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Titan One"/>
      <p:regular r:id="rId20"/>
    </p:embeddedFont>
    <p:embeddedFont>
      <p:font typeface="Alata"/>
      <p:regular r:id="rId21"/>
    </p:embeddedFont>
    <p:embeddedFont>
      <p:font typeface="Bebas Neu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26">
          <p15:clr>
            <a:srgbClr val="9AA0A6"/>
          </p15:clr>
        </p15:guide>
        <p15:guide id="2" orient="horz" pos="8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26" orient="horz"/>
        <p:guide pos="88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itanOne-regular.fntdata"/><Relationship Id="rId22" Type="http://schemas.openxmlformats.org/officeDocument/2006/relationships/font" Target="fonts/BebasNeue-regular.fntdata"/><Relationship Id="rId21" Type="http://schemas.openxmlformats.org/officeDocument/2006/relationships/font" Target="fonts/Alat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2042041d4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2042041d4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1485a77ac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1485a77ac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show landing page (login page)</a:t>
            </a:r>
            <a:endParaRPr/>
          </a:p>
          <a:p>
            <a:pPr indent="-298450" lvl="0" marL="457200" rtl="0" algn="l">
              <a:spcBef>
                <a:spcPts val="0"/>
              </a:spcBef>
              <a:spcAft>
                <a:spcPts val="0"/>
              </a:spcAft>
              <a:buSzPts val="1100"/>
              <a:buChar char="-"/>
            </a:pPr>
            <a:r>
              <a:rPr lang="en"/>
              <a:t>When user enters our website, they will be shown the login page.</a:t>
            </a:r>
            <a:endParaRPr/>
          </a:p>
          <a:p>
            <a:pPr indent="0" lvl="0" marL="0" rtl="0" algn="l">
              <a:spcBef>
                <a:spcPts val="0"/>
              </a:spcBef>
              <a:spcAft>
                <a:spcPts val="0"/>
              </a:spcAft>
              <a:buNone/>
            </a:pPr>
            <a:r>
              <a:rPr lang="en"/>
              <a:t>2. click to go to register page</a:t>
            </a:r>
            <a:endParaRPr/>
          </a:p>
          <a:p>
            <a:pPr indent="-298450" lvl="0" marL="457200" rtl="0" algn="l">
              <a:spcBef>
                <a:spcPts val="0"/>
              </a:spcBef>
              <a:spcAft>
                <a:spcPts val="0"/>
              </a:spcAft>
              <a:buSzPts val="1100"/>
              <a:buChar char="-"/>
            </a:pPr>
            <a:r>
              <a:rPr lang="en"/>
              <a:t>If a user does not have an existing account, they can click on the sign up button to be redirected to the register page to sign up for an account</a:t>
            </a:r>
            <a:endParaRPr/>
          </a:p>
          <a:p>
            <a:pPr indent="0" lvl="0" marL="0" rtl="0" algn="l">
              <a:spcBef>
                <a:spcPts val="0"/>
              </a:spcBef>
              <a:spcAft>
                <a:spcPts val="0"/>
              </a:spcAft>
              <a:buNone/>
            </a:pPr>
            <a:r>
              <a:rPr lang="en"/>
              <a:t>3. register for an account (goes to home page) -&gt; [sign up for account without image or diet]</a:t>
            </a:r>
            <a:endParaRPr/>
          </a:p>
          <a:p>
            <a:pPr indent="-298450" lvl="0" marL="457200" rtl="0" algn="l">
              <a:spcBef>
                <a:spcPts val="0"/>
              </a:spcBef>
              <a:spcAft>
                <a:spcPts val="0"/>
              </a:spcAft>
              <a:buSzPts val="1100"/>
              <a:buChar char="-"/>
            </a:pPr>
            <a:r>
              <a:rPr lang="en"/>
              <a:t>The user is required to enter a username, password </a:t>
            </a:r>
            <a:endParaRPr/>
          </a:p>
          <a:p>
            <a:pPr indent="-298450" lvl="0" marL="457200" rtl="0" algn="l">
              <a:spcBef>
                <a:spcPts val="0"/>
              </a:spcBef>
              <a:spcAft>
                <a:spcPts val="0"/>
              </a:spcAft>
              <a:buSzPts val="1100"/>
              <a:buChar char="-"/>
            </a:pPr>
            <a:r>
              <a:rPr lang="en"/>
              <a:t>Image and diets are optional</a:t>
            </a:r>
            <a:endParaRPr/>
          </a:p>
          <a:p>
            <a:pPr indent="0" lvl="0" marL="0" rtl="0" algn="l">
              <a:spcBef>
                <a:spcPts val="0"/>
              </a:spcBef>
              <a:spcAft>
                <a:spcPts val="0"/>
              </a:spcAft>
              <a:buNone/>
            </a:pPr>
            <a:r>
              <a:rPr lang="en"/>
              <a:t>4. scroll and show home page</a:t>
            </a:r>
            <a:endParaRPr/>
          </a:p>
          <a:p>
            <a:pPr indent="-298450" lvl="0" marL="457200" rtl="0" algn="l">
              <a:spcBef>
                <a:spcPts val="0"/>
              </a:spcBef>
              <a:spcAft>
                <a:spcPts val="0"/>
              </a:spcAft>
              <a:buSzPts val="1100"/>
              <a:buChar char="-"/>
            </a:pPr>
            <a:r>
              <a:rPr lang="en"/>
              <a:t>After user have registered, they will be redirected to the home page which they will be shown some stats on our website, recipes recommended to them, popular cuisines, recipes suited for different times of the day, quick meals under 30mins and caloric balanced recipes</a:t>
            </a:r>
            <a:endParaRPr/>
          </a:p>
          <a:p>
            <a:pPr indent="0" lvl="0" marL="0" rtl="0" algn="l">
              <a:spcBef>
                <a:spcPts val="0"/>
              </a:spcBef>
              <a:spcAft>
                <a:spcPts val="0"/>
              </a:spcAft>
              <a:buNone/>
            </a:pPr>
            <a:r>
              <a:rPr lang="en"/>
              <a:t>5. go to browse recipe page</a:t>
            </a:r>
            <a:endParaRPr/>
          </a:p>
          <a:p>
            <a:pPr indent="-298450" lvl="0" marL="457200" rtl="0" algn="l">
              <a:spcBef>
                <a:spcPts val="0"/>
              </a:spcBef>
              <a:spcAft>
                <a:spcPts val="0"/>
              </a:spcAft>
              <a:buSzPts val="1100"/>
              <a:buChar char="-"/>
            </a:pPr>
            <a:r>
              <a:rPr lang="en"/>
              <a:t>When user come to the browse recipe page, they will be shown all recipes or if in the case of when they have set their profile to have certain diets, they will be shown all recipes that suits their diet needs</a:t>
            </a:r>
            <a:endParaRPr/>
          </a:p>
          <a:p>
            <a:pPr indent="0" lvl="0" marL="0" rtl="0" algn="l">
              <a:spcBef>
                <a:spcPts val="0"/>
              </a:spcBef>
              <a:spcAft>
                <a:spcPts val="0"/>
              </a:spcAft>
              <a:buNone/>
            </a:pPr>
            <a:r>
              <a:rPr lang="en"/>
              <a:t>6. show filter, sort and pagination on the browse recipe page</a:t>
            </a:r>
            <a:endParaRPr/>
          </a:p>
          <a:p>
            <a:pPr indent="-298450" lvl="0" marL="457200" rtl="0" algn="l">
              <a:spcBef>
                <a:spcPts val="0"/>
              </a:spcBef>
              <a:spcAft>
                <a:spcPts val="0"/>
              </a:spcAft>
              <a:buSzPts val="1100"/>
              <a:buChar char="-"/>
            </a:pPr>
            <a:r>
              <a:rPr lang="en"/>
              <a:t>On this page, the user can filter the recipes by dish type, diet, </a:t>
            </a:r>
            <a:r>
              <a:rPr lang="en"/>
              <a:t>cuisine</a:t>
            </a:r>
            <a:r>
              <a:rPr lang="en"/>
              <a:t>, ready in mins, calories, servings and price or they can filter a combination of them</a:t>
            </a:r>
            <a:endParaRPr/>
          </a:p>
          <a:p>
            <a:pPr indent="-298450" lvl="0" marL="457200" rtl="0" algn="l">
              <a:spcBef>
                <a:spcPts val="0"/>
              </a:spcBef>
              <a:spcAft>
                <a:spcPts val="0"/>
              </a:spcAft>
              <a:buSzPts val="1100"/>
              <a:buChar char="-"/>
            </a:pPr>
            <a:r>
              <a:rPr lang="en"/>
              <a:t>User can also sort by recipe title, popularity or healthiness in either asc or desc </a:t>
            </a:r>
            <a:endParaRPr/>
          </a:p>
          <a:p>
            <a:pPr indent="-298450" lvl="0" marL="457200" rtl="0" algn="l">
              <a:spcBef>
                <a:spcPts val="0"/>
              </a:spcBef>
              <a:spcAft>
                <a:spcPts val="0"/>
              </a:spcAft>
              <a:buSzPts val="1100"/>
              <a:buChar char="-"/>
            </a:pPr>
            <a:r>
              <a:rPr lang="en"/>
              <a:t>When there is more than 12 recipes, user can view more recipes by pressing the pagination at the bottom</a:t>
            </a:r>
            <a:endParaRPr/>
          </a:p>
          <a:p>
            <a:pPr indent="0" lvl="0" marL="0" rtl="0" algn="l">
              <a:spcBef>
                <a:spcPts val="0"/>
              </a:spcBef>
              <a:spcAft>
                <a:spcPts val="0"/>
              </a:spcAft>
              <a:buNone/>
            </a:pPr>
            <a:r>
              <a:rPr lang="en">
                <a:solidFill>
                  <a:schemeClr val="dk1"/>
                </a:solidFill>
              </a:rPr>
              <a:t>7. </a:t>
            </a:r>
            <a:r>
              <a:rPr lang="en">
                <a:solidFill>
                  <a:schemeClr val="dk1"/>
                </a:solidFill>
              </a:rPr>
              <a:t>go to recipe details page</a:t>
            </a:r>
            <a:endParaRPr>
              <a:solidFill>
                <a:schemeClr val="dk1"/>
              </a:solidFill>
            </a:endParaRPr>
          </a:p>
          <a:p>
            <a:pPr indent="-298450" lvl="0" marL="457200" rtl="0" algn="l">
              <a:spcBef>
                <a:spcPts val="0"/>
              </a:spcBef>
              <a:spcAft>
                <a:spcPts val="0"/>
              </a:spcAft>
              <a:buSzPts val="1100"/>
              <a:buChar char="-"/>
            </a:pPr>
            <a:r>
              <a:rPr lang="en"/>
              <a:t>When the user found a recipe that they are looking for, they can click to view the recipe details which includes required ingredients, instructions, nutrients facts, cost and similar recipes</a:t>
            </a:r>
            <a:endParaRPr/>
          </a:p>
          <a:p>
            <a:pPr indent="0" lvl="0" marL="0" rtl="0" algn="l">
              <a:spcBef>
                <a:spcPts val="0"/>
              </a:spcBef>
              <a:spcAft>
                <a:spcPts val="0"/>
              </a:spcAft>
              <a:buNone/>
            </a:pPr>
            <a:r>
              <a:rPr lang="en"/>
              <a:t>8. go to nearby grocers page</a:t>
            </a:r>
            <a:endParaRPr/>
          </a:p>
          <a:p>
            <a:pPr indent="-298450" lvl="0" marL="457200" rtl="0" algn="l">
              <a:spcBef>
                <a:spcPts val="0"/>
              </a:spcBef>
              <a:spcAft>
                <a:spcPts val="0"/>
              </a:spcAft>
              <a:buSzPts val="1100"/>
              <a:buChar char="-"/>
            </a:pPr>
            <a:r>
              <a:rPr lang="en"/>
              <a:t>Users can go to the nearby grocers page when they would like to look for </a:t>
            </a:r>
            <a:r>
              <a:rPr lang="en"/>
              <a:t>grocers</a:t>
            </a:r>
            <a:r>
              <a:rPr lang="en"/>
              <a:t> near their current location</a:t>
            </a:r>
            <a:endParaRPr/>
          </a:p>
          <a:p>
            <a:pPr indent="0" lvl="0" marL="0" rtl="0" algn="l">
              <a:spcBef>
                <a:spcPts val="0"/>
              </a:spcBef>
              <a:spcAft>
                <a:spcPts val="0"/>
              </a:spcAft>
              <a:buNone/>
            </a:pPr>
            <a:r>
              <a:rPr lang="en"/>
              <a:t>9. show regions switching, viewing map markers and more details of grocer</a:t>
            </a:r>
            <a:endParaRPr/>
          </a:p>
          <a:p>
            <a:pPr indent="-298450" lvl="0" marL="457200" rtl="0" algn="l">
              <a:spcBef>
                <a:spcPts val="0"/>
              </a:spcBef>
              <a:spcAft>
                <a:spcPts val="0"/>
              </a:spcAft>
              <a:buSzPts val="1100"/>
              <a:buChar char="-"/>
            </a:pPr>
            <a:r>
              <a:rPr lang="en">
                <a:solidFill>
                  <a:schemeClr val="dk1"/>
                </a:solidFill>
              </a:rPr>
              <a:t>The map will show markers of the location of grocers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user would like to look at grocers by region, they can also do so</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When the user sees a gocer that they would like to visit, they can click to see more details</a:t>
            </a:r>
            <a:endParaRPr>
              <a:solidFill>
                <a:schemeClr val="dk1"/>
              </a:solidFill>
            </a:endParaRPr>
          </a:p>
          <a:p>
            <a:pPr indent="0" lvl="0" marL="0" rtl="0" algn="l">
              <a:spcBef>
                <a:spcPts val="0"/>
              </a:spcBef>
              <a:spcAft>
                <a:spcPts val="0"/>
              </a:spcAft>
              <a:buNone/>
            </a:pPr>
            <a:r>
              <a:rPr lang="en"/>
              <a:t>10. go to submit recipe page</a:t>
            </a:r>
            <a:endParaRPr/>
          </a:p>
          <a:p>
            <a:pPr indent="-298450" lvl="0" marL="457200" rtl="0" algn="l">
              <a:spcBef>
                <a:spcPts val="0"/>
              </a:spcBef>
              <a:spcAft>
                <a:spcPts val="0"/>
              </a:spcAft>
              <a:buSzPts val="1100"/>
              <a:buChar char="-"/>
            </a:pPr>
            <a:r>
              <a:rPr lang="en"/>
              <a:t>When a user have their own recipe that they would like to publish and share with others, they can do so in this page</a:t>
            </a:r>
            <a:endParaRPr/>
          </a:p>
          <a:p>
            <a:pPr indent="0" lvl="0" marL="0" rtl="0" algn="l">
              <a:spcBef>
                <a:spcPts val="0"/>
              </a:spcBef>
              <a:spcAft>
                <a:spcPts val="0"/>
              </a:spcAft>
              <a:buNone/>
            </a:pPr>
            <a:r>
              <a:rPr lang="en"/>
              <a:t>11. submit a recipe (goes to profile page)</a:t>
            </a:r>
            <a:endParaRPr/>
          </a:p>
          <a:p>
            <a:pPr indent="-298450" lvl="0" marL="457200" rtl="0" algn="l">
              <a:spcBef>
                <a:spcPts val="0"/>
              </a:spcBef>
              <a:spcAft>
                <a:spcPts val="0"/>
              </a:spcAft>
              <a:buSzPts val="1100"/>
              <a:buChar char="-"/>
            </a:pPr>
            <a:r>
              <a:rPr lang="en"/>
              <a:t>Submitting a recipe </a:t>
            </a:r>
            <a:r>
              <a:rPr lang="en"/>
              <a:t>requires</a:t>
            </a:r>
            <a:r>
              <a:rPr lang="en"/>
              <a:t> the user to enter recipe name, a photo, instructions, ingredients, </a:t>
            </a:r>
            <a:r>
              <a:rPr lang="en"/>
              <a:t>preparation</a:t>
            </a:r>
            <a:r>
              <a:rPr lang="en"/>
              <a:t> time, servings, price and categories</a:t>
            </a:r>
            <a:endParaRPr/>
          </a:p>
          <a:p>
            <a:pPr indent="0" lvl="0" marL="0" rtl="0" algn="l">
              <a:spcBef>
                <a:spcPts val="0"/>
              </a:spcBef>
              <a:spcAft>
                <a:spcPts val="0"/>
              </a:spcAft>
              <a:buNone/>
            </a:pPr>
            <a:r>
              <a:rPr lang="en"/>
              <a:t>12. show posted recipe on profile page</a:t>
            </a:r>
            <a:endParaRPr/>
          </a:p>
          <a:p>
            <a:pPr indent="-298450" lvl="0" marL="457200" rtl="0" algn="l">
              <a:spcBef>
                <a:spcPts val="0"/>
              </a:spcBef>
              <a:spcAft>
                <a:spcPts val="0"/>
              </a:spcAft>
              <a:buSzPts val="1100"/>
              <a:buChar char="-"/>
            </a:pPr>
            <a:r>
              <a:rPr lang="en"/>
              <a:t>After posting the recipe, user can see their own recipes shared on the profile page</a:t>
            </a:r>
            <a:endParaRPr/>
          </a:p>
          <a:p>
            <a:pPr indent="0" lvl="0" marL="0" rtl="0" algn="l">
              <a:spcBef>
                <a:spcPts val="0"/>
              </a:spcBef>
              <a:spcAft>
                <a:spcPts val="0"/>
              </a:spcAft>
              <a:buNone/>
            </a:pPr>
            <a:r>
              <a:rPr lang="en"/>
              <a:t>13. edit profile -&gt; [add diet &amp; image]</a:t>
            </a:r>
            <a:endParaRPr/>
          </a:p>
          <a:p>
            <a:pPr indent="-298450" lvl="0" marL="457200" rtl="0" algn="l">
              <a:spcBef>
                <a:spcPts val="0"/>
              </a:spcBef>
              <a:spcAft>
                <a:spcPts val="0"/>
              </a:spcAft>
              <a:buSzPts val="1100"/>
              <a:buChar char="-"/>
            </a:pPr>
            <a:r>
              <a:rPr lang="en"/>
              <a:t>On this page, the user can edit their profile</a:t>
            </a:r>
            <a:endParaRPr/>
          </a:p>
          <a:p>
            <a:pPr indent="-298450" lvl="0" marL="457200" rtl="0" algn="l">
              <a:spcBef>
                <a:spcPts val="0"/>
              </a:spcBef>
              <a:spcAft>
                <a:spcPts val="0"/>
              </a:spcAft>
              <a:buSzPts val="1100"/>
              <a:buChar char="-"/>
            </a:pPr>
            <a:r>
              <a:rPr lang="en"/>
              <a:t>They can choose to edit their diet options, username, password or profile image</a:t>
            </a:r>
            <a:endParaRPr/>
          </a:p>
          <a:p>
            <a:pPr indent="0" lvl="0" marL="0" rtl="0" algn="l">
              <a:spcBef>
                <a:spcPts val="0"/>
              </a:spcBef>
              <a:spcAft>
                <a:spcPts val="0"/>
              </a:spcAft>
              <a:buNone/>
            </a:pPr>
            <a:r>
              <a:rPr lang="en"/>
              <a:t>14. go to browse recipe page to show </a:t>
            </a:r>
            <a:r>
              <a:rPr lang="en"/>
              <a:t>pre checked</a:t>
            </a:r>
            <a:r>
              <a:rPr lang="en"/>
              <a:t> box for diet -&gt; [then favourite some recipes]</a:t>
            </a:r>
            <a:endParaRPr/>
          </a:p>
          <a:p>
            <a:pPr indent="-298450" lvl="0" marL="457200" rtl="0" algn="l">
              <a:spcBef>
                <a:spcPts val="0"/>
              </a:spcBef>
              <a:spcAft>
                <a:spcPts val="0"/>
              </a:spcAft>
              <a:buSzPts val="1100"/>
              <a:buChar char="-"/>
            </a:pPr>
            <a:r>
              <a:rPr lang="en"/>
              <a:t>Since this user has existing diets defined in their profile page, the browse recipe page will only show recipes suited for their diet</a:t>
            </a:r>
            <a:endParaRPr/>
          </a:p>
          <a:p>
            <a:pPr indent="0" lvl="0" marL="0" rtl="0" algn="l">
              <a:spcBef>
                <a:spcPts val="0"/>
              </a:spcBef>
              <a:spcAft>
                <a:spcPts val="0"/>
              </a:spcAft>
              <a:buNone/>
            </a:pPr>
            <a:r>
              <a:rPr lang="en"/>
              <a:t>15. go to favourites page</a:t>
            </a:r>
            <a:endParaRPr/>
          </a:p>
          <a:p>
            <a:pPr indent="-298450" lvl="0" marL="457200" rtl="0" algn="l">
              <a:spcBef>
                <a:spcPts val="0"/>
              </a:spcBef>
              <a:spcAft>
                <a:spcPts val="0"/>
              </a:spcAft>
              <a:buSzPts val="1100"/>
              <a:buChar char="-"/>
            </a:pPr>
            <a:r>
              <a:rPr lang="en"/>
              <a:t>Users can always come to this page to view </a:t>
            </a:r>
            <a:r>
              <a:rPr lang="en"/>
              <a:t>favorited</a:t>
            </a:r>
            <a:r>
              <a:rPr lang="en"/>
              <a:t> recipes that they have done so in the past</a:t>
            </a:r>
            <a:endParaRPr/>
          </a:p>
          <a:p>
            <a:pPr indent="0" lvl="0" marL="0" rtl="0" algn="l">
              <a:spcBef>
                <a:spcPts val="0"/>
              </a:spcBef>
              <a:spcAft>
                <a:spcPts val="0"/>
              </a:spcAft>
              <a:buNone/>
            </a:pPr>
            <a:r>
              <a:rPr lang="en"/>
              <a:t>16. delete some favourites</a:t>
            </a:r>
            <a:endParaRPr/>
          </a:p>
          <a:p>
            <a:pPr indent="-298450" lvl="0" marL="457200" rtl="0" algn="l">
              <a:spcBef>
                <a:spcPts val="0"/>
              </a:spcBef>
              <a:spcAft>
                <a:spcPts val="0"/>
              </a:spcAft>
              <a:buSzPts val="1100"/>
              <a:buChar char="-"/>
            </a:pPr>
            <a:r>
              <a:rPr lang="en"/>
              <a:t>In this page they can also delete the </a:t>
            </a:r>
            <a:r>
              <a:rPr lang="en"/>
              <a:t>favorited</a:t>
            </a:r>
            <a:r>
              <a:rPr lang="en"/>
              <a:t> recipes if they no longer like it</a:t>
            </a:r>
            <a:endParaRPr/>
          </a:p>
          <a:p>
            <a:pPr indent="0" lvl="0" marL="0" rtl="0" algn="l">
              <a:spcBef>
                <a:spcPts val="0"/>
              </a:spcBef>
              <a:spcAft>
                <a:spcPts val="0"/>
              </a:spcAft>
              <a:buNone/>
            </a:pPr>
            <a:r>
              <a:rPr lang="en"/>
              <a:t>17. go to meal prep page</a:t>
            </a:r>
            <a:endParaRPr/>
          </a:p>
          <a:p>
            <a:pPr indent="-298450" lvl="0" marL="457200" rtl="0" algn="l">
              <a:spcBef>
                <a:spcPts val="0"/>
              </a:spcBef>
              <a:spcAft>
                <a:spcPts val="0"/>
              </a:spcAft>
              <a:buSzPts val="1100"/>
              <a:buChar char="-"/>
            </a:pPr>
            <a:r>
              <a:rPr lang="en"/>
              <a:t>User can generate a meal plan if they would like to prepare food in advance in the event of a </a:t>
            </a:r>
            <a:r>
              <a:rPr lang="en"/>
              <a:t>hectic</a:t>
            </a:r>
            <a:r>
              <a:rPr lang="en"/>
              <a:t> day ahead</a:t>
            </a:r>
            <a:endParaRPr/>
          </a:p>
          <a:p>
            <a:pPr indent="0" lvl="0" marL="0" rtl="0" algn="l">
              <a:spcBef>
                <a:spcPts val="0"/>
              </a:spcBef>
              <a:spcAft>
                <a:spcPts val="0"/>
              </a:spcAft>
              <a:buNone/>
            </a:pPr>
            <a:r>
              <a:rPr lang="en"/>
              <a:t>18. generate meal prep and show details </a:t>
            </a:r>
            <a:endParaRPr/>
          </a:p>
          <a:p>
            <a:pPr indent="-298450" lvl="0" marL="457200" rtl="0" algn="l">
              <a:spcBef>
                <a:spcPts val="0"/>
              </a:spcBef>
              <a:spcAft>
                <a:spcPts val="0"/>
              </a:spcAft>
              <a:buSzPts val="1100"/>
              <a:buChar char="-"/>
            </a:pPr>
            <a:r>
              <a:rPr lang="en"/>
              <a:t>User can customize the meal prep generation by adjusting the number of meals, snacks, calorie goal and budget on a per day basis</a:t>
            </a:r>
            <a:endParaRPr/>
          </a:p>
          <a:p>
            <a:pPr indent="0" lvl="0" marL="0" rtl="0" algn="l">
              <a:spcBef>
                <a:spcPts val="0"/>
              </a:spcBef>
              <a:spcAft>
                <a:spcPts val="0"/>
              </a:spcAft>
              <a:buNone/>
            </a:pPr>
            <a:r>
              <a:rPr lang="en"/>
              <a:t>19. search for title of recipe in nav bar</a:t>
            </a:r>
            <a:endParaRPr/>
          </a:p>
          <a:p>
            <a:pPr indent="-298450" lvl="0" marL="457200" rtl="0" algn="l">
              <a:spcBef>
                <a:spcPts val="0"/>
              </a:spcBef>
              <a:spcAft>
                <a:spcPts val="0"/>
              </a:spcAft>
              <a:buSzPts val="1100"/>
              <a:buChar char="-"/>
            </a:pPr>
            <a:r>
              <a:rPr lang="en"/>
              <a:t>On any page that the user is on, they can search for a recipe title via this search bar in the top navbar</a:t>
            </a:r>
            <a:endParaRPr/>
          </a:p>
          <a:p>
            <a:pPr indent="0" lvl="0" marL="0" rtl="0" algn="l">
              <a:spcBef>
                <a:spcPts val="0"/>
              </a:spcBef>
              <a:spcAft>
                <a:spcPts val="0"/>
              </a:spcAft>
              <a:buNone/>
            </a:pPr>
            <a:r>
              <a:rPr lang="en"/>
              <a:t>20. generate random recipe</a:t>
            </a:r>
            <a:endParaRPr/>
          </a:p>
          <a:p>
            <a:pPr indent="-298450" lvl="0" marL="457200" rtl="0" algn="l">
              <a:spcBef>
                <a:spcPts val="0"/>
              </a:spcBef>
              <a:spcAft>
                <a:spcPts val="0"/>
              </a:spcAft>
              <a:buSzPts val="1100"/>
              <a:buChar char="-"/>
            </a:pPr>
            <a:r>
              <a:rPr lang="en"/>
              <a:t>Additionally, if the user cannot decide on what recipe they would like to make, they can use this random recipe generator</a:t>
            </a:r>
            <a:endParaRPr/>
          </a:p>
          <a:p>
            <a:pPr indent="0" lvl="0" marL="0" rtl="0" algn="l">
              <a:spcBef>
                <a:spcPts val="0"/>
              </a:spcBef>
              <a:spcAft>
                <a:spcPts val="0"/>
              </a:spcAft>
              <a:buNone/>
            </a:pPr>
            <a:r>
              <a:rPr lang="en"/>
              <a:t>21. log out</a:t>
            </a:r>
            <a:endParaRPr/>
          </a:p>
          <a:p>
            <a:pPr indent="-298450" lvl="0" marL="457200" rtl="0" algn="l">
              <a:spcBef>
                <a:spcPts val="0"/>
              </a:spcBef>
              <a:spcAft>
                <a:spcPts val="0"/>
              </a:spcAft>
              <a:buSzPts val="1100"/>
              <a:buChar char="-"/>
            </a:pPr>
            <a:r>
              <a:rPr lang="en"/>
              <a:t>User can choose to log out when they are done using our website</a:t>
            </a:r>
            <a:endParaRPr/>
          </a:p>
          <a:p>
            <a:pPr indent="0" lvl="0" marL="0" rtl="0" algn="l">
              <a:spcBef>
                <a:spcPts val="0"/>
              </a:spcBef>
              <a:spcAft>
                <a:spcPts val="0"/>
              </a:spcAft>
              <a:buNone/>
            </a:pPr>
            <a:r>
              <a:rPr lang="en"/>
              <a:t>22. show responsiveness</a:t>
            </a:r>
            <a:endParaRPr/>
          </a:p>
          <a:p>
            <a:pPr indent="-298450" lvl="0" marL="457200" rtl="0" algn="l">
              <a:spcBef>
                <a:spcPts val="0"/>
              </a:spcBef>
              <a:spcAft>
                <a:spcPts val="0"/>
              </a:spcAft>
              <a:buSzPts val="1100"/>
              <a:buChar char="-"/>
            </a:pPr>
            <a:r>
              <a:rPr lang="en"/>
              <a:t>Our website </a:t>
            </a:r>
            <a:r>
              <a:rPr lang="en"/>
              <a:t>accommodates</a:t>
            </a:r>
            <a:r>
              <a:rPr lang="en"/>
              <a:t> to all screen size to create the best user experience</a:t>
            </a:r>
            <a:endParaRPr/>
          </a:p>
          <a:p>
            <a:pPr indent="0" lvl="0" marL="0" rtl="0" algn="l">
              <a:spcBef>
                <a:spcPts val="0"/>
              </a:spcBef>
              <a:spcAft>
                <a:spcPts val="0"/>
              </a:spcAft>
              <a:buNone/>
            </a:pPr>
            <a:r>
              <a:rPr lang="en"/>
              <a:t>23. log in</a:t>
            </a:r>
            <a:endParaRPr/>
          </a:p>
          <a:p>
            <a:pPr indent="-298450" lvl="0" marL="457200" rtl="0" algn="l">
              <a:spcBef>
                <a:spcPts val="0"/>
              </a:spcBef>
              <a:spcAft>
                <a:spcPts val="0"/>
              </a:spcAft>
              <a:buSzPts val="1100"/>
              <a:buChar char="-"/>
            </a:pPr>
            <a:r>
              <a:rPr lang="en"/>
              <a:t>To login to our website user has to key in their username and password</a:t>
            </a:r>
            <a:endParaRPr/>
          </a:p>
          <a:p>
            <a:pPr indent="0" lvl="0" marL="0" rtl="0" algn="l">
              <a:spcBef>
                <a:spcPts val="0"/>
              </a:spcBef>
              <a:spcAft>
                <a:spcPts val="0"/>
              </a:spcAft>
              <a:buNone/>
            </a:pPr>
            <a:r>
              <a:rPr lang="en"/>
              <a:t>24. show responsiveness of home and browse recipe page</a:t>
            </a:r>
            <a:endParaRPr/>
          </a:p>
          <a:p>
            <a:pPr indent="-298450" lvl="0" marL="457200" rtl="0" algn="l">
              <a:spcBef>
                <a:spcPts val="0"/>
              </a:spcBef>
              <a:spcAft>
                <a:spcPts val="0"/>
              </a:spcAft>
              <a:buSzPts val="1100"/>
              <a:buChar char="-"/>
            </a:pPr>
            <a:r>
              <a:rPr lang="en"/>
              <a:t>The responsiveness extends to our other pages as well</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25e93739a8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25e93739a8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1dc336a570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1dc336a570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Cooking is more than just putting ingredients together.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For anyone that wants to take the next step in their culinary, you would be faced with many obstacles.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Beyond</a:t>
            </a:r>
            <a:r>
              <a:rPr lang="en" sz="1800"/>
              <a:t> tasting great, do the recipes you find align with your diet and daily nutrient requirements?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Does i</a:t>
            </a:r>
            <a:r>
              <a:rPr lang="en" sz="1800"/>
              <a:t>ncorporating grocery shopping into your weekly routine feel like an overwhelming task?</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Is cooking losing its charm, slowly turning into just another mundane chore rather than a joyful, shared experience?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If any of these resonate with you, then let me introduce you to our one stop shop recipe discovery and sharing site, Nomsters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11e151b4c5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11e151b4c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Nomsters grants you with the most personalised culinary experience you will ever encounter. With Nomsters, you can find recipes according to your dietary restrictions, generate meal prep plans that are tailored to the number of meals and amount of calories you want to consume each day, and even find grocers near any location that makes it so much easier to incorporate your grocery shopping into your weekly routine.</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Your culinary journey is not meant to be walked alone. Nomsters allows users to post recipes which includes enhanced nutrient info, and even allows you to favourite recipes to be looked at another time.</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Lastly, nomsters provides detailed recipe information including recipe instructions, ingredients required, recipe estimated cost and nutritional facts, and even recommends similar recipes when viewing a certain recipe.</a:t>
            </a:r>
            <a:endParaRPr sz="1300">
              <a:solidFill>
                <a:schemeClr val="dk1"/>
              </a:solidFill>
            </a:endParaRPr>
          </a:p>
          <a:p>
            <a:pPr indent="0" lvl="0" marL="0" rtl="0" algn="l">
              <a:spcBef>
                <a:spcPts val="0"/>
              </a:spcBef>
              <a:spcAft>
                <a:spcPts val="0"/>
              </a:spcAft>
              <a:buNone/>
            </a:pPr>
            <a:r>
              <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1dc336a570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1dc336a570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Thank you wenhan.</a:t>
            </a:r>
            <a:endParaRPr sz="1400"/>
          </a:p>
          <a:p>
            <a:pPr indent="0" lvl="0" marL="0" rtl="0" algn="l">
              <a:spcBef>
                <a:spcPts val="0"/>
              </a:spcBef>
              <a:spcAft>
                <a:spcPts val="0"/>
              </a:spcAft>
              <a:buNone/>
            </a:pPr>
            <a:r>
              <a:rPr lang="en" sz="1400"/>
              <a:t>To put all this into perspective, here are all the comprehensive features that Nomsters offers to users which will showcased in the demo later by Kelyn.</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1dc336a570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1dc336a570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Our project relies on a combination of frontend technologies. </a:t>
            </a:r>
            <a:endParaRPr sz="1200"/>
          </a:p>
          <a:p>
            <a:pPr indent="0" lvl="0" marL="0" rtl="0" algn="l">
              <a:spcBef>
                <a:spcPts val="0"/>
              </a:spcBef>
              <a:spcAft>
                <a:spcPts val="0"/>
              </a:spcAft>
              <a:buNone/>
            </a:pPr>
            <a:r>
              <a:rPr lang="en" sz="1200"/>
              <a:t>These technologies includes:</a:t>
            </a:r>
            <a:endParaRPr sz="1200"/>
          </a:p>
          <a:p>
            <a:pPr indent="-304800" lvl="0" marL="457200" rtl="0" algn="l">
              <a:spcBef>
                <a:spcPts val="0"/>
              </a:spcBef>
              <a:spcAft>
                <a:spcPts val="0"/>
              </a:spcAft>
              <a:buSzPts val="1200"/>
              <a:buChar char="-"/>
            </a:pPr>
            <a:r>
              <a:rPr lang="en" sz="1200"/>
              <a:t>HTML which is used for structuring content and defining the web page's foundation.</a:t>
            </a:r>
            <a:endParaRPr sz="1200"/>
          </a:p>
          <a:p>
            <a:pPr indent="-304800" lvl="0" marL="457200" rtl="0" algn="l">
              <a:spcBef>
                <a:spcPts val="0"/>
              </a:spcBef>
              <a:spcAft>
                <a:spcPts val="0"/>
              </a:spcAft>
              <a:buSzPts val="1200"/>
              <a:buChar char="-"/>
            </a:pPr>
            <a:r>
              <a:rPr lang="en" sz="1200"/>
              <a:t>CSS for styles and control of the layout,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Bootstrap for responsive and mobile-friendly design.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Vue.js which is our frontend framework for building our dynamic website</a:t>
            </a:r>
            <a:endParaRPr sz="1200">
              <a:solidFill>
                <a:schemeClr val="dk1"/>
              </a:solidFill>
            </a:endParaRPr>
          </a:p>
          <a:p>
            <a:pPr indent="-304800" lvl="0" marL="457200" rtl="0" algn="l">
              <a:spcBef>
                <a:spcPts val="0"/>
              </a:spcBef>
              <a:spcAft>
                <a:spcPts val="0"/>
              </a:spcAft>
              <a:buSzPts val="1200"/>
              <a:buChar char="-"/>
            </a:pPr>
            <a:r>
              <a:rPr lang="en" sz="1200"/>
              <a:t>JavaScript to provide interactivity and manipulates the DOM.</a:t>
            </a:r>
            <a:endParaRPr sz="1200"/>
          </a:p>
          <a:p>
            <a:pPr indent="0" lvl="0" marL="457200" rtl="0" algn="l">
              <a:spcBef>
                <a:spcPts val="0"/>
              </a:spcBef>
              <a:spcAft>
                <a:spcPts val="0"/>
              </a:spcAft>
              <a:buNone/>
            </a:pPr>
            <a:r>
              <a:rPr lang="en" sz="1200"/>
              <a:t>And </a:t>
            </a:r>
            <a:r>
              <a:rPr lang="en" sz="1200"/>
              <a:t>Axios For making API requests.</a:t>
            </a:r>
            <a:endParaRPr sz="1200"/>
          </a:p>
          <a:p>
            <a:pPr indent="0" lvl="0" marL="0" rtl="0" algn="l">
              <a:spcBef>
                <a:spcPts val="0"/>
              </a:spcBef>
              <a:spcAft>
                <a:spcPts val="0"/>
              </a:spcAft>
              <a:buNone/>
            </a:pPr>
            <a:r>
              <a:rPr lang="en" sz="1200"/>
              <a:t>These technologies work together to create a user-friendly and visually appealing web application</a:t>
            </a:r>
            <a:endParaRPr sz="1300">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g1dc336a57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0" name="Google Shape;1610;g1dc336a57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As for our </a:t>
            </a:r>
            <a:r>
              <a:rPr lang="en" sz="1300"/>
              <a:t>backend technologies, we used:</a:t>
            </a:r>
            <a:endParaRPr sz="1300"/>
          </a:p>
          <a:p>
            <a:pPr indent="-311150" lvl="0" marL="457200" rtl="0" algn="l">
              <a:spcBef>
                <a:spcPts val="0"/>
              </a:spcBef>
              <a:spcAft>
                <a:spcPts val="0"/>
              </a:spcAft>
              <a:buSzPts val="1300"/>
              <a:buChar char="-"/>
            </a:pPr>
            <a:r>
              <a:rPr lang="en" sz="1300"/>
              <a:t>Node.js &amp; Express.js to build our robust and scalable APIs to allow the </a:t>
            </a:r>
            <a:r>
              <a:rPr lang="en" sz="1300"/>
              <a:t>manipulation</a:t>
            </a:r>
            <a:r>
              <a:rPr lang="en" sz="1300"/>
              <a:t> with the data we have in our database</a:t>
            </a:r>
            <a:endParaRPr sz="1300"/>
          </a:p>
          <a:p>
            <a:pPr indent="-311150" lvl="0" marL="457200" rtl="0" algn="l">
              <a:spcBef>
                <a:spcPts val="0"/>
              </a:spcBef>
              <a:spcAft>
                <a:spcPts val="0"/>
              </a:spcAft>
              <a:buSzPts val="1300"/>
              <a:buChar char="-"/>
            </a:pPr>
            <a:r>
              <a:rPr lang="en" sz="1300"/>
              <a:t>And we used MariaDB as our database management system used to store and manage our project's data.</a:t>
            </a:r>
            <a:endParaRPr sz="1400">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t/>
            </a:r>
            <a:endParaRPr sz="1300"/>
          </a:p>
          <a:p>
            <a:pPr indent="0" lvl="0" marL="0" rtl="0" algn="l">
              <a:spcBef>
                <a:spcPts val="0"/>
              </a:spcBef>
              <a:spcAft>
                <a:spcPts val="0"/>
              </a:spcAft>
              <a:buNone/>
            </a:pPr>
            <a:r>
              <a:rPr lang="en" sz="1300"/>
              <a:t>Now i will pass the time to paul who will talk more about the APIs we used</a:t>
            </a:r>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6" name="Shape 1646"/>
        <p:cNvGrpSpPr/>
        <p:nvPr/>
      </p:nvGrpSpPr>
      <p:grpSpPr>
        <a:xfrm>
          <a:off x="0" y="0"/>
          <a:ext cx="0" cy="0"/>
          <a:chOff x="0" y="0"/>
          <a:chExt cx="0" cy="0"/>
        </a:xfrm>
      </p:grpSpPr>
      <p:sp>
        <p:nvSpPr>
          <p:cNvPr id="1647" name="Google Shape;1647;g1dc336a570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8" name="Google Shape;1648;g1dc336a570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uses APIs from spoonacular, google and our self created APIs.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APIs from spoonacular are used to get recipe related data such as </a:t>
            </a:r>
            <a:r>
              <a:rPr lang="en"/>
              <a:t>nutrition </a:t>
            </a:r>
            <a:r>
              <a:rPr lang="en"/>
              <a:t>information,cost popularity and many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APIs from google are utilised  in our “find nearby </a:t>
            </a:r>
            <a:r>
              <a:rPr lang="en"/>
              <a:t>groceries”</a:t>
            </a:r>
            <a:r>
              <a:rPr lang="en"/>
              <a:t> feature in which we </a:t>
            </a:r>
            <a:r>
              <a:rPr lang="en"/>
              <a:t>retrieve the user’s current location via the google geolocation service, generate the map through the maps api and lastly provide information about these grocers through the places api.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self created APIs mainly serves to provide get, post, update and delete userdata, recipes from our database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9" name="Shape 1689"/>
        <p:cNvGrpSpPr/>
        <p:nvPr/>
      </p:nvGrpSpPr>
      <p:grpSpPr>
        <a:xfrm>
          <a:off x="0" y="0"/>
          <a:ext cx="0" cy="0"/>
          <a:chOff x="0" y="0"/>
          <a:chExt cx="0" cy="0"/>
        </a:xfrm>
      </p:grpSpPr>
      <p:sp>
        <p:nvSpPr>
          <p:cNvPr id="1690" name="Google Shape;1690;g1dc336a570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1" name="Google Shape;1691;g1dc336a570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our core technologies, </a:t>
            </a:r>
            <a:r>
              <a:rPr lang="en"/>
              <a:t>our</a:t>
            </a:r>
            <a:r>
              <a:rPr lang="en"/>
              <a:t> team has used and implemented "X-factor" tools and services to enhance the application. </a:t>
            </a:r>
            <a:endParaRPr/>
          </a:p>
          <a:p>
            <a:pPr indent="0" lvl="0" marL="0" rtl="0" algn="l">
              <a:spcBef>
                <a:spcPts val="0"/>
              </a:spcBef>
              <a:spcAft>
                <a:spcPts val="0"/>
              </a:spcAft>
              <a:buNone/>
            </a:pPr>
            <a:r>
              <a:rPr lang="en"/>
              <a:t>These include:</a:t>
            </a:r>
            <a:endParaRPr/>
          </a:p>
          <a:p>
            <a:pPr indent="-298450" lvl="0" marL="457200" rtl="0" algn="l">
              <a:spcBef>
                <a:spcPts val="0"/>
              </a:spcBef>
              <a:spcAft>
                <a:spcPts val="0"/>
              </a:spcAft>
              <a:buSzPts val="1100"/>
              <a:buChar char="-"/>
            </a:pPr>
            <a:r>
              <a:rPr lang="en"/>
              <a:t>JWT (JSON Web Tokens): Used for secure user authentication and authorization.</a:t>
            </a:r>
            <a:endParaRPr/>
          </a:p>
          <a:p>
            <a:pPr indent="-298450" lvl="0" marL="457200" rtl="0" algn="l">
              <a:spcBef>
                <a:spcPts val="0"/>
              </a:spcBef>
              <a:spcAft>
                <a:spcPts val="0"/>
              </a:spcAft>
              <a:buSzPts val="1100"/>
              <a:buChar char="-"/>
            </a:pPr>
            <a:r>
              <a:rPr lang="en"/>
              <a:t>GSAP 3 (GreenSock Animation Platform): Used for captivating animations for </a:t>
            </a:r>
            <a:r>
              <a:rPr lang="en">
                <a:solidFill>
                  <a:schemeClr val="dk1"/>
                </a:solidFill>
              </a:rPr>
              <a:t>our web pages, enhancing the user experience.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Animate on scroll: provides animation as the user scrolls through our webpage</a:t>
            </a:r>
            <a:endParaRPr>
              <a:solidFill>
                <a:schemeClr val="dk1"/>
              </a:solidFill>
            </a:endParaRPr>
          </a:p>
          <a:p>
            <a:pPr indent="-298450" lvl="0" marL="457200" rtl="0" algn="l">
              <a:spcBef>
                <a:spcPts val="0"/>
              </a:spcBef>
              <a:spcAft>
                <a:spcPts val="0"/>
              </a:spcAft>
              <a:buSzPts val="1100"/>
              <a:buChar char="-"/>
            </a:pPr>
            <a:r>
              <a:rPr lang="en">
                <a:solidFill>
                  <a:schemeClr val="dk1"/>
                </a:solidFill>
              </a:rPr>
              <a:t>DS Cloud: Used as our hosting solution, ensuring the availability of our project to the public</a:t>
            </a:r>
            <a:endParaRPr>
              <a:solidFill>
                <a:schemeClr val="dk1"/>
              </a:solidFill>
            </a:endParaRPr>
          </a:p>
          <a:p>
            <a:pPr indent="-298450" lvl="0" marL="457200" rtl="0" algn="l">
              <a:spcBef>
                <a:spcPts val="0"/>
              </a:spcBef>
              <a:spcAft>
                <a:spcPts val="0"/>
              </a:spcAft>
              <a:buSzPts val="1100"/>
              <a:buChar char="-"/>
            </a:pPr>
            <a:r>
              <a:rPr lang="en"/>
              <a:t>PM2: Used to manage our node.js server, it ensures that the server is kept running and facilitate common system admin tasks. </a:t>
            </a:r>
            <a:endParaRPr/>
          </a:p>
          <a:p>
            <a:pPr indent="-298450" lvl="0" marL="457200" rtl="0" algn="l">
              <a:spcBef>
                <a:spcPts val="0"/>
              </a:spcBef>
              <a:spcAft>
                <a:spcPts val="0"/>
              </a:spcAft>
              <a:buSzPts val="1100"/>
              <a:buChar char="-"/>
            </a:pPr>
            <a:r>
              <a:rPr lang="en">
                <a:solidFill>
                  <a:schemeClr val="dk1"/>
                </a:solidFill>
              </a:rPr>
              <a:t>GitHub: Used as version control and collaboration platform our team, enabling efficient teamwork and code management.</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274250" y="869300"/>
            <a:ext cx="4595700" cy="28056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274249" y="3706175"/>
            <a:ext cx="4595700" cy="409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0" y="3719826"/>
            <a:ext cx="9144100" cy="1652239"/>
          </a:xfrm>
          <a:custGeom>
            <a:rect b="b" l="l" r="r" t="t"/>
            <a:pathLst>
              <a:path extrusionOk="0" h="12052" w="120021">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170715" y="3153319"/>
            <a:ext cx="4331850" cy="2328075"/>
          </a:xfrm>
          <a:custGeom>
            <a:rect b="b" l="l" r="r" t="t"/>
            <a:pathLst>
              <a:path extrusionOk="0" h="93123" w="173274">
                <a:moveTo>
                  <a:pt x="933" y="73311"/>
                </a:moveTo>
                <a:cubicBezTo>
                  <a:pt x="933" y="64671"/>
                  <a:pt x="-1514" y="55425"/>
                  <a:pt x="1695" y="47403"/>
                </a:cubicBezTo>
                <a:cubicBezTo>
                  <a:pt x="6925" y="34328"/>
                  <a:pt x="20854" y="24362"/>
                  <a:pt x="34461" y="20733"/>
                </a:cubicBezTo>
                <a:cubicBezTo>
                  <a:pt x="45761" y="17720"/>
                  <a:pt x="58096" y="19720"/>
                  <a:pt x="69513" y="22257"/>
                </a:cubicBezTo>
                <a:cubicBezTo>
                  <a:pt x="76212" y="23746"/>
                  <a:pt x="85234" y="27872"/>
                  <a:pt x="90087" y="23019"/>
                </a:cubicBezTo>
                <a:cubicBezTo>
                  <a:pt x="95478" y="17628"/>
                  <a:pt x="98246" y="2008"/>
                  <a:pt x="90849" y="159"/>
                </a:cubicBezTo>
                <a:cubicBezTo>
                  <a:pt x="85769" y="-1111"/>
                  <a:pt x="82682" y="12494"/>
                  <a:pt x="87039" y="15399"/>
                </a:cubicBezTo>
                <a:cubicBezTo>
                  <a:pt x="105469" y="27686"/>
                  <a:pt x="133521" y="921"/>
                  <a:pt x="153333" y="10827"/>
                </a:cubicBezTo>
                <a:cubicBezTo>
                  <a:pt x="159937" y="14129"/>
                  <a:pt x="166133" y="19076"/>
                  <a:pt x="170097" y="25305"/>
                </a:cubicBezTo>
                <a:cubicBezTo>
                  <a:pt x="175415" y="33662"/>
                  <a:pt x="172818" y="45498"/>
                  <a:pt x="170097" y="55023"/>
                </a:cubicBezTo>
                <a:cubicBezTo>
                  <a:pt x="166028" y="69264"/>
                  <a:pt x="161288" y="88439"/>
                  <a:pt x="147237" y="93123"/>
                </a:cubicBezTo>
              </a:path>
            </a:pathLst>
          </a:custGeom>
          <a:noFill/>
          <a:ln cap="flat" cmpd="sng" w="19050">
            <a:solidFill>
              <a:schemeClr val="accent2"/>
            </a:solidFill>
            <a:prstDash val="dash"/>
            <a:round/>
            <a:headEnd len="med" w="med" type="none"/>
            <a:tailEnd len="med" w="med" type="none"/>
          </a:ln>
        </p:spPr>
      </p:sp>
      <p:sp>
        <p:nvSpPr>
          <p:cNvPr id="13" name="Google Shape;13;p2"/>
          <p:cNvSpPr/>
          <p:nvPr/>
        </p:nvSpPr>
        <p:spPr>
          <a:xfrm>
            <a:off x="7236624" y="-617350"/>
            <a:ext cx="4630125" cy="5588525"/>
          </a:xfrm>
          <a:custGeom>
            <a:rect b="b" l="l" r="r" t="t"/>
            <a:pathLst>
              <a:path extrusionOk="0" h="223541" w="185205">
                <a:moveTo>
                  <a:pt x="117387" y="217932"/>
                </a:moveTo>
                <a:cubicBezTo>
                  <a:pt x="80927" y="217932"/>
                  <a:pt x="15177" y="237894"/>
                  <a:pt x="9183" y="201930"/>
                </a:cubicBezTo>
                <a:cubicBezTo>
                  <a:pt x="6531" y="186017"/>
                  <a:pt x="34464" y="180924"/>
                  <a:pt x="49569" y="175260"/>
                </a:cubicBezTo>
                <a:cubicBezTo>
                  <a:pt x="64650" y="169605"/>
                  <a:pt x="79133" y="159200"/>
                  <a:pt x="87669" y="145542"/>
                </a:cubicBezTo>
                <a:cubicBezTo>
                  <a:pt x="89961" y="141874"/>
                  <a:pt x="91026" y="136048"/>
                  <a:pt x="88431" y="132588"/>
                </a:cubicBezTo>
                <a:cubicBezTo>
                  <a:pt x="85974" y="129311"/>
                  <a:pt x="81803" y="127165"/>
                  <a:pt x="77763" y="126492"/>
                </a:cubicBezTo>
                <a:cubicBezTo>
                  <a:pt x="71979" y="125528"/>
                  <a:pt x="65116" y="124763"/>
                  <a:pt x="60237" y="128016"/>
                </a:cubicBezTo>
                <a:cubicBezTo>
                  <a:pt x="57912" y="129566"/>
                  <a:pt x="58261" y="134422"/>
                  <a:pt x="60237" y="136398"/>
                </a:cubicBezTo>
                <a:cubicBezTo>
                  <a:pt x="66728" y="142889"/>
                  <a:pt x="80809" y="136401"/>
                  <a:pt x="86907" y="129540"/>
                </a:cubicBezTo>
                <a:cubicBezTo>
                  <a:pt x="93497" y="122126"/>
                  <a:pt x="96772" y="110036"/>
                  <a:pt x="93765" y="100584"/>
                </a:cubicBezTo>
                <a:cubicBezTo>
                  <a:pt x="89642" y="87626"/>
                  <a:pt x="81282" y="75909"/>
                  <a:pt x="71667" y="66294"/>
                </a:cubicBezTo>
                <a:cubicBezTo>
                  <a:pt x="65129" y="59756"/>
                  <a:pt x="58425" y="52187"/>
                  <a:pt x="49569" y="49530"/>
                </a:cubicBezTo>
                <a:cubicBezTo>
                  <a:pt x="33256" y="44636"/>
                  <a:pt x="-5179" y="50237"/>
                  <a:pt x="801" y="34290"/>
                </a:cubicBezTo>
                <a:cubicBezTo>
                  <a:pt x="11690" y="5254"/>
                  <a:pt x="57480" y="1114"/>
                  <a:pt x="88431" y="3048"/>
                </a:cubicBezTo>
                <a:cubicBezTo>
                  <a:pt x="120642" y="5061"/>
                  <a:pt x="156338" y="14433"/>
                  <a:pt x="185205" y="0"/>
                </a:cubicBezTo>
              </a:path>
            </a:pathLst>
          </a:custGeom>
          <a:noFill/>
          <a:ln cap="flat" cmpd="sng" w="19050">
            <a:solidFill>
              <a:schemeClr val="accent2"/>
            </a:solidFill>
            <a:prstDash val="dash"/>
            <a:round/>
            <a:headEnd len="med" w="med" type="none"/>
            <a:tailEnd len="med" w="med" type="none"/>
          </a:ln>
        </p:spPr>
      </p:sp>
      <p:sp>
        <p:nvSpPr>
          <p:cNvPr id="14" name="Google Shape;14;p2"/>
          <p:cNvSpPr/>
          <p:nvPr/>
        </p:nvSpPr>
        <p:spPr>
          <a:xfrm>
            <a:off x="-1352550" y="-1111443"/>
            <a:ext cx="3543300" cy="3618125"/>
          </a:xfrm>
          <a:custGeom>
            <a:rect b="b" l="l" r="r" t="t"/>
            <a:pathLst>
              <a:path extrusionOk="0" h="144725" w="141732">
                <a:moveTo>
                  <a:pt x="0" y="143487"/>
                </a:moveTo>
                <a:cubicBezTo>
                  <a:pt x="19916" y="143487"/>
                  <a:pt x="42865" y="148438"/>
                  <a:pt x="59436" y="137391"/>
                </a:cubicBezTo>
                <a:cubicBezTo>
                  <a:pt x="67175" y="132232"/>
                  <a:pt x="72395" y="123321"/>
                  <a:pt x="75438" y="114531"/>
                </a:cubicBezTo>
                <a:cubicBezTo>
                  <a:pt x="78439" y="105860"/>
                  <a:pt x="75487" y="95973"/>
                  <a:pt x="73152" y="87099"/>
                </a:cubicBezTo>
                <a:cubicBezTo>
                  <a:pt x="70030" y="75234"/>
                  <a:pt x="52137" y="66810"/>
                  <a:pt x="40386" y="70335"/>
                </a:cubicBezTo>
                <a:cubicBezTo>
                  <a:pt x="31138" y="73109"/>
                  <a:pt x="18266" y="85923"/>
                  <a:pt x="23622" y="93957"/>
                </a:cubicBezTo>
                <a:cubicBezTo>
                  <a:pt x="25059" y="96112"/>
                  <a:pt x="29021" y="96814"/>
                  <a:pt x="31242" y="95481"/>
                </a:cubicBezTo>
                <a:cubicBezTo>
                  <a:pt x="35652" y="92835"/>
                  <a:pt x="35567" y="86046"/>
                  <a:pt x="36576" y="81003"/>
                </a:cubicBezTo>
                <a:cubicBezTo>
                  <a:pt x="39295" y="67407"/>
                  <a:pt x="35538" y="51745"/>
                  <a:pt x="42672" y="39855"/>
                </a:cubicBezTo>
                <a:cubicBezTo>
                  <a:pt x="46092" y="34155"/>
                  <a:pt x="59511" y="31623"/>
                  <a:pt x="62484" y="37569"/>
                </a:cubicBezTo>
                <a:cubicBezTo>
                  <a:pt x="67942" y="48486"/>
                  <a:pt x="57973" y="72035"/>
                  <a:pt x="70104" y="73383"/>
                </a:cubicBezTo>
                <a:cubicBezTo>
                  <a:pt x="88999" y="75482"/>
                  <a:pt x="111532" y="66683"/>
                  <a:pt x="122682" y="51285"/>
                </a:cubicBezTo>
                <a:cubicBezTo>
                  <a:pt x="130351" y="40695"/>
                  <a:pt x="126167" y="25367"/>
                  <a:pt x="128016" y="12423"/>
                </a:cubicBezTo>
                <a:cubicBezTo>
                  <a:pt x="128627" y="8148"/>
                  <a:pt x="131059" y="4046"/>
                  <a:pt x="134112" y="993"/>
                </a:cubicBezTo>
                <a:cubicBezTo>
                  <a:pt x="135944" y="-839"/>
                  <a:pt x="139900" y="685"/>
                  <a:pt x="141732" y="2517"/>
                </a:cubicBezTo>
              </a:path>
            </a:pathLst>
          </a:custGeom>
          <a:noFill/>
          <a:ln cap="flat" cmpd="sng" w="19050">
            <a:solidFill>
              <a:schemeClr val="accent2"/>
            </a:solidFill>
            <a:prstDash val="dash"/>
            <a:round/>
            <a:headEnd len="med" w="med" type="none"/>
            <a:tailEnd len="med" w="med" type="none"/>
          </a:ln>
        </p:spPr>
      </p:sp>
      <p:grpSp>
        <p:nvGrpSpPr>
          <p:cNvPr id="15" name="Google Shape;15;p2"/>
          <p:cNvGrpSpPr/>
          <p:nvPr/>
        </p:nvGrpSpPr>
        <p:grpSpPr>
          <a:xfrm>
            <a:off x="8428901" y="3307074"/>
            <a:ext cx="548563" cy="524608"/>
            <a:chOff x="4963976" y="565949"/>
            <a:chExt cx="548563" cy="524608"/>
          </a:xfrm>
        </p:grpSpPr>
        <p:sp>
          <p:nvSpPr>
            <p:cNvPr id="16" name="Google Shape;16;p2"/>
            <p:cNvSpPr/>
            <p:nvPr/>
          </p:nvSpPr>
          <p:spPr>
            <a:xfrm>
              <a:off x="4993303" y="593824"/>
              <a:ext cx="489229" cy="467823"/>
            </a:xfrm>
            <a:custGeom>
              <a:rect b="b" l="l" r="r" t="t"/>
              <a:pathLst>
                <a:path extrusionOk="0" h="12457" w="13027">
                  <a:moveTo>
                    <a:pt x="7007" y="0"/>
                  </a:moveTo>
                  <a:cubicBezTo>
                    <a:pt x="6248" y="0"/>
                    <a:pt x="5527" y="184"/>
                    <a:pt x="4815" y="441"/>
                  </a:cubicBezTo>
                  <a:cubicBezTo>
                    <a:pt x="3976" y="744"/>
                    <a:pt x="3260" y="1271"/>
                    <a:pt x="2509" y="1740"/>
                  </a:cubicBezTo>
                  <a:cubicBezTo>
                    <a:pt x="2214" y="2047"/>
                    <a:pt x="1893" y="2329"/>
                    <a:pt x="1631" y="2663"/>
                  </a:cubicBezTo>
                  <a:cubicBezTo>
                    <a:pt x="1265" y="3131"/>
                    <a:pt x="958" y="3639"/>
                    <a:pt x="694" y="4177"/>
                  </a:cubicBezTo>
                  <a:cubicBezTo>
                    <a:pt x="242" y="5091"/>
                    <a:pt x="33" y="6053"/>
                    <a:pt x="0" y="7123"/>
                  </a:cubicBezTo>
                  <a:cubicBezTo>
                    <a:pt x="5" y="7217"/>
                    <a:pt x="0" y="7370"/>
                    <a:pt x="21" y="7524"/>
                  </a:cubicBezTo>
                  <a:cubicBezTo>
                    <a:pt x="64" y="7843"/>
                    <a:pt x="107" y="8166"/>
                    <a:pt x="170" y="8481"/>
                  </a:cubicBezTo>
                  <a:cubicBezTo>
                    <a:pt x="348" y="9357"/>
                    <a:pt x="737" y="10126"/>
                    <a:pt x="1355" y="10777"/>
                  </a:cubicBezTo>
                  <a:cubicBezTo>
                    <a:pt x="1476" y="10902"/>
                    <a:pt x="1609" y="11022"/>
                    <a:pt x="1750" y="11125"/>
                  </a:cubicBezTo>
                  <a:cubicBezTo>
                    <a:pt x="2519" y="11673"/>
                    <a:pt x="3362" y="12072"/>
                    <a:pt x="4283" y="12289"/>
                  </a:cubicBezTo>
                  <a:cubicBezTo>
                    <a:pt x="4720" y="12392"/>
                    <a:pt x="5161" y="12457"/>
                    <a:pt x="5607" y="12457"/>
                  </a:cubicBezTo>
                  <a:cubicBezTo>
                    <a:pt x="5790" y="12457"/>
                    <a:pt x="5974" y="12446"/>
                    <a:pt x="6159" y="12422"/>
                  </a:cubicBezTo>
                  <a:cubicBezTo>
                    <a:pt x="6349" y="12395"/>
                    <a:pt x="6541" y="12389"/>
                    <a:pt x="6736" y="12381"/>
                  </a:cubicBezTo>
                  <a:cubicBezTo>
                    <a:pt x="7059" y="12364"/>
                    <a:pt x="7384" y="12369"/>
                    <a:pt x="7705" y="12342"/>
                  </a:cubicBezTo>
                  <a:cubicBezTo>
                    <a:pt x="8117" y="12309"/>
                    <a:pt x="8528" y="12240"/>
                    <a:pt x="8913" y="12076"/>
                  </a:cubicBezTo>
                  <a:cubicBezTo>
                    <a:pt x="9287" y="11914"/>
                    <a:pt x="9661" y="11751"/>
                    <a:pt x="10021" y="11567"/>
                  </a:cubicBezTo>
                  <a:cubicBezTo>
                    <a:pt x="10809" y="11166"/>
                    <a:pt x="11509" y="10650"/>
                    <a:pt x="12051" y="9944"/>
                  </a:cubicBezTo>
                  <a:cubicBezTo>
                    <a:pt x="12440" y="9439"/>
                    <a:pt x="12742" y="8890"/>
                    <a:pt x="12824" y="8246"/>
                  </a:cubicBezTo>
                  <a:cubicBezTo>
                    <a:pt x="12873" y="7863"/>
                    <a:pt x="12910" y="7479"/>
                    <a:pt x="12937" y="7094"/>
                  </a:cubicBezTo>
                  <a:cubicBezTo>
                    <a:pt x="12966" y="6754"/>
                    <a:pt x="12976" y="6417"/>
                    <a:pt x="12996" y="6073"/>
                  </a:cubicBezTo>
                  <a:cubicBezTo>
                    <a:pt x="13025" y="5613"/>
                    <a:pt x="13027" y="5150"/>
                    <a:pt x="12855" y="4713"/>
                  </a:cubicBezTo>
                  <a:cubicBezTo>
                    <a:pt x="12706" y="4322"/>
                    <a:pt x="12532" y="3935"/>
                    <a:pt x="12356" y="3546"/>
                  </a:cubicBezTo>
                  <a:cubicBezTo>
                    <a:pt x="12069" y="2920"/>
                    <a:pt x="11644" y="2401"/>
                    <a:pt x="11098" y="1987"/>
                  </a:cubicBezTo>
                  <a:cubicBezTo>
                    <a:pt x="10748" y="1724"/>
                    <a:pt x="10388" y="1476"/>
                    <a:pt x="10046" y="1204"/>
                  </a:cubicBezTo>
                  <a:cubicBezTo>
                    <a:pt x="9600" y="854"/>
                    <a:pt x="9125" y="566"/>
                    <a:pt x="8606" y="343"/>
                  </a:cubicBezTo>
                  <a:cubicBezTo>
                    <a:pt x="8123" y="136"/>
                    <a:pt x="7622" y="11"/>
                    <a:pt x="7092" y="1"/>
                  </a:cubicBezTo>
                  <a:cubicBezTo>
                    <a:pt x="7063" y="0"/>
                    <a:pt x="7035" y="0"/>
                    <a:pt x="7007" y="0"/>
                  </a:cubicBezTo>
                  <a:close/>
                </a:path>
              </a:pathLst>
            </a:custGeom>
            <a:solidFill>
              <a:schemeClr val="accent6"/>
            </a:solidFill>
            <a:ln cap="flat" cmpd="sng" w="1524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4963976" y="565949"/>
              <a:ext cx="548563" cy="524608"/>
              <a:chOff x="3029225" y="4704750"/>
              <a:chExt cx="325750" cy="311525"/>
            </a:xfrm>
          </p:grpSpPr>
          <p:sp>
            <p:nvSpPr>
              <p:cNvPr id="18" name="Google Shape;18;p2"/>
              <p:cNvSpPr/>
              <p:nvPr/>
            </p:nvSpPr>
            <p:spPr>
              <a:xfrm>
                <a:off x="3029225" y="4704750"/>
                <a:ext cx="325750" cy="311525"/>
              </a:xfrm>
              <a:custGeom>
                <a:rect b="b" l="l" r="r" t="t"/>
                <a:pathLst>
                  <a:path extrusionOk="0" h="12461" w="13030">
                    <a:moveTo>
                      <a:pt x="7076" y="276"/>
                    </a:moveTo>
                    <a:cubicBezTo>
                      <a:pt x="7354" y="276"/>
                      <a:pt x="7638" y="349"/>
                      <a:pt x="7913" y="421"/>
                    </a:cubicBezTo>
                    <a:cubicBezTo>
                      <a:pt x="8522" y="576"/>
                      <a:pt x="9079" y="850"/>
                      <a:pt x="9586" y="1229"/>
                    </a:cubicBezTo>
                    <a:cubicBezTo>
                      <a:pt x="9999" y="1538"/>
                      <a:pt x="10413" y="1847"/>
                      <a:pt x="10826" y="2154"/>
                    </a:cubicBezTo>
                    <a:cubicBezTo>
                      <a:pt x="11378" y="2563"/>
                      <a:pt x="11810" y="3068"/>
                      <a:pt x="12121" y="3686"/>
                    </a:cubicBezTo>
                    <a:cubicBezTo>
                      <a:pt x="12362" y="4171"/>
                      <a:pt x="12604" y="4666"/>
                      <a:pt x="12673" y="5210"/>
                    </a:cubicBezTo>
                    <a:cubicBezTo>
                      <a:pt x="12714" y="5517"/>
                      <a:pt x="12698" y="5832"/>
                      <a:pt x="12688" y="6143"/>
                    </a:cubicBezTo>
                    <a:cubicBezTo>
                      <a:pt x="12678" y="6540"/>
                      <a:pt x="12655" y="6937"/>
                      <a:pt x="12624" y="7332"/>
                    </a:cubicBezTo>
                    <a:cubicBezTo>
                      <a:pt x="12598" y="7655"/>
                      <a:pt x="12561" y="7974"/>
                      <a:pt x="12512" y="8293"/>
                    </a:cubicBezTo>
                    <a:cubicBezTo>
                      <a:pt x="12438" y="8784"/>
                      <a:pt x="12199" y="9204"/>
                      <a:pt x="11921" y="9601"/>
                    </a:cubicBezTo>
                    <a:cubicBezTo>
                      <a:pt x="11507" y="10194"/>
                      <a:pt x="10961" y="10644"/>
                      <a:pt x="10355" y="11023"/>
                    </a:cubicBezTo>
                    <a:cubicBezTo>
                      <a:pt x="9885" y="11317"/>
                      <a:pt x="9400" y="11587"/>
                      <a:pt x="8878" y="11788"/>
                    </a:cubicBezTo>
                    <a:cubicBezTo>
                      <a:pt x="8432" y="11956"/>
                      <a:pt x="7972" y="12033"/>
                      <a:pt x="7499" y="12058"/>
                    </a:cubicBezTo>
                    <a:cubicBezTo>
                      <a:pt x="7006" y="12086"/>
                      <a:pt x="6511" y="12103"/>
                      <a:pt x="6020" y="12136"/>
                    </a:cubicBezTo>
                    <a:cubicBezTo>
                      <a:pt x="5905" y="12143"/>
                      <a:pt x="5791" y="12147"/>
                      <a:pt x="5677" y="12147"/>
                    </a:cubicBezTo>
                    <a:cubicBezTo>
                      <a:pt x="4877" y="12147"/>
                      <a:pt x="4111" y="11968"/>
                      <a:pt x="3364" y="11665"/>
                    </a:cubicBezTo>
                    <a:cubicBezTo>
                      <a:pt x="2855" y="11460"/>
                      <a:pt x="2376" y="11203"/>
                      <a:pt x="1936" y="10877"/>
                    </a:cubicBezTo>
                    <a:cubicBezTo>
                      <a:pt x="1824" y="10793"/>
                      <a:pt x="1711" y="10701"/>
                      <a:pt x="1615" y="10601"/>
                    </a:cubicBezTo>
                    <a:cubicBezTo>
                      <a:pt x="1012" y="9981"/>
                      <a:pt x="647" y="9234"/>
                      <a:pt x="480" y="8394"/>
                    </a:cubicBezTo>
                    <a:cubicBezTo>
                      <a:pt x="390" y="7950"/>
                      <a:pt x="308" y="7502"/>
                      <a:pt x="320" y="7043"/>
                    </a:cubicBezTo>
                    <a:cubicBezTo>
                      <a:pt x="359" y="6129"/>
                      <a:pt x="537" y="5249"/>
                      <a:pt x="942" y="4420"/>
                    </a:cubicBezTo>
                    <a:cubicBezTo>
                      <a:pt x="1208" y="3854"/>
                      <a:pt x="1533" y="3332"/>
                      <a:pt x="1906" y="2839"/>
                    </a:cubicBezTo>
                    <a:cubicBezTo>
                      <a:pt x="2106" y="2573"/>
                      <a:pt x="2348" y="2338"/>
                      <a:pt x="2587" y="2102"/>
                    </a:cubicBezTo>
                    <a:cubicBezTo>
                      <a:pt x="2689" y="2002"/>
                      <a:pt x="2826" y="1935"/>
                      <a:pt x="2949" y="1855"/>
                    </a:cubicBezTo>
                    <a:cubicBezTo>
                      <a:pt x="3379" y="1581"/>
                      <a:pt x="3798" y="1284"/>
                      <a:pt x="4246" y="1041"/>
                    </a:cubicBezTo>
                    <a:cubicBezTo>
                      <a:pt x="5095" y="578"/>
                      <a:pt x="6016" y="335"/>
                      <a:pt x="6978" y="279"/>
                    </a:cubicBezTo>
                    <a:cubicBezTo>
                      <a:pt x="7010" y="277"/>
                      <a:pt x="7043" y="276"/>
                      <a:pt x="7076" y="276"/>
                    </a:cubicBezTo>
                    <a:close/>
                    <a:moveTo>
                      <a:pt x="7007" y="0"/>
                    </a:moveTo>
                    <a:cubicBezTo>
                      <a:pt x="6247" y="0"/>
                      <a:pt x="5523" y="185"/>
                      <a:pt x="4817" y="441"/>
                    </a:cubicBezTo>
                    <a:cubicBezTo>
                      <a:pt x="3974" y="744"/>
                      <a:pt x="3258" y="1272"/>
                      <a:pt x="2509" y="1740"/>
                    </a:cubicBezTo>
                    <a:cubicBezTo>
                      <a:pt x="2215" y="2043"/>
                      <a:pt x="1891" y="2329"/>
                      <a:pt x="1632" y="2663"/>
                    </a:cubicBezTo>
                    <a:cubicBezTo>
                      <a:pt x="1269" y="3131"/>
                      <a:pt x="961" y="3639"/>
                      <a:pt x="695" y="4177"/>
                    </a:cubicBezTo>
                    <a:cubicBezTo>
                      <a:pt x="240" y="5091"/>
                      <a:pt x="34" y="6053"/>
                      <a:pt x="1" y="7123"/>
                    </a:cubicBezTo>
                    <a:cubicBezTo>
                      <a:pt x="3" y="7217"/>
                      <a:pt x="1" y="7373"/>
                      <a:pt x="23" y="7528"/>
                    </a:cubicBezTo>
                    <a:cubicBezTo>
                      <a:pt x="66" y="7849"/>
                      <a:pt x="109" y="8169"/>
                      <a:pt x="175" y="8486"/>
                    </a:cubicBezTo>
                    <a:cubicBezTo>
                      <a:pt x="351" y="9359"/>
                      <a:pt x="742" y="10133"/>
                      <a:pt x="1357" y="10781"/>
                    </a:cubicBezTo>
                    <a:cubicBezTo>
                      <a:pt x="1478" y="10910"/>
                      <a:pt x="1609" y="11031"/>
                      <a:pt x="1752" y="11129"/>
                    </a:cubicBezTo>
                    <a:cubicBezTo>
                      <a:pt x="2522" y="11679"/>
                      <a:pt x="3362" y="12078"/>
                      <a:pt x="4287" y="12293"/>
                    </a:cubicBezTo>
                    <a:cubicBezTo>
                      <a:pt x="4725" y="12395"/>
                      <a:pt x="5167" y="12461"/>
                      <a:pt x="5614" y="12461"/>
                    </a:cubicBezTo>
                    <a:cubicBezTo>
                      <a:pt x="5796" y="12461"/>
                      <a:pt x="5978" y="12450"/>
                      <a:pt x="6161" y="12426"/>
                    </a:cubicBezTo>
                    <a:cubicBezTo>
                      <a:pt x="6354" y="12404"/>
                      <a:pt x="6548" y="12395"/>
                      <a:pt x="6738" y="12385"/>
                    </a:cubicBezTo>
                    <a:cubicBezTo>
                      <a:pt x="7061" y="12371"/>
                      <a:pt x="7387" y="12373"/>
                      <a:pt x="7708" y="12346"/>
                    </a:cubicBezTo>
                    <a:cubicBezTo>
                      <a:pt x="8123" y="12314"/>
                      <a:pt x="8532" y="12248"/>
                      <a:pt x="8915" y="12080"/>
                    </a:cubicBezTo>
                    <a:cubicBezTo>
                      <a:pt x="9289" y="11923"/>
                      <a:pt x="9662" y="11757"/>
                      <a:pt x="10026" y="11573"/>
                    </a:cubicBezTo>
                    <a:cubicBezTo>
                      <a:pt x="10810" y="11170"/>
                      <a:pt x="11511" y="10654"/>
                      <a:pt x="12054" y="9948"/>
                    </a:cubicBezTo>
                    <a:cubicBezTo>
                      <a:pt x="12442" y="9445"/>
                      <a:pt x="12747" y="8895"/>
                      <a:pt x="12829" y="8250"/>
                    </a:cubicBezTo>
                    <a:cubicBezTo>
                      <a:pt x="12874" y="7866"/>
                      <a:pt x="12911" y="7483"/>
                      <a:pt x="12941" y="7099"/>
                    </a:cubicBezTo>
                    <a:cubicBezTo>
                      <a:pt x="12966" y="6759"/>
                      <a:pt x="12978" y="6419"/>
                      <a:pt x="12999" y="6080"/>
                    </a:cubicBezTo>
                    <a:cubicBezTo>
                      <a:pt x="13027" y="5617"/>
                      <a:pt x="13029" y="5157"/>
                      <a:pt x="12860" y="4719"/>
                    </a:cubicBezTo>
                    <a:cubicBezTo>
                      <a:pt x="12706" y="4322"/>
                      <a:pt x="12532" y="3933"/>
                      <a:pt x="12354" y="3547"/>
                    </a:cubicBezTo>
                    <a:cubicBezTo>
                      <a:pt x="12072" y="2921"/>
                      <a:pt x="11644" y="2401"/>
                      <a:pt x="11098" y="1988"/>
                    </a:cubicBezTo>
                    <a:cubicBezTo>
                      <a:pt x="10750" y="1722"/>
                      <a:pt x="10388" y="1472"/>
                      <a:pt x="10046" y="1204"/>
                    </a:cubicBezTo>
                    <a:cubicBezTo>
                      <a:pt x="9603" y="854"/>
                      <a:pt x="9126" y="566"/>
                      <a:pt x="8606" y="343"/>
                    </a:cubicBezTo>
                    <a:cubicBezTo>
                      <a:pt x="8123" y="134"/>
                      <a:pt x="7624" y="11"/>
                      <a:pt x="7092" y="1"/>
                    </a:cubicBezTo>
                    <a:cubicBezTo>
                      <a:pt x="7064" y="1"/>
                      <a:pt x="7036" y="0"/>
                      <a:pt x="7007" y="0"/>
                    </a:cubicBezTo>
                    <a:close/>
                  </a:path>
                </a:pathLst>
              </a:custGeom>
              <a:solidFill>
                <a:srgbClr val="684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036900" y="4711650"/>
                <a:ext cx="310200" cy="296775"/>
              </a:xfrm>
              <a:custGeom>
                <a:rect b="b" l="l" r="r" t="t"/>
                <a:pathLst>
                  <a:path extrusionOk="0" h="11871" w="12408">
                    <a:moveTo>
                      <a:pt x="6769" y="0"/>
                    </a:moveTo>
                    <a:cubicBezTo>
                      <a:pt x="6736" y="0"/>
                      <a:pt x="6703" y="1"/>
                      <a:pt x="6671" y="3"/>
                    </a:cubicBezTo>
                    <a:cubicBezTo>
                      <a:pt x="5709" y="59"/>
                      <a:pt x="4788" y="302"/>
                      <a:pt x="3939" y="765"/>
                    </a:cubicBezTo>
                    <a:cubicBezTo>
                      <a:pt x="3491" y="1008"/>
                      <a:pt x="3072" y="1305"/>
                      <a:pt x="2642" y="1579"/>
                    </a:cubicBezTo>
                    <a:cubicBezTo>
                      <a:pt x="2519" y="1659"/>
                      <a:pt x="2382" y="1726"/>
                      <a:pt x="2280" y="1826"/>
                    </a:cubicBezTo>
                    <a:cubicBezTo>
                      <a:pt x="2041" y="2062"/>
                      <a:pt x="1799" y="2297"/>
                      <a:pt x="1599" y="2563"/>
                    </a:cubicBezTo>
                    <a:cubicBezTo>
                      <a:pt x="1226" y="3056"/>
                      <a:pt x="901" y="3578"/>
                      <a:pt x="635" y="4144"/>
                    </a:cubicBezTo>
                    <a:cubicBezTo>
                      <a:pt x="230" y="4973"/>
                      <a:pt x="52" y="5853"/>
                      <a:pt x="13" y="6767"/>
                    </a:cubicBezTo>
                    <a:cubicBezTo>
                      <a:pt x="1" y="7226"/>
                      <a:pt x="83" y="7674"/>
                      <a:pt x="173" y="8118"/>
                    </a:cubicBezTo>
                    <a:cubicBezTo>
                      <a:pt x="340" y="8958"/>
                      <a:pt x="705" y="9705"/>
                      <a:pt x="1308" y="10325"/>
                    </a:cubicBezTo>
                    <a:cubicBezTo>
                      <a:pt x="1404" y="10425"/>
                      <a:pt x="1517" y="10517"/>
                      <a:pt x="1629" y="10601"/>
                    </a:cubicBezTo>
                    <a:cubicBezTo>
                      <a:pt x="2069" y="10927"/>
                      <a:pt x="2548" y="11184"/>
                      <a:pt x="3057" y="11389"/>
                    </a:cubicBezTo>
                    <a:cubicBezTo>
                      <a:pt x="3804" y="11692"/>
                      <a:pt x="4570" y="11871"/>
                      <a:pt x="5370" y="11871"/>
                    </a:cubicBezTo>
                    <a:cubicBezTo>
                      <a:pt x="5484" y="11871"/>
                      <a:pt x="5598" y="11867"/>
                      <a:pt x="5713" y="11860"/>
                    </a:cubicBezTo>
                    <a:cubicBezTo>
                      <a:pt x="6204" y="11827"/>
                      <a:pt x="6699" y="11810"/>
                      <a:pt x="7192" y="11782"/>
                    </a:cubicBezTo>
                    <a:cubicBezTo>
                      <a:pt x="7665" y="11757"/>
                      <a:pt x="8125" y="11680"/>
                      <a:pt x="8571" y="11512"/>
                    </a:cubicBezTo>
                    <a:cubicBezTo>
                      <a:pt x="9093" y="11311"/>
                      <a:pt x="9578" y="11041"/>
                      <a:pt x="10048" y="10747"/>
                    </a:cubicBezTo>
                    <a:cubicBezTo>
                      <a:pt x="10654" y="10368"/>
                      <a:pt x="11200" y="9918"/>
                      <a:pt x="11614" y="9325"/>
                    </a:cubicBezTo>
                    <a:cubicBezTo>
                      <a:pt x="11892" y="8928"/>
                      <a:pt x="12131" y="8508"/>
                      <a:pt x="12205" y="8017"/>
                    </a:cubicBezTo>
                    <a:cubicBezTo>
                      <a:pt x="12254" y="7698"/>
                      <a:pt x="12291" y="7379"/>
                      <a:pt x="12317" y="7056"/>
                    </a:cubicBezTo>
                    <a:cubicBezTo>
                      <a:pt x="12348" y="6661"/>
                      <a:pt x="12371" y="6264"/>
                      <a:pt x="12381" y="5867"/>
                    </a:cubicBezTo>
                    <a:cubicBezTo>
                      <a:pt x="12391" y="5556"/>
                      <a:pt x="12407" y="5241"/>
                      <a:pt x="12366" y="4934"/>
                    </a:cubicBezTo>
                    <a:cubicBezTo>
                      <a:pt x="12297" y="4390"/>
                      <a:pt x="12055" y="3895"/>
                      <a:pt x="11814" y="3410"/>
                    </a:cubicBezTo>
                    <a:cubicBezTo>
                      <a:pt x="11503" y="2792"/>
                      <a:pt x="11071" y="2287"/>
                      <a:pt x="10519" y="1878"/>
                    </a:cubicBezTo>
                    <a:cubicBezTo>
                      <a:pt x="10106" y="1571"/>
                      <a:pt x="9692" y="1262"/>
                      <a:pt x="9279" y="953"/>
                    </a:cubicBezTo>
                    <a:cubicBezTo>
                      <a:pt x="8772" y="574"/>
                      <a:pt x="8215" y="300"/>
                      <a:pt x="7606" y="145"/>
                    </a:cubicBezTo>
                    <a:cubicBezTo>
                      <a:pt x="7331" y="73"/>
                      <a:pt x="7047" y="0"/>
                      <a:pt x="6769" y="0"/>
                    </a:cubicBezTo>
                    <a:close/>
                  </a:path>
                </a:pathLst>
              </a:custGeom>
              <a:solidFill>
                <a:srgbClr val="16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059000" y="4733475"/>
                <a:ext cx="273375" cy="254675"/>
              </a:xfrm>
              <a:custGeom>
                <a:rect b="b" l="l" r="r" t="t"/>
                <a:pathLst>
                  <a:path extrusionOk="0" h="10187" w="10935">
                    <a:moveTo>
                      <a:pt x="5441" y="302"/>
                    </a:moveTo>
                    <a:cubicBezTo>
                      <a:pt x="5704" y="302"/>
                      <a:pt x="5967" y="343"/>
                      <a:pt x="6231" y="432"/>
                    </a:cubicBezTo>
                    <a:cubicBezTo>
                      <a:pt x="6789" y="622"/>
                      <a:pt x="7344" y="820"/>
                      <a:pt x="7888" y="1045"/>
                    </a:cubicBezTo>
                    <a:cubicBezTo>
                      <a:pt x="8467" y="1287"/>
                      <a:pt x="8954" y="1665"/>
                      <a:pt x="9398" y="2105"/>
                    </a:cubicBezTo>
                    <a:cubicBezTo>
                      <a:pt x="9741" y="2445"/>
                      <a:pt x="9913" y="2885"/>
                      <a:pt x="10075" y="3329"/>
                    </a:cubicBezTo>
                    <a:cubicBezTo>
                      <a:pt x="10202" y="3685"/>
                      <a:pt x="10349" y="4039"/>
                      <a:pt x="10462" y="4401"/>
                    </a:cubicBezTo>
                    <a:cubicBezTo>
                      <a:pt x="10592" y="4826"/>
                      <a:pt x="10633" y="5268"/>
                      <a:pt x="10597" y="5712"/>
                    </a:cubicBezTo>
                    <a:cubicBezTo>
                      <a:pt x="10574" y="6017"/>
                      <a:pt x="10482" y="6301"/>
                      <a:pt x="10351" y="6576"/>
                    </a:cubicBezTo>
                    <a:cubicBezTo>
                      <a:pt x="10300" y="6680"/>
                      <a:pt x="10251" y="6780"/>
                      <a:pt x="10206" y="6884"/>
                    </a:cubicBezTo>
                    <a:cubicBezTo>
                      <a:pt x="9907" y="7582"/>
                      <a:pt x="9426" y="8145"/>
                      <a:pt x="8864" y="8642"/>
                    </a:cubicBezTo>
                    <a:cubicBezTo>
                      <a:pt x="8720" y="8769"/>
                      <a:pt x="8557" y="8877"/>
                      <a:pt x="8387" y="8969"/>
                    </a:cubicBezTo>
                    <a:cubicBezTo>
                      <a:pt x="8139" y="9106"/>
                      <a:pt x="7882" y="9225"/>
                      <a:pt x="7626" y="9348"/>
                    </a:cubicBezTo>
                    <a:cubicBezTo>
                      <a:pt x="7438" y="9436"/>
                      <a:pt x="7241" y="9471"/>
                      <a:pt x="7037" y="9503"/>
                    </a:cubicBezTo>
                    <a:cubicBezTo>
                      <a:pt x="6584" y="9575"/>
                      <a:pt x="6136" y="9679"/>
                      <a:pt x="5686" y="9763"/>
                    </a:cubicBezTo>
                    <a:cubicBezTo>
                      <a:pt x="5422" y="9814"/>
                      <a:pt x="5152" y="9845"/>
                      <a:pt x="4991" y="9872"/>
                    </a:cubicBezTo>
                    <a:cubicBezTo>
                      <a:pt x="4070" y="9824"/>
                      <a:pt x="3278" y="9708"/>
                      <a:pt x="2523" y="9395"/>
                    </a:cubicBezTo>
                    <a:cubicBezTo>
                      <a:pt x="2157" y="9250"/>
                      <a:pt x="1820" y="9055"/>
                      <a:pt x="1578" y="8726"/>
                    </a:cubicBezTo>
                    <a:cubicBezTo>
                      <a:pt x="1353" y="8417"/>
                      <a:pt x="1114" y="8112"/>
                      <a:pt x="903" y="7789"/>
                    </a:cubicBezTo>
                    <a:cubicBezTo>
                      <a:pt x="713" y="7498"/>
                      <a:pt x="623" y="7165"/>
                      <a:pt x="580" y="6815"/>
                    </a:cubicBezTo>
                    <a:cubicBezTo>
                      <a:pt x="547" y="6557"/>
                      <a:pt x="496" y="6301"/>
                      <a:pt x="432" y="6048"/>
                    </a:cubicBezTo>
                    <a:cubicBezTo>
                      <a:pt x="269" y="5358"/>
                      <a:pt x="330" y="4689"/>
                      <a:pt x="602" y="4035"/>
                    </a:cubicBezTo>
                    <a:cubicBezTo>
                      <a:pt x="930" y="3247"/>
                      <a:pt x="1461" y="2613"/>
                      <a:pt x="2104" y="2068"/>
                    </a:cubicBezTo>
                    <a:cubicBezTo>
                      <a:pt x="2413" y="1804"/>
                      <a:pt x="2740" y="1559"/>
                      <a:pt x="3061" y="1307"/>
                    </a:cubicBezTo>
                    <a:cubicBezTo>
                      <a:pt x="3497" y="966"/>
                      <a:pt x="3955" y="667"/>
                      <a:pt x="4479" y="479"/>
                    </a:cubicBezTo>
                    <a:cubicBezTo>
                      <a:pt x="4799" y="364"/>
                      <a:pt x="5120" y="302"/>
                      <a:pt x="5441" y="302"/>
                    </a:cubicBezTo>
                    <a:close/>
                    <a:moveTo>
                      <a:pt x="5456" y="1"/>
                    </a:moveTo>
                    <a:cubicBezTo>
                      <a:pt x="5331" y="1"/>
                      <a:pt x="5206" y="9"/>
                      <a:pt x="5081" y="25"/>
                    </a:cubicBezTo>
                    <a:cubicBezTo>
                      <a:pt x="4520" y="96"/>
                      <a:pt x="4009" y="301"/>
                      <a:pt x="3534" y="606"/>
                    </a:cubicBezTo>
                    <a:cubicBezTo>
                      <a:pt x="3039" y="921"/>
                      <a:pt x="2603" y="1309"/>
                      <a:pt x="2135" y="1659"/>
                    </a:cubicBezTo>
                    <a:cubicBezTo>
                      <a:pt x="1525" y="2117"/>
                      <a:pt x="1048" y="2684"/>
                      <a:pt x="625" y="3308"/>
                    </a:cubicBezTo>
                    <a:cubicBezTo>
                      <a:pt x="553" y="3417"/>
                      <a:pt x="490" y="3533"/>
                      <a:pt x="447" y="3654"/>
                    </a:cubicBezTo>
                    <a:cubicBezTo>
                      <a:pt x="293" y="4071"/>
                      <a:pt x="132" y="4489"/>
                      <a:pt x="60" y="4933"/>
                    </a:cubicBezTo>
                    <a:cubicBezTo>
                      <a:pt x="15" y="5231"/>
                      <a:pt x="1" y="5528"/>
                      <a:pt x="68" y="5829"/>
                    </a:cubicBezTo>
                    <a:cubicBezTo>
                      <a:pt x="150" y="6199"/>
                      <a:pt x="226" y="6571"/>
                      <a:pt x="285" y="6946"/>
                    </a:cubicBezTo>
                    <a:cubicBezTo>
                      <a:pt x="332" y="7234"/>
                      <a:pt x="408" y="7511"/>
                      <a:pt x="539" y="7768"/>
                    </a:cubicBezTo>
                    <a:cubicBezTo>
                      <a:pt x="805" y="8288"/>
                      <a:pt x="1165" y="8738"/>
                      <a:pt x="1574" y="9153"/>
                    </a:cubicBezTo>
                    <a:cubicBezTo>
                      <a:pt x="1828" y="9409"/>
                      <a:pt x="2133" y="9577"/>
                      <a:pt x="2462" y="9708"/>
                    </a:cubicBezTo>
                    <a:cubicBezTo>
                      <a:pt x="3241" y="10023"/>
                      <a:pt x="4060" y="10127"/>
                      <a:pt x="4999" y="10187"/>
                    </a:cubicBezTo>
                    <a:cubicBezTo>
                      <a:pt x="5195" y="10156"/>
                      <a:pt x="5500" y="10115"/>
                      <a:pt x="5791" y="10052"/>
                    </a:cubicBezTo>
                    <a:cubicBezTo>
                      <a:pt x="6149" y="9986"/>
                      <a:pt x="6501" y="9894"/>
                      <a:pt x="6855" y="9827"/>
                    </a:cubicBezTo>
                    <a:cubicBezTo>
                      <a:pt x="7206" y="9763"/>
                      <a:pt x="7550" y="9708"/>
                      <a:pt x="7888" y="9567"/>
                    </a:cubicBezTo>
                    <a:cubicBezTo>
                      <a:pt x="8731" y="9217"/>
                      <a:pt x="9402" y="8664"/>
                      <a:pt x="9948" y="7944"/>
                    </a:cubicBezTo>
                    <a:cubicBezTo>
                      <a:pt x="10302" y="7478"/>
                      <a:pt x="10543" y="6944"/>
                      <a:pt x="10758" y="6398"/>
                    </a:cubicBezTo>
                    <a:cubicBezTo>
                      <a:pt x="10903" y="6027"/>
                      <a:pt x="10934" y="5639"/>
                      <a:pt x="10905" y="5242"/>
                    </a:cubicBezTo>
                    <a:cubicBezTo>
                      <a:pt x="10885" y="4935"/>
                      <a:pt x="10828" y="4638"/>
                      <a:pt x="10721" y="4348"/>
                    </a:cubicBezTo>
                    <a:cubicBezTo>
                      <a:pt x="10533" y="3826"/>
                      <a:pt x="10363" y="3296"/>
                      <a:pt x="10167" y="2776"/>
                    </a:cubicBezTo>
                    <a:cubicBezTo>
                      <a:pt x="10034" y="2426"/>
                      <a:pt x="9829" y="2109"/>
                      <a:pt x="9555" y="1845"/>
                    </a:cubicBezTo>
                    <a:cubicBezTo>
                      <a:pt x="9062" y="1369"/>
                      <a:pt x="8516" y="964"/>
                      <a:pt x="7873" y="710"/>
                    </a:cubicBezTo>
                    <a:cubicBezTo>
                      <a:pt x="7352" y="503"/>
                      <a:pt x="6824" y="315"/>
                      <a:pt x="6292" y="135"/>
                    </a:cubicBezTo>
                    <a:cubicBezTo>
                      <a:pt x="6019" y="43"/>
                      <a:pt x="5739" y="1"/>
                      <a:pt x="54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065700" y="4741000"/>
                <a:ext cx="259150" cy="239275"/>
              </a:xfrm>
              <a:custGeom>
                <a:rect b="b" l="l" r="r" t="t"/>
                <a:pathLst>
                  <a:path extrusionOk="0" h="9571" w="10366">
                    <a:moveTo>
                      <a:pt x="5173" y="1"/>
                    </a:moveTo>
                    <a:cubicBezTo>
                      <a:pt x="4852" y="1"/>
                      <a:pt x="4531" y="63"/>
                      <a:pt x="4211" y="178"/>
                    </a:cubicBezTo>
                    <a:cubicBezTo>
                      <a:pt x="3687" y="366"/>
                      <a:pt x="3229" y="665"/>
                      <a:pt x="2793" y="1006"/>
                    </a:cubicBezTo>
                    <a:cubicBezTo>
                      <a:pt x="2472" y="1258"/>
                      <a:pt x="2145" y="1503"/>
                      <a:pt x="1836" y="1767"/>
                    </a:cubicBezTo>
                    <a:cubicBezTo>
                      <a:pt x="1193" y="2312"/>
                      <a:pt x="662" y="2946"/>
                      <a:pt x="334" y="3734"/>
                    </a:cubicBezTo>
                    <a:cubicBezTo>
                      <a:pt x="62" y="4388"/>
                      <a:pt x="1" y="5057"/>
                      <a:pt x="164" y="5747"/>
                    </a:cubicBezTo>
                    <a:cubicBezTo>
                      <a:pt x="228" y="6000"/>
                      <a:pt x="279" y="6256"/>
                      <a:pt x="312" y="6514"/>
                    </a:cubicBezTo>
                    <a:cubicBezTo>
                      <a:pt x="355" y="6864"/>
                      <a:pt x="445" y="7197"/>
                      <a:pt x="635" y="7488"/>
                    </a:cubicBezTo>
                    <a:cubicBezTo>
                      <a:pt x="846" y="7811"/>
                      <a:pt x="1085" y="8116"/>
                      <a:pt x="1310" y="8425"/>
                    </a:cubicBezTo>
                    <a:cubicBezTo>
                      <a:pt x="1552" y="8754"/>
                      <a:pt x="1889" y="8949"/>
                      <a:pt x="2255" y="9094"/>
                    </a:cubicBezTo>
                    <a:cubicBezTo>
                      <a:pt x="3010" y="9407"/>
                      <a:pt x="3802" y="9523"/>
                      <a:pt x="4723" y="9571"/>
                    </a:cubicBezTo>
                    <a:cubicBezTo>
                      <a:pt x="4884" y="9544"/>
                      <a:pt x="5154" y="9513"/>
                      <a:pt x="5418" y="9462"/>
                    </a:cubicBezTo>
                    <a:cubicBezTo>
                      <a:pt x="5868" y="9378"/>
                      <a:pt x="6316" y="9274"/>
                      <a:pt x="6769" y="9202"/>
                    </a:cubicBezTo>
                    <a:cubicBezTo>
                      <a:pt x="6973" y="9170"/>
                      <a:pt x="7170" y="9135"/>
                      <a:pt x="7358" y="9047"/>
                    </a:cubicBezTo>
                    <a:cubicBezTo>
                      <a:pt x="7614" y="8924"/>
                      <a:pt x="7871" y="8805"/>
                      <a:pt x="8119" y="8668"/>
                    </a:cubicBezTo>
                    <a:cubicBezTo>
                      <a:pt x="8289" y="8576"/>
                      <a:pt x="8452" y="8468"/>
                      <a:pt x="8596" y="8341"/>
                    </a:cubicBezTo>
                    <a:cubicBezTo>
                      <a:pt x="9158" y="7844"/>
                      <a:pt x="9639" y="7281"/>
                      <a:pt x="9938" y="6583"/>
                    </a:cubicBezTo>
                    <a:cubicBezTo>
                      <a:pt x="9983" y="6479"/>
                      <a:pt x="10032" y="6379"/>
                      <a:pt x="10083" y="6275"/>
                    </a:cubicBezTo>
                    <a:cubicBezTo>
                      <a:pt x="10214" y="6000"/>
                      <a:pt x="10306" y="5716"/>
                      <a:pt x="10329" y="5411"/>
                    </a:cubicBezTo>
                    <a:cubicBezTo>
                      <a:pt x="10365" y="4967"/>
                      <a:pt x="10324" y="4525"/>
                      <a:pt x="10194" y="4100"/>
                    </a:cubicBezTo>
                    <a:cubicBezTo>
                      <a:pt x="10081" y="3738"/>
                      <a:pt x="9934" y="3384"/>
                      <a:pt x="9807" y="3028"/>
                    </a:cubicBezTo>
                    <a:cubicBezTo>
                      <a:pt x="9645" y="2584"/>
                      <a:pt x="9473" y="2144"/>
                      <a:pt x="9130" y="1804"/>
                    </a:cubicBezTo>
                    <a:cubicBezTo>
                      <a:pt x="8686" y="1364"/>
                      <a:pt x="8199" y="986"/>
                      <a:pt x="7620" y="744"/>
                    </a:cubicBezTo>
                    <a:cubicBezTo>
                      <a:pt x="7076" y="519"/>
                      <a:pt x="6521" y="321"/>
                      <a:pt x="5963" y="131"/>
                    </a:cubicBezTo>
                    <a:cubicBezTo>
                      <a:pt x="5699" y="42"/>
                      <a:pt x="5436" y="1"/>
                      <a:pt x="51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152450" y="4864275"/>
                <a:ext cx="22125" cy="13575"/>
              </a:xfrm>
              <a:custGeom>
                <a:rect b="b" l="l" r="r" t="t"/>
                <a:pathLst>
                  <a:path extrusionOk="0" h="543" w="885">
                    <a:moveTo>
                      <a:pt x="488" y="0"/>
                    </a:moveTo>
                    <a:cubicBezTo>
                      <a:pt x="369" y="0"/>
                      <a:pt x="257" y="46"/>
                      <a:pt x="150" y="116"/>
                    </a:cubicBezTo>
                    <a:cubicBezTo>
                      <a:pt x="1" y="214"/>
                      <a:pt x="11" y="402"/>
                      <a:pt x="177" y="478"/>
                    </a:cubicBezTo>
                    <a:cubicBezTo>
                      <a:pt x="262" y="517"/>
                      <a:pt x="512" y="542"/>
                      <a:pt x="588" y="542"/>
                    </a:cubicBezTo>
                    <a:cubicBezTo>
                      <a:pt x="596" y="542"/>
                      <a:pt x="602" y="542"/>
                      <a:pt x="606" y="542"/>
                    </a:cubicBezTo>
                    <a:cubicBezTo>
                      <a:pt x="778" y="519"/>
                      <a:pt x="856" y="454"/>
                      <a:pt x="870" y="331"/>
                    </a:cubicBezTo>
                    <a:cubicBezTo>
                      <a:pt x="884" y="192"/>
                      <a:pt x="805" y="81"/>
                      <a:pt x="649" y="28"/>
                    </a:cubicBezTo>
                    <a:cubicBezTo>
                      <a:pt x="594" y="9"/>
                      <a:pt x="54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211325" y="4860675"/>
                <a:ext cx="15625" cy="20175"/>
              </a:xfrm>
              <a:custGeom>
                <a:rect b="b" l="l" r="r" t="t"/>
                <a:pathLst>
                  <a:path extrusionOk="0" h="807" w="625">
                    <a:moveTo>
                      <a:pt x="203" y="0"/>
                    </a:moveTo>
                    <a:cubicBezTo>
                      <a:pt x="171" y="0"/>
                      <a:pt x="137" y="9"/>
                      <a:pt x="103" y="31"/>
                    </a:cubicBezTo>
                    <a:cubicBezTo>
                      <a:pt x="13" y="88"/>
                      <a:pt x="0" y="174"/>
                      <a:pt x="15" y="270"/>
                    </a:cubicBezTo>
                    <a:cubicBezTo>
                      <a:pt x="45" y="448"/>
                      <a:pt x="131" y="600"/>
                      <a:pt x="254" y="731"/>
                    </a:cubicBezTo>
                    <a:cubicBezTo>
                      <a:pt x="300" y="780"/>
                      <a:pt x="355" y="807"/>
                      <a:pt x="414" y="807"/>
                    </a:cubicBezTo>
                    <a:cubicBezTo>
                      <a:pt x="442" y="807"/>
                      <a:pt x="472" y="801"/>
                      <a:pt x="502" y="788"/>
                    </a:cubicBezTo>
                    <a:cubicBezTo>
                      <a:pt x="596" y="751"/>
                      <a:pt x="624" y="663"/>
                      <a:pt x="624" y="526"/>
                    </a:cubicBezTo>
                    <a:cubicBezTo>
                      <a:pt x="608" y="358"/>
                      <a:pt x="520" y="190"/>
                      <a:pt x="352" y="62"/>
                    </a:cubicBezTo>
                    <a:cubicBezTo>
                      <a:pt x="306" y="26"/>
                      <a:pt x="256"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217150" y="4840850"/>
                <a:ext cx="20900" cy="13300"/>
              </a:xfrm>
              <a:custGeom>
                <a:rect b="b" l="l" r="r" t="t"/>
                <a:pathLst>
                  <a:path extrusionOk="0" h="532" w="836">
                    <a:moveTo>
                      <a:pt x="500" y="1"/>
                    </a:moveTo>
                    <a:cubicBezTo>
                      <a:pt x="473" y="1"/>
                      <a:pt x="239" y="47"/>
                      <a:pt x="126" y="96"/>
                    </a:cubicBezTo>
                    <a:cubicBezTo>
                      <a:pt x="44" y="128"/>
                      <a:pt x="1" y="210"/>
                      <a:pt x="7" y="302"/>
                    </a:cubicBezTo>
                    <a:cubicBezTo>
                      <a:pt x="15" y="394"/>
                      <a:pt x="68" y="462"/>
                      <a:pt x="156" y="492"/>
                    </a:cubicBezTo>
                    <a:cubicBezTo>
                      <a:pt x="230" y="518"/>
                      <a:pt x="302" y="531"/>
                      <a:pt x="373" y="531"/>
                    </a:cubicBezTo>
                    <a:cubicBezTo>
                      <a:pt x="494" y="531"/>
                      <a:pt x="610" y="494"/>
                      <a:pt x="721" y="421"/>
                    </a:cubicBezTo>
                    <a:cubicBezTo>
                      <a:pt x="790" y="374"/>
                      <a:pt x="835" y="308"/>
                      <a:pt x="821" y="218"/>
                    </a:cubicBezTo>
                    <a:cubicBezTo>
                      <a:pt x="805" y="122"/>
                      <a:pt x="747" y="53"/>
                      <a:pt x="651" y="24"/>
                    </a:cubicBezTo>
                    <a:cubicBezTo>
                      <a:pt x="604" y="10"/>
                      <a:pt x="553" y="10"/>
                      <a:pt x="502" y="1"/>
                    </a:cubicBezTo>
                    <a:cubicBezTo>
                      <a:pt x="502" y="1"/>
                      <a:pt x="501" y="1"/>
                      <a:pt x="5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184225" y="4863850"/>
                <a:ext cx="14450" cy="19450"/>
              </a:xfrm>
              <a:custGeom>
                <a:rect b="b" l="l" r="r" t="t"/>
                <a:pathLst>
                  <a:path extrusionOk="0" h="778" w="578">
                    <a:moveTo>
                      <a:pt x="307" y="0"/>
                    </a:moveTo>
                    <a:cubicBezTo>
                      <a:pt x="208" y="0"/>
                      <a:pt x="133" y="47"/>
                      <a:pt x="86" y="156"/>
                    </a:cubicBezTo>
                    <a:cubicBezTo>
                      <a:pt x="55" y="227"/>
                      <a:pt x="39" y="303"/>
                      <a:pt x="19" y="381"/>
                    </a:cubicBezTo>
                    <a:cubicBezTo>
                      <a:pt x="0" y="456"/>
                      <a:pt x="0" y="538"/>
                      <a:pt x="31" y="614"/>
                    </a:cubicBezTo>
                    <a:cubicBezTo>
                      <a:pt x="64" y="696"/>
                      <a:pt x="115" y="749"/>
                      <a:pt x="182" y="769"/>
                    </a:cubicBezTo>
                    <a:cubicBezTo>
                      <a:pt x="201" y="775"/>
                      <a:pt x="220" y="777"/>
                      <a:pt x="240" y="777"/>
                    </a:cubicBezTo>
                    <a:cubicBezTo>
                      <a:pt x="337" y="777"/>
                      <a:pt x="438" y="710"/>
                      <a:pt x="491" y="589"/>
                    </a:cubicBezTo>
                    <a:cubicBezTo>
                      <a:pt x="534" y="491"/>
                      <a:pt x="561" y="374"/>
                      <a:pt x="567" y="266"/>
                    </a:cubicBezTo>
                    <a:cubicBezTo>
                      <a:pt x="577" y="125"/>
                      <a:pt x="503" y="33"/>
                      <a:pt x="393" y="10"/>
                    </a:cubicBezTo>
                    <a:cubicBezTo>
                      <a:pt x="363" y="4"/>
                      <a:pt x="334"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196500" y="4817575"/>
                <a:ext cx="14350" cy="20500"/>
              </a:xfrm>
              <a:custGeom>
                <a:rect b="b" l="l" r="r" t="t"/>
                <a:pathLst>
                  <a:path extrusionOk="0" h="820" w="574">
                    <a:moveTo>
                      <a:pt x="284" y="1"/>
                    </a:moveTo>
                    <a:cubicBezTo>
                      <a:pt x="189" y="1"/>
                      <a:pt x="125" y="66"/>
                      <a:pt x="94" y="147"/>
                    </a:cubicBezTo>
                    <a:cubicBezTo>
                      <a:pt x="64" y="235"/>
                      <a:pt x="41" y="323"/>
                      <a:pt x="21" y="400"/>
                    </a:cubicBezTo>
                    <a:cubicBezTo>
                      <a:pt x="4" y="460"/>
                      <a:pt x="0" y="517"/>
                      <a:pt x="4" y="576"/>
                    </a:cubicBezTo>
                    <a:cubicBezTo>
                      <a:pt x="10" y="607"/>
                      <a:pt x="12" y="634"/>
                      <a:pt x="19" y="658"/>
                    </a:cubicBezTo>
                    <a:cubicBezTo>
                      <a:pt x="47" y="762"/>
                      <a:pt x="127" y="819"/>
                      <a:pt x="215" y="819"/>
                    </a:cubicBezTo>
                    <a:cubicBezTo>
                      <a:pt x="265" y="819"/>
                      <a:pt x="319" y="800"/>
                      <a:pt x="366" y="758"/>
                    </a:cubicBezTo>
                    <a:cubicBezTo>
                      <a:pt x="495" y="640"/>
                      <a:pt x="573" y="341"/>
                      <a:pt x="512" y="175"/>
                    </a:cubicBezTo>
                    <a:cubicBezTo>
                      <a:pt x="475" y="75"/>
                      <a:pt x="409" y="12"/>
                      <a:pt x="301" y="2"/>
                    </a:cubicBezTo>
                    <a:cubicBezTo>
                      <a:pt x="295" y="1"/>
                      <a:pt x="289" y="1"/>
                      <a:pt x="2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221600" y="4809675"/>
                <a:ext cx="13075" cy="19550"/>
              </a:xfrm>
              <a:custGeom>
                <a:rect b="b" l="l" r="r" t="t"/>
                <a:pathLst>
                  <a:path extrusionOk="0" h="782" w="523">
                    <a:moveTo>
                      <a:pt x="258" y="1"/>
                    </a:moveTo>
                    <a:cubicBezTo>
                      <a:pt x="249" y="1"/>
                      <a:pt x="241" y="1"/>
                      <a:pt x="232" y="2"/>
                    </a:cubicBezTo>
                    <a:cubicBezTo>
                      <a:pt x="152" y="13"/>
                      <a:pt x="78" y="35"/>
                      <a:pt x="52" y="123"/>
                    </a:cubicBezTo>
                    <a:cubicBezTo>
                      <a:pt x="1" y="309"/>
                      <a:pt x="3" y="495"/>
                      <a:pt x="93" y="667"/>
                    </a:cubicBezTo>
                    <a:cubicBezTo>
                      <a:pt x="133" y="744"/>
                      <a:pt x="200" y="782"/>
                      <a:pt x="268" y="782"/>
                    </a:cubicBezTo>
                    <a:cubicBezTo>
                      <a:pt x="337" y="782"/>
                      <a:pt x="406" y="743"/>
                      <a:pt x="447" y="667"/>
                    </a:cubicBezTo>
                    <a:cubicBezTo>
                      <a:pt x="457" y="649"/>
                      <a:pt x="463" y="633"/>
                      <a:pt x="471" y="614"/>
                    </a:cubicBezTo>
                    <a:cubicBezTo>
                      <a:pt x="522" y="481"/>
                      <a:pt x="522" y="332"/>
                      <a:pt x="477" y="199"/>
                    </a:cubicBezTo>
                    <a:cubicBezTo>
                      <a:pt x="467" y="176"/>
                      <a:pt x="459" y="152"/>
                      <a:pt x="449" y="125"/>
                    </a:cubicBezTo>
                    <a:cubicBezTo>
                      <a:pt x="416" y="50"/>
                      <a:pt x="338" y="1"/>
                      <a:pt x="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146475" y="4814725"/>
                <a:ext cx="19650" cy="14350"/>
              </a:xfrm>
              <a:custGeom>
                <a:rect b="b" l="l" r="r" t="t"/>
                <a:pathLst>
                  <a:path extrusionOk="0" h="574" w="786">
                    <a:moveTo>
                      <a:pt x="519" y="1"/>
                    </a:moveTo>
                    <a:cubicBezTo>
                      <a:pt x="493" y="1"/>
                      <a:pt x="466" y="5"/>
                      <a:pt x="440" y="13"/>
                    </a:cubicBezTo>
                    <a:cubicBezTo>
                      <a:pt x="342" y="46"/>
                      <a:pt x="244" y="95"/>
                      <a:pt x="154" y="154"/>
                    </a:cubicBezTo>
                    <a:cubicBezTo>
                      <a:pt x="37" y="228"/>
                      <a:pt x="0" y="328"/>
                      <a:pt x="31" y="424"/>
                    </a:cubicBezTo>
                    <a:cubicBezTo>
                      <a:pt x="60" y="514"/>
                      <a:pt x="160" y="570"/>
                      <a:pt x="305" y="574"/>
                    </a:cubicBezTo>
                    <a:cubicBezTo>
                      <a:pt x="444" y="568"/>
                      <a:pt x="571" y="519"/>
                      <a:pt x="675" y="412"/>
                    </a:cubicBezTo>
                    <a:cubicBezTo>
                      <a:pt x="763" y="320"/>
                      <a:pt x="786" y="201"/>
                      <a:pt x="741" y="118"/>
                    </a:cubicBezTo>
                    <a:cubicBezTo>
                      <a:pt x="701" y="50"/>
                      <a:pt x="612" y="1"/>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173475" y="4806775"/>
                <a:ext cx="13525" cy="18750"/>
              </a:xfrm>
              <a:custGeom>
                <a:rect b="b" l="l" r="r" t="t"/>
                <a:pathLst>
                  <a:path extrusionOk="0" h="750" w="541">
                    <a:moveTo>
                      <a:pt x="338" y="1"/>
                    </a:moveTo>
                    <a:cubicBezTo>
                      <a:pt x="255" y="1"/>
                      <a:pt x="175" y="50"/>
                      <a:pt x="127" y="149"/>
                    </a:cubicBezTo>
                    <a:cubicBezTo>
                      <a:pt x="74" y="264"/>
                      <a:pt x="33" y="393"/>
                      <a:pt x="15" y="517"/>
                    </a:cubicBezTo>
                    <a:cubicBezTo>
                      <a:pt x="0" y="628"/>
                      <a:pt x="74" y="710"/>
                      <a:pt x="166" y="738"/>
                    </a:cubicBezTo>
                    <a:cubicBezTo>
                      <a:pt x="192" y="746"/>
                      <a:pt x="217" y="750"/>
                      <a:pt x="241" y="750"/>
                    </a:cubicBezTo>
                    <a:cubicBezTo>
                      <a:pt x="318" y="750"/>
                      <a:pt x="386" y="712"/>
                      <a:pt x="428" y="632"/>
                    </a:cubicBezTo>
                    <a:cubicBezTo>
                      <a:pt x="463" y="562"/>
                      <a:pt x="485" y="487"/>
                      <a:pt x="506" y="425"/>
                    </a:cubicBezTo>
                    <a:cubicBezTo>
                      <a:pt x="532" y="343"/>
                      <a:pt x="541" y="258"/>
                      <a:pt x="522" y="172"/>
                    </a:cubicBezTo>
                    <a:cubicBezTo>
                      <a:pt x="502" y="78"/>
                      <a:pt x="461" y="26"/>
                      <a:pt x="408" y="12"/>
                    </a:cubicBezTo>
                    <a:cubicBezTo>
                      <a:pt x="385" y="4"/>
                      <a:pt x="361" y="1"/>
                      <a:pt x="3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170450" y="4833575"/>
                <a:ext cx="14100" cy="18350"/>
              </a:xfrm>
              <a:custGeom>
                <a:rect b="b" l="l" r="r" t="t"/>
                <a:pathLst>
                  <a:path extrusionOk="0" h="734" w="564">
                    <a:moveTo>
                      <a:pt x="234" y="1"/>
                    </a:moveTo>
                    <a:cubicBezTo>
                      <a:pt x="206" y="1"/>
                      <a:pt x="177" y="7"/>
                      <a:pt x="146" y="20"/>
                    </a:cubicBezTo>
                    <a:cubicBezTo>
                      <a:pt x="48" y="67"/>
                      <a:pt x="1" y="161"/>
                      <a:pt x="27" y="260"/>
                    </a:cubicBezTo>
                    <a:cubicBezTo>
                      <a:pt x="60" y="389"/>
                      <a:pt x="119" y="511"/>
                      <a:pt x="183" y="630"/>
                    </a:cubicBezTo>
                    <a:cubicBezTo>
                      <a:pt x="221" y="698"/>
                      <a:pt x="285" y="733"/>
                      <a:pt x="358" y="733"/>
                    </a:cubicBezTo>
                    <a:cubicBezTo>
                      <a:pt x="382" y="733"/>
                      <a:pt x="407" y="730"/>
                      <a:pt x="432" y="722"/>
                    </a:cubicBezTo>
                    <a:cubicBezTo>
                      <a:pt x="518" y="700"/>
                      <a:pt x="563" y="614"/>
                      <a:pt x="563" y="489"/>
                    </a:cubicBezTo>
                    <a:cubicBezTo>
                      <a:pt x="555" y="335"/>
                      <a:pt x="518" y="194"/>
                      <a:pt x="408" y="88"/>
                    </a:cubicBezTo>
                    <a:cubicBezTo>
                      <a:pt x="359" y="37"/>
                      <a:pt x="301"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144800" y="4841650"/>
                <a:ext cx="18325" cy="14875"/>
              </a:xfrm>
              <a:custGeom>
                <a:rect b="b" l="l" r="r" t="t"/>
                <a:pathLst>
                  <a:path extrusionOk="0" h="595" w="733">
                    <a:moveTo>
                      <a:pt x="224" y="0"/>
                    </a:moveTo>
                    <a:cubicBezTo>
                      <a:pt x="80" y="0"/>
                      <a:pt x="0" y="98"/>
                      <a:pt x="32" y="242"/>
                    </a:cubicBezTo>
                    <a:cubicBezTo>
                      <a:pt x="70" y="423"/>
                      <a:pt x="301" y="595"/>
                      <a:pt x="493" y="595"/>
                    </a:cubicBezTo>
                    <a:cubicBezTo>
                      <a:pt x="508" y="595"/>
                      <a:pt x="523" y="594"/>
                      <a:pt x="538" y="591"/>
                    </a:cubicBezTo>
                    <a:cubicBezTo>
                      <a:pt x="683" y="571"/>
                      <a:pt x="732" y="481"/>
                      <a:pt x="706" y="338"/>
                    </a:cubicBezTo>
                    <a:cubicBezTo>
                      <a:pt x="671" y="174"/>
                      <a:pt x="362" y="2"/>
                      <a:pt x="229" y="0"/>
                    </a:cubicBezTo>
                    <a:cubicBezTo>
                      <a:pt x="227" y="0"/>
                      <a:pt x="226" y="0"/>
                      <a:pt x="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192000" y="4913825"/>
                <a:ext cx="31575" cy="32325"/>
              </a:xfrm>
              <a:custGeom>
                <a:rect b="b" l="l" r="r" t="t"/>
                <a:pathLst>
                  <a:path extrusionOk="0" h="1293" w="1263">
                    <a:moveTo>
                      <a:pt x="1074" y="0"/>
                    </a:moveTo>
                    <a:cubicBezTo>
                      <a:pt x="1059" y="0"/>
                      <a:pt x="1044" y="3"/>
                      <a:pt x="1029" y="10"/>
                    </a:cubicBezTo>
                    <a:cubicBezTo>
                      <a:pt x="982" y="31"/>
                      <a:pt x="941" y="94"/>
                      <a:pt x="929" y="145"/>
                    </a:cubicBezTo>
                    <a:cubicBezTo>
                      <a:pt x="915" y="211"/>
                      <a:pt x="937" y="278"/>
                      <a:pt x="937" y="348"/>
                    </a:cubicBezTo>
                    <a:cubicBezTo>
                      <a:pt x="937" y="466"/>
                      <a:pt x="945" y="589"/>
                      <a:pt x="927" y="704"/>
                    </a:cubicBezTo>
                    <a:cubicBezTo>
                      <a:pt x="917" y="773"/>
                      <a:pt x="878" y="845"/>
                      <a:pt x="833" y="898"/>
                    </a:cubicBezTo>
                    <a:cubicBezTo>
                      <a:pt x="789" y="951"/>
                      <a:pt x="740" y="977"/>
                      <a:pt x="691" y="977"/>
                    </a:cubicBezTo>
                    <a:cubicBezTo>
                      <a:pt x="645" y="977"/>
                      <a:pt x="599" y="954"/>
                      <a:pt x="557" y="906"/>
                    </a:cubicBezTo>
                    <a:cubicBezTo>
                      <a:pt x="481" y="820"/>
                      <a:pt x="430" y="718"/>
                      <a:pt x="377" y="620"/>
                    </a:cubicBezTo>
                    <a:cubicBezTo>
                      <a:pt x="338" y="544"/>
                      <a:pt x="317" y="458"/>
                      <a:pt x="280" y="385"/>
                    </a:cubicBezTo>
                    <a:cubicBezTo>
                      <a:pt x="252" y="332"/>
                      <a:pt x="207" y="299"/>
                      <a:pt x="151" y="299"/>
                    </a:cubicBezTo>
                    <a:cubicBezTo>
                      <a:pt x="137" y="299"/>
                      <a:pt x="123" y="301"/>
                      <a:pt x="109" y="305"/>
                    </a:cubicBezTo>
                    <a:cubicBezTo>
                      <a:pt x="35" y="325"/>
                      <a:pt x="6" y="380"/>
                      <a:pt x="0" y="452"/>
                    </a:cubicBezTo>
                    <a:cubicBezTo>
                      <a:pt x="0" y="479"/>
                      <a:pt x="6" y="524"/>
                      <a:pt x="14" y="552"/>
                    </a:cubicBezTo>
                    <a:cubicBezTo>
                      <a:pt x="68" y="747"/>
                      <a:pt x="141" y="931"/>
                      <a:pt x="280" y="1084"/>
                    </a:cubicBezTo>
                    <a:cubicBezTo>
                      <a:pt x="392" y="1207"/>
                      <a:pt x="522" y="1293"/>
                      <a:pt x="681" y="1293"/>
                    </a:cubicBezTo>
                    <a:cubicBezTo>
                      <a:pt x="717" y="1293"/>
                      <a:pt x="755" y="1288"/>
                      <a:pt x="794" y="1279"/>
                    </a:cubicBezTo>
                    <a:cubicBezTo>
                      <a:pt x="1009" y="1227"/>
                      <a:pt x="1146" y="1080"/>
                      <a:pt x="1207" y="869"/>
                    </a:cubicBezTo>
                    <a:cubicBezTo>
                      <a:pt x="1215" y="847"/>
                      <a:pt x="1222" y="824"/>
                      <a:pt x="1226" y="798"/>
                    </a:cubicBezTo>
                    <a:cubicBezTo>
                      <a:pt x="1262" y="632"/>
                      <a:pt x="1258" y="462"/>
                      <a:pt x="1228" y="297"/>
                    </a:cubicBezTo>
                    <a:cubicBezTo>
                      <a:pt x="1215" y="233"/>
                      <a:pt x="1203" y="166"/>
                      <a:pt x="1185" y="100"/>
                    </a:cubicBezTo>
                    <a:cubicBezTo>
                      <a:pt x="1170" y="44"/>
                      <a:pt x="1126"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163250" y="4916925"/>
                <a:ext cx="11525" cy="16250"/>
              </a:xfrm>
              <a:custGeom>
                <a:rect b="b" l="l" r="r" t="t"/>
                <a:pathLst>
                  <a:path extrusionOk="0" h="650" w="461">
                    <a:moveTo>
                      <a:pt x="217" y="1"/>
                    </a:moveTo>
                    <a:cubicBezTo>
                      <a:pt x="203" y="1"/>
                      <a:pt x="189" y="2"/>
                      <a:pt x="174" y="5"/>
                    </a:cubicBezTo>
                    <a:cubicBezTo>
                      <a:pt x="84" y="19"/>
                      <a:pt x="45" y="83"/>
                      <a:pt x="29" y="168"/>
                    </a:cubicBezTo>
                    <a:cubicBezTo>
                      <a:pt x="0" y="308"/>
                      <a:pt x="41" y="439"/>
                      <a:pt x="115" y="551"/>
                    </a:cubicBezTo>
                    <a:cubicBezTo>
                      <a:pt x="148" y="602"/>
                      <a:pt x="229" y="643"/>
                      <a:pt x="295" y="649"/>
                    </a:cubicBezTo>
                    <a:cubicBezTo>
                      <a:pt x="297" y="649"/>
                      <a:pt x="299" y="649"/>
                      <a:pt x="302" y="649"/>
                    </a:cubicBezTo>
                    <a:cubicBezTo>
                      <a:pt x="383" y="649"/>
                      <a:pt x="428" y="576"/>
                      <a:pt x="450" y="496"/>
                    </a:cubicBezTo>
                    <a:cubicBezTo>
                      <a:pt x="461" y="457"/>
                      <a:pt x="422" y="179"/>
                      <a:pt x="377" y="97"/>
                    </a:cubicBezTo>
                    <a:cubicBezTo>
                      <a:pt x="344" y="34"/>
                      <a:pt x="285"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234550" y="4900625"/>
                <a:ext cx="11525" cy="16225"/>
              </a:xfrm>
              <a:custGeom>
                <a:rect b="b" l="l" r="r" t="t"/>
                <a:pathLst>
                  <a:path extrusionOk="0" h="649" w="461">
                    <a:moveTo>
                      <a:pt x="215" y="0"/>
                    </a:moveTo>
                    <a:cubicBezTo>
                      <a:pt x="202" y="0"/>
                      <a:pt x="188" y="1"/>
                      <a:pt x="174" y="4"/>
                    </a:cubicBezTo>
                    <a:cubicBezTo>
                      <a:pt x="84" y="18"/>
                      <a:pt x="45" y="82"/>
                      <a:pt x="27" y="168"/>
                    </a:cubicBezTo>
                    <a:cubicBezTo>
                      <a:pt x="0" y="309"/>
                      <a:pt x="41" y="438"/>
                      <a:pt x="115" y="550"/>
                    </a:cubicBezTo>
                    <a:cubicBezTo>
                      <a:pt x="148" y="602"/>
                      <a:pt x="229" y="642"/>
                      <a:pt x="293" y="649"/>
                    </a:cubicBezTo>
                    <a:cubicBezTo>
                      <a:pt x="295" y="649"/>
                      <a:pt x="297" y="649"/>
                      <a:pt x="300" y="649"/>
                    </a:cubicBezTo>
                    <a:cubicBezTo>
                      <a:pt x="383" y="649"/>
                      <a:pt x="427" y="575"/>
                      <a:pt x="450" y="495"/>
                    </a:cubicBezTo>
                    <a:cubicBezTo>
                      <a:pt x="461" y="458"/>
                      <a:pt x="422" y="180"/>
                      <a:pt x="375" y="96"/>
                    </a:cubicBezTo>
                    <a:cubicBezTo>
                      <a:pt x="344" y="35"/>
                      <a:pt x="284"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 name="Google Shape;35;p2"/>
          <p:cNvGrpSpPr/>
          <p:nvPr/>
        </p:nvGrpSpPr>
        <p:grpSpPr>
          <a:xfrm>
            <a:off x="-208078" y="2163505"/>
            <a:ext cx="999941" cy="957513"/>
            <a:chOff x="-208078" y="2163505"/>
            <a:chExt cx="999941" cy="957513"/>
          </a:xfrm>
        </p:grpSpPr>
        <p:sp>
          <p:nvSpPr>
            <p:cNvPr id="36" name="Google Shape;36;p2"/>
            <p:cNvSpPr/>
            <p:nvPr/>
          </p:nvSpPr>
          <p:spPr>
            <a:xfrm>
              <a:off x="-207971" y="2163805"/>
              <a:ext cx="999834" cy="957212"/>
            </a:xfrm>
            <a:custGeom>
              <a:rect b="b" l="l" r="r" t="t"/>
              <a:pathLst>
                <a:path extrusionOk="0" h="15721" w="16421">
                  <a:moveTo>
                    <a:pt x="8092" y="1"/>
                  </a:moveTo>
                  <a:cubicBezTo>
                    <a:pt x="7783" y="1"/>
                    <a:pt x="7471" y="22"/>
                    <a:pt x="7157" y="65"/>
                  </a:cubicBezTo>
                  <a:cubicBezTo>
                    <a:pt x="6827" y="110"/>
                    <a:pt x="6492" y="116"/>
                    <a:pt x="6169" y="218"/>
                  </a:cubicBezTo>
                  <a:cubicBezTo>
                    <a:pt x="5446" y="445"/>
                    <a:pt x="4796" y="812"/>
                    <a:pt x="4190" y="1256"/>
                  </a:cubicBezTo>
                  <a:cubicBezTo>
                    <a:pt x="3094" y="2062"/>
                    <a:pt x="2167" y="3042"/>
                    <a:pt x="1330" y="4110"/>
                  </a:cubicBezTo>
                  <a:cubicBezTo>
                    <a:pt x="1125" y="4372"/>
                    <a:pt x="951" y="4662"/>
                    <a:pt x="786" y="4953"/>
                  </a:cubicBezTo>
                  <a:cubicBezTo>
                    <a:pt x="346" y="5712"/>
                    <a:pt x="102" y="6538"/>
                    <a:pt x="47" y="7408"/>
                  </a:cubicBezTo>
                  <a:cubicBezTo>
                    <a:pt x="0" y="8109"/>
                    <a:pt x="57" y="8811"/>
                    <a:pt x="211" y="9505"/>
                  </a:cubicBezTo>
                  <a:cubicBezTo>
                    <a:pt x="469" y="10675"/>
                    <a:pt x="900" y="11765"/>
                    <a:pt x="1672" y="12707"/>
                  </a:cubicBezTo>
                  <a:cubicBezTo>
                    <a:pt x="2138" y="13279"/>
                    <a:pt x="2633" y="13824"/>
                    <a:pt x="3249" y="14245"/>
                  </a:cubicBezTo>
                  <a:cubicBezTo>
                    <a:pt x="3671" y="14538"/>
                    <a:pt x="4139" y="14742"/>
                    <a:pt x="4603" y="14951"/>
                  </a:cubicBezTo>
                  <a:cubicBezTo>
                    <a:pt x="5740" y="15467"/>
                    <a:pt x="6927" y="15721"/>
                    <a:pt x="8194" y="15721"/>
                  </a:cubicBezTo>
                  <a:cubicBezTo>
                    <a:pt x="8233" y="15721"/>
                    <a:pt x="8273" y="15721"/>
                    <a:pt x="8313" y="15720"/>
                  </a:cubicBezTo>
                  <a:cubicBezTo>
                    <a:pt x="8334" y="15720"/>
                    <a:pt x="8356" y="15720"/>
                    <a:pt x="8377" y="15720"/>
                  </a:cubicBezTo>
                  <a:cubicBezTo>
                    <a:pt x="9473" y="15720"/>
                    <a:pt x="10566" y="15516"/>
                    <a:pt x="11646" y="15237"/>
                  </a:cubicBezTo>
                  <a:cubicBezTo>
                    <a:pt x="12857" y="14922"/>
                    <a:pt x="13857" y="14264"/>
                    <a:pt x="14678" y="13324"/>
                  </a:cubicBezTo>
                  <a:cubicBezTo>
                    <a:pt x="15210" y="12713"/>
                    <a:pt x="15576" y="12005"/>
                    <a:pt x="15846" y="11246"/>
                  </a:cubicBezTo>
                  <a:cubicBezTo>
                    <a:pt x="16284" y="9992"/>
                    <a:pt x="16421" y="8709"/>
                    <a:pt x="16190" y="7393"/>
                  </a:cubicBezTo>
                  <a:cubicBezTo>
                    <a:pt x="16059" y="6655"/>
                    <a:pt x="15870" y="5928"/>
                    <a:pt x="15533" y="5253"/>
                  </a:cubicBezTo>
                  <a:cubicBezTo>
                    <a:pt x="15246" y="4680"/>
                    <a:pt x="14950" y="4114"/>
                    <a:pt x="14645" y="3551"/>
                  </a:cubicBezTo>
                  <a:cubicBezTo>
                    <a:pt x="14401" y="3101"/>
                    <a:pt x="14103" y="2686"/>
                    <a:pt x="13739" y="2319"/>
                  </a:cubicBezTo>
                  <a:cubicBezTo>
                    <a:pt x="12904" y="1474"/>
                    <a:pt x="11911" y="877"/>
                    <a:pt x="10788" y="488"/>
                  </a:cubicBezTo>
                  <a:cubicBezTo>
                    <a:pt x="9907" y="182"/>
                    <a:pt x="9010" y="1"/>
                    <a:pt x="809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208078" y="2163505"/>
              <a:ext cx="999835" cy="957413"/>
              <a:chOff x="3922550" y="4157250"/>
              <a:chExt cx="410475" cy="393075"/>
            </a:xfrm>
          </p:grpSpPr>
          <p:sp>
            <p:nvSpPr>
              <p:cNvPr id="38" name="Google Shape;38;p2"/>
              <p:cNvSpPr/>
              <p:nvPr/>
            </p:nvSpPr>
            <p:spPr>
              <a:xfrm>
                <a:off x="3922550" y="4157250"/>
                <a:ext cx="410475" cy="393075"/>
              </a:xfrm>
              <a:custGeom>
                <a:rect b="b" l="l" r="r" t="t"/>
                <a:pathLst>
                  <a:path extrusionOk="0" h="15723" w="16419">
                    <a:moveTo>
                      <a:pt x="7954" y="337"/>
                    </a:moveTo>
                    <a:cubicBezTo>
                      <a:pt x="8383" y="337"/>
                      <a:pt x="8810" y="372"/>
                      <a:pt x="9237" y="433"/>
                    </a:cubicBezTo>
                    <a:cubicBezTo>
                      <a:pt x="10735" y="646"/>
                      <a:pt x="12061" y="1248"/>
                      <a:pt x="13217" y="2223"/>
                    </a:cubicBezTo>
                    <a:cubicBezTo>
                      <a:pt x="13554" y="2508"/>
                      <a:pt x="13835" y="2843"/>
                      <a:pt x="14070" y="3212"/>
                    </a:cubicBezTo>
                    <a:cubicBezTo>
                      <a:pt x="14620" y="4071"/>
                      <a:pt x="15107" y="4961"/>
                      <a:pt x="15475" y="5908"/>
                    </a:cubicBezTo>
                    <a:cubicBezTo>
                      <a:pt x="15964" y="7171"/>
                      <a:pt x="16140" y="8480"/>
                      <a:pt x="15919" y="9820"/>
                    </a:cubicBezTo>
                    <a:cubicBezTo>
                      <a:pt x="15725" y="11003"/>
                      <a:pt x="15285" y="12091"/>
                      <a:pt x="14520" y="13028"/>
                    </a:cubicBezTo>
                    <a:cubicBezTo>
                      <a:pt x="13757" y="13965"/>
                      <a:pt x="12812" y="14630"/>
                      <a:pt x="11633" y="14939"/>
                    </a:cubicBezTo>
                    <a:cubicBezTo>
                      <a:pt x="10541" y="15225"/>
                      <a:pt x="9436" y="15416"/>
                      <a:pt x="8174" y="15422"/>
                    </a:cubicBezTo>
                    <a:cubicBezTo>
                      <a:pt x="6570" y="15416"/>
                      <a:pt x="4955" y="14965"/>
                      <a:pt x="3482" y="14039"/>
                    </a:cubicBezTo>
                    <a:cubicBezTo>
                      <a:pt x="2862" y="13644"/>
                      <a:pt x="2382" y="13098"/>
                      <a:pt x="1917" y="12535"/>
                    </a:cubicBezTo>
                    <a:cubicBezTo>
                      <a:pt x="1189" y="11651"/>
                      <a:pt x="792" y="10616"/>
                      <a:pt x="526" y="9519"/>
                    </a:cubicBezTo>
                    <a:cubicBezTo>
                      <a:pt x="399" y="8998"/>
                      <a:pt x="332" y="8470"/>
                      <a:pt x="327" y="7938"/>
                    </a:cubicBezTo>
                    <a:cubicBezTo>
                      <a:pt x="317" y="6772"/>
                      <a:pt x="636" y="5691"/>
                      <a:pt x="1283" y="4726"/>
                    </a:cubicBezTo>
                    <a:cubicBezTo>
                      <a:pt x="1964" y="3709"/>
                      <a:pt x="2791" y="2823"/>
                      <a:pt x="3718" y="2029"/>
                    </a:cubicBezTo>
                    <a:cubicBezTo>
                      <a:pt x="4133" y="1677"/>
                      <a:pt x="4571" y="1352"/>
                      <a:pt x="5035" y="1065"/>
                    </a:cubicBezTo>
                    <a:cubicBezTo>
                      <a:pt x="5600" y="718"/>
                      <a:pt x="6209" y="517"/>
                      <a:pt x="6864" y="419"/>
                    </a:cubicBezTo>
                    <a:cubicBezTo>
                      <a:pt x="7228" y="363"/>
                      <a:pt x="7591" y="337"/>
                      <a:pt x="7954" y="337"/>
                    </a:cubicBezTo>
                    <a:close/>
                    <a:moveTo>
                      <a:pt x="8091" y="1"/>
                    </a:moveTo>
                    <a:cubicBezTo>
                      <a:pt x="7781" y="1"/>
                      <a:pt x="7468" y="22"/>
                      <a:pt x="7153" y="65"/>
                    </a:cubicBezTo>
                    <a:cubicBezTo>
                      <a:pt x="6823" y="112"/>
                      <a:pt x="6490" y="116"/>
                      <a:pt x="6166" y="218"/>
                    </a:cubicBezTo>
                    <a:cubicBezTo>
                      <a:pt x="5444" y="450"/>
                      <a:pt x="4792" y="812"/>
                      <a:pt x="4186" y="1258"/>
                    </a:cubicBezTo>
                    <a:cubicBezTo>
                      <a:pt x="3087" y="2062"/>
                      <a:pt x="2163" y="3044"/>
                      <a:pt x="1328" y="4112"/>
                    </a:cubicBezTo>
                    <a:cubicBezTo>
                      <a:pt x="1123" y="4372"/>
                      <a:pt x="949" y="4664"/>
                      <a:pt x="782" y="4953"/>
                    </a:cubicBezTo>
                    <a:cubicBezTo>
                      <a:pt x="346" y="5712"/>
                      <a:pt x="100" y="6538"/>
                      <a:pt x="43" y="7408"/>
                    </a:cubicBezTo>
                    <a:cubicBezTo>
                      <a:pt x="0" y="8112"/>
                      <a:pt x="53" y="8813"/>
                      <a:pt x="207" y="9505"/>
                    </a:cubicBezTo>
                    <a:cubicBezTo>
                      <a:pt x="464" y="10675"/>
                      <a:pt x="898" y="11766"/>
                      <a:pt x="1667" y="12707"/>
                    </a:cubicBezTo>
                    <a:cubicBezTo>
                      <a:pt x="2138" y="13280"/>
                      <a:pt x="2631" y="13824"/>
                      <a:pt x="3245" y="14245"/>
                    </a:cubicBezTo>
                    <a:cubicBezTo>
                      <a:pt x="3666" y="14538"/>
                      <a:pt x="4135" y="14740"/>
                      <a:pt x="4601" y="14951"/>
                    </a:cubicBezTo>
                    <a:cubicBezTo>
                      <a:pt x="5744" y="15471"/>
                      <a:pt x="6942" y="15723"/>
                      <a:pt x="8217" y="15723"/>
                    </a:cubicBezTo>
                    <a:cubicBezTo>
                      <a:pt x="8248" y="15723"/>
                      <a:pt x="8278" y="15723"/>
                      <a:pt x="8309" y="15722"/>
                    </a:cubicBezTo>
                    <a:cubicBezTo>
                      <a:pt x="8325" y="15723"/>
                      <a:pt x="8341" y="15723"/>
                      <a:pt x="8357" y="15723"/>
                    </a:cubicBezTo>
                    <a:cubicBezTo>
                      <a:pt x="9458" y="15723"/>
                      <a:pt x="10557" y="15518"/>
                      <a:pt x="11633" y="15242"/>
                    </a:cubicBezTo>
                    <a:cubicBezTo>
                      <a:pt x="12848" y="14929"/>
                      <a:pt x="13847" y="14266"/>
                      <a:pt x="14665" y="13329"/>
                    </a:cubicBezTo>
                    <a:cubicBezTo>
                      <a:pt x="15201" y="12717"/>
                      <a:pt x="15565" y="12009"/>
                      <a:pt x="15836" y="11248"/>
                    </a:cubicBezTo>
                    <a:cubicBezTo>
                      <a:pt x="16277" y="9994"/>
                      <a:pt x="16419" y="8709"/>
                      <a:pt x="16185" y="7396"/>
                    </a:cubicBezTo>
                    <a:cubicBezTo>
                      <a:pt x="16054" y="6653"/>
                      <a:pt x="15866" y="5929"/>
                      <a:pt x="15529" y="5253"/>
                    </a:cubicBezTo>
                    <a:cubicBezTo>
                      <a:pt x="15244" y="4681"/>
                      <a:pt x="14948" y="4114"/>
                      <a:pt x="14641" y="3551"/>
                    </a:cubicBezTo>
                    <a:cubicBezTo>
                      <a:pt x="14395" y="3101"/>
                      <a:pt x="14096" y="2686"/>
                      <a:pt x="13736" y="2322"/>
                    </a:cubicBezTo>
                    <a:cubicBezTo>
                      <a:pt x="12898" y="1475"/>
                      <a:pt x="11905" y="881"/>
                      <a:pt x="10784" y="491"/>
                    </a:cubicBezTo>
                    <a:cubicBezTo>
                      <a:pt x="9904" y="182"/>
                      <a:pt x="9008" y="1"/>
                      <a:pt x="80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930475" y="4165675"/>
                <a:ext cx="395600" cy="377125"/>
              </a:xfrm>
              <a:custGeom>
                <a:rect b="b" l="l" r="r" t="t"/>
                <a:pathLst>
                  <a:path extrusionOk="0" h="15085" w="15824">
                    <a:moveTo>
                      <a:pt x="7637" y="0"/>
                    </a:moveTo>
                    <a:cubicBezTo>
                      <a:pt x="7274" y="0"/>
                      <a:pt x="6911" y="26"/>
                      <a:pt x="6547" y="82"/>
                    </a:cubicBezTo>
                    <a:cubicBezTo>
                      <a:pt x="5892" y="180"/>
                      <a:pt x="5283" y="381"/>
                      <a:pt x="4718" y="728"/>
                    </a:cubicBezTo>
                    <a:cubicBezTo>
                      <a:pt x="4254" y="1015"/>
                      <a:pt x="3816" y="1340"/>
                      <a:pt x="3401" y="1692"/>
                    </a:cubicBezTo>
                    <a:cubicBezTo>
                      <a:pt x="2474" y="2486"/>
                      <a:pt x="1647" y="3372"/>
                      <a:pt x="966" y="4389"/>
                    </a:cubicBezTo>
                    <a:cubicBezTo>
                      <a:pt x="319" y="5354"/>
                      <a:pt x="0" y="6435"/>
                      <a:pt x="10" y="7601"/>
                    </a:cubicBezTo>
                    <a:cubicBezTo>
                      <a:pt x="15" y="8133"/>
                      <a:pt x="82" y="8661"/>
                      <a:pt x="209" y="9182"/>
                    </a:cubicBezTo>
                    <a:cubicBezTo>
                      <a:pt x="475" y="10279"/>
                      <a:pt x="872" y="11314"/>
                      <a:pt x="1600" y="12198"/>
                    </a:cubicBezTo>
                    <a:cubicBezTo>
                      <a:pt x="2065" y="12761"/>
                      <a:pt x="2545" y="13307"/>
                      <a:pt x="3165" y="13702"/>
                    </a:cubicBezTo>
                    <a:cubicBezTo>
                      <a:pt x="4638" y="14628"/>
                      <a:pt x="6253" y="15079"/>
                      <a:pt x="7857" y="15085"/>
                    </a:cubicBezTo>
                    <a:cubicBezTo>
                      <a:pt x="9119" y="15079"/>
                      <a:pt x="10224" y="14888"/>
                      <a:pt x="11316" y="14602"/>
                    </a:cubicBezTo>
                    <a:cubicBezTo>
                      <a:pt x="12495" y="14293"/>
                      <a:pt x="13440" y="13628"/>
                      <a:pt x="14203" y="12691"/>
                    </a:cubicBezTo>
                    <a:cubicBezTo>
                      <a:pt x="14968" y="11754"/>
                      <a:pt x="15408" y="10666"/>
                      <a:pt x="15602" y="9483"/>
                    </a:cubicBezTo>
                    <a:cubicBezTo>
                      <a:pt x="15823" y="8143"/>
                      <a:pt x="15647" y="6834"/>
                      <a:pt x="15158" y="5571"/>
                    </a:cubicBezTo>
                    <a:cubicBezTo>
                      <a:pt x="14790" y="4624"/>
                      <a:pt x="14303" y="3734"/>
                      <a:pt x="13753" y="2875"/>
                    </a:cubicBezTo>
                    <a:cubicBezTo>
                      <a:pt x="13518" y="2506"/>
                      <a:pt x="13237" y="2171"/>
                      <a:pt x="12900" y="1886"/>
                    </a:cubicBezTo>
                    <a:cubicBezTo>
                      <a:pt x="11744" y="911"/>
                      <a:pt x="10418" y="309"/>
                      <a:pt x="8920" y="96"/>
                    </a:cubicBezTo>
                    <a:cubicBezTo>
                      <a:pt x="8493" y="35"/>
                      <a:pt x="8066" y="0"/>
                      <a:pt x="76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135150" y="4295100"/>
                <a:ext cx="153850" cy="212300"/>
              </a:xfrm>
              <a:custGeom>
                <a:rect b="b" l="l" r="r" t="t"/>
                <a:pathLst>
                  <a:path extrusionOk="0" h="8492" w="6154">
                    <a:moveTo>
                      <a:pt x="4642" y="312"/>
                    </a:moveTo>
                    <a:cubicBezTo>
                      <a:pt x="4869" y="312"/>
                      <a:pt x="5074" y="435"/>
                      <a:pt x="5218" y="654"/>
                    </a:cubicBezTo>
                    <a:cubicBezTo>
                      <a:pt x="5427" y="971"/>
                      <a:pt x="5533" y="1321"/>
                      <a:pt x="5582" y="1689"/>
                    </a:cubicBezTo>
                    <a:cubicBezTo>
                      <a:pt x="5658" y="2285"/>
                      <a:pt x="5723" y="2880"/>
                      <a:pt x="5789" y="3479"/>
                    </a:cubicBezTo>
                    <a:cubicBezTo>
                      <a:pt x="5809" y="3672"/>
                      <a:pt x="5830" y="3862"/>
                      <a:pt x="5842" y="4054"/>
                    </a:cubicBezTo>
                    <a:cubicBezTo>
                      <a:pt x="5908" y="5049"/>
                      <a:pt x="5564" y="5883"/>
                      <a:pt x="4840" y="6557"/>
                    </a:cubicBezTo>
                    <a:cubicBezTo>
                      <a:pt x="4203" y="7146"/>
                      <a:pt x="3483" y="7620"/>
                      <a:pt x="2691" y="7978"/>
                    </a:cubicBezTo>
                    <a:cubicBezTo>
                      <a:pt x="2442" y="8091"/>
                      <a:pt x="2180" y="8165"/>
                      <a:pt x="1904" y="8175"/>
                    </a:cubicBezTo>
                    <a:cubicBezTo>
                      <a:pt x="1889" y="8175"/>
                      <a:pt x="1875" y="8176"/>
                      <a:pt x="1861" y="8176"/>
                    </a:cubicBezTo>
                    <a:cubicBezTo>
                      <a:pt x="1494" y="8176"/>
                      <a:pt x="1258" y="8022"/>
                      <a:pt x="1122" y="7674"/>
                    </a:cubicBezTo>
                    <a:cubicBezTo>
                      <a:pt x="1038" y="7453"/>
                      <a:pt x="969" y="7223"/>
                      <a:pt x="928" y="6990"/>
                    </a:cubicBezTo>
                    <a:cubicBezTo>
                      <a:pt x="846" y="6511"/>
                      <a:pt x="713" y="6051"/>
                      <a:pt x="549" y="5595"/>
                    </a:cubicBezTo>
                    <a:cubicBezTo>
                      <a:pt x="451" y="5323"/>
                      <a:pt x="367" y="5049"/>
                      <a:pt x="306" y="4768"/>
                    </a:cubicBezTo>
                    <a:cubicBezTo>
                      <a:pt x="306" y="4768"/>
                      <a:pt x="304" y="4766"/>
                      <a:pt x="304" y="4762"/>
                    </a:cubicBezTo>
                    <a:cubicBezTo>
                      <a:pt x="286" y="4685"/>
                      <a:pt x="350" y="4631"/>
                      <a:pt x="415" y="4631"/>
                    </a:cubicBezTo>
                    <a:cubicBezTo>
                      <a:pt x="448" y="4631"/>
                      <a:pt x="482" y="4645"/>
                      <a:pt x="506" y="4676"/>
                    </a:cubicBezTo>
                    <a:cubicBezTo>
                      <a:pt x="521" y="4693"/>
                      <a:pt x="533" y="4713"/>
                      <a:pt x="543" y="4734"/>
                    </a:cubicBezTo>
                    <a:cubicBezTo>
                      <a:pt x="654" y="4944"/>
                      <a:pt x="754" y="5161"/>
                      <a:pt x="860" y="5374"/>
                    </a:cubicBezTo>
                    <a:cubicBezTo>
                      <a:pt x="920" y="5497"/>
                      <a:pt x="981" y="5619"/>
                      <a:pt x="1063" y="5726"/>
                    </a:cubicBezTo>
                    <a:cubicBezTo>
                      <a:pt x="1210" y="5917"/>
                      <a:pt x="1410" y="6015"/>
                      <a:pt x="1628" y="6015"/>
                    </a:cubicBezTo>
                    <a:cubicBezTo>
                      <a:pt x="1722" y="6015"/>
                      <a:pt x="1820" y="5996"/>
                      <a:pt x="1918" y="5959"/>
                    </a:cubicBezTo>
                    <a:cubicBezTo>
                      <a:pt x="2178" y="5857"/>
                      <a:pt x="2384" y="5685"/>
                      <a:pt x="2536" y="5448"/>
                    </a:cubicBezTo>
                    <a:cubicBezTo>
                      <a:pt x="2843" y="4957"/>
                      <a:pt x="3096" y="4435"/>
                      <a:pt x="3324" y="3903"/>
                    </a:cubicBezTo>
                    <a:cubicBezTo>
                      <a:pt x="3446" y="3614"/>
                      <a:pt x="3518" y="3312"/>
                      <a:pt x="3559" y="3001"/>
                    </a:cubicBezTo>
                    <a:cubicBezTo>
                      <a:pt x="3600" y="2684"/>
                      <a:pt x="3538" y="2391"/>
                      <a:pt x="3322" y="2143"/>
                    </a:cubicBezTo>
                    <a:cubicBezTo>
                      <a:pt x="3199" y="2006"/>
                      <a:pt x="3052" y="1945"/>
                      <a:pt x="2882" y="1945"/>
                    </a:cubicBezTo>
                    <a:cubicBezTo>
                      <a:pt x="2850" y="1945"/>
                      <a:pt x="2817" y="1947"/>
                      <a:pt x="2783" y="1951"/>
                    </a:cubicBezTo>
                    <a:cubicBezTo>
                      <a:pt x="2544" y="1982"/>
                      <a:pt x="2301" y="2017"/>
                      <a:pt x="2061" y="2041"/>
                    </a:cubicBezTo>
                    <a:cubicBezTo>
                      <a:pt x="2046" y="2043"/>
                      <a:pt x="2031" y="2044"/>
                      <a:pt x="2015" y="2044"/>
                    </a:cubicBezTo>
                    <a:cubicBezTo>
                      <a:pt x="1958" y="2044"/>
                      <a:pt x="1898" y="2033"/>
                      <a:pt x="1842" y="2019"/>
                    </a:cubicBezTo>
                    <a:cubicBezTo>
                      <a:pt x="1812" y="2010"/>
                      <a:pt x="1765" y="1974"/>
                      <a:pt x="1765" y="1949"/>
                    </a:cubicBezTo>
                    <a:cubicBezTo>
                      <a:pt x="1767" y="1914"/>
                      <a:pt x="1795" y="1871"/>
                      <a:pt x="1822" y="1843"/>
                    </a:cubicBezTo>
                    <a:cubicBezTo>
                      <a:pt x="1848" y="1816"/>
                      <a:pt x="1891" y="1804"/>
                      <a:pt x="1928" y="1789"/>
                    </a:cubicBezTo>
                    <a:cubicBezTo>
                      <a:pt x="2501" y="1546"/>
                      <a:pt x="3023" y="1217"/>
                      <a:pt x="3551" y="895"/>
                    </a:cubicBezTo>
                    <a:cubicBezTo>
                      <a:pt x="3643" y="840"/>
                      <a:pt x="3723" y="767"/>
                      <a:pt x="3813" y="707"/>
                    </a:cubicBezTo>
                    <a:cubicBezTo>
                      <a:pt x="3988" y="595"/>
                      <a:pt x="4158" y="466"/>
                      <a:pt x="4347" y="380"/>
                    </a:cubicBezTo>
                    <a:cubicBezTo>
                      <a:pt x="4447" y="334"/>
                      <a:pt x="4546" y="312"/>
                      <a:pt x="4642" y="312"/>
                    </a:cubicBezTo>
                    <a:close/>
                    <a:moveTo>
                      <a:pt x="4642" y="1"/>
                    </a:moveTo>
                    <a:cubicBezTo>
                      <a:pt x="4564" y="1"/>
                      <a:pt x="4482" y="11"/>
                      <a:pt x="4398" y="34"/>
                    </a:cubicBezTo>
                    <a:cubicBezTo>
                      <a:pt x="4164" y="95"/>
                      <a:pt x="3956" y="196"/>
                      <a:pt x="3763" y="349"/>
                    </a:cubicBezTo>
                    <a:cubicBezTo>
                      <a:pt x="3581" y="492"/>
                      <a:pt x="3399" y="640"/>
                      <a:pt x="3199" y="752"/>
                    </a:cubicBezTo>
                    <a:cubicBezTo>
                      <a:pt x="2710" y="1028"/>
                      <a:pt x="2211" y="1284"/>
                      <a:pt x="1718" y="1550"/>
                    </a:cubicBezTo>
                    <a:cubicBezTo>
                      <a:pt x="1638" y="1593"/>
                      <a:pt x="1556" y="1638"/>
                      <a:pt x="1490" y="1695"/>
                    </a:cubicBezTo>
                    <a:cubicBezTo>
                      <a:pt x="1292" y="1873"/>
                      <a:pt x="1321" y="2145"/>
                      <a:pt x="1562" y="2254"/>
                    </a:cubicBezTo>
                    <a:cubicBezTo>
                      <a:pt x="1696" y="2312"/>
                      <a:pt x="1848" y="2356"/>
                      <a:pt x="1994" y="2356"/>
                    </a:cubicBezTo>
                    <a:cubicBezTo>
                      <a:pt x="1997" y="2356"/>
                      <a:pt x="2001" y="2356"/>
                      <a:pt x="2004" y="2356"/>
                    </a:cubicBezTo>
                    <a:cubicBezTo>
                      <a:pt x="2258" y="2354"/>
                      <a:pt x="2509" y="2315"/>
                      <a:pt x="2761" y="2274"/>
                    </a:cubicBezTo>
                    <a:cubicBezTo>
                      <a:pt x="2804" y="2267"/>
                      <a:pt x="2843" y="2263"/>
                      <a:pt x="2880" y="2263"/>
                    </a:cubicBezTo>
                    <a:cubicBezTo>
                      <a:pt x="3016" y="2263"/>
                      <a:pt x="3113" y="2322"/>
                      <a:pt x="3199" y="2522"/>
                    </a:cubicBezTo>
                    <a:cubicBezTo>
                      <a:pt x="3240" y="2616"/>
                      <a:pt x="3260" y="2733"/>
                      <a:pt x="3252" y="2837"/>
                    </a:cubicBezTo>
                    <a:cubicBezTo>
                      <a:pt x="3242" y="3011"/>
                      <a:pt x="3221" y="3189"/>
                      <a:pt x="3172" y="3357"/>
                    </a:cubicBezTo>
                    <a:cubicBezTo>
                      <a:pt x="2959" y="4075"/>
                      <a:pt x="2601" y="4723"/>
                      <a:pt x="2202" y="5354"/>
                    </a:cubicBezTo>
                    <a:cubicBezTo>
                      <a:pt x="2106" y="5505"/>
                      <a:pt x="1955" y="5601"/>
                      <a:pt x="1787" y="5662"/>
                    </a:cubicBezTo>
                    <a:cubicBezTo>
                      <a:pt x="1727" y="5685"/>
                      <a:pt x="1669" y="5696"/>
                      <a:pt x="1615" y="5696"/>
                    </a:cubicBezTo>
                    <a:cubicBezTo>
                      <a:pt x="1494" y="5696"/>
                      <a:pt x="1388" y="5640"/>
                      <a:pt x="1306" y="5525"/>
                    </a:cubicBezTo>
                    <a:cubicBezTo>
                      <a:pt x="1231" y="5425"/>
                      <a:pt x="1177" y="5311"/>
                      <a:pt x="1122" y="5200"/>
                    </a:cubicBezTo>
                    <a:cubicBezTo>
                      <a:pt x="1006" y="4977"/>
                      <a:pt x="897" y="4752"/>
                      <a:pt x="778" y="4535"/>
                    </a:cubicBezTo>
                    <a:cubicBezTo>
                      <a:pt x="738" y="4461"/>
                      <a:pt x="682" y="4392"/>
                      <a:pt x="621" y="4337"/>
                    </a:cubicBezTo>
                    <a:cubicBezTo>
                      <a:pt x="545" y="4268"/>
                      <a:pt x="463" y="4225"/>
                      <a:pt x="370" y="4225"/>
                    </a:cubicBezTo>
                    <a:cubicBezTo>
                      <a:pt x="330" y="4225"/>
                      <a:pt x="288" y="4233"/>
                      <a:pt x="244" y="4251"/>
                    </a:cubicBezTo>
                    <a:cubicBezTo>
                      <a:pt x="103" y="4308"/>
                      <a:pt x="28" y="4419"/>
                      <a:pt x="15" y="4564"/>
                    </a:cubicBezTo>
                    <a:cubicBezTo>
                      <a:pt x="7" y="4687"/>
                      <a:pt x="1" y="4815"/>
                      <a:pt x="32" y="4934"/>
                    </a:cubicBezTo>
                    <a:cubicBezTo>
                      <a:pt x="111" y="5241"/>
                      <a:pt x="201" y="5546"/>
                      <a:pt x="300" y="5847"/>
                    </a:cubicBezTo>
                    <a:cubicBezTo>
                      <a:pt x="427" y="6223"/>
                      <a:pt x="533" y="6604"/>
                      <a:pt x="602" y="6994"/>
                    </a:cubicBezTo>
                    <a:cubicBezTo>
                      <a:pt x="650" y="7256"/>
                      <a:pt x="717" y="7516"/>
                      <a:pt x="811" y="7762"/>
                    </a:cubicBezTo>
                    <a:cubicBezTo>
                      <a:pt x="995" y="8224"/>
                      <a:pt x="1410" y="8491"/>
                      <a:pt x="1889" y="8491"/>
                    </a:cubicBezTo>
                    <a:cubicBezTo>
                      <a:pt x="1960" y="8491"/>
                      <a:pt x="2032" y="8485"/>
                      <a:pt x="2104" y="8474"/>
                    </a:cubicBezTo>
                    <a:cubicBezTo>
                      <a:pt x="2409" y="8424"/>
                      <a:pt x="2700" y="8336"/>
                      <a:pt x="2976" y="8199"/>
                    </a:cubicBezTo>
                    <a:cubicBezTo>
                      <a:pt x="3692" y="7847"/>
                      <a:pt x="4349" y="7401"/>
                      <a:pt x="4946" y="6874"/>
                    </a:cubicBezTo>
                    <a:cubicBezTo>
                      <a:pt x="5740" y="6164"/>
                      <a:pt x="6153" y="5272"/>
                      <a:pt x="6153" y="4124"/>
                    </a:cubicBezTo>
                    <a:cubicBezTo>
                      <a:pt x="6118" y="3799"/>
                      <a:pt x="6084" y="3398"/>
                      <a:pt x="6032" y="3001"/>
                    </a:cubicBezTo>
                    <a:cubicBezTo>
                      <a:pt x="5971" y="2471"/>
                      <a:pt x="5910" y="1941"/>
                      <a:pt x="5824" y="1415"/>
                    </a:cubicBezTo>
                    <a:cubicBezTo>
                      <a:pt x="5760" y="1010"/>
                      <a:pt x="5584" y="646"/>
                      <a:pt x="5316" y="335"/>
                    </a:cubicBezTo>
                    <a:cubicBezTo>
                      <a:pt x="5129" y="122"/>
                      <a:pt x="4904" y="1"/>
                      <a:pt x="4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142300" y="4302875"/>
                <a:ext cx="140550" cy="196625"/>
              </a:xfrm>
              <a:custGeom>
                <a:rect b="b" l="l" r="r" t="t"/>
                <a:pathLst>
                  <a:path extrusionOk="0" h="7865" w="5622">
                    <a:moveTo>
                      <a:pt x="4356" y="1"/>
                    </a:moveTo>
                    <a:cubicBezTo>
                      <a:pt x="4260" y="1"/>
                      <a:pt x="4161" y="23"/>
                      <a:pt x="4061" y="69"/>
                    </a:cubicBezTo>
                    <a:cubicBezTo>
                      <a:pt x="3872" y="155"/>
                      <a:pt x="3702" y="284"/>
                      <a:pt x="3527" y="396"/>
                    </a:cubicBezTo>
                    <a:cubicBezTo>
                      <a:pt x="3437" y="456"/>
                      <a:pt x="3357" y="529"/>
                      <a:pt x="3265" y="584"/>
                    </a:cubicBezTo>
                    <a:cubicBezTo>
                      <a:pt x="2737" y="906"/>
                      <a:pt x="2215" y="1235"/>
                      <a:pt x="1642" y="1478"/>
                    </a:cubicBezTo>
                    <a:cubicBezTo>
                      <a:pt x="1605" y="1493"/>
                      <a:pt x="1562" y="1505"/>
                      <a:pt x="1536" y="1532"/>
                    </a:cubicBezTo>
                    <a:cubicBezTo>
                      <a:pt x="1509" y="1560"/>
                      <a:pt x="1481" y="1603"/>
                      <a:pt x="1479" y="1638"/>
                    </a:cubicBezTo>
                    <a:cubicBezTo>
                      <a:pt x="1479" y="1663"/>
                      <a:pt x="1526" y="1699"/>
                      <a:pt x="1556" y="1708"/>
                    </a:cubicBezTo>
                    <a:cubicBezTo>
                      <a:pt x="1612" y="1722"/>
                      <a:pt x="1672" y="1733"/>
                      <a:pt x="1729" y="1733"/>
                    </a:cubicBezTo>
                    <a:cubicBezTo>
                      <a:pt x="1745" y="1733"/>
                      <a:pt x="1760" y="1732"/>
                      <a:pt x="1775" y="1730"/>
                    </a:cubicBezTo>
                    <a:cubicBezTo>
                      <a:pt x="2015" y="1706"/>
                      <a:pt x="2258" y="1671"/>
                      <a:pt x="2497" y="1640"/>
                    </a:cubicBezTo>
                    <a:cubicBezTo>
                      <a:pt x="2531" y="1636"/>
                      <a:pt x="2564" y="1634"/>
                      <a:pt x="2596" y="1634"/>
                    </a:cubicBezTo>
                    <a:cubicBezTo>
                      <a:pt x="2766" y="1634"/>
                      <a:pt x="2913" y="1695"/>
                      <a:pt x="3036" y="1832"/>
                    </a:cubicBezTo>
                    <a:cubicBezTo>
                      <a:pt x="3252" y="2080"/>
                      <a:pt x="3314" y="2373"/>
                      <a:pt x="3273" y="2690"/>
                    </a:cubicBezTo>
                    <a:cubicBezTo>
                      <a:pt x="3232" y="3001"/>
                      <a:pt x="3160" y="3303"/>
                      <a:pt x="3038" y="3592"/>
                    </a:cubicBezTo>
                    <a:cubicBezTo>
                      <a:pt x="2810" y="4124"/>
                      <a:pt x="2557" y="4646"/>
                      <a:pt x="2250" y="5137"/>
                    </a:cubicBezTo>
                    <a:cubicBezTo>
                      <a:pt x="2098" y="5374"/>
                      <a:pt x="1892" y="5546"/>
                      <a:pt x="1632" y="5648"/>
                    </a:cubicBezTo>
                    <a:cubicBezTo>
                      <a:pt x="1534" y="5685"/>
                      <a:pt x="1436" y="5704"/>
                      <a:pt x="1342" y="5704"/>
                    </a:cubicBezTo>
                    <a:cubicBezTo>
                      <a:pt x="1124" y="5704"/>
                      <a:pt x="924" y="5606"/>
                      <a:pt x="777" y="5415"/>
                    </a:cubicBezTo>
                    <a:cubicBezTo>
                      <a:pt x="695" y="5308"/>
                      <a:pt x="634" y="5186"/>
                      <a:pt x="574" y="5063"/>
                    </a:cubicBezTo>
                    <a:cubicBezTo>
                      <a:pt x="468" y="4850"/>
                      <a:pt x="368" y="4633"/>
                      <a:pt x="257" y="4423"/>
                    </a:cubicBezTo>
                    <a:cubicBezTo>
                      <a:pt x="247" y="4402"/>
                      <a:pt x="235" y="4382"/>
                      <a:pt x="220" y="4365"/>
                    </a:cubicBezTo>
                    <a:cubicBezTo>
                      <a:pt x="196" y="4334"/>
                      <a:pt x="162" y="4320"/>
                      <a:pt x="129" y="4320"/>
                    </a:cubicBezTo>
                    <a:cubicBezTo>
                      <a:pt x="64" y="4320"/>
                      <a:pt x="0" y="4374"/>
                      <a:pt x="18" y="4451"/>
                    </a:cubicBezTo>
                    <a:cubicBezTo>
                      <a:pt x="18" y="4455"/>
                      <a:pt x="20" y="4457"/>
                      <a:pt x="20" y="4457"/>
                    </a:cubicBezTo>
                    <a:cubicBezTo>
                      <a:pt x="81" y="4738"/>
                      <a:pt x="165" y="5012"/>
                      <a:pt x="263" y="5284"/>
                    </a:cubicBezTo>
                    <a:cubicBezTo>
                      <a:pt x="427" y="5740"/>
                      <a:pt x="560" y="6200"/>
                      <a:pt x="642" y="6679"/>
                    </a:cubicBezTo>
                    <a:cubicBezTo>
                      <a:pt x="683" y="6912"/>
                      <a:pt x="752" y="7142"/>
                      <a:pt x="836" y="7363"/>
                    </a:cubicBezTo>
                    <a:cubicBezTo>
                      <a:pt x="972" y="7711"/>
                      <a:pt x="1208" y="7865"/>
                      <a:pt x="1575" y="7865"/>
                    </a:cubicBezTo>
                    <a:cubicBezTo>
                      <a:pt x="1589" y="7865"/>
                      <a:pt x="1603" y="7864"/>
                      <a:pt x="1618" y="7864"/>
                    </a:cubicBezTo>
                    <a:cubicBezTo>
                      <a:pt x="1894" y="7854"/>
                      <a:pt x="2156" y="7780"/>
                      <a:pt x="2405" y="7667"/>
                    </a:cubicBezTo>
                    <a:cubicBezTo>
                      <a:pt x="3197" y="7309"/>
                      <a:pt x="3917" y="6835"/>
                      <a:pt x="4554" y="6246"/>
                    </a:cubicBezTo>
                    <a:cubicBezTo>
                      <a:pt x="5278" y="5572"/>
                      <a:pt x="5622" y="4738"/>
                      <a:pt x="5556" y="3743"/>
                    </a:cubicBezTo>
                    <a:cubicBezTo>
                      <a:pt x="5544" y="3551"/>
                      <a:pt x="5523" y="3361"/>
                      <a:pt x="5503" y="3168"/>
                    </a:cubicBezTo>
                    <a:cubicBezTo>
                      <a:pt x="5437" y="2569"/>
                      <a:pt x="5372" y="1974"/>
                      <a:pt x="5296" y="1378"/>
                    </a:cubicBezTo>
                    <a:cubicBezTo>
                      <a:pt x="5247" y="1010"/>
                      <a:pt x="5141" y="660"/>
                      <a:pt x="4932" y="343"/>
                    </a:cubicBezTo>
                    <a:cubicBezTo>
                      <a:pt x="4788" y="124"/>
                      <a:pt x="4583" y="1"/>
                      <a:pt x="4356"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005600" y="4200225"/>
                <a:ext cx="234075" cy="137825"/>
              </a:xfrm>
              <a:custGeom>
                <a:rect b="b" l="l" r="r" t="t"/>
                <a:pathLst>
                  <a:path extrusionOk="0" h="5513" w="9363">
                    <a:moveTo>
                      <a:pt x="4577" y="297"/>
                    </a:moveTo>
                    <a:cubicBezTo>
                      <a:pt x="4852" y="297"/>
                      <a:pt x="5130" y="327"/>
                      <a:pt x="5412" y="384"/>
                    </a:cubicBezTo>
                    <a:cubicBezTo>
                      <a:pt x="5836" y="468"/>
                      <a:pt x="6245" y="588"/>
                      <a:pt x="6636" y="770"/>
                    </a:cubicBezTo>
                    <a:cubicBezTo>
                      <a:pt x="6922" y="903"/>
                      <a:pt x="7213" y="1028"/>
                      <a:pt x="7503" y="1149"/>
                    </a:cubicBezTo>
                    <a:cubicBezTo>
                      <a:pt x="8051" y="1376"/>
                      <a:pt x="8516" y="1716"/>
                      <a:pt x="8900" y="2170"/>
                    </a:cubicBezTo>
                    <a:cubicBezTo>
                      <a:pt x="9005" y="2293"/>
                      <a:pt x="9019" y="2370"/>
                      <a:pt x="8913" y="2499"/>
                    </a:cubicBezTo>
                    <a:cubicBezTo>
                      <a:pt x="8780" y="2661"/>
                      <a:pt x="8637" y="2816"/>
                      <a:pt x="8483" y="2960"/>
                    </a:cubicBezTo>
                    <a:cubicBezTo>
                      <a:pt x="8043" y="3367"/>
                      <a:pt x="7593" y="3768"/>
                      <a:pt x="7145" y="4169"/>
                    </a:cubicBezTo>
                    <a:cubicBezTo>
                      <a:pt x="6981" y="4318"/>
                      <a:pt x="6820" y="4467"/>
                      <a:pt x="6650" y="4609"/>
                    </a:cubicBezTo>
                    <a:cubicBezTo>
                      <a:pt x="6550" y="4690"/>
                      <a:pt x="6437" y="4762"/>
                      <a:pt x="6325" y="4823"/>
                    </a:cubicBezTo>
                    <a:cubicBezTo>
                      <a:pt x="6289" y="4843"/>
                      <a:pt x="6259" y="4853"/>
                      <a:pt x="6233" y="4853"/>
                    </a:cubicBezTo>
                    <a:cubicBezTo>
                      <a:pt x="6183" y="4853"/>
                      <a:pt x="6150" y="4817"/>
                      <a:pt x="6128" y="4748"/>
                    </a:cubicBezTo>
                    <a:cubicBezTo>
                      <a:pt x="6108" y="4686"/>
                      <a:pt x="6093" y="4609"/>
                      <a:pt x="6114" y="4549"/>
                    </a:cubicBezTo>
                    <a:cubicBezTo>
                      <a:pt x="6171" y="4373"/>
                      <a:pt x="6235" y="4197"/>
                      <a:pt x="6314" y="4028"/>
                    </a:cubicBezTo>
                    <a:cubicBezTo>
                      <a:pt x="6417" y="3813"/>
                      <a:pt x="6513" y="3598"/>
                      <a:pt x="6552" y="3359"/>
                    </a:cubicBezTo>
                    <a:cubicBezTo>
                      <a:pt x="6623" y="2896"/>
                      <a:pt x="6449" y="2616"/>
                      <a:pt x="5997" y="2489"/>
                    </a:cubicBezTo>
                    <a:cubicBezTo>
                      <a:pt x="5846" y="2447"/>
                      <a:pt x="5695" y="2429"/>
                      <a:pt x="5544" y="2429"/>
                    </a:cubicBezTo>
                    <a:cubicBezTo>
                      <a:pt x="5331" y="2429"/>
                      <a:pt x="5118" y="2464"/>
                      <a:pt x="4905" y="2512"/>
                    </a:cubicBezTo>
                    <a:cubicBezTo>
                      <a:pt x="4410" y="2624"/>
                      <a:pt x="3910" y="2735"/>
                      <a:pt x="3413" y="2847"/>
                    </a:cubicBezTo>
                    <a:cubicBezTo>
                      <a:pt x="3243" y="2886"/>
                      <a:pt x="3080" y="2941"/>
                      <a:pt x="2932" y="3052"/>
                    </a:cubicBezTo>
                    <a:cubicBezTo>
                      <a:pt x="2744" y="3193"/>
                      <a:pt x="2712" y="3377"/>
                      <a:pt x="2765" y="3582"/>
                    </a:cubicBezTo>
                    <a:cubicBezTo>
                      <a:pt x="2799" y="3717"/>
                      <a:pt x="2867" y="3848"/>
                      <a:pt x="2937" y="3966"/>
                    </a:cubicBezTo>
                    <a:cubicBezTo>
                      <a:pt x="3106" y="4267"/>
                      <a:pt x="3290" y="4557"/>
                      <a:pt x="3468" y="4856"/>
                    </a:cubicBezTo>
                    <a:cubicBezTo>
                      <a:pt x="3491" y="4895"/>
                      <a:pt x="3516" y="4936"/>
                      <a:pt x="3540" y="4979"/>
                    </a:cubicBezTo>
                    <a:cubicBezTo>
                      <a:pt x="3584" y="5069"/>
                      <a:pt x="3513" y="5161"/>
                      <a:pt x="3426" y="5161"/>
                    </a:cubicBezTo>
                    <a:cubicBezTo>
                      <a:pt x="3408" y="5161"/>
                      <a:pt x="3389" y="5157"/>
                      <a:pt x="3370" y="5149"/>
                    </a:cubicBezTo>
                    <a:cubicBezTo>
                      <a:pt x="3215" y="5075"/>
                      <a:pt x="3078" y="4975"/>
                      <a:pt x="2943" y="4875"/>
                    </a:cubicBezTo>
                    <a:cubicBezTo>
                      <a:pt x="2763" y="4731"/>
                      <a:pt x="2591" y="4570"/>
                      <a:pt x="2415" y="4420"/>
                    </a:cubicBezTo>
                    <a:cubicBezTo>
                      <a:pt x="1985" y="4048"/>
                      <a:pt x="1549" y="3686"/>
                      <a:pt x="1128" y="3307"/>
                    </a:cubicBezTo>
                    <a:cubicBezTo>
                      <a:pt x="942" y="3138"/>
                      <a:pt x="768" y="2949"/>
                      <a:pt x="606" y="2753"/>
                    </a:cubicBezTo>
                    <a:cubicBezTo>
                      <a:pt x="445" y="2552"/>
                      <a:pt x="457" y="2303"/>
                      <a:pt x="641" y="2119"/>
                    </a:cubicBezTo>
                    <a:cubicBezTo>
                      <a:pt x="805" y="1955"/>
                      <a:pt x="983" y="1793"/>
                      <a:pt x="1179" y="1679"/>
                    </a:cubicBezTo>
                    <a:cubicBezTo>
                      <a:pt x="1748" y="1343"/>
                      <a:pt x="2327" y="1016"/>
                      <a:pt x="2916" y="707"/>
                    </a:cubicBezTo>
                    <a:cubicBezTo>
                      <a:pt x="3448" y="426"/>
                      <a:pt x="4004" y="297"/>
                      <a:pt x="4577" y="297"/>
                    </a:cubicBezTo>
                    <a:close/>
                    <a:moveTo>
                      <a:pt x="4707" y="0"/>
                    </a:moveTo>
                    <a:cubicBezTo>
                      <a:pt x="3870" y="0"/>
                      <a:pt x="3309" y="171"/>
                      <a:pt x="2779" y="443"/>
                    </a:cubicBezTo>
                    <a:cubicBezTo>
                      <a:pt x="2188" y="748"/>
                      <a:pt x="1619" y="1081"/>
                      <a:pt x="1040" y="1413"/>
                    </a:cubicBezTo>
                    <a:cubicBezTo>
                      <a:pt x="739" y="1587"/>
                      <a:pt x="477" y="1816"/>
                      <a:pt x="265" y="2092"/>
                    </a:cubicBezTo>
                    <a:cubicBezTo>
                      <a:pt x="177" y="2207"/>
                      <a:pt x="115" y="2346"/>
                      <a:pt x="52" y="2477"/>
                    </a:cubicBezTo>
                    <a:cubicBezTo>
                      <a:pt x="1" y="2585"/>
                      <a:pt x="31" y="2692"/>
                      <a:pt x="109" y="2775"/>
                    </a:cubicBezTo>
                    <a:cubicBezTo>
                      <a:pt x="246" y="2921"/>
                      <a:pt x="379" y="3070"/>
                      <a:pt x="526" y="3199"/>
                    </a:cubicBezTo>
                    <a:cubicBezTo>
                      <a:pt x="1189" y="3778"/>
                      <a:pt x="1852" y="4355"/>
                      <a:pt x="2523" y="4922"/>
                    </a:cubicBezTo>
                    <a:cubicBezTo>
                      <a:pt x="2748" y="5108"/>
                      <a:pt x="3000" y="5265"/>
                      <a:pt x="3250" y="5419"/>
                    </a:cubicBezTo>
                    <a:cubicBezTo>
                      <a:pt x="3348" y="5478"/>
                      <a:pt x="3475" y="5501"/>
                      <a:pt x="3591" y="5511"/>
                    </a:cubicBezTo>
                    <a:cubicBezTo>
                      <a:pt x="3601" y="5512"/>
                      <a:pt x="3610" y="5512"/>
                      <a:pt x="3619" y="5512"/>
                    </a:cubicBezTo>
                    <a:cubicBezTo>
                      <a:pt x="3764" y="5512"/>
                      <a:pt x="3862" y="5407"/>
                      <a:pt x="3878" y="5259"/>
                    </a:cubicBezTo>
                    <a:cubicBezTo>
                      <a:pt x="3884" y="5181"/>
                      <a:pt x="3882" y="5096"/>
                      <a:pt x="3853" y="5026"/>
                    </a:cubicBezTo>
                    <a:cubicBezTo>
                      <a:pt x="3788" y="4862"/>
                      <a:pt x="3710" y="4707"/>
                      <a:pt x="3624" y="4553"/>
                    </a:cubicBezTo>
                    <a:cubicBezTo>
                      <a:pt x="3464" y="4271"/>
                      <a:pt x="3288" y="3997"/>
                      <a:pt x="3133" y="3717"/>
                    </a:cubicBezTo>
                    <a:cubicBezTo>
                      <a:pt x="2939" y="3365"/>
                      <a:pt x="3025" y="3197"/>
                      <a:pt x="3423" y="3131"/>
                    </a:cubicBezTo>
                    <a:cubicBezTo>
                      <a:pt x="3597" y="3103"/>
                      <a:pt x="3771" y="3076"/>
                      <a:pt x="3943" y="3041"/>
                    </a:cubicBezTo>
                    <a:cubicBezTo>
                      <a:pt x="4348" y="2955"/>
                      <a:pt x="4751" y="2855"/>
                      <a:pt x="5156" y="2775"/>
                    </a:cubicBezTo>
                    <a:cubicBezTo>
                      <a:pt x="5283" y="2751"/>
                      <a:pt x="5412" y="2736"/>
                      <a:pt x="5540" y="2736"/>
                    </a:cubicBezTo>
                    <a:cubicBezTo>
                      <a:pt x="5677" y="2736"/>
                      <a:pt x="5814" y="2753"/>
                      <a:pt x="5948" y="2792"/>
                    </a:cubicBezTo>
                    <a:cubicBezTo>
                      <a:pt x="6192" y="2857"/>
                      <a:pt x="6265" y="2958"/>
                      <a:pt x="6255" y="3205"/>
                    </a:cubicBezTo>
                    <a:cubicBezTo>
                      <a:pt x="6253" y="3275"/>
                      <a:pt x="6249" y="3346"/>
                      <a:pt x="6226" y="3408"/>
                    </a:cubicBezTo>
                    <a:cubicBezTo>
                      <a:pt x="6161" y="3586"/>
                      <a:pt x="6089" y="3766"/>
                      <a:pt x="6007" y="3940"/>
                    </a:cubicBezTo>
                    <a:cubicBezTo>
                      <a:pt x="5897" y="4173"/>
                      <a:pt x="5805" y="4410"/>
                      <a:pt x="5805" y="4670"/>
                    </a:cubicBezTo>
                    <a:cubicBezTo>
                      <a:pt x="5805" y="4966"/>
                      <a:pt x="5985" y="5155"/>
                      <a:pt x="6221" y="5155"/>
                    </a:cubicBezTo>
                    <a:cubicBezTo>
                      <a:pt x="6302" y="5155"/>
                      <a:pt x="6389" y="5133"/>
                      <a:pt x="6478" y="5085"/>
                    </a:cubicBezTo>
                    <a:cubicBezTo>
                      <a:pt x="6631" y="5001"/>
                      <a:pt x="6775" y="4893"/>
                      <a:pt x="6908" y="4780"/>
                    </a:cubicBezTo>
                    <a:cubicBezTo>
                      <a:pt x="7229" y="4502"/>
                      <a:pt x="7544" y="4216"/>
                      <a:pt x="7859" y="3929"/>
                    </a:cubicBezTo>
                    <a:cubicBezTo>
                      <a:pt x="8250" y="3575"/>
                      <a:pt x="8641" y="3223"/>
                      <a:pt x="9027" y="2863"/>
                    </a:cubicBezTo>
                    <a:cubicBezTo>
                      <a:pt x="9117" y="2777"/>
                      <a:pt x="9193" y="2675"/>
                      <a:pt x="9258" y="2571"/>
                    </a:cubicBezTo>
                    <a:cubicBezTo>
                      <a:pt x="9363" y="2405"/>
                      <a:pt x="9332" y="2246"/>
                      <a:pt x="9213" y="2086"/>
                    </a:cubicBezTo>
                    <a:cubicBezTo>
                      <a:pt x="8808" y="1527"/>
                      <a:pt x="8281" y="1135"/>
                      <a:pt x="7648" y="869"/>
                    </a:cubicBezTo>
                    <a:cubicBezTo>
                      <a:pt x="7358" y="746"/>
                      <a:pt x="7063" y="625"/>
                      <a:pt x="6775" y="492"/>
                    </a:cubicBezTo>
                    <a:cubicBezTo>
                      <a:pt x="6069" y="167"/>
                      <a:pt x="5324" y="20"/>
                      <a:pt x="4823" y="1"/>
                    </a:cubicBezTo>
                    <a:cubicBezTo>
                      <a:pt x="4784" y="0"/>
                      <a:pt x="4745" y="0"/>
                      <a:pt x="4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016700" y="4207625"/>
                <a:ext cx="214400" cy="121650"/>
              </a:xfrm>
              <a:custGeom>
                <a:rect b="b" l="l" r="r" t="t"/>
                <a:pathLst>
                  <a:path extrusionOk="0" h="4866" w="8576">
                    <a:moveTo>
                      <a:pt x="4133" y="1"/>
                    </a:moveTo>
                    <a:cubicBezTo>
                      <a:pt x="3560" y="1"/>
                      <a:pt x="3004" y="130"/>
                      <a:pt x="2472" y="411"/>
                    </a:cubicBezTo>
                    <a:cubicBezTo>
                      <a:pt x="1883" y="720"/>
                      <a:pt x="1304" y="1047"/>
                      <a:pt x="735" y="1383"/>
                    </a:cubicBezTo>
                    <a:cubicBezTo>
                      <a:pt x="539" y="1497"/>
                      <a:pt x="361" y="1659"/>
                      <a:pt x="197" y="1823"/>
                    </a:cubicBezTo>
                    <a:cubicBezTo>
                      <a:pt x="13" y="2007"/>
                      <a:pt x="1" y="2256"/>
                      <a:pt x="162" y="2457"/>
                    </a:cubicBezTo>
                    <a:cubicBezTo>
                      <a:pt x="324" y="2653"/>
                      <a:pt x="498" y="2842"/>
                      <a:pt x="684" y="3011"/>
                    </a:cubicBezTo>
                    <a:cubicBezTo>
                      <a:pt x="1105" y="3390"/>
                      <a:pt x="1541" y="3752"/>
                      <a:pt x="1971" y="4124"/>
                    </a:cubicBezTo>
                    <a:cubicBezTo>
                      <a:pt x="2147" y="4274"/>
                      <a:pt x="2319" y="4435"/>
                      <a:pt x="2499" y="4579"/>
                    </a:cubicBezTo>
                    <a:cubicBezTo>
                      <a:pt x="2634" y="4679"/>
                      <a:pt x="2771" y="4779"/>
                      <a:pt x="2926" y="4853"/>
                    </a:cubicBezTo>
                    <a:cubicBezTo>
                      <a:pt x="2945" y="4861"/>
                      <a:pt x="2964" y="4865"/>
                      <a:pt x="2982" y="4865"/>
                    </a:cubicBezTo>
                    <a:cubicBezTo>
                      <a:pt x="3069" y="4865"/>
                      <a:pt x="3140" y="4773"/>
                      <a:pt x="3096" y="4683"/>
                    </a:cubicBezTo>
                    <a:cubicBezTo>
                      <a:pt x="3072" y="4640"/>
                      <a:pt x="3047" y="4599"/>
                      <a:pt x="3024" y="4560"/>
                    </a:cubicBezTo>
                    <a:cubicBezTo>
                      <a:pt x="2846" y="4261"/>
                      <a:pt x="2662" y="3971"/>
                      <a:pt x="2493" y="3670"/>
                    </a:cubicBezTo>
                    <a:cubicBezTo>
                      <a:pt x="2423" y="3552"/>
                      <a:pt x="2355" y="3421"/>
                      <a:pt x="2321" y="3286"/>
                    </a:cubicBezTo>
                    <a:cubicBezTo>
                      <a:pt x="2268" y="3081"/>
                      <a:pt x="2300" y="2897"/>
                      <a:pt x="2488" y="2756"/>
                    </a:cubicBezTo>
                    <a:cubicBezTo>
                      <a:pt x="2636" y="2645"/>
                      <a:pt x="2799" y="2590"/>
                      <a:pt x="2969" y="2551"/>
                    </a:cubicBezTo>
                    <a:cubicBezTo>
                      <a:pt x="3466" y="2439"/>
                      <a:pt x="3966" y="2328"/>
                      <a:pt x="4461" y="2216"/>
                    </a:cubicBezTo>
                    <a:cubicBezTo>
                      <a:pt x="4674" y="2168"/>
                      <a:pt x="4887" y="2133"/>
                      <a:pt x="5100" y="2133"/>
                    </a:cubicBezTo>
                    <a:cubicBezTo>
                      <a:pt x="5251" y="2133"/>
                      <a:pt x="5402" y="2151"/>
                      <a:pt x="5553" y="2193"/>
                    </a:cubicBezTo>
                    <a:cubicBezTo>
                      <a:pt x="6005" y="2320"/>
                      <a:pt x="6179" y="2600"/>
                      <a:pt x="6108" y="3063"/>
                    </a:cubicBezTo>
                    <a:cubicBezTo>
                      <a:pt x="6069" y="3302"/>
                      <a:pt x="5973" y="3517"/>
                      <a:pt x="5870" y="3732"/>
                    </a:cubicBezTo>
                    <a:cubicBezTo>
                      <a:pt x="5791" y="3901"/>
                      <a:pt x="5727" y="4077"/>
                      <a:pt x="5670" y="4253"/>
                    </a:cubicBezTo>
                    <a:cubicBezTo>
                      <a:pt x="5649" y="4313"/>
                      <a:pt x="5664" y="4390"/>
                      <a:pt x="5684" y="4452"/>
                    </a:cubicBezTo>
                    <a:cubicBezTo>
                      <a:pt x="5706" y="4521"/>
                      <a:pt x="5739" y="4557"/>
                      <a:pt x="5789" y="4557"/>
                    </a:cubicBezTo>
                    <a:cubicBezTo>
                      <a:pt x="5815" y="4557"/>
                      <a:pt x="5845" y="4547"/>
                      <a:pt x="5881" y="4527"/>
                    </a:cubicBezTo>
                    <a:cubicBezTo>
                      <a:pt x="5993" y="4466"/>
                      <a:pt x="6106" y="4394"/>
                      <a:pt x="6206" y="4313"/>
                    </a:cubicBezTo>
                    <a:cubicBezTo>
                      <a:pt x="6376" y="4171"/>
                      <a:pt x="6537" y="4022"/>
                      <a:pt x="6701" y="3873"/>
                    </a:cubicBezTo>
                    <a:cubicBezTo>
                      <a:pt x="7149" y="3472"/>
                      <a:pt x="7599" y="3071"/>
                      <a:pt x="8039" y="2664"/>
                    </a:cubicBezTo>
                    <a:cubicBezTo>
                      <a:pt x="8193" y="2520"/>
                      <a:pt x="8336" y="2365"/>
                      <a:pt x="8469" y="2203"/>
                    </a:cubicBezTo>
                    <a:cubicBezTo>
                      <a:pt x="8575" y="2074"/>
                      <a:pt x="8561" y="1997"/>
                      <a:pt x="8456" y="1874"/>
                    </a:cubicBezTo>
                    <a:cubicBezTo>
                      <a:pt x="8072" y="1420"/>
                      <a:pt x="7607" y="1080"/>
                      <a:pt x="7059" y="853"/>
                    </a:cubicBezTo>
                    <a:cubicBezTo>
                      <a:pt x="6769" y="732"/>
                      <a:pt x="6478" y="607"/>
                      <a:pt x="6192" y="474"/>
                    </a:cubicBezTo>
                    <a:cubicBezTo>
                      <a:pt x="5801" y="292"/>
                      <a:pt x="5392" y="172"/>
                      <a:pt x="4968" y="88"/>
                    </a:cubicBezTo>
                    <a:cubicBezTo>
                      <a:pt x="4686" y="31"/>
                      <a:pt x="4408" y="1"/>
                      <a:pt x="4133"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960275" y="4292075"/>
                <a:ext cx="170725" cy="209050"/>
              </a:xfrm>
              <a:custGeom>
                <a:rect b="b" l="l" r="r" t="t"/>
                <a:pathLst>
                  <a:path extrusionOk="0" h="8362" w="6829">
                    <a:moveTo>
                      <a:pt x="1584" y="283"/>
                    </a:moveTo>
                    <a:cubicBezTo>
                      <a:pt x="1640" y="283"/>
                      <a:pt x="1698" y="301"/>
                      <a:pt x="1756" y="341"/>
                    </a:cubicBezTo>
                    <a:cubicBezTo>
                      <a:pt x="1891" y="433"/>
                      <a:pt x="2035" y="519"/>
                      <a:pt x="2164" y="617"/>
                    </a:cubicBezTo>
                    <a:cubicBezTo>
                      <a:pt x="2346" y="759"/>
                      <a:pt x="2519" y="912"/>
                      <a:pt x="2693" y="1063"/>
                    </a:cubicBezTo>
                    <a:cubicBezTo>
                      <a:pt x="2972" y="1307"/>
                      <a:pt x="3279" y="1518"/>
                      <a:pt x="3604" y="1698"/>
                    </a:cubicBezTo>
                    <a:cubicBezTo>
                      <a:pt x="3866" y="1843"/>
                      <a:pt x="4130" y="1986"/>
                      <a:pt x="4387" y="2142"/>
                    </a:cubicBezTo>
                    <a:cubicBezTo>
                      <a:pt x="4496" y="2203"/>
                      <a:pt x="4596" y="2283"/>
                      <a:pt x="4682" y="2371"/>
                    </a:cubicBezTo>
                    <a:cubicBezTo>
                      <a:pt x="4760" y="2453"/>
                      <a:pt x="4743" y="2508"/>
                      <a:pt x="4641" y="2557"/>
                    </a:cubicBezTo>
                    <a:cubicBezTo>
                      <a:pt x="4576" y="2588"/>
                      <a:pt x="4500" y="2602"/>
                      <a:pt x="4432" y="2627"/>
                    </a:cubicBezTo>
                    <a:cubicBezTo>
                      <a:pt x="4193" y="2698"/>
                      <a:pt x="3948" y="2755"/>
                      <a:pt x="3718" y="2848"/>
                    </a:cubicBezTo>
                    <a:cubicBezTo>
                      <a:pt x="3373" y="2989"/>
                      <a:pt x="3240" y="3212"/>
                      <a:pt x="3309" y="3578"/>
                    </a:cubicBezTo>
                    <a:cubicBezTo>
                      <a:pt x="3405" y="4096"/>
                      <a:pt x="3596" y="4582"/>
                      <a:pt x="3972" y="4971"/>
                    </a:cubicBezTo>
                    <a:cubicBezTo>
                      <a:pt x="4183" y="5190"/>
                      <a:pt x="4398" y="5411"/>
                      <a:pt x="4612" y="5628"/>
                    </a:cubicBezTo>
                    <a:cubicBezTo>
                      <a:pt x="4764" y="5783"/>
                      <a:pt x="4928" y="5923"/>
                      <a:pt x="5138" y="5996"/>
                    </a:cubicBezTo>
                    <a:cubicBezTo>
                      <a:pt x="5228" y="6029"/>
                      <a:pt x="5311" y="6045"/>
                      <a:pt x="5387" y="6045"/>
                    </a:cubicBezTo>
                    <a:cubicBezTo>
                      <a:pt x="5564" y="6045"/>
                      <a:pt x="5707" y="5957"/>
                      <a:pt x="5834" y="5777"/>
                    </a:cubicBezTo>
                    <a:cubicBezTo>
                      <a:pt x="6000" y="5538"/>
                      <a:pt x="6081" y="5268"/>
                      <a:pt x="6137" y="4990"/>
                    </a:cubicBezTo>
                    <a:cubicBezTo>
                      <a:pt x="6151" y="4924"/>
                      <a:pt x="6165" y="4863"/>
                      <a:pt x="6182" y="4801"/>
                    </a:cubicBezTo>
                    <a:cubicBezTo>
                      <a:pt x="6192" y="4762"/>
                      <a:pt x="6226" y="4742"/>
                      <a:pt x="6259" y="4742"/>
                    </a:cubicBezTo>
                    <a:cubicBezTo>
                      <a:pt x="6299" y="4742"/>
                      <a:pt x="6338" y="4768"/>
                      <a:pt x="6341" y="4818"/>
                    </a:cubicBezTo>
                    <a:lnTo>
                      <a:pt x="6337" y="4818"/>
                    </a:lnTo>
                    <a:cubicBezTo>
                      <a:pt x="6360" y="5106"/>
                      <a:pt x="6372" y="5395"/>
                      <a:pt x="6401" y="5685"/>
                    </a:cubicBezTo>
                    <a:cubicBezTo>
                      <a:pt x="6454" y="6254"/>
                      <a:pt x="6513" y="6825"/>
                      <a:pt x="6566" y="7396"/>
                    </a:cubicBezTo>
                    <a:cubicBezTo>
                      <a:pt x="6577" y="7508"/>
                      <a:pt x="6575" y="7623"/>
                      <a:pt x="6560" y="7735"/>
                    </a:cubicBezTo>
                    <a:cubicBezTo>
                      <a:pt x="6536" y="7926"/>
                      <a:pt x="6458" y="8009"/>
                      <a:pt x="6266" y="8030"/>
                    </a:cubicBezTo>
                    <a:cubicBezTo>
                      <a:pt x="6103" y="8046"/>
                      <a:pt x="5937" y="8055"/>
                      <a:pt x="5772" y="8055"/>
                    </a:cubicBezTo>
                    <a:cubicBezTo>
                      <a:pt x="5722" y="8055"/>
                      <a:pt x="5671" y="8054"/>
                      <a:pt x="5621" y="8052"/>
                    </a:cubicBezTo>
                    <a:cubicBezTo>
                      <a:pt x="5263" y="8044"/>
                      <a:pt x="4907" y="8003"/>
                      <a:pt x="4549" y="8001"/>
                    </a:cubicBezTo>
                    <a:cubicBezTo>
                      <a:pt x="3647" y="7993"/>
                      <a:pt x="2923" y="7590"/>
                      <a:pt x="2309" y="6970"/>
                    </a:cubicBezTo>
                    <a:cubicBezTo>
                      <a:pt x="1891" y="6547"/>
                      <a:pt x="1499" y="6096"/>
                      <a:pt x="1124" y="5634"/>
                    </a:cubicBezTo>
                    <a:cubicBezTo>
                      <a:pt x="699" y="5106"/>
                      <a:pt x="422" y="4495"/>
                      <a:pt x="336" y="3815"/>
                    </a:cubicBezTo>
                    <a:cubicBezTo>
                      <a:pt x="310" y="3594"/>
                      <a:pt x="334" y="3359"/>
                      <a:pt x="382" y="3140"/>
                    </a:cubicBezTo>
                    <a:cubicBezTo>
                      <a:pt x="517" y="2498"/>
                      <a:pt x="670" y="1859"/>
                      <a:pt x="823" y="1219"/>
                    </a:cubicBezTo>
                    <a:cubicBezTo>
                      <a:pt x="877" y="996"/>
                      <a:pt x="979" y="791"/>
                      <a:pt x="1124" y="613"/>
                    </a:cubicBezTo>
                    <a:cubicBezTo>
                      <a:pt x="1196" y="525"/>
                      <a:pt x="1278" y="444"/>
                      <a:pt x="1366" y="372"/>
                    </a:cubicBezTo>
                    <a:cubicBezTo>
                      <a:pt x="1435" y="316"/>
                      <a:pt x="1508" y="283"/>
                      <a:pt x="1584" y="283"/>
                    </a:cubicBezTo>
                    <a:close/>
                    <a:moveTo>
                      <a:pt x="1597" y="0"/>
                    </a:moveTo>
                    <a:cubicBezTo>
                      <a:pt x="1493" y="0"/>
                      <a:pt x="1390" y="31"/>
                      <a:pt x="1294" y="90"/>
                    </a:cubicBezTo>
                    <a:cubicBezTo>
                      <a:pt x="1165" y="165"/>
                      <a:pt x="1042" y="266"/>
                      <a:pt x="940" y="376"/>
                    </a:cubicBezTo>
                    <a:cubicBezTo>
                      <a:pt x="735" y="595"/>
                      <a:pt x="613" y="867"/>
                      <a:pt x="541" y="1156"/>
                    </a:cubicBezTo>
                    <a:cubicBezTo>
                      <a:pt x="388" y="1763"/>
                      <a:pt x="236" y="2375"/>
                      <a:pt x="101" y="2989"/>
                    </a:cubicBezTo>
                    <a:cubicBezTo>
                      <a:pt x="19" y="3363"/>
                      <a:pt x="1" y="3744"/>
                      <a:pt x="97" y="4120"/>
                    </a:cubicBezTo>
                    <a:cubicBezTo>
                      <a:pt x="246" y="4720"/>
                      <a:pt x="480" y="5288"/>
                      <a:pt x="879" y="5767"/>
                    </a:cubicBezTo>
                    <a:cubicBezTo>
                      <a:pt x="1276" y="6242"/>
                      <a:pt x="1675" y="6712"/>
                      <a:pt x="2102" y="7160"/>
                    </a:cubicBezTo>
                    <a:cubicBezTo>
                      <a:pt x="2669" y="7756"/>
                      <a:pt x="3360" y="8146"/>
                      <a:pt x="4189" y="8243"/>
                    </a:cubicBezTo>
                    <a:cubicBezTo>
                      <a:pt x="4684" y="8298"/>
                      <a:pt x="5183" y="8324"/>
                      <a:pt x="5642" y="8361"/>
                    </a:cubicBezTo>
                    <a:cubicBezTo>
                      <a:pt x="5897" y="8345"/>
                      <a:pt x="6114" y="8349"/>
                      <a:pt x="6321" y="8308"/>
                    </a:cubicBezTo>
                    <a:cubicBezTo>
                      <a:pt x="6577" y="8257"/>
                      <a:pt x="6769" y="8099"/>
                      <a:pt x="6800" y="7823"/>
                    </a:cubicBezTo>
                    <a:cubicBezTo>
                      <a:pt x="6824" y="7615"/>
                      <a:pt x="6828" y="7404"/>
                      <a:pt x="6814" y="7195"/>
                    </a:cubicBezTo>
                    <a:cubicBezTo>
                      <a:pt x="6769" y="6459"/>
                      <a:pt x="6718" y="5726"/>
                      <a:pt x="6660" y="4990"/>
                    </a:cubicBezTo>
                    <a:cubicBezTo>
                      <a:pt x="6648" y="4801"/>
                      <a:pt x="6620" y="4615"/>
                      <a:pt x="6495" y="4462"/>
                    </a:cubicBezTo>
                    <a:cubicBezTo>
                      <a:pt x="6413" y="4362"/>
                      <a:pt x="6318" y="4313"/>
                      <a:pt x="6228" y="4313"/>
                    </a:cubicBezTo>
                    <a:cubicBezTo>
                      <a:pt x="6115" y="4313"/>
                      <a:pt x="6010" y="4389"/>
                      <a:pt x="5948" y="4540"/>
                    </a:cubicBezTo>
                    <a:cubicBezTo>
                      <a:pt x="5899" y="4654"/>
                      <a:pt x="5877" y="4779"/>
                      <a:pt x="5850" y="4900"/>
                    </a:cubicBezTo>
                    <a:cubicBezTo>
                      <a:pt x="5799" y="5145"/>
                      <a:pt x="5736" y="5384"/>
                      <a:pt x="5590" y="5595"/>
                    </a:cubicBezTo>
                    <a:cubicBezTo>
                      <a:pt x="5520" y="5698"/>
                      <a:pt x="5449" y="5750"/>
                      <a:pt x="5362" y="5750"/>
                    </a:cubicBezTo>
                    <a:cubicBezTo>
                      <a:pt x="5312" y="5750"/>
                      <a:pt x="5258" y="5733"/>
                      <a:pt x="5196" y="5700"/>
                    </a:cubicBezTo>
                    <a:cubicBezTo>
                      <a:pt x="5073" y="5634"/>
                      <a:pt x="4960" y="5542"/>
                      <a:pt x="4862" y="5444"/>
                    </a:cubicBezTo>
                    <a:cubicBezTo>
                      <a:pt x="4631" y="5219"/>
                      <a:pt x="4410" y="4981"/>
                      <a:pt x="4181" y="4754"/>
                    </a:cubicBezTo>
                    <a:cubicBezTo>
                      <a:pt x="3858" y="4429"/>
                      <a:pt x="3720" y="4020"/>
                      <a:pt x="3618" y="3590"/>
                    </a:cubicBezTo>
                    <a:cubicBezTo>
                      <a:pt x="3610" y="3557"/>
                      <a:pt x="3610" y="3521"/>
                      <a:pt x="3608" y="3488"/>
                    </a:cubicBezTo>
                    <a:cubicBezTo>
                      <a:pt x="3596" y="3326"/>
                      <a:pt x="3659" y="3210"/>
                      <a:pt x="3813" y="3152"/>
                    </a:cubicBezTo>
                    <a:cubicBezTo>
                      <a:pt x="3976" y="3089"/>
                      <a:pt x="4142" y="3036"/>
                      <a:pt x="4312" y="2981"/>
                    </a:cubicBezTo>
                    <a:cubicBezTo>
                      <a:pt x="4445" y="2938"/>
                      <a:pt x="4588" y="2915"/>
                      <a:pt x="4717" y="2864"/>
                    </a:cubicBezTo>
                    <a:cubicBezTo>
                      <a:pt x="5067" y="2729"/>
                      <a:pt x="5126" y="2406"/>
                      <a:pt x="4854" y="2156"/>
                    </a:cubicBezTo>
                    <a:cubicBezTo>
                      <a:pt x="4758" y="2068"/>
                      <a:pt x="4653" y="1986"/>
                      <a:pt x="4543" y="1917"/>
                    </a:cubicBezTo>
                    <a:cubicBezTo>
                      <a:pt x="4318" y="1778"/>
                      <a:pt x="4093" y="1630"/>
                      <a:pt x="3858" y="1507"/>
                    </a:cubicBezTo>
                    <a:cubicBezTo>
                      <a:pt x="3321" y="1231"/>
                      <a:pt x="2882" y="830"/>
                      <a:pt x="2423" y="450"/>
                    </a:cubicBezTo>
                    <a:cubicBezTo>
                      <a:pt x="2249" y="306"/>
                      <a:pt x="2057" y="184"/>
                      <a:pt x="1861" y="71"/>
                    </a:cubicBezTo>
                    <a:cubicBezTo>
                      <a:pt x="1776" y="23"/>
                      <a:pt x="1686" y="0"/>
                      <a:pt x="1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968000" y="4299125"/>
                <a:ext cx="156700" cy="194350"/>
              </a:xfrm>
              <a:custGeom>
                <a:rect b="b" l="l" r="r" t="t"/>
                <a:pathLst>
                  <a:path extrusionOk="0" h="7774" w="6268">
                    <a:moveTo>
                      <a:pt x="1275" y="1"/>
                    </a:moveTo>
                    <a:cubicBezTo>
                      <a:pt x="1199" y="1"/>
                      <a:pt x="1126" y="34"/>
                      <a:pt x="1057" y="90"/>
                    </a:cubicBezTo>
                    <a:cubicBezTo>
                      <a:pt x="969" y="162"/>
                      <a:pt x="887" y="243"/>
                      <a:pt x="815" y="331"/>
                    </a:cubicBezTo>
                    <a:cubicBezTo>
                      <a:pt x="670" y="509"/>
                      <a:pt x="568" y="714"/>
                      <a:pt x="514" y="937"/>
                    </a:cubicBezTo>
                    <a:cubicBezTo>
                      <a:pt x="361" y="1577"/>
                      <a:pt x="208" y="2216"/>
                      <a:pt x="73" y="2858"/>
                    </a:cubicBezTo>
                    <a:cubicBezTo>
                      <a:pt x="25" y="3077"/>
                      <a:pt x="1" y="3312"/>
                      <a:pt x="27" y="3533"/>
                    </a:cubicBezTo>
                    <a:cubicBezTo>
                      <a:pt x="113" y="4213"/>
                      <a:pt x="390" y="4824"/>
                      <a:pt x="815" y="5352"/>
                    </a:cubicBezTo>
                    <a:cubicBezTo>
                      <a:pt x="1190" y="5814"/>
                      <a:pt x="1582" y="6265"/>
                      <a:pt x="2000" y="6688"/>
                    </a:cubicBezTo>
                    <a:cubicBezTo>
                      <a:pt x="2614" y="7308"/>
                      <a:pt x="3338" y="7711"/>
                      <a:pt x="4240" y="7719"/>
                    </a:cubicBezTo>
                    <a:cubicBezTo>
                      <a:pt x="4598" y="7721"/>
                      <a:pt x="4954" y="7762"/>
                      <a:pt x="5312" y="7770"/>
                    </a:cubicBezTo>
                    <a:cubicBezTo>
                      <a:pt x="5362" y="7772"/>
                      <a:pt x="5413" y="7773"/>
                      <a:pt x="5463" y="7773"/>
                    </a:cubicBezTo>
                    <a:cubicBezTo>
                      <a:pt x="5628" y="7773"/>
                      <a:pt x="5794" y="7764"/>
                      <a:pt x="5957" y="7748"/>
                    </a:cubicBezTo>
                    <a:cubicBezTo>
                      <a:pt x="6149" y="7727"/>
                      <a:pt x="6227" y="7644"/>
                      <a:pt x="6251" y="7453"/>
                    </a:cubicBezTo>
                    <a:cubicBezTo>
                      <a:pt x="6266" y="7341"/>
                      <a:pt x="6268" y="7226"/>
                      <a:pt x="6257" y="7114"/>
                    </a:cubicBezTo>
                    <a:cubicBezTo>
                      <a:pt x="6204" y="6543"/>
                      <a:pt x="6145" y="5972"/>
                      <a:pt x="6092" y="5403"/>
                    </a:cubicBezTo>
                    <a:cubicBezTo>
                      <a:pt x="6063" y="5113"/>
                      <a:pt x="6051" y="4824"/>
                      <a:pt x="6028" y="4536"/>
                    </a:cubicBezTo>
                    <a:lnTo>
                      <a:pt x="6032" y="4536"/>
                    </a:lnTo>
                    <a:cubicBezTo>
                      <a:pt x="6029" y="4486"/>
                      <a:pt x="5990" y="4460"/>
                      <a:pt x="5950" y="4460"/>
                    </a:cubicBezTo>
                    <a:cubicBezTo>
                      <a:pt x="5917" y="4460"/>
                      <a:pt x="5883" y="4480"/>
                      <a:pt x="5873" y="4519"/>
                    </a:cubicBezTo>
                    <a:cubicBezTo>
                      <a:pt x="5856" y="4581"/>
                      <a:pt x="5842" y="4642"/>
                      <a:pt x="5828" y="4708"/>
                    </a:cubicBezTo>
                    <a:cubicBezTo>
                      <a:pt x="5772" y="4986"/>
                      <a:pt x="5691" y="5256"/>
                      <a:pt x="5525" y="5495"/>
                    </a:cubicBezTo>
                    <a:cubicBezTo>
                      <a:pt x="5398" y="5675"/>
                      <a:pt x="5255" y="5763"/>
                      <a:pt x="5078" y="5763"/>
                    </a:cubicBezTo>
                    <a:cubicBezTo>
                      <a:pt x="5002" y="5763"/>
                      <a:pt x="4919" y="5747"/>
                      <a:pt x="4829" y="5714"/>
                    </a:cubicBezTo>
                    <a:cubicBezTo>
                      <a:pt x="4619" y="5641"/>
                      <a:pt x="4455" y="5501"/>
                      <a:pt x="4303" y="5346"/>
                    </a:cubicBezTo>
                    <a:cubicBezTo>
                      <a:pt x="4089" y="5129"/>
                      <a:pt x="3874" y="4908"/>
                      <a:pt x="3663" y="4689"/>
                    </a:cubicBezTo>
                    <a:cubicBezTo>
                      <a:pt x="3287" y="4300"/>
                      <a:pt x="3096" y="3814"/>
                      <a:pt x="3000" y="3296"/>
                    </a:cubicBezTo>
                    <a:cubicBezTo>
                      <a:pt x="2931" y="2930"/>
                      <a:pt x="3064" y="2707"/>
                      <a:pt x="3409" y="2566"/>
                    </a:cubicBezTo>
                    <a:cubicBezTo>
                      <a:pt x="3639" y="2473"/>
                      <a:pt x="3884" y="2416"/>
                      <a:pt x="4123" y="2345"/>
                    </a:cubicBezTo>
                    <a:cubicBezTo>
                      <a:pt x="4191" y="2320"/>
                      <a:pt x="4267" y="2306"/>
                      <a:pt x="4332" y="2275"/>
                    </a:cubicBezTo>
                    <a:cubicBezTo>
                      <a:pt x="4434" y="2226"/>
                      <a:pt x="4451" y="2171"/>
                      <a:pt x="4373" y="2089"/>
                    </a:cubicBezTo>
                    <a:cubicBezTo>
                      <a:pt x="4287" y="2001"/>
                      <a:pt x="4187" y="1921"/>
                      <a:pt x="4078" y="1860"/>
                    </a:cubicBezTo>
                    <a:cubicBezTo>
                      <a:pt x="3821" y="1704"/>
                      <a:pt x="3557" y="1561"/>
                      <a:pt x="3295" y="1416"/>
                    </a:cubicBezTo>
                    <a:cubicBezTo>
                      <a:pt x="2970" y="1236"/>
                      <a:pt x="2663" y="1025"/>
                      <a:pt x="2384" y="781"/>
                    </a:cubicBezTo>
                    <a:cubicBezTo>
                      <a:pt x="2210" y="630"/>
                      <a:pt x="2037" y="477"/>
                      <a:pt x="1855" y="335"/>
                    </a:cubicBezTo>
                    <a:cubicBezTo>
                      <a:pt x="1726" y="237"/>
                      <a:pt x="1582" y="151"/>
                      <a:pt x="1447" y="59"/>
                    </a:cubicBezTo>
                    <a:cubicBezTo>
                      <a:pt x="1389" y="19"/>
                      <a:pt x="1331" y="1"/>
                      <a:pt x="1275"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114950" y="4351950"/>
                <a:ext cx="28875" cy="31325"/>
              </a:xfrm>
              <a:custGeom>
                <a:rect b="b" l="l" r="r" t="t"/>
                <a:pathLst>
                  <a:path extrusionOk="0" h="1253" w="1155">
                    <a:moveTo>
                      <a:pt x="957" y="0"/>
                    </a:moveTo>
                    <a:cubicBezTo>
                      <a:pt x="948" y="0"/>
                      <a:pt x="938" y="1"/>
                      <a:pt x="928" y="2"/>
                    </a:cubicBezTo>
                    <a:cubicBezTo>
                      <a:pt x="836" y="17"/>
                      <a:pt x="815" y="90"/>
                      <a:pt x="815" y="166"/>
                    </a:cubicBezTo>
                    <a:cubicBezTo>
                      <a:pt x="815" y="223"/>
                      <a:pt x="827" y="279"/>
                      <a:pt x="834" y="336"/>
                    </a:cubicBezTo>
                    <a:cubicBezTo>
                      <a:pt x="846" y="491"/>
                      <a:pt x="868" y="651"/>
                      <a:pt x="803" y="804"/>
                    </a:cubicBezTo>
                    <a:cubicBezTo>
                      <a:pt x="763" y="894"/>
                      <a:pt x="705" y="941"/>
                      <a:pt x="643" y="941"/>
                    </a:cubicBezTo>
                    <a:cubicBezTo>
                      <a:pt x="596" y="941"/>
                      <a:pt x="546" y="913"/>
                      <a:pt x="502" y="856"/>
                    </a:cubicBezTo>
                    <a:cubicBezTo>
                      <a:pt x="430" y="764"/>
                      <a:pt x="390" y="645"/>
                      <a:pt x="347" y="538"/>
                    </a:cubicBezTo>
                    <a:cubicBezTo>
                      <a:pt x="322" y="471"/>
                      <a:pt x="316" y="395"/>
                      <a:pt x="293" y="326"/>
                    </a:cubicBezTo>
                    <a:cubicBezTo>
                      <a:pt x="273" y="260"/>
                      <a:pt x="226" y="213"/>
                      <a:pt x="156" y="213"/>
                    </a:cubicBezTo>
                    <a:cubicBezTo>
                      <a:pt x="147" y="213"/>
                      <a:pt x="137" y="214"/>
                      <a:pt x="128" y="215"/>
                    </a:cubicBezTo>
                    <a:cubicBezTo>
                      <a:pt x="40" y="227"/>
                      <a:pt x="1" y="293"/>
                      <a:pt x="7" y="375"/>
                    </a:cubicBezTo>
                    <a:cubicBezTo>
                      <a:pt x="25" y="653"/>
                      <a:pt x="99" y="911"/>
                      <a:pt x="306" y="1111"/>
                    </a:cubicBezTo>
                    <a:cubicBezTo>
                      <a:pt x="405" y="1208"/>
                      <a:pt x="514" y="1252"/>
                      <a:pt x="620" y="1252"/>
                    </a:cubicBezTo>
                    <a:cubicBezTo>
                      <a:pt x="776" y="1252"/>
                      <a:pt x="928" y="1157"/>
                      <a:pt x="1042" y="991"/>
                    </a:cubicBezTo>
                    <a:cubicBezTo>
                      <a:pt x="1155" y="825"/>
                      <a:pt x="1147" y="438"/>
                      <a:pt x="1142" y="397"/>
                    </a:cubicBezTo>
                    <a:cubicBezTo>
                      <a:pt x="1132" y="307"/>
                      <a:pt x="1126" y="215"/>
                      <a:pt x="1104" y="129"/>
                    </a:cubicBezTo>
                    <a:cubicBezTo>
                      <a:pt x="1083" y="52"/>
                      <a:pt x="1036" y="0"/>
                      <a:pt x="9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094950" y="4354100"/>
                <a:ext cx="10050" cy="15175"/>
              </a:xfrm>
              <a:custGeom>
                <a:rect b="b" l="l" r="r" t="t"/>
                <a:pathLst>
                  <a:path extrusionOk="0" h="607" w="402">
                    <a:moveTo>
                      <a:pt x="179" y="0"/>
                    </a:moveTo>
                    <a:cubicBezTo>
                      <a:pt x="177" y="0"/>
                      <a:pt x="175" y="0"/>
                      <a:pt x="173" y="0"/>
                    </a:cubicBezTo>
                    <a:cubicBezTo>
                      <a:pt x="122" y="6"/>
                      <a:pt x="48" y="66"/>
                      <a:pt x="30" y="117"/>
                    </a:cubicBezTo>
                    <a:cubicBezTo>
                      <a:pt x="1" y="199"/>
                      <a:pt x="1" y="295"/>
                      <a:pt x="17" y="381"/>
                    </a:cubicBezTo>
                    <a:cubicBezTo>
                      <a:pt x="41" y="529"/>
                      <a:pt x="120" y="606"/>
                      <a:pt x="215" y="606"/>
                    </a:cubicBezTo>
                    <a:cubicBezTo>
                      <a:pt x="219" y="606"/>
                      <a:pt x="222" y="606"/>
                      <a:pt x="226" y="606"/>
                    </a:cubicBezTo>
                    <a:cubicBezTo>
                      <a:pt x="328" y="598"/>
                      <a:pt x="398" y="493"/>
                      <a:pt x="402" y="293"/>
                    </a:cubicBezTo>
                    <a:cubicBezTo>
                      <a:pt x="388" y="250"/>
                      <a:pt x="373" y="160"/>
                      <a:pt x="334" y="94"/>
                    </a:cubicBezTo>
                    <a:cubicBezTo>
                      <a:pt x="301" y="49"/>
                      <a:pt x="231"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149950" y="4344525"/>
                <a:ext cx="10050" cy="15125"/>
              </a:xfrm>
              <a:custGeom>
                <a:rect b="b" l="l" r="r" t="t"/>
                <a:pathLst>
                  <a:path extrusionOk="0" h="605" w="402">
                    <a:moveTo>
                      <a:pt x="178" y="0"/>
                    </a:moveTo>
                    <a:cubicBezTo>
                      <a:pt x="176" y="0"/>
                      <a:pt x="174" y="1"/>
                      <a:pt x="172" y="1"/>
                    </a:cubicBezTo>
                    <a:cubicBezTo>
                      <a:pt x="121" y="5"/>
                      <a:pt x="47" y="64"/>
                      <a:pt x="29" y="115"/>
                    </a:cubicBezTo>
                    <a:cubicBezTo>
                      <a:pt x="0" y="197"/>
                      <a:pt x="0" y="295"/>
                      <a:pt x="17" y="379"/>
                    </a:cubicBezTo>
                    <a:cubicBezTo>
                      <a:pt x="40" y="525"/>
                      <a:pt x="117" y="605"/>
                      <a:pt x="211" y="605"/>
                    </a:cubicBezTo>
                    <a:cubicBezTo>
                      <a:pt x="216" y="605"/>
                      <a:pt x="221" y="605"/>
                      <a:pt x="225" y="604"/>
                    </a:cubicBezTo>
                    <a:cubicBezTo>
                      <a:pt x="328" y="596"/>
                      <a:pt x="397" y="492"/>
                      <a:pt x="401" y="293"/>
                    </a:cubicBezTo>
                    <a:cubicBezTo>
                      <a:pt x="389" y="248"/>
                      <a:pt x="377" y="160"/>
                      <a:pt x="334" y="93"/>
                    </a:cubicBezTo>
                    <a:cubicBezTo>
                      <a:pt x="300" y="49"/>
                      <a:pt x="231" y="0"/>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225175" y="4411925"/>
                <a:ext cx="14000" cy="18950"/>
              </a:xfrm>
              <a:custGeom>
                <a:rect b="b" l="l" r="r" t="t"/>
                <a:pathLst>
                  <a:path extrusionOk="0" h="758" w="560">
                    <a:moveTo>
                      <a:pt x="265" y="1"/>
                    </a:moveTo>
                    <a:cubicBezTo>
                      <a:pt x="254" y="1"/>
                      <a:pt x="243" y="2"/>
                      <a:pt x="232" y="3"/>
                    </a:cubicBezTo>
                    <a:cubicBezTo>
                      <a:pt x="107" y="24"/>
                      <a:pt x="1" y="147"/>
                      <a:pt x="27" y="292"/>
                    </a:cubicBezTo>
                    <a:cubicBezTo>
                      <a:pt x="52" y="423"/>
                      <a:pt x="99" y="558"/>
                      <a:pt x="173" y="666"/>
                    </a:cubicBezTo>
                    <a:cubicBezTo>
                      <a:pt x="215" y="728"/>
                      <a:pt x="273" y="758"/>
                      <a:pt x="331" y="758"/>
                    </a:cubicBezTo>
                    <a:cubicBezTo>
                      <a:pt x="407" y="758"/>
                      <a:pt x="482" y="708"/>
                      <a:pt x="523" y="615"/>
                    </a:cubicBezTo>
                    <a:cubicBezTo>
                      <a:pt x="551" y="548"/>
                      <a:pt x="559" y="273"/>
                      <a:pt x="543" y="216"/>
                    </a:cubicBezTo>
                    <a:cubicBezTo>
                      <a:pt x="509" y="95"/>
                      <a:pt x="382"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175825" y="4466250"/>
                <a:ext cx="17325" cy="16550"/>
              </a:xfrm>
              <a:custGeom>
                <a:rect b="b" l="l" r="r" t="t"/>
                <a:pathLst>
                  <a:path extrusionOk="0" h="662" w="693">
                    <a:moveTo>
                      <a:pt x="236" y="1"/>
                    </a:moveTo>
                    <a:cubicBezTo>
                      <a:pt x="235" y="1"/>
                      <a:pt x="233" y="1"/>
                      <a:pt x="232" y="1"/>
                    </a:cubicBezTo>
                    <a:cubicBezTo>
                      <a:pt x="99" y="3"/>
                      <a:pt x="0" y="134"/>
                      <a:pt x="37" y="277"/>
                    </a:cubicBezTo>
                    <a:cubicBezTo>
                      <a:pt x="88" y="472"/>
                      <a:pt x="215" y="600"/>
                      <a:pt x="410" y="654"/>
                    </a:cubicBezTo>
                    <a:cubicBezTo>
                      <a:pt x="430" y="659"/>
                      <a:pt x="449" y="662"/>
                      <a:pt x="468" y="662"/>
                    </a:cubicBezTo>
                    <a:cubicBezTo>
                      <a:pt x="593" y="662"/>
                      <a:pt x="693" y="553"/>
                      <a:pt x="684" y="418"/>
                    </a:cubicBezTo>
                    <a:cubicBezTo>
                      <a:pt x="674" y="240"/>
                      <a:pt x="414" y="1"/>
                      <a:pt x="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227750" y="4444200"/>
                <a:ext cx="18025" cy="14525"/>
              </a:xfrm>
              <a:custGeom>
                <a:rect b="b" l="l" r="r" t="t"/>
                <a:pathLst>
                  <a:path extrusionOk="0" h="581" w="721">
                    <a:moveTo>
                      <a:pt x="504" y="0"/>
                    </a:moveTo>
                    <a:cubicBezTo>
                      <a:pt x="496" y="0"/>
                      <a:pt x="489" y="1"/>
                      <a:pt x="481" y="1"/>
                    </a:cubicBezTo>
                    <a:cubicBezTo>
                      <a:pt x="295" y="16"/>
                      <a:pt x="147" y="106"/>
                      <a:pt x="51" y="269"/>
                    </a:cubicBezTo>
                    <a:cubicBezTo>
                      <a:pt x="10" y="343"/>
                      <a:pt x="0" y="433"/>
                      <a:pt x="66" y="492"/>
                    </a:cubicBezTo>
                    <a:cubicBezTo>
                      <a:pt x="113" y="536"/>
                      <a:pt x="188" y="581"/>
                      <a:pt x="248" y="581"/>
                    </a:cubicBezTo>
                    <a:cubicBezTo>
                      <a:pt x="255" y="581"/>
                      <a:pt x="263" y="580"/>
                      <a:pt x="270" y="578"/>
                    </a:cubicBezTo>
                    <a:cubicBezTo>
                      <a:pt x="383" y="558"/>
                      <a:pt x="497" y="511"/>
                      <a:pt x="591" y="443"/>
                    </a:cubicBezTo>
                    <a:cubicBezTo>
                      <a:pt x="628" y="415"/>
                      <a:pt x="655" y="374"/>
                      <a:pt x="675" y="337"/>
                    </a:cubicBezTo>
                    <a:cubicBezTo>
                      <a:pt x="714" y="269"/>
                      <a:pt x="720" y="185"/>
                      <a:pt x="685" y="116"/>
                    </a:cubicBezTo>
                    <a:cubicBezTo>
                      <a:pt x="652" y="41"/>
                      <a:pt x="585" y="0"/>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4231525" y="4332550"/>
                <a:ext cx="19150" cy="13975"/>
              </a:xfrm>
              <a:custGeom>
                <a:rect b="b" l="l" r="r" t="t"/>
                <a:pathLst>
                  <a:path extrusionOk="0" h="559" w="766">
                    <a:moveTo>
                      <a:pt x="466" y="1"/>
                    </a:moveTo>
                    <a:cubicBezTo>
                      <a:pt x="342" y="1"/>
                      <a:pt x="194" y="72"/>
                      <a:pt x="113" y="171"/>
                    </a:cubicBezTo>
                    <a:cubicBezTo>
                      <a:pt x="1" y="306"/>
                      <a:pt x="39" y="465"/>
                      <a:pt x="203" y="529"/>
                    </a:cubicBezTo>
                    <a:cubicBezTo>
                      <a:pt x="254" y="549"/>
                      <a:pt x="303" y="559"/>
                      <a:pt x="351" y="559"/>
                    </a:cubicBezTo>
                    <a:cubicBezTo>
                      <a:pt x="451" y="559"/>
                      <a:pt x="545" y="517"/>
                      <a:pt x="633" y="449"/>
                    </a:cubicBezTo>
                    <a:cubicBezTo>
                      <a:pt x="733" y="367"/>
                      <a:pt x="766" y="263"/>
                      <a:pt x="727" y="163"/>
                    </a:cubicBezTo>
                    <a:cubicBezTo>
                      <a:pt x="692" y="60"/>
                      <a:pt x="596" y="5"/>
                      <a:pt x="471" y="1"/>
                    </a:cubicBezTo>
                    <a:cubicBezTo>
                      <a:pt x="469" y="1"/>
                      <a:pt x="468" y="1"/>
                      <a:pt x="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4254025" y="4352700"/>
                <a:ext cx="11175" cy="17750"/>
              </a:xfrm>
              <a:custGeom>
                <a:rect b="b" l="l" r="r" t="t"/>
                <a:pathLst>
                  <a:path extrusionOk="0" h="710" w="447">
                    <a:moveTo>
                      <a:pt x="207" y="0"/>
                    </a:moveTo>
                    <a:cubicBezTo>
                      <a:pt x="200" y="0"/>
                      <a:pt x="194" y="1"/>
                      <a:pt x="187" y="1"/>
                    </a:cubicBezTo>
                    <a:cubicBezTo>
                      <a:pt x="89" y="9"/>
                      <a:pt x="25" y="79"/>
                      <a:pt x="17" y="165"/>
                    </a:cubicBezTo>
                    <a:cubicBezTo>
                      <a:pt x="3" y="285"/>
                      <a:pt x="1" y="412"/>
                      <a:pt x="25" y="531"/>
                    </a:cubicBezTo>
                    <a:cubicBezTo>
                      <a:pt x="51" y="650"/>
                      <a:pt x="132" y="710"/>
                      <a:pt x="224" y="710"/>
                    </a:cubicBezTo>
                    <a:cubicBezTo>
                      <a:pt x="236" y="710"/>
                      <a:pt x="247" y="709"/>
                      <a:pt x="258" y="707"/>
                    </a:cubicBezTo>
                    <a:cubicBezTo>
                      <a:pt x="357" y="695"/>
                      <a:pt x="426" y="615"/>
                      <a:pt x="443" y="492"/>
                    </a:cubicBezTo>
                    <a:cubicBezTo>
                      <a:pt x="447" y="468"/>
                      <a:pt x="426" y="228"/>
                      <a:pt x="396" y="142"/>
                    </a:cubicBezTo>
                    <a:cubicBezTo>
                      <a:pt x="365" y="56"/>
                      <a:pt x="302"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4194450" y="4446025"/>
                <a:ext cx="17725" cy="12575"/>
              </a:xfrm>
              <a:custGeom>
                <a:rect b="b" l="l" r="r" t="t"/>
                <a:pathLst>
                  <a:path extrusionOk="0" h="503" w="709">
                    <a:moveTo>
                      <a:pt x="286" y="1"/>
                    </a:moveTo>
                    <a:cubicBezTo>
                      <a:pt x="144" y="1"/>
                      <a:pt x="67" y="47"/>
                      <a:pt x="35" y="135"/>
                    </a:cubicBezTo>
                    <a:cubicBezTo>
                      <a:pt x="0" y="239"/>
                      <a:pt x="51" y="319"/>
                      <a:pt x="127" y="387"/>
                    </a:cubicBezTo>
                    <a:cubicBezTo>
                      <a:pt x="214" y="457"/>
                      <a:pt x="312" y="502"/>
                      <a:pt x="423" y="502"/>
                    </a:cubicBezTo>
                    <a:cubicBezTo>
                      <a:pt x="434" y="502"/>
                      <a:pt x="445" y="502"/>
                      <a:pt x="456" y="501"/>
                    </a:cubicBezTo>
                    <a:cubicBezTo>
                      <a:pt x="575" y="493"/>
                      <a:pt x="661" y="423"/>
                      <a:pt x="684" y="329"/>
                    </a:cubicBezTo>
                    <a:cubicBezTo>
                      <a:pt x="708" y="227"/>
                      <a:pt x="661" y="121"/>
                      <a:pt x="544" y="69"/>
                    </a:cubicBezTo>
                    <a:cubicBezTo>
                      <a:pt x="463" y="33"/>
                      <a:pt x="375" y="14"/>
                      <a:pt x="330" y="2"/>
                    </a:cubicBezTo>
                    <a:cubicBezTo>
                      <a:pt x="314" y="1"/>
                      <a:pt x="300"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250500" y="4399150"/>
                <a:ext cx="17100" cy="13850"/>
              </a:xfrm>
              <a:custGeom>
                <a:rect b="b" l="l" r="r" t="t"/>
                <a:pathLst>
                  <a:path extrusionOk="0" h="554" w="684">
                    <a:moveTo>
                      <a:pt x="469" y="0"/>
                    </a:moveTo>
                    <a:cubicBezTo>
                      <a:pt x="447" y="0"/>
                      <a:pt x="425" y="4"/>
                      <a:pt x="404" y="13"/>
                    </a:cubicBezTo>
                    <a:cubicBezTo>
                      <a:pt x="293" y="56"/>
                      <a:pt x="189" y="115"/>
                      <a:pt x="97" y="187"/>
                    </a:cubicBezTo>
                    <a:cubicBezTo>
                      <a:pt x="17" y="246"/>
                      <a:pt x="1" y="342"/>
                      <a:pt x="41" y="435"/>
                    </a:cubicBezTo>
                    <a:cubicBezTo>
                      <a:pt x="80" y="522"/>
                      <a:pt x="162" y="547"/>
                      <a:pt x="277" y="553"/>
                    </a:cubicBezTo>
                    <a:cubicBezTo>
                      <a:pt x="420" y="535"/>
                      <a:pt x="559" y="471"/>
                      <a:pt x="639" y="310"/>
                    </a:cubicBezTo>
                    <a:cubicBezTo>
                      <a:pt x="676" y="236"/>
                      <a:pt x="684" y="156"/>
                      <a:pt x="631" y="87"/>
                    </a:cubicBezTo>
                    <a:cubicBezTo>
                      <a:pt x="588" y="32"/>
                      <a:pt x="530" y="0"/>
                      <a:pt x="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233225" y="4373975"/>
                <a:ext cx="15725" cy="14725"/>
              </a:xfrm>
              <a:custGeom>
                <a:rect b="b" l="l" r="r" t="t"/>
                <a:pathLst>
                  <a:path extrusionOk="0" h="589" w="629">
                    <a:moveTo>
                      <a:pt x="189" y="1"/>
                    </a:moveTo>
                    <a:cubicBezTo>
                      <a:pt x="76" y="1"/>
                      <a:pt x="1" y="86"/>
                      <a:pt x="4" y="212"/>
                    </a:cubicBezTo>
                    <a:cubicBezTo>
                      <a:pt x="6" y="376"/>
                      <a:pt x="219" y="584"/>
                      <a:pt x="385" y="588"/>
                    </a:cubicBezTo>
                    <a:cubicBezTo>
                      <a:pt x="524" y="588"/>
                      <a:pt x="628" y="419"/>
                      <a:pt x="573" y="275"/>
                    </a:cubicBezTo>
                    <a:cubicBezTo>
                      <a:pt x="511" y="130"/>
                      <a:pt x="399" y="40"/>
                      <a:pt x="246" y="7"/>
                    </a:cubicBezTo>
                    <a:cubicBezTo>
                      <a:pt x="226" y="3"/>
                      <a:pt x="207" y="1"/>
                      <a:pt x="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183250" y="4252550"/>
                <a:ext cx="20725" cy="19175"/>
              </a:xfrm>
              <a:custGeom>
                <a:rect b="b" l="l" r="r" t="t"/>
                <a:pathLst>
                  <a:path extrusionOk="0" h="767" w="829">
                    <a:moveTo>
                      <a:pt x="612" y="0"/>
                    </a:moveTo>
                    <a:cubicBezTo>
                      <a:pt x="595" y="0"/>
                      <a:pt x="578" y="2"/>
                      <a:pt x="561" y="5"/>
                    </a:cubicBezTo>
                    <a:cubicBezTo>
                      <a:pt x="313" y="60"/>
                      <a:pt x="158" y="226"/>
                      <a:pt x="68" y="453"/>
                    </a:cubicBezTo>
                    <a:cubicBezTo>
                      <a:pt x="1" y="630"/>
                      <a:pt x="105" y="766"/>
                      <a:pt x="278" y="766"/>
                    </a:cubicBezTo>
                    <a:cubicBezTo>
                      <a:pt x="295" y="766"/>
                      <a:pt x="313" y="765"/>
                      <a:pt x="332" y="762"/>
                    </a:cubicBezTo>
                    <a:cubicBezTo>
                      <a:pt x="538" y="734"/>
                      <a:pt x="816" y="423"/>
                      <a:pt x="825" y="214"/>
                    </a:cubicBezTo>
                    <a:cubicBezTo>
                      <a:pt x="828" y="91"/>
                      <a:pt x="736" y="0"/>
                      <a:pt x="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036850" y="4254550"/>
                <a:ext cx="21725" cy="15075"/>
              </a:xfrm>
              <a:custGeom>
                <a:rect b="b" l="l" r="r" t="t"/>
                <a:pathLst>
                  <a:path extrusionOk="0" h="603" w="869">
                    <a:moveTo>
                      <a:pt x="351" y="1"/>
                    </a:moveTo>
                    <a:cubicBezTo>
                      <a:pt x="301" y="21"/>
                      <a:pt x="199" y="48"/>
                      <a:pt x="123" y="103"/>
                    </a:cubicBezTo>
                    <a:cubicBezTo>
                      <a:pt x="1" y="199"/>
                      <a:pt x="1" y="379"/>
                      <a:pt x="107" y="478"/>
                    </a:cubicBezTo>
                    <a:cubicBezTo>
                      <a:pt x="193" y="557"/>
                      <a:pt x="346" y="603"/>
                      <a:pt x="486" y="603"/>
                    </a:cubicBezTo>
                    <a:cubicBezTo>
                      <a:pt x="560" y="603"/>
                      <a:pt x="629" y="590"/>
                      <a:pt x="684" y="564"/>
                    </a:cubicBezTo>
                    <a:cubicBezTo>
                      <a:pt x="823" y="496"/>
                      <a:pt x="868" y="357"/>
                      <a:pt x="786" y="224"/>
                    </a:cubicBezTo>
                    <a:cubicBezTo>
                      <a:pt x="698" y="81"/>
                      <a:pt x="563" y="25"/>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074550" y="4250925"/>
                <a:ext cx="20950" cy="14825"/>
              </a:xfrm>
              <a:custGeom>
                <a:rect b="b" l="l" r="r" t="t"/>
                <a:pathLst>
                  <a:path extrusionOk="0" h="593" w="838">
                    <a:moveTo>
                      <a:pt x="380" y="1"/>
                    </a:moveTo>
                    <a:cubicBezTo>
                      <a:pt x="292" y="1"/>
                      <a:pt x="206" y="23"/>
                      <a:pt x="138" y="70"/>
                    </a:cubicBezTo>
                    <a:cubicBezTo>
                      <a:pt x="31" y="144"/>
                      <a:pt x="1" y="252"/>
                      <a:pt x="58" y="367"/>
                    </a:cubicBezTo>
                    <a:cubicBezTo>
                      <a:pt x="140" y="533"/>
                      <a:pt x="287" y="586"/>
                      <a:pt x="518" y="592"/>
                    </a:cubicBezTo>
                    <a:cubicBezTo>
                      <a:pt x="520" y="592"/>
                      <a:pt x="522" y="592"/>
                      <a:pt x="524" y="592"/>
                    </a:cubicBezTo>
                    <a:cubicBezTo>
                      <a:pt x="587" y="592"/>
                      <a:pt x="686" y="557"/>
                      <a:pt x="764" y="463"/>
                    </a:cubicBezTo>
                    <a:cubicBezTo>
                      <a:pt x="833" y="385"/>
                      <a:pt x="837" y="283"/>
                      <a:pt x="784" y="197"/>
                    </a:cubicBezTo>
                    <a:cubicBezTo>
                      <a:pt x="705" y="72"/>
                      <a:pt x="539" y="1"/>
                      <a:pt x="3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088650" y="4224275"/>
                <a:ext cx="19125" cy="16975"/>
              </a:xfrm>
              <a:custGeom>
                <a:rect b="b" l="l" r="r" t="t"/>
                <a:pathLst>
                  <a:path extrusionOk="0" h="679" w="765">
                    <a:moveTo>
                      <a:pt x="312" y="1"/>
                    </a:moveTo>
                    <a:cubicBezTo>
                      <a:pt x="123" y="1"/>
                      <a:pt x="0" y="158"/>
                      <a:pt x="50" y="336"/>
                    </a:cubicBezTo>
                    <a:cubicBezTo>
                      <a:pt x="104" y="516"/>
                      <a:pt x="325" y="679"/>
                      <a:pt x="509" y="679"/>
                    </a:cubicBezTo>
                    <a:cubicBezTo>
                      <a:pt x="516" y="679"/>
                      <a:pt x="523" y="678"/>
                      <a:pt x="529" y="678"/>
                    </a:cubicBezTo>
                    <a:cubicBezTo>
                      <a:pt x="642" y="670"/>
                      <a:pt x="715" y="602"/>
                      <a:pt x="732" y="490"/>
                    </a:cubicBezTo>
                    <a:cubicBezTo>
                      <a:pt x="764" y="254"/>
                      <a:pt x="556" y="5"/>
                      <a:pt x="322" y="1"/>
                    </a:cubicBezTo>
                    <a:cubicBezTo>
                      <a:pt x="319" y="1"/>
                      <a:pt x="315"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158175" y="4229950"/>
                <a:ext cx="20950" cy="16175"/>
              </a:xfrm>
              <a:custGeom>
                <a:rect b="b" l="l" r="r" t="t"/>
                <a:pathLst>
                  <a:path extrusionOk="0" h="647" w="838">
                    <a:moveTo>
                      <a:pt x="293" y="1"/>
                    </a:moveTo>
                    <a:cubicBezTo>
                      <a:pt x="110" y="1"/>
                      <a:pt x="1" y="147"/>
                      <a:pt x="52" y="314"/>
                    </a:cubicBezTo>
                    <a:cubicBezTo>
                      <a:pt x="101" y="474"/>
                      <a:pt x="347" y="646"/>
                      <a:pt x="524" y="646"/>
                    </a:cubicBezTo>
                    <a:cubicBezTo>
                      <a:pt x="532" y="646"/>
                      <a:pt x="539" y="646"/>
                      <a:pt x="547" y="645"/>
                    </a:cubicBezTo>
                    <a:cubicBezTo>
                      <a:pt x="731" y="633"/>
                      <a:pt x="837" y="447"/>
                      <a:pt x="743" y="287"/>
                    </a:cubicBezTo>
                    <a:cubicBezTo>
                      <a:pt x="641" y="115"/>
                      <a:pt x="475" y="34"/>
                      <a:pt x="297" y="1"/>
                    </a:cubicBezTo>
                    <a:cubicBezTo>
                      <a:pt x="296" y="1"/>
                      <a:pt x="295"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123800" y="4229475"/>
                <a:ext cx="16000" cy="18050"/>
              </a:xfrm>
              <a:custGeom>
                <a:rect b="b" l="l" r="r" t="t"/>
                <a:pathLst>
                  <a:path extrusionOk="0" h="722" w="640">
                    <a:moveTo>
                      <a:pt x="407" y="0"/>
                    </a:moveTo>
                    <a:cubicBezTo>
                      <a:pt x="388" y="0"/>
                      <a:pt x="369" y="3"/>
                      <a:pt x="349" y="8"/>
                    </a:cubicBezTo>
                    <a:cubicBezTo>
                      <a:pt x="189" y="46"/>
                      <a:pt x="1" y="288"/>
                      <a:pt x="5" y="452"/>
                    </a:cubicBezTo>
                    <a:cubicBezTo>
                      <a:pt x="10" y="611"/>
                      <a:pt x="105" y="721"/>
                      <a:pt x="223" y="721"/>
                    </a:cubicBezTo>
                    <a:cubicBezTo>
                      <a:pt x="241" y="721"/>
                      <a:pt x="260" y="719"/>
                      <a:pt x="279" y="713"/>
                    </a:cubicBezTo>
                    <a:cubicBezTo>
                      <a:pt x="455" y="664"/>
                      <a:pt x="639" y="419"/>
                      <a:pt x="635" y="237"/>
                    </a:cubicBezTo>
                    <a:cubicBezTo>
                      <a:pt x="630" y="99"/>
                      <a:pt x="531" y="0"/>
                      <a:pt x="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990150" y="4320475"/>
                <a:ext cx="23200" cy="15325"/>
              </a:xfrm>
              <a:custGeom>
                <a:rect b="b" l="l" r="r" t="t"/>
                <a:pathLst>
                  <a:path extrusionOk="0" h="613" w="928">
                    <a:moveTo>
                      <a:pt x="482" y="0"/>
                    </a:moveTo>
                    <a:cubicBezTo>
                      <a:pt x="369" y="0"/>
                      <a:pt x="258" y="44"/>
                      <a:pt x="160" y="118"/>
                    </a:cubicBezTo>
                    <a:cubicBezTo>
                      <a:pt x="44" y="208"/>
                      <a:pt x="1" y="310"/>
                      <a:pt x="36" y="408"/>
                    </a:cubicBezTo>
                    <a:cubicBezTo>
                      <a:pt x="76" y="524"/>
                      <a:pt x="187" y="613"/>
                      <a:pt x="314" y="613"/>
                    </a:cubicBezTo>
                    <a:cubicBezTo>
                      <a:pt x="315" y="613"/>
                      <a:pt x="316" y="613"/>
                      <a:pt x="318" y="613"/>
                    </a:cubicBezTo>
                    <a:cubicBezTo>
                      <a:pt x="410" y="611"/>
                      <a:pt x="508" y="594"/>
                      <a:pt x="600" y="570"/>
                    </a:cubicBezTo>
                    <a:cubicBezTo>
                      <a:pt x="811" y="509"/>
                      <a:pt x="928" y="380"/>
                      <a:pt x="905" y="238"/>
                    </a:cubicBezTo>
                    <a:cubicBezTo>
                      <a:pt x="881" y="93"/>
                      <a:pt x="735" y="3"/>
                      <a:pt x="510" y="1"/>
                    </a:cubicBezTo>
                    <a:cubicBezTo>
                      <a:pt x="501" y="0"/>
                      <a:pt x="491" y="0"/>
                      <a:pt x="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007900" y="4349450"/>
                <a:ext cx="19625" cy="17300"/>
              </a:xfrm>
              <a:custGeom>
                <a:rect b="b" l="l" r="r" t="t"/>
                <a:pathLst>
                  <a:path extrusionOk="0" h="692" w="785">
                    <a:moveTo>
                      <a:pt x="353" y="0"/>
                    </a:moveTo>
                    <a:cubicBezTo>
                      <a:pt x="166" y="0"/>
                      <a:pt x="1" y="162"/>
                      <a:pt x="56" y="303"/>
                    </a:cubicBezTo>
                    <a:cubicBezTo>
                      <a:pt x="130" y="497"/>
                      <a:pt x="269" y="641"/>
                      <a:pt x="477" y="686"/>
                    </a:cubicBezTo>
                    <a:cubicBezTo>
                      <a:pt x="496" y="690"/>
                      <a:pt x="514" y="692"/>
                      <a:pt x="532" y="692"/>
                    </a:cubicBezTo>
                    <a:cubicBezTo>
                      <a:pt x="658" y="692"/>
                      <a:pt x="761" y="589"/>
                      <a:pt x="770" y="454"/>
                    </a:cubicBezTo>
                    <a:cubicBezTo>
                      <a:pt x="784" y="231"/>
                      <a:pt x="576" y="4"/>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4088725" y="4458275"/>
                <a:ext cx="18125" cy="15950"/>
              </a:xfrm>
              <a:custGeom>
                <a:rect b="b" l="l" r="r" t="t"/>
                <a:pathLst>
                  <a:path extrusionOk="0" h="638" w="725">
                    <a:moveTo>
                      <a:pt x="270" y="0"/>
                    </a:moveTo>
                    <a:cubicBezTo>
                      <a:pt x="240" y="0"/>
                      <a:pt x="211" y="5"/>
                      <a:pt x="184" y="15"/>
                    </a:cubicBezTo>
                    <a:cubicBezTo>
                      <a:pt x="68" y="62"/>
                      <a:pt x="0" y="205"/>
                      <a:pt x="51" y="326"/>
                    </a:cubicBezTo>
                    <a:cubicBezTo>
                      <a:pt x="121" y="496"/>
                      <a:pt x="256" y="609"/>
                      <a:pt x="444" y="635"/>
                    </a:cubicBezTo>
                    <a:cubicBezTo>
                      <a:pt x="455" y="637"/>
                      <a:pt x="466" y="637"/>
                      <a:pt x="477" y="637"/>
                    </a:cubicBezTo>
                    <a:cubicBezTo>
                      <a:pt x="614" y="637"/>
                      <a:pt x="724" y="522"/>
                      <a:pt x="720" y="383"/>
                    </a:cubicBezTo>
                    <a:cubicBezTo>
                      <a:pt x="717" y="197"/>
                      <a:pt x="466"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011650" y="4435475"/>
                <a:ext cx="19200" cy="15225"/>
              </a:xfrm>
              <a:custGeom>
                <a:rect b="b" l="l" r="r" t="t"/>
                <a:pathLst>
                  <a:path extrusionOk="0" h="609" w="768">
                    <a:moveTo>
                      <a:pt x="272" y="0"/>
                    </a:moveTo>
                    <a:cubicBezTo>
                      <a:pt x="180" y="0"/>
                      <a:pt x="103" y="38"/>
                      <a:pt x="53" y="125"/>
                    </a:cubicBezTo>
                    <a:cubicBezTo>
                      <a:pt x="0" y="217"/>
                      <a:pt x="23" y="313"/>
                      <a:pt x="80" y="395"/>
                    </a:cubicBezTo>
                    <a:cubicBezTo>
                      <a:pt x="170" y="534"/>
                      <a:pt x="307" y="594"/>
                      <a:pt x="467" y="608"/>
                    </a:cubicBezTo>
                    <a:cubicBezTo>
                      <a:pt x="476" y="609"/>
                      <a:pt x="485" y="609"/>
                      <a:pt x="494" y="609"/>
                    </a:cubicBezTo>
                    <a:cubicBezTo>
                      <a:pt x="586" y="609"/>
                      <a:pt x="664" y="579"/>
                      <a:pt x="714" y="493"/>
                    </a:cubicBezTo>
                    <a:cubicBezTo>
                      <a:pt x="767" y="395"/>
                      <a:pt x="739" y="305"/>
                      <a:pt x="679" y="223"/>
                    </a:cubicBezTo>
                    <a:cubicBezTo>
                      <a:pt x="585" y="99"/>
                      <a:pt x="469" y="19"/>
                      <a:pt x="313" y="2"/>
                    </a:cubicBezTo>
                    <a:cubicBezTo>
                      <a:pt x="299" y="1"/>
                      <a:pt x="285"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4059625" y="4464625"/>
                <a:ext cx="17500" cy="16150"/>
              </a:xfrm>
              <a:custGeom>
                <a:rect b="b" l="l" r="r" t="t"/>
                <a:pathLst>
                  <a:path extrusionOk="0" h="646" w="700">
                    <a:moveTo>
                      <a:pt x="438" y="1"/>
                    </a:moveTo>
                    <a:cubicBezTo>
                      <a:pt x="242" y="1"/>
                      <a:pt x="0" y="294"/>
                      <a:pt x="39" y="487"/>
                    </a:cubicBezTo>
                    <a:cubicBezTo>
                      <a:pt x="58" y="581"/>
                      <a:pt x="141" y="646"/>
                      <a:pt x="237" y="646"/>
                    </a:cubicBezTo>
                    <a:cubicBezTo>
                      <a:pt x="257" y="646"/>
                      <a:pt x="278" y="643"/>
                      <a:pt x="299" y="637"/>
                    </a:cubicBezTo>
                    <a:cubicBezTo>
                      <a:pt x="479" y="580"/>
                      <a:pt x="596" y="453"/>
                      <a:pt x="655" y="279"/>
                    </a:cubicBezTo>
                    <a:cubicBezTo>
                      <a:pt x="700" y="140"/>
                      <a:pt x="587" y="3"/>
                      <a:pt x="442" y="1"/>
                    </a:cubicBezTo>
                    <a:cubicBezTo>
                      <a:pt x="441" y="1"/>
                      <a:pt x="439" y="1"/>
                      <a:pt x="4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051350" y="4437750"/>
                <a:ext cx="15850" cy="15700"/>
              </a:xfrm>
              <a:custGeom>
                <a:rect b="b" l="l" r="r" t="t"/>
                <a:pathLst>
                  <a:path extrusionOk="0" h="628" w="634">
                    <a:moveTo>
                      <a:pt x="225" y="0"/>
                    </a:moveTo>
                    <a:cubicBezTo>
                      <a:pt x="108" y="0"/>
                      <a:pt x="27" y="79"/>
                      <a:pt x="16" y="208"/>
                    </a:cubicBezTo>
                    <a:cubicBezTo>
                      <a:pt x="0" y="411"/>
                      <a:pt x="207" y="628"/>
                      <a:pt x="412" y="628"/>
                    </a:cubicBezTo>
                    <a:cubicBezTo>
                      <a:pt x="416" y="628"/>
                      <a:pt x="419" y="628"/>
                      <a:pt x="423" y="628"/>
                    </a:cubicBezTo>
                    <a:cubicBezTo>
                      <a:pt x="546" y="621"/>
                      <a:pt x="634" y="529"/>
                      <a:pt x="634" y="407"/>
                    </a:cubicBezTo>
                    <a:cubicBezTo>
                      <a:pt x="634" y="251"/>
                      <a:pt x="462" y="49"/>
                      <a:pt x="288" y="8"/>
                    </a:cubicBezTo>
                    <a:cubicBezTo>
                      <a:pt x="266" y="3"/>
                      <a:pt x="245"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987800" y="4387050"/>
                <a:ext cx="16950" cy="14800"/>
              </a:xfrm>
              <a:custGeom>
                <a:rect b="b" l="l" r="r" t="t"/>
                <a:pathLst>
                  <a:path extrusionOk="0" h="592" w="678">
                    <a:moveTo>
                      <a:pt x="440" y="0"/>
                    </a:moveTo>
                    <a:cubicBezTo>
                      <a:pt x="422" y="0"/>
                      <a:pt x="405" y="2"/>
                      <a:pt x="387" y="6"/>
                    </a:cubicBezTo>
                    <a:cubicBezTo>
                      <a:pt x="213" y="41"/>
                      <a:pt x="99" y="149"/>
                      <a:pt x="42" y="317"/>
                    </a:cubicBezTo>
                    <a:cubicBezTo>
                      <a:pt x="1" y="436"/>
                      <a:pt x="60" y="542"/>
                      <a:pt x="181" y="581"/>
                    </a:cubicBezTo>
                    <a:cubicBezTo>
                      <a:pt x="203" y="588"/>
                      <a:pt x="226" y="591"/>
                      <a:pt x="250" y="591"/>
                    </a:cubicBezTo>
                    <a:cubicBezTo>
                      <a:pt x="435" y="591"/>
                      <a:pt x="672" y="405"/>
                      <a:pt x="676" y="231"/>
                    </a:cubicBezTo>
                    <a:cubicBezTo>
                      <a:pt x="678" y="105"/>
                      <a:pt x="569" y="0"/>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017100" y="4407300"/>
                <a:ext cx="18450" cy="13200"/>
              </a:xfrm>
              <a:custGeom>
                <a:rect b="b" l="l" r="r" t="t"/>
                <a:pathLst>
                  <a:path extrusionOk="0" h="528" w="738">
                    <a:moveTo>
                      <a:pt x="327" y="1"/>
                    </a:moveTo>
                    <a:cubicBezTo>
                      <a:pt x="274" y="1"/>
                      <a:pt x="221" y="9"/>
                      <a:pt x="167" y="23"/>
                    </a:cubicBezTo>
                    <a:cubicBezTo>
                      <a:pt x="46" y="53"/>
                      <a:pt x="1" y="180"/>
                      <a:pt x="56" y="295"/>
                    </a:cubicBezTo>
                    <a:cubicBezTo>
                      <a:pt x="134" y="454"/>
                      <a:pt x="283" y="503"/>
                      <a:pt x="422" y="528"/>
                    </a:cubicBezTo>
                    <a:cubicBezTo>
                      <a:pt x="425" y="528"/>
                      <a:pt x="427" y="528"/>
                      <a:pt x="430" y="528"/>
                    </a:cubicBezTo>
                    <a:cubicBezTo>
                      <a:pt x="569" y="528"/>
                      <a:pt x="662" y="471"/>
                      <a:pt x="701" y="372"/>
                    </a:cubicBezTo>
                    <a:cubicBezTo>
                      <a:pt x="738" y="280"/>
                      <a:pt x="709" y="182"/>
                      <a:pt x="615" y="104"/>
                    </a:cubicBezTo>
                    <a:cubicBezTo>
                      <a:pt x="527" y="30"/>
                      <a:pt x="429" y="1"/>
                      <a:pt x="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3" name="Shape 173"/>
        <p:cNvGrpSpPr/>
        <p:nvPr/>
      </p:nvGrpSpPr>
      <p:grpSpPr>
        <a:xfrm>
          <a:off x="0" y="0"/>
          <a:ext cx="0" cy="0"/>
          <a:chOff x="0" y="0"/>
          <a:chExt cx="0" cy="0"/>
        </a:xfrm>
      </p:grpSpPr>
      <p:sp>
        <p:nvSpPr>
          <p:cNvPr id="174" name="Google Shape;174;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5" name="Google Shape;175;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76" name="Shape 1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7" name="Shape 177"/>
        <p:cNvGrpSpPr/>
        <p:nvPr/>
      </p:nvGrpSpPr>
      <p:grpSpPr>
        <a:xfrm>
          <a:off x="0" y="0"/>
          <a:ext cx="0" cy="0"/>
          <a:chOff x="0" y="0"/>
          <a:chExt cx="0" cy="0"/>
        </a:xfrm>
      </p:grpSpPr>
      <p:sp>
        <p:nvSpPr>
          <p:cNvPr id="178" name="Google Shape;178;p13"/>
          <p:cNvSpPr txBox="1"/>
          <p:nvPr>
            <p:ph hasCustomPrompt="1" type="title"/>
          </p:nvPr>
        </p:nvSpPr>
        <p:spPr>
          <a:xfrm>
            <a:off x="793800" y="1604275"/>
            <a:ext cx="676800" cy="6768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79" name="Google Shape;179;p13"/>
          <p:cNvSpPr txBox="1"/>
          <p:nvPr>
            <p:ph idx="1" type="subTitle"/>
          </p:nvPr>
        </p:nvSpPr>
        <p:spPr>
          <a:xfrm>
            <a:off x="722200" y="3131375"/>
            <a:ext cx="21984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0" name="Google Shape;180;p13"/>
          <p:cNvSpPr txBox="1"/>
          <p:nvPr>
            <p:ph hasCustomPrompt="1" idx="2" type="title"/>
          </p:nvPr>
        </p:nvSpPr>
        <p:spPr>
          <a:xfrm>
            <a:off x="3556300" y="1604275"/>
            <a:ext cx="676800" cy="6768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81" name="Google Shape;181;p13"/>
          <p:cNvSpPr txBox="1"/>
          <p:nvPr>
            <p:ph idx="3" type="subTitle"/>
          </p:nvPr>
        </p:nvSpPr>
        <p:spPr>
          <a:xfrm>
            <a:off x="3480108" y="3131375"/>
            <a:ext cx="21984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2" name="Google Shape;182;p13"/>
          <p:cNvSpPr txBox="1"/>
          <p:nvPr>
            <p:ph hasCustomPrompt="1" idx="4" type="title"/>
          </p:nvPr>
        </p:nvSpPr>
        <p:spPr>
          <a:xfrm>
            <a:off x="6318799" y="1604275"/>
            <a:ext cx="676800" cy="6768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83" name="Google Shape;183;p13"/>
          <p:cNvSpPr txBox="1"/>
          <p:nvPr>
            <p:ph idx="5" type="subTitle"/>
          </p:nvPr>
        </p:nvSpPr>
        <p:spPr>
          <a:xfrm>
            <a:off x="6223500" y="3131375"/>
            <a:ext cx="21939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4" name="Google Shape;184;p13"/>
          <p:cNvSpPr txBox="1"/>
          <p:nvPr>
            <p:ph idx="6" type="title"/>
          </p:nvPr>
        </p:nvSpPr>
        <p:spPr>
          <a:xfrm>
            <a:off x="720000" y="5444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5" name="Google Shape;185;p13"/>
          <p:cNvSpPr txBox="1"/>
          <p:nvPr>
            <p:ph idx="7" type="subTitle"/>
          </p:nvPr>
        </p:nvSpPr>
        <p:spPr>
          <a:xfrm>
            <a:off x="717600" y="2496621"/>
            <a:ext cx="2198400" cy="713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Titan One"/>
                <a:ea typeface="Titan One"/>
                <a:cs typeface="Titan One"/>
                <a:sym typeface="Titan On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86" name="Google Shape;186;p13"/>
          <p:cNvSpPr txBox="1"/>
          <p:nvPr>
            <p:ph idx="8" type="subTitle"/>
          </p:nvPr>
        </p:nvSpPr>
        <p:spPr>
          <a:xfrm>
            <a:off x="3480112" y="2496621"/>
            <a:ext cx="2198400" cy="713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Titan One"/>
                <a:ea typeface="Titan One"/>
                <a:cs typeface="Titan One"/>
                <a:sym typeface="Titan On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87" name="Google Shape;187;p13"/>
          <p:cNvSpPr txBox="1"/>
          <p:nvPr>
            <p:ph idx="9" type="subTitle"/>
          </p:nvPr>
        </p:nvSpPr>
        <p:spPr>
          <a:xfrm>
            <a:off x="6228099" y="2496625"/>
            <a:ext cx="2193900" cy="713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Titan One"/>
                <a:ea typeface="Titan One"/>
                <a:cs typeface="Titan One"/>
                <a:sym typeface="Titan On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88" name="Google Shape;188;p13"/>
          <p:cNvSpPr/>
          <p:nvPr/>
        </p:nvSpPr>
        <p:spPr>
          <a:xfrm>
            <a:off x="-750135" y="-800100"/>
            <a:ext cx="4064825" cy="5455100"/>
          </a:xfrm>
          <a:custGeom>
            <a:rect b="b" l="l" r="r" t="t"/>
            <a:pathLst>
              <a:path extrusionOk="0" h="218204" w="162593">
                <a:moveTo>
                  <a:pt x="1049" y="189738"/>
                </a:moveTo>
                <a:cubicBezTo>
                  <a:pt x="1049" y="197758"/>
                  <a:pt x="-50" y="207689"/>
                  <a:pt x="5621" y="213360"/>
                </a:cubicBezTo>
                <a:cubicBezTo>
                  <a:pt x="10940" y="218679"/>
                  <a:pt x="20197" y="217932"/>
                  <a:pt x="27719" y="217932"/>
                </a:cubicBezTo>
                <a:cubicBezTo>
                  <a:pt x="32354" y="217932"/>
                  <a:pt x="38258" y="219021"/>
                  <a:pt x="41435" y="215646"/>
                </a:cubicBezTo>
                <a:cubicBezTo>
                  <a:pt x="55775" y="200409"/>
                  <a:pt x="56047" y="174604"/>
                  <a:pt x="52865" y="153924"/>
                </a:cubicBezTo>
                <a:cubicBezTo>
                  <a:pt x="52044" y="148587"/>
                  <a:pt x="47436" y="143042"/>
                  <a:pt x="42197" y="141732"/>
                </a:cubicBezTo>
                <a:cubicBezTo>
                  <a:pt x="38845" y="140894"/>
                  <a:pt x="32723" y="144551"/>
                  <a:pt x="33815" y="147828"/>
                </a:cubicBezTo>
                <a:cubicBezTo>
                  <a:pt x="34654" y="150344"/>
                  <a:pt x="39844" y="147663"/>
                  <a:pt x="41435" y="145542"/>
                </a:cubicBezTo>
                <a:cubicBezTo>
                  <a:pt x="46576" y="138687"/>
                  <a:pt x="49479" y="128525"/>
                  <a:pt x="46769" y="120396"/>
                </a:cubicBezTo>
                <a:cubicBezTo>
                  <a:pt x="43556" y="110757"/>
                  <a:pt x="29937" y="108905"/>
                  <a:pt x="22385" y="102108"/>
                </a:cubicBezTo>
                <a:cubicBezTo>
                  <a:pt x="15032" y="95490"/>
                  <a:pt x="6997" y="88859"/>
                  <a:pt x="2573" y="80010"/>
                </a:cubicBezTo>
                <a:cubicBezTo>
                  <a:pt x="-1304" y="72256"/>
                  <a:pt x="-691" y="60762"/>
                  <a:pt x="4859" y="54102"/>
                </a:cubicBezTo>
                <a:cubicBezTo>
                  <a:pt x="10778" y="46999"/>
                  <a:pt x="21741" y="42190"/>
                  <a:pt x="30767" y="44196"/>
                </a:cubicBezTo>
                <a:cubicBezTo>
                  <a:pt x="41275" y="46531"/>
                  <a:pt x="51410" y="59236"/>
                  <a:pt x="61247" y="54864"/>
                </a:cubicBezTo>
                <a:cubicBezTo>
                  <a:pt x="67582" y="52048"/>
                  <a:pt x="67123" y="42217"/>
                  <a:pt x="71153" y="36576"/>
                </a:cubicBezTo>
                <a:cubicBezTo>
                  <a:pt x="77624" y="27517"/>
                  <a:pt x="87564" y="19100"/>
                  <a:pt x="98585" y="17526"/>
                </a:cubicBezTo>
                <a:cubicBezTo>
                  <a:pt x="114274" y="15285"/>
                  <a:pt x="127149" y="37657"/>
                  <a:pt x="142781" y="35052"/>
                </a:cubicBezTo>
                <a:cubicBezTo>
                  <a:pt x="156020" y="32846"/>
                  <a:pt x="162593" y="13421"/>
                  <a:pt x="162593" y="0"/>
                </a:cubicBezTo>
              </a:path>
            </a:pathLst>
          </a:custGeom>
          <a:noFill/>
          <a:ln cap="flat" cmpd="sng" w="19050">
            <a:solidFill>
              <a:schemeClr val="accent2"/>
            </a:solidFill>
            <a:prstDash val="dash"/>
            <a:round/>
            <a:headEnd len="med" w="med" type="none"/>
            <a:tailEnd len="med" w="med" type="none"/>
          </a:ln>
        </p:spPr>
      </p:sp>
      <p:sp>
        <p:nvSpPr>
          <p:cNvPr id="189" name="Google Shape;189;p13"/>
          <p:cNvSpPr/>
          <p:nvPr/>
        </p:nvSpPr>
        <p:spPr>
          <a:xfrm>
            <a:off x="2743200" y="4244924"/>
            <a:ext cx="4019550" cy="1031925"/>
          </a:xfrm>
          <a:custGeom>
            <a:rect b="b" l="l" r="r" t="t"/>
            <a:pathLst>
              <a:path extrusionOk="0" h="41277" w="160782">
                <a:moveTo>
                  <a:pt x="160782" y="41277"/>
                </a:moveTo>
                <a:cubicBezTo>
                  <a:pt x="147838" y="41277"/>
                  <a:pt x="133462" y="38806"/>
                  <a:pt x="123444" y="30609"/>
                </a:cubicBezTo>
                <a:cubicBezTo>
                  <a:pt x="110029" y="19633"/>
                  <a:pt x="97588" y="5095"/>
                  <a:pt x="80772" y="891"/>
                </a:cubicBezTo>
                <a:cubicBezTo>
                  <a:pt x="63677" y="-3383"/>
                  <a:pt x="46596" y="9544"/>
                  <a:pt x="29718" y="14607"/>
                </a:cubicBezTo>
                <a:cubicBezTo>
                  <a:pt x="20118" y="17487"/>
                  <a:pt x="7087" y="12092"/>
                  <a:pt x="0" y="19179"/>
                </a:cubicBezTo>
              </a:path>
            </a:pathLst>
          </a:custGeom>
          <a:noFill/>
          <a:ln cap="flat" cmpd="sng" w="19050">
            <a:solidFill>
              <a:schemeClr val="accent2"/>
            </a:solidFill>
            <a:prstDash val="dash"/>
            <a:round/>
            <a:headEnd len="med" w="med" type="none"/>
            <a:tailEnd len="med" w="med" type="none"/>
          </a:ln>
        </p:spPr>
      </p:sp>
      <p:sp>
        <p:nvSpPr>
          <p:cNvPr id="190" name="Google Shape;190;p13"/>
          <p:cNvSpPr/>
          <p:nvPr/>
        </p:nvSpPr>
        <p:spPr>
          <a:xfrm>
            <a:off x="-1028016" y="4262881"/>
            <a:ext cx="11224100" cy="1435475"/>
          </a:xfrm>
          <a:custGeom>
            <a:rect b="b" l="l" r="r" t="t"/>
            <a:pathLst>
              <a:path extrusionOk="0" h="57419" w="448964">
                <a:moveTo>
                  <a:pt x="15213" y="29891"/>
                </a:moveTo>
                <a:cubicBezTo>
                  <a:pt x="18209" y="22913"/>
                  <a:pt x="45156" y="16854"/>
                  <a:pt x="55504" y="12660"/>
                </a:cubicBezTo>
                <a:cubicBezTo>
                  <a:pt x="65852" y="8467"/>
                  <a:pt x="69080" y="6554"/>
                  <a:pt x="77302" y="4730"/>
                </a:cubicBezTo>
                <a:cubicBezTo>
                  <a:pt x="85524" y="2906"/>
                  <a:pt x="93874" y="1347"/>
                  <a:pt x="104836" y="1717"/>
                </a:cubicBezTo>
                <a:cubicBezTo>
                  <a:pt x="115799" y="2087"/>
                  <a:pt x="130330" y="4123"/>
                  <a:pt x="143077" y="6951"/>
                </a:cubicBezTo>
                <a:cubicBezTo>
                  <a:pt x="155824" y="9779"/>
                  <a:pt x="169655" y="15832"/>
                  <a:pt x="181319" y="18686"/>
                </a:cubicBezTo>
                <a:cubicBezTo>
                  <a:pt x="192983" y="21541"/>
                  <a:pt x="202352" y="23338"/>
                  <a:pt x="213060" y="24078"/>
                </a:cubicBezTo>
                <a:cubicBezTo>
                  <a:pt x="223768" y="24818"/>
                  <a:pt x="234794" y="25241"/>
                  <a:pt x="245565" y="23126"/>
                </a:cubicBezTo>
                <a:cubicBezTo>
                  <a:pt x="256336" y="21012"/>
                  <a:pt x="265769" y="15012"/>
                  <a:pt x="277688" y="11391"/>
                </a:cubicBezTo>
                <a:cubicBezTo>
                  <a:pt x="289607" y="7770"/>
                  <a:pt x="303693" y="2880"/>
                  <a:pt x="317077" y="1400"/>
                </a:cubicBezTo>
                <a:cubicBezTo>
                  <a:pt x="330462" y="-80"/>
                  <a:pt x="341758" y="-1222"/>
                  <a:pt x="357995" y="2510"/>
                </a:cubicBezTo>
                <a:cubicBezTo>
                  <a:pt x="374232" y="6243"/>
                  <a:pt x="401654" y="18724"/>
                  <a:pt x="414501" y="23795"/>
                </a:cubicBezTo>
                <a:cubicBezTo>
                  <a:pt x="427348" y="28867"/>
                  <a:pt x="435442" y="27817"/>
                  <a:pt x="435075" y="32939"/>
                </a:cubicBezTo>
                <a:cubicBezTo>
                  <a:pt x="434708" y="38061"/>
                  <a:pt x="478556" y="50929"/>
                  <a:pt x="412298" y="54527"/>
                </a:cubicBezTo>
                <a:cubicBezTo>
                  <a:pt x="346041" y="58125"/>
                  <a:pt x="103711" y="58633"/>
                  <a:pt x="37530" y="54527"/>
                </a:cubicBezTo>
                <a:cubicBezTo>
                  <a:pt x="-28651" y="50421"/>
                  <a:pt x="12217" y="36869"/>
                  <a:pt x="15213" y="29891"/>
                </a:cubicBezTo>
                <a:close/>
              </a:path>
            </a:pathLst>
          </a:custGeom>
          <a:solidFill>
            <a:schemeClr val="lt2"/>
          </a:solidFill>
          <a:ln>
            <a:noFill/>
          </a:ln>
        </p:spPr>
      </p:sp>
      <p:sp>
        <p:nvSpPr>
          <p:cNvPr id="191" name="Google Shape;191;p13"/>
          <p:cNvSpPr/>
          <p:nvPr/>
        </p:nvSpPr>
        <p:spPr>
          <a:xfrm rot="-539877">
            <a:off x="6167770" y="-552418"/>
            <a:ext cx="3849849" cy="4612103"/>
          </a:xfrm>
          <a:custGeom>
            <a:rect b="b" l="l" r="r" t="t"/>
            <a:pathLst>
              <a:path extrusionOk="0" h="184483" w="153993">
                <a:moveTo>
                  <a:pt x="41324" y="0"/>
                </a:moveTo>
                <a:cubicBezTo>
                  <a:pt x="28143" y="0"/>
                  <a:pt x="13171" y="6038"/>
                  <a:pt x="5510" y="16764"/>
                </a:cubicBezTo>
                <a:cubicBezTo>
                  <a:pt x="629" y="23597"/>
                  <a:pt x="-2944" y="37168"/>
                  <a:pt x="3986" y="41910"/>
                </a:cubicBezTo>
                <a:cubicBezTo>
                  <a:pt x="15391" y="49713"/>
                  <a:pt x="30059" y="56812"/>
                  <a:pt x="43610" y="54102"/>
                </a:cubicBezTo>
                <a:cubicBezTo>
                  <a:pt x="50228" y="52778"/>
                  <a:pt x="56257" y="49378"/>
                  <a:pt x="62660" y="47244"/>
                </a:cubicBezTo>
                <a:cubicBezTo>
                  <a:pt x="79534" y="41619"/>
                  <a:pt x="109394" y="32253"/>
                  <a:pt x="116000" y="48768"/>
                </a:cubicBezTo>
                <a:cubicBezTo>
                  <a:pt x="120033" y="58851"/>
                  <a:pt x="119617" y="75915"/>
                  <a:pt x="109904" y="80772"/>
                </a:cubicBezTo>
                <a:cubicBezTo>
                  <a:pt x="105128" y="83160"/>
                  <a:pt x="96864" y="85977"/>
                  <a:pt x="93902" y="81534"/>
                </a:cubicBezTo>
                <a:cubicBezTo>
                  <a:pt x="92740" y="79791"/>
                  <a:pt x="91716" y="77425"/>
                  <a:pt x="92378" y="75438"/>
                </a:cubicBezTo>
                <a:cubicBezTo>
                  <a:pt x="93450" y="72223"/>
                  <a:pt x="99888" y="70756"/>
                  <a:pt x="102284" y="73152"/>
                </a:cubicBezTo>
                <a:cubicBezTo>
                  <a:pt x="107170" y="78038"/>
                  <a:pt x="109357" y="86124"/>
                  <a:pt x="108380" y="92964"/>
                </a:cubicBezTo>
                <a:cubicBezTo>
                  <a:pt x="106982" y="102748"/>
                  <a:pt x="99846" y="110794"/>
                  <a:pt x="95426" y="119634"/>
                </a:cubicBezTo>
                <a:cubicBezTo>
                  <a:pt x="87184" y="136119"/>
                  <a:pt x="76239" y="160799"/>
                  <a:pt x="88568" y="174498"/>
                </a:cubicBezTo>
                <a:cubicBezTo>
                  <a:pt x="95177" y="181842"/>
                  <a:pt x="106899" y="183062"/>
                  <a:pt x="116762" y="183642"/>
                </a:cubicBezTo>
                <a:cubicBezTo>
                  <a:pt x="126480" y="184214"/>
                  <a:pt x="138077" y="185864"/>
                  <a:pt x="145718" y="179832"/>
                </a:cubicBezTo>
                <a:cubicBezTo>
                  <a:pt x="155362" y="172219"/>
                  <a:pt x="155785" y="154246"/>
                  <a:pt x="150290" y="143256"/>
                </a:cubicBezTo>
              </a:path>
            </a:pathLst>
          </a:custGeom>
          <a:noFill/>
          <a:ln cap="flat" cmpd="sng" w="19050">
            <a:solidFill>
              <a:schemeClr val="accent2"/>
            </a:solidFill>
            <a:prstDash val="dash"/>
            <a:round/>
            <a:headEnd len="med" w="med" type="none"/>
            <a:tailEnd len="med" w="med" type="none"/>
          </a:ln>
        </p:spPr>
      </p:sp>
      <p:grpSp>
        <p:nvGrpSpPr>
          <p:cNvPr id="192" name="Google Shape;192;p13"/>
          <p:cNvGrpSpPr/>
          <p:nvPr/>
        </p:nvGrpSpPr>
        <p:grpSpPr>
          <a:xfrm rot="-1800064">
            <a:off x="-118933" y="3632760"/>
            <a:ext cx="1112386" cy="1263617"/>
            <a:chOff x="5663900" y="2897850"/>
            <a:chExt cx="673950" cy="765575"/>
          </a:xfrm>
        </p:grpSpPr>
        <p:sp>
          <p:nvSpPr>
            <p:cNvPr id="193" name="Google Shape;193;p13"/>
            <p:cNvSpPr/>
            <p:nvPr/>
          </p:nvSpPr>
          <p:spPr>
            <a:xfrm>
              <a:off x="5663900" y="2897900"/>
              <a:ext cx="673950" cy="765525"/>
            </a:xfrm>
            <a:custGeom>
              <a:rect b="b" l="l" r="r" t="t"/>
              <a:pathLst>
                <a:path extrusionOk="0" h="30621" w="26958">
                  <a:moveTo>
                    <a:pt x="18787" y="0"/>
                  </a:moveTo>
                  <a:cubicBezTo>
                    <a:pt x="18063" y="0"/>
                    <a:pt x="17436" y="306"/>
                    <a:pt x="16859" y="739"/>
                  </a:cubicBezTo>
                  <a:cubicBezTo>
                    <a:pt x="16151" y="1273"/>
                    <a:pt x="15675" y="1993"/>
                    <a:pt x="15298" y="2783"/>
                  </a:cubicBezTo>
                  <a:cubicBezTo>
                    <a:pt x="15100" y="3203"/>
                    <a:pt x="14969" y="3647"/>
                    <a:pt x="14836" y="4093"/>
                  </a:cubicBezTo>
                  <a:cubicBezTo>
                    <a:pt x="14763" y="4333"/>
                    <a:pt x="14611" y="4449"/>
                    <a:pt x="14384" y="4449"/>
                  </a:cubicBezTo>
                  <a:cubicBezTo>
                    <a:pt x="14349" y="4449"/>
                    <a:pt x="14312" y="4446"/>
                    <a:pt x="14273" y="4440"/>
                  </a:cubicBezTo>
                  <a:cubicBezTo>
                    <a:pt x="14089" y="4412"/>
                    <a:pt x="13905" y="4377"/>
                    <a:pt x="13719" y="4373"/>
                  </a:cubicBezTo>
                  <a:cubicBezTo>
                    <a:pt x="13678" y="4372"/>
                    <a:pt x="13638" y="4372"/>
                    <a:pt x="13597" y="4372"/>
                  </a:cubicBezTo>
                  <a:cubicBezTo>
                    <a:pt x="12665" y="4372"/>
                    <a:pt x="11764" y="4512"/>
                    <a:pt x="10936" y="4991"/>
                  </a:cubicBezTo>
                  <a:cubicBezTo>
                    <a:pt x="10819" y="5058"/>
                    <a:pt x="10694" y="5098"/>
                    <a:pt x="10570" y="5098"/>
                  </a:cubicBezTo>
                  <a:cubicBezTo>
                    <a:pt x="10446" y="5098"/>
                    <a:pt x="10321" y="5058"/>
                    <a:pt x="10204" y="4966"/>
                  </a:cubicBezTo>
                  <a:cubicBezTo>
                    <a:pt x="9518" y="4430"/>
                    <a:pt x="8731" y="4084"/>
                    <a:pt x="7925" y="3773"/>
                  </a:cubicBezTo>
                  <a:cubicBezTo>
                    <a:pt x="7506" y="3610"/>
                    <a:pt x="7084" y="3528"/>
                    <a:pt x="6658" y="3528"/>
                  </a:cubicBezTo>
                  <a:cubicBezTo>
                    <a:pt x="6322" y="3528"/>
                    <a:pt x="5983" y="3579"/>
                    <a:pt x="5641" y="3681"/>
                  </a:cubicBezTo>
                  <a:cubicBezTo>
                    <a:pt x="4839" y="3921"/>
                    <a:pt x="4119" y="4318"/>
                    <a:pt x="3514" y="4899"/>
                  </a:cubicBezTo>
                  <a:cubicBezTo>
                    <a:pt x="2599" y="5778"/>
                    <a:pt x="1957" y="6832"/>
                    <a:pt x="1580" y="8045"/>
                  </a:cubicBezTo>
                  <a:cubicBezTo>
                    <a:pt x="1529" y="8219"/>
                    <a:pt x="1468" y="8389"/>
                    <a:pt x="1427" y="8565"/>
                  </a:cubicBezTo>
                  <a:cubicBezTo>
                    <a:pt x="1169" y="9741"/>
                    <a:pt x="1101" y="10934"/>
                    <a:pt x="1173" y="12135"/>
                  </a:cubicBezTo>
                  <a:cubicBezTo>
                    <a:pt x="1218" y="12857"/>
                    <a:pt x="1306" y="13573"/>
                    <a:pt x="1251" y="14296"/>
                  </a:cubicBezTo>
                  <a:cubicBezTo>
                    <a:pt x="1216" y="14823"/>
                    <a:pt x="1161" y="15355"/>
                    <a:pt x="1130" y="15887"/>
                  </a:cubicBezTo>
                  <a:cubicBezTo>
                    <a:pt x="1056" y="17133"/>
                    <a:pt x="868" y="18361"/>
                    <a:pt x="545" y="19568"/>
                  </a:cubicBezTo>
                  <a:cubicBezTo>
                    <a:pt x="359" y="20270"/>
                    <a:pt x="205" y="20982"/>
                    <a:pt x="134" y="21710"/>
                  </a:cubicBezTo>
                  <a:cubicBezTo>
                    <a:pt x="1" y="23019"/>
                    <a:pt x="261" y="24237"/>
                    <a:pt x="997" y="25337"/>
                  </a:cubicBezTo>
                  <a:cubicBezTo>
                    <a:pt x="1622" y="26267"/>
                    <a:pt x="2664" y="26912"/>
                    <a:pt x="3852" y="26912"/>
                  </a:cubicBezTo>
                  <a:cubicBezTo>
                    <a:pt x="4102" y="26912"/>
                    <a:pt x="4358" y="26883"/>
                    <a:pt x="4618" y="26823"/>
                  </a:cubicBezTo>
                  <a:cubicBezTo>
                    <a:pt x="5011" y="26733"/>
                    <a:pt x="5384" y="26571"/>
                    <a:pt x="5768" y="26446"/>
                  </a:cubicBezTo>
                  <a:cubicBezTo>
                    <a:pt x="6132" y="26326"/>
                    <a:pt x="6494" y="26176"/>
                    <a:pt x="6867" y="26101"/>
                  </a:cubicBezTo>
                  <a:cubicBezTo>
                    <a:pt x="7058" y="26064"/>
                    <a:pt x="7245" y="26044"/>
                    <a:pt x="7428" y="26044"/>
                  </a:cubicBezTo>
                  <a:cubicBezTo>
                    <a:pt x="8024" y="26044"/>
                    <a:pt x="8570" y="26248"/>
                    <a:pt x="9033" y="26702"/>
                  </a:cubicBezTo>
                  <a:cubicBezTo>
                    <a:pt x="9277" y="26939"/>
                    <a:pt x="9504" y="27203"/>
                    <a:pt x="9696" y="27484"/>
                  </a:cubicBezTo>
                  <a:cubicBezTo>
                    <a:pt x="9956" y="27866"/>
                    <a:pt x="10183" y="28271"/>
                    <a:pt x="10412" y="28676"/>
                  </a:cubicBezTo>
                  <a:cubicBezTo>
                    <a:pt x="10652" y="29104"/>
                    <a:pt x="10920" y="29507"/>
                    <a:pt x="11274" y="29851"/>
                  </a:cubicBezTo>
                  <a:cubicBezTo>
                    <a:pt x="11798" y="30357"/>
                    <a:pt x="12404" y="30620"/>
                    <a:pt x="13093" y="30620"/>
                  </a:cubicBezTo>
                  <a:cubicBezTo>
                    <a:pt x="13225" y="30620"/>
                    <a:pt x="13360" y="30611"/>
                    <a:pt x="13498" y="30591"/>
                  </a:cubicBezTo>
                  <a:cubicBezTo>
                    <a:pt x="14167" y="30497"/>
                    <a:pt x="14772" y="30231"/>
                    <a:pt x="15319" y="29849"/>
                  </a:cubicBezTo>
                  <a:cubicBezTo>
                    <a:pt x="15746" y="29548"/>
                    <a:pt x="16155" y="29219"/>
                    <a:pt x="16550" y="28877"/>
                  </a:cubicBezTo>
                  <a:cubicBezTo>
                    <a:pt x="17369" y="28161"/>
                    <a:pt x="18099" y="27363"/>
                    <a:pt x="18672" y="26436"/>
                  </a:cubicBezTo>
                  <a:cubicBezTo>
                    <a:pt x="19083" y="25773"/>
                    <a:pt x="19451" y="25082"/>
                    <a:pt x="19828" y="24396"/>
                  </a:cubicBezTo>
                  <a:cubicBezTo>
                    <a:pt x="20184" y="23746"/>
                    <a:pt x="20568" y="23114"/>
                    <a:pt x="21059" y="22557"/>
                  </a:cubicBezTo>
                  <a:cubicBezTo>
                    <a:pt x="21160" y="22445"/>
                    <a:pt x="21252" y="22326"/>
                    <a:pt x="21340" y="22203"/>
                  </a:cubicBezTo>
                  <a:cubicBezTo>
                    <a:pt x="21804" y="21563"/>
                    <a:pt x="22334" y="20982"/>
                    <a:pt x="22929" y="20462"/>
                  </a:cubicBezTo>
                  <a:cubicBezTo>
                    <a:pt x="23605" y="19871"/>
                    <a:pt x="24251" y="19251"/>
                    <a:pt x="24810" y="18547"/>
                  </a:cubicBezTo>
                  <a:cubicBezTo>
                    <a:pt x="25548" y="17616"/>
                    <a:pt x="26205" y="16632"/>
                    <a:pt x="26680" y="15533"/>
                  </a:cubicBezTo>
                  <a:cubicBezTo>
                    <a:pt x="26837" y="15169"/>
                    <a:pt x="26952" y="14787"/>
                    <a:pt x="26956" y="14384"/>
                  </a:cubicBezTo>
                  <a:cubicBezTo>
                    <a:pt x="26958" y="14116"/>
                    <a:pt x="26950" y="13843"/>
                    <a:pt x="26933" y="13575"/>
                  </a:cubicBezTo>
                  <a:cubicBezTo>
                    <a:pt x="26843" y="12203"/>
                    <a:pt x="26332" y="11002"/>
                    <a:pt x="25393" y="10005"/>
                  </a:cubicBezTo>
                  <a:cubicBezTo>
                    <a:pt x="24601" y="9164"/>
                    <a:pt x="23621" y="8659"/>
                    <a:pt x="22447" y="8571"/>
                  </a:cubicBezTo>
                  <a:cubicBezTo>
                    <a:pt x="22265" y="8557"/>
                    <a:pt x="22083" y="8550"/>
                    <a:pt x="21903" y="8550"/>
                  </a:cubicBezTo>
                  <a:cubicBezTo>
                    <a:pt x="21550" y="8550"/>
                    <a:pt x="21198" y="8576"/>
                    <a:pt x="20847" y="8626"/>
                  </a:cubicBezTo>
                  <a:cubicBezTo>
                    <a:pt x="20770" y="8637"/>
                    <a:pt x="20694" y="8643"/>
                    <a:pt x="20618" y="8643"/>
                  </a:cubicBezTo>
                  <a:cubicBezTo>
                    <a:pt x="20387" y="8643"/>
                    <a:pt x="20167" y="8585"/>
                    <a:pt x="19981" y="8420"/>
                  </a:cubicBezTo>
                  <a:cubicBezTo>
                    <a:pt x="19826" y="8281"/>
                    <a:pt x="19678" y="8125"/>
                    <a:pt x="19562" y="7953"/>
                  </a:cubicBezTo>
                  <a:cubicBezTo>
                    <a:pt x="19322" y="7612"/>
                    <a:pt x="19048" y="7305"/>
                    <a:pt x="18725" y="7039"/>
                  </a:cubicBezTo>
                  <a:cubicBezTo>
                    <a:pt x="18336" y="6720"/>
                    <a:pt x="17896" y="6486"/>
                    <a:pt x="17454" y="6251"/>
                  </a:cubicBezTo>
                  <a:cubicBezTo>
                    <a:pt x="17180" y="6106"/>
                    <a:pt x="17006" y="5881"/>
                    <a:pt x="16961" y="5564"/>
                  </a:cubicBezTo>
                  <a:cubicBezTo>
                    <a:pt x="16880" y="5001"/>
                    <a:pt x="16935" y="4449"/>
                    <a:pt x="17076" y="3900"/>
                  </a:cubicBezTo>
                  <a:cubicBezTo>
                    <a:pt x="17144" y="3642"/>
                    <a:pt x="17268" y="3409"/>
                    <a:pt x="17442" y="3205"/>
                  </a:cubicBezTo>
                  <a:cubicBezTo>
                    <a:pt x="17589" y="3031"/>
                    <a:pt x="17767" y="2939"/>
                    <a:pt x="17972" y="2939"/>
                  </a:cubicBezTo>
                  <a:cubicBezTo>
                    <a:pt x="18030" y="2939"/>
                    <a:pt x="18090" y="2946"/>
                    <a:pt x="18152" y="2961"/>
                  </a:cubicBezTo>
                  <a:cubicBezTo>
                    <a:pt x="18326" y="3006"/>
                    <a:pt x="18506" y="3051"/>
                    <a:pt x="18664" y="3133"/>
                  </a:cubicBezTo>
                  <a:cubicBezTo>
                    <a:pt x="19005" y="3313"/>
                    <a:pt x="19343" y="3499"/>
                    <a:pt x="19662" y="3714"/>
                  </a:cubicBezTo>
                  <a:cubicBezTo>
                    <a:pt x="19810" y="3814"/>
                    <a:pt x="19956" y="3857"/>
                    <a:pt x="20106" y="3857"/>
                  </a:cubicBezTo>
                  <a:cubicBezTo>
                    <a:pt x="20212" y="3857"/>
                    <a:pt x="20320" y="3835"/>
                    <a:pt x="20431" y="3798"/>
                  </a:cubicBezTo>
                  <a:cubicBezTo>
                    <a:pt x="20515" y="3769"/>
                    <a:pt x="20601" y="3735"/>
                    <a:pt x="20679" y="3694"/>
                  </a:cubicBezTo>
                  <a:cubicBezTo>
                    <a:pt x="21021" y="3522"/>
                    <a:pt x="21321" y="3297"/>
                    <a:pt x="21608" y="3043"/>
                  </a:cubicBezTo>
                  <a:cubicBezTo>
                    <a:pt x="21788" y="2888"/>
                    <a:pt x="21941" y="2714"/>
                    <a:pt x="22048" y="2501"/>
                  </a:cubicBezTo>
                  <a:cubicBezTo>
                    <a:pt x="22115" y="2368"/>
                    <a:pt x="22152" y="2223"/>
                    <a:pt x="22097" y="2086"/>
                  </a:cubicBezTo>
                  <a:cubicBezTo>
                    <a:pt x="22033" y="1924"/>
                    <a:pt x="21966" y="1754"/>
                    <a:pt x="21859" y="1621"/>
                  </a:cubicBezTo>
                  <a:cubicBezTo>
                    <a:pt x="21665" y="1380"/>
                    <a:pt x="21456" y="1140"/>
                    <a:pt x="21221" y="940"/>
                  </a:cubicBezTo>
                  <a:cubicBezTo>
                    <a:pt x="20585" y="387"/>
                    <a:pt x="19836" y="74"/>
                    <a:pt x="18997" y="9"/>
                  </a:cubicBezTo>
                  <a:cubicBezTo>
                    <a:pt x="18926" y="3"/>
                    <a:pt x="18856" y="0"/>
                    <a:pt x="18787"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13"/>
            <p:cNvGrpSpPr/>
            <p:nvPr/>
          </p:nvGrpSpPr>
          <p:grpSpPr>
            <a:xfrm>
              <a:off x="5663900" y="2897850"/>
              <a:ext cx="673950" cy="765575"/>
              <a:chOff x="5511500" y="2897850"/>
              <a:chExt cx="673950" cy="765575"/>
            </a:xfrm>
          </p:grpSpPr>
          <p:sp>
            <p:nvSpPr>
              <p:cNvPr id="195" name="Google Shape;195;p13"/>
              <p:cNvSpPr/>
              <p:nvPr/>
            </p:nvSpPr>
            <p:spPr>
              <a:xfrm>
                <a:off x="5521275" y="2994225"/>
                <a:ext cx="657025" cy="661350"/>
              </a:xfrm>
              <a:custGeom>
                <a:rect b="b" l="l" r="r" t="t"/>
                <a:pathLst>
                  <a:path extrusionOk="0" h="26454" w="26281">
                    <a:moveTo>
                      <a:pt x="6250" y="0"/>
                    </a:moveTo>
                    <a:cubicBezTo>
                      <a:pt x="6000" y="0"/>
                      <a:pt x="5750" y="33"/>
                      <a:pt x="5500" y="94"/>
                    </a:cubicBezTo>
                    <a:cubicBezTo>
                      <a:pt x="4620" y="313"/>
                      <a:pt x="3855" y="747"/>
                      <a:pt x="3221" y="1391"/>
                    </a:cubicBezTo>
                    <a:cubicBezTo>
                      <a:pt x="2075" y="2556"/>
                      <a:pt x="1422" y="3961"/>
                      <a:pt x="1206" y="5575"/>
                    </a:cubicBezTo>
                    <a:cubicBezTo>
                      <a:pt x="1060" y="6660"/>
                      <a:pt x="1050" y="7746"/>
                      <a:pt x="1152" y="8830"/>
                    </a:cubicBezTo>
                    <a:cubicBezTo>
                      <a:pt x="1208" y="9424"/>
                      <a:pt x="1218" y="10021"/>
                      <a:pt x="1187" y="10615"/>
                    </a:cubicBezTo>
                    <a:cubicBezTo>
                      <a:pt x="1165" y="11056"/>
                      <a:pt x="1095" y="11498"/>
                      <a:pt x="1069" y="11940"/>
                    </a:cubicBezTo>
                    <a:cubicBezTo>
                      <a:pt x="1007" y="12951"/>
                      <a:pt x="888" y="13953"/>
                      <a:pt x="672" y="14944"/>
                    </a:cubicBezTo>
                    <a:cubicBezTo>
                      <a:pt x="500" y="15719"/>
                      <a:pt x="309" y="16490"/>
                      <a:pt x="144" y="17266"/>
                    </a:cubicBezTo>
                    <a:cubicBezTo>
                      <a:pt x="48" y="17726"/>
                      <a:pt x="1" y="18191"/>
                      <a:pt x="17" y="18665"/>
                    </a:cubicBezTo>
                    <a:cubicBezTo>
                      <a:pt x="37" y="19363"/>
                      <a:pt x="234" y="20016"/>
                      <a:pt x="530" y="20640"/>
                    </a:cubicBezTo>
                    <a:cubicBezTo>
                      <a:pt x="727" y="21053"/>
                      <a:pt x="948" y="21462"/>
                      <a:pt x="1267" y="21789"/>
                    </a:cubicBezTo>
                    <a:cubicBezTo>
                      <a:pt x="1821" y="22360"/>
                      <a:pt x="2505" y="22696"/>
                      <a:pt x="3313" y="22739"/>
                    </a:cubicBezTo>
                    <a:cubicBezTo>
                      <a:pt x="3366" y="22742"/>
                      <a:pt x="3419" y="22743"/>
                      <a:pt x="3472" y="22743"/>
                    </a:cubicBezTo>
                    <a:cubicBezTo>
                      <a:pt x="3878" y="22743"/>
                      <a:pt x="4274" y="22661"/>
                      <a:pt x="4659" y="22522"/>
                    </a:cubicBezTo>
                    <a:cubicBezTo>
                      <a:pt x="5150" y="22342"/>
                      <a:pt x="5637" y="22147"/>
                      <a:pt x="6136" y="21994"/>
                    </a:cubicBezTo>
                    <a:cubicBezTo>
                      <a:pt x="6433" y="21903"/>
                      <a:pt x="6728" y="21855"/>
                      <a:pt x="7018" y="21855"/>
                    </a:cubicBezTo>
                    <a:cubicBezTo>
                      <a:pt x="7474" y="21855"/>
                      <a:pt x="7919" y="21973"/>
                      <a:pt x="8346" y="22225"/>
                    </a:cubicBezTo>
                    <a:cubicBezTo>
                      <a:pt x="8802" y="22491"/>
                      <a:pt x="9170" y="22855"/>
                      <a:pt x="9459" y="23289"/>
                    </a:cubicBezTo>
                    <a:cubicBezTo>
                      <a:pt x="9788" y="23784"/>
                      <a:pt x="10087" y="24302"/>
                      <a:pt x="10388" y="24815"/>
                    </a:cubicBezTo>
                    <a:cubicBezTo>
                      <a:pt x="10605" y="25186"/>
                      <a:pt x="10852" y="25533"/>
                      <a:pt x="11175" y="25820"/>
                    </a:cubicBezTo>
                    <a:cubicBezTo>
                      <a:pt x="11647" y="26237"/>
                      <a:pt x="12170" y="26454"/>
                      <a:pt x="12740" y="26454"/>
                    </a:cubicBezTo>
                    <a:cubicBezTo>
                      <a:pt x="12975" y="26454"/>
                      <a:pt x="13219" y="26417"/>
                      <a:pt x="13471" y="26342"/>
                    </a:cubicBezTo>
                    <a:cubicBezTo>
                      <a:pt x="13923" y="26207"/>
                      <a:pt x="14349" y="26002"/>
                      <a:pt x="14737" y="25738"/>
                    </a:cubicBezTo>
                    <a:cubicBezTo>
                      <a:pt x="15509" y="25222"/>
                      <a:pt x="16198" y="24600"/>
                      <a:pt x="16824" y="23919"/>
                    </a:cubicBezTo>
                    <a:cubicBezTo>
                      <a:pt x="17344" y="23355"/>
                      <a:pt x="17866" y="22784"/>
                      <a:pt x="18234" y="22098"/>
                    </a:cubicBezTo>
                    <a:cubicBezTo>
                      <a:pt x="18465" y="21665"/>
                      <a:pt x="18700" y="21229"/>
                      <a:pt x="18936" y="20795"/>
                    </a:cubicBezTo>
                    <a:cubicBezTo>
                      <a:pt x="19312" y="20101"/>
                      <a:pt x="19676" y="19404"/>
                      <a:pt x="20173" y="18784"/>
                    </a:cubicBezTo>
                    <a:cubicBezTo>
                      <a:pt x="20456" y="18434"/>
                      <a:pt x="20732" y="18076"/>
                      <a:pt x="21012" y="17722"/>
                    </a:cubicBezTo>
                    <a:cubicBezTo>
                      <a:pt x="21399" y="17237"/>
                      <a:pt x="21818" y="16785"/>
                      <a:pt x="22289" y="16376"/>
                    </a:cubicBezTo>
                    <a:cubicBezTo>
                      <a:pt x="22581" y="16124"/>
                      <a:pt x="22874" y="15875"/>
                      <a:pt x="23150" y="15605"/>
                    </a:cubicBezTo>
                    <a:cubicBezTo>
                      <a:pt x="24087" y="14690"/>
                      <a:pt x="24842" y="13638"/>
                      <a:pt x="25501" y="12511"/>
                    </a:cubicBezTo>
                    <a:cubicBezTo>
                      <a:pt x="25798" y="12004"/>
                      <a:pt x="26025" y="11478"/>
                      <a:pt x="26133" y="10893"/>
                    </a:cubicBezTo>
                    <a:cubicBezTo>
                      <a:pt x="26260" y="10199"/>
                      <a:pt x="26280" y="9518"/>
                      <a:pt x="26094" y="8839"/>
                    </a:cubicBezTo>
                    <a:cubicBezTo>
                      <a:pt x="25785" y="7695"/>
                      <a:pt x="25235" y="6699"/>
                      <a:pt x="24290" y="5954"/>
                    </a:cubicBezTo>
                    <a:cubicBezTo>
                      <a:pt x="23701" y="5494"/>
                      <a:pt x="23058" y="5158"/>
                      <a:pt x="22307" y="5058"/>
                    </a:cubicBezTo>
                    <a:cubicBezTo>
                      <a:pt x="22035" y="5023"/>
                      <a:pt x="21766" y="5005"/>
                      <a:pt x="21498" y="5005"/>
                    </a:cubicBezTo>
                    <a:cubicBezTo>
                      <a:pt x="20784" y="5005"/>
                      <a:pt x="20085" y="5132"/>
                      <a:pt x="19400" y="5395"/>
                    </a:cubicBezTo>
                    <a:cubicBezTo>
                      <a:pt x="19093" y="5514"/>
                      <a:pt x="18827" y="5667"/>
                      <a:pt x="18670" y="5974"/>
                    </a:cubicBezTo>
                    <a:cubicBezTo>
                      <a:pt x="18522" y="6269"/>
                      <a:pt x="18412" y="6572"/>
                      <a:pt x="18410" y="6903"/>
                    </a:cubicBezTo>
                    <a:cubicBezTo>
                      <a:pt x="18402" y="8061"/>
                      <a:pt x="18207" y="9191"/>
                      <a:pt x="17861" y="10291"/>
                    </a:cubicBezTo>
                    <a:cubicBezTo>
                      <a:pt x="17630" y="11030"/>
                      <a:pt x="17364" y="11762"/>
                      <a:pt x="17102" y="12491"/>
                    </a:cubicBezTo>
                    <a:cubicBezTo>
                      <a:pt x="17017" y="12734"/>
                      <a:pt x="16904" y="12969"/>
                      <a:pt x="16787" y="13199"/>
                    </a:cubicBezTo>
                    <a:cubicBezTo>
                      <a:pt x="16796" y="13205"/>
                      <a:pt x="16796" y="13207"/>
                      <a:pt x="16796" y="13207"/>
                    </a:cubicBezTo>
                    <a:cubicBezTo>
                      <a:pt x="16767" y="13262"/>
                      <a:pt x="16718" y="13285"/>
                      <a:pt x="16670" y="13285"/>
                    </a:cubicBezTo>
                    <a:cubicBezTo>
                      <a:pt x="16582" y="13285"/>
                      <a:pt x="16493" y="13209"/>
                      <a:pt x="16519" y="13102"/>
                    </a:cubicBezTo>
                    <a:cubicBezTo>
                      <a:pt x="16530" y="13057"/>
                      <a:pt x="16546" y="13016"/>
                      <a:pt x="16560" y="12978"/>
                    </a:cubicBezTo>
                    <a:cubicBezTo>
                      <a:pt x="16722" y="12558"/>
                      <a:pt x="16898" y="12141"/>
                      <a:pt x="17047" y="11713"/>
                    </a:cubicBezTo>
                    <a:cubicBezTo>
                      <a:pt x="17411" y="10668"/>
                      <a:pt x="17774" y="9622"/>
                      <a:pt x="17941" y="8519"/>
                    </a:cubicBezTo>
                    <a:cubicBezTo>
                      <a:pt x="18050" y="7812"/>
                      <a:pt x="18121" y="7100"/>
                      <a:pt x="18023" y="6381"/>
                    </a:cubicBezTo>
                    <a:cubicBezTo>
                      <a:pt x="17939" y="5760"/>
                      <a:pt x="17726" y="5193"/>
                      <a:pt x="17340" y="4698"/>
                    </a:cubicBezTo>
                    <a:cubicBezTo>
                      <a:pt x="16775" y="3978"/>
                      <a:pt x="16108" y="3388"/>
                      <a:pt x="15218" y="3083"/>
                    </a:cubicBezTo>
                    <a:cubicBezTo>
                      <a:pt x="14606" y="2877"/>
                      <a:pt x="14001" y="2668"/>
                      <a:pt x="13356" y="2582"/>
                    </a:cubicBezTo>
                    <a:cubicBezTo>
                      <a:pt x="13135" y="2554"/>
                      <a:pt x="12919" y="2540"/>
                      <a:pt x="12708" y="2540"/>
                    </a:cubicBezTo>
                    <a:cubicBezTo>
                      <a:pt x="11548" y="2540"/>
                      <a:pt x="10545" y="2972"/>
                      <a:pt x="9702" y="3875"/>
                    </a:cubicBezTo>
                    <a:cubicBezTo>
                      <a:pt x="8868" y="4767"/>
                      <a:pt x="8321" y="5819"/>
                      <a:pt x="7945" y="6971"/>
                    </a:cubicBezTo>
                    <a:cubicBezTo>
                      <a:pt x="7589" y="8069"/>
                      <a:pt x="7356" y="9193"/>
                      <a:pt x="7233" y="10338"/>
                    </a:cubicBezTo>
                    <a:cubicBezTo>
                      <a:pt x="7221" y="10463"/>
                      <a:pt x="7206" y="10588"/>
                      <a:pt x="7172" y="10711"/>
                    </a:cubicBezTo>
                    <a:cubicBezTo>
                      <a:pt x="7169" y="10717"/>
                      <a:pt x="7169" y="10721"/>
                      <a:pt x="7167" y="10723"/>
                    </a:cubicBezTo>
                    <a:cubicBezTo>
                      <a:pt x="7146" y="10772"/>
                      <a:pt x="7099" y="10796"/>
                      <a:pt x="7051" y="10796"/>
                    </a:cubicBezTo>
                    <a:cubicBezTo>
                      <a:pt x="7009" y="10796"/>
                      <a:pt x="6966" y="10777"/>
                      <a:pt x="6940" y="10737"/>
                    </a:cubicBezTo>
                    <a:cubicBezTo>
                      <a:pt x="6932" y="10723"/>
                      <a:pt x="6926" y="10713"/>
                      <a:pt x="6922" y="10700"/>
                    </a:cubicBezTo>
                    <a:cubicBezTo>
                      <a:pt x="6895" y="10610"/>
                      <a:pt x="6899" y="10508"/>
                      <a:pt x="6904" y="10414"/>
                    </a:cubicBezTo>
                    <a:cubicBezTo>
                      <a:pt x="6940" y="9788"/>
                      <a:pt x="7055" y="9174"/>
                      <a:pt x="7178" y="8560"/>
                    </a:cubicBezTo>
                    <a:cubicBezTo>
                      <a:pt x="7366" y="7623"/>
                      <a:pt x="7640" y="6717"/>
                      <a:pt x="8029" y="5843"/>
                    </a:cubicBezTo>
                    <a:cubicBezTo>
                      <a:pt x="8444" y="4913"/>
                      <a:pt x="8988" y="4070"/>
                      <a:pt x="9743" y="3368"/>
                    </a:cubicBezTo>
                    <a:cubicBezTo>
                      <a:pt x="9872" y="3249"/>
                      <a:pt x="9991" y="3108"/>
                      <a:pt x="10097" y="2965"/>
                    </a:cubicBezTo>
                    <a:cubicBezTo>
                      <a:pt x="10377" y="2594"/>
                      <a:pt x="10351" y="2136"/>
                      <a:pt x="10040" y="1792"/>
                    </a:cubicBezTo>
                    <a:cubicBezTo>
                      <a:pt x="9790" y="1522"/>
                      <a:pt x="9504" y="1289"/>
                      <a:pt x="9195" y="1093"/>
                    </a:cubicBezTo>
                    <a:cubicBezTo>
                      <a:pt x="8550" y="686"/>
                      <a:pt x="7861" y="377"/>
                      <a:pt x="7137" y="141"/>
                    </a:cubicBezTo>
                    <a:cubicBezTo>
                      <a:pt x="6842" y="46"/>
                      <a:pt x="6546" y="0"/>
                      <a:pt x="62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5784325" y="2906225"/>
                <a:ext cx="266200" cy="221125"/>
              </a:xfrm>
              <a:custGeom>
                <a:rect b="b" l="l" r="r" t="t"/>
                <a:pathLst>
                  <a:path extrusionOk="0" h="8845" w="10648">
                    <a:moveTo>
                      <a:pt x="7919" y="1"/>
                    </a:moveTo>
                    <a:cubicBezTo>
                      <a:pt x="7795" y="1"/>
                      <a:pt x="7670" y="10"/>
                      <a:pt x="7544" y="30"/>
                    </a:cubicBezTo>
                    <a:cubicBezTo>
                      <a:pt x="6926" y="126"/>
                      <a:pt x="6398" y="427"/>
                      <a:pt x="5938" y="838"/>
                    </a:cubicBezTo>
                    <a:cubicBezTo>
                      <a:pt x="5214" y="1485"/>
                      <a:pt x="4753" y="2301"/>
                      <a:pt x="4442" y="3205"/>
                    </a:cubicBezTo>
                    <a:cubicBezTo>
                      <a:pt x="4318" y="3573"/>
                      <a:pt x="4228" y="3958"/>
                      <a:pt x="4125" y="4335"/>
                    </a:cubicBezTo>
                    <a:cubicBezTo>
                      <a:pt x="4075" y="4523"/>
                      <a:pt x="4010" y="4604"/>
                      <a:pt x="3883" y="4604"/>
                    </a:cubicBezTo>
                    <a:cubicBezTo>
                      <a:pt x="3827" y="4604"/>
                      <a:pt x="3760" y="4589"/>
                      <a:pt x="3677" y="4560"/>
                    </a:cubicBezTo>
                    <a:cubicBezTo>
                      <a:pt x="3495" y="4494"/>
                      <a:pt x="3309" y="4441"/>
                      <a:pt x="3123" y="4406"/>
                    </a:cubicBezTo>
                    <a:cubicBezTo>
                      <a:pt x="2943" y="4372"/>
                      <a:pt x="2763" y="4359"/>
                      <a:pt x="2584" y="4359"/>
                    </a:cubicBezTo>
                    <a:cubicBezTo>
                      <a:pt x="2309" y="4359"/>
                      <a:pt x="2034" y="4390"/>
                      <a:pt x="1760" y="4429"/>
                    </a:cubicBezTo>
                    <a:cubicBezTo>
                      <a:pt x="1322" y="4490"/>
                      <a:pt x="893" y="4580"/>
                      <a:pt x="494" y="4774"/>
                    </a:cubicBezTo>
                    <a:cubicBezTo>
                      <a:pt x="367" y="4836"/>
                      <a:pt x="246" y="4922"/>
                      <a:pt x="138" y="5016"/>
                    </a:cubicBezTo>
                    <a:cubicBezTo>
                      <a:pt x="21" y="5122"/>
                      <a:pt x="1" y="5259"/>
                      <a:pt x="72" y="5378"/>
                    </a:cubicBezTo>
                    <a:cubicBezTo>
                      <a:pt x="234" y="5636"/>
                      <a:pt x="473" y="5797"/>
                      <a:pt x="770" y="5840"/>
                    </a:cubicBezTo>
                    <a:cubicBezTo>
                      <a:pt x="829" y="5848"/>
                      <a:pt x="890" y="5852"/>
                      <a:pt x="951" y="5852"/>
                    </a:cubicBezTo>
                    <a:cubicBezTo>
                      <a:pt x="1075" y="5852"/>
                      <a:pt x="1200" y="5837"/>
                      <a:pt x="1322" y="5814"/>
                    </a:cubicBezTo>
                    <a:cubicBezTo>
                      <a:pt x="1612" y="5766"/>
                      <a:pt x="1901" y="5743"/>
                      <a:pt x="2188" y="5743"/>
                    </a:cubicBezTo>
                    <a:cubicBezTo>
                      <a:pt x="2588" y="5743"/>
                      <a:pt x="2986" y="5787"/>
                      <a:pt x="3385" y="5869"/>
                    </a:cubicBezTo>
                    <a:cubicBezTo>
                      <a:pt x="3870" y="5967"/>
                      <a:pt x="4338" y="6121"/>
                      <a:pt x="4798" y="6299"/>
                    </a:cubicBezTo>
                    <a:cubicBezTo>
                      <a:pt x="5289" y="6485"/>
                      <a:pt x="5762" y="6700"/>
                      <a:pt x="6169" y="7047"/>
                    </a:cubicBezTo>
                    <a:cubicBezTo>
                      <a:pt x="6648" y="7457"/>
                      <a:pt x="7071" y="7915"/>
                      <a:pt x="7391" y="8459"/>
                    </a:cubicBezTo>
                    <a:cubicBezTo>
                      <a:pt x="7493" y="8635"/>
                      <a:pt x="7644" y="8748"/>
                      <a:pt x="7831" y="8811"/>
                    </a:cubicBezTo>
                    <a:cubicBezTo>
                      <a:pt x="7896" y="8834"/>
                      <a:pt x="7963" y="8845"/>
                      <a:pt x="8028" y="8845"/>
                    </a:cubicBezTo>
                    <a:cubicBezTo>
                      <a:pt x="8256" y="8845"/>
                      <a:pt x="8468" y="8712"/>
                      <a:pt x="8565" y="8490"/>
                    </a:cubicBezTo>
                    <a:cubicBezTo>
                      <a:pt x="8585" y="8443"/>
                      <a:pt x="8602" y="8379"/>
                      <a:pt x="8587" y="8334"/>
                    </a:cubicBezTo>
                    <a:cubicBezTo>
                      <a:pt x="8542" y="8177"/>
                      <a:pt x="8510" y="8013"/>
                      <a:pt x="8428" y="7878"/>
                    </a:cubicBezTo>
                    <a:cubicBezTo>
                      <a:pt x="8127" y="7383"/>
                      <a:pt x="7728" y="6974"/>
                      <a:pt x="7231" y="6673"/>
                    </a:cubicBezTo>
                    <a:cubicBezTo>
                      <a:pt x="6900" y="6475"/>
                      <a:pt x="6566" y="6288"/>
                      <a:pt x="6220" y="6117"/>
                    </a:cubicBezTo>
                    <a:cubicBezTo>
                      <a:pt x="5911" y="5963"/>
                      <a:pt x="5764" y="5730"/>
                      <a:pt x="5731" y="5394"/>
                    </a:cubicBezTo>
                    <a:cubicBezTo>
                      <a:pt x="5678" y="4848"/>
                      <a:pt x="5678" y="4304"/>
                      <a:pt x="5778" y="3762"/>
                    </a:cubicBezTo>
                    <a:cubicBezTo>
                      <a:pt x="5860" y="3326"/>
                      <a:pt x="6020" y="2933"/>
                      <a:pt x="6327" y="2602"/>
                    </a:cubicBezTo>
                    <a:cubicBezTo>
                      <a:pt x="6532" y="2382"/>
                      <a:pt x="6776" y="2274"/>
                      <a:pt x="7065" y="2274"/>
                    </a:cubicBezTo>
                    <a:cubicBezTo>
                      <a:pt x="7099" y="2274"/>
                      <a:pt x="7134" y="2275"/>
                      <a:pt x="7170" y="2278"/>
                    </a:cubicBezTo>
                    <a:cubicBezTo>
                      <a:pt x="7489" y="2305"/>
                      <a:pt x="7777" y="2422"/>
                      <a:pt x="8054" y="2567"/>
                    </a:cubicBezTo>
                    <a:cubicBezTo>
                      <a:pt x="8299" y="2704"/>
                      <a:pt x="8540" y="2855"/>
                      <a:pt x="8806" y="3009"/>
                    </a:cubicBezTo>
                    <a:cubicBezTo>
                      <a:pt x="8915" y="2894"/>
                      <a:pt x="9038" y="2786"/>
                      <a:pt x="9134" y="2659"/>
                    </a:cubicBezTo>
                    <a:cubicBezTo>
                      <a:pt x="9451" y="2237"/>
                      <a:pt x="9856" y="1920"/>
                      <a:pt x="10322" y="1687"/>
                    </a:cubicBezTo>
                    <a:cubicBezTo>
                      <a:pt x="10570" y="1562"/>
                      <a:pt x="10648" y="1395"/>
                      <a:pt x="10412" y="1157"/>
                    </a:cubicBezTo>
                    <a:lnTo>
                      <a:pt x="10374" y="1118"/>
                    </a:lnTo>
                    <a:cubicBezTo>
                      <a:pt x="10065" y="799"/>
                      <a:pt x="9713" y="539"/>
                      <a:pt x="9312" y="351"/>
                    </a:cubicBezTo>
                    <a:cubicBezTo>
                      <a:pt x="8865" y="144"/>
                      <a:pt x="8403" y="1"/>
                      <a:pt x="79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6015575" y="2952775"/>
                <a:ext cx="40500" cy="32825"/>
              </a:xfrm>
              <a:custGeom>
                <a:rect b="b" l="l" r="r" t="t"/>
                <a:pathLst>
                  <a:path extrusionOk="0" h="1313" w="1620">
                    <a:moveTo>
                      <a:pt x="1498" y="0"/>
                    </a:moveTo>
                    <a:cubicBezTo>
                      <a:pt x="1489" y="0"/>
                      <a:pt x="1479" y="1"/>
                      <a:pt x="1469" y="3"/>
                    </a:cubicBezTo>
                    <a:cubicBezTo>
                      <a:pt x="1428" y="11"/>
                      <a:pt x="1388" y="30"/>
                      <a:pt x="1353" y="50"/>
                    </a:cubicBezTo>
                    <a:cubicBezTo>
                      <a:pt x="1138" y="177"/>
                      <a:pt x="917" y="298"/>
                      <a:pt x="708" y="441"/>
                    </a:cubicBezTo>
                    <a:cubicBezTo>
                      <a:pt x="467" y="611"/>
                      <a:pt x="262" y="819"/>
                      <a:pt x="94" y="1067"/>
                    </a:cubicBezTo>
                    <a:cubicBezTo>
                      <a:pt x="43" y="1137"/>
                      <a:pt x="0" y="1208"/>
                      <a:pt x="70" y="1312"/>
                    </a:cubicBezTo>
                    <a:cubicBezTo>
                      <a:pt x="101" y="1308"/>
                      <a:pt x="131" y="1308"/>
                      <a:pt x="160" y="1298"/>
                    </a:cubicBezTo>
                    <a:cubicBezTo>
                      <a:pt x="684" y="1083"/>
                      <a:pt x="1136" y="770"/>
                      <a:pt x="1496" y="328"/>
                    </a:cubicBezTo>
                    <a:cubicBezTo>
                      <a:pt x="1541" y="275"/>
                      <a:pt x="1574" y="206"/>
                      <a:pt x="1594" y="140"/>
                    </a:cubicBezTo>
                    <a:cubicBezTo>
                      <a:pt x="1620" y="58"/>
                      <a:pt x="1574" y="0"/>
                      <a:pt x="1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5810975" y="3400775"/>
                <a:ext cx="98125" cy="167750"/>
              </a:xfrm>
              <a:custGeom>
                <a:rect b="b" l="l" r="r" t="t"/>
                <a:pathLst>
                  <a:path extrusionOk="0" h="6710" w="3925">
                    <a:moveTo>
                      <a:pt x="3743" y="1"/>
                    </a:moveTo>
                    <a:cubicBezTo>
                      <a:pt x="3668" y="1"/>
                      <a:pt x="3601" y="63"/>
                      <a:pt x="3550" y="181"/>
                    </a:cubicBezTo>
                    <a:cubicBezTo>
                      <a:pt x="3546" y="194"/>
                      <a:pt x="3542" y="204"/>
                      <a:pt x="3538" y="216"/>
                    </a:cubicBezTo>
                    <a:cubicBezTo>
                      <a:pt x="3333" y="703"/>
                      <a:pt x="3141" y="1198"/>
                      <a:pt x="2922" y="1679"/>
                    </a:cubicBezTo>
                    <a:cubicBezTo>
                      <a:pt x="2454" y="2706"/>
                      <a:pt x="1924" y="3706"/>
                      <a:pt x="1302" y="4654"/>
                    </a:cubicBezTo>
                    <a:cubicBezTo>
                      <a:pt x="919" y="5233"/>
                      <a:pt x="508" y="5799"/>
                      <a:pt x="111" y="6370"/>
                    </a:cubicBezTo>
                    <a:cubicBezTo>
                      <a:pt x="13" y="6509"/>
                      <a:pt x="1" y="6622"/>
                      <a:pt x="70" y="6681"/>
                    </a:cubicBezTo>
                    <a:cubicBezTo>
                      <a:pt x="92" y="6700"/>
                      <a:pt x="120" y="6709"/>
                      <a:pt x="150" y="6709"/>
                    </a:cubicBezTo>
                    <a:cubicBezTo>
                      <a:pt x="220" y="6709"/>
                      <a:pt x="305" y="6662"/>
                      <a:pt x="379" y="6573"/>
                    </a:cubicBezTo>
                    <a:cubicBezTo>
                      <a:pt x="494" y="6436"/>
                      <a:pt x="606" y="6293"/>
                      <a:pt x="713" y="6147"/>
                    </a:cubicBezTo>
                    <a:cubicBezTo>
                      <a:pt x="1472" y="5096"/>
                      <a:pt x="2147" y="3999"/>
                      <a:pt x="2742" y="2847"/>
                    </a:cubicBezTo>
                    <a:cubicBezTo>
                      <a:pt x="3170" y="2025"/>
                      <a:pt x="3542" y="1180"/>
                      <a:pt x="3867" y="310"/>
                    </a:cubicBezTo>
                    <a:cubicBezTo>
                      <a:pt x="3925" y="153"/>
                      <a:pt x="3904" y="52"/>
                      <a:pt x="3804" y="14"/>
                    </a:cubicBezTo>
                    <a:cubicBezTo>
                      <a:pt x="3783" y="5"/>
                      <a:pt x="3763" y="1"/>
                      <a:pt x="37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5646600" y="3347775"/>
                <a:ext cx="27025" cy="144700"/>
              </a:xfrm>
              <a:custGeom>
                <a:rect b="b" l="l" r="r" t="t"/>
                <a:pathLst>
                  <a:path extrusionOk="0" h="5788" w="1081">
                    <a:moveTo>
                      <a:pt x="963" y="0"/>
                    </a:moveTo>
                    <a:cubicBezTo>
                      <a:pt x="934" y="0"/>
                      <a:pt x="903" y="12"/>
                      <a:pt x="874" y="37"/>
                    </a:cubicBezTo>
                    <a:cubicBezTo>
                      <a:pt x="835" y="69"/>
                      <a:pt x="804" y="118"/>
                      <a:pt x="784" y="167"/>
                    </a:cubicBezTo>
                    <a:cubicBezTo>
                      <a:pt x="741" y="280"/>
                      <a:pt x="702" y="395"/>
                      <a:pt x="671" y="509"/>
                    </a:cubicBezTo>
                    <a:cubicBezTo>
                      <a:pt x="413" y="1538"/>
                      <a:pt x="233" y="2580"/>
                      <a:pt x="100" y="3629"/>
                    </a:cubicBezTo>
                    <a:cubicBezTo>
                      <a:pt x="25" y="4231"/>
                      <a:pt x="0" y="4836"/>
                      <a:pt x="31" y="5446"/>
                    </a:cubicBezTo>
                    <a:cubicBezTo>
                      <a:pt x="37" y="5577"/>
                      <a:pt x="57" y="5696"/>
                      <a:pt x="170" y="5788"/>
                    </a:cubicBezTo>
                    <a:cubicBezTo>
                      <a:pt x="297" y="5720"/>
                      <a:pt x="323" y="5603"/>
                      <a:pt x="332" y="5475"/>
                    </a:cubicBezTo>
                    <a:cubicBezTo>
                      <a:pt x="368" y="4599"/>
                      <a:pt x="385" y="3719"/>
                      <a:pt x="552" y="2856"/>
                    </a:cubicBezTo>
                    <a:cubicBezTo>
                      <a:pt x="716" y="2011"/>
                      <a:pt x="886" y="1170"/>
                      <a:pt x="1050" y="325"/>
                    </a:cubicBezTo>
                    <a:cubicBezTo>
                      <a:pt x="1062" y="257"/>
                      <a:pt x="1080" y="182"/>
                      <a:pt x="1072" y="114"/>
                    </a:cubicBezTo>
                    <a:cubicBezTo>
                      <a:pt x="1064" y="42"/>
                      <a:pt x="1017"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5783050" y="3333600"/>
                <a:ext cx="39975" cy="45300"/>
              </a:xfrm>
              <a:custGeom>
                <a:rect b="b" l="l" r="r" t="t"/>
                <a:pathLst>
                  <a:path extrusionOk="0" h="1812" w="1599">
                    <a:moveTo>
                      <a:pt x="346" y="1"/>
                    </a:moveTo>
                    <a:cubicBezTo>
                      <a:pt x="284" y="1"/>
                      <a:pt x="228" y="42"/>
                      <a:pt x="187" y="121"/>
                    </a:cubicBezTo>
                    <a:cubicBezTo>
                      <a:pt x="175" y="145"/>
                      <a:pt x="164" y="174"/>
                      <a:pt x="156" y="205"/>
                    </a:cubicBezTo>
                    <a:cubicBezTo>
                      <a:pt x="107" y="450"/>
                      <a:pt x="39" y="698"/>
                      <a:pt x="15" y="947"/>
                    </a:cubicBezTo>
                    <a:cubicBezTo>
                      <a:pt x="1" y="1107"/>
                      <a:pt x="29" y="1281"/>
                      <a:pt x="76" y="1440"/>
                    </a:cubicBezTo>
                    <a:cubicBezTo>
                      <a:pt x="148" y="1667"/>
                      <a:pt x="330" y="1786"/>
                      <a:pt x="565" y="1809"/>
                    </a:cubicBezTo>
                    <a:cubicBezTo>
                      <a:pt x="586" y="1811"/>
                      <a:pt x="606" y="1812"/>
                      <a:pt x="626" y="1812"/>
                    </a:cubicBezTo>
                    <a:cubicBezTo>
                      <a:pt x="788" y="1812"/>
                      <a:pt x="937" y="1746"/>
                      <a:pt x="1064" y="1639"/>
                    </a:cubicBezTo>
                    <a:cubicBezTo>
                      <a:pt x="1404" y="1346"/>
                      <a:pt x="1523" y="943"/>
                      <a:pt x="1586" y="522"/>
                    </a:cubicBezTo>
                    <a:cubicBezTo>
                      <a:pt x="1598" y="434"/>
                      <a:pt x="1560" y="362"/>
                      <a:pt x="1474" y="340"/>
                    </a:cubicBezTo>
                    <a:cubicBezTo>
                      <a:pt x="1458" y="335"/>
                      <a:pt x="1444" y="333"/>
                      <a:pt x="1431" y="333"/>
                    </a:cubicBezTo>
                    <a:cubicBezTo>
                      <a:pt x="1355" y="333"/>
                      <a:pt x="1314" y="399"/>
                      <a:pt x="1287" y="468"/>
                    </a:cubicBezTo>
                    <a:cubicBezTo>
                      <a:pt x="1253" y="552"/>
                      <a:pt x="1232" y="640"/>
                      <a:pt x="1208" y="726"/>
                    </a:cubicBezTo>
                    <a:cubicBezTo>
                      <a:pt x="1216" y="732"/>
                      <a:pt x="1087" y="1084"/>
                      <a:pt x="983" y="1238"/>
                    </a:cubicBezTo>
                    <a:cubicBezTo>
                      <a:pt x="919" y="1332"/>
                      <a:pt x="809" y="1408"/>
                      <a:pt x="704" y="1453"/>
                    </a:cubicBezTo>
                    <a:cubicBezTo>
                      <a:pt x="665" y="1469"/>
                      <a:pt x="628" y="1477"/>
                      <a:pt x="593" y="1477"/>
                    </a:cubicBezTo>
                    <a:cubicBezTo>
                      <a:pt x="487" y="1477"/>
                      <a:pt x="403" y="1403"/>
                      <a:pt x="371" y="1279"/>
                    </a:cubicBezTo>
                    <a:cubicBezTo>
                      <a:pt x="348" y="1189"/>
                      <a:pt x="332" y="1086"/>
                      <a:pt x="348" y="994"/>
                    </a:cubicBezTo>
                    <a:cubicBezTo>
                      <a:pt x="389" y="739"/>
                      <a:pt x="449" y="489"/>
                      <a:pt x="500" y="235"/>
                    </a:cubicBezTo>
                    <a:cubicBezTo>
                      <a:pt x="522" y="119"/>
                      <a:pt x="492" y="47"/>
                      <a:pt x="404" y="12"/>
                    </a:cubicBezTo>
                    <a:cubicBezTo>
                      <a:pt x="384" y="5"/>
                      <a:pt x="365" y="1"/>
                      <a:pt x="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5847500" y="3347450"/>
                <a:ext cx="15225" cy="21350"/>
              </a:xfrm>
              <a:custGeom>
                <a:rect b="b" l="l" r="r" t="t"/>
                <a:pathLst>
                  <a:path extrusionOk="0" h="854" w="609">
                    <a:moveTo>
                      <a:pt x="353" y="1"/>
                    </a:moveTo>
                    <a:cubicBezTo>
                      <a:pt x="278" y="1"/>
                      <a:pt x="214" y="41"/>
                      <a:pt x="168" y="103"/>
                    </a:cubicBezTo>
                    <a:cubicBezTo>
                      <a:pt x="154" y="123"/>
                      <a:pt x="142" y="148"/>
                      <a:pt x="125" y="172"/>
                    </a:cubicBezTo>
                    <a:cubicBezTo>
                      <a:pt x="48" y="305"/>
                      <a:pt x="0" y="455"/>
                      <a:pt x="0" y="608"/>
                    </a:cubicBezTo>
                    <a:cubicBezTo>
                      <a:pt x="0" y="631"/>
                      <a:pt x="0" y="651"/>
                      <a:pt x="3" y="674"/>
                    </a:cubicBezTo>
                    <a:cubicBezTo>
                      <a:pt x="16" y="787"/>
                      <a:pt x="98" y="853"/>
                      <a:pt x="193" y="853"/>
                    </a:cubicBezTo>
                    <a:cubicBezTo>
                      <a:pt x="237" y="853"/>
                      <a:pt x="284" y="839"/>
                      <a:pt x="328" y="809"/>
                    </a:cubicBezTo>
                    <a:cubicBezTo>
                      <a:pt x="491" y="696"/>
                      <a:pt x="608" y="395"/>
                      <a:pt x="567" y="201"/>
                    </a:cubicBezTo>
                    <a:cubicBezTo>
                      <a:pt x="547" y="107"/>
                      <a:pt x="498" y="31"/>
                      <a:pt x="404" y="7"/>
                    </a:cubicBezTo>
                    <a:cubicBezTo>
                      <a:pt x="386" y="3"/>
                      <a:pt x="369"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5749350" y="3318350"/>
                <a:ext cx="15200" cy="21375"/>
              </a:xfrm>
              <a:custGeom>
                <a:rect b="b" l="l" r="r" t="t"/>
                <a:pathLst>
                  <a:path extrusionOk="0" h="855" w="608">
                    <a:moveTo>
                      <a:pt x="353" y="0"/>
                    </a:moveTo>
                    <a:cubicBezTo>
                      <a:pt x="278" y="0"/>
                      <a:pt x="213" y="41"/>
                      <a:pt x="168" y="105"/>
                    </a:cubicBezTo>
                    <a:cubicBezTo>
                      <a:pt x="154" y="125"/>
                      <a:pt x="142" y="148"/>
                      <a:pt x="125" y="172"/>
                    </a:cubicBezTo>
                    <a:cubicBezTo>
                      <a:pt x="49" y="305"/>
                      <a:pt x="0" y="454"/>
                      <a:pt x="0" y="608"/>
                    </a:cubicBezTo>
                    <a:cubicBezTo>
                      <a:pt x="0" y="630"/>
                      <a:pt x="0" y="653"/>
                      <a:pt x="2" y="673"/>
                    </a:cubicBezTo>
                    <a:cubicBezTo>
                      <a:pt x="16" y="788"/>
                      <a:pt x="98" y="854"/>
                      <a:pt x="193" y="854"/>
                    </a:cubicBezTo>
                    <a:cubicBezTo>
                      <a:pt x="237" y="854"/>
                      <a:pt x="284" y="840"/>
                      <a:pt x="328" y="810"/>
                    </a:cubicBezTo>
                    <a:cubicBezTo>
                      <a:pt x="491" y="698"/>
                      <a:pt x="608" y="395"/>
                      <a:pt x="567" y="201"/>
                    </a:cubicBezTo>
                    <a:cubicBezTo>
                      <a:pt x="547" y="107"/>
                      <a:pt x="500" y="33"/>
                      <a:pt x="403" y="6"/>
                    </a:cubicBezTo>
                    <a:cubicBezTo>
                      <a:pt x="386" y="2"/>
                      <a:pt x="369"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5511500" y="2897850"/>
                <a:ext cx="673950" cy="765575"/>
              </a:xfrm>
              <a:custGeom>
                <a:rect b="b" l="l" r="r" t="t"/>
                <a:pathLst>
                  <a:path extrusionOk="0" h="30623" w="26958">
                    <a:moveTo>
                      <a:pt x="21661" y="2197"/>
                    </a:moveTo>
                    <a:cubicBezTo>
                      <a:pt x="21737" y="2197"/>
                      <a:pt x="21783" y="2255"/>
                      <a:pt x="21757" y="2337"/>
                    </a:cubicBezTo>
                    <a:cubicBezTo>
                      <a:pt x="21737" y="2403"/>
                      <a:pt x="21704" y="2472"/>
                      <a:pt x="21659" y="2525"/>
                    </a:cubicBezTo>
                    <a:cubicBezTo>
                      <a:pt x="21299" y="2967"/>
                      <a:pt x="20847" y="3280"/>
                      <a:pt x="20323" y="3495"/>
                    </a:cubicBezTo>
                    <a:cubicBezTo>
                      <a:pt x="20294" y="3505"/>
                      <a:pt x="20264" y="3505"/>
                      <a:pt x="20233" y="3509"/>
                    </a:cubicBezTo>
                    <a:cubicBezTo>
                      <a:pt x="20163" y="3405"/>
                      <a:pt x="20206" y="3334"/>
                      <a:pt x="20257" y="3264"/>
                    </a:cubicBezTo>
                    <a:cubicBezTo>
                      <a:pt x="20425" y="3016"/>
                      <a:pt x="20630" y="2808"/>
                      <a:pt x="20871" y="2638"/>
                    </a:cubicBezTo>
                    <a:cubicBezTo>
                      <a:pt x="21080" y="2495"/>
                      <a:pt x="21301" y="2374"/>
                      <a:pt x="21516" y="2247"/>
                    </a:cubicBezTo>
                    <a:cubicBezTo>
                      <a:pt x="21551" y="2227"/>
                      <a:pt x="21591" y="2208"/>
                      <a:pt x="21632" y="2200"/>
                    </a:cubicBezTo>
                    <a:cubicBezTo>
                      <a:pt x="21642" y="2198"/>
                      <a:pt x="21652" y="2197"/>
                      <a:pt x="21661" y="2197"/>
                    </a:cubicBezTo>
                    <a:close/>
                    <a:moveTo>
                      <a:pt x="18832" y="336"/>
                    </a:moveTo>
                    <a:cubicBezTo>
                      <a:pt x="19316" y="336"/>
                      <a:pt x="19778" y="479"/>
                      <a:pt x="20225" y="686"/>
                    </a:cubicBezTo>
                    <a:cubicBezTo>
                      <a:pt x="20626" y="874"/>
                      <a:pt x="20978" y="1134"/>
                      <a:pt x="21287" y="1453"/>
                    </a:cubicBezTo>
                    <a:lnTo>
                      <a:pt x="21325" y="1492"/>
                    </a:lnTo>
                    <a:cubicBezTo>
                      <a:pt x="21561" y="1730"/>
                      <a:pt x="21483" y="1897"/>
                      <a:pt x="21235" y="2022"/>
                    </a:cubicBezTo>
                    <a:cubicBezTo>
                      <a:pt x="20769" y="2255"/>
                      <a:pt x="20364" y="2572"/>
                      <a:pt x="20047" y="2994"/>
                    </a:cubicBezTo>
                    <a:cubicBezTo>
                      <a:pt x="19951" y="3121"/>
                      <a:pt x="19828" y="3229"/>
                      <a:pt x="19719" y="3344"/>
                    </a:cubicBezTo>
                    <a:cubicBezTo>
                      <a:pt x="19453" y="3190"/>
                      <a:pt x="19212" y="3039"/>
                      <a:pt x="18967" y="2902"/>
                    </a:cubicBezTo>
                    <a:cubicBezTo>
                      <a:pt x="18690" y="2757"/>
                      <a:pt x="18402" y="2640"/>
                      <a:pt x="18083" y="2613"/>
                    </a:cubicBezTo>
                    <a:cubicBezTo>
                      <a:pt x="18047" y="2610"/>
                      <a:pt x="18012" y="2609"/>
                      <a:pt x="17978" y="2609"/>
                    </a:cubicBezTo>
                    <a:cubicBezTo>
                      <a:pt x="17689" y="2609"/>
                      <a:pt x="17445" y="2717"/>
                      <a:pt x="17240" y="2937"/>
                    </a:cubicBezTo>
                    <a:cubicBezTo>
                      <a:pt x="16933" y="3268"/>
                      <a:pt x="16773" y="3661"/>
                      <a:pt x="16691" y="4097"/>
                    </a:cubicBezTo>
                    <a:cubicBezTo>
                      <a:pt x="16591" y="4639"/>
                      <a:pt x="16591" y="5183"/>
                      <a:pt x="16644" y="5729"/>
                    </a:cubicBezTo>
                    <a:cubicBezTo>
                      <a:pt x="16677" y="6065"/>
                      <a:pt x="16824" y="6298"/>
                      <a:pt x="17133" y="6452"/>
                    </a:cubicBezTo>
                    <a:cubicBezTo>
                      <a:pt x="17479" y="6623"/>
                      <a:pt x="17813" y="6810"/>
                      <a:pt x="18144" y="7008"/>
                    </a:cubicBezTo>
                    <a:cubicBezTo>
                      <a:pt x="18641" y="7309"/>
                      <a:pt x="19040" y="7718"/>
                      <a:pt x="19341" y="8213"/>
                    </a:cubicBezTo>
                    <a:cubicBezTo>
                      <a:pt x="19423" y="8348"/>
                      <a:pt x="19455" y="8512"/>
                      <a:pt x="19500" y="8669"/>
                    </a:cubicBezTo>
                    <a:cubicBezTo>
                      <a:pt x="19515" y="8714"/>
                      <a:pt x="19498" y="8778"/>
                      <a:pt x="19478" y="8825"/>
                    </a:cubicBezTo>
                    <a:cubicBezTo>
                      <a:pt x="19381" y="9047"/>
                      <a:pt x="19169" y="9180"/>
                      <a:pt x="18941" y="9180"/>
                    </a:cubicBezTo>
                    <a:cubicBezTo>
                      <a:pt x="18876" y="9180"/>
                      <a:pt x="18809" y="9169"/>
                      <a:pt x="18744" y="9146"/>
                    </a:cubicBezTo>
                    <a:cubicBezTo>
                      <a:pt x="18557" y="9083"/>
                      <a:pt x="18406" y="8970"/>
                      <a:pt x="18304" y="8794"/>
                    </a:cubicBezTo>
                    <a:cubicBezTo>
                      <a:pt x="17984" y="8250"/>
                      <a:pt x="17561" y="7792"/>
                      <a:pt x="17082" y="7382"/>
                    </a:cubicBezTo>
                    <a:cubicBezTo>
                      <a:pt x="16675" y="7035"/>
                      <a:pt x="16202" y="6820"/>
                      <a:pt x="15711" y="6634"/>
                    </a:cubicBezTo>
                    <a:cubicBezTo>
                      <a:pt x="15251" y="6456"/>
                      <a:pt x="14783" y="6302"/>
                      <a:pt x="14298" y="6204"/>
                    </a:cubicBezTo>
                    <a:cubicBezTo>
                      <a:pt x="13899" y="6122"/>
                      <a:pt x="13501" y="6078"/>
                      <a:pt x="13101" y="6078"/>
                    </a:cubicBezTo>
                    <a:cubicBezTo>
                      <a:pt x="12814" y="6078"/>
                      <a:pt x="12525" y="6101"/>
                      <a:pt x="12235" y="6149"/>
                    </a:cubicBezTo>
                    <a:cubicBezTo>
                      <a:pt x="12113" y="6172"/>
                      <a:pt x="11988" y="6187"/>
                      <a:pt x="11864" y="6187"/>
                    </a:cubicBezTo>
                    <a:cubicBezTo>
                      <a:pt x="11803" y="6187"/>
                      <a:pt x="11742" y="6183"/>
                      <a:pt x="11683" y="6175"/>
                    </a:cubicBezTo>
                    <a:cubicBezTo>
                      <a:pt x="11386" y="6132"/>
                      <a:pt x="11147" y="5971"/>
                      <a:pt x="10985" y="5713"/>
                    </a:cubicBezTo>
                    <a:cubicBezTo>
                      <a:pt x="10914" y="5594"/>
                      <a:pt x="10934" y="5457"/>
                      <a:pt x="11051" y="5351"/>
                    </a:cubicBezTo>
                    <a:cubicBezTo>
                      <a:pt x="11159" y="5257"/>
                      <a:pt x="11280" y="5171"/>
                      <a:pt x="11407" y="5109"/>
                    </a:cubicBezTo>
                    <a:cubicBezTo>
                      <a:pt x="11806" y="4915"/>
                      <a:pt x="12235" y="4825"/>
                      <a:pt x="12673" y="4764"/>
                    </a:cubicBezTo>
                    <a:cubicBezTo>
                      <a:pt x="12947" y="4725"/>
                      <a:pt x="13222" y="4694"/>
                      <a:pt x="13497" y="4694"/>
                    </a:cubicBezTo>
                    <a:cubicBezTo>
                      <a:pt x="13676" y="4694"/>
                      <a:pt x="13856" y="4707"/>
                      <a:pt x="14036" y="4741"/>
                    </a:cubicBezTo>
                    <a:cubicBezTo>
                      <a:pt x="14222" y="4776"/>
                      <a:pt x="14408" y="4829"/>
                      <a:pt x="14590" y="4895"/>
                    </a:cubicBezTo>
                    <a:cubicBezTo>
                      <a:pt x="14673" y="4924"/>
                      <a:pt x="14740" y="4939"/>
                      <a:pt x="14796" y="4939"/>
                    </a:cubicBezTo>
                    <a:cubicBezTo>
                      <a:pt x="14923" y="4939"/>
                      <a:pt x="14988" y="4858"/>
                      <a:pt x="15038" y="4670"/>
                    </a:cubicBezTo>
                    <a:cubicBezTo>
                      <a:pt x="15141" y="4293"/>
                      <a:pt x="15231" y="3908"/>
                      <a:pt x="15355" y="3540"/>
                    </a:cubicBezTo>
                    <a:cubicBezTo>
                      <a:pt x="15666" y="2636"/>
                      <a:pt x="16127" y="1820"/>
                      <a:pt x="16851" y="1173"/>
                    </a:cubicBezTo>
                    <a:cubicBezTo>
                      <a:pt x="17311" y="762"/>
                      <a:pt x="17839" y="461"/>
                      <a:pt x="18457" y="365"/>
                    </a:cubicBezTo>
                    <a:cubicBezTo>
                      <a:pt x="18583" y="345"/>
                      <a:pt x="18708" y="336"/>
                      <a:pt x="18832" y="336"/>
                    </a:cubicBezTo>
                    <a:close/>
                    <a:moveTo>
                      <a:pt x="6641" y="3855"/>
                    </a:moveTo>
                    <a:cubicBezTo>
                      <a:pt x="6937" y="3855"/>
                      <a:pt x="7233" y="3901"/>
                      <a:pt x="7528" y="3996"/>
                    </a:cubicBezTo>
                    <a:cubicBezTo>
                      <a:pt x="8252" y="4232"/>
                      <a:pt x="8941" y="4541"/>
                      <a:pt x="9586" y="4948"/>
                    </a:cubicBezTo>
                    <a:cubicBezTo>
                      <a:pt x="9895" y="5144"/>
                      <a:pt x="10181" y="5377"/>
                      <a:pt x="10431" y="5647"/>
                    </a:cubicBezTo>
                    <a:cubicBezTo>
                      <a:pt x="10742" y="5991"/>
                      <a:pt x="10768" y="6449"/>
                      <a:pt x="10488" y="6820"/>
                    </a:cubicBezTo>
                    <a:cubicBezTo>
                      <a:pt x="10382" y="6963"/>
                      <a:pt x="10263" y="7104"/>
                      <a:pt x="10134" y="7223"/>
                    </a:cubicBezTo>
                    <a:cubicBezTo>
                      <a:pt x="9379" y="7925"/>
                      <a:pt x="8835" y="8768"/>
                      <a:pt x="8420" y="9698"/>
                    </a:cubicBezTo>
                    <a:cubicBezTo>
                      <a:pt x="8031" y="10572"/>
                      <a:pt x="7757" y="11478"/>
                      <a:pt x="7569" y="12415"/>
                    </a:cubicBezTo>
                    <a:cubicBezTo>
                      <a:pt x="7446" y="13029"/>
                      <a:pt x="7331" y="13643"/>
                      <a:pt x="7295" y="14269"/>
                    </a:cubicBezTo>
                    <a:cubicBezTo>
                      <a:pt x="7290" y="14363"/>
                      <a:pt x="7286" y="14465"/>
                      <a:pt x="7313" y="14555"/>
                    </a:cubicBezTo>
                    <a:cubicBezTo>
                      <a:pt x="7317" y="14568"/>
                      <a:pt x="7323" y="14578"/>
                      <a:pt x="7331" y="14592"/>
                    </a:cubicBezTo>
                    <a:cubicBezTo>
                      <a:pt x="7357" y="14632"/>
                      <a:pt x="7400" y="14651"/>
                      <a:pt x="7442" y="14651"/>
                    </a:cubicBezTo>
                    <a:cubicBezTo>
                      <a:pt x="7490" y="14651"/>
                      <a:pt x="7537" y="14627"/>
                      <a:pt x="7558" y="14578"/>
                    </a:cubicBezTo>
                    <a:cubicBezTo>
                      <a:pt x="7560" y="14576"/>
                      <a:pt x="7560" y="14572"/>
                      <a:pt x="7563" y="14566"/>
                    </a:cubicBezTo>
                    <a:cubicBezTo>
                      <a:pt x="7597" y="14443"/>
                      <a:pt x="7612" y="14318"/>
                      <a:pt x="7624" y="14193"/>
                    </a:cubicBezTo>
                    <a:cubicBezTo>
                      <a:pt x="7747" y="13048"/>
                      <a:pt x="7980" y="11924"/>
                      <a:pt x="8336" y="10826"/>
                    </a:cubicBezTo>
                    <a:cubicBezTo>
                      <a:pt x="8712" y="9674"/>
                      <a:pt x="9259" y="8622"/>
                      <a:pt x="10093" y="7730"/>
                    </a:cubicBezTo>
                    <a:cubicBezTo>
                      <a:pt x="10936" y="6827"/>
                      <a:pt x="11939" y="6395"/>
                      <a:pt x="13099" y="6395"/>
                    </a:cubicBezTo>
                    <a:cubicBezTo>
                      <a:pt x="13310" y="6395"/>
                      <a:pt x="13526" y="6409"/>
                      <a:pt x="13747" y="6437"/>
                    </a:cubicBezTo>
                    <a:cubicBezTo>
                      <a:pt x="14392" y="6523"/>
                      <a:pt x="14997" y="6732"/>
                      <a:pt x="15609" y="6938"/>
                    </a:cubicBezTo>
                    <a:cubicBezTo>
                      <a:pt x="16499" y="7243"/>
                      <a:pt x="17166" y="7833"/>
                      <a:pt x="17731" y="8553"/>
                    </a:cubicBezTo>
                    <a:cubicBezTo>
                      <a:pt x="18117" y="9048"/>
                      <a:pt x="18330" y="9615"/>
                      <a:pt x="18414" y="10236"/>
                    </a:cubicBezTo>
                    <a:cubicBezTo>
                      <a:pt x="18512" y="10955"/>
                      <a:pt x="18441" y="11667"/>
                      <a:pt x="18332" y="12374"/>
                    </a:cubicBezTo>
                    <a:cubicBezTo>
                      <a:pt x="18165" y="13477"/>
                      <a:pt x="17802" y="14523"/>
                      <a:pt x="17438" y="15568"/>
                    </a:cubicBezTo>
                    <a:cubicBezTo>
                      <a:pt x="17289" y="15996"/>
                      <a:pt x="17113" y="16413"/>
                      <a:pt x="16951" y="16833"/>
                    </a:cubicBezTo>
                    <a:cubicBezTo>
                      <a:pt x="16937" y="16871"/>
                      <a:pt x="16921" y="16912"/>
                      <a:pt x="16910" y="16957"/>
                    </a:cubicBezTo>
                    <a:cubicBezTo>
                      <a:pt x="16884" y="17064"/>
                      <a:pt x="16973" y="17140"/>
                      <a:pt x="17061" y="17140"/>
                    </a:cubicBezTo>
                    <a:cubicBezTo>
                      <a:pt x="17109" y="17140"/>
                      <a:pt x="17158" y="17117"/>
                      <a:pt x="17187" y="17062"/>
                    </a:cubicBezTo>
                    <a:cubicBezTo>
                      <a:pt x="17187" y="17062"/>
                      <a:pt x="17187" y="17060"/>
                      <a:pt x="17178" y="17054"/>
                    </a:cubicBezTo>
                    <a:cubicBezTo>
                      <a:pt x="17295" y="16824"/>
                      <a:pt x="17408" y="16589"/>
                      <a:pt x="17493" y="16346"/>
                    </a:cubicBezTo>
                    <a:cubicBezTo>
                      <a:pt x="17755" y="15617"/>
                      <a:pt x="18021" y="14885"/>
                      <a:pt x="18252" y="14146"/>
                    </a:cubicBezTo>
                    <a:cubicBezTo>
                      <a:pt x="18598" y="13046"/>
                      <a:pt x="18793" y="11916"/>
                      <a:pt x="18801" y="10758"/>
                    </a:cubicBezTo>
                    <a:cubicBezTo>
                      <a:pt x="18803" y="10427"/>
                      <a:pt x="18913" y="10124"/>
                      <a:pt x="19061" y="9829"/>
                    </a:cubicBezTo>
                    <a:cubicBezTo>
                      <a:pt x="19218" y="9522"/>
                      <a:pt x="19484" y="9369"/>
                      <a:pt x="19791" y="9250"/>
                    </a:cubicBezTo>
                    <a:cubicBezTo>
                      <a:pt x="20476" y="8987"/>
                      <a:pt x="21175" y="8860"/>
                      <a:pt x="21889" y="8860"/>
                    </a:cubicBezTo>
                    <a:cubicBezTo>
                      <a:pt x="22157" y="8860"/>
                      <a:pt x="22426" y="8878"/>
                      <a:pt x="22698" y="8913"/>
                    </a:cubicBezTo>
                    <a:cubicBezTo>
                      <a:pt x="23449" y="9013"/>
                      <a:pt x="24092" y="9349"/>
                      <a:pt x="24681" y="9809"/>
                    </a:cubicBezTo>
                    <a:cubicBezTo>
                      <a:pt x="25626" y="10554"/>
                      <a:pt x="26176" y="11550"/>
                      <a:pt x="26485" y="12694"/>
                    </a:cubicBezTo>
                    <a:cubicBezTo>
                      <a:pt x="26671" y="13373"/>
                      <a:pt x="26651" y="14054"/>
                      <a:pt x="26524" y="14748"/>
                    </a:cubicBezTo>
                    <a:cubicBezTo>
                      <a:pt x="26416" y="15333"/>
                      <a:pt x="26189" y="15859"/>
                      <a:pt x="25892" y="16366"/>
                    </a:cubicBezTo>
                    <a:cubicBezTo>
                      <a:pt x="25233" y="17493"/>
                      <a:pt x="24478" y="18545"/>
                      <a:pt x="23541" y="19460"/>
                    </a:cubicBezTo>
                    <a:cubicBezTo>
                      <a:pt x="23265" y="19730"/>
                      <a:pt x="22972" y="19979"/>
                      <a:pt x="22680" y="20231"/>
                    </a:cubicBezTo>
                    <a:cubicBezTo>
                      <a:pt x="22209" y="20640"/>
                      <a:pt x="21790" y="21092"/>
                      <a:pt x="21403" y="21577"/>
                    </a:cubicBezTo>
                    <a:cubicBezTo>
                      <a:pt x="21123" y="21931"/>
                      <a:pt x="20847" y="22289"/>
                      <a:pt x="20564" y="22639"/>
                    </a:cubicBezTo>
                    <a:cubicBezTo>
                      <a:pt x="20067" y="23259"/>
                      <a:pt x="19703" y="23956"/>
                      <a:pt x="19327" y="24650"/>
                    </a:cubicBezTo>
                    <a:cubicBezTo>
                      <a:pt x="19091" y="25084"/>
                      <a:pt x="18856" y="25520"/>
                      <a:pt x="18625" y="25953"/>
                    </a:cubicBezTo>
                    <a:cubicBezTo>
                      <a:pt x="18257" y="26639"/>
                      <a:pt x="17735" y="27210"/>
                      <a:pt x="17215" y="27774"/>
                    </a:cubicBezTo>
                    <a:cubicBezTo>
                      <a:pt x="16589" y="28455"/>
                      <a:pt x="15900" y="29077"/>
                      <a:pt x="15128" y="29593"/>
                    </a:cubicBezTo>
                    <a:cubicBezTo>
                      <a:pt x="14740" y="29857"/>
                      <a:pt x="14314" y="30062"/>
                      <a:pt x="13862" y="30197"/>
                    </a:cubicBezTo>
                    <a:cubicBezTo>
                      <a:pt x="13610" y="30272"/>
                      <a:pt x="13366" y="30309"/>
                      <a:pt x="13131" y="30309"/>
                    </a:cubicBezTo>
                    <a:cubicBezTo>
                      <a:pt x="12561" y="30309"/>
                      <a:pt x="12038" y="30092"/>
                      <a:pt x="11566" y="29675"/>
                    </a:cubicBezTo>
                    <a:cubicBezTo>
                      <a:pt x="11243" y="29388"/>
                      <a:pt x="10996" y="29041"/>
                      <a:pt x="10779" y="28670"/>
                    </a:cubicBezTo>
                    <a:cubicBezTo>
                      <a:pt x="10478" y="28157"/>
                      <a:pt x="10179" y="27639"/>
                      <a:pt x="9850" y="27144"/>
                    </a:cubicBezTo>
                    <a:cubicBezTo>
                      <a:pt x="9561" y="26710"/>
                      <a:pt x="9193" y="26346"/>
                      <a:pt x="8737" y="26080"/>
                    </a:cubicBezTo>
                    <a:cubicBezTo>
                      <a:pt x="8310" y="25828"/>
                      <a:pt x="7865" y="25710"/>
                      <a:pt x="7409" y="25710"/>
                    </a:cubicBezTo>
                    <a:cubicBezTo>
                      <a:pt x="7119" y="25710"/>
                      <a:pt x="6824" y="25758"/>
                      <a:pt x="6527" y="25849"/>
                    </a:cubicBezTo>
                    <a:cubicBezTo>
                      <a:pt x="6028" y="26002"/>
                      <a:pt x="5541" y="26197"/>
                      <a:pt x="5050" y="26377"/>
                    </a:cubicBezTo>
                    <a:cubicBezTo>
                      <a:pt x="4665" y="26516"/>
                      <a:pt x="4269" y="26598"/>
                      <a:pt x="3863" y="26598"/>
                    </a:cubicBezTo>
                    <a:cubicBezTo>
                      <a:pt x="3810" y="26598"/>
                      <a:pt x="3757" y="26597"/>
                      <a:pt x="3704" y="26594"/>
                    </a:cubicBezTo>
                    <a:cubicBezTo>
                      <a:pt x="2896" y="26551"/>
                      <a:pt x="2212" y="26215"/>
                      <a:pt x="1658" y="25644"/>
                    </a:cubicBezTo>
                    <a:cubicBezTo>
                      <a:pt x="1339" y="25317"/>
                      <a:pt x="1118" y="24908"/>
                      <a:pt x="921" y="24495"/>
                    </a:cubicBezTo>
                    <a:cubicBezTo>
                      <a:pt x="625" y="23871"/>
                      <a:pt x="428" y="23218"/>
                      <a:pt x="408" y="22520"/>
                    </a:cubicBezTo>
                    <a:cubicBezTo>
                      <a:pt x="392" y="22046"/>
                      <a:pt x="439" y="21581"/>
                      <a:pt x="535" y="21121"/>
                    </a:cubicBezTo>
                    <a:cubicBezTo>
                      <a:pt x="700" y="20345"/>
                      <a:pt x="891" y="19574"/>
                      <a:pt x="1063" y="18799"/>
                    </a:cubicBezTo>
                    <a:cubicBezTo>
                      <a:pt x="1279" y="17808"/>
                      <a:pt x="1398" y="16806"/>
                      <a:pt x="1460" y="15795"/>
                    </a:cubicBezTo>
                    <a:cubicBezTo>
                      <a:pt x="1486" y="15353"/>
                      <a:pt x="1556" y="14911"/>
                      <a:pt x="1578" y="14470"/>
                    </a:cubicBezTo>
                    <a:cubicBezTo>
                      <a:pt x="1609" y="13876"/>
                      <a:pt x="1599" y="13279"/>
                      <a:pt x="1543" y="12685"/>
                    </a:cubicBezTo>
                    <a:cubicBezTo>
                      <a:pt x="1441" y="11601"/>
                      <a:pt x="1451" y="10515"/>
                      <a:pt x="1597" y="9430"/>
                    </a:cubicBezTo>
                    <a:cubicBezTo>
                      <a:pt x="1813" y="7816"/>
                      <a:pt x="2466" y="6411"/>
                      <a:pt x="3612" y="5246"/>
                    </a:cubicBezTo>
                    <a:cubicBezTo>
                      <a:pt x="4246" y="4602"/>
                      <a:pt x="5011" y="4168"/>
                      <a:pt x="5891" y="3949"/>
                    </a:cubicBezTo>
                    <a:cubicBezTo>
                      <a:pt x="6141" y="3888"/>
                      <a:pt x="6391" y="3855"/>
                      <a:pt x="6641" y="3855"/>
                    </a:cubicBezTo>
                    <a:close/>
                    <a:moveTo>
                      <a:pt x="18792" y="1"/>
                    </a:moveTo>
                    <a:cubicBezTo>
                      <a:pt x="18067" y="1"/>
                      <a:pt x="17436" y="305"/>
                      <a:pt x="16859" y="739"/>
                    </a:cubicBezTo>
                    <a:cubicBezTo>
                      <a:pt x="16151" y="1275"/>
                      <a:pt x="15675" y="1993"/>
                      <a:pt x="15300" y="2783"/>
                    </a:cubicBezTo>
                    <a:cubicBezTo>
                      <a:pt x="15098" y="3203"/>
                      <a:pt x="14969" y="3649"/>
                      <a:pt x="14836" y="4093"/>
                    </a:cubicBezTo>
                    <a:cubicBezTo>
                      <a:pt x="14765" y="4333"/>
                      <a:pt x="14614" y="4449"/>
                      <a:pt x="14387" y="4449"/>
                    </a:cubicBezTo>
                    <a:cubicBezTo>
                      <a:pt x="14351" y="4449"/>
                      <a:pt x="14313" y="4446"/>
                      <a:pt x="14273" y="4440"/>
                    </a:cubicBezTo>
                    <a:cubicBezTo>
                      <a:pt x="14089" y="4412"/>
                      <a:pt x="13903" y="4377"/>
                      <a:pt x="13719" y="4375"/>
                    </a:cubicBezTo>
                    <a:cubicBezTo>
                      <a:pt x="13683" y="4375"/>
                      <a:pt x="13648" y="4374"/>
                      <a:pt x="13613" y="4374"/>
                    </a:cubicBezTo>
                    <a:cubicBezTo>
                      <a:pt x="12677" y="4374"/>
                      <a:pt x="11770" y="4510"/>
                      <a:pt x="10936" y="4991"/>
                    </a:cubicBezTo>
                    <a:cubicBezTo>
                      <a:pt x="10818" y="5057"/>
                      <a:pt x="10693" y="5097"/>
                      <a:pt x="10568" y="5097"/>
                    </a:cubicBezTo>
                    <a:cubicBezTo>
                      <a:pt x="10444" y="5097"/>
                      <a:pt x="10321" y="5058"/>
                      <a:pt x="10206" y="4968"/>
                    </a:cubicBezTo>
                    <a:cubicBezTo>
                      <a:pt x="9516" y="4430"/>
                      <a:pt x="8729" y="4084"/>
                      <a:pt x="7927" y="3773"/>
                    </a:cubicBezTo>
                    <a:cubicBezTo>
                      <a:pt x="7506" y="3610"/>
                      <a:pt x="7084" y="3528"/>
                      <a:pt x="6658" y="3528"/>
                    </a:cubicBezTo>
                    <a:cubicBezTo>
                      <a:pt x="6322" y="3528"/>
                      <a:pt x="5984" y="3579"/>
                      <a:pt x="5643" y="3681"/>
                    </a:cubicBezTo>
                    <a:cubicBezTo>
                      <a:pt x="4839" y="3921"/>
                      <a:pt x="4121" y="4316"/>
                      <a:pt x="3516" y="4899"/>
                    </a:cubicBezTo>
                    <a:cubicBezTo>
                      <a:pt x="2599" y="5780"/>
                      <a:pt x="1955" y="6834"/>
                      <a:pt x="1582" y="8047"/>
                    </a:cubicBezTo>
                    <a:cubicBezTo>
                      <a:pt x="1531" y="8221"/>
                      <a:pt x="1470" y="8393"/>
                      <a:pt x="1433" y="8555"/>
                    </a:cubicBezTo>
                    <a:cubicBezTo>
                      <a:pt x="1175" y="9735"/>
                      <a:pt x="1112" y="10926"/>
                      <a:pt x="1179" y="12125"/>
                    </a:cubicBezTo>
                    <a:cubicBezTo>
                      <a:pt x="1224" y="12847"/>
                      <a:pt x="1312" y="13563"/>
                      <a:pt x="1257" y="14287"/>
                    </a:cubicBezTo>
                    <a:cubicBezTo>
                      <a:pt x="1216" y="14821"/>
                      <a:pt x="1163" y="15353"/>
                      <a:pt x="1132" y="15887"/>
                    </a:cubicBezTo>
                    <a:cubicBezTo>
                      <a:pt x="1056" y="17133"/>
                      <a:pt x="866" y="18359"/>
                      <a:pt x="545" y="19568"/>
                    </a:cubicBezTo>
                    <a:cubicBezTo>
                      <a:pt x="361" y="20272"/>
                      <a:pt x="207" y="20986"/>
                      <a:pt x="134" y="21710"/>
                    </a:cubicBezTo>
                    <a:cubicBezTo>
                      <a:pt x="1" y="23017"/>
                      <a:pt x="259" y="24237"/>
                      <a:pt x="999" y="25337"/>
                    </a:cubicBezTo>
                    <a:cubicBezTo>
                      <a:pt x="1621" y="26268"/>
                      <a:pt x="2663" y="26912"/>
                      <a:pt x="3851" y="26912"/>
                    </a:cubicBezTo>
                    <a:cubicBezTo>
                      <a:pt x="4102" y="26912"/>
                      <a:pt x="4359" y="26883"/>
                      <a:pt x="4620" y="26823"/>
                    </a:cubicBezTo>
                    <a:cubicBezTo>
                      <a:pt x="5011" y="26735"/>
                      <a:pt x="5384" y="26573"/>
                      <a:pt x="5768" y="26448"/>
                    </a:cubicBezTo>
                    <a:cubicBezTo>
                      <a:pt x="6130" y="26328"/>
                      <a:pt x="6493" y="26174"/>
                      <a:pt x="6867" y="26103"/>
                    </a:cubicBezTo>
                    <a:cubicBezTo>
                      <a:pt x="7060" y="26065"/>
                      <a:pt x="7249" y="26045"/>
                      <a:pt x="7434" y="26045"/>
                    </a:cubicBezTo>
                    <a:cubicBezTo>
                      <a:pt x="8028" y="26045"/>
                      <a:pt x="8572" y="26248"/>
                      <a:pt x="9034" y="26704"/>
                    </a:cubicBezTo>
                    <a:cubicBezTo>
                      <a:pt x="9277" y="26944"/>
                      <a:pt x="9504" y="27205"/>
                      <a:pt x="9696" y="27486"/>
                    </a:cubicBezTo>
                    <a:cubicBezTo>
                      <a:pt x="9956" y="27870"/>
                      <a:pt x="10185" y="28275"/>
                      <a:pt x="10412" y="28678"/>
                    </a:cubicBezTo>
                    <a:cubicBezTo>
                      <a:pt x="10652" y="29102"/>
                      <a:pt x="10918" y="29509"/>
                      <a:pt x="11274" y="29851"/>
                    </a:cubicBezTo>
                    <a:cubicBezTo>
                      <a:pt x="11798" y="30358"/>
                      <a:pt x="12403" y="30622"/>
                      <a:pt x="13095" y="30622"/>
                    </a:cubicBezTo>
                    <a:cubicBezTo>
                      <a:pt x="13227" y="30622"/>
                      <a:pt x="13362" y="30613"/>
                      <a:pt x="13500" y="30593"/>
                    </a:cubicBezTo>
                    <a:cubicBezTo>
                      <a:pt x="14165" y="30499"/>
                      <a:pt x="14772" y="30233"/>
                      <a:pt x="15321" y="29849"/>
                    </a:cubicBezTo>
                    <a:cubicBezTo>
                      <a:pt x="15750" y="29550"/>
                      <a:pt x="16160" y="29223"/>
                      <a:pt x="16550" y="28877"/>
                    </a:cubicBezTo>
                    <a:cubicBezTo>
                      <a:pt x="17367" y="28161"/>
                      <a:pt x="18097" y="27361"/>
                      <a:pt x="18672" y="26438"/>
                    </a:cubicBezTo>
                    <a:cubicBezTo>
                      <a:pt x="19085" y="25773"/>
                      <a:pt x="19453" y="25082"/>
                      <a:pt x="19828" y="24396"/>
                    </a:cubicBezTo>
                    <a:cubicBezTo>
                      <a:pt x="20184" y="23748"/>
                      <a:pt x="20568" y="23116"/>
                      <a:pt x="21062" y="22557"/>
                    </a:cubicBezTo>
                    <a:cubicBezTo>
                      <a:pt x="21158" y="22445"/>
                      <a:pt x="21254" y="22326"/>
                      <a:pt x="21340" y="22205"/>
                    </a:cubicBezTo>
                    <a:cubicBezTo>
                      <a:pt x="21806" y="21563"/>
                      <a:pt x="22334" y="20982"/>
                      <a:pt x="22932" y="20464"/>
                    </a:cubicBezTo>
                    <a:cubicBezTo>
                      <a:pt x="23609" y="19875"/>
                      <a:pt x="24253" y="19253"/>
                      <a:pt x="24810" y="18547"/>
                    </a:cubicBezTo>
                    <a:cubicBezTo>
                      <a:pt x="25550" y="17614"/>
                      <a:pt x="26209" y="16632"/>
                      <a:pt x="26680" y="15535"/>
                    </a:cubicBezTo>
                    <a:cubicBezTo>
                      <a:pt x="26835" y="15169"/>
                      <a:pt x="26954" y="14789"/>
                      <a:pt x="26956" y="14384"/>
                    </a:cubicBezTo>
                    <a:cubicBezTo>
                      <a:pt x="26958" y="14116"/>
                      <a:pt x="26952" y="13843"/>
                      <a:pt x="26933" y="13575"/>
                    </a:cubicBezTo>
                    <a:cubicBezTo>
                      <a:pt x="26845" y="12203"/>
                      <a:pt x="26334" y="11004"/>
                      <a:pt x="25393" y="10005"/>
                    </a:cubicBezTo>
                    <a:cubicBezTo>
                      <a:pt x="24601" y="9164"/>
                      <a:pt x="23623" y="8661"/>
                      <a:pt x="22447" y="8571"/>
                    </a:cubicBezTo>
                    <a:cubicBezTo>
                      <a:pt x="22268" y="8557"/>
                      <a:pt x="22090" y="8551"/>
                      <a:pt x="21912" y="8551"/>
                    </a:cubicBezTo>
                    <a:cubicBezTo>
                      <a:pt x="21556" y="8551"/>
                      <a:pt x="21201" y="8577"/>
                      <a:pt x="20847" y="8626"/>
                    </a:cubicBezTo>
                    <a:cubicBezTo>
                      <a:pt x="20770" y="8637"/>
                      <a:pt x="20694" y="8644"/>
                      <a:pt x="20620" y="8644"/>
                    </a:cubicBezTo>
                    <a:cubicBezTo>
                      <a:pt x="20388" y="8644"/>
                      <a:pt x="20167" y="8584"/>
                      <a:pt x="19981" y="8420"/>
                    </a:cubicBezTo>
                    <a:cubicBezTo>
                      <a:pt x="19828" y="8283"/>
                      <a:pt x="19683" y="8125"/>
                      <a:pt x="19562" y="7955"/>
                    </a:cubicBezTo>
                    <a:cubicBezTo>
                      <a:pt x="19323" y="7612"/>
                      <a:pt x="19050" y="7303"/>
                      <a:pt x="18727" y="7039"/>
                    </a:cubicBezTo>
                    <a:cubicBezTo>
                      <a:pt x="18338" y="6720"/>
                      <a:pt x="17899" y="6486"/>
                      <a:pt x="17455" y="6251"/>
                    </a:cubicBezTo>
                    <a:cubicBezTo>
                      <a:pt x="17182" y="6106"/>
                      <a:pt x="17009" y="5883"/>
                      <a:pt x="16962" y="5564"/>
                    </a:cubicBezTo>
                    <a:cubicBezTo>
                      <a:pt x="16880" y="4999"/>
                      <a:pt x="16939" y="4447"/>
                      <a:pt x="17076" y="3900"/>
                    </a:cubicBezTo>
                    <a:cubicBezTo>
                      <a:pt x="17144" y="3645"/>
                      <a:pt x="17266" y="3409"/>
                      <a:pt x="17442" y="3205"/>
                    </a:cubicBezTo>
                    <a:cubicBezTo>
                      <a:pt x="17592" y="3034"/>
                      <a:pt x="17770" y="2940"/>
                      <a:pt x="17974" y="2940"/>
                    </a:cubicBezTo>
                    <a:cubicBezTo>
                      <a:pt x="18032" y="2940"/>
                      <a:pt x="18092" y="2948"/>
                      <a:pt x="18154" y="2963"/>
                    </a:cubicBezTo>
                    <a:cubicBezTo>
                      <a:pt x="18328" y="3006"/>
                      <a:pt x="18506" y="3051"/>
                      <a:pt x="18666" y="3133"/>
                    </a:cubicBezTo>
                    <a:cubicBezTo>
                      <a:pt x="19005" y="3315"/>
                      <a:pt x="19343" y="3499"/>
                      <a:pt x="19662" y="3714"/>
                    </a:cubicBezTo>
                    <a:cubicBezTo>
                      <a:pt x="19810" y="3814"/>
                      <a:pt x="19956" y="3857"/>
                      <a:pt x="20106" y="3857"/>
                    </a:cubicBezTo>
                    <a:cubicBezTo>
                      <a:pt x="20212" y="3857"/>
                      <a:pt x="20320" y="3835"/>
                      <a:pt x="20431" y="3798"/>
                    </a:cubicBezTo>
                    <a:cubicBezTo>
                      <a:pt x="20517" y="3771"/>
                      <a:pt x="20601" y="3735"/>
                      <a:pt x="20681" y="3694"/>
                    </a:cubicBezTo>
                    <a:cubicBezTo>
                      <a:pt x="21021" y="3522"/>
                      <a:pt x="21321" y="3295"/>
                      <a:pt x="21608" y="3045"/>
                    </a:cubicBezTo>
                    <a:cubicBezTo>
                      <a:pt x="21788" y="2888"/>
                      <a:pt x="21941" y="2714"/>
                      <a:pt x="22048" y="2503"/>
                    </a:cubicBezTo>
                    <a:cubicBezTo>
                      <a:pt x="22115" y="2372"/>
                      <a:pt x="22150" y="2223"/>
                      <a:pt x="22097" y="2086"/>
                    </a:cubicBezTo>
                    <a:cubicBezTo>
                      <a:pt x="22033" y="1924"/>
                      <a:pt x="21966" y="1756"/>
                      <a:pt x="21859" y="1623"/>
                    </a:cubicBezTo>
                    <a:cubicBezTo>
                      <a:pt x="21665" y="1382"/>
                      <a:pt x="21454" y="1144"/>
                      <a:pt x="21223" y="940"/>
                    </a:cubicBezTo>
                    <a:cubicBezTo>
                      <a:pt x="20589" y="385"/>
                      <a:pt x="19836" y="74"/>
                      <a:pt x="18997" y="9"/>
                    </a:cubicBezTo>
                    <a:cubicBezTo>
                      <a:pt x="18928" y="4"/>
                      <a:pt x="18860" y="1"/>
                      <a:pt x="187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4" name="Google Shape;204;p13"/>
          <p:cNvGrpSpPr/>
          <p:nvPr/>
        </p:nvGrpSpPr>
        <p:grpSpPr>
          <a:xfrm>
            <a:off x="122875" y="497325"/>
            <a:ext cx="509500" cy="666875"/>
            <a:chOff x="7438275" y="2843100"/>
            <a:chExt cx="509500" cy="666875"/>
          </a:xfrm>
        </p:grpSpPr>
        <p:sp>
          <p:nvSpPr>
            <p:cNvPr id="205" name="Google Shape;205;p13"/>
            <p:cNvSpPr/>
            <p:nvPr/>
          </p:nvSpPr>
          <p:spPr>
            <a:xfrm>
              <a:off x="7438275" y="2843100"/>
              <a:ext cx="509500" cy="666875"/>
            </a:xfrm>
            <a:custGeom>
              <a:rect b="b" l="l" r="r" t="t"/>
              <a:pathLst>
                <a:path extrusionOk="0" h="26675" w="20380">
                  <a:moveTo>
                    <a:pt x="5952" y="1"/>
                  </a:moveTo>
                  <a:cubicBezTo>
                    <a:pt x="5381" y="1"/>
                    <a:pt x="4878" y="179"/>
                    <a:pt x="4438" y="543"/>
                  </a:cubicBezTo>
                  <a:cubicBezTo>
                    <a:pt x="3838" y="1042"/>
                    <a:pt x="3433" y="1670"/>
                    <a:pt x="3192" y="2411"/>
                  </a:cubicBezTo>
                  <a:cubicBezTo>
                    <a:pt x="2836" y="3499"/>
                    <a:pt x="2836" y="4612"/>
                    <a:pt x="3036" y="5730"/>
                  </a:cubicBezTo>
                  <a:cubicBezTo>
                    <a:pt x="3198" y="6626"/>
                    <a:pt x="3511" y="7473"/>
                    <a:pt x="3937" y="8273"/>
                  </a:cubicBezTo>
                  <a:cubicBezTo>
                    <a:pt x="4213" y="8792"/>
                    <a:pt x="4520" y="9298"/>
                    <a:pt x="4816" y="9807"/>
                  </a:cubicBezTo>
                  <a:cubicBezTo>
                    <a:pt x="5002" y="10128"/>
                    <a:pt x="5111" y="10474"/>
                    <a:pt x="5187" y="10838"/>
                  </a:cubicBezTo>
                  <a:cubicBezTo>
                    <a:pt x="5227" y="11028"/>
                    <a:pt x="5168" y="11180"/>
                    <a:pt x="5045" y="11315"/>
                  </a:cubicBezTo>
                  <a:cubicBezTo>
                    <a:pt x="4856" y="11525"/>
                    <a:pt x="4624" y="11611"/>
                    <a:pt x="4376" y="11611"/>
                  </a:cubicBezTo>
                  <a:cubicBezTo>
                    <a:pt x="4287" y="11611"/>
                    <a:pt x="4195" y="11600"/>
                    <a:pt x="4102" y="11579"/>
                  </a:cubicBezTo>
                  <a:cubicBezTo>
                    <a:pt x="3793" y="11513"/>
                    <a:pt x="3495" y="11395"/>
                    <a:pt x="3190" y="11299"/>
                  </a:cubicBezTo>
                  <a:cubicBezTo>
                    <a:pt x="2747" y="11157"/>
                    <a:pt x="2304" y="11041"/>
                    <a:pt x="1839" y="11041"/>
                  </a:cubicBezTo>
                  <a:cubicBezTo>
                    <a:pt x="1771" y="11041"/>
                    <a:pt x="1703" y="11044"/>
                    <a:pt x="1635" y="11049"/>
                  </a:cubicBezTo>
                  <a:cubicBezTo>
                    <a:pt x="1105" y="11088"/>
                    <a:pt x="422" y="11438"/>
                    <a:pt x="225" y="12160"/>
                  </a:cubicBezTo>
                  <a:cubicBezTo>
                    <a:pt x="0" y="12982"/>
                    <a:pt x="94" y="13776"/>
                    <a:pt x="501" y="14517"/>
                  </a:cubicBezTo>
                  <a:cubicBezTo>
                    <a:pt x="994" y="15421"/>
                    <a:pt x="1690" y="16137"/>
                    <a:pt x="2611" y="16610"/>
                  </a:cubicBezTo>
                  <a:cubicBezTo>
                    <a:pt x="3028" y="16825"/>
                    <a:pt x="3466" y="16996"/>
                    <a:pt x="3898" y="17181"/>
                  </a:cubicBezTo>
                  <a:cubicBezTo>
                    <a:pt x="4513" y="17438"/>
                    <a:pt x="5135" y="17678"/>
                    <a:pt x="5749" y="17944"/>
                  </a:cubicBezTo>
                  <a:cubicBezTo>
                    <a:pt x="6115" y="18103"/>
                    <a:pt x="6457" y="18302"/>
                    <a:pt x="6707" y="18633"/>
                  </a:cubicBezTo>
                  <a:cubicBezTo>
                    <a:pt x="6793" y="18748"/>
                    <a:pt x="6891" y="18854"/>
                    <a:pt x="6985" y="18963"/>
                  </a:cubicBezTo>
                  <a:cubicBezTo>
                    <a:pt x="7079" y="19073"/>
                    <a:pt x="7097" y="19155"/>
                    <a:pt x="7009" y="19267"/>
                  </a:cubicBezTo>
                  <a:cubicBezTo>
                    <a:pt x="6954" y="19339"/>
                    <a:pt x="6872" y="19411"/>
                    <a:pt x="6789" y="19433"/>
                  </a:cubicBezTo>
                  <a:cubicBezTo>
                    <a:pt x="6661" y="19470"/>
                    <a:pt x="6524" y="19499"/>
                    <a:pt x="6394" y="19499"/>
                  </a:cubicBezTo>
                  <a:cubicBezTo>
                    <a:pt x="6372" y="19499"/>
                    <a:pt x="6350" y="19498"/>
                    <a:pt x="6328" y="19497"/>
                  </a:cubicBezTo>
                  <a:cubicBezTo>
                    <a:pt x="6023" y="19474"/>
                    <a:pt x="5719" y="19425"/>
                    <a:pt x="5418" y="19374"/>
                  </a:cubicBezTo>
                  <a:cubicBezTo>
                    <a:pt x="5095" y="19317"/>
                    <a:pt x="4776" y="19250"/>
                    <a:pt x="4445" y="19250"/>
                  </a:cubicBezTo>
                  <a:cubicBezTo>
                    <a:pt x="4370" y="19250"/>
                    <a:pt x="4294" y="19253"/>
                    <a:pt x="4217" y="19261"/>
                  </a:cubicBezTo>
                  <a:cubicBezTo>
                    <a:pt x="3333" y="19353"/>
                    <a:pt x="2875" y="20037"/>
                    <a:pt x="3038" y="20857"/>
                  </a:cubicBezTo>
                  <a:cubicBezTo>
                    <a:pt x="3132" y="21330"/>
                    <a:pt x="3366" y="21735"/>
                    <a:pt x="3679" y="22093"/>
                  </a:cubicBezTo>
                  <a:cubicBezTo>
                    <a:pt x="4053" y="22527"/>
                    <a:pt x="4483" y="22905"/>
                    <a:pt x="4980" y="23202"/>
                  </a:cubicBezTo>
                  <a:cubicBezTo>
                    <a:pt x="6506" y="24120"/>
                    <a:pt x="8176" y="24609"/>
                    <a:pt x="9933" y="24822"/>
                  </a:cubicBezTo>
                  <a:cubicBezTo>
                    <a:pt x="10275" y="24863"/>
                    <a:pt x="10617" y="24881"/>
                    <a:pt x="10959" y="24881"/>
                  </a:cubicBezTo>
                  <a:cubicBezTo>
                    <a:pt x="11567" y="24881"/>
                    <a:pt x="12173" y="24823"/>
                    <a:pt x="12777" y="24730"/>
                  </a:cubicBezTo>
                  <a:cubicBezTo>
                    <a:pt x="12889" y="24713"/>
                    <a:pt x="12999" y="24704"/>
                    <a:pt x="13108" y="24704"/>
                  </a:cubicBezTo>
                  <a:cubicBezTo>
                    <a:pt x="13469" y="24704"/>
                    <a:pt x="13810" y="24801"/>
                    <a:pt x="14123" y="25002"/>
                  </a:cubicBezTo>
                  <a:cubicBezTo>
                    <a:pt x="14424" y="25201"/>
                    <a:pt x="14686" y="25450"/>
                    <a:pt x="14972" y="25665"/>
                  </a:cubicBezTo>
                  <a:cubicBezTo>
                    <a:pt x="15314" y="25927"/>
                    <a:pt x="15654" y="26195"/>
                    <a:pt x="16018" y="26428"/>
                  </a:cubicBezTo>
                  <a:cubicBezTo>
                    <a:pt x="16270" y="26592"/>
                    <a:pt x="16528" y="26675"/>
                    <a:pt x="16787" y="26675"/>
                  </a:cubicBezTo>
                  <a:cubicBezTo>
                    <a:pt x="17040" y="26675"/>
                    <a:pt x="17294" y="26595"/>
                    <a:pt x="17544" y="26432"/>
                  </a:cubicBezTo>
                  <a:cubicBezTo>
                    <a:pt x="18231" y="25984"/>
                    <a:pt x="18641" y="25334"/>
                    <a:pt x="18872" y="24560"/>
                  </a:cubicBezTo>
                  <a:cubicBezTo>
                    <a:pt x="18964" y="24259"/>
                    <a:pt x="18804" y="23969"/>
                    <a:pt x="18524" y="23824"/>
                  </a:cubicBezTo>
                  <a:cubicBezTo>
                    <a:pt x="18219" y="23666"/>
                    <a:pt x="17912" y="23513"/>
                    <a:pt x="17618" y="23339"/>
                  </a:cubicBezTo>
                  <a:cubicBezTo>
                    <a:pt x="17474" y="23253"/>
                    <a:pt x="17350" y="23134"/>
                    <a:pt x="17243" y="23007"/>
                  </a:cubicBezTo>
                  <a:cubicBezTo>
                    <a:pt x="17106" y="22844"/>
                    <a:pt x="17082" y="22641"/>
                    <a:pt x="17168" y="22447"/>
                  </a:cubicBezTo>
                  <a:cubicBezTo>
                    <a:pt x="17239" y="22291"/>
                    <a:pt x="17331" y="22138"/>
                    <a:pt x="17442" y="22005"/>
                  </a:cubicBezTo>
                  <a:cubicBezTo>
                    <a:pt x="18606" y="20622"/>
                    <a:pt x="19488" y="19079"/>
                    <a:pt x="20050" y="17361"/>
                  </a:cubicBezTo>
                  <a:cubicBezTo>
                    <a:pt x="20234" y="16804"/>
                    <a:pt x="20363" y="16235"/>
                    <a:pt x="20380" y="15642"/>
                  </a:cubicBezTo>
                  <a:cubicBezTo>
                    <a:pt x="20339" y="15321"/>
                    <a:pt x="20318" y="14996"/>
                    <a:pt x="20253" y="14678"/>
                  </a:cubicBezTo>
                  <a:cubicBezTo>
                    <a:pt x="20122" y="14061"/>
                    <a:pt x="19817" y="13539"/>
                    <a:pt x="19258" y="13216"/>
                  </a:cubicBezTo>
                  <a:cubicBezTo>
                    <a:pt x="18979" y="13052"/>
                    <a:pt x="18691" y="12961"/>
                    <a:pt x="18401" y="12961"/>
                  </a:cubicBezTo>
                  <a:cubicBezTo>
                    <a:pt x="18149" y="12961"/>
                    <a:pt x="17896" y="13030"/>
                    <a:pt x="17646" y="13181"/>
                  </a:cubicBezTo>
                  <a:cubicBezTo>
                    <a:pt x="17454" y="13295"/>
                    <a:pt x="17278" y="13457"/>
                    <a:pt x="17137" y="13633"/>
                  </a:cubicBezTo>
                  <a:cubicBezTo>
                    <a:pt x="16887" y="13948"/>
                    <a:pt x="16672" y="14290"/>
                    <a:pt x="16437" y="14615"/>
                  </a:cubicBezTo>
                  <a:cubicBezTo>
                    <a:pt x="16245" y="14875"/>
                    <a:pt x="16063" y="15149"/>
                    <a:pt x="15842" y="15382"/>
                  </a:cubicBezTo>
                  <a:cubicBezTo>
                    <a:pt x="15733" y="15497"/>
                    <a:pt x="15615" y="15552"/>
                    <a:pt x="15503" y="15552"/>
                  </a:cubicBezTo>
                  <a:cubicBezTo>
                    <a:pt x="15351" y="15552"/>
                    <a:pt x="15207" y="15453"/>
                    <a:pt x="15101" y="15268"/>
                  </a:cubicBezTo>
                  <a:cubicBezTo>
                    <a:pt x="15066" y="15206"/>
                    <a:pt x="15034" y="15137"/>
                    <a:pt x="15019" y="15067"/>
                  </a:cubicBezTo>
                  <a:cubicBezTo>
                    <a:pt x="14995" y="14906"/>
                    <a:pt x="14966" y="14746"/>
                    <a:pt x="14968" y="14586"/>
                  </a:cubicBezTo>
                  <a:cubicBezTo>
                    <a:pt x="14976" y="14116"/>
                    <a:pt x="15111" y="13670"/>
                    <a:pt x="15289" y="13240"/>
                  </a:cubicBezTo>
                  <a:cubicBezTo>
                    <a:pt x="15516" y="12686"/>
                    <a:pt x="15774" y="12141"/>
                    <a:pt x="16007" y="11587"/>
                  </a:cubicBezTo>
                  <a:cubicBezTo>
                    <a:pt x="16263" y="10977"/>
                    <a:pt x="16529" y="10372"/>
                    <a:pt x="16754" y="9750"/>
                  </a:cubicBezTo>
                  <a:cubicBezTo>
                    <a:pt x="17004" y="9060"/>
                    <a:pt x="17069" y="8346"/>
                    <a:pt x="16891" y="7620"/>
                  </a:cubicBezTo>
                  <a:cubicBezTo>
                    <a:pt x="16705" y="6851"/>
                    <a:pt x="16384" y="6165"/>
                    <a:pt x="15762" y="5633"/>
                  </a:cubicBezTo>
                  <a:cubicBezTo>
                    <a:pt x="15424" y="5345"/>
                    <a:pt x="14984" y="5189"/>
                    <a:pt x="14536" y="5189"/>
                  </a:cubicBezTo>
                  <a:cubicBezTo>
                    <a:pt x="14162" y="5189"/>
                    <a:pt x="13782" y="5298"/>
                    <a:pt x="13452" y="5529"/>
                  </a:cubicBezTo>
                  <a:cubicBezTo>
                    <a:pt x="12906" y="5912"/>
                    <a:pt x="12570" y="6442"/>
                    <a:pt x="12405" y="7078"/>
                  </a:cubicBezTo>
                  <a:cubicBezTo>
                    <a:pt x="12308" y="7444"/>
                    <a:pt x="12241" y="7816"/>
                    <a:pt x="12145" y="8183"/>
                  </a:cubicBezTo>
                  <a:cubicBezTo>
                    <a:pt x="12028" y="8643"/>
                    <a:pt x="11846" y="9075"/>
                    <a:pt x="11468" y="9388"/>
                  </a:cubicBezTo>
                  <a:cubicBezTo>
                    <a:pt x="11367" y="9469"/>
                    <a:pt x="11249" y="9537"/>
                    <a:pt x="11128" y="9586"/>
                  </a:cubicBezTo>
                  <a:cubicBezTo>
                    <a:pt x="11061" y="9613"/>
                    <a:pt x="11008" y="9628"/>
                    <a:pt x="10962" y="9628"/>
                  </a:cubicBezTo>
                  <a:cubicBezTo>
                    <a:pt x="10874" y="9628"/>
                    <a:pt x="10812" y="9575"/>
                    <a:pt x="10727" y="9463"/>
                  </a:cubicBezTo>
                  <a:cubicBezTo>
                    <a:pt x="10573" y="9267"/>
                    <a:pt x="10502" y="9034"/>
                    <a:pt x="10473" y="8796"/>
                  </a:cubicBezTo>
                  <a:cubicBezTo>
                    <a:pt x="10412" y="8289"/>
                    <a:pt x="10350" y="7782"/>
                    <a:pt x="10324" y="7272"/>
                  </a:cubicBezTo>
                  <a:cubicBezTo>
                    <a:pt x="10291" y="6568"/>
                    <a:pt x="10297" y="5865"/>
                    <a:pt x="10277" y="5159"/>
                  </a:cubicBezTo>
                  <a:cubicBezTo>
                    <a:pt x="10252" y="4449"/>
                    <a:pt x="10201" y="3741"/>
                    <a:pt x="10017" y="3049"/>
                  </a:cubicBezTo>
                  <a:cubicBezTo>
                    <a:pt x="9788" y="2188"/>
                    <a:pt x="9315" y="1480"/>
                    <a:pt x="8644" y="911"/>
                  </a:cubicBezTo>
                  <a:cubicBezTo>
                    <a:pt x="7873" y="261"/>
                    <a:pt x="6952" y="5"/>
                    <a:pt x="595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3"/>
            <p:cNvGrpSpPr/>
            <p:nvPr/>
          </p:nvGrpSpPr>
          <p:grpSpPr>
            <a:xfrm>
              <a:off x="7438275" y="2843100"/>
              <a:ext cx="509500" cy="666875"/>
              <a:chOff x="7514750" y="3302000"/>
              <a:chExt cx="509500" cy="666875"/>
            </a:xfrm>
          </p:grpSpPr>
          <p:sp>
            <p:nvSpPr>
              <p:cNvPr id="207" name="Google Shape;207;p13"/>
              <p:cNvSpPr/>
              <p:nvPr/>
            </p:nvSpPr>
            <p:spPr>
              <a:xfrm>
                <a:off x="7685175" y="3417125"/>
                <a:ext cx="293350" cy="544200"/>
              </a:xfrm>
              <a:custGeom>
                <a:rect b="b" l="l" r="r" t="t"/>
                <a:pathLst>
                  <a:path extrusionOk="0" h="21768" w="11734">
                    <a:moveTo>
                      <a:pt x="192" y="0"/>
                    </a:moveTo>
                    <a:cubicBezTo>
                      <a:pt x="192" y="0"/>
                      <a:pt x="191" y="0"/>
                      <a:pt x="190" y="0"/>
                    </a:cubicBezTo>
                    <a:cubicBezTo>
                      <a:pt x="139" y="11"/>
                      <a:pt x="76" y="56"/>
                      <a:pt x="59" y="99"/>
                    </a:cubicBezTo>
                    <a:cubicBezTo>
                      <a:pt x="25" y="199"/>
                      <a:pt x="4" y="307"/>
                      <a:pt x="4" y="414"/>
                    </a:cubicBezTo>
                    <a:cubicBezTo>
                      <a:pt x="0" y="1062"/>
                      <a:pt x="6" y="1713"/>
                      <a:pt x="17" y="2361"/>
                    </a:cubicBezTo>
                    <a:cubicBezTo>
                      <a:pt x="21" y="2683"/>
                      <a:pt x="35" y="2998"/>
                      <a:pt x="59" y="3319"/>
                    </a:cubicBezTo>
                    <a:cubicBezTo>
                      <a:pt x="109" y="3906"/>
                      <a:pt x="162" y="4491"/>
                      <a:pt x="231" y="5078"/>
                    </a:cubicBezTo>
                    <a:cubicBezTo>
                      <a:pt x="295" y="5621"/>
                      <a:pt x="352" y="6167"/>
                      <a:pt x="465" y="6701"/>
                    </a:cubicBezTo>
                    <a:cubicBezTo>
                      <a:pt x="757" y="8090"/>
                      <a:pt x="1146" y="9455"/>
                      <a:pt x="1637" y="10787"/>
                    </a:cubicBezTo>
                    <a:cubicBezTo>
                      <a:pt x="2731" y="13770"/>
                      <a:pt x="4254" y="16505"/>
                      <a:pt x="6363" y="18890"/>
                    </a:cubicBezTo>
                    <a:cubicBezTo>
                      <a:pt x="6838" y="19424"/>
                      <a:pt x="7349" y="19932"/>
                      <a:pt x="7877" y="20413"/>
                    </a:cubicBezTo>
                    <a:cubicBezTo>
                      <a:pt x="8307" y="20803"/>
                      <a:pt x="8787" y="21135"/>
                      <a:pt x="9244" y="21497"/>
                    </a:cubicBezTo>
                    <a:cubicBezTo>
                      <a:pt x="9450" y="21671"/>
                      <a:pt x="9702" y="21745"/>
                      <a:pt x="9964" y="21767"/>
                    </a:cubicBezTo>
                    <a:cubicBezTo>
                      <a:pt x="10187" y="21753"/>
                      <a:pt x="10402" y="21700"/>
                      <a:pt x="10582" y="21573"/>
                    </a:cubicBezTo>
                    <a:cubicBezTo>
                      <a:pt x="11140" y="21174"/>
                      <a:pt x="11537" y="20650"/>
                      <a:pt x="11707" y="19971"/>
                    </a:cubicBezTo>
                    <a:cubicBezTo>
                      <a:pt x="11734" y="19860"/>
                      <a:pt x="11713" y="19772"/>
                      <a:pt x="11650" y="19680"/>
                    </a:cubicBezTo>
                    <a:cubicBezTo>
                      <a:pt x="11537" y="19517"/>
                      <a:pt x="11380" y="19412"/>
                      <a:pt x="11206" y="19320"/>
                    </a:cubicBezTo>
                    <a:cubicBezTo>
                      <a:pt x="10246" y="18807"/>
                      <a:pt x="9309" y="18250"/>
                      <a:pt x="8423" y="17622"/>
                    </a:cubicBezTo>
                    <a:cubicBezTo>
                      <a:pt x="7809" y="17186"/>
                      <a:pt x="7200" y="16750"/>
                      <a:pt x="6658" y="16231"/>
                    </a:cubicBezTo>
                    <a:cubicBezTo>
                      <a:pt x="5285" y="14913"/>
                      <a:pt x="4143" y="13414"/>
                      <a:pt x="3200" y="11762"/>
                    </a:cubicBezTo>
                    <a:cubicBezTo>
                      <a:pt x="2349" y="10277"/>
                      <a:pt x="1764" y="8683"/>
                      <a:pt x="1328" y="7032"/>
                    </a:cubicBezTo>
                    <a:cubicBezTo>
                      <a:pt x="986" y="5735"/>
                      <a:pt x="710" y="4424"/>
                      <a:pt x="540" y="3094"/>
                    </a:cubicBezTo>
                    <a:cubicBezTo>
                      <a:pt x="471" y="2556"/>
                      <a:pt x="428" y="2018"/>
                      <a:pt x="385" y="1478"/>
                    </a:cubicBezTo>
                    <a:cubicBezTo>
                      <a:pt x="356" y="1118"/>
                      <a:pt x="352" y="755"/>
                      <a:pt x="332" y="395"/>
                    </a:cubicBezTo>
                    <a:cubicBezTo>
                      <a:pt x="325" y="301"/>
                      <a:pt x="307" y="203"/>
                      <a:pt x="283" y="111"/>
                    </a:cubicBezTo>
                    <a:cubicBezTo>
                      <a:pt x="271" y="67"/>
                      <a:pt x="216" y="0"/>
                      <a:pt x="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7514750" y="3302000"/>
                <a:ext cx="509500" cy="666875"/>
              </a:xfrm>
              <a:custGeom>
                <a:rect b="b" l="l" r="r" t="t"/>
                <a:pathLst>
                  <a:path extrusionOk="0" h="26675" w="20380">
                    <a:moveTo>
                      <a:pt x="5998" y="302"/>
                    </a:moveTo>
                    <a:cubicBezTo>
                      <a:pt x="6021" y="302"/>
                      <a:pt x="6045" y="302"/>
                      <a:pt x="6068" y="303"/>
                    </a:cubicBezTo>
                    <a:cubicBezTo>
                      <a:pt x="6688" y="321"/>
                      <a:pt x="7288" y="438"/>
                      <a:pt x="7838" y="737"/>
                    </a:cubicBezTo>
                    <a:cubicBezTo>
                      <a:pt x="8879" y="1303"/>
                      <a:pt x="9503" y="2183"/>
                      <a:pt x="9759" y="3333"/>
                    </a:cubicBezTo>
                    <a:cubicBezTo>
                      <a:pt x="9874" y="3853"/>
                      <a:pt x="9921" y="4378"/>
                      <a:pt x="9941" y="4908"/>
                    </a:cubicBezTo>
                    <a:cubicBezTo>
                      <a:pt x="9966" y="5545"/>
                      <a:pt x="9964" y="6185"/>
                      <a:pt x="9986" y="6821"/>
                    </a:cubicBezTo>
                    <a:cubicBezTo>
                      <a:pt x="10009" y="7502"/>
                      <a:pt x="10029" y="8182"/>
                      <a:pt x="10162" y="8853"/>
                    </a:cubicBezTo>
                    <a:cubicBezTo>
                      <a:pt x="10211" y="9094"/>
                      <a:pt x="10279" y="9336"/>
                      <a:pt x="10424" y="9540"/>
                    </a:cubicBezTo>
                    <a:cubicBezTo>
                      <a:pt x="10599" y="9786"/>
                      <a:pt x="10776" y="9921"/>
                      <a:pt x="10997" y="9921"/>
                    </a:cubicBezTo>
                    <a:cubicBezTo>
                      <a:pt x="11136" y="9921"/>
                      <a:pt x="11292" y="9867"/>
                      <a:pt x="11476" y="9755"/>
                    </a:cubicBezTo>
                    <a:cubicBezTo>
                      <a:pt x="11756" y="9581"/>
                      <a:pt x="11969" y="9338"/>
                      <a:pt x="12126" y="9043"/>
                    </a:cubicBezTo>
                    <a:cubicBezTo>
                      <a:pt x="12337" y="8658"/>
                      <a:pt x="12439" y="8243"/>
                      <a:pt x="12529" y="7816"/>
                    </a:cubicBezTo>
                    <a:cubicBezTo>
                      <a:pt x="12587" y="7535"/>
                      <a:pt x="12658" y="7253"/>
                      <a:pt x="12746" y="6981"/>
                    </a:cubicBezTo>
                    <a:cubicBezTo>
                      <a:pt x="12914" y="6453"/>
                      <a:pt x="13227" y="6023"/>
                      <a:pt x="13698" y="5727"/>
                    </a:cubicBezTo>
                    <a:cubicBezTo>
                      <a:pt x="13973" y="5553"/>
                      <a:pt x="14275" y="5468"/>
                      <a:pt x="14573" y="5468"/>
                    </a:cubicBezTo>
                    <a:cubicBezTo>
                      <a:pt x="15056" y="5468"/>
                      <a:pt x="15528" y="5691"/>
                      <a:pt x="15860" y="6126"/>
                    </a:cubicBezTo>
                    <a:cubicBezTo>
                      <a:pt x="16617" y="7108"/>
                      <a:pt x="16877" y="8210"/>
                      <a:pt x="16539" y="9426"/>
                    </a:cubicBezTo>
                    <a:cubicBezTo>
                      <a:pt x="16378" y="10001"/>
                      <a:pt x="16130" y="10543"/>
                      <a:pt x="15887" y="11085"/>
                    </a:cubicBezTo>
                    <a:cubicBezTo>
                      <a:pt x="15570" y="11793"/>
                      <a:pt x="15246" y="12499"/>
                      <a:pt x="14950" y="13215"/>
                    </a:cubicBezTo>
                    <a:cubicBezTo>
                      <a:pt x="14764" y="13667"/>
                      <a:pt x="14629" y="14137"/>
                      <a:pt x="14639" y="14635"/>
                    </a:cubicBezTo>
                    <a:cubicBezTo>
                      <a:pt x="14641" y="14829"/>
                      <a:pt x="14688" y="15025"/>
                      <a:pt x="14721" y="15220"/>
                    </a:cubicBezTo>
                    <a:cubicBezTo>
                      <a:pt x="14731" y="15279"/>
                      <a:pt x="14761" y="15332"/>
                      <a:pt x="14790" y="15385"/>
                    </a:cubicBezTo>
                    <a:cubicBezTo>
                      <a:pt x="14938" y="15667"/>
                      <a:pt x="15180" y="15883"/>
                      <a:pt x="15470" y="15883"/>
                    </a:cubicBezTo>
                    <a:cubicBezTo>
                      <a:pt x="15655" y="15883"/>
                      <a:pt x="15859" y="15795"/>
                      <a:pt x="16069" y="15580"/>
                    </a:cubicBezTo>
                    <a:cubicBezTo>
                      <a:pt x="16314" y="15330"/>
                      <a:pt x="16503" y="15023"/>
                      <a:pt x="16713" y="14737"/>
                    </a:cubicBezTo>
                    <a:cubicBezTo>
                      <a:pt x="16930" y="14438"/>
                      <a:pt x="17139" y="14127"/>
                      <a:pt x="17360" y="13826"/>
                    </a:cubicBezTo>
                    <a:cubicBezTo>
                      <a:pt x="17425" y="13736"/>
                      <a:pt x="17513" y="13657"/>
                      <a:pt x="17595" y="13579"/>
                    </a:cubicBezTo>
                    <a:cubicBezTo>
                      <a:pt x="17832" y="13344"/>
                      <a:pt x="18122" y="13250"/>
                      <a:pt x="18402" y="13250"/>
                    </a:cubicBezTo>
                    <a:cubicBezTo>
                      <a:pt x="18638" y="13250"/>
                      <a:pt x="18867" y="13318"/>
                      <a:pt x="19048" y="13425"/>
                    </a:cubicBezTo>
                    <a:cubicBezTo>
                      <a:pt x="19547" y="13722"/>
                      <a:pt x="19837" y="14172"/>
                      <a:pt x="19952" y="14735"/>
                    </a:cubicBezTo>
                    <a:cubicBezTo>
                      <a:pt x="20120" y="15537"/>
                      <a:pt x="20038" y="16327"/>
                      <a:pt x="19797" y="17104"/>
                    </a:cubicBezTo>
                    <a:cubicBezTo>
                      <a:pt x="19283" y="18765"/>
                      <a:pt x="18469" y="20265"/>
                      <a:pt x="17352" y="21591"/>
                    </a:cubicBezTo>
                    <a:cubicBezTo>
                      <a:pt x="17018" y="21986"/>
                      <a:pt x="16570" y="22224"/>
                      <a:pt x="16037" y="22224"/>
                    </a:cubicBezTo>
                    <a:cubicBezTo>
                      <a:pt x="15986" y="22224"/>
                      <a:pt x="15934" y="22221"/>
                      <a:pt x="15881" y="22217"/>
                    </a:cubicBezTo>
                    <a:cubicBezTo>
                      <a:pt x="15819" y="22213"/>
                      <a:pt x="15752" y="22192"/>
                      <a:pt x="15701" y="22153"/>
                    </a:cubicBezTo>
                    <a:cubicBezTo>
                      <a:pt x="15134" y="21736"/>
                      <a:pt x="14557" y="21337"/>
                      <a:pt x="14017" y="20889"/>
                    </a:cubicBezTo>
                    <a:cubicBezTo>
                      <a:pt x="13323" y="20320"/>
                      <a:pt x="12728" y="19645"/>
                      <a:pt x="12167" y="18943"/>
                    </a:cubicBezTo>
                    <a:cubicBezTo>
                      <a:pt x="11206" y="17738"/>
                      <a:pt x="10357" y="16466"/>
                      <a:pt x="9702" y="15068"/>
                    </a:cubicBezTo>
                    <a:cubicBezTo>
                      <a:pt x="9107" y="13800"/>
                      <a:pt x="8677" y="12478"/>
                      <a:pt x="8339" y="11120"/>
                    </a:cubicBezTo>
                    <a:cubicBezTo>
                      <a:pt x="8037" y="9898"/>
                      <a:pt x="7787" y="8669"/>
                      <a:pt x="7650" y="7417"/>
                    </a:cubicBezTo>
                    <a:cubicBezTo>
                      <a:pt x="7574" y="6735"/>
                      <a:pt x="7531" y="6052"/>
                      <a:pt x="7470" y="5369"/>
                    </a:cubicBezTo>
                    <a:cubicBezTo>
                      <a:pt x="7449" y="5135"/>
                      <a:pt x="7431" y="4900"/>
                      <a:pt x="7396" y="4671"/>
                    </a:cubicBezTo>
                    <a:cubicBezTo>
                      <a:pt x="7382" y="4587"/>
                      <a:pt x="7339" y="4499"/>
                      <a:pt x="7292" y="4425"/>
                    </a:cubicBezTo>
                    <a:cubicBezTo>
                      <a:pt x="7212" y="4301"/>
                      <a:pt x="7102" y="4237"/>
                      <a:pt x="6992" y="4237"/>
                    </a:cubicBezTo>
                    <a:cubicBezTo>
                      <a:pt x="6886" y="4237"/>
                      <a:pt x="6780" y="4297"/>
                      <a:pt x="6703" y="4417"/>
                    </a:cubicBezTo>
                    <a:cubicBezTo>
                      <a:pt x="6623" y="4538"/>
                      <a:pt x="6570" y="4691"/>
                      <a:pt x="6557" y="4835"/>
                    </a:cubicBezTo>
                    <a:cubicBezTo>
                      <a:pt x="6516" y="5356"/>
                      <a:pt x="6496" y="5880"/>
                      <a:pt x="6467" y="6402"/>
                    </a:cubicBezTo>
                    <a:cubicBezTo>
                      <a:pt x="6490" y="7400"/>
                      <a:pt x="6596" y="8384"/>
                      <a:pt x="6682" y="9370"/>
                    </a:cubicBezTo>
                    <a:cubicBezTo>
                      <a:pt x="6936" y="12122"/>
                      <a:pt x="7758" y="14714"/>
                      <a:pt x="8847" y="17233"/>
                    </a:cubicBezTo>
                    <a:cubicBezTo>
                      <a:pt x="9741" y="19303"/>
                      <a:pt x="10893" y="21225"/>
                      <a:pt x="12310" y="22982"/>
                    </a:cubicBezTo>
                    <a:cubicBezTo>
                      <a:pt x="12417" y="23113"/>
                      <a:pt x="12529" y="23240"/>
                      <a:pt x="12634" y="23371"/>
                    </a:cubicBezTo>
                    <a:cubicBezTo>
                      <a:pt x="12810" y="23594"/>
                      <a:pt x="12822" y="23845"/>
                      <a:pt x="12744" y="24101"/>
                    </a:cubicBezTo>
                    <a:cubicBezTo>
                      <a:pt x="12720" y="24181"/>
                      <a:pt x="12624" y="24250"/>
                      <a:pt x="12544" y="24295"/>
                    </a:cubicBezTo>
                    <a:cubicBezTo>
                      <a:pt x="12329" y="24416"/>
                      <a:pt x="12100" y="24486"/>
                      <a:pt x="11846" y="24506"/>
                    </a:cubicBezTo>
                    <a:cubicBezTo>
                      <a:pt x="11565" y="24528"/>
                      <a:pt x="11286" y="24538"/>
                      <a:pt x="11009" y="24538"/>
                    </a:cubicBezTo>
                    <a:cubicBezTo>
                      <a:pt x="9119" y="24538"/>
                      <a:pt x="7330" y="24048"/>
                      <a:pt x="5620" y="23195"/>
                    </a:cubicBezTo>
                    <a:cubicBezTo>
                      <a:pt x="4955" y="22863"/>
                      <a:pt x="4380" y="22407"/>
                      <a:pt x="3898" y="21844"/>
                    </a:cubicBezTo>
                    <a:cubicBezTo>
                      <a:pt x="3642" y="21542"/>
                      <a:pt x="3435" y="21204"/>
                      <a:pt x="3355" y="20815"/>
                    </a:cubicBezTo>
                    <a:cubicBezTo>
                      <a:pt x="3225" y="20157"/>
                      <a:pt x="3558" y="19682"/>
                      <a:pt x="4196" y="19594"/>
                    </a:cubicBezTo>
                    <a:cubicBezTo>
                      <a:pt x="4291" y="19580"/>
                      <a:pt x="4384" y="19574"/>
                      <a:pt x="4477" y="19574"/>
                    </a:cubicBezTo>
                    <a:cubicBezTo>
                      <a:pt x="4648" y="19574"/>
                      <a:pt x="4818" y="19595"/>
                      <a:pt x="4986" y="19627"/>
                    </a:cubicBezTo>
                    <a:cubicBezTo>
                      <a:pt x="5342" y="19692"/>
                      <a:pt x="5696" y="19762"/>
                      <a:pt x="6054" y="19815"/>
                    </a:cubicBezTo>
                    <a:cubicBezTo>
                      <a:pt x="6139" y="19827"/>
                      <a:pt x="6225" y="19833"/>
                      <a:pt x="6310" y="19833"/>
                    </a:cubicBezTo>
                    <a:cubicBezTo>
                      <a:pt x="6506" y="19833"/>
                      <a:pt x="6701" y="19803"/>
                      <a:pt x="6893" y="19751"/>
                    </a:cubicBezTo>
                    <a:cubicBezTo>
                      <a:pt x="7343" y="19629"/>
                      <a:pt x="7601" y="19054"/>
                      <a:pt x="7210" y="18647"/>
                    </a:cubicBezTo>
                    <a:cubicBezTo>
                      <a:pt x="6821" y="18246"/>
                      <a:pt x="6414" y="17857"/>
                      <a:pt x="5884" y="17636"/>
                    </a:cubicBezTo>
                    <a:cubicBezTo>
                      <a:pt x="5097" y="17307"/>
                      <a:pt x="4305" y="16987"/>
                      <a:pt x="3517" y="16658"/>
                    </a:cubicBezTo>
                    <a:cubicBezTo>
                      <a:pt x="2977" y="16433"/>
                      <a:pt x="2445" y="16187"/>
                      <a:pt x="1999" y="15799"/>
                    </a:cubicBezTo>
                    <a:cubicBezTo>
                      <a:pt x="1359" y="15236"/>
                      <a:pt x="808" y="14606"/>
                      <a:pt x="561" y="13765"/>
                    </a:cubicBezTo>
                    <a:cubicBezTo>
                      <a:pt x="420" y="13286"/>
                      <a:pt x="407" y="12806"/>
                      <a:pt x="510" y="12321"/>
                    </a:cubicBezTo>
                    <a:cubicBezTo>
                      <a:pt x="614" y="11815"/>
                      <a:pt x="992" y="11508"/>
                      <a:pt x="1508" y="11402"/>
                    </a:cubicBezTo>
                    <a:cubicBezTo>
                      <a:pt x="1635" y="11376"/>
                      <a:pt x="1761" y="11364"/>
                      <a:pt x="1886" y="11364"/>
                    </a:cubicBezTo>
                    <a:cubicBezTo>
                      <a:pt x="2150" y="11364"/>
                      <a:pt x="2411" y="11416"/>
                      <a:pt x="2668" y="11492"/>
                    </a:cubicBezTo>
                    <a:cubicBezTo>
                      <a:pt x="3008" y="11594"/>
                      <a:pt x="3343" y="11709"/>
                      <a:pt x="3681" y="11819"/>
                    </a:cubicBezTo>
                    <a:cubicBezTo>
                      <a:pt x="3897" y="11891"/>
                      <a:pt x="4115" y="11939"/>
                      <a:pt x="4339" y="11939"/>
                    </a:cubicBezTo>
                    <a:cubicBezTo>
                      <a:pt x="4443" y="11939"/>
                      <a:pt x="4548" y="11929"/>
                      <a:pt x="4655" y="11905"/>
                    </a:cubicBezTo>
                    <a:cubicBezTo>
                      <a:pt x="5119" y="11805"/>
                      <a:pt x="5485" y="11451"/>
                      <a:pt x="5528" y="11013"/>
                    </a:cubicBezTo>
                    <a:cubicBezTo>
                      <a:pt x="5543" y="10862"/>
                      <a:pt x="5506" y="10704"/>
                      <a:pt x="5471" y="10553"/>
                    </a:cubicBezTo>
                    <a:cubicBezTo>
                      <a:pt x="5350" y="10062"/>
                      <a:pt x="5109" y="9622"/>
                      <a:pt x="4847" y="9197"/>
                    </a:cubicBezTo>
                    <a:cubicBezTo>
                      <a:pt x="4432" y="8525"/>
                      <a:pt x="4059" y="7834"/>
                      <a:pt x="3773" y="7095"/>
                    </a:cubicBezTo>
                    <a:cubicBezTo>
                      <a:pt x="3376" y="6070"/>
                      <a:pt x="3184" y="5009"/>
                      <a:pt x="3251" y="3912"/>
                    </a:cubicBezTo>
                    <a:cubicBezTo>
                      <a:pt x="3308" y="2971"/>
                      <a:pt x="3540" y="2081"/>
                      <a:pt x="4143" y="1326"/>
                    </a:cubicBezTo>
                    <a:cubicBezTo>
                      <a:pt x="4270" y="1166"/>
                      <a:pt x="4411" y="1019"/>
                      <a:pt x="4561" y="876"/>
                    </a:cubicBezTo>
                    <a:cubicBezTo>
                      <a:pt x="4963" y="487"/>
                      <a:pt x="5446" y="302"/>
                      <a:pt x="5998" y="302"/>
                    </a:cubicBezTo>
                    <a:close/>
                    <a:moveTo>
                      <a:pt x="7009" y="4605"/>
                    </a:moveTo>
                    <a:cubicBezTo>
                      <a:pt x="7033" y="4605"/>
                      <a:pt x="7088" y="4672"/>
                      <a:pt x="7100" y="4716"/>
                    </a:cubicBezTo>
                    <a:cubicBezTo>
                      <a:pt x="7124" y="4808"/>
                      <a:pt x="7142" y="4906"/>
                      <a:pt x="7149" y="5000"/>
                    </a:cubicBezTo>
                    <a:cubicBezTo>
                      <a:pt x="7169" y="5360"/>
                      <a:pt x="7173" y="5723"/>
                      <a:pt x="7202" y="6083"/>
                    </a:cubicBezTo>
                    <a:cubicBezTo>
                      <a:pt x="7245" y="6623"/>
                      <a:pt x="7288" y="7161"/>
                      <a:pt x="7357" y="7699"/>
                    </a:cubicBezTo>
                    <a:cubicBezTo>
                      <a:pt x="7527" y="9029"/>
                      <a:pt x="7803" y="10340"/>
                      <a:pt x="8145" y="11637"/>
                    </a:cubicBezTo>
                    <a:cubicBezTo>
                      <a:pt x="8581" y="13288"/>
                      <a:pt x="9166" y="14882"/>
                      <a:pt x="10017" y="16367"/>
                    </a:cubicBezTo>
                    <a:cubicBezTo>
                      <a:pt x="10960" y="18019"/>
                      <a:pt x="12102" y="19518"/>
                      <a:pt x="13475" y="20836"/>
                    </a:cubicBezTo>
                    <a:cubicBezTo>
                      <a:pt x="14017" y="21355"/>
                      <a:pt x="14626" y="21791"/>
                      <a:pt x="15240" y="22227"/>
                    </a:cubicBezTo>
                    <a:cubicBezTo>
                      <a:pt x="16126" y="22855"/>
                      <a:pt x="17063" y="23412"/>
                      <a:pt x="18023" y="23925"/>
                    </a:cubicBezTo>
                    <a:cubicBezTo>
                      <a:pt x="18197" y="24017"/>
                      <a:pt x="18354" y="24122"/>
                      <a:pt x="18467" y="24285"/>
                    </a:cubicBezTo>
                    <a:cubicBezTo>
                      <a:pt x="18530" y="24377"/>
                      <a:pt x="18551" y="24465"/>
                      <a:pt x="18524" y="24576"/>
                    </a:cubicBezTo>
                    <a:cubicBezTo>
                      <a:pt x="18354" y="25255"/>
                      <a:pt x="17957" y="25779"/>
                      <a:pt x="17399" y="26178"/>
                    </a:cubicBezTo>
                    <a:cubicBezTo>
                      <a:pt x="17219" y="26305"/>
                      <a:pt x="17004" y="26358"/>
                      <a:pt x="16781" y="26372"/>
                    </a:cubicBezTo>
                    <a:cubicBezTo>
                      <a:pt x="16519" y="26350"/>
                      <a:pt x="16267" y="26276"/>
                      <a:pt x="16061" y="26102"/>
                    </a:cubicBezTo>
                    <a:cubicBezTo>
                      <a:pt x="15604" y="25740"/>
                      <a:pt x="15124" y="25408"/>
                      <a:pt x="14694" y="25018"/>
                    </a:cubicBezTo>
                    <a:cubicBezTo>
                      <a:pt x="14166" y="24537"/>
                      <a:pt x="13655" y="24029"/>
                      <a:pt x="13180" y="23495"/>
                    </a:cubicBezTo>
                    <a:cubicBezTo>
                      <a:pt x="11071" y="21110"/>
                      <a:pt x="9548" y="18375"/>
                      <a:pt x="8454" y="15392"/>
                    </a:cubicBezTo>
                    <a:cubicBezTo>
                      <a:pt x="7963" y="14060"/>
                      <a:pt x="7574" y="12695"/>
                      <a:pt x="7282" y="11306"/>
                    </a:cubicBezTo>
                    <a:cubicBezTo>
                      <a:pt x="7169" y="10772"/>
                      <a:pt x="7112" y="10226"/>
                      <a:pt x="7048" y="9683"/>
                    </a:cubicBezTo>
                    <a:cubicBezTo>
                      <a:pt x="6979" y="9096"/>
                      <a:pt x="6926" y="8511"/>
                      <a:pt x="6876" y="7924"/>
                    </a:cubicBezTo>
                    <a:cubicBezTo>
                      <a:pt x="6852" y="7603"/>
                      <a:pt x="6838" y="7288"/>
                      <a:pt x="6834" y="6966"/>
                    </a:cubicBezTo>
                    <a:cubicBezTo>
                      <a:pt x="6823" y="6318"/>
                      <a:pt x="6817" y="5667"/>
                      <a:pt x="6821" y="5019"/>
                    </a:cubicBezTo>
                    <a:cubicBezTo>
                      <a:pt x="6821" y="4912"/>
                      <a:pt x="6842" y="4804"/>
                      <a:pt x="6876" y="4704"/>
                    </a:cubicBezTo>
                    <a:cubicBezTo>
                      <a:pt x="6893" y="4661"/>
                      <a:pt x="6956" y="4616"/>
                      <a:pt x="7007" y="4605"/>
                    </a:cubicBezTo>
                    <a:cubicBezTo>
                      <a:pt x="7008" y="4605"/>
                      <a:pt x="7009" y="4605"/>
                      <a:pt x="7009" y="4605"/>
                    </a:cubicBezTo>
                    <a:close/>
                    <a:moveTo>
                      <a:pt x="5950" y="0"/>
                    </a:moveTo>
                    <a:cubicBezTo>
                      <a:pt x="5381" y="0"/>
                      <a:pt x="4876" y="178"/>
                      <a:pt x="4436" y="542"/>
                    </a:cubicBezTo>
                    <a:cubicBezTo>
                      <a:pt x="3838" y="1041"/>
                      <a:pt x="3431" y="1674"/>
                      <a:pt x="3192" y="2410"/>
                    </a:cubicBezTo>
                    <a:cubicBezTo>
                      <a:pt x="2836" y="3503"/>
                      <a:pt x="2836" y="4614"/>
                      <a:pt x="3034" y="5729"/>
                    </a:cubicBezTo>
                    <a:cubicBezTo>
                      <a:pt x="3194" y="6625"/>
                      <a:pt x="3509" y="7472"/>
                      <a:pt x="3934" y="8272"/>
                    </a:cubicBezTo>
                    <a:cubicBezTo>
                      <a:pt x="4211" y="8791"/>
                      <a:pt x="4518" y="9297"/>
                      <a:pt x="4814" y="9806"/>
                    </a:cubicBezTo>
                    <a:cubicBezTo>
                      <a:pt x="5004" y="10127"/>
                      <a:pt x="5109" y="10475"/>
                      <a:pt x="5187" y="10837"/>
                    </a:cubicBezTo>
                    <a:cubicBezTo>
                      <a:pt x="5227" y="11028"/>
                      <a:pt x="5168" y="11179"/>
                      <a:pt x="5045" y="11314"/>
                    </a:cubicBezTo>
                    <a:cubicBezTo>
                      <a:pt x="4856" y="11524"/>
                      <a:pt x="4625" y="11610"/>
                      <a:pt x="4377" y="11610"/>
                    </a:cubicBezTo>
                    <a:cubicBezTo>
                      <a:pt x="4287" y="11610"/>
                      <a:pt x="4195" y="11599"/>
                      <a:pt x="4102" y="11578"/>
                    </a:cubicBezTo>
                    <a:cubicBezTo>
                      <a:pt x="3791" y="11513"/>
                      <a:pt x="3493" y="11392"/>
                      <a:pt x="3188" y="11298"/>
                    </a:cubicBezTo>
                    <a:cubicBezTo>
                      <a:pt x="2748" y="11158"/>
                      <a:pt x="2303" y="11041"/>
                      <a:pt x="1836" y="11041"/>
                    </a:cubicBezTo>
                    <a:cubicBezTo>
                      <a:pt x="1768" y="11041"/>
                      <a:pt x="1701" y="11043"/>
                      <a:pt x="1633" y="11048"/>
                    </a:cubicBezTo>
                    <a:cubicBezTo>
                      <a:pt x="1105" y="11087"/>
                      <a:pt x="422" y="11435"/>
                      <a:pt x="225" y="12159"/>
                    </a:cubicBezTo>
                    <a:cubicBezTo>
                      <a:pt x="0" y="12986"/>
                      <a:pt x="94" y="13775"/>
                      <a:pt x="501" y="14516"/>
                    </a:cubicBezTo>
                    <a:cubicBezTo>
                      <a:pt x="994" y="15420"/>
                      <a:pt x="1690" y="16136"/>
                      <a:pt x="2611" y="16609"/>
                    </a:cubicBezTo>
                    <a:cubicBezTo>
                      <a:pt x="3028" y="16824"/>
                      <a:pt x="3466" y="16998"/>
                      <a:pt x="3898" y="17180"/>
                    </a:cubicBezTo>
                    <a:cubicBezTo>
                      <a:pt x="4513" y="17438"/>
                      <a:pt x="5135" y="17677"/>
                      <a:pt x="5749" y="17943"/>
                    </a:cubicBezTo>
                    <a:cubicBezTo>
                      <a:pt x="6111" y="18102"/>
                      <a:pt x="6457" y="18305"/>
                      <a:pt x="6705" y="18632"/>
                    </a:cubicBezTo>
                    <a:cubicBezTo>
                      <a:pt x="6793" y="18747"/>
                      <a:pt x="6889" y="18851"/>
                      <a:pt x="6985" y="18962"/>
                    </a:cubicBezTo>
                    <a:cubicBezTo>
                      <a:pt x="7079" y="19074"/>
                      <a:pt x="7097" y="19154"/>
                      <a:pt x="7009" y="19267"/>
                    </a:cubicBezTo>
                    <a:cubicBezTo>
                      <a:pt x="6956" y="19338"/>
                      <a:pt x="6872" y="19406"/>
                      <a:pt x="6786" y="19432"/>
                    </a:cubicBezTo>
                    <a:cubicBezTo>
                      <a:pt x="6660" y="19468"/>
                      <a:pt x="6524" y="19498"/>
                      <a:pt x="6390" y="19498"/>
                    </a:cubicBezTo>
                    <a:cubicBezTo>
                      <a:pt x="6369" y="19498"/>
                      <a:pt x="6347" y="19497"/>
                      <a:pt x="6326" y="19496"/>
                    </a:cubicBezTo>
                    <a:cubicBezTo>
                      <a:pt x="6023" y="19473"/>
                      <a:pt x="5719" y="19424"/>
                      <a:pt x="5416" y="19373"/>
                    </a:cubicBezTo>
                    <a:cubicBezTo>
                      <a:pt x="5089" y="19319"/>
                      <a:pt x="4768" y="19249"/>
                      <a:pt x="4437" y="19249"/>
                    </a:cubicBezTo>
                    <a:cubicBezTo>
                      <a:pt x="4364" y="19249"/>
                      <a:pt x="4291" y="19253"/>
                      <a:pt x="4217" y="19260"/>
                    </a:cubicBezTo>
                    <a:cubicBezTo>
                      <a:pt x="3333" y="19352"/>
                      <a:pt x="2873" y="20036"/>
                      <a:pt x="3038" y="20856"/>
                    </a:cubicBezTo>
                    <a:cubicBezTo>
                      <a:pt x="3132" y="21327"/>
                      <a:pt x="3366" y="21732"/>
                      <a:pt x="3677" y="22092"/>
                    </a:cubicBezTo>
                    <a:cubicBezTo>
                      <a:pt x="4055" y="22526"/>
                      <a:pt x="4485" y="22904"/>
                      <a:pt x="4980" y="23201"/>
                    </a:cubicBezTo>
                    <a:cubicBezTo>
                      <a:pt x="6506" y="24122"/>
                      <a:pt x="8176" y="24611"/>
                      <a:pt x="9933" y="24821"/>
                    </a:cubicBezTo>
                    <a:cubicBezTo>
                      <a:pt x="10275" y="24862"/>
                      <a:pt x="10617" y="24880"/>
                      <a:pt x="10959" y="24880"/>
                    </a:cubicBezTo>
                    <a:cubicBezTo>
                      <a:pt x="11567" y="24880"/>
                      <a:pt x="12173" y="24822"/>
                      <a:pt x="12777" y="24729"/>
                    </a:cubicBezTo>
                    <a:cubicBezTo>
                      <a:pt x="12890" y="24711"/>
                      <a:pt x="13001" y="24702"/>
                      <a:pt x="13110" y="24702"/>
                    </a:cubicBezTo>
                    <a:cubicBezTo>
                      <a:pt x="13471" y="24702"/>
                      <a:pt x="13812" y="24800"/>
                      <a:pt x="14121" y="25001"/>
                    </a:cubicBezTo>
                    <a:cubicBezTo>
                      <a:pt x="14422" y="25196"/>
                      <a:pt x="14684" y="25447"/>
                      <a:pt x="14970" y="25664"/>
                    </a:cubicBezTo>
                    <a:cubicBezTo>
                      <a:pt x="15316" y="25926"/>
                      <a:pt x="15656" y="26192"/>
                      <a:pt x="16018" y="26427"/>
                    </a:cubicBezTo>
                    <a:cubicBezTo>
                      <a:pt x="16269" y="26591"/>
                      <a:pt x="16527" y="26674"/>
                      <a:pt x="16785" y="26674"/>
                    </a:cubicBezTo>
                    <a:cubicBezTo>
                      <a:pt x="17039" y="26674"/>
                      <a:pt x="17293" y="26594"/>
                      <a:pt x="17544" y="26431"/>
                    </a:cubicBezTo>
                    <a:cubicBezTo>
                      <a:pt x="18231" y="25983"/>
                      <a:pt x="18641" y="25333"/>
                      <a:pt x="18872" y="24559"/>
                    </a:cubicBezTo>
                    <a:cubicBezTo>
                      <a:pt x="18964" y="24259"/>
                      <a:pt x="18802" y="23968"/>
                      <a:pt x="18524" y="23823"/>
                    </a:cubicBezTo>
                    <a:cubicBezTo>
                      <a:pt x="18219" y="23667"/>
                      <a:pt x="17912" y="23514"/>
                      <a:pt x="17618" y="23338"/>
                    </a:cubicBezTo>
                    <a:cubicBezTo>
                      <a:pt x="17476" y="23252"/>
                      <a:pt x="17348" y="23135"/>
                      <a:pt x="17241" y="23007"/>
                    </a:cubicBezTo>
                    <a:cubicBezTo>
                      <a:pt x="17106" y="22843"/>
                      <a:pt x="17082" y="22638"/>
                      <a:pt x="17168" y="22448"/>
                    </a:cubicBezTo>
                    <a:cubicBezTo>
                      <a:pt x="17239" y="22290"/>
                      <a:pt x="17331" y="22135"/>
                      <a:pt x="17442" y="22004"/>
                    </a:cubicBezTo>
                    <a:cubicBezTo>
                      <a:pt x="18602" y="20619"/>
                      <a:pt x="19488" y="19082"/>
                      <a:pt x="20050" y="17360"/>
                    </a:cubicBezTo>
                    <a:cubicBezTo>
                      <a:pt x="20232" y="16805"/>
                      <a:pt x="20361" y="16239"/>
                      <a:pt x="20380" y="15641"/>
                    </a:cubicBezTo>
                    <a:cubicBezTo>
                      <a:pt x="20339" y="15322"/>
                      <a:pt x="20318" y="14995"/>
                      <a:pt x="20253" y="14678"/>
                    </a:cubicBezTo>
                    <a:cubicBezTo>
                      <a:pt x="20118" y="14060"/>
                      <a:pt x="19817" y="13540"/>
                      <a:pt x="19256" y="13215"/>
                    </a:cubicBezTo>
                    <a:cubicBezTo>
                      <a:pt x="18975" y="13053"/>
                      <a:pt x="18686" y="12961"/>
                      <a:pt x="18396" y="12961"/>
                    </a:cubicBezTo>
                    <a:cubicBezTo>
                      <a:pt x="18145" y="12961"/>
                      <a:pt x="17894" y="13029"/>
                      <a:pt x="17646" y="13180"/>
                    </a:cubicBezTo>
                    <a:cubicBezTo>
                      <a:pt x="17454" y="13295"/>
                      <a:pt x="17278" y="13456"/>
                      <a:pt x="17137" y="13632"/>
                    </a:cubicBezTo>
                    <a:cubicBezTo>
                      <a:pt x="16885" y="13943"/>
                      <a:pt x="16674" y="14289"/>
                      <a:pt x="16435" y="14614"/>
                    </a:cubicBezTo>
                    <a:cubicBezTo>
                      <a:pt x="16245" y="14874"/>
                      <a:pt x="16063" y="15148"/>
                      <a:pt x="15840" y="15381"/>
                    </a:cubicBezTo>
                    <a:cubicBezTo>
                      <a:pt x="15729" y="15497"/>
                      <a:pt x="15612" y="15553"/>
                      <a:pt x="15499" y="15553"/>
                    </a:cubicBezTo>
                    <a:cubicBezTo>
                      <a:pt x="15348" y="15553"/>
                      <a:pt x="15206" y="15454"/>
                      <a:pt x="15101" y="15267"/>
                    </a:cubicBezTo>
                    <a:cubicBezTo>
                      <a:pt x="15066" y="15201"/>
                      <a:pt x="15032" y="15136"/>
                      <a:pt x="15019" y="15066"/>
                    </a:cubicBezTo>
                    <a:cubicBezTo>
                      <a:pt x="14993" y="14909"/>
                      <a:pt x="14966" y="14747"/>
                      <a:pt x="14968" y="14585"/>
                    </a:cubicBezTo>
                    <a:cubicBezTo>
                      <a:pt x="14976" y="14115"/>
                      <a:pt x="15111" y="13671"/>
                      <a:pt x="15287" y="13241"/>
                    </a:cubicBezTo>
                    <a:cubicBezTo>
                      <a:pt x="15514" y="12683"/>
                      <a:pt x="15774" y="12139"/>
                      <a:pt x="16005" y="11586"/>
                    </a:cubicBezTo>
                    <a:cubicBezTo>
                      <a:pt x="16261" y="10976"/>
                      <a:pt x="16527" y="10371"/>
                      <a:pt x="16752" y="9749"/>
                    </a:cubicBezTo>
                    <a:cubicBezTo>
                      <a:pt x="17004" y="9059"/>
                      <a:pt x="17067" y="8345"/>
                      <a:pt x="16891" y="7619"/>
                    </a:cubicBezTo>
                    <a:cubicBezTo>
                      <a:pt x="16705" y="6848"/>
                      <a:pt x="16382" y="6162"/>
                      <a:pt x="15760" y="5633"/>
                    </a:cubicBezTo>
                    <a:cubicBezTo>
                      <a:pt x="15423" y="5344"/>
                      <a:pt x="14983" y="5188"/>
                      <a:pt x="14535" y="5188"/>
                    </a:cubicBezTo>
                    <a:cubicBezTo>
                      <a:pt x="14161" y="5188"/>
                      <a:pt x="13781" y="5297"/>
                      <a:pt x="13452" y="5528"/>
                    </a:cubicBezTo>
                    <a:cubicBezTo>
                      <a:pt x="12904" y="5911"/>
                      <a:pt x="12572" y="6441"/>
                      <a:pt x="12403" y="7077"/>
                    </a:cubicBezTo>
                    <a:cubicBezTo>
                      <a:pt x="12306" y="7443"/>
                      <a:pt x="12237" y="7816"/>
                      <a:pt x="12145" y="8182"/>
                    </a:cubicBezTo>
                    <a:cubicBezTo>
                      <a:pt x="12026" y="8642"/>
                      <a:pt x="11846" y="9072"/>
                      <a:pt x="11468" y="9387"/>
                    </a:cubicBezTo>
                    <a:cubicBezTo>
                      <a:pt x="11367" y="9471"/>
                      <a:pt x="11247" y="9538"/>
                      <a:pt x="11126" y="9585"/>
                    </a:cubicBezTo>
                    <a:cubicBezTo>
                      <a:pt x="11059" y="9613"/>
                      <a:pt x="11006" y="9627"/>
                      <a:pt x="10960" y="9627"/>
                    </a:cubicBezTo>
                    <a:cubicBezTo>
                      <a:pt x="10872" y="9627"/>
                      <a:pt x="10810" y="9574"/>
                      <a:pt x="10725" y="9462"/>
                    </a:cubicBezTo>
                    <a:cubicBezTo>
                      <a:pt x="10573" y="9266"/>
                      <a:pt x="10500" y="9033"/>
                      <a:pt x="10471" y="8796"/>
                    </a:cubicBezTo>
                    <a:cubicBezTo>
                      <a:pt x="10410" y="8290"/>
                      <a:pt x="10348" y="7781"/>
                      <a:pt x="10324" y="7271"/>
                    </a:cubicBezTo>
                    <a:cubicBezTo>
                      <a:pt x="10291" y="6567"/>
                      <a:pt x="10297" y="5862"/>
                      <a:pt x="10275" y="5160"/>
                    </a:cubicBezTo>
                    <a:cubicBezTo>
                      <a:pt x="10252" y="4448"/>
                      <a:pt x="10201" y="3740"/>
                      <a:pt x="10017" y="3049"/>
                    </a:cubicBezTo>
                    <a:cubicBezTo>
                      <a:pt x="9790" y="2189"/>
                      <a:pt x="9313" y="1479"/>
                      <a:pt x="8644" y="911"/>
                    </a:cubicBezTo>
                    <a:cubicBezTo>
                      <a:pt x="7871" y="256"/>
                      <a:pt x="6950" y="0"/>
                      <a:pt x="5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7524925" y="3309525"/>
                <a:ext cx="492825" cy="605950"/>
              </a:xfrm>
              <a:custGeom>
                <a:rect b="b" l="l" r="r" t="t"/>
                <a:pathLst>
                  <a:path extrusionOk="0" h="24238" w="19713">
                    <a:moveTo>
                      <a:pt x="5591" y="1"/>
                    </a:moveTo>
                    <a:cubicBezTo>
                      <a:pt x="5039" y="1"/>
                      <a:pt x="4556" y="186"/>
                      <a:pt x="4154" y="575"/>
                    </a:cubicBezTo>
                    <a:cubicBezTo>
                      <a:pt x="4004" y="718"/>
                      <a:pt x="3863" y="865"/>
                      <a:pt x="3736" y="1025"/>
                    </a:cubicBezTo>
                    <a:cubicBezTo>
                      <a:pt x="3133" y="1780"/>
                      <a:pt x="2901" y="2670"/>
                      <a:pt x="2844" y="3611"/>
                    </a:cubicBezTo>
                    <a:cubicBezTo>
                      <a:pt x="2777" y="4708"/>
                      <a:pt x="2969" y="5769"/>
                      <a:pt x="3366" y="6794"/>
                    </a:cubicBezTo>
                    <a:cubicBezTo>
                      <a:pt x="3652" y="7533"/>
                      <a:pt x="4025" y="8224"/>
                      <a:pt x="4440" y="8896"/>
                    </a:cubicBezTo>
                    <a:cubicBezTo>
                      <a:pt x="4702" y="9321"/>
                      <a:pt x="4943" y="9761"/>
                      <a:pt x="5064" y="10252"/>
                    </a:cubicBezTo>
                    <a:cubicBezTo>
                      <a:pt x="5099" y="10403"/>
                      <a:pt x="5136" y="10561"/>
                      <a:pt x="5121" y="10712"/>
                    </a:cubicBezTo>
                    <a:cubicBezTo>
                      <a:pt x="5078" y="11150"/>
                      <a:pt x="4712" y="11504"/>
                      <a:pt x="4248" y="11604"/>
                    </a:cubicBezTo>
                    <a:cubicBezTo>
                      <a:pt x="4141" y="11628"/>
                      <a:pt x="4036" y="11638"/>
                      <a:pt x="3932" y="11638"/>
                    </a:cubicBezTo>
                    <a:cubicBezTo>
                      <a:pt x="3708" y="11638"/>
                      <a:pt x="3490" y="11590"/>
                      <a:pt x="3274" y="11518"/>
                    </a:cubicBezTo>
                    <a:cubicBezTo>
                      <a:pt x="2936" y="11408"/>
                      <a:pt x="2601" y="11293"/>
                      <a:pt x="2261" y="11191"/>
                    </a:cubicBezTo>
                    <a:cubicBezTo>
                      <a:pt x="2004" y="11115"/>
                      <a:pt x="1743" y="11063"/>
                      <a:pt x="1479" y="11063"/>
                    </a:cubicBezTo>
                    <a:cubicBezTo>
                      <a:pt x="1354" y="11063"/>
                      <a:pt x="1228" y="11075"/>
                      <a:pt x="1101" y="11101"/>
                    </a:cubicBezTo>
                    <a:cubicBezTo>
                      <a:pt x="585" y="11207"/>
                      <a:pt x="207" y="11514"/>
                      <a:pt x="103" y="12020"/>
                    </a:cubicBezTo>
                    <a:cubicBezTo>
                      <a:pt x="0" y="12505"/>
                      <a:pt x="13" y="12985"/>
                      <a:pt x="154" y="13464"/>
                    </a:cubicBezTo>
                    <a:cubicBezTo>
                      <a:pt x="401" y="14305"/>
                      <a:pt x="952" y="14935"/>
                      <a:pt x="1592" y="15498"/>
                    </a:cubicBezTo>
                    <a:cubicBezTo>
                      <a:pt x="2038" y="15886"/>
                      <a:pt x="2570" y="16132"/>
                      <a:pt x="3110" y="16357"/>
                    </a:cubicBezTo>
                    <a:cubicBezTo>
                      <a:pt x="3898" y="16686"/>
                      <a:pt x="4690" y="17006"/>
                      <a:pt x="5477" y="17335"/>
                    </a:cubicBezTo>
                    <a:cubicBezTo>
                      <a:pt x="6007" y="17556"/>
                      <a:pt x="6414" y="17945"/>
                      <a:pt x="6803" y="18346"/>
                    </a:cubicBezTo>
                    <a:cubicBezTo>
                      <a:pt x="7194" y="18753"/>
                      <a:pt x="6936" y="19328"/>
                      <a:pt x="6486" y="19450"/>
                    </a:cubicBezTo>
                    <a:cubicBezTo>
                      <a:pt x="6294" y="19502"/>
                      <a:pt x="6099" y="19532"/>
                      <a:pt x="5903" y="19532"/>
                    </a:cubicBezTo>
                    <a:cubicBezTo>
                      <a:pt x="5818" y="19532"/>
                      <a:pt x="5732" y="19526"/>
                      <a:pt x="5647" y="19514"/>
                    </a:cubicBezTo>
                    <a:cubicBezTo>
                      <a:pt x="5289" y="19461"/>
                      <a:pt x="4935" y="19391"/>
                      <a:pt x="4579" y="19326"/>
                    </a:cubicBezTo>
                    <a:cubicBezTo>
                      <a:pt x="4411" y="19294"/>
                      <a:pt x="4241" y="19273"/>
                      <a:pt x="4070" y="19273"/>
                    </a:cubicBezTo>
                    <a:cubicBezTo>
                      <a:pt x="3977" y="19273"/>
                      <a:pt x="3884" y="19279"/>
                      <a:pt x="3789" y="19293"/>
                    </a:cubicBezTo>
                    <a:cubicBezTo>
                      <a:pt x="3151" y="19381"/>
                      <a:pt x="2818" y="19856"/>
                      <a:pt x="2948" y="20514"/>
                    </a:cubicBezTo>
                    <a:cubicBezTo>
                      <a:pt x="3028" y="20903"/>
                      <a:pt x="3235" y="21241"/>
                      <a:pt x="3491" y="21543"/>
                    </a:cubicBezTo>
                    <a:cubicBezTo>
                      <a:pt x="3973" y="22106"/>
                      <a:pt x="4548" y="22562"/>
                      <a:pt x="5213" y="22894"/>
                    </a:cubicBezTo>
                    <a:cubicBezTo>
                      <a:pt x="6923" y="23747"/>
                      <a:pt x="8712" y="24237"/>
                      <a:pt x="10602" y="24237"/>
                    </a:cubicBezTo>
                    <a:cubicBezTo>
                      <a:pt x="10879" y="24237"/>
                      <a:pt x="11158" y="24227"/>
                      <a:pt x="11439" y="24205"/>
                    </a:cubicBezTo>
                    <a:cubicBezTo>
                      <a:pt x="11693" y="24185"/>
                      <a:pt x="11922" y="24115"/>
                      <a:pt x="12137" y="23994"/>
                    </a:cubicBezTo>
                    <a:cubicBezTo>
                      <a:pt x="12217" y="23949"/>
                      <a:pt x="12313" y="23880"/>
                      <a:pt x="12337" y="23800"/>
                    </a:cubicBezTo>
                    <a:cubicBezTo>
                      <a:pt x="12415" y="23544"/>
                      <a:pt x="12403" y="23293"/>
                      <a:pt x="12227" y="23070"/>
                    </a:cubicBezTo>
                    <a:cubicBezTo>
                      <a:pt x="12122" y="22939"/>
                      <a:pt x="12010" y="22812"/>
                      <a:pt x="11903" y="22681"/>
                    </a:cubicBezTo>
                    <a:cubicBezTo>
                      <a:pt x="10486" y="20924"/>
                      <a:pt x="9334" y="19002"/>
                      <a:pt x="8440" y="16932"/>
                    </a:cubicBezTo>
                    <a:cubicBezTo>
                      <a:pt x="7351" y="14413"/>
                      <a:pt x="6529" y="11821"/>
                      <a:pt x="6275" y="9069"/>
                    </a:cubicBezTo>
                    <a:cubicBezTo>
                      <a:pt x="6189" y="8083"/>
                      <a:pt x="6083" y="7099"/>
                      <a:pt x="6060" y="6101"/>
                    </a:cubicBezTo>
                    <a:cubicBezTo>
                      <a:pt x="6089" y="5579"/>
                      <a:pt x="6109" y="5055"/>
                      <a:pt x="6150" y="4534"/>
                    </a:cubicBezTo>
                    <a:cubicBezTo>
                      <a:pt x="6163" y="4390"/>
                      <a:pt x="6216" y="4237"/>
                      <a:pt x="6296" y="4116"/>
                    </a:cubicBezTo>
                    <a:cubicBezTo>
                      <a:pt x="6373" y="3996"/>
                      <a:pt x="6479" y="3936"/>
                      <a:pt x="6585" y="3936"/>
                    </a:cubicBezTo>
                    <a:cubicBezTo>
                      <a:pt x="6695" y="3936"/>
                      <a:pt x="6805" y="4000"/>
                      <a:pt x="6885" y="4124"/>
                    </a:cubicBezTo>
                    <a:cubicBezTo>
                      <a:pt x="6932" y="4198"/>
                      <a:pt x="6975" y="4286"/>
                      <a:pt x="6989" y="4370"/>
                    </a:cubicBezTo>
                    <a:cubicBezTo>
                      <a:pt x="7024" y="4599"/>
                      <a:pt x="7042" y="4834"/>
                      <a:pt x="7063" y="5068"/>
                    </a:cubicBezTo>
                    <a:cubicBezTo>
                      <a:pt x="7124" y="5751"/>
                      <a:pt x="7167" y="6434"/>
                      <a:pt x="7243" y="7116"/>
                    </a:cubicBezTo>
                    <a:cubicBezTo>
                      <a:pt x="7380" y="8368"/>
                      <a:pt x="7630" y="9597"/>
                      <a:pt x="7932" y="10819"/>
                    </a:cubicBezTo>
                    <a:cubicBezTo>
                      <a:pt x="8270" y="12177"/>
                      <a:pt x="8700" y="13499"/>
                      <a:pt x="9295" y="14767"/>
                    </a:cubicBezTo>
                    <a:cubicBezTo>
                      <a:pt x="9950" y="16165"/>
                      <a:pt x="10799" y="17437"/>
                      <a:pt x="11760" y="18642"/>
                    </a:cubicBezTo>
                    <a:cubicBezTo>
                      <a:pt x="12321" y="19344"/>
                      <a:pt x="12916" y="20019"/>
                      <a:pt x="13610" y="20588"/>
                    </a:cubicBezTo>
                    <a:cubicBezTo>
                      <a:pt x="14150" y="21036"/>
                      <a:pt x="14727" y="21435"/>
                      <a:pt x="15294" y="21852"/>
                    </a:cubicBezTo>
                    <a:cubicBezTo>
                      <a:pt x="15345" y="21891"/>
                      <a:pt x="15412" y="21912"/>
                      <a:pt x="15474" y="21916"/>
                    </a:cubicBezTo>
                    <a:cubicBezTo>
                      <a:pt x="15527" y="21920"/>
                      <a:pt x="15579" y="21923"/>
                      <a:pt x="15630" y="21923"/>
                    </a:cubicBezTo>
                    <a:cubicBezTo>
                      <a:pt x="16163" y="21923"/>
                      <a:pt x="16611" y="21685"/>
                      <a:pt x="16945" y="21290"/>
                    </a:cubicBezTo>
                    <a:cubicBezTo>
                      <a:pt x="18062" y="19964"/>
                      <a:pt x="18876" y="18464"/>
                      <a:pt x="19390" y="16803"/>
                    </a:cubicBezTo>
                    <a:cubicBezTo>
                      <a:pt x="19631" y="16026"/>
                      <a:pt x="19713" y="15236"/>
                      <a:pt x="19545" y="14434"/>
                    </a:cubicBezTo>
                    <a:cubicBezTo>
                      <a:pt x="19430" y="13871"/>
                      <a:pt x="19140" y="13421"/>
                      <a:pt x="18641" y="13124"/>
                    </a:cubicBezTo>
                    <a:cubicBezTo>
                      <a:pt x="18460" y="13017"/>
                      <a:pt x="18231" y="12949"/>
                      <a:pt x="17995" y="12949"/>
                    </a:cubicBezTo>
                    <a:cubicBezTo>
                      <a:pt x="17715" y="12949"/>
                      <a:pt x="17425" y="13043"/>
                      <a:pt x="17188" y="13278"/>
                    </a:cubicBezTo>
                    <a:cubicBezTo>
                      <a:pt x="17106" y="13356"/>
                      <a:pt x="17018" y="13435"/>
                      <a:pt x="16953" y="13525"/>
                    </a:cubicBezTo>
                    <a:cubicBezTo>
                      <a:pt x="16732" y="13826"/>
                      <a:pt x="16523" y="14137"/>
                      <a:pt x="16306" y="14436"/>
                    </a:cubicBezTo>
                    <a:cubicBezTo>
                      <a:pt x="16096" y="14722"/>
                      <a:pt x="15907" y="15029"/>
                      <a:pt x="15662" y="15279"/>
                    </a:cubicBezTo>
                    <a:cubicBezTo>
                      <a:pt x="15452" y="15494"/>
                      <a:pt x="15248" y="15582"/>
                      <a:pt x="15063" y="15582"/>
                    </a:cubicBezTo>
                    <a:cubicBezTo>
                      <a:pt x="14773" y="15582"/>
                      <a:pt x="14531" y="15366"/>
                      <a:pt x="14383" y="15084"/>
                    </a:cubicBezTo>
                    <a:cubicBezTo>
                      <a:pt x="14354" y="15031"/>
                      <a:pt x="14324" y="14978"/>
                      <a:pt x="14314" y="14919"/>
                    </a:cubicBezTo>
                    <a:cubicBezTo>
                      <a:pt x="14281" y="14724"/>
                      <a:pt x="14234" y="14528"/>
                      <a:pt x="14232" y="14334"/>
                    </a:cubicBezTo>
                    <a:cubicBezTo>
                      <a:pt x="14222" y="13836"/>
                      <a:pt x="14357" y="13366"/>
                      <a:pt x="14543" y="12914"/>
                    </a:cubicBezTo>
                    <a:cubicBezTo>
                      <a:pt x="14839" y="12198"/>
                      <a:pt x="15163" y="11492"/>
                      <a:pt x="15480" y="10784"/>
                    </a:cubicBezTo>
                    <a:cubicBezTo>
                      <a:pt x="15723" y="10242"/>
                      <a:pt x="15971" y="9700"/>
                      <a:pt x="16132" y="9125"/>
                    </a:cubicBezTo>
                    <a:cubicBezTo>
                      <a:pt x="16470" y="7909"/>
                      <a:pt x="16210" y="6807"/>
                      <a:pt x="15453" y="5825"/>
                    </a:cubicBezTo>
                    <a:cubicBezTo>
                      <a:pt x="15121" y="5390"/>
                      <a:pt x="14649" y="5167"/>
                      <a:pt x="14166" y="5167"/>
                    </a:cubicBezTo>
                    <a:cubicBezTo>
                      <a:pt x="13868" y="5167"/>
                      <a:pt x="13566" y="5252"/>
                      <a:pt x="13291" y="5426"/>
                    </a:cubicBezTo>
                    <a:cubicBezTo>
                      <a:pt x="12820" y="5722"/>
                      <a:pt x="12507" y="6152"/>
                      <a:pt x="12339" y="6680"/>
                    </a:cubicBezTo>
                    <a:cubicBezTo>
                      <a:pt x="12251" y="6952"/>
                      <a:pt x="12180" y="7234"/>
                      <a:pt x="12122" y="7515"/>
                    </a:cubicBezTo>
                    <a:cubicBezTo>
                      <a:pt x="12032" y="7942"/>
                      <a:pt x="11930" y="8357"/>
                      <a:pt x="11719" y="8742"/>
                    </a:cubicBezTo>
                    <a:cubicBezTo>
                      <a:pt x="11562" y="9037"/>
                      <a:pt x="11349" y="9280"/>
                      <a:pt x="11069" y="9454"/>
                    </a:cubicBezTo>
                    <a:cubicBezTo>
                      <a:pt x="10885" y="9566"/>
                      <a:pt x="10729" y="9620"/>
                      <a:pt x="10590" y="9620"/>
                    </a:cubicBezTo>
                    <a:cubicBezTo>
                      <a:pt x="10369" y="9620"/>
                      <a:pt x="10192" y="9485"/>
                      <a:pt x="10017" y="9239"/>
                    </a:cubicBezTo>
                    <a:cubicBezTo>
                      <a:pt x="9872" y="9035"/>
                      <a:pt x="9804" y="8793"/>
                      <a:pt x="9755" y="8552"/>
                    </a:cubicBezTo>
                    <a:cubicBezTo>
                      <a:pt x="9622" y="7881"/>
                      <a:pt x="9602" y="7201"/>
                      <a:pt x="9579" y="6520"/>
                    </a:cubicBezTo>
                    <a:cubicBezTo>
                      <a:pt x="9557" y="5884"/>
                      <a:pt x="9559" y="5244"/>
                      <a:pt x="9534" y="4607"/>
                    </a:cubicBezTo>
                    <a:cubicBezTo>
                      <a:pt x="9514" y="4077"/>
                      <a:pt x="9467" y="3552"/>
                      <a:pt x="9352" y="3032"/>
                    </a:cubicBezTo>
                    <a:cubicBezTo>
                      <a:pt x="9096" y="1882"/>
                      <a:pt x="8472" y="1002"/>
                      <a:pt x="7431" y="436"/>
                    </a:cubicBezTo>
                    <a:cubicBezTo>
                      <a:pt x="6881" y="137"/>
                      <a:pt x="6281" y="20"/>
                      <a:pt x="5661" y="2"/>
                    </a:cubicBezTo>
                    <a:cubicBezTo>
                      <a:pt x="5638" y="1"/>
                      <a:pt x="5614" y="1"/>
                      <a:pt x="55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0" name="Google Shape;210;p13"/>
          <p:cNvGrpSpPr/>
          <p:nvPr/>
        </p:nvGrpSpPr>
        <p:grpSpPr>
          <a:xfrm>
            <a:off x="7922204" y="4130233"/>
            <a:ext cx="1013393" cy="1397783"/>
            <a:chOff x="5071742" y="106408"/>
            <a:chExt cx="1013393" cy="1397783"/>
          </a:xfrm>
        </p:grpSpPr>
        <p:sp>
          <p:nvSpPr>
            <p:cNvPr id="211" name="Google Shape;211;p13"/>
            <p:cNvSpPr/>
            <p:nvPr/>
          </p:nvSpPr>
          <p:spPr>
            <a:xfrm>
              <a:off x="5071888" y="106473"/>
              <a:ext cx="1013247" cy="1397718"/>
            </a:xfrm>
            <a:custGeom>
              <a:rect b="b" l="l" r="r" t="t"/>
              <a:pathLst>
                <a:path extrusionOk="0" h="45970" w="33325">
                  <a:moveTo>
                    <a:pt x="20482" y="1"/>
                  </a:moveTo>
                  <a:cubicBezTo>
                    <a:pt x="20422" y="1"/>
                    <a:pt x="20362" y="6"/>
                    <a:pt x="20300" y="16"/>
                  </a:cubicBezTo>
                  <a:cubicBezTo>
                    <a:pt x="19969" y="71"/>
                    <a:pt x="19689" y="223"/>
                    <a:pt x="19453" y="458"/>
                  </a:cubicBezTo>
                  <a:cubicBezTo>
                    <a:pt x="19345" y="566"/>
                    <a:pt x="19247" y="683"/>
                    <a:pt x="19130" y="785"/>
                  </a:cubicBezTo>
                  <a:cubicBezTo>
                    <a:pt x="19034" y="869"/>
                    <a:pt x="18925" y="951"/>
                    <a:pt x="18813" y="1010"/>
                  </a:cubicBezTo>
                  <a:cubicBezTo>
                    <a:pt x="18734" y="1051"/>
                    <a:pt x="18656" y="1073"/>
                    <a:pt x="18579" y="1073"/>
                  </a:cubicBezTo>
                  <a:cubicBezTo>
                    <a:pt x="18486" y="1073"/>
                    <a:pt x="18395" y="1041"/>
                    <a:pt x="18306" y="969"/>
                  </a:cubicBezTo>
                  <a:cubicBezTo>
                    <a:pt x="18220" y="904"/>
                    <a:pt x="18126" y="849"/>
                    <a:pt x="18031" y="802"/>
                  </a:cubicBezTo>
                  <a:cubicBezTo>
                    <a:pt x="17908" y="741"/>
                    <a:pt x="17782" y="710"/>
                    <a:pt x="17654" y="710"/>
                  </a:cubicBezTo>
                  <a:cubicBezTo>
                    <a:pt x="17549" y="710"/>
                    <a:pt x="17443" y="731"/>
                    <a:pt x="17338" y="775"/>
                  </a:cubicBezTo>
                  <a:cubicBezTo>
                    <a:pt x="17211" y="828"/>
                    <a:pt x="17088" y="908"/>
                    <a:pt x="16972" y="988"/>
                  </a:cubicBezTo>
                  <a:cubicBezTo>
                    <a:pt x="16853" y="1072"/>
                    <a:pt x="16745" y="1176"/>
                    <a:pt x="16628" y="1264"/>
                  </a:cubicBezTo>
                  <a:cubicBezTo>
                    <a:pt x="16486" y="1370"/>
                    <a:pt x="16335" y="1422"/>
                    <a:pt x="16175" y="1422"/>
                  </a:cubicBezTo>
                  <a:cubicBezTo>
                    <a:pt x="16097" y="1422"/>
                    <a:pt x="16016" y="1410"/>
                    <a:pt x="15934" y="1385"/>
                  </a:cubicBezTo>
                  <a:cubicBezTo>
                    <a:pt x="15832" y="1354"/>
                    <a:pt x="15728" y="1319"/>
                    <a:pt x="15625" y="1289"/>
                  </a:cubicBezTo>
                  <a:cubicBezTo>
                    <a:pt x="15523" y="1259"/>
                    <a:pt x="15420" y="1245"/>
                    <a:pt x="15317" y="1245"/>
                  </a:cubicBezTo>
                  <a:cubicBezTo>
                    <a:pt x="15229" y="1245"/>
                    <a:pt x="15141" y="1255"/>
                    <a:pt x="15053" y="1274"/>
                  </a:cubicBezTo>
                  <a:cubicBezTo>
                    <a:pt x="14848" y="1319"/>
                    <a:pt x="14707" y="1438"/>
                    <a:pt x="14643" y="1643"/>
                  </a:cubicBezTo>
                  <a:cubicBezTo>
                    <a:pt x="14609" y="1745"/>
                    <a:pt x="14582" y="1849"/>
                    <a:pt x="14537" y="1949"/>
                  </a:cubicBezTo>
                  <a:cubicBezTo>
                    <a:pt x="14396" y="2279"/>
                    <a:pt x="14167" y="2439"/>
                    <a:pt x="13836" y="2439"/>
                  </a:cubicBezTo>
                  <a:cubicBezTo>
                    <a:pt x="13797" y="2439"/>
                    <a:pt x="13758" y="2437"/>
                    <a:pt x="13717" y="2432"/>
                  </a:cubicBezTo>
                  <a:cubicBezTo>
                    <a:pt x="13676" y="2428"/>
                    <a:pt x="13637" y="2424"/>
                    <a:pt x="13600" y="2422"/>
                  </a:cubicBezTo>
                  <a:cubicBezTo>
                    <a:pt x="13563" y="2419"/>
                    <a:pt x="13527" y="2417"/>
                    <a:pt x="13493" y="2417"/>
                  </a:cubicBezTo>
                  <a:cubicBezTo>
                    <a:pt x="13098" y="2417"/>
                    <a:pt x="12855" y="2621"/>
                    <a:pt x="12753" y="3028"/>
                  </a:cubicBezTo>
                  <a:cubicBezTo>
                    <a:pt x="12732" y="3105"/>
                    <a:pt x="12724" y="3187"/>
                    <a:pt x="12704" y="3261"/>
                  </a:cubicBezTo>
                  <a:cubicBezTo>
                    <a:pt x="12673" y="3371"/>
                    <a:pt x="12642" y="3478"/>
                    <a:pt x="12604" y="3586"/>
                  </a:cubicBezTo>
                  <a:cubicBezTo>
                    <a:pt x="12559" y="3717"/>
                    <a:pt x="12456" y="3781"/>
                    <a:pt x="12323" y="3801"/>
                  </a:cubicBezTo>
                  <a:cubicBezTo>
                    <a:pt x="12294" y="3806"/>
                    <a:pt x="12265" y="3808"/>
                    <a:pt x="12236" y="3808"/>
                  </a:cubicBezTo>
                  <a:cubicBezTo>
                    <a:pt x="12115" y="3808"/>
                    <a:pt x="12002" y="3768"/>
                    <a:pt x="11898" y="3709"/>
                  </a:cubicBezTo>
                  <a:cubicBezTo>
                    <a:pt x="11697" y="3596"/>
                    <a:pt x="11482" y="3529"/>
                    <a:pt x="11257" y="3502"/>
                  </a:cubicBezTo>
                  <a:cubicBezTo>
                    <a:pt x="11137" y="3486"/>
                    <a:pt x="11045" y="3433"/>
                    <a:pt x="10963" y="3345"/>
                  </a:cubicBezTo>
                  <a:cubicBezTo>
                    <a:pt x="10777" y="3146"/>
                    <a:pt x="10709" y="2909"/>
                    <a:pt x="10717" y="2643"/>
                  </a:cubicBezTo>
                  <a:cubicBezTo>
                    <a:pt x="10730" y="2295"/>
                    <a:pt x="10554" y="2076"/>
                    <a:pt x="10159" y="2021"/>
                  </a:cubicBezTo>
                  <a:cubicBezTo>
                    <a:pt x="9999" y="1999"/>
                    <a:pt x="9831" y="2005"/>
                    <a:pt x="9668" y="1992"/>
                  </a:cubicBezTo>
                  <a:cubicBezTo>
                    <a:pt x="9422" y="1972"/>
                    <a:pt x="9328" y="1892"/>
                    <a:pt x="9267" y="1661"/>
                  </a:cubicBezTo>
                  <a:cubicBezTo>
                    <a:pt x="9187" y="1366"/>
                    <a:pt x="8999" y="1207"/>
                    <a:pt x="8694" y="1192"/>
                  </a:cubicBezTo>
                  <a:cubicBezTo>
                    <a:pt x="8670" y="1191"/>
                    <a:pt x="8646" y="1190"/>
                    <a:pt x="8623" y="1190"/>
                  </a:cubicBezTo>
                  <a:cubicBezTo>
                    <a:pt x="8312" y="1190"/>
                    <a:pt x="8044" y="1306"/>
                    <a:pt x="7837" y="1561"/>
                  </a:cubicBezTo>
                  <a:cubicBezTo>
                    <a:pt x="7765" y="1647"/>
                    <a:pt x="7697" y="1739"/>
                    <a:pt x="7616" y="1816"/>
                  </a:cubicBezTo>
                  <a:cubicBezTo>
                    <a:pt x="7572" y="1859"/>
                    <a:pt x="7534" y="1880"/>
                    <a:pt x="7496" y="1880"/>
                  </a:cubicBezTo>
                  <a:cubicBezTo>
                    <a:pt x="7455" y="1880"/>
                    <a:pt x="7413" y="1855"/>
                    <a:pt x="7364" y="1808"/>
                  </a:cubicBezTo>
                  <a:cubicBezTo>
                    <a:pt x="7335" y="1780"/>
                    <a:pt x="7311" y="1749"/>
                    <a:pt x="7282" y="1722"/>
                  </a:cubicBezTo>
                  <a:cubicBezTo>
                    <a:pt x="7178" y="1625"/>
                    <a:pt x="7043" y="1575"/>
                    <a:pt x="6909" y="1575"/>
                  </a:cubicBezTo>
                  <a:cubicBezTo>
                    <a:pt x="6776" y="1575"/>
                    <a:pt x="6644" y="1624"/>
                    <a:pt x="6544" y="1724"/>
                  </a:cubicBezTo>
                  <a:cubicBezTo>
                    <a:pt x="6464" y="1804"/>
                    <a:pt x="6404" y="1902"/>
                    <a:pt x="6349" y="2001"/>
                  </a:cubicBezTo>
                  <a:cubicBezTo>
                    <a:pt x="6292" y="2103"/>
                    <a:pt x="6251" y="2217"/>
                    <a:pt x="6206" y="2328"/>
                  </a:cubicBezTo>
                  <a:cubicBezTo>
                    <a:pt x="6145" y="2475"/>
                    <a:pt x="6050" y="2567"/>
                    <a:pt x="5877" y="2575"/>
                  </a:cubicBezTo>
                  <a:cubicBezTo>
                    <a:pt x="5600" y="2592"/>
                    <a:pt x="5426" y="2760"/>
                    <a:pt x="5289" y="2985"/>
                  </a:cubicBezTo>
                  <a:cubicBezTo>
                    <a:pt x="5228" y="3085"/>
                    <a:pt x="5152" y="3177"/>
                    <a:pt x="5075" y="3267"/>
                  </a:cubicBezTo>
                  <a:cubicBezTo>
                    <a:pt x="4976" y="3382"/>
                    <a:pt x="4870" y="3494"/>
                    <a:pt x="4768" y="3605"/>
                  </a:cubicBezTo>
                  <a:cubicBezTo>
                    <a:pt x="4727" y="3648"/>
                    <a:pt x="4684" y="3688"/>
                    <a:pt x="4622" y="3748"/>
                  </a:cubicBezTo>
                  <a:cubicBezTo>
                    <a:pt x="4549" y="3645"/>
                    <a:pt x="4487" y="3560"/>
                    <a:pt x="4424" y="3476"/>
                  </a:cubicBezTo>
                  <a:cubicBezTo>
                    <a:pt x="4308" y="3320"/>
                    <a:pt x="4162" y="3235"/>
                    <a:pt x="3999" y="3235"/>
                  </a:cubicBezTo>
                  <a:cubicBezTo>
                    <a:pt x="3924" y="3235"/>
                    <a:pt x="3845" y="3253"/>
                    <a:pt x="3763" y="3292"/>
                  </a:cubicBezTo>
                  <a:cubicBezTo>
                    <a:pt x="3647" y="3349"/>
                    <a:pt x="3530" y="3437"/>
                    <a:pt x="3446" y="3537"/>
                  </a:cubicBezTo>
                  <a:cubicBezTo>
                    <a:pt x="3268" y="3752"/>
                    <a:pt x="3278" y="4008"/>
                    <a:pt x="3329" y="4265"/>
                  </a:cubicBezTo>
                  <a:cubicBezTo>
                    <a:pt x="3372" y="4495"/>
                    <a:pt x="3331" y="4558"/>
                    <a:pt x="3110" y="4634"/>
                  </a:cubicBezTo>
                  <a:cubicBezTo>
                    <a:pt x="3084" y="4644"/>
                    <a:pt x="3057" y="4652"/>
                    <a:pt x="3029" y="4660"/>
                  </a:cubicBezTo>
                  <a:cubicBezTo>
                    <a:pt x="2875" y="4701"/>
                    <a:pt x="2773" y="4795"/>
                    <a:pt x="2701" y="4936"/>
                  </a:cubicBezTo>
                  <a:cubicBezTo>
                    <a:pt x="2626" y="5084"/>
                    <a:pt x="2617" y="5241"/>
                    <a:pt x="2638" y="5401"/>
                  </a:cubicBezTo>
                  <a:cubicBezTo>
                    <a:pt x="2654" y="5520"/>
                    <a:pt x="2681" y="5636"/>
                    <a:pt x="2691" y="5755"/>
                  </a:cubicBezTo>
                  <a:cubicBezTo>
                    <a:pt x="2716" y="5980"/>
                    <a:pt x="2587" y="6154"/>
                    <a:pt x="2370" y="6209"/>
                  </a:cubicBezTo>
                  <a:cubicBezTo>
                    <a:pt x="2292" y="6230"/>
                    <a:pt x="2214" y="6240"/>
                    <a:pt x="2137" y="6258"/>
                  </a:cubicBezTo>
                  <a:cubicBezTo>
                    <a:pt x="1867" y="6328"/>
                    <a:pt x="1674" y="6485"/>
                    <a:pt x="1580" y="6755"/>
                  </a:cubicBezTo>
                  <a:cubicBezTo>
                    <a:pt x="1509" y="6960"/>
                    <a:pt x="1498" y="7164"/>
                    <a:pt x="1535" y="7373"/>
                  </a:cubicBezTo>
                  <a:cubicBezTo>
                    <a:pt x="1556" y="7473"/>
                    <a:pt x="1582" y="7574"/>
                    <a:pt x="1592" y="7676"/>
                  </a:cubicBezTo>
                  <a:cubicBezTo>
                    <a:pt x="1607" y="7823"/>
                    <a:pt x="1551" y="7911"/>
                    <a:pt x="1412" y="7969"/>
                  </a:cubicBezTo>
                  <a:cubicBezTo>
                    <a:pt x="1361" y="7993"/>
                    <a:pt x="1306" y="8005"/>
                    <a:pt x="1249" y="8016"/>
                  </a:cubicBezTo>
                  <a:cubicBezTo>
                    <a:pt x="690" y="8140"/>
                    <a:pt x="436" y="8664"/>
                    <a:pt x="696" y="9180"/>
                  </a:cubicBezTo>
                  <a:cubicBezTo>
                    <a:pt x="766" y="9315"/>
                    <a:pt x="854" y="9442"/>
                    <a:pt x="942" y="9564"/>
                  </a:cubicBezTo>
                  <a:cubicBezTo>
                    <a:pt x="1079" y="9748"/>
                    <a:pt x="1075" y="9931"/>
                    <a:pt x="952" y="10117"/>
                  </a:cubicBezTo>
                  <a:cubicBezTo>
                    <a:pt x="911" y="10178"/>
                    <a:pt x="874" y="10240"/>
                    <a:pt x="835" y="10305"/>
                  </a:cubicBezTo>
                  <a:cubicBezTo>
                    <a:pt x="625" y="10647"/>
                    <a:pt x="737" y="11062"/>
                    <a:pt x="1093" y="11248"/>
                  </a:cubicBezTo>
                  <a:cubicBezTo>
                    <a:pt x="1183" y="11297"/>
                    <a:pt x="1279" y="11332"/>
                    <a:pt x="1369" y="11381"/>
                  </a:cubicBezTo>
                  <a:cubicBezTo>
                    <a:pt x="1494" y="11447"/>
                    <a:pt x="1513" y="11492"/>
                    <a:pt x="1472" y="11629"/>
                  </a:cubicBezTo>
                  <a:cubicBezTo>
                    <a:pt x="1439" y="11737"/>
                    <a:pt x="1400" y="11844"/>
                    <a:pt x="1367" y="11954"/>
                  </a:cubicBezTo>
                  <a:cubicBezTo>
                    <a:pt x="1308" y="12142"/>
                    <a:pt x="1339" y="12322"/>
                    <a:pt x="1472" y="12463"/>
                  </a:cubicBezTo>
                  <a:cubicBezTo>
                    <a:pt x="1566" y="12562"/>
                    <a:pt x="1695" y="12631"/>
                    <a:pt x="1809" y="12713"/>
                  </a:cubicBezTo>
                  <a:cubicBezTo>
                    <a:pt x="1856" y="12746"/>
                    <a:pt x="1903" y="12781"/>
                    <a:pt x="1948" y="12811"/>
                  </a:cubicBezTo>
                  <a:cubicBezTo>
                    <a:pt x="1909" y="12899"/>
                    <a:pt x="1857" y="12927"/>
                    <a:pt x="1800" y="12927"/>
                  </a:cubicBezTo>
                  <a:cubicBezTo>
                    <a:pt x="1771" y="12927"/>
                    <a:pt x="1740" y="12920"/>
                    <a:pt x="1709" y="12909"/>
                  </a:cubicBezTo>
                  <a:cubicBezTo>
                    <a:pt x="1660" y="12894"/>
                    <a:pt x="1612" y="12886"/>
                    <a:pt x="1565" y="12886"/>
                  </a:cubicBezTo>
                  <a:cubicBezTo>
                    <a:pt x="1295" y="12886"/>
                    <a:pt x="1089" y="13136"/>
                    <a:pt x="1091" y="13398"/>
                  </a:cubicBezTo>
                  <a:cubicBezTo>
                    <a:pt x="1093" y="13527"/>
                    <a:pt x="1112" y="13656"/>
                    <a:pt x="1136" y="13785"/>
                  </a:cubicBezTo>
                  <a:cubicBezTo>
                    <a:pt x="1177" y="13994"/>
                    <a:pt x="1155" y="14031"/>
                    <a:pt x="948" y="14035"/>
                  </a:cubicBezTo>
                  <a:cubicBezTo>
                    <a:pt x="930" y="14036"/>
                    <a:pt x="912" y="14036"/>
                    <a:pt x="893" y="14036"/>
                  </a:cubicBezTo>
                  <a:cubicBezTo>
                    <a:pt x="861" y="14036"/>
                    <a:pt x="829" y="14035"/>
                    <a:pt x="797" y="14035"/>
                  </a:cubicBezTo>
                  <a:cubicBezTo>
                    <a:pt x="767" y="14035"/>
                    <a:pt x="739" y="14036"/>
                    <a:pt x="711" y="14039"/>
                  </a:cubicBezTo>
                  <a:cubicBezTo>
                    <a:pt x="610" y="14051"/>
                    <a:pt x="506" y="14059"/>
                    <a:pt x="410" y="14094"/>
                  </a:cubicBezTo>
                  <a:cubicBezTo>
                    <a:pt x="117" y="14198"/>
                    <a:pt x="1" y="14473"/>
                    <a:pt x="142" y="14751"/>
                  </a:cubicBezTo>
                  <a:cubicBezTo>
                    <a:pt x="193" y="14878"/>
                    <a:pt x="281" y="14984"/>
                    <a:pt x="375" y="15070"/>
                  </a:cubicBezTo>
                  <a:cubicBezTo>
                    <a:pt x="498" y="15176"/>
                    <a:pt x="641" y="15258"/>
                    <a:pt x="780" y="15348"/>
                  </a:cubicBezTo>
                  <a:cubicBezTo>
                    <a:pt x="938" y="15450"/>
                    <a:pt x="954" y="15491"/>
                    <a:pt x="893" y="15669"/>
                  </a:cubicBezTo>
                  <a:cubicBezTo>
                    <a:pt x="782" y="15997"/>
                    <a:pt x="899" y="16263"/>
                    <a:pt x="1216" y="16404"/>
                  </a:cubicBezTo>
                  <a:cubicBezTo>
                    <a:pt x="1294" y="16441"/>
                    <a:pt x="1376" y="16465"/>
                    <a:pt x="1455" y="16496"/>
                  </a:cubicBezTo>
                  <a:cubicBezTo>
                    <a:pt x="1564" y="16543"/>
                    <a:pt x="1590" y="16611"/>
                    <a:pt x="1521" y="16709"/>
                  </a:cubicBezTo>
                  <a:cubicBezTo>
                    <a:pt x="1459" y="16786"/>
                    <a:pt x="1380" y="16856"/>
                    <a:pt x="1306" y="16926"/>
                  </a:cubicBezTo>
                  <a:cubicBezTo>
                    <a:pt x="1212" y="17016"/>
                    <a:pt x="1101" y="17091"/>
                    <a:pt x="1018" y="17190"/>
                  </a:cubicBezTo>
                  <a:cubicBezTo>
                    <a:pt x="844" y="17392"/>
                    <a:pt x="848" y="17652"/>
                    <a:pt x="1011" y="17859"/>
                  </a:cubicBezTo>
                  <a:cubicBezTo>
                    <a:pt x="1042" y="17899"/>
                    <a:pt x="1083" y="17930"/>
                    <a:pt x="1114" y="17971"/>
                  </a:cubicBezTo>
                  <a:cubicBezTo>
                    <a:pt x="1216" y="18108"/>
                    <a:pt x="1326" y="18237"/>
                    <a:pt x="1410" y="18384"/>
                  </a:cubicBezTo>
                  <a:cubicBezTo>
                    <a:pt x="1496" y="18532"/>
                    <a:pt x="1478" y="18554"/>
                    <a:pt x="1361" y="18679"/>
                  </a:cubicBezTo>
                  <a:cubicBezTo>
                    <a:pt x="1224" y="18830"/>
                    <a:pt x="1077" y="18974"/>
                    <a:pt x="958" y="19137"/>
                  </a:cubicBezTo>
                  <a:cubicBezTo>
                    <a:pt x="686" y="19512"/>
                    <a:pt x="891" y="19862"/>
                    <a:pt x="1234" y="20005"/>
                  </a:cubicBezTo>
                  <a:cubicBezTo>
                    <a:pt x="1384" y="20066"/>
                    <a:pt x="1533" y="20115"/>
                    <a:pt x="1682" y="20166"/>
                  </a:cubicBezTo>
                  <a:cubicBezTo>
                    <a:pt x="2235" y="20353"/>
                    <a:pt x="2791" y="20533"/>
                    <a:pt x="3344" y="20721"/>
                  </a:cubicBezTo>
                  <a:cubicBezTo>
                    <a:pt x="3724" y="20852"/>
                    <a:pt x="4109" y="20977"/>
                    <a:pt x="4457" y="21183"/>
                  </a:cubicBezTo>
                  <a:cubicBezTo>
                    <a:pt x="4657" y="21302"/>
                    <a:pt x="4680" y="21345"/>
                    <a:pt x="4622" y="21568"/>
                  </a:cubicBezTo>
                  <a:cubicBezTo>
                    <a:pt x="4614" y="21594"/>
                    <a:pt x="4610" y="21623"/>
                    <a:pt x="4600" y="21650"/>
                  </a:cubicBezTo>
                  <a:cubicBezTo>
                    <a:pt x="4479" y="21987"/>
                    <a:pt x="4553" y="22288"/>
                    <a:pt x="4776" y="22554"/>
                  </a:cubicBezTo>
                  <a:cubicBezTo>
                    <a:pt x="4901" y="22707"/>
                    <a:pt x="5038" y="22857"/>
                    <a:pt x="5187" y="22982"/>
                  </a:cubicBezTo>
                  <a:cubicBezTo>
                    <a:pt x="5490" y="23229"/>
                    <a:pt x="5799" y="23468"/>
                    <a:pt x="6114" y="23704"/>
                  </a:cubicBezTo>
                  <a:cubicBezTo>
                    <a:pt x="6546" y="24023"/>
                    <a:pt x="6883" y="24410"/>
                    <a:pt x="7016" y="24942"/>
                  </a:cubicBezTo>
                  <a:cubicBezTo>
                    <a:pt x="7106" y="25300"/>
                    <a:pt x="7202" y="25654"/>
                    <a:pt x="7270" y="26018"/>
                  </a:cubicBezTo>
                  <a:cubicBezTo>
                    <a:pt x="7466" y="27053"/>
                    <a:pt x="7386" y="28084"/>
                    <a:pt x="7200" y="29111"/>
                  </a:cubicBezTo>
                  <a:cubicBezTo>
                    <a:pt x="7010" y="30175"/>
                    <a:pt x="6672" y="31202"/>
                    <a:pt x="6345" y="32227"/>
                  </a:cubicBezTo>
                  <a:cubicBezTo>
                    <a:pt x="6126" y="32910"/>
                    <a:pt x="5922" y="33592"/>
                    <a:pt x="5799" y="34298"/>
                  </a:cubicBezTo>
                  <a:cubicBezTo>
                    <a:pt x="5647" y="35147"/>
                    <a:pt x="5580" y="36006"/>
                    <a:pt x="5607" y="36871"/>
                  </a:cubicBezTo>
                  <a:cubicBezTo>
                    <a:pt x="5647" y="38101"/>
                    <a:pt x="5877" y="39294"/>
                    <a:pt x="6310" y="40444"/>
                  </a:cubicBezTo>
                  <a:cubicBezTo>
                    <a:pt x="6943" y="42113"/>
                    <a:pt x="8072" y="43328"/>
                    <a:pt x="9659" y="44134"/>
                  </a:cubicBezTo>
                  <a:cubicBezTo>
                    <a:pt x="9893" y="44255"/>
                    <a:pt x="10079" y="44431"/>
                    <a:pt x="10198" y="44677"/>
                  </a:cubicBezTo>
                  <a:cubicBezTo>
                    <a:pt x="10296" y="44873"/>
                    <a:pt x="10416" y="45061"/>
                    <a:pt x="10552" y="45233"/>
                  </a:cubicBezTo>
                  <a:cubicBezTo>
                    <a:pt x="10744" y="45477"/>
                    <a:pt x="11014" y="45599"/>
                    <a:pt x="11321" y="45612"/>
                  </a:cubicBezTo>
                  <a:cubicBezTo>
                    <a:pt x="11363" y="45614"/>
                    <a:pt x="11406" y="45615"/>
                    <a:pt x="11449" y="45615"/>
                  </a:cubicBezTo>
                  <a:cubicBezTo>
                    <a:pt x="11553" y="45615"/>
                    <a:pt x="11659" y="45607"/>
                    <a:pt x="11761" y="45587"/>
                  </a:cubicBezTo>
                  <a:cubicBezTo>
                    <a:pt x="11905" y="45560"/>
                    <a:pt x="12047" y="45547"/>
                    <a:pt x="12187" y="45547"/>
                  </a:cubicBezTo>
                  <a:cubicBezTo>
                    <a:pt x="12519" y="45547"/>
                    <a:pt x="12841" y="45619"/>
                    <a:pt x="13160" y="45742"/>
                  </a:cubicBezTo>
                  <a:cubicBezTo>
                    <a:pt x="13348" y="45816"/>
                    <a:pt x="13545" y="45882"/>
                    <a:pt x="13743" y="45929"/>
                  </a:cubicBezTo>
                  <a:cubicBezTo>
                    <a:pt x="13852" y="45956"/>
                    <a:pt x="13959" y="45970"/>
                    <a:pt x="14063" y="45970"/>
                  </a:cubicBezTo>
                  <a:cubicBezTo>
                    <a:pt x="14327" y="45970"/>
                    <a:pt x="14574" y="45882"/>
                    <a:pt x="14801" y="45702"/>
                  </a:cubicBezTo>
                  <a:cubicBezTo>
                    <a:pt x="15008" y="45538"/>
                    <a:pt x="15188" y="45352"/>
                    <a:pt x="15329" y="45129"/>
                  </a:cubicBezTo>
                  <a:cubicBezTo>
                    <a:pt x="15492" y="44869"/>
                    <a:pt x="15724" y="44681"/>
                    <a:pt x="16020" y="44615"/>
                  </a:cubicBezTo>
                  <a:cubicBezTo>
                    <a:pt x="16931" y="44411"/>
                    <a:pt x="17784" y="44067"/>
                    <a:pt x="18584" y="43584"/>
                  </a:cubicBezTo>
                  <a:cubicBezTo>
                    <a:pt x="19312" y="43144"/>
                    <a:pt x="19965" y="42614"/>
                    <a:pt x="20540" y="41988"/>
                  </a:cubicBezTo>
                  <a:cubicBezTo>
                    <a:pt x="21405" y="41047"/>
                    <a:pt x="22070" y="39981"/>
                    <a:pt x="22541" y="38795"/>
                  </a:cubicBezTo>
                  <a:cubicBezTo>
                    <a:pt x="22962" y="37729"/>
                    <a:pt x="23201" y="36626"/>
                    <a:pt x="23169" y="35472"/>
                  </a:cubicBezTo>
                  <a:cubicBezTo>
                    <a:pt x="23150" y="34881"/>
                    <a:pt x="23109" y="34293"/>
                    <a:pt x="23093" y="33704"/>
                  </a:cubicBezTo>
                  <a:cubicBezTo>
                    <a:pt x="23079" y="33275"/>
                    <a:pt x="23056" y="32841"/>
                    <a:pt x="23095" y="32413"/>
                  </a:cubicBezTo>
                  <a:cubicBezTo>
                    <a:pt x="23140" y="31881"/>
                    <a:pt x="23249" y="31351"/>
                    <a:pt x="23320" y="30820"/>
                  </a:cubicBezTo>
                  <a:cubicBezTo>
                    <a:pt x="23386" y="30333"/>
                    <a:pt x="23539" y="29874"/>
                    <a:pt x="23742" y="29426"/>
                  </a:cubicBezTo>
                  <a:cubicBezTo>
                    <a:pt x="24087" y="28667"/>
                    <a:pt x="24550" y="27982"/>
                    <a:pt x="25073" y="27337"/>
                  </a:cubicBezTo>
                  <a:cubicBezTo>
                    <a:pt x="25141" y="27255"/>
                    <a:pt x="25184" y="27153"/>
                    <a:pt x="25243" y="27065"/>
                  </a:cubicBezTo>
                  <a:cubicBezTo>
                    <a:pt x="25292" y="26990"/>
                    <a:pt x="25337" y="26910"/>
                    <a:pt x="25399" y="26846"/>
                  </a:cubicBezTo>
                  <a:cubicBezTo>
                    <a:pt x="25460" y="26779"/>
                    <a:pt x="25507" y="26748"/>
                    <a:pt x="25560" y="26748"/>
                  </a:cubicBezTo>
                  <a:cubicBezTo>
                    <a:pt x="25603" y="26748"/>
                    <a:pt x="25650" y="26768"/>
                    <a:pt x="25712" y="26805"/>
                  </a:cubicBezTo>
                  <a:cubicBezTo>
                    <a:pt x="25804" y="26861"/>
                    <a:pt x="25890" y="26926"/>
                    <a:pt x="25984" y="26977"/>
                  </a:cubicBezTo>
                  <a:cubicBezTo>
                    <a:pt x="26082" y="27028"/>
                    <a:pt x="26184" y="27065"/>
                    <a:pt x="26287" y="27065"/>
                  </a:cubicBezTo>
                  <a:cubicBezTo>
                    <a:pt x="26354" y="27065"/>
                    <a:pt x="26422" y="27049"/>
                    <a:pt x="26489" y="27012"/>
                  </a:cubicBezTo>
                  <a:cubicBezTo>
                    <a:pt x="26718" y="26885"/>
                    <a:pt x="26872" y="26697"/>
                    <a:pt x="26880" y="26417"/>
                  </a:cubicBezTo>
                  <a:cubicBezTo>
                    <a:pt x="26882" y="26314"/>
                    <a:pt x="26880" y="26212"/>
                    <a:pt x="26890" y="26110"/>
                  </a:cubicBezTo>
                  <a:cubicBezTo>
                    <a:pt x="26922" y="25753"/>
                    <a:pt x="27190" y="25510"/>
                    <a:pt x="27531" y="25510"/>
                  </a:cubicBezTo>
                  <a:cubicBezTo>
                    <a:pt x="27561" y="25510"/>
                    <a:pt x="27593" y="25512"/>
                    <a:pt x="27625" y="25516"/>
                  </a:cubicBezTo>
                  <a:cubicBezTo>
                    <a:pt x="27673" y="25524"/>
                    <a:pt x="27718" y="25539"/>
                    <a:pt x="27765" y="25539"/>
                  </a:cubicBezTo>
                  <a:cubicBezTo>
                    <a:pt x="27768" y="25539"/>
                    <a:pt x="27771" y="25539"/>
                    <a:pt x="27774" y="25539"/>
                  </a:cubicBezTo>
                  <a:cubicBezTo>
                    <a:pt x="27783" y="25539"/>
                    <a:pt x="27792" y="25539"/>
                    <a:pt x="27800" y="25539"/>
                  </a:cubicBezTo>
                  <a:cubicBezTo>
                    <a:pt x="27843" y="25539"/>
                    <a:pt x="27885" y="25540"/>
                    <a:pt x="27928" y="25540"/>
                  </a:cubicBezTo>
                  <a:cubicBezTo>
                    <a:pt x="27997" y="25540"/>
                    <a:pt x="28065" y="25536"/>
                    <a:pt x="28128" y="25516"/>
                  </a:cubicBezTo>
                  <a:cubicBezTo>
                    <a:pt x="28447" y="25418"/>
                    <a:pt x="28603" y="25130"/>
                    <a:pt x="28535" y="24792"/>
                  </a:cubicBezTo>
                  <a:cubicBezTo>
                    <a:pt x="28509" y="24669"/>
                    <a:pt x="28466" y="24553"/>
                    <a:pt x="28449" y="24430"/>
                  </a:cubicBezTo>
                  <a:cubicBezTo>
                    <a:pt x="28425" y="24228"/>
                    <a:pt x="28527" y="24107"/>
                    <a:pt x="28730" y="24078"/>
                  </a:cubicBezTo>
                  <a:cubicBezTo>
                    <a:pt x="28852" y="24062"/>
                    <a:pt x="28977" y="24052"/>
                    <a:pt x="29100" y="24025"/>
                  </a:cubicBezTo>
                  <a:cubicBezTo>
                    <a:pt x="29603" y="23923"/>
                    <a:pt x="29820" y="23468"/>
                    <a:pt x="29589" y="23012"/>
                  </a:cubicBezTo>
                  <a:cubicBezTo>
                    <a:pt x="29550" y="22937"/>
                    <a:pt x="29507" y="22861"/>
                    <a:pt x="29470" y="22785"/>
                  </a:cubicBezTo>
                  <a:cubicBezTo>
                    <a:pt x="29374" y="22583"/>
                    <a:pt x="29411" y="22488"/>
                    <a:pt x="29609" y="22390"/>
                  </a:cubicBezTo>
                  <a:cubicBezTo>
                    <a:pt x="29703" y="22345"/>
                    <a:pt x="29800" y="22288"/>
                    <a:pt x="29877" y="22216"/>
                  </a:cubicBezTo>
                  <a:cubicBezTo>
                    <a:pt x="30023" y="22090"/>
                    <a:pt x="30045" y="21907"/>
                    <a:pt x="29953" y="21740"/>
                  </a:cubicBezTo>
                  <a:cubicBezTo>
                    <a:pt x="29920" y="21680"/>
                    <a:pt x="29877" y="21627"/>
                    <a:pt x="29841" y="21570"/>
                  </a:cubicBezTo>
                  <a:cubicBezTo>
                    <a:pt x="29718" y="21384"/>
                    <a:pt x="29736" y="21269"/>
                    <a:pt x="29910" y="21130"/>
                  </a:cubicBezTo>
                  <a:cubicBezTo>
                    <a:pt x="29990" y="21067"/>
                    <a:pt x="30076" y="21007"/>
                    <a:pt x="30143" y="20934"/>
                  </a:cubicBezTo>
                  <a:cubicBezTo>
                    <a:pt x="30356" y="20696"/>
                    <a:pt x="30346" y="20492"/>
                    <a:pt x="30123" y="20263"/>
                  </a:cubicBezTo>
                  <a:cubicBezTo>
                    <a:pt x="30094" y="20236"/>
                    <a:pt x="30066" y="20207"/>
                    <a:pt x="30041" y="20177"/>
                  </a:cubicBezTo>
                  <a:cubicBezTo>
                    <a:pt x="29957" y="20078"/>
                    <a:pt x="29937" y="19970"/>
                    <a:pt x="29978" y="19843"/>
                  </a:cubicBezTo>
                  <a:cubicBezTo>
                    <a:pt x="30045" y="19636"/>
                    <a:pt x="30217" y="19485"/>
                    <a:pt x="30438" y="19473"/>
                  </a:cubicBezTo>
                  <a:cubicBezTo>
                    <a:pt x="30461" y="19471"/>
                    <a:pt x="30484" y="19471"/>
                    <a:pt x="30507" y="19471"/>
                  </a:cubicBezTo>
                  <a:cubicBezTo>
                    <a:pt x="30607" y="19471"/>
                    <a:pt x="30709" y="19483"/>
                    <a:pt x="30810" y="19493"/>
                  </a:cubicBezTo>
                  <a:cubicBezTo>
                    <a:pt x="30884" y="19501"/>
                    <a:pt x="30958" y="19507"/>
                    <a:pt x="31031" y="19507"/>
                  </a:cubicBezTo>
                  <a:cubicBezTo>
                    <a:pt x="31132" y="19507"/>
                    <a:pt x="31232" y="19495"/>
                    <a:pt x="31332" y="19458"/>
                  </a:cubicBezTo>
                  <a:cubicBezTo>
                    <a:pt x="31543" y="19379"/>
                    <a:pt x="31627" y="19213"/>
                    <a:pt x="31565" y="18994"/>
                  </a:cubicBezTo>
                  <a:cubicBezTo>
                    <a:pt x="31547" y="18929"/>
                    <a:pt x="31522" y="18867"/>
                    <a:pt x="31504" y="18800"/>
                  </a:cubicBezTo>
                  <a:cubicBezTo>
                    <a:pt x="31455" y="18603"/>
                    <a:pt x="31526" y="18478"/>
                    <a:pt x="31727" y="18431"/>
                  </a:cubicBezTo>
                  <a:cubicBezTo>
                    <a:pt x="31841" y="18407"/>
                    <a:pt x="31962" y="18399"/>
                    <a:pt x="32079" y="18384"/>
                  </a:cubicBezTo>
                  <a:cubicBezTo>
                    <a:pt x="32240" y="18364"/>
                    <a:pt x="32388" y="18313"/>
                    <a:pt x="32519" y="18215"/>
                  </a:cubicBezTo>
                  <a:cubicBezTo>
                    <a:pt x="32766" y="18028"/>
                    <a:pt x="32838" y="17742"/>
                    <a:pt x="32705" y="17460"/>
                  </a:cubicBezTo>
                  <a:cubicBezTo>
                    <a:pt x="32674" y="17398"/>
                    <a:pt x="32641" y="17341"/>
                    <a:pt x="32621" y="17273"/>
                  </a:cubicBezTo>
                  <a:cubicBezTo>
                    <a:pt x="32572" y="17126"/>
                    <a:pt x="32607" y="17026"/>
                    <a:pt x="32729" y="16932"/>
                  </a:cubicBezTo>
                  <a:cubicBezTo>
                    <a:pt x="32801" y="16874"/>
                    <a:pt x="32879" y="16829"/>
                    <a:pt x="32950" y="16772"/>
                  </a:cubicBezTo>
                  <a:cubicBezTo>
                    <a:pt x="33317" y="16492"/>
                    <a:pt x="33325" y="16093"/>
                    <a:pt x="32971" y="15796"/>
                  </a:cubicBezTo>
                  <a:cubicBezTo>
                    <a:pt x="32889" y="15727"/>
                    <a:pt x="32803" y="15661"/>
                    <a:pt x="32723" y="15588"/>
                  </a:cubicBezTo>
                  <a:cubicBezTo>
                    <a:pt x="32609" y="15481"/>
                    <a:pt x="32580" y="15346"/>
                    <a:pt x="32637" y="15199"/>
                  </a:cubicBezTo>
                  <a:cubicBezTo>
                    <a:pt x="32672" y="15109"/>
                    <a:pt x="32721" y="15025"/>
                    <a:pt x="32766" y="14943"/>
                  </a:cubicBezTo>
                  <a:cubicBezTo>
                    <a:pt x="32821" y="14843"/>
                    <a:pt x="32887" y="14749"/>
                    <a:pt x="32934" y="14646"/>
                  </a:cubicBezTo>
                  <a:cubicBezTo>
                    <a:pt x="33089" y="14274"/>
                    <a:pt x="32969" y="13937"/>
                    <a:pt x="32613" y="13742"/>
                  </a:cubicBezTo>
                  <a:cubicBezTo>
                    <a:pt x="32588" y="13726"/>
                    <a:pt x="32562" y="13716"/>
                    <a:pt x="32539" y="13701"/>
                  </a:cubicBezTo>
                  <a:cubicBezTo>
                    <a:pt x="32455" y="13642"/>
                    <a:pt x="32418" y="13564"/>
                    <a:pt x="32455" y="13466"/>
                  </a:cubicBezTo>
                  <a:cubicBezTo>
                    <a:pt x="32480" y="13396"/>
                    <a:pt x="32517" y="13333"/>
                    <a:pt x="32551" y="13267"/>
                  </a:cubicBezTo>
                  <a:cubicBezTo>
                    <a:pt x="32603" y="13173"/>
                    <a:pt x="32662" y="13081"/>
                    <a:pt x="32703" y="12981"/>
                  </a:cubicBezTo>
                  <a:cubicBezTo>
                    <a:pt x="32832" y="12668"/>
                    <a:pt x="32772" y="12445"/>
                    <a:pt x="32510" y="12224"/>
                  </a:cubicBezTo>
                  <a:lnTo>
                    <a:pt x="32418" y="12148"/>
                  </a:lnTo>
                  <a:cubicBezTo>
                    <a:pt x="32224" y="11977"/>
                    <a:pt x="32191" y="11825"/>
                    <a:pt x="32294" y="11588"/>
                  </a:cubicBezTo>
                  <a:cubicBezTo>
                    <a:pt x="32343" y="11473"/>
                    <a:pt x="32402" y="11363"/>
                    <a:pt x="32439" y="11242"/>
                  </a:cubicBezTo>
                  <a:cubicBezTo>
                    <a:pt x="32547" y="10892"/>
                    <a:pt x="32394" y="10561"/>
                    <a:pt x="32054" y="10422"/>
                  </a:cubicBezTo>
                  <a:cubicBezTo>
                    <a:pt x="31911" y="10362"/>
                    <a:pt x="31821" y="10274"/>
                    <a:pt x="31751" y="10141"/>
                  </a:cubicBezTo>
                  <a:cubicBezTo>
                    <a:pt x="31611" y="9869"/>
                    <a:pt x="31454" y="9736"/>
                    <a:pt x="31262" y="9736"/>
                  </a:cubicBezTo>
                  <a:cubicBezTo>
                    <a:pt x="31132" y="9736"/>
                    <a:pt x="30987" y="9798"/>
                    <a:pt x="30821" y="9918"/>
                  </a:cubicBezTo>
                  <a:cubicBezTo>
                    <a:pt x="30731" y="9983"/>
                    <a:pt x="30656" y="10016"/>
                    <a:pt x="30590" y="10016"/>
                  </a:cubicBezTo>
                  <a:cubicBezTo>
                    <a:pt x="30494" y="10016"/>
                    <a:pt x="30416" y="9949"/>
                    <a:pt x="30338" y="9814"/>
                  </a:cubicBezTo>
                  <a:cubicBezTo>
                    <a:pt x="30270" y="9701"/>
                    <a:pt x="30207" y="9585"/>
                    <a:pt x="30123" y="9489"/>
                  </a:cubicBezTo>
                  <a:cubicBezTo>
                    <a:pt x="30008" y="9356"/>
                    <a:pt x="29866" y="9289"/>
                    <a:pt x="29719" y="9289"/>
                  </a:cubicBezTo>
                  <a:cubicBezTo>
                    <a:pt x="29605" y="9289"/>
                    <a:pt x="29488" y="9330"/>
                    <a:pt x="29378" y="9411"/>
                  </a:cubicBezTo>
                  <a:cubicBezTo>
                    <a:pt x="29307" y="9466"/>
                    <a:pt x="29235" y="9528"/>
                    <a:pt x="29180" y="9595"/>
                  </a:cubicBezTo>
                  <a:cubicBezTo>
                    <a:pt x="29114" y="9674"/>
                    <a:pt x="29035" y="9712"/>
                    <a:pt x="28950" y="9712"/>
                  </a:cubicBezTo>
                  <a:cubicBezTo>
                    <a:pt x="28916" y="9712"/>
                    <a:pt x="28880" y="9706"/>
                    <a:pt x="28844" y="9693"/>
                  </a:cubicBezTo>
                  <a:cubicBezTo>
                    <a:pt x="28711" y="9646"/>
                    <a:pt x="28599" y="9554"/>
                    <a:pt x="28601" y="9397"/>
                  </a:cubicBezTo>
                  <a:cubicBezTo>
                    <a:pt x="28603" y="9186"/>
                    <a:pt x="28547" y="8996"/>
                    <a:pt x="28470" y="8803"/>
                  </a:cubicBezTo>
                  <a:cubicBezTo>
                    <a:pt x="28419" y="8678"/>
                    <a:pt x="28429" y="8556"/>
                    <a:pt x="28494" y="8427"/>
                  </a:cubicBezTo>
                  <a:cubicBezTo>
                    <a:pt x="28580" y="8251"/>
                    <a:pt x="28662" y="8067"/>
                    <a:pt x="28711" y="7874"/>
                  </a:cubicBezTo>
                  <a:cubicBezTo>
                    <a:pt x="28815" y="7463"/>
                    <a:pt x="28638" y="7011"/>
                    <a:pt x="28286" y="6837"/>
                  </a:cubicBezTo>
                  <a:cubicBezTo>
                    <a:pt x="28142" y="6766"/>
                    <a:pt x="27975" y="6741"/>
                    <a:pt x="27813" y="6725"/>
                  </a:cubicBezTo>
                  <a:cubicBezTo>
                    <a:pt x="27441" y="6686"/>
                    <a:pt x="27363" y="6628"/>
                    <a:pt x="27261" y="6264"/>
                  </a:cubicBezTo>
                  <a:cubicBezTo>
                    <a:pt x="27236" y="6176"/>
                    <a:pt x="27211" y="6086"/>
                    <a:pt x="27169" y="6009"/>
                  </a:cubicBezTo>
                  <a:cubicBezTo>
                    <a:pt x="27038" y="5773"/>
                    <a:pt x="26853" y="5610"/>
                    <a:pt x="26565" y="5603"/>
                  </a:cubicBezTo>
                  <a:cubicBezTo>
                    <a:pt x="26558" y="5603"/>
                    <a:pt x="26552" y="5603"/>
                    <a:pt x="26546" y="5603"/>
                  </a:cubicBezTo>
                  <a:cubicBezTo>
                    <a:pt x="26246" y="5603"/>
                    <a:pt x="26008" y="5698"/>
                    <a:pt x="25886" y="6000"/>
                  </a:cubicBezTo>
                  <a:cubicBezTo>
                    <a:pt x="25841" y="6107"/>
                    <a:pt x="25757" y="6187"/>
                    <a:pt x="25646" y="6234"/>
                  </a:cubicBezTo>
                  <a:cubicBezTo>
                    <a:pt x="25592" y="6256"/>
                    <a:pt x="25537" y="6271"/>
                    <a:pt x="25483" y="6271"/>
                  </a:cubicBezTo>
                  <a:cubicBezTo>
                    <a:pt x="25424" y="6271"/>
                    <a:pt x="25365" y="6253"/>
                    <a:pt x="25309" y="6207"/>
                  </a:cubicBezTo>
                  <a:cubicBezTo>
                    <a:pt x="25211" y="6125"/>
                    <a:pt x="25194" y="6021"/>
                    <a:pt x="25217" y="5900"/>
                  </a:cubicBezTo>
                  <a:cubicBezTo>
                    <a:pt x="25245" y="5763"/>
                    <a:pt x="25274" y="5622"/>
                    <a:pt x="25286" y="5481"/>
                  </a:cubicBezTo>
                  <a:cubicBezTo>
                    <a:pt x="25329" y="5031"/>
                    <a:pt x="25153" y="4763"/>
                    <a:pt x="24722" y="4613"/>
                  </a:cubicBezTo>
                  <a:cubicBezTo>
                    <a:pt x="24627" y="4580"/>
                    <a:pt x="24529" y="4542"/>
                    <a:pt x="24445" y="4488"/>
                  </a:cubicBezTo>
                  <a:cubicBezTo>
                    <a:pt x="24323" y="4413"/>
                    <a:pt x="24302" y="4351"/>
                    <a:pt x="24351" y="4218"/>
                  </a:cubicBezTo>
                  <a:cubicBezTo>
                    <a:pt x="24382" y="4132"/>
                    <a:pt x="24419" y="4049"/>
                    <a:pt x="24460" y="3969"/>
                  </a:cubicBezTo>
                  <a:cubicBezTo>
                    <a:pt x="24572" y="3733"/>
                    <a:pt x="24640" y="3492"/>
                    <a:pt x="24597" y="3228"/>
                  </a:cubicBezTo>
                  <a:cubicBezTo>
                    <a:pt x="24539" y="2880"/>
                    <a:pt x="24334" y="2700"/>
                    <a:pt x="23993" y="2700"/>
                  </a:cubicBezTo>
                  <a:cubicBezTo>
                    <a:pt x="23984" y="2700"/>
                    <a:pt x="23974" y="2700"/>
                    <a:pt x="23965" y="2700"/>
                  </a:cubicBezTo>
                  <a:cubicBezTo>
                    <a:pt x="23815" y="2706"/>
                    <a:pt x="23670" y="2725"/>
                    <a:pt x="23523" y="2725"/>
                  </a:cubicBezTo>
                  <a:cubicBezTo>
                    <a:pt x="23518" y="2725"/>
                    <a:pt x="23514" y="2725"/>
                    <a:pt x="23510" y="2725"/>
                  </a:cubicBezTo>
                  <a:cubicBezTo>
                    <a:pt x="23122" y="2725"/>
                    <a:pt x="23053" y="2631"/>
                    <a:pt x="23113" y="2244"/>
                  </a:cubicBezTo>
                  <a:cubicBezTo>
                    <a:pt x="23138" y="2082"/>
                    <a:pt x="23161" y="1917"/>
                    <a:pt x="23148" y="1755"/>
                  </a:cubicBezTo>
                  <a:cubicBezTo>
                    <a:pt x="23119" y="1424"/>
                    <a:pt x="22877" y="1127"/>
                    <a:pt x="22493" y="1127"/>
                  </a:cubicBezTo>
                  <a:cubicBezTo>
                    <a:pt x="22448" y="1127"/>
                    <a:pt x="22401" y="1131"/>
                    <a:pt x="22352" y="1139"/>
                  </a:cubicBezTo>
                  <a:cubicBezTo>
                    <a:pt x="22215" y="1164"/>
                    <a:pt x="22072" y="1170"/>
                    <a:pt x="21931" y="1174"/>
                  </a:cubicBezTo>
                  <a:cubicBezTo>
                    <a:pt x="21924" y="1174"/>
                    <a:pt x="21917" y="1174"/>
                    <a:pt x="21910" y="1174"/>
                  </a:cubicBezTo>
                  <a:cubicBezTo>
                    <a:pt x="21723" y="1174"/>
                    <a:pt x="21599" y="1068"/>
                    <a:pt x="21522" y="898"/>
                  </a:cubicBezTo>
                  <a:cubicBezTo>
                    <a:pt x="21481" y="806"/>
                    <a:pt x="21450" y="705"/>
                    <a:pt x="21409" y="611"/>
                  </a:cubicBezTo>
                  <a:cubicBezTo>
                    <a:pt x="21238" y="229"/>
                    <a:pt x="20883" y="1"/>
                    <a:pt x="2048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13"/>
            <p:cNvGrpSpPr/>
            <p:nvPr/>
          </p:nvGrpSpPr>
          <p:grpSpPr>
            <a:xfrm>
              <a:off x="5071742" y="106408"/>
              <a:ext cx="1013368" cy="1397748"/>
              <a:chOff x="4304975" y="2527400"/>
              <a:chExt cx="833225" cy="1149275"/>
            </a:xfrm>
          </p:grpSpPr>
          <p:sp>
            <p:nvSpPr>
              <p:cNvPr id="213" name="Google Shape;213;p13"/>
              <p:cNvSpPr/>
              <p:nvPr/>
            </p:nvSpPr>
            <p:spPr>
              <a:xfrm>
                <a:off x="4313575" y="2839225"/>
                <a:ext cx="390425" cy="789700"/>
              </a:xfrm>
              <a:custGeom>
                <a:rect b="b" l="l" r="r" t="t"/>
                <a:pathLst>
                  <a:path extrusionOk="0" h="31588" w="15617">
                    <a:moveTo>
                      <a:pt x="2293" y="0"/>
                    </a:moveTo>
                    <a:cubicBezTo>
                      <a:pt x="2209" y="0"/>
                      <a:pt x="2124" y="37"/>
                      <a:pt x="2079" y="112"/>
                    </a:cubicBezTo>
                    <a:cubicBezTo>
                      <a:pt x="2046" y="165"/>
                      <a:pt x="2028" y="224"/>
                      <a:pt x="2009" y="285"/>
                    </a:cubicBezTo>
                    <a:cubicBezTo>
                      <a:pt x="1981" y="371"/>
                      <a:pt x="1964" y="461"/>
                      <a:pt x="1934" y="545"/>
                    </a:cubicBezTo>
                    <a:cubicBezTo>
                      <a:pt x="1876" y="713"/>
                      <a:pt x="1767" y="798"/>
                      <a:pt x="1611" y="798"/>
                    </a:cubicBezTo>
                    <a:cubicBezTo>
                      <a:pt x="1579" y="798"/>
                      <a:pt x="1544" y="794"/>
                      <a:pt x="1508" y="787"/>
                    </a:cubicBezTo>
                    <a:cubicBezTo>
                      <a:pt x="1465" y="776"/>
                      <a:pt x="1422" y="762"/>
                      <a:pt x="1377" y="750"/>
                    </a:cubicBezTo>
                    <a:cubicBezTo>
                      <a:pt x="1325" y="735"/>
                      <a:pt x="1280" y="728"/>
                      <a:pt x="1241" y="728"/>
                    </a:cubicBezTo>
                    <a:cubicBezTo>
                      <a:pt x="1107" y="728"/>
                      <a:pt x="1050" y="817"/>
                      <a:pt x="1058" y="1006"/>
                    </a:cubicBezTo>
                    <a:cubicBezTo>
                      <a:pt x="1060" y="1063"/>
                      <a:pt x="1076" y="1118"/>
                      <a:pt x="1087" y="1175"/>
                    </a:cubicBezTo>
                    <a:cubicBezTo>
                      <a:pt x="1101" y="1247"/>
                      <a:pt x="1121" y="1319"/>
                      <a:pt x="1132" y="1392"/>
                    </a:cubicBezTo>
                    <a:cubicBezTo>
                      <a:pt x="1160" y="1615"/>
                      <a:pt x="1048" y="1785"/>
                      <a:pt x="829" y="1836"/>
                    </a:cubicBezTo>
                    <a:cubicBezTo>
                      <a:pt x="720" y="1863"/>
                      <a:pt x="604" y="1855"/>
                      <a:pt x="491" y="1865"/>
                    </a:cubicBezTo>
                    <a:cubicBezTo>
                      <a:pt x="395" y="1873"/>
                      <a:pt x="297" y="1867"/>
                      <a:pt x="205" y="1892"/>
                    </a:cubicBezTo>
                    <a:cubicBezTo>
                      <a:pt x="47" y="1932"/>
                      <a:pt x="0" y="2045"/>
                      <a:pt x="94" y="2172"/>
                    </a:cubicBezTo>
                    <a:cubicBezTo>
                      <a:pt x="174" y="2280"/>
                      <a:pt x="278" y="2368"/>
                      <a:pt x="383" y="2454"/>
                    </a:cubicBezTo>
                    <a:cubicBezTo>
                      <a:pt x="481" y="2530"/>
                      <a:pt x="598" y="2579"/>
                      <a:pt x="698" y="2653"/>
                    </a:cubicBezTo>
                    <a:cubicBezTo>
                      <a:pt x="907" y="2806"/>
                      <a:pt x="956" y="2998"/>
                      <a:pt x="859" y="3236"/>
                    </a:cubicBezTo>
                    <a:cubicBezTo>
                      <a:pt x="778" y="3440"/>
                      <a:pt x="829" y="3571"/>
                      <a:pt x="1033" y="3651"/>
                    </a:cubicBezTo>
                    <a:cubicBezTo>
                      <a:pt x="1107" y="3682"/>
                      <a:pt x="1187" y="3696"/>
                      <a:pt x="1258" y="3725"/>
                    </a:cubicBezTo>
                    <a:cubicBezTo>
                      <a:pt x="1475" y="3807"/>
                      <a:pt x="1567" y="3991"/>
                      <a:pt x="1508" y="4216"/>
                    </a:cubicBezTo>
                    <a:cubicBezTo>
                      <a:pt x="1465" y="4383"/>
                      <a:pt x="1350" y="4502"/>
                      <a:pt x="1222" y="4606"/>
                    </a:cubicBezTo>
                    <a:cubicBezTo>
                      <a:pt x="1121" y="4690"/>
                      <a:pt x="1015" y="4766"/>
                      <a:pt x="921" y="4858"/>
                    </a:cubicBezTo>
                    <a:cubicBezTo>
                      <a:pt x="784" y="4993"/>
                      <a:pt x="808" y="5134"/>
                      <a:pt x="974" y="5230"/>
                    </a:cubicBezTo>
                    <a:cubicBezTo>
                      <a:pt x="1070" y="5288"/>
                      <a:pt x="1172" y="5335"/>
                      <a:pt x="1271" y="5400"/>
                    </a:cubicBezTo>
                    <a:cubicBezTo>
                      <a:pt x="1424" y="5498"/>
                      <a:pt x="1500" y="5640"/>
                      <a:pt x="1500" y="5830"/>
                    </a:cubicBezTo>
                    <a:cubicBezTo>
                      <a:pt x="1504" y="5973"/>
                      <a:pt x="1471" y="6100"/>
                      <a:pt x="1381" y="6210"/>
                    </a:cubicBezTo>
                    <a:cubicBezTo>
                      <a:pt x="1283" y="6327"/>
                      <a:pt x="1170" y="6433"/>
                      <a:pt x="1068" y="6548"/>
                    </a:cubicBezTo>
                    <a:cubicBezTo>
                      <a:pt x="986" y="6640"/>
                      <a:pt x="898" y="6732"/>
                      <a:pt x="831" y="6834"/>
                    </a:cubicBezTo>
                    <a:cubicBezTo>
                      <a:pt x="778" y="6914"/>
                      <a:pt x="741" y="7012"/>
                      <a:pt x="808" y="7105"/>
                    </a:cubicBezTo>
                    <a:cubicBezTo>
                      <a:pt x="857" y="7173"/>
                      <a:pt x="922" y="7203"/>
                      <a:pt x="991" y="7203"/>
                    </a:cubicBezTo>
                    <a:cubicBezTo>
                      <a:pt x="1021" y="7203"/>
                      <a:pt x="1052" y="7197"/>
                      <a:pt x="1082" y="7186"/>
                    </a:cubicBezTo>
                    <a:cubicBezTo>
                      <a:pt x="1209" y="7145"/>
                      <a:pt x="1334" y="7090"/>
                      <a:pt x="1455" y="7029"/>
                    </a:cubicBezTo>
                    <a:cubicBezTo>
                      <a:pt x="1555" y="6978"/>
                      <a:pt x="1647" y="6908"/>
                      <a:pt x="1747" y="6855"/>
                    </a:cubicBezTo>
                    <a:cubicBezTo>
                      <a:pt x="1826" y="6812"/>
                      <a:pt x="1905" y="6792"/>
                      <a:pt x="1985" y="6792"/>
                    </a:cubicBezTo>
                    <a:cubicBezTo>
                      <a:pt x="2063" y="6792"/>
                      <a:pt x="2141" y="6811"/>
                      <a:pt x="2220" y="6849"/>
                    </a:cubicBezTo>
                    <a:cubicBezTo>
                      <a:pt x="2306" y="6894"/>
                      <a:pt x="2392" y="6939"/>
                      <a:pt x="2476" y="6982"/>
                    </a:cubicBezTo>
                    <a:cubicBezTo>
                      <a:pt x="2555" y="7022"/>
                      <a:pt x="2632" y="7042"/>
                      <a:pt x="2709" y="7042"/>
                    </a:cubicBezTo>
                    <a:cubicBezTo>
                      <a:pt x="2804" y="7042"/>
                      <a:pt x="2897" y="7012"/>
                      <a:pt x="2989" y="6951"/>
                    </a:cubicBezTo>
                    <a:cubicBezTo>
                      <a:pt x="3079" y="6894"/>
                      <a:pt x="3175" y="6843"/>
                      <a:pt x="3278" y="6814"/>
                    </a:cubicBezTo>
                    <a:cubicBezTo>
                      <a:pt x="3327" y="6800"/>
                      <a:pt x="3374" y="6793"/>
                      <a:pt x="3420" y="6793"/>
                    </a:cubicBezTo>
                    <a:cubicBezTo>
                      <a:pt x="3590" y="6793"/>
                      <a:pt x="3736" y="6888"/>
                      <a:pt x="3818" y="7053"/>
                    </a:cubicBezTo>
                    <a:cubicBezTo>
                      <a:pt x="3867" y="7150"/>
                      <a:pt x="3900" y="7256"/>
                      <a:pt x="3916" y="7360"/>
                    </a:cubicBezTo>
                    <a:cubicBezTo>
                      <a:pt x="3955" y="7631"/>
                      <a:pt x="4014" y="7722"/>
                      <a:pt x="4246" y="7722"/>
                    </a:cubicBezTo>
                    <a:cubicBezTo>
                      <a:pt x="4286" y="7722"/>
                      <a:pt x="4330" y="7719"/>
                      <a:pt x="4380" y="7714"/>
                    </a:cubicBezTo>
                    <a:cubicBezTo>
                      <a:pt x="4406" y="7712"/>
                      <a:pt x="4431" y="7710"/>
                      <a:pt x="4456" y="7710"/>
                    </a:cubicBezTo>
                    <a:cubicBezTo>
                      <a:pt x="4805" y="7710"/>
                      <a:pt x="5037" y="7975"/>
                      <a:pt x="5027" y="8342"/>
                    </a:cubicBezTo>
                    <a:cubicBezTo>
                      <a:pt x="5021" y="8582"/>
                      <a:pt x="4923" y="8778"/>
                      <a:pt x="4769" y="8956"/>
                    </a:cubicBezTo>
                    <a:cubicBezTo>
                      <a:pt x="4683" y="9058"/>
                      <a:pt x="4597" y="9169"/>
                      <a:pt x="4540" y="9290"/>
                    </a:cubicBezTo>
                    <a:cubicBezTo>
                      <a:pt x="4468" y="9437"/>
                      <a:pt x="4501" y="9556"/>
                      <a:pt x="4636" y="9648"/>
                    </a:cubicBezTo>
                    <a:cubicBezTo>
                      <a:pt x="4736" y="9717"/>
                      <a:pt x="4857" y="9766"/>
                      <a:pt x="4974" y="9801"/>
                    </a:cubicBezTo>
                    <a:cubicBezTo>
                      <a:pt x="5354" y="9916"/>
                      <a:pt x="5708" y="10075"/>
                      <a:pt x="5984" y="10372"/>
                    </a:cubicBezTo>
                    <a:cubicBezTo>
                      <a:pt x="6017" y="10406"/>
                      <a:pt x="6050" y="10423"/>
                      <a:pt x="6080" y="10423"/>
                    </a:cubicBezTo>
                    <a:cubicBezTo>
                      <a:pt x="6130" y="10423"/>
                      <a:pt x="6170" y="10378"/>
                      <a:pt x="6183" y="10300"/>
                    </a:cubicBezTo>
                    <a:cubicBezTo>
                      <a:pt x="6191" y="10255"/>
                      <a:pt x="6183" y="10210"/>
                      <a:pt x="6177" y="10167"/>
                    </a:cubicBezTo>
                    <a:cubicBezTo>
                      <a:pt x="6156" y="10026"/>
                      <a:pt x="6132" y="9889"/>
                      <a:pt x="6109" y="9748"/>
                    </a:cubicBezTo>
                    <a:cubicBezTo>
                      <a:pt x="5987" y="9044"/>
                      <a:pt x="5856" y="8340"/>
                      <a:pt x="5559" y="7684"/>
                    </a:cubicBezTo>
                    <a:cubicBezTo>
                      <a:pt x="5330" y="7172"/>
                      <a:pt x="5025" y="6710"/>
                      <a:pt x="4577" y="6356"/>
                    </a:cubicBezTo>
                    <a:cubicBezTo>
                      <a:pt x="4338" y="6168"/>
                      <a:pt x="4092" y="5983"/>
                      <a:pt x="3851" y="5797"/>
                    </a:cubicBezTo>
                    <a:cubicBezTo>
                      <a:pt x="3795" y="5750"/>
                      <a:pt x="3738" y="5701"/>
                      <a:pt x="3693" y="5646"/>
                    </a:cubicBezTo>
                    <a:cubicBezTo>
                      <a:pt x="3673" y="5623"/>
                      <a:pt x="3671" y="5564"/>
                      <a:pt x="3687" y="5541"/>
                    </a:cubicBezTo>
                    <a:cubicBezTo>
                      <a:pt x="3705" y="5515"/>
                      <a:pt x="3754" y="5496"/>
                      <a:pt x="3789" y="5496"/>
                    </a:cubicBezTo>
                    <a:cubicBezTo>
                      <a:pt x="3826" y="5501"/>
                      <a:pt x="3865" y="5523"/>
                      <a:pt x="3898" y="5543"/>
                    </a:cubicBezTo>
                    <a:cubicBezTo>
                      <a:pt x="4070" y="5654"/>
                      <a:pt x="4235" y="5771"/>
                      <a:pt x="4411" y="5873"/>
                    </a:cubicBezTo>
                    <a:cubicBezTo>
                      <a:pt x="5158" y="6309"/>
                      <a:pt x="5618" y="6974"/>
                      <a:pt x="5933" y="7755"/>
                    </a:cubicBezTo>
                    <a:cubicBezTo>
                      <a:pt x="6167" y="8330"/>
                      <a:pt x="6283" y="8940"/>
                      <a:pt x="6394" y="9547"/>
                    </a:cubicBezTo>
                    <a:cubicBezTo>
                      <a:pt x="6486" y="10063"/>
                      <a:pt x="6561" y="10579"/>
                      <a:pt x="6672" y="11088"/>
                    </a:cubicBezTo>
                    <a:cubicBezTo>
                      <a:pt x="6821" y="11767"/>
                      <a:pt x="6997" y="12442"/>
                      <a:pt x="7159" y="13122"/>
                    </a:cubicBezTo>
                    <a:cubicBezTo>
                      <a:pt x="7206" y="13326"/>
                      <a:pt x="7245" y="13531"/>
                      <a:pt x="7273" y="13739"/>
                    </a:cubicBezTo>
                    <a:cubicBezTo>
                      <a:pt x="7427" y="14781"/>
                      <a:pt x="7335" y="15812"/>
                      <a:pt x="7124" y="16835"/>
                    </a:cubicBezTo>
                    <a:cubicBezTo>
                      <a:pt x="6907" y="17891"/>
                      <a:pt x="6586" y="18922"/>
                      <a:pt x="6265" y="19949"/>
                    </a:cubicBezTo>
                    <a:cubicBezTo>
                      <a:pt x="5993" y="20829"/>
                      <a:pt x="5747" y="21715"/>
                      <a:pt x="5657" y="22631"/>
                    </a:cubicBezTo>
                    <a:cubicBezTo>
                      <a:pt x="5600" y="23194"/>
                      <a:pt x="5553" y="23762"/>
                      <a:pt x="5559" y="24327"/>
                    </a:cubicBezTo>
                    <a:cubicBezTo>
                      <a:pt x="5573" y="25360"/>
                      <a:pt x="5788" y="26365"/>
                      <a:pt x="6089" y="27351"/>
                    </a:cubicBezTo>
                    <a:cubicBezTo>
                      <a:pt x="6529" y="28777"/>
                      <a:pt x="7316" y="29962"/>
                      <a:pt x="8550" y="30829"/>
                    </a:cubicBezTo>
                    <a:cubicBezTo>
                      <a:pt x="8996" y="31142"/>
                      <a:pt x="9461" y="31429"/>
                      <a:pt x="9997" y="31568"/>
                    </a:cubicBezTo>
                    <a:cubicBezTo>
                      <a:pt x="10036" y="31579"/>
                      <a:pt x="10076" y="31588"/>
                      <a:pt x="10115" y="31588"/>
                    </a:cubicBezTo>
                    <a:cubicBezTo>
                      <a:pt x="10176" y="31588"/>
                      <a:pt x="10237" y="31566"/>
                      <a:pt x="10299" y="31500"/>
                    </a:cubicBezTo>
                    <a:cubicBezTo>
                      <a:pt x="10238" y="31453"/>
                      <a:pt x="10183" y="31398"/>
                      <a:pt x="10119" y="31357"/>
                    </a:cubicBezTo>
                    <a:cubicBezTo>
                      <a:pt x="10033" y="31304"/>
                      <a:pt x="9937" y="31263"/>
                      <a:pt x="9851" y="31212"/>
                    </a:cubicBezTo>
                    <a:cubicBezTo>
                      <a:pt x="8695" y="30573"/>
                      <a:pt x="7861" y="29626"/>
                      <a:pt x="7265" y="28466"/>
                    </a:cubicBezTo>
                    <a:cubicBezTo>
                      <a:pt x="7071" y="28090"/>
                      <a:pt x="6926" y="27685"/>
                      <a:pt x="6764" y="27292"/>
                    </a:cubicBezTo>
                    <a:cubicBezTo>
                      <a:pt x="6717" y="27183"/>
                      <a:pt x="6688" y="27067"/>
                      <a:pt x="6791" y="26956"/>
                    </a:cubicBezTo>
                    <a:cubicBezTo>
                      <a:pt x="6905" y="26995"/>
                      <a:pt x="6969" y="27077"/>
                      <a:pt x="7016" y="27179"/>
                    </a:cubicBezTo>
                    <a:cubicBezTo>
                      <a:pt x="7081" y="27324"/>
                      <a:pt x="7145" y="27468"/>
                      <a:pt x="7206" y="27617"/>
                    </a:cubicBezTo>
                    <a:cubicBezTo>
                      <a:pt x="7503" y="28335"/>
                      <a:pt x="7885" y="29000"/>
                      <a:pt x="8386" y="29597"/>
                    </a:cubicBezTo>
                    <a:cubicBezTo>
                      <a:pt x="8828" y="30125"/>
                      <a:pt x="9340" y="30565"/>
                      <a:pt x="9937" y="30907"/>
                    </a:cubicBezTo>
                    <a:cubicBezTo>
                      <a:pt x="9981" y="30931"/>
                      <a:pt x="10023" y="30967"/>
                      <a:pt x="10074" y="30967"/>
                    </a:cubicBezTo>
                    <a:cubicBezTo>
                      <a:pt x="10100" y="30967"/>
                      <a:pt x="10129" y="30958"/>
                      <a:pt x="10160" y="30933"/>
                    </a:cubicBezTo>
                    <a:cubicBezTo>
                      <a:pt x="10127" y="30897"/>
                      <a:pt x="10099" y="30864"/>
                      <a:pt x="10070" y="30833"/>
                    </a:cubicBezTo>
                    <a:cubicBezTo>
                      <a:pt x="9819" y="30567"/>
                      <a:pt x="9549" y="30314"/>
                      <a:pt x="9311" y="30033"/>
                    </a:cubicBezTo>
                    <a:cubicBezTo>
                      <a:pt x="8775" y="29391"/>
                      <a:pt x="8345" y="28675"/>
                      <a:pt x="7967" y="27928"/>
                    </a:cubicBezTo>
                    <a:cubicBezTo>
                      <a:pt x="7235" y="26488"/>
                      <a:pt x="6883" y="24974"/>
                      <a:pt x="7075" y="23355"/>
                    </a:cubicBezTo>
                    <a:cubicBezTo>
                      <a:pt x="7110" y="23087"/>
                      <a:pt x="7153" y="22819"/>
                      <a:pt x="7202" y="22549"/>
                    </a:cubicBezTo>
                    <a:cubicBezTo>
                      <a:pt x="7216" y="22465"/>
                      <a:pt x="7237" y="22371"/>
                      <a:pt x="7349" y="22343"/>
                    </a:cubicBezTo>
                    <a:cubicBezTo>
                      <a:pt x="7464" y="22447"/>
                      <a:pt x="7456" y="22580"/>
                      <a:pt x="7443" y="22709"/>
                    </a:cubicBezTo>
                    <a:cubicBezTo>
                      <a:pt x="7429" y="22895"/>
                      <a:pt x="7406" y="23079"/>
                      <a:pt x="7382" y="23265"/>
                    </a:cubicBezTo>
                    <a:cubicBezTo>
                      <a:pt x="7255" y="24299"/>
                      <a:pt x="7335" y="25315"/>
                      <a:pt x="7636" y="26312"/>
                    </a:cubicBezTo>
                    <a:cubicBezTo>
                      <a:pt x="7983" y="27468"/>
                      <a:pt x="8556" y="28507"/>
                      <a:pt x="9248" y="29485"/>
                    </a:cubicBezTo>
                    <a:cubicBezTo>
                      <a:pt x="9690" y="30113"/>
                      <a:pt x="10211" y="30659"/>
                      <a:pt x="10844" y="31097"/>
                    </a:cubicBezTo>
                    <a:cubicBezTo>
                      <a:pt x="10913" y="31136"/>
                      <a:pt x="10977" y="31163"/>
                      <a:pt x="11038" y="31197"/>
                    </a:cubicBezTo>
                    <a:cubicBezTo>
                      <a:pt x="11048" y="31187"/>
                      <a:pt x="11058" y="31179"/>
                      <a:pt x="11069" y="31169"/>
                    </a:cubicBezTo>
                    <a:cubicBezTo>
                      <a:pt x="11056" y="31128"/>
                      <a:pt x="11052" y="31083"/>
                      <a:pt x="11030" y="31050"/>
                    </a:cubicBezTo>
                    <a:cubicBezTo>
                      <a:pt x="10977" y="30970"/>
                      <a:pt x="10909" y="30901"/>
                      <a:pt x="10854" y="30823"/>
                    </a:cubicBezTo>
                    <a:cubicBezTo>
                      <a:pt x="9718" y="29241"/>
                      <a:pt x="9180" y="27480"/>
                      <a:pt x="9246" y="25534"/>
                    </a:cubicBezTo>
                    <a:cubicBezTo>
                      <a:pt x="9270" y="24777"/>
                      <a:pt x="9399" y="24035"/>
                      <a:pt x="9536" y="23294"/>
                    </a:cubicBezTo>
                    <a:cubicBezTo>
                      <a:pt x="9759" y="22111"/>
                      <a:pt x="9890" y="20919"/>
                      <a:pt x="9931" y="19714"/>
                    </a:cubicBezTo>
                    <a:cubicBezTo>
                      <a:pt x="9995" y="17880"/>
                      <a:pt x="9751" y="16094"/>
                      <a:pt x="9164" y="14355"/>
                    </a:cubicBezTo>
                    <a:cubicBezTo>
                      <a:pt x="9102" y="14179"/>
                      <a:pt x="9041" y="14003"/>
                      <a:pt x="8986" y="13823"/>
                    </a:cubicBezTo>
                    <a:cubicBezTo>
                      <a:pt x="8963" y="13748"/>
                      <a:pt x="8980" y="13670"/>
                      <a:pt x="9068" y="13645"/>
                    </a:cubicBezTo>
                    <a:cubicBezTo>
                      <a:pt x="9082" y="13641"/>
                      <a:pt x="9096" y="13639"/>
                      <a:pt x="9109" y="13639"/>
                    </a:cubicBezTo>
                    <a:cubicBezTo>
                      <a:pt x="9166" y="13639"/>
                      <a:pt x="9204" y="13681"/>
                      <a:pt x="9229" y="13737"/>
                    </a:cubicBezTo>
                    <a:cubicBezTo>
                      <a:pt x="9317" y="13938"/>
                      <a:pt x="9424" y="14136"/>
                      <a:pt x="9485" y="14347"/>
                    </a:cubicBezTo>
                    <a:cubicBezTo>
                      <a:pt x="9655" y="14930"/>
                      <a:pt x="9823" y="15513"/>
                      <a:pt x="9956" y="16107"/>
                    </a:cubicBezTo>
                    <a:cubicBezTo>
                      <a:pt x="10230" y="17332"/>
                      <a:pt x="10283" y="18578"/>
                      <a:pt x="10244" y="19828"/>
                    </a:cubicBezTo>
                    <a:cubicBezTo>
                      <a:pt x="10207" y="21005"/>
                      <a:pt x="10060" y="22167"/>
                      <a:pt x="9849" y="23323"/>
                    </a:cubicBezTo>
                    <a:cubicBezTo>
                      <a:pt x="9751" y="23850"/>
                      <a:pt x="9659" y="24382"/>
                      <a:pt x="9598" y="24918"/>
                    </a:cubicBezTo>
                    <a:cubicBezTo>
                      <a:pt x="9411" y="26576"/>
                      <a:pt x="9712" y="28147"/>
                      <a:pt x="10467" y="29634"/>
                    </a:cubicBezTo>
                    <a:cubicBezTo>
                      <a:pt x="10711" y="30117"/>
                      <a:pt x="11001" y="30569"/>
                      <a:pt x="11357" y="30978"/>
                    </a:cubicBezTo>
                    <a:cubicBezTo>
                      <a:pt x="11465" y="31103"/>
                      <a:pt x="11584" y="31156"/>
                      <a:pt x="11704" y="31156"/>
                    </a:cubicBezTo>
                    <a:cubicBezTo>
                      <a:pt x="11761" y="31156"/>
                      <a:pt x="11818" y="31144"/>
                      <a:pt x="11875" y="31122"/>
                    </a:cubicBezTo>
                    <a:cubicBezTo>
                      <a:pt x="11973" y="31083"/>
                      <a:pt x="12069" y="31005"/>
                      <a:pt x="12141" y="30923"/>
                    </a:cubicBezTo>
                    <a:cubicBezTo>
                      <a:pt x="12378" y="30653"/>
                      <a:pt x="12554" y="30342"/>
                      <a:pt x="12699" y="30015"/>
                    </a:cubicBezTo>
                    <a:cubicBezTo>
                      <a:pt x="12992" y="29354"/>
                      <a:pt x="13151" y="28662"/>
                      <a:pt x="13250" y="27950"/>
                    </a:cubicBezTo>
                    <a:cubicBezTo>
                      <a:pt x="13274" y="27777"/>
                      <a:pt x="13297" y="27603"/>
                      <a:pt x="13323" y="27429"/>
                    </a:cubicBezTo>
                    <a:cubicBezTo>
                      <a:pt x="13335" y="27360"/>
                      <a:pt x="13370" y="27302"/>
                      <a:pt x="13448" y="27302"/>
                    </a:cubicBezTo>
                    <a:cubicBezTo>
                      <a:pt x="13451" y="27302"/>
                      <a:pt x="13453" y="27302"/>
                      <a:pt x="13456" y="27302"/>
                    </a:cubicBezTo>
                    <a:cubicBezTo>
                      <a:pt x="13546" y="27302"/>
                      <a:pt x="13587" y="27363"/>
                      <a:pt x="13601" y="27439"/>
                    </a:cubicBezTo>
                    <a:cubicBezTo>
                      <a:pt x="13612" y="27496"/>
                      <a:pt x="13616" y="27552"/>
                      <a:pt x="13608" y="27609"/>
                    </a:cubicBezTo>
                    <a:cubicBezTo>
                      <a:pt x="13561" y="27928"/>
                      <a:pt x="13524" y="28247"/>
                      <a:pt x="13464" y="28568"/>
                    </a:cubicBezTo>
                    <a:cubicBezTo>
                      <a:pt x="13352" y="29190"/>
                      <a:pt x="13162" y="29790"/>
                      <a:pt x="12875" y="30354"/>
                    </a:cubicBezTo>
                    <a:cubicBezTo>
                      <a:pt x="12849" y="30412"/>
                      <a:pt x="12838" y="30475"/>
                      <a:pt x="12814" y="30545"/>
                    </a:cubicBezTo>
                    <a:cubicBezTo>
                      <a:pt x="12943" y="30516"/>
                      <a:pt x="12943" y="30516"/>
                      <a:pt x="13025" y="30422"/>
                    </a:cubicBezTo>
                    <a:cubicBezTo>
                      <a:pt x="13462" y="29906"/>
                      <a:pt x="13816" y="29342"/>
                      <a:pt x="14099" y="28734"/>
                    </a:cubicBezTo>
                    <a:cubicBezTo>
                      <a:pt x="14367" y="28151"/>
                      <a:pt x="14620" y="27562"/>
                      <a:pt x="14856" y="26966"/>
                    </a:cubicBezTo>
                    <a:cubicBezTo>
                      <a:pt x="15054" y="26459"/>
                      <a:pt x="15226" y="25941"/>
                      <a:pt x="15324" y="25401"/>
                    </a:cubicBezTo>
                    <a:cubicBezTo>
                      <a:pt x="15381" y="25066"/>
                      <a:pt x="15428" y="24730"/>
                      <a:pt x="15488" y="24397"/>
                    </a:cubicBezTo>
                    <a:cubicBezTo>
                      <a:pt x="15617" y="23621"/>
                      <a:pt x="15615" y="22852"/>
                      <a:pt x="15381" y="22091"/>
                    </a:cubicBezTo>
                    <a:cubicBezTo>
                      <a:pt x="15259" y="21698"/>
                      <a:pt x="15132" y="21301"/>
                      <a:pt x="15030" y="20902"/>
                    </a:cubicBezTo>
                    <a:cubicBezTo>
                      <a:pt x="14833" y="20131"/>
                      <a:pt x="14631" y="19358"/>
                      <a:pt x="14526" y="18562"/>
                    </a:cubicBezTo>
                    <a:cubicBezTo>
                      <a:pt x="14369" y="17383"/>
                      <a:pt x="13720" y="16585"/>
                      <a:pt x="12638" y="16115"/>
                    </a:cubicBezTo>
                    <a:cubicBezTo>
                      <a:pt x="12310" y="15972"/>
                      <a:pt x="11979" y="15855"/>
                      <a:pt x="11709" y="15595"/>
                    </a:cubicBezTo>
                    <a:cubicBezTo>
                      <a:pt x="11492" y="15386"/>
                      <a:pt x="11380" y="15155"/>
                      <a:pt x="11406" y="14857"/>
                    </a:cubicBezTo>
                    <a:cubicBezTo>
                      <a:pt x="11412" y="14777"/>
                      <a:pt x="11437" y="14701"/>
                      <a:pt x="11449" y="14623"/>
                    </a:cubicBezTo>
                    <a:cubicBezTo>
                      <a:pt x="11474" y="14474"/>
                      <a:pt x="11421" y="14374"/>
                      <a:pt x="11279" y="14310"/>
                    </a:cubicBezTo>
                    <a:cubicBezTo>
                      <a:pt x="11245" y="14294"/>
                      <a:pt x="11206" y="14284"/>
                      <a:pt x="11167" y="14271"/>
                    </a:cubicBezTo>
                    <a:cubicBezTo>
                      <a:pt x="10788" y="14151"/>
                      <a:pt x="10604" y="13854"/>
                      <a:pt x="10674" y="13461"/>
                    </a:cubicBezTo>
                    <a:cubicBezTo>
                      <a:pt x="10704" y="13287"/>
                      <a:pt x="10758" y="13120"/>
                      <a:pt x="10803" y="12950"/>
                    </a:cubicBezTo>
                    <a:cubicBezTo>
                      <a:pt x="10848" y="12768"/>
                      <a:pt x="10807" y="12612"/>
                      <a:pt x="10659" y="12491"/>
                    </a:cubicBezTo>
                    <a:cubicBezTo>
                      <a:pt x="10584" y="12430"/>
                      <a:pt x="10506" y="12373"/>
                      <a:pt x="10428" y="12316"/>
                    </a:cubicBezTo>
                    <a:cubicBezTo>
                      <a:pt x="10046" y="12033"/>
                      <a:pt x="10005" y="11644"/>
                      <a:pt x="10322" y="11295"/>
                    </a:cubicBezTo>
                    <a:cubicBezTo>
                      <a:pt x="10385" y="11223"/>
                      <a:pt x="10449" y="11149"/>
                      <a:pt x="10502" y="11070"/>
                    </a:cubicBezTo>
                    <a:cubicBezTo>
                      <a:pt x="10645" y="10857"/>
                      <a:pt x="10686" y="10632"/>
                      <a:pt x="10553" y="10396"/>
                    </a:cubicBezTo>
                    <a:cubicBezTo>
                      <a:pt x="10496" y="10294"/>
                      <a:pt x="10438" y="10188"/>
                      <a:pt x="10387" y="10079"/>
                    </a:cubicBezTo>
                    <a:cubicBezTo>
                      <a:pt x="10215" y="9723"/>
                      <a:pt x="10281" y="9468"/>
                      <a:pt x="10592" y="9230"/>
                    </a:cubicBezTo>
                    <a:cubicBezTo>
                      <a:pt x="10686" y="9159"/>
                      <a:pt x="10784" y="9089"/>
                      <a:pt x="10870" y="9011"/>
                    </a:cubicBezTo>
                    <a:cubicBezTo>
                      <a:pt x="11011" y="8882"/>
                      <a:pt x="11150" y="8729"/>
                      <a:pt x="11101" y="8531"/>
                    </a:cubicBezTo>
                    <a:cubicBezTo>
                      <a:pt x="11048" y="8308"/>
                      <a:pt x="10846" y="8226"/>
                      <a:pt x="10635" y="8183"/>
                    </a:cubicBezTo>
                    <a:cubicBezTo>
                      <a:pt x="10549" y="8164"/>
                      <a:pt x="10457" y="8158"/>
                      <a:pt x="10367" y="8152"/>
                    </a:cubicBezTo>
                    <a:cubicBezTo>
                      <a:pt x="10031" y="8123"/>
                      <a:pt x="9874" y="7913"/>
                      <a:pt x="9929" y="7585"/>
                    </a:cubicBezTo>
                    <a:cubicBezTo>
                      <a:pt x="9947" y="7483"/>
                      <a:pt x="9947" y="7371"/>
                      <a:pt x="9923" y="7268"/>
                    </a:cubicBezTo>
                    <a:cubicBezTo>
                      <a:pt x="9884" y="7100"/>
                      <a:pt x="9817" y="7057"/>
                      <a:pt x="9647" y="7057"/>
                    </a:cubicBezTo>
                    <a:cubicBezTo>
                      <a:pt x="9170" y="7057"/>
                      <a:pt x="9037" y="6898"/>
                      <a:pt x="8951" y="6501"/>
                    </a:cubicBezTo>
                    <a:cubicBezTo>
                      <a:pt x="8895" y="6254"/>
                      <a:pt x="8791" y="6155"/>
                      <a:pt x="8600" y="6155"/>
                    </a:cubicBezTo>
                    <a:cubicBezTo>
                      <a:pt x="8546" y="6155"/>
                      <a:pt x="8484" y="6163"/>
                      <a:pt x="8415" y="6178"/>
                    </a:cubicBezTo>
                    <a:cubicBezTo>
                      <a:pt x="8286" y="6205"/>
                      <a:pt x="8152" y="6227"/>
                      <a:pt x="8019" y="6227"/>
                    </a:cubicBezTo>
                    <a:cubicBezTo>
                      <a:pt x="7994" y="6227"/>
                      <a:pt x="7969" y="6226"/>
                      <a:pt x="7944" y="6225"/>
                    </a:cubicBezTo>
                    <a:cubicBezTo>
                      <a:pt x="7693" y="6210"/>
                      <a:pt x="7488" y="6088"/>
                      <a:pt x="7388" y="5842"/>
                    </a:cubicBezTo>
                    <a:cubicBezTo>
                      <a:pt x="7286" y="5589"/>
                      <a:pt x="7329" y="5351"/>
                      <a:pt x="7509" y="5145"/>
                    </a:cubicBezTo>
                    <a:cubicBezTo>
                      <a:pt x="7566" y="5075"/>
                      <a:pt x="7631" y="5012"/>
                      <a:pt x="7693" y="4944"/>
                    </a:cubicBezTo>
                    <a:cubicBezTo>
                      <a:pt x="7809" y="4813"/>
                      <a:pt x="7842" y="4656"/>
                      <a:pt x="7812" y="4484"/>
                    </a:cubicBezTo>
                    <a:cubicBezTo>
                      <a:pt x="7779" y="4289"/>
                      <a:pt x="7681" y="4189"/>
                      <a:pt x="7486" y="4189"/>
                    </a:cubicBezTo>
                    <a:cubicBezTo>
                      <a:pt x="7484" y="4189"/>
                      <a:pt x="7482" y="4189"/>
                      <a:pt x="7480" y="4189"/>
                    </a:cubicBezTo>
                    <a:cubicBezTo>
                      <a:pt x="7370" y="4193"/>
                      <a:pt x="7257" y="4226"/>
                      <a:pt x="7147" y="4246"/>
                    </a:cubicBezTo>
                    <a:cubicBezTo>
                      <a:pt x="6938" y="4287"/>
                      <a:pt x="6727" y="4351"/>
                      <a:pt x="6516" y="4367"/>
                    </a:cubicBezTo>
                    <a:cubicBezTo>
                      <a:pt x="6501" y="4368"/>
                      <a:pt x="6486" y="4369"/>
                      <a:pt x="6471" y="4369"/>
                    </a:cubicBezTo>
                    <a:cubicBezTo>
                      <a:pt x="6218" y="4369"/>
                      <a:pt x="6071" y="4190"/>
                      <a:pt x="6077" y="3923"/>
                    </a:cubicBezTo>
                    <a:cubicBezTo>
                      <a:pt x="6079" y="3858"/>
                      <a:pt x="6091" y="3788"/>
                      <a:pt x="6101" y="3723"/>
                    </a:cubicBezTo>
                    <a:cubicBezTo>
                      <a:pt x="6113" y="3637"/>
                      <a:pt x="6134" y="3553"/>
                      <a:pt x="6144" y="3471"/>
                    </a:cubicBezTo>
                    <a:cubicBezTo>
                      <a:pt x="6160" y="3346"/>
                      <a:pt x="6122" y="3293"/>
                      <a:pt x="6005" y="3254"/>
                    </a:cubicBezTo>
                    <a:cubicBezTo>
                      <a:pt x="5966" y="3242"/>
                      <a:pt x="5927" y="3236"/>
                      <a:pt x="5886" y="3234"/>
                    </a:cubicBezTo>
                    <a:cubicBezTo>
                      <a:pt x="5678" y="3211"/>
                      <a:pt x="5538" y="3092"/>
                      <a:pt x="5479" y="2896"/>
                    </a:cubicBezTo>
                    <a:cubicBezTo>
                      <a:pt x="5444" y="2777"/>
                      <a:pt x="5438" y="2651"/>
                      <a:pt x="5418" y="2528"/>
                    </a:cubicBezTo>
                    <a:cubicBezTo>
                      <a:pt x="5403" y="2444"/>
                      <a:pt x="5395" y="2358"/>
                      <a:pt x="5373" y="2280"/>
                    </a:cubicBezTo>
                    <a:cubicBezTo>
                      <a:pt x="5337" y="2168"/>
                      <a:pt x="5260" y="2112"/>
                      <a:pt x="5140" y="2112"/>
                    </a:cubicBezTo>
                    <a:cubicBezTo>
                      <a:pt x="5136" y="2112"/>
                      <a:pt x="5132" y="2112"/>
                      <a:pt x="5127" y="2112"/>
                    </a:cubicBezTo>
                    <a:cubicBezTo>
                      <a:pt x="4978" y="2119"/>
                      <a:pt x="4851" y="2168"/>
                      <a:pt x="4730" y="2250"/>
                    </a:cubicBezTo>
                    <a:cubicBezTo>
                      <a:pt x="4597" y="2344"/>
                      <a:pt x="4466" y="2444"/>
                      <a:pt x="4329" y="2530"/>
                    </a:cubicBezTo>
                    <a:cubicBezTo>
                      <a:pt x="4214" y="2605"/>
                      <a:pt x="4097" y="2641"/>
                      <a:pt x="3980" y="2641"/>
                    </a:cubicBezTo>
                    <a:cubicBezTo>
                      <a:pt x="3859" y="2641"/>
                      <a:pt x="3740" y="2602"/>
                      <a:pt x="3624" y="2528"/>
                    </a:cubicBezTo>
                    <a:cubicBezTo>
                      <a:pt x="3396" y="2378"/>
                      <a:pt x="3341" y="2149"/>
                      <a:pt x="3382" y="1902"/>
                    </a:cubicBezTo>
                    <a:cubicBezTo>
                      <a:pt x="3411" y="1748"/>
                      <a:pt x="3478" y="1599"/>
                      <a:pt x="3523" y="1448"/>
                    </a:cubicBezTo>
                    <a:cubicBezTo>
                      <a:pt x="3576" y="1265"/>
                      <a:pt x="3524" y="1163"/>
                      <a:pt x="3375" y="1163"/>
                    </a:cubicBezTo>
                    <a:cubicBezTo>
                      <a:pt x="3346" y="1163"/>
                      <a:pt x="3313" y="1167"/>
                      <a:pt x="3276" y="1175"/>
                    </a:cubicBezTo>
                    <a:cubicBezTo>
                      <a:pt x="3151" y="1202"/>
                      <a:pt x="3028" y="1251"/>
                      <a:pt x="2899" y="1284"/>
                    </a:cubicBezTo>
                    <a:cubicBezTo>
                      <a:pt x="2825" y="1304"/>
                      <a:pt x="2755" y="1314"/>
                      <a:pt x="2690" y="1314"/>
                    </a:cubicBezTo>
                    <a:cubicBezTo>
                      <a:pt x="2523" y="1314"/>
                      <a:pt x="2391" y="1248"/>
                      <a:pt x="2304" y="1120"/>
                    </a:cubicBezTo>
                    <a:cubicBezTo>
                      <a:pt x="2191" y="954"/>
                      <a:pt x="2212" y="740"/>
                      <a:pt x="2359" y="517"/>
                    </a:cubicBezTo>
                    <a:cubicBezTo>
                      <a:pt x="2410" y="443"/>
                      <a:pt x="2466" y="369"/>
                      <a:pt x="2502" y="288"/>
                    </a:cubicBezTo>
                    <a:cubicBezTo>
                      <a:pt x="2523" y="240"/>
                      <a:pt x="2533" y="169"/>
                      <a:pt x="2513" y="126"/>
                    </a:cubicBezTo>
                    <a:cubicBezTo>
                      <a:pt x="2472" y="42"/>
                      <a:pt x="2383" y="0"/>
                      <a:pt x="22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4604350" y="2535125"/>
                <a:ext cx="327625" cy="855025"/>
              </a:xfrm>
              <a:custGeom>
                <a:rect b="b" l="l" r="r" t="t"/>
                <a:pathLst>
                  <a:path extrusionOk="0" h="34201" w="13105">
                    <a:moveTo>
                      <a:pt x="8519" y="1"/>
                    </a:moveTo>
                    <a:cubicBezTo>
                      <a:pt x="8475" y="1"/>
                      <a:pt x="8430" y="5"/>
                      <a:pt x="8384" y="12"/>
                    </a:cubicBezTo>
                    <a:cubicBezTo>
                      <a:pt x="8114" y="57"/>
                      <a:pt x="7883" y="186"/>
                      <a:pt x="7693" y="381"/>
                    </a:cubicBezTo>
                    <a:cubicBezTo>
                      <a:pt x="7582" y="493"/>
                      <a:pt x="7480" y="620"/>
                      <a:pt x="7357" y="718"/>
                    </a:cubicBezTo>
                    <a:cubicBezTo>
                      <a:pt x="7218" y="831"/>
                      <a:pt x="7065" y="937"/>
                      <a:pt x="6905" y="1013"/>
                    </a:cubicBezTo>
                    <a:cubicBezTo>
                      <a:pt x="6804" y="1058"/>
                      <a:pt x="6702" y="1082"/>
                      <a:pt x="6602" y="1082"/>
                    </a:cubicBezTo>
                    <a:cubicBezTo>
                      <a:pt x="6462" y="1082"/>
                      <a:pt x="6324" y="1036"/>
                      <a:pt x="6193" y="941"/>
                    </a:cubicBezTo>
                    <a:cubicBezTo>
                      <a:pt x="6142" y="902"/>
                      <a:pt x="6091" y="870"/>
                      <a:pt x="6040" y="835"/>
                    </a:cubicBezTo>
                    <a:cubicBezTo>
                      <a:pt x="5924" y="756"/>
                      <a:pt x="5806" y="717"/>
                      <a:pt x="5688" y="717"/>
                    </a:cubicBezTo>
                    <a:cubicBezTo>
                      <a:pt x="5576" y="717"/>
                      <a:pt x="5464" y="752"/>
                      <a:pt x="5354" y="822"/>
                    </a:cubicBezTo>
                    <a:cubicBezTo>
                      <a:pt x="5217" y="910"/>
                      <a:pt x="5088" y="1015"/>
                      <a:pt x="4964" y="1121"/>
                    </a:cubicBezTo>
                    <a:cubicBezTo>
                      <a:pt x="4712" y="1333"/>
                      <a:pt x="4444" y="1429"/>
                      <a:pt x="4185" y="1429"/>
                    </a:cubicBezTo>
                    <a:cubicBezTo>
                      <a:pt x="4062" y="1429"/>
                      <a:pt x="3940" y="1407"/>
                      <a:pt x="3824" y="1365"/>
                    </a:cubicBezTo>
                    <a:cubicBezTo>
                      <a:pt x="3568" y="1276"/>
                      <a:pt x="3450" y="1249"/>
                      <a:pt x="3342" y="1249"/>
                    </a:cubicBezTo>
                    <a:cubicBezTo>
                      <a:pt x="3307" y="1249"/>
                      <a:pt x="3274" y="1252"/>
                      <a:pt x="3237" y="1256"/>
                    </a:cubicBezTo>
                    <a:cubicBezTo>
                      <a:pt x="3083" y="1273"/>
                      <a:pt x="2985" y="1342"/>
                      <a:pt x="2944" y="1496"/>
                    </a:cubicBezTo>
                    <a:cubicBezTo>
                      <a:pt x="2926" y="1563"/>
                      <a:pt x="2903" y="1627"/>
                      <a:pt x="2879" y="1690"/>
                    </a:cubicBezTo>
                    <a:cubicBezTo>
                      <a:pt x="2706" y="2171"/>
                      <a:pt x="2338" y="2435"/>
                      <a:pt x="1852" y="2435"/>
                    </a:cubicBezTo>
                    <a:cubicBezTo>
                      <a:pt x="1809" y="2435"/>
                      <a:pt x="1766" y="2433"/>
                      <a:pt x="1721" y="2429"/>
                    </a:cubicBezTo>
                    <a:cubicBezTo>
                      <a:pt x="1680" y="2424"/>
                      <a:pt x="1641" y="2418"/>
                      <a:pt x="1604" y="2416"/>
                    </a:cubicBezTo>
                    <a:cubicBezTo>
                      <a:pt x="1582" y="2415"/>
                      <a:pt x="1561" y="2414"/>
                      <a:pt x="1540" y="2414"/>
                    </a:cubicBezTo>
                    <a:cubicBezTo>
                      <a:pt x="1279" y="2414"/>
                      <a:pt x="1141" y="2536"/>
                      <a:pt x="1078" y="2805"/>
                    </a:cubicBezTo>
                    <a:cubicBezTo>
                      <a:pt x="1052" y="2932"/>
                      <a:pt x="1033" y="3063"/>
                      <a:pt x="997" y="3188"/>
                    </a:cubicBezTo>
                    <a:cubicBezTo>
                      <a:pt x="923" y="3451"/>
                      <a:pt x="792" y="3687"/>
                      <a:pt x="530" y="3805"/>
                    </a:cubicBezTo>
                    <a:cubicBezTo>
                      <a:pt x="362" y="3879"/>
                      <a:pt x="254" y="3994"/>
                      <a:pt x="162" y="4141"/>
                    </a:cubicBezTo>
                    <a:cubicBezTo>
                      <a:pt x="0" y="4401"/>
                      <a:pt x="92" y="4659"/>
                      <a:pt x="383" y="4734"/>
                    </a:cubicBezTo>
                    <a:cubicBezTo>
                      <a:pt x="700" y="4816"/>
                      <a:pt x="868" y="5031"/>
                      <a:pt x="892" y="5338"/>
                    </a:cubicBezTo>
                    <a:cubicBezTo>
                      <a:pt x="909" y="5508"/>
                      <a:pt x="870" y="5686"/>
                      <a:pt x="833" y="5855"/>
                    </a:cubicBezTo>
                    <a:cubicBezTo>
                      <a:pt x="800" y="6009"/>
                      <a:pt x="808" y="6150"/>
                      <a:pt x="892" y="6281"/>
                    </a:cubicBezTo>
                    <a:cubicBezTo>
                      <a:pt x="962" y="6391"/>
                      <a:pt x="1044" y="6494"/>
                      <a:pt x="1126" y="6596"/>
                    </a:cubicBezTo>
                    <a:cubicBezTo>
                      <a:pt x="1263" y="6766"/>
                      <a:pt x="1322" y="6960"/>
                      <a:pt x="1320" y="7181"/>
                    </a:cubicBezTo>
                    <a:cubicBezTo>
                      <a:pt x="1318" y="7439"/>
                      <a:pt x="1240" y="7676"/>
                      <a:pt x="1089" y="7879"/>
                    </a:cubicBezTo>
                    <a:cubicBezTo>
                      <a:pt x="921" y="8104"/>
                      <a:pt x="919" y="8339"/>
                      <a:pt x="1005" y="8587"/>
                    </a:cubicBezTo>
                    <a:cubicBezTo>
                      <a:pt x="1048" y="8716"/>
                      <a:pt x="1099" y="8842"/>
                      <a:pt x="1146" y="8971"/>
                    </a:cubicBezTo>
                    <a:cubicBezTo>
                      <a:pt x="1240" y="9241"/>
                      <a:pt x="1205" y="9495"/>
                      <a:pt x="1035" y="9730"/>
                    </a:cubicBezTo>
                    <a:cubicBezTo>
                      <a:pt x="970" y="9822"/>
                      <a:pt x="900" y="9913"/>
                      <a:pt x="831" y="10003"/>
                    </a:cubicBezTo>
                    <a:cubicBezTo>
                      <a:pt x="594" y="10332"/>
                      <a:pt x="594" y="10596"/>
                      <a:pt x="823" y="10925"/>
                    </a:cubicBezTo>
                    <a:cubicBezTo>
                      <a:pt x="884" y="11011"/>
                      <a:pt x="952" y="11099"/>
                      <a:pt x="1013" y="11185"/>
                    </a:cubicBezTo>
                    <a:cubicBezTo>
                      <a:pt x="1154" y="11394"/>
                      <a:pt x="1189" y="11615"/>
                      <a:pt x="1089" y="11848"/>
                    </a:cubicBezTo>
                    <a:cubicBezTo>
                      <a:pt x="1048" y="11940"/>
                      <a:pt x="1005" y="12034"/>
                      <a:pt x="954" y="12120"/>
                    </a:cubicBezTo>
                    <a:cubicBezTo>
                      <a:pt x="876" y="12239"/>
                      <a:pt x="872" y="12366"/>
                      <a:pt x="907" y="12494"/>
                    </a:cubicBezTo>
                    <a:cubicBezTo>
                      <a:pt x="964" y="12695"/>
                      <a:pt x="1081" y="12848"/>
                      <a:pt x="1271" y="12943"/>
                    </a:cubicBezTo>
                    <a:cubicBezTo>
                      <a:pt x="1647" y="13129"/>
                      <a:pt x="1858" y="13413"/>
                      <a:pt x="1821" y="13851"/>
                    </a:cubicBezTo>
                    <a:cubicBezTo>
                      <a:pt x="1807" y="13986"/>
                      <a:pt x="1872" y="14088"/>
                      <a:pt x="1985" y="14166"/>
                    </a:cubicBezTo>
                    <a:cubicBezTo>
                      <a:pt x="2103" y="14250"/>
                      <a:pt x="2222" y="14340"/>
                      <a:pt x="2339" y="14428"/>
                    </a:cubicBezTo>
                    <a:cubicBezTo>
                      <a:pt x="2601" y="14630"/>
                      <a:pt x="2703" y="14907"/>
                      <a:pt x="2660" y="15226"/>
                    </a:cubicBezTo>
                    <a:cubicBezTo>
                      <a:pt x="2639" y="15369"/>
                      <a:pt x="2582" y="15512"/>
                      <a:pt x="2519" y="15641"/>
                    </a:cubicBezTo>
                    <a:cubicBezTo>
                      <a:pt x="2451" y="15778"/>
                      <a:pt x="2457" y="15905"/>
                      <a:pt x="2543" y="16024"/>
                    </a:cubicBezTo>
                    <a:cubicBezTo>
                      <a:pt x="2609" y="16112"/>
                      <a:pt x="2682" y="16191"/>
                      <a:pt x="2752" y="16273"/>
                    </a:cubicBezTo>
                    <a:cubicBezTo>
                      <a:pt x="3032" y="16615"/>
                      <a:pt x="3061" y="17071"/>
                      <a:pt x="2813" y="17425"/>
                    </a:cubicBezTo>
                    <a:cubicBezTo>
                      <a:pt x="2752" y="17513"/>
                      <a:pt x="2676" y="17595"/>
                      <a:pt x="2592" y="17660"/>
                    </a:cubicBezTo>
                    <a:cubicBezTo>
                      <a:pt x="2457" y="17771"/>
                      <a:pt x="2435" y="17904"/>
                      <a:pt x="2492" y="18057"/>
                    </a:cubicBezTo>
                    <a:cubicBezTo>
                      <a:pt x="2533" y="18162"/>
                      <a:pt x="2582" y="18264"/>
                      <a:pt x="2625" y="18372"/>
                    </a:cubicBezTo>
                    <a:cubicBezTo>
                      <a:pt x="2732" y="18636"/>
                      <a:pt x="2715" y="18894"/>
                      <a:pt x="2564" y="19140"/>
                    </a:cubicBezTo>
                    <a:cubicBezTo>
                      <a:pt x="2492" y="19254"/>
                      <a:pt x="2404" y="19359"/>
                      <a:pt x="2333" y="19475"/>
                    </a:cubicBezTo>
                    <a:cubicBezTo>
                      <a:pt x="2236" y="19622"/>
                      <a:pt x="2132" y="19766"/>
                      <a:pt x="2058" y="19921"/>
                    </a:cubicBezTo>
                    <a:cubicBezTo>
                      <a:pt x="1968" y="20111"/>
                      <a:pt x="1981" y="20308"/>
                      <a:pt x="2103" y="20488"/>
                    </a:cubicBezTo>
                    <a:cubicBezTo>
                      <a:pt x="2255" y="20707"/>
                      <a:pt x="2257" y="20934"/>
                      <a:pt x="2134" y="21163"/>
                    </a:cubicBezTo>
                    <a:cubicBezTo>
                      <a:pt x="2067" y="21290"/>
                      <a:pt x="1981" y="21415"/>
                      <a:pt x="1895" y="21533"/>
                    </a:cubicBezTo>
                    <a:cubicBezTo>
                      <a:pt x="1815" y="21640"/>
                      <a:pt x="1801" y="21750"/>
                      <a:pt x="1846" y="21871"/>
                    </a:cubicBezTo>
                    <a:cubicBezTo>
                      <a:pt x="1883" y="21961"/>
                      <a:pt x="1923" y="22047"/>
                      <a:pt x="1968" y="22131"/>
                    </a:cubicBezTo>
                    <a:cubicBezTo>
                      <a:pt x="2083" y="22346"/>
                      <a:pt x="2118" y="22577"/>
                      <a:pt x="2042" y="22806"/>
                    </a:cubicBezTo>
                    <a:cubicBezTo>
                      <a:pt x="1981" y="23006"/>
                      <a:pt x="1915" y="23209"/>
                      <a:pt x="1815" y="23393"/>
                    </a:cubicBezTo>
                    <a:cubicBezTo>
                      <a:pt x="1684" y="23639"/>
                      <a:pt x="1684" y="23870"/>
                      <a:pt x="1813" y="24105"/>
                    </a:cubicBezTo>
                    <a:cubicBezTo>
                      <a:pt x="1997" y="24443"/>
                      <a:pt x="2015" y="24795"/>
                      <a:pt x="1954" y="25165"/>
                    </a:cubicBezTo>
                    <a:cubicBezTo>
                      <a:pt x="1919" y="25365"/>
                      <a:pt x="1889" y="25568"/>
                      <a:pt x="1876" y="25771"/>
                    </a:cubicBezTo>
                    <a:cubicBezTo>
                      <a:pt x="1846" y="26331"/>
                      <a:pt x="2081" y="26806"/>
                      <a:pt x="2374" y="27262"/>
                    </a:cubicBezTo>
                    <a:cubicBezTo>
                      <a:pt x="2400" y="27301"/>
                      <a:pt x="2435" y="27321"/>
                      <a:pt x="2471" y="27321"/>
                    </a:cubicBezTo>
                    <a:cubicBezTo>
                      <a:pt x="2511" y="27321"/>
                      <a:pt x="2550" y="27296"/>
                      <a:pt x="2574" y="27250"/>
                    </a:cubicBezTo>
                    <a:cubicBezTo>
                      <a:pt x="2592" y="27215"/>
                      <a:pt x="2603" y="27174"/>
                      <a:pt x="2611" y="27137"/>
                    </a:cubicBezTo>
                    <a:cubicBezTo>
                      <a:pt x="2644" y="26957"/>
                      <a:pt x="2674" y="26779"/>
                      <a:pt x="2703" y="26601"/>
                    </a:cubicBezTo>
                    <a:cubicBezTo>
                      <a:pt x="2785" y="26098"/>
                      <a:pt x="2889" y="25597"/>
                      <a:pt x="2942" y="25091"/>
                    </a:cubicBezTo>
                    <a:cubicBezTo>
                      <a:pt x="3079" y="23813"/>
                      <a:pt x="3208" y="22530"/>
                      <a:pt x="3306" y="21249"/>
                    </a:cubicBezTo>
                    <a:cubicBezTo>
                      <a:pt x="3390" y="20099"/>
                      <a:pt x="3597" y="18978"/>
                      <a:pt x="3943" y="17881"/>
                    </a:cubicBezTo>
                    <a:cubicBezTo>
                      <a:pt x="4156" y="17210"/>
                      <a:pt x="4344" y="16533"/>
                      <a:pt x="4538" y="15856"/>
                    </a:cubicBezTo>
                    <a:cubicBezTo>
                      <a:pt x="4589" y="15682"/>
                      <a:pt x="4630" y="15502"/>
                      <a:pt x="4659" y="15326"/>
                    </a:cubicBezTo>
                    <a:cubicBezTo>
                      <a:pt x="4782" y="14530"/>
                      <a:pt x="4859" y="13730"/>
                      <a:pt x="4822" y="12922"/>
                    </a:cubicBezTo>
                    <a:cubicBezTo>
                      <a:pt x="4802" y="12515"/>
                      <a:pt x="4790" y="12106"/>
                      <a:pt x="4782" y="11701"/>
                    </a:cubicBezTo>
                    <a:cubicBezTo>
                      <a:pt x="4780" y="11604"/>
                      <a:pt x="4790" y="11506"/>
                      <a:pt x="4820" y="11418"/>
                    </a:cubicBezTo>
                    <a:cubicBezTo>
                      <a:pt x="4838" y="11367"/>
                      <a:pt x="4873" y="11340"/>
                      <a:pt x="4909" y="11340"/>
                    </a:cubicBezTo>
                    <a:cubicBezTo>
                      <a:pt x="4941" y="11340"/>
                      <a:pt x="4974" y="11360"/>
                      <a:pt x="4998" y="11400"/>
                    </a:cubicBezTo>
                    <a:cubicBezTo>
                      <a:pt x="5039" y="11469"/>
                      <a:pt x="5068" y="11559"/>
                      <a:pt x="5074" y="11639"/>
                    </a:cubicBezTo>
                    <a:cubicBezTo>
                      <a:pt x="5099" y="11956"/>
                      <a:pt x="5111" y="12274"/>
                      <a:pt x="5129" y="12591"/>
                    </a:cubicBezTo>
                    <a:cubicBezTo>
                      <a:pt x="5203" y="14025"/>
                      <a:pt x="5048" y="15428"/>
                      <a:pt x="4593" y="16799"/>
                    </a:cubicBezTo>
                    <a:cubicBezTo>
                      <a:pt x="4364" y="17487"/>
                      <a:pt x="4170" y="18188"/>
                      <a:pt x="3980" y="18888"/>
                    </a:cubicBezTo>
                    <a:cubicBezTo>
                      <a:pt x="3840" y="19397"/>
                      <a:pt x="3738" y="19917"/>
                      <a:pt x="3689" y="20441"/>
                    </a:cubicBezTo>
                    <a:cubicBezTo>
                      <a:pt x="3581" y="21677"/>
                      <a:pt x="3462" y="22912"/>
                      <a:pt x="3356" y="24150"/>
                    </a:cubicBezTo>
                    <a:cubicBezTo>
                      <a:pt x="3270" y="25138"/>
                      <a:pt x="3102" y="26116"/>
                      <a:pt x="2922" y="27092"/>
                    </a:cubicBezTo>
                    <a:cubicBezTo>
                      <a:pt x="2828" y="27608"/>
                      <a:pt x="2797" y="28119"/>
                      <a:pt x="2928" y="28623"/>
                    </a:cubicBezTo>
                    <a:cubicBezTo>
                      <a:pt x="3114" y="29357"/>
                      <a:pt x="3212" y="30104"/>
                      <a:pt x="3290" y="30853"/>
                    </a:cubicBezTo>
                    <a:cubicBezTo>
                      <a:pt x="3327" y="31180"/>
                      <a:pt x="3376" y="31505"/>
                      <a:pt x="3427" y="31828"/>
                    </a:cubicBezTo>
                    <a:cubicBezTo>
                      <a:pt x="3550" y="32590"/>
                      <a:pt x="3795" y="33316"/>
                      <a:pt x="4002" y="34052"/>
                    </a:cubicBezTo>
                    <a:cubicBezTo>
                      <a:pt x="4010" y="34079"/>
                      <a:pt x="4016" y="34108"/>
                      <a:pt x="4033" y="34130"/>
                    </a:cubicBezTo>
                    <a:cubicBezTo>
                      <a:pt x="4063" y="34176"/>
                      <a:pt x="4097" y="34200"/>
                      <a:pt x="4131" y="34200"/>
                    </a:cubicBezTo>
                    <a:cubicBezTo>
                      <a:pt x="4165" y="34200"/>
                      <a:pt x="4200" y="34177"/>
                      <a:pt x="4231" y="34128"/>
                    </a:cubicBezTo>
                    <a:cubicBezTo>
                      <a:pt x="4252" y="34097"/>
                      <a:pt x="4266" y="34057"/>
                      <a:pt x="4270" y="34018"/>
                    </a:cubicBezTo>
                    <a:cubicBezTo>
                      <a:pt x="4362" y="33146"/>
                      <a:pt x="4389" y="32277"/>
                      <a:pt x="4258" y="31407"/>
                    </a:cubicBezTo>
                    <a:cubicBezTo>
                      <a:pt x="4117" y="30454"/>
                      <a:pt x="3986" y="29500"/>
                      <a:pt x="3838" y="28545"/>
                    </a:cubicBezTo>
                    <a:cubicBezTo>
                      <a:pt x="3540" y="26638"/>
                      <a:pt x="3707" y="24770"/>
                      <a:pt x="4307" y="22937"/>
                    </a:cubicBezTo>
                    <a:cubicBezTo>
                      <a:pt x="4385" y="22693"/>
                      <a:pt x="4473" y="22454"/>
                      <a:pt x="4567" y="22219"/>
                    </a:cubicBezTo>
                    <a:cubicBezTo>
                      <a:pt x="4708" y="21873"/>
                      <a:pt x="4853" y="21527"/>
                      <a:pt x="5013" y="21188"/>
                    </a:cubicBezTo>
                    <a:cubicBezTo>
                      <a:pt x="5258" y="20668"/>
                      <a:pt x="5598" y="20206"/>
                      <a:pt x="5933" y="19739"/>
                    </a:cubicBezTo>
                    <a:cubicBezTo>
                      <a:pt x="6028" y="19610"/>
                      <a:pt x="6144" y="19487"/>
                      <a:pt x="6273" y="19389"/>
                    </a:cubicBezTo>
                    <a:cubicBezTo>
                      <a:pt x="6449" y="19256"/>
                      <a:pt x="6645" y="19154"/>
                      <a:pt x="6834" y="19037"/>
                    </a:cubicBezTo>
                    <a:cubicBezTo>
                      <a:pt x="6928" y="18978"/>
                      <a:pt x="7018" y="18906"/>
                      <a:pt x="6987" y="18782"/>
                    </a:cubicBezTo>
                    <a:cubicBezTo>
                      <a:pt x="6907" y="18460"/>
                      <a:pt x="7020" y="18225"/>
                      <a:pt x="7263" y="18016"/>
                    </a:cubicBezTo>
                    <a:cubicBezTo>
                      <a:pt x="7423" y="17881"/>
                      <a:pt x="7421" y="17783"/>
                      <a:pt x="7331" y="17591"/>
                    </a:cubicBezTo>
                    <a:cubicBezTo>
                      <a:pt x="7276" y="17468"/>
                      <a:pt x="7214" y="17345"/>
                      <a:pt x="7177" y="17216"/>
                    </a:cubicBezTo>
                    <a:cubicBezTo>
                      <a:pt x="7071" y="16815"/>
                      <a:pt x="7216" y="16453"/>
                      <a:pt x="7564" y="16230"/>
                    </a:cubicBezTo>
                    <a:cubicBezTo>
                      <a:pt x="7636" y="16185"/>
                      <a:pt x="7707" y="16138"/>
                      <a:pt x="7777" y="16091"/>
                    </a:cubicBezTo>
                    <a:cubicBezTo>
                      <a:pt x="7955" y="15966"/>
                      <a:pt x="8112" y="15623"/>
                      <a:pt x="7985" y="15361"/>
                    </a:cubicBezTo>
                    <a:cubicBezTo>
                      <a:pt x="7914" y="15211"/>
                      <a:pt x="7873" y="15040"/>
                      <a:pt x="7838" y="14876"/>
                    </a:cubicBezTo>
                    <a:cubicBezTo>
                      <a:pt x="7785" y="14639"/>
                      <a:pt x="7826" y="14407"/>
                      <a:pt x="7992" y="14221"/>
                    </a:cubicBezTo>
                    <a:cubicBezTo>
                      <a:pt x="8174" y="14019"/>
                      <a:pt x="8147" y="13669"/>
                      <a:pt x="7971" y="13468"/>
                    </a:cubicBezTo>
                    <a:cubicBezTo>
                      <a:pt x="7924" y="13417"/>
                      <a:pt x="7881" y="13366"/>
                      <a:pt x="7838" y="13313"/>
                    </a:cubicBezTo>
                    <a:cubicBezTo>
                      <a:pt x="7672" y="13118"/>
                      <a:pt x="7582" y="12900"/>
                      <a:pt x="7607" y="12640"/>
                    </a:cubicBezTo>
                    <a:cubicBezTo>
                      <a:pt x="7634" y="12392"/>
                      <a:pt x="7781" y="12235"/>
                      <a:pt x="8002" y="12124"/>
                    </a:cubicBezTo>
                    <a:cubicBezTo>
                      <a:pt x="8114" y="12071"/>
                      <a:pt x="8157" y="11965"/>
                      <a:pt x="8153" y="11842"/>
                    </a:cubicBezTo>
                    <a:cubicBezTo>
                      <a:pt x="8147" y="11735"/>
                      <a:pt x="8137" y="11627"/>
                      <a:pt x="8145" y="11521"/>
                    </a:cubicBezTo>
                    <a:cubicBezTo>
                      <a:pt x="8167" y="11173"/>
                      <a:pt x="8477" y="10867"/>
                      <a:pt x="8812" y="10867"/>
                    </a:cubicBezTo>
                    <a:cubicBezTo>
                      <a:pt x="8942" y="10867"/>
                      <a:pt x="9076" y="10913"/>
                      <a:pt x="9199" y="11021"/>
                    </a:cubicBezTo>
                    <a:cubicBezTo>
                      <a:pt x="9262" y="11079"/>
                      <a:pt x="9334" y="11124"/>
                      <a:pt x="9412" y="11161"/>
                    </a:cubicBezTo>
                    <a:cubicBezTo>
                      <a:pt x="9452" y="11181"/>
                      <a:pt x="9491" y="11190"/>
                      <a:pt x="9528" y="11190"/>
                    </a:cubicBezTo>
                    <a:cubicBezTo>
                      <a:pt x="9609" y="11190"/>
                      <a:pt x="9678" y="11144"/>
                      <a:pt x="9725" y="11054"/>
                    </a:cubicBezTo>
                    <a:cubicBezTo>
                      <a:pt x="9749" y="11009"/>
                      <a:pt x="9763" y="10960"/>
                      <a:pt x="9784" y="10911"/>
                    </a:cubicBezTo>
                    <a:cubicBezTo>
                      <a:pt x="9896" y="10651"/>
                      <a:pt x="10042" y="10424"/>
                      <a:pt x="10308" y="10291"/>
                    </a:cubicBezTo>
                    <a:cubicBezTo>
                      <a:pt x="10433" y="10228"/>
                      <a:pt x="10561" y="10209"/>
                      <a:pt x="10691" y="10209"/>
                    </a:cubicBezTo>
                    <a:cubicBezTo>
                      <a:pt x="10773" y="10209"/>
                      <a:pt x="10856" y="10217"/>
                      <a:pt x="10940" y="10226"/>
                    </a:cubicBezTo>
                    <a:cubicBezTo>
                      <a:pt x="10972" y="10229"/>
                      <a:pt x="11002" y="10231"/>
                      <a:pt x="11030" y="10231"/>
                    </a:cubicBezTo>
                    <a:cubicBezTo>
                      <a:pt x="11254" y="10231"/>
                      <a:pt x="11350" y="10120"/>
                      <a:pt x="11372" y="9863"/>
                    </a:cubicBezTo>
                    <a:cubicBezTo>
                      <a:pt x="11386" y="9728"/>
                      <a:pt x="11382" y="9591"/>
                      <a:pt x="11396" y="9456"/>
                    </a:cubicBezTo>
                    <a:cubicBezTo>
                      <a:pt x="11437" y="9068"/>
                      <a:pt x="11605" y="8752"/>
                      <a:pt x="11963" y="8564"/>
                    </a:cubicBezTo>
                    <a:cubicBezTo>
                      <a:pt x="12126" y="8480"/>
                      <a:pt x="12231" y="8343"/>
                      <a:pt x="12309" y="8180"/>
                    </a:cubicBezTo>
                    <a:cubicBezTo>
                      <a:pt x="12413" y="7961"/>
                      <a:pt x="12442" y="7727"/>
                      <a:pt x="12433" y="7484"/>
                    </a:cubicBezTo>
                    <a:cubicBezTo>
                      <a:pt x="12421" y="7089"/>
                      <a:pt x="12552" y="6754"/>
                      <a:pt x="12883" y="6510"/>
                    </a:cubicBezTo>
                    <a:cubicBezTo>
                      <a:pt x="13055" y="6385"/>
                      <a:pt x="13104" y="6158"/>
                      <a:pt x="13016" y="5964"/>
                    </a:cubicBezTo>
                    <a:cubicBezTo>
                      <a:pt x="12955" y="5827"/>
                      <a:pt x="12937" y="5692"/>
                      <a:pt x="12963" y="5549"/>
                    </a:cubicBezTo>
                    <a:cubicBezTo>
                      <a:pt x="12986" y="5422"/>
                      <a:pt x="13012" y="5293"/>
                      <a:pt x="13029" y="5162"/>
                    </a:cubicBezTo>
                    <a:cubicBezTo>
                      <a:pt x="13070" y="4843"/>
                      <a:pt x="12967" y="4689"/>
                      <a:pt x="12669" y="4577"/>
                    </a:cubicBezTo>
                    <a:cubicBezTo>
                      <a:pt x="12544" y="4528"/>
                      <a:pt x="12413" y="4476"/>
                      <a:pt x="12300" y="4405"/>
                    </a:cubicBezTo>
                    <a:cubicBezTo>
                      <a:pt x="12092" y="4272"/>
                      <a:pt x="12026" y="4084"/>
                      <a:pt x="12098" y="3846"/>
                    </a:cubicBezTo>
                    <a:cubicBezTo>
                      <a:pt x="12128" y="3744"/>
                      <a:pt x="12180" y="3646"/>
                      <a:pt x="12216" y="3544"/>
                    </a:cubicBezTo>
                    <a:cubicBezTo>
                      <a:pt x="12261" y="3406"/>
                      <a:pt x="12321" y="3265"/>
                      <a:pt x="12341" y="3122"/>
                    </a:cubicBezTo>
                    <a:cubicBezTo>
                      <a:pt x="12385" y="2829"/>
                      <a:pt x="12267" y="2688"/>
                      <a:pt x="12000" y="2688"/>
                    </a:cubicBezTo>
                    <a:cubicBezTo>
                      <a:pt x="11978" y="2688"/>
                      <a:pt x="11956" y="2689"/>
                      <a:pt x="11932" y="2690"/>
                    </a:cubicBezTo>
                    <a:cubicBezTo>
                      <a:pt x="11820" y="2697"/>
                      <a:pt x="11707" y="2707"/>
                      <a:pt x="11592" y="2711"/>
                    </a:cubicBezTo>
                    <a:cubicBezTo>
                      <a:pt x="11582" y="2711"/>
                      <a:pt x="11571" y="2711"/>
                      <a:pt x="11561" y="2711"/>
                    </a:cubicBezTo>
                    <a:cubicBezTo>
                      <a:pt x="11487" y="2711"/>
                      <a:pt x="11410" y="2705"/>
                      <a:pt x="11339" y="2692"/>
                    </a:cubicBezTo>
                    <a:cubicBezTo>
                      <a:pt x="10960" y="2631"/>
                      <a:pt x="10809" y="2437"/>
                      <a:pt x="10838" y="2056"/>
                    </a:cubicBezTo>
                    <a:cubicBezTo>
                      <a:pt x="10846" y="1954"/>
                      <a:pt x="10868" y="1854"/>
                      <a:pt x="10880" y="1751"/>
                    </a:cubicBezTo>
                    <a:cubicBezTo>
                      <a:pt x="10891" y="1690"/>
                      <a:pt x="10899" y="1629"/>
                      <a:pt x="10901" y="1565"/>
                    </a:cubicBezTo>
                    <a:cubicBezTo>
                      <a:pt x="10905" y="1273"/>
                      <a:pt x="10743" y="1099"/>
                      <a:pt x="10478" y="1099"/>
                    </a:cubicBezTo>
                    <a:cubicBezTo>
                      <a:pt x="10447" y="1099"/>
                      <a:pt x="10414" y="1102"/>
                      <a:pt x="10379" y="1107"/>
                    </a:cubicBezTo>
                    <a:cubicBezTo>
                      <a:pt x="10252" y="1125"/>
                      <a:pt x="10121" y="1156"/>
                      <a:pt x="9995" y="1158"/>
                    </a:cubicBezTo>
                    <a:cubicBezTo>
                      <a:pt x="9986" y="1158"/>
                      <a:pt x="9977" y="1158"/>
                      <a:pt x="9969" y="1158"/>
                    </a:cubicBezTo>
                    <a:cubicBezTo>
                      <a:pt x="9640" y="1158"/>
                      <a:pt x="9402" y="1005"/>
                      <a:pt x="9270" y="696"/>
                    </a:cubicBezTo>
                    <a:cubicBezTo>
                      <a:pt x="9231" y="606"/>
                      <a:pt x="9201" y="514"/>
                      <a:pt x="9162" y="426"/>
                    </a:cubicBezTo>
                    <a:cubicBezTo>
                      <a:pt x="9042" y="156"/>
                      <a:pt x="8800" y="1"/>
                      <a:pt x="85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4644400" y="2766950"/>
                <a:ext cx="485525" cy="871025"/>
              </a:xfrm>
              <a:custGeom>
                <a:rect b="b" l="l" r="r" t="t"/>
                <a:pathLst>
                  <a:path extrusionOk="0" h="34841" w="19421">
                    <a:moveTo>
                      <a:pt x="16163" y="0"/>
                    </a:moveTo>
                    <a:cubicBezTo>
                      <a:pt x="16099" y="0"/>
                      <a:pt x="16032" y="31"/>
                      <a:pt x="15960" y="93"/>
                    </a:cubicBezTo>
                    <a:cubicBezTo>
                      <a:pt x="15883" y="161"/>
                      <a:pt x="15813" y="241"/>
                      <a:pt x="15742" y="308"/>
                    </a:cubicBezTo>
                    <a:cubicBezTo>
                      <a:pt x="15615" y="431"/>
                      <a:pt x="15468" y="493"/>
                      <a:pt x="15300" y="493"/>
                    </a:cubicBezTo>
                    <a:cubicBezTo>
                      <a:pt x="15272" y="493"/>
                      <a:pt x="15243" y="492"/>
                      <a:pt x="15214" y="488"/>
                    </a:cubicBezTo>
                    <a:cubicBezTo>
                      <a:pt x="15107" y="472"/>
                      <a:pt x="15001" y="451"/>
                      <a:pt x="14897" y="439"/>
                    </a:cubicBezTo>
                    <a:cubicBezTo>
                      <a:pt x="14870" y="435"/>
                      <a:pt x="14843" y="433"/>
                      <a:pt x="14818" y="433"/>
                    </a:cubicBezTo>
                    <a:cubicBezTo>
                      <a:pt x="14707" y="433"/>
                      <a:pt x="14611" y="473"/>
                      <a:pt x="14543" y="582"/>
                    </a:cubicBezTo>
                    <a:cubicBezTo>
                      <a:pt x="14461" y="713"/>
                      <a:pt x="14498" y="836"/>
                      <a:pt x="14582" y="942"/>
                    </a:cubicBezTo>
                    <a:cubicBezTo>
                      <a:pt x="14794" y="1223"/>
                      <a:pt x="14796" y="1513"/>
                      <a:pt x="14620" y="1802"/>
                    </a:cubicBezTo>
                    <a:cubicBezTo>
                      <a:pt x="14420" y="2129"/>
                      <a:pt x="14418" y="2454"/>
                      <a:pt x="14575" y="2790"/>
                    </a:cubicBezTo>
                    <a:cubicBezTo>
                      <a:pt x="14602" y="2841"/>
                      <a:pt x="14627" y="2892"/>
                      <a:pt x="14641" y="2947"/>
                    </a:cubicBezTo>
                    <a:cubicBezTo>
                      <a:pt x="14672" y="3074"/>
                      <a:pt x="14706" y="3201"/>
                      <a:pt x="14715" y="3330"/>
                    </a:cubicBezTo>
                    <a:cubicBezTo>
                      <a:pt x="14733" y="3684"/>
                      <a:pt x="14563" y="3933"/>
                      <a:pt x="14221" y="4030"/>
                    </a:cubicBezTo>
                    <a:cubicBezTo>
                      <a:pt x="14074" y="4071"/>
                      <a:pt x="13919" y="4079"/>
                      <a:pt x="13767" y="4083"/>
                    </a:cubicBezTo>
                    <a:cubicBezTo>
                      <a:pt x="13579" y="4091"/>
                      <a:pt x="13512" y="4122"/>
                      <a:pt x="13446" y="4298"/>
                    </a:cubicBezTo>
                    <a:cubicBezTo>
                      <a:pt x="13419" y="4367"/>
                      <a:pt x="13403" y="4439"/>
                      <a:pt x="13397" y="4512"/>
                    </a:cubicBezTo>
                    <a:cubicBezTo>
                      <a:pt x="13387" y="4631"/>
                      <a:pt x="13389" y="4752"/>
                      <a:pt x="13389" y="4868"/>
                    </a:cubicBezTo>
                    <a:cubicBezTo>
                      <a:pt x="13389" y="5229"/>
                      <a:pt x="13266" y="5409"/>
                      <a:pt x="12928" y="5542"/>
                    </a:cubicBezTo>
                    <a:cubicBezTo>
                      <a:pt x="12718" y="5625"/>
                      <a:pt x="12662" y="5713"/>
                      <a:pt x="12681" y="5945"/>
                    </a:cubicBezTo>
                    <a:cubicBezTo>
                      <a:pt x="12701" y="6170"/>
                      <a:pt x="12781" y="6374"/>
                      <a:pt x="12912" y="6558"/>
                    </a:cubicBezTo>
                    <a:cubicBezTo>
                      <a:pt x="13045" y="6749"/>
                      <a:pt x="13065" y="6951"/>
                      <a:pt x="12943" y="7148"/>
                    </a:cubicBezTo>
                    <a:cubicBezTo>
                      <a:pt x="12851" y="7295"/>
                      <a:pt x="12734" y="7428"/>
                      <a:pt x="12628" y="7567"/>
                    </a:cubicBezTo>
                    <a:cubicBezTo>
                      <a:pt x="12579" y="7628"/>
                      <a:pt x="12517" y="7682"/>
                      <a:pt x="12474" y="7749"/>
                    </a:cubicBezTo>
                    <a:cubicBezTo>
                      <a:pt x="12384" y="7888"/>
                      <a:pt x="12392" y="7960"/>
                      <a:pt x="12519" y="8070"/>
                    </a:cubicBezTo>
                    <a:cubicBezTo>
                      <a:pt x="12609" y="8148"/>
                      <a:pt x="12707" y="8216"/>
                      <a:pt x="12804" y="8283"/>
                    </a:cubicBezTo>
                    <a:cubicBezTo>
                      <a:pt x="12902" y="8349"/>
                      <a:pt x="13004" y="8408"/>
                      <a:pt x="13100" y="8480"/>
                    </a:cubicBezTo>
                    <a:cubicBezTo>
                      <a:pt x="13342" y="8651"/>
                      <a:pt x="13407" y="8895"/>
                      <a:pt x="13354" y="9171"/>
                    </a:cubicBezTo>
                    <a:cubicBezTo>
                      <a:pt x="13327" y="9296"/>
                      <a:pt x="13291" y="9431"/>
                      <a:pt x="13219" y="9533"/>
                    </a:cubicBezTo>
                    <a:cubicBezTo>
                      <a:pt x="13039" y="9781"/>
                      <a:pt x="13039" y="10012"/>
                      <a:pt x="13223" y="10249"/>
                    </a:cubicBezTo>
                    <a:cubicBezTo>
                      <a:pt x="13231" y="10259"/>
                      <a:pt x="13233" y="10270"/>
                      <a:pt x="13241" y="10280"/>
                    </a:cubicBezTo>
                    <a:cubicBezTo>
                      <a:pt x="13387" y="10538"/>
                      <a:pt x="13376" y="10787"/>
                      <a:pt x="13198" y="11027"/>
                    </a:cubicBezTo>
                    <a:cubicBezTo>
                      <a:pt x="13123" y="11127"/>
                      <a:pt x="13047" y="11227"/>
                      <a:pt x="12984" y="11334"/>
                    </a:cubicBezTo>
                    <a:cubicBezTo>
                      <a:pt x="12894" y="11479"/>
                      <a:pt x="12928" y="11600"/>
                      <a:pt x="13092" y="11694"/>
                    </a:cubicBezTo>
                    <a:cubicBezTo>
                      <a:pt x="13213" y="11544"/>
                      <a:pt x="13344" y="11393"/>
                      <a:pt x="13460" y="11233"/>
                    </a:cubicBezTo>
                    <a:cubicBezTo>
                      <a:pt x="14385" y="9983"/>
                      <a:pt x="15103" y="8625"/>
                      <a:pt x="15643" y="7170"/>
                    </a:cubicBezTo>
                    <a:cubicBezTo>
                      <a:pt x="15762" y="6845"/>
                      <a:pt x="15889" y="6524"/>
                      <a:pt x="16018" y="6204"/>
                    </a:cubicBezTo>
                    <a:cubicBezTo>
                      <a:pt x="16059" y="6104"/>
                      <a:pt x="16114" y="6010"/>
                      <a:pt x="16177" y="5924"/>
                    </a:cubicBezTo>
                    <a:cubicBezTo>
                      <a:pt x="16194" y="5901"/>
                      <a:pt x="16239" y="5890"/>
                      <a:pt x="16276" y="5890"/>
                    </a:cubicBezTo>
                    <a:cubicBezTo>
                      <a:pt x="16289" y="5890"/>
                      <a:pt x="16301" y="5891"/>
                      <a:pt x="16310" y="5893"/>
                    </a:cubicBezTo>
                    <a:cubicBezTo>
                      <a:pt x="16339" y="5902"/>
                      <a:pt x="16359" y="5965"/>
                      <a:pt x="16361" y="6004"/>
                    </a:cubicBezTo>
                    <a:cubicBezTo>
                      <a:pt x="16364" y="6047"/>
                      <a:pt x="16343" y="6092"/>
                      <a:pt x="16331" y="6135"/>
                    </a:cubicBezTo>
                    <a:cubicBezTo>
                      <a:pt x="16073" y="6963"/>
                      <a:pt x="15772" y="7780"/>
                      <a:pt x="15402" y="8567"/>
                    </a:cubicBezTo>
                    <a:cubicBezTo>
                      <a:pt x="14845" y="9758"/>
                      <a:pt x="14187" y="10888"/>
                      <a:pt x="13336" y="11896"/>
                    </a:cubicBezTo>
                    <a:cubicBezTo>
                      <a:pt x="13225" y="12027"/>
                      <a:pt x="13172" y="12187"/>
                      <a:pt x="13213" y="12357"/>
                    </a:cubicBezTo>
                    <a:cubicBezTo>
                      <a:pt x="13284" y="12672"/>
                      <a:pt x="13180" y="12903"/>
                      <a:pt x="12902" y="13056"/>
                    </a:cubicBezTo>
                    <a:cubicBezTo>
                      <a:pt x="12804" y="13109"/>
                      <a:pt x="12769" y="13189"/>
                      <a:pt x="12781" y="13296"/>
                    </a:cubicBezTo>
                    <a:cubicBezTo>
                      <a:pt x="12791" y="13375"/>
                      <a:pt x="12810" y="13453"/>
                      <a:pt x="12812" y="13531"/>
                    </a:cubicBezTo>
                    <a:cubicBezTo>
                      <a:pt x="12816" y="13680"/>
                      <a:pt x="12826" y="13828"/>
                      <a:pt x="12804" y="13971"/>
                    </a:cubicBezTo>
                    <a:cubicBezTo>
                      <a:pt x="12759" y="14269"/>
                      <a:pt x="12536" y="14456"/>
                      <a:pt x="12231" y="14476"/>
                    </a:cubicBezTo>
                    <a:cubicBezTo>
                      <a:pt x="12205" y="14478"/>
                      <a:pt x="12180" y="14480"/>
                      <a:pt x="12155" y="14480"/>
                    </a:cubicBezTo>
                    <a:cubicBezTo>
                      <a:pt x="12026" y="14480"/>
                      <a:pt x="11903" y="14449"/>
                      <a:pt x="11787" y="14392"/>
                    </a:cubicBezTo>
                    <a:cubicBezTo>
                      <a:pt x="11715" y="14360"/>
                      <a:pt x="11644" y="14323"/>
                      <a:pt x="11566" y="14300"/>
                    </a:cubicBezTo>
                    <a:cubicBezTo>
                      <a:pt x="11511" y="14282"/>
                      <a:pt x="11455" y="14274"/>
                      <a:pt x="11400" y="14274"/>
                    </a:cubicBezTo>
                    <a:cubicBezTo>
                      <a:pt x="11171" y="14274"/>
                      <a:pt x="10959" y="14423"/>
                      <a:pt x="10893" y="14654"/>
                    </a:cubicBezTo>
                    <a:cubicBezTo>
                      <a:pt x="10858" y="14777"/>
                      <a:pt x="10850" y="14910"/>
                      <a:pt x="10829" y="15037"/>
                    </a:cubicBezTo>
                    <a:cubicBezTo>
                      <a:pt x="10790" y="15299"/>
                      <a:pt x="10709" y="15391"/>
                      <a:pt x="10451" y="15452"/>
                    </a:cubicBezTo>
                    <a:cubicBezTo>
                      <a:pt x="10418" y="15458"/>
                      <a:pt x="10385" y="15464"/>
                      <a:pt x="10351" y="15472"/>
                    </a:cubicBezTo>
                    <a:cubicBezTo>
                      <a:pt x="10080" y="15526"/>
                      <a:pt x="9999" y="15638"/>
                      <a:pt x="10033" y="15914"/>
                    </a:cubicBezTo>
                    <a:cubicBezTo>
                      <a:pt x="10050" y="16021"/>
                      <a:pt x="10074" y="16127"/>
                      <a:pt x="10091" y="16234"/>
                    </a:cubicBezTo>
                    <a:cubicBezTo>
                      <a:pt x="10136" y="16547"/>
                      <a:pt x="10058" y="16725"/>
                      <a:pt x="9776" y="16860"/>
                    </a:cubicBezTo>
                    <a:cubicBezTo>
                      <a:pt x="9624" y="16931"/>
                      <a:pt x="9454" y="16968"/>
                      <a:pt x="9291" y="16993"/>
                    </a:cubicBezTo>
                    <a:cubicBezTo>
                      <a:pt x="9117" y="17021"/>
                      <a:pt x="9010" y="17105"/>
                      <a:pt x="8955" y="17265"/>
                    </a:cubicBezTo>
                    <a:cubicBezTo>
                      <a:pt x="8927" y="17345"/>
                      <a:pt x="8904" y="17428"/>
                      <a:pt x="8875" y="17508"/>
                    </a:cubicBezTo>
                    <a:cubicBezTo>
                      <a:pt x="8794" y="17733"/>
                      <a:pt x="8640" y="17887"/>
                      <a:pt x="8403" y="17928"/>
                    </a:cubicBezTo>
                    <a:cubicBezTo>
                      <a:pt x="8317" y="17942"/>
                      <a:pt x="8228" y="17951"/>
                      <a:pt x="8140" y="17951"/>
                    </a:cubicBezTo>
                    <a:cubicBezTo>
                      <a:pt x="8074" y="17951"/>
                      <a:pt x="8009" y="17946"/>
                      <a:pt x="7947" y="17934"/>
                    </a:cubicBezTo>
                    <a:cubicBezTo>
                      <a:pt x="7875" y="17920"/>
                      <a:pt x="7810" y="17913"/>
                      <a:pt x="7749" y="17913"/>
                    </a:cubicBezTo>
                    <a:cubicBezTo>
                      <a:pt x="7463" y="17913"/>
                      <a:pt x="7298" y="18071"/>
                      <a:pt x="7249" y="18429"/>
                    </a:cubicBezTo>
                    <a:cubicBezTo>
                      <a:pt x="7218" y="18648"/>
                      <a:pt x="7093" y="18816"/>
                      <a:pt x="6893" y="18920"/>
                    </a:cubicBezTo>
                    <a:cubicBezTo>
                      <a:pt x="6799" y="18967"/>
                      <a:pt x="6699" y="19014"/>
                      <a:pt x="6604" y="19065"/>
                    </a:cubicBezTo>
                    <a:cubicBezTo>
                      <a:pt x="6371" y="19188"/>
                      <a:pt x="6310" y="19305"/>
                      <a:pt x="6349" y="19560"/>
                    </a:cubicBezTo>
                    <a:cubicBezTo>
                      <a:pt x="6351" y="19585"/>
                      <a:pt x="6357" y="19607"/>
                      <a:pt x="6361" y="19628"/>
                    </a:cubicBezTo>
                    <a:cubicBezTo>
                      <a:pt x="6400" y="19812"/>
                      <a:pt x="6355" y="19974"/>
                      <a:pt x="6257" y="20129"/>
                    </a:cubicBezTo>
                    <a:cubicBezTo>
                      <a:pt x="6138" y="20317"/>
                      <a:pt x="5960" y="20420"/>
                      <a:pt x="5768" y="20510"/>
                    </a:cubicBezTo>
                    <a:cubicBezTo>
                      <a:pt x="5559" y="20608"/>
                      <a:pt x="5338" y="20696"/>
                      <a:pt x="5144" y="20818"/>
                    </a:cubicBezTo>
                    <a:cubicBezTo>
                      <a:pt x="4702" y="21097"/>
                      <a:pt x="4434" y="21500"/>
                      <a:pt x="4352" y="22013"/>
                    </a:cubicBezTo>
                    <a:cubicBezTo>
                      <a:pt x="4284" y="22420"/>
                      <a:pt x="4241" y="22836"/>
                      <a:pt x="4194" y="23245"/>
                    </a:cubicBezTo>
                    <a:cubicBezTo>
                      <a:pt x="4072" y="24325"/>
                      <a:pt x="3955" y="25408"/>
                      <a:pt x="3761" y="26480"/>
                    </a:cubicBezTo>
                    <a:cubicBezTo>
                      <a:pt x="3646" y="27122"/>
                      <a:pt x="3437" y="27732"/>
                      <a:pt x="3141" y="28311"/>
                    </a:cubicBezTo>
                    <a:cubicBezTo>
                      <a:pt x="2940" y="28701"/>
                      <a:pt x="2707" y="29082"/>
                      <a:pt x="2445" y="29436"/>
                    </a:cubicBezTo>
                    <a:cubicBezTo>
                      <a:pt x="1989" y="30054"/>
                      <a:pt x="1633" y="30725"/>
                      <a:pt x="1308" y="31418"/>
                    </a:cubicBezTo>
                    <a:cubicBezTo>
                      <a:pt x="972" y="32139"/>
                      <a:pt x="589" y="32832"/>
                      <a:pt x="80" y="33448"/>
                    </a:cubicBezTo>
                    <a:cubicBezTo>
                      <a:pt x="49" y="33485"/>
                      <a:pt x="29" y="33530"/>
                      <a:pt x="0" y="33577"/>
                    </a:cubicBezTo>
                    <a:cubicBezTo>
                      <a:pt x="43" y="33599"/>
                      <a:pt x="81" y="33607"/>
                      <a:pt x="116" y="33607"/>
                    </a:cubicBezTo>
                    <a:cubicBezTo>
                      <a:pt x="186" y="33607"/>
                      <a:pt x="245" y="33573"/>
                      <a:pt x="305" y="33542"/>
                    </a:cubicBezTo>
                    <a:cubicBezTo>
                      <a:pt x="972" y="33200"/>
                      <a:pt x="1561" y="32754"/>
                      <a:pt x="2093" y="32229"/>
                    </a:cubicBezTo>
                    <a:cubicBezTo>
                      <a:pt x="2697" y="31629"/>
                      <a:pt x="3212" y="30964"/>
                      <a:pt x="3679" y="30256"/>
                    </a:cubicBezTo>
                    <a:cubicBezTo>
                      <a:pt x="4282" y="29336"/>
                      <a:pt x="4859" y="28397"/>
                      <a:pt x="5256" y="27368"/>
                    </a:cubicBezTo>
                    <a:cubicBezTo>
                      <a:pt x="5633" y="26390"/>
                      <a:pt x="5892" y="25379"/>
                      <a:pt x="5978" y="24331"/>
                    </a:cubicBezTo>
                    <a:cubicBezTo>
                      <a:pt x="6005" y="24004"/>
                      <a:pt x="6030" y="23677"/>
                      <a:pt x="6060" y="23351"/>
                    </a:cubicBezTo>
                    <a:cubicBezTo>
                      <a:pt x="6066" y="23284"/>
                      <a:pt x="6075" y="23204"/>
                      <a:pt x="6167" y="23200"/>
                    </a:cubicBezTo>
                    <a:cubicBezTo>
                      <a:pt x="6168" y="23200"/>
                      <a:pt x="6169" y="23200"/>
                      <a:pt x="6170" y="23200"/>
                    </a:cubicBezTo>
                    <a:cubicBezTo>
                      <a:pt x="6257" y="23200"/>
                      <a:pt x="6275" y="23277"/>
                      <a:pt x="6281" y="23341"/>
                    </a:cubicBezTo>
                    <a:cubicBezTo>
                      <a:pt x="6296" y="23470"/>
                      <a:pt x="6308" y="23599"/>
                      <a:pt x="6306" y="23730"/>
                    </a:cubicBezTo>
                    <a:cubicBezTo>
                      <a:pt x="6296" y="24428"/>
                      <a:pt x="6224" y="25119"/>
                      <a:pt x="6064" y="25802"/>
                    </a:cubicBezTo>
                    <a:cubicBezTo>
                      <a:pt x="5866" y="26656"/>
                      <a:pt x="5596" y="27486"/>
                      <a:pt x="5203" y="28270"/>
                    </a:cubicBezTo>
                    <a:cubicBezTo>
                      <a:pt x="4681" y="29305"/>
                      <a:pt x="4078" y="30289"/>
                      <a:pt x="3382" y="31216"/>
                    </a:cubicBezTo>
                    <a:cubicBezTo>
                      <a:pt x="2676" y="32157"/>
                      <a:pt x="1860" y="32988"/>
                      <a:pt x="847" y="33603"/>
                    </a:cubicBezTo>
                    <a:cubicBezTo>
                      <a:pt x="794" y="33624"/>
                      <a:pt x="763" y="33655"/>
                      <a:pt x="700" y="33712"/>
                    </a:cubicBezTo>
                    <a:cubicBezTo>
                      <a:pt x="784" y="33728"/>
                      <a:pt x="840" y="33746"/>
                      <a:pt x="891" y="33746"/>
                    </a:cubicBezTo>
                    <a:cubicBezTo>
                      <a:pt x="899" y="33746"/>
                      <a:pt x="906" y="33745"/>
                      <a:pt x="913" y="33745"/>
                    </a:cubicBezTo>
                    <a:cubicBezTo>
                      <a:pt x="978" y="33741"/>
                      <a:pt x="1046" y="33716"/>
                      <a:pt x="1109" y="33691"/>
                    </a:cubicBezTo>
                    <a:cubicBezTo>
                      <a:pt x="1649" y="33485"/>
                      <a:pt x="2140" y="33190"/>
                      <a:pt x="2605" y="32855"/>
                    </a:cubicBezTo>
                    <a:cubicBezTo>
                      <a:pt x="3472" y="32227"/>
                      <a:pt x="4219" y="31486"/>
                      <a:pt x="4749" y="30543"/>
                    </a:cubicBezTo>
                    <a:cubicBezTo>
                      <a:pt x="4761" y="30522"/>
                      <a:pt x="4773" y="30504"/>
                      <a:pt x="4784" y="30488"/>
                    </a:cubicBezTo>
                    <a:cubicBezTo>
                      <a:pt x="4814" y="30441"/>
                      <a:pt x="4851" y="30408"/>
                      <a:pt x="4898" y="30408"/>
                    </a:cubicBezTo>
                    <a:cubicBezTo>
                      <a:pt x="4911" y="30408"/>
                      <a:pt x="4925" y="30411"/>
                      <a:pt x="4939" y="30416"/>
                    </a:cubicBezTo>
                    <a:cubicBezTo>
                      <a:pt x="5021" y="30443"/>
                      <a:pt x="5027" y="30518"/>
                      <a:pt x="5011" y="30586"/>
                    </a:cubicBezTo>
                    <a:cubicBezTo>
                      <a:pt x="4996" y="30653"/>
                      <a:pt x="4968" y="30715"/>
                      <a:pt x="4937" y="30776"/>
                    </a:cubicBezTo>
                    <a:cubicBezTo>
                      <a:pt x="4663" y="31339"/>
                      <a:pt x="4270" y="31811"/>
                      <a:pt x="3822" y="32243"/>
                    </a:cubicBezTo>
                    <a:cubicBezTo>
                      <a:pt x="3163" y="32879"/>
                      <a:pt x="2431" y="33426"/>
                      <a:pt x="1600" y="33827"/>
                    </a:cubicBezTo>
                    <a:cubicBezTo>
                      <a:pt x="1547" y="33851"/>
                      <a:pt x="1469" y="33872"/>
                      <a:pt x="1496" y="33953"/>
                    </a:cubicBezTo>
                    <a:cubicBezTo>
                      <a:pt x="1514" y="34015"/>
                      <a:pt x="1553" y="34037"/>
                      <a:pt x="1602" y="34037"/>
                    </a:cubicBezTo>
                    <a:cubicBezTo>
                      <a:pt x="1624" y="34037"/>
                      <a:pt x="1649" y="34033"/>
                      <a:pt x="1674" y="34025"/>
                    </a:cubicBezTo>
                    <a:cubicBezTo>
                      <a:pt x="1799" y="33988"/>
                      <a:pt x="1925" y="33953"/>
                      <a:pt x="2050" y="33917"/>
                    </a:cubicBezTo>
                    <a:cubicBezTo>
                      <a:pt x="3286" y="33524"/>
                      <a:pt x="4311" y="32795"/>
                      <a:pt x="5215" y="31891"/>
                    </a:cubicBezTo>
                    <a:cubicBezTo>
                      <a:pt x="5911" y="31195"/>
                      <a:pt x="6449" y="30385"/>
                      <a:pt x="6842" y="29479"/>
                    </a:cubicBezTo>
                    <a:cubicBezTo>
                      <a:pt x="7093" y="28900"/>
                      <a:pt x="7321" y="28313"/>
                      <a:pt x="7456" y="27697"/>
                    </a:cubicBezTo>
                    <a:cubicBezTo>
                      <a:pt x="7464" y="27658"/>
                      <a:pt x="7480" y="27617"/>
                      <a:pt x="7505" y="27588"/>
                    </a:cubicBezTo>
                    <a:cubicBezTo>
                      <a:pt x="7525" y="27562"/>
                      <a:pt x="7564" y="27534"/>
                      <a:pt x="7591" y="27534"/>
                    </a:cubicBezTo>
                    <a:cubicBezTo>
                      <a:pt x="7594" y="27534"/>
                      <a:pt x="7596" y="27535"/>
                      <a:pt x="7599" y="27535"/>
                    </a:cubicBezTo>
                    <a:cubicBezTo>
                      <a:pt x="7638" y="27543"/>
                      <a:pt x="7677" y="27578"/>
                      <a:pt x="7699" y="27611"/>
                    </a:cubicBezTo>
                    <a:cubicBezTo>
                      <a:pt x="7717" y="27638"/>
                      <a:pt x="7715" y="27678"/>
                      <a:pt x="7711" y="27711"/>
                    </a:cubicBezTo>
                    <a:cubicBezTo>
                      <a:pt x="7689" y="27885"/>
                      <a:pt x="7681" y="28065"/>
                      <a:pt x="7638" y="28231"/>
                    </a:cubicBezTo>
                    <a:cubicBezTo>
                      <a:pt x="7466" y="28879"/>
                      <a:pt x="7200" y="29497"/>
                      <a:pt x="6899" y="30093"/>
                    </a:cubicBezTo>
                    <a:cubicBezTo>
                      <a:pt x="6396" y="31087"/>
                      <a:pt x="5702" y="31932"/>
                      <a:pt x="4855" y="32654"/>
                    </a:cubicBezTo>
                    <a:cubicBezTo>
                      <a:pt x="3885" y="33481"/>
                      <a:pt x="2805" y="34090"/>
                      <a:pt x="1557" y="34387"/>
                    </a:cubicBezTo>
                    <a:cubicBezTo>
                      <a:pt x="1342" y="34438"/>
                      <a:pt x="1123" y="34481"/>
                      <a:pt x="909" y="34532"/>
                    </a:cubicBezTo>
                    <a:cubicBezTo>
                      <a:pt x="851" y="34547"/>
                      <a:pt x="763" y="34557"/>
                      <a:pt x="782" y="34637"/>
                    </a:cubicBezTo>
                    <a:cubicBezTo>
                      <a:pt x="794" y="34694"/>
                      <a:pt x="847" y="34757"/>
                      <a:pt x="902" y="34786"/>
                    </a:cubicBezTo>
                    <a:cubicBezTo>
                      <a:pt x="964" y="34819"/>
                      <a:pt x="1046" y="34817"/>
                      <a:pt x="1117" y="34823"/>
                    </a:cubicBezTo>
                    <a:cubicBezTo>
                      <a:pt x="1237" y="34835"/>
                      <a:pt x="1356" y="34841"/>
                      <a:pt x="1474" y="34841"/>
                    </a:cubicBezTo>
                    <a:cubicBezTo>
                      <a:pt x="1986" y="34841"/>
                      <a:pt x="2485" y="34733"/>
                      <a:pt x="2979" y="34586"/>
                    </a:cubicBezTo>
                    <a:cubicBezTo>
                      <a:pt x="3648" y="34383"/>
                      <a:pt x="4282" y="34097"/>
                      <a:pt x="4882" y="33732"/>
                    </a:cubicBezTo>
                    <a:cubicBezTo>
                      <a:pt x="5416" y="33405"/>
                      <a:pt x="5917" y="33037"/>
                      <a:pt x="6367" y="32601"/>
                    </a:cubicBezTo>
                    <a:cubicBezTo>
                      <a:pt x="7443" y="31564"/>
                      <a:pt x="8251" y="30346"/>
                      <a:pt x="8775" y="28945"/>
                    </a:cubicBezTo>
                    <a:cubicBezTo>
                      <a:pt x="9137" y="27985"/>
                      <a:pt x="9346" y="26995"/>
                      <a:pt x="9321" y="25966"/>
                    </a:cubicBezTo>
                    <a:cubicBezTo>
                      <a:pt x="9307" y="25444"/>
                      <a:pt x="9274" y="24925"/>
                      <a:pt x="9252" y="24403"/>
                    </a:cubicBezTo>
                    <a:cubicBezTo>
                      <a:pt x="9211" y="23466"/>
                      <a:pt x="9209" y="22533"/>
                      <a:pt x="9364" y="21604"/>
                    </a:cubicBezTo>
                    <a:cubicBezTo>
                      <a:pt x="9418" y="21283"/>
                      <a:pt x="9362" y="21226"/>
                      <a:pt x="9041" y="21164"/>
                    </a:cubicBezTo>
                    <a:cubicBezTo>
                      <a:pt x="8857" y="21132"/>
                      <a:pt x="8718" y="21031"/>
                      <a:pt x="8628" y="20868"/>
                    </a:cubicBezTo>
                    <a:cubicBezTo>
                      <a:pt x="8483" y="20610"/>
                      <a:pt x="8536" y="20332"/>
                      <a:pt x="8775" y="20100"/>
                    </a:cubicBezTo>
                    <a:cubicBezTo>
                      <a:pt x="8994" y="19892"/>
                      <a:pt x="9025" y="19759"/>
                      <a:pt x="8841" y="19536"/>
                    </a:cubicBezTo>
                    <a:cubicBezTo>
                      <a:pt x="8669" y="19325"/>
                      <a:pt x="8630" y="19075"/>
                      <a:pt x="8734" y="18813"/>
                    </a:cubicBezTo>
                    <a:cubicBezTo>
                      <a:pt x="8818" y="18607"/>
                      <a:pt x="9011" y="18425"/>
                      <a:pt x="9255" y="18425"/>
                    </a:cubicBezTo>
                    <a:cubicBezTo>
                      <a:pt x="9296" y="18425"/>
                      <a:pt x="9339" y="18430"/>
                      <a:pt x="9383" y="18441"/>
                    </a:cubicBezTo>
                    <a:cubicBezTo>
                      <a:pt x="9420" y="18451"/>
                      <a:pt x="9461" y="18453"/>
                      <a:pt x="9499" y="18464"/>
                    </a:cubicBezTo>
                    <a:cubicBezTo>
                      <a:pt x="9531" y="18472"/>
                      <a:pt x="9560" y="18476"/>
                      <a:pt x="9587" y="18476"/>
                    </a:cubicBezTo>
                    <a:cubicBezTo>
                      <a:pt x="9686" y="18476"/>
                      <a:pt x="9760" y="18423"/>
                      <a:pt x="9815" y="18329"/>
                    </a:cubicBezTo>
                    <a:cubicBezTo>
                      <a:pt x="9864" y="18239"/>
                      <a:pt x="9900" y="18144"/>
                      <a:pt x="9937" y="18050"/>
                    </a:cubicBezTo>
                    <a:cubicBezTo>
                      <a:pt x="10007" y="17872"/>
                      <a:pt x="10089" y="17707"/>
                      <a:pt x="10228" y="17576"/>
                    </a:cubicBezTo>
                    <a:cubicBezTo>
                      <a:pt x="10343" y="17471"/>
                      <a:pt x="10454" y="17419"/>
                      <a:pt x="10572" y="17419"/>
                    </a:cubicBezTo>
                    <a:cubicBezTo>
                      <a:pt x="10664" y="17419"/>
                      <a:pt x="10761" y="17451"/>
                      <a:pt x="10866" y="17512"/>
                    </a:cubicBezTo>
                    <a:cubicBezTo>
                      <a:pt x="10903" y="17535"/>
                      <a:pt x="10942" y="17561"/>
                      <a:pt x="10983" y="17582"/>
                    </a:cubicBezTo>
                    <a:cubicBezTo>
                      <a:pt x="11041" y="17614"/>
                      <a:pt x="11089" y="17631"/>
                      <a:pt x="11132" y="17631"/>
                    </a:cubicBezTo>
                    <a:cubicBezTo>
                      <a:pt x="11195" y="17631"/>
                      <a:pt x="11247" y="17596"/>
                      <a:pt x="11308" y="17520"/>
                    </a:cubicBezTo>
                    <a:cubicBezTo>
                      <a:pt x="11363" y="17449"/>
                      <a:pt x="11404" y="17367"/>
                      <a:pt x="11459" y="17293"/>
                    </a:cubicBezTo>
                    <a:cubicBezTo>
                      <a:pt x="11521" y="17205"/>
                      <a:pt x="11578" y="17111"/>
                      <a:pt x="11654" y="17038"/>
                    </a:cubicBezTo>
                    <a:cubicBezTo>
                      <a:pt x="11772" y="16913"/>
                      <a:pt x="11890" y="16853"/>
                      <a:pt x="12016" y="16853"/>
                    </a:cubicBezTo>
                    <a:cubicBezTo>
                      <a:pt x="12112" y="16853"/>
                      <a:pt x="12214" y="16888"/>
                      <a:pt x="12325" y="16956"/>
                    </a:cubicBezTo>
                    <a:cubicBezTo>
                      <a:pt x="12423" y="17013"/>
                      <a:pt x="12517" y="17074"/>
                      <a:pt x="12617" y="17132"/>
                    </a:cubicBezTo>
                    <a:cubicBezTo>
                      <a:pt x="12656" y="17154"/>
                      <a:pt x="12694" y="17164"/>
                      <a:pt x="12731" y="17164"/>
                    </a:cubicBezTo>
                    <a:cubicBezTo>
                      <a:pt x="12784" y="17164"/>
                      <a:pt x="12835" y="17142"/>
                      <a:pt x="12883" y="17099"/>
                    </a:cubicBezTo>
                    <a:cubicBezTo>
                      <a:pt x="12969" y="17019"/>
                      <a:pt x="13031" y="16925"/>
                      <a:pt x="13039" y="16804"/>
                    </a:cubicBezTo>
                    <a:cubicBezTo>
                      <a:pt x="13045" y="16743"/>
                      <a:pt x="13047" y="16682"/>
                      <a:pt x="13045" y="16618"/>
                    </a:cubicBezTo>
                    <a:cubicBezTo>
                      <a:pt x="13037" y="16148"/>
                      <a:pt x="13286" y="15841"/>
                      <a:pt x="13681" y="15632"/>
                    </a:cubicBezTo>
                    <a:cubicBezTo>
                      <a:pt x="13747" y="15596"/>
                      <a:pt x="13834" y="15587"/>
                      <a:pt x="13913" y="15587"/>
                    </a:cubicBezTo>
                    <a:cubicBezTo>
                      <a:pt x="13923" y="15587"/>
                      <a:pt x="13932" y="15587"/>
                      <a:pt x="13941" y="15587"/>
                    </a:cubicBezTo>
                    <a:cubicBezTo>
                      <a:pt x="14070" y="15591"/>
                      <a:pt x="14201" y="15620"/>
                      <a:pt x="14328" y="15632"/>
                    </a:cubicBezTo>
                    <a:cubicBezTo>
                      <a:pt x="14346" y="15634"/>
                      <a:pt x="14364" y="15635"/>
                      <a:pt x="14381" y="15635"/>
                    </a:cubicBezTo>
                    <a:cubicBezTo>
                      <a:pt x="14603" y="15635"/>
                      <a:pt x="14723" y="15479"/>
                      <a:pt x="14678" y="15247"/>
                    </a:cubicBezTo>
                    <a:cubicBezTo>
                      <a:pt x="14657" y="15147"/>
                      <a:pt x="14627" y="15049"/>
                      <a:pt x="14604" y="14951"/>
                    </a:cubicBezTo>
                    <a:cubicBezTo>
                      <a:pt x="14528" y="14609"/>
                      <a:pt x="14706" y="14206"/>
                      <a:pt x="15167" y="14163"/>
                    </a:cubicBezTo>
                    <a:cubicBezTo>
                      <a:pt x="15285" y="14149"/>
                      <a:pt x="15404" y="14139"/>
                      <a:pt x="15521" y="14114"/>
                    </a:cubicBezTo>
                    <a:cubicBezTo>
                      <a:pt x="15789" y="14053"/>
                      <a:pt x="15891" y="13826"/>
                      <a:pt x="15768" y="13582"/>
                    </a:cubicBezTo>
                    <a:cubicBezTo>
                      <a:pt x="15727" y="13500"/>
                      <a:pt x="15676" y="13422"/>
                      <a:pt x="15643" y="13341"/>
                    </a:cubicBezTo>
                    <a:cubicBezTo>
                      <a:pt x="15494" y="12966"/>
                      <a:pt x="15551" y="12702"/>
                      <a:pt x="15926" y="12522"/>
                    </a:cubicBezTo>
                    <a:lnTo>
                      <a:pt x="16003" y="12485"/>
                    </a:lnTo>
                    <a:cubicBezTo>
                      <a:pt x="16175" y="12389"/>
                      <a:pt x="16181" y="12352"/>
                      <a:pt x="16073" y="12199"/>
                    </a:cubicBezTo>
                    <a:cubicBezTo>
                      <a:pt x="16048" y="12164"/>
                      <a:pt x="16024" y="12134"/>
                      <a:pt x="16003" y="12101"/>
                    </a:cubicBezTo>
                    <a:cubicBezTo>
                      <a:pt x="15854" y="11866"/>
                      <a:pt x="15881" y="11600"/>
                      <a:pt x="16075" y="11401"/>
                    </a:cubicBezTo>
                    <a:cubicBezTo>
                      <a:pt x="16130" y="11344"/>
                      <a:pt x="16196" y="11301"/>
                      <a:pt x="16259" y="11250"/>
                    </a:cubicBezTo>
                    <a:cubicBezTo>
                      <a:pt x="16472" y="11084"/>
                      <a:pt x="16482" y="11006"/>
                      <a:pt x="16304" y="10802"/>
                    </a:cubicBezTo>
                    <a:cubicBezTo>
                      <a:pt x="16128" y="10599"/>
                      <a:pt x="16083" y="10378"/>
                      <a:pt x="16177" y="10124"/>
                    </a:cubicBezTo>
                    <a:cubicBezTo>
                      <a:pt x="16311" y="9765"/>
                      <a:pt x="16589" y="9561"/>
                      <a:pt x="16965" y="9561"/>
                    </a:cubicBezTo>
                    <a:cubicBezTo>
                      <a:pt x="16976" y="9561"/>
                      <a:pt x="16987" y="9561"/>
                      <a:pt x="16998" y="9562"/>
                    </a:cubicBezTo>
                    <a:cubicBezTo>
                      <a:pt x="17161" y="9566"/>
                      <a:pt x="17325" y="9597"/>
                      <a:pt x="17489" y="9601"/>
                    </a:cubicBezTo>
                    <a:cubicBezTo>
                      <a:pt x="17500" y="9601"/>
                      <a:pt x="17511" y="9601"/>
                      <a:pt x="17522" y="9601"/>
                    </a:cubicBezTo>
                    <a:cubicBezTo>
                      <a:pt x="17728" y="9601"/>
                      <a:pt x="17743" y="9559"/>
                      <a:pt x="17681" y="9351"/>
                    </a:cubicBezTo>
                    <a:cubicBezTo>
                      <a:pt x="17673" y="9329"/>
                      <a:pt x="17669" y="9308"/>
                      <a:pt x="17661" y="9286"/>
                    </a:cubicBezTo>
                    <a:cubicBezTo>
                      <a:pt x="17571" y="8915"/>
                      <a:pt x="17755" y="8612"/>
                      <a:pt x="18129" y="8533"/>
                    </a:cubicBezTo>
                    <a:cubicBezTo>
                      <a:pt x="18244" y="8508"/>
                      <a:pt x="18366" y="8510"/>
                      <a:pt x="18481" y="8482"/>
                    </a:cubicBezTo>
                    <a:cubicBezTo>
                      <a:pt x="18589" y="8457"/>
                      <a:pt x="18704" y="8426"/>
                      <a:pt x="18796" y="8369"/>
                    </a:cubicBezTo>
                    <a:cubicBezTo>
                      <a:pt x="18943" y="8281"/>
                      <a:pt x="18964" y="8160"/>
                      <a:pt x="18890" y="8005"/>
                    </a:cubicBezTo>
                    <a:cubicBezTo>
                      <a:pt x="18868" y="7958"/>
                      <a:pt x="18841" y="7915"/>
                      <a:pt x="18821" y="7868"/>
                    </a:cubicBezTo>
                    <a:cubicBezTo>
                      <a:pt x="18667" y="7540"/>
                      <a:pt x="18737" y="7272"/>
                      <a:pt x="19029" y="7064"/>
                    </a:cubicBezTo>
                    <a:cubicBezTo>
                      <a:pt x="19105" y="7006"/>
                      <a:pt x="19193" y="6957"/>
                      <a:pt x="19265" y="6896"/>
                    </a:cubicBezTo>
                    <a:cubicBezTo>
                      <a:pt x="19418" y="6767"/>
                      <a:pt x="19420" y="6610"/>
                      <a:pt x="19271" y="6474"/>
                    </a:cubicBezTo>
                    <a:cubicBezTo>
                      <a:pt x="19199" y="6409"/>
                      <a:pt x="19121" y="6354"/>
                      <a:pt x="19046" y="6292"/>
                    </a:cubicBezTo>
                    <a:cubicBezTo>
                      <a:pt x="18729" y="6024"/>
                      <a:pt x="18667" y="5703"/>
                      <a:pt x="18868" y="5337"/>
                    </a:cubicBezTo>
                    <a:cubicBezTo>
                      <a:pt x="18931" y="5218"/>
                      <a:pt x="19013" y="5106"/>
                      <a:pt x="19074" y="4983"/>
                    </a:cubicBezTo>
                    <a:cubicBezTo>
                      <a:pt x="19199" y="4735"/>
                      <a:pt x="19138" y="4533"/>
                      <a:pt x="18900" y="4398"/>
                    </a:cubicBezTo>
                    <a:cubicBezTo>
                      <a:pt x="18862" y="4375"/>
                      <a:pt x="18825" y="4349"/>
                      <a:pt x="18784" y="4328"/>
                    </a:cubicBezTo>
                    <a:cubicBezTo>
                      <a:pt x="18645" y="4253"/>
                      <a:pt x="18575" y="4124"/>
                      <a:pt x="18589" y="3976"/>
                    </a:cubicBezTo>
                    <a:cubicBezTo>
                      <a:pt x="18600" y="3845"/>
                      <a:pt x="18643" y="3712"/>
                      <a:pt x="18688" y="3588"/>
                    </a:cubicBezTo>
                    <a:cubicBezTo>
                      <a:pt x="18725" y="3494"/>
                      <a:pt x="18796" y="3414"/>
                      <a:pt x="18841" y="3324"/>
                    </a:cubicBezTo>
                    <a:cubicBezTo>
                      <a:pt x="18941" y="3121"/>
                      <a:pt x="18919" y="3009"/>
                      <a:pt x="18747" y="2861"/>
                    </a:cubicBezTo>
                    <a:cubicBezTo>
                      <a:pt x="18714" y="2831"/>
                      <a:pt x="18677" y="2802"/>
                      <a:pt x="18645" y="2771"/>
                    </a:cubicBezTo>
                    <a:cubicBezTo>
                      <a:pt x="18369" y="2518"/>
                      <a:pt x="18305" y="2205"/>
                      <a:pt x="18459" y="1861"/>
                    </a:cubicBezTo>
                    <a:cubicBezTo>
                      <a:pt x="18491" y="1789"/>
                      <a:pt x="18530" y="1718"/>
                      <a:pt x="18561" y="1646"/>
                    </a:cubicBezTo>
                    <a:cubicBezTo>
                      <a:pt x="18663" y="1388"/>
                      <a:pt x="18604" y="1225"/>
                      <a:pt x="18350" y="1104"/>
                    </a:cubicBezTo>
                    <a:cubicBezTo>
                      <a:pt x="18176" y="1022"/>
                      <a:pt x="18053" y="899"/>
                      <a:pt x="17972" y="732"/>
                    </a:cubicBezTo>
                    <a:cubicBezTo>
                      <a:pt x="17955" y="695"/>
                      <a:pt x="17935" y="662"/>
                      <a:pt x="17914" y="629"/>
                    </a:cubicBezTo>
                    <a:cubicBezTo>
                      <a:pt x="17840" y="506"/>
                      <a:pt x="17760" y="455"/>
                      <a:pt x="17678" y="455"/>
                    </a:cubicBezTo>
                    <a:cubicBezTo>
                      <a:pt x="17605" y="455"/>
                      <a:pt x="17530" y="495"/>
                      <a:pt x="17456" y="562"/>
                    </a:cubicBezTo>
                    <a:cubicBezTo>
                      <a:pt x="17318" y="684"/>
                      <a:pt x="17174" y="744"/>
                      <a:pt x="17038" y="744"/>
                    </a:cubicBezTo>
                    <a:cubicBezTo>
                      <a:pt x="16844" y="744"/>
                      <a:pt x="16666" y="624"/>
                      <a:pt x="16539" y="396"/>
                    </a:cubicBezTo>
                    <a:cubicBezTo>
                      <a:pt x="16492" y="306"/>
                      <a:pt x="16443" y="214"/>
                      <a:pt x="16382" y="134"/>
                    </a:cubicBezTo>
                    <a:cubicBezTo>
                      <a:pt x="16312" y="44"/>
                      <a:pt x="16240" y="0"/>
                      <a:pt x="161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4703325" y="2674525"/>
                <a:ext cx="313800" cy="808150"/>
              </a:xfrm>
              <a:custGeom>
                <a:rect b="b" l="l" r="r" t="t"/>
                <a:pathLst>
                  <a:path extrusionOk="0" h="32326" w="12552">
                    <a:moveTo>
                      <a:pt x="10604" y="1"/>
                    </a:moveTo>
                    <a:cubicBezTo>
                      <a:pt x="10596" y="1"/>
                      <a:pt x="10588" y="1"/>
                      <a:pt x="10580" y="1"/>
                    </a:cubicBezTo>
                    <a:cubicBezTo>
                      <a:pt x="10383" y="9"/>
                      <a:pt x="10283" y="114"/>
                      <a:pt x="10220" y="284"/>
                    </a:cubicBezTo>
                    <a:cubicBezTo>
                      <a:pt x="10107" y="584"/>
                      <a:pt x="9906" y="805"/>
                      <a:pt x="9612" y="940"/>
                    </a:cubicBezTo>
                    <a:cubicBezTo>
                      <a:pt x="9467" y="1006"/>
                      <a:pt x="9323" y="1071"/>
                      <a:pt x="9180" y="1141"/>
                    </a:cubicBezTo>
                    <a:cubicBezTo>
                      <a:pt x="8994" y="1237"/>
                      <a:pt x="8863" y="1384"/>
                      <a:pt x="8818" y="1589"/>
                    </a:cubicBezTo>
                    <a:cubicBezTo>
                      <a:pt x="8787" y="1726"/>
                      <a:pt x="8771" y="1871"/>
                      <a:pt x="8779" y="2008"/>
                    </a:cubicBezTo>
                    <a:cubicBezTo>
                      <a:pt x="8794" y="2325"/>
                      <a:pt x="8685" y="2612"/>
                      <a:pt x="8577" y="2898"/>
                    </a:cubicBezTo>
                    <a:cubicBezTo>
                      <a:pt x="8507" y="3084"/>
                      <a:pt x="8337" y="3181"/>
                      <a:pt x="8163" y="3254"/>
                    </a:cubicBezTo>
                    <a:cubicBezTo>
                      <a:pt x="7922" y="3357"/>
                      <a:pt x="7789" y="3543"/>
                      <a:pt x="7738" y="3790"/>
                    </a:cubicBezTo>
                    <a:cubicBezTo>
                      <a:pt x="7715" y="3907"/>
                      <a:pt x="7719" y="4026"/>
                      <a:pt x="7705" y="4144"/>
                    </a:cubicBezTo>
                    <a:cubicBezTo>
                      <a:pt x="7687" y="4281"/>
                      <a:pt x="7683" y="4429"/>
                      <a:pt x="7642" y="4562"/>
                    </a:cubicBezTo>
                    <a:cubicBezTo>
                      <a:pt x="7561" y="4828"/>
                      <a:pt x="7357" y="4967"/>
                      <a:pt x="7075" y="4967"/>
                    </a:cubicBezTo>
                    <a:cubicBezTo>
                      <a:pt x="7071" y="4967"/>
                      <a:pt x="7067" y="4967"/>
                      <a:pt x="7063" y="4967"/>
                    </a:cubicBezTo>
                    <a:cubicBezTo>
                      <a:pt x="6979" y="4965"/>
                      <a:pt x="6891" y="4956"/>
                      <a:pt x="6809" y="4946"/>
                    </a:cubicBezTo>
                    <a:cubicBezTo>
                      <a:pt x="6773" y="4941"/>
                      <a:pt x="6737" y="4938"/>
                      <a:pt x="6704" y="4938"/>
                    </a:cubicBezTo>
                    <a:cubicBezTo>
                      <a:pt x="6482" y="4938"/>
                      <a:pt x="6317" y="5053"/>
                      <a:pt x="6203" y="5259"/>
                    </a:cubicBezTo>
                    <a:cubicBezTo>
                      <a:pt x="6134" y="5382"/>
                      <a:pt x="6083" y="5515"/>
                      <a:pt x="6017" y="5640"/>
                    </a:cubicBezTo>
                    <a:cubicBezTo>
                      <a:pt x="5920" y="5821"/>
                      <a:pt x="5740" y="5923"/>
                      <a:pt x="5552" y="5923"/>
                    </a:cubicBezTo>
                    <a:cubicBezTo>
                      <a:pt x="5458" y="5923"/>
                      <a:pt x="5362" y="5897"/>
                      <a:pt x="5275" y="5844"/>
                    </a:cubicBezTo>
                    <a:cubicBezTo>
                      <a:pt x="5193" y="5793"/>
                      <a:pt x="5111" y="5742"/>
                      <a:pt x="5037" y="5681"/>
                    </a:cubicBezTo>
                    <a:cubicBezTo>
                      <a:pt x="4963" y="5619"/>
                      <a:pt x="4887" y="5592"/>
                      <a:pt x="4818" y="5592"/>
                    </a:cubicBezTo>
                    <a:cubicBezTo>
                      <a:pt x="4665" y="5592"/>
                      <a:pt x="4538" y="5719"/>
                      <a:pt x="4507" y="5875"/>
                    </a:cubicBezTo>
                    <a:cubicBezTo>
                      <a:pt x="4485" y="5990"/>
                      <a:pt x="4483" y="6112"/>
                      <a:pt x="4493" y="6229"/>
                    </a:cubicBezTo>
                    <a:cubicBezTo>
                      <a:pt x="4515" y="6499"/>
                      <a:pt x="4395" y="6685"/>
                      <a:pt x="4174" y="6822"/>
                    </a:cubicBezTo>
                    <a:cubicBezTo>
                      <a:pt x="4153" y="6835"/>
                      <a:pt x="4135" y="6845"/>
                      <a:pt x="4114" y="6855"/>
                    </a:cubicBezTo>
                    <a:cubicBezTo>
                      <a:pt x="3986" y="6916"/>
                      <a:pt x="3934" y="7021"/>
                      <a:pt x="3943" y="7160"/>
                    </a:cubicBezTo>
                    <a:cubicBezTo>
                      <a:pt x="3951" y="7299"/>
                      <a:pt x="4004" y="7422"/>
                      <a:pt x="4096" y="7530"/>
                    </a:cubicBezTo>
                    <a:cubicBezTo>
                      <a:pt x="4145" y="7585"/>
                      <a:pt x="4196" y="7637"/>
                      <a:pt x="4241" y="7696"/>
                    </a:cubicBezTo>
                    <a:cubicBezTo>
                      <a:pt x="4515" y="8036"/>
                      <a:pt x="4534" y="8463"/>
                      <a:pt x="4272" y="8811"/>
                    </a:cubicBezTo>
                    <a:cubicBezTo>
                      <a:pt x="4166" y="8956"/>
                      <a:pt x="4127" y="9106"/>
                      <a:pt x="4166" y="9273"/>
                    </a:cubicBezTo>
                    <a:cubicBezTo>
                      <a:pt x="4190" y="9394"/>
                      <a:pt x="4225" y="9521"/>
                      <a:pt x="4280" y="9627"/>
                    </a:cubicBezTo>
                    <a:cubicBezTo>
                      <a:pt x="4491" y="10016"/>
                      <a:pt x="4333" y="10446"/>
                      <a:pt x="4092" y="10671"/>
                    </a:cubicBezTo>
                    <a:cubicBezTo>
                      <a:pt x="4002" y="10755"/>
                      <a:pt x="3894" y="10824"/>
                      <a:pt x="3791" y="10892"/>
                    </a:cubicBezTo>
                    <a:cubicBezTo>
                      <a:pt x="3513" y="11070"/>
                      <a:pt x="3423" y="11303"/>
                      <a:pt x="3529" y="11622"/>
                    </a:cubicBezTo>
                    <a:cubicBezTo>
                      <a:pt x="3554" y="11696"/>
                      <a:pt x="3591" y="11767"/>
                      <a:pt x="3625" y="11839"/>
                    </a:cubicBezTo>
                    <a:cubicBezTo>
                      <a:pt x="3810" y="12205"/>
                      <a:pt x="3781" y="12430"/>
                      <a:pt x="3478" y="12706"/>
                    </a:cubicBezTo>
                    <a:cubicBezTo>
                      <a:pt x="3337" y="12835"/>
                      <a:pt x="3278" y="12962"/>
                      <a:pt x="3321" y="13152"/>
                    </a:cubicBezTo>
                    <a:cubicBezTo>
                      <a:pt x="3370" y="13363"/>
                      <a:pt x="3288" y="13545"/>
                      <a:pt x="3112" y="13670"/>
                    </a:cubicBezTo>
                    <a:cubicBezTo>
                      <a:pt x="2999" y="13752"/>
                      <a:pt x="2866" y="13809"/>
                      <a:pt x="2752" y="13893"/>
                    </a:cubicBezTo>
                    <a:cubicBezTo>
                      <a:pt x="2578" y="14018"/>
                      <a:pt x="2380" y="14128"/>
                      <a:pt x="2251" y="14290"/>
                    </a:cubicBezTo>
                    <a:cubicBezTo>
                      <a:pt x="1598" y="15108"/>
                      <a:pt x="1119" y="16023"/>
                      <a:pt x="778" y="17013"/>
                    </a:cubicBezTo>
                    <a:cubicBezTo>
                      <a:pt x="528" y="17735"/>
                      <a:pt x="327" y="18464"/>
                      <a:pt x="190" y="19215"/>
                    </a:cubicBezTo>
                    <a:cubicBezTo>
                      <a:pt x="53" y="19996"/>
                      <a:pt x="0" y="20780"/>
                      <a:pt x="41" y="21567"/>
                    </a:cubicBezTo>
                    <a:cubicBezTo>
                      <a:pt x="88" y="22498"/>
                      <a:pt x="242" y="23417"/>
                      <a:pt x="375" y="24338"/>
                    </a:cubicBezTo>
                    <a:cubicBezTo>
                      <a:pt x="465" y="24953"/>
                      <a:pt x="567" y="25571"/>
                      <a:pt x="638" y="26191"/>
                    </a:cubicBezTo>
                    <a:cubicBezTo>
                      <a:pt x="751" y="27157"/>
                      <a:pt x="665" y="28114"/>
                      <a:pt x="528" y="29072"/>
                    </a:cubicBezTo>
                    <a:cubicBezTo>
                      <a:pt x="522" y="29123"/>
                      <a:pt x="481" y="29197"/>
                      <a:pt x="563" y="29209"/>
                    </a:cubicBezTo>
                    <a:cubicBezTo>
                      <a:pt x="564" y="29209"/>
                      <a:pt x="566" y="29209"/>
                      <a:pt x="567" y="29209"/>
                    </a:cubicBezTo>
                    <a:cubicBezTo>
                      <a:pt x="599" y="29209"/>
                      <a:pt x="642" y="29144"/>
                      <a:pt x="675" y="29107"/>
                    </a:cubicBezTo>
                    <a:cubicBezTo>
                      <a:pt x="688" y="29092"/>
                      <a:pt x="690" y="29064"/>
                      <a:pt x="692" y="29043"/>
                    </a:cubicBezTo>
                    <a:cubicBezTo>
                      <a:pt x="751" y="28652"/>
                      <a:pt x="823" y="28262"/>
                      <a:pt x="866" y="27867"/>
                    </a:cubicBezTo>
                    <a:cubicBezTo>
                      <a:pt x="964" y="26952"/>
                      <a:pt x="933" y="26034"/>
                      <a:pt x="904" y="25115"/>
                    </a:cubicBezTo>
                    <a:cubicBezTo>
                      <a:pt x="876" y="24254"/>
                      <a:pt x="866" y="23392"/>
                      <a:pt x="999" y="22537"/>
                    </a:cubicBezTo>
                    <a:cubicBezTo>
                      <a:pt x="1089" y="21958"/>
                      <a:pt x="1209" y="21389"/>
                      <a:pt x="1322" y="20816"/>
                    </a:cubicBezTo>
                    <a:cubicBezTo>
                      <a:pt x="1424" y="20297"/>
                      <a:pt x="1598" y="19796"/>
                      <a:pt x="1813" y="19315"/>
                    </a:cubicBezTo>
                    <a:cubicBezTo>
                      <a:pt x="2150" y="18550"/>
                      <a:pt x="2568" y="17829"/>
                      <a:pt x="2993" y="17115"/>
                    </a:cubicBezTo>
                    <a:cubicBezTo>
                      <a:pt x="3859" y="15679"/>
                      <a:pt x="4728" y="14243"/>
                      <a:pt x="5581" y="12798"/>
                    </a:cubicBezTo>
                    <a:cubicBezTo>
                      <a:pt x="5925" y="12217"/>
                      <a:pt x="6234" y="11618"/>
                      <a:pt x="6439" y="10969"/>
                    </a:cubicBezTo>
                    <a:cubicBezTo>
                      <a:pt x="6516" y="10728"/>
                      <a:pt x="6594" y="10485"/>
                      <a:pt x="6674" y="10241"/>
                    </a:cubicBezTo>
                    <a:cubicBezTo>
                      <a:pt x="6718" y="10110"/>
                      <a:pt x="6782" y="10038"/>
                      <a:pt x="6851" y="10038"/>
                    </a:cubicBezTo>
                    <a:cubicBezTo>
                      <a:pt x="6863" y="10038"/>
                      <a:pt x="6875" y="10041"/>
                      <a:pt x="6887" y="10045"/>
                    </a:cubicBezTo>
                    <a:cubicBezTo>
                      <a:pt x="6962" y="10069"/>
                      <a:pt x="6991" y="10171"/>
                      <a:pt x="6956" y="10315"/>
                    </a:cubicBezTo>
                    <a:cubicBezTo>
                      <a:pt x="6784" y="11006"/>
                      <a:pt x="6561" y="11679"/>
                      <a:pt x="6210" y="12299"/>
                    </a:cubicBezTo>
                    <a:cubicBezTo>
                      <a:pt x="5657" y="13275"/>
                      <a:pt x="5097" y="14249"/>
                      <a:pt x="4526" y="15215"/>
                    </a:cubicBezTo>
                    <a:cubicBezTo>
                      <a:pt x="3891" y="16289"/>
                      <a:pt x="3194" y="17322"/>
                      <a:pt x="2603" y="18423"/>
                    </a:cubicBezTo>
                    <a:cubicBezTo>
                      <a:pt x="2292" y="19004"/>
                      <a:pt x="1989" y="19589"/>
                      <a:pt x="1811" y="20223"/>
                    </a:cubicBezTo>
                    <a:cubicBezTo>
                      <a:pt x="1690" y="20647"/>
                      <a:pt x="1582" y="21076"/>
                      <a:pt x="1483" y="21510"/>
                    </a:cubicBezTo>
                    <a:cubicBezTo>
                      <a:pt x="1291" y="22345"/>
                      <a:pt x="1193" y="23198"/>
                      <a:pt x="1191" y="24053"/>
                    </a:cubicBezTo>
                    <a:cubicBezTo>
                      <a:pt x="1189" y="24880"/>
                      <a:pt x="1211" y="25708"/>
                      <a:pt x="1222" y="26535"/>
                    </a:cubicBezTo>
                    <a:cubicBezTo>
                      <a:pt x="1248" y="27992"/>
                      <a:pt x="982" y="29411"/>
                      <a:pt x="510" y="30799"/>
                    </a:cubicBezTo>
                    <a:cubicBezTo>
                      <a:pt x="503" y="30809"/>
                      <a:pt x="501" y="30819"/>
                      <a:pt x="495" y="30831"/>
                    </a:cubicBezTo>
                    <a:cubicBezTo>
                      <a:pt x="362" y="31261"/>
                      <a:pt x="227" y="31689"/>
                      <a:pt x="96" y="32114"/>
                    </a:cubicBezTo>
                    <a:cubicBezTo>
                      <a:pt x="74" y="32186"/>
                      <a:pt x="53" y="32272"/>
                      <a:pt x="135" y="32313"/>
                    </a:cubicBezTo>
                    <a:cubicBezTo>
                      <a:pt x="153" y="32322"/>
                      <a:pt x="169" y="32325"/>
                      <a:pt x="184" y="32325"/>
                    </a:cubicBezTo>
                    <a:cubicBezTo>
                      <a:pt x="241" y="32325"/>
                      <a:pt x="272" y="32263"/>
                      <a:pt x="305" y="32214"/>
                    </a:cubicBezTo>
                    <a:cubicBezTo>
                      <a:pt x="319" y="32190"/>
                      <a:pt x="336" y="32165"/>
                      <a:pt x="350" y="32143"/>
                    </a:cubicBezTo>
                    <a:cubicBezTo>
                      <a:pt x="555" y="31826"/>
                      <a:pt x="677" y="31470"/>
                      <a:pt x="810" y="31120"/>
                    </a:cubicBezTo>
                    <a:cubicBezTo>
                      <a:pt x="1058" y="30463"/>
                      <a:pt x="1164" y="29769"/>
                      <a:pt x="1252" y="29078"/>
                    </a:cubicBezTo>
                    <a:cubicBezTo>
                      <a:pt x="1404" y="27938"/>
                      <a:pt x="1526" y="26795"/>
                      <a:pt x="1682" y="25655"/>
                    </a:cubicBezTo>
                    <a:cubicBezTo>
                      <a:pt x="1760" y="25082"/>
                      <a:pt x="1860" y="24511"/>
                      <a:pt x="1976" y="23947"/>
                    </a:cubicBezTo>
                    <a:cubicBezTo>
                      <a:pt x="2101" y="23345"/>
                      <a:pt x="2302" y="22764"/>
                      <a:pt x="2547" y="22202"/>
                    </a:cubicBezTo>
                    <a:cubicBezTo>
                      <a:pt x="2740" y="21764"/>
                      <a:pt x="2944" y="21338"/>
                      <a:pt x="3210" y="20941"/>
                    </a:cubicBezTo>
                    <a:cubicBezTo>
                      <a:pt x="3793" y="20064"/>
                      <a:pt x="4536" y="19335"/>
                      <a:pt x="5303" y="18629"/>
                    </a:cubicBezTo>
                    <a:cubicBezTo>
                      <a:pt x="6005" y="17985"/>
                      <a:pt x="6723" y="17361"/>
                      <a:pt x="7374" y="16663"/>
                    </a:cubicBezTo>
                    <a:cubicBezTo>
                      <a:pt x="8106" y="15878"/>
                      <a:pt x="8736" y="15026"/>
                      <a:pt x="9129" y="14016"/>
                    </a:cubicBezTo>
                    <a:cubicBezTo>
                      <a:pt x="9401" y="13320"/>
                      <a:pt x="9577" y="12600"/>
                      <a:pt x="9651" y="11857"/>
                    </a:cubicBezTo>
                    <a:cubicBezTo>
                      <a:pt x="9681" y="11546"/>
                      <a:pt x="9782" y="11287"/>
                      <a:pt x="10025" y="11088"/>
                    </a:cubicBezTo>
                    <a:cubicBezTo>
                      <a:pt x="10107" y="11021"/>
                      <a:pt x="10175" y="10935"/>
                      <a:pt x="10240" y="10851"/>
                    </a:cubicBezTo>
                    <a:cubicBezTo>
                      <a:pt x="10357" y="10693"/>
                      <a:pt x="10375" y="10538"/>
                      <a:pt x="10260" y="10364"/>
                    </a:cubicBezTo>
                    <a:cubicBezTo>
                      <a:pt x="10103" y="10129"/>
                      <a:pt x="10019" y="9863"/>
                      <a:pt x="10015" y="9578"/>
                    </a:cubicBezTo>
                    <a:cubicBezTo>
                      <a:pt x="10007" y="9265"/>
                      <a:pt x="10129" y="9077"/>
                      <a:pt x="10418" y="8960"/>
                    </a:cubicBezTo>
                    <a:cubicBezTo>
                      <a:pt x="10438" y="8950"/>
                      <a:pt x="10459" y="8942"/>
                      <a:pt x="10481" y="8934"/>
                    </a:cubicBezTo>
                    <a:cubicBezTo>
                      <a:pt x="10641" y="8887"/>
                      <a:pt x="10702" y="8766"/>
                      <a:pt x="10713" y="8613"/>
                    </a:cubicBezTo>
                    <a:cubicBezTo>
                      <a:pt x="10717" y="8533"/>
                      <a:pt x="10704" y="8451"/>
                      <a:pt x="10715" y="8375"/>
                    </a:cubicBezTo>
                    <a:cubicBezTo>
                      <a:pt x="10737" y="8205"/>
                      <a:pt x="10756" y="8038"/>
                      <a:pt x="10805" y="7876"/>
                    </a:cubicBezTo>
                    <a:cubicBezTo>
                      <a:pt x="10897" y="7583"/>
                      <a:pt x="11085" y="7467"/>
                      <a:pt x="11396" y="7463"/>
                    </a:cubicBezTo>
                    <a:cubicBezTo>
                      <a:pt x="11513" y="7461"/>
                      <a:pt x="11633" y="7455"/>
                      <a:pt x="11748" y="7422"/>
                    </a:cubicBezTo>
                    <a:cubicBezTo>
                      <a:pt x="11957" y="7369"/>
                      <a:pt x="12051" y="7246"/>
                      <a:pt x="12030" y="7037"/>
                    </a:cubicBezTo>
                    <a:cubicBezTo>
                      <a:pt x="12014" y="6880"/>
                      <a:pt x="11973" y="6724"/>
                      <a:pt x="11918" y="6579"/>
                    </a:cubicBezTo>
                    <a:cubicBezTo>
                      <a:pt x="11752" y="6159"/>
                      <a:pt x="11725" y="5760"/>
                      <a:pt x="11999" y="5366"/>
                    </a:cubicBezTo>
                    <a:cubicBezTo>
                      <a:pt x="12114" y="5200"/>
                      <a:pt x="12135" y="5008"/>
                      <a:pt x="11991" y="4830"/>
                    </a:cubicBezTo>
                    <a:cubicBezTo>
                      <a:pt x="11676" y="4439"/>
                      <a:pt x="11711" y="4085"/>
                      <a:pt x="12132" y="3784"/>
                    </a:cubicBezTo>
                    <a:cubicBezTo>
                      <a:pt x="12155" y="3766"/>
                      <a:pt x="12175" y="3745"/>
                      <a:pt x="12196" y="3727"/>
                    </a:cubicBezTo>
                    <a:cubicBezTo>
                      <a:pt x="12382" y="3551"/>
                      <a:pt x="12429" y="3379"/>
                      <a:pt x="12321" y="3144"/>
                    </a:cubicBezTo>
                    <a:cubicBezTo>
                      <a:pt x="12190" y="2855"/>
                      <a:pt x="12175" y="2577"/>
                      <a:pt x="12355" y="2303"/>
                    </a:cubicBezTo>
                    <a:cubicBezTo>
                      <a:pt x="12382" y="2260"/>
                      <a:pt x="12403" y="2213"/>
                      <a:pt x="12423" y="2168"/>
                    </a:cubicBezTo>
                    <a:cubicBezTo>
                      <a:pt x="12521" y="1947"/>
                      <a:pt x="12552" y="1722"/>
                      <a:pt x="12474" y="1491"/>
                    </a:cubicBezTo>
                    <a:cubicBezTo>
                      <a:pt x="12394" y="1251"/>
                      <a:pt x="12233" y="1129"/>
                      <a:pt x="11981" y="1116"/>
                    </a:cubicBezTo>
                    <a:cubicBezTo>
                      <a:pt x="11875" y="1108"/>
                      <a:pt x="11766" y="1100"/>
                      <a:pt x="11658" y="1090"/>
                    </a:cubicBezTo>
                    <a:cubicBezTo>
                      <a:pt x="11437" y="1069"/>
                      <a:pt x="11275" y="953"/>
                      <a:pt x="11177" y="758"/>
                    </a:cubicBezTo>
                    <a:cubicBezTo>
                      <a:pt x="11126" y="658"/>
                      <a:pt x="11099" y="545"/>
                      <a:pt x="11060" y="441"/>
                    </a:cubicBezTo>
                    <a:cubicBezTo>
                      <a:pt x="11034" y="372"/>
                      <a:pt x="11022" y="298"/>
                      <a:pt x="10989" y="232"/>
                    </a:cubicBezTo>
                    <a:cubicBezTo>
                      <a:pt x="10900" y="50"/>
                      <a:pt x="10795" y="1"/>
                      <a:pt x="106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4414125" y="2564375"/>
                <a:ext cx="258575" cy="610500"/>
              </a:xfrm>
              <a:custGeom>
                <a:rect b="b" l="l" r="r" t="t"/>
                <a:pathLst>
                  <a:path extrusionOk="0" h="24420" w="10343">
                    <a:moveTo>
                      <a:pt x="4308" y="1"/>
                    </a:moveTo>
                    <a:cubicBezTo>
                      <a:pt x="4277" y="1"/>
                      <a:pt x="4243" y="3"/>
                      <a:pt x="4205" y="6"/>
                    </a:cubicBezTo>
                    <a:cubicBezTo>
                      <a:pt x="3931" y="31"/>
                      <a:pt x="3757" y="199"/>
                      <a:pt x="3607" y="407"/>
                    </a:cubicBezTo>
                    <a:cubicBezTo>
                      <a:pt x="3469" y="600"/>
                      <a:pt x="3304" y="694"/>
                      <a:pt x="3141" y="694"/>
                    </a:cubicBezTo>
                    <a:cubicBezTo>
                      <a:pt x="2999" y="694"/>
                      <a:pt x="2859" y="622"/>
                      <a:pt x="2740" y="479"/>
                    </a:cubicBezTo>
                    <a:cubicBezTo>
                      <a:pt x="2680" y="406"/>
                      <a:pt x="2614" y="371"/>
                      <a:pt x="2549" y="371"/>
                    </a:cubicBezTo>
                    <a:cubicBezTo>
                      <a:pt x="2466" y="371"/>
                      <a:pt x="2386" y="426"/>
                      <a:pt x="2325" y="530"/>
                    </a:cubicBezTo>
                    <a:cubicBezTo>
                      <a:pt x="2257" y="645"/>
                      <a:pt x="2196" y="772"/>
                      <a:pt x="2151" y="898"/>
                    </a:cubicBezTo>
                    <a:cubicBezTo>
                      <a:pt x="2057" y="1193"/>
                      <a:pt x="1858" y="1346"/>
                      <a:pt x="1564" y="1396"/>
                    </a:cubicBezTo>
                    <a:cubicBezTo>
                      <a:pt x="1377" y="1428"/>
                      <a:pt x="1269" y="1551"/>
                      <a:pt x="1199" y="1719"/>
                    </a:cubicBezTo>
                    <a:cubicBezTo>
                      <a:pt x="1146" y="1850"/>
                      <a:pt x="1183" y="1970"/>
                      <a:pt x="1228" y="2097"/>
                    </a:cubicBezTo>
                    <a:cubicBezTo>
                      <a:pt x="1287" y="2269"/>
                      <a:pt x="1351" y="2441"/>
                      <a:pt x="1371" y="2619"/>
                    </a:cubicBezTo>
                    <a:cubicBezTo>
                      <a:pt x="1400" y="2875"/>
                      <a:pt x="1277" y="3036"/>
                      <a:pt x="1034" y="3126"/>
                    </a:cubicBezTo>
                    <a:cubicBezTo>
                      <a:pt x="970" y="3149"/>
                      <a:pt x="903" y="3161"/>
                      <a:pt x="839" y="3188"/>
                    </a:cubicBezTo>
                    <a:cubicBezTo>
                      <a:pt x="759" y="3221"/>
                      <a:pt x="678" y="3249"/>
                      <a:pt x="612" y="3298"/>
                    </a:cubicBezTo>
                    <a:cubicBezTo>
                      <a:pt x="449" y="3415"/>
                      <a:pt x="451" y="3517"/>
                      <a:pt x="604" y="3642"/>
                    </a:cubicBezTo>
                    <a:cubicBezTo>
                      <a:pt x="616" y="3652"/>
                      <a:pt x="631" y="3667"/>
                      <a:pt x="643" y="3677"/>
                    </a:cubicBezTo>
                    <a:cubicBezTo>
                      <a:pt x="907" y="3902"/>
                      <a:pt x="923" y="4235"/>
                      <a:pt x="676" y="4477"/>
                    </a:cubicBezTo>
                    <a:cubicBezTo>
                      <a:pt x="584" y="4567"/>
                      <a:pt x="467" y="4630"/>
                      <a:pt x="361" y="4706"/>
                    </a:cubicBezTo>
                    <a:cubicBezTo>
                      <a:pt x="289" y="4761"/>
                      <a:pt x="205" y="4806"/>
                      <a:pt x="150" y="4874"/>
                    </a:cubicBezTo>
                    <a:cubicBezTo>
                      <a:pt x="0" y="5041"/>
                      <a:pt x="37" y="5207"/>
                      <a:pt x="234" y="5309"/>
                    </a:cubicBezTo>
                    <a:cubicBezTo>
                      <a:pt x="264" y="5326"/>
                      <a:pt x="293" y="5344"/>
                      <a:pt x="324" y="5361"/>
                    </a:cubicBezTo>
                    <a:cubicBezTo>
                      <a:pt x="708" y="5573"/>
                      <a:pt x="784" y="5950"/>
                      <a:pt x="500" y="6281"/>
                    </a:cubicBezTo>
                    <a:cubicBezTo>
                      <a:pt x="416" y="6382"/>
                      <a:pt x="313" y="6463"/>
                      <a:pt x="223" y="6557"/>
                    </a:cubicBezTo>
                    <a:cubicBezTo>
                      <a:pt x="131" y="6654"/>
                      <a:pt x="60" y="6760"/>
                      <a:pt x="52" y="6901"/>
                    </a:cubicBezTo>
                    <a:cubicBezTo>
                      <a:pt x="43" y="7048"/>
                      <a:pt x="121" y="7145"/>
                      <a:pt x="266" y="7147"/>
                    </a:cubicBezTo>
                    <a:cubicBezTo>
                      <a:pt x="269" y="7147"/>
                      <a:pt x="272" y="7147"/>
                      <a:pt x="275" y="7147"/>
                    </a:cubicBezTo>
                    <a:cubicBezTo>
                      <a:pt x="362" y="7147"/>
                      <a:pt x="449" y="7118"/>
                      <a:pt x="534" y="7110"/>
                    </a:cubicBezTo>
                    <a:cubicBezTo>
                      <a:pt x="684" y="7096"/>
                      <a:pt x="837" y="7071"/>
                      <a:pt x="988" y="7071"/>
                    </a:cubicBezTo>
                    <a:cubicBezTo>
                      <a:pt x="1012" y="7071"/>
                      <a:pt x="1036" y="7072"/>
                      <a:pt x="1060" y="7073"/>
                    </a:cubicBezTo>
                    <a:cubicBezTo>
                      <a:pt x="1328" y="7089"/>
                      <a:pt x="1480" y="7261"/>
                      <a:pt x="1486" y="7533"/>
                    </a:cubicBezTo>
                    <a:cubicBezTo>
                      <a:pt x="1490" y="7627"/>
                      <a:pt x="1471" y="7724"/>
                      <a:pt x="1453" y="7820"/>
                    </a:cubicBezTo>
                    <a:cubicBezTo>
                      <a:pt x="1439" y="7896"/>
                      <a:pt x="1412" y="7973"/>
                      <a:pt x="1384" y="8047"/>
                    </a:cubicBezTo>
                    <a:cubicBezTo>
                      <a:pt x="1341" y="8168"/>
                      <a:pt x="1371" y="8264"/>
                      <a:pt x="1476" y="8325"/>
                    </a:cubicBezTo>
                    <a:cubicBezTo>
                      <a:pt x="1555" y="8372"/>
                      <a:pt x="1649" y="8409"/>
                      <a:pt x="1739" y="8423"/>
                    </a:cubicBezTo>
                    <a:cubicBezTo>
                      <a:pt x="1764" y="8427"/>
                      <a:pt x="1788" y="8429"/>
                      <a:pt x="1813" y="8429"/>
                    </a:cubicBezTo>
                    <a:cubicBezTo>
                      <a:pt x="1884" y="8429"/>
                      <a:pt x="1957" y="8417"/>
                      <a:pt x="2028" y="8409"/>
                    </a:cubicBezTo>
                    <a:cubicBezTo>
                      <a:pt x="2058" y="8406"/>
                      <a:pt x="2087" y="8405"/>
                      <a:pt x="2116" y="8405"/>
                    </a:cubicBezTo>
                    <a:cubicBezTo>
                      <a:pt x="2344" y="8405"/>
                      <a:pt x="2541" y="8490"/>
                      <a:pt x="2713" y="8648"/>
                    </a:cubicBezTo>
                    <a:cubicBezTo>
                      <a:pt x="3006" y="8908"/>
                      <a:pt x="2996" y="9283"/>
                      <a:pt x="2693" y="9530"/>
                    </a:cubicBezTo>
                    <a:cubicBezTo>
                      <a:pt x="2650" y="9565"/>
                      <a:pt x="2601" y="9596"/>
                      <a:pt x="2560" y="9635"/>
                    </a:cubicBezTo>
                    <a:cubicBezTo>
                      <a:pt x="2466" y="9727"/>
                      <a:pt x="2474" y="9790"/>
                      <a:pt x="2580" y="9862"/>
                    </a:cubicBezTo>
                    <a:cubicBezTo>
                      <a:pt x="2648" y="9907"/>
                      <a:pt x="2713" y="9948"/>
                      <a:pt x="2785" y="9982"/>
                    </a:cubicBezTo>
                    <a:cubicBezTo>
                      <a:pt x="2934" y="10062"/>
                      <a:pt x="3059" y="10164"/>
                      <a:pt x="3153" y="10306"/>
                    </a:cubicBezTo>
                    <a:cubicBezTo>
                      <a:pt x="3245" y="10443"/>
                      <a:pt x="3256" y="10584"/>
                      <a:pt x="3161" y="10735"/>
                    </a:cubicBezTo>
                    <a:cubicBezTo>
                      <a:pt x="3065" y="10889"/>
                      <a:pt x="2928" y="10993"/>
                      <a:pt x="2785" y="11097"/>
                    </a:cubicBezTo>
                    <a:cubicBezTo>
                      <a:pt x="2652" y="11196"/>
                      <a:pt x="2523" y="11292"/>
                      <a:pt x="2404" y="11406"/>
                    </a:cubicBezTo>
                    <a:cubicBezTo>
                      <a:pt x="2314" y="11496"/>
                      <a:pt x="2345" y="11576"/>
                      <a:pt x="2468" y="11599"/>
                    </a:cubicBezTo>
                    <a:cubicBezTo>
                      <a:pt x="2550" y="11615"/>
                      <a:pt x="2640" y="11605"/>
                      <a:pt x="2722" y="11621"/>
                    </a:cubicBezTo>
                    <a:cubicBezTo>
                      <a:pt x="2871" y="11656"/>
                      <a:pt x="3028" y="11678"/>
                      <a:pt x="3159" y="11744"/>
                    </a:cubicBezTo>
                    <a:cubicBezTo>
                      <a:pt x="3429" y="11887"/>
                      <a:pt x="3466" y="12149"/>
                      <a:pt x="3264" y="12382"/>
                    </a:cubicBezTo>
                    <a:cubicBezTo>
                      <a:pt x="3200" y="12454"/>
                      <a:pt x="3129" y="12517"/>
                      <a:pt x="3067" y="12593"/>
                    </a:cubicBezTo>
                    <a:cubicBezTo>
                      <a:pt x="3018" y="12654"/>
                      <a:pt x="2973" y="12722"/>
                      <a:pt x="2942" y="12793"/>
                    </a:cubicBezTo>
                    <a:cubicBezTo>
                      <a:pt x="2877" y="12955"/>
                      <a:pt x="2914" y="13037"/>
                      <a:pt x="3075" y="13100"/>
                    </a:cubicBezTo>
                    <a:cubicBezTo>
                      <a:pt x="3149" y="13129"/>
                      <a:pt x="3229" y="13143"/>
                      <a:pt x="3303" y="13172"/>
                    </a:cubicBezTo>
                    <a:cubicBezTo>
                      <a:pt x="3372" y="13196"/>
                      <a:pt x="3440" y="13223"/>
                      <a:pt x="3501" y="13264"/>
                    </a:cubicBezTo>
                    <a:cubicBezTo>
                      <a:pt x="3706" y="13401"/>
                      <a:pt x="3734" y="13645"/>
                      <a:pt x="3558" y="13816"/>
                    </a:cubicBezTo>
                    <a:cubicBezTo>
                      <a:pt x="3468" y="13900"/>
                      <a:pt x="3356" y="13962"/>
                      <a:pt x="3260" y="14039"/>
                    </a:cubicBezTo>
                    <a:cubicBezTo>
                      <a:pt x="3182" y="14101"/>
                      <a:pt x="3090" y="14156"/>
                      <a:pt x="3102" y="14291"/>
                    </a:cubicBezTo>
                    <a:cubicBezTo>
                      <a:pt x="3163" y="14301"/>
                      <a:pt x="3219" y="14309"/>
                      <a:pt x="3272" y="14320"/>
                    </a:cubicBezTo>
                    <a:cubicBezTo>
                      <a:pt x="3438" y="14350"/>
                      <a:pt x="3612" y="14363"/>
                      <a:pt x="3771" y="14414"/>
                    </a:cubicBezTo>
                    <a:cubicBezTo>
                      <a:pt x="4125" y="14530"/>
                      <a:pt x="4242" y="14770"/>
                      <a:pt x="4152" y="15134"/>
                    </a:cubicBezTo>
                    <a:cubicBezTo>
                      <a:pt x="4121" y="15251"/>
                      <a:pt x="4105" y="15380"/>
                      <a:pt x="4113" y="15502"/>
                    </a:cubicBezTo>
                    <a:cubicBezTo>
                      <a:pt x="4131" y="15754"/>
                      <a:pt x="4051" y="15969"/>
                      <a:pt x="3888" y="16157"/>
                    </a:cubicBezTo>
                    <a:cubicBezTo>
                      <a:pt x="3839" y="16212"/>
                      <a:pt x="3775" y="16255"/>
                      <a:pt x="3734" y="16314"/>
                    </a:cubicBezTo>
                    <a:cubicBezTo>
                      <a:pt x="3689" y="16382"/>
                      <a:pt x="3634" y="16458"/>
                      <a:pt x="3624" y="16535"/>
                    </a:cubicBezTo>
                    <a:cubicBezTo>
                      <a:pt x="3594" y="16756"/>
                      <a:pt x="3761" y="16918"/>
                      <a:pt x="4010" y="16918"/>
                    </a:cubicBezTo>
                    <a:cubicBezTo>
                      <a:pt x="4018" y="16918"/>
                      <a:pt x="4025" y="16918"/>
                      <a:pt x="4033" y="16918"/>
                    </a:cubicBezTo>
                    <a:cubicBezTo>
                      <a:pt x="4139" y="16914"/>
                      <a:pt x="4246" y="16885"/>
                      <a:pt x="4350" y="16859"/>
                    </a:cubicBezTo>
                    <a:cubicBezTo>
                      <a:pt x="4430" y="16840"/>
                      <a:pt x="4505" y="16831"/>
                      <a:pt x="4575" y="16831"/>
                    </a:cubicBezTo>
                    <a:cubicBezTo>
                      <a:pt x="4901" y="16831"/>
                      <a:pt x="5128" y="17023"/>
                      <a:pt x="5226" y="17387"/>
                    </a:cubicBezTo>
                    <a:cubicBezTo>
                      <a:pt x="5292" y="17634"/>
                      <a:pt x="5245" y="17735"/>
                      <a:pt x="5611" y="17735"/>
                    </a:cubicBezTo>
                    <a:cubicBezTo>
                      <a:pt x="5629" y="17735"/>
                      <a:pt x="5648" y="17735"/>
                      <a:pt x="5668" y="17734"/>
                    </a:cubicBezTo>
                    <a:cubicBezTo>
                      <a:pt x="5675" y="17734"/>
                      <a:pt x="5683" y="17734"/>
                      <a:pt x="5691" y="17734"/>
                    </a:cubicBezTo>
                    <a:cubicBezTo>
                      <a:pt x="5945" y="17734"/>
                      <a:pt x="6100" y="17867"/>
                      <a:pt x="6191" y="18115"/>
                    </a:cubicBezTo>
                    <a:cubicBezTo>
                      <a:pt x="6253" y="18281"/>
                      <a:pt x="6257" y="18444"/>
                      <a:pt x="6220" y="18616"/>
                    </a:cubicBezTo>
                    <a:cubicBezTo>
                      <a:pt x="6187" y="18778"/>
                      <a:pt x="6222" y="18819"/>
                      <a:pt x="6386" y="18837"/>
                    </a:cubicBezTo>
                    <a:cubicBezTo>
                      <a:pt x="6466" y="18847"/>
                      <a:pt x="6545" y="18847"/>
                      <a:pt x="6625" y="18853"/>
                    </a:cubicBezTo>
                    <a:cubicBezTo>
                      <a:pt x="7092" y="18913"/>
                      <a:pt x="7384" y="19201"/>
                      <a:pt x="7444" y="19668"/>
                    </a:cubicBezTo>
                    <a:cubicBezTo>
                      <a:pt x="7499" y="20108"/>
                      <a:pt x="7536" y="20550"/>
                      <a:pt x="7619" y="20981"/>
                    </a:cubicBezTo>
                    <a:cubicBezTo>
                      <a:pt x="7720" y="21503"/>
                      <a:pt x="7863" y="22021"/>
                      <a:pt x="7988" y="22536"/>
                    </a:cubicBezTo>
                    <a:cubicBezTo>
                      <a:pt x="7992" y="22614"/>
                      <a:pt x="8005" y="22690"/>
                      <a:pt x="8117" y="22690"/>
                    </a:cubicBezTo>
                    <a:cubicBezTo>
                      <a:pt x="8123" y="22690"/>
                      <a:pt x="8129" y="22690"/>
                      <a:pt x="8135" y="22690"/>
                    </a:cubicBezTo>
                    <a:cubicBezTo>
                      <a:pt x="8129" y="22624"/>
                      <a:pt x="8123" y="22567"/>
                      <a:pt x="8119" y="22512"/>
                    </a:cubicBezTo>
                    <a:cubicBezTo>
                      <a:pt x="8080" y="22123"/>
                      <a:pt x="8027" y="21734"/>
                      <a:pt x="8008" y="21343"/>
                    </a:cubicBezTo>
                    <a:cubicBezTo>
                      <a:pt x="7955" y="20226"/>
                      <a:pt x="7908" y="19113"/>
                      <a:pt x="7875" y="17994"/>
                    </a:cubicBezTo>
                    <a:cubicBezTo>
                      <a:pt x="7822" y="16317"/>
                      <a:pt x="7599" y="14663"/>
                      <a:pt x="7161" y="13039"/>
                    </a:cubicBezTo>
                    <a:cubicBezTo>
                      <a:pt x="6887" y="12024"/>
                      <a:pt x="6515" y="11042"/>
                      <a:pt x="6157" y="10054"/>
                    </a:cubicBezTo>
                    <a:cubicBezTo>
                      <a:pt x="5991" y="9594"/>
                      <a:pt x="5813" y="9141"/>
                      <a:pt x="5647" y="8681"/>
                    </a:cubicBezTo>
                    <a:cubicBezTo>
                      <a:pt x="5614" y="8589"/>
                      <a:pt x="5598" y="8481"/>
                      <a:pt x="5598" y="8382"/>
                    </a:cubicBezTo>
                    <a:cubicBezTo>
                      <a:pt x="5598" y="8319"/>
                      <a:pt x="5628" y="8283"/>
                      <a:pt x="5669" y="8283"/>
                    </a:cubicBezTo>
                    <a:cubicBezTo>
                      <a:pt x="5692" y="8283"/>
                      <a:pt x="5719" y="8295"/>
                      <a:pt x="5745" y="8321"/>
                    </a:cubicBezTo>
                    <a:cubicBezTo>
                      <a:pt x="5811" y="8387"/>
                      <a:pt x="5870" y="8468"/>
                      <a:pt x="5905" y="8556"/>
                    </a:cubicBezTo>
                    <a:cubicBezTo>
                      <a:pt x="6169" y="9238"/>
                      <a:pt x="6437" y="9919"/>
                      <a:pt x="6678" y="10608"/>
                    </a:cubicBezTo>
                    <a:cubicBezTo>
                      <a:pt x="6957" y="11406"/>
                      <a:pt x="7239" y="12204"/>
                      <a:pt x="7468" y="13019"/>
                    </a:cubicBezTo>
                    <a:cubicBezTo>
                      <a:pt x="7969" y="14798"/>
                      <a:pt x="8164" y="16621"/>
                      <a:pt x="8201" y="18465"/>
                    </a:cubicBezTo>
                    <a:cubicBezTo>
                      <a:pt x="8225" y="19719"/>
                      <a:pt x="8266" y="20969"/>
                      <a:pt x="8389" y="22217"/>
                    </a:cubicBezTo>
                    <a:cubicBezTo>
                      <a:pt x="8448" y="22829"/>
                      <a:pt x="8552" y="23432"/>
                      <a:pt x="8749" y="24015"/>
                    </a:cubicBezTo>
                    <a:cubicBezTo>
                      <a:pt x="8790" y="24136"/>
                      <a:pt x="8857" y="24253"/>
                      <a:pt x="8933" y="24355"/>
                    </a:cubicBezTo>
                    <a:cubicBezTo>
                      <a:pt x="8966" y="24399"/>
                      <a:pt x="9007" y="24419"/>
                      <a:pt x="9047" y="24419"/>
                    </a:cubicBezTo>
                    <a:cubicBezTo>
                      <a:pt x="9108" y="24419"/>
                      <a:pt x="9166" y="24373"/>
                      <a:pt x="9187" y="24294"/>
                    </a:cubicBezTo>
                    <a:cubicBezTo>
                      <a:pt x="9199" y="24245"/>
                      <a:pt x="9199" y="24191"/>
                      <a:pt x="9209" y="24142"/>
                    </a:cubicBezTo>
                    <a:cubicBezTo>
                      <a:pt x="9299" y="23729"/>
                      <a:pt x="9309" y="23330"/>
                      <a:pt x="9095" y="22935"/>
                    </a:cubicBezTo>
                    <a:cubicBezTo>
                      <a:pt x="8964" y="22696"/>
                      <a:pt x="8982" y="22432"/>
                      <a:pt x="9097" y="22178"/>
                    </a:cubicBezTo>
                    <a:cubicBezTo>
                      <a:pt x="9164" y="22029"/>
                      <a:pt x="9234" y="21879"/>
                      <a:pt x="9295" y="21726"/>
                    </a:cubicBezTo>
                    <a:cubicBezTo>
                      <a:pt x="9393" y="21478"/>
                      <a:pt x="9414" y="21231"/>
                      <a:pt x="9254" y="20996"/>
                    </a:cubicBezTo>
                    <a:cubicBezTo>
                      <a:pt x="9228" y="20957"/>
                      <a:pt x="9213" y="20916"/>
                      <a:pt x="9195" y="20873"/>
                    </a:cubicBezTo>
                    <a:cubicBezTo>
                      <a:pt x="9084" y="20607"/>
                      <a:pt x="9097" y="20353"/>
                      <a:pt x="9281" y="20118"/>
                    </a:cubicBezTo>
                    <a:cubicBezTo>
                      <a:pt x="9340" y="20044"/>
                      <a:pt x="9397" y="19962"/>
                      <a:pt x="9444" y="19881"/>
                    </a:cubicBezTo>
                    <a:cubicBezTo>
                      <a:pt x="9534" y="19727"/>
                      <a:pt x="9555" y="19574"/>
                      <a:pt x="9424" y="19424"/>
                    </a:cubicBezTo>
                    <a:cubicBezTo>
                      <a:pt x="9340" y="19328"/>
                      <a:pt x="9311" y="19209"/>
                      <a:pt x="9303" y="19079"/>
                    </a:cubicBezTo>
                    <a:cubicBezTo>
                      <a:pt x="9289" y="18843"/>
                      <a:pt x="9338" y="18624"/>
                      <a:pt x="9463" y="18430"/>
                    </a:cubicBezTo>
                    <a:cubicBezTo>
                      <a:pt x="9582" y="18244"/>
                      <a:pt x="9717" y="18066"/>
                      <a:pt x="9845" y="17890"/>
                    </a:cubicBezTo>
                    <a:cubicBezTo>
                      <a:pt x="10005" y="17681"/>
                      <a:pt x="10038" y="17460"/>
                      <a:pt x="9913" y="17223"/>
                    </a:cubicBezTo>
                    <a:cubicBezTo>
                      <a:pt x="9862" y="17129"/>
                      <a:pt x="9821" y="17026"/>
                      <a:pt x="9788" y="16924"/>
                    </a:cubicBezTo>
                    <a:cubicBezTo>
                      <a:pt x="9706" y="16673"/>
                      <a:pt x="9760" y="16454"/>
                      <a:pt x="9954" y="16272"/>
                    </a:cubicBezTo>
                    <a:lnTo>
                      <a:pt x="10054" y="16179"/>
                    </a:lnTo>
                    <a:cubicBezTo>
                      <a:pt x="10312" y="15928"/>
                      <a:pt x="10343" y="15594"/>
                      <a:pt x="10130" y="15302"/>
                    </a:cubicBezTo>
                    <a:cubicBezTo>
                      <a:pt x="10077" y="15228"/>
                      <a:pt x="10015" y="15161"/>
                      <a:pt x="9960" y="15089"/>
                    </a:cubicBezTo>
                    <a:cubicBezTo>
                      <a:pt x="9764" y="14843"/>
                      <a:pt x="9717" y="14584"/>
                      <a:pt x="9870" y="14299"/>
                    </a:cubicBezTo>
                    <a:cubicBezTo>
                      <a:pt x="9890" y="14264"/>
                      <a:pt x="9905" y="14228"/>
                      <a:pt x="9917" y="14193"/>
                    </a:cubicBezTo>
                    <a:cubicBezTo>
                      <a:pt x="10034" y="13882"/>
                      <a:pt x="9966" y="13643"/>
                      <a:pt x="9710" y="13436"/>
                    </a:cubicBezTo>
                    <a:cubicBezTo>
                      <a:pt x="9627" y="13368"/>
                      <a:pt x="9539" y="13305"/>
                      <a:pt x="9451" y="13246"/>
                    </a:cubicBezTo>
                    <a:cubicBezTo>
                      <a:pt x="9223" y="13104"/>
                      <a:pt x="9109" y="12904"/>
                      <a:pt x="9129" y="12632"/>
                    </a:cubicBezTo>
                    <a:cubicBezTo>
                      <a:pt x="9150" y="12378"/>
                      <a:pt x="9043" y="12194"/>
                      <a:pt x="8827" y="12069"/>
                    </a:cubicBezTo>
                    <a:cubicBezTo>
                      <a:pt x="8784" y="12045"/>
                      <a:pt x="8741" y="12010"/>
                      <a:pt x="8698" y="11985"/>
                    </a:cubicBezTo>
                    <a:cubicBezTo>
                      <a:pt x="8497" y="11873"/>
                      <a:pt x="8368" y="11691"/>
                      <a:pt x="8274" y="11488"/>
                    </a:cubicBezTo>
                    <a:cubicBezTo>
                      <a:pt x="8164" y="11253"/>
                      <a:pt x="8174" y="11016"/>
                      <a:pt x="8299" y="10786"/>
                    </a:cubicBezTo>
                    <a:cubicBezTo>
                      <a:pt x="8325" y="10739"/>
                      <a:pt x="8348" y="10696"/>
                      <a:pt x="8376" y="10653"/>
                    </a:cubicBezTo>
                    <a:cubicBezTo>
                      <a:pt x="8485" y="10475"/>
                      <a:pt x="8469" y="10310"/>
                      <a:pt x="8350" y="10146"/>
                    </a:cubicBezTo>
                    <a:cubicBezTo>
                      <a:pt x="8270" y="10036"/>
                      <a:pt x="8188" y="9927"/>
                      <a:pt x="8117" y="9810"/>
                    </a:cubicBezTo>
                    <a:cubicBezTo>
                      <a:pt x="7939" y="9520"/>
                      <a:pt x="7900" y="9211"/>
                      <a:pt x="8051" y="8904"/>
                    </a:cubicBezTo>
                    <a:cubicBezTo>
                      <a:pt x="8137" y="8726"/>
                      <a:pt x="8258" y="8567"/>
                      <a:pt x="8376" y="8407"/>
                    </a:cubicBezTo>
                    <a:cubicBezTo>
                      <a:pt x="8501" y="8235"/>
                      <a:pt x="8536" y="8061"/>
                      <a:pt x="8460" y="7865"/>
                    </a:cubicBezTo>
                    <a:cubicBezTo>
                      <a:pt x="8417" y="7754"/>
                      <a:pt x="8376" y="7642"/>
                      <a:pt x="8338" y="7529"/>
                    </a:cubicBezTo>
                    <a:cubicBezTo>
                      <a:pt x="8217" y="7186"/>
                      <a:pt x="8229" y="6854"/>
                      <a:pt x="8442" y="6541"/>
                    </a:cubicBezTo>
                    <a:cubicBezTo>
                      <a:pt x="8520" y="6424"/>
                      <a:pt x="8573" y="6287"/>
                      <a:pt x="8606" y="6152"/>
                    </a:cubicBezTo>
                    <a:cubicBezTo>
                      <a:pt x="8659" y="5911"/>
                      <a:pt x="8587" y="5698"/>
                      <a:pt x="8421" y="5508"/>
                    </a:cubicBezTo>
                    <a:cubicBezTo>
                      <a:pt x="8145" y="5187"/>
                      <a:pt x="8002" y="4823"/>
                      <a:pt x="8123" y="4393"/>
                    </a:cubicBezTo>
                    <a:cubicBezTo>
                      <a:pt x="8133" y="4358"/>
                      <a:pt x="8125" y="4323"/>
                      <a:pt x="8137" y="4293"/>
                    </a:cubicBezTo>
                    <a:cubicBezTo>
                      <a:pt x="8196" y="4131"/>
                      <a:pt x="8117" y="4016"/>
                      <a:pt x="8010" y="3916"/>
                    </a:cubicBezTo>
                    <a:cubicBezTo>
                      <a:pt x="7961" y="3873"/>
                      <a:pt x="7896" y="3847"/>
                      <a:pt x="7834" y="3822"/>
                    </a:cubicBezTo>
                    <a:cubicBezTo>
                      <a:pt x="7505" y="3687"/>
                      <a:pt x="7358" y="3462"/>
                      <a:pt x="7388" y="3104"/>
                    </a:cubicBezTo>
                    <a:cubicBezTo>
                      <a:pt x="7399" y="2985"/>
                      <a:pt x="7435" y="2871"/>
                      <a:pt x="7470" y="2758"/>
                    </a:cubicBezTo>
                    <a:cubicBezTo>
                      <a:pt x="7519" y="2597"/>
                      <a:pt x="7521" y="2554"/>
                      <a:pt x="7376" y="2480"/>
                    </a:cubicBezTo>
                    <a:cubicBezTo>
                      <a:pt x="7239" y="2408"/>
                      <a:pt x="7085" y="2351"/>
                      <a:pt x="6932" y="2326"/>
                    </a:cubicBezTo>
                    <a:cubicBezTo>
                      <a:pt x="6662" y="2286"/>
                      <a:pt x="6453" y="2167"/>
                      <a:pt x="6298" y="1944"/>
                    </a:cubicBezTo>
                    <a:cubicBezTo>
                      <a:pt x="6128" y="1707"/>
                      <a:pt x="6073" y="1441"/>
                      <a:pt x="6077" y="1156"/>
                    </a:cubicBezTo>
                    <a:cubicBezTo>
                      <a:pt x="6081" y="931"/>
                      <a:pt x="6015" y="847"/>
                      <a:pt x="5797" y="808"/>
                    </a:cubicBezTo>
                    <a:cubicBezTo>
                      <a:pt x="5707" y="794"/>
                      <a:pt x="5614" y="798"/>
                      <a:pt x="5524" y="796"/>
                    </a:cubicBezTo>
                    <a:cubicBezTo>
                      <a:pt x="5513" y="796"/>
                      <a:pt x="5501" y="796"/>
                      <a:pt x="5489" y="796"/>
                    </a:cubicBezTo>
                    <a:cubicBezTo>
                      <a:pt x="5443" y="796"/>
                      <a:pt x="5397" y="797"/>
                      <a:pt x="5352" y="797"/>
                    </a:cubicBezTo>
                    <a:cubicBezTo>
                      <a:pt x="5313" y="797"/>
                      <a:pt x="5274" y="796"/>
                      <a:pt x="5236" y="792"/>
                    </a:cubicBezTo>
                    <a:cubicBezTo>
                      <a:pt x="4931" y="763"/>
                      <a:pt x="4716" y="581"/>
                      <a:pt x="4637" y="295"/>
                    </a:cubicBezTo>
                    <a:cubicBezTo>
                      <a:pt x="4575" y="75"/>
                      <a:pt x="4497" y="1"/>
                      <a:pt x="4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4324775" y="2615825"/>
                <a:ext cx="136175" cy="222400"/>
              </a:xfrm>
              <a:custGeom>
                <a:rect b="b" l="l" r="r" t="t"/>
                <a:pathLst>
                  <a:path extrusionOk="0" h="8896" w="5447">
                    <a:moveTo>
                      <a:pt x="3206" y="1"/>
                    </a:moveTo>
                    <a:cubicBezTo>
                      <a:pt x="3156" y="1"/>
                      <a:pt x="3100" y="20"/>
                      <a:pt x="3038" y="58"/>
                    </a:cubicBezTo>
                    <a:cubicBezTo>
                      <a:pt x="2875" y="158"/>
                      <a:pt x="2809" y="305"/>
                      <a:pt x="2826" y="494"/>
                    </a:cubicBezTo>
                    <a:cubicBezTo>
                      <a:pt x="2836" y="596"/>
                      <a:pt x="2856" y="694"/>
                      <a:pt x="2869" y="796"/>
                    </a:cubicBezTo>
                    <a:cubicBezTo>
                      <a:pt x="2897" y="1025"/>
                      <a:pt x="2805" y="1195"/>
                      <a:pt x="2611" y="1308"/>
                    </a:cubicBezTo>
                    <a:cubicBezTo>
                      <a:pt x="2529" y="1357"/>
                      <a:pt x="2433" y="1386"/>
                      <a:pt x="2341" y="1414"/>
                    </a:cubicBezTo>
                    <a:cubicBezTo>
                      <a:pt x="2245" y="1445"/>
                      <a:pt x="2181" y="1502"/>
                      <a:pt x="2167" y="1600"/>
                    </a:cubicBezTo>
                    <a:cubicBezTo>
                      <a:pt x="2155" y="1694"/>
                      <a:pt x="2153" y="1793"/>
                      <a:pt x="2161" y="1887"/>
                    </a:cubicBezTo>
                    <a:cubicBezTo>
                      <a:pt x="2167" y="1977"/>
                      <a:pt x="2196" y="2065"/>
                      <a:pt x="2204" y="2155"/>
                    </a:cubicBezTo>
                    <a:cubicBezTo>
                      <a:pt x="2234" y="2542"/>
                      <a:pt x="2034" y="2918"/>
                      <a:pt x="1592" y="2973"/>
                    </a:cubicBezTo>
                    <a:cubicBezTo>
                      <a:pt x="1537" y="2981"/>
                      <a:pt x="1479" y="2990"/>
                      <a:pt x="1424" y="3004"/>
                    </a:cubicBezTo>
                    <a:cubicBezTo>
                      <a:pt x="1244" y="3051"/>
                      <a:pt x="1128" y="3157"/>
                      <a:pt x="1068" y="3333"/>
                    </a:cubicBezTo>
                    <a:cubicBezTo>
                      <a:pt x="1015" y="3497"/>
                      <a:pt x="1021" y="3659"/>
                      <a:pt x="1050" y="3820"/>
                    </a:cubicBezTo>
                    <a:cubicBezTo>
                      <a:pt x="1068" y="3910"/>
                      <a:pt x="1089" y="3996"/>
                      <a:pt x="1101" y="4086"/>
                    </a:cubicBezTo>
                    <a:cubicBezTo>
                      <a:pt x="1142" y="4401"/>
                      <a:pt x="984" y="4643"/>
                      <a:pt x="682" y="4733"/>
                    </a:cubicBezTo>
                    <a:cubicBezTo>
                      <a:pt x="634" y="4749"/>
                      <a:pt x="583" y="4755"/>
                      <a:pt x="532" y="4765"/>
                    </a:cubicBezTo>
                    <a:cubicBezTo>
                      <a:pt x="168" y="4837"/>
                      <a:pt x="0" y="5168"/>
                      <a:pt x="174" y="5498"/>
                    </a:cubicBezTo>
                    <a:cubicBezTo>
                      <a:pt x="246" y="5633"/>
                      <a:pt x="334" y="5756"/>
                      <a:pt x="422" y="5885"/>
                    </a:cubicBezTo>
                    <a:cubicBezTo>
                      <a:pt x="606" y="6153"/>
                      <a:pt x="604" y="6423"/>
                      <a:pt x="442" y="6699"/>
                    </a:cubicBezTo>
                    <a:cubicBezTo>
                      <a:pt x="401" y="6768"/>
                      <a:pt x="354" y="6830"/>
                      <a:pt x="311" y="6899"/>
                    </a:cubicBezTo>
                    <a:cubicBezTo>
                      <a:pt x="170" y="7118"/>
                      <a:pt x="227" y="7333"/>
                      <a:pt x="461" y="7452"/>
                    </a:cubicBezTo>
                    <a:cubicBezTo>
                      <a:pt x="538" y="7493"/>
                      <a:pt x="626" y="7525"/>
                      <a:pt x="706" y="7566"/>
                    </a:cubicBezTo>
                    <a:cubicBezTo>
                      <a:pt x="986" y="7705"/>
                      <a:pt x="1070" y="7894"/>
                      <a:pt x="982" y="8192"/>
                    </a:cubicBezTo>
                    <a:cubicBezTo>
                      <a:pt x="956" y="8280"/>
                      <a:pt x="913" y="8362"/>
                      <a:pt x="882" y="8446"/>
                    </a:cubicBezTo>
                    <a:cubicBezTo>
                      <a:pt x="829" y="8600"/>
                      <a:pt x="860" y="8710"/>
                      <a:pt x="988" y="8806"/>
                    </a:cubicBezTo>
                    <a:cubicBezTo>
                      <a:pt x="1070" y="8866"/>
                      <a:pt x="1141" y="8896"/>
                      <a:pt x="1211" y="8896"/>
                    </a:cubicBezTo>
                    <a:cubicBezTo>
                      <a:pt x="1297" y="8896"/>
                      <a:pt x="1380" y="8852"/>
                      <a:pt x="1475" y="8765"/>
                    </a:cubicBezTo>
                    <a:cubicBezTo>
                      <a:pt x="1612" y="8642"/>
                      <a:pt x="1765" y="8587"/>
                      <a:pt x="1930" y="8587"/>
                    </a:cubicBezTo>
                    <a:cubicBezTo>
                      <a:pt x="1993" y="8587"/>
                      <a:pt x="2058" y="8595"/>
                      <a:pt x="2124" y="8610"/>
                    </a:cubicBezTo>
                    <a:cubicBezTo>
                      <a:pt x="2206" y="8630"/>
                      <a:pt x="2286" y="8661"/>
                      <a:pt x="2378" y="8690"/>
                    </a:cubicBezTo>
                    <a:cubicBezTo>
                      <a:pt x="2494" y="8758"/>
                      <a:pt x="2602" y="8789"/>
                      <a:pt x="2705" y="8789"/>
                    </a:cubicBezTo>
                    <a:cubicBezTo>
                      <a:pt x="2910" y="8789"/>
                      <a:pt x="3091" y="8667"/>
                      <a:pt x="3257" y="8487"/>
                    </a:cubicBezTo>
                    <a:cubicBezTo>
                      <a:pt x="3317" y="8426"/>
                      <a:pt x="3372" y="8362"/>
                      <a:pt x="3433" y="8303"/>
                    </a:cubicBezTo>
                    <a:cubicBezTo>
                      <a:pt x="3507" y="8231"/>
                      <a:pt x="3577" y="8151"/>
                      <a:pt x="3660" y="8100"/>
                    </a:cubicBezTo>
                    <a:cubicBezTo>
                      <a:pt x="3845" y="7986"/>
                      <a:pt x="3883" y="7769"/>
                      <a:pt x="3797" y="7609"/>
                    </a:cubicBezTo>
                    <a:cubicBezTo>
                      <a:pt x="3687" y="7405"/>
                      <a:pt x="3593" y="7190"/>
                      <a:pt x="3454" y="7006"/>
                    </a:cubicBezTo>
                    <a:cubicBezTo>
                      <a:pt x="3225" y="6693"/>
                      <a:pt x="2969" y="6396"/>
                      <a:pt x="2715" y="6099"/>
                    </a:cubicBezTo>
                    <a:cubicBezTo>
                      <a:pt x="2431" y="5762"/>
                      <a:pt x="2191" y="5400"/>
                      <a:pt x="2028" y="4990"/>
                    </a:cubicBezTo>
                    <a:cubicBezTo>
                      <a:pt x="1999" y="4925"/>
                      <a:pt x="1979" y="4851"/>
                      <a:pt x="1970" y="4780"/>
                    </a:cubicBezTo>
                    <a:cubicBezTo>
                      <a:pt x="1966" y="4741"/>
                      <a:pt x="1991" y="4673"/>
                      <a:pt x="2020" y="4663"/>
                    </a:cubicBezTo>
                    <a:cubicBezTo>
                      <a:pt x="2032" y="4659"/>
                      <a:pt x="2048" y="4656"/>
                      <a:pt x="2064" y="4656"/>
                    </a:cubicBezTo>
                    <a:cubicBezTo>
                      <a:pt x="2099" y="4656"/>
                      <a:pt x="2138" y="4667"/>
                      <a:pt x="2157" y="4688"/>
                    </a:cubicBezTo>
                    <a:cubicBezTo>
                      <a:pt x="2222" y="4751"/>
                      <a:pt x="2267" y="4827"/>
                      <a:pt x="2316" y="4905"/>
                    </a:cubicBezTo>
                    <a:cubicBezTo>
                      <a:pt x="2472" y="5160"/>
                      <a:pt x="2621" y="5424"/>
                      <a:pt x="2785" y="5674"/>
                    </a:cubicBezTo>
                    <a:cubicBezTo>
                      <a:pt x="2881" y="5819"/>
                      <a:pt x="3000" y="5952"/>
                      <a:pt x="3120" y="6079"/>
                    </a:cubicBezTo>
                    <a:cubicBezTo>
                      <a:pt x="3523" y="6504"/>
                      <a:pt x="3842" y="6993"/>
                      <a:pt x="4127" y="7505"/>
                    </a:cubicBezTo>
                    <a:cubicBezTo>
                      <a:pt x="4297" y="7808"/>
                      <a:pt x="4540" y="8014"/>
                      <a:pt x="4872" y="8111"/>
                    </a:cubicBezTo>
                    <a:cubicBezTo>
                      <a:pt x="4914" y="8123"/>
                      <a:pt x="4961" y="8129"/>
                      <a:pt x="5009" y="8129"/>
                    </a:cubicBezTo>
                    <a:cubicBezTo>
                      <a:pt x="5069" y="8129"/>
                      <a:pt x="5131" y="8120"/>
                      <a:pt x="5187" y="8106"/>
                    </a:cubicBezTo>
                    <a:cubicBezTo>
                      <a:pt x="5381" y="8055"/>
                      <a:pt x="5446" y="7906"/>
                      <a:pt x="5391" y="7712"/>
                    </a:cubicBezTo>
                    <a:cubicBezTo>
                      <a:pt x="5221" y="7135"/>
                      <a:pt x="4812" y="6674"/>
                      <a:pt x="4589" y="6124"/>
                    </a:cubicBezTo>
                    <a:cubicBezTo>
                      <a:pt x="4561" y="6054"/>
                      <a:pt x="4473" y="6003"/>
                      <a:pt x="4405" y="5956"/>
                    </a:cubicBezTo>
                    <a:cubicBezTo>
                      <a:pt x="4129" y="5758"/>
                      <a:pt x="3836" y="5580"/>
                      <a:pt x="3574" y="5367"/>
                    </a:cubicBezTo>
                    <a:cubicBezTo>
                      <a:pt x="3278" y="5130"/>
                      <a:pt x="3245" y="4772"/>
                      <a:pt x="3452" y="4452"/>
                    </a:cubicBezTo>
                    <a:cubicBezTo>
                      <a:pt x="3482" y="4403"/>
                      <a:pt x="3521" y="4358"/>
                      <a:pt x="3544" y="4311"/>
                    </a:cubicBezTo>
                    <a:cubicBezTo>
                      <a:pt x="3566" y="4268"/>
                      <a:pt x="3587" y="4217"/>
                      <a:pt x="3585" y="4168"/>
                    </a:cubicBezTo>
                    <a:cubicBezTo>
                      <a:pt x="3566" y="3884"/>
                      <a:pt x="3525" y="3601"/>
                      <a:pt x="3407" y="3341"/>
                    </a:cubicBezTo>
                    <a:cubicBezTo>
                      <a:pt x="3278" y="3063"/>
                      <a:pt x="3327" y="2756"/>
                      <a:pt x="3556" y="2552"/>
                    </a:cubicBezTo>
                    <a:cubicBezTo>
                      <a:pt x="3634" y="2484"/>
                      <a:pt x="3724" y="2433"/>
                      <a:pt x="3806" y="2376"/>
                    </a:cubicBezTo>
                    <a:cubicBezTo>
                      <a:pt x="3883" y="2319"/>
                      <a:pt x="3967" y="2269"/>
                      <a:pt x="4035" y="2202"/>
                    </a:cubicBezTo>
                    <a:cubicBezTo>
                      <a:pt x="4149" y="2085"/>
                      <a:pt x="4143" y="1973"/>
                      <a:pt x="4023" y="1864"/>
                    </a:cubicBezTo>
                    <a:cubicBezTo>
                      <a:pt x="3984" y="1827"/>
                      <a:pt x="3943" y="1799"/>
                      <a:pt x="3904" y="1766"/>
                    </a:cubicBezTo>
                    <a:cubicBezTo>
                      <a:pt x="3736" y="1615"/>
                      <a:pt x="3705" y="1435"/>
                      <a:pt x="3806" y="1230"/>
                    </a:cubicBezTo>
                    <a:cubicBezTo>
                      <a:pt x="3877" y="1083"/>
                      <a:pt x="3986" y="980"/>
                      <a:pt x="4129" y="917"/>
                    </a:cubicBezTo>
                    <a:cubicBezTo>
                      <a:pt x="4237" y="868"/>
                      <a:pt x="4352" y="835"/>
                      <a:pt x="4464" y="794"/>
                    </a:cubicBezTo>
                    <a:cubicBezTo>
                      <a:pt x="4606" y="743"/>
                      <a:pt x="4651" y="684"/>
                      <a:pt x="4628" y="539"/>
                    </a:cubicBezTo>
                    <a:cubicBezTo>
                      <a:pt x="4612" y="438"/>
                      <a:pt x="4577" y="340"/>
                      <a:pt x="4536" y="248"/>
                    </a:cubicBezTo>
                    <a:cubicBezTo>
                      <a:pt x="4503" y="175"/>
                      <a:pt x="4456" y="137"/>
                      <a:pt x="4404" y="137"/>
                    </a:cubicBezTo>
                    <a:cubicBezTo>
                      <a:pt x="4361" y="137"/>
                      <a:pt x="4315" y="162"/>
                      <a:pt x="4270" y="211"/>
                    </a:cubicBezTo>
                    <a:cubicBezTo>
                      <a:pt x="4229" y="258"/>
                      <a:pt x="4196" y="311"/>
                      <a:pt x="4155" y="361"/>
                    </a:cubicBezTo>
                    <a:cubicBezTo>
                      <a:pt x="4067" y="460"/>
                      <a:pt x="3960" y="510"/>
                      <a:pt x="3854" y="510"/>
                    </a:cubicBezTo>
                    <a:cubicBezTo>
                      <a:pt x="3741" y="510"/>
                      <a:pt x="3629" y="453"/>
                      <a:pt x="3542" y="340"/>
                    </a:cubicBezTo>
                    <a:cubicBezTo>
                      <a:pt x="3493" y="279"/>
                      <a:pt x="3456" y="207"/>
                      <a:pt x="3413" y="140"/>
                    </a:cubicBezTo>
                    <a:cubicBezTo>
                      <a:pt x="3351" y="46"/>
                      <a:pt x="3284" y="1"/>
                      <a:pt x="3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4760800" y="2978875"/>
                <a:ext cx="211375" cy="302675"/>
              </a:xfrm>
              <a:custGeom>
                <a:rect b="b" l="l" r="r" t="t"/>
                <a:pathLst>
                  <a:path extrusionOk="0" h="12107" w="8455">
                    <a:moveTo>
                      <a:pt x="7808" y="1"/>
                    </a:moveTo>
                    <a:cubicBezTo>
                      <a:pt x="7682" y="1"/>
                      <a:pt x="7581" y="72"/>
                      <a:pt x="7546" y="264"/>
                    </a:cubicBezTo>
                    <a:cubicBezTo>
                      <a:pt x="7485" y="610"/>
                      <a:pt x="7409" y="952"/>
                      <a:pt x="7317" y="1291"/>
                    </a:cubicBezTo>
                    <a:cubicBezTo>
                      <a:pt x="7092" y="2134"/>
                      <a:pt x="6695" y="2895"/>
                      <a:pt x="6192" y="3603"/>
                    </a:cubicBezTo>
                    <a:cubicBezTo>
                      <a:pt x="5619" y="4401"/>
                      <a:pt x="4927" y="5087"/>
                      <a:pt x="4219" y="5758"/>
                    </a:cubicBezTo>
                    <a:cubicBezTo>
                      <a:pt x="3626" y="6316"/>
                      <a:pt x="3012" y="6856"/>
                      <a:pt x="2423" y="7419"/>
                    </a:cubicBezTo>
                    <a:cubicBezTo>
                      <a:pt x="1343" y="8452"/>
                      <a:pt x="594" y="9686"/>
                      <a:pt x="175" y="11114"/>
                    </a:cubicBezTo>
                    <a:cubicBezTo>
                      <a:pt x="140" y="11222"/>
                      <a:pt x="107" y="11333"/>
                      <a:pt x="74" y="11439"/>
                    </a:cubicBezTo>
                    <a:cubicBezTo>
                      <a:pt x="62" y="11482"/>
                      <a:pt x="44" y="11527"/>
                      <a:pt x="36" y="11570"/>
                    </a:cubicBezTo>
                    <a:cubicBezTo>
                      <a:pt x="21" y="11670"/>
                      <a:pt x="1" y="11773"/>
                      <a:pt x="3" y="11873"/>
                    </a:cubicBezTo>
                    <a:cubicBezTo>
                      <a:pt x="8" y="12036"/>
                      <a:pt x="46" y="12107"/>
                      <a:pt x="142" y="12107"/>
                    </a:cubicBezTo>
                    <a:cubicBezTo>
                      <a:pt x="185" y="12107"/>
                      <a:pt x="239" y="12093"/>
                      <a:pt x="308" y="12067"/>
                    </a:cubicBezTo>
                    <a:lnTo>
                      <a:pt x="338" y="12051"/>
                    </a:lnTo>
                    <a:cubicBezTo>
                      <a:pt x="584" y="11936"/>
                      <a:pt x="829" y="11818"/>
                      <a:pt x="1077" y="11701"/>
                    </a:cubicBezTo>
                    <a:cubicBezTo>
                      <a:pt x="1337" y="11576"/>
                      <a:pt x="1427" y="11413"/>
                      <a:pt x="1394" y="11130"/>
                    </a:cubicBezTo>
                    <a:cubicBezTo>
                      <a:pt x="1347" y="10744"/>
                      <a:pt x="1472" y="10500"/>
                      <a:pt x="1818" y="10322"/>
                    </a:cubicBezTo>
                    <a:cubicBezTo>
                      <a:pt x="1875" y="10294"/>
                      <a:pt x="1928" y="10267"/>
                      <a:pt x="1987" y="10240"/>
                    </a:cubicBezTo>
                    <a:cubicBezTo>
                      <a:pt x="2180" y="10156"/>
                      <a:pt x="2284" y="10015"/>
                      <a:pt x="2319" y="9803"/>
                    </a:cubicBezTo>
                    <a:cubicBezTo>
                      <a:pt x="2399" y="9364"/>
                      <a:pt x="2671" y="9137"/>
                      <a:pt x="3092" y="9137"/>
                    </a:cubicBezTo>
                    <a:cubicBezTo>
                      <a:pt x="3135" y="9137"/>
                      <a:pt x="3179" y="9139"/>
                      <a:pt x="3225" y="9144"/>
                    </a:cubicBezTo>
                    <a:cubicBezTo>
                      <a:pt x="3317" y="9153"/>
                      <a:pt x="3410" y="9161"/>
                      <a:pt x="3504" y="9161"/>
                    </a:cubicBezTo>
                    <a:cubicBezTo>
                      <a:pt x="3535" y="9161"/>
                      <a:pt x="3566" y="9160"/>
                      <a:pt x="3597" y="9158"/>
                    </a:cubicBezTo>
                    <a:cubicBezTo>
                      <a:pt x="3767" y="9146"/>
                      <a:pt x="3882" y="9054"/>
                      <a:pt x="3939" y="8892"/>
                    </a:cubicBezTo>
                    <a:cubicBezTo>
                      <a:pt x="3970" y="8806"/>
                      <a:pt x="3994" y="8718"/>
                      <a:pt x="4031" y="8636"/>
                    </a:cubicBezTo>
                    <a:cubicBezTo>
                      <a:pt x="4136" y="8395"/>
                      <a:pt x="4320" y="8250"/>
                      <a:pt x="4586" y="8221"/>
                    </a:cubicBezTo>
                    <a:cubicBezTo>
                      <a:pt x="4651" y="8213"/>
                      <a:pt x="4721" y="8205"/>
                      <a:pt x="4788" y="8186"/>
                    </a:cubicBezTo>
                    <a:cubicBezTo>
                      <a:pt x="5095" y="8113"/>
                      <a:pt x="5161" y="7994"/>
                      <a:pt x="5116" y="7691"/>
                    </a:cubicBezTo>
                    <a:cubicBezTo>
                      <a:pt x="5089" y="7525"/>
                      <a:pt x="5071" y="7351"/>
                      <a:pt x="5089" y="7188"/>
                    </a:cubicBezTo>
                    <a:cubicBezTo>
                      <a:pt x="5118" y="6959"/>
                      <a:pt x="5263" y="6811"/>
                      <a:pt x="5486" y="6750"/>
                    </a:cubicBezTo>
                    <a:cubicBezTo>
                      <a:pt x="5547" y="6732"/>
                      <a:pt x="5607" y="6721"/>
                      <a:pt x="5670" y="6709"/>
                    </a:cubicBezTo>
                    <a:cubicBezTo>
                      <a:pt x="5842" y="6670"/>
                      <a:pt x="5858" y="6654"/>
                      <a:pt x="5885" y="6476"/>
                    </a:cubicBezTo>
                    <a:cubicBezTo>
                      <a:pt x="5899" y="6376"/>
                      <a:pt x="5907" y="6271"/>
                      <a:pt x="5928" y="6171"/>
                    </a:cubicBezTo>
                    <a:cubicBezTo>
                      <a:pt x="6001" y="5821"/>
                      <a:pt x="6280" y="5576"/>
                      <a:pt x="6638" y="5543"/>
                    </a:cubicBezTo>
                    <a:cubicBezTo>
                      <a:pt x="6666" y="5540"/>
                      <a:pt x="6695" y="5539"/>
                      <a:pt x="6723" y="5539"/>
                    </a:cubicBezTo>
                    <a:cubicBezTo>
                      <a:pt x="6853" y="5539"/>
                      <a:pt x="6979" y="5569"/>
                      <a:pt x="7102" y="5627"/>
                    </a:cubicBezTo>
                    <a:cubicBezTo>
                      <a:pt x="7220" y="5682"/>
                      <a:pt x="7342" y="5718"/>
                      <a:pt x="7471" y="5718"/>
                    </a:cubicBezTo>
                    <a:cubicBezTo>
                      <a:pt x="7512" y="5718"/>
                      <a:pt x="7554" y="5715"/>
                      <a:pt x="7597" y="5707"/>
                    </a:cubicBezTo>
                    <a:cubicBezTo>
                      <a:pt x="7757" y="5676"/>
                      <a:pt x="7843" y="5598"/>
                      <a:pt x="7859" y="5436"/>
                    </a:cubicBezTo>
                    <a:cubicBezTo>
                      <a:pt x="7871" y="5314"/>
                      <a:pt x="7859" y="5189"/>
                      <a:pt x="7851" y="5064"/>
                    </a:cubicBezTo>
                    <a:cubicBezTo>
                      <a:pt x="7845" y="4970"/>
                      <a:pt x="7822" y="4872"/>
                      <a:pt x="7818" y="4778"/>
                    </a:cubicBezTo>
                    <a:cubicBezTo>
                      <a:pt x="7810" y="4581"/>
                      <a:pt x="7884" y="4424"/>
                      <a:pt x="8060" y="4321"/>
                    </a:cubicBezTo>
                    <a:cubicBezTo>
                      <a:pt x="8090" y="4305"/>
                      <a:pt x="8119" y="4289"/>
                      <a:pt x="8148" y="4270"/>
                    </a:cubicBezTo>
                    <a:cubicBezTo>
                      <a:pt x="8285" y="4176"/>
                      <a:pt x="8322" y="4051"/>
                      <a:pt x="8248" y="3902"/>
                    </a:cubicBezTo>
                    <a:cubicBezTo>
                      <a:pt x="8189" y="3787"/>
                      <a:pt x="8115" y="3677"/>
                      <a:pt x="8066" y="3558"/>
                    </a:cubicBezTo>
                    <a:cubicBezTo>
                      <a:pt x="8013" y="3429"/>
                      <a:pt x="7972" y="3292"/>
                      <a:pt x="7945" y="3157"/>
                    </a:cubicBezTo>
                    <a:cubicBezTo>
                      <a:pt x="7896" y="2891"/>
                      <a:pt x="8045" y="2691"/>
                      <a:pt x="8191" y="2492"/>
                    </a:cubicBezTo>
                    <a:cubicBezTo>
                      <a:pt x="8438" y="2147"/>
                      <a:pt x="8438" y="2147"/>
                      <a:pt x="8238" y="1770"/>
                    </a:cubicBezTo>
                    <a:cubicBezTo>
                      <a:pt x="8099" y="1512"/>
                      <a:pt x="8078" y="1259"/>
                      <a:pt x="8250" y="999"/>
                    </a:cubicBezTo>
                    <a:cubicBezTo>
                      <a:pt x="8324" y="888"/>
                      <a:pt x="8373" y="755"/>
                      <a:pt x="8407" y="624"/>
                    </a:cubicBezTo>
                    <a:cubicBezTo>
                      <a:pt x="8455" y="459"/>
                      <a:pt x="8407" y="307"/>
                      <a:pt x="8258" y="207"/>
                    </a:cubicBezTo>
                    <a:cubicBezTo>
                      <a:pt x="8172" y="148"/>
                      <a:pt x="8090" y="82"/>
                      <a:pt x="7998" y="43"/>
                    </a:cubicBezTo>
                    <a:cubicBezTo>
                      <a:pt x="7932" y="17"/>
                      <a:pt x="7867" y="1"/>
                      <a:pt x="7808"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4375475" y="2818425"/>
                <a:ext cx="132525" cy="122800"/>
              </a:xfrm>
              <a:custGeom>
                <a:rect b="b" l="l" r="r" t="t"/>
                <a:pathLst>
                  <a:path extrusionOk="0" h="4912" w="5301">
                    <a:moveTo>
                      <a:pt x="3934" y="1"/>
                    </a:moveTo>
                    <a:cubicBezTo>
                      <a:pt x="3828" y="1"/>
                      <a:pt x="3722" y="38"/>
                      <a:pt x="3615" y="117"/>
                    </a:cubicBezTo>
                    <a:cubicBezTo>
                      <a:pt x="3570" y="150"/>
                      <a:pt x="3519" y="178"/>
                      <a:pt x="3470" y="203"/>
                    </a:cubicBezTo>
                    <a:cubicBezTo>
                      <a:pt x="3304" y="299"/>
                      <a:pt x="3135" y="351"/>
                      <a:pt x="2960" y="351"/>
                    </a:cubicBezTo>
                    <a:cubicBezTo>
                      <a:pt x="2843" y="351"/>
                      <a:pt x="2724" y="328"/>
                      <a:pt x="2602" y="279"/>
                    </a:cubicBezTo>
                    <a:cubicBezTo>
                      <a:pt x="2528" y="248"/>
                      <a:pt x="2453" y="227"/>
                      <a:pt x="2381" y="197"/>
                    </a:cubicBezTo>
                    <a:cubicBezTo>
                      <a:pt x="2304" y="163"/>
                      <a:pt x="2228" y="146"/>
                      <a:pt x="2154" y="146"/>
                    </a:cubicBezTo>
                    <a:cubicBezTo>
                      <a:pt x="2052" y="146"/>
                      <a:pt x="1954" y="178"/>
                      <a:pt x="1864" y="244"/>
                    </a:cubicBezTo>
                    <a:cubicBezTo>
                      <a:pt x="1716" y="350"/>
                      <a:pt x="1577" y="467"/>
                      <a:pt x="1452" y="596"/>
                    </a:cubicBezTo>
                    <a:cubicBezTo>
                      <a:pt x="1240" y="804"/>
                      <a:pt x="1006" y="960"/>
                      <a:pt x="704" y="997"/>
                    </a:cubicBezTo>
                    <a:cubicBezTo>
                      <a:pt x="616" y="1007"/>
                      <a:pt x="507" y="1032"/>
                      <a:pt x="456" y="1091"/>
                    </a:cubicBezTo>
                    <a:cubicBezTo>
                      <a:pt x="311" y="1257"/>
                      <a:pt x="184" y="1437"/>
                      <a:pt x="69" y="1623"/>
                    </a:cubicBezTo>
                    <a:cubicBezTo>
                      <a:pt x="1" y="1730"/>
                      <a:pt x="71" y="1842"/>
                      <a:pt x="191" y="1842"/>
                    </a:cubicBezTo>
                    <a:cubicBezTo>
                      <a:pt x="200" y="1842"/>
                      <a:pt x="209" y="1841"/>
                      <a:pt x="219" y="1840"/>
                    </a:cubicBezTo>
                    <a:cubicBezTo>
                      <a:pt x="325" y="1827"/>
                      <a:pt x="427" y="1784"/>
                      <a:pt x="532" y="1764"/>
                    </a:cubicBezTo>
                    <a:cubicBezTo>
                      <a:pt x="665" y="1736"/>
                      <a:pt x="801" y="1696"/>
                      <a:pt x="935" y="1696"/>
                    </a:cubicBezTo>
                    <a:cubicBezTo>
                      <a:pt x="938" y="1696"/>
                      <a:pt x="942" y="1696"/>
                      <a:pt x="945" y="1696"/>
                    </a:cubicBezTo>
                    <a:cubicBezTo>
                      <a:pt x="1207" y="1703"/>
                      <a:pt x="1397" y="1928"/>
                      <a:pt x="1373" y="2187"/>
                    </a:cubicBezTo>
                    <a:cubicBezTo>
                      <a:pt x="1362" y="2298"/>
                      <a:pt x="1319" y="2406"/>
                      <a:pt x="1289" y="2515"/>
                    </a:cubicBezTo>
                    <a:cubicBezTo>
                      <a:pt x="1260" y="2613"/>
                      <a:pt x="1211" y="2707"/>
                      <a:pt x="1203" y="2807"/>
                    </a:cubicBezTo>
                    <a:cubicBezTo>
                      <a:pt x="1186" y="3029"/>
                      <a:pt x="1305" y="3166"/>
                      <a:pt x="1477" y="3166"/>
                    </a:cubicBezTo>
                    <a:cubicBezTo>
                      <a:pt x="1535" y="3166"/>
                      <a:pt x="1600" y="3150"/>
                      <a:pt x="1667" y="3116"/>
                    </a:cubicBezTo>
                    <a:cubicBezTo>
                      <a:pt x="1755" y="3071"/>
                      <a:pt x="1833" y="3000"/>
                      <a:pt x="1919" y="2949"/>
                    </a:cubicBezTo>
                    <a:cubicBezTo>
                      <a:pt x="2076" y="2857"/>
                      <a:pt x="2226" y="2744"/>
                      <a:pt x="2393" y="2689"/>
                    </a:cubicBezTo>
                    <a:cubicBezTo>
                      <a:pt x="2475" y="2662"/>
                      <a:pt x="2561" y="2648"/>
                      <a:pt x="2645" y="2648"/>
                    </a:cubicBezTo>
                    <a:cubicBezTo>
                      <a:pt x="2928" y="2648"/>
                      <a:pt x="3197" y="2811"/>
                      <a:pt x="3245" y="3241"/>
                    </a:cubicBezTo>
                    <a:cubicBezTo>
                      <a:pt x="3255" y="3331"/>
                      <a:pt x="3257" y="3423"/>
                      <a:pt x="3267" y="3513"/>
                    </a:cubicBezTo>
                    <a:cubicBezTo>
                      <a:pt x="3294" y="3697"/>
                      <a:pt x="3339" y="3740"/>
                      <a:pt x="3525" y="3757"/>
                    </a:cubicBezTo>
                    <a:cubicBezTo>
                      <a:pt x="3785" y="3779"/>
                      <a:pt x="3942" y="3941"/>
                      <a:pt x="3942" y="4201"/>
                    </a:cubicBezTo>
                    <a:cubicBezTo>
                      <a:pt x="3942" y="4301"/>
                      <a:pt x="3914" y="4403"/>
                      <a:pt x="3899" y="4503"/>
                    </a:cubicBezTo>
                    <a:cubicBezTo>
                      <a:pt x="3887" y="4591"/>
                      <a:pt x="3867" y="4681"/>
                      <a:pt x="3867" y="4771"/>
                    </a:cubicBezTo>
                    <a:cubicBezTo>
                      <a:pt x="3868" y="4866"/>
                      <a:pt x="3903" y="4911"/>
                      <a:pt x="3981" y="4911"/>
                    </a:cubicBezTo>
                    <a:cubicBezTo>
                      <a:pt x="3996" y="4911"/>
                      <a:pt x="4012" y="4910"/>
                      <a:pt x="4030" y="4907"/>
                    </a:cubicBezTo>
                    <a:cubicBezTo>
                      <a:pt x="4190" y="4878"/>
                      <a:pt x="4351" y="4843"/>
                      <a:pt x="4511" y="4796"/>
                    </a:cubicBezTo>
                    <a:cubicBezTo>
                      <a:pt x="4668" y="4750"/>
                      <a:pt x="4822" y="4710"/>
                      <a:pt x="4983" y="4710"/>
                    </a:cubicBezTo>
                    <a:cubicBezTo>
                      <a:pt x="5037" y="4710"/>
                      <a:pt x="5092" y="4714"/>
                      <a:pt x="5147" y="4724"/>
                    </a:cubicBezTo>
                    <a:cubicBezTo>
                      <a:pt x="5162" y="4728"/>
                      <a:pt x="5179" y="4732"/>
                      <a:pt x="5193" y="4732"/>
                    </a:cubicBezTo>
                    <a:cubicBezTo>
                      <a:pt x="5201" y="4732"/>
                      <a:pt x="5208" y="4731"/>
                      <a:pt x="5213" y="4729"/>
                    </a:cubicBezTo>
                    <a:cubicBezTo>
                      <a:pt x="5248" y="4710"/>
                      <a:pt x="5288" y="4684"/>
                      <a:pt x="5295" y="4657"/>
                    </a:cubicBezTo>
                    <a:cubicBezTo>
                      <a:pt x="5301" y="4630"/>
                      <a:pt x="5270" y="4579"/>
                      <a:pt x="5241" y="4567"/>
                    </a:cubicBezTo>
                    <a:cubicBezTo>
                      <a:pt x="5176" y="4536"/>
                      <a:pt x="5106" y="4514"/>
                      <a:pt x="5033" y="4503"/>
                    </a:cubicBezTo>
                    <a:cubicBezTo>
                      <a:pt x="4894" y="4477"/>
                      <a:pt x="4750" y="4473"/>
                      <a:pt x="4613" y="4442"/>
                    </a:cubicBezTo>
                    <a:cubicBezTo>
                      <a:pt x="4368" y="4387"/>
                      <a:pt x="4259" y="4160"/>
                      <a:pt x="4364" y="3931"/>
                    </a:cubicBezTo>
                    <a:cubicBezTo>
                      <a:pt x="4435" y="3773"/>
                      <a:pt x="4558" y="3669"/>
                      <a:pt x="4699" y="3577"/>
                    </a:cubicBezTo>
                    <a:cubicBezTo>
                      <a:pt x="4775" y="3532"/>
                      <a:pt x="4842" y="3474"/>
                      <a:pt x="4914" y="3423"/>
                    </a:cubicBezTo>
                    <a:cubicBezTo>
                      <a:pt x="4914" y="3403"/>
                      <a:pt x="4914" y="3382"/>
                      <a:pt x="4912" y="3364"/>
                    </a:cubicBezTo>
                    <a:cubicBezTo>
                      <a:pt x="4849" y="3337"/>
                      <a:pt x="4783" y="3309"/>
                      <a:pt x="4718" y="3284"/>
                    </a:cubicBezTo>
                    <a:cubicBezTo>
                      <a:pt x="4603" y="3237"/>
                      <a:pt x="4480" y="3206"/>
                      <a:pt x="4372" y="3145"/>
                    </a:cubicBezTo>
                    <a:cubicBezTo>
                      <a:pt x="4190" y="3041"/>
                      <a:pt x="4133" y="2875"/>
                      <a:pt x="4167" y="2664"/>
                    </a:cubicBezTo>
                    <a:cubicBezTo>
                      <a:pt x="4198" y="2494"/>
                      <a:pt x="4280" y="2357"/>
                      <a:pt x="4390" y="2232"/>
                    </a:cubicBezTo>
                    <a:cubicBezTo>
                      <a:pt x="4456" y="2155"/>
                      <a:pt x="4527" y="2083"/>
                      <a:pt x="4599" y="2009"/>
                    </a:cubicBezTo>
                    <a:cubicBezTo>
                      <a:pt x="4666" y="1944"/>
                      <a:pt x="4646" y="1883"/>
                      <a:pt x="4574" y="1844"/>
                    </a:cubicBezTo>
                    <a:cubicBezTo>
                      <a:pt x="4511" y="1811"/>
                      <a:pt x="4439" y="1784"/>
                      <a:pt x="4368" y="1772"/>
                    </a:cubicBezTo>
                    <a:cubicBezTo>
                      <a:pt x="4210" y="1750"/>
                      <a:pt x="4051" y="1746"/>
                      <a:pt x="3897" y="1715"/>
                    </a:cubicBezTo>
                    <a:cubicBezTo>
                      <a:pt x="3662" y="1668"/>
                      <a:pt x="3533" y="1416"/>
                      <a:pt x="3641" y="1201"/>
                    </a:cubicBezTo>
                    <a:cubicBezTo>
                      <a:pt x="3693" y="1099"/>
                      <a:pt x="3770" y="1003"/>
                      <a:pt x="3860" y="925"/>
                    </a:cubicBezTo>
                    <a:cubicBezTo>
                      <a:pt x="3995" y="806"/>
                      <a:pt x="4155" y="712"/>
                      <a:pt x="4298" y="602"/>
                    </a:cubicBezTo>
                    <a:cubicBezTo>
                      <a:pt x="4552" y="408"/>
                      <a:pt x="4538" y="301"/>
                      <a:pt x="4272" y="119"/>
                    </a:cubicBezTo>
                    <a:cubicBezTo>
                      <a:pt x="4158" y="42"/>
                      <a:pt x="4046" y="1"/>
                      <a:pt x="39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4573100" y="3069900"/>
                <a:ext cx="98475" cy="192475"/>
              </a:xfrm>
              <a:custGeom>
                <a:rect b="b" l="l" r="r" t="t"/>
                <a:pathLst>
                  <a:path extrusionOk="0" h="7699" w="3939">
                    <a:moveTo>
                      <a:pt x="725" y="1"/>
                    </a:moveTo>
                    <a:cubicBezTo>
                      <a:pt x="704" y="1"/>
                      <a:pt x="681" y="11"/>
                      <a:pt x="657" y="30"/>
                    </a:cubicBezTo>
                    <a:cubicBezTo>
                      <a:pt x="540" y="120"/>
                      <a:pt x="422" y="206"/>
                      <a:pt x="307" y="296"/>
                    </a:cubicBezTo>
                    <a:cubicBezTo>
                      <a:pt x="190" y="388"/>
                      <a:pt x="168" y="513"/>
                      <a:pt x="219" y="648"/>
                    </a:cubicBezTo>
                    <a:cubicBezTo>
                      <a:pt x="248" y="721"/>
                      <a:pt x="289" y="791"/>
                      <a:pt x="321" y="863"/>
                    </a:cubicBezTo>
                    <a:cubicBezTo>
                      <a:pt x="381" y="985"/>
                      <a:pt x="446" y="1108"/>
                      <a:pt x="495" y="1237"/>
                    </a:cubicBezTo>
                    <a:cubicBezTo>
                      <a:pt x="573" y="1442"/>
                      <a:pt x="553" y="1667"/>
                      <a:pt x="440" y="1855"/>
                    </a:cubicBezTo>
                    <a:cubicBezTo>
                      <a:pt x="358" y="1994"/>
                      <a:pt x="256" y="2125"/>
                      <a:pt x="164" y="2256"/>
                    </a:cubicBezTo>
                    <a:cubicBezTo>
                      <a:pt x="117" y="2319"/>
                      <a:pt x="72" y="2381"/>
                      <a:pt x="37" y="2422"/>
                    </a:cubicBezTo>
                    <a:cubicBezTo>
                      <a:pt x="0" y="2597"/>
                      <a:pt x="31" y="2722"/>
                      <a:pt x="150" y="2814"/>
                    </a:cubicBezTo>
                    <a:cubicBezTo>
                      <a:pt x="252" y="2894"/>
                      <a:pt x="360" y="2970"/>
                      <a:pt x="461" y="3052"/>
                    </a:cubicBezTo>
                    <a:cubicBezTo>
                      <a:pt x="688" y="3242"/>
                      <a:pt x="749" y="3492"/>
                      <a:pt x="692" y="3774"/>
                    </a:cubicBezTo>
                    <a:cubicBezTo>
                      <a:pt x="675" y="3856"/>
                      <a:pt x="641" y="3938"/>
                      <a:pt x="624" y="4019"/>
                    </a:cubicBezTo>
                    <a:cubicBezTo>
                      <a:pt x="600" y="4111"/>
                      <a:pt x="575" y="4208"/>
                      <a:pt x="569" y="4300"/>
                    </a:cubicBezTo>
                    <a:cubicBezTo>
                      <a:pt x="557" y="4560"/>
                      <a:pt x="649" y="4699"/>
                      <a:pt x="864" y="4750"/>
                    </a:cubicBezTo>
                    <a:cubicBezTo>
                      <a:pt x="917" y="4764"/>
                      <a:pt x="972" y="4789"/>
                      <a:pt x="1023" y="4811"/>
                    </a:cubicBezTo>
                    <a:cubicBezTo>
                      <a:pt x="1275" y="4930"/>
                      <a:pt x="1381" y="5132"/>
                      <a:pt x="1336" y="5405"/>
                    </a:cubicBezTo>
                    <a:cubicBezTo>
                      <a:pt x="1326" y="5466"/>
                      <a:pt x="1316" y="5527"/>
                      <a:pt x="1310" y="5589"/>
                    </a:cubicBezTo>
                    <a:cubicBezTo>
                      <a:pt x="1283" y="5783"/>
                      <a:pt x="1322" y="5961"/>
                      <a:pt x="1447" y="6116"/>
                    </a:cubicBezTo>
                    <a:cubicBezTo>
                      <a:pt x="1598" y="6299"/>
                      <a:pt x="1792" y="6405"/>
                      <a:pt x="2009" y="6483"/>
                    </a:cubicBezTo>
                    <a:cubicBezTo>
                      <a:pt x="2660" y="6710"/>
                      <a:pt x="3218" y="7068"/>
                      <a:pt x="3673" y="7592"/>
                    </a:cubicBezTo>
                    <a:cubicBezTo>
                      <a:pt x="3703" y="7624"/>
                      <a:pt x="3734" y="7663"/>
                      <a:pt x="3771" y="7684"/>
                    </a:cubicBezTo>
                    <a:cubicBezTo>
                      <a:pt x="3771" y="7684"/>
                      <a:pt x="3775" y="7684"/>
                      <a:pt x="3775" y="7686"/>
                    </a:cubicBezTo>
                    <a:cubicBezTo>
                      <a:pt x="3790" y="7695"/>
                      <a:pt x="3807" y="7699"/>
                      <a:pt x="3824" y="7699"/>
                    </a:cubicBezTo>
                    <a:cubicBezTo>
                      <a:pt x="3879" y="7699"/>
                      <a:pt x="3931" y="7653"/>
                      <a:pt x="3935" y="7594"/>
                    </a:cubicBezTo>
                    <a:lnTo>
                      <a:pt x="3935" y="7590"/>
                    </a:lnTo>
                    <a:cubicBezTo>
                      <a:pt x="3939" y="7557"/>
                      <a:pt x="3920" y="7522"/>
                      <a:pt x="3912" y="7489"/>
                    </a:cubicBezTo>
                    <a:cubicBezTo>
                      <a:pt x="3765" y="6935"/>
                      <a:pt x="3570" y="6395"/>
                      <a:pt x="3270" y="5902"/>
                    </a:cubicBezTo>
                    <a:cubicBezTo>
                      <a:pt x="2871" y="5247"/>
                      <a:pt x="2457" y="4605"/>
                      <a:pt x="2048" y="3958"/>
                    </a:cubicBezTo>
                    <a:cubicBezTo>
                      <a:pt x="1725" y="3447"/>
                      <a:pt x="1455" y="2913"/>
                      <a:pt x="1285" y="2332"/>
                    </a:cubicBezTo>
                    <a:cubicBezTo>
                      <a:pt x="1091" y="1667"/>
                      <a:pt x="935" y="993"/>
                      <a:pt x="859" y="304"/>
                    </a:cubicBezTo>
                    <a:cubicBezTo>
                      <a:pt x="849" y="222"/>
                      <a:pt x="823" y="136"/>
                      <a:pt x="792" y="61"/>
                    </a:cubicBezTo>
                    <a:cubicBezTo>
                      <a:pt x="777" y="21"/>
                      <a:pt x="754" y="1"/>
                      <a:pt x="725"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4569050" y="3627350"/>
                <a:ext cx="112100" cy="41175"/>
              </a:xfrm>
              <a:custGeom>
                <a:rect b="b" l="l" r="r" t="t"/>
                <a:pathLst>
                  <a:path extrusionOk="0" h="1647" w="4484">
                    <a:moveTo>
                      <a:pt x="2210" y="0"/>
                    </a:moveTo>
                    <a:cubicBezTo>
                      <a:pt x="2117" y="0"/>
                      <a:pt x="2019" y="17"/>
                      <a:pt x="1944" y="61"/>
                    </a:cubicBezTo>
                    <a:cubicBezTo>
                      <a:pt x="1502" y="317"/>
                      <a:pt x="1021" y="393"/>
                      <a:pt x="522" y="405"/>
                    </a:cubicBezTo>
                    <a:cubicBezTo>
                      <a:pt x="495" y="406"/>
                      <a:pt x="468" y="406"/>
                      <a:pt x="441" y="406"/>
                    </a:cubicBezTo>
                    <a:cubicBezTo>
                      <a:pt x="345" y="406"/>
                      <a:pt x="247" y="401"/>
                      <a:pt x="148" y="395"/>
                    </a:cubicBezTo>
                    <a:cubicBezTo>
                      <a:pt x="144" y="394"/>
                      <a:pt x="140" y="394"/>
                      <a:pt x="136" y="394"/>
                    </a:cubicBezTo>
                    <a:cubicBezTo>
                      <a:pt x="50" y="394"/>
                      <a:pt x="9" y="437"/>
                      <a:pt x="5" y="521"/>
                    </a:cubicBezTo>
                    <a:cubicBezTo>
                      <a:pt x="3" y="583"/>
                      <a:pt x="1" y="650"/>
                      <a:pt x="27" y="701"/>
                    </a:cubicBezTo>
                    <a:cubicBezTo>
                      <a:pt x="221" y="1052"/>
                      <a:pt x="427" y="1302"/>
                      <a:pt x="889" y="1302"/>
                    </a:cubicBezTo>
                    <a:cubicBezTo>
                      <a:pt x="939" y="1302"/>
                      <a:pt x="992" y="1299"/>
                      <a:pt x="1048" y="1293"/>
                    </a:cubicBezTo>
                    <a:cubicBezTo>
                      <a:pt x="1089" y="1289"/>
                      <a:pt x="1128" y="1283"/>
                      <a:pt x="1167" y="1278"/>
                    </a:cubicBezTo>
                    <a:cubicBezTo>
                      <a:pt x="1351" y="1241"/>
                      <a:pt x="1533" y="1223"/>
                      <a:pt x="1712" y="1223"/>
                    </a:cubicBezTo>
                    <a:cubicBezTo>
                      <a:pt x="2047" y="1223"/>
                      <a:pt x="2368" y="1288"/>
                      <a:pt x="2660" y="1418"/>
                    </a:cubicBezTo>
                    <a:cubicBezTo>
                      <a:pt x="2914" y="1497"/>
                      <a:pt x="3110" y="1569"/>
                      <a:pt x="3313" y="1618"/>
                    </a:cubicBezTo>
                    <a:cubicBezTo>
                      <a:pt x="3391" y="1637"/>
                      <a:pt x="3467" y="1647"/>
                      <a:pt x="3542" y="1647"/>
                    </a:cubicBezTo>
                    <a:cubicBezTo>
                      <a:pt x="3724" y="1647"/>
                      <a:pt x="3896" y="1590"/>
                      <a:pt x="4056" y="1473"/>
                    </a:cubicBezTo>
                    <a:cubicBezTo>
                      <a:pt x="4137" y="1411"/>
                      <a:pt x="4227" y="1354"/>
                      <a:pt x="4291" y="1278"/>
                    </a:cubicBezTo>
                    <a:cubicBezTo>
                      <a:pt x="4356" y="1203"/>
                      <a:pt x="4407" y="1111"/>
                      <a:pt x="4440" y="1019"/>
                    </a:cubicBezTo>
                    <a:cubicBezTo>
                      <a:pt x="4483" y="894"/>
                      <a:pt x="4432" y="810"/>
                      <a:pt x="4311" y="767"/>
                    </a:cubicBezTo>
                    <a:cubicBezTo>
                      <a:pt x="4227" y="736"/>
                      <a:pt x="4137" y="712"/>
                      <a:pt x="4049" y="706"/>
                    </a:cubicBezTo>
                    <a:cubicBezTo>
                      <a:pt x="3632" y="661"/>
                      <a:pt x="3258" y="511"/>
                      <a:pt x="2926" y="260"/>
                    </a:cubicBezTo>
                    <a:cubicBezTo>
                      <a:pt x="2740" y="122"/>
                      <a:pt x="2529" y="32"/>
                      <a:pt x="2304" y="6"/>
                    </a:cubicBezTo>
                    <a:cubicBezTo>
                      <a:pt x="2274" y="2"/>
                      <a:pt x="2242" y="0"/>
                      <a:pt x="2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4863150" y="3209575"/>
                <a:ext cx="54000" cy="79550"/>
              </a:xfrm>
              <a:custGeom>
                <a:rect b="b" l="l" r="r" t="t"/>
                <a:pathLst>
                  <a:path extrusionOk="0" h="3182" w="2160">
                    <a:moveTo>
                      <a:pt x="1811" y="1"/>
                    </a:moveTo>
                    <a:cubicBezTo>
                      <a:pt x="1741" y="1"/>
                      <a:pt x="1677" y="49"/>
                      <a:pt x="1601" y="151"/>
                    </a:cubicBezTo>
                    <a:cubicBezTo>
                      <a:pt x="1572" y="186"/>
                      <a:pt x="1547" y="225"/>
                      <a:pt x="1531" y="266"/>
                    </a:cubicBezTo>
                    <a:cubicBezTo>
                      <a:pt x="1480" y="386"/>
                      <a:pt x="1433" y="505"/>
                      <a:pt x="1386" y="630"/>
                    </a:cubicBezTo>
                    <a:cubicBezTo>
                      <a:pt x="1293" y="877"/>
                      <a:pt x="1089" y="1060"/>
                      <a:pt x="830" y="1060"/>
                    </a:cubicBezTo>
                    <a:cubicBezTo>
                      <a:pt x="776" y="1060"/>
                      <a:pt x="720" y="1052"/>
                      <a:pt x="661" y="1035"/>
                    </a:cubicBezTo>
                    <a:cubicBezTo>
                      <a:pt x="629" y="1025"/>
                      <a:pt x="596" y="1021"/>
                      <a:pt x="563" y="1014"/>
                    </a:cubicBezTo>
                    <a:cubicBezTo>
                      <a:pt x="533" y="1009"/>
                      <a:pt x="506" y="1007"/>
                      <a:pt x="481" y="1007"/>
                    </a:cubicBezTo>
                    <a:cubicBezTo>
                      <a:pt x="383" y="1007"/>
                      <a:pt x="322" y="1048"/>
                      <a:pt x="267" y="1149"/>
                    </a:cubicBezTo>
                    <a:cubicBezTo>
                      <a:pt x="199" y="1276"/>
                      <a:pt x="179" y="1409"/>
                      <a:pt x="256" y="1538"/>
                    </a:cubicBezTo>
                    <a:cubicBezTo>
                      <a:pt x="299" y="1610"/>
                      <a:pt x="344" y="1685"/>
                      <a:pt x="391" y="1753"/>
                    </a:cubicBezTo>
                    <a:cubicBezTo>
                      <a:pt x="553" y="1992"/>
                      <a:pt x="547" y="2199"/>
                      <a:pt x="363" y="2422"/>
                    </a:cubicBezTo>
                    <a:cubicBezTo>
                      <a:pt x="301" y="2496"/>
                      <a:pt x="228" y="2557"/>
                      <a:pt x="164" y="2629"/>
                    </a:cubicBezTo>
                    <a:cubicBezTo>
                      <a:pt x="1" y="2825"/>
                      <a:pt x="70" y="3075"/>
                      <a:pt x="310" y="3148"/>
                    </a:cubicBezTo>
                    <a:cubicBezTo>
                      <a:pt x="394" y="3166"/>
                      <a:pt x="471" y="3181"/>
                      <a:pt x="540" y="3181"/>
                    </a:cubicBezTo>
                    <a:cubicBezTo>
                      <a:pt x="686" y="3181"/>
                      <a:pt x="795" y="3114"/>
                      <a:pt x="856" y="2866"/>
                    </a:cubicBezTo>
                    <a:cubicBezTo>
                      <a:pt x="1003" y="2291"/>
                      <a:pt x="1249" y="1757"/>
                      <a:pt x="1556" y="1248"/>
                    </a:cubicBezTo>
                    <a:cubicBezTo>
                      <a:pt x="1713" y="988"/>
                      <a:pt x="1887" y="736"/>
                      <a:pt x="2051" y="476"/>
                    </a:cubicBezTo>
                    <a:cubicBezTo>
                      <a:pt x="2159" y="304"/>
                      <a:pt x="2124" y="174"/>
                      <a:pt x="1954" y="57"/>
                    </a:cubicBezTo>
                    <a:cubicBezTo>
                      <a:pt x="1901" y="20"/>
                      <a:pt x="1854" y="1"/>
                      <a:pt x="18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4351725" y="3016100"/>
                <a:ext cx="82250" cy="37500"/>
              </a:xfrm>
              <a:custGeom>
                <a:rect b="b" l="l" r="r" t="t"/>
                <a:pathLst>
                  <a:path extrusionOk="0" h="1500" w="3290">
                    <a:moveTo>
                      <a:pt x="1890" y="1"/>
                    </a:moveTo>
                    <a:cubicBezTo>
                      <a:pt x="1856" y="1"/>
                      <a:pt x="1818" y="10"/>
                      <a:pt x="1776" y="27"/>
                    </a:cubicBezTo>
                    <a:cubicBezTo>
                      <a:pt x="1694" y="64"/>
                      <a:pt x="1615" y="109"/>
                      <a:pt x="1535" y="156"/>
                    </a:cubicBezTo>
                    <a:cubicBezTo>
                      <a:pt x="1415" y="226"/>
                      <a:pt x="1294" y="260"/>
                      <a:pt x="1173" y="260"/>
                    </a:cubicBezTo>
                    <a:cubicBezTo>
                      <a:pt x="1062" y="260"/>
                      <a:pt x="951" y="231"/>
                      <a:pt x="839" y="175"/>
                    </a:cubicBezTo>
                    <a:cubicBezTo>
                      <a:pt x="759" y="134"/>
                      <a:pt x="682" y="85"/>
                      <a:pt x="596" y="52"/>
                    </a:cubicBezTo>
                    <a:cubicBezTo>
                      <a:pt x="548" y="31"/>
                      <a:pt x="490" y="9"/>
                      <a:pt x="441" y="9"/>
                    </a:cubicBezTo>
                    <a:cubicBezTo>
                      <a:pt x="427" y="9"/>
                      <a:pt x="414" y="11"/>
                      <a:pt x="401" y="15"/>
                    </a:cubicBezTo>
                    <a:cubicBezTo>
                      <a:pt x="256" y="73"/>
                      <a:pt x="111" y="146"/>
                      <a:pt x="0" y="269"/>
                    </a:cubicBezTo>
                    <a:cubicBezTo>
                      <a:pt x="41" y="383"/>
                      <a:pt x="135" y="400"/>
                      <a:pt x="221" y="431"/>
                    </a:cubicBezTo>
                    <a:cubicBezTo>
                      <a:pt x="774" y="615"/>
                      <a:pt x="1328" y="801"/>
                      <a:pt x="1883" y="977"/>
                    </a:cubicBezTo>
                    <a:cubicBezTo>
                      <a:pt x="2230" y="1087"/>
                      <a:pt x="2558" y="1241"/>
                      <a:pt x="2873" y="1425"/>
                    </a:cubicBezTo>
                    <a:cubicBezTo>
                      <a:pt x="2916" y="1449"/>
                      <a:pt x="2963" y="1476"/>
                      <a:pt x="3008" y="1488"/>
                    </a:cubicBezTo>
                    <a:cubicBezTo>
                      <a:pt x="3034" y="1496"/>
                      <a:pt x="3057" y="1500"/>
                      <a:pt x="3078" y="1500"/>
                    </a:cubicBezTo>
                    <a:cubicBezTo>
                      <a:pt x="3146" y="1500"/>
                      <a:pt x="3189" y="1459"/>
                      <a:pt x="3213" y="1376"/>
                    </a:cubicBezTo>
                    <a:cubicBezTo>
                      <a:pt x="3290" y="1108"/>
                      <a:pt x="3156" y="919"/>
                      <a:pt x="2898" y="919"/>
                    </a:cubicBezTo>
                    <a:cubicBezTo>
                      <a:pt x="2883" y="919"/>
                      <a:pt x="2867" y="920"/>
                      <a:pt x="2850" y="922"/>
                    </a:cubicBezTo>
                    <a:cubicBezTo>
                      <a:pt x="2822" y="924"/>
                      <a:pt x="2793" y="928"/>
                      <a:pt x="2764" y="930"/>
                    </a:cubicBezTo>
                    <a:cubicBezTo>
                      <a:pt x="2735" y="932"/>
                      <a:pt x="2707" y="934"/>
                      <a:pt x="2680" y="934"/>
                    </a:cubicBezTo>
                    <a:cubicBezTo>
                      <a:pt x="2381" y="934"/>
                      <a:pt x="2202" y="778"/>
                      <a:pt x="2134" y="461"/>
                    </a:cubicBezTo>
                    <a:cubicBezTo>
                      <a:pt x="2114" y="361"/>
                      <a:pt x="2098" y="259"/>
                      <a:pt x="2067" y="160"/>
                    </a:cubicBezTo>
                    <a:cubicBezTo>
                      <a:pt x="2032" y="54"/>
                      <a:pt x="1973" y="1"/>
                      <a:pt x="18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4456375" y="2781600"/>
                <a:ext cx="24825" cy="26425"/>
              </a:xfrm>
              <a:custGeom>
                <a:rect b="b" l="l" r="r" t="t"/>
                <a:pathLst>
                  <a:path extrusionOk="0" h="1057" w="993">
                    <a:moveTo>
                      <a:pt x="351" y="1"/>
                    </a:moveTo>
                    <a:cubicBezTo>
                      <a:pt x="299" y="1"/>
                      <a:pt x="246" y="4"/>
                      <a:pt x="193" y="9"/>
                    </a:cubicBezTo>
                    <a:cubicBezTo>
                      <a:pt x="17" y="27"/>
                      <a:pt x="0" y="60"/>
                      <a:pt x="78" y="219"/>
                    </a:cubicBezTo>
                    <a:cubicBezTo>
                      <a:pt x="195" y="463"/>
                      <a:pt x="307" y="710"/>
                      <a:pt x="420" y="956"/>
                    </a:cubicBezTo>
                    <a:cubicBezTo>
                      <a:pt x="430" y="984"/>
                      <a:pt x="430" y="1023"/>
                      <a:pt x="436" y="1056"/>
                    </a:cubicBezTo>
                    <a:cubicBezTo>
                      <a:pt x="459" y="1050"/>
                      <a:pt x="481" y="1046"/>
                      <a:pt x="502" y="1044"/>
                    </a:cubicBezTo>
                    <a:cubicBezTo>
                      <a:pt x="538" y="864"/>
                      <a:pt x="653" y="745"/>
                      <a:pt x="792" y="643"/>
                    </a:cubicBezTo>
                    <a:cubicBezTo>
                      <a:pt x="993" y="487"/>
                      <a:pt x="989" y="328"/>
                      <a:pt x="796" y="154"/>
                    </a:cubicBezTo>
                    <a:cubicBezTo>
                      <a:pt x="662" y="32"/>
                      <a:pt x="510" y="1"/>
                      <a:pt x="351"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4437150" y="3092650"/>
                <a:ext cx="29675" cy="23325"/>
              </a:xfrm>
              <a:custGeom>
                <a:rect b="b" l="l" r="r" t="t"/>
                <a:pathLst>
                  <a:path extrusionOk="0" h="933" w="1187">
                    <a:moveTo>
                      <a:pt x="31" y="1"/>
                    </a:moveTo>
                    <a:cubicBezTo>
                      <a:pt x="20" y="1"/>
                      <a:pt x="10" y="1"/>
                      <a:pt x="0" y="2"/>
                    </a:cubicBezTo>
                    <a:cubicBezTo>
                      <a:pt x="78" y="163"/>
                      <a:pt x="999" y="883"/>
                      <a:pt x="1187" y="933"/>
                    </a:cubicBezTo>
                    <a:cubicBezTo>
                      <a:pt x="1035" y="500"/>
                      <a:pt x="41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4426950" y="2747950"/>
                <a:ext cx="17075" cy="11675"/>
              </a:xfrm>
              <a:custGeom>
                <a:rect b="b" l="l" r="r" t="t"/>
                <a:pathLst>
                  <a:path extrusionOk="0" h="467" w="683">
                    <a:moveTo>
                      <a:pt x="368" y="0"/>
                    </a:moveTo>
                    <a:cubicBezTo>
                      <a:pt x="252" y="0"/>
                      <a:pt x="132" y="31"/>
                      <a:pt x="1" y="74"/>
                    </a:cubicBezTo>
                    <a:cubicBezTo>
                      <a:pt x="58" y="123"/>
                      <a:pt x="87" y="154"/>
                      <a:pt x="120" y="176"/>
                    </a:cubicBezTo>
                    <a:cubicBezTo>
                      <a:pt x="222" y="248"/>
                      <a:pt x="326" y="313"/>
                      <a:pt x="429" y="385"/>
                    </a:cubicBezTo>
                    <a:cubicBezTo>
                      <a:pt x="506" y="437"/>
                      <a:pt x="558" y="466"/>
                      <a:pt x="594" y="466"/>
                    </a:cubicBezTo>
                    <a:cubicBezTo>
                      <a:pt x="645" y="466"/>
                      <a:pt x="661" y="406"/>
                      <a:pt x="672" y="272"/>
                    </a:cubicBezTo>
                    <a:cubicBezTo>
                      <a:pt x="674" y="233"/>
                      <a:pt x="682" y="186"/>
                      <a:pt x="664" y="156"/>
                    </a:cubicBezTo>
                    <a:cubicBezTo>
                      <a:pt x="635" y="109"/>
                      <a:pt x="598" y="43"/>
                      <a:pt x="549" y="29"/>
                    </a:cubicBezTo>
                    <a:cubicBezTo>
                      <a:pt x="489" y="9"/>
                      <a:pt x="429" y="0"/>
                      <a:pt x="368" y="0"/>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4418825" y="2705800"/>
                <a:ext cx="5700" cy="10250"/>
              </a:xfrm>
              <a:custGeom>
                <a:rect b="b" l="l" r="r" t="t"/>
                <a:pathLst>
                  <a:path extrusionOk="0" h="410" w="228">
                    <a:moveTo>
                      <a:pt x="1" y="0"/>
                    </a:moveTo>
                    <a:lnTo>
                      <a:pt x="1" y="0"/>
                    </a:lnTo>
                    <a:cubicBezTo>
                      <a:pt x="25" y="141"/>
                      <a:pt x="48" y="272"/>
                      <a:pt x="74" y="409"/>
                    </a:cubicBezTo>
                    <a:cubicBezTo>
                      <a:pt x="228" y="231"/>
                      <a:pt x="203" y="103"/>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4604350" y="3463050"/>
                <a:ext cx="32300" cy="31725"/>
              </a:xfrm>
              <a:custGeom>
                <a:rect b="b" l="l" r="r" t="t"/>
                <a:pathLst>
                  <a:path extrusionOk="0" h="1269" w="1292">
                    <a:moveTo>
                      <a:pt x="204" y="1"/>
                    </a:moveTo>
                    <a:cubicBezTo>
                      <a:pt x="137" y="1"/>
                      <a:pt x="83" y="54"/>
                      <a:pt x="62" y="152"/>
                    </a:cubicBezTo>
                    <a:cubicBezTo>
                      <a:pt x="0" y="428"/>
                      <a:pt x="2" y="704"/>
                      <a:pt x="127" y="966"/>
                    </a:cubicBezTo>
                    <a:cubicBezTo>
                      <a:pt x="223" y="1164"/>
                      <a:pt x="389" y="1268"/>
                      <a:pt x="567" y="1268"/>
                    </a:cubicBezTo>
                    <a:cubicBezTo>
                      <a:pt x="685" y="1268"/>
                      <a:pt x="808" y="1222"/>
                      <a:pt x="919" y="1125"/>
                    </a:cubicBezTo>
                    <a:cubicBezTo>
                      <a:pt x="1087" y="982"/>
                      <a:pt x="1181" y="788"/>
                      <a:pt x="1252" y="536"/>
                    </a:cubicBezTo>
                    <a:cubicBezTo>
                      <a:pt x="1263" y="461"/>
                      <a:pt x="1291" y="344"/>
                      <a:pt x="1291" y="221"/>
                    </a:cubicBezTo>
                    <a:cubicBezTo>
                      <a:pt x="1291" y="174"/>
                      <a:pt x="1236" y="113"/>
                      <a:pt x="1189" y="88"/>
                    </a:cubicBezTo>
                    <a:cubicBezTo>
                      <a:pt x="1174" y="80"/>
                      <a:pt x="1160" y="77"/>
                      <a:pt x="1146" y="77"/>
                    </a:cubicBezTo>
                    <a:cubicBezTo>
                      <a:pt x="1101" y="77"/>
                      <a:pt x="1065" y="117"/>
                      <a:pt x="1042" y="164"/>
                    </a:cubicBezTo>
                    <a:cubicBezTo>
                      <a:pt x="1021" y="211"/>
                      <a:pt x="1005" y="260"/>
                      <a:pt x="993" y="307"/>
                    </a:cubicBezTo>
                    <a:cubicBezTo>
                      <a:pt x="974" y="385"/>
                      <a:pt x="931" y="551"/>
                      <a:pt x="894" y="620"/>
                    </a:cubicBezTo>
                    <a:cubicBezTo>
                      <a:pt x="829" y="743"/>
                      <a:pt x="806" y="790"/>
                      <a:pt x="710" y="888"/>
                    </a:cubicBezTo>
                    <a:cubicBezTo>
                      <a:pt x="664" y="936"/>
                      <a:pt x="615" y="959"/>
                      <a:pt x="569" y="959"/>
                    </a:cubicBezTo>
                    <a:cubicBezTo>
                      <a:pt x="501" y="959"/>
                      <a:pt x="439" y="909"/>
                      <a:pt x="401" y="819"/>
                    </a:cubicBezTo>
                    <a:cubicBezTo>
                      <a:pt x="366" y="733"/>
                      <a:pt x="342" y="634"/>
                      <a:pt x="336" y="540"/>
                    </a:cubicBezTo>
                    <a:cubicBezTo>
                      <a:pt x="328" y="430"/>
                      <a:pt x="340" y="315"/>
                      <a:pt x="346" y="203"/>
                    </a:cubicBezTo>
                    <a:cubicBezTo>
                      <a:pt x="350" y="113"/>
                      <a:pt x="342" y="29"/>
                      <a:pt x="236" y="4"/>
                    </a:cubicBezTo>
                    <a:cubicBezTo>
                      <a:pt x="225" y="2"/>
                      <a:pt x="214"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4652875" y="3465600"/>
                <a:ext cx="10825" cy="14750"/>
              </a:xfrm>
              <a:custGeom>
                <a:rect b="b" l="l" r="r" t="t"/>
                <a:pathLst>
                  <a:path extrusionOk="0" h="590" w="433">
                    <a:moveTo>
                      <a:pt x="263" y="1"/>
                    </a:moveTo>
                    <a:cubicBezTo>
                      <a:pt x="218" y="1"/>
                      <a:pt x="172" y="19"/>
                      <a:pt x="136" y="60"/>
                    </a:cubicBezTo>
                    <a:cubicBezTo>
                      <a:pt x="42" y="168"/>
                      <a:pt x="1" y="297"/>
                      <a:pt x="34" y="438"/>
                    </a:cubicBezTo>
                    <a:cubicBezTo>
                      <a:pt x="52" y="517"/>
                      <a:pt x="122" y="590"/>
                      <a:pt x="202" y="590"/>
                    </a:cubicBezTo>
                    <a:cubicBezTo>
                      <a:pt x="203" y="590"/>
                      <a:pt x="204" y="590"/>
                      <a:pt x="205" y="590"/>
                    </a:cubicBezTo>
                    <a:cubicBezTo>
                      <a:pt x="334" y="588"/>
                      <a:pt x="375" y="471"/>
                      <a:pt x="385" y="455"/>
                    </a:cubicBezTo>
                    <a:cubicBezTo>
                      <a:pt x="412" y="404"/>
                      <a:pt x="422" y="348"/>
                      <a:pt x="426" y="295"/>
                    </a:cubicBezTo>
                    <a:cubicBezTo>
                      <a:pt x="430" y="244"/>
                      <a:pt x="433" y="191"/>
                      <a:pt x="422" y="140"/>
                    </a:cubicBezTo>
                    <a:cubicBezTo>
                      <a:pt x="405" y="51"/>
                      <a:pt x="336"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4580300" y="3456825"/>
                <a:ext cx="10825" cy="14775"/>
              </a:xfrm>
              <a:custGeom>
                <a:rect b="b" l="l" r="r" t="t"/>
                <a:pathLst>
                  <a:path extrusionOk="0" h="591" w="433">
                    <a:moveTo>
                      <a:pt x="263" y="1"/>
                    </a:moveTo>
                    <a:cubicBezTo>
                      <a:pt x="219" y="1"/>
                      <a:pt x="173" y="20"/>
                      <a:pt x="136" y="61"/>
                    </a:cubicBezTo>
                    <a:cubicBezTo>
                      <a:pt x="42" y="167"/>
                      <a:pt x="1" y="298"/>
                      <a:pt x="33" y="439"/>
                    </a:cubicBezTo>
                    <a:cubicBezTo>
                      <a:pt x="52" y="518"/>
                      <a:pt x="121" y="591"/>
                      <a:pt x="202" y="591"/>
                    </a:cubicBezTo>
                    <a:cubicBezTo>
                      <a:pt x="203" y="591"/>
                      <a:pt x="204" y="591"/>
                      <a:pt x="205" y="591"/>
                    </a:cubicBezTo>
                    <a:cubicBezTo>
                      <a:pt x="336" y="587"/>
                      <a:pt x="377" y="472"/>
                      <a:pt x="387" y="454"/>
                    </a:cubicBezTo>
                    <a:cubicBezTo>
                      <a:pt x="412" y="403"/>
                      <a:pt x="422" y="349"/>
                      <a:pt x="428" y="296"/>
                    </a:cubicBezTo>
                    <a:cubicBezTo>
                      <a:pt x="430" y="245"/>
                      <a:pt x="432" y="192"/>
                      <a:pt x="422" y="141"/>
                    </a:cubicBezTo>
                    <a:cubicBezTo>
                      <a:pt x="404" y="52"/>
                      <a:pt x="336"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4304975" y="2527400"/>
                <a:ext cx="833225" cy="1149275"/>
              </a:xfrm>
              <a:custGeom>
                <a:rect b="b" l="l" r="r" t="t"/>
                <a:pathLst>
                  <a:path extrusionOk="0" h="45971" w="33329">
                    <a:moveTo>
                      <a:pt x="4555" y="7136"/>
                    </a:moveTo>
                    <a:lnTo>
                      <a:pt x="4555" y="7136"/>
                    </a:lnTo>
                    <a:cubicBezTo>
                      <a:pt x="4757" y="7239"/>
                      <a:pt x="4782" y="7367"/>
                      <a:pt x="4628" y="7545"/>
                    </a:cubicBezTo>
                    <a:cubicBezTo>
                      <a:pt x="4602" y="7408"/>
                      <a:pt x="4579" y="7277"/>
                      <a:pt x="4555" y="7136"/>
                    </a:cubicBezTo>
                    <a:close/>
                    <a:moveTo>
                      <a:pt x="5247" y="8822"/>
                    </a:moveTo>
                    <a:cubicBezTo>
                      <a:pt x="5308" y="8822"/>
                      <a:pt x="5368" y="8831"/>
                      <a:pt x="5428" y="8851"/>
                    </a:cubicBezTo>
                    <a:cubicBezTo>
                      <a:pt x="5477" y="8865"/>
                      <a:pt x="5514" y="8931"/>
                      <a:pt x="5543" y="8978"/>
                    </a:cubicBezTo>
                    <a:cubicBezTo>
                      <a:pt x="5561" y="9008"/>
                      <a:pt x="5553" y="9055"/>
                      <a:pt x="5551" y="9094"/>
                    </a:cubicBezTo>
                    <a:cubicBezTo>
                      <a:pt x="5540" y="9228"/>
                      <a:pt x="5524" y="9288"/>
                      <a:pt x="5473" y="9288"/>
                    </a:cubicBezTo>
                    <a:cubicBezTo>
                      <a:pt x="5437" y="9288"/>
                      <a:pt x="5385" y="9259"/>
                      <a:pt x="5308" y="9207"/>
                    </a:cubicBezTo>
                    <a:cubicBezTo>
                      <a:pt x="5205" y="9135"/>
                      <a:pt x="5101" y="9070"/>
                      <a:pt x="4999" y="8998"/>
                    </a:cubicBezTo>
                    <a:cubicBezTo>
                      <a:pt x="4966" y="8976"/>
                      <a:pt x="4937" y="8945"/>
                      <a:pt x="4880" y="8896"/>
                    </a:cubicBezTo>
                    <a:cubicBezTo>
                      <a:pt x="5011" y="8853"/>
                      <a:pt x="5131" y="8822"/>
                      <a:pt x="5247" y="8822"/>
                    </a:cubicBezTo>
                    <a:close/>
                    <a:moveTo>
                      <a:pt x="6407" y="10169"/>
                    </a:moveTo>
                    <a:cubicBezTo>
                      <a:pt x="6566" y="10169"/>
                      <a:pt x="6718" y="10200"/>
                      <a:pt x="6852" y="10322"/>
                    </a:cubicBezTo>
                    <a:cubicBezTo>
                      <a:pt x="7045" y="10496"/>
                      <a:pt x="7049" y="10655"/>
                      <a:pt x="6848" y="10811"/>
                    </a:cubicBezTo>
                    <a:cubicBezTo>
                      <a:pt x="6709" y="10913"/>
                      <a:pt x="6594" y="11032"/>
                      <a:pt x="6558" y="11212"/>
                    </a:cubicBezTo>
                    <a:cubicBezTo>
                      <a:pt x="6537" y="11214"/>
                      <a:pt x="6515" y="11218"/>
                      <a:pt x="6492" y="11224"/>
                    </a:cubicBezTo>
                    <a:cubicBezTo>
                      <a:pt x="6486" y="11191"/>
                      <a:pt x="6486" y="11152"/>
                      <a:pt x="6476" y="11124"/>
                    </a:cubicBezTo>
                    <a:cubicBezTo>
                      <a:pt x="6363" y="10878"/>
                      <a:pt x="6251" y="10631"/>
                      <a:pt x="6134" y="10387"/>
                    </a:cubicBezTo>
                    <a:cubicBezTo>
                      <a:pt x="6056" y="10228"/>
                      <a:pt x="6073" y="10195"/>
                      <a:pt x="6249" y="10177"/>
                    </a:cubicBezTo>
                    <a:cubicBezTo>
                      <a:pt x="6302" y="10172"/>
                      <a:pt x="6355" y="10169"/>
                      <a:pt x="6407" y="10169"/>
                    </a:cubicBezTo>
                    <a:close/>
                    <a:moveTo>
                      <a:pt x="3998" y="3538"/>
                    </a:moveTo>
                    <a:cubicBezTo>
                      <a:pt x="4076" y="3538"/>
                      <a:pt x="4143" y="3583"/>
                      <a:pt x="4205" y="3677"/>
                    </a:cubicBezTo>
                    <a:cubicBezTo>
                      <a:pt x="4248" y="3744"/>
                      <a:pt x="4285" y="3816"/>
                      <a:pt x="4334" y="3877"/>
                    </a:cubicBezTo>
                    <a:cubicBezTo>
                      <a:pt x="4421" y="3990"/>
                      <a:pt x="4533" y="4047"/>
                      <a:pt x="4646" y="4047"/>
                    </a:cubicBezTo>
                    <a:cubicBezTo>
                      <a:pt x="4752" y="4047"/>
                      <a:pt x="4859" y="3997"/>
                      <a:pt x="4947" y="3898"/>
                    </a:cubicBezTo>
                    <a:cubicBezTo>
                      <a:pt x="4988" y="3848"/>
                      <a:pt x="5021" y="3795"/>
                      <a:pt x="5062" y="3748"/>
                    </a:cubicBezTo>
                    <a:cubicBezTo>
                      <a:pt x="5107" y="3699"/>
                      <a:pt x="5153" y="3674"/>
                      <a:pt x="5196" y="3674"/>
                    </a:cubicBezTo>
                    <a:cubicBezTo>
                      <a:pt x="5248" y="3674"/>
                      <a:pt x="5295" y="3712"/>
                      <a:pt x="5328" y="3785"/>
                    </a:cubicBezTo>
                    <a:cubicBezTo>
                      <a:pt x="5369" y="3877"/>
                      <a:pt x="5404" y="3975"/>
                      <a:pt x="5420" y="4076"/>
                    </a:cubicBezTo>
                    <a:cubicBezTo>
                      <a:pt x="5443" y="4221"/>
                      <a:pt x="5398" y="4280"/>
                      <a:pt x="5256" y="4331"/>
                    </a:cubicBezTo>
                    <a:cubicBezTo>
                      <a:pt x="5144" y="4372"/>
                      <a:pt x="5029" y="4405"/>
                      <a:pt x="4921" y="4454"/>
                    </a:cubicBezTo>
                    <a:cubicBezTo>
                      <a:pt x="4778" y="4517"/>
                      <a:pt x="4669" y="4620"/>
                      <a:pt x="4598" y="4767"/>
                    </a:cubicBezTo>
                    <a:cubicBezTo>
                      <a:pt x="4497" y="4972"/>
                      <a:pt x="4528" y="5152"/>
                      <a:pt x="4696" y="5303"/>
                    </a:cubicBezTo>
                    <a:cubicBezTo>
                      <a:pt x="4735" y="5336"/>
                      <a:pt x="4776" y="5364"/>
                      <a:pt x="4815" y="5401"/>
                    </a:cubicBezTo>
                    <a:cubicBezTo>
                      <a:pt x="4935" y="5510"/>
                      <a:pt x="4941" y="5622"/>
                      <a:pt x="4827" y="5739"/>
                    </a:cubicBezTo>
                    <a:cubicBezTo>
                      <a:pt x="4759" y="5806"/>
                      <a:pt x="4675" y="5856"/>
                      <a:pt x="4598" y="5913"/>
                    </a:cubicBezTo>
                    <a:cubicBezTo>
                      <a:pt x="4516" y="5970"/>
                      <a:pt x="4426" y="6021"/>
                      <a:pt x="4348" y="6089"/>
                    </a:cubicBezTo>
                    <a:cubicBezTo>
                      <a:pt x="4119" y="6293"/>
                      <a:pt x="4070" y="6600"/>
                      <a:pt x="4199" y="6878"/>
                    </a:cubicBezTo>
                    <a:cubicBezTo>
                      <a:pt x="4317" y="7138"/>
                      <a:pt x="4358" y="7421"/>
                      <a:pt x="4377" y="7705"/>
                    </a:cubicBezTo>
                    <a:cubicBezTo>
                      <a:pt x="4379" y="7754"/>
                      <a:pt x="4358" y="7805"/>
                      <a:pt x="4336" y="7848"/>
                    </a:cubicBezTo>
                    <a:cubicBezTo>
                      <a:pt x="4313" y="7895"/>
                      <a:pt x="4274" y="7940"/>
                      <a:pt x="4244" y="7989"/>
                    </a:cubicBezTo>
                    <a:cubicBezTo>
                      <a:pt x="4037" y="8309"/>
                      <a:pt x="4070" y="8667"/>
                      <a:pt x="4366" y="8904"/>
                    </a:cubicBezTo>
                    <a:cubicBezTo>
                      <a:pt x="4628" y="9117"/>
                      <a:pt x="4921" y="9295"/>
                      <a:pt x="5197" y="9493"/>
                    </a:cubicBezTo>
                    <a:cubicBezTo>
                      <a:pt x="5265" y="9540"/>
                      <a:pt x="5353" y="9591"/>
                      <a:pt x="5381" y="9661"/>
                    </a:cubicBezTo>
                    <a:cubicBezTo>
                      <a:pt x="5604" y="10211"/>
                      <a:pt x="6013" y="10672"/>
                      <a:pt x="6183" y="11249"/>
                    </a:cubicBezTo>
                    <a:cubicBezTo>
                      <a:pt x="6238" y="11443"/>
                      <a:pt x="6173" y="11592"/>
                      <a:pt x="5979" y="11643"/>
                    </a:cubicBezTo>
                    <a:cubicBezTo>
                      <a:pt x="5923" y="11657"/>
                      <a:pt x="5861" y="11666"/>
                      <a:pt x="5801" y="11666"/>
                    </a:cubicBezTo>
                    <a:cubicBezTo>
                      <a:pt x="5753" y="11666"/>
                      <a:pt x="5706" y="11660"/>
                      <a:pt x="5664" y="11648"/>
                    </a:cubicBezTo>
                    <a:cubicBezTo>
                      <a:pt x="5332" y="11551"/>
                      <a:pt x="5089" y="11345"/>
                      <a:pt x="4919" y="11042"/>
                    </a:cubicBezTo>
                    <a:cubicBezTo>
                      <a:pt x="4634" y="10530"/>
                      <a:pt x="4315" y="10041"/>
                      <a:pt x="3912" y="9616"/>
                    </a:cubicBezTo>
                    <a:cubicBezTo>
                      <a:pt x="3792" y="9489"/>
                      <a:pt x="3673" y="9356"/>
                      <a:pt x="3577" y="9211"/>
                    </a:cubicBezTo>
                    <a:cubicBezTo>
                      <a:pt x="3413" y="8961"/>
                      <a:pt x="3264" y="8697"/>
                      <a:pt x="3108" y="8442"/>
                    </a:cubicBezTo>
                    <a:cubicBezTo>
                      <a:pt x="3059" y="8364"/>
                      <a:pt x="3014" y="8288"/>
                      <a:pt x="2949" y="8225"/>
                    </a:cubicBezTo>
                    <a:cubicBezTo>
                      <a:pt x="2930" y="8204"/>
                      <a:pt x="2891" y="8193"/>
                      <a:pt x="2856" y="8193"/>
                    </a:cubicBezTo>
                    <a:cubicBezTo>
                      <a:pt x="2840" y="8193"/>
                      <a:pt x="2824" y="8196"/>
                      <a:pt x="2812" y="8200"/>
                    </a:cubicBezTo>
                    <a:cubicBezTo>
                      <a:pt x="2783" y="8210"/>
                      <a:pt x="2758" y="8278"/>
                      <a:pt x="2762" y="8317"/>
                    </a:cubicBezTo>
                    <a:cubicBezTo>
                      <a:pt x="2771" y="8388"/>
                      <a:pt x="2791" y="8462"/>
                      <a:pt x="2820" y="8527"/>
                    </a:cubicBezTo>
                    <a:cubicBezTo>
                      <a:pt x="2983" y="8937"/>
                      <a:pt x="3223" y="9299"/>
                      <a:pt x="3507" y="9636"/>
                    </a:cubicBezTo>
                    <a:cubicBezTo>
                      <a:pt x="3761" y="9933"/>
                      <a:pt x="4017" y="10230"/>
                      <a:pt x="4246" y="10543"/>
                    </a:cubicBezTo>
                    <a:cubicBezTo>
                      <a:pt x="4385" y="10727"/>
                      <a:pt x="4479" y="10942"/>
                      <a:pt x="4589" y="11146"/>
                    </a:cubicBezTo>
                    <a:cubicBezTo>
                      <a:pt x="4675" y="11306"/>
                      <a:pt x="4637" y="11523"/>
                      <a:pt x="4452" y="11637"/>
                    </a:cubicBezTo>
                    <a:cubicBezTo>
                      <a:pt x="4369" y="11688"/>
                      <a:pt x="4299" y="11768"/>
                      <a:pt x="4225" y="11840"/>
                    </a:cubicBezTo>
                    <a:cubicBezTo>
                      <a:pt x="4164" y="11899"/>
                      <a:pt x="4109" y="11963"/>
                      <a:pt x="4049" y="12024"/>
                    </a:cubicBezTo>
                    <a:cubicBezTo>
                      <a:pt x="3883" y="12204"/>
                      <a:pt x="3702" y="12326"/>
                      <a:pt x="3497" y="12326"/>
                    </a:cubicBezTo>
                    <a:cubicBezTo>
                      <a:pt x="3394" y="12326"/>
                      <a:pt x="3286" y="12295"/>
                      <a:pt x="3170" y="12227"/>
                    </a:cubicBezTo>
                    <a:cubicBezTo>
                      <a:pt x="3078" y="12198"/>
                      <a:pt x="2998" y="12167"/>
                      <a:pt x="2916" y="12147"/>
                    </a:cubicBezTo>
                    <a:cubicBezTo>
                      <a:pt x="2850" y="12132"/>
                      <a:pt x="2785" y="12124"/>
                      <a:pt x="2722" y="12124"/>
                    </a:cubicBezTo>
                    <a:cubicBezTo>
                      <a:pt x="2557" y="12124"/>
                      <a:pt x="2404" y="12179"/>
                      <a:pt x="2267" y="12302"/>
                    </a:cubicBezTo>
                    <a:cubicBezTo>
                      <a:pt x="2172" y="12389"/>
                      <a:pt x="2089" y="12433"/>
                      <a:pt x="2003" y="12433"/>
                    </a:cubicBezTo>
                    <a:cubicBezTo>
                      <a:pt x="1933" y="12433"/>
                      <a:pt x="1862" y="12403"/>
                      <a:pt x="1780" y="12343"/>
                    </a:cubicBezTo>
                    <a:cubicBezTo>
                      <a:pt x="1652" y="12247"/>
                      <a:pt x="1621" y="12137"/>
                      <a:pt x="1674" y="11983"/>
                    </a:cubicBezTo>
                    <a:cubicBezTo>
                      <a:pt x="1705" y="11899"/>
                      <a:pt x="1748" y="11817"/>
                      <a:pt x="1774" y="11729"/>
                    </a:cubicBezTo>
                    <a:cubicBezTo>
                      <a:pt x="1862" y="11431"/>
                      <a:pt x="1778" y="11242"/>
                      <a:pt x="1498" y="11103"/>
                    </a:cubicBezTo>
                    <a:cubicBezTo>
                      <a:pt x="1418" y="11062"/>
                      <a:pt x="1330" y="11030"/>
                      <a:pt x="1253" y="10989"/>
                    </a:cubicBezTo>
                    <a:cubicBezTo>
                      <a:pt x="1019" y="10870"/>
                      <a:pt x="962" y="10655"/>
                      <a:pt x="1103" y="10436"/>
                    </a:cubicBezTo>
                    <a:cubicBezTo>
                      <a:pt x="1146" y="10367"/>
                      <a:pt x="1193" y="10305"/>
                      <a:pt x="1234" y="10236"/>
                    </a:cubicBezTo>
                    <a:cubicBezTo>
                      <a:pt x="1396" y="9960"/>
                      <a:pt x="1398" y="9690"/>
                      <a:pt x="1214" y="9422"/>
                    </a:cubicBezTo>
                    <a:cubicBezTo>
                      <a:pt x="1126" y="9293"/>
                      <a:pt x="1038" y="9170"/>
                      <a:pt x="966" y="9035"/>
                    </a:cubicBezTo>
                    <a:cubicBezTo>
                      <a:pt x="792" y="8705"/>
                      <a:pt x="960" y="8374"/>
                      <a:pt x="1324" y="8302"/>
                    </a:cubicBezTo>
                    <a:cubicBezTo>
                      <a:pt x="1375" y="8292"/>
                      <a:pt x="1426" y="8286"/>
                      <a:pt x="1474" y="8270"/>
                    </a:cubicBezTo>
                    <a:cubicBezTo>
                      <a:pt x="1776" y="8180"/>
                      <a:pt x="1934" y="7938"/>
                      <a:pt x="1893" y="7623"/>
                    </a:cubicBezTo>
                    <a:cubicBezTo>
                      <a:pt x="1881" y="7533"/>
                      <a:pt x="1860" y="7447"/>
                      <a:pt x="1842" y="7357"/>
                    </a:cubicBezTo>
                    <a:cubicBezTo>
                      <a:pt x="1813" y="7196"/>
                      <a:pt x="1807" y="7034"/>
                      <a:pt x="1860" y="6870"/>
                    </a:cubicBezTo>
                    <a:cubicBezTo>
                      <a:pt x="1920" y="6694"/>
                      <a:pt x="2036" y="6588"/>
                      <a:pt x="2216" y="6541"/>
                    </a:cubicBezTo>
                    <a:cubicBezTo>
                      <a:pt x="2271" y="6527"/>
                      <a:pt x="2329" y="6518"/>
                      <a:pt x="2384" y="6510"/>
                    </a:cubicBezTo>
                    <a:cubicBezTo>
                      <a:pt x="2826" y="6455"/>
                      <a:pt x="3026" y="6079"/>
                      <a:pt x="2996" y="5692"/>
                    </a:cubicBezTo>
                    <a:cubicBezTo>
                      <a:pt x="2988" y="5602"/>
                      <a:pt x="2959" y="5514"/>
                      <a:pt x="2953" y="5424"/>
                    </a:cubicBezTo>
                    <a:cubicBezTo>
                      <a:pt x="2945" y="5330"/>
                      <a:pt x="2947" y="5231"/>
                      <a:pt x="2959" y="5137"/>
                    </a:cubicBezTo>
                    <a:cubicBezTo>
                      <a:pt x="2973" y="5039"/>
                      <a:pt x="3037" y="4982"/>
                      <a:pt x="3133" y="4951"/>
                    </a:cubicBezTo>
                    <a:cubicBezTo>
                      <a:pt x="3225" y="4923"/>
                      <a:pt x="3321" y="4894"/>
                      <a:pt x="3403" y="4845"/>
                    </a:cubicBezTo>
                    <a:cubicBezTo>
                      <a:pt x="3597" y="4732"/>
                      <a:pt x="3689" y="4562"/>
                      <a:pt x="3661" y="4333"/>
                    </a:cubicBezTo>
                    <a:cubicBezTo>
                      <a:pt x="3648" y="4231"/>
                      <a:pt x="3628" y="4133"/>
                      <a:pt x="3618" y="4031"/>
                    </a:cubicBezTo>
                    <a:cubicBezTo>
                      <a:pt x="3601" y="3842"/>
                      <a:pt x="3667" y="3695"/>
                      <a:pt x="3830" y="3595"/>
                    </a:cubicBezTo>
                    <a:cubicBezTo>
                      <a:pt x="3892" y="3557"/>
                      <a:pt x="3948" y="3538"/>
                      <a:pt x="3998" y="3538"/>
                    </a:cubicBezTo>
                    <a:close/>
                    <a:moveTo>
                      <a:pt x="6754" y="11642"/>
                    </a:moveTo>
                    <a:cubicBezTo>
                      <a:pt x="6866" y="11642"/>
                      <a:pt x="6978" y="11683"/>
                      <a:pt x="7092" y="11760"/>
                    </a:cubicBezTo>
                    <a:cubicBezTo>
                      <a:pt x="7358" y="11942"/>
                      <a:pt x="7372" y="12049"/>
                      <a:pt x="7118" y="12243"/>
                    </a:cubicBezTo>
                    <a:cubicBezTo>
                      <a:pt x="6975" y="12353"/>
                      <a:pt x="6815" y="12447"/>
                      <a:pt x="6680" y="12566"/>
                    </a:cubicBezTo>
                    <a:cubicBezTo>
                      <a:pt x="6590" y="12644"/>
                      <a:pt x="6513" y="12740"/>
                      <a:pt x="6461" y="12842"/>
                    </a:cubicBezTo>
                    <a:cubicBezTo>
                      <a:pt x="6353" y="13057"/>
                      <a:pt x="6482" y="13309"/>
                      <a:pt x="6717" y="13356"/>
                    </a:cubicBezTo>
                    <a:cubicBezTo>
                      <a:pt x="6871" y="13387"/>
                      <a:pt x="7030" y="13391"/>
                      <a:pt x="7188" y="13413"/>
                    </a:cubicBezTo>
                    <a:cubicBezTo>
                      <a:pt x="7259" y="13425"/>
                      <a:pt x="7331" y="13452"/>
                      <a:pt x="7394" y="13485"/>
                    </a:cubicBezTo>
                    <a:cubicBezTo>
                      <a:pt x="7466" y="13524"/>
                      <a:pt x="7486" y="13585"/>
                      <a:pt x="7419" y="13650"/>
                    </a:cubicBezTo>
                    <a:cubicBezTo>
                      <a:pt x="7347" y="13724"/>
                      <a:pt x="7276" y="13796"/>
                      <a:pt x="7210" y="13873"/>
                    </a:cubicBezTo>
                    <a:cubicBezTo>
                      <a:pt x="7100" y="13998"/>
                      <a:pt x="7018" y="14135"/>
                      <a:pt x="6987" y="14305"/>
                    </a:cubicBezTo>
                    <a:cubicBezTo>
                      <a:pt x="6953" y="14516"/>
                      <a:pt x="7010" y="14682"/>
                      <a:pt x="7192" y="14786"/>
                    </a:cubicBezTo>
                    <a:cubicBezTo>
                      <a:pt x="7300" y="14847"/>
                      <a:pt x="7423" y="14878"/>
                      <a:pt x="7538" y="14925"/>
                    </a:cubicBezTo>
                    <a:cubicBezTo>
                      <a:pt x="7603" y="14950"/>
                      <a:pt x="7669" y="14978"/>
                      <a:pt x="7732" y="15005"/>
                    </a:cubicBezTo>
                    <a:cubicBezTo>
                      <a:pt x="7734" y="15023"/>
                      <a:pt x="7734" y="15044"/>
                      <a:pt x="7734" y="15064"/>
                    </a:cubicBezTo>
                    <a:cubicBezTo>
                      <a:pt x="7662" y="15115"/>
                      <a:pt x="7595" y="15173"/>
                      <a:pt x="7519" y="15218"/>
                    </a:cubicBezTo>
                    <a:cubicBezTo>
                      <a:pt x="7378" y="15310"/>
                      <a:pt x="7255" y="15414"/>
                      <a:pt x="7184" y="15572"/>
                    </a:cubicBezTo>
                    <a:cubicBezTo>
                      <a:pt x="7079" y="15801"/>
                      <a:pt x="7188" y="16028"/>
                      <a:pt x="7433" y="16083"/>
                    </a:cubicBezTo>
                    <a:cubicBezTo>
                      <a:pt x="7570" y="16114"/>
                      <a:pt x="7714" y="16118"/>
                      <a:pt x="7853" y="16144"/>
                    </a:cubicBezTo>
                    <a:cubicBezTo>
                      <a:pt x="7926" y="16155"/>
                      <a:pt x="7996" y="16177"/>
                      <a:pt x="8061" y="16208"/>
                    </a:cubicBezTo>
                    <a:cubicBezTo>
                      <a:pt x="8090" y="16220"/>
                      <a:pt x="8121" y="16271"/>
                      <a:pt x="8115" y="16298"/>
                    </a:cubicBezTo>
                    <a:cubicBezTo>
                      <a:pt x="8108" y="16325"/>
                      <a:pt x="8068" y="16351"/>
                      <a:pt x="8033" y="16370"/>
                    </a:cubicBezTo>
                    <a:cubicBezTo>
                      <a:pt x="8028" y="16372"/>
                      <a:pt x="8021" y="16373"/>
                      <a:pt x="8013" y="16373"/>
                    </a:cubicBezTo>
                    <a:cubicBezTo>
                      <a:pt x="7999" y="16373"/>
                      <a:pt x="7982" y="16369"/>
                      <a:pt x="7967" y="16365"/>
                    </a:cubicBezTo>
                    <a:cubicBezTo>
                      <a:pt x="7912" y="16355"/>
                      <a:pt x="7857" y="16351"/>
                      <a:pt x="7803" y="16351"/>
                    </a:cubicBezTo>
                    <a:cubicBezTo>
                      <a:pt x="7642" y="16351"/>
                      <a:pt x="7488" y="16391"/>
                      <a:pt x="7331" y="16437"/>
                    </a:cubicBezTo>
                    <a:cubicBezTo>
                      <a:pt x="7171" y="16484"/>
                      <a:pt x="7010" y="16519"/>
                      <a:pt x="6850" y="16548"/>
                    </a:cubicBezTo>
                    <a:cubicBezTo>
                      <a:pt x="6832" y="16551"/>
                      <a:pt x="6816" y="16552"/>
                      <a:pt x="6801" y="16552"/>
                    </a:cubicBezTo>
                    <a:cubicBezTo>
                      <a:pt x="6723" y="16552"/>
                      <a:pt x="6688" y="16507"/>
                      <a:pt x="6687" y="16412"/>
                    </a:cubicBezTo>
                    <a:cubicBezTo>
                      <a:pt x="6687" y="16322"/>
                      <a:pt x="6707" y="16232"/>
                      <a:pt x="6719" y="16144"/>
                    </a:cubicBezTo>
                    <a:cubicBezTo>
                      <a:pt x="6734" y="16044"/>
                      <a:pt x="6762" y="15942"/>
                      <a:pt x="6762" y="15842"/>
                    </a:cubicBezTo>
                    <a:cubicBezTo>
                      <a:pt x="6762" y="15582"/>
                      <a:pt x="6605" y="15420"/>
                      <a:pt x="6345" y="15398"/>
                    </a:cubicBezTo>
                    <a:cubicBezTo>
                      <a:pt x="6159" y="15381"/>
                      <a:pt x="6114" y="15338"/>
                      <a:pt x="6087" y="15154"/>
                    </a:cubicBezTo>
                    <a:cubicBezTo>
                      <a:pt x="6077" y="15064"/>
                      <a:pt x="6075" y="14972"/>
                      <a:pt x="6065" y="14882"/>
                    </a:cubicBezTo>
                    <a:cubicBezTo>
                      <a:pt x="6017" y="14452"/>
                      <a:pt x="5748" y="14289"/>
                      <a:pt x="5465" y="14289"/>
                    </a:cubicBezTo>
                    <a:cubicBezTo>
                      <a:pt x="5381" y="14289"/>
                      <a:pt x="5295" y="14303"/>
                      <a:pt x="5213" y="14330"/>
                    </a:cubicBezTo>
                    <a:cubicBezTo>
                      <a:pt x="5046" y="14385"/>
                      <a:pt x="4896" y="14498"/>
                      <a:pt x="4739" y="14590"/>
                    </a:cubicBezTo>
                    <a:cubicBezTo>
                      <a:pt x="4653" y="14641"/>
                      <a:pt x="4575" y="14712"/>
                      <a:pt x="4487" y="14757"/>
                    </a:cubicBezTo>
                    <a:cubicBezTo>
                      <a:pt x="4420" y="14791"/>
                      <a:pt x="4355" y="14807"/>
                      <a:pt x="4297" y="14807"/>
                    </a:cubicBezTo>
                    <a:cubicBezTo>
                      <a:pt x="4125" y="14807"/>
                      <a:pt x="4006" y="14670"/>
                      <a:pt x="4023" y="14448"/>
                    </a:cubicBezTo>
                    <a:cubicBezTo>
                      <a:pt x="4031" y="14348"/>
                      <a:pt x="4080" y="14254"/>
                      <a:pt x="4109" y="14156"/>
                    </a:cubicBezTo>
                    <a:cubicBezTo>
                      <a:pt x="4139" y="14047"/>
                      <a:pt x="4182" y="13939"/>
                      <a:pt x="4193" y="13828"/>
                    </a:cubicBezTo>
                    <a:cubicBezTo>
                      <a:pt x="4217" y="13569"/>
                      <a:pt x="4027" y="13344"/>
                      <a:pt x="3765" y="13337"/>
                    </a:cubicBezTo>
                    <a:cubicBezTo>
                      <a:pt x="3762" y="13337"/>
                      <a:pt x="3758" y="13337"/>
                      <a:pt x="3755" y="13337"/>
                    </a:cubicBezTo>
                    <a:cubicBezTo>
                      <a:pt x="3621" y="13337"/>
                      <a:pt x="3485" y="13377"/>
                      <a:pt x="3352" y="13405"/>
                    </a:cubicBezTo>
                    <a:cubicBezTo>
                      <a:pt x="3247" y="13425"/>
                      <a:pt x="3145" y="13468"/>
                      <a:pt x="3039" y="13481"/>
                    </a:cubicBezTo>
                    <a:cubicBezTo>
                      <a:pt x="3029" y="13482"/>
                      <a:pt x="3020" y="13483"/>
                      <a:pt x="3011" y="13483"/>
                    </a:cubicBezTo>
                    <a:cubicBezTo>
                      <a:pt x="2891" y="13483"/>
                      <a:pt x="2821" y="13371"/>
                      <a:pt x="2889" y="13264"/>
                    </a:cubicBezTo>
                    <a:cubicBezTo>
                      <a:pt x="3004" y="13078"/>
                      <a:pt x="3131" y="12898"/>
                      <a:pt x="3276" y="12732"/>
                    </a:cubicBezTo>
                    <a:cubicBezTo>
                      <a:pt x="3327" y="12673"/>
                      <a:pt x="3436" y="12648"/>
                      <a:pt x="3524" y="12638"/>
                    </a:cubicBezTo>
                    <a:cubicBezTo>
                      <a:pt x="3826" y="12601"/>
                      <a:pt x="4060" y="12445"/>
                      <a:pt x="4272" y="12237"/>
                    </a:cubicBezTo>
                    <a:cubicBezTo>
                      <a:pt x="4397" y="12108"/>
                      <a:pt x="4536" y="11991"/>
                      <a:pt x="4684" y="11885"/>
                    </a:cubicBezTo>
                    <a:cubicBezTo>
                      <a:pt x="4774" y="11819"/>
                      <a:pt x="4872" y="11787"/>
                      <a:pt x="4974" y="11787"/>
                    </a:cubicBezTo>
                    <a:cubicBezTo>
                      <a:pt x="5048" y="11787"/>
                      <a:pt x="5124" y="11804"/>
                      <a:pt x="5201" y="11838"/>
                    </a:cubicBezTo>
                    <a:cubicBezTo>
                      <a:pt x="5273" y="11868"/>
                      <a:pt x="5348" y="11889"/>
                      <a:pt x="5422" y="11920"/>
                    </a:cubicBezTo>
                    <a:cubicBezTo>
                      <a:pt x="5544" y="11969"/>
                      <a:pt x="5663" y="11992"/>
                      <a:pt x="5780" y="11992"/>
                    </a:cubicBezTo>
                    <a:cubicBezTo>
                      <a:pt x="5955" y="11992"/>
                      <a:pt x="6124" y="11940"/>
                      <a:pt x="6290" y="11844"/>
                    </a:cubicBezTo>
                    <a:cubicBezTo>
                      <a:pt x="6339" y="11819"/>
                      <a:pt x="6390" y="11791"/>
                      <a:pt x="6435" y="11758"/>
                    </a:cubicBezTo>
                    <a:cubicBezTo>
                      <a:pt x="6542" y="11679"/>
                      <a:pt x="6648" y="11642"/>
                      <a:pt x="6754" y="11642"/>
                    </a:cubicBezTo>
                    <a:close/>
                    <a:moveTo>
                      <a:pt x="3760" y="19549"/>
                    </a:moveTo>
                    <a:cubicBezTo>
                      <a:pt x="3843" y="19549"/>
                      <a:pt x="3902" y="19602"/>
                      <a:pt x="3937" y="19708"/>
                    </a:cubicBezTo>
                    <a:cubicBezTo>
                      <a:pt x="3968" y="19807"/>
                      <a:pt x="3984" y="19909"/>
                      <a:pt x="4004" y="20009"/>
                    </a:cubicBezTo>
                    <a:cubicBezTo>
                      <a:pt x="4072" y="20326"/>
                      <a:pt x="4251" y="20482"/>
                      <a:pt x="4550" y="20482"/>
                    </a:cubicBezTo>
                    <a:cubicBezTo>
                      <a:pt x="4577" y="20482"/>
                      <a:pt x="4605" y="20480"/>
                      <a:pt x="4634" y="20478"/>
                    </a:cubicBezTo>
                    <a:cubicBezTo>
                      <a:pt x="4663" y="20476"/>
                      <a:pt x="4692" y="20472"/>
                      <a:pt x="4720" y="20470"/>
                    </a:cubicBezTo>
                    <a:cubicBezTo>
                      <a:pt x="4737" y="20468"/>
                      <a:pt x="4753" y="20467"/>
                      <a:pt x="4768" y="20467"/>
                    </a:cubicBezTo>
                    <a:cubicBezTo>
                      <a:pt x="5026" y="20467"/>
                      <a:pt x="5160" y="20656"/>
                      <a:pt x="5083" y="20924"/>
                    </a:cubicBezTo>
                    <a:cubicBezTo>
                      <a:pt x="5059" y="21007"/>
                      <a:pt x="5016" y="21048"/>
                      <a:pt x="4948" y="21048"/>
                    </a:cubicBezTo>
                    <a:cubicBezTo>
                      <a:pt x="4927" y="21048"/>
                      <a:pt x="4904" y="21044"/>
                      <a:pt x="4878" y="21036"/>
                    </a:cubicBezTo>
                    <a:cubicBezTo>
                      <a:pt x="4833" y="21024"/>
                      <a:pt x="4786" y="20997"/>
                      <a:pt x="4743" y="20973"/>
                    </a:cubicBezTo>
                    <a:cubicBezTo>
                      <a:pt x="4428" y="20789"/>
                      <a:pt x="4100" y="20635"/>
                      <a:pt x="3753" y="20525"/>
                    </a:cubicBezTo>
                    <a:cubicBezTo>
                      <a:pt x="3198" y="20349"/>
                      <a:pt x="2644" y="20163"/>
                      <a:pt x="2091" y="19979"/>
                    </a:cubicBezTo>
                    <a:cubicBezTo>
                      <a:pt x="2005" y="19948"/>
                      <a:pt x="1911" y="19931"/>
                      <a:pt x="1870" y="19817"/>
                    </a:cubicBezTo>
                    <a:cubicBezTo>
                      <a:pt x="1981" y="19694"/>
                      <a:pt x="2126" y="19621"/>
                      <a:pt x="2271" y="19563"/>
                    </a:cubicBezTo>
                    <a:cubicBezTo>
                      <a:pt x="2284" y="19559"/>
                      <a:pt x="2297" y="19557"/>
                      <a:pt x="2311" y="19557"/>
                    </a:cubicBezTo>
                    <a:cubicBezTo>
                      <a:pt x="2360" y="19557"/>
                      <a:pt x="2418" y="19579"/>
                      <a:pt x="2466" y="19600"/>
                    </a:cubicBezTo>
                    <a:cubicBezTo>
                      <a:pt x="2552" y="19633"/>
                      <a:pt x="2629" y="19682"/>
                      <a:pt x="2709" y="19723"/>
                    </a:cubicBezTo>
                    <a:cubicBezTo>
                      <a:pt x="2821" y="19779"/>
                      <a:pt x="2932" y="19808"/>
                      <a:pt x="3043" y="19808"/>
                    </a:cubicBezTo>
                    <a:cubicBezTo>
                      <a:pt x="3164" y="19808"/>
                      <a:pt x="3285" y="19774"/>
                      <a:pt x="3405" y="19704"/>
                    </a:cubicBezTo>
                    <a:cubicBezTo>
                      <a:pt x="3485" y="19657"/>
                      <a:pt x="3564" y="19612"/>
                      <a:pt x="3646" y="19575"/>
                    </a:cubicBezTo>
                    <a:cubicBezTo>
                      <a:pt x="3688" y="19558"/>
                      <a:pt x="3726" y="19549"/>
                      <a:pt x="3760" y="19549"/>
                    </a:cubicBezTo>
                    <a:close/>
                    <a:moveTo>
                      <a:pt x="5318" y="22611"/>
                    </a:moveTo>
                    <a:cubicBezTo>
                      <a:pt x="5698" y="22611"/>
                      <a:pt x="6322" y="23110"/>
                      <a:pt x="6474" y="23543"/>
                    </a:cubicBezTo>
                    <a:cubicBezTo>
                      <a:pt x="6286" y="23493"/>
                      <a:pt x="5365" y="22773"/>
                      <a:pt x="5287" y="22612"/>
                    </a:cubicBezTo>
                    <a:cubicBezTo>
                      <a:pt x="5297" y="22611"/>
                      <a:pt x="5307" y="22611"/>
                      <a:pt x="5318" y="22611"/>
                    </a:cubicBezTo>
                    <a:close/>
                    <a:moveTo>
                      <a:pt x="8674" y="1480"/>
                    </a:moveTo>
                    <a:cubicBezTo>
                      <a:pt x="8863" y="1480"/>
                      <a:pt x="8941" y="1554"/>
                      <a:pt x="9003" y="1774"/>
                    </a:cubicBezTo>
                    <a:cubicBezTo>
                      <a:pt x="9082" y="2060"/>
                      <a:pt x="9297" y="2242"/>
                      <a:pt x="9602" y="2271"/>
                    </a:cubicBezTo>
                    <a:cubicBezTo>
                      <a:pt x="9640" y="2275"/>
                      <a:pt x="9679" y="2276"/>
                      <a:pt x="9718" y="2276"/>
                    </a:cubicBezTo>
                    <a:cubicBezTo>
                      <a:pt x="9763" y="2276"/>
                      <a:pt x="9809" y="2275"/>
                      <a:pt x="9855" y="2275"/>
                    </a:cubicBezTo>
                    <a:cubicBezTo>
                      <a:pt x="9867" y="2275"/>
                      <a:pt x="9879" y="2275"/>
                      <a:pt x="9890" y="2275"/>
                    </a:cubicBezTo>
                    <a:cubicBezTo>
                      <a:pt x="9980" y="2277"/>
                      <a:pt x="10073" y="2273"/>
                      <a:pt x="10163" y="2287"/>
                    </a:cubicBezTo>
                    <a:cubicBezTo>
                      <a:pt x="10381" y="2326"/>
                      <a:pt x="10447" y="2410"/>
                      <a:pt x="10443" y="2635"/>
                    </a:cubicBezTo>
                    <a:cubicBezTo>
                      <a:pt x="10439" y="2920"/>
                      <a:pt x="10494" y="3186"/>
                      <a:pt x="10664" y="3423"/>
                    </a:cubicBezTo>
                    <a:cubicBezTo>
                      <a:pt x="10819" y="3646"/>
                      <a:pt x="11028" y="3765"/>
                      <a:pt x="11298" y="3805"/>
                    </a:cubicBezTo>
                    <a:cubicBezTo>
                      <a:pt x="11451" y="3830"/>
                      <a:pt x="11605" y="3887"/>
                      <a:pt x="11742" y="3959"/>
                    </a:cubicBezTo>
                    <a:cubicBezTo>
                      <a:pt x="11887" y="4033"/>
                      <a:pt x="11885" y="4076"/>
                      <a:pt x="11836" y="4237"/>
                    </a:cubicBezTo>
                    <a:cubicBezTo>
                      <a:pt x="11801" y="4350"/>
                      <a:pt x="11765" y="4464"/>
                      <a:pt x="11754" y="4583"/>
                    </a:cubicBezTo>
                    <a:cubicBezTo>
                      <a:pt x="11724" y="4941"/>
                      <a:pt x="11871" y="5166"/>
                      <a:pt x="12200" y="5301"/>
                    </a:cubicBezTo>
                    <a:cubicBezTo>
                      <a:pt x="12262" y="5326"/>
                      <a:pt x="12327" y="5352"/>
                      <a:pt x="12376" y="5395"/>
                    </a:cubicBezTo>
                    <a:cubicBezTo>
                      <a:pt x="12483" y="5495"/>
                      <a:pt x="12562" y="5610"/>
                      <a:pt x="12503" y="5772"/>
                    </a:cubicBezTo>
                    <a:cubicBezTo>
                      <a:pt x="12491" y="5802"/>
                      <a:pt x="12499" y="5837"/>
                      <a:pt x="12489" y="5872"/>
                    </a:cubicBezTo>
                    <a:cubicBezTo>
                      <a:pt x="12368" y="6302"/>
                      <a:pt x="12511" y="6666"/>
                      <a:pt x="12787" y="6987"/>
                    </a:cubicBezTo>
                    <a:cubicBezTo>
                      <a:pt x="12953" y="7177"/>
                      <a:pt x="13025" y="7390"/>
                      <a:pt x="12972" y="7631"/>
                    </a:cubicBezTo>
                    <a:cubicBezTo>
                      <a:pt x="12939" y="7766"/>
                      <a:pt x="12886" y="7903"/>
                      <a:pt x="12808" y="8020"/>
                    </a:cubicBezTo>
                    <a:cubicBezTo>
                      <a:pt x="12595" y="8333"/>
                      <a:pt x="12583" y="8665"/>
                      <a:pt x="12704" y="9008"/>
                    </a:cubicBezTo>
                    <a:cubicBezTo>
                      <a:pt x="12742" y="9121"/>
                      <a:pt x="12783" y="9233"/>
                      <a:pt x="12826" y="9344"/>
                    </a:cubicBezTo>
                    <a:cubicBezTo>
                      <a:pt x="12902" y="9540"/>
                      <a:pt x="12867" y="9714"/>
                      <a:pt x="12742" y="9886"/>
                    </a:cubicBezTo>
                    <a:cubicBezTo>
                      <a:pt x="12624" y="10046"/>
                      <a:pt x="12503" y="10205"/>
                      <a:pt x="12417" y="10383"/>
                    </a:cubicBezTo>
                    <a:cubicBezTo>
                      <a:pt x="12266" y="10690"/>
                      <a:pt x="12305" y="10999"/>
                      <a:pt x="12483" y="11289"/>
                    </a:cubicBezTo>
                    <a:cubicBezTo>
                      <a:pt x="12554" y="11406"/>
                      <a:pt x="12636" y="11515"/>
                      <a:pt x="12716" y="11625"/>
                    </a:cubicBezTo>
                    <a:cubicBezTo>
                      <a:pt x="12835" y="11789"/>
                      <a:pt x="12851" y="11954"/>
                      <a:pt x="12742" y="12132"/>
                    </a:cubicBezTo>
                    <a:cubicBezTo>
                      <a:pt x="12714" y="12175"/>
                      <a:pt x="12691" y="12218"/>
                      <a:pt x="12665" y="12265"/>
                    </a:cubicBezTo>
                    <a:cubicBezTo>
                      <a:pt x="12540" y="12495"/>
                      <a:pt x="12530" y="12732"/>
                      <a:pt x="12640" y="12967"/>
                    </a:cubicBezTo>
                    <a:cubicBezTo>
                      <a:pt x="12734" y="13170"/>
                      <a:pt x="12863" y="13352"/>
                      <a:pt x="13064" y="13464"/>
                    </a:cubicBezTo>
                    <a:cubicBezTo>
                      <a:pt x="13107" y="13489"/>
                      <a:pt x="13150" y="13524"/>
                      <a:pt x="13193" y="13548"/>
                    </a:cubicBezTo>
                    <a:cubicBezTo>
                      <a:pt x="13409" y="13673"/>
                      <a:pt x="13516" y="13857"/>
                      <a:pt x="13495" y="14111"/>
                    </a:cubicBezTo>
                    <a:cubicBezTo>
                      <a:pt x="13475" y="14383"/>
                      <a:pt x="13589" y="14583"/>
                      <a:pt x="13817" y="14725"/>
                    </a:cubicBezTo>
                    <a:cubicBezTo>
                      <a:pt x="13905" y="14784"/>
                      <a:pt x="13993" y="14847"/>
                      <a:pt x="14076" y="14915"/>
                    </a:cubicBezTo>
                    <a:cubicBezTo>
                      <a:pt x="14332" y="15122"/>
                      <a:pt x="14400" y="15361"/>
                      <a:pt x="14283" y="15672"/>
                    </a:cubicBezTo>
                    <a:cubicBezTo>
                      <a:pt x="14271" y="15707"/>
                      <a:pt x="14256" y="15743"/>
                      <a:pt x="14236" y="15778"/>
                    </a:cubicBezTo>
                    <a:cubicBezTo>
                      <a:pt x="14083" y="16063"/>
                      <a:pt x="14130" y="16322"/>
                      <a:pt x="14326" y="16568"/>
                    </a:cubicBezTo>
                    <a:cubicBezTo>
                      <a:pt x="14381" y="16640"/>
                      <a:pt x="14443" y="16707"/>
                      <a:pt x="14496" y="16781"/>
                    </a:cubicBezTo>
                    <a:cubicBezTo>
                      <a:pt x="14709" y="17073"/>
                      <a:pt x="14678" y="17407"/>
                      <a:pt x="14420" y="17658"/>
                    </a:cubicBezTo>
                    <a:lnTo>
                      <a:pt x="14320" y="17751"/>
                    </a:lnTo>
                    <a:cubicBezTo>
                      <a:pt x="14126" y="17933"/>
                      <a:pt x="14072" y="18152"/>
                      <a:pt x="14154" y="18403"/>
                    </a:cubicBezTo>
                    <a:cubicBezTo>
                      <a:pt x="14187" y="18505"/>
                      <a:pt x="14228" y="18608"/>
                      <a:pt x="14279" y="18702"/>
                    </a:cubicBezTo>
                    <a:cubicBezTo>
                      <a:pt x="14404" y="18939"/>
                      <a:pt x="14371" y="19160"/>
                      <a:pt x="14211" y="19369"/>
                    </a:cubicBezTo>
                    <a:cubicBezTo>
                      <a:pt x="14083" y="19545"/>
                      <a:pt x="13948" y="19723"/>
                      <a:pt x="13829" y="19909"/>
                    </a:cubicBezTo>
                    <a:cubicBezTo>
                      <a:pt x="13704" y="20103"/>
                      <a:pt x="13655" y="20322"/>
                      <a:pt x="13669" y="20558"/>
                    </a:cubicBezTo>
                    <a:cubicBezTo>
                      <a:pt x="13677" y="20688"/>
                      <a:pt x="13706" y="20807"/>
                      <a:pt x="13790" y="20903"/>
                    </a:cubicBezTo>
                    <a:cubicBezTo>
                      <a:pt x="13921" y="21053"/>
                      <a:pt x="13900" y="21206"/>
                      <a:pt x="13810" y="21360"/>
                    </a:cubicBezTo>
                    <a:cubicBezTo>
                      <a:pt x="13763" y="21441"/>
                      <a:pt x="13706" y="21523"/>
                      <a:pt x="13647" y="21597"/>
                    </a:cubicBezTo>
                    <a:cubicBezTo>
                      <a:pt x="13463" y="21832"/>
                      <a:pt x="13450" y="22086"/>
                      <a:pt x="13561" y="22352"/>
                    </a:cubicBezTo>
                    <a:cubicBezTo>
                      <a:pt x="13579" y="22395"/>
                      <a:pt x="13594" y="22436"/>
                      <a:pt x="13620" y="22475"/>
                    </a:cubicBezTo>
                    <a:cubicBezTo>
                      <a:pt x="13780" y="22710"/>
                      <a:pt x="13759" y="22957"/>
                      <a:pt x="13661" y="23205"/>
                    </a:cubicBezTo>
                    <a:cubicBezTo>
                      <a:pt x="13600" y="23358"/>
                      <a:pt x="13530" y="23508"/>
                      <a:pt x="13463" y="23657"/>
                    </a:cubicBezTo>
                    <a:cubicBezTo>
                      <a:pt x="13348" y="23911"/>
                      <a:pt x="13330" y="24175"/>
                      <a:pt x="13461" y="24414"/>
                    </a:cubicBezTo>
                    <a:cubicBezTo>
                      <a:pt x="13675" y="24809"/>
                      <a:pt x="13665" y="25208"/>
                      <a:pt x="13575" y="25621"/>
                    </a:cubicBezTo>
                    <a:cubicBezTo>
                      <a:pt x="13565" y="25670"/>
                      <a:pt x="13565" y="25724"/>
                      <a:pt x="13553" y="25773"/>
                    </a:cubicBezTo>
                    <a:cubicBezTo>
                      <a:pt x="13532" y="25852"/>
                      <a:pt x="13474" y="25898"/>
                      <a:pt x="13413" y="25898"/>
                    </a:cubicBezTo>
                    <a:cubicBezTo>
                      <a:pt x="13373" y="25898"/>
                      <a:pt x="13332" y="25878"/>
                      <a:pt x="13299" y="25834"/>
                    </a:cubicBezTo>
                    <a:cubicBezTo>
                      <a:pt x="13223" y="25732"/>
                      <a:pt x="13156" y="25615"/>
                      <a:pt x="13115" y="25494"/>
                    </a:cubicBezTo>
                    <a:cubicBezTo>
                      <a:pt x="12918" y="24911"/>
                      <a:pt x="12814" y="24308"/>
                      <a:pt x="12755" y="23696"/>
                    </a:cubicBezTo>
                    <a:cubicBezTo>
                      <a:pt x="12632" y="22448"/>
                      <a:pt x="12591" y="21198"/>
                      <a:pt x="12567" y="19944"/>
                    </a:cubicBezTo>
                    <a:cubicBezTo>
                      <a:pt x="12530" y="18100"/>
                      <a:pt x="12335" y="16277"/>
                      <a:pt x="11834" y="14498"/>
                    </a:cubicBezTo>
                    <a:cubicBezTo>
                      <a:pt x="11605" y="13683"/>
                      <a:pt x="11323" y="12885"/>
                      <a:pt x="11044" y="12087"/>
                    </a:cubicBezTo>
                    <a:cubicBezTo>
                      <a:pt x="10803" y="11398"/>
                      <a:pt x="10535" y="10717"/>
                      <a:pt x="10271" y="10035"/>
                    </a:cubicBezTo>
                    <a:cubicBezTo>
                      <a:pt x="10236" y="9947"/>
                      <a:pt x="10177" y="9866"/>
                      <a:pt x="10111" y="9800"/>
                    </a:cubicBezTo>
                    <a:cubicBezTo>
                      <a:pt x="10085" y="9774"/>
                      <a:pt x="10058" y="9762"/>
                      <a:pt x="10035" y="9762"/>
                    </a:cubicBezTo>
                    <a:cubicBezTo>
                      <a:pt x="9994" y="9762"/>
                      <a:pt x="9964" y="9798"/>
                      <a:pt x="9964" y="9861"/>
                    </a:cubicBezTo>
                    <a:cubicBezTo>
                      <a:pt x="9964" y="9960"/>
                      <a:pt x="9980" y="10068"/>
                      <a:pt x="10013" y="10160"/>
                    </a:cubicBezTo>
                    <a:cubicBezTo>
                      <a:pt x="10179" y="10620"/>
                      <a:pt x="10357" y="11073"/>
                      <a:pt x="10523" y="11533"/>
                    </a:cubicBezTo>
                    <a:cubicBezTo>
                      <a:pt x="10881" y="12521"/>
                      <a:pt x="11253" y="13503"/>
                      <a:pt x="11527" y="14518"/>
                    </a:cubicBezTo>
                    <a:cubicBezTo>
                      <a:pt x="11965" y="16142"/>
                      <a:pt x="12188" y="17796"/>
                      <a:pt x="12241" y="19473"/>
                    </a:cubicBezTo>
                    <a:cubicBezTo>
                      <a:pt x="12274" y="20592"/>
                      <a:pt x="12321" y="21705"/>
                      <a:pt x="12374" y="22822"/>
                    </a:cubicBezTo>
                    <a:cubicBezTo>
                      <a:pt x="12393" y="23213"/>
                      <a:pt x="12446" y="23602"/>
                      <a:pt x="12485" y="23991"/>
                    </a:cubicBezTo>
                    <a:cubicBezTo>
                      <a:pt x="12489" y="24046"/>
                      <a:pt x="12495" y="24103"/>
                      <a:pt x="12501" y="24169"/>
                    </a:cubicBezTo>
                    <a:cubicBezTo>
                      <a:pt x="12495" y="24169"/>
                      <a:pt x="12489" y="24169"/>
                      <a:pt x="12483" y="24169"/>
                    </a:cubicBezTo>
                    <a:cubicBezTo>
                      <a:pt x="12371" y="24169"/>
                      <a:pt x="12358" y="24093"/>
                      <a:pt x="12354" y="24015"/>
                    </a:cubicBezTo>
                    <a:cubicBezTo>
                      <a:pt x="12229" y="23500"/>
                      <a:pt x="12086" y="22982"/>
                      <a:pt x="11985" y="22460"/>
                    </a:cubicBezTo>
                    <a:cubicBezTo>
                      <a:pt x="11902" y="22029"/>
                      <a:pt x="11865" y="21587"/>
                      <a:pt x="11810" y="21147"/>
                    </a:cubicBezTo>
                    <a:cubicBezTo>
                      <a:pt x="11750" y="20680"/>
                      <a:pt x="11458" y="20392"/>
                      <a:pt x="10991" y="20332"/>
                    </a:cubicBezTo>
                    <a:cubicBezTo>
                      <a:pt x="10911" y="20326"/>
                      <a:pt x="10832" y="20326"/>
                      <a:pt x="10752" y="20316"/>
                    </a:cubicBezTo>
                    <a:cubicBezTo>
                      <a:pt x="10588" y="20298"/>
                      <a:pt x="10553" y="20257"/>
                      <a:pt x="10586" y="20095"/>
                    </a:cubicBezTo>
                    <a:cubicBezTo>
                      <a:pt x="10623" y="19923"/>
                      <a:pt x="10619" y="19760"/>
                      <a:pt x="10557" y="19594"/>
                    </a:cubicBezTo>
                    <a:cubicBezTo>
                      <a:pt x="10466" y="19346"/>
                      <a:pt x="10311" y="19213"/>
                      <a:pt x="10057" y="19213"/>
                    </a:cubicBezTo>
                    <a:cubicBezTo>
                      <a:pt x="10049" y="19213"/>
                      <a:pt x="10041" y="19213"/>
                      <a:pt x="10034" y="19213"/>
                    </a:cubicBezTo>
                    <a:cubicBezTo>
                      <a:pt x="10014" y="19214"/>
                      <a:pt x="9995" y="19214"/>
                      <a:pt x="9977" y="19214"/>
                    </a:cubicBezTo>
                    <a:cubicBezTo>
                      <a:pt x="9611" y="19214"/>
                      <a:pt x="9658" y="19113"/>
                      <a:pt x="9592" y="18866"/>
                    </a:cubicBezTo>
                    <a:cubicBezTo>
                      <a:pt x="9494" y="18502"/>
                      <a:pt x="9267" y="18310"/>
                      <a:pt x="8941" y="18310"/>
                    </a:cubicBezTo>
                    <a:cubicBezTo>
                      <a:pt x="8871" y="18310"/>
                      <a:pt x="8796" y="18319"/>
                      <a:pt x="8716" y="18338"/>
                    </a:cubicBezTo>
                    <a:cubicBezTo>
                      <a:pt x="8612" y="18364"/>
                      <a:pt x="8505" y="18393"/>
                      <a:pt x="8399" y="18397"/>
                    </a:cubicBezTo>
                    <a:cubicBezTo>
                      <a:pt x="8391" y="18397"/>
                      <a:pt x="8384" y="18397"/>
                      <a:pt x="8376" y="18397"/>
                    </a:cubicBezTo>
                    <a:cubicBezTo>
                      <a:pt x="8127" y="18397"/>
                      <a:pt x="7960" y="18235"/>
                      <a:pt x="7990" y="18014"/>
                    </a:cubicBezTo>
                    <a:cubicBezTo>
                      <a:pt x="8000" y="17937"/>
                      <a:pt x="8055" y="17861"/>
                      <a:pt x="8100" y="17793"/>
                    </a:cubicBezTo>
                    <a:cubicBezTo>
                      <a:pt x="8141" y="17734"/>
                      <a:pt x="8205" y="17691"/>
                      <a:pt x="8254" y="17636"/>
                    </a:cubicBezTo>
                    <a:cubicBezTo>
                      <a:pt x="8417" y="17448"/>
                      <a:pt x="8497" y="17233"/>
                      <a:pt x="8479" y="16981"/>
                    </a:cubicBezTo>
                    <a:cubicBezTo>
                      <a:pt x="8471" y="16859"/>
                      <a:pt x="8487" y="16730"/>
                      <a:pt x="8518" y="16613"/>
                    </a:cubicBezTo>
                    <a:cubicBezTo>
                      <a:pt x="8608" y="16249"/>
                      <a:pt x="8491" y="16009"/>
                      <a:pt x="8137" y="15893"/>
                    </a:cubicBezTo>
                    <a:cubicBezTo>
                      <a:pt x="7978" y="15842"/>
                      <a:pt x="7804" y="15829"/>
                      <a:pt x="7638" y="15799"/>
                    </a:cubicBezTo>
                    <a:cubicBezTo>
                      <a:pt x="7585" y="15788"/>
                      <a:pt x="7529" y="15780"/>
                      <a:pt x="7468" y="15770"/>
                    </a:cubicBezTo>
                    <a:cubicBezTo>
                      <a:pt x="7456" y="15635"/>
                      <a:pt x="7548" y="15580"/>
                      <a:pt x="7626" y="15518"/>
                    </a:cubicBezTo>
                    <a:cubicBezTo>
                      <a:pt x="7722" y="15441"/>
                      <a:pt x="7834" y="15379"/>
                      <a:pt x="7924" y="15295"/>
                    </a:cubicBezTo>
                    <a:cubicBezTo>
                      <a:pt x="8100" y="15124"/>
                      <a:pt x="8072" y="14880"/>
                      <a:pt x="7867" y="14743"/>
                    </a:cubicBezTo>
                    <a:cubicBezTo>
                      <a:pt x="7806" y="14702"/>
                      <a:pt x="7738" y="14675"/>
                      <a:pt x="7669" y="14651"/>
                    </a:cubicBezTo>
                    <a:cubicBezTo>
                      <a:pt x="7595" y="14622"/>
                      <a:pt x="7515" y="14608"/>
                      <a:pt x="7441" y="14579"/>
                    </a:cubicBezTo>
                    <a:cubicBezTo>
                      <a:pt x="7280" y="14516"/>
                      <a:pt x="7243" y="14434"/>
                      <a:pt x="7308" y="14272"/>
                    </a:cubicBezTo>
                    <a:cubicBezTo>
                      <a:pt x="7339" y="14201"/>
                      <a:pt x="7384" y="14133"/>
                      <a:pt x="7433" y="14072"/>
                    </a:cubicBezTo>
                    <a:cubicBezTo>
                      <a:pt x="7495" y="13996"/>
                      <a:pt x="7566" y="13933"/>
                      <a:pt x="7630" y="13861"/>
                    </a:cubicBezTo>
                    <a:cubicBezTo>
                      <a:pt x="7832" y="13628"/>
                      <a:pt x="7795" y="13366"/>
                      <a:pt x="7525" y="13223"/>
                    </a:cubicBezTo>
                    <a:cubicBezTo>
                      <a:pt x="7394" y="13157"/>
                      <a:pt x="7237" y="13135"/>
                      <a:pt x="7088" y="13100"/>
                    </a:cubicBezTo>
                    <a:cubicBezTo>
                      <a:pt x="7006" y="13084"/>
                      <a:pt x="6916" y="13094"/>
                      <a:pt x="6834" y="13078"/>
                    </a:cubicBezTo>
                    <a:cubicBezTo>
                      <a:pt x="6711" y="13055"/>
                      <a:pt x="6680" y="12975"/>
                      <a:pt x="6770" y="12885"/>
                    </a:cubicBezTo>
                    <a:cubicBezTo>
                      <a:pt x="6889" y="12771"/>
                      <a:pt x="7018" y="12675"/>
                      <a:pt x="7151" y="12576"/>
                    </a:cubicBezTo>
                    <a:cubicBezTo>
                      <a:pt x="7294" y="12472"/>
                      <a:pt x="7431" y="12368"/>
                      <a:pt x="7527" y="12214"/>
                    </a:cubicBezTo>
                    <a:cubicBezTo>
                      <a:pt x="7622" y="12063"/>
                      <a:pt x="7611" y="11922"/>
                      <a:pt x="7519" y="11785"/>
                    </a:cubicBezTo>
                    <a:cubicBezTo>
                      <a:pt x="7425" y="11643"/>
                      <a:pt x="7300" y="11541"/>
                      <a:pt x="7151" y="11461"/>
                    </a:cubicBezTo>
                    <a:cubicBezTo>
                      <a:pt x="7079" y="11427"/>
                      <a:pt x="7014" y="11386"/>
                      <a:pt x="6946" y="11341"/>
                    </a:cubicBezTo>
                    <a:cubicBezTo>
                      <a:pt x="6840" y="11269"/>
                      <a:pt x="6832" y="11206"/>
                      <a:pt x="6926" y="11114"/>
                    </a:cubicBezTo>
                    <a:cubicBezTo>
                      <a:pt x="6967" y="11075"/>
                      <a:pt x="7016" y="11044"/>
                      <a:pt x="7059" y="11009"/>
                    </a:cubicBezTo>
                    <a:cubicBezTo>
                      <a:pt x="7362" y="10762"/>
                      <a:pt x="7372" y="10387"/>
                      <a:pt x="7079" y="10127"/>
                    </a:cubicBezTo>
                    <a:cubicBezTo>
                      <a:pt x="6907" y="9969"/>
                      <a:pt x="6710" y="9884"/>
                      <a:pt x="6482" y="9884"/>
                    </a:cubicBezTo>
                    <a:cubicBezTo>
                      <a:pt x="6453" y="9884"/>
                      <a:pt x="6424" y="9885"/>
                      <a:pt x="6394" y="9888"/>
                    </a:cubicBezTo>
                    <a:cubicBezTo>
                      <a:pt x="6323" y="9896"/>
                      <a:pt x="6250" y="9908"/>
                      <a:pt x="6179" y="9908"/>
                    </a:cubicBezTo>
                    <a:cubicBezTo>
                      <a:pt x="6154" y="9908"/>
                      <a:pt x="6130" y="9906"/>
                      <a:pt x="6105" y="9902"/>
                    </a:cubicBezTo>
                    <a:cubicBezTo>
                      <a:pt x="6015" y="9888"/>
                      <a:pt x="5921" y="9851"/>
                      <a:pt x="5842" y="9804"/>
                    </a:cubicBezTo>
                    <a:cubicBezTo>
                      <a:pt x="5737" y="9743"/>
                      <a:pt x="5707" y="9647"/>
                      <a:pt x="5750" y="9526"/>
                    </a:cubicBezTo>
                    <a:cubicBezTo>
                      <a:pt x="5778" y="9452"/>
                      <a:pt x="5805" y="9375"/>
                      <a:pt x="5819" y="9299"/>
                    </a:cubicBezTo>
                    <a:cubicBezTo>
                      <a:pt x="5837" y="9203"/>
                      <a:pt x="5856" y="9106"/>
                      <a:pt x="5852" y="9012"/>
                    </a:cubicBezTo>
                    <a:cubicBezTo>
                      <a:pt x="5846" y="8740"/>
                      <a:pt x="5694" y="8568"/>
                      <a:pt x="5426" y="8552"/>
                    </a:cubicBezTo>
                    <a:cubicBezTo>
                      <a:pt x="5402" y="8551"/>
                      <a:pt x="5378" y="8550"/>
                      <a:pt x="5354" y="8550"/>
                    </a:cubicBezTo>
                    <a:cubicBezTo>
                      <a:pt x="5203" y="8550"/>
                      <a:pt x="5050" y="8575"/>
                      <a:pt x="4900" y="8589"/>
                    </a:cubicBezTo>
                    <a:cubicBezTo>
                      <a:pt x="4815" y="8597"/>
                      <a:pt x="4728" y="8626"/>
                      <a:pt x="4641" y="8626"/>
                    </a:cubicBezTo>
                    <a:cubicBezTo>
                      <a:pt x="4638" y="8626"/>
                      <a:pt x="4635" y="8626"/>
                      <a:pt x="4632" y="8626"/>
                    </a:cubicBezTo>
                    <a:cubicBezTo>
                      <a:pt x="4487" y="8624"/>
                      <a:pt x="4409" y="8527"/>
                      <a:pt x="4418" y="8380"/>
                    </a:cubicBezTo>
                    <a:cubicBezTo>
                      <a:pt x="4426" y="8239"/>
                      <a:pt x="4497" y="8133"/>
                      <a:pt x="4589" y="8036"/>
                    </a:cubicBezTo>
                    <a:cubicBezTo>
                      <a:pt x="4679" y="7942"/>
                      <a:pt x="4782" y="7861"/>
                      <a:pt x="4866" y="7760"/>
                    </a:cubicBezTo>
                    <a:cubicBezTo>
                      <a:pt x="5150" y="7429"/>
                      <a:pt x="5074" y="7052"/>
                      <a:pt x="4690" y="6840"/>
                    </a:cubicBezTo>
                    <a:cubicBezTo>
                      <a:pt x="4659" y="6823"/>
                      <a:pt x="4630" y="6805"/>
                      <a:pt x="4600" y="6788"/>
                    </a:cubicBezTo>
                    <a:cubicBezTo>
                      <a:pt x="4403" y="6686"/>
                      <a:pt x="4366" y="6520"/>
                      <a:pt x="4516" y="6353"/>
                    </a:cubicBezTo>
                    <a:cubicBezTo>
                      <a:pt x="4571" y="6285"/>
                      <a:pt x="4655" y="6240"/>
                      <a:pt x="4727" y="6185"/>
                    </a:cubicBezTo>
                    <a:cubicBezTo>
                      <a:pt x="4833" y="6109"/>
                      <a:pt x="4950" y="6046"/>
                      <a:pt x="5042" y="5956"/>
                    </a:cubicBezTo>
                    <a:cubicBezTo>
                      <a:pt x="5289" y="5714"/>
                      <a:pt x="5273" y="5381"/>
                      <a:pt x="5009" y="5156"/>
                    </a:cubicBezTo>
                    <a:cubicBezTo>
                      <a:pt x="4997" y="5146"/>
                      <a:pt x="4982" y="5131"/>
                      <a:pt x="4970" y="5121"/>
                    </a:cubicBezTo>
                    <a:cubicBezTo>
                      <a:pt x="4817" y="4996"/>
                      <a:pt x="4815" y="4894"/>
                      <a:pt x="4978" y="4777"/>
                    </a:cubicBezTo>
                    <a:cubicBezTo>
                      <a:pt x="5044" y="4728"/>
                      <a:pt x="5125" y="4700"/>
                      <a:pt x="5205" y="4667"/>
                    </a:cubicBezTo>
                    <a:cubicBezTo>
                      <a:pt x="5269" y="4640"/>
                      <a:pt x="5336" y="4628"/>
                      <a:pt x="5400" y="4605"/>
                    </a:cubicBezTo>
                    <a:cubicBezTo>
                      <a:pt x="5643" y="4515"/>
                      <a:pt x="5766" y="4354"/>
                      <a:pt x="5737" y="4098"/>
                    </a:cubicBezTo>
                    <a:cubicBezTo>
                      <a:pt x="5717" y="3920"/>
                      <a:pt x="5653" y="3748"/>
                      <a:pt x="5594" y="3576"/>
                    </a:cubicBezTo>
                    <a:cubicBezTo>
                      <a:pt x="5549" y="3449"/>
                      <a:pt x="5512" y="3329"/>
                      <a:pt x="5565" y="3198"/>
                    </a:cubicBezTo>
                    <a:cubicBezTo>
                      <a:pt x="5635" y="3030"/>
                      <a:pt x="5743" y="2907"/>
                      <a:pt x="5930" y="2875"/>
                    </a:cubicBezTo>
                    <a:cubicBezTo>
                      <a:pt x="6224" y="2825"/>
                      <a:pt x="6423" y="2672"/>
                      <a:pt x="6517" y="2377"/>
                    </a:cubicBezTo>
                    <a:cubicBezTo>
                      <a:pt x="6562" y="2251"/>
                      <a:pt x="6623" y="2124"/>
                      <a:pt x="6691" y="2009"/>
                    </a:cubicBezTo>
                    <a:cubicBezTo>
                      <a:pt x="6752" y="1905"/>
                      <a:pt x="6832" y="1850"/>
                      <a:pt x="6915" y="1850"/>
                    </a:cubicBezTo>
                    <a:cubicBezTo>
                      <a:pt x="6980" y="1850"/>
                      <a:pt x="7046" y="1885"/>
                      <a:pt x="7106" y="1958"/>
                    </a:cubicBezTo>
                    <a:cubicBezTo>
                      <a:pt x="7225" y="2101"/>
                      <a:pt x="7365" y="2173"/>
                      <a:pt x="7507" y="2173"/>
                    </a:cubicBezTo>
                    <a:cubicBezTo>
                      <a:pt x="7670" y="2173"/>
                      <a:pt x="7835" y="2079"/>
                      <a:pt x="7973" y="1886"/>
                    </a:cubicBezTo>
                    <a:cubicBezTo>
                      <a:pt x="8123" y="1678"/>
                      <a:pt x="8297" y="1510"/>
                      <a:pt x="8571" y="1485"/>
                    </a:cubicBezTo>
                    <a:cubicBezTo>
                      <a:pt x="8609" y="1482"/>
                      <a:pt x="8643" y="1480"/>
                      <a:pt x="8674" y="1480"/>
                    </a:cubicBezTo>
                    <a:close/>
                    <a:moveTo>
                      <a:pt x="11450" y="21701"/>
                    </a:moveTo>
                    <a:cubicBezTo>
                      <a:pt x="11479" y="21701"/>
                      <a:pt x="11502" y="21721"/>
                      <a:pt x="11517" y="21761"/>
                    </a:cubicBezTo>
                    <a:cubicBezTo>
                      <a:pt x="11548" y="21836"/>
                      <a:pt x="11574" y="21922"/>
                      <a:pt x="11584" y="22004"/>
                    </a:cubicBezTo>
                    <a:cubicBezTo>
                      <a:pt x="11660" y="22693"/>
                      <a:pt x="11816" y="23367"/>
                      <a:pt x="12010" y="24032"/>
                    </a:cubicBezTo>
                    <a:cubicBezTo>
                      <a:pt x="12180" y="24613"/>
                      <a:pt x="12450" y="25147"/>
                      <a:pt x="12773" y="25658"/>
                    </a:cubicBezTo>
                    <a:cubicBezTo>
                      <a:pt x="13182" y="26305"/>
                      <a:pt x="13596" y="26947"/>
                      <a:pt x="13995" y="27602"/>
                    </a:cubicBezTo>
                    <a:cubicBezTo>
                      <a:pt x="14295" y="28095"/>
                      <a:pt x="14490" y="28635"/>
                      <a:pt x="14637" y="29189"/>
                    </a:cubicBezTo>
                    <a:cubicBezTo>
                      <a:pt x="14645" y="29222"/>
                      <a:pt x="14664" y="29257"/>
                      <a:pt x="14660" y="29290"/>
                    </a:cubicBezTo>
                    <a:lnTo>
                      <a:pt x="14660" y="29294"/>
                    </a:lnTo>
                    <a:cubicBezTo>
                      <a:pt x="14656" y="29353"/>
                      <a:pt x="14604" y="29399"/>
                      <a:pt x="14549" y="29399"/>
                    </a:cubicBezTo>
                    <a:cubicBezTo>
                      <a:pt x="14532" y="29399"/>
                      <a:pt x="14515" y="29395"/>
                      <a:pt x="14500" y="29386"/>
                    </a:cubicBezTo>
                    <a:cubicBezTo>
                      <a:pt x="14500" y="29384"/>
                      <a:pt x="14496" y="29384"/>
                      <a:pt x="14496" y="29384"/>
                    </a:cubicBezTo>
                    <a:cubicBezTo>
                      <a:pt x="14459" y="29363"/>
                      <a:pt x="14428" y="29324"/>
                      <a:pt x="14398" y="29292"/>
                    </a:cubicBezTo>
                    <a:cubicBezTo>
                      <a:pt x="13943" y="28768"/>
                      <a:pt x="13385" y="28410"/>
                      <a:pt x="12734" y="28183"/>
                    </a:cubicBezTo>
                    <a:cubicBezTo>
                      <a:pt x="12517" y="28105"/>
                      <a:pt x="12323" y="27999"/>
                      <a:pt x="12172" y="27816"/>
                    </a:cubicBezTo>
                    <a:cubicBezTo>
                      <a:pt x="12047" y="27661"/>
                      <a:pt x="12008" y="27483"/>
                      <a:pt x="12035" y="27289"/>
                    </a:cubicBezTo>
                    <a:cubicBezTo>
                      <a:pt x="12041" y="27227"/>
                      <a:pt x="12051" y="27166"/>
                      <a:pt x="12061" y="27105"/>
                    </a:cubicBezTo>
                    <a:cubicBezTo>
                      <a:pt x="12106" y="26832"/>
                      <a:pt x="12000" y="26630"/>
                      <a:pt x="11748" y="26511"/>
                    </a:cubicBezTo>
                    <a:cubicBezTo>
                      <a:pt x="11697" y="26489"/>
                      <a:pt x="11642" y="26464"/>
                      <a:pt x="11589" y="26450"/>
                    </a:cubicBezTo>
                    <a:cubicBezTo>
                      <a:pt x="11374" y="26399"/>
                      <a:pt x="11282" y="26260"/>
                      <a:pt x="11294" y="26000"/>
                    </a:cubicBezTo>
                    <a:cubicBezTo>
                      <a:pt x="11300" y="25908"/>
                      <a:pt x="11325" y="25811"/>
                      <a:pt x="11349" y="25719"/>
                    </a:cubicBezTo>
                    <a:cubicBezTo>
                      <a:pt x="11366" y="25638"/>
                      <a:pt x="11400" y="25556"/>
                      <a:pt x="11417" y="25474"/>
                    </a:cubicBezTo>
                    <a:cubicBezTo>
                      <a:pt x="11474" y="25192"/>
                      <a:pt x="11413" y="24942"/>
                      <a:pt x="11186" y="24752"/>
                    </a:cubicBezTo>
                    <a:cubicBezTo>
                      <a:pt x="11085" y="24670"/>
                      <a:pt x="10977" y="24594"/>
                      <a:pt x="10875" y="24514"/>
                    </a:cubicBezTo>
                    <a:cubicBezTo>
                      <a:pt x="10756" y="24422"/>
                      <a:pt x="10725" y="24297"/>
                      <a:pt x="10762" y="24122"/>
                    </a:cubicBezTo>
                    <a:cubicBezTo>
                      <a:pt x="10797" y="24081"/>
                      <a:pt x="10842" y="24019"/>
                      <a:pt x="10889" y="23956"/>
                    </a:cubicBezTo>
                    <a:cubicBezTo>
                      <a:pt x="10981" y="23825"/>
                      <a:pt x="11083" y="23694"/>
                      <a:pt x="11165" y="23555"/>
                    </a:cubicBezTo>
                    <a:cubicBezTo>
                      <a:pt x="11278" y="23367"/>
                      <a:pt x="11298" y="23142"/>
                      <a:pt x="11220" y="22937"/>
                    </a:cubicBezTo>
                    <a:cubicBezTo>
                      <a:pt x="11171" y="22808"/>
                      <a:pt x="11106" y="22685"/>
                      <a:pt x="11046" y="22563"/>
                    </a:cubicBezTo>
                    <a:cubicBezTo>
                      <a:pt x="11014" y="22491"/>
                      <a:pt x="10973" y="22421"/>
                      <a:pt x="10944" y="22348"/>
                    </a:cubicBezTo>
                    <a:cubicBezTo>
                      <a:pt x="10893" y="22213"/>
                      <a:pt x="10915" y="22088"/>
                      <a:pt x="11032" y="21996"/>
                    </a:cubicBezTo>
                    <a:cubicBezTo>
                      <a:pt x="11147" y="21906"/>
                      <a:pt x="11265" y="21820"/>
                      <a:pt x="11382" y="21730"/>
                    </a:cubicBezTo>
                    <a:cubicBezTo>
                      <a:pt x="11406" y="21711"/>
                      <a:pt x="11429" y="21701"/>
                      <a:pt x="11450" y="21701"/>
                    </a:cubicBezTo>
                    <a:close/>
                    <a:moveTo>
                      <a:pt x="26041" y="18060"/>
                    </a:moveTo>
                    <a:cubicBezTo>
                      <a:pt x="26100" y="18060"/>
                      <a:pt x="26165" y="18076"/>
                      <a:pt x="26231" y="18102"/>
                    </a:cubicBezTo>
                    <a:cubicBezTo>
                      <a:pt x="26323" y="18141"/>
                      <a:pt x="26405" y="18207"/>
                      <a:pt x="26491" y="18266"/>
                    </a:cubicBezTo>
                    <a:cubicBezTo>
                      <a:pt x="26640" y="18366"/>
                      <a:pt x="26688" y="18518"/>
                      <a:pt x="26640" y="18683"/>
                    </a:cubicBezTo>
                    <a:cubicBezTo>
                      <a:pt x="26606" y="18814"/>
                      <a:pt x="26557" y="18947"/>
                      <a:pt x="26483" y="19058"/>
                    </a:cubicBezTo>
                    <a:cubicBezTo>
                      <a:pt x="26311" y="19318"/>
                      <a:pt x="26332" y="19571"/>
                      <a:pt x="26471" y="19829"/>
                    </a:cubicBezTo>
                    <a:cubicBezTo>
                      <a:pt x="26671" y="20206"/>
                      <a:pt x="26671" y="20206"/>
                      <a:pt x="26424" y="20551"/>
                    </a:cubicBezTo>
                    <a:cubicBezTo>
                      <a:pt x="26278" y="20750"/>
                      <a:pt x="26129" y="20950"/>
                      <a:pt x="26178" y="21216"/>
                    </a:cubicBezTo>
                    <a:cubicBezTo>
                      <a:pt x="26205" y="21351"/>
                      <a:pt x="26246" y="21488"/>
                      <a:pt x="26299" y="21617"/>
                    </a:cubicBezTo>
                    <a:cubicBezTo>
                      <a:pt x="26348" y="21736"/>
                      <a:pt x="26422" y="21846"/>
                      <a:pt x="26481" y="21961"/>
                    </a:cubicBezTo>
                    <a:cubicBezTo>
                      <a:pt x="26555" y="22110"/>
                      <a:pt x="26518" y="22235"/>
                      <a:pt x="26381" y="22329"/>
                    </a:cubicBezTo>
                    <a:cubicBezTo>
                      <a:pt x="26352" y="22348"/>
                      <a:pt x="26323" y="22364"/>
                      <a:pt x="26293" y="22380"/>
                    </a:cubicBezTo>
                    <a:cubicBezTo>
                      <a:pt x="26117" y="22483"/>
                      <a:pt x="26043" y="22640"/>
                      <a:pt x="26051" y="22837"/>
                    </a:cubicBezTo>
                    <a:cubicBezTo>
                      <a:pt x="26055" y="22931"/>
                      <a:pt x="26078" y="23029"/>
                      <a:pt x="26084" y="23123"/>
                    </a:cubicBezTo>
                    <a:cubicBezTo>
                      <a:pt x="26092" y="23248"/>
                      <a:pt x="26104" y="23373"/>
                      <a:pt x="26092" y="23495"/>
                    </a:cubicBezTo>
                    <a:cubicBezTo>
                      <a:pt x="26076" y="23657"/>
                      <a:pt x="25990" y="23735"/>
                      <a:pt x="25830" y="23766"/>
                    </a:cubicBezTo>
                    <a:cubicBezTo>
                      <a:pt x="25787" y="23774"/>
                      <a:pt x="25745" y="23777"/>
                      <a:pt x="25704" y="23777"/>
                    </a:cubicBezTo>
                    <a:cubicBezTo>
                      <a:pt x="25575" y="23777"/>
                      <a:pt x="25453" y="23741"/>
                      <a:pt x="25335" y="23686"/>
                    </a:cubicBezTo>
                    <a:cubicBezTo>
                      <a:pt x="25212" y="23628"/>
                      <a:pt x="25086" y="23598"/>
                      <a:pt x="24956" y="23598"/>
                    </a:cubicBezTo>
                    <a:cubicBezTo>
                      <a:pt x="24928" y="23598"/>
                      <a:pt x="24899" y="23599"/>
                      <a:pt x="24871" y="23602"/>
                    </a:cubicBezTo>
                    <a:cubicBezTo>
                      <a:pt x="24513" y="23635"/>
                      <a:pt x="24234" y="23880"/>
                      <a:pt x="24161" y="24230"/>
                    </a:cubicBezTo>
                    <a:cubicBezTo>
                      <a:pt x="24140" y="24330"/>
                      <a:pt x="24132" y="24435"/>
                      <a:pt x="24118" y="24535"/>
                    </a:cubicBezTo>
                    <a:cubicBezTo>
                      <a:pt x="24091" y="24713"/>
                      <a:pt x="24075" y="24729"/>
                      <a:pt x="23903" y="24768"/>
                    </a:cubicBezTo>
                    <a:cubicBezTo>
                      <a:pt x="23840" y="24780"/>
                      <a:pt x="23780" y="24791"/>
                      <a:pt x="23719" y="24809"/>
                    </a:cubicBezTo>
                    <a:cubicBezTo>
                      <a:pt x="23496" y="24870"/>
                      <a:pt x="23351" y="25018"/>
                      <a:pt x="23322" y="25247"/>
                    </a:cubicBezTo>
                    <a:cubicBezTo>
                      <a:pt x="23304" y="25410"/>
                      <a:pt x="23322" y="25584"/>
                      <a:pt x="23349" y="25750"/>
                    </a:cubicBezTo>
                    <a:cubicBezTo>
                      <a:pt x="23394" y="26053"/>
                      <a:pt x="23328" y="26172"/>
                      <a:pt x="23021" y="26245"/>
                    </a:cubicBezTo>
                    <a:cubicBezTo>
                      <a:pt x="22954" y="26264"/>
                      <a:pt x="22884" y="26272"/>
                      <a:pt x="22819" y="26280"/>
                    </a:cubicBezTo>
                    <a:cubicBezTo>
                      <a:pt x="22553" y="26309"/>
                      <a:pt x="22369" y="26454"/>
                      <a:pt x="22264" y="26695"/>
                    </a:cubicBezTo>
                    <a:cubicBezTo>
                      <a:pt x="22227" y="26777"/>
                      <a:pt x="22203" y="26865"/>
                      <a:pt x="22172" y="26951"/>
                    </a:cubicBezTo>
                    <a:cubicBezTo>
                      <a:pt x="22115" y="27113"/>
                      <a:pt x="22000" y="27205"/>
                      <a:pt x="21830" y="27217"/>
                    </a:cubicBezTo>
                    <a:cubicBezTo>
                      <a:pt x="21799" y="27219"/>
                      <a:pt x="21768" y="27220"/>
                      <a:pt x="21737" y="27220"/>
                    </a:cubicBezTo>
                    <a:cubicBezTo>
                      <a:pt x="21643" y="27220"/>
                      <a:pt x="21550" y="27212"/>
                      <a:pt x="21458" y="27203"/>
                    </a:cubicBezTo>
                    <a:cubicBezTo>
                      <a:pt x="21412" y="27198"/>
                      <a:pt x="21368" y="27196"/>
                      <a:pt x="21325" y="27196"/>
                    </a:cubicBezTo>
                    <a:cubicBezTo>
                      <a:pt x="20904" y="27196"/>
                      <a:pt x="20632" y="27423"/>
                      <a:pt x="20552" y="27862"/>
                    </a:cubicBezTo>
                    <a:cubicBezTo>
                      <a:pt x="20517" y="28074"/>
                      <a:pt x="20413" y="28215"/>
                      <a:pt x="20220" y="28299"/>
                    </a:cubicBezTo>
                    <a:cubicBezTo>
                      <a:pt x="20161" y="28326"/>
                      <a:pt x="20108" y="28353"/>
                      <a:pt x="20051" y="28381"/>
                    </a:cubicBezTo>
                    <a:cubicBezTo>
                      <a:pt x="19705" y="28559"/>
                      <a:pt x="19580" y="28803"/>
                      <a:pt x="19627" y="29189"/>
                    </a:cubicBezTo>
                    <a:cubicBezTo>
                      <a:pt x="19660" y="29472"/>
                      <a:pt x="19570" y="29635"/>
                      <a:pt x="19310" y="29760"/>
                    </a:cubicBezTo>
                    <a:cubicBezTo>
                      <a:pt x="19062" y="29877"/>
                      <a:pt x="18817" y="29995"/>
                      <a:pt x="18571" y="30110"/>
                    </a:cubicBezTo>
                    <a:lnTo>
                      <a:pt x="18541" y="30126"/>
                    </a:lnTo>
                    <a:cubicBezTo>
                      <a:pt x="18472" y="30152"/>
                      <a:pt x="18418" y="30166"/>
                      <a:pt x="18375" y="30166"/>
                    </a:cubicBezTo>
                    <a:cubicBezTo>
                      <a:pt x="18279" y="30166"/>
                      <a:pt x="18241" y="30095"/>
                      <a:pt x="18236" y="29932"/>
                    </a:cubicBezTo>
                    <a:cubicBezTo>
                      <a:pt x="18234" y="29832"/>
                      <a:pt x="18254" y="29729"/>
                      <a:pt x="18269" y="29629"/>
                    </a:cubicBezTo>
                    <a:cubicBezTo>
                      <a:pt x="18277" y="29586"/>
                      <a:pt x="18295" y="29541"/>
                      <a:pt x="18307" y="29498"/>
                    </a:cubicBezTo>
                    <a:cubicBezTo>
                      <a:pt x="18340" y="29392"/>
                      <a:pt x="18373" y="29281"/>
                      <a:pt x="18408" y="29173"/>
                    </a:cubicBezTo>
                    <a:cubicBezTo>
                      <a:pt x="18827" y="27745"/>
                      <a:pt x="19576" y="26511"/>
                      <a:pt x="20656" y="25478"/>
                    </a:cubicBezTo>
                    <a:cubicBezTo>
                      <a:pt x="21245" y="24915"/>
                      <a:pt x="21859" y="24375"/>
                      <a:pt x="22452" y="23817"/>
                    </a:cubicBezTo>
                    <a:cubicBezTo>
                      <a:pt x="23160" y="23146"/>
                      <a:pt x="23852" y="22460"/>
                      <a:pt x="24425" y="21662"/>
                    </a:cubicBezTo>
                    <a:cubicBezTo>
                      <a:pt x="24928" y="20954"/>
                      <a:pt x="25325" y="20193"/>
                      <a:pt x="25550" y="19350"/>
                    </a:cubicBezTo>
                    <a:cubicBezTo>
                      <a:pt x="25642" y="19011"/>
                      <a:pt x="25718" y="18669"/>
                      <a:pt x="25779" y="18323"/>
                    </a:cubicBezTo>
                    <a:cubicBezTo>
                      <a:pt x="25814" y="18131"/>
                      <a:pt x="25915" y="18060"/>
                      <a:pt x="26041" y="18060"/>
                    </a:cubicBezTo>
                    <a:close/>
                    <a:moveTo>
                      <a:pt x="24138" y="27288"/>
                    </a:moveTo>
                    <a:cubicBezTo>
                      <a:pt x="24181" y="27288"/>
                      <a:pt x="24228" y="27307"/>
                      <a:pt x="24281" y="27344"/>
                    </a:cubicBezTo>
                    <a:cubicBezTo>
                      <a:pt x="24451" y="27461"/>
                      <a:pt x="24486" y="27591"/>
                      <a:pt x="24378" y="27763"/>
                    </a:cubicBezTo>
                    <a:cubicBezTo>
                      <a:pt x="24214" y="28023"/>
                      <a:pt x="24040" y="28275"/>
                      <a:pt x="23883" y="28535"/>
                    </a:cubicBezTo>
                    <a:cubicBezTo>
                      <a:pt x="23576" y="29044"/>
                      <a:pt x="23330" y="29578"/>
                      <a:pt x="23183" y="30153"/>
                    </a:cubicBezTo>
                    <a:cubicBezTo>
                      <a:pt x="23122" y="30401"/>
                      <a:pt x="23013" y="30468"/>
                      <a:pt x="22867" y="30468"/>
                    </a:cubicBezTo>
                    <a:cubicBezTo>
                      <a:pt x="22798" y="30468"/>
                      <a:pt x="22721" y="30453"/>
                      <a:pt x="22637" y="30435"/>
                    </a:cubicBezTo>
                    <a:cubicBezTo>
                      <a:pt x="22397" y="30362"/>
                      <a:pt x="22328" y="30112"/>
                      <a:pt x="22491" y="29916"/>
                    </a:cubicBezTo>
                    <a:cubicBezTo>
                      <a:pt x="22555" y="29844"/>
                      <a:pt x="22628" y="29783"/>
                      <a:pt x="22690" y="29709"/>
                    </a:cubicBezTo>
                    <a:cubicBezTo>
                      <a:pt x="22874" y="29486"/>
                      <a:pt x="22880" y="29279"/>
                      <a:pt x="22718" y="29040"/>
                    </a:cubicBezTo>
                    <a:cubicBezTo>
                      <a:pt x="22671" y="28972"/>
                      <a:pt x="22626" y="28897"/>
                      <a:pt x="22583" y="28825"/>
                    </a:cubicBezTo>
                    <a:cubicBezTo>
                      <a:pt x="22506" y="28696"/>
                      <a:pt x="22526" y="28563"/>
                      <a:pt x="22594" y="28436"/>
                    </a:cubicBezTo>
                    <a:cubicBezTo>
                      <a:pt x="22649" y="28335"/>
                      <a:pt x="22710" y="28294"/>
                      <a:pt x="22808" y="28294"/>
                    </a:cubicBezTo>
                    <a:cubicBezTo>
                      <a:pt x="22833" y="28294"/>
                      <a:pt x="22860" y="28296"/>
                      <a:pt x="22890" y="28301"/>
                    </a:cubicBezTo>
                    <a:cubicBezTo>
                      <a:pt x="22923" y="28308"/>
                      <a:pt x="22956" y="28312"/>
                      <a:pt x="22988" y="28322"/>
                    </a:cubicBezTo>
                    <a:cubicBezTo>
                      <a:pt x="23047" y="28339"/>
                      <a:pt x="23103" y="28347"/>
                      <a:pt x="23157" y="28347"/>
                    </a:cubicBezTo>
                    <a:cubicBezTo>
                      <a:pt x="23416" y="28347"/>
                      <a:pt x="23620" y="28164"/>
                      <a:pt x="23713" y="27917"/>
                    </a:cubicBezTo>
                    <a:cubicBezTo>
                      <a:pt x="23760" y="27792"/>
                      <a:pt x="23807" y="27673"/>
                      <a:pt x="23858" y="27553"/>
                    </a:cubicBezTo>
                    <a:cubicBezTo>
                      <a:pt x="23874" y="27512"/>
                      <a:pt x="23899" y="27473"/>
                      <a:pt x="23928" y="27438"/>
                    </a:cubicBezTo>
                    <a:cubicBezTo>
                      <a:pt x="24004" y="27336"/>
                      <a:pt x="24068" y="27288"/>
                      <a:pt x="24138" y="27288"/>
                    </a:cubicBezTo>
                    <a:close/>
                    <a:moveTo>
                      <a:pt x="20494" y="310"/>
                    </a:moveTo>
                    <a:cubicBezTo>
                      <a:pt x="20775" y="310"/>
                      <a:pt x="21017" y="465"/>
                      <a:pt x="21137" y="735"/>
                    </a:cubicBezTo>
                    <a:cubicBezTo>
                      <a:pt x="21176" y="823"/>
                      <a:pt x="21206" y="915"/>
                      <a:pt x="21245" y="1005"/>
                    </a:cubicBezTo>
                    <a:cubicBezTo>
                      <a:pt x="21377" y="1314"/>
                      <a:pt x="21615" y="1467"/>
                      <a:pt x="21944" y="1467"/>
                    </a:cubicBezTo>
                    <a:cubicBezTo>
                      <a:pt x="21952" y="1467"/>
                      <a:pt x="21961" y="1467"/>
                      <a:pt x="21970" y="1467"/>
                    </a:cubicBezTo>
                    <a:cubicBezTo>
                      <a:pt x="22096" y="1465"/>
                      <a:pt x="22227" y="1434"/>
                      <a:pt x="22354" y="1416"/>
                    </a:cubicBezTo>
                    <a:cubicBezTo>
                      <a:pt x="22389" y="1411"/>
                      <a:pt x="22422" y="1408"/>
                      <a:pt x="22453" y="1408"/>
                    </a:cubicBezTo>
                    <a:cubicBezTo>
                      <a:pt x="22718" y="1408"/>
                      <a:pt x="22880" y="1582"/>
                      <a:pt x="22876" y="1874"/>
                    </a:cubicBezTo>
                    <a:cubicBezTo>
                      <a:pt x="22874" y="1938"/>
                      <a:pt x="22866" y="1999"/>
                      <a:pt x="22855" y="2060"/>
                    </a:cubicBezTo>
                    <a:cubicBezTo>
                      <a:pt x="22843" y="2163"/>
                      <a:pt x="22821" y="2263"/>
                      <a:pt x="22813" y="2365"/>
                    </a:cubicBezTo>
                    <a:cubicBezTo>
                      <a:pt x="22784" y="2746"/>
                      <a:pt x="22935" y="2940"/>
                      <a:pt x="23314" y="3001"/>
                    </a:cubicBezTo>
                    <a:cubicBezTo>
                      <a:pt x="23385" y="3014"/>
                      <a:pt x="23462" y="3020"/>
                      <a:pt x="23536" y="3020"/>
                    </a:cubicBezTo>
                    <a:cubicBezTo>
                      <a:pt x="23546" y="3020"/>
                      <a:pt x="23557" y="3020"/>
                      <a:pt x="23567" y="3020"/>
                    </a:cubicBezTo>
                    <a:cubicBezTo>
                      <a:pt x="23682" y="3016"/>
                      <a:pt x="23795" y="3006"/>
                      <a:pt x="23907" y="2999"/>
                    </a:cubicBezTo>
                    <a:cubicBezTo>
                      <a:pt x="23931" y="2998"/>
                      <a:pt x="23953" y="2997"/>
                      <a:pt x="23975" y="2997"/>
                    </a:cubicBezTo>
                    <a:cubicBezTo>
                      <a:pt x="24242" y="2997"/>
                      <a:pt x="24360" y="3138"/>
                      <a:pt x="24316" y="3431"/>
                    </a:cubicBezTo>
                    <a:cubicBezTo>
                      <a:pt x="24296" y="3574"/>
                      <a:pt x="24236" y="3715"/>
                      <a:pt x="24191" y="3853"/>
                    </a:cubicBezTo>
                    <a:cubicBezTo>
                      <a:pt x="24155" y="3955"/>
                      <a:pt x="24103" y="4053"/>
                      <a:pt x="24073" y="4155"/>
                    </a:cubicBezTo>
                    <a:cubicBezTo>
                      <a:pt x="24001" y="4393"/>
                      <a:pt x="24067" y="4581"/>
                      <a:pt x="24275" y="4714"/>
                    </a:cubicBezTo>
                    <a:cubicBezTo>
                      <a:pt x="24388" y="4785"/>
                      <a:pt x="24519" y="4837"/>
                      <a:pt x="24644" y="4886"/>
                    </a:cubicBezTo>
                    <a:cubicBezTo>
                      <a:pt x="24942" y="4998"/>
                      <a:pt x="25045" y="5152"/>
                      <a:pt x="25004" y="5471"/>
                    </a:cubicBezTo>
                    <a:cubicBezTo>
                      <a:pt x="24987" y="5602"/>
                      <a:pt x="24961" y="5731"/>
                      <a:pt x="24938" y="5858"/>
                    </a:cubicBezTo>
                    <a:cubicBezTo>
                      <a:pt x="24912" y="6001"/>
                      <a:pt x="24930" y="6136"/>
                      <a:pt x="24991" y="6273"/>
                    </a:cubicBezTo>
                    <a:cubicBezTo>
                      <a:pt x="25079" y="6467"/>
                      <a:pt x="25030" y="6694"/>
                      <a:pt x="24858" y="6819"/>
                    </a:cubicBezTo>
                    <a:cubicBezTo>
                      <a:pt x="24527" y="7063"/>
                      <a:pt x="24396" y="7398"/>
                      <a:pt x="24408" y="7793"/>
                    </a:cubicBezTo>
                    <a:cubicBezTo>
                      <a:pt x="24417" y="8036"/>
                      <a:pt x="24388" y="8270"/>
                      <a:pt x="24284" y="8489"/>
                    </a:cubicBezTo>
                    <a:cubicBezTo>
                      <a:pt x="24206" y="8652"/>
                      <a:pt x="24101" y="8789"/>
                      <a:pt x="23938" y="8873"/>
                    </a:cubicBezTo>
                    <a:cubicBezTo>
                      <a:pt x="23580" y="9061"/>
                      <a:pt x="23412" y="9377"/>
                      <a:pt x="23371" y="9765"/>
                    </a:cubicBezTo>
                    <a:cubicBezTo>
                      <a:pt x="23357" y="9900"/>
                      <a:pt x="23361" y="10037"/>
                      <a:pt x="23347" y="10172"/>
                    </a:cubicBezTo>
                    <a:cubicBezTo>
                      <a:pt x="23325" y="10429"/>
                      <a:pt x="23229" y="10540"/>
                      <a:pt x="23005" y="10540"/>
                    </a:cubicBezTo>
                    <a:cubicBezTo>
                      <a:pt x="22977" y="10540"/>
                      <a:pt x="22947" y="10538"/>
                      <a:pt x="22915" y="10535"/>
                    </a:cubicBezTo>
                    <a:cubicBezTo>
                      <a:pt x="22831" y="10526"/>
                      <a:pt x="22748" y="10518"/>
                      <a:pt x="22666" y="10518"/>
                    </a:cubicBezTo>
                    <a:cubicBezTo>
                      <a:pt x="22536" y="10518"/>
                      <a:pt x="22408" y="10537"/>
                      <a:pt x="22283" y="10600"/>
                    </a:cubicBezTo>
                    <a:cubicBezTo>
                      <a:pt x="22017" y="10733"/>
                      <a:pt x="21871" y="10960"/>
                      <a:pt x="21759" y="11220"/>
                    </a:cubicBezTo>
                    <a:cubicBezTo>
                      <a:pt x="21738" y="11269"/>
                      <a:pt x="21724" y="11318"/>
                      <a:pt x="21700" y="11363"/>
                    </a:cubicBezTo>
                    <a:cubicBezTo>
                      <a:pt x="21653" y="11453"/>
                      <a:pt x="21584" y="11499"/>
                      <a:pt x="21503" y="11499"/>
                    </a:cubicBezTo>
                    <a:cubicBezTo>
                      <a:pt x="21466" y="11499"/>
                      <a:pt x="21427" y="11490"/>
                      <a:pt x="21387" y="11470"/>
                    </a:cubicBezTo>
                    <a:cubicBezTo>
                      <a:pt x="21309" y="11433"/>
                      <a:pt x="21237" y="11388"/>
                      <a:pt x="21174" y="11330"/>
                    </a:cubicBezTo>
                    <a:cubicBezTo>
                      <a:pt x="21051" y="11222"/>
                      <a:pt x="20917" y="11176"/>
                      <a:pt x="20787" y="11176"/>
                    </a:cubicBezTo>
                    <a:cubicBezTo>
                      <a:pt x="20452" y="11176"/>
                      <a:pt x="20142" y="11482"/>
                      <a:pt x="20120" y="11830"/>
                    </a:cubicBezTo>
                    <a:cubicBezTo>
                      <a:pt x="20112" y="11936"/>
                      <a:pt x="20122" y="12044"/>
                      <a:pt x="20128" y="12151"/>
                    </a:cubicBezTo>
                    <a:cubicBezTo>
                      <a:pt x="20132" y="12274"/>
                      <a:pt x="20089" y="12380"/>
                      <a:pt x="19977" y="12433"/>
                    </a:cubicBezTo>
                    <a:cubicBezTo>
                      <a:pt x="19756" y="12544"/>
                      <a:pt x="19609" y="12701"/>
                      <a:pt x="19582" y="12949"/>
                    </a:cubicBezTo>
                    <a:cubicBezTo>
                      <a:pt x="19557" y="13209"/>
                      <a:pt x="19647" y="13427"/>
                      <a:pt x="19813" y="13622"/>
                    </a:cubicBezTo>
                    <a:cubicBezTo>
                      <a:pt x="19856" y="13675"/>
                      <a:pt x="19899" y="13726"/>
                      <a:pt x="19946" y="13777"/>
                    </a:cubicBezTo>
                    <a:cubicBezTo>
                      <a:pt x="20122" y="13978"/>
                      <a:pt x="20149" y="14328"/>
                      <a:pt x="19967" y="14530"/>
                    </a:cubicBezTo>
                    <a:cubicBezTo>
                      <a:pt x="19801" y="14716"/>
                      <a:pt x="19760" y="14948"/>
                      <a:pt x="19813" y="15185"/>
                    </a:cubicBezTo>
                    <a:cubicBezTo>
                      <a:pt x="19848" y="15349"/>
                      <a:pt x="19889" y="15520"/>
                      <a:pt x="19960" y="15670"/>
                    </a:cubicBezTo>
                    <a:cubicBezTo>
                      <a:pt x="20087" y="15932"/>
                      <a:pt x="19930" y="16275"/>
                      <a:pt x="19752" y="16400"/>
                    </a:cubicBezTo>
                    <a:cubicBezTo>
                      <a:pt x="19682" y="16447"/>
                      <a:pt x="19611" y="16494"/>
                      <a:pt x="19539" y="16539"/>
                    </a:cubicBezTo>
                    <a:cubicBezTo>
                      <a:pt x="19191" y="16762"/>
                      <a:pt x="19046" y="17124"/>
                      <a:pt x="19152" y="17525"/>
                    </a:cubicBezTo>
                    <a:cubicBezTo>
                      <a:pt x="19189" y="17654"/>
                      <a:pt x="19251" y="17777"/>
                      <a:pt x="19306" y="17900"/>
                    </a:cubicBezTo>
                    <a:cubicBezTo>
                      <a:pt x="19396" y="18092"/>
                      <a:pt x="19398" y="18190"/>
                      <a:pt x="19238" y="18325"/>
                    </a:cubicBezTo>
                    <a:cubicBezTo>
                      <a:pt x="18995" y="18534"/>
                      <a:pt x="18882" y="18769"/>
                      <a:pt x="18962" y="19091"/>
                    </a:cubicBezTo>
                    <a:cubicBezTo>
                      <a:pt x="18993" y="19215"/>
                      <a:pt x="18903" y="19287"/>
                      <a:pt x="18809" y="19346"/>
                    </a:cubicBezTo>
                    <a:cubicBezTo>
                      <a:pt x="18620" y="19463"/>
                      <a:pt x="18424" y="19565"/>
                      <a:pt x="18248" y="19698"/>
                    </a:cubicBezTo>
                    <a:cubicBezTo>
                      <a:pt x="18119" y="19796"/>
                      <a:pt x="18003" y="19919"/>
                      <a:pt x="17908" y="20048"/>
                    </a:cubicBezTo>
                    <a:cubicBezTo>
                      <a:pt x="17573" y="20515"/>
                      <a:pt x="17233" y="20977"/>
                      <a:pt x="16988" y="21497"/>
                    </a:cubicBezTo>
                    <a:cubicBezTo>
                      <a:pt x="16828" y="21836"/>
                      <a:pt x="16683" y="22182"/>
                      <a:pt x="16542" y="22528"/>
                    </a:cubicBezTo>
                    <a:cubicBezTo>
                      <a:pt x="16448" y="22763"/>
                      <a:pt x="16360" y="23002"/>
                      <a:pt x="16282" y="23246"/>
                    </a:cubicBezTo>
                    <a:cubicBezTo>
                      <a:pt x="15682" y="25079"/>
                      <a:pt x="15515" y="26947"/>
                      <a:pt x="15813" y="28854"/>
                    </a:cubicBezTo>
                    <a:cubicBezTo>
                      <a:pt x="15961" y="29809"/>
                      <a:pt x="16092" y="30763"/>
                      <a:pt x="16233" y="31716"/>
                    </a:cubicBezTo>
                    <a:cubicBezTo>
                      <a:pt x="16364" y="32586"/>
                      <a:pt x="16337" y="33455"/>
                      <a:pt x="16245" y="34327"/>
                    </a:cubicBezTo>
                    <a:cubicBezTo>
                      <a:pt x="16241" y="34366"/>
                      <a:pt x="16227" y="34406"/>
                      <a:pt x="16206" y="34437"/>
                    </a:cubicBezTo>
                    <a:cubicBezTo>
                      <a:pt x="16175" y="34486"/>
                      <a:pt x="16140" y="34509"/>
                      <a:pt x="16106" y="34509"/>
                    </a:cubicBezTo>
                    <a:cubicBezTo>
                      <a:pt x="16072" y="34509"/>
                      <a:pt x="16038" y="34485"/>
                      <a:pt x="16008" y="34439"/>
                    </a:cubicBezTo>
                    <a:cubicBezTo>
                      <a:pt x="15991" y="34417"/>
                      <a:pt x="15985" y="34388"/>
                      <a:pt x="15977" y="34361"/>
                    </a:cubicBezTo>
                    <a:cubicBezTo>
                      <a:pt x="15770" y="33625"/>
                      <a:pt x="15525" y="32899"/>
                      <a:pt x="15402" y="32137"/>
                    </a:cubicBezTo>
                    <a:cubicBezTo>
                      <a:pt x="15351" y="31814"/>
                      <a:pt x="15302" y="31489"/>
                      <a:pt x="15265" y="31162"/>
                    </a:cubicBezTo>
                    <a:cubicBezTo>
                      <a:pt x="15187" y="30413"/>
                      <a:pt x="15089" y="29666"/>
                      <a:pt x="14903" y="28932"/>
                    </a:cubicBezTo>
                    <a:cubicBezTo>
                      <a:pt x="14772" y="28428"/>
                      <a:pt x="14803" y="27917"/>
                      <a:pt x="14897" y="27401"/>
                    </a:cubicBezTo>
                    <a:cubicBezTo>
                      <a:pt x="15077" y="26425"/>
                      <a:pt x="15245" y="25447"/>
                      <a:pt x="15331" y="24459"/>
                    </a:cubicBezTo>
                    <a:cubicBezTo>
                      <a:pt x="15437" y="23221"/>
                      <a:pt x="15556" y="21986"/>
                      <a:pt x="15664" y="20750"/>
                    </a:cubicBezTo>
                    <a:cubicBezTo>
                      <a:pt x="15713" y="20226"/>
                      <a:pt x="15815" y="19706"/>
                      <a:pt x="15955" y="19197"/>
                    </a:cubicBezTo>
                    <a:cubicBezTo>
                      <a:pt x="16145" y="18497"/>
                      <a:pt x="16339" y="17796"/>
                      <a:pt x="16568" y="17108"/>
                    </a:cubicBezTo>
                    <a:cubicBezTo>
                      <a:pt x="17023" y="15737"/>
                      <a:pt x="17178" y="14334"/>
                      <a:pt x="17104" y="12900"/>
                    </a:cubicBezTo>
                    <a:cubicBezTo>
                      <a:pt x="17086" y="12583"/>
                      <a:pt x="17074" y="12265"/>
                      <a:pt x="17049" y="11948"/>
                    </a:cubicBezTo>
                    <a:cubicBezTo>
                      <a:pt x="17043" y="11868"/>
                      <a:pt x="17014" y="11778"/>
                      <a:pt x="16973" y="11709"/>
                    </a:cubicBezTo>
                    <a:cubicBezTo>
                      <a:pt x="16949" y="11669"/>
                      <a:pt x="16916" y="11649"/>
                      <a:pt x="16884" y="11649"/>
                    </a:cubicBezTo>
                    <a:cubicBezTo>
                      <a:pt x="16848" y="11649"/>
                      <a:pt x="16813" y="11676"/>
                      <a:pt x="16795" y="11727"/>
                    </a:cubicBezTo>
                    <a:cubicBezTo>
                      <a:pt x="16765" y="11815"/>
                      <a:pt x="16755" y="11913"/>
                      <a:pt x="16757" y="12010"/>
                    </a:cubicBezTo>
                    <a:cubicBezTo>
                      <a:pt x="16765" y="12415"/>
                      <a:pt x="16777" y="12824"/>
                      <a:pt x="16797" y="13231"/>
                    </a:cubicBezTo>
                    <a:cubicBezTo>
                      <a:pt x="16834" y="14039"/>
                      <a:pt x="16757" y="14839"/>
                      <a:pt x="16634" y="15635"/>
                    </a:cubicBezTo>
                    <a:cubicBezTo>
                      <a:pt x="16605" y="15811"/>
                      <a:pt x="16564" y="15991"/>
                      <a:pt x="16513" y="16165"/>
                    </a:cubicBezTo>
                    <a:cubicBezTo>
                      <a:pt x="16319" y="16842"/>
                      <a:pt x="16131" y="17519"/>
                      <a:pt x="15918" y="18190"/>
                    </a:cubicBezTo>
                    <a:cubicBezTo>
                      <a:pt x="15572" y="19287"/>
                      <a:pt x="15365" y="20408"/>
                      <a:pt x="15281" y="21558"/>
                    </a:cubicBezTo>
                    <a:cubicBezTo>
                      <a:pt x="15183" y="22839"/>
                      <a:pt x="15054" y="24122"/>
                      <a:pt x="14917" y="25400"/>
                    </a:cubicBezTo>
                    <a:cubicBezTo>
                      <a:pt x="14864" y="25906"/>
                      <a:pt x="14760" y="26407"/>
                      <a:pt x="14678" y="26910"/>
                    </a:cubicBezTo>
                    <a:cubicBezTo>
                      <a:pt x="14649" y="27088"/>
                      <a:pt x="14619" y="27266"/>
                      <a:pt x="14586" y="27446"/>
                    </a:cubicBezTo>
                    <a:cubicBezTo>
                      <a:pt x="14578" y="27483"/>
                      <a:pt x="14567" y="27524"/>
                      <a:pt x="14549" y="27559"/>
                    </a:cubicBezTo>
                    <a:cubicBezTo>
                      <a:pt x="14525" y="27605"/>
                      <a:pt x="14486" y="27630"/>
                      <a:pt x="14446" y="27630"/>
                    </a:cubicBezTo>
                    <a:cubicBezTo>
                      <a:pt x="14410" y="27630"/>
                      <a:pt x="14375" y="27610"/>
                      <a:pt x="14349" y="27571"/>
                    </a:cubicBezTo>
                    <a:cubicBezTo>
                      <a:pt x="14056" y="27115"/>
                      <a:pt x="13821" y="26640"/>
                      <a:pt x="13851" y="26080"/>
                    </a:cubicBezTo>
                    <a:cubicBezTo>
                      <a:pt x="13864" y="25877"/>
                      <a:pt x="13894" y="25674"/>
                      <a:pt x="13929" y="25474"/>
                    </a:cubicBezTo>
                    <a:cubicBezTo>
                      <a:pt x="13990" y="25104"/>
                      <a:pt x="13972" y="24752"/>
                      <a:pt x="13788" y="24414"/>
                    </a:cubicBezTo>
                    <a:cubicBezTo>
                      <a:pt x="13659" y="24179"/>
                      <a:pt x="13659" y="23948"/>
                      <a:pt x="13790" y="23702"/>
                    </a:cubicBezTo>
                    <a:cubicBezTo>
                      <a:pt x="13890" y="23518"/>
                      <a:pt x="13956" y="23315"/>
                      <a:pt x="14017" y="23115"/>
                    </a:cubicBezTo>
                    <a:cubicBezTo>
                      <a:pt x="14093" y="22886"/>
                      <a:pt x="14058" y="22655"/>
                      <a:pt x="13943" y="22440"/>
                    </a:cubicBezTo>
                    <a:cubicBezTo>
                      <a:pt x="13898" y="22356"/>
                      <a:pt x="13858" y="22270"/>
                      <a:pt x="13821" y="22180"/>
                    </a:cubicBezTo>
                    <a:cubicBezTo>
                      <a:pt x="13776" y="22059"/>
                      <a:pt x="13790" y="21949"/>
                      <a:pt x="13870" y="21842"/>
                    </a:cubicBezTo>
                    <a:cubicBezTo>
                      <a:pt x="13956" y="21724"/>
                      <a:pt x="14042" y="21599"/>
                      <a:pt x="14109" y="21472"/>
                    </a:cubicBezTo>
                    <a:cubicBezTo>
                      <a:pt x="14232" y="21243"/>
                      <a:pt x="14230" y="21016"/>
                      <a:pt x="14078" y="20797"/>
                    </a:cubicBezTo>
                    <a:cubicBezTo>
                      <a:pt x="13956" y="20617"/>
                      <a:pt x="13943" y="20420"/>
                      <a:pt x="14033" y="20230"/>
                    </a:cubicBezTo>
                    <a:cubicBezTo>
                      <a:pt x="14107" y="20075"/>
                      <a:pt x="14211" y="19931"/>
                      <a:pt x="14308" y="19784"/>
                    </a:cubicBezTo>
                    <a:cubicBezTo>
                      <a:pt x="14379" y="19668"/>
                      <a:pt x="14467" y="19563"/>
                      <a:pt x="14539" y="19449"/>
                    </a:cubicBezTo>
                    <a:cubicBezTo>
                      <a:pt x="14690" y="19203"/>
                      <a:pt x="14707" y="18945"/>
                      <a:pt x="14600" y="18681"/>
                    </a:cubicBezTo>
                    <a:cubicBezTo>
                      <a:pt x="14557" y="18573"/>
                      <a:pt x="14508" y="18471"/>
                      <a:pt x="14467" y="18366"/>
                    </a:cubicBezTo>
                    <a:cubicBezTo>
                      <a:pt x="14410" y="18213"/>
                      <a:pt x="14432" y="18080"/>
                      <a:pt x="14567" y="17969"/>
                    </a:cubicBezTo>
                    <a:cubicBezTo>
                      <a:pt x="14651" y="17904"/>
                      <a:pt x="14727" y="17822"/>
                      <a:pt x="14788" y="17734"/>
                    </a:cubicBezTo>
                    <a:cubicBezTo>
                      <a:pt x="15036" y="17380"/>
                      <a:pt x="15007" y="16924"/>
                      <a:pt x="14727" y="16582"/>
                    </a:cubicBezTo>
                    <a:cubicBezTo>
                      <a:pt x="14657" y="16500"/>
                      <a:pt x="14584" y="16421"/>
                      <a:pt x="14518" y="16333"/>
                    </a:cubicBezTo>
                    <a:cubicBezTo>
                      <a:pt x="14432" y="16214"/>
                      <a:pt x="14426" y="16087"/>
                      <a:pt x="14494" y="15950"/>
                    </a:cubicBezTo>
                    <a:cubicBezTo>
                      <a:pt x="14557" y="15821"/>
                      <a:pt x="14614" y="15678"/>
                      <a:pt x="14635" y="15535"/>
                    </a:cubicBezTo>
                    <a:cubicBezTo>
                      <a:pt x="14678" y="15216"/>
                      <a:pt x="14576" y="14939"/>
                      <a:pt x="14314" y="14737"/>
                    </a:cubicBezTo>
                    <a:cubicBezTo>
                      <a:pt x="14197" y="14649"/>
                      <a:pt x="14078" y="14559"/>
                      <a:pt x="13960" y="14475"/>
                    </a:cubicBezTo>
                    <a:cubicBezTo>
                      <a:pt x="13847" y="14397"/>
                      <a:pt x="13782" y="14295"/>
                      <a:pt x="13796" y="14160"/>
                    </a:cubicBezTo>
                    <a:cubicBezTo>
                      <a:pt x="13833" y="13722"/>
                      <a:pt x="13622" y="13438"/>
                      <a:pt x="13246" y="13252"/>
                    </a:cubicBezTo>
                    <a:cubicBezTo>
                      <a:pt x="13056" y="13157"/>
                      <a:pt x="12939" y="13004"/>
                      <a:pt x="12882" y="12803"/>
                    </a:cubicBezTo>
                    <a:cubicBezTo>
                      <a:pt x="12847" y="12675"/>
                      <a:pt x="12851" y="12548"/>
                      <a:pt x="12929" y="12429"/>
                    </a:cubicBezTo>
                    <a:cubicBezTo>
                      <a:pt x="12980" y="12343"/>
                      <a:pt x="13023" y="12249"/>
                      <a:pt x="13064" y="12157"/>
                    </a:cubicBezTo>
                    <a:cubicBezTo>
                      <a:pt x="13164" y="11924"/>
                      <a:pt x="13129" y="11703"/>
                      <a:pt x="12988" y="11494"/>
                    </a:cubicBezTo>
                    <a:cubicBezTo>
                      <a:pt x="12927" y="11408"/>
                      <a:pt x="12859" y="11320"/>
                      <a:pt x="12798" y="11234"/>
                    </a:cubicBezTo>
                    <a:cubicBezTo>
                      <a:pt x="12569" y="10905"/>
                      <a:pt x="12569" y="10641"/>
                      <a:pt x="12806" y="10312"/>
                    </a:cubicBezTo>
                    <a:cubicBezTo>
                      <a:pt x="12875" y="10222"/>
                      <a:pt x="12945" y="10131"/>
                      <a:pt x="13010" y="10039"/>
                    </a:cubicBezTo>
                    <a:cubicBezTo>
                      <a:pt x="13180" y="9804"/>
                      <a:pt x="13215" y="9550"/>
                      <a:pt x="13121" y="9280"/>
                    </a:cubicBezTo>
                    <a:cubicBezTo>
                      <a:pt x="13074" y="9151"/>
                      <a:pt x="13023" y="9025"/>
                      <a:pt x="12980" y="8896"/>
                    </a:cubicBezTo>
                    <a:cubicBezTo>
                      <a:pt x="12894" y="8648"/>
                      <a:pt x="12896" y="8413"/>
                      <a:pt x="13064" y="8188"/>
                    </a:cubicBezTo>
                    <a:cubicBezTo>
                      <a:pt x="13215" y="7985"/>
                      <a:pt x="13293" y="7748"/>
                      <a:pt x="13295" y="7490"/>
                    </a:cubicBezTo>
                    <a:cubicBezTo>
                      <a:pt x="13297" y="7269"/>
                      <a:pt x="13238" y="7075"/>
                      <a:pt x="13101" y="6905"/>
                    </a:cubicBezTo>
                    <a:cubicBezTo>
                      <a:pt x="13019" y="6803"/>
                      <a:pt x="12937" y="6700"/>
                      <a:pt x="12867" y="6590"/>
                    </a:cubicBezTo>
                    <a:cubicBezTo>
                      <a:pt x="12783" y="6459"/>
                      <a:pt x="12775" y="6318"/>
                      <a:pt x="12808" y="6164"/>
                    </a:cubicBezTo>
                    <a:cubicBezTo>
                      <a:pt x="12845" y="5995"/>
                      <a:pt x="12884" y="5817"/>
                      <a:pt x="12867" y="5647"/>
                    </a:cubicBezTo>
                    <a:cubicBezTo>
                      <a:pt x="12843" y="5340"/>
                      <a:pt x="12675" y="5125"/>
                      <a:pt x="12358" y="5043"/>
                    </a:cubicBezTo>
                    <a:cubicBezTo>
                      <a:pt x="12067" y="4968"/>
                      <a:pt x="11975" y="4710"/>
                      <a:pt x="12137" y="4450"/>
                    </a:cubicBezTo>
                    <a:cubicBezTo>
                      <a:pt x="12229" y="4303"/>
                      <a:pt x="12337" y="4188"/>
                      <a:pt x="12505" y="4114"/>
                    </a:cubicBezTo>
                    <a:cubicBezTo>
                      <a:pt x="12767" y="3996"/>
                      <a:pt x="12898" y="3760"/>
                      <a:pt x="12972" y="3497"/>
                    </a:cubicBezTo>
                    <a:cubicBezTo>
                      <a:pt x="13008" y="3372"/>
                      <a:pt x="13027" y="3241"/>
                      <a:pt x="13053" y="3114"/>
                    </a:cubicBezTo>
                    <a:cubicBezTo>
                      <a:pt x="13116" y="2845"/>
                      <a:pt x="13254" y="2723"/>
                      <a:pt x="13515" y="2723"/>
                    </a:cubicBezTo>
                    <a:cubicBezTo>
                      <a:pt x="13536" y="2723"/>
                      <a:pt x="13557" y="2724"/>
                      <a:pt x="13579" y="2725"/>
                    </a:cubicBezTo>
                    <a:cubicBezTo>
                      <a:pt x="13616" y="2727"/>
                      <a:pt x="13655" y="2733"/>
                      <a:pt x="13696" y="2738"/>
                    </a:cubicBezTo>
                    <a:cubicBezTo>
                      <a:pt x="13741" y="2742"/>
                      <a:pt x="13784" y="2744"/>
                      <a:pt x="13827" y="2744"/>
                    </a:cubicBezTo>
                    <a:cubicBezTo>
                      <a:pt x="14313" y="2744"/>
                      <a:pt x="14681" y="2480"/>
                      <a:pt x="14854" y="1999"/>
                    </a:cubicBezTo>
                    <a:cubicBezTo>
                      <a:pt x="14878" y="1936"/>
                      <a:pt x="14901" y="1872"/>
                      <a:pt x="14919" y="1805"/>
                    </a:cubicBezTo>
                    <a:cubicBezTo>
                      <a:pt x="14960" y="1651"/>
                      <a:pt x="15058" y="1582"/>
                      <a:pt x="15212" y="1565"/>
                    </a:cubicBezTo>
                    <a:cubicBezTo>
                      <a:pt x="15249" y="1561"/>
                      <a:pt x="15282" y="1558"/>
                      <a:pt x="15317" y="1558"/>
                    </a:cubicBezTo>
                    <a:cubicBezTo>
                      <a:pt x="15425" y="1558"/>
                      <a:pt x="15543" y="1585"/>
                      <a:pt x="15799" y="1674"/>
                    </a:cubicBezTo>
                    <a:cubicBezTo>
                      <a:pt x="15915" y="1716"/>
                      <a:pt x="16037" y="1738"/>
                      <a:pt x="16160" y="1738"/>
                    </a:cubicBezTo>
                    <a:cubicBezTo>
                      <a:pt x="16419" y="1738"/>
                      <a:pt x="16687" y="1642"/>
                      <a:pt x="16939" y="1430"/>
                    </a:cubicBezTo>
                    <a:cubicBezTo>
                      <a:pt x="17063" y="1324"/>
                      <a:pt x="17192" y="1219"/>
                      <a:pt x="17329" y="1131"/>
                    </a:cubicBezTo>
                    <a:cubicBezTo>
                      <a:pt x="17439" y="1061"/>
                      <a:pt x="17551" y="1026"/>
                      <a:pt x="17663" y="1026"/>
                    </a:cubicBezTo>
                    <a:cubicBezTo>
                      <a:pt x="17781" y="1026"/>
                      <a:pt x="17899" y="1065"/>
                      <a:pt x="18015" y="1144"/>
                    </a:cubicBezTo>
                    <a:cubicBezTo>
                      <a:pt x="18066" y="1179"/>
                      <a:pt x="18117" y="1211"/>
                      <a:pt x="18168" y="1250"/>
                    </a:cubicBezTo>
                    <a:cubicBezTo>
                      <a:pt x="18299" y="1345"/>
                      <a:pt x="18437" y="1391"/>
                      <a:pt x="18577" y="1391"/>
                    </a:cubicBezTo>
                    <a:cubicBezTo>
                      <a:pt x="18677" y="1391"/>
                      <a:pt x="18779" y="1367"/>
                      <a:pt x="18880" y="1322"/>
                    </a:cubicBezTo>
                    <a:cubicBezTo>
                      <a:pt x="19040" y="1246"/>
                      <a:pt x="19193" y="1140"/>
                      <a:pt x="19332" y="1027"/>
                    </a:cubicBezTo>
                    <a:cubicBezTo>
                      <a:pt x="19455" y="929"/>
                      <a:pt x="19557" y="802"/>
                      <a:pt x="19668" y="690"/>
                    </a:cubicBezTo>
                    <a:cubicBezTo>
                      <a:pt x="19858" y="495"/>
                      <a:pt x="20089" y="366"/>
                      <a:pt x="20359" y="321"/>
                    </a:cubicBezTo>
                    <a:cubicBezTo>
                      <a:pt x="20405" y="314"/>
                      <a:pt x="20450" y="310"/>
                      <a:pt x="20494" y="310"/>
                    </a:cubicBezTo>
                    <a:close/>
                    <a:moveTo>
                      <a:pt x="26538" y="5886"/>
                    </a:moveTo>
                    <a:cubicBezTo>
                      <a:pt x="26729" y="5886"/>
                      <a:pt x="26834" y="5935"/>
                      <a:pt x="26923" y="6117"/>
                    </a:cubicBezTo>
                    <a:cubicBezTo>
                      <a:pt x="26956" y="6183"/>
                      <a:pt x="26968" y="6257"/>
                      <a:pt x="26994" y="6326"/>
                    </a:cubicBezTo>
                    <a:cubicBezTo>
                      <a:pt x="27033" y="6430"/>
                      <a:pt x="27060" y="6543"/>
                      <a:pt x="27111" y="6643"/>
                    </a:cubicBezTo>
                    <a:cubicBezTo>
                      <a:pt x="27209" y="6838"/>
                      <a:pt x="27371" y="6954"/>
                      <a:pt x="27592" y="6975"/>
                    </a:cubicBezTo>
                    <a:cubicBezTo>
                      <a:pt x="27700" y="6985"/>
                      <a:pt x="27809" y="6993"/>
                      <a:pt x="27915" y="7001"/>
                    </a:cubicBezTo>
                    <a:cubicBezTo>
                      <a:pt x="28167" y="7014"/>
                      <a:pt x="28328" y="7136"/>
                      <a:pt x="28408" y="7376"/>
                    </a:cubicBezTo>
                    <a:cubicBezTo>
                      <a:pt x="28486" y="7607"/>
                      <a:pt x="28455" y="7832"/>
                      <a:pt x="28357" y="8053"/>
                    </a:cubicBezTo>
                    <a:cubicBezTo>
                      <a:pt x="28337" y="8098"/>
                      <a:pt x="28316" y="8145"/>
                      <a:pt x="28289" y="8188"/>
                    </a:cubicBezTo>
                    <a:cubicBezTo>
                      <a:pt x="28109" y="8462"/>
                      <a:pt x="28124" y="8740"/>
                      <a:pt x="28255" y="9029"/>
                    </a:cubicBezTo>
                    <a:cubicBezTo>
                      <a:pt x="28363" y="9264"/>
                      <a:pt x="28316" y="9436"/>
                      <a:pt x="28130" y="9612"/>
                    </a:cubicBezTo>
                    <a:cubicBezTo>
                      <a:pt x="28109" y="9630"/>
                      <a:pt x="28089" y="9651"/>
                      <a:pt x="28066" y="9669"/>
                    </a:cubicBezTo>
                    <a:cubicBezTo>
                      <a:pt x="27645" y="9970"/>
                      <a:pt x="27610" y="10324"/>
                      <a:pt x="27925" y="10715"/>
                    </a:cubicBezTo>
                    <a:cubicBezTo>
                      <a:pt x="28069" y="10893"/>
                      <a:pt x="28048" y="11085"/>
                      <a:pt x="27933" y="11251"/>
                    </a:cubicBezTo>
                    <a:cubicBezTo>
                      <a:pt x="27659" y="11645"/>
                      <a:pt x="27686" y="12044"/>
                      <a:pt x="27852" y="12464"/>
                    </a:cubicBezTo>
                    <a:cubicBezTo>
                      <a:pt x="27907" y="12609"/>
                      <a:pt x="27948" y="12765"/>
                      <a:pt x="27964" y="12922"/>
                    </a:cubicBezTo>
                    <a:cubicBezTo>
                      <a:pt x="27985" y="13131"/>
                      <a:pt x="27891" y="13254"/>
                      <a:pt x="27682" y="13307"/>
                    </a:cubicBezTo>
                    <a:cubicBezTo>
                      <a:pt x="27567" y="13340"/>
                      <a:pt x="27447" y="13346"/>
                      <a:pt x="27330" y="13348"/>
                    </a:cubicBezTo>
                    <a:cubicBezTo>
                      <a:pt x="27019" y="13352"/>
                      <a:pt x="26831" y="13468"/>
                      <a:pt x="26739" y="13761"/>
                    </a:cubicBezTo>
                    <a:cubicBezTo>
                      <a:pt x="26690" y="13923"/>
                      <a:pt x="26671" y="14090"/>
                      <a:pt x="26649" y="14260"/>
                    </a:cubicBezTo>
                    <a:cubicBezTo>
                      <a:pt x="26638" y="14336"/>
                      <a:pt x="26651" y="14418"/>
                      <a:pt x="26647" y="14498"/>
                    </a:cubicBezTo>
                    <a:cubicBezTo>
                      <a:pt x="26636" y="14651"/>
                      <a:pt x="26575" y="14772"/>
                      <a:pt x="26415" y="14819"/>
                    </a:cubicBezTo>
                    <a:cubicBezTo>
                      <a:pt x="26393" y="14827"/>
                      <a:pt x="26372" y="14835"/>
                      <a:pt x="26352" y="14845"/>
                    </a:cubicBezTo>
                    <a:cubicBezTo>
                      <a:pt x="26063" y="14962"/>
                      <a:pt x="25941" y="15150"/>
                      <a:pt x="25949" y="15463"/>
                    </a:cubicBezTo>
                    <a:cubicBezTo>
                      <a:pt x="25953" y="15748"/>
                      <a:pt x="26037" y="16014"/>
                      <a:pt x="26194" y="16249"/>
                    </a:cubicBezTo>
                    <a:cubicBezTo>
                      <a:pt x="26309" y="16423"/>
                      <a:pt x="26291" y="16578"/>
                      <a:pt x="26174" y="16736"/>
                    </a:cubicBezTo>
                    <a:cubicBezTo>
                      <a:pt x="26109" y="16820"/>
                      <a:pt x="26041" y="16906"/>
                      <a:pt x="25959" y="16973"/>
                    </a:cubicBezTo>
                    <a:cubicBezTo>
                      <a:pt x="25716" y="17172"/>
                      <a:pt x="25615" y="17431"/>
                      <a:pt x="25585" y="17742"/>
                    </a:cubicBezTo>
                    <a:cubicBezTo>
                      <a:pt x="25511" y="18485"/>
                      <a:pt x="25335" y="19205"/>
                      <a:pt x="25063" y="19901"/>
                    </a:cubicBezTo>
                    <a:cubicBezTo>
                      <a:pt x="24670" y="20911"/>
                      <a:pt x="24040" y="21763"/>
                      <a:pt x="23308" y="22548"/>
                    </a:cubicBezTo>
                    <a:cubicBezTo>
                      <a:pt x="22657" y="23246"/>
                      <a:pt x="21939" y="23870"/>
                      <a:pt x="21237" y="24514"/>
                    </a:cubicBezTo>
                    <a:cubicBezTo>
                      <a:pt x="20470" y="25220"/>
                      <a:pt x="19727" y="25949"/>
                      <a:pt x="19144" y="26826"/>
                    </a:cubicBezTo>
                    <a:cubicBezTo>
                      <a:pt x="18878" y="27223"/>
                      <a:pt x="18674" y="27649"/>
                      <a:pt x="18481" y="28087"/>
                    </a:cubicBezTo>
                    <a:cubicBezTo>
                      <a:pt x="18236" y="28649"/>
                      <a:pt x="18035" y="29230"/>
                      <a:pt x="17910" y="29832"/>
                    </a:cubicBezTo>
                    <a:cubicBezTo>
                      <a:pt x="17794" y="30396"/>
                      <a:pt x="17694" y="30967"/>
                      <a:pt x="17616" y="31540"/>
                    </a:cubicBezTo>
                    <a:cubicBezTo>
                      <a:pt x="17460" y="32680"/>
                      <a:pt x="17338" y="33823"/>
                      <a:pt x="17186" y="34963"/>
                    </a:cubicBezTo>
                    <a:cubicBezTo>
                      <a:pt x="17098" y="35654"/>
                      <a:pt x="16992" y="36348"/>
                      <a:pt x="16744" y="37005"/>
                    </a:cubicBezTo>
                    <a:cubicBezTo>
                      <a:pt x="16611" y="37355"/>
                      <a:pt x="16489" y="37711"/>
                      <a:pt x="16284" y="38028"/>
                    </a:cubicBezTo>
                    <a:cubicBezTo>
                      <a:pt x="16270" y="38050"/>
                      <a:pt x="16253" y="38075"/>
                      <a:pt x="16239" y="38099"/>
                    </a:cubicBezTo>
                    <a:cubicBezTo>
                      <a:pt x="16206" y="38148"/>
                      <a:pt x="16175" y="38210"/>
                      <a:pt x="16118" y="38210"/>
                    </a:cubicBezTo>
                    <a:cubicBezTo>
                      <a:pt x="16103" y="38210"/>
                      <a:pt x="16087" y="38207"/>
                      <a:pt x="16069" y="38198"/>
                    </a:cubicBezTo>
                    <a:cubicBezTo>
                      <a:pt x="15987" y="38157"/>
                      <a:pt x="16008" y="38071"/>
                      <a:pt x="16030" y="37999"/>
                    </a:cubicBezTo>
                    <a:cubicBezTo>
                      <a:pt x="16161" y="37574"/>
                      <a:pt x="16296" y="37146"/>
                      <a:pt x="16429" y="36716"/>
                    </a:cubicBezTo>
                    <a:cubicBezTo>
                      <a:pt x="16435" y="36704"/>
                      <a:pt x="16437" y="36694"/>
                      <a:pt x="16444" y="36684"/>
                    </a:cubicBezTo>
                    <a:cubicBezTo>
                      <a:pt x="16916" y="35296"/>
                      <a:pt x="17182" y="33877"/>
                      <a:pt x="17156" y="32420"/>
                    </a:cubicBezTo>
                    <a:cubicBezTo>
                      <a:pt x="17145" y="31593"/>
                      <a:pt x="17123" y="30765"/>
                      <a:pt x="17125" y="29938"/>
                    </a:cubicBezTo>
                    <a:cubicBezTo>
                      <a:pt x="17127" y="29083"/>
                      <a:pt x="17225" y="28230"/>
                      <a:pt x="17417" y="27395"/>
                    </a:cubicBezTo>
                    <a:cubicBezTo>
                      <a:pt x="17516" y="26961"/>
                      <a:pt x="17624" y="26532"/>
                      <a:pt x="17745" y="26108"/>
                    </a:cubicBezTo>
                    <a:cubicBezTo>
                      <a:pt x="17923" y="25474"/>
                      <a:pt x="18226" y="24889"/>
                      <a:pt x="18537" y="24308"/>
                    </a:cubicBezTo>
                    <a:cubicBezTo>
                      <a:pt x="19128" y="23207"/>
                      <a:pt x="19825" y="22174"/>
                      <a:pt x="20460" y="21100"/>
                    </a:cubicBezTo>
                    <a:cubicBezTo>
                      <a:pt x="21031" y="20134"/>
                      <a:pt x="21591" y="19160"/>
                      <a:pt x="22144" y="18184"/>
                    </a:cubicBezTo>
                    <a:cubicBezTo>
                      <a:pt x="22495" y="17564"/>
                      <a:pt x="22718" y="16891"/>
                      <a:pt x="22890" y="16200"/>
                    </a:cubicBezTo>
                    <a:cubicBezTo>
                      <a:pt x="22925" y="16056"/>
                      <a:pt x="22896" y="15954"/>
                      <a:pt x="22821" y="15930"/>
                    </a:cubicBezTo>
                    <a:cubicBezTo>
                      <a:pt x="22809" y="15926"/>
                      <a:pt x="22797" y="15923"/>
                      <a:pt x="22785" y="15923"/>
                    </a:cubicBezTo>
                    <a:cubicBezTo>
                      <a:pt x="22716" y="15923"/>
                      <a:pt x="22652" y="15995"/>
                      <a:pt x="22608" y="16126"/>
                    </a:cubicBezTo>
                    <a:cubicBezTo>
                      <a:pt x="22528" y="16370"/>
                      <a:pt x="22450" y="16613"/>
                      <a:pt x="22373" y="16854"/>
                    </a:cubicBezTo>
                    <a:cubicBezTo>
                      <a:pt x="22168" y="17503"/>
                      <a:pt x="21859" y="18102"/>
                      <a:pt x="21515" y="18683"/>
                    </a:cubicBezTo>
                    <a:cubicBezTo>
                      <a:pt x="20662" y="20128"/>
                      <a:pt x="19793" y="21564"/>
                      <a:pt x="18927" y="23000"/>
                    </a:cubicBezTo>
                    <a:cubicBezTo>
                      <a:pt x="18502" y="23714"/>
                      <a:pt x="18084" y="24435"/>
                      <a:pt x="17747" y="25200"/>
                    </a:cubicBezTo>
                    <a:cubicBezTo>
                      <a:pt x="17532" y="25681"/>
                      <a:pt x="17358" y="26182"/>
                      <a:pt x="17256" y="26701"/>
                    </a:cubicBezTo>
                    <a:cubicBezTo>
                      <a:pt x="17143" y="27274"/>
                      <a:pt x="17023" y="27843"/>
                      <a:pt x="16933" y="28422"/>
                    </a:cubicBezTo>
                    <a:cubicBezTo>
                      <a:pt x="16800" y="29277"/>
                      <a:pt x="16810" y="30139"/>
                      <a:pt x="16838" y="31000"/>
                    </a:cubicBezTo>
                    <a:cubicBezTo>
                      <a:pt x="16867" y="31919"/>
                      <a:pt x="16898" y="32837"/>
                      <a:pt x="16800" y="33752"/>
                    </a:cubicBezTo>
                    <a:cubicBezTo>
                      <a:pt x="16757" y="34147"/>
                      <a:pt x="16685" y="34537"/>
                      <a:pt x="16626" y="34928"/>
                    </a:cubicBezTo>
                    <a:cubicBezTo>
                      <a:pt x="16624" y="34949"/>
                      <a:pt x="16622" y="34977"/>
                      <a:pt x="16609" y="34992"/>
                    </a:cubicBezTo>
                    <a:cubicBezTo>
                      <a:pt x="16576" y="35029"/>
                      <a:pt x="16533" y="35094"/>
                      <a:pt x="16501" y="35094"/>
                    </a:cubicBezTo>
                    <a:cubicBezTo>
                      <a:pt x="16500" y="35094"/>
                      <a:pt x="16498" y="35094"/>
                      <a:pt x="16497" y="35094"/>
                    </a:cubicBezTo>
                    <a:cubicBezTo>
                      <a:pt x="16415" y="35082"/>
                      <a:pt x="16456" y="35008"/>
                      <a:pt x="16462" y="34957"/>
                    </a:cubicBezTo>
                    <a:cubicBezTo>
                      <a:pt x="16599" y="33999"/>
                      <a:pt x="16685" y="33042"/>
                      <a:pt x="16572" y="32076"/>
                    </a:cubicBezTo>
                    <a:cubicBezTo>
                      <a:pt x="16501" y="31456"/>
                      <a:pt x="16399" y="30838"/>
                      <a:pt x="16309" y="30223"/>
                    </a:cubicBezTo>
                    <a:cubicBezTo>
                      <a:pt x="16176" y="29302"/>
                      <a:pt x="16022" y="28383"/>
                      <a:pt x="15975" y="27452"/>
                    </a:cubicBezTo>
                    <a:cubicBezTo>
                      <a:pt x="15934" y="26665"/>
                      <a:pt x="15987" y="25881"/>
                      <a:pt x="16124" y="25100"/>
                    </a:cubicBezTo>
                    <a:cubicBezTo>
                      <a:pt x="16261" y="24349"/>
                      <a:pt x="16462" y="23620"/>
                      <a:pt x="16712" y="22898"/>
                    </a:cubicBezTo>
                    <a:cubicBezTo>
                      <a:pt x="17053" y="21908"/>
                      <a:pt x="17532" y="20993"/>
                      <a:pt x="18185" y="20175"/>
                    </a:cubicBezTo>
                    <a:cubicBezTo>
                      <a:pt x="18314" y="20013"/>
                      <a:pt x="18512" y="19903"/>
                      <a:pt x="18686" y="19778"/>
                    </a:cubicBezTo>
                    <a:cubicBezTo>
                      <a:pt x="18800" y="19694"/>
                      <a:pt x="18933" y="19637"/>
                      <a:pt x="19046" y="19555"/>
                    </a:cubicBezTo>
                    <a:cubicBezTo>
                      <a:pt x="19222" y="19430"/>
                      <a:pt x="19304" y="19248"/>
                      <a:pt x="19255" y="19037"/>
                    </a:cubicBezTo>
                    <a:cubicBezTo>
                      <a:pt x="19212" y="18847"/>
                      <a:pt x="19271" y="18720"/>
                      <a:pt x="19412" y="18591"/>
                    </a:cubicBezTo>
                    <a:cubicBezTo>
                      <a:pt x="19715" y="18315"/>
                      <a:pt x="19744" y="18090"/>
                      <a:pt x="19559" y="17724"/>
                    </a:cubicBezTo>
                    <a:cubicBezTo>
                      <a:pt x="19525" y="17652"/>
                      <a:pt x="19488" y="17581"/>
                      <a:pt x="19463" y="17507"/>
                    </a:cubicBezTo>
                    <a:cubicBezTo>
                      <a:pt x="19357" y="17188"/>
                      <a:pt x="19447" y="16955"/>
                      <a:pt x="19725" y="16777"/>
                    </a:cubicBezTo>
                    <a:cubicBezTo>
                      <a:pt x="19828" y="16709"/>
                      <a:pt x="19936" y="16640"/>
                      <a:pt x="20026" y="16556"/>
                    </a:cubicBezTo>
                    <a:cubicBezTo>
                      <a:pt x="20267" y="16331"/>
                      <a:pt x="20425" y="15901"/>
                      <a:pt x="20214" y="15512"/>
                    </a:cubicBezTo>
                    <a:cubicBezTo>
                      <a:pt x="20159" y="15406"/>
                      <a:pt x="20124" y="15279"/>
                      <a:pt x="20100" y="15158"/>
                    </a:cubicBezTo>
                    <a:cubicBezTo>
                      <a:pt x="20061" y="14991"/>
                      <a:pt x="20100" y="14841"/>
                      <a:pt x="20206" y="14696"/>
                    </a:cubicBezTo>
                    <a:cubicBezTo>
                      <a:pt x="20468" y="14348"/>
                      <a:pt x="20449" y="13921"/>
                      <a:pt x="20175" y="13581"/>
                    </a:cubicBezTo>
                    <a:cubicBezTo>
                      <a:pt x="20130" y="13522"/>
                      <a:pt x="20079" y="13470"/>
                      <a:pt x="20030" y="13415"/>
                    </a:cubicBezTo>
                    <a:cubicBezTo>
                      <a:pt x="19938" y="13307"/>
                      <a:pt x="19885" y="13184"/>
                      <a:pt x="19877" y="13045"/>
                    </a:cubicBezTo>
                    <a:cubicBezTo>
                      <a:pt x="19868" y="12906"/>
                      <a:pt x="19920" y="12801"/>
                      <a:pt x="20048" y="12740"/>
                    </a:cubicBezTo>
                    <a:cubicBezTo>
                      <a:pt x="20069" y="12730"/>
                      <a:pt x="20087" y="12720"/>
                      <a:pt x="20108" y="12707"/>
                    </a:cubicBezTo>
                    <a:cubicBezTo>
                      <a:pt x="20329" y="12570"/>
                      <a:pt x="20449" y="12384"/>
                      <a:pt x="20427" y="12114"/>
                    </a:cubicBezTo>
                    <a:cubicBezTo>
                      <a:pt x="20417" y="11997"/>
                      <a:pt x="20419" y="11875"/>
                      <a:pt x="20441" y="11760"/>
                    </a:cubicBezTo>
                    <a:cubicBezTo>
                      <a:pt x="20472" y="11604"/>
                      <a:pt x="20599" y="11477"/>
                      <a:pt x="20752" y="11477"/>
                    </a:cubicBezTo>
                    <a:cubicBezTo>
                      <a:pt x="20821" y="11477"/>
                      <a:pt x="20897" y="11504"/>
                      <a:pt x="20971" y="11566"/>
                    </a:cubicBezTo>
                    <a:cubicBezTo>
                      <a:pt x="21045" y="11627"/>
                      <a:pt x="21127" y="11678"/>
                      <a:pt x="21209" y="11729"/>
                    </a:cubicBezTo>
                    <a:cubicBezTo>
                      <a:pt x="21296" y="11782"/>
                      <a:pt x="21392" y="11808"/>
                      <a:pt x="21486" y="11808"/>
                    </a:cubicBezTo>
                    <a:cubicBezTo>
                      <a:pt x="21674" y="11808"/>
                      <a:pt x="21854" y="11706"/>
                      <a:pt x="21951" y="11525"/>
                    </a:cubicBezTo>
                    <a:cubicBezTo>
                      <a:pt x="22017" y="11400"/>
                      <a:pt x="22068" y="11267"/>
                      <a:pt x="22137" y="11144"/>
                    </a:cubicBezTo>
                    <a:cubicBezTo>
                      <a:pt x="22251" y="10938"/>
                      <a:pt x="22416" y="10823"/>
                      <a:pt x="22638" y="10823"/>
                    </a:cubicBezTo>
                    <a:cubicBezTo>
                      <a:pt x="22671" y="10823"/>
                      <a:pt x="22707" y="10826"/>
                      <a:pt x="22743" y="10831"/>
                    </a:cubicBezTo>
                    <a:cubicBezTo>
                      <a:pt x="22825" y="10841"/>
                      <a:pt x="22913" y="10850"/>
                      <a:pt x="22997" y="10852"/>
                    </a:cubicBezTo>
                    <a:cubicBezTo>
                      <a:pt x="23001" y="10852"/>
                      <a:pt x="23005" y="10852"/>
                      <a:pt x="23009" y="10852"/>
                    </a:cubicBezTo>
                    <a:cubicBezTo>
                      <a:pt x="23291" y="10852"/>
                      <a:pt x="23495" y="10713"/>
                      <a:pt x="23576" y="10447"/>
                    </a:cubicBezTo>
                    <a:cubicBezTo>
                      <a:pt x="23617" y="10314"/>
                      <a:pt x="23621" y="10166"/>
                      <a:pt x="23639" y="10029"/>
                    </a:cubicBezTo>
                    <a:cubicBezTo>
                      <a:pt x="23653" y="9911"/>
                      <a:pt x="23649" y="9792"/>
                      <a:pt x="23672" y="9675"/>
                    </a:cubicBezTo>
                    <a:cubicBezTo>
                      <a:pt x="23723" y="9428"/>
                      <a:pt x="23856" y="9242"/>
                      <a:pt x="24097" y="9139"/>
                    </a:cubicBezTo>
                    <a:cubicBezTo>
                      <a:pt x="24271" y="9066"/>
                      <a:pt x="24441" y="8969"/>
                      <a:pt x="24511" y="8783"/>
                    </a:cubicBezTo>
                    <a:cubicBezTo>
                      <a:pt x="24619" y="8497"/>
                      <a:pt x="24728" y="8210"/>
                      <a:pt x="24713" y="7893"/>
                    </a:cubicBezTo>
                    <a:cubicBezTo>
                      <a:pt x="24705" y="7756"/>
                      <a:pt x="24721" y="7611"/>
                      <a:pt x="24752" y="7474"/>
                    </a:cubicBezTo>
                    <a:cubicBezTo>
                      <a:pt x="24797" y="7269"/>
                      <a:pt x="24928" y="7122"/>
                      <a:pt x="25114" y="7026"/>
                    </a:cubicBezTo>
                    <a:cubicBezTo>
                      <a:pt x="25257" y="6956"/>
                      <a:pt x="25401" y="6891"/>
                      <a:pt x="25546" y="6825"/>
                    </a:cubicBezTo>
                    <a:cubicBezTo>
                      <a:pt x="25840" y="6690"/>
                      <a:pt x="26041" y="6469"/>
                      <a:pt x="26154" y="6169"/>
                    </a:cubicBezTo>
                    <a:cubicBezTo>
                      <a:pt x="26217" y="5999"/>
                      <a:pt x="26317" y="5894"/>
                      <a:pt x="26514" y="5886"/>
                    </a:cubicBezTo>
                    <a:cubicBezTo>
                      <a:pt x="26522" y="5886"/>
                      <a:pt x="26530" y="5886"/>
                      <a:pt x="26538" y="5886"/>
                    </a:cubicBezTo>
                    <a:close/>
                    <a:moveTo>
                      <a:pt x="2637" y="12473"/>
                    </a:moveTo>
                    <a:cubicBezTo>
                      <a:pt x="2727" y="12473"/>
                      <a:pt x="2816" y="12515"/>
                      <a:pt x="2857" y="12599"/>
                    </a:cubicBezTo>
                    <a:cubicBezTo>
                      <a:pt x="2877" y="12642"/>
                      <a:pt x="2867" y="12713"/>
                      <a:pt x="2846" y="12761"/>
                    </a:cubicBezTo>
                    <a:cubicBezTo>
                      <a:pt x="2810" y="12842"/>
                      <a:pt x="2754" y="12916"/>
                      <a:pt x="2703" y="12990"/>
                    </a:cubicBezTo>
                    <a:cubicBezTo>
                      <a:pt x="2556" y="13213"/>
                      <a:pt x="2535" y="13427"/>
                      <a:pt x="2648" y="13593"/>
                    </a:cubicBezTo>
                    <a:cubicBezTo>
                      <a:pt x="2735" y="13721"/>
                      <a:pt x="2867" y="13787"/>
                      <a:pt x="3034" y="13787"/>
                    </a:cubicBezTo>
                    <a:cubicBezTo>
                      <a:pt x="3099" y="13787"/>
                      <a:pt x="3169" y="13777"/>
                      <a:pt x="3243" y="13757"/>
                    </a:cubicBezTo>
                    <a:cubicBezTo>
                      <a:pt x="3372" y="13724"/>
                      <a:pt x="3495" y="13675"/>
                      <a:pt x="3620" y="13648"/>
                    </a:cubicBezTo>
                    <a:cubicBezTo>
                      <a:pt x="3657" y="13640"/>
                      <a:pt x="3690" y="13636"/>
                      <a:pt x="3719" y="13636"/>
                    </a:cubicBezTo>
                    <a:cubicBezTo>
                      <a:pt x="3868" y="13636"/>
                      <a:pt x="3920" y="13738"/>
                      <a:pt x="3867" y="13921"/>
                    </a:cubicBezTo>
                    <a:cubicBezTo>
                      <a:pt x="3822" y="14072"/>
                      <a:pt x="3755" y="14221"/>
                      <a:pt x="3726" y="14375"/>
                    </a:cubicBezTo>
                    <a:cubicBezTo>
                      <a:pt x="3685" y="14622"/>
                      <a:pt x="3740" y="14851"/>
                      <a:pt x="3968" y="15001"/>
                    </a:cubicBezTo>
                    <a:cubicBezTo>
                      <a:pt x="4084" y="15075"/>
                      <a:pt x="4203" y="15114"/>
                      <a:pt x="4324" y="15114"/>
                    </a:cubicBezTo>
                    <a:cubicBezTo>
                      <a:pt x="4441" y="15114"/>
                      <a:pt x="4558" y="15078"/>
                      <a:pt x="4673" y="15003"/>
                    </a:cubicBezTo>
                    <a:cubicBezTo>
                      <a:pt x="4810" y="14917"/>
                      <a:pt x="4941" y="14817"/>
                      <a:pt x="5074" y="14723"/>
                    </a:cubicBezTo>
                    <a:cubicBezTo>
                      <a:pt x="5195" y="14641"/>
                      <a:pt x="5322" y="14592"/>
                      <a:pt x="5471" y="14585"/>
                    </a:cubicBezTo>
                    <a:cubicBezTo>
                      <a:pt x="5476" y="14585"/>
                      <a:pt x="5480" y="14585"/>
                      <a:pt x="5484" y="14585"/>
                    </a:cubicBezTo>
                    <a:cubicBezTo>
                      <a:pt x="5604" y="14585"/>
                      <a:pt x="5681" y="14641"/>
                      <a:pt x="5717" y="14753"/>
                    </a:cubicBezTo>
                    <a:cubicBezTo>
                      <a:pt x="5739" y="14831"/>
                      <a:pt x="5747" y="14917"/>
                      <a:pt x="5762" y="15001"/>
                    </a:cubicBezTo>
                    <a:cubicBezTo>
                      <a:pt x="5782" y="15124"/>
                      <a:pt x="5788" y="15250"/>
                      <a:pt x="5823" y="15369"/>
                    </a:cubicBezTo>
                    <a:cubicBezTo>
                      <a:pt x="5882" y="15565"/>
                      <a:pt x="6022" y="15684"/>
                      <a:pt x="6230" y="15707"/>
                    </a:cubicBezTo>
                    <a:cubicBezTo>
                      <a:pt x="6271" y="15709"/>
                      <a:pt x="6310" y="15715"/>
                      <a:pt x="6349" y="15727"/>
                    </a:cubicBezTo>
                    <a:cubicBezTo>
                      <a:pt x="6466" y="15766"/>
                      <a:pt x="6504" y="15819"/>
                      <a:pt x="6488" y="15944"/>
                    </a:cubicBezTo>
                    <a:cubicBezTo>
                      <a:pt x="6478" y="16026"/>
                      <a:pt x="6457" y="16110"/>
                      <a:pt x="6445" y="16196"/>
                    </a:cubicBezTo>
                    <a:cubicBezTo>
                      <a:pt x="6435" y="16261"/>
                      <a:pt x="6423" y="16331"/>
                      <a:pt x="6421" y="16396"/>
                    </a:cubicBezTo>
                    <a:cubicBezTo>
                      <a:pt x="6415" y="16663"/>
                      <a:pt x="6562" y="16842"/>
                      <a:pt x="6815" y="16842"/>
                    </a:cubicBezTo>
                    <a:cubicBezTo>
                      <a:pt x="6830" y="16842"/>
                      <a:pt x="6845" y="16841"/>
                      <a:pt x="6860" y="16840"/>
                    </a:cubicBezTo>
                    <a:cubicBezTo>
                      <a:pt x="7071" y="16824"/>
                      <a:pt x="7282" y="16760"/>
                      <a:pt x="7491" y="16719"/>
                    </a:cubicBezTo>
                    <a:cubicBezTo>
                      <a:pt x="7601" y="16699"/>
                      <a:pt x="7714" y="16666"/>
                      <a:pt x="7824" y="16662"/>
                    </a:cubicBezTo>
                    <a:cubicBezTo>
                      <a:pt x="7826" y="16662"/>
                      <a:pt x="7828" y="16662"/>
                      <a:pt x="7830" y="16662"/>
                    </a:cubicBezTo>
                    <a:cubicBezTo>
                      <a:pt x="8025" y="16662"/>
                      <a:pt x="8123" y="16762"/>
                      <a:pt x="8156" y="16957"/>
                    </a:cubicBezTo>
                    <a:cubicBezTo>
                      <a:pt x="8186" y="17129"/>
                      <a:pt x="8153" y="17286"/>
                      <a:pt x="8037" y="17417"/>
                    </a:cubicBezTo>
                    <a:cubicBezTo>
                      <a:pt x="7975" y="17485"/>
                      <a:pt x="7910" y="17548"/>
                      <a:pt x="7853" y="17618"/>
                    </a:cubicBezTo>
                    <a:cubicBezTo>
                      <a:pt x="7673" y="17824"/>
                      <a:pt x="7630" y="18062"/>
                      <a:pt x="7732" y="18315"/>
                    </a:cubicBezTo>
                    <a:cubicBezTo>
                      <a:pt x="7832" y="18561"/>
                      <a:pt x="8037" y="18683"/>
                      <a:pt x="8288" y="18698"/>
                    </a:cubicBezTo>
                    <a:cubicBezTo>
                      <a:pt x="8313" y="18699"/>
                      <a:pt x="8338" y="18700"/>
                      <a:pt x="8363" y="18700"/>
                    </a:cubicBezTo>
                    <a:cubicBezTo>
                      <a:pt x="8496" y="18700"/>
                      <a:pt x="8630" y="18678"/>
                      <a:pt x="8759" y="18651"/>
                    </a:cubicBezTo>
                    <a:cubicBezTo>
                      <a:pt x="8828" y="18636"/>
                      <a:pt x="8890" y="18628"/>
                      <a:pt x="8944" y="18628"/>
                    </a:cubicBezTo>
                    <a:cubicBezTo>
                      <a:pt x="9135" y="18628"/>
                      <a:pt x="9239" y="18727"/>
                      <a:pt x="9295" y="18974"/>
                    </a:cubicBezTo>
                    <a:cubicBezTo>
                      <a:pt x="9381" y="19371"/>
                      <a:pt x="9514" y="19530"/>
                      <a:pt x="9991" y="19530"/>
                    </a:cubicBezTo>
                    <a:cubicBezTo>
                      <a:pt x="10161" y="19530"/>
                      <a:pt x="10228" y="19573"/>
                      <a:pt x="10267" y="19741"/>
                    </a:cubicBezTo>
                    <a:cubicBezTo>
                      <a:pt x="10291" y="19844"/>
                      <a:pt x="10291" y="19956"/>
                      <a:pt x="10273" y="20058"/>
                    </a:cubicBezTo>
                    <a:cubicBezTo>
                      <a:pt x="10218" y="20386"/>
                      <a:pt x="10375" y="20596"/>
                      <a:pt x="10711" y="20625"/>
                    </a:cubicBezTo>
                    <a:cubicBezTo>
                      <a:pt x="10801" y="20631"/>
                      <a:pt x="10893" y="20637"/>
                      <a:pt x="10979" y="20656"/>
                    </a:cubicBezTo>
                    <a:cubicBezTo>
                      <a:pt x="11190" y="20699"/>
                      <a:pt x="11392" y="20781"/>
                      <a:pt x="11445" y="21004"/>
                    </a:cubicBezTo>
                    <a:cubicBezTo>
                      <a:pt x="11494" y="21202"/>
                      <a:pt x="11355" y="21355"/>
                      <a:pt x="11214" y="21484"/>
                    </a:cubicBezTo>
                    <a:cubicBezTo>
                      <a:pt x="11128" y="21562"/>
                      <a:pt x="11030" y="21632"/>
                      <a:pt x="10936" y="21703"/>
                    </a:cubicBezTo>
                    <a:cubicBezTo>
                      <a:pt x="10625" y="21941"/>
                      <a:pt x="10559" y="22196"/>
                      <a:pt x="10731" y="22552"/>
                    </a:cubicBezTo>
                    <a:cubicBezTo>
                      <a:pt x="10782" y="22661"/>
                      <a:pt x="10840" y="22767"/>
                      <a:pt x="10897" y="22869"/>
                    </a:cubicBezTo>
                    <a:cubicBezTo>
                      <a:pt x="11030" y="23105"/>
                      <a:pt x="10989" y="23330"/>
                      <a:pt x="10846" y="23543"/>
                    </a:cubicBezTo>
                    <a:cubicBezTo>
                      <a:pt x="10793" y="23622"/>
                      <a:pt x="10729" y="23696"/>
                      <a:pt x="10666" y="23768"/>
                    </a:cubicBezTo>
                    <a:cubicBezTo>
                      <a:pt x="10349" y="24117"/>
                      <a:pt x="10390" y="24506"/>
                      <a:pt x="10772" y="24789"/>
                    </a:cubicBezTo>
                    <a:cubicBezTo>
                      <a:pt x="10850" y="24846"/>
                      <a:pt x="10928" y="24903"/>
                      <a:pt x="11003" y="24964"/>
                    </a:cubicBezTo>
                    <a:cubicBezTo>
                      <a:pt x="11151" y="25085"/>
                      <a:pt x="11192" y="25241"/>
                      <a:pt x="11147" y="25423"/>
                    </a:cubicBezTo>
                    <a:cubicBezTo>
                      <a:pt x="11102" y="25593"/>
                      <a:pt x="11048" y="25760"/>
                      <a:pt x="11018" y="25934"/>
                    </a:cubicBezTo>
                    <a:cubicBezTo>
                      <a:pt x="10948" y="26327"/>
                      <a:pt x="11132" y="26624"/>
                      <a:pt x="11511" y="26744"/>
                    </a:cubicBezTo>
                    <a:cubicBezTo>
                      <a:pt x="11550" y="26757"/>
                      <a:pt x="11589" y="26767"/>
                      <a:pt x="11623" y="26783"/>
                    </a:cubicBezTo>
                    <a:cubicBezTo>
                      <a:pt x="11765" y="26847"/>
                      <a:pt x="11818" y="26947"/>
                      <a:pt x="11793" y="27096"/>
                    </a:cubicBezTo>
                    <a:cubicBezTo>
                      <a:pt x="11781" y="27174"/>
                      <a:pt x="11756" y="27250"/>
                      <a:pt x="11750" y="27330"/>
                    </a:cubicBezTo>
                    <a:cubicBezTo>
                      <a:pt x="11724" y="27628"/>
                      <a:pt x="11836" y="27859"/>
                      <a:pt x="12053" y="28068"/>
                    </a:cubicBezTo>
                    <a:cubicBezTo>
                      <a:pt x="12323" y="28328"/>
                      <a:pt x="12654" y="28445"/>
                      <a:pt x="12982" y="28588"/>
                    </a:cubicBezTo>
                    <a:cubicBezTo>
                      <a:pt x="14064" y="29058"/>
                      <a:pt x="14713" y="29856"/>
                      <a:pt x="14870" y="31035"/>
                    </a:cubicBezTo>
                    <a:cubicBezTo>
                      <a:pt x="14975" y="31831"/>
                      <a:pt x="15177" y="32604"/>
                      <a:pt x="15374" y="33375"/>
                    </a:cubicBezTo>
                    <a:cubicBezTo>
                      <a:pt x="15476" y="33774"/>
                      <a:pt x="15603" y="34171"/>
                      <a:pt x="15725" y="34564"/>
                    </a:cubicBezTo>
                    <a:cubicBezTo>
                      <a:pt x="15959" y="35325"/>
                      <a:pt x="15961" y="36094"/>
                      <a:pt x="15832" y="36870"/>
                    </a:cubicBezTo>
                    <a:cubicBezTo>
                      <a:pt x="15772" y="37203"/>
                      <a:pt x="15725" y="37539"/>
                      <a:pt x="15668" y="37874"/>
                    </a:cubicBezTo>
                    <a:cubicBezTo>
                      <a:pt x="15570" y="38414"/>
                      <a:pt x="15398" y="38932"/>
                      <a:pt x="15200" y="39439"/>
                    </a:cubicBezTo>
                    <a:cubicBezTo>
                      <a:pt x="14964" y="40035"/>
                      <a:pt x="14711" y="40624"/>
                      <a:pt x="14443" y="41207"/>
                    </a:cubicBezTo>
                    <a:cubicBezTo>
                      <a:pt x="14160" y="41815"/>
                      <a:pt x="13806" y="42379"/>
                      <a:pt x="13369" y="42895"/>
                    </a:cubicBezTo>
                    <a:cubicBezTo>
                      <a:pt x="13287" y="42989"/>
                      <a:pt x="13287" y="42989"/>
                      <a:pt x="13158" y="43018"/>
                    </a:cubicBezTo>
                    <a:cubicBezTo>
                      <a:pt x="13182" y="42948"/>
                      <a:pt x="13193" y="42885"/>
                      <a:pt x="13219" y="42827"/>
                    </a:cubicBezTo>
                    <a:cubicBezTo>
                      <a:pt x="13506" y="42263"/>
                      <a:pt x="13696" y="41663"/>
                      <a:pt x="13808" y="41041"/>
                    </a:cubicBezTo>
                    <a:cubicBezTo>
                      <a:pt x="13868" y="40720"/>
                      <a:pt x="13905" y="40401"/>
                      <a:pt x="13952" y="40082"/>
                    </a:cubicBezTo>
                    <a:cubicBezTo>
                      <a:pt x="13960" y="40025"/>
                      <a:pt x="13956" y="39969"/>
                      <a:pt x="13945" y="39912"/>
                    </a:cubicBezTo>
                    <a:cubicBezTo>
                      <a:pt x="13931" y="39836"/>
                      <a:pt x="13890" y="39775"/>
                      <a:pt x="13800" y="39775"/>
                    </a:cubicBezTo>
                    <a:cubicBezTo>
                      <a:pt x="13797" y="39775"/>
                      <a:pt x="13795" y="39775"/>
                      <a:pt x="13792" y="39775"/>
                    </a:cubicBezTo>
                    <a:cubicBezTo>
                      <a:pt x="13714" y="39775"/>
                      <a:pt x="13679" y="39833"/>
                      <a:pt x="13667" y="39902"/>
                    </a:cubicBezTo>
                    <a:cubicBezTo>
                      <a:pt x="13641" y="40076"/>
                      <a:pt x="13618" y="40250"/>
                      <a:pt x="13594" y="40423"/>
                    </a:cubicBezTo>
                    <a:cubicBezTo>
                      <a:pt x="13495" y="41135"/>
                      <a:pt x="13336" y="41827"/>
                      <a:pt x="13043" y="42488"/>
                    </a:cubicBezTo>
                    <a:cubicBezTo>
                      <a:pt x="12898" y="42815"/>
                      <a:pt x="12722" y="43126"/>
                      <a:pt x="12485" y="43396"/>
                    </a:cubicBezTo>
                    <a:cubicBezTo>
                      <a:pt x="12413" y="43478"/>
                      <a:pt x="12317" y="43556"/>
                      <a:pt x="12219" y="43595"/>
                    </a:cubicBezTo>
                    <a:cubicBezTo>
                      <a:pt x="12162" y="43617"/>
                      <a:pt x="12105" y="43629"/>
                      <a:pt x="12048" y="43629"/>
                    </a:cubicBezTo>
                    <a:cubicBezTo>
                      <a:pt x="11928" y="43629"/>
                      <a:pt x="11809" y="43576"/>
                      <a:pt x="11701" y="43451"/>
                    </a:cubicBezTo>
                    <a:cubicBezTo>
                      <a:pt x="11345" y="43042"/>
                      <a:pt x="11055" y="42590"/>
                      <a:pt x="10811" y="42107"/>
                    </a:cubicBezTo>
                    <a:cubicBezTo>
                      <a:pt x="10056" y="40620"/>
                      <a:pt x="9755" y="39049"/>
                      <a:pt x="9942" y="37391"/>
                    </a:cubicBezTo>
                    <a:cubicBezTo>
                      <a:pt x="10003" y="36855"/>
                      <a:pt x="10095" y="36323"/>
                      <a:pt x="10193" y="35796"/>
                    </a:cubicBezTo>
                    <a:cubicBezTo>
                      <a:pt x="10404" y="34640"/>
                      <a:pt x="10551" y="33478"/>
                      <a:pt x="10588" y="32301"/>
                    </a:cubicBezTo>
                    <a:cubicBezTo>
                      <a:pt x="10627" y="31051"/>
                      <a:pt x="10574" y="29805"/>
                      <a:pt x="10300" y="28580"/>
                    </a:cubicBezTo>
                    <a:cubicBezTo>
                      <a:pt x="10167" y="27986"/>
                      <a:pt x="9999" y="27403"/>
                      <a:pt x="9829" y="26820"/>
                    </a:cubicBezTo>
                    <a:cubicBezTo>
                      <a:pt x="9768" y="26609"/>
                      <a:pt x="9661" y="26411"/>
                      <a:pt x="9573" y="26210"/>
                    </a:cubicBezTo>
                    <a:cubicBezTo>
                      <a:pt x="9548" y="26154"/>
                      <a:pt x="9510" y="26112"/>
                      <a:pt x="9453" y="26112"/>
                    </a:cubicBezTo>
                    <a:cubicBezTo>
                      <a:pt x="9440" y="26112"/>
                      <a:pt x="9426" y="26114"/>
                      <a:pt x="9412" y="26118"/>
                    </a:cubicBezTo>
                    <a:cubicBezTo>
                      <a:pt x="9324" y="26143"/>
                      <a:pt x="9307" y="26221"/>
                      <a:pt x="9330" y="26296"/>
                    </a:cubicBezTo>
                    <a:cubicBezTo>
                      <a:pt x="9385" y="26476"/>
                      <a:pt x="9446" y="26652"/>
                      <a:pt x="9508" y="26828"/>
                    </a:cubicBezTo>
                    <a:cubicBezTo>
                      <a:pt x="10095" y="28567"/>
                      <a:pt x="10339" y="30353"/>
                      <a:pt x="10275" y="32187"/>
                    </a:cubicBezTo>
                    <a:cubicBezTo>
                      <a:pt x="10234" y="33392"/>
                      <a:pt x="10103" y="34584"/>
                      <a:pt x="9880" y="35767"/>
                    </a:cubicBezTo>
                    <a:cubicBezTo>
                      <a:pt x="9743" y="36508"/>
                      <a:pt x="9614" y="37250"/>
                      <a:pt x="9590" y="38007"/>
                    </a:cubicBezTo>
                    <a:cubicBezTo>
                      <a:pt x="9524" y="39953"/>
                      <a:pt x="10062" y="41714"/>
                      <a:pt x="11198" y="43296"/>
                    </a:cubicBezTo>
                    <a:cubicBezTo>
                      <a:pt x="11253" y="43374"/>
                      <a:pt x="11321" y="43443"/>
                      <a:pt x="11374" y="43523"/>
                    </a:cubicBezTo>
                    <a:cubicBezTo>
                      <a:pt x="11396" y="43556"/>
                      <a:pt x="11400" y="43601"/>
                      <a:pt x="11413" y="43642"/>
                    </a:cubicBezTo>
                    <a:cubicBezTo>
                      <a:pt x="11402" y="43652"/>
                      <a:pt x="11392" y="43660"/>
                      <a:pt x="11382" y="43670"/>
                    </a:cubicBezTo>
                    <a:cubicBezTo>
                      <a:pt x="11321" y="43636"/>
                      <a:pt x="11257" y="43609"/>
                      <a:pt x="11188" y="43570"/>
                    </a:cubicBezTo>
                    <a:cubicBezTo>
                      <a:pt x="10555" y="43132"/>
                      <a:pt x="10034" y="42586"/>
                      <a:pt x="9592" y="41958"/>
                    </a:cubicBezTo>
                    <a:cubicBezTo>
                      <a:pt x="8900" y="40980"/>
                      <a:pt x="8327" y="39941"/>
                      <a:pt x="7980" y="38785"/>
                    </a:cubicBezTo>
                    <a:cubicBezTo>
                      <a:pt x="7679" y="37788"/>
                      <a:pt x="7599" y="36772"/>
                      <a:pt x="7726" y="35738"/>
                    </a:cubicBezTo>
                    <a:cubicBezTo>
                      <a:pt x="7750" y="35552"/>
                      <a:pt x="7773" y="35368"/>
                      <a:pt x="7787" y="35182"/>
                    </a:cubicBezTo>
                    <a:cubicBezTo>
                      <a:pt x="7800" y="35053"/>
                      <a:pt x="7808" y="34920"/>
                      <a:pt x="7693" y="34816"/>
                    </a:cubicBezTo>
                    <a:cubicBezTo>
                      <a:pt x="7581" y="34844"/>
                      <a:pt x="7560" y="34938"/>
                      <a:pt x="7546" y="35022"/>
                    </a:cubicBezTo>
                    <a:cubicBezTo>
                      <a:pt x="7497" y="35292"/>
                      <a:pt x="7454" y="35560"/>
                      <a:pt x="7419" y="35828"/>
                    </a:cubicBezTo>
                    <a:cubicBezTo>
                      <a:pt x="7227" y="37447"/>
                      <a:pt x="7579" y="38961"/>
                      <a:pt x="8311" y="40401"/>
                    </a:cubicBezTo>
                    <a:cubicBezTo>
                      <a:pt x="8689" y="41148"/>
                      <a:pt x="9119" y="41864"/>
                      <a:pt x="9655" y="42506"/>
                    </a:cubicBezTo>
                    <a:cubicBezTo>
                      <a:pt x="9893" y="42787"/>
                      <a:pt x="10163" y="43040"/>
                      <a:pt x="10414" y="43306"/>
                    </a:cubicBezTo>
                    <a:cubicBezTo>
                      <a:pt x="10443" y="43337"/>
                      <a:pt x="10471" y="43370"/>
                      <a:pt x="10504" y="43406"/>
                    </a:cubicBezTo>
                    <a:cubicBezTo>
                      <a:pt x="10473" y="43431"/>
                      <a:pt x="10444" y="43440"/>
                      <a:pt x="10418" y="43440"/>
                    </a:cubicBezTo>
                    <a:cubicBezTo>
                      <a:pt x="10367" y="43440"/>
                      <a:pt x="10325" y="43404"/>
                      <a:pt x="10281" y="43380"/>
                    </a:cubicBezTo>
                    <a:cubicBezTo>
                      <a:pt x="9684" y="43038"/>
                      <a:pt x="9172" y="42598"/>
                      <a:pt x="8730" y="42070"/>
                    </a:cubicBezTo>
                    <a:cubicBezTo>
                      <a:pt x="8229" y="41473"/>
                      <a:pt x="7847" y="40808"/>
                      <a:pt x="7550" y="40090"/>
                    </a:cubicBezTo>
                    <a:cubicBezTo>
                      <a:pt x="7489" y="39941"/>
                      <a:pt x="7425" y="39797"/>
                      <a:pt x="7360" y="39652"/>
                    </a:cubicBezTo>
                    <a:cubicBezTo>
                      <a:pt x="7313" y="39550"/>
                      <a:pt x="7249" y="39468"/>
                      <a:pt x="7135" y="39429"/>
                    </a:cubicBezTo>
                    <a:cubicBezTo>
                      <a:pt x="7032" y="39540"/>
                      <a:pt x="7061" y="39656"/>
                      <a:pt x="7108" y="39765"/>
                    </a:cubicBezTo>
                    <a:cubicBezTo>
                      <a:pt x="7270" y="40158"/>
                      <a:pt x="7415" y="40563"/>
                      <a:pt x="7609" y="40939"/>
                    </a:cubicBezTo>
                    <a:cubicBezTo>
                      <a:pt x="8205" y="42099"/>
                      <a:pt x="9039" y="43046"/>
                      <a:pt x="10195" y="43685"/>
                    </a:cubicBezTo>
                    <a:cubicBezTo>
                      <a:pt x="10281" y="43736"/>
                      <a:pt x="10377" y="43777"/>
                      <a:pt x="10463" y="43830"/>
                    </a:cubicBezTo>
                    <a:cubicBezTo>
                      <a:pt x="10527" y="43871"/>
                      <a:pt x="10582" y="43926"/>
                      <a:pt x="10643" y="43973"/>
                    </a:cubicBezTo>
                    <a:cubicBezTo>
                      <a:pt x="10581" y="44039"/>
                      <a:pt x="10520" y="44061"/>
                      <a:pt x="10459" y="44061"/>
                    </a:cubicBezTo>
                    <a:cubicBezTo>
                      <a:pt x="10420" y="44061"/>
                      <a:pt x="10380" y="44052"/>
                      <a:pt x="10341" y="44041"/>
                    </a:cubicBezTo>
                    <a:cubicBezTo>
                      <a:pt x="9805" y="43902"/>
                      <a:pt x="9340" y="43615"/>
                      <a:pt x="8894" y="43302"/>
                    </a:cubicBezTo>
                    <a:cubicBezTo>
                      <a:pt x="7660" y="42435"/>
                      <a:pt x="6873" y="41250"/>
                      <a:pt x="6433" y="39824"/>
                    </a:cubicBezTo>
                    <a:cubicBezTo>
                      <a:pt x="6132" y="38838"/>
                      <a:pt x="5917" y="37833"/>
                      <a:pt x="5903" y="36800"/>
                    </a:cubicBezTo>
                    <a:cubicBezTo>
                      <a:pt x="5897" y="36235"/>
                      <a:pt x="5944" y="35667"/>
                      <a:pt x="6001" y="35104"/>
                    </a:cubicBezTo>
                    <a:cubicBezTo>
                      <a:pt x="6091" y="34188"/>
                      <a:pt x="6337" y="33302"/>
                      <a:pt x="6609" y="32422"/>
                    </a:cubicBezTo>
                    <a:cubicBezTo>
                      <a:pt x="6930" y="31395"/>
                      <a:pt x="7251" y="30364"/>
                      <a:pt x="7468" y="29308"/>
                    </a:cubicBezTo>
                    <a:cubicBezTo>
                      <a:pt x="7679" y="28285"/>
                      <a:pt x="7771" y="27254"/>
                      <a:pt x="7617" y="26212"/>
                    </a:cubicBezTo>
                    <a:cubicBezTo>
                      <a:pt x="7589" y="26004"/>
                      <a:pt x="7550" y="25799"/>
                      <a:pt x="7503" y="25595"/>
                    </a:cubicBezTo>
                    <a:cubicBezTo>
                      <a:pt x="7341" y="24915"/>
                      <a:pt x="7165" y="24240"/>
                      <a:pt x="7016" y="23561"/>
                    </a:cubicBezTo>
                    <a:cubicBezTo>
                      <a:pt x="6905" y="23052"/>
                      <a:pt x="6830" y="22536"/>
                      <a:pt x="6738" y="22020"/>
                    </a:cubicBezTo>
                    <a:cubicBezTo>
                      <a:pt x="6627" y="21413"/>
                      <a:pt x="6511" y="20803"/>
                      <a:pt x="6277" y="20228"/>
                    </a:cubicBezTo>
                    <a:cubicBezTo>
                      <a:pt x="5962" y="19447"/>
                      <a:pt x="5502" y="18782"/>
                      <a:pt x="4755" y="18346"/>
                    </a:cubicBezTo>
                    <a:cubicBezTo>
                      <a:pt x="4579" y="18244"/>
                      <a:pt x="4414" y="18127"/>
                      <a:pt x="4242" y="18016"/>
                    </a:cubicBezTo>
                    <a:cubicBezTo>
                      <a:pt x="4209" y="17996"/>
                      <a:pt x="4170" y="17974"/>
                      <a:pt x="4133" y="17969"/>
                    </a:cubicBezTo>
                    <a:cubicBezTo>
                      <a:pt x="4098" y="17969"/>
                      <a:pt x="4049" y="17988"/>
                      <a:pt x="4031" y="18014"/>
                    </a:cubicBezTo>
                    <a:cubicBezTo>
                      <a:pt x="4015" y="18037"/>
                      <a:pt x="4017" y="18096"/>
                      <a:pt x="4037" y="18119"/>
                    </a:cubicBezTo>
                    <a:cubicBezTo>
                      <a:pt x="4082" y="18174"/>
                      <a:pt x="4139" y="18223"/>
                      <a:pt x="4195" y="18270"/>
                    </a:cubicBezTo>
                    <a:cubicBezTo>
                      <a:pt x="4436" y="18456"/>
                      <a:pt x="4682" y="18641"/>
                      <a:pt x="4921" y="18829"/>
                    </a:cubicBezTo>
                    <a:cubicBezTo>
                      <a:pt x="5369" y="19183"/>
                      <a:pt x="5674" y="19645"/>
                      <a:pt x="5903" y="20157"/>
                    </a:cubicBezTo>
                    <a:cubicBezTo>
                      <a:pt x="6200" y="20813"/>
                      <a:pt x="6331" y="21517"/>
                      <a:pt x="6453" y="22221"/>
                    </a:cubicBezTo>
                    <a:cubicBezTo>
                      <a:pt x="6476" y="22362"/>
                      <a:pt x="6500" y="22499"/>
                      <a:pt x="6521" y="22640"/>
                    </a:cubicBezTo>
                    <a:cubicBezTo>
                      <a:pt x="6527" y="22683"/>
                      <a:pt x="6535" y="22728"/>
                      <a:pt x="6527" y="22773"/>
                    </a:cubicBezTo>
                    <a:cubicBezTo>
                      <a:pt x="6514" y="22851"/>
                      <a:pt x="6474" y="22896"/>
                      <a:pt x="6424" y="22896"/>
                    </a:cubicBezTo>
                    <a:cubicBezTo>
                      <a:pt x="6394" y="22896"/>
                      <a:pt x="6361" y="22879"/>
                      <a:pt x="6328" y="22845"/>
                    </a:cubicBezTo>
                    <a:cubicBezTo>
                      <a:pt x="6052" y="22548"/>
                      <a:pt x="5698" y="22389"/>
                      <a:pt x="5318" y="22274"/>
                    </a:cubicBezTo>
                    <a:cubicBezTo>
                      <a:pt x="5201" y="22239"/>
                      <a:pt x="5080" y="22190"/>
                      <a:pt x="4980" y="22121"/>
                    </a:cubicBezTo>
                    <a:cubicBezTo>
                      <a:pt x="4845" y="22029"/>
                      <a:pt x="4812" y="21910"/>
                      <a:pt x="4884" y="21763"/>
                    </a:cubicBezTo>
                    <a:cubicBezTo>
                      <a:pt x="4941" y="21642"/>
                      <a:pt x="5027" y="21531"/>
                      <a:pt x="5113" y="21429"/>
                    </a:cubicBezTo>
                    <a:cubicBezTo>
                      <a:pt x="5267" y="21251"/>
                      <a:pt x="5365" y="21055"/>
                      <a:pt x="5371" y="20815"/>
                    </a:cubicBezTo>
                    <a:cubicBezTo>
                      <a:pt x="5381" y="20448"/>
                      <a:pt x="5149" y="20183"/>
                      <a:pt x="4800" y="20183"/>
                    </a:cubicBezTo>
                    <a:cubicBezTo>
                      <a:pt x="4775" y="20183"/>
                      <a:pt x="4750" y="20185"/>
                      <a:pt x="4724" y="20187"/>
                    </a:cubicBezTo>
                    <a:cubicBezTo>
                      <a:pt x="4674" y="20192"/>
                      <a:pt x="4630" y="20195"/>
                      <a:pt x="4590" y="20195"/>
                    </a:cubicBezTo>
                    <a:cubicBezTo>
                      <a:pt x="4358" y="20195"/>
                      <a:pt x="4299" y="20104"/>
                      <a:pt x="4260" y="19833"/>
                    </a:cubicBezTo>
                    <a:cubicBezTo>
                      <a:pt x="4244" y="19729"/>
                      <a:pt x="4211" y="19623"/>
                      <a:pt x="4162" y="19526"/>
                    </a:cubicBezTo>
                    <a:cubicBezTo>
                      <a:pt x="4080" y="19361"/>
                      <a:pt x="3934" y="19266"/>
                      <a:pt x="3764" y="19266"/>
                    </a:cubicBezTo>
                    <a:cubicBezTo>
                      <a:pt x="3718" y="19266"/>
                      <a:pt x="3671" y="19273"/>
                      <a:pt x="3622" y="19287"/>
                    </a:cubicBezTo>
                    <a:cubicBezTo>
                      <a:pt x="3519" y="19316"/>
                      <a:pt x="3423" y="19367"/>
                      <a:pt x="3333" y="19424"/>
                    </a:cubicBezTo>
                    <a:cubicBezTo>
                      <a:pt x="3241" y="19485"/>
                      <a:pt x="3148" y="19515"/>
                      <a:pt x="3053" y="19515"/>
                    </a:cubicBezTo>
                    <a:cubicBezTo>
                      <a:pt x="2976" y="19515"/>
                      <a:pt x="2899" y="19495"/>
                      <a:pt x="2820" y="19455"/>
                    </a:cubicBezTo>
                    <a:cubicBezTo>
                      <a:pt x="2736" y="19412"/>
                      <a:pt x="2650" y="19367"/>
                      <a:pt x="2564" y="19322"/>
                    </a:cubicBezTo>
                    <a:cubicBezTo>
                      <a:pt x="2485" y="19284"/>
                      <a:pt x="2407" y="19265"/>
                      <a:pt x="2329" y="19265"/>
                    </a:cubicBezTo>
                    <a:cubicBezTo>
                      <a:pt x="2249" y="19265"/>
                      <a:pt x="2170" y="19285"/>
                      <a:pt x="2091" y="19328"/>
                    </a:cubicBezTo>
                    <a:cubicBezTo>
                      <a:pt x="1991" y="19381"/>
                      <a:pt x="1899" y="19451"/>
                      <a:pt x="1799" y="19502"/>
                    </a:cubicBezTo>
                    <a:cubicBezTo>
                      <a:pt x="1678" y="19563"/>
                      <a:pt x="1553" y="19618"/>
                      <a:pt x="1426" y="19659"/>
                    </a:cubicBezTo>
                    <a:cubicBezTo>
                      <a:pt x="1396" y="19670"/>
                      <a:pt x="1365" y="19676"/>
                      <a:pt x="1335" y="19676"/>
                    </a:cubicBezTo>
                    <a:cubicBezTo>
                      <a:pt x="1266" y="19676"/>
                      <a:pt x="1201" y="19646"/>
                      <a:pt x="1152" y="19578"/>
                    </a:cubicBezTo>
                    <a:cubicBezTo>
                      <a:pt x="1085" y="19485"/>
                      <a:pt x="1122" y="19387"/>
                      <a:pt x="1175" y="19307"/>
                    </a:cubicBezTo>
                    <a:cubicBezTo>
                      <a:pt x="1242" y="19205"/>
                      <a:pt x="1330" y="19113"/>
                      <a:pt x="1412" y="19021"/>
                    </a:cubicBezTo>
                    <a:cubicBezTo>
                      <a:pt x="1514" y="18906"/>
                      <a:pt x="1627" y="18800"/>
                      <a:pt x="1725" y="18683"/>
                    </a:cubicBezTo>
                    <a:cubicBezTo>
                      <a:pt x="1815" y="18573"/>
                      <a:pt x="1848" y="18446"/>
                      <a:pt x="1844" y="18303"/>
                    </a:cubicBezTo>
                    <a:cubicBezTo>
                      <a:pt x="1844" y="18113"/>
                      <a:pt x="1768" y="17971"/>
                      <a:pt x="1615" y="17873"/>
                    </a:cubicBezTo>
                    <a:cubicBezTo>
                      <a:pt x="1516" y="17808"/>
                      <a:pt x="1414" y="17761"/>
                      <a:pt x="1318" y="17703"/>
                    </a:cubicBezTo>
                    <a:cubicBezTo>
                      <a:pt x="1152" y="17607"/>
                      <a:pt x="1128" y="17466"/>
                      <a:pt x="1265" y="17331"/>
                    </a:cubicBezTo>
                    <a:cubicBezTo>
                      <a:pt x="1359" y="17239"/>
                      <a:pt x="1465" y="17163"/>
                      <a:pt x="1566" y="17079"/>
                    </a:cubicBezTo>
                    <a:cubicBezTo>
                      <a:pt x="1694" y="16975"/>
                      <a:pt x="1809" y="16856"/>
                      <a:pt x="1852" y="16689"/>
                    </a:cubicBezTo>
                    <a:cubicBezTo>
                      <a:pt x="1911" y="16464"/>
                      <a:pt x="1819" y="16280"/>
                      <a:pt x="1602" y="16198"/>
                    </a:cubicBezTo>
                    <a:cubicBezTo>
                      <a:pt x="1531" y="16169"/>
                      <a:pt x="1451" y="16155"/>
                      <a:pt x="1377" y="16124"/>
                    </a:cubicBezTo>
                    <a:cubicBezTo>
                      <a:pt x="1173" y="16044"/>
                      <a:pt x="1122" y="15913"/>
                      <a:pt x="1203" y="15709"/>
                    </a:cubicBezTo>
                    <a:cubicBezTo>
                      <a:pt x="1300" y="15471"/>
                      <a:pt x="1251" y="15279"/>
                      <a:pt x="1042" y="15126"/>
                    </a:cubicBezTo>
                    <a:cubicBezTo>
                      <a:pt x="942" y="15052"/>
                      <a:pt x="825" y="15003"/>
                      <a:pt x="727" y="14927"/>
                    </a:cubicBezTo>
                    <a:cubicBezTo>
                      <a:pt x="622" y="14841"/>
                      <a:pt x="518" y="14753"/>
                      <a:pt x="438" y="14645"/>
                    </a:cubicBezTo>
                    <a:cubicBezTo>
                      <a:pt x="344" y="14518"/>
                      <a:pt x="391" y="14405"/>
                      <a:pt x="549" y="14365"/>
                    </a:cubicBezTo>
                    <a:cubicBezTo>
                      <a:pt x="641" y="14340"/>
                      <a:pt x="739" y="14346"/>
                      <a:pt x="835" y="14338"/>
                    </a:cubicBezTo>
                    <a:cubicBezTo>
                      <a:pt x="948" y="14328"/>
                      <a:pt x="1064" y="14336"/>
                      <a:pt x="1173" y="14309"/>
                    </a:cubicBezTo>
                    <a:cubicBezTo>
                      <a:pt x="1392" y="14258"/>
                      <a:pt x="1504" y="14088"/>
                      <a:pt x="1476" y="13865"/>
                    </a:cubicBezTo>
                    <a:cubicBezTo>
                      <a:pt x="1465" y="13792"/>
                      <a:pt x="1445" y="13720"/>
                      <a:pt x="1431" y="13648"/>
                    </a:cubicBezTo>
                    <a:cubicBezTo>
                      <a:pt x="1420" y="13591"/>
                      <a:pt x="1404" y="13536"/>
                      <a:pt x="1402" y="13479"/>
                    </a:cubicBezTo>
                    <a:cubicBezTo>
                      <a:pt x="1394" y="13290"/>
                      <a:pt x="1451" y="13201"/>
                      <a:pt x="1585" y="13201"/>
                    </a:cubicBezTo>
                    <a:cubicBezTo>
                      <a:pt x="1624" y="13201"/>
                      <a:pt x="1669" y="13208"/>
                      <a:pt x="1721" y="13223"/>
                    </a:cubicBezTo>
                    <a:cubicBezTo>
                      <a:pt x="1766" y="13235"/>
                      <a:pt x="1809" y="13249"/>
                      <a:pt x="1852" y="13260"/>
                    </a:cubicBezTo>
                    <a:cubicBezTo>
                      <a:pt x="1888" y="13267"/>
                      <a:pt x="1923" y="13271"/>
                      <a:pt x="1955" y="13271"/>
                    </a:cubicBezTo>
                    <a:cubicBezTo>
                      <a:pt x="2111" y="13271"/>
                      <a:pt x="2220" y="13186"/>
                      <a:pt x="2278" y="13018"/>
                    </a:cubicBezTo>
                    <a:cubicBezTo>
                      <a:pt x="2308" y="12934"/>
                      <a:pt x="2325" y="12844"/>
                      <a:pt x="2353" y="12758"/>
                    </a:cubicBezTo>
                    <a:cubicBezTo>
                      <a:pt x="2372" y="12697"/>
                      <a:pt x="2390" y="12638"/>
                      <a:pt x="2423" y="12585"/>
                    </a:cubicBezTo>
                    <a:cubicBezTo>
                      <a:pt x="2468" y="12510"/>
                      <a:pt x="2553" y="12473"/>
                      <a:pt x="2637" y="12473"/>
                    </a:cubicBezTo>
                    <a:close/>
                    <a:moveTo>
                      <a:pt x="29740" y="9582"/>
                    </a:moveTo>
                    <a:cubicBezTo>
                      <a:pt x="29817" y="9582"/>
                      <a:pt x="29889" y="9626"/>
                      <a:pt x="29959" y="9716"/>
                    </a:cubicBezTo>
                    <a:cubicBezTo>
                      <a:pt x="30020" y="9796"/>
                      <a:pt x="30069" y="9888"/>
                      <a:pt x="30116" y="9978"/>
                    </a:cubicBezTo>
                    <a:cubicBezTo>
                      <a:pt x="30243" y="10206"/>
                      <a:pt x="30421" y="10326"/>
                      <a:pt x="30615" y="10326"/>
                    </a:cubicBezTo>
                    <a:cubicBezTo>
                      <a:pt x="30751" y="10326"/>
                      <a:pt x="30895" y="10266"/>
                      <a:pt x="31033" y="10144"/>
                    </a:cubicBezTo>
                    <a:cubicBezTo>
                      <a:pt x="31107" y="10077"/>
                      <a:pt x="31182" y="10037"/>
                      <a:pt x="31255" y="10037"/>
                    </a:cubicBezTo>
                    <a:cubicBezTo>
                      <a:pt x="31337" y="10037"/>
                      <a:pt x="31417" y="10088"/>
                      <a:pt x="31491" y="10211"/>
                    </a:cubicBezTo>
                    <a:cubicBezTo>
                      <a:pt x="31512" y="10244"/>
                      <a:pt x="31532" y="10277"/>
                      <a:pt x="31549" y="10314"/>
                    </a:cubicBezTo>
                    <a:cubicBezTo>
                      <a:pt x="31630" y="10481"/>
                      <a:pt x="31753" y="10604"/>
                      <a:pt x="31927" y="10686"/>
                    </a:cubicBezTo>
                    <a:cubicBezTo>
                      <a:pt x="32181" y="10807"/>
                      <a:pt x="32240" y="10970"/>
                      <a:pt x="32138" y="11228"/>
                    </a:cubicBezTo>
                    <a:cubicBezTo>
                      <a:pt x="32107" y="11300"/>
                      <a:pt x="32068" y="11371"/>
                      <a:pt x="32036" y="11443"/>
                    </a:cubicBezTo>
                    <a:cubicBezTo>
                      <a:pt x="31882" y="11787"/>
                      <a:pt x="31946" y="12100"/>
                      <a:pt x="32222" y="12353"/>
                    </a:cubicBezTo>
                    <a:cubicBezTo>
                      <a:pt x="32254" y="12384"/>
                      <a:pt x="32291" y="12413"/>
                      <a:pt x="32324" y="12443"/>
                    </a:cubicBezTo>
                    <a:cubicBezTo>
                      <a:pt x="32496" y="12591"/>
                      <a:pt x="32518" y="12703"/>
                      <a:pt x="32418" y="12906"/>
                    </a:cubicBezTo>
                    <a:cubicBezTo>
                      <a:pt x="32373" y="12996"/>
                      <a:pt x="32302" y="13076"/>
                      <a:pt x="32265" y="13170"/>
                    </a:cubicBezTo>
                    <a:cubicBezTo>
                      <a:pt x="32220" y="13294"/>
                      <a:pt x="32177" y="13427"/>
                      <a:pt x="32166" y="13558"/>
                    </a:cubicBezTo>
                    <a:cubicBezTo>
                      <a:pt x="32152" y="13706"/>
                      <a:pt x="32222" y="13835"/>
                      <a:pt x="32361" y="13910"/>
                    </a:cubicBezTo>
                    <a:cubicBezTo>
                      <a:pt x="32402" y="13931"/>
                      <a:pt x="32439" y="13957"/>
                      <a:pt x="32477" y="13980"/>
                    </a:cubicBezTo>
                    <a:cubicBezTo>
                      <a:pt x="32715" y="14115"/>
                      <a:pt x="32776" y="14317"/>
                      <a:pt x="32651" y="14565"/>
                    </a:cubicBezTo>
                    <a:cubicBezTo>
                      <a:pt x="32590" y="14688"/>
                      <a:pt x="32508" y="14800"/>
                      <a:pt x="32445" y="14919"/>
                    </a:cubicBezTo>
                    <a:cubicBezTo>
                      <a:pt x="32244" y="15285"/>
                      <a:pt x="32306" y="15606"/>
                      <a:pt x="32623" y="15874"/>
                    </a:cubicBezTo>
                    <a:cubicBezTo>
                      <a:pt x="32698" y="15936"/>
                      <a:pt x="32776" y="15991"/>
                      <a:pt x="32848" y="16056"/>
                    </a:cubicBezTo>
                    <a:cubicBezTo>
                      <a:pt x="32997" y="16192"/>
                      <a:pt x="32995" y="16349"/>
                      <a:pt x="32842" y="16478"/>
                    </a:cubicBezTo>
                    <a:cubicBezTo>
                      <a:pt x="32770" y="16539"/>
                      <a:pt x="32682" y="16588"/>
                      <a:pt x="32606" y="16646"/>
                    </a:cubicBezTo>
                    <a:cubicBezTo>
                      <a:pt x="32314" y="16854"/>
                      <a:pt x="32244" y="17122"/>
                      <a:pt x="32398" y="17450"/>
                    </a:cubicBezTo>
                    <a:cubicBezTo>
                      <a:pt x="32418" y="17497"/>
                      <a:pt x="32445" y="17540"/>
                      <a:pt x="32467" y="17587"/>
                    </a:cubicBezTo>
                    <a:cubicBezTo>
                      <a:pt x="32541" y="17742"/>
                      <a:pt x="32520" y="17863"/>
                      <a:pt x="32373" y="17951"/>
                    </a:cubicBezTo>
                    <a:cubicBezTo>
                      <a:pt x="32281" y="18008"/>
                      <a:pt x="32166" y="18039"/>
                      <a:pt x="32058" y="18064"/>
                    </a:cubicBezTo>
                    <a:cubicBezTo>
                      <a:pt x="31943" y="18092"/>
                      <a:pt x="31821" y="18090"/>
                      <a:pt x="31706" y="18115"/>
                    </a:cubicBezTo>
                    <a:cubicBezTo>
                      <a:pt x="31332" y="18194"/>
                      <a:pt x="31148" y="18497"/>
                      <a:pt x="31238" y="18868"/>
                    </a:cubicBezTo>
                    <a:cubicBezTo>
                      <a:pt x="31246" y="18890"/>
                      <a:pt x="31250" y="18911"/>
                      <a:pt x="31258" y="18933"/>
                    </a:cubicBezTo>
                    <a:cubicBezTo>
                      <a:pt x="31320" y="19141"/>
                      <a:pt x="31305" y="19183"/>
                      <a:pt x="31099" y="19183"/>
                    </a:cubicBezTo>
                    <a:cubicBezTo>
                      <a:pt x="31088" y="19183"/>
                      <a:pt x="31077" y="19183"/>
                      <a:pt x="31066" y="19183"/>
                    </a:cubicBezTo>
                    <a:cubicBezTo>
                      <a:pt x="30902" y="19179"/>
                      <a:pt x="30738" y="19148"/>
                      <a:pt x="30575" y="19144"/>
                    </a:cubicBezTo>
                    <a:cubicBezTo>
                      <a:pt x="30564" y="19143"/>
                      <a:pt x="30553" y="19143"/>
                      <a:pt x="30542" y="19143"/>
                    </a:cubicBezTo>
                    <a:cubicBezTo>
                      <a:pt x="30166" y="19143"/>
                      <a:pt x="29888" y="19347"/>
                      <a:pt x="29754" y="19706"/>
                    </a:cubicBezTo>
                    <a:cubicBezTo>
                      <a:pt x="29660" y="19960"/>
                      <a:pt x="29705" y="20181"/>
                      <a:pt x="29881" y="20384"/>
                    </a:cubicBezTo>
                    <a:cubicBezTo>
                      <a:pt x="30059" y="20588"/>
                      <a:pt x="30049" y="20666"/>
                      <a:pt x="29836" y="20832"/>
                    </a:cubicBezTo>
                    <a:cubicBezTo>
                      <a:pt x="29773" y="20883"/>
                      <a:pt x="29707" y="20926"/>
                      <a:pt x="29652" y="20983"/>
                    </a:cubicBezTo>
                    <a:cubicBezTo>
                      <a:pt x="29458" y="21182"/>
                      <a:pt x="29431" y="21448"/>
                      <a:pt x="29580" y="21683"/>
                    </a:cubicBezTo>
                    <a:cubicBezTo>
                      <a:pt x="29601" y="21716"/>
                      <a:pt x="29625" y="21746"/>
                      <a:pt x="29650" y="21781"/>
                    </a:cubicBezTo>
                    <a:cubicBezTo>
                      <a:pt x="29758" y="21934"/>
                      <a:pt x="29752" y="21971"/>
                      <a:pt x="29580" y="22067"/>
                    </a:cubicBezTo>
                    <a:lnTo>
                      <a:pt x="29503" y="22104"/>
                    </a:lnTo>
                    <a:cubicBezTo>
                      <a:pt x="29128" y="22284"/>
                      <a:pt x="29071" y="22548"/>
                      <a:pt x="29220" y="22923"/>
                    </a:cubicBezTo>
                    <a:cubicBezTo>
                      <a:pt x="29253" y="23004"/>
                      <a:pt x="29304" y="23082"/>
                      <a:pt x="29345" y="23164"/>
                    </a:cubicBezTo>
                    <a:cubicBezTo>
                      <a:pt x="29468" y="23408"/>
                      <a:pt x="29366" y="23635"/>
                      <a:pt x="29098" y="23696"/>
                    </a:cubicBezTo>
                    <a:cubicBezTo>
                      <a:pt x="28981" y="23721"/>
                      <a:pt x="28862" y="23731"/>
                      <a:pt x="28744" y="23745"/>
                    </a:cubicBezTo>
                    <a:cubicBezTo>
                      <a:pt x="28283" y="23788"/>
                      <a:pt x="28105" y="24191"/>
                      <a:pt x="28181" y="24533"/>
                    </a:cubicBezTo>
                    <a:cubicBezTo>
                      <a:pt x="28204" y="24631"/>
                      <a:pt x="28234" y="24729"/>
                      <a:pt x="28255" y="24829"/>
                    </a:cubicBezTo>
                    <a:cubicBezTo>
                      <a:pt x="28300" y="25061"/>
                      <a:pt x="28180" y="25217"/>
                      <a:pt x="27958" y="25217"/>
                    </a:cubicBezTo>
                    <a:cubicBezTo>
                      <a:pt x="27941" y="25217"/>
                      <a:pt x="27923" y="25216"/>
                      <a:pt x="27905" y="25214"/>
                    </a:cubicBezTo>
                    <a:cubicBezTo>
                      <a:pt x="27778" y="25202"/>
                      <a:pt x="27647" y="25173"/>
                      <a:pt x="27518" y="25169"/>
                    </a:cubicBezTo>
                    <a:cubicBezTo>
                      <a:pt x="27509" y="25169"/>
                      <a:pt x="27500" y="25169"/>
                      <a:pt x="27490" y="25169"/>
                    </a:cubicBezTo>
                    <a:cubicBezTo>
                      <a:pt x="27411" y="25169"/>
                      <a:pt x="27324" y="25178"/>
                      <a:pt x="27258" y="25214"/>
                    </a:cubicBezTo>
                    <a:cubicBezTo>
                      <a:pt x="26863" y="25423"/>
                      <a:pt x="26614" y="25730"/>
                      <a:pt x="26622" y="26200"/>
                    </a:cubicBezTo>
                    <a:cubicBezTo>
                      <a:pt x="26624" y="26264"/>
                      <a:pt x="26622" y="26325"/>
                      <a:pt x="26616" y="26386"/>
                    </a:cubicBezTo>
                    <a:cubicBezTo>
                      <a:pt x="26608" y="26507"/>
                      <a:pt x="26546" y="26601"/>
                      <a:pt x="26460" y="26681"/>
                    </a:cubicBezTo>
                    <a:cubicBezTo>
                      <a:pt x="26412" y="26724"/>
                      <a:pt x="26361" y="26746"/>
                      <a:pt x="26308" y="26746"/>
                    </a:cubicBezTo>
                    <a:cubicBezTo>
                      <a:pt x="26271" y="26746"/>
                      <a:pt x="26233" y="26736"/>
                      <a:pt x="26194" y="26714"/>
                    </a:cubicBezTo>
                    <a:cubicBezTo>
                      <a:pt x="26094" y="26656"/>
                      <a:pt x="26000" y="26595"/>
                      <a:pt x="25902" y="26538"/>
                    </a:cubicBezTo>
                    <a:cubicBezTo>
                      <a:pt x="25791" y="26470"/>
                      <a:pt x="25689" y="26435"/>
                      <a:pt x="25593" y="26435"/>
                    </a:cubicBezTo>
                    <a:cubicBezTo>
                      <a:pt x="25467" y="26435"/>
                      <a:pt x="25349" y="26495"/>
                      <a:pt x="25231" y="26620"/>
                    </a:cubicBezTo>
                    <a:cubicBezTo>
                      <a:pt x="25155" y="26693"/>
                      <a:pt x="25098" y="26787"/>
                      <a:pt x="25036" y="26875"/>
                    </a:cubicBezTo>
                    <a:cubicBezTo>
                      <a:pt x="24981" y="26949"/>
                      <a:pt x="24940" y="27031"/>
                      <a:pt x="24885" y="27102"/>
                    </a:cubicBezTo>
                    <a:cubicBezTo>
                      <a:pt x="24824" y="27178"/>
                      <a:pt x="24772" y="27213"/>
                      <a:pt x="24709" y="27213"/>
                    </a:cubicBezTo>
                    <a:cubicBezTo>
                      <a:pt x="24666" y="27213"/>
                      <a:pt x="24618" y="27196"/>
                      <a:pt x="24560" y="27164"/>
                    </a:cubicBezTo>
                    <a:cubicBezTo>
                      <a:pt x="24519" y="27143"/>
                      <a:pt x="24480" y="27117"/>
                      <a:pt x="24443" y="27094"/>
                    </a:cubicBezTo>
                    <a:cubicBezTo>
                      <a:pt x="24338" y="27033"/>
                      <a:pt x="24241" y="27001"/>
                      <a:pt x="24149" y="27001"/>
                    </a:cubicBezTo>
                    <a:cubicBezTo>
                      <a:pt x="24031" y="27001"/>
                      <a:pt x="23920" y="27053"/>
                      <a:pt x="23805" y="27158"/>
                    </a:cubicBezTo>
                    <a:cubicBezTo>
                      <a:pt x="23666" y="27289"/>
                      <a:pt x="23584" y="27454"/>
                      <a:pt x="23514" y="27632"/>
                    </a:cubicBezTo>
                    <a:cubicBezTo>
                      <a:pt x="23477" y="27726"/>
                      <a:pt x="23441" y="27821"/>
                      <a:pt x="23392" y="27911"/>
                    </a:cubicBezTo>
                    <a:cubicBezTo>
                      <a:pt x="23337" y="28005"/>
                      <a:pt x="23263" y="28058"/>
                      <a:pt x="23164" y="28058"/>
                    </a:cubicBezTo>
                    <a:cubicBezTo>
                      <a:pt x="23137" y="28058"/>
                      <a:pt x="23108" y="28054"/>
                      <a:pt x="23076" y="28046"/>
                    </a:cubicBezTo>
                    <a:cubicBezTo>
                      <a:pt x="23038" y="28035"/>
                      <a:pt x="22997" y="28033"/>
                      <a:pt x="22960" y="28023"/>
                    </a:cubicBezTo>
                    <a:cubicBezTo>
                      <a:pt x="22916" y="28012"/>
                      <a:pt x="22873" y="28007"/>
                      <a:pt x="22832" y="28007"/>
                    </a:cubicBezTo>
                    <a:cubicBezTo>
                      <a:pt x="22588" y="28007"/>
                      <a:pt x="22395" y="28189"/>
                      <a:pt x="22311" y="28395"/>
                    </a:cubicBezTo>
                    <a:cubicBezTo>
                      <a:pt x="22207" y="28657"/>
                      <a:pt x="22246" y="28907"/>
                      <a:pt x="22418" y="29118"/>
                    </a:cubicBezTo>
                    <a:cubicBezTo>
                      <a:pt x="22602" y="29341"/>
                      <a:pt x="22571" y="29474"/>
                      <a:pt x="22352" y="29682"/>
                    </a:cubicBezTo>
                    <a:cubicBezTo>
                      <a:pt x="22113" y="29914"/>
                      <a:pt x="22060" y="30192"/>
                      <a:pt x="22205" y="30450"/>
                    </a:cubicBezTo>
                    <a:cubicBezTo>
                      <a:pt x="22295" y="30613"/>
                      <a:pt x="22434" y="30714"/>
                      <a:pt x="22618" y="30746"/>
                    </a:cubicBezTo>
                    <a:cubicBezTo>
                      <a:pt x="22939" y="30808"/>
                      <a:pt x="22995" y="30865"/>
                      <a:pt x="22941" y="31186"/>
                    </a:cubicBezTo>
                    <a:cubicBezTo>
                      <a:pt x="22786" y="32115"/>
                      <a:pt x="22788" y="33048"/>
                      <a:pt x="22829" y="33985"/>
                    </a:cubicBezTo>
                    <a:cubicBezTo>
                      <a:pt x="22851" y="34507"/>
                      <a:pt x="22884" y="35026"/>
                      <a:pt x="22898" y="35548"/>
                    </a:cubicBezTo>
                    <a:cubicBezTo>
                      <a:pt x="22923" y="36577"/>
                      <a:pt x="22714" y="37567"/>
                      <a:pt x="22352" y="38527"/>
                    </a:cubicBezTo>
                    <a:cubicBezTo>
                      <a:pt x="21828" y="39928"/>
                      <a:pt x="21020" y="41146"/>
                      <a:pt x="19944" y="42183"/>
                    </a:cubicBezTo>
                    <a:cubicBezTo>
                      <a:pt x="19494" y="42619"/>
                      <a:pt x="18993" y="42987"/>
                      <a:pt x="18459" y="43314"/>
                    </a:cubicBezTo>
                    <a:cubicBezTo>
                      <a:pt x="17859" y="43679"/>
                      <a:pt x="17225" y="43965"/>
                      <a:pt x="16556" y="44168"/>
                    </a:cubicBezTo>
                    <a:cubicBezTo>
                      <a:pt x="16062" y="44315"/>
                      <a:pt x="15563" y="44423"/>
                      <a:pt x="15051" y="44423"/>
                    </a:cubicBezTo>
                    <a:cubicBezTo>
                      <a:pt x="14933" y="44423"/>
                      <a:pt x="14814" y="44417"/>
                      <a:pt x="14694" y="44405"/>
                    </a:cubicBezTo>
                    <a:cubicBezTo>
                      <a:pt x="14623" y="44399"/>
                      <a:pt x="14541" y="44401"/>
                      <a:pt x="14479" y="44368"/>
                    </a:cubicBezTo>
                    <a:cubicBezTo>
                      <a:pt x="14424" y="44339"/>
                      <a:pt x="14371" y="44276"/>
                      <a:pt x="14359" y="44219"/>
                    </a:cubicBezTo>
                    <a:cubicBezTo>
                      <a:pt x="14340" y="44139"/>
                      <a:pt x="14428" y="44129"/>
                      <a:pt x="14486" y="44114"/>
                    </a:cubicBezTo>
                    <a:cubicBezTo>
                      <a:pt x="14700" y="44063"/>
                      <a:pt x="14919" y="44020"/>
                      <a:pt x="15134" y="43969"/>
                    </a:cubicBezTo>
                    <a:cubicBezTo>
                      <a:pt x="16382" y="43672"/>
                      <a:pt x="17462" y="43063"/>
                      <a:pt x="18432" y="42236"/>
                    </a:cubicBezTo>
                    <a:cubicBezTo>
                      <a:pt x="19279" y="41514"/>
                      <a:pt x="19973" y="40669"/>
                      <a:pt x="20476" y="39675"/>
                    </a:cubicBezTo>
                    <a:cubicBezTo>
                      <a:pt x="20777" y="39079"/>
                      <a:pt x="21043" y="38461"/>
                      <a:pt x="21215" y="37813"/>
                    </a:cubicBezTo>
                    <a:cubicBezTo>
                      <a:pt x="21258" y="37647"/>
                      <a:pt x="21266" y="37467"/>
                      <a:pt x="21288" y="37293"/>
                    </a:cubicBezTo>
                    <a:cubicBezTo>
                      <a:pt x="21292" y="37260"/>
                      <a:pt x="21294" y="37220"/>
                      <a:pt x="21276" y="37193"/>
                    </a:cubicBezTo>
                    <a:cubicBezTo>
                      <a:pt x="21254" y="37160"/>
                      <a:pt x="21215" y="37125"/>
                      <a:pt x="21176" y="37117"/>
                    </a:cubicBezTo>
                    <a:cubicBezTo>
                      <a:pt x="21173" y="37117"/>
                      <a:pt x="21171" y="37116"/>
                      <a:pt x="21168" y="37116"/>
                    </a:cubicBezTo>
                    <a:cubicBezTo>
                      <a:pt x="21141" y="37116"/>
                      <a:pt x="21102" y="37144"/>
                      <a:pt x="21082" y="37170"/>
                    </a:cubicBezTo>
                    <a:cubicBezTo>
                      <a:pt x="21057" y="37199"/>
                      <a:pt x="21041" y="37240"/>
                      <a:pt x="21033" y="37279"/>
                    </a:cubicBezTo>
                    <a:cubicBezTo>
                      <a:pt x="20898" y="37895"/>
                      <a:pt x="20670" y="38482"/>
                      <a:pt x="20419" y="39061"/>
                    </a:cubicBezTo>
                    <a:cubicBezTo>
                      <a:pt x="20026" y="39967"/>
                      <a:pt x="19488" y="40777"/>
                      <a:pt x="18792" y="41473"/>
                    </a:cubicBezTo>
                    <a:cubicBezTo>
                      <a:pt x="17888" y="42377"/>
                      <a:pt x="16863" y="43106"/>
                      <a:pt x="15627" y="43499"/>
                    </a:cubicBezTo>
                    <a:cubicBezTo>
                      <a:pt x="15502" y="43535"/>
                      <a:pt x="15376" y="43570"/>
                      <a:pt x="15251" y="43607"/>
                    </a:cubicBezTo>
                    <a:cubicBezTo>
                      <a:pt x="15226" y="43615"/>
                      <a:pt x="15201" y="43619"/>
                      <a:pt x="15179" y="43619"/>
                    </a:cubicBezTo>
                    <a:cubicBezTo>
                      <a:pt x="15130" y="43619"/>
                      <a:pt x="15091" y="43597"/>
                      <a:pt x="15073" y="43535"/>
                    </a:cubicBezTo>
                    <a:cubicBezTo>
                      <a:pt x="15046" y="43454"/>
                      <a:pt x="15124" y="43433"/>
                      <a:pt x="15177" y="43409"/>
                    </a:cubicBezTo>
                    <a:cubicBezTo>
                      <a:pt x="16008" y="43008"/>
                      <a:pt x="16740" y="42461"/>
                      <a:pt x="17399" y="41825"/>
                    </a:cubicBezTo>
                    <a:cubicBezTo>
                      <a:pt x="17847" y="41393"/>
                      <a:pt x="18240" y="40921"/>
                      <a:pt x="18514" y="40358"/>
                    </a:cubicBezTo>
                    <a:cubicBezTo>
                      <a:pt x="18545" y="40297"/>
                      <a:pt x="18573" y="40235"/>
                      <a:pt x="18588" y="40168"/>
                    </a:cubicBezTo>
                    <a:cubicBezTo>
                      <a:pt x="18604" y="40100"/>
                      <a:pt x="18598" y="40025"/>
                      <a:pt x="18516" y="39998"/>
                    </a:cubicBezTo>
                    <a:cubicBezTo>
                      <a:pt x="18502" y="39993"/>
                      <a:pt x="18488" y="39990"/>
                      <a:pt x="18475" y="39990"/>
                    </a:cubicBezTo>
                    <a:cubicBezTo>
                      <a:pt x="18428" y="39990"/>
                      <a:pt x="18391" y="40023"/>
                      <a:pt x="18361" y="40070"/>
                    </a:cubicBezTo>
                    <a:cubicBezTo>
                      <a:pt x="18350" y="40086"/>
                      <a:pt x="18338" y="40104"/>
                      <a:pt x="18326" y="40125"/>
                    </a:cubicBezTo>
                    <a:cubicBezTo>
                      <a:pt x="17796" y="41068"/>
                      <a:pt x="17049" y="41809"/>
                      <a:pt x="16182" y="42437"/>
                    </a:cubicBezTo>
                    <a:cubicBezTo>
                      <a:pt x="15717" y="42772"/>
                      <a:pt x="15226" y="43067"/>
                      <a:pt x="14686" y="43273"/>
                    </a:cubicBezTo>
                    <a:cubicBezTo>
                      <a:pt x="14623" y="43298"/>
                      <a:pt x="14555" y="43323"/>
                      <a:pt x="14490" y="43327"/>
                    </a:cubicBezTo>
                    <a:cubicBezTo>
                      <a:pt x="14483" y="43327"/>
                      <a:pt x="14476" y="43328"/>
                      <a:pt x="14468" y="43328"/>
                    </a:cubicBezTo>
                    <a:cubicBezTo>
                      <a:pt x="14417" y="43328"/>
                      <a:pt x="14361" y="43310"/>
                      <a:pt x="14277" y="43294"/>
                    </a:cubicBezTo>
                    <a:cubicBezTo>
                      <a:pt x="14340" y="43237"/>
                      <a:pt x="14371" y="43206"/>
                      <a:pt x="14424" y="43185"/>
                    </a:cubicBezTo>
                    <a:cubicBezTo>
                      <a:pt x="15437" y="42570"/>
                      <a:pt x="16253" y="41739"/>
                      <a:pt x="16959" y="40798"/>
                    </a:cubicBezTo>
                    <a:cubicBezTo>
                      <a:pt x="17655" y="39871"/>
                      <a:pt x="18258" y="38887"/>
                      <a:pt x="18780" y="37852"/>
                    </a:cubicBezTo>
                    <a:cubicBezTo>
                      <a:pt x="19173" y="37068"/>
                      <a:pt x="19443" y="36238"/>
                      <a:pt x="19641" y="35384"/>
                    </a:cubicBezTo>
                    <a:cubicBezTo>
                      <a:pt x="19801" y="34701"/>
                      <a:pt x="19873" y="34010"/>
                      <a:pt x="19883" y="33312"/>
                    </a:cubicBezTo>
                    <a:cubicBezTo>
                      <a:pt x="19885" y="33181"/>
                      <a:pt x="19873" y="33052"/>
                      <a:pt x="19858" y="32923"/>
                    </a:cubicBezTo>
                    <a:cubicBezTo>
                      <a:pt x="19852" y="32859"/>
                      <a:pt x="19834" y="32782"/>
                      <a:pt x="19747" y="32782"/>
                    </a:cubicBezTo>
                    <a:cubicBezTo>
                      <a:pt x="19746" y="32782"/>
                      <a:pt x="19745" y="32782"/>
                      <a:pt x="19744" y="32782"/>
                    </a:cubicBezTo>
                    <a:cubicBezTo>
                      <a:pt x="19652" y="32786"/>
                      <a:pt x="19643" y="32866"/>
                      <a:pt x="19637" y="32933"/>
                    </a:cubicBezTo>
                    <a:cubicBezTo>
                      <a:pt x="19607" y="33259"/>
                      <a:pt x="19582" y="33586"/>
                      <a:pt x="19555" y="33913"/>
                    </a:cubicBezTo>
                    <a:cubicBezTo>
                      <a:pt x="19469" y="34961"/>
                      <a:pt x="19210" y="35972"/>
                      <a:pt x="18833" y="36950"/>
                    </a:cubicBezTo>
                    <a:cubicBezTo>
                      <a:pt x="18436" y="37979"/>
                      <a:pt x="17859" y="38918"/>
                      <a:pt x="17256" y="39838"/>
                    </a:cubicBezTo>
                    <a:cubicBezTo>
                      <a:pt x="16789" y="40546"/>
                      <a:pt x="16274" y="41211"/>
                      <a:pt x="15670" y="41811"/>
                    </a:cubicBezTo>
                    <a:cubicBezTo>
                      <a:pt x="15138" y="42336"/>
                      <a:pt x="14549" y="42782"/>
                      <a:pt x="13882" y="43124"/>
                    </a:cubicBezTo>
                    <a:cubicBezTo>
                      <a:pt x="13822" y="43155"/>
                      <a:pt x="13763" y="43189"/>
                      <a:pt x="13693" y="43189"/>
                    </a:cubicBezTo>
                    <a:cubicBezTo>
                      <a:pt x="13658" y="43189"/>
                      <a:pt x="13620" y="43181"/>
                      <a:pt x="13577" y="43159"/>
                    </a:cubicBezTo>
                    <a:cubicBezTo>
                      <a:pt x="13606" y="43112"/>
                      <a:pt x="13626" y="43067"/>
                      <a:pt x="13657" y="43030"/>
                    </a:cubicBezTo>
                    <a:cubicBezTo>
                      <a:pt x="14166" y="42414"/>
                      <a:pt x="14549" y="41721"/>
                      <a:pt x="14885" y="41000"/>
                    </a:cubicBezTo>
                    <a:cubicBezTo>
                      <a:pt x="15210" y="40307"/>
                      <a:pt x="15566" y="39636"/>
                      <a:pt x="16022" y="39018"/>
                    </a:cubicBezTo>
                    <a:cubicBezTo>
                      <a:pt x="16284" y="38664"/>
                      <a:pt x="16517" y="38283"/>
                      <a:pt x="16718" y="37893"/>
                    </a:cubicBezTo>
                    <a:cubicBezTo>
                      <a:pt x="17014" y="37314"/>
                      <a:pt x="17223" y="36704"/>
                      <a:pt x="17338" y="36062"/>
                    </a:cubicBezTo>
                    <a:cubicBezTo>
                      <a:pt x="17532" y="34990"/>
                      <a:pt x="17649" y="33907"/>
                      <a:pt x="17771" y="32827"/>
                    </a:cubicBezTo>
                    <a:cubicBezTo>
                      <a:pt x="17818" y="32418"/>
                      <a:pt x="17861" y="32002"/>
                      <a:pt x="17929" y="31595"/>
                    </a:cubicBezTo>
                    <a:cubicBezTo>
                      <a:pt x="18011" y="31082"/>
                      <a:pt x="18279" y="30679"/>
                      <a:pt x="18721" y="30400"/>
                    </a:cubicBezTo>
                    <a:cubicBezTo>
                      <a:pt x="18915" y="30278"/>
                      <a:pt x="19136" y="30190"/>
                      <a:pt x="19345" y="30092"/>
                    </a:cubicBezTo>
                    <a:cubicBezTo>
                      <a:pt x="19537" y="30002"/>
                      <a:pt x="19715" y="29899"/>
                      <a:pt x="19834" y="29711"/>
                    </a:cubicBezTo>
                    <a:cubicBezTo>
                      <a:pt x="19932" y="29556"/>
                      <a:pt x="19977" y="29394"/>
                      <a:pt x="19938" y="29210"/>
                    </a:cubicBezTo>
                    <a:cubicBezTo>
                      <a:pt x="19934" y="29189"/>
                      <a:pt x="19928" y="29167"/>
                      <a:pt x="19926" y="29142"/>
                    </a:cubicBezTo>
                    <a:cubicBezTo>
                      <a:pt x="19887" y="28887"/>
                      <a:pt x="19948" y="28770"/>
                      <a:pt x="20181" y="28647"/>
                    </a:cubicBezTo>
                    <a:cubicBezTo>
                      <a:pt x="20276" y="28596"/>
                      <a:pt x="20376" y="28549"/>
                      <a:pt x="20470" y="28502"/>
                    </a:cubicBezTo>
                    <a:cubicBezTo>
                      <a:pt x="20670" y="28398"/>
                      <a:pt x="20795" y="28230"/>
                      <a:pt x="20826" y="28011"/>
                    </a:cubicBezTo>
                    <a:cubicBezTo>
                      <a:pt x="20875" y="27653"/>
                      <a:pt x="21040" y="27495"/>
                      <a:pt x="21326" y="27495"/>
                    </a:cubicBezTo>
                    <a:cubicBezTo>
                      <a:pt x="21387" y="27495"/>
                      <a:pt x="21452" y="27502"/>
                      <a:pt x="21524" y="27516"/>
                    </a:cubicBezTo>
                    <a:cubicBezTo>
                      <a:pt x="21586" y="27528"/>
                      <a:pt x="21651" y="27533"/>
                      <a:pt x="21717" y="27533"/>
                    </a:cubicBezTo>
                    <a:cubicBezTo>
                      <a:pt x="21805" y="27533"/>
                      <a:pt x="21894" y="27524"/>
                      <a:pt x="21980" y="27510"/>
                    </a:cubicBezTo>
                    <a:cubicBezTo>
                      <a:pt x="22217" y="27469"/>
                      <a:pt x="22371" y="27315"/>
                      <a:pt x="22452" y="27090"/>
                    </a:cubicBezTo>
                    <a:cubicBezTo>
                      <a:pt x="22481" y="27010"/>
                      <a:pt x="22504" y="26927"/>
                      <a:pt x="22532" y="26847"/>
                    </a:cubicBezTo>
                    <a:cubicBezTo>
                      <a:pt x="22587" y="26687"/>
                      <a:pt x="22694" y="26603"/>
                      <a:pt x="22868" y="26575"/>
                    </a:cubicBezTo>
                    <a:cubicBezTo>
                      <a:pt x="23031" y="26550"/>
                      <a:pt x="23201" y="26513"/>
                      <a:pt x="23353" y="26442"/>
                    </a:cubicBezTo>
                    <a:cubicBezTo>
                      <a:pt x="23635" y="26307"/>
                      <a:pt x="23713" y="26129"/>
                      <a:pt x="23668" y="25816"/>
                    </a:cubicBezTo>
                    <a:cubicBezTo>
                      <a:pt x="23651" y="25709"/>
                      <a:pt x="23627" y="25603"/>
                      <a:pt x="23610" y="25496"/>
                    </a:cubicBezTo>
                    <a:cubicBezTo>
                      <a:pt x="23576" y="25220"/>
                      <a:pt x="23657" y="25108"/>
                      <a:pt x="23928" y="25054"/>
                    </a:cubicBezTo>
                    <a:cubicBezTo>
                      <a:pt x="23962" y="25046"/>
                      <a:pt x="23995" y="25040"/>
                      <a:pt x="24028" y="25034"/>
                    </a:cubicBezTo>
                    <a:cubicBezTo>
                      <a:pt x="24286" y="24973"/>
                      <a:pt x="24367" y="24881"/>
                      <a:pt x="24406" y="24619"/>
                    </a:cubicBezTo>
                    <a:cubicBezTo>
                      <a:pt x="24427" y="24492"/>
                      <a:pt x="24435" y="24359"/>
                      <a:pt x="24470" y="24236"/>
                    </a:cubicBezTo>
                    <a:cubicBezTo>
                      <a:pt x="24536" y="24005"/>
                      <a:pt x="24748" y="23856"/>
                      <a:pt x="24977" y="23856"/>
                    </a:cubicBezTo>
                    <a:cubicBezTo>
                      <a:pt x="25032" y="23856"/>
                      <a:pt x="25088" y="23864"/>
                      <a:pt x="25143" y="23882"/>
                    </a:cubicBezTo>
                    <a:cubicBezTo>
                      <a:pt x="25221" y="23905"/>
                      <a:pt x="25292" y="23942"/>
                      <a:pt x="25364" y="23974"/>
                    </a:cubicBezTo>
                    <a:cubicBezTo>
                      <a:pt x="25480" y="24031"/>
                      <a:pt x="25603" y="24062"/>
                      <a:pt x="25732" y="24062"/>
                    </a:cubicBezTo>
                    <a:cubicBezTo>
                      <a:pt x="25757" y="24062"/>
                      <a:pt x="25782" y="24060"/>
                      <a:pt x="25808" y="24058"/>
                    </a:cubicBezTo>
                    <a:cubicBezTo>
                      <a:pt x="26113" y="24038"/>
                      <a:pt x="26336" y="23851"/>
                      <a:pt x="26381" y="23553"/>
                    </a:cubicBezTo>
                    <a:cubicBezTo>
                      <a:pt x="26403" y="23410"/>
                      <a:pt x="26393" y="23262"/>
                      <a:pt x="26389" y="23113"/>
                    </a:cubicBezTo>
                    <a:cubicBezTo>
                      <a:pt x="26387" y="23035"/>
                      <a:pt x="26368" y="22957"/>
                      <a:pt x="26358" y="22878"/>
                    </a:cubicBezTo>
                    <a:cubicBezTo>
                      <a:pt x="26346" y="22771"/>
                      <a:pt x="26381" y="22691"/>
                      <a:pt x="26479" y="22638"/>
                    </a:cubicBezTo>
                    <a:cubicBezTo>
                      <a:pt x="26757" y="22485"/>
                      <a:pt x="26861" y="22254"/>
                      <a:pt x="26790" y="21939"/>
                    </a:cubicBezTo>
                    <a:cubicBezTo>
                      <a:pt x="26749" y="21769"/>
                      <a:pt x="26802" y="21609"/>
                      <a:pt x="26913" y="21478"/>
                    </a:cubicBezTo>
                    <a:cubicBezTo>
                      <a:pt x="27764" y="20470"/>
                      <a:pt x="28422" y="19340"/>
                      <a:pt x="28979" y="18149"/>
                    </a:cubicBezTo>
                    <a:cubicBezTo>
                      <a:pt x="29349" y="17362"/>
                      <a:pt x="29650" y="16545"/>
                      <a:pt x="29908" y="15717"/>
                    </a:cubicBezTo>
                    <a:cubicBezTo>
                      <a:pt x="29920" y="15674"/>
                      <a:pt x="29941" y="15629"/>
                      <a:pt x="29938" y="15586"/>
                    </a:cubicBezTo>
                    <a:cubicBezTo>
                      <a:pt x="29936" y="15547"/>
                      <a:pt x="29916" y="15484"/>
                      <a:pt x="29887" y="15475"/>
                    </a:cubicBezTo>
                    <a:cubicBezTo>
                      <a:pt x="29878" y="15473"/>
                      <a:pt x="29866" y="15472"/>
                      <a:pt x="29853" y="15472"/>
                    </a:cubicBezTo>
                    <a:cubicBezTo>
                      <a:pt x="29816" y="15472"/>
                      <a:pt x="29771" y="15483"/>
                      <a:pt x="29754" y="15506"/>
                    </a:cubicBezTo>
                    <a:cubicBezTo>
                      <a:pt x="29691" y="15592"/>
                      <a:pt x="29636" y="15686"/>
                      <a:pt x="29595" y="15786"/>
                    </a:cubicBezTo>
                    <a:cubicBezTo>
                      <a:pt x="29466" y="16106"/>
                      <a:pt x="29339" y="16427"/>
                      <a:pt x="29220" y="16752"/>
                    </a:cubicBezTo>
                    <a:cubicBezTo>
                      <a:pt x="28680" y="18207"/>
                      <a:pt x="27962" y="19565"/>
                      <a:pt x="27037" y="20815"/>
                    </a:cubicBezTo>
                    <a:cubicBezTo>
                      <a:pt x="26921" y="20975"/>
                      <a:pt x="26790" y="21126"/>
                      <a:pt x="26669" y="21276"/>
                    </a:cubicBezTo>
                    <a:cubicBezTo>
                      <a:pt x="26505" y="21182"/>
                      <a:pt x="26471" y="21061"/>
                      <a:pt x="26561" y="20916"/>
                    </a:cubicBezTo>
                    <a:cubicBezTo>
                      <a:pt x="26624" y="20809"/>
                      <a:pt x="26700" y="20709"/>
                      <a:pt x="26775" y="20609"/>
                    </a:cubicBezTo>
                    <a:cubicBezTo>
                      <a:pt x="26953" y="20369"/>
                      <a:pt x="26964" y="20120"/>
                      <a:pt x="26818" y="19862"/>
                    </a:cubicBezTo>
                    <a:cubicBezTo>
                      <a:pt x="26810" y="19852"/>
                      <a:pt x="26808" y="19841"/>
                      <a:pt x="26800" y="19831"/>
                    </a:cubicBezTo>
                    <a:cubicBezTo>
                      <a:pt x="26616" y="19594"/>
                      <a:pt x="26616" y="19363"/>
                      <a:pt x="26796" y="19115"/>
                    </a:cubicBezTo>
                    <a:cubicBezTo>
                      <a:pt x="26868" y="19013"/>
                      <a:pt x="26904" y="18878"/>
                      <a:pt x="26931" y="18753"/>
                    </a:cubicBezTo>
                    <a:cubicBezTo>
                      <a:pt x="26984" y="18477"/>
                      <a:pt x="26919" y="18233"/>
                      <a:pt x="26677" y="18062"/>
                    </a:cubicBezTo>
                    <a:cubicBezTo>
                      <a:pt x="26581" y="17990"/>
                      <a:pt x="26479" y="17931"/>
                      <a:pt x="26381" y="17865"/>
                    </a:cubicBezTo>
                    <a:cubicBezTo>
                      <a:pt x="26284" y="17798"/>
                      <a:pt x="26186" y="17730"/>
                      <a:pt x="26096" y="17652"/>
                    </a:cubicBezTo>
                    <a:cubicBezTo>
                      <a:pt x="25969" y="17542"/>
                      <a:pt x="25961" y="17470"/>
                      <a:pt x="26051" y="17331"/>
                    </a:cubicBezTo>
                    <a:cubicBezTo>
                      <a:pt x="26094" y="17264"/>
                      <a:pt x="26156" y="17210"/>
                      <a:pt x="26205" y="17149"/>
                    </a:cubicBezTo>
                    <a:cubicBezTo>
                      <a:pt x="26311" y="17010"/>
                      <a:pt x="26428" y="16877"/>
                      <a:pt x="26520" y="16730"/>
                    </a:cubicBezTo>
                    <a:cubicBezTo>
                      <a:pt x="26642" y="16533"/>
                      <a:pt x="26622" y="16331"/>
                      <a:pt x="26489" y="16140"/>
                    </a:cubicBezTo>
                    <a:cubicBezTo>
                      <a:pt x="26358" y="15956"/>
                      <a:pt x="26278" y="15752"/>
                      <a:pt x="26258" y="15527"/>
                    </a:cubicBezTo>
                    <a:cubicBezTo>
                      <a:pt x="26239" y="15295"/>
                      <a:pt x="26295" y="15207"/>
                      <a:pt x="26505" y="15124"/>
                    </a:cubicBezTo>
                    <a:cubicBezTo>
                      <a:pt x="26843" y="14991"/>
                      <a:pt x="26966" y="14811"/>
                      <a:pt x="26966" y="14450"/>
                    </a:cubicBezTo>
                    <a:cubicBezTo>
                      <a:pt x="26966" y="14334"/>
                      <a:pt x="26964" y="14213"/>
                      <a:pt x="26974" y="14094"/>
                    </a:cubicBezTo>
                    <a:cubicBezTo>
                      <a:pt x="26980" y="14021"/>
                      <a:pt x="26996" y="13949"/>
                      <a:pt x="27023" y="13880"/>
                    </a:cubicBezTo>
                    <a:cubicBezTo>
                      <a:pt x="27089" y="13704"/>
                      <a:pt x="27156" y="13673"/>
                      <a:pt x="27344" y="13665"/>
                    </a:cubicBezTo>
                    <a:cubicBezTo>
                      <a:pt x="27496" y="13661"/>
                      <a:pt x="27651" y="13653"/>
                      <a:pt x="27798" y="13612"/>
                    </a:cubicBezTo>
                    <a:cubicBezTo>
                      <a:pt x="28140" y="13515"/>
                      <a:pt x="28310" y="13266"/>
                      <a:pt x="28292" y="12912"/>
                    </a:cubicBezTo>
                    <a:cubicBezTo>
                      <a:pt x="28283" y="12783"/>
                      <a:pt x="28249" y="12656"/>
                      <a:pt x="28218" y="12529"/>
                    </a:cubicBezTo>
                    <a:cubicBezTo>
                      <a:pt x="28204" y="12474"/>
                      <a:pt x="28179" y="12423"/>
                      <a:pt x="28152" y="12372"/>
                    </a:cubicBezTo>
                    <a:cubicBezTo>
                      <a:pt x="27995" y="12036"/>
                      <a:pt x="27997" y="11711"/>
                      <a:pt x="28197" y="11384"/>
                    </a:cubicBezTo>
                    <a:cubicBezTo>
                      <a:pt x="28373" y="11095"/>
                      <a:pt x="28371" y="10805"/>
                      <a:pt x="28159" y="10524"/>
                    </a:cubicBezTo>
                    <a:cubicBezTo>
                      <a:pt x="28075" y="10418"/>
                      <a:pt x="28038" y="10295"/>
                      <a:pt x="28120" y="10164"/>
                    </a:cubicBezTo>
                    <a:cubicBezTo>
                      <a:pt x="28188" y="10055"/>
                      <a:pt x="28284" y="10015"/>
                      <a:pt x="28395" y="10015"/>
                    </a:cubicBezTo>
                    <a:cubicBezTo>
                      <a:pt x="28420" y="10015"/>
                      <a:pt x="28447" y="10017"/>
                      <a:pt x="28474" y="10021"/>
                    </a:cubicBezTo>
                    <a:cubicBezTo>
                      <a:pt x="28578" y="10033"/>
                      <a:pt x="28684" y="10054"/>
                      <a:pt x="28791" y="10070"/>
                    </a:cubicBezTo>
                    <a:cubicBezTo>
                      <a:pt x="28820" y="10074"/>
                      <a:pt x="28849" y="10075"/>
                      <a:pt x="28877" y="10075"/>
                    </a:cubicBezTo>
                    <a:cubicBezTo>
                      <a:pt x="29045" y="10075"/>
                      <a:pt x="29192" y="10013"/>
                      <a:pt x="29319" y="9890"/>
                    </a:cubicBezTo>
                    <a:cubicBezTo>
                      <a:pt x="29390" y="9823"/>
                      <a:pt x="29460" y="9743"/>
                      <a:pt x="29537" y="9675"/>
                    </a:cubicBezTo>
                    <a:cubicBezTo>
                      <a:pt x="29609" y="9613"/>
                      <a:pt x="29676" y="9582"/>
                      <a:pt x="29740" y="9582"/>
                    </a:cubicBezTo>
                    <a:close/>
                    <a:moveTo>
                      <a:pt x="12773" y="43998"/>
                    </a:moveTo>
                    <a:cubicBezTo>
                      <a:pt x="12805" y="43998"/>
                      <a:pt x="12837" y="44000"/>
                      <a:pt x="12867" y="44004"/>
                    </a:cubicBezTo>
                    <a:cubicBezTo>
                      <a:pt x="13092" y="44030"/>
                      <a:pt x="13303" y="44120"/>
                      <a:pt x="13489" y="44258"/>
                    </a:cubicBezTo>
                    <a:cubicBezTo>
                      <a:pt x="13821" y="44509"/>
                      <a:pt x="14195" y="44659"/>
                      <a:pt x="14612" y="44704"/>
                    </a:cubicBezTo>
                    <a:cubicBezTo>
                      <a:pt x="14700" y="44710"/>
                      <a:pt x="14790" y="44734"/>
                      <a:pt x="14874" y="44765"/>
                    </a:cubicBezTo>
                    <a:cubicBezTo>
                      <a:pt x="14995" y="44808"/>
                      <a:pt x="15046" y="44892"/>
                      <a:pt x="15003" y="45017"/>
                    </a:cubicBezTo>
                    <a:cubicBezTo>
                      <a:pt x="14970" y="45109"/>
                      <a:pt x="14919" y="45201"/>
                      <a:pt x="14854" y="45276"/>
                    </a:cubicBezTo>
                    <a:cubicBezTo>
                      <a:pt x="14790" y="45352"/>
                      <a:pt x="14700" y="45409"/>
                      <a:pt x="14619" y="45471"/>
                    </a:cubicBezTo>
                    <a:cubicBezTo>
                      <a:pt x="14459" y="45588"/>
                      <a:pt x="14287" y="45645"/>
                      <a:pt x="14105" y="45645"/>
                    </a:cubicBezTo>
                    <a:cubicBezTo>
                      <a:pt x="14030" y="45645"/>
                      <a:pt x="13954" y="45635"/>
                      <a:pt x="13876" y="45616"/>
                    </a:cubicBezTo>
                    <a:cubicBezTo>
                      <a:pt x="13673" y="45567"/>
                      <a:pt x="13477" y="45495"/>
                      <a:pt x="13223" y="45416"/>
                    </a:cubicBezTo>
                    <a:cubicBezTo>
                      <a:pt x="12931" y="45286"/>
                      <a:pt x="12610" y="45221"/>
                      <a:pt x="12275" y="45221"/>
                    </a:cubicBezTo>
                    <a:cubicBezTo>
                      <a:pt x="12096" y="45221"/>
                      <a:pt x="11914" y="45239"/>
                      <a:pt x="11730" y="45276"/>
                    </a:cubicBezTo>
                    <a:cubicBezTo>
                      <a:pt x="11691" y="45281"/>
                      <a:pt x="11652" y="45287"/>
                      <a:pt x="11611" y="45291"/>
                    </a:cubicBezTo>
                    <a:cubicBezTo>
                      <a:pt x="11555" y="45297"/>
                      <a:pt x="11502" y="45300"/>
                      <a:pt x="11452" y="45300"/>
                    </a:cubicBezTo>
                    <a:cubicBezTo>
                      <a:pt x="10990" y="45300"/>
                      <a:pt x="10784" y="45050"/>
                      <a:pt x="10590" y="44699"/>
                    </a:cubicBezTo>
                    <a:cubicBezTo>
                      <a:pt x="10564" y="44648"/>
                      <a:pt x="10566" y="44581"/>
                      <a:pt x="10568" y="44519"/>
                    </a:cubicBezTo>
                    <a:cubicBezTo>
                      <a:pt x="10572" y="44435"/>
                      <a:pt x="10613" y="44392"/>
                      <a:pt x="10699" y="44392"/>
                    </a:cubicBezTo>
                    <a:cubicBezTo>
                      <a:pt x="10703" y="44392"/>
                      <a:pt x="10707" y="44392"/>
                      <a:pt x="10711" y="44393"/>
                    </a:cubicBezTo>
                    <a:cubicBezTo>
                      <a:pt x="10810" y="44399"/>
                      <a:pt x="10908" y="44404"/>
                      <a:pt x="11004" y="44404"/>
                    </a:cubicBezTo>
                    <a:cubicBezTo>
                      <a:pt x="11031" y="44404"/>
                      <a:pt x="11058" y="44404"/>
                      <a:pt x="11085" y="44403"/>
                    </a:cubicBezTo>
                    <a:cubicBezTo>
                      <a:pt x="11584" y="44391"/>
                      <a:pt x="12065" y="44315"/>
                      <a:pt x="12507" y="44059"/>
                    </a:cubicBezTo>
                    <a:cubicBezTo>
                      <a:pt x="12582" y="44015"/>
                      <a:pt x="12680" y="43998"/>
                      <a:pt x="12773" y="43998"/>
                    </a:cubicBezTo>
                    <a:close/>
                    <a:moveTo>
                      <a:pt x="20487" y="1"/>
                    </a:moveTo>
                    <a:cubicBezTo>
                      <a:pt x="20427" y="1"/>
                      <a:pt x="20366" y="6"/>
                      <a:pt x="20304" y="16"/>
                    </a:cubicBezTo>
                    <a:cubicBezTo>
                      <a:pt x="19975" y="74"/>
                      <a:pt x="19692" y="225"/>
                      <a:pt x="19457" y="460"/>
                    </a:cubicBezTo>
                    <a:cubicBezTo>
                      <a:pt x="19351" y="567"/>
                      <a:pt x="19251" y="687"/>
                      <a:pt x="19136" y="788"/>
                    </a:cubicBezTo>
                    <a:cubicBezTo>
                      <a:pt x="19038" y="874"/>
                      <a:pt x="18931" y="953"/>
                      <a:pt x="18819" y="1013"/>
                    </a:cubicBezTo>
                    <a:cubicBezTo>
                      <a:pt x="18741" y="1053"/>
                      <a:pt x="18663" y="1074"/>
                      <a:pt x="18586" y="1074"/>
                    </a:cubicBezTo>
                    <a:cubicBezTo>
                      <a:pt x="18492" y="1074"/>
                      <a:pt x="18399" y="1042"/>
                      <a:pt x="18309" y="972"/>
                    </a:cubicBezTo>
                    <a:cubicBezTo>
                      <a:pt x="18228" y="904"/>
                      <a:pt x="18133" y="849"/>
                      <a:pt x="18035" y="802"/>
                    </a:cubicBezTo>
                    <a:cubicBezTo>
                      <a:pt x="17913" y="742"/>
                      <a:pt x="17787" y="711"/>
                      <a:pt x="17660" y="711"/>
                    </a:cubicBezTo>
                    <a:cubicBezTo>
                      <a:pt x="17554" y="711"/>
                      <a:pt x="17448" y="733"/>
                      <a:pt x="17344" y="778"/>
                    </a:cubicBezTo>
                    <a:cubicBezTo>
                      <a:pt x="17213" y="831"/>
                      <a:pt x="17092" y="906"/>
                      <a:pt x="16978" y="988"/>
                    </a:cubicBezTo>
                    <a:cubicBezTo>
                      <a:pt x="16857" y="1070"/>
                      <a:pt x="16750" y="1176"/>
                      <a:pt x="16632" y="1264"/>
                    </a:cubicBezTo>
                    <a:cubicBezTo>
                      <a:pt x="16492" y="1371"/>
                      <a:pt x="16342" y="1422"/>
                      <a:pt x="16182" y="1422"/>
                    </a:cubicBezTo>
                    <a:cubicBezTo>
                      <a:pt x="16103" y="1422"/>
                      <a:pt x="16022" y="1410"/>
                      <a:pt x="15938" y="1385"/>
                    </a:cubicBezTo>
                    <a:cubicBezTo>
                      <a:pt x="15836" y="1354"/>
                      <a:pt x="15732" y="1322"/>
                      <a:pt x="15629" y="1291"/>
                    </a:cubicBezTo>
                    <a:cubicBezTo>
                      <a:pt x="15528" y="1259"/>
                      <a:pt x="15425" y="1244"/>
                      <a:pt x="15321" y="1244"/>
                    </a:cubicBezTo>
                    <a:cubicBezTo>
                      <a:pt x="15233" y="1244"/>
                      <a:pt x="15145" y="1255"/>
                      <a:pt x="15056" y="1275"/>
                    </a:cubicBezTo>
                    <a:cubicBezTo>
                      <a:pt x="14852" y="1322"/>
                      <a:pt x="14711" y="1438"/>
                      <a:pt x="14647" y="1643"/>
                    </a:cubicBezTo>
                    <a:cubicBezTo>
                      <a:pt x="14614" y="1749"/>
                      <a:pt x="14586" y="1852"/>
                      <a:pt x="14543" y="1950"/>
                    </a:cubicBezTo>
                    <a:cubicBezTo>
                      <a:pt x="14404" y="2283"/>
                      <a:pt x="14173" y="2441"/>
                      <a:pt x="13842" y="2441"/>
                    </a:cubicBezTo>
                    <a:cubicBezTo>
                      <a:pt x="13804" y="2441"/>
                      <a:pt x="13764" y="2439"/>
                      <a:pt x="13722" y="2435"/>
                    </a:cubicBezTo>
                    <a:cubicBezTo>
                      <a:pt x="13684" y="2431"/>
                      <a:pt x="13645" y="2427"/>
                      <a:pt x="13604" y="2424"/>
                    </a:cubicBezTo>
                    <a:cubicBezTo>
                      <a:pt x="13566" y="2421"/>
                      <a:pt x="13530" y="2420"/>
                      <a:pt x="13495" y="2420"/>
                    </a:cubicBezTo>
                    <a:cubicBezTo>
                      <a:pt x="13101" y="2420"/>
                      <a:pt x="12858" y="2621"/>
                      <a:pt x="12757" y="3030"/>
                    </a:cubicBezTo>
                    <a:cubicBezTo>
                      <a:pt x="12736" y="3106"/>
                      <a:pt x="12730" y="3186"/>
                      <a:pt x="12710" y="3263"/>
                    </a:cubicBezTo>
                    <a:cubicBezTo>
                      <a:pt x="12681" y="3372"/>
                      <a:pt x="12648" y="3482"/>
                      <a:pt x="12609" y="3587"/>
                    </a:cubicBezTo>
                    <a:cubicBezTo>
                      <a:pt x="12562" y="3718"/>
                      <a:pt x="12460" y="3781"/>
                      <a:pt x="12327" y="3801"/>
                    </a:cubicBezTo>
                    <a:cubicBezTo>
                      <a:pt x="12297" y="3806"/>
                      <a:pt x="12267" y="3809"/>
                      <a:pt x="12238" y="3809"/>
                    </a:cubicBezTo>
                    <a:cubicBezTo>
                      <a:pt x="12118" y="3809"/>
                      <a:pt x="12006" y="3770"/>
                      <a:pt x="11904" y="3709"/>
                    </a:cubicBezTo>
                    <a:cubicBezTo>
                      <a:pt x="11703" y="3595"/>
                      <a:pt x="11488" y="3531"/>
                      <a:pt x="11261" y="3503"/>
                    </a:cubicBezTo>
                    <a:cubicBezTo>
                      <a:pt x="11141" y="3484"/>
                      <a:pt x="11048" y="3433"/>
                      <a:pt x="10967" y="3347"/>
                    </a:cubicBezTo>
                    <a:cubicBezTo>
                      <a:pt x="10780" y="3147"/>
                      <a:pt x="10711" y="2909"/>
                      <a:pt x="10721" y="2643"/>
                    </a:cubicBezTo>
                    <a:cubicBezTo>
                      <a:pt x="10735" y="2294"/>
                      <a:pt x="10557" y="2079"/>
                      <a:pt x="10165" y="2021"/>
                    </a:cubicBezTo>
                    <a:cubicBezTo>
                      <a:pt x="10003" y="1999"/>
                      <a:pt x="9837" y="2007"/>
                      <a:pt x="9674" y="1995"/>
                    </a:cubicBezTo>
                    <a:cubicBezTo>
                      <a:pt x="9430" y="1974"/>
                      <a:pt x="9334" y="1893"/>
                      <a:pt x="9273" y="1661"/>
                    </a:cubicBezTo>
                    <a:cubicBezTo>
                      <a:pt x="9193" y="1367"/>
                      <a:pt x="9007" y="1209"/>
                      <a:pt x="8700" y="1193"/>
                    </a:cubicBezTo>
                    <a:cubicBezTo>
                      <a:pt x="8680" y="1192"/>
                      <a:pt x="8661" y="1192"/>
                      <a:pt x="8642" y="1192"/>
                    </a:cubicBezTo>
                    <a:cubicBezTo>
                      <a:pt x="8323" y="1192"/>
                      <a:pt x="8049" y="1304"/>
                      <a:pt x="7842" y="1561"/>
                    </a:cubicBezTo>
                    <a:cubicBezTo>
                      <a:pt x="7771" y="1649"/>
                      <a:pt x="7701" y="1741"/>
                      <a:pt x="7619" y="1817"/>
                    </a:cubicBezTo>
                    <a:cubicBezTo>
                      <a:pt x="7574" y="1859"/>
                      <a:pt x="7536" y="1880"/>
                      <a:pt x="7499" y="1880"/>
                    </a:cubicBezTo>
                    <a:cubicBezTo>
                      <a:pt x="7459" y="1880"/>
                      <a:pt x="7419" y="1856"/>
                      <a:pt x="7370" y="1811"/>
                    </a:cubicBezTo>
                    <a:cubicBezTo>
                      <a:pt x="7341" y="1782"/>
                      <a:pt x="7315" y="1751"/>
                      <a:pt x="7288" y="1723"/>
                    </a:cubicBezTo>
                    <a:cubicBezTo>
                      <a:pt x="7184" y="1625"/>
                      <a:pt x="7049" y="1575"/>
                      <a:pt x="6915" y="1575"/>
                    </a:cubicBezTo>
                    <a:cubicBezTo>
                      <a:pt x="6781" y="1575"/>
                      <a:pt x="6648" y="1625"/>
                      <a:pt x="6547" y="1725"/>
                    </a:cubicBezTo>
                    <a:cubicBezTo>
                      <a:pt x="6470" y="1805"/>
                      <a:pt x="6408" y="1905"/>
                      <a:pt x="6353" y="2001"/>
                    </a:cubicBezTo>
                    <a:cubicBezTo>
                      <a:pt x="6298" y="2107"/>
                      <a:pt x="6257" y="2220"/>
                      <a:pt x="6210" y="2328"/>
                    </a:cubicBezTo>
                    <a:cubicBezTo>
                      <a:pt x="6148" y="2478"/>
                      <a:pt x="6054" y="2568"/>
                      <a:pt x="5880" y="2578"/>
                    </a:cubicBezTo>
                    <a:cubicBezTo>
                      <a:pt x="5604" y="2590"/>
                      <a:pt x="5430" y="2762"/>
                      <a:pt x="5295" y="2987"/>
                    </a:cubicBezTo>
                    <a:cubicBezTo>
                      <a:pt x="5234" y="3085"/>
                      <a:pt x="5156" y="3177"/>
                      <a:pt x="5080" y="3267"/>
                    </a:cubicBezTo>
                    <a:cubicBezTo>
                      <a:pt x="4982" y="3382"/>
                      <a:pt x="4876" y="3492"/>
                      <a:pt x="4774" y="3605"/>
                    </a:cubicBezTo>
                    <a:cubicBezTo>
                      <a:pt x="4733" y="3648"/>
                      <a:pt x="4690" y="3689"/>
                      <a:pt x="4628" y="3748"/>
                    </a:cubicBezTo>
                    <a:cubicBezTo>
                      <a:pt x="4553" y="3648"/>
                      <a:pt x="4491" y="3562"/>
                      <a:pt x="4428" y="3478"/>
                    </a:cubicBezTo>
                    <a:cubicBezTo>
                      <a:pt x="4313" y="3322"/>
                      <a:pt x="4168" y="3238"/>
                      <a:pt x="4005" y="3238"/>
                    </a:cubicBezTo>
                    <a:cubicBezTo>
                      <a:pt x="3930" y="3238"/>
                      <a:pt x="3850" y="3256"/>
                      <a:pt x="3769" y="3294"/>
                    </a:cubicBezTo>
                    <a:cubicBezTo>
                      <a:pt x="3650" y="3347"/>
                      <a:pt x="3536" y="3439"/>
                      <a:pt x="3452" y="3540"/>
                    </a:cubicBezTo>
                    <a:cubicBezTo>
                      <a:pt x="3272" y="3754"/>
                      <a:pt x="3284" y="4010"/>
                      <a:pt x="3333" y="4268"/>
                    </a:cubicBezTo>
                    <a:cubicBezTo>
                      <a:pt x="3376" y="4497"/>
                      <a:pt x="3335" y="4558"/>
                      <a:pt x="3116" y="4636"/>
                    </a:cubicBezTo>
                    <a:cubicBezTo>
                      <a:pt x="3088" y="4646"/>
                      <a:pt x="3063" y="4655"/>
                      <a:pt x="3035" y="4661"/>
                    </a:cubicBezTo>
                    <a:cubicBezTo>
                      <a:pt x="2881" y="4702"/>
                      <a:pt x="2779" y="4800"/>
                      <a:pt x="2707" y="4937"/>
                    </a:cubicBezTo>
                    <a:cubicBezTo>
                      <a:pt x="2629" y="5088"/>
                      <a:pt x="2623" y="5242"/>
                      <a:pt x="2644" y="5403"/>
                    </a:cubicBezTo>
                    <a:cubicBezTo>
                      <a:pt x="2658" y="5520"/>
                      <a:pt x="2685" y="5639"/>
                      <a:pt x="2697" y="5755"/>
                    </a:cubicBezTo>
                    <a:cubicBezTo>
                      <a:pt x="2717" y="5984"/>
                      <a:pt x="2593" y="6154"/>
                      <a:pt x="2374" y="6211"/>
                    </a:cubicBezTo>
                    <a:cubicBezTo>
                      <a:pt x="2298" y="6230"/>
                      <a:pt x="2218" y="6240"/>
                      <a:pt x="2143" y="6261"/>
                    </a:cubicBezTo>
                    <a:cubicBezTo>
                      <a:pt x="1870" y="6326"/>
                      <a:pt x="1682" y="6488"/>
                      <a:pt x="1584" y="6756"/>
                    </a:cubicBezTo>
                    <a:cubicBezTo>
                      <a:pt x="1510" y="6960"/>
                      <a:pt x="1500" y="7165"/>
                      <a:pt x="1541" y="7376"/>
                    </a:cubicBezTo>
                    <a:cubicBezTo>
                      <a:pt x="1561" y="7478"/>
                      <a:pt x="1586" y="7576"/>
                      <a:pt x="1596" y="7676"/>
                    </a:cubicBezTo>
                    <a:cubicBezTo>
                      <a:pt x="1613" y="7826"/>
                      <a:pt x="1555" y="7912"/>
                      <a:pt x="1418" y="7971"/>
                    </a:cubicBezTo>
                    <a:cubicBezTo>
                      <a:pt x="1365" y="7991"/>
                      <a:pt x="1310" y="8004"/>
                      <a:pt x="1255" y="8016"/>
                    </a:cubicBezTo>
                    <a:cubicBezTo>
                      <a:pt x="692" y="8143"/>
                      <a:pt x="440" y="8669"/>
                      <a:pt x="702" y="9180"/>
                    </a:cubicBezTo>
                    <a:cubicBezTo>
                      <a:pt x="772" y="9315"/>
                      <a:pt x="858" y="9444"/>
                      <a:pt x="948" y="9567"/>
                    </a:cubicBezTo>
                    <a:cubicBezTo>
                      <a:pt x="1083" y="9753"/>
                      <a:pt x="1081" y="9933"/>
                      <a:pt x="958" y="10119"/>
                    </a:cubicBezTo>
                    <a:cubicBezTo>
                      <a:pt x="919" y="10181"/>
                      <a:pt x="878" y="10242"/>
                      <a:pt x="839" y="10305"/>
                    </a:cubicBezTo>
                    <a:cubicBezTo>
                      <a:pt x="631" y="10649"/>
                      <a:pt x="743" y="11062"/>
                      <a:pt x="1099" y="11249"/>
                    </a:cubicBezTo>
                    <a:cubicBezTo>
                      <a:pt x="1187" y="11298"/>
                      <a:pt x="1285" y="11334"/>
                      <a:pt x="1375" y="11382"/>
                    </a:cubicBezTo>
                    <a:cubicBezTo>
                      <a:pt x="1500" y="11449"/>
                      <a:pt x="1519" y="11494"/>
                      <a:pt x="1478" y="11631"/>
                    </a:cubicBezTo>
                    <a:cubicBezTo>
                      <a:pt x="1447" y="11740"/>
                      <a:pt x="1406" y="11848"/>
                      <a:pt x="1371" y="11954"/>
                    </a:cubicBezTo>
                    <a:cubicBezTo>
                      <a:pt x="1314" y="12145"/>
                      <a:pt x="1345" y="12323"/>
                      <a:pt x="1478" y="12464"/>
                    </a:cubicBezTo>
                    <a:cubicBezTo>
                      <a:pt x="1574" y="12564"/>
                      <a:pt x="1703" y="12634"/>
                      <a:pt x="1815" y="12716"/>
                    </a:cubicBezTo>
                    <a:cubicBezTo>
                      <a:pt x="1860" y="12748"/>
                      <a:pt x="1909" y="12781"/>
                      <a:pt x="1952" y="12812"/>
                    </a:cubicBezTo>
                    <a:cubicBezTo>
                      <a:pt x="1909" y="12911"/>
                      <a:pt x="1848" y="12934"/>
                      <a:pt x="1778" y="12934"/>
                    </a:cubicBezTo>
                    <a:cubicBezTo>
                      <a:pt x="1756" y="12934"/>
                      <a:pt x="1733" y="12931"/>
                      <a:pt x="1709" y="12928"/>
                    </a:cubicBezTo>
                    <a:cubicBezTo>
                      <a:pt x="1659" y="12912"/>
                      <a:pt x="1611" y="12905"/>
                      <a:pt x="1565" y="12905"/>
                    </a:cubicBezTo>
                    <a:cubicBezTo>
                      <a:pt x="1295" y="12905"/>
                      <a:pt x="1089" y="13155"/>
                      <a:pt x="1091" y="13417"/>
                    </a:cubicBezTo>
                    <a:cubicBezTo>
                      <a:pt x="1091" y="13548"/>
                      <a:pt x="1111" y="13679"/>
                      <a:pt x="1136" y="13804"/>
                    </a:cubicBezTo>
                    <a:cubicBezTo>
                      <a:pt x="1177" y="14013"/>
                      <a:pt x="1154" y="14049"/>
                      <a:pt x="948" y="14056"/>
                    </a:cubicBezTo>
                    <a:cubicBezTo>
                      <a:pt x="899" y="14056"/>
                      <a:pt x="850" y="14052"/>
                      <a:pt x="801" y="14052"/>
                    </a:cubicBezTo>
                    <a:cubicBezTo>
                      <a:pt x="770" y="14052"/>
                      <a:pt x="740" y="14054"/>
                      <a:pt x="710" y="14058"/>
                    </a:cubicBezTo>
                    <a:cubicBezTo>
                      <a:pt x="610" y="14070"/>
                      <a:pt x="506" y="14080"/>
                      <a:pt x="410" y="14113"/>
                    </a:cubicBezTo>
                    <a:cubicBezTo>
                      <a:pt x="117" y="14217"/>
                      <a:pt x="0" y="14491"/>
                      <a:pt x="142" y="14772"/>
                    </a:cubicBezTo>
                    <a:cubicBezTo>
                      <a:pt x="199" y="14882"/>
                      <a:pt x="285" y="14991"/>
                      <a:pt x="379" y="15074"/>
                    </a:cubicBezTo>
                    <a:cubicBezTo>
                      <a:pt x="502" y="15181"/>
                      <a:pt x="645" y="15261"/>
                      <a:pt x="784" y="15351"/>
                    </a:cubicBezTo>
                    <a:cubicBezTo>
                      <a:pt x="940" y="15453"/>
                      <a:pt x="958" y="15494"/>
                      <a:pt x="897" y="15674"/>
                    </a:cubicBezTo>
                    <a:cubicBezTo>
                      <a:pt x="786" y="16001"/>
                      <a:pt x="901" y="16267"/>
                      <a:pt x="1222" y="16408"/>
                    </a:cubicBezTo>
                    <a:cubicBezTo>
                      <a:pt x="1298" y="16441"/>
                      <a:pt x="1379" y="16466"/>
                      <a:pt x="1459" y="16500"/>
                    </a:cubicBezTo>
                    <a:cubicBezTo>
                      <a:pt x="1570" y="16545"/>
                      <a:pt x="1596" y="16617"/>
                      <a:pt x="1525" y="16711"/>
                    </a:cubicBezTo>
                    <a:cubicBezTo>
                      <a:pt x="1463" y="16793"/>
                      <a:pt x="1386" y="16861"/>
                      <a:pt x="1310" y="16930"/>
                    </a:cubicBezTo>
                    <a:cubicBezTo>
                      <a:pt x="1216" y="17018"/>
                      <a:pt x="1105" y="17096"/>
                      <a:pt x="1021" y="17192"/>
                    </a:cubicBezTo>
                    <a:cubicBezTo>
                      <a:pt x="847" y="17392"/>
                      <a:pt x="850" y="17656"/>
                      <a:pt x="1017" y="17863"/>
                    </a:cubicBezTo>
                    <a:cubicBezTo>
                      <a:pt x="1048" y="17902"/>
                      <a:pt x="1089" y="17935"/>
                      <a:pt x="1120" y="17976"/>
                    </a:cubicBezTo>
                    <a:cubicBezTo>
                      <a:pt x="1222" y="18111"/>
                      <a:pt x="1330" y="18242"/>
                      <a:pt x="1416" y="18387"/>
                    </a:cubicBezTo>
                    <a:cubicBezTo>
                      <a:pt x="1500" y="18532"/>
                      <a:pt x="1482" y="18559"/>
                      <a:pt x="1367" y="18683"/>
                    </a:cubicBezTo>
                    <a:cubicBezTo>
                      <a:pt x="1228" y="18835"/>
                      <a:pt x="1081" y="18978"/>
                      <a:pt x="962" y="19142"/>
                    </a:cubicBezTo>
                    <a:cubicBezTo>
                      <a:pt x="690" y="19514"/>
                      <a:pt x="897" y="19868"/>
                      <a:pt x="1238" y="20009"/>
                    </a:cubicBezTo>
                    <a:cubicBezTo>
                      <a:pt x="1386" y="20071"/>
                      <a:pt x="1535" y="20118"/>
                      <a:pt x="1686" y="20169"/>
                    </a:cubicBezTo>
                    <a:cubicBezTo>
                      <a:pt x="2241" y="20353"/>
                      <a:pt x="2797" y="20535"/>
                      <a:pt x="3350" y="20725"/>
                    </a:cubicBezTo>
                    <a:cubicBezTo>
                      <a:pt x="3728" y="20854"/>
                      <a:pt x="4111" y="20981"/>
                      <a:pt x="4461" y="21188"/>
                    </a:cubicBezTo>
                    <a:cubicBezTo>
                      <a:pt x="4661" y="21304"/>
                      <a:pt x="4684" y="21349"/>
                      <a:pt x="4628" y="21570"/>
                    </a:cubicBezTo>
                    <a:cubicBezTo>
                      <a:pt x="4620" y="21599"/>
                      <a:pt x="4614" y="21626"/>
                      <a:pt x="4604" y="21652"/>
                    </a:cubicBezTo>
                    <a:cubicBezTo>
                      <a:pt x="4485" y="21988"/>
                      <a:pt x="4559" y="22292"/>
                      <a:pt x="4782" y="22558"/>
                    </a:cubicBezTo>
                    <a:cubicBezTo>
                      <a:pt x="4907" y="22710"/>
                      <a:pt x="5040" y="22857"/>
                      <a:pt x="5193" y="22982"/>
                    </a:cubicBezTo>
                    <a:cubicBezTo>
                      <a:pt x="5494" y="23234"/>
                      <a:pt x="5805" y="23471"/>
                      <a:pt x="6118" y="23704"/>
                    </a:cubicBezTo>
                    <a:cubicBezTo>
                      <a:pt x="6547" y="24023"/>
                      <a:pt x="6889" y="24410"/>
                      <a:pt x="7022" y="24942"/>
                    </a:cubicBezTo>
                    <a:cubicBezTo>
                      <a:pt x="7110" y="25300"/>
                      <a:pt x="7206" y="25658"/>
                      <a:pt x="7274" y="26018"/>
                    </a:cubicBezTo>
                    <a:cubicBezTo>
                      <a:pt x="7468" y="27053"/>
                      <a:pt x="7392" y="28085"/>
                      <a:pt x="7206" y="29114"/>
                    </a:cubicBezTo>
                    <a:cubicBezTo>
                      <a:pt x="7012" y="30177"/>
                      <a:pt x="6676" y="31200"/>
                      <a:pt x="6349" y="32228"/>
                    </a:cubicBezTo>
                    <a:cubicBezTo>
                      <a:pt x="6134" y="32911"/>
                      <a:pt x="5930" y="33594"/>
                      <a:pt x="5805" y="34300"/>
                    </a:cubicBezTo>
                    <a:cubicBezTo>
                      <a:pt x="5655" y="35151"/>
                      <a:pt x="5584" y="36008"/>
                      <a:pt x="5612" y="36872"/>
                    </a:cubicBezTo>
                    <a:cubicBezTo>
                      <a:pt x="5651" y="38101"/>
                      <a:pt x="5880" y="39294"/>
                      <a:pt x="6316" y="40444"/>
                    </a:cubicBezTo>
                    <a:cubicBezTo>
                      <a:pt x="6944" y="42115"/>
                      <a:pt x="8078" y="43329"/>
                      <a:pt x="9663" y="44135"/>
                    </a:cubicBezTo>
                    <a:cubicBezTo>
                      <a:pt x="9897" y="44256"/>
                      <a:pt x="10083" y="44431"/>
                      <a:pt x="10203" y="44677"/>
                    </a:cubicBezTo>
                    <a:cubicBezTo>
                      <a:pt x="10300" y="44873"/>
                      <a:pt x="10420" y="45064"/>
                      <a:pt x="10555" y="45236"/>
                    </a:cubicBezTo>
                    <a:cubicBezTo>
                      <a:pt x="10748" y="45477"/>
                      <a:pt x="11016" y="45598"/>
                      <a:pt x="11325" y="45614"/>
                    </a:cubicBezTo>
                    <a:cubicBezTo>
                      <a:pt x="11360" y="45615"/>
                      <a:pt x="11395" y="45616"/>
                      <a:pt x="11430" y="45616"/>
                    </a:cubicBezTo>
                    <a:cubicBezTo>
                      <a:pt x="11543" y="45616"/>
                      <a:pt x="11655" y="45609"/>
                      <a:pt x="11765" y="45587"/>
                    </a:cubicBezTo>
                    <a:cubicBezTo>
                      <a:pt x="11909" y="45560"/>
                      <a:pt x="12051" y="45547"/>
                      <a:pt x="12191" y="45547"/>
                    </a:cubicBezTo>
                    <a:cubicBezTo>
                      <a:pt x="12523" y="45547"/>
                      <a:pt x="12845" y="45619"/>
                      <a:pt x="13164" y="45743"/>
                    </a:cubicBezTo>
                    <a:cubicBezTo>
                      <a:pt x="13354" y="45819"/>
                      <a:pt x="13551" y="45882"/>
                      <a:pt x="13747" y="45931"/>
                    </a:cubicBezTo>
                    <a:cubicBezTo>
                      <a:pt x="13855" y="45957"/>
                      <a:pt x="13960" y="45971"/>
                      <a:pt x="14063" y="45971"/>
                    </a:cubicBezTo>
                    <a:cubicBezTo>
                      <a:pt x="14329" y="45971"/>
                      <a:pt x="14578" y="45882"/>
                      <a:pt x="14807" y="45702"/>
                    </a:cubicBezTo>
                    <a:cubicBezTo>
                      <a:pt x="15013" y="45538"/>
                      <a:pt x="15191" y="45354"/>
                      <a:pt x="15333" y="45129"/>
                    </a:cubicBezTo>
                    <a:cubicBezTo>
                      <a:pt x="15496" y="44871"/>
                      <a:pt x="15730" y="44683"/>
                      <a:pt x="16026" y="44616"/>
                    </a:cubicBezTo>
                    <a:cubicBezTo>
                      <a:pt x="16939" y="44409"/>
                      <a:pt x="17790" y="44065"/>
                      <a:pt x="18588" y="43584"/>
                    </a:cubicBezTo>
                    <a:cubicBezTo>
                      <a:pt x="19318" y="43145"/>
                      <a:pt x="19969" y="42617"/>
                      <a:pt x="20546" y="41989"/>
                    </a:cubicBezTo>
                    <a:cubicBezTo>
                      <a:pt x="21409" y="41048"/>
                      <a:pt x="22074" y="39982"/>
                      <a:pt x="22545" y="38795"/>
                    </a:cubicBezTo>
                    <a:cubicBezTo>
                      <a:pt x="22970" y="37727"/>
                      <a:pt x="23207" y="36626"/>
                      <a:pt x="23175" y="35472"/>
                    </a:cubicBezTo>
                    <a:cubicBezTo>
                      <a:pt x="23156" y="34885"/>
                      <a:pt x="23115" y="34296"/>
                      <a:pt x="23097" y="33707"/>
                    </a:cubicBezTo>
                    <a:cubicBezTo>
                      <a:pt x="23085" y="33277"/>
                      <a:pt x="23062" y="32841"/>
                      <a:pt x="23099" y="32414"/>
                    </a:cubicBezTo>
                    <a:cubicBezTo>
                      <a:pt x="23144" y="31880"/>
                      <a:pt x="23252" y="31354"/>
                      <a:pt x="23324" y="30822"/>
                    </a:cubicBezTo>
                    <a:cubicBezTo>
                      <a:pt x="23392" y="30333"/>
                      <a:pt x="23543" y="29875"/>
                      <a:pt x="23748" y="29427"/>
                    </a:cubicBezTo>
                    <a:cubicBezTo>
                      <a:pt x="24095" y="28668"/>
                      <a:pt x="24556" y="27984"/>
                      <a:pt x="25079" y="27338"/>
                    </a:cubicBezTo>
                    <a:cubicBezTo>
                      <a:pt x="25145" y="27258"/>
                      <a:pt x="25190" y="27156"/>
                      <a:pt x="25247" y="27068"/>
                    </a:cubicBezTo>
                    <a:cubicBezTo>
                      <a:pt x="25296" y="26992"/>
                      <a:pt x="25343" y="26914"/>
                      <a:pt x="25405" y="26847"/>
                    </a:cubicBezTo>
                    <a:cubicBezTo>
                      <a:pt x="25465" y="26779"/>
                      <a:pt x="25511" y="26748"/>
                      <a:pt x="25564" y="26748"/>
                    </a:cubicBezTo>
                    <a:cubicBezTo>
                      <a:pt x="25607" y="26748"/>
                      <a:pt x="25654" y="26768"/>
                      <a:pt x="25716" y="26806"/>
                    </a:cubicBezTo>
                    <a:cubicBezTo>
                      <a:pt x="25806" y="26865"/>
                      <a:pt x="25896" y="26929"/>
                      <a:pt x="25990" y="26978"/>
                    </a:cubicBezTo>
                    <a:cubicBezTo>
                      <a:pt x="26088" y="27029"/>
                      <a:pt x="26189" y="27067"/>
                      <a:pt x="26292" y="27067"/>
                    </a:cubicBezTo>
                    <a:cubicBezTo>
                      <a:pt x="26359" y="27067"/>
                      <a:pt x="26426" y="27051"/>
                      <a:pt x="26493" y="27012"/>
                    </a:cubicBezTo>
                    <a:cubicBezTo>
                      <a:pt x="26724" y="26884"/>
                      <a:pt x="26880" y="26695"/>
                      <a:pt x="26884" y="26417"/>
                    </a:cubicBezTo>
                    <a:cubicBezTo>
                      <a:pt x="26888" y="26315"/>
                      <a:pt x="26884" y="26212"/>
                      <a:pt x="26894" y="26110"/>
                    </a:cubicBezTo>
                    <a:cubicBezTo>
                      <a:pt x="26928" y="25754"/>
                      <a:pt x="27196" y="25511"/>
                      <a:pt x="27535" y="25511"/>
                    </a:cubicBezTo>
                    <a:cubicBezTo>
                      <a:pt x="27566" y="25511"/>
                      <a:pt x="27597" y="25513"/>
                      <a:pt x="27629" y="25517"/>
                    </a:cubicBezTo>
                    <a:cubicBezTo>
                      <a:pt x="27680" y="25523"/>
                      <a:pt x="27729" y="25539"/>
                      <a:pt x="27780" y="25539"/>
                    </a:cubicBezTo>
                    <a:cubicBezTo>
                      <a:pt x="27791" y="25539"/>
                      <a:pt x="27801" y="25539"/>
                      <a:pt x="27812" y="25539"/>
                    </a:cubicBezTo>
                    <a:cubicBezTo>
                      <a:pt x="27849" y="25539"/>
                      <a:pt x="27886" y="25540"/>
                      <a:pt x="27923" y="25540"/>
                    </a:cubicBezTo>
                    <a:cubicBezTo>
                      <a:pt x="27996" y="25540"/>
                      <a:pt x="28066" y="25537"/>
                      <a:pt x="28132" y="25517"/>
                    </a:cubicBezTo>
                    <a:cubicBezTo>
                      <a:pt x="28453" y="25421"/>
                      <a:pt x="28609" y="25130"/>
                      <a:pt x="28539" y="24793"/>
                    </a:cubicBezTo>
                    <a:cubicBezTo>
                      <a:pt x="28515" y="24670"/>
                      <a:pt x="28470" y="24553"/>
                      <a:pt x="28455" y="24430"/>
                    </a:cubicBezTo>
                    <a:cubicBezTo>
                      <a:pt x="28429" y="24228"/>
                      <a:pt x="28531" y="24107"/>
                      <a:pt x="28733" y="24081"/>
                    </a:cubicBezTo>
                    <a:cubicBezTo>
                      <a:pt x="28858" y="24062"/>
                      <a:pt x="28985" y="24052"/>
                      <a:pt x="29104" y="24025"/>
                    </a:cubicBezTo>
                    <a:cubicBezTo>
                      <a:pt x="29609" y="23921"/>
                      <a:pt x="29826" y="23469"/>
                      <a:pt x="29593" y="23013"/>
                    </a:cubicBezTo>
                    <a:cubicBezTo>
                      <a:pt x="29554" y="22937"/>
                      <a:pt x="29511" y="22863"/>
                      <a:pt x="29476" y="22786"/>
                    </a:cubicBezTo>
                    <a:cubicBezTo>
                      <a:pt x="29378" y="22581"/>
                      <a:pt x="29417" y="22489"/>
                      <a:pt x="29613" y="22393"/>
                    </a:cubicBezTo>
                    <a:cubicBezTo>
                      <a:pt x="29707" y="22344"/>
                      <a:pt x="29803" y="22290"/>
                      <a:pt x="29881" y="22219"/>
                    </a:cubicBezTo>
                    <a:cubicBezTo>
                      <a:pt x="30028" y="22090"/>
                      <a:pt x="30051" y="21912"/>
                      <a:pt x="29959" y="21740"/>
                    </a:cubicBezTo>
                    <a:cubicBezTo>
                      <a:pt x="29928" y="21681"/>
                      <a:pt x="29885" y="21628"/>
                      <a:pt x="29846" y="21570"/>
                    </a:cubicBezTo>
                    <a:cubicBezTo>
                      <a:pt x="29724" y="21384"/>
                      <a:pt x="29742" y="21270"/>
                      <a:pt x="29916" y="21130"/>
                    </a:cubicBezTo>
                    <a:cubicBezTo>
                      <a:pt x="29994" y="21067"/>
                      <a:pt x="30082" y="21008"/>
                      <a:pt x="30147" y="20934"/>
                    </a:cubicBezTo>
                    <a:cubicBezTo>
                      <a:pt x="30360" y="20699"/>
                      <a:pt x="30350" y="20494"/>
                      <a:pt x="30127" y="20265"/>
                    </a:cubicBezTo>
                    <a:cubicBezTo>
                      <a:pt x="30100" y="20236"/>
                      <a:pt x="30071" y="20208"/>
                      <a:pt x="30045" y="20177"/>
                    </a:cubicBezTo>
                    <a:cubicBezTo>
                      <a:pt x="29961" y="20077"/>
                      <a:pt x="29941" y="19970"/>
                      <a:pt x="29981" y="19846"/>
                    </a:cubicBezTo>
                    <a:cubicBezTo>
                      <a:pt x="30051" y="19637"/>
                      <a:pt x="30223" y="19488"/>
                      <a:pt x="30442" y="19473"/>
                    </a:cubicBezTo>
                    <a:cubicBezTo>
                      <a:pt x="30462" y="19472"/>
                      <a:pt x="30483" y="19472"/>
                      <a:pt x="30504" y="19472"/>
                    </a:cubicBezTo>
                    <a:cubicBezTo>
                      <a:pt x="30608" y="19472"/>
                      <a:pt x="30714" y="19483"/>
                      <a:pt x="30816" y="19494"/>
                    </a:cubicBezTo>
                    <a:cubicBezTo>
                      <a:pt x="30889" y="19502"/>
                      <a:pt x="30962" y="19509"/>
                      <a:pt x="31035" y="19509"/>
                    </a:cubicBezTo>
                    <a:cubicBezTo>
                      <a:pt x="31137" y="19509"/>
                      <a:pt x="31239" y="19496"/>
                      <a:pt x="31338" y="19459"/>
                    </a:cubicBezTo>
                    <a:cubicBezTo>
                      <a:pt x="31547" y="19377"/>
                      <a:pt x="31628" y="19213"/>
                      <a:pt x="31569" y="18996"/>
                    </a:cubicBezTo>
                    <a:cubicBezTo>
                      <a:pt x="31553" y="18929"/>
                      <a:pt x="31526" y="18868"/>
                      <a:pt x="31508" y="18802"/>
                    </a:cubicBezTo>
                    <a:cubicBezTo>
                      <a:pt x="31461" y="18602"/>
                      <a:pt x="31532" y="18479"/>
                      <a:pt x="31731" y="18434"/>
                    </a:cubicBezTo>
                    <a:cubicBezTo>
                      <a:pt x="31845" y="18407"/>
                      <a:pt x="31966" y="18399"/>
                      <a:pt x="32085" y="18385"/>
                    </a:cubicBezTo>
                    <a:cubicBezTo>
                      <a:pt x="32244" y="18364"/>
                      <a:pt x="32394" y="18313"/>
                      <a:pt x="32525" y="18215"/>
                    </a:cubicBezTo>
                    <a:cubicBezTo>
                      <a:pt x="32774" y="18031"/>
                      <a:pt x="32844" y="17742"/>
                      <a:pt x="32711" y="17462"/>
                    </a:cubicBezTo>
                    <a:cubicBezTo>
                      <a:pt x="32682" y="17397"/>
                      <a:pt x="32649" y="17339"/>
                      <a:pt x="32627" y="17274"/>
                    </a:cubicBezTo>
                    <a:cubicBezTo>
                      <a:pt x="32578" y="17129"/>
                      <a:pt x="32610" y="17026"/>
                      <a:pt x="32733" y="16932"/>
                    </a:cubicBezTo>
                    <a:cubicBezTo>
                      <a:pt x="32805" y="16875"/>
                      <a:pt x="32885" y="16830"/>
                      <a:pt x="32956" y="16773"/>
                    </a:cubicBezTo>
                    <a:cubicBezTo>
                      <a:pt x="33324" y="16492"/>
                      <a:pt x="33329" y="16093"/>
                      <a:pt x="32977" y="15797"/>
                    </a:cubicBezTo>
                    <a:cubicBezTo>
                      <a:pt x="32895" y="15727"/>
                      <a:pt x="32807" y="15664"/>
                      <a:pt x="32729" y="15590"/>
                    </a:cubicBezTo>
                    <a:cubicBezTo>
                      <a:pt x="32613" y="15482"/>
                      <a:pt x="32586" y="15347"/>
                      <a:pt x="32641" y="15201"/>
                    </a:cubicBezTo>
                    <a:cubicBezTo>
                      <a:pt x="32674" y="15113"/>
                      <a:pt x="32725" y="15029"/>
                      <a:pt x="32772" y="14946"/>
                    </a:cubicBezTo>
                    <a:cubicBezTo>
                      <a:pt x="32827" y="14845"/>
                      <a:pt x="32895" y="14751"/>
                      <a:pt x="32938" y="14649"/>
                    </a:cubicBezTo>
                    <a:cubicBezTo>
                      <a:pt x="33093" y="14272"/>
                      <a:pt x="32971" y="13937"/>
                      <a:pt x="32619" y="13743"/>
                    </a:cubicBezTo>
                    <a:cubicBezTo>
                      <a:pt x="32592" y="13730"/>
                      <a:pt x="32567" y="13718"/>
                      <a:pt x="32545" y="13702"/>
                    </a:cubicBezTo>
                    <a:cubicBezTo>
                      <a:pt x="32463" y="13642"/>
                      <a:pt x="32422" y="13565"/>
                      <a:pt x="32459" y="13466"/>
                    </a:cubicBezTo>
                    <a:cubicBezTo>
                      <a:pt x="32486" y="13397"/>
                      <a:pt x="32525" y="13333"/>
                      <a:pt x="32557" y="13270"/>
                    </a:cubicBezTo>
                    <a:cubicBezTo>
                      <a:pt x="32606" y="13172"/>
                      <a:pt x="32668" y="13084"/>
                      <a:pt x="32709" y="12984"/>
                    </a:cubicBezTo>
                    <a:cubicBezTo>
                      <a:pt x="32836" y="12668"/>
                      <a:pt x="32776" y="12445"/>
                      <a:pt x="32516" y="12227"/>
                    </a:cubicBezTo>
                    <a:lnTo>
                      <a:pt x="32424" y="12149"/>
                    </a:lnTo>
                    <a:cubicBezTo>
                      <a:pt x="32230" y="11981"/>
                      <a:pt x="32197" y="11828"/>
                      <a:pt x="32299" y="11590"/>
                    </a:cubicBezTo>
                    <a:cubicBezTo>
                      <a:pt x="32351" y="11474"/>
                      <a:pt x="32408" y="11361"/>
                      <a:pt x="32445" y="11244"/>
                    </a:cubicBezTo>
                    <a:cubicBezTo>
                      <a:pt x="32551" y="10895"/>
                      <a:pt x="32398" y="10561"/>
                      <a:pt x="32058" y="10424"/>
                    </a:cubicBezTo>
                    <a:cubicBezTo>
                      <a:pt x="31917" y="10365"/>
                      <a:pt x="31825" y="10275"/>
                      <a:pt x="31757" y="10142"/>
                    </a:cubicBezTo>
                    <a:cubicBezTo>
                      <a:pt x="31614" y="9871"/>
                      <a:pt x="31457" y="9737"/>
                      <a:pt x="31266" y="9737"/>
                    </a:cubicBezTo>
                    <a:cubicBezTo>
                      <a:pt x="31137" y="9737"/>
                      <a:pt x="30992" y="9798"/>
                      <a:pt x="30826" y="9919"/>
                    </a:cubicBezTo>
                    <a:cubicBezTo>
                      <a:pt x="30736" y="9984"/>
                      <a:pt x="30660" y="10017"/>
                      <a:pt x="30593" y="10017"/>
                    </a:cubicBezTo>
                    <a:cubicBezTo>
                      <a:pt x="30498" y="10017"/>
                      <a:pt x="30420" y="9950"/>
                      <a:pt x="30342" y="9814"/>
                    </a:cubicBezTo>
                    <a:cubicBezTo>
                      <a:pt x="30278" y="9702"/>
                      <a:pt x="30213" y="9587"/>
                      <a:pt x="30127" y="9489"/>
                    </a:cubicBezTo>
                    <a:cubicBezTo>
                      <a:pt x="30012" y="9357"/>
                      <a:pt x="29871" y="9292"/>
                      <a:pt x="29726" y="9292"/>
                    </a:cubicBezTo>
                    <a:cubicBezTo>
                      <a:pt x="29611" y="9292"/>
                      <a:pt x="29494" y="9332"/>
                      <a:pt x="29384" y="9413"/>
                    </a:cubicBezTo>
                    <a:cubicBezTo>
                      <a:pt x="29308" y="9467"/>
                      <a:pt x="29243" y="9528"/>
                      <a:pt x="29184" y="9598"/>
                    </a:cubicBezTo>
                    <a:cubicBezTo>
                      <a:pt x="29117" y="9675"/>
                      <a:pt x="29041" y="9714"/>
                      <a:pt x="28957" y="9714"/>
                    </a:cubicBezTo>
                    <a:cubicBezTo>
                      <a:pt x="28922" y="9714"/>
                      <a:pt x="28885" y="9707"/>
                      <a:pt x="28848" y="9694"/>
                    </a:cubicBezTo>
                    <a:cubicBezTo>
                      <a:pt x="28715" y="9647"/>
                      <a:pt x="28602" y="9555"/>
                      <a:pt x="28607" y="9397"/>
                    </a:cubicBezTo>
                    <a:cubicBezTo>
                      <a:pt x="28609" y="9188"/>
                      <a:pt x="28555" y="8996"/>
                      <a:pt x="28476" y="8804"/>
                    </a:cubicBezTo>
                    <a:cubicBezTo>
                      <a:pt x="28424" y="8679"/>
                      <a:pt x="28435" y="8556"/>
                      <a:pt x="28498" y="8429"/>
                    </a:cubicBezTo>
                    <a:cubicBezTo>
                      <a:pt x="28586" y="8249"/>
                      <a:pt x="28668" y="8065"/>
                      <a:pt x="28715" y="7877"/>
                    </a:cubicBezTo>
                    <a:cubicBezTo>
                      <a:pt x="28823" y="7462"/>
                      <a:pt x="28641" y="7014"/>
                      <a:pt x="28292" y="6838"/>
                    </a:cubicBezTo>
                    <a:cubicBezTo>
                      <a:pt x="28150" y="6766"/>
                      <a:pt x="27978" y="6741"/>
                      <a:pt x="27819" y="6725"/>
                    </a:cubicBezTo>
                    <a:cubicBezTo>
                      <a:pt x="27444" y="6686"/>
                      <a:pt x="27369" y="6631"/>
                      <a:pt x="27266" y="6265"/>
                    </a:cubicBezTo>
                    <a:cubicBezTo>
                      <a:pt x="27240" y="6179"/>
                      <a:pt x="27217" y="6087"/>
                      <a:pt x="27174" y="6009"/>
                    </a:cubicBezTo>
                    <a:cubicBezTo>
                      <a:pt x="27043" y="5774"/>
                      <a:pt x="26861" y="5610"/>
                      <a:pt x="26571" y="5606"/>
                    </a:cubicBezTo>
                    <a:cubicBezTo>
                      <a:pt x="26561" y="5606"/>
                      <a:pt x="26551" y="5606"/>
                      <a:pt x="26542" y="5606"/>
                    </a:cubicBezTo>
                    <a:cubicBezTo>
                      <a:pt x="26245" y="5606"/>
                      <a:pt x="26010" y="5700"/>
                      <a:pt x="25890" y="6001"/>
                    </a:cubicBezTo>
                    <a:cubicBezTo>
                      <a:pt x="25847" y="6111"/>
                      <a:pt x="25763" y="6189"/>
                      <a:pt x="25652" y="6234"/>
                    </a:cubicBezTo>
                    <a:cubicBezTo>
                      <a:pt x="25598" y="6256"/>
                      <a:pt x="25542" y="6271"/>
                      <a:pt x="25488" y="6271"/>
                    </a:cubicBezTo>
                    <a:cubicBezTo>
                      <a:pt x="25428" y="6271"/>
                      <a:pt x="25369" y="6253"/>
                      <a:pt x="25315" y="6209"/>
                    </a:cubicBezTo>
                    <a:cubicBezTo>
                      <a:pt x="25214" y="6128"/>
                      <a:pt x="25200" y="6021"/>
                      <a:pt x="25223" y="5903"/>
                    </a:cubicBezTo>
                    <a:cubicBezTo>
                      <a:pt x="25251" y="5761"/>
                      <a:pt x="25276" y="5622"/>
                      <a:pt x="25292" y="5483"/>
                    </a:cubicBezTo>
                    <a:cubicBezTo>
                      <a:pt x="25335" y="5029"/>
                      <a:pt x="25159" y="4763"/>
                      <a:pt x="24725" y="4616"/>
                    </a:cubicBezTo>
                    <a:cubicBezTo>
                      <a:pt x="24631" y="4583"/>
                      <a:pt x="24537" y="4544"/>
                      <a:pt x="24449" y="4491"/>
                    </a:cubicBezTo>
                    <a:cubicBezTo>
                      <a:pt x="24324" y="4415"/>
                      <a:pt x="24306" y="4352"/>
                      <a:pt x="24355" y="4219"/>
                    </a:cubicBezTo>
                    <a:cubicBezTo>
                      <a:pt x="24386" y="4135"/>
                      <a:pt x="24425" y="4053"/>
                      <a:pt x="24466" y="3971"/>
                    </a:cubicBezTo>
                    <a:cubicBezTo>
                      <a:pt x="24578" y="3736"/>
                      <a:pt x="24644" y="3492"/>
                      <a:pt x="24601" y="3229"/>
                    </a:cubicBezTo>
                    <a:cubicBezTo>
                      <a:pt x="24547" y="2882"/>
                      <a:pt x="24344" y="2702"/>
                      <a:pt x="24003" y="2702"/>
                    </a:cubicBezTo>
                    <a:cubicBezTo>
                      <a:pt x="23991" y="2702"/>
                      <a:pt x="23980" y="2702"/>
                      <a:pt x="23968" y="2703"/>
                    </a:cubicBezTo>
                    <a:cubicBezTo>
                      <a:pt x="23821" y="2707"/>
                      <a:pt x="23676" y="2723"/>
                      <a:pt x="23527" y="2725"/>
                    </a:cubicBezTo>
                    <a:cubicBezTo>
                      <a:pt x="23130" y="2725"/>
                      <a:pt x="23056" y="2633"/>
                      <a:pt x="23117" y="2244"/>
                    </a:cubicBezTo>
                    <a:cubicBezTo>
                      <a:pt x="23144" y="2083"/>
                      <a:pt x="23169" y="1917"/>
                      <a:pt x="23154" y="1755"/>
                    </a:cubicBezTo>
                    <a:cubicBezTo>
                      <a:pt x="23121" y="1423"/>
                      <a:pt x="22881" y="1126"/>
                      <a:pt x="22501" y="1126"/>
                    </a:cubicBezTo>
                    <a:cubicBezTo>
                      <a:pt x="22455" y="1126"/>
                      <a:pt x="22408" y="1131"/>
                      <a:pt x="22358" y="1140"/>
                    </a:cubicBezTo>
                    <a:cubicBezTo>
                      <a:pt x="22219" y="1166"/>
                      <a:pt x="22076" y="1170"/>
                      <a:pt x="21937" y="1176"/>
                    </a:cubicBezTo>
                    <a:cubicBezTo>
                      <a:pt x="21931" y="1177"/>
                      <a:pt x="21926" y="1177"/>
                      <a:pt x="21920" y="1177"/>
                    </a:cubicBezTo>
                    <a:cubicBezTo>
                      <a:pt x="21727" y="1177"/>
                      <a:pt x="21601" y="1071"/>
                      <a:pt x="21528" y="900"/>
                    </a:cubicBezTo>
                    <a:cubicBezTo>
                      <a:pt x="21487" y="804"/>
                      <a:pt x="21456" y="706"/>
                      <a:pt x="21415" y="614"/>
                    </a:cubicBezTo>
                    <a:cubicBezTo>
                      <a:pt x="21243" y="231"/>
                      <a:pt x="20888" y="1"/>
                      <a:pt x="20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4500450" y="3237125"/>
                <a:ext cx="28225" cy="139000"/>
              </a:xfrm>
              <a:custGeom>
                <a:rect b="b" l="l" r="r" t="t"/>
                <a:pathLst>
                  <a:path extrusionOk="0" h="5560" w="1129">
                    <a:moveTo>
                      <a:pt x="973" y="0"/>
                    </a:moveTo>
                    <a:cubicBezTo>
                      <a:pt x="970" y="0"/>
                      <a:pt x="967" y="0"/>
                      <a:pt x="965" y="0"/>
                    </a:cubicBezTo>
                    <a:cubicBezTo>
                      <a:pt x="875" y="4"/>
                      <a:pt x="821" y="84"/>
                      <a:pt x="825" y="236"/>
                    </a:cubicBezTo>
                    <a:cubicBezTo>
                      <a:pt x="846" y="931"/>
                      <a:pt x="731" y="1617"/>
                      <a:pt x="611" y="2294"/>
                    </a:cubicBezTo>
                    <a:cubicBezTo>
                      <a:pt x="455" y="3153"/>
                      <a:pt x="253" y="4004"/>
                      <a:pt x="77" y="4859"/>
                    </a:cubicBezTo>
                    <a:cubicBezTo>
                      <a:pt x="40" y="5031"/>
                      <a:pt x="17" y="5207"/>
                      <a:pt x="5" y="5381"/>
                    </a:cubicBezTo>
                    <a:cubicBezTo>
                      <a:pt x="1" y="5440"/>
                      <a:pt x="34" y="5537"/>
                      <a:pt x="75" y="5553"/>
                    </a:cubicBezTo>
                    <a:cubicBezTo>
                      <a:pt x="87" y="5558"/>
                      <a:pt x="97" y="5560"/>
                      <a:pt x="107" y="5560"/>
                    </a:cubicBezTo>
                    <a:cubicBezTo>
                      <a:pt x="165" y="5560"/>
                      <a:pt x="184" y="5483"/>
                      <a:pt x="201" y="5430"/>
                    </a:cubicBezTo>
                    <a:cubicBezTo>
                      <a:pt x="249" y="5291"/>
                      <a:pt x="289" y="5150"/>
                      <a:pt x="332" y="5011"/>
                    </a:cubicBezTo>
                    <a:cubicBezTo>
                      <a:pt x="333" y="5012"/>
                      <a:pt x="334" y="5012"/>
                      <a:pt x="335" y="5012"/>
                    </a:cubicBezTo>
                    <a:cubicBezTo>
                      <a:pt x="338" y="5012"/>
                      <a:pt x="341" y="5011"/>
                      <a:pt x="345" y="5007"/>
                    </a:cubicBezTo>
                    <a:cubicBezTo>
                      <a:pt x="455" y="4526"/>
                      <a:pt x="560" y="4045"/>
                      <a:pt x="674" y="3564"/>
                    </a:cubicBezTo>
                    <a:cubicBezTo>
                      <a:pt x="864" y="2777"/>
                      <a:pt x="1001" y="1977"/>
                      <a:pt x="1087" y="1171"/>
                    </a:cubicBezTo>
                    <a:cubicBezTo>
                      <a:pt x="1120" y="858"/>
                      <a:pt x="1124" y="540"/>
                      <a:pt x="1128" y="223"/>
                    </a:cubicBezTo>
                    <a:cubicBezTo>
                      <a:pt x="1128" y="85"/>
                      <a:pt x="1054"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4511725" y="3082600"/>
                <a:ext cx="27225" cy="80250"/>
              </a:xfrm>
              <a:custGeom>
                <a:rect b="b" l="l" r="r" t="t"/>
                <a:pathLst>
                  <a:path extrusionOk="0" h="3210" w="1089">
                    <a:moveTo>
                      <a:pt x="120" y="0"/>
                    </a:moveTo>
                    <a:cubicBezTo>
                      <a:pt x="118" y="0"/>
                      <a:pt x="116" y="0"/>
                      <a:pt x="115" y="1"/>
                    </a:cubicBezTo>
                    <a:cubicBezTo>
                      <a:pt x="78" y="3"/>
                      <a:pt x="45" y="58"/>
                      <a:pt x="10" y="95"/>
                    </a:cubicBezTo>
                    <a:cubicBezTo>
                      <a:pt x="6" y="181"/>
                      <a:pt x="0" y="260"/>
                      <a:pt x="10" y="340"/>
                    </a:cubicBezTo>
                    <a:cubicBezTo>
                      <a:pt x="25" y="494"/>
                      <a:pt x="43" y="645"/>
                      <a:pt x="74" y="794"/>
                    </a:cubicBezTo>
                    <a:cubicBezTo>
                      <a:pt x="227" y="1562"/>
                      <a:pt x="467" y="2306"/>
                      <a:pt x="761" y="3033"/>
                    </a:cubicBezTo>
                    <a:cubicBezTo>
                      <a:pt x="773" y="3065"/>
                      <a:pt x="790" y="3096"/>
                      <a:pt x="808" y="3125"/>
                    </a:cubicBezTo>
                    <a:cubicBezTo>
                      <a:pt x="841" y="3174"/>
                      <a:pt x="881" y="3210"/>
                      <a:pt x="935" y="3210"/>
                    </a:cubicBezTo>
                    <a:cubicBezTo>
                      <a:pt x="948" y="3210"/>
                      <a:pt x="963" y="3207"/>
                      <a:pt x="978" y="3202"/>
                    </a:cubicBezTo>
                    <a:cubicBezTo>
                      <a:pt x="1064" y="3174"/>
                      <a:pt x="1089" y="3102"/>
                      <a:pt x="1078" y="3024"/>
                    </a:cubicBezTo>
                    <a:cubicBezTo>
                      <a:pt x="1070" y="2963"/>
                      <a:pt x="1048" y="2906"/>
                      <a:pt x="1025" y="2846"/>
                    </a:cubicBezTo>
                    <a:cubicBezTo>
                      <a:pt x="710" y="2012"/>
                      <a:pt x="446" y="1163"/>
                      <a:pt x="309" y="281"/>
                    </a:cubicBezTo>
                    <a:cubicBezTo>
                      <a:pt x="299" y="209"/>
                      <a:pt x="270" y="138"/>
                      <a:pt x="231" y="76"/>
                    </a:cubicBezTo>
                    <a:cubicBezTo>
                      <a:pt x="210" y="39"/>
                      <a:pt x="159"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4718875" y="2625175"/>
                <a:ext cx="31250" cy="175475"/>
              </a:xfrm>
              <a:custGeom>
                <a:rect b="b" l="l" r="r" t="t"/>
                <a:pathLst>
                  <a:path extrusionOk="0" h="7019" w="1250">
                    <a:moveTo>
                      <a:pt x="1081" y="0"/>
                    </a:moveTo>
                    <a:cubicBezTo>
                      <a:pt x="1025" y="0"/>
                      <a:pt x="969" y="31"/>
                      <a:pt x="947" y="101"/>
                    </a:cubicBezTo>
                    <a:cubicBezTo>
                      <a:pt x="945" y="103"/>
                      <a:pt x="945" y="105"/>
                      <a:pt x="941" y="117"/>
                    </a:cubicBezTo>
                    <a:cubicBezTo>
                      <a:pt x="863" y="379"/>
                      <a:pt x="802" y="645"/>
                      <a:pt x="722" y="903"/>
                    </a:cubicBezTo>
                    <a:cubicBezTo>
                      <a:pt x="524" y="1548"/>
                      <a:pt x="403" y="2213"/>
                      <a:pt x="309" y="2879"/>
                    </a:cubicBezTo>
                    <a:cubicBezTo>
                      <a:pt x="199" y="3636"/>
                      <a:pt x="117" y="4398"/>
                      <a:pt x="55" y="5159"/>
                    </a:cubicBezTo>
                    <a:cubicBezTo>
                      <a:pt x="12" y="5707"/>
                      <a:pt x="14" y="6259"/>
                      <a:pt x="2" y="6806"/>
                    </a:cubicBezTo>
                    <a:cubicBezTo>
                      <a:pt x="0" y="6947"/>
                      <a:pt x="57" y="7016"/>
                      <a:pt x="147" y="7018"/>
                    </a:cubicBezTo>
                    <a:cubicBezTo>
                      <a:pt x="149" y="7018"/>
                      <a:pt x="150" y="7018"/>
                      <a:pt x="151" y="7018"/>
                    </a:cubicBezTo>
                    <a:cubicBezTo>
                      <a:pt x="243" y="7018"/>
                      <a:pt x="289" y="6949"/>
                      <a:pt x="299" y="6812"/>
                    </a:cubicBezTo>
                    <a:cubicBezTo>
                      <a:pt x="301" y="6787"/>
                      <a:pt x="297" y="6765"/>
                      <a:pt x="299" y="6742"/>
                    </a:cubicBezTo>
                    <a:cubicBezTo>
                      <a:pt x="311" y="6378"/>
                      <a:pt x="321" y="6018"/>
                      <a:pt x="338" y="5656"/>
                    </a:cubicBezTo>
                    <a:cubicBezTo>
                      <a:pt x="383" y="4584"/>
                      <a:pt x="507" y="3522"/>
                      <a:pt x="692" y="2466"/>
                    </a:cubicBezTo>
                    <a:cubicBezTo>
                      <a:pt x="749" y="2159"/>
                      <a:pt x="796" y="1852"/>
                      <a:pt x="870" y="1548"/>
                    </a:cubicBezTo>
                    <a:cubicBezTo>
                      <a:pt x="976" y="1091"/>
                      <a:pt x="1101" y="635"/>
                      <a:pt x="1219" y="179"/>
                    </a:cubicBezTo>
                    <a:cubicBezTo>
                      <a:pt x="1221" y="177"/>
                      <a:pt x="1221" y="177"/>
                      <a:pt x="1221" y="175"/>
                    </a:cubicBezTo>
                    <a:cubicBezTo>
                      <a:pt x="1250" y="69"/>
                      <a:pt x="1165" y="0"/>
                      <a:pt x="1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4776300" y="3295675"/>
                <a:ext cx="60850" cy="219250"/>
              </a:xfrm>
              <a:custGeom>
                <a:rect b="b" l="l" r="r" t="t"/>
                <a:pathLst>
                  <a:path extrusionOk="0" h="8770" w="2434">
                    <a:moveTo>
                      <a:pt x="2311" y="1"/>
                    </a:moveTo>
                    <a:cubicBezTo>
                      <a:pt x="2184" y="60"/>
                      <a:pt x="2159" y="175"/>
                      <a:pt x="2137" y="285"/>
                    </a:cubicBezTo>
                    <a:cubicBezTo>
                      <a:pt x="1981" y="909"/>
                      <a:pt x="1899" y="1546"/>
                      <a:pt x="1858" y="2184"/>
                    </a:cubicBezTo>
                    <a:cubicBezTo>
                      <a:pt x="1785" y="3289"/>
                      <a:pt x="1664" y="4389"/>
                      <a:pt x="1382" y="5464"/>
                    </a:cubicBezTo>
                    <a:cubicBezTo>
                      <a:pt x="1116" y="6484"/>
                      <a:pt x="752" y="7462"/>
                      <a:pt x="191" y="8363"/>
                    </a:cubicBezTo>
                    <a:cubicBezTo>
                      <a:pt x="154" y="8422"/>
                      <a:pt x="113" y="8479"/>
                      <a:pt x="87" y="8541"/>
                    </a:cubicBezTo>
                    <a:cubicBezTo>
                      <a:pt x="52" y="8608"/>
                      <a:pt x="1" y="8694"/>
                      <a:pt x="93" y="8751"/>
                    </a:cubicBezTo>
                    <a:cubicBezTo>
                      <a:pt x="113" y="8764"/>
                      <a:pt x="132" y="8770"/>
                      <a:pt x="151" y="8770"/>
                    </a:cubicBezTo>
                    <a:cubicBezTo>
                      <a:pt x="202" y="8770"/>
                      <a:pt x="245" y="8727"/>
                      <a:pt x="283" y="8686"/>
                    </a:cubicBezTo>
                    <a:cubicBezTo>
                      <a:pt x="334" y="8629"/>
                      <a:pt x="377" y="8571"/>
                      <a:pt x="420" y="8512"/>
                    </a:cubicBezTo>
                    <a:cubicBezTo>
                      <a:pt x="737" y="8070"/>
                      <a:pt x="977" y="7589"/>
                      <a:pt x="1177" y="7088"/>
                    </a:cubicBezTo>
                    <a:cubicBezTo>
                      <a:pt x="1682" y="5842"/>
                      <a:pt x="1961" y="4543"/>
                      <a:pt x="2085" y="3207"/>
                    </a:cubicBezTo>
                    <a:cubicBezTo>
                      <a:pt x="2149" y="2519"/>
                      <a:pt x="2208" y="1830"/>
                      <a:pt x="2282" y="1141"/>
                    </a:cubicBezTo>
                    <a:cubicBezTo>
                      <a:pt x="2311" y="879"/>
                      <a:pt x="2370" y="617"/>
                      <a:pt x="2413" y="353"/>
                    </a:cubicBezTo>
                    <a:cubicBezTo>
                      <a:pt x="2433" y="226"/>
                      <a:pt x="2431" y="103"/>
                      <a:pt x="2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5056300" y="2828100"/>
                <a:ext cx="22725" cy="70175"/>
              </a:xfrm>
              <a:custGeom>
                <a:rect b="b" l="l" r="r" t="t"/>
                <a:pathLst>
                  <a:path extrusionOk="0" h="2807" w="909">
                    <a:moveTo>
                      <a:pt x="768" y="1"/>
                    </a:moveTo>
                    <a:cubicBezTo>
                      <a:pt x="719" y="1"/>
                      <a:pt x="670" y="27"/>
                      <a:pt x="651" y="84"/>
                    </a:cubicBezTo>
                    <a:cubicBezTo>
                      <a:pt x="647" y="84"/>
                      <a:pt x="647" y="86"/>
                      <a:pt x="647" y="86"/>
                    </a:cubicBezTo>
                    <a:cubicBezTo>
                      <a:pt x="620" y="164"/>
                      <a:pt x="604" y="250"/>
                      <a:pt x="591" y="334"/>
                    </a:cubicBezTo>
                    <a:cubicBezTo>
                      <a:pt x="483" y="1050"/>
                      <a:pt x="317" y="1747"/>
                      <a:pt x="74" y="2429"/>
                    </a:cubicBezTo>
                    <a:cubicBezTo>
                      <a:pt x="53" y="2492"/>
                      <a:pt x="31" y="2555"/>
                      <a:pt x="16" y="2623"/>
                    </a:cubicBezTo>
                    <a:cubicBezTo>
                      <a:pt x="0" y="2697"/>
                      <a:pt x="23" y="2760"/>
                      <a:pt x="94" y="2795"/>
                    </a:cubicBezTo>
                    <a:cubicBezTo>
                      <a:pt x="114" y="2803"/>
                      <a:pt x="133" y="2807"/>
                      <a:pt x="150" y="2807"/>
                    </a:cubicBezTo>
                    <a:cubicBezTo>
                      <a:pt x="202" y="2807"/>
                      <a:pt x="242" y="2775"/>
                      <a:pt x="268" y="2727"/>
                    </a:cubicBezTo>
                    <a:cubicBezTo>
                      <a:pt x="317" y="2645"/>
                      <a:pt x="360" y="2557"/>
                      <a:pt x="395" y="2470"/>
                    </a:cubicBezTo>
                    <a:cubicBezTo>
                      <a:pt x="602" y="1911"/>
                      <a:pt x="735" y="1336"/>
                      <a:pt x="837" y="751"/>
                    </a:cubicBezTo>
                    <a:cubicBezTo>
                      <a:pt x="868" y="563"/>
                      <a:pt x="892" y="377"/>
                      <a:pt x="906" y="188"/>
                    </a:cubicBezTo>
                    <a:cubicBezTo>
                      <a:pt x="908" y="168"/>
                      <a:pt x="908" y="147"/>
                      <a:pt x="906" y="127"/>
                    </a:cubicBezTo>
                    <a:cubicBezTo>
                      <a:pt x="902" y="46"/>
                      <a:pt x="834" y="1"/>
                      <a:pt x="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4904800" y="2770525"/>
                <a:ext cx="59350" cy="80100"/>
              </a:xfrm>
              <a:custGeom>
                <a:rect b="b" l="l" r="r" t="t"/>
                <a:pathLst>
                  <a:path extrusionOk="0" h="3204" w="2374">
                    <a:moveTo>
                      <a:pt x="2277" y="0"/>
                    </a:moveTo>
                    <a:cubicBezTo>
                      <a:pt x="2187" y="0"/>
                      <a:pt x="2122" y="49"/>
                      <a:pt x="2066" y="112"/>
                    </a:cubicBezTo>
                    <a:cubicBezTo>
                      <a:pt x="2011" y="163"/>
                      <a:pt x="1966" y="220"/>
                      <a:pt x="1917" y="276"/>
                    </a:cubicBezTo>
                    <a:cubicBezTo>
                      <a:pt x="1258" y="1024"/>
                      <a:pt x="712" y="1851"/>
                      <a:pt x="201" y="2702"/>
                    </a:cubicBezTo>
                    <a:cubicBezTo>
                      <a:pt x="147" y="2788"/>
                      <a:pt x="90" y="2874"/>
                      <a:pt x="47" y="2966"/>
                    </a:cubicBezTo>
                    <a:cubicBezTo>
                      <a:pt x="0" y="3068"/>
                      <a:pt x="16" y="3160"/>
                      <a:pt x="88" y="3191"/>
                    </a:cubicBezTo>
                    <a:cubicBezTo>
                      <a:pt x="109" y="3200"/>
                      <a:pt x="130" y="3204"/>
                      <a:pt x="149" y="3204"/>
                    </a:cubicBezTo>
                    <a:cubicBezTo>
                      <a:pt x="209" y="3204"/>
                      <a:pt x="258" y="3165"/>
                      <a:pt x="297" y="3117"/>
                    </a:cubicBezTo>
                    <a:cubicBezTo>
                      <a:pt x="348" y="3052"/>
                      <a:pt x="393" y="2978"/>
                      <a:pt x="440" y="2907"/>
                    </a:cubicBezTo>
                    <a:cubicBezTo>
                      <a:pt x="953" y="2074"/>
                      <a:pt x="1489" y="1254"/>
                      <a:pt x="2128" y="503"/>
                    </a:cubicBezTo>
                    <a:cubicBezTo>
                      <a:pt x="2193" y="427"/>
                      <a:pt x="2246" y="341"/>
                      <a:pt x="2306" y="255"/>
                    </a:cubicBezTo>
                    <a:cubicBezTo>
                      <a:pt x="2365" y="177"/>
                      <a:pt x="2373" y="89"/>
                      <a:pt x="2316" y="3"/>
                    </a:cubicBezTo>
                    <a:cubicBezTo>
                      <a:pt x="2302" y="1"/>
                      <a:pt x="2289" y="0"/>
                      <a:pt x="2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4875275" y="2862400"/>
                <a:ext cx="26725" cy="53275"/>
              </a:xfrm>
              <a:custGeom>
                <a:rect b="b" l="l" r="r" t="t"/>
                <a:pathLst>
                  <a:path extrusionOk="0" h="2131" w="1069">
                    <a:moveTo>
                      <a:pt x="998" y="1"/>
                    </a:moveTo>
                    <a:cubicBezTo>
                      <a:pt x="978" y="1"/>
                      <a:pt x="955" y="9"/>
                      <a:pt x="931" y="27"/>
                    </a:cubicBezTo>
                    <a:cubicBezTo>
                      <a:pt x="845" y="95"/>
                      <a:pt x="758" y="179"/>
                      <a:pt x="713" y="275"/>
                    </a:cubicBezTo>
                    <a:cubicBezTo>
                      <a:pt x="492" y="727"/>
                      <a:pt x="37" y="1848"/>
                      <a:pt x="17" y="1951"/>
                    </a:cubicBezTo>
                    <a:cubicBezTo>
                      <a:pt x="1" y="2028"/>
                      <a:pt x="31" y="2102"/>
                      <a:pt x="117" y="2125"/>
                    </a:cubicBezTo>
                    <a:cubicBezTo>
                      <a:pt x="131" y="2129"/>
                      <a:pt x="145" y="2130"/>
                      <a:pt x="158" y="2130"/>
                    </a:cubicBezTo>
                    <a:cubicBezTo>
                      <a:pt x="213" y="2130"/>
                      <a:pt x="257" y="2097"/>
                      <a:pt x="285" y="2043"/>
                    </a:cubicBezTo>
                    <a:cubicBezTo>
                      <a:pt x="305" y="2002"/>
                      <a:pt x="326" y="1961"/>
                      <a:pt x="344" y="1920"/>
                    </a:cubicBezTo>
                    <a:cubicBezTo>
                      <a:pt x="567" y="1400"/>
                      <a:pt x="792" y="883"/>
                      <a:pt x="1011" y="361"/>
                    </a:cubicBezTo>
                    <a:cubicBezTo>
                      <a:pt x="1048" y="279"/>
                      <a:pt x="1064" y="187"/>
                      <a:pt x="1068" y="99"/>
                    </a:cubicBezTo>
                    <a:cubicBezTo>
                      <a:pt x="1068" y="36"/>
                      <a:pt x="1039" y="1"/>
                      <a:pt x="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4520825" y="2660025"/>
                <a:ext cx="33000" cy="93850"/>
              </a:xfrm>
              <a:custGeom>
                <a:rect b="b" l="l" r="r" t="t"/>
                <a:pathLst>
                  <a:path extrusionOk="0" h="3754" w="1320">
                    <a:moveTo>
                      <a:pt x="113" y="0"/>
                    </a:moveTo>
                    <a:cubicBezTo>
                      <a:pt x="21" y="39"/>
                      <a:pt x="0" y="113"/>
                      <a:pt x="15" y="199"/>
                    </a:cubicBezTo>
                    <a:cubicBezTo>
                      <a:pt x="27" y="293"/>
                      <a:pt x="47" y="387"/>
                      <a:pt x="76" y="479"/>
                    </a:cubicBezTo>
                    <a:cubicBezTo>
                      <a:pt x="399" y="1504"/>
                      <a:pt x="753" y="2525"/>
                      <a:pt x="1003" y="3574"/>
                    </a:cubicBezTo>
                    <a:cubicBezTo>
                      <a:pt x="1011" y="3611"/>
                      <a:pt x="1019" y="3658"/>
                      <a:pt x="1048" y="3681"/>
                    </a:cubicBezTo>
                    <a:cubicBezTo>
                      <a:pt x="1088" y="3714"/>
                      <a:pt x="1144" y="3754"/>
                      <a:pt x="1189" y="3754"/>
                    </a:cubicBezTo>
                    <a:cubicBezTo>
                      <a:pt x="1194" y="3754"/>
                      <a:pt x="1199" y="3753"/>
                      <a:pt x="1203" y="3752"/>
                    </a:cubicBezTo>
                    <a:cubicBezTo>
                      <a:pt x="1246" y="3744"/>
                      <a:pt x="1304" y="3677"/>
                      <a:pt x="1310" y="3626"/>
                    </a:cubicBezTo>
                    <a:cubicBezTo>
                      <a:pt x="1320" y="3548"/>
                      <a:pt x="1304" y="3466"/>
                      <a:pt x="1283" y="3390"/>
                    </a:cubicBezTo>
                    <a:cubicBezTo>
                      <a:pt x="1185" y="3012"/>
                      <a:pt x="1093" y="2629"/>
                      <a:pt x="978" y="2257"/>
                    </a:cubicBezTo>
                    <a:cubicBezTo>
                      <a:pt x="774" y="1596"/>
                      <a:pt x="551" y="939"/>
                      <a:pt x="336" y="282"/>
                    </a:cubicBezTo>
                    <a:cubicBezTo>
                      <a:pt x="297" y="164"/>
                      <a:pt x="246" y="49"/>
                      <a:pt x="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1" name="Google Shape;241;p13"/>
          <p:cNvGrpSpPr/>
          <p:nvPr/>
        </p:nvGrpSpPr>
        <p:grpSpPr>
          <a:xfrm flipH="1">
            <a:off x="8538250" y="1523263"/>
            <a:ext cx="509500" cy="666875"/>
            <a:chOff x="7438275" y="2843100"/>
            <a:chExt cx="509500" cy="666875"/>
          </a:xfrm>
        </p:grpSpPr>
        <p:sp>
          <p:nvSpPr>
            <p:cNvPr id="242" name="Google Shape;242;p13"/>
            <p:cNvSpPr/>
            <p:nvPr/>
          </p:nvSpPr>
          <p:spPr>
            <a:xfrm>
              <a:off x="7438275" y="2843100"/>
              <a:ext cx="509500" cy="666875"/>
            </a:xfrm>
            <a:custGeom>
              <a:rect b="b" l="l" r="r" t="t"/>
              <a:pathLst>
                <a:path extrusionOk="0" h="26675" w="20380">
                  <a:moveTo>
                    <a:pt x="5952" y="1"/>
                  </a:moveTo>
                  <a:cubicBezTo>
                    <a:pt x="5381" y="1"/>
                    <a:pt x="4878" y="179"/>
                    <a:pt x="4438" y="543"/>
                  </a:cubicBezTo>
                  <a:cubicBezTo>
                    <a:pt x="3838" y="1042"/>
                    <a:pt x="3433" y="1670"/>
                    <a:pt x="3192" y="2411"/>
                  </a:cubicBezTo>
                  <a:cubicBezTo>
                    <a:pt x="2836" y="3499"/>
                    <a:pt x="2836" y="4612"/>
                    <a:pt x="3036" y="5730"/>
                  </a:cubicBezTo>
                  <a:cubicBezTo>
                    <a:pt x="3198" y="6626"/>
                    <a:pt x="3511" y="7473"/>
                    <a:pt x="3937" y="8273"/>
                  </a:cubicBezTo>
                  <a:cubicBezTo>
                    <a:pt x="4213" y="8792"/>
                    <a:pt x="4520" y="9298"/>
                    <a:pt x="4816" y="9807"/>
                  </a:cubicBezTo>
                  <a:cubicBezTo>
                    <a:pt x="5002" y="10128"/>
                    <a:pt x="5111" y="10474"/>
                    <a:pt x="5187" y="10838"/>
                  </a:cubicBezTo>
                  <a:cubicBezTo>
                    <a:pt x="5227" y="11028"/>
                    <a:pt x="5168" y="11180"/>
                    <a:pt x="5045" y="11315"/>
                  </a:cubicBezTo>
                  <a:cubicBezTo>
                    <a:pt x="4856" y="11525"/>
                    <a:pt x="4624" y="11611"/>
                    <a:pt x="4376" y="11611"/>
                  </a:cubicBezTo>
                  <a:cubicBezTo>
                    <a:pt x="4287" y="11611"/>
                    <a:pt x="4195" y="11600"/>
                    <a:pt x="4102" y="11579"/>
                  </a:cubicBezTo>
                  <a:cubicBezTo>
                    <a:pt x="3793" y="11513"/>
                    <a:pt x="3495" y="11395"/>
                    <a:pt x="3190" y="11299"/>
                  </a:cubicBezTo>
                  <a:cubicBezTo>
                    <a:pt x="2747" y="11157"/>
                    <a:pt x="2304" y="11041"/>
                    <a:pt x="1839" y="11041"/>
                  </a:cubicBezTo>
                  <a:cubicBezTo>
                    <a:pt x="1771" y="11041"/>
                    <a:pt x="1703" y="11044"/>
                    <a:pt x="1635" y="11049"/>
                  </a:cubicBezTo>
                  <a:cubicBezTo>
                    <a:pt x="1105" y="11088"/>
                    <a:pt x="422" y="11438"/>
                    <a:pt x="225" y="12160"/>
                  </a:cubicBezTo>
                  <a:cubicBezTo>
                    <a:pt x="0" y="12982"/>
                    <a:pt x="94" y="13776"/>
                    <a:pt x="501" y="14517"/>
                  </a:cubicBezTo>
                  <a:cubicBezTo>
                    <a:pt x="994" y="15421"/>
                    <a:pt x="1690" y="16137"/>
                    <a:pt x="2611" y="16610"/>
                  </a:cubicBezTo>
                  <a:cubicBezTo>
                    <a:pt x="3028" y="16825"/>
                    <a:pt x="3466" y="16996"/>
                    <a:pt x="3898" y="17181"/>
                  </a:cubicBezTo>
                  <a:cubicBezTo>
                    <a:pt x="4513" y="17438"/>
                    <a:pt x="5135" y="17678"/>
                    <a:pt x="5749" y="17944"/>
                  </a:cubicBezTo>
                  <a:cubicBezTo>
                    <a:pt x="6115" y="18103"/>
                    <a:pt x="6457" y="18302"/>
                    <a:pt x="6707" y="18633"/>
                  </a:cubicBezTo>
                  <a:cubicBezTo>
                    <a:pt x="6793" y="18748"/>
                    <a:pt x="6891" y="18854"/>
                    <a:pt x="6985" y="18963"/>
                  </a:cubicBezTo>
                  <a:cubicBezTo>
                    <a:pt x="7079" y="19073"/>
                    <a:pt x="7097" y="19155"/>
                    <a:pt x="7009" y="19267"/>
                  </a:cubicBezTo>
                  <a:cubicBezTo>
                    <a:pt x="6954" y="19339"/>
                    <a:pt x="6872" y="19411"/>
                    <a:pt x="6789" y="19433"/>
                  </a:cubicBezTo>
                  <a:cubicBezTo>
                    <a:pt x="6661" y="19470"/>
                    <a:pt x="6524" y="19499"/>
                    <a:pt x="6394" y="19499"/>
                  </a:cubicBezTo>
                  <a:cubicBezTo>
                    <a:pt x="6372" y="19499"/>
                    <a:pt x="6350" y="19498"/>
                    <a:pt x="6328" y="19497"/>
                  </a:cubicBezTo>
                  <a:cubicBezTo>
                    <a:pt x="6023" y="19474"/>
                    <a:pt x="5719" y="19425"/>
                    <a:pt x="5418" y="19374"/>
                  </a:cubicBezTo>
                  <a:cubicBezTo>
                    <a:pt x="5095" y="19317"/>
                    <a:pt x="4776" y="19250"/>
                    <a:pt x="4445" y="19250"/>
                  </a:cubicBezTo>
                  <a:cubicBezTo>
                    <a:pt x="4370" y="19250"/>
                    <a:pt x="4294" y="19253"/>
                    <a:pt x="4217" y="19261"/>
                  </a:cubicBezTo>
                  <a:cubicBezTo>
                    <a:pt x="3333" y="19353"/>
                    <a:pt x="2875" y="20037"/>
                    <a:pt x="3038" y="20857"/>
                  </a:cubicBezTo>
                  <a:cubicBezTo>
                    <a:pt x="3132" y="21330"/>
                    <a:pt x="3366" y="21735"/>
                    <a:pt x="3679" y="22093"/>
                  </a:cubicBezTo>
                  <a:cubicBezTo>
                    <a:pt x="4053" y="22527"/>
                    <a:pt x="4483" y="22905"/>
                    <a:pt x="4980" y="23202"/>
                  </a:cubicBezTo>
                  <a:cubicBezTo>
                    <a:pt x="6506" y="24120"/>
                    <a:pt x="8176" y="24609"/>
                    <a:pt x="9933" y="24822"/>
                  </a:cubicBezTo>
                  <a:cubicBezTo>
                    <a:pt x="10275" y="24863"/>
                    <a:pt x="10617" y="24881"/>
                    <a:pt x="10959" y="24881"/>
                  </a:cubicBezTo>
                  <a:cubicBezTo>
                    <a:pt x="11567" y="24881"/>
                    <a:pt x="12173" y="24823"/>
                    <a:pt x="12777" y="24730"/>
                  </a:cubicBezTo>
                  <a:cubicBezTo>
                    <a:pt x="12889" y="24713"/>
                    <a:pt x="12999" y="24704"/>
                    <a:pt x="13108" y="24704"/>
                  </a:cubicBezTo>
                  <a:cubicBezTo>
                    <a:pt x="13469" y="24704"/>
                    <a:pt x="13810" y="24801"/>
                    <a:pt x="14123" y="25002"/>
                  </a:cubicBezTo>
                  <a:cubicBezTo>
                    <a:pt x="14424" y="25201"/>
                    <a:pt x="14686" y="25450"/>
                    <a:pt x="14972" y="25665"/>
                  </a:cubicBezTo>
                  <a:cubicBezTo>
                    <a:pt x="15314" y="25927"/>
                    <a:pt x="15654" y="26195"/>
                    <a:pt x="16018" y="26428"/>
                  </a:cubicBezTo>
                  <a:cubicBezTo>
                    <a:pt x="16270" y="26592"/>
                    <a:pt x="16528" y="26675"/>
                    <a:pt x="16787" y="26675"/>
                  </a:cubicBezTo>
                  <a:cubicBezTo>
                    <a:pt x="17040" y="26675"/>
                    <a:pt x="17294" y="26595"/>
                    <a:pt x="17544" y="26432"/>
                  </a:cubicBezTo>
                  <a:cubicBezTo>
                    <a:pt x="18231" y="25984"/>
                    <a:pt x="18641" y="25334"/>
                    <a:pt x="18872" y="24560"/>
                  </a:cubicBezTo>
                  <a:cubicBezTo>
                    <a:pt x="18964" y="24259"/>
                    <a:pt x="18804" y="23969"/>
                    <a:pt x="18524" y="23824"/>
                  </a:cubicBezTo>
                  <a:cubicBezTo>
                    <a:pt x="18219" y="23666"/>
                    <a:pt x="17912" y="23513"/>
                    <a:pt x="17618" y="23339"/>
                  </a:cubicBezTo>
                  <a:cubicBezTo>
                    <a:pt x="17474" y="23253"/>
                    <a:pt x="17350" y="23134"/>
                    <a:pt x="17243" y="23007"/>
                  </a:cubicBezTo>
                  <a:cubicBezTo>
                    <a:pt x="17106" y="22844"/>
                    <a:pt x="17082" y="22641"/>
                    <a:pt x="17168" y="22447"/>
                  </a:cubicBezTo>
                  <a:cubicBezTo>
                    <a:pt x="17239" y="22291"/>
                    <a:pt x="17331" y="22138"/>
                    <a:pt x="17442" y="22005"/>
                  </a:cubicBezTo>
                  <a:cubicBezTo>
                    <a:pt x="18606" y="20622"/>
                    <a:pt x="19488" y="19079"/>
                    <a:pt x="20050" y="17361"/>
                  </a:cubicBezTo>
                  <a:cubicBezTo>
                    <a:pt x="20234" y="16804"/>
                    <a:pt x="20363" y="16235"/>
                    <a:pt x="20380" y="15642"/>
                  </a:cubicBezTo>
                  <a:cubicBezTo>
                    <a:pt x="20339" y="15321"/>
                    <a:pt x="20318" y="14996"/>
                    <a:pt x="20253" y="14678"/>
                  </a:cubicBezTo>
                  <a:cubicBezTo>
                    <a:pt x="20122" y="14061"/>
                    <a:pt x="19817" y="13539"/>
                    <a:pt x="19258" y="13216"/>
                  </a:cubicBezTo>
                  <a:cubicBezTo>
                    <a:pt x="18979" y="13052"/>
                    <a:pt x="18691" y="12961"/>
                    <a:pt x="18401" y="12961"/>
                  </a:cubicBezTo>
                  <a:cubicBezTo>
                    <a:pt x="18149" y="12961"/>
                    <a:pt x="17896" y="13030"/>
                    <a:pt x="17646" y="13181"/>
                  </a:cubicBezTo>
                  <a:cubicBezTo>
                    <a:pt x="17454" y="13295"/>
                    <a:pt x="17278" y="13457"/>
                    <a:pt x="17137" y="13633"/>
                  </a:cubicBezTo>
                  <a:cubicBezTo>
                    <a:pt x="16887" y="13948"/>
                    <a:pt x="16672" y="14290"/>
                    <a:pt x="16437" y="14615"/>
                  </a:cubicBezTo>
                  <a:cubicBezTo>
                    <a:pt x="16245" y="14875"/>
                    <a:pt x="16063" y="15149"/>
                    <a:pt x="15842" y="15382"/>
                  </a:cubicBezTo>
                  <a:cubicBezTo>
                    <a:pt x="15733" y="15497"/>
                    <a:pt x="15615" y="15552"/>
                    <a:pt x="15503" y="15552"/>
                  </a:cubicBezTo>
                  <a:cubicBezTo>
                    <a:pt x="15351" y="15552"/>
                    <a:pt x="15207" y="15453"/>
                    <a:pt x="15101" y="15268"/>
                  </a:cubicBezTo>
                  <a:cubicBezTo>
                    <a:pt x="15066" y="15206"/>
                    <a:pt x="15034" y="15137"/>
                    <a:pt x="15019" y="15067"/>
                  </a:cubicBezTo>
                  <a:cubicBezTo>
                    <a:pt x="14995" y="14906"/>
                    <a:pt x="14966" y="14746"/>
                    <a:pt x="14968" y="14586"/>
                  </a:cubicBezTo>
                  <a:cubicBezTo>
                    <a:pt x="14976" y="14116"/>
                    <a:pt x="15111" y="13670"/>
                    <a:pt x="15289" y="13240"/>
                  </a:cubicBezTo>
                  <a:cubicBezTo>
                    <a:pt x="15516" y="12686"/>
                    <a:pt x="15774" y="12141"/>
                    <a:pt x="16007" y="11587"/>
                  </a:cubicBezTo>
                  <a:cubicBezTo>
                    <a:pt x="16263" y="10977"/>
                    <a:pt x="16529" y="10372"/>
                    <a:pt x="16754" y="9750"/>
                  </a:cubicBezTo>
                  <a:cubicBezTo>
                    <a:pt x="17004" y="9060"/>
                    <a:pt x="17069" y="8346"/>
                    <a:pt x="16891" y="7620"/>
                  </a:cubicBezTo>
                  <a:cubicBezTo>
                    <a:pt x="16705" y="6851"/>
                    <a:pt x="16384" y="6165"/>
                    <a:pt x="15762" y="5633"/>
                  </a:cubicBezTo>
                  <a:cubicBezTo>
                    <a:pt x="15424" y="5345"/>
                    <a:pt x="14984" y="5189"/>
                    <a:pt x="14536" y="5189"/>
                  </a:cubicBezTo>
                  <a:cubicBezTo>
                    <a:pt x="14162" y="5189"/>
                    <a:pt x="13782" y="5298"/>
                    <a:pt x="13452" y="5529"/>
                  </a:cubicBezTo>
                  <a:cubicBezTo>
                    <a:pt x="12906" y="5912"/>
                    <a:pt x="12570" y="6442"/>
                    <a:pt x="12405" y="7078"/>
                  </a:cubicBezTo>
                  <a:cubicBezTo>
                    <a:pt x="12308" y="7444"/>
                    <a:pt x="12241" y="7816"/>
                    <a:pt x="12145" y="8183"/>
                  </a:cubicBezTo>
                  <a:cubicBezTo>
                    <a:pt x="12028" y="8643"/>
                    <a:pt x="11846" y="9075"/>
                    <a:pt x="11468" y="9388"/>
                  </a:cubicBezTo>
                  <a:cubicBezTo>
                    <a:pt x="11367" y="9469"/>
                    <a:pt x="11249" y="9537"/>
                    <a:pt x="11128" y="9586"/>
                  </a:cubicBezTo>
                  <a:cubicBezTo>
                    <a:pt x="11061" y="9613"/>
                    <a:pt x="11008" y="9628"/>
                    <a:pt x="10962" y="9628"/>
                  </a:cubicBezTo>
                  <a:cubicBezTo>
                    <a:pt x="10874" y="9628"/>
                    <a:pt x="10812" y="9575"/>
                    <a:pt x="10727" y="9463"/>
                  </a:cubicBezTo>
                  <a:cubicBezTo>
                    <a:pt x="10573" y="9267"/>
                    <a:pt x="10502" y="9034"/>
                    <a:pt x="10473" y="8796"/>
                  </a:cubicBezTo>
                  <a:cubicBezTo>
                    <a:pt x="10412" y="8289"/>
                    <a:pt x="10350" y="7782"/>
                    <a:pt x="10324" y="7272"/>
                  </a:cubicBezTo>
                  <a:cubicBezTo>
                    <a:pt x="10291" y="6568"/>
                    <a:pt x="10297" y="5865"/>
                    <a:pt x="10277" y="5159"/>
                  </a:cubicBezTo>
                  <a:cubicBezTo>
                    <a:pt x="10252" y="4449"/>
                    <a:pt x="10201" y="3741"/>
                    <a:pt x="10017" y="3049"/>
                  </a:cubicBezTo>
                  <a:cubicBezTo>
                    <a:pt x="9788" y="2188"/>
                    <a:pt x="9315" y="1480"/>
                    <a:pt x="8644" y="911"/>
                  </a:cubicBezTo>
                  <a:cubicBezTo>
                    <a:pt x="7873" y="261"/>
                    <a:pt x="6952" y="5"/>
                    <a:pt x="595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13"/>
            <p:cNvGrpSpPr/>
            <p:nvPr/>
          </p:nvGrpSpPr>
          <p:grpSpPr>
            <a:xfrm>
              <a:off x="7438275" y="2843100"/>
              <a:ext cx="509500" cy="666875"/>
              <a:chOff x="7514750" y="3302000"/>
              <a:chExt cx="509500" cy="666875"/>
            </a:xfrm>
          </p:grpSpPr>
          <p:sp>
            <p:nvSpPr>
              <p:cNvPr id="244" name="Google Shape;244;p13"/>
              <p:cNvSpPr/>
              <p:nvPr/>
            </p:nvSpPr>
            <p:spPr>
              <a:xfrm>
                <a:off x="7685175" y="3417125"/>
                <a:ext cx="293350" cy="544200"/>
              </a:xfrm>
              <a:custGeom>
                <a:rect b="b" l="l" r="r" t="t"/>
                <a:pathLst>
                  <a:path extrusionOk="0" h="21768" w="11734">
                    <a:moveTo>
                      <a:pt x="192" y="0"/>
                    </a:moveTo>
                    <a:cubicBezTo>
                      <a:pt x="192" y="0"/>
                      <a:pt x="191" y="0"/>
                      <a:pt x="190" y="0"/>
                    </a:cubicBezTo>
                    <a:cubicBezTo>
                      <a:pt x="139" y="11"/>
                      <a:pt x="76" y="56"/>
                      <a:pt x="59" y="99"/>
                    </a:cubicBezTo>
                    <a:cubicBezTo>
                      <a:pt x="25" y="199"/>
                      <a:pt x="4" y="307"/>
                      <a:pt x="4" y="414"/>
                    </a:cubicBezTo>
                    <a:cubicBezTo>
                      <a:pt x="0" y="1062"/>
                      <a:pt x="6" y="1713"/>
                      <a:pt x="17" y="2361"/>
                    </a:cubicBezTo>
                    <a:cubicBezTo>
                      <a:pt x="21" y="2683"/>
                      <a:pt x="35" y="2998"/>
                      <a:pt x="59" y="3319"/>
                    </a:cubicBezTo>
                    <a:cubicBezTo>
                      <a:pt x="109" y="3906"/>
                      <a:pt x="162" y="4491"/>
                      <a:pt x="231" y="5078"/>
                    </a:cubicBezTo>
                    <a:cubicBezTo>
                      <a:pt x="295" y="5621"/>
                      <a:pt x="352" y="6167"/>
                      <a:pt x="465" y="6701"/>
                    </a:cubicBezTo>
                    <a:cubicBezTo>
                      <a:pt x="757" y="8090"/>
                      <a:pt x="1146" y="9455"/>
                      <a:pt x="1637" y="10787"/>
                    </a:cubicBezTo>
                    <a:cubicBezTo>
                      <a:pt x="2731" y="13770"/>
                      <a:pt x="4254" y="16505"/>
                      <a:pt x="6363" y="18890"/>
                    </a:cubicBezTo>
                    <a:cubicBezTo>
                      <a:pt x="6838" y="19424"/>
                      <a:pt x="7349" y="19932"/>
                      <a:pt x="7877" y="20413"/>
                    </a:cubicBezTo>
                    <a:cubicBezTo>
                      <a:pt x="8307" y="20803"/>
                      <a:pt x="8787" y="21135"/>
                      <a:pt x="9244" y="21497"/>
                    </a:cubicBezTo>
                    <a:cubicBezTo>
                      <a:pt x="9450" y="21671"/>
                      <a:pt x="9702" y="21745"/>
                      <a:pt x="9964" y="21767"/>
                    </a:cubicBezTo>
                    <a:cubicBezTo>
                      <a:pt x="10187" y="21753"/>
                      <a:pt x="10402" y="21700"/>
                      <a:pt x="10582" y="21573"/>
                    </a:cubicBezTo>
                    <a:cubicBezTo>
                      <a:pt x="11140" y="21174"/>
                      <a:pt x="11537" y="20650"/>
                      <a:pt x="11707" y="19971"/>
                    </a:cubicBezTo>
                    <a:cubicBezTo>
                      <a:pt x="11734" y="19860"/>
                      <a:pt x="11713" y="19772"/>
                      <a:pt x="11650" y="19680"/>
                    </a:cubicBezTo>
                    <a:cubicBezTo>
                      <a:pt x="11537" y="19517"/>
                      <a:pt x="11380" y="19412"/>
                      <a:pt x="11206" y="19320"/>
                    </a:cubicBezTo>
                    <a:cubicBezTo>
                      <a:pt x="10246" y="18807"/>
                      <a:pt x="9309" y="18250"/>
                      <a:pt x="8423" y="17622"/>
                    </a:cubicBezTo>
                    <a:cubicBezTo>
                      <a:pt x="7809" y="17186"/>
                      <a:pt x="7200" y="16750"/>
                      <a:pt x="6658" y="16231"/>
                    </a:cubicBezTo>
                    <a:cubicBezTo>
                      <a:pt x="5285" y="14913"/>
                      <a:pt x="4143" y="13414"/>
                      <a:pt x="3200" y="11762"/>
                    </a:cubicBezTo>
                    <a:cubicBezTo>
                      <a:pt x="2349" y="10277"/>
                      <a:pt x="1764" y="8683"/>
                      <a:pt x="1328" y="7032"/>
                    </a:cubicBezTo>
                    <a:cubicBezTo>
                      <a:pt x="986" y="5735"/>
                      <a:pt x="710" y="4424"/>
                      <a:pt x="540" y="3094"/>
                    </a:cubicBezTo>
                    <a:cubicBezTo>
                      <a:pt x="471" y="2556"/>
                      <a:pt x="428" y="2018"/>
                      <a:pt x="385" y="1478"/>
                    </a:cubicBezTo>
                    <a:cubicBezTo>
                      <a:pt x="356" y="1118"/>
                      <a:pt x="352" y="755"/>
                      <a:pt x="332" y="395"/>
                    </a:cubicBezTo>
                    <a:cubicBezTo>
                      <a:pt x="325" y="301"/>
                      <a:pt x="307" y="203"/>
                      <a:pt x="283" y="111"/>
                    </a:cubicBezTo>
                    <a:cubicBezTo>
                      <a:pt x="271" y="67"/>
                      <a:pt x="216" y="0"/>
                      <a:pt x="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7514750" y="3302000"/>
                <a:ext cx="509500" cy="666875"/>
              </a:xfrm>
              <a:custGeom>
                <a:rect b="b" l="l" r="r" t="t"/>
                <a:pathLst>
                  <a:path extrusionOk="0" h="26675" w="20380">
                    <a:moveTo>
                      <a:pt x="5998" y="302"/>
                    </a:moveTo>
                    <a:cubicBezTo>
                      <a:pt x="6021" y="302"/>
                      <a:pt x="6045" y="302"/>
                      <a:pt x="6068" y="303"/>
                    </a:cubicBezTo>
                    <a:cubicBezTo>
                      <a:pt x="6688" y="321"/>
                      <a:pt x="7288" y="438"/>
                      <a:pt x="7838" y="737"/>
                    </a:cubicBezTo>
                    <a:cubicBezTo>
                      <a:pt x="8879" y="1303"/>
                      <a:pt x="9503" y="2183"/>
                      <a:pt x="9759" y="3333"/>
                    </a:cubicBezTo>
                    <a:cubicBezTo>
                      <a:pt x="9874" y="3853"/>
                      <a:pt x="9921" y="4378"/>
                      <a:pt x="9941" y="4908"/>
                    </a:cubicBezTo>
                    <a:cubicBezTo>
                      <a:pt x="9966" y="5545"/>
                      <a:pt x="9964" y="6185"/>
                      <a:pt x="9986" y="6821"/>
                    </a:cubicBezTo>
                    <a:cubicBezTo>
                      <a:pt x="10009" y="7502"/>
                      <a:pt x="10029" y="8182"/>
                      <a:pt x="10162" y="8853"/>
                    </a:cubicBezTo>
                    <a:cubicBezTo>
                      <a:pt x="10211" y="9094"/>
                      <a:pt x="10279" y="9336"/>
                      <a:pt x="10424" y="9540"/>
                    </a:cubicBezTo>
                    <a:cubicBezTo>
                      <a:pt x="10599" y="9786"/>
                      <a:pt x="10776" y="9921"/>
                      <a:pt x="10997" y="9921"/>
                    </a:cubicBezTo>
                    <a:cubicBezTo>
                      <a:pt x="11136" y="9921"/>
                      <a:pt x="11292" y="9867"/>
                      <a:pt x="11476" y="9755"/>
                    </a:cubicBezTo>
                    <a:cubicBezTo>
                      <a:pt x="11756" y="9581"/>
                      <a:pt x="11969" y="9338"/>
                      <a:pt x="12126" y="9043"/>
                    </a:cubicBezTo>
                    <a:cubicBezTo>
                      <a:pt x="12337" y="8658"/>
                      <a:pt x="12439" y="8243"/>
                      <a:pt x="12529" y="7816"/>
                    </a:cubicBezTo>
                    <a:cubicBezTo>
                      <a:pt x="12587" y="7535"/>
                      <a:pt x="12658" y="7253"/>
                      <a:pt x="12746" y="6981"/>
                    </a:cubicBezTo>
                    <a:cubicBezTo>
                      <a:pt x="12914" y="6453"/>
                      <a:pt x="13227" y="6023"/>
                      <a:pt x="13698" y="5727"/>
                    </a:cubicBezTo>
                    <a:cubicBezTo>
                      <a:pt x="13973" y="5553"/>
                      <a:pt x="14275" y="5468"/>
                      <a:pt x="14573" y="5468"/>
                    </a:cubicBezTo>
                    <a:cubicBezTo>
                      <a:pt x="15056" y="5468"/>
                      <a:pt x="15528" y="5691"/>
                      <a:pt x="15860" y="6126"/>
                    </a:cubicBezTo>
                    <a:cubicBezTo>
                      <a:pt x="16617" y="7108"/>
                      <a:pt x="16877" y="8210"/>
                      <a:pt x="16539" y="9426"/>
                    </a:cubicBezTo>
                    <a:cubicBezTo>
                      <a:pt x="16378" y="10001"/>
                      <a:pt x="16130" y="10543"/>
                      <a:pt x="15887" y="11085"/>
                    </a:cubicBezTo>
                    <a:cubicBezTo>
                      <a:pt x="15570" y="11793"/>
                      <a:pt x="15246" y="12499"/>
                      <a:pt x="14950" y="13215"/>
                    </a:cubicBezTo>
                    <a:cubicBezTo>
                      <a:pt x="14764" y="13667"/>
                      <a:pt x="14629" y="14137"/>
                      <a:pt x="14639" y="14635"/>
                    </a:cubicBezTo>
                    <a:cubicBezTo>
                      <a:pt x="14641" y="14829"/>
                      <a:pt x="14688" y="15025"/>
                      <a:pt x="14721" y="15220"/>
                    </a:cubicBezTo>
                    <a:cubicBezTo>
                      <a:pt x="14731" y="15279"/>
                      <a:pt x="14761" y="15332"/>
                      <a:pt x="14790" y="15385"/>
                    </a:cubicBezTo>
                    <a:cubicBezTo>
                      <a:pt x="14938" y="15667"/>
                      <a:pt x="15180" y="15883"/>
                      <a:pt x="15470" y="15883"/>
                    </a:cubicBezTo>
                    <a:cubicBezTo>
                      <a:pt x="15655" y="15883"/>
                      <a:pt x="15859" y="15795"/>
                      <a:pt x="16069" y="15580"/>
                    </a:cubicBezTo>
                    <a:cubicBezTo>
                      <a:pt x="16314" y="15330"/>
                      <a:pt x="16503" y="15023"/>
                      <a:pt x="16713" y="14737"/>
                    </a:cubicBezTo>
                    <a:cubicBezTo>
                      <a:pt x="16930" y="14438"/>
                      <a:pt x="17139" y="14127"/>
                      <a:pt x="17360" y="13826"/>
                    </a:cubicBezTo>
                    <a:cubicBezTo>
                      <a:pt x="17425" y="13736"/>
                      <a:pt x="17513" y="13657"/>
                      <a:pt x="17595" y="13579"/>
                    </a:cubicBezTo>
                    <a:cubicBezTo>
                      <a:pt x="17832" y="13344"/>
                      <a:pt x="18122" y="13250"/>
                      <a:pt x="18402" y="13250"/>
                    </a:cubicBezTo>
                    <a:cubicBezTo>
                      <a:pt x="18638" y="13250"/>
                      <a:pt x="18867" y="13318"/>
                      <a:pt x="19048" y="13425"/>
                    </a:cubicBezTo>
                    <a:cubicBezTo>
                      <a:pt x="19547" y="13722"/>
                      <a:pt x="19837" y="14172"/>
                      <a:pt x="19952" y="14735"/>
                    </a:cubicBezTo>
                    <a:cubicBezTo>
                      <a:pt x="20120" y="15537"/>
                      <a:pt x="20038" y="16327"/>
                      <a:pt x="19797" y="17104"/>
                    </a:cubicBezTo>
                    <a:cubicBezTo>
                      <a:pt x="19283" y="18765"/>
                      <a:pt x="18469" y="20265"/>
                      <a:pt x="17352" y="21591"/>
                    </a:cubicBezTo>
                    <a:cubicBezTo>
                      <a:pt x="17018" y="21986"/>
                      <a:pt x="16570" y="22224"/>
                      <a:pt x="16037" y="22224"/>
                    </a:cubicBezTo>
                    <a:cubicBezTo>
                      <a:pt x="15986" y="22224"/>
                      <a:pt x="15934" y="22221"/>
                      <a:pt x="15881" y="22217"/>
                    </a:cubicBezTo>
                    <a:cubicBezTo>
                      <a:pt x="15819" y="22213"/>
                      <a:pt x="15752" y="22192"/>
                      <a:pt x="15701" y="22153"/>
                    </a:cubicBezTo>
                    <a:cubicBezTo>
                      <a:pt x="15134" y="21736"/>
                      <a:pt x="14557" y="21337"/>
                      <a:pt x="14017" y="20889"/>
                    </a:cubicBezTo>
                    <a:cubicBezTo>
                      <a:pt x="13323" y="20320"/>
                      <a:pt x="12728" y="19645"/>
                      <a:pt x="12167" y="18943"/>
                    </a:cubicBezTo>
                    <a:cubicBezTo>
                      <a:pt x="11206" y="17738"/>
                      <a:pt x="10357" y="16466"/>
                      <a:pt x="9702" y="15068"/>
                    </a:cubicBezTo>
                    <a:cubicBezTo>
                      <a:pt x="9107" y="13800"/>
                      <a:pt x="8677" y="12478"/>
                      <a:pt x="8339" y="11120"/>
                    </a:cubicBezTo>
                    <a:cubicBezTo>
                      <a:pt x="8037" y="9898"/>
                      <a:pt x="7787" y="8669"/>
                      <a:pt x="7650" y="7417"/>
                    </a:cubicBezTo>
                    <a:cubicBezTo>
                      <a:pt x="7574" y="6735"/>
                      <a:pt x="7531" y="6052"/>
                      <a:pt x="7470" y="5369"/>
                    </a:cubicBezTo>
                    <a:cubicBezTo>
                      <a:pt x="7449" y="5135"/>
                      <a:pt x="7431" y="4900"/>
                      <a:pt x="7396" y="4671"/>
                    </a:cubicBezTo>
                    <a:cubicBezTo>
                      <a:pt x="7382" y="4587"/>
                      <a:pt x="7339" y="4499"/>
                      <a:pt x="7292" y="4425"/>
                    </a:cubicBezTo>
                    <a:cubicBezTo>
                      <a:pt x="7212" y="4301"/>
                      <a:pt x="7102" y="4237"/>
                      <a:pt x="6992" y="4237"/>
                    </a:cubicBezTo>
                    <a:cubicBezTo>
                      <a:pt x="6886" y="4237"/>
                      <a:pt x="6780" y="4297"/>
                      <a:pt x="6703" y="4417"/>
                    </a:cubicBezTo>
                    <a:cubicBezTo>
                      <a:pt x="6623" y="4538"/>
                      <a:pt x="6570" y="4691"/>
                      <a:pt x="6557" y="4835"/>
                    </a:cubicBezTo>
                    <a:cubicBezTo>
                      <a:pt x="6516" y="5356"/>
                      <a:pt x="6496" y="5880"/>
                      <a:pt x="6467" y="6402"/>
                    </a:cubicBezTo>
                    <a:cubicBezTo>
                      <a:pt x="6490" y="7400"/>
                      <a:pt x="6596" y="8384"/>
                      <a:pt x="6682" y="9370"/>
                    </a:cubicBezTo>
                    <a:cubicBezTo>
                      <a:pt x="6936" y="12122"/>
                      <a:pt x="7758" y="14714"/>
                      <a:pt x="8847" y="17233"/>
                    </a:cubicBezTo>
                    <a:cubicBezTo>
                      <a:pt x="9741" y="19303"/>
                      <a:pt x="10893" y="21225"/>
                      <a:pt x="12310" y="22982"/>
                    </a:cubicBezTo>
                    <a:cubicBezTo>
                      <a:pt x="12417" y="23113"/>
                      <a:pt x="12529" y="23240"/>
                      <a:pt x="12634" y="23371"/>
                    </a:cubicBezTo>
                    <a:cubicBezTo>
                      <a:pt x="12810" y="23594"/>
                      <a:pt x="12822" y="23845"/>
                      <a:pt x="12744" y="24101"/>
                    </a:cubicBezTo>
                    <a:cubicBezTo>
                      <a:pt x="12720" y="24181"/>
                      <a:pt x="12624" y="24250"/>
                      <a:pt x="12544" y="24295"/>
                    </a:cubicBezTo>
                    <a:cubicBezTo>
                      <a:pt x="12329" y="24416"/>
                      <a:pt x="12100" y="24486"/>
                      <a:pt x="11846" y="24506"/>
                    </a:cubicBezTo>
                    <a:cubicBezTo>
                      <a:pt x="11565" y="24528"/>
                      <a:pt x="11286" y="24538"/>
                      <a:pt x="11009" y="24538"/>
                    </a:cubicBezTo>
                    <a:cubicBezTo>
                      <a:pt x="9119" y="24538"/>
                      <a:pt x="7330" y="24048"/>
                      <a:pt x="5620" y="23195"/>
                    </a:cubicBezTo>
                    <a:cubicBezTo>
                      <a:pt x="4955" y="22863"/>
                      <a:pt x="4380" y="22407"/>
                      <a:pt x="3898" y="21844"/>
                    </a:cubicBezTo>
                    <a:cubicBezTo>
                      <a:pt x="3642" y="21542"/>
                      <a:pt x="3435" y="21204"/>
                      <a:pt x="3355" y="20815"/>
                    </a:cubicBezTo>
                    <a:cubicBezTo>
                      <a:pt x="3225" y="20157"/>
                      <a:pt x="3558" y="19682"/>
                      <a:pt x="4196" y="19594"/>
                    </a:cubicBezTo>
                    <a:cubicBezTo>
                      <a:pt x="4291" y="19580"/>
                      <a:pt x="4384" y="19574"/>
                      <a:pt x="4477" y="19574"/>
                    </a:cubicBezTo>
                    <a:cubicBezTo>
                      <a:pt x="4648" y="19574"/>
                      <a:pt x="4818" y="19595"/>
                      <a:pt x="4986" y="19627"/>
                    </a:cubicBezTo>
                    <a:cubicBezTo>
                      <a:pt x="5342" y="19692"/>
                      <a:pt x="5696" y="19762"/>
                      <a:pt x="6054" y="19815"/>
                    </a:cubicBezTo>
                    <a:cubicBezTo>
                      <a:pt x="6139" y="19827"/>
                      <a:pt x="6225" y="19833"/>
                      <a:pt x="6310" y="19833"/>
                    </a:cubicBezTo>
                    <a:cubicBezTo>
                      <a:pt x="6506" y="19833"/>
                      <a:pt x="6701" y="19803"/>
                      <a:pt x="6893" y="19751"/>
                    </a:cubicBezTo>
                    <a:cubicBezTo>
                      <a:pt x="7343" y="19629"/>
                      <a:pt x="7601" y="19054"/>
                      <a:pt x="7210" y="18647"/>
                    </a:cubicBezTo>
                    <a:cubicBezTo>
                      <a:pt x="6821" y="18246"/>
                      <a:pt x="6414" y="17857"/>
                      <a:pt x="5884" y="17636"/>
                    </a:cubicBezTo>
                    <a:cubicBezTo>
                      <a:pt x="5097" y="17307"/>
                      <a:pt x="4305" y="16987"/>
                      <a:pt x="3517" y="16658"/>
                    </a:cubicBezTo>
                    <a:cubicBezTo>
                      <a:pt x="2977" y="16433"/>
                      <a:pt x="2445" y="16187"/>
                      <a:pt x="1999" y="15799"/>
                    </a:cubicBezTo>
                    <a:cubicBezTo>
                      <a:pt x="1359" y="15236"/>
                      <a:pt x="808" y="14606"/>
                      <a:pt x="561" y="13765"/>
                    </a:cubicBezTo>
                    <a:cubicBezTo>
                      <a:pt x="420" y="13286"/>
                      <a:pt x="407" y="12806"/>
                      <a:pt x="510" y="12321"/>
                    </a:cubicBezTo>
                    <a:cubicBezTo>
                      <a:pt x="614" y="11815"/>
                      <a:pt x="992" y="11508"/>
                      <a:pt x="1508" y="11402"/>
                    </a:cubicBezTo>
                    <a:cubicBezTo>
                      <a:pt x="1635" y="11376"/>
                      <a:pt x="1761" y="11364"/>
                      <a:pt x="1886" y="11364"/>
                    </a:cubicBezTo>
                    <a:cubicBezTo>
                      <a:pt x="2150" y="11364"/>
                      <a:pt x="2411" y="11416"/>
                      <a:pt x="2668" y="11492"/>
                    </a:cubicBezTo>
                    <a:cubicBezTo>
                      <a:pt x="3008" y="11594"/>
                      <a:pt x="3343" y="11709"/>
                      <a:pt x="3681" y="11819"/>
                    </a:cubicBezTo>
                    <a:cubicBezTo>
                      <a:pt x="3897" y="11891"/>
                      <a:pt x="4115" y="11939"/>
                      <a:pt x="4339" y="11939"/>
                    </a:cubicBezTo>
                    <a:cubicBezTo>
                      <a:pt x="4443" y="11939"/>
                      <a:pt x="4548" y="11929"/>
                      <a:pt x="4655" y="11905"/>
                    </a:cubicBezTo>
                    <a:cubicBezTo>
                      <a:pt x="5119" y="11805"/>
                      <a:pt x="5485" y="11451"/>
                      <a:pt x="5528" y="11013"/>
                    </a:cubicBezTo>
                    <a:cubicBezTo>
                      <a:pt x="5543" y="10862"/>
                      <a:pt x="5506" y="10704"/>
                      <a:pt x="5471" y="10553"/>
                    </a:cubicBezTo>
                    <a:cubicBezTo>
                      <a:pt x="5350" y="10062"/>
                      <a:pt x="5109" y="9622"/>
                      <a:pt x="4847" y="9197"/>
                    </a:cubicBezTo>
                    <a:cubicBezTo>
                      <a:pt x="4432" y="8525"/>
                      <a:pt x="4059" y="7834"/>
                      <a:pt x="3773" y="7095"/>
                    </a:cubicBezTo>
                    <a:cubicBezTo>
                      <a:pt x="3376" y="6070"/>
                      <a:pt x="3184" y="5009"/>
                      <a:pt x="3251" y="3912"/>
                    </a:cubicBezTo>
                    <a:cubicBezTo>
                      <a:pt x="3308" y="2971"/>
                      <a:pt x="3540" y="2081"/>
                      <a:pt x="4143" y="1326"/>
                    </a:cubicBezTo>
                    <a:cubicBezTo>
                      <a:pt x="4270" y="1166"/>
                      <a:pt x="4411" y="1019"/>
                      <a:pt x="4561" y="876"/>
                    </a:cubicBezTo>
                    <a:cubicBezTo>
                      <a:pt x="4963" y="487"/>
                      <a:pt x="5446" y="302"/>
                      <a:pt x="5998" y="302"/>
                    </a:cubicBezTo>
                    <a:close/>
                    <a:moveTo>
                      <a:pt x="7009" y="4605"/>
                    </a:moveTo>
                    <a:cubicBezTo>
                      <a:pt x="7033" y="4605"/>
                      <a:pt x="7088" y="4672"/>
                      <a:pt x="7100" y="4716"/>
                    </a:cubicBezTo>
                    <a:cubicBezTo>
                      <a:pt x="7124" y="4808"/>
                      <a:pt x="7142" y="4906"/>
                      <a:pt x="7149" y="5000"/>
                    </a:cubicBezTo>
                    <a:cubicBezTo>
                      <a:pt x="7169" y="5360"/>
                      <a:pt x="7173" y="5723"/>
                      <a:pt x="7202" y="6083"/>
                    </a:cubicBezTo>
                    <a:cubicBezTo>
                      <a:pt x="7245" y="6623"/>
                      <a:pt x="7288" y="7161"/>
                      <a:pt x="7357" y="7699"/>
                    </a:cubicBezTo>
                    <a:cubicBezTo>
                      <a:pt x="7527" y="9029"/>
                      <a:pt x="7803" y="10340"/>
                      <a:pt x="8145" y="11637"/>
                    </a:cubicBezTo>
                    <a:cubicBezTo>
                      <a:pt x="8581" y="13288"/>
                      <a:pt x="9166" y="14882"/>
                      <a:pt x="10017" y="16367"/>
                    </a:cubicBezTo>
                    <a:cubicBezTo>
                      <a:pt x="10960" y="18019"/>
                      <a:pt x="12102" y="19518"/>
                      <a:pt x="13475" y="20836"/>
                    </a:cubicBezTo>
                    <a:cubicBezTo>
                      <a:pt x="14017" y="21355"/>
                      <a:pt x="14626" y="21791"/>
                      <a:pt x="15240" y="22227"/>
                    </a:cubicBezTo>
                    <a:cubicBezTo>
                      <a:pt x="16126" y="22855"/>
                      <a:pt x="17063" y="23412"/>
                      <a:pt x="18023" y="23925"/>
                    </a:cubicBezTo>
                    <a:cubicBezTo>
                      <a:pt x="18197" y="24017"/>
                      <a:pt x="18354" y="24122"/>
                      <a:pt x="18467" y="24285"/>
                    </a:cubicBezTo>
                    <a:cubicBezTo>
                      <a:pt x="18530" y="24377"/>
                      <a:pt x="18551" y="24465"/>
                      <a:pt x="18524" y="24576"/>
                    </a:cubicBezTo>
                    <a:cubicBezTo>
                      <a:pt x="18354" y="25255"/>
                      <a:pt x="17957" y="25779"/>
                      <a:pt x="17399" y="26178"/>
                    </a:cubicBezTo>
                    <a:cubicBezTo>
                      <a:pt x="17219" y="26305"/>
                      <a:pt x="17004" y="26358"/>
                      <a:pt x="16781" y="26372"/>
                    </a:cubicBezTo>
                    <a:cubicBezTo>
                      <a:pt x="16519" y="26350"/>
                      <a:pt x="16267" y="26276"/>
                      <a:pt x="16061" y="26102"/>
                    </a:cubicBezTo>
                    <a:cubicBezTo>
                      <a:pt x="15604" y="25740"/>
                      <a:pt x="15124" y="25408"/>
                      <a:pt x="14694" y="25018"/>
                    </a:cubicBezTo>
                    <a:cubicBezTo>
                      <a:pt x="14166" y="24537"/>
                      <a:pt x="13655" y="24029"/>
                      <a:pt x="13180" y="23495"/>
                    </a:cubicBezTo>
                    <a:cubicBezTo>
                      <a:pt x="11071" y="21110"/>
                      <a:pt x="9548" y="18375"/>
                      <a:pt x="8454" y="15392"/>
                    </a:cubicBezTo>
                    <a:cubicBezTo>
                      <a:pt x="7963" y="14060"/>
                      <a:pt x="7574" y="12695"/>
                      <a:pt x="7282" y="11306"/>
                    </a:cubicBezTo>
                    <a:cubicBezTo>
                      <a:pt x="7169" y="10772"/>
                      <a:pt x="7112" y="10226"/>
                      <a:pt x="7048" y="9683"/>
                    </a:cubicBezTo>
                    <a:cubicBezTo>
                      <a:pt x="6979" y="9096"/>
                      <a:pt x="6926" y="8511"/>
                      <a:pt x="6876" y="7924"/>
                    </a:cubicBezTo>
                    <a:cubicBezTo>
                      <a:pt x="6852" y="7603"/>
                      <a:pt x="6838" y="7288"/>
                      <a:pt x="6834" y="6966"/>
                    </a:cubicBezTo>
                    <a:cubicBezTo>
                      <a:pt x="6823" y="6318"/>
                      <a:pt x="6817" y="5667"/>
                      <a:pt x="6821" y="5019"/>
                    </a:cubicBezTo>
                    <a:cubicBezTo>
                      <a:pt x="6821" y="4912"/>
                      <a:pt x="6842" y="4804"/>
                      <a:pt x="6876" y="4704"/>
                    </a:cubicBezTo>
                    <a:cubicBezTo>
                      <a:pt x="6893" y="4661"/>
                      <a:pt x="6956" y="4616"/>
                      <a:pt x="7007" y="4605"/>
                    </a:cubicBezTo>
                    <a:cubicBezTo>
                      <a:pt x="7008" y="4605"/>
                      <a:pt x="7009" y="4605"/>
                      <a:pt x="7009" y="4605"/>
                    </a:cubicBezTo>
                    <a:close/>
                    <a:moveTo>
                      <a:pt x="5950" y="0"/>
                    </a:moveTo>
                    <a:cubicBezTo>
                      <a:pt x="5381" y="0"/>
                      <a:pt x="4876" y="178"/>
                      <a:pt x="4436" y="542"/>
                    </a:cubicBezTo>
                    <a:cubicBezTo>
                      <a:pt x="3838" y="1041"/>
                      <a:pt x="3431" y="1674"/>
                      <a:pt x="3192" y="2410"/>
                    </a:cubicBezTo>
                    <a:cubicBezTo>
                      <a:pt x="2836" y="3503"/>
                      <a:pt x="2836" y="4614"/>
                      <a:pt x="3034" y="5729"/>
                    </a:cubicBezTo>
                    <a:cubicBezTo>
                      <a:pt x="3194" y="6625"/>
                      <a:pt x="3509" y="7472"/>
                      <a:pt x="3934" y="8272"/>
                    </a:cubicBezTo>
                    <a:cubicBezTo>
                      <a:pt x="4211" y="8791"/>
                      <a:pt x="4518" y="9297"/>
                      <a:pt x="4814" y="9806"/>
                    </a:cubicBezTo>
                    <a:cubicBezTo>
                      <a:pt x="5004" y="10127"/>
                      <a:pt x="5109" y="10475"/>
                      <a:pt x="5187" y="10837"/>
                    </a:cubicBezTo>
                    <a:cubicBezTo>
                      <a:pt x="5227" y="11028"/>
                      <a:pt x="5168" y="11179"/>
                      <a:pt x="5045" y="11314"/>
                    </a:cubicBezTo>
                    <a:cubicBezTo>
                      <a:pt x="4856" y="11524"/>
                      <a:pt x="4625" y="11610"/>
                      <a:pt x="4377" y="11610"/>
                    </a:cubicBezTo>
                    <a:cubicBezTo>
                      <a:pt x="4287" y="11610"/>
                      <a:pt x="4195" y="11599"/>
                      <a:pt x="4102" y="11578"/>
                    </a:cubicBezTo>
                    <a:cubicBezTo>
                      <a:pt x="3791" y="11513"/>
                      <a:pt x="3493" y="11392"/>
                      <a:pt x="3188" y="11298"/>
                    </a:cubicBezTo>
                    <a:cubicBezTo>
                      <a:pt x="2748" y="11158"/>
                      <a:pt x="2303" y="11041"/>
                      <a:pt x="1836" y="11041"/>
                    </a:cubicBezTo>
                    <a:cubicBezTo>
                      <a:pt x="1768" y="11041"/>
                      <a:pt x="1701" y="11043"/>
                      <a:pt x="1633" y="11048"/>
                    </a:cubicBezTo>
                    <a:cubicBezTo>
                      <a:pt x="1105" y="11087"/>
                      <a:pt x="422" y="11435"/>
                      <a:pt x="225" y="12159"/>
                    </a:cubicBezTo>
                    <a:cubicBezTo>
                      <a:pt x="0" y="12986"/>
                      <a:pt x="94" y="13775"/>
                      <a:pt x="501" y="14516"/>
                    </a:cubicBezTo>
                    <a:cubicBezTo>
                      <a:pt x="994" y="15420"/>
                      <a:pt x="1690" y="16136"/>
                      <a:pt x="2611" y="16609"/>
                    </a:cubicBezTo>
                    <a:cubicBezTo>
                      <a:pt x="3028" y="16824"/>
                      <a:pt x="3466" y="16998"/>
                      <a:pt x="3898" y="17180"/>
                    </a:cubicBezTo>
                    <a:cubicBezTo>
                      <a:pt x="4513" y="17438"/>
                      <a:pt x="5135" y="17677"/>
                      <a:pt x="5749" y="17943"/>
                    </a:cubicBezTo>
                    <a:cubicBezTo>
                      <a:pt x="6111" y="18102"/>
                      <a:pt x="6457" y="18305"/>
                      <a:pt x="6705" y="18632"/>
                    </a:cubicBezTo>
                    <a:cubicBezTo>
                      <a:pt x="6793" y="18747"/>
                      <a:pt x="6889" y="18851"/>
                      <a:pt x="6985" y="18962"/>
                    </a:cubicBezTo>
                    <a:cubicBezTo>
                      <a:pt x="7079" y="19074"/>
                      <a:pt x="7097" y="19154"/>
                      <a:pt x="7009" y="19267"/>
                    </a:cubicBezTo>
                    <a:cubicBezTo>
                      <a:pt x="6956" y="19338"/>
                      <a:pt x="6872" y="19406"/>
                      <a:pt x="6786" y="19432"/>
                    </a:cubicBezTo>
                    <a:cubicBezTo>
                      <a:pt x="6660" y="19468"/>
                      <a:pt x="6524" y="19498"/>
                      <a:pt x="6390" y="19498"/>
                    </a:cubicBezTo>
                    <a:cubicBezTo>
                      <a:pt x="6369" y="19498"/>
                      <a:pt x="6347" y="19497"/>
                      <a:pt x="6326" y="19496"/>
                    </a:cubicBezTo>
                    <a:cubicBezTo>
                      <a:pt x="6023" y="19473"/>
                      <a:pt x="5719" y="19424"/>
                      <a:pt x="5416" y="19373"/>
                    </a:cubicBezTo>
                    <a:cubicBezTo>
                      <a:pt x="5089" y="19319"/>
                      <a:pt x="4768" y="19249"/>
                      <a:pt x="4437" y="19249"/>
                    </a:cubicBezTo>
                    <a:cubicBezTo>
                      <a:pt x="4364" y="19249"/>
                      <a:pt x="4291" y="19253"/>
                      <a:pt x="4217" y="19260"/>
                    </a:cubicBezTo>
                    <a:cubicBezTo>
                      <a:pt x="3333" y="19352"/>
                      <a:pt x="2873" y="20036"/>
                      <a:pt x="3038" y="20856"/>
                    </a:cubicBezTo>
                    <a:cubicBezTo>
                      <a:pt x="3132" y="21327"/>
                      <a:pt x="3366" y="21732"/>
                      <a:pt x="3677" y="22092"/>
                    </a:cubicBezTo>
                    <a:cubicBezTo>
                      <a:pt x="4055" y="22526"/>
                      <a:pt x="4485" y="22904"/>
                      <a:pt x="4980" y="23201"/>
                    </a:cubicBezTo>
                    <a:cubicBezTo>
                      <a:pt x="6506" y="24122"/>
                      <a:pt x="8176" y="24611"/>
                      <a:pt x="9933" y="24821"/>
                    </a:cubicBezTo>
                    <a:cubicBezTo>
                      <a:pt x="10275" y="24862"/>
                      <a:pt x="10617" y="24880"/>
                      <a:pt x="10959" y="24880"/>
                    </a:cubicBezTo>
                    <a:cubicBezTo>
                      <a:pt x="11567" y="24880"/>
                      <a:pt x="12173" y="24822"/>
                      <a:pt x="12777" y="24729"/>
                    </a:cubicBezTo>
                    <a:cubicBezTo>
                      <a:pt x="12890" y="24711"/>
                      <a:pt x="13001" y="24702"/>
                      <a:pt x="13110" y="24702"/>
                    </a:cubicBezTo>
                    <a:cubicBezTo>
                      <a:pt x="13471" y="24702"/>
                      <a:pt x="13812" y="24800"/>
                      <a:pt x="14121" y="25001"/>
                    </a:cubicBezTo>
                    <a:cubicBezTo>
                      <a:pt x="14422" y="25196"/>
                      <a:pt x="14684" y="25447"/>
                      <a:pt x="14970" y="25664"/>
                    </a:cubicBezTo>
                    <a:cubicBezTo>
                      <a:pt x="15316" y="25926"/>
                      <a:pt x="15656" y="26192"/>
                      <a:pt x="16018" y="26427"/>
                    </a:cubicBezTo>
                    <a:cubicBezTo>
                      <a:pt x="16269" y="26591"/>
                      <a:pt x="16527" y="26674"/>
                      <a:pt x="16785" y="26674"/>
                    </a:cubicBezTo>
                    <a:cubicBezTo>
                      <a:pt x="17039" y="26674"/>
                      <a:pt x="17293" y="26594"/>
                      <a:pt x="17544" y="26431"/>
                    </a:cubicBezTo>
                    <a:cubicBezTo>
                      <a:pt x="18231" y="25983"/>
                      <a:pt x="18641" y="25333"/>
                      <a:pt x="18872" y="24559"/>
                    </a:cubicBezTo>
                    <a:cubicBezTo>
                      <a:pt x="18964" y="24259"/>
                      <a:pt x="18802" y="23968"/>
                      <a:pt x="18524" y="23823"/>
                    </a:cubicBezTo>
                    <a:cubicBezTo>
                      <a:pt x="18219" y="23667"/>
                      <a:pt x="17912" y="23514"/>
                      <a:pt x="17618" y="23338"/>
                    </a:cubicBezTo>
                    <a:cubicBezTo>
                      <a:pt x="17476" y="23252"/>
                      <a:pt x="17348" y="23135"/>
                      <a:pt x="17241" y="23007"/>
                    </a:cubicBezTo>
                    <a:cubicBezTo>
                      <a:pt x="17106" y="22843"/>
                      <a:pt x="17082" y="22638"/>
                      <a:pt x="17168" y="22448"/>
                    </a:cubicBezTo>
                    <a:cubicBezTo>
                      <a:pt x="17239" y="22290"/>
                      <a:pt x="17331" y="22135"/>
                      <a:pt x="17442" y="22004"/>
                    </a:cubicBezTo>
                    <a:cubicBezTo>
                      <a:pt x="18602" y="20619"/>
                      <a:pt x="19488" y="19082"/>
                      <a:pt x="20050" y="17360"/>
                    </a:cubicBezTo>
                    <a:cubicBezTo>
                      <a:pt x="20232" y="16805"/>
                      <a:pt x="20361" y="16239"/>
                      <a:pt x="20380" y="15641"/>
                    </a:cubicBezTo>
                    <a:cubicBezTo>
                      <a:pt x="20339" y="15322"/>
                      <a:pt x="20318" y="14995"/>
                      <a:pt x="20253" y="14678"/>
                    </a:cubicBezTo>
                    <a:cubicBezTo>
                      <a:pt x="20118" y="14060"/>
                      <a:pt x="19817" y="13540"/>
                      <a:pt x="19256" y="13215"/>
                    </a:cubicBezTo>
                    <a:cubicBezTo>
                      <a:pt x="18975" y="13053"/>
                      <a:pt x="18686" y="12961"/>
                      <a:pt x="18396" y="12961"/>
                    </a:cubicBezTo>
                    <a:cubicBezTo>
                      <a:pt x="18145" y="12961"/>
                      <a:pt x="17894" y="13029"/>
                      <a:pt x="17646" y="13180"/>
                    </a:cubicBezTo>
                    <a:cubicBezTo>
                      <a:pt x="17454" y="13295"/>
                      <a:pt x="17278" y="13456"/>
                      <a:pt x="17137" y="13632"/>
                    </a:cubicBezTo>
                    <a:cubicBezTo>
                      <a:pt x="16885" y="13943"/>
                      <a:pt x="16674" y="14289"/>
                      <a:pt x="16435" y="14614"/>
                    </a:cubicBezTo>
                    <a:cubicBezTo>
                      <a:pt x="16245" y="14874"/>
                      <a:pt x="16063" y="15148"/>
                      <a:pt x="15840" y="15381"/>
                    </a:cubicBezTo>
                    <a:cubicBezTo>
                      <a:pt x="15729" y="15497"/>
                      <a:pt x="15612" y="15553"/>
                      <a:pt x="15499" y="15553"/>
                    </a:cubicBezTo>
                    <a:cubicBezTo>
                      <a:pt x="15348" y="15553"/>
                      <a:pt x="15206" y="15454"/>
                      <a:pt x="15101" y="15267"/>
                    </a:cubicBezTo>
                    <a:cubicBezTo>
                      <a:pt x="15066" y="15201"/>
                      <a:pt x="15032" y="15136"/>
                      <a:pt x="15019" y="15066"/>
                    </a:cubicBezTo>
                    <a:cubicBezTo>
                      <a:pt x="14993" y="14909"/>
                      <a:pt x="14966" y="14747"/>
                      <a:pt x="14968" y="14585"/>
                    </a:cubicBezTo>
                    <a:cubicBezTo>
                      <a:pt x="14976" y="14115"/>
                      <a:pt x="15111" y="13671"/>
                      <a:pt x="15287" y="13241"/>
                    </a:cubicBezTo>
                    <a:cubicBezTo>
                      <a:pt x="15514" y="12683"/>
                      <a:pt x="15774" y="12139"/>
                      <a:pt x="16005" y="11586"/>
                    </a:cubicBezTo>
                    <a:cubicBezTo>
                      <a:pt x="16261" y="10976"/>
                      <a:pt x="16527" y="10371"/>
                      <a:pt x="16752" y="9749"/>
                    </a:cubicBezTo>
                    <a:cubicBezTo>
                      <a:pt x="17004" y="9059"/>
                      <a:pt x="17067" y="8345"/>
                      <a:pt x="16891" y="7619"/>
                    </a:cubicBezTo>
                    <a:cubicBezTo>
                      <a:pt x="16705" y="6848"/>
                      <a:pt x="16382" y="6162"/>
                      <a:pt x="15760" y="5633"/>
                    </a:cubicBezTo>
                    <a:cubicBezTo>
                      <a:pt x="15423" y="5344"/>
                      <a:pt x="14983" y="5188"/>
                      <a:pt x="14535" y="5188"/>
                    </a:cubicBezTo>
                    <a:cubicBezTo>
                      <a:pt x="14161" y="5188"/>
                      <a:pt x="13781" y="5297"/>
                      <a:pt x="13452" y="5528"/>
                    </a:cubicBezTo>
                    <a:cubicBezTo>
                      <a:pt x="12904" y="5911"/>
                      <a:pt x="12572" y="6441"/>
                      <a:pt x="12403" y="7077"/>
                    </a:cubicBezTo>
                    <a:cubicBezTo>
                      <a:pt x="12306" y="7443"/>
                      <a:pt x="12237" y="7816"/>
                      <a:pt x="12145" y="8182"/>
                    </a:cubicBezTo>
                    <a:cubicBezTo>
                      <a:pt x="12026" y="8642"/>
                      <a:pt x="11846" y="9072"/>
                      <a:pt x="11468" y="9387"/>
                    </a:cubicBezTo>
                    <a:cubicBezTo>
                      <a:pt x="11367" y="9471"/>
                      <a:pt x="11247" y="9538"/>
                      <a:pt x="11126" y="9585"/>
                    </a:cubicBezTo>
                    <a:cubicBezTo>
                      <a:pt x="11059" y="9613"/>
                      <a:pt x="11006" y="9627"/>
                      <a:pt x="10960" y="9627"/>
                    </a:cubicBezTo>
                    <a:cubicBezTo>
                      <a:pt x="10872" y="9627"/>
                      <a:pt x="10810" y="9574"/>
                      <a:pt x="10725" y="9462"/>
                    </a:cubicBezTo>
                    <a:cubicBezTo>
                      <a:pt x="10573" y="9266"/>
                      <a:pt x="10500" y="9033"/>
                      <a:pt x="10471" y="8796"/>
                    </a:cubicBezTo>
                    <a:cubicBezTo>
                      <a:pt x="10410" y="8290"/>
                      <a:pt x="10348" y="7781"/>
                      <a:pt x="10324" y="7271"/>
                    </a:cubicBezTo>
                    <a:cubicBezTo>
                      <a:pt x="10291" y="6567"/>
                      <a:pt x="10297" y="5862"/>
                      <a:pt x="10275" y="5160"/>
                    </a:cubicBezTo>
                    <a:cubicBezTo>
                      <a:pt x="10252" y="4448"/>
                      <a:pt x="10201" y="3740"/>
                      <a:pt x="10017" y="3049"/>
                    </a:cubicBezTo>
                    <a:cubicBezTo>
                      <a:pt x="9790" y="2189"/>
                      <a:pt x="9313" y="1479"/>
                      <a:pt x="8644" y="911"/>
                    </a:cubicBezTo>
                    <a:cubicBezTo>
                      <a:pt x="7871" y="256"/>
                      <a:pt x="6950" y="0"/>
                      <a:pt x="5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7524925" y="3309525"/>
                <a:ext cx="492825" cy="605950"/>
              </a:xfrm>
              <a:custGeom>
                <a:rect b="b" l="l" r="r" t="t"/>
                <a:pathLst>
                  <a:path extrusionOk="0" h="24238" w="19713">
                    <a:moveTo>
                      <a:pt x="5591" y="1"/>
                    </a:moveTo>
                    <a:cubicBezTo>
                      <a:pt x="5039" y="1"/>
                      <a:pt x="4556" y="186"/>
                      <a:pt x="4154" y="575"/>
                    </a:cubicBezTo>
                    <a:cubicBezTo>
                      <a:pt x="4004" y="718"/>
                      <a:pt x="3863" y="865"/>
                      <a:pt x="3736" y="1025"/>
                    </a:cubicBezTo>
                    <a:cubicBezTo>
                      <a:pt x="3133" y="1780"/>
                      <a:pt x="2901" y="2670"/>
                      <a:pt x="2844" y="3611"/>
                    </a:cubicBezTo>
                    <a:cubicBezTo>
                      <a:pt x="2777" y="4708"/>
                      <a:pt x="2969" y="5769"/>
                      <a:pt x="3366" y="6794"/>
                    </a:cubicBezTo>
                    <a:cubicBezTo>
                      <a:pt x="3652" y="7533"/>
                      <a:pt x="4025" y="8224"/>
                      <a:pt x="4440" y="8896"/>
                    </a:cubicBezTo>
                    <a:cubicBezTo>
                      <a:pt x="4702" y="9321"/>
                      <a:pt x="4943" y="9761"/>
                      <a:pt x="5064" y="10252"/>
                    </a:cubicBezTo>
                    <a:cubicBezTo>
                      <a:pt x="5099" y="10403"/>
                      <a:pt x="5136" y="10561"/>
                      <a:pt x="5121" y="10712"/>
                    </a:cubicBezTo>
                    <a:cubicBezTo>
                      <a:pt x="5078" y="11150"/>
                      <a:pt x="4712" y="11504"/>
                      <a:pt x="4248" y="11604"/>
                    </a:cubicBezTo>
                    <a:cubicBezTo>
                      <a:pt x="4141" y="11628"/>
                      <a:pt x="4036" y="11638"/>
                      <a:pt x="3932" y="11638"/>
                    </a:cubicBezTo>
                    <a:cubicBezTo>
                      <a:pt x="3708" y="11638"/>
                      <a:pt x="3490" y="11590"/>
                      <a:pt x="3274" y="11518"/>
                    </a:cubicBezTo>
                    <a:cubicBezTo>
                      <a:pt x="2936" y="11408"/>
                      <a:pt x="2601" y="11293"/>
                      <a:pt x="2261" y="11191"/>
                    </a:cubicBezTo>
                    <a:cubicBezTo>
                      <a:pt x="2004" y="11115"/>
                      <a:pt x="1743" y="11063"/>
                      <a:pt x="1479" y="11063"/>
                    </a:cubicBezTo>
                    <a:cubicBezTo>
                      <a:pt x="1354" y="11063"/>
                      <a:pt x="1228" y="11075"/>
                      <a:pt x="1101" y="11101"/>
                    </a:cubicBezTo>
                    <a:cubicBezTo>
                      <a:pt x="585" y="11207"/>
                      <a:pt x="207" y="11514"/>
                      <a:pt x="103" y="12020"/>
                    </a:cubicBezTo>
                    <a:cubicBezTo>
                      <a:pt x="0" y="12505"/>
                      <a:pt x="13" y="12985"/>
                      <a:pt x="154" y="13464"/>
                    </a:cubicBezTo>
                    <a:cubicBezTo>
                      <a:pt x="401" y="14305"/>
                      <a:pt x="952" y="14935"/>
                      <a:pt x="1592" y="15498"/>
                    </a:cubicBezTo>
                    <a:cubicBezTo>
                      <a:pt x="2038" y="15886"/>
                      <a:pt x="2570" y="16132"/>
                      <a:pt x="3110" y="16357"/>
                    </a:cubicBezTo>
                    <a:cubicBezTo>
                      <a:pt x="3898" y="16686"/>
                      <a:pt x="4690" y="17006"/>
                      <a:pt x="5477" y="17335"/>
                    </a:cubicBezTo>
                    <a:cubicBezTo>
                      <a:pt x="6007" y="17556"/>
                      <a:pt x="6414" y="17945"/>
                      <a:pt x="6803" y="18346"/>
                    </a:cubicBezTo>
                    <a:cubicBezTo>
                      <a:pt x="7194" y="18753"/>
                      <a:pt x="6936" y="19328"/>
                      <a:pt x="6486" y="19450"/>
                    </a:cubicBezTo>
                    <a:cubicBezTo>
                      <a:pt x="6294" y="19502"/>
                      <a:pt x="6099" y="19532"/>
                      <a:pt x="5903" y="19532"/>
                    </a:cubicBezTo>
                    <a:cubicBezTo>
                      <a:pt x="5818" y="19532"/>
                      <a:pt x="5732" y="19526"/>
                      <a:pt x="5647" y="19514"/>
                    </a:cubicBezTo>
                    <a:cubicBezTo>
                      <a:pt x="5289" y="19461"/>
                      <a:pt x="4935" y="19391"/>
                      <a:pt x="4579" y="19326"/>
                    </a:cubicBezTo>
                    <a:cubicBezTo>
                      <a:pt x="4411" y="19294"/>
                      <a:pt x="4241" y="19273"/>
                      <a:pt x="4070" y="19273"/>
                    </a:cubicBezTo>
                    <a:cubicBezTo>
                      <a:pt x="3977" y="19273"/>
                      <a:pt x="3884" y="19279"/>
                      <a:pt x="3789" y="19293"/>
                    </a:cubicBezTo>
                    <a:cubicBezTo>
                      <a:pt x="3151" y="19381"/>
                      <a:pt x="2818" y="19856"/>
                      <a:pt x="2948" y="20514"/>
                    </a:cubicBezTo>
                    <a:cubicBezTo>
                      <a:pt x="3028" y="20903"/>
                      <a:pt x="3235" y="21241"/>
                      <a:pt x="3491" y="21543"/>
                    </a:cubicBezTo>
                    <a:cubicBezTo>
                      <a:pt x="3973" y="22106"/>
                      <a:pt x="4548" y="22562"/>
                      <a:pt x="5213" y="22894"/>
                    </a:cubicBezTo>
                    <a:cubicBezTo>
                      <a:pt x="6923" y="23747"/>
                      <a:pt x="8712" y="24237"/>
                      <a:pt x="10602" y="24237"/>
                    </a:cubicBezTo>
                    <a:cubicBezTo>
                      <a:pt x="10879" y="24237"/>
                      <a:pt x="11158" y="24227"/>
                      <a:pt x="11439" y="24205"/>
                    </a:cubicBezTo>
                    <a:cubicBezTo>
                      <a:pt x="11693" y="24185"/>
                      <a:pt x="11922" y="24115"/>
                      <a:pt x="12137" y="23994"/>
                    </a:cubicBezTo>
                    <a:cubicBezTo>
                      <a:pt x="12217" y="23949"/>
                      <a:pt x="12313" y="23880"/>
                      <a:pt x="12337" y="23800"/>
                    </a:cubicBezTo>
                    <a:cubicBezTo>
                      <a:pt x="12415" y="23544"/>
                      <a:pt x="12403" y="23293"/>
                      <a:pt x="12227" y="23070"/>
                    </a:cubicBezTo>
                    <a:cubicBezTo>
                      <a:pt x="12122" y="22939"/>
                      <a:pt x="12010" y="22812"/>
                      <a:pt x="11903" y="22681"/>
                    </a:cubicBezTo>
                    <a:cubicBezTo>
                      <a:pt x="10486" y="20924"/>
                      <a:pt x="9334" y="19002"/>
                      <a:pt x="8440" y="16932"/>
                    </a:cubicBezTo>
                    <a:cubicBezTo>
                      <a:pt x="7351" y="14413"/>
                      <a:pt x="6529" y="11821"/>
                      <a:pt x="6275" y="9069"/>
                    </a:cubicBezTo>
                    <a:cubicBezTo>
                      <a:pt x="6189" y="8083"/>
                      <a:pt x="6083" y="7099"/>
                      <a:pt x="6060" y="6101"/>
                    </a:cubicBezTo>
                    <a:cubicBezTo>
                      <a:pt x="6089" y="5579"/>
                      <a:pt x="6109" y="5055"/>
                      <a:pt x="6150" y="4534"/>
                    </a:cubicBezTo>
                    <a:cubicBezTo>
                      <a:pt x="6163" y="4390"/>
                      <a:pt x="6216" y="4237"/>
                      <a:pt x="6296" y="4116"/>
                    </a:cubicBezTo>
                    <a:cubicBezTo>
                      <a:pt x="6373" y="3996"/>
                      <a:pt x="6479" y="3936"/>
                      <a:pt x="6585" y="3936"/>
                    </a:cubicBezTo>
                    <a:cubicBezTo>
                      <a:pt x="6695" y="3936"/>
                      <a:pt x="6805" y="4000"/>
                      <a:pt x="6885" y="4124"/>
                    </a:cubicBezTo>
                    <a:cubicBezTo>
                      <a:pt x="6932" y="4198"/>
                      <a:pt x="6975" y="4286"/>
                      <a:pt x="6989" y="4370"/>
                    </a:cubicBezTo>
                    <a:cubicBezTo>
                      <a:pt x="7024" y="4599"/>
                      <a:pt x="7042" y="4834"/>
                      <a:pt x="7063" y="5068"/>
                    </a:cubicBezTo>
                    <a:cubicBezTo>
                      <a:pt x="7124" y="5751"/>
                      <a:pt x="7167" y="6434"/>
                      <a:pt x="7243" y="7116"/>
                    </a:cubicBezTo>
                    <a:cubicBezTo>
                      <a:pt x="7380" y="8368"/>
                      <a:pt x="7630" y="9597"/>
                      <a:pt x="7932" y="10819"/>
                    </a:cubicBezTo>
                    <a:cubicBezTo>
                      <a:pt x="8270" y="12177"/>
                      <a:pt x="8700" y="13499"/>
                      <a:pt x="9295" y="14767"/>
                    </a:cubicBezTo>
                    <a:cubicBezTo>
                      <a:pt x="9950" y="16165"/>
                      <a:pt x="10799" y="17437"/>
                      <a:pt x="11760" y="18642"/>
                    </a:cubicBezTo>
                    <a:cubicBezTo>
                      <a:pt x="12321" y="19344"/>
                      <a:pt x="12916" y="20019"/>
                      <a:pt x="13610" y="20588"/>
                    </a:cubicBezTo>
                    <a:cubicBezTo>
                      <a:pt x="14150" y="21036"/>
                      <a:pt x="14727" y="21435"/>
                      <a:pt x="15294" y="21852"/>
                    </a:cubicBezTo>
                    <a:cubicBezTo>
                      <a:pt x="15345" y="21891"/>
                      <a:pt x="15412" y="21912"/>
                      <a:pt x="15474" y="21916"/>
                    </a:cubicBezTo>
                    <a:cubicBezTo>
                      <a:pt x="15527" y="21920"/>
                      <a:pt x="15579" y="21923"/>
                      <a:pt x="15630" y="21923"/>
                    </a:cubicBezTo>
                    <a:cubicBezTo>
                      <a:pt x="16163" y="21923"/>
                      <a:pt x="16611" y="21685"/>
                      <a:pt x="16945" y="21290"/>
                    </a:cubicBezTo>
                    <a:cubicBezTo>
                      <a:pt x="18062" y="19964"/>
                      <a:pt x="18876" y="18464"/>
                      <a:pt x="19390" y="16803"/>
                    </a:cubicBezTo>
                    <a:cubicBezTo>
                      <a:pt x="19631" y="16026"/>
                      <a:pt x="19713" y="15236"/>
                      <a:pt x="19545" y="14434"/>
                    </a:cubicBezTo>
                    <a:cubicBezTo>
                      <a:pt x="19430" y="13871"/>
                      <a:pt x="19140" y="13421"/>
                      <a:pt x="18641" y="13124"/>
                    </a:cubicBezTo>
                    <a:cubicBezTo>
                      <a:pt x="18460" y="13017"/>
                      <a:pt x="18231" y="12949"/>
                      <a:pt x="17995" y="12949"/>
                    </a:cubicBezTo>
                    <a:cubicBezTo>
                      <a:pt x="17715" y="12949"/>
                      <a:pt x="17425" y="13043"/>
                      <a:pt x="17188" y="13278"/>
                    </a:cubicBezTo>
                    <a:cubicBezTo>
                      <a:pt x="17106" y="13356"/>
                      <a:pt x="17018" y="13435"/>
                      <a:pt x="16953" y="13525"/>
                    </a:cubicBezTo>
                    <a:cubicBezTo>
                      <a:pt x="16732" y="13826"/>
                      <a:pt x="16523" y="14137"/>
                      <a:pt x="16306" y="14436"/>
                    </a:cubicBezTo>
                    <a:cubicBezTo>
                      <a:pt x="16096" y="14722"/>
                      <a:pt x="15907" y="15029"/>
                      <a:pt x="15662" y="15279"/>
                    </a:cubicBezTo>
                    <a:cubicBezTo>
                      <a:pt x="15452" y="15494"/>
                      <a:pt x="15248" y="15582"/>
                      <a:pt x="15063" y="15582"/>
                    </a:cubicBezTo>
                    <a:cubicBezTo>
                      <a:pt x="14773" y="15582"/>
                      <a:pt x="14531" y="15366"/>
                      <a:pt x="14383" y="15084"/>
                    </a:cubicBezTo>
                    <a:cubicBezTo>
                      <a:pt x="14354" y="15031"/>
                      <a:pt x="14324" y="14978"/>
                      <a:pt x="14314" y="14919"/>
                    </a:cubicBezTo>
                    <a:cubicBezTo>
                      <a:pt x="14281" y="14724"/>
                      <a:pt x="14234" y="14528"/>
                      <a:pt x="14232" y="14334"/>
                    </a:cubicBezTo>
                    <a:cubicBezTo>
                      <a:pt x="14222" y="13836"/>
                      <a:pt x="14357" y="13366"/>
                      <a:pt x="14543" y="12914"/>
                    </a:cubicBezTo>
                    <a:cubicBezTo>
                      <a:pt x="14839" y="12198"/>
                      <a:pt x="15163" y="11492"/>
                      <a:pt x="15480" y="10784"/>
                    </a:cubicBezTo>
                    <a:cubicBezTo>
                      <a:pt x="15723" y="10242"/>
                      <a:pt x="15971" y="9700"/>
                      <a:pt x="16132" y="9125"/>
                    </a:cubicBezTo>
                    <a:cubicBezTo>
                      <a:pt x="16470" y="7909"/>
                      <a:pt x="16210" y="6807"/>
                      <a:pt x="15453" y="5825"/>
                    </a:cubicBezTo>
                    <a:cubicBezTo>
                      <a:pt x="15121" y="5390"/>
                      <a:pt x="14649" y="5167"/>
                      <a:pt x="14166" y="5167"/>
                    </a:cubicBezTo>
                    <a:cubicBezTo>
                      <a:pt x="13868" y="5167"/>
                      <a:pt x="13566" y="5252"/>
                      <a:pt x="13291" y="5426"/>
                    </a:cubicBezTo>
                    <a:cubicBezTo>
                      <a:pt x="12820" y="5722"/>
                      <a:pt x="12507" y="6152"/>
                      <a:pt x="12339" y="6680"/>
                    </a:cubicBezTo>
                    <a:cubicBezTo>
                      <a:pt x="12251" y="6952"/>
                      <a:pt x="12180" y="7234"/>
                      <a:pt x="12122" y="7515"/>
                    </a:cubicBezTo>
                    <a:cubicBezTo>
                      <a:pt x="12032" y="7942"/>
                      <a:pt x="11930" y="8357"/>
                      <a:pt x="11719" y="8742"/>
                    </a:cubicBezTo>
                    <a:cubicBezTo>
                      <a:pt x="11562" y="9037"/>
                      <a:pt x="11349" y="9280"/>
                      <a:pt x="11069" y="9454"/>
                    </a:cubicBezTo>
                    <a:cubicBezTo>
                      <a:pt x="10885" y="9566"/>
                      <a:pt x="10729" y="9620"/>
                      <a:pt x="10590" y="9620"/>
                    </a:cubicBezTo>
                    <a:cubicBezTo>
                      <a:pt x="10369" y="9620"/>
                      <a:pt x="10192" y="9485"/>
                      <a:pt x="10017" y="9239"/>
                    </a:cubicBezTo>
                    <a:cubicBezTo>
                      <a:pt x="9872" y="9035"/>
                      <a:pt x="9804" y="8793"/>
                      <a:pt x="9755" y="8552"/>
                    </a:cubicBezTo>
                    <a:cubicBezTo>
                      <a:pt x="9622" y="7881"/>
                      <a:pt x="9602" y="7201"/>
                      <a:pt x="9579" y="6520"/>
                    </a:cubicBezTo>
                    <a:cubicBezTo>
                      <a:pt x="9557" y="5884"/>
                      <a:pt x="9559" y="5244"/>
                      <a:pt x="9534" y="4607"/>
                    </a:cubicBezTo>
                    <a:cubicBezTo>
                      <a:pt x="9514" y="4077"/>
                      <a:pt x="9467" y="3552"/>
                      <a:pt x="9352" y="3032"/>
                    </a:cubicBezTo>
                    <a:cubicBezTo>
                      <a:pt x="9096" y="1882"/>
                      <a:pt x="8472" y="1002"/>
                      <a:pt x="7431" y="436"/>
                    </a:cubicBezTo>
                    <a:cubicBezTo>
                      <a:pt x="6881" y="137"/>
                      <a:pt x="6281" y="20"/>
                      <a:pt x="5661" y="2"/>
                    </a:cubicBezTo>
                    <a:cubicBezTo>
                      <a:pt x="5638" y="1"/>
                      <a:pt x="5614" y="1"/>
                      <a:pt x="55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47" name="Shape 247"/>
        <p:cNvGrpSpPr/>
        <p:nvPr/>
      </p:nvGrpSpPr>
      <p:grpSpPr>
        <a:xfrm>
          <a:off x="0" y="0"/>
          <a:ext cx="0" cy="0"/>
          <a:chOff x="0" y="0"/>
          <a:chExt cx="0" cy="0"/>
        </a:xfrm>
      </p:grpSpPr>
      <p:sp>
        <p:nvSpPr>
          <p:cNvPr id="248" name="Google Shape;248;p14"/>
          <p:cNvSpPr txBox="1"/>
          <p:nvPr>
            <p:ph type="title"/>
          </p:nvPr>
        </p:nvSpPr>
        <p:spPr>
          <a:xfrm>
            <a:off x="2154900" y="3136950"/>
            <a:ext cx="48342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49" name="Google Shape;249;p14"/>
          <p:cNvSpPr txBox="1"/>
          <p:nvPr>
            <p:ph idx="1" type="subTitle"/>
          </p:nvPr>
        </p:nvSpPr>
        <p:spPr>
          <a:xfrm>
            <a:off x="1273650" y="1322240"/>
            <a:ext cx="6596700" cy="181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50" name="Google Shape;250;p14"/>
          <p:cNvSpPr/>
          <p:nvPr/>
        </p:nvSpPr>
        <p:spPr>
          <a:xfrm>
            <a:off x="7880889" y="-800100"/>
            <a:ext cx="2063200" cy="4857750"/>
          </a:xfrm>
          <a:custGeom>
            <a:rect b="b" l="l" r="r" t="t"/>
            <a:pathLst>
              <a:path extrusionOk="0" h="194310" w="82528">
                <a:moveTo>
                  <a:pt x="82528" y="0"/>
                </a:moveTo>
                <a:cubicBezTo>
                  <a:pt x="70997" y="0"/>
                  <a:pt x="59545" y="2311"/>
                  <a:pt x="48238" y="4572"/>
                </a:cubicBezTo>
                <a:cubicBezTo>
                  <a:pt x="36343" y="6951"/>
                  <a:pt x="22816" y="8487"/>
                  <a:pt x="13948" y="16764"/>
                </a:cubicBezTo>
                <a:cubicBezTo>
                  <a:pt x="8216" y="22114"/>
                  <a:pt x="5205" y="30346"/>
                  <a:pt x="4042" y="38100"/>
                </a:cubicBezTo>
                <a:cubicBezTo>
                  <a:pt x="3056" y="44674"/>
                  <a:pt x="1911" y="52943"/>
                  <a:pt x="6328" y="57912"/>
                </a:cubicBezTo>
                <a:cubicBezTo>
                  <a:pt x="15560" y="68298"/>
                  <a:pt x="31467" y="70352"/>
                  <a:pt x="42142" y="79248"/>
                </a:cubicBezTo>
                <a:cubicBezTo>
                  <a:pt x="47264" y="83516"/>
                  <a:pt x="48238" y="91631"/>
                  <a:pt x="48238" y="98298"/>
                </a:cubicBezTo>
                <a:cubicBezTo>
                  <a:pt x="48238" y="110333"/>
                  <a:pt x="30840" y="114934"/>
                  <a:pt x="22330" y="123444"/>
                </a:cubicBezTo>
                <a:cubicBezTo>
                  <a:pt x="11163" y="134611"/>
                  <a:pt x="1803" y="149639"/>
                  <a:pt x="232" y="165354"/>
                </a:cubicBezTo>
                <a:cubicBezTo>
                  <a:pt x="-1627" y="183949"/>
                  <a:pt x="29550" y="194310"/>
                  <a:pt x="48238" y="194310"/>
                </a:cubicBezTo>
              </a:path>
            </a:pathLst>
          </a:custGeom>
          <a:noFill/>
          <a:ln cap="flat" cmpd="sng" w="19050">
            <a:solidFill>
              <a:schemeClr val="accent2"/>
            </a:solidFill>
            <a:prstDash val="dash"/>
            <a:round/>
            <a:headEnd len="med" w="med" type="none"/>
            <a:tailEnd len="med" w="med" type="none"/>
          </a:ln>
        </p:spPr>
      </p:sp>
      <p:sp>
        <p:nvSpPr>
          <p:cNvPr id="251" name="Google Shape;251;p14"/>
          <p:cNvSpPr/>
          <p:nvPr/>
        </p:nvSpPr>
        <p:spPr>
          <a:xfrm>
            <a:off x="-1162050" y="3381831"/>
            <a:ext cx="4270225" cy="2333175"/>
          </a:xfrm>
          <a:custGeom>
            <a:rect b="b" l="l" r="r" t="t"/>
            <a:pathLst>
              <a:path extrusionOk="0" h="93327" w="170809">
                <a:moveTo>
                  <a:pt x="0" y="44559"/>
                </a:moveTo>
                <a:cubicBezTo>
                  <a:pt x="4205" y="31943"/>
                  <a:pt x="22315" y="29330"/>
                  <a:pt x="35052" y="25509"/>
                </a:cubicBezTo>
                <a:cubicBezTo>
                  <a:pt x="46613" y="22041"/>
                  <a:pt x="59416" y="16358"/>
                  <a:pt x="70866" y="20175"/>
                </a:cubicBezTo>
                <a:cubicBezTo>
                  <a:pt x="82415" y="24025"/>
                  <a:pt x="92510" y="37294"/>
                  <a:pt x="104394" y="34653"/>
                </a:cubicBezTo>
                <a:cubicBezTo>
                  <a:pt x="113741" y="32576"/>
                  <a:pt x="118090" y="17066"/>
                  <a:pt x="115062" y="7983"/>
                </a:cubicBezTo>
                <a:cubicBezTo>
                  <a:pt x="113257" y="2568"/>
                  <a:pt x="102226" y="-2862"/>
                  <a:pt x="99060" y="1887"/>
                </a:cubicBezTo>
                <a:cubicBezTo>
                  <a:pt x="94945" y="8059"/>
                  <a:pt x="109269" y="14383"/>
                  <a:pt x="116586" y="15603"/>
                </a:cubicBezTo>
                <a:cubicBezTo>
                  <a:pt x="131902" y="18156"/>
                  <a:pt x="151279" y="8546"/>
                  <a:pt x="163068" y="18651"/>
                </a:cubicBezTo>
                <a:cubicBezTo>
                  <a:pt x="171632" y="25992"/>
                  <a:pt x="172684" y="42090"/>
                  <a:pt x="167640" y="52179"/>
                </a:cubicBezTo>
                <a:cubicBezTo>
                  <a:pt x="158386" y="70687"/>
                  <a:pt x="139666" y="84073"/>
                  <a:pt x="121158" y="93327"/>
                </a:cubicBezTo>
              </a:path>
            </a:pathLst>
          </a:custGeom>
          <a:noFill/>
          <a:ln cap="flat" cmpd="sng" w="19050">
            <a:solidFill>
              <a:schemeClr val="accent2"/>
            </a:solidFill>
            <a:prstDash val="dash"/>
            <a:round/>
            <a:headEnd len="med" w="med" type="none"/>
            <a:tailEnd len="med" w="med" type="none"/>
          </a:ln>
        </p:spPr>
      </p:sp>
      <p:sp>
        <p:nvSpPr>
          <p:cNvPr id="252" name="Google Shape;252;p14"/>
          <p:cNvSpPr/>
          <p:nvPr/>
        </p:nvSpPr>
        <p:spPr>
          <a:xfrm>
            <a:off x="-1229027" y="-1371600"/>
            <a:ext cx="6963075" cy="4114800"/>
          </a:xfrm>
          <a:custGeom>
            <a:rect b="b" l="l" r="r" t="t"/>
            <a:pathLst>
              <a:path extrusionOk="0" h="164592" w="278523">
                <a:moveTo>
                  <a:pt x="1155" y="164592"/>
                </a:moveTo>
                <a:cubicBezTo>
                  <a:pt x="1155" y="154432"/>
                  <a:pt x="-1309" y="143969"/>
                  <a:pt x="1155" y="134112"/>
                </a:cubicBezTo>
                <a:cubicBezTo>
                  <a:pt x="3719" y="123857"/>
                  <a:pt x="12634" y="116290"/>
                  <a:pt x="19443" y="108204"/>
                </a:cubicBezTo>
                <a:cubicBezTo>
                  <a:pt x="25477" y="101039"/>
                  <a:pt x="31807" y="92608"/>
                  <a:pt x="40779" y="89916"/>
                </a:cubicBezTo>
                <a:cubicBezTo>
                  <a:pt x="45894" y="88382"/>
                  <a:pt x="51463" y="88671"/>
                  <a:pt x="56781" y="89154"/>
                </a:cubicBezTo>
                <a:cubicBezTo>
                  <a:pt x="69788" y="90336"/>
                  <a:pt x="74228" y="117172"/>
                  <a:pt x="65925" y="127254"/>
                </a:cubicBezTo>
                <a:cubicBezTo>
                  <a:pt x="60433" y="133923"/>
                  <a:pt x="44213" y="135568"/>
                  <a:pt x="40017" y="128016"/>
                </a:cubicBezTo>
                <a:cubicBezTo>
                  <a:pt x="38491" y="125270"/>
                  <a:pt x="36564" y="121789"/>
                  <a:pt x="37731" y="118872"/>
                </a:cubicBezTo>
                <a:cubicBezTo>
                  <a:pt x="39072" y="115520"/>
                  <a:pt x="42795" y="113436"/>
                  <a:pt x="46113" y="112014"/>
                </a:cubicBezTo>
                <a:cubicBezTo>
                  <a:pt x="56369" y="107618"/>
                  <a:pt x="68431" y="109074"/>
                  <a:pt x="78879" y="105156"/>
                </a:cubicBezTo>
                <a:cubicBezTo>
                  <a:pt x="90024" y="100977"/>
                  <a:pt x="100988" y="92942"/>
                  <a:pt x="106311" y="82296"/>
                </a:cubicBezTo>
                <a:cubicBezTo>
                  <a:pt x="111056" y="72806"/>
                  <a:pt x="115762" y="61120"/>
                  <a:pt x="112407" y="51054"/>
                </a:cubicBezTo>
                <a:cubicBezTo>
                  <a:pt x="111378" y="47968"/>
                  <a:pt x="107696" y="46413"/>
                  <a:pt x="104787" y="44958"/>
                </a:cubicBezTo>
                <a:cubicBezTo>
                  <a:pt x="95688" y="40409"/>
                  <a:pt x="82251" y="40127"/>
                  <a:pt x="74307" y="46482"/>
                </a:cubicBezTo>
                <a:cubicBezTo>
                  <a:pt x="68501" y="51127"/>
                  <a:pt x="68330" y="61745"/>
                  <a:pt x="71259" y="68580"/>
                </a:cubicBezTo>
                <a:cubicBezTo>
                  <a:pt x="77716" y="83647"/>
                  <a:pt x="103096" y="81943"/>
                  <a:pt x="119265" y="79248"/>
                </a:cubicBezTo>
                <a:cubicBezTo>
                  <a:pt x="136186" y="76428"/>
                  <a:pt x="147964" y="57754"/>
                  <a:pt x="164985" y="55626"/>
                </a:cubicBezTo>
                <a:cubicBezTo>
                  <a:pt x="177839" y="54019"/>
                  <a:pt x="191503" y="63551"/>
                  <a:pt x="199275" y="73914"/>
                </a:cubicBezTo>
                <a:cubicBezTo>
                  <a:pt x="205744" y="82540"/>
                  <a:pt x="212437" y="98627"/>
                  <a:pt x="222897" y="96012"/>
                </a:cubicBezTo>
                <a:cubicBezTo>
                  <a:pt x="258780" y="87041"/>
                  <a:pt x="275686" y="36878"/>
                  <a:pt x="278523" y="0"/>
                </a:cubicBezTo>
              </a:path>
            </a:pathLst>
          </a:custGeom>
          <a:noFill/>
          <a:ln cap="flat" cmpd="sng" w="19050">
            <a:solidFill>
              <a:schemeClr val="accent2"/>
            </a:solidFill>
            <a:prstDash val="dash"/>
            <a:round/>
            <a:headEnd len="med" w="med" type="none"/>
            <a:tailEnd len="med" w="med" type="none"/>
          </a:ln>
        </p:spPr>
      </p:sp>
      <p:sp>
        <p:nvSpPr>
          <p:cNvPr id="253" name="Google Shape;253;p14"/>
          <p:cNvSpPr/>
          <p:nvPr/>
        </p:nvSpPr>
        <p:spPr>
          <a:xfrm rot="10800000">
            <a:off x="-97" y="829920"/>
            <a:ext cx="9144097" cy="4313580"/>
          </a:xfrm>
          <a:custGeom>
            <a:rect b="b" l="l" r="r" t="t"/>
            <a:pathLst>
              <a:path extrusionOk="0" h="27370" w="58020">
                <a:moveTo>
                  <a:pt x="1" y="1"/>
                </a:moveTo>
                <a:lnTo>
                  <a:pt x="1" y="27369"/>
                </a:lnTo>
                <a:cubicBezTo>
                  <a:pt x="1148" y="27261"/>
                  <a:pt x="2087" y="26106"/>
                  <a:pt x="1960" y="24961"/>
                </a:cubicBezTo>
                <a:cubicBezTo>
                  <a:pt x="1284" y="22881"/>
                  <a:pt x="1510" y="22186"/>
                  <a:pt x="3410" y="21054"/>
                </a:cubicBezTo>
                <a:cubicBezTo>
                  <a:pt x="5184" y="19784"/>
                  <a:pt x="6724" y="16964"/>
                  <a:pt x="5343" y="14950"/>
                </a:cubicBezTo>
                <a:cubicBezTo>
                  <a:pt x="4886" y="14363"/>
                  <a:pt x="4171" y="14036"/>
                  <a:pt x="3644" y="13511"/>
                </a:cubicBezTo>
                <a:cubicBezTo>
                  <a:pt x="1299" y="11045"/>
                  <a:pt x="3793" y="7222"/>
                  <a:pt x="6854" y="7035"/>
                </a:cubicBezTo>
                <a:cubicBezTo>
                  <a:pt x="7207" y="6987"/>
                  <a:pt x="7561" y="6971"/>
                  <a:pt x="7916" y="6971"/>
                </a:cubicBezTo>
                <a:cubicBezTo>
                  <a:pt x="8707" y="6971"/>
                  <a:pt x="9502" y="7052"/>
                  <a:pt x="10295" y="7052"/>
                </a:cubicBezTo>
                <a:cubicBezTo>
                  <a:pt x="10364" y="7052"/>
                  <a:pt x="10433" y="7052"/>
                  <a:pt x="10502" y="7050"/>
                </a:cubicBezTo>
                <a:cubicBezTo>
                  <a:pt x="10537" y="7051"/>
                  <a:pt x="10571" y="7051"/>
                  <a:pt x="10605" y="7051"/>
                </a:cubicBezTo>
                <a:cubicBezTo>
                  <a:pt x="15234" y="7051"/>
                  <a:pt x="13733" y="2670"/>
                  <a:pt x="17286" y="2670"/>
                </a:cubicBezTo>
                <a:cubicBezTo>
                  <a:pt x="17873" y="2670"/>
                  <a:pt x="18599" y="2790"/>
                  <a:pt x="19512" y="3069"/>
                </a:cubicBezTo>
                <a:cubicBezTo>
                  <a:pt x="20811" y="3316"/>
                  <a:pt x="22408" y="4210"/>
                  <a:pt x="23711" y="4210"/>
                </a:cubicBezTo>
                <a:cubicBezTo>
                  <a:pt x="24212" y="4210"/>
                  <a:pt x="24669" y="4078"/>
                  <a:pt x="25049" y="3727"/>
                </a:cubicBezTo>
                <a:cubicBezTo>
                  <a:pt x="25673" y="3149"/>
                  <a:pt x="26266" y="2796"/>
                  <a:pt x="26797" y="2590"/>
                </a:cubicBezTo>
                <a:cubicBezTo>
                  <a:pt x="27127" y="2462"/>
                  <a:pt x="27472" y="2400"/>
                  <a:pt x="27814" y="2400"/>
                </a:cubicBezTo>
                <a:cubicBezTo>
                  <a:pt x="28534" y="2400"/>
                  <a:pt x="29244" y="2674"/>
                  <a:pt x="29782" y="3187"/>
                </a:cubicBezTo>
                <a:cubicBezTo>
                  <a:pt x="29876" y="3277"/>
                  <a:pt x="29985" y="3394"/>
                  <a:pt x="30136" y="3592"/>
                </a:cubicBezTo>
                <a:cubicBezTo>
                  <a:pt x="30615" y="4043"/>
                  <a:pt x="31137" y="4208"/>
                  <a:pt x="31687" y="4208"/>
                </a:cubicBezTo>
                <a:cubicBezTo>
                  <a:pt x="33172" y="4208"/>
                  <a:pt x="34859" y="3007"/>
                  <a:pt x="36435" y="3007"/>
                </a:cubicBezTo>
                <a:cubicBezTo>
                  <a:pt x="36775" y="3007"/>
                  <a:pt x="37110" y="3063"/>
                  <a:pt x="37437" y="3199"/>
                </a:cubicBezTo>
                <a:cubicBezTo>
                  <a:pt x="39122" y="3690"/>
                  <a:pt x="40234" y="5435"/>
                  <a:pt x="41938" y="5855"/>
                </a:cubicBezTo>
                <a:cubicBezTo>
                  <a:pt x="42170" y="5896"/>
                  <a:pt x="42403" y="5915"/>
                  <a:pt x="42638" y="5915"/>
                </a:cubicBezTo>
                <a:cubicBezTo>
                  <a:pt x="44804" y="5915"/>
                  <a:pt x="47103" y="4321"/>
                  <a:pt x="49270" y="4321"/>
                </a:cubicBezTo>
                <a:cubicBezTo>
                  <a:pt x="50555" y="4321"/>
                  <a:pt x="51793" y="4881"/>
                  <a:pt x="52930" y="6665"/>
                </a:cubicBezTo>
                <a:cubicBezTo>
                  <a:pt x="53810" y="8817"/>
                  <a:pt x="51570" y="11399"/>
                  <a:pt x="52889" y="13465"/>
                </a:cubicBezTo>
                <a:cubicBezTo>
                  <a:pt x="53616" y="14565"/>
                  <a:pt x="55252" y="14946"/>
                  <a:pt x="55672" y="16197"/>
                </a:cubicBezTo>
                <a:cubicBezTo>
                  <a:pt x="56184" y="17721"/>
                  <a:pt x="54482" y="19372"/>
                  <a:pt x="55058" y="20874"/>
                </a:cubicBezTo>
                <a:cubicBezTo>
                  <a:pt x="55398" y="21761"/>
                  <a:pt x="56446" y="22266"/>
                  <a:pt x="56665" y="23190"/>
                </a:cubicBezTo>
                <a:cubicBezTo>
                  <a:pt x="56695" y="24700"/>
                  <a:pt x="56198" y="26359"/>
                  <a:pt x="57953" y="27187"/>
                </a:cubicBezTo>
                <a:lnTo>
                  <a:pt x="580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54" name="Shape 254"/>
        <p:cNvGrpSpPr/>
        <p:nvPr/>
      </p:nvGrpSpPr>
      <p:grpSpPr>
        <a:xfrm>
          <a:off x="0" y="0"/>
          <a:ext cx="0" cy="0"/>
          <a:chOff x="0" y="0"/>
          <a:chExt cx="0" cy="0"/>
        </a:xfrm>
      </p:grpSpPr>
      <p:sp>
        <p:nvSpPr>
          <p:cNvPr id="255" name="Google Shape;255;p15"/>
          <p:cNvSpPr txBox="1"/>
          <p:nvPr>
            <p:ph idx="1" type="subTitle"/>
          </p:nvPr>
        </p:nvSpPr>
        <p:spPr>
          <a:xfrm>
            <a:off x="4725100" y="1952600"/>
            <a:ext cx="3654000" cy="2158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15"/>
          <p:cNvSpPr txBox="1"/>
          <p:nvPr>
            <p:ph type="title"/>
          </p:nvPr>
        </p:nvSpPr>
        <p:spPr>
          <a:xfrm>
            <a:off x="4725100" y="1032700"/>
            <a:ext cx="3654000" cy="996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7" name="Google Shape;257;p15"/>
          <p:cNvSpPr/>
          <p:nvPr>
            <p:ph idx="2" type="pic"/>
          </p:nvPr>
        </p:nvSpPr>
        <p:spPr>
          <a:xfrm>
            <a:off x="715100" y="744750"/>
            <a:ext cx="3654000" cy="3654000"/>
          </a:xfrm>
          <a:prstGeom prst="ellipse">
            <a:avLst/>
          </a:prstGeom>
          <a:noFill/>
          <a:ln>
            <a:noFill/>
          </a:ln>
        </p:spPr>
      </p:sp>
      <p:sp>
        <p:nvSpPr>
          <p:cNvPr id="258" name="Google Shape;258;p15"/>
          <p:cNvSpPr/>
          <p:nvPr/>
        </p:nvSpPr>
        <p:spPr>
          <a:xfrm>
            <a:off x="5272412" y="-228600"/>
            <a:ext cx="4040125" cy="5257800"/>
          </a:xfrm>
          <a:custGeom>
            <a:rect b="b" l="l" r="r" t="t"/>
            <a:pathLst>
              <a:path extrusionOk="0" h="210312" w="161605">
                <a:moveTo>
                  <a:pt x="178" y="0"/>
                </a:moveTo>
                <a:cubicBezTo>
                  <a:pt x="178" y="4600"/>
                  <a:pt x="-532" y="9695"/>
                  <a:pt x="1702" y="13716"/>
                </a:cubicBezTo>
                <a:cubicBezTo>
                  <a:pt x="7416" y="24002"/>
                  <a:pt x="24454" y="24406"/>
                  <a:pt x="35992" y="22098"/>
                </a:cubicBezTo>
                <a:cubicBezTo>
                  <a:pt x="57442" y="17808"/>
                  <a:pt x="78646" y="2875"/>
                  <a:pt x="100000" y="7620"/>
                </a:cubicBezTo>
                <a:cubicBezTo>
                  <a:pt x="110731" y="10005"/>
                  <a:pt x="126252" y="22934"/>
                  <a:pt x="121336" y="32766"/>
                </a:cubicBezTo>
                <a:cubicBezTo>
                  <a:pt x="119573" y="36293"/>
                  <a:pt x="110862" y="39639"/>
                  <a:pt x="109906" y="35814"/>
                </a:cubicBezTo>
                <a:cubicBezTo>
                  <a:pt x="108896" y="31772"/>
                  <a:pt x="116086" y="26331"/>
                  <a:pt x="119812" y="28194"/>
                </a:cubicBezTo>
                <a:cubicBezTo>
                  <a:pt x="131923" y="34250"/>
                  <a:pt x="124795" y="57662"/>
                  <a:pt x="135814" y="65532"/>
                </a:cubicBezTo>
                <a:cubicBezTo>
                  <a:pt x="142274" y="70147"/>
                  <a:pt x="155351" y="69292"/>
                  <a:pt x="159436" y="62484"/>
                </a:cubicBezTo>
                <a:cubicBezTo>
                  <a:pt x="161658" y="58781"/>
                  <a:pt x="162808" y="52227"/>
                  <a:pt x="159436" y="49530"/>
                </a:cubicBezTo>
                <a:cubicBezTo>
                  <a:pt x="157413" y="47912"/>
                  <a:pt x="154133" y="46848"/>
                  <a:pt x="151816" y="48006"/>
                </a:cubicBezTo>
                <a:cubicBezTo>
                  <a:pt x="137986" y="54921"/>
                  <a:pt x="140386" y="77501"/>
                  <a:pt x="140386" y="92964"/>
                </a:cubicBezTo>
                <a:cubicBezTo>
                  <a:pt x="140386" y="116078"/>
                  <a:pt x="139232" y="139221"/>
                  <a:pt x="140386" y="162306"/>
                </a:cubicBezTo>
                <a:cubicBezTo>
                  <a:pt x="141072" y="176026"/>
                  <a:pt x="142672" y="189717"/>
                  <a:pt x="142672" y="203454"/>
                </a:cubicBezTo>
                <a:cubicBezTo>
                  <a:pt x="142672" y="205864"/>
                  <a:pt x="142796" y="210312"/>
                  <a:pt x="140386" y="210312"/>
                </a:cubicBezTo>
              </a:path>
            </a:pathLst>
          </a:custGeom>
          <a:noFill/>
          <a:ln cap="flat" cmpd="sng" w="19050">
            <a:solidFill>
              <a:schemeClr val="accent2"/>
            </a:solidFill>
            <a:prstDash val="dash"/>
            <a:round/>
            <a:headEnd len="med" w="med" type="none"/>
            <a:tailEnd len="med" w="med" type="none"/>
          </a:ln>
        </p:spPr>
      </p:sp>
      <p:sp>
        <p:nvSpPr>
          <p:cNvPr id="259" name="Google Shape;259;p15"/>
          <p:cNvSpPr/>
          <p:nvPr/>
        </p:nvSpPr>
        <p:spPr>
          <a:xfrm>
            <a:off x="-622970" y="133350"/>
            <a:ext cx="3194725" cy="6088550"/>
          </a:xfrm>
          <a:custGeom>
            <a:rect b="b" l="l" r="r" t="t"/>
            <a:pathLst>
              <a:path extrusionOk="0" h="243542" w="127789">
                <a:moveTo>
                  <a:pt x="60733" y="0"/>
                </a:moveTo>
                <a:cubicBezTo>
                  <a:pt x="47912" y="4808"/>
                  <a:pt x="36748" y="15059"/>
                  <a:pt x="29491" y="26670"/>
                </a:cubicBezTo>
                <a:cubicBezTo>
                  <a:pt x="22294" y="38185"/>
                  <a:pt x="22657" y="53560"/>
                  <a:pt x="24157" y="67056"/>
                </a:cubicBezTo>
                <a:cubicBezTo>
                  <a:pt x="25403" y="78269"/>
                  <a:pt x="41831" y="84582"/>
                  <a:pt x="53113" y="84582"/>
                </a:cubicBezTo>
                <a:cubicBezTo>
                  <a:pt x="56454" y="84582"/>
                  <a:pt x="61166" y="85838"/>
                  <a:pt x="63019" y="83058"/>
                </a:cubicBezTo>
                <a:cubicBezTo>
                  <a:pt x="64015" y="81564"/>
                  <a:pt x="63961" y="78292"/>
                  <a:pt x="62257" y="77724"/>
                </a:cubicBezTo>
                <a:cubicBezTo>
                  <a:pt x="58875" y="76597"/>
                  <a:pt x="54110" y="75965"/>
                  <a:pt x="51589" y="78486"/>
                </a:cubicBezTo>
                <a:cubicBezTo>
                  <a:pt x="46307" y="83768"/>
                  <a:pt x="45959" y="92453"/>
                  <a:pt x="44731" y="99822"/>
                </a:cubicBezTo>
                <a:cubicBezTo>
                  <a:pt x="42810" y="111350"/>
                  <a:pt x="45514" y="123290"/>
                  <a:pt x="43969" y="134874"/>
                </a:cubicBezTo>
                <a:cubicBezTo>
                  <a:pt x="42417" y="146513"/>
                  <a:pt x="33010" y="158593"/>
                  <a:pt x="21871" y="162306"/>
                </a:cubicBezTo>
                <a:cubicBezTo>
                  <a:pt x="16324" y="164155"/>
                  <a:pt x="9774" y="165240"/>
                  <a:pt x="4345" y="163068"/>
                </a:cubicBezTo>
                <a:cubicBezTo>
                  <a:pt x="-697" y="161051"/>
                  <a:pt x="-300" y="152256"/>
                  <a:pt x="1297" y="147066"/>
                </a:cubicBezTo>
                <a:cubicBezTo>
                  <a:pt x="4382" y="137039"/>
                  <a:pt x="26567" y="134630"/>
                  <a:pt x="32539" y="143256"/>
                </a:cubicBezTo>
                <a:cubicBezTo>
                  <a:pt x="44113" y="159975"/>
                  <a:pt x="38168" y="184158"/>
                  <a:pt x="34825" y="204216"/>
                </a:cubicBezTo>
                <a:cubicBezTo>
                  <a:pt x="32814" y="216284"/>
                  <a:pt x="29222" y="232141"/>
                  <a:pt x="37873" y="240792"/>
                </a:cubicBezTo>
                <a:cubicBezTo>
                  <a:pt x="46962" y="249881"/>
                  <a:pt x="66627" y="233677"/>
                  <a:pt x="71401" y="221742"/>
                </a:cubicBezTo>
                <a:cubicBezTo>
                  <a:pt x="75453" y="211612"/>
                  <a:pt x="68231" y="194036"/>
                  <a:pt x="78259" y="189738"/>
                </a:cubicBezTo>
                <a:cubicBezTo>
                  <a:pt x="90896" y="184322"/>
                  <a:pt x="88158" y="215636"/>
                  <a:pt x="95785" y="227076"/>
                </a:cubicBezTo>
                <a:cubicBezTo>
                  <a:pt x="102976" y="237863"/>
                  <a:pt x="121991" y="216573"/>
                  <a:pt x="127789" y="204978"/>
                </a:cubicBezTo>
              </a:path>
            </a:pathLst>
          </a:custGeom>
          <a:noFill/>
          <a:ln cap="flat" cmpd="sng" w="19050">
            <a:solidFill>
              <a:schemeClr val="accent2"/>
            </a:solidFill>
            <a:prstDash val="dash"/>
            <a:round/>
            <a:headEnd len="med" w="med" type="none"/>
            <a:tailEnd len="med" w="med" type="none"/>
          </a:ln>
        </p:spPr>
      </p:sp>
      <p:sp>
        <p:nvSpPr>
          <p:cNvPr id="260" name="Google Shape;260;p15"/>
          <p:cNvSpPr/>
          <p:nvPr/>
        </p:nvSpPr>
        <p:spPr>
          <a:xfrm flipH="1" rot="10800000">
            <a:off x="6911525" y="3578690"/>
            <a:ext cx="2232487" cy="1564885"/>
          </a:xfrm>
          <a:custGeom>
            <a:rect b="b" l="l" r="r" t="t"/>
            <a:pathLst>
              <a:path extrusionOk="0" h="12557" w="17914">
                <a:moveTo>
                  <a:pt x="0" y="1"/>
                </a:moveTo>
                <a:cubicBezTo>
                  <a:pt x="0" y="1"/>
                  <a:pt x="800" y="1547"/>
                  <a:pt x="3684" y="1883"/>
                </a:cubicBezTo>
                <a:cubicBezTo>
                  <a:pt x="6529" y="2213"/>
                  <a:pt x="5911" y="5017"/>
                  <a:pt x="6124" y="6206"/>
                </a:cubicBezTo>
                <a:cubicBezTo>
                  <a:pt x="6323" y="7302"/>
                  <a:pt x="6928" y="8648"/>
                  <a:pt x="9238" y="8648"/>
                </a:cubicBezTo>
                <a:cubicBezTo>
                  <a:pt x="9429" y="8648"/>
                  <a:pt x="9632" y="8638"/>
                  <a:pt x="9847" y="8619"/>
                </a:cubicBezTo>
                <a:cubicBezTo>
                  <a:pt x="10032" y="8603"/>
                  <a:pt x="10208" y="8595"/>
                  <a:pt x="10376" y="8595"/>
                </a:cubicBezTo>
                <a:cubicBezTo>
                  <a:pt x="12768" y="8595"/>
                  <a:pt x="13512" y="10165"/>
                  <a:pt x="13512" y="10165"/>
                </a:cubicBezTo>
                <a:cubicBezTo>
                  <a:pt x="14850" y="12407"/>
                  <a:pt x="17171" y="12557"/>
                  <a:pt x="17770" y="12557"/>
                </a:cubicBezTo>
                <a:cubicBezTo>
                  <a:pt x="17862" y="12557"/>
                  <a:pt x="17914" y="12553"/>
                  <a:pt x="17914" y="12553"/>
                </a:cubicBezTo>
                <a:lnTo>
                  <a:pt x="179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261" name="Shape 261"/>
        <p:cNvGrpSpPr/>
        <p:nvPr/>
      </p:nvGrpSpPr>
      <p:grpSpPr>
        <a:xfrm>
          <a:off x="0" y="0"/>
          <a:ext cx="0" cy="0"/>
          <a:chOff x="0" y="0"/>
          <a:chExt cx="0" cy="0"/>
        </a:xfrm>
      </p:grpSpPr>
      <p:sp>
        <p:nvSpPr>
          <p:cNvPr id="262" name="Google Shape;262;p1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3" name="Google Shape;263;p16"/>
          <p:cNvSpPr txBox="1"/>
          <p:nvPr>
            <p:ph idx="1" type="body"/>
          </p:nvPr>
        </p:nvSpPr>
        <p:spPr>
          <a:xfrm>
            <a:off x="720000" y="1207625"/>
            <a:ext cx="7704000" cy="340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Char char="●"/>
              <a:defRPr sz="1400">
                <a:solidFill>
                  <a:srgbClr val="000000"/>
                </a:solidFill>
              </a:defRPr>
            </a:lvl1pPr>
            <a:lvl2pPr indent="-317500" lvl="1" marL="914400" rtl="0">
              <a:lnSpc>
                <a:spcPct val="115000"/>
              </a:lnSpc>
              <a:spcBef>
                <a:spcPts val="0"/>
              </a:spcBef>
              <a:spcAft>
                <a:spcPts val="0"/>
              </a:spcAft>
              <a:buClr>
                <a:srgbClr val="000000"/>
              </a:buClr>
              <a:buSzPts val="1400"/>
              <a:buChar char="○"/>
              <a:defRPr>
                <a:solidFill>
                  <a:srgbClr val="000000"/>
                </a:solidFill>
              </a:defRPr>
            </a:lvl2pPr>
            <a:lvl3pPr indent="-317500" lvl="2" marL="1371600" rtl="0">
              <a:lnSpc>
                <a:spcPct val="115000"/>
              </a:lnSpc>
              <a:spcBef>
                <a:spcPts val="0"/>
              </a:spcBef>
              <a:spcAft>
                <a:spcPts val="0"/>
              </a:spcAft>
              <a:buClr>
                <a:srgbClr val="000000"/>
              </a:buClr>
              <a:buSzPts val="1400"/>
              <a:buChar char="■"/>
              <a:defRPr>
                <a:solidFill>
                  <a:srgbClr val="000000"/>
                </a:solidFill>
              </a:defRPr>
            </a:lvl3pPr>
            <a:lvl4pPr indent="-317500" lvl="3" marL="1828800" rtl="0">
              <a:lnSpc>
                <a:spcPct val="115000"/>
              </a:lnSpc>
              <a:spcBef>
                <a:spcPts val="0"/>
              </a:spcBef>
              <a:spcAft>
                <a:spcPts val="0"/>
              </a:spcAft>
              <a:buClr>
                <a:srgbClr val="000000"/>
              </a:buClr>
              <a:buSzPts val="1400"/>
              <a:buChar char="●"/>
              <a:defRPr>
                <a:solidFill>
                  <a:srgbClr val="000000"/>
                </a:solidFill>
              </a:defRPr>
            </a:lvl4pPr>
            <a:lvl5pPr indent="-317500" lvl="4" marL="2286000" rtl="0">
              <a:lnSpc>
                <a:spcPct val="115000"/>
              </a:lnSpc>
              <a:spcBef>
                <a:spcPts val="0"/>
              </a:spcBef>
              <a:spcAft>
                <a:spcPts val="0"/>
              </a:spcAft>
              <a:buClr>
                <a:srgbClr val="000000"/>
              </a:buClr>
              <a:buSzPts val="1400"/>
              <a:buChar char="○"/>
              <a:defRPr>
                <a:solidFill>
                  <a:srgbClr val="000000"/>
                </a:solidFill>
              </a:defRPr>
            </a:lvl5pPr>
            <a:lvl6pPr indent="-317500" lvl="5" marL="2743200" rtl="0">
              <a:lnSpc>
                <a:spcPct val="115000"/>
              </a:lnSpc>
              <a:spcBef>
                <a:spcPts val="0"/>
              </a:spcBef>
              <a:spcAft>
                <a:spcPts val="0"/>
              </a:spcAft>
              <a:buClr>
                <a:srgbClr val="000000"/>
              </a:buClr>
              <a:buSzPts val="1400"/>
              <a:buChar char="■"/>
              <a:defRPr>
                <a:solidFill>
                  <a:srgbClr val="000000"/>
                </a:solidFill>
              </a:defRPr>
            </a:lvl6pPr>
            <a:lvl7pPr indent="-317500" lvl="6" marL="3200400" rtl="0">
              <a:lnSpc>
                <a:spcPct val="115000"/>
              </a:lnSpc>
              <a:spcBef>
                <a:spcPts val="0"/>
              </a:spcBef>
              <a:spcAft>
                <a:spcPts val="0"/>
              </a:spcAft>
              <a:buClr>
                <a:srgbClr val="000000"/>
              </a:buClr>
              <a:buSzPts val="1400"/>
              <a:buChar char="●"/>
              <a:defRPr>
                <a:solidFill>
                  <a:srgbClr val="000000"/>
                </a:solidFill>
              </a:defRPr>
            </a:lvl7pPr>
            <a:lvl8pPr indent="-317500" lvl="7" marL="3657600" rtl="0">
              <a:lnSpc>
                <a:spcPct val="115000"/>
              </a:lnSpc>
              <a:spcBef>
                <a:spcPts val="0"/>
              </a:spcBef>
              <a:spcAft>
                <a:spcPts val="0"/>
              </a:spcAft>
              <a:buClr>
                <a:srgbClr val="000000"/>
              </a:buClr>
              <a:buSzPts val="1400"/>
              <a:buChar char="○"/>
              <a:defRPr>
                <a:solidFill>
                  <a:srgbClr val="000000"/>
                </a:solidFill>
              </a:defRPr>
            </a:lvl8pPr>
            <a:lvl9pPr indent="-317500" lvl="8" marL="4114800" rtl="0">
              <a:lnSpc>
                <a:spcPct val="115000"/>
              </a:lnSpc>
              <a:spcBef>
                <a:spcPts val="0"/>
              </a:spcBef>
              <a:spcAft>
                <a:spcPts val="0"/>
              </a:spcAft>
              <a:buClr>
                <a:srgbClr val="000000"/>
              </a:buClr>
              <a:buSzPts val="1400"/>
              <a:buChar char="■"/>
              <a:defRPr>
                <a:solidFill>
                  <a:srgbClr val="000000"/>
                </a:solidFill>
              </a:defRPr>
            </a:lvl9pPr>
          </a:lstStyle>
          <a:p/>
        </p:txBody>
      </p:sp>
      <p:sp>
        <p:nvSpPr>
          <p:cNvPr id="264" name="Google Shape;264;p16"/>
          <p:cNvSpPr/>
          <p:nvPr/>
        </p:nvSpPr>
        <p:spPr>
          <a:xfrm>
            <a:off x="5304436" y="-419100"/>
            <a:ext cx="4289150" cy="4888100"/>
          </a:xfrm>
          <a:custGeom>
            <a:rect b="b" l="l" r="r" t="t"/>
            <a:pathLst>
              <a:path extrusionOk="0" h="195524" w="171566">
                <a:moveTo>
                  <a:pt x="421" y="0"/>
                </a:moveTo>
                <a:cubicBezTo>
                  <a:pt x="421" y="10949"/>
                  <a:pt x="-1261" y="22562"/>
                  <a:pt x="2707" y="32766"/>
                </a:cubicBezTo>
                <a:cubicBezTo>
                  <a:pt x="5343" y="39545"/>
                  <a:pt x="15257" y="41507"/>
                  <a:pt x="22519" y="41910"/>
                </a:cubicBezTo>
                <a:cubicBezTo>
                  <a:pt x="49892" y="43431"/>
                  <a:pt x="72675" y="19746"/>
                  <a:pt x="97957" y="9144"/>
                </a:cubicBezTo>
                <a:cubicBezTo>
                  <a:pt x="113074" y="2805"/>
                  <a:pt x="136128" y="6698"/>
                  <a:pt x="145963" y="19812"/>
                </a:cubicBezTo>
                <a:cubicBezTo>
                  <a:pt x="152089" y="27981"/>
                  <a:pt x="151841" y="45333"/>
                  <a:pt x="142915" y="50292"/>
                </a:cubicBezTo>
                <a:cubicBezTo>
                  <a:pt x="134833" y="54782"/>
                  <a:pt x="114083" y="49157"/>
                  <a:pt x="117007" y="40386"/>
                </a:cubicBezTo>
                <a:cubicBezTo>
                  <a:pt x="117417" y="39157"/>
                  <a:pt x="119614" y="39143"/>
                  <a:pt x="120817" y="39624"/>
                </a:cubicBezTo>
                <a:cubicBezTo>
                  <a:pt x="126442" y="41874"/>
                  <a:pt x="128013" y="49445"/>
                  <a:pt x="130723" y="54864"/>
                </a:cubicBezTo>
                <a:cubicBezTo>
                  <a:pt x="135602" y="64622"/>
                  <a:pt x="137698" y="76003"/>
                  <a:pt x="144439" y="84582"/>
                </a:cubicBezTo>
                <a:cubicBezTo>
                  <a:pt x="149859" y="91480"/>
                  <a:pt x="160976" y="98411"/>
                  <a:pt x="168823" y="94488"/>
                </a:cubicBezTo>
                <a:cubicBezTo>
                  <a:pt x="172685" y="92557"/>
                  <a:pt x="172195" y="84231"/>
                  <a:pt x="168823" y="81534"/>
                </a:cubicBezTo>
                <a:cubicBezTo>
                  <a:pt x="166214" y="79447"/>
                  <a:pt x="162258" y="80010"/>
                  <a:pt x="158917" y="80010"/>
                </a:cubicBezTo>
                <a:cubicBezTo>
                  <a:pt x="145861" y="80010"/>
                  <a:pt x="135618" y="93271"/>
                  <a:pt x="127675" y="103632"/>
                </a:cubicBezTo>
                <a:cubicBezTo>
                  <a:pt x="118953" y="115008"/>
                  <a:pt x="111734" y="127689"/>
                  <a:pt x="106339" y="140970"/>
                </a:cubicBezTo>
                <a:cubicBezTo>
                  <a:pt x="99497" y="157812"/>
                  <a:pt x="104108" y="186387"/>
                  <a:pt x="120817" y="193548"/>
                </a:cubicBezTo>
                <a:cubicBezTo>
                  <a:pt x="128578" y="196874"/>
                  <a:pt x="139410" y="195824"/>
                  <a:pt x="145963" y="190500"/>
                </a:cubicBezTo>
                <a:cubicBezTo>
                  <a:pt x="153373" y="184479"/>
                  <a:pt x="159679" y="174902"/>
                  <a:pt x="159679" y="165354"/>
                </a:cubicBezTo>
              </a:path>
            </a:pathLst>
          </a:custGeom>
          <a:noFill/>
          <a:ln cap="flat" cmpd="sng" w="19050">
            <a:solidFill>
              <a:schemeClr val="accent2"/>
            </a:solidFill>
            <a:prstDash val="dash"/>
            <a:round/>
            <a:headEnd len="med" w="med" type="none"/>
            <a:tailEnd len="med" w="med" type="none"/>
          </a:ln>
        </p:spPr>
      </p:sp>
      <p:sp>
        <p:nvSpPr>
          <p:cNvPr id="265" name="Google Shape;265;p16"/>
          <p:cNvSpPr/>
          <p:nvPr/>
        </p:nvSpPr>
        <p:spPr>
          <a:xfrm>
            <a:off x="-305925" y="-76475"/>
            <a:ext cx="883950" cy="2802850"/>
          </a:xfrm>
          <a:custGeom>
            <a:rect b="b" l="l" r="r" t="t"/>
            <a:pathLst>
              <a:path extrusionOk="0" h="112114" w="35358">
                <a:moveTo>
                  <a:pt x="34417" y="0"/>
                </a:moveTo>
                <a:cubicBezTo>
                  <a:pt x="15784" y="3106"/>
                  <a:pt x="2953" y="29365"/>
                  <a:pt x="4589" y="48184"/>
                </a:cubicBezTo>
                <a:cubicBezTo>
                  <a:pt x="5444" y="58015"/>
                  <a:pt x="20765" y="63228"/>
                  <a:pt x="30593" y="62334"/>
                </a:cubicBezTo>
                <a:cubicBezTo>
                  <a:pt x="33032" y="62112"/>
                  <a:pt x="35885" y="58943"/>
                  <a:pt x="35182" y="56597"/>
                </a:cubicBezTo>
                <a:cubicBezTo>
                  <a:pt x="34561" y="54525"/>
                  <a:pt x="32692" y="52533"/>
                  <a:pt x="30593" y="52008"/>
                </a:cubicBezTo>
                <a:cubicBezTo>
                  <a:pt x="27695" y="51283"/>
                  <a:pt x="24714" y="54932"/>
                  <a:pt x="23709" y="57745"/>
                </a:cubicBezTo>
                <a:cubicBezTo>
                  <a:pt x="18471" y="72413"/>
                  <a:pt x="35066" y="88272"/>
                  <a:pt x="32505" y="103635"/>
                </a:cubicBezTo>
                <a:cubicBezTo>
                  <a:pt x="30721" y="114334"/>
                  <a:pt x="4851" y="114866"/>
                  <a:pt x="0" y="105164"/>
                </a:cubicBezTo>
              </a:path>
            </a:pathLst>
          </a:custGeom>
          <a:noFill/>
          <a:ln cap="flat" cmpd="sng" w="19050">
            <a:solidFill>
              <a:schemeClr val="accent2"/>
            </a:solidFill>
            <a:prstDash val="dash"/>
            <a:round/>
            <a:headEnd len="med" w="med" type="none"/>
            <a:tailEnd len="med" w="med"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66" name="Shape 266"/>
        <p:cNvGrpSpPr/>
        <p:nvPr/>
      </p:nvGrpSpPr>
      <p:grpSpPr>
        <a:xfrm>
          <a:off x="0" y="0"/>
          <a:ext cx="0" cy="0"/>
          <a:chOff x="0" y="0"/>
          <a:chExt cx="0" cy="0"/>
        </a:xfrm>
      </p:grpSpPr>
      <p:sp>
        <p:nvSpPr>
          <p:cNvPr id="267" name="Google Shape;267;p17"/>
          <p:cNvSpPr txBox="1"/>
          <p:nvPr>
            <p:ph idx="1" type="subTitle"/>
          </p:nvPr>
        </p:nvSpPr>
        <p:spPr>
          <a:xfrm>
            <a:off x="720000" y="1310625"/>
            <a:ext cx="3591900" cy="3298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17"/>
          <p:cNvSpPr txBox="1"/>
          <p:nvPr>
            <p:ph idx="2" type="subTitle"/>
          </p:nvPr>
        </p:nvSpPr>
        <p:spPr>
          <a:xfrm>
            <a:off x="4836300" y="1310625"/>
            <a:ext cx="3591900" cy="3298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9" name="Google Shape;269;p1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0" name="Google Shape;270;p17"/>
          <p:cNvSpPr/>
          <p:nvPr/>
        </p:nvSpPr>
        <p:spPr>
          <a:xfrm>
            <a:off x="6358366" y="-342900"/>
            <a:ext cx="3947675" cy="5641425"/>
          </a:xfrm>
          <a:custGeom>
            <a:rect b="b" l="l" r="r" t="t"/>
            <a:pathLst>
              <a:path extrusionOk="0" h="225657" w="157907">
                <a:moveTo>
                  <a:pt x="935" y="0"/>
                </a:moveTo>
                <a:cubicBezTo>
                  <a:pt x="8" y="5563"/>
                  <a:pt x="-952" y="12970"/>
                  <a:pt x="3221" y="16764"/>
                </a:cubicBezTo>
                <a:cubicBezTo>
                  <a:pt x="9969" y="22898"/>
                  <a:pt x="20792" y="22253"/>
                  <a:pt x="29891" y="22860"/>
                </a:cubicBezTo>
                <a:cubicBezTo>
                  <a:pt x="38794" y="23454"/>
                  <a:pt x="47949" y="22907"/>
                  <a:pt x="56561" y="20574"/>
                </a:cubicBezTo>
                <a:cubicBezTo>
                  <a:pt x="67873" y="17510"/>
                  <a:pt x="76067" y="7163"/>
                  <a:pt x="87041" y="3048"/>
                </a:cubicBezTo>
                <a:cubicBezTo>
                  <a:pt x="94788" y="143"/>
                  <a:pt x="108047" y="2819"/>
                  <a:pt x="110663" y="10668"/>
                </a:cubicBezTo>
                <a:cubicBezTo>
                  <a:pt x="112673" y="16697"/>
                  <a:pt x="113785" y="23817"/>
                  <a:pt x="111425" y="29718"/>
                </a:cubicBezTo>
                <a:cubicBezTo>
                  <a:pt x="108017" y="38237"/>
                  <a:pt x="100710" y="45111"/>
                  <a:pt x="93137" y="50292"/>
                </a:cubicBezTo>
                <a:cubicBezTo>
                  <a:pt x="89105" y="53051"/>
                  <a:pt x="82724" y="55288"/>
                  <a:pt x="78659" y="52578"/>
                </a:cubicBezTo>
                <a:cubicBezTo>
                  <a:pt x="76453" y="51107"/>
                  <a:pt x="75534" y="47474"/>
                  <a:pt x="76373" y="44958"/>
                </a:cubicBezTo>
                <a:cubicBezTo>
                  <a:pt x="77353" y="42017"/>
                  <a:pt x="82273" y="47712"/>
                  <a:pt x="83993" y="50292"/>
                </a:cubicBezTo>
                <a:cubicBezTo>
                  <a:pt x="88792" y="57490"/>
                  <a:pt x="92439" y="67727"/>
                  <a:pt x="100757" y="70104"/>
                </a:cubicBezTo>
                <a:cubicBezTo>
                  <a:pt x="103455" y="70875"/>
                  <a:pt x="107456" y="71586"/>
                  <a:pt x="109139" y="69342"/>
                </a:cubicBezTo>
                <a:cubicBezTo>
                  <a:pt x="110115" y="68041"/>
                  <a:pt x="107634" y="65018"/>
                  <a:pt x="106091" y="65532"/>
                </a:cubicBezTo>
                <a:cubicBezTo>
                  <a:pt x="97937" y="68250"/>
                  <a:pt x="96023" y="81488"/>
                  <a:pt x="97709" y="89916"/>
                </a:cubicBezTo>
                <a:cubicBezTo>
                  <a:pt x="98705" y="94897"/>
                  <a:pt x="106044" y="95754"/>
                  <a:pt x="109901" y="99060"/>
                </a:cubicBezTo>
                <a:cubicBezTo>
                  <a:pt x="115427" y="103796"/>
                  <a:pt x="119070" y="110988"/>
                  <a:pt x="120569" y="118110"/>
                </a:cubicBezTo>
                <a:cubicBezTo>
                  <a:pt x="122009" y="124949"/>
                  <a:pt x="117904" y="132331"/>
                  <a:pt x="113711" y="137922"/>
                </a:cubicBezTo>
                <a:cubicBezTo>
                  <a:pt x="107705" y="145930"/>
                  <a:pt x="95067" y="147248"/>
                  <a:pt x="89327" y="155448"/>
                </a:cubicBezTo>
                <a:cubicBezTo>
                  <a:pt x="82070" y="165815"/>
                  <a:pt x="81032" y="180214"/>
                  <a:pt x="82469" y="192786"/>
                </a:cubicBezTo>
                <a:cubicBezTo>
                  <a:pt x="83398" y="200913"/>
                  <a:pt x="86386" y="210265"/>
                  <a:pt x="93137" y="214884"/>
                </a:cubicBezTo>
                <a:cubicBezTo>
                  <a:pt x="111195" y="227240"/>
                  <a:pt x="136026" y="225552"/>
                  <a:pt x="157907" y="225552"/>
                </a:cubicBezTo>
              </a:path>
            </a:pathLst>
          </a:custGeom>
          <a:noFill/>
          <a:ln cap="flat" cmpd="sng" w="19050">
            <a:solidFill>
              <a:schemeClr val="accent2"/>
            </a:solidFill>
            <a:prstDash val="dash"/>
            <a:round/>
            <a:headEnd len="med" w="med" type="none"/>
            <a:tailEnd len="med" w="med" type="none"/>
          </a:ln>
        </p:spPr>
      </p:sp>
      <p:sp>
        <p:nvSpPr>
          <p:cNvPr id="271" name="Google Shape;271;p17"/>
          <p:cNvSpPr/>
          <p:nvPr/>
        </p:nvSpPr>
        <p:spPr>
          <a:xfrm>
            <a:off x="-441278" y="-19050"/>
            <a:ext cx="1641425" cy="5379850"/>
          </a:xfrm>
          <a:custGeom>
            <a:rect b="b" l="l" r="r" t="t"/>
            <a:pathLst>
              <a:path extrusionOk="0" h="215194" w="65657">
                <a:moveTo>
                  <a:pt x="21461" y="0"/>
                </a:moveTo>
                <a:cubicBezTo>
                  <a:pt x="4722" y="8370"/>
                  <a:pt x="-4435" y="36601"/>
                  <a:pt x="3935" y="53340"/>
                </a:cubicBezTo>
                <a:cubicBezTo>
                  <a:pt x="9440" y="64351"/>
                  <a:pt x="28768" y="74937"/>
                  <a:pt x="38225" y="67056"/>
                </a:cubicBezTo>
                <a:cubicBezTo>
                  <a:pt x="39412" y="66067"/>
                  <a:pt x="38845" y="63175"/>
                  <a:pt x="37463" y="62484"/>
                </a:cubicBezTo>
                <a:cubicBezTo>
                  <a:pt x="30247" y="58876"/>
                  <a:pt x="27174" y="75833"/>
                  <a:pt x="26033" y="83820"/>
                </a:cubicBezTo>
                <a:cubicBezTo>
                  <a:pt x="23313" y="102857"/>
                  <a:pt x="28857" y="128195"/>
                  <a:pt x="13841" y="140208"/>
                </a:cubicBezTo>
                <a:cubicBezTo>
                  <a:pt x="11036" y="142452"/>
                  <a:pt x="6047" y="143887"/>
                  <a:pt x="3173" y="141732"/>
                </a:cubicBezTo>
                <a:cubicBezTo>
                  <a:pt x="-1138" y="138499"/>
                  <a:pt x="125" y="131064"/>
                  <a:pt x="887" y="125730"/>
                </a:cubicBezTo>
                <a:cubicBezTo>
                  <a:pt x="1979" y="118083"/>
                  <a:pt x="16434" y="109197"/>
                  <a:pt x="21461" y="115062"/>
                </a:cubicBezTo>
                <a:cubicBezTo>
                  <a:pt x="41742" y="138723"/>
                  <a:pt x="20717" y="178739"/>
                  <a:pt x="31367" y="208026"/>
                </a:cubicBezTo>
                <a:cubicBezTo>
                  <a:pt x="35282" y="218792"/>
                  <a:pt x="55411" y="215435"/>
                  <a:pt x="65657" y="210312"/>
                </a:cubicBezTo>
              </a:path>
            </a:pathLst>
          </a:custGeom>
          <a:noFill/>
          <a:ln cap="flat" cmpd="sng" w="19050">
            <a:solidFill>
              <a:schemeClr val="accent2"/>
            </a:solidFill>
            <a:prstDash val="dash"/>
            <a:round/>
            <a:headEnd len="med" w="med" type="none"/>
            <a:tailEnd len="med" w="med" type="none"/>
          </a:ln>
        </p:spPr>
      </p:sp>
      <p:sp>
        <p:nvSpPr>
          <p:cNvPr id="272" name="Google Shape;272;p17"/>
          <p:cNvSpPr/>
          <p:nvPr/>
        </p:nvSpPr>
        <p:spPr>
          <a:xfrm>
            <a:off x="6019800" y="3793625"/>
            <a:ext cx="3124184" cy="1349875"/>
          </a:xfrm>
          <a:custGeom>
            <a:rect b="b" l="l" r="r" t="t"/>
            <a:pathLst>
              <a:path extrusionOk="0" h="11103" w="25696">
                <a:moveTo>
                  <a:pt x="25695" y="1"/>
                </a:moveTo>
                <a:cubicBezTo>
                  <a:pt x="25695" y="1"/>
                  <a:pt x="22436" y="1171"/>
                  <a:pt x="20182" y="4157"/>
                </a:cubicBezTo>
                <a:cubicBezTo>
                  <a:pt x="18300" y="6653"/>
                  <a:pt x="17762" y="8913"/>
                  <a:pt x="12828" y="8913"/>
                </a:cubicBezTo>
                <a:cubicBezTo>
                  <a:pt x="11854" y="8913"/>
                  <a:pt x="10708" y="8825"/>
                  <a:pt x="9348" y="8633"/>
                </a:cubicBezTo>
                <a:cubicBezTo>
                  <a:pt x="8209" y="8473"/>
                  <a:pt x="7206" y="8404"/>
                  <a:pt x="6324" y="8404"/>
                </a:cubicBezTo>
                <a:cubicBezTo>
                  <a:pt x="813" y="8404"/>
                  <a:pt x="0" y="11103"/>
                  <a:pt x="0" y="11103"/>
                </a:cubicBezTo>
                <a:lnTo>
                  <a:pt x="25695" y="11008"/>
                </a:lnTo>
                <a:lnTo>
                  <a:pt x="256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flipH="1" rot="10800000">
            <a:off x="11" y="-5290"/>
            <a:ext cx="2051780" cy="1080582"/>
          </a:xfrm>
          <a:custGeom>
            <a:rect b="b" l="l" r="r" t="t"/>
            <a:pathLst>
              <a:path extrusionOk="0" h="15006" w="28492">
                <a:moveTo>
                  <a:pt x="0" y="0"/>
                </a:moveTo>
                <a:lnTo>
                  <a:pt x="0" y="14911"/>
                </a:lnTo>
                <a:lnTo>
                  <a:pt x="28491" y="15005"/>
                </a:lnTo>
                <a:cubicBezTo>
                  <a:pt x="28491" y="15005"/>
                  <a:pt x="27590" y="12277"/>
                  <a:pt x="21478" y="12277"/>
                </a:cubicBezTo>
                <a:cubicBezTo>
                  <a:pt x="20500" y="12277"/>
                  <a:pt x="19389" y="12347"/>
                  <a:pt x="18127" y="12509"/>
                </a:cubicBezTo>
                <a:cubicBezTo>
                  <a:pt x="16892" y="12668"/>
                  <a:pt x="15834" y="12743"/>
                  <a:pt x="14922" y="12743"/>
                </a:cubicBezTo>
                <a:cubicBezTo>
                  <a:pt x="9075" y="12743"/>
                  <a:pt x="9200" y="9652"/>
                  <a:pt x="6863" y="5638"/>
                </a:cubicBezTo>
                <a:cubicBezTo>
                  <a:pt x="4305" y="1246"/>
                  <a:pt x="0"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17"/>
          <p:cNvGrpSpPr/>
          <p:nvPr/>
        </p:nvGrpSpPr>
        <p:grpSpPr>
          <a:xfrm>
            <a:off x="8428902" y="4330166"/>
            <a:ext cx="585552" cy="556661"/>
            <a:chOff x="2217588" y="3496513"/>
            <a:chExt cx="380525" cy="361750"/>
          </a:xfrm>
        </p:grpSpPr>
        <p:sp>
          <p:nvSpPr>
            <p:cNvPr id="275" name="Google Shape;275;p17"/>
            <p:cNvSpPr/>
            <p:nvPr/>
          </p:nvSpPr>
          <p:spPr>
            <a:xfrm>
              <a:off x="2217588" y="3496525"/>
              <a:ext cx="380525" cy="361725"/>
            </a:xfrm>
            <a:custGeom>
              <a:rect b="b" l="l" r="r" t="t"/>
              <a:pathLst>
                <a:path extrusionOk="0" h="14469" w="15221">
                  <a:moveTo>
                    <a:pt x="9799" y="1"/>
                  </a:moveTo>
                  <a:cubicBezTo>
                    <a:pt x="9649" y="1"/>
                    <a:pt x="9498" y="6"/>
                    <a:pt x="9347" y="16"/>
                  </a:cubicBezTo>
                  <a:cubicBezTo>
                    <a:pt x="8303" y="86"/>
                    <a:pt x="7293" y="294"/>
                    <a:pt x="6302" y="636"/>
                  </a:cubicBezTo>
                  <a:cubicBezTo>
                    <a:pt x="5414" y="939"/>
                    <a:pt x="4606" y="1395"/>
                    <a:pt x="3819" y="1894"/>
                  </a:cubicBezTo>
                  <a:cubicBezTo>
                    <a:pt x="3598" y="2037"/>
                    <a:pt x="3387" y="2205"/>
                    <a:pt x="3180" y="2375"/>
                  </a:cubicBezTo>
                  <a:cubicBezTo>
                    <a:pt x="2687" y="2778"/>
                    <a:pt x="2282" y="3271"/>
                    <a:pt x="1873" y="3758"/>
                  </a:cubicBezTo>
                  <a:cubicBezTo>
                    <a:pt x="1259" y="4488"/>
                    <a:pt x="770" y="5292"/>
                    <a:pt x="431" y="6186"/>
                  </a:cubicBezTo>
                  <a:cubicBezTo>
                    <a:pt x="132" y="6974"/>
                    <a:pt x="1" y="7786"/>
                    <a:pt x="29" y="8621"/>
                  </a:cubicBezTo>
                  <a:cubicBezTo>
                    <a:pt x="50" y="9133"/>
                    <a:pt x="105" y="9648"/>
                    <a:pt x="158" y="10162"/>
                  </a:cubicBezTo>
                  <a:cubicBezTo>
                    <a:pt x="195" y="10503"/>
                    <a:pt x="248" y="10847"/>
                    <a:pt x="412" y="11162"/>
                  </a:cubicBezTo>
                  <a:cubicBezTo>
                    <a:pt x="719" y="11747"/>
                    <a:pt x="1157" y="12216"/>
                    <a:pt x="1685" y="12607"/>
                  </a:cubicBezTo>
                  <a:cubicBezTo>
                    <a:pt x="2339" y="13092"/>
                    <a:pt x="3051" y="13464"/>
                    <a:pt x="3819" y="13752"/>
                  </a:cubicBezTo>
                  <a:cubicBezTo>
                    <a:pt x="4982" y="14190"/>
                    <a:pt x="6168" y="14469"/>
                    <a:pt x="7414" y="14469"/>
                  </a:cubicBezTo>
                  <a:cubicBezTo>
                    <a:pt x="7432" y="14469"/>
                    <a:pt x="7450" y="14469"/>
                    <a:pt x="7468" y="14468"/>
                  </a:cubicBezTo>
                  <a:cubicBezTo>
                    <a:pt x="8412" y="14466"/>
                    <a:pt x="8849" y="14407"/>
                    <a:pt x="9506" y="14153"/>
                  </a:cubicBezTo>
                  <a:cubicBezTo>
                    <a:pt x="11548" y="13368"/>
                    <a:pt x="13228" y="12124"/>
                    <a:pt x="14402" y="10246"/>
                  </a:cubicBezTo>
                  <a:cubicBezTo>
                    <a:pt x="14772" y="9652"/>
                    <a:pt x="15065" y="9028"/>
                    <a:pt x="15122" y="8320"/>
                  </a:cubicBezTo>
                  <a:cubicBezTo>
                    <a:pt x="15167" y="7807"/>
                    <a:pt x="15190" y="7289"/>
                    <a:pt x="15210" y="6776"/>
                  </a:cubicBezTo>
                  <a:cubicBezTo>
                    <a:pt x="15220" y="6555"/>
                    <a:pt x="15202" y="6334"/>
                    <a:pt x="15190" y="6113"/>
                  </a:cubicBezTo>
                  <a:cubicBezTo>
                    <a:pt x="15171" y="5833"/>
                    <a:pt x="15133" y="5548"/>
                    <a:pt x="15128" y="5266"/>
                  </a:cubicBezTo>
                  <a:cubicBezTo>
                    <a:pt x="15118" y="4658"/>
                    <a:pt x="15055" y="4057"/>
                    <a:pt x="14905" y="3465"/>
                  </a:cubicBezTo>
                  <a:cubicBezTo>
                    <a:pt x="14758" y="2880"/>
                    <a:pt x="14517" y="2346"/>
                    <a:pt x="14134" y="1874"/>
                  </a:cubicBezTo>
                  <a:cubicBezTo>
                    <a:pt x="13582" y="1192"/>
                    <a:pt x="12862" y="753"/>
                    <a:pt x="12062" y="431"/>
                  </a:cubicBezTo>
                  <a:cubicBezTo>
                    <a:pt x="11331" y="140"/>
                    <a:pt x="10576" y="1"/>
                    <a:pt x="9799"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17"/>
            <p:cNvGrpSpPr/>
            <p:nvPr/>
          </p:nvGrpSpPr>
          <p:grpSpPr>
            <a:xfrm>
              <a:off x="2217588" y="3496513"/>
              <a:ext cx="380525" cy="361750"/>
              <a:chOff x="2574375" y="3211025"/>
              <a:chExt cx="380525" cy="361750"/>
            </a:xfrm>
          </p:grpSpPr>
          <p:sp>
            <p:nvSpPr>
              <p:cNvPr id="277" name="Google Shape;277;p17"/>
              <p:cNvSpPr/>
              <p:nvPr/>
            </p:nvSpPr>
            <p:spPr>
              <a:xfrm>
                <a:off x="2574375" y="3211025"/>
                <a:ext cx="380525" cy="361750"/>
              </a:xfrm>
              <a:custGeom>
                <a:rect b="b" l="l" r="r" t="t"/>
                <a:pathLst>
                  <a:path extrusionOk="0" h="14470" w="15221">
                    <a:moveTo>
                      <a:pt x="9809" y="303"/>
                    </a:moveTo>
                    <a:cubicBezTo>
                      <a:pt x="9949" y="303"/>
                      <a:pt x="10089" y="307"/>
                      <a:pt x="10230" y="314"/>
                    </a:cubicBezTo>
                    <a:cubicBezTo>
                      <a:pt x="11386" y="379"/>
                      <a:pt x="12419" y="778"/>
                      <a:pt x="13330" y="1488"/>
                    </a:cubicBezTo>
                    <a:cubicBezTo>
                      <a:pt x="14025" y="2033"/>
                      <a:pt x="14441" y="2763"/>
                      <a:pt x="14653" y="3614"/>
                    </a:cubicBezTo>
                    <a:cubicBezTo>
                      <a:pt x="14791" y="4166"/>
                      <a:pt x="14852" y="4727"/>
                      <a:pt x="14844" y="5296"/>
                    </a:cubicBezTo>
                    <a:cubicBezTo>
                      <a:pt x="14842" y="5507"/>
                      <a:pt x="14858" y="5717"/>
                      <a:pt x="14872" y="5926"/>
                    </a:cubicBezTo>
                    <a:cubicBezTo>
                      <a:pt x="14926" y="6681"/>
                      <a:pt x="14903" y="7436"/>
                      <a:pt x="14840" y="8187"/>
                    </a:cubicBezTo>
                    <a:cubicBezTo>
                      <a:pt x="14791" y="8757"/>
                      <a:pt x="14606" y="9283"/>
                      <a:pt x="14326" y="9776"/>
                    </a:cubicBezTo>
                    <a:cubicBezTo>
                      <a:pt x="13941" y="10447"/>
                      <a:pt x="13510" y="11084"/>
                      <a:pt x="12951" y="11626"/>
                    </a:cubicBezTo>
                    <a:cubicBezTo>
                      <a:pt x="12112" y="12438"/>
                      <a:pt x="11165" y="13091"/>
                      <a:pt x="10105" y="13586"/>
                    </a:cubicBezTo>
                    <a:cubicBezTo>
                      <a:pt x="9606" y="13819"/>
                      <a:pt x="9097" y="14030"/>
                      <a:pt x="8557" y="14136"/>
                    </a:cubicBezTo>
                    <a:cubicBezTo>
                      <a:pt x="8405" y="14163"/>
                      <a:pt x="8254" y="14181"/>
                      <a:pt x="8100" y="14189"/>
                    </a:cubicBezTo>
                    <a:cubicBezTo>
                      <a:pt x="8020" y="14193"/>
                      <a:pt x="7940" y="14195"/>
                      <a:pt x="7859" y="14195"/>
                    </a:cubicBezTo>
                    <a:cubicBezTo>
                      <a:pt x="7730" y="14195"/>
                      <a:pt x="7601" y="14191"/>
                      <a:pt x="7472" y="14191"/>
                    </a:cubicBezTo>
                    <a:cubicBezTo>
                      <a:pt x="6441" y="14181"/>
                      <a:pt x="5441" y="14005"/>
                      <a:pt x="4471" y="13670"/>
                    </a:cubicBezTo>
                    <a:cubicBezTo>
                      <a:pt x="3925" y="13484"/>
                      <a:pt x="3372" y="13312"/>
                      <a:pt x="2873" y="13007"/>
                    </a:cubicBezTo>
                    <a:cubicBezTo>
                      <a:pt x="2394" y="12716"/>
                      <a:pt x="1905" y="12432"/>
                      <a:pt x="1492" y="12047"/>
                    </a:cubicBezTo>
                    <a:cubicBezTo>
                      <a:pt x="1210" y="11790"/>
                      <a:pt x="970" y="11495"/>
                      <a:pt x="758" y="11178"/>
                    </a:cubicBezTo>
                    <a:cubicBezTo>
                      <a:pt x="590" y="10928"/>
                      <a:pt x="516" y="10642"/>
                      <a:pt x="485" y="10347"/>
                    </a:cubicBezTo>
                    <a:cubicBezTo>
                      <a:pt x="426" y="9766"/>
                      <a:pt x="365" y="9187"/>
                      <a:pt x="336" y="8604"/>
                    </a:cubicBezTo>
                    <a:cubicBezTo>
                      <a:pt x="293" y="7665"/>
                      <a:pt x="500" y="6771"/>
                      <a:pt x="874" y="5908"/>
                    </a:cubicBezTo>
                    <a:cubicBezTo>
                      <a:pt x="1191" y="5177"/>
                      <a:pt x="1627" y="4527"/>
                      <a:pt x="2139" y="3923"/>
                    </a:cubicBezTo>
                    <a:cubicBezTo>
                      <a:pt x="2447" y="3557"/>
                      <a:pt x="2761" y="3197"/>
                      <a:pt x="3096" y="2859"/>
                    </a:cubicBezTo>
                    <a:cubicBezTo>
                      <a:pt x="3323" y="2632"/>
                      <a:pt x="3579" y="2425"/>
                      <a:pt x="3845" y="2245"/>
                    </a:cubicBezTo>
                    <a:cubicBezTo>
                      <a:pt x="4696" y="1679"/>
                      <a:pt x="5584" y="1173"/>
                      <a:pt x="6566" y="862"/>
                    </a:cubicBezTo>
                    <a:cubicBezTo>
                      <a:pt x="7625" y="526"/>
                      <a:pt x="8700" y="303"/>
                      <a:pt x="9809" y="303"/>
                    </a:cubicBezTo>
                    <a:close/>
                    <a:moveTo>
                      <a:pt x="9793" y="1"/>
                    </a:moveTo>
                    <a:cubicBezTo>
                      <a:pt x="9645" y="1"/>
                      <a:pt x="9496" y="5"/>
                      <a:pt x="9346" y="15"/>
                    </a:cubicBezTo>
                    <a:cubicBezTo>
                      <a:pt x="8303" y="87"/>
                      <a:pt x="7290" y="298"/>
                      <a:pt x="6302" y="635"/>
                    </a:cubicBezTo>
                    <a:cubicBezTo>
                      <a:pt x="5416" y="936"/>
                      <a:pt x="4604" y="1392"/>
                      <a:pt x="3820" y="1893"/>
                    </a:cubicBezTo>
                    <a:cubicBezTo>
                      <a:pt x="3595" y="2037"/>
                      <a:pt x="3387" y="2204"/>
                      <a:pt x="3180" y="2374"/>
                    </a:cubicBezTo>
                    <a:cubicBezTo>
                      <a:pt x="2685" y="2777"/>
                      <a:pt x="2282" y="3268"/>
                      <a:pt x="1873" y="3757"/>
                    </a:cubicBezTo>
                    <a:cubicBezTo>
                      <a:pt x="1259" y="4488"/>
                      <a:pt x="772" y="5290"/>
                      <a:pt x="430" y="6186"/>
                    </a:cubicBezTo>
                    <a:cubicBezTo>
                      <a:pt x="134" y="6975"/>
                      <a:pt x="1" y="7788"/>
                      <a:pt x="29" y="8620"/>
                    </a:cubicBezTo>
                    <a:cubicBezTo>
                      <a:pt x="46" y="9136"/>
                      <a:pt x="103" y="9652"/>
                      <a:pt x="158" y="10163"/>
                    </a:cubicBezTo>
                    <a:cubicBezTo>
                      <a:pt x="193" y="10509"/>
                      <a:pt x="244" y="10848"/>
                      <a:pt x="410" y="11164"/>
                    </a:cubicBezTo>
                    <a:cubicBezTo>
                      <a:pt x="717" y="11749"/>
                      <a:pt x="1154" y="12219"/>
                      <a:pt x="1682" y="12608"/>
                    </a:cubicBezTo>
                    <a:cubicBezTo>
                      <a:pt x="2339" y="13095"/>
                      <a:pt x="3049" y="13465"/>
                      <a:pt x="3816" y="13754"/>
                    </a:cubicBezTo>
                    <a:cubicBezTo>
                      <a:pt x="4980" y="14193"/>
                      <a:pt x="6169" y="14470"/>
                      <a:pt x="7412" y="14470"/>
                    </a:cubicBezTo>
                    <a:cubicBezTo>
                      <a:pt x="7430" y="14470"/>
                      <a:pt x="7448" y="14470"/>
                      <a:pt x="7466" y="14470"/>
                    </a:cubicBezTo>
                    <a:cubicBezTo>
                      <a:pt x="8409" y="14468"/>
                      <a:pt x="8847" y="14408"/>
                      <a:pt x="9506" y="14153"/>
                    </a:cubicBezTo>
                    <a:cubicBezTo>
                      <a:pt x="11548" y="13367"/>
                      <a:pt x="13232" y="12123"/>
                      <a:pt x="14402" y="10245"/>
                    </a:cubicBezTo>
                    <a:cubicBezTo>
                      <a:pt x="14772" y="9652"/>
                      <a:pt x="15065" y="9026"/>
                      <a:pt x="15124" y="8320"/>
                    </a:cubicBezTo>
                    <a:cubicBezTo>
                      <a:pt x="15163" y="7806"/>
                      <a:pt x="15190" y="7289"/>
                      <a:pt x="15210" y="6775"/>
                    </a:cubicBezTo>
                    <a:cubicBezTo>
                      <a:pt x="15220" y="6554"/>
                      <a:pt x="15202" y="6333"/>
                      <a:pt x="15190" y="6112"/>
                    </a:cubicBezTo>
                    <a:cubicBezTo>
                      <a:pt x="15171" y="5832"/>
                      <a:pt x="15132" y="5547"/>
                      <a:pt x="15128" y="5265"/>
                    </a:cubicBezTo>
                    <a:cubicBezTo>
                      <a:pt x="15118" y="4657"/>
                      <a:pt x="15054" y="4056"/>
                      <a:pt x="14905" y="3465"/>
                    </a:cubicBezTo>
                    <a:cubicBezTo>
                      <a:pt x="14758" y="2880"/>
                      <a:pt x="14516" y="2344"/>
                      <a:pt x="14134" y="1873"/>
                    </a:cubicBezTo>
                    <a:cubicBezTo>
                      <a:pt x="13581" y="1192"/>
                      <a:pt x="12863" y="750"/>
                      <a:pt x="12061" y="431"/>
                    </a:cubicBezTo>
                    <a:cubicBezTo>
                      <a:pt x="11329" y="138"/>
                      <a:pt x="10573" y="1"/>
                      <a:pt x="97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2581700" y="3218600"/>
                <a:ext cx="365825" cy="347300"/>
              </a:xfrm>
              <a:custGeom>
                <a:rect b="b" l="l" r="r" t="t"/>
                <a:pathLst>
                  <a:path extrusionOk="0" h="13892" w="14633">
                    <a:moveTo>
                      <a:pt x="9516" y="0"/>
                    </a:moveTo>
                    <a:cubicBezTo>
                      <a:pt x="8407" y="0"/>
                      <a:pt x="7332" y="223"/>
                      <a:pt x="6273" y="559"/>
                    </a:cubicBezTo>
                    <a:cubicBezTo>
                      <a:pt x="5291" y="870"/>
                      <a:pt x="4403" y="1376"/>
                      <a:pt x="3552" y="1942"/>
                    </a:cubicBezTo>
                    <a:cubicBezTo>
                      <a:pt x="3286" y="2122"/>
                      <a:pt x="3030" y="2329"/>
                      <a:pt x="2803" y="2556"/>
                    </a:cubicBezTo>
                    <a:cubicBezTo>
                      <a:pt x="2468" y="2894"/>
                      <a:pt x="2154" y="3254"/>
                      <a:pt x="1846" y="3620"/>
                    </a:cubicBezTo>
                    <a:cubicBezTo>
                      <a:pt x="1334" y="4224"/>
                      <a:pt x="898" y="4874"/>
                      <a:pt x="581" y="5605"/>
                    </a:cubicBezTo>
                    <a:cubicBezTo>
                      <a:pt x="207" y="6468"/>
                      <a:pt x="0" y="7362"/>
                      <a:pt x="43" y="8301"/>
                    </a:cubicBezTo>
                    <a:cubicBezTo>
                      <a:pt x="72" y="8884"/>
                      <a:pt x="133" y="9463"/>
                      <a:pt x="192" y="10044"/>
                    </a:cubicBezTo>
                    <a:cubicBezTo>
                      <a:pt x="223" y="10339"/>
                      <a:pt x="297" y="10625"/>
                      <a:pt x="465" y="10875"/>
                    </a:cubicBezTo>
                    <a:cubicBezTo>
                      <a:pt x="677" y="11192"/>
                      <a:pt x="917" y="11487"/>
                      <a:pt x="1199" y="11744"/>
                    </a:cubicBezTo>
                    <a:cubicBezTo>
                      <a:pt x="1612" y="12129"/>
                      <a:pt x="2101" y="12413"/>
                      <a:pt x="2580" y="12704"/>
                    </a:cubicBezTo>
                    <a:cubicBezTo>
                      <a:pt x="3079" y="13009"/>
                      <a:pt x="3632" y="13181"/>
                      <a:pt x="4178" y="13367"/>
                    </a:cubicBezTo>
                    <a:cubicBezTo>
                      <a:pt x="5148" y="13702"/>
                      <a:pt x="6148" y="13878"/>
                      <a:pt x="7179" y="13888"/>
                    </a:cubicBezTo>
                    <a:cubicBezTo>
                      <a:pt x="7308" y="13888"/>
                      <a:pt x="7437" y="13892"/>
                      <a:pt x="7566" y="13892"/>
                    </a:cubicBezTo>
                    <a:cubicBezTo>
                      <a:pt x="7647" y="13892"/>
                      <a:pt x="7727" y="13890"/>
                      <a:pt x="7807" y="13886"/>
                    </a:cubicBezTo>
                    <a:cubicBezTo>
                      <a:pt x="7961" y="13878"/>
                      <a:pt x="8112" y="13860"/>
                      <a:pt x="8264" y="13833"/>
                    </a:cubicBezTo>
                    <a:cubicBezTo>
                      <a:pt x="8804" y="13727"/>
                      <a:pt x="9313" y="13516"/>
                      <a:pt x="9812" y="13283"/>
                    </a:cubicBezTo>
                    <a:cubicBezTo>
                      <a:pt x="10872" y="12788"/>
                      <a:pt x="11819" y="12135"/>
                      <a:pt x="12658" y="11323"/>
                    </a:cubicBezTo>
                    <a:cubicBezTo>
                      <a:pt x="13217" y="10781"/>
                      <a:pt x="13648" y="10144"/>
                      <a:pt x="14033" y="9473"/>
                    </a:cubicBezTo>
                    <a:cubicBezTo>
                      <a:pt x="14313" y="8980"/>
                      <a:pt x="14498" y="8454"/>
                      <a:pt x="14547" y="7884"/>
                    </a:cubicBezTo>
                    <a:cubicBezTo>
                      <a:pt x="14610" y="7133"/>
                      <a:pt x="14633" y="6378"/>
                      <a:pt x="14579" y="5623"/>
                    </a:cubicBezTo>
                    <a:cubicBezTo>
                      <a:pt x="14565" y="5414"/>
                      <a:pt x="14549" y="5204"/>
                      <a:pt x="14551" y="4993"/>
                    </a:cubicBezTo>
                    <a:cubicBezTo>
                      <a:pt x="14559" y="4424"/>
                      <a:pt x="14498" y="3863"/>
                      <a:pt x="14360" y="3311"/>
                    </a:cubicBezTo>
                    <a:cubicBezTo>
                      <a:pt x="14148" y="2460"/>
                      <a:pt x="13732" y="1730"/>
                      <a:pt x="13037" y="1185"/>
                    </a:cubicBezTo>
                    <a:cubicBezTo>
                      <a:pt x="12126" y="475"/>
                      <a:pt x="11093" y="76"/>
                      <a:pt x="9937" y="11"/>
                    </a:cubicBezTo>
                    <a:cubicBezTo>
                      <a:pt x="9796" y="4"/>
                      <a:pt x="9656" y="0"/>
                      <a:pt x="9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2786075" y="3443000"/>
                <a:ext cx="37625" cy="42800"/>
              </a:xfrm>
              <a:custGeom>
                <a:rect b="b" l="l" r="r" t="t"/>
                <a:pathLst>
                  <a:path extrusionOk="0" h="1712" w="1505">
                    <a:moveTo>
                      <a:pt x="990" y="0"/>
                    </a:moveTo>
                    <a:cubicBezTo>
                      <a:pt x="964" y="0"/>
                      <a:pt x="939" y="8"/>
                      <a:pt x="915" y="25"/>
                    </a:cubicBezTo>
                    <a:cubicBezTo>
                      <a:pt x="850" y="72"/>
                      <a:pt x="864" y="154"/>
                      <a:pt x="929" y="283"/>
                    </a:cubicBezTo>
                    <a:cubicBezTo>
                      <a:pt x="1015" y="461"/>
                      <a:pt x="1103" y="639"/>
                      <a:pt x="1159" y="829"/>
                    </a:cubicBezTo>
                    <a:cubicBezTo>
                      <a:pt x="1191" y="941"/>
                      <a:pt x="1187" y="1078"/>
                      <a:pt x="1157" y="1195"/>
                    </a:cubicBezTo>
                    <a:cubicBezTo>
                      <a:pt x="1124" y="1327"/>
                      <a:pt x="1042" y="1400"/>
                      <a:pt x="944" y="1400"/>
                    </a:cubicBezTo>
                    <a:cubicBezTo>
                      <a:pt x="888" y="1400"/>
                      <a:pt x="828" y="1377"/>
                      <a:pt x="768" y="1328"/>
                    </a:cubicBezTo>
                    <a:cubicBezTo>
                      <a:pt x="641" y="1220"/>
                      <a:pt x="303" y="774"/>
                      <a:pt x="279" y="737"/>
                    </a:cubicBezTo>
                    <a:cubicBezTo>
                      <a:pt x="247" y="685"/>
                      <a:pt x="203" y="657"/>
                      <a:pt x="153" y="657"/>
                    </a:cubicBezTo>
                    <a:cubicBezTo>
                      <a:pt x="132" y="657"/>
                      <a:pt x="111" y="662"/>
                      <a:pt x="89" y="671"/>
                    </a:cubicBezTo>
                    <a:cubicBezTo>
                      <a:pt x="15" y="704"/>
                      <a:pt x="1" y="808"/>
                      <a:pt x="13" y="880"/>
                    </a:cubicBezTo>
                    <a:cubicBezTo>
                      <a:pt x="21" y="919"/>
                      <a:pt x="363" y="1420"/>
                      <a:pt x="539" y="1553"/>
                    </a:cubicBezTo>
                    <a:cubicBezTo>
                      <a:pt x="662" y="1648"/>
                      <a:pt x="795" y="1711"/>
                      <a:pt x="939" y="1711"/>
                    </a:cubicBezTo>
                    <a:cubicBezTo>
                      <a:pt x="1003" y="1711"/>
                      <a:pt x="1070" y="1698"/>
                      <a:pt x="1138" y="1670"/>
                    </a:cubicBezTo>
                    <a:cubicBezTo>
                      <a:pt x="1373" y="1574"/>
                      <a:pt x="1466" y="1371"/>
                      <a:pt x="1496" y="1134"/>
                    </a:cubicBezTo>
                    <a:cubicBezTo>
                      <a:pt x="1502" y="1097"/>
                      <a:pt x="1502" y="1064"/>
                      <a:pt x="1504" y="1011"/>
                    </a:cubicBezTo>
                    <a:cubicBezTo>
                      <a:pt x="1492" y="690"/>
                      <a:pt x="1361" y="393"/>
                      <a:pt x="1169" y="123"/>
                    </a:cubicBezTo>
                    <a:cubicBezTo>
                      <a:pt x="1112" y="41"/>
                      <a:pt x="1049" y="0"/>
                      <a:pt x="9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2751100" y="3479100"/>
                <a:ext cx="14650" cy="17900"/>
              </a:xfrm>
              <a:custGeom>
                <a:rect b="b" l="l" r="r" t="t"/>
                <a:pathLst>
                  <a:path extrusionOk="0" h="716" w="586">
                    <a:moveTo>
                      <a:pt x="195" y="0"/>
                    </a:moveTo>
                    <a:cubicBezTo>
                      <a:pt x="161" y="0"/>
                      <a:pt x="129" y="6"/>
                      <a:pt x="107" y="19"/>
                    </a:cubicBezTo>
                    <a:cubicBezTo>
                      <a:pt x="51" y="50"/>
                      <a:pt x="0" y="146"/>
                      <a:pt x="4" y="213"/>
                    </a:cubicBezTo>
                    <a:cubicBezTo>
                      <a:pt x="10" y="389"/>
                      <a:pt x="84" y="543"/>
                      <a:pt x="225" y="655"/>
                    </a:cubicBezTo>
                    <a:cubicBezTo>
                      <a:pt x="271" y="693"/>
                      <a:pt x="321" y="716"/>
                      <a:pt x="375" y="716"/>
                    </a:cubicBezTo>
                    <a:cubicBezTo>
                      <a:pt x="404" y="716"/>
                      <a:pt x="434" y="709"/>
                      <a:pt x="465" y="694"/>
                    </a:cubicBezTo>
                    <a:cubicBezTo>
                      <a:pt x="559" y="647"/>
                      <a:pt x="585" y="569"/>
                      <a:pt x="583" y="422"/>
                    </a:cubicBezTo>
                    <a:cubicBezTo>
                      <a:pt x="561" y="287"/>
                      <a:pt x="487" y="130"/>
                      <a:pt x="326" y="31"/>
                    </a:cubicBezTo>
                    <a:cubicBezTo>
                      <a:pt x="291" y="11"/>
                      <a:pt x="241" y="0"/>
                      <a:pt x="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2832375" y="3419050"/>
                <a:ext cx="14650" cy="17925"/>
              </a:xfrm>
              <a:custGeom>
                <a:rect b="b" l="l" r="r" t="t"/>
                <a:pathLst>
                  <a:path extrusionOk="0" h="717" w="586">
                    <a:moveTo>
                      <a:pt x="195" y="0"/>
                    </a:moveTo>
                    <a:cubicBezTo>
                      <a:pt x="160" y="0"/>
                      <a:pt x="128" y="6"/>
                      <a:pt x="105" y="19"/>
                    </a:cubicBezTo>
                    <a:cubicBezTo>
                      <a:pt x="51" y="50"/>
                      <a:pt x="0" y="148"/>
                      <a:pt x="2" y="213"/>
                    </a:cubicBezTo>
                    <a:cubicBezTo>
                      <a:pt x="10" y="389"/>
                      <a:pt x="84" y="543"/>
                      <a:pt x="225" y="655"/>
                    </a:cubicBezTo>
                    <a:cubicBezTo>
                      <a:pt x="270" y="693"/>
                      <a:pt x="321" y="716"/>
                      <a:pt x="374" y="716"/>
                    </a:cubicBezTo>
                    <a:cubicBezTo>
                      <a:pt x="403" y="716"/>
                      <a:pt x="433" y="709"/>
                      <a:pt x="463" y="694"/>
                    </a:cubicBezTo>
                    <a:cubicBezTo>
                      <a:pt x="559" y="649"/>
                      <a:pt x="585" y="569"/>
                      <a:pt x="583" y="424"/>
                    </a:cubicBezTo>
                    <a:cubicBezTo>
                      <a:pt x="563" y="287"/>
                      <a:pt x="487" y="130"/>
                      <a:pt x="326" y="31"/>
                    </a:cubicBezTo>
                    <a:cubicBezTo>
                      <a:pt x="291" y="11"/>
                      <a:pt x="241" y="0"/>
                      <a:pt x="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2599650" y="3238975"/>
                <a:ext cx="291300" cy="248275"/>
              </a:xfrm>
              <a:custGeom>
                <a:rect b="b" l="l" r="r" t="t"/>
                <a:pathLst>
                  <a:path extrusionOk="0" h="9931" w="11652">
                    <a:moveTo>
                      <a:pt x="6697" y="522"/>
                    </a:moveTo>
                    <a:cubicBezTo>
                      <a:pt x="6813" y="522"/>
                      <a:pt x="6885" y="599"/>
                      <a:pt x="6858" y="720"/>
                    </a:cubicBezTo>
                    <a:cubicBezTo>
                      <a:pt x="6811" y="941"/>
                      <a:pt x="6754" y="1160"/>
                      <a:pt x="6688" y="1375"/>
                    </a:cubicBezTo>
                    <a:cubicBezTo>
                      <a:pt x="6652" y="1487"/>
                      <a:pt x="6590" y="1594"/>
                      <a:pt x="6535" y="1698"/>
                    </a:cubicBezTo>
                    <a:cubicBezTo>
                      <a:pt x="6512" y="1741"/>
                      <a:pt x="6482" y="1794"/>
                      <a:pt x="6441" y="1813"/>
                    </a:cubicBezTo>
                    <a:cubicBezTo>
                      <a:pt x="6375" y="1841"/>
                      <a:pt x="6302" y="1841"/>
                      <a:pt x="6232" y="1854"/>
                    </a:cubicBezTo>
                    <a:cubicBezTo>
                      <a:pt x="6230" y="1790"/>
                      <a:pt x="6216" y="1727"/>
                      <a:pt x="6226" y="1665"/>
                    </a:cubicBezTo>
                    <a:cubicBezTo>
                      <a:pt x="6263" y="1401"/>
                      <a:pt x="6318" y="1144"/>
                      <a:pt x="6355" y="880"/>
                    </a:cubicBezTo>
                    <a:cubicBezTo>
                      <a:pt x="6386" y="671"/>
                      <a:pt x="6517" y="524"/>
                      <a:pt x="6697" y="522"/>
                    </a:cubicBezTo>
                    <a:close/>
                    <a:moveTo>
                      <a:pt x="5926" y="765"/>
                    </a:moveTo>
                    <a:cubicBezTo>
                      <a:pt x="6024" y="765"/>
                      <a:pt x="6096" y="839"/>
                      <a:pt x="6077" y="945"/>
                    </a:cubicBezTo>
                    <a:cubicBezTo>
                      <a:pt x="6036" y="1174"/>
                      <a:pt x="5985" y="1401"/>
                      <a:pt x="5923" y="1624"/>
                    </a:cubicBezTo>
                    <a:cubicBezTo>
                      <a:pt x="5884" y="1764"/>
                      <a:pt x="5772" y="1850"/>
                      <a:pt x="5639" y="1895"/>
                    </a:cubicBezTo>
                    <a:cubicBezTo>
                      <a:pt x="5608" y="1905"/>
                      <a:pt x="5581" y="1911"/>
                      <a:pt x="5558" y="1911"/>
                    </a:cubicBezTo>
                    <a:cubicBezTo>
                      <a:pt x="5489" y="1911"/>
                      <a:pt x="5453" y="1863"/>
                      <a:pt x="5442" y="1768"/>
                    </a:cubicBezTo>
                    <a:cubicBezTo>
                      <a:pt x="5424" y="1586"/>
                      <a:pt x="5410" y="1406"/>
                      <a:pt x="5389" y="1197"/>
                    </a:cubicBezTo>
                    <a:cubicBezTo>
                      <a:pt x="5387" y="1056"/>
                      <a:pt x="5461" y="931"/>
                      <a:pt x="5618" y="863"/>
                    </a:cubicBezTo>
                    <a:cubicBezTo>
                      <a:pt x="5702" y="831"/>
                      <a:pt x="5788" y="796"/>
                      <a:pt x="5874" y="771"/>
                    </a:cubicBezTo>
                    <a:cubicBezTo>
                      <a:pt x="5892" y="767"/>
                      <a:pt x="5909" y="765"/>
                      <a:pt x="5926" y="765"/>
                    </a:cubicBezTo>
                    <a:close/>
                    <a:moveTo>
                      <a:pt x="4965" y="1133"/>
                    </a:moveTo>
                    <a:cubicBezTo>
                      <a:pt x="5036" y="1133"/>
                      <a:pt x="5095" y="1186"/>
                      <a:pt x="5127" y="1273"/>
                    </a:cubicBezTo>
                    <a:cubicBezTo>
                      <a:pt x="5138" y="1307"/>
                      <a:pt x="5146" y="1340"/>
                      <a:pt x="5152" y="1373"/>
                    </a:cubicBezTo>
                    <a:cubicBezTo>
                      <a:pt x="5158" y="1453"/>
                      <a:pt x="5164" y="1532"/>
                      <a:pt x="5174" y="1645"/>
                    </a:cubicBezTo>
                    <a:cubicBezTo>
                      <a:pt x="5164" y="1708"/>
                      <a:pt x="5158" y="1802"/>
                      <a:pt x="5136" y="1895"/>
                    </a:cubicBezTo>
                    <a:cubicBezTo>
                      <a:pt x="5097" y="2034"/>
                      <a:pt x="5039" y="2070"/>
                      <a:pt x="4906" y="2079"/>
                    </a:cubicBezTo>
                    <a:cubicBezTo>
                      <a:pt x="4898" y="2079"/>
                      <a:pt x="4889" y="2079"/>
                      <a:pt x="4881" y="2079"/>
                    </a:cubicBezTo>
                    <a:cubicBezTo>
                      <a:pt x="4772" y="2079"/>
                      <a:pt x="4723" y="2039"/>
                      <a:pt x="4673" y="1923"/>
                    </a:cubicBezTo>
                    <a:cubicBezTo>
                      <a:pt x="4616" y="1794"/>
                      <a:pt x="4563" y="1665"/>
                      <a:pt x="4509" y="1534"/>
                    </a:cubicBezTo>
                    <a:cubicBezTo>
                      <a:pt x="4469" y="1432"/>
                      <a:pt x="4499" y="1350"/>
                      <a:pt x="4585" y="1299"/>
                    </a:cubicBezTo>
                    <a:cubicBezTo>
                      <a:pt x="4687" y="1238"/>
                      <a:pt x="4796" y="1185"/>
                      <a:pt x="4906" y="1144"/>
                    </a:cubicBezTo>
                    <a:cubicBezTo>
                      <a:pt x="4927" y="1136"/>
                      <a:pt x="4946" y="1133"/>
                      <a:pt x="4965" y="1133"/>
                    </a:cubicBezTo>
                    <a:close/>
                    <a:moveTo>
                      <a:pt x="4112" y="1578"/>
                    </a:moveTo>
                    <a:cubicBezTo>
                      <a:pt x="4182" y="1578"/>
                      <a:pt x="4251" y="1619"/>
                      <a:pt x="4286" y="1698"/>
                    </a:cubicBezTo>
                    <a:cubicBezTo>
                      <a:pt x="4346" y="1827"/>
                      <a:pt x="4395" y="1960"/>
                      <a:pt x="4432" y="2095"/>
                    </a:cubicBezTo>
                    <a:cubicBezTo>
                      <a:pt x="4460" y="2195"/>
                      <a:pt x="4397" y="2279"/>
                      <a:pt x="4295" y="2314"/>
                    </a:cubicBezTo>
                    <a:cubicBezTo>
                      <a:pt x="4263" y="2324"/>
                      <a:pt x="4234" y="2330"/>
                      <a:pt x="4208" y="2330"/>
                    </a:cubicBezTo>
                    <a:cubicBezTo>
                      <a:pt x="4141" y="2330"/>
                      <a:pt x="4092" y="2295"/>
                      <a:pt x="4059" y="2222"/>
                    </a:cubicBezTo>
                    <a:cubicBezTo>
                      <a:pt x="3998" y="2085"/>
                      <a:pt x="3945" y="1942"/>
                      <a:pt x="3885" y="1802"/>
                    </a:cubicBezTo>
                    <a:cubicBezTo>
                      <a:pt x="3914" y="1688"/>
                      <a:pt x="3971" y="1608"/>
                      <a:pt x="4068" y="1584"/>
                    </a:cubicBezTo>
                    <a:cubicBezTo>
                      <a:pt x="4082" y="1580"/>
                      <a:pt x="4097" y="1578"/>
                      <a:pt x="4112" y="1578"/>
                    </a:cubicBezTo>
                    <a:close/>
                    <a:moveTo>
                      <a:pt x="7740" y="335"/>
                    </a:moveTo>
                    <a:cubicBezTo>
                      <a:pt x="7789" y="335"/>
                      <a:pt x="7842" y="339"/>
                      <a:pt x="7898" y="346"/>
                    </a:cubicBezTo>
                    <a:cubicBezTo>
                      <a:pt x="7940" y="350"/>
                      <a:pt x="7985" y="358"/>
                      <a:pt x="8028" y="374"/>
                    </a:cubicBezTo>
                    <a:cubicBezTo>
                      <a:pt x="8284" y="462"/>
                      <a:pt x="8327" y="530"/>
                      <a:pt x="8247" y="769"/>
                    </a:cubicBezTo>
                    <a:cubicBezTo>
                      <a:pt x="8202" y="910"/>
                      <a:pt x="8153" y="1048"/>
                      <a:pt x="8086" y="1178"/>
                    </a:cubicBezTo>
                    <a:cubicBezTo>
                      <a:pt x="7879" y="1588"/>
                      <a:pt x="7580" y="1931"/>
                      <a:pt x="7243" y="2236"/>
                    </a:cubicBezTo>
                    <a:cubicBezTo>
                      <a:pt x="7163" y="2310"/>
                      <a:pt x="7057" y="2351"/>
                      <a:pt x="6999" y="2384"/>
                    </a:cubicBezTo>
                    <a:cubicBezTo>
                      <a:pt x="6801" y="2384"/>
                      <a:pt x="6670" y="2185"/>
                      <a:pt x="6719" y="2013"/>
                    </a:cubicBezTo>
                    <a:cubicBezTo>
                      <a:pt x="6750" y="1905"/>
                      <a:pt x="6799" y="1800"/>
                      <a:pt x="6850" y="1700"/>
                    </a:cubicBezTo>
                    <a:cubicBezTo>
                      <a:pt x="6983" y="1449"/>
                      <a:pt x="7075" y="1185"/>
                      <a:pt x="7126" y="902"/>
                    </a:cubicBezTo>
                    <a:cubicBezTo>
                      <a:pt x="7198" y="515"/>
                      <a:pt x="7391" y="335"/>
                      <a:pt x="7740" y="335"/>
                    </a:cubicBezTo>
                    <a:close/>
                    <a:moveTo>
                      <a:pt x="3525" y="1890"/>
                    </a:moveTo>
                    <a:cubicBezTo>
                      <a:pt x="3526" y="1890"/>
                      <a:pt x="3528" y="1890"/>
                      <a:pt x="3529" y="1890"/>
                    </a:cubicBezTo>
                    <a:cubicBezTo>
                      <a:pt x="3562" y="1890"/>
                      <a:pt x="3615" y="1909"/>
                      <a:pt x="3630" y="1933"/>
                    </a:cubicBezTo>
                    <a:cubicBezTo>
                      <a:pt x="3716" y="2109"/>
                      <a:pt x="3793" y="2289"/>
                      <a:pt x="3855" y="2426"/>
                    </a:cubicBezTo>
                    <a:cubicBezTo>
                      <a:pt x="3858" y="2587"/>
                      <a:pt x="3752" y="2679"/>
                      <a:pt x="3637" y="2679"/>
                    </a:cubicBezTo>
                    <a:cubicBezTo>
                      <a:pt x="3626" y="2679"/>
                      <a:pt x="3615" y="2678"/>
                      <a:pt x="3603" y="2676"/>
                    </a:cubicBezTo>
                    <a:cubicBezTo>
                      <a:pt x="3388" y="2635"/>
                      <a:pt x="3233" y="2279"/>
                      <a:pt x="3276" y="2089"/>
                    </a:cubicBezTo>
                    <a:cubicBezTo>
                      <a:pt x="3296" y="2004"/>
                      <a:pt x="3437" y="1890"/>
                      <a:pt x="3525" y="1890"/>
                    </a:cubicBezTo>
                    <a:close/>
                    <a:moveTo>
                      <a:pt x="9416" y="360"/>
                    </a:moveTo>
                    <a:cubicBezTo>
                      <a:pt x="9606" y="399"/>
                      <a:pt x="9792" y="419"/>
                      <a:pt x="9974" y="479"/>
                    </a:cubicBezTo>
                    <a:cubicBezTo>
                      <a:pt x="10238" y="556"/>
                      <a:pt x="10383" y="788"/>
                      <a:pt x="10199" y="1074"/>
                    </a:cubicBezTo>
                    <a:cubicBezTo>
                      <a:pt x="10011" y="1369"/>
                      <a:pt x="9790" y="1635"/>
                      <a:pt x="9524" y="1858"/>
                    </a:cubicBezTo>
                    <a:cubicBezTo>
                      <a:pt x="8931" y="2353"/>
                      <a:pt x="8266" y="2723"/>
                      <a:pt x="7525" y="2952"/>
                    </a:cubicBezTo>
                    <a:cubicBezTo>
                      <a:pt x="7476" y="2965"/>
                      <a:pt x="7427" y="2983"/>
                      <a:pt x="7376" y="2989"/>
                    </a:cubicBezTo>
                    <a:cubicBezTo>
                      <a:pt x="7359" y="2992"/>
                      <a:pt x="7343" y="2993"/>
                      <a:pt x="7327" y="2993"/>
                    </a:cubicBezTo>
                    <a:cubicBezTo>
                      <a:pt x="7248" y="2993"/>
                      <a:pt x="7183" y="2959"/>
                      <a:pt x="7138" y="2891"/>
                    </a:cubicBezTo>
                    <a:cubicBezTo>
                      <a:pt x="7087" y="2813"/>
                      <a:pt x="7147" y="2748"/>
                      <a:pt x="7190" y="2690"/>
                    </a:cubicBezTo>
                    <a:cubicBezTo>
                      <a:pt x="7243" y="2625"/>
                      <a:pt x="7308" y="2570"/>
                      <a:pt x="7368" y="2508"/>
                    </a:cubicBezTo>
                    <a:cubicBezTo>
                      <a:pt x="7560" y="2310"/>
                      <a:pt x="7762" y="2118"/>
                      <a:pt x="7945" y="1909"/>
                    </a:cubicBezTo>
                    <a:cubicBezTo>
                      <a:pt x="8215" y="1596"/>
                      <a:pt x="8407" y="1236"/>
                      <a:pt x="8540" y="847"/>
                    </a:cubicBezTo>
                    <a:cubicBezTo>
                      <a:pt x="8620" y="620"/>
                      <a:pt x="8751" y="466"/>
                      <a:pt x="9002" y="432"/>
                    </a:cubicBezTo>
                    <a:cubicBezTo>
                      <a:pt x="9143" y="415"/>
                      <a:pt x="9281" y="383"/>
                      <a:pt x="9416" y="360"/>
                    </a:cubicBezTo>
                    <a:close/>
                    <a:moveTo>
                      <a:pt x="2944" y="2318"/>
                    </a:moveTo>
                    <a:cubicBezTo>
                      <a:pt x="2979" y="2318"/>
                      <a:pt x="3012" y="2334"/>
                      <a:pt x="3034" y="2375"/>
                    </a:cubicBezTo>
                    <a:cubicBezTo>
                      <a:pt x="3122" y="2545"/>
                      <a:pt x="3208" y="2719"/>
                      <a:pt x="3292" y="2891"/>
                    </a:cubicBezTo>
                    <a:cubicBezTo>
                      <a:pt x="3300" y="2903"/>
                      <a:pt x="3296" y="2924"/>
                      <a:pt x="3296" y="2926"/>
                    </a:cubicBezTo>
                    <a:cubicBezTo>
                      <a:pt x="3296" y="3044"/>
                      <a:pt x="3239" y="3112"/>
                      <a:pt x="3151" y="3157"/>
                    </a:cubicBezTo>
                    <a:cubicBezTo>
                      <a:pt x="3116" y="3172"/>
                      <a:pt x="3079" y="3182"/>
                      <a:pt x="3043" y="3182"/>
                    </a:cubicBezTo>
                    <a:cubicBezTo>
                      <a:pt x="2993" y="3182"/>
                      <a:pt x="2944" y="3165"/>
                      <a:pt x="2901" y="3122"/>
                    </a:cubicBezTo>
                    <a:cubicBezTo>
                      <a:pt x="2811" y="3028"/>
                      <a:pt x="2723" y="2932"/>
                      <a:pt x="2635" y="2836"/>
                    </a:cubicBezTo>
                    <a:cubicBezTo>
                      <a:pt x="2578" y="2778"/>
                      <a:pt x="2580" y="2705"/>
                      <a:pt x="2605" y="2631"/>
                    </a:cubicBezTo>
                    <a:cubicBezTo>
                      <a:pt x="2646" y="2498"/>
                      <a:pt x="2740" y="2412"/>
                      <a:pt x="2854" y="2345"/>
                    </a:cubicBezTo>
                    <a:cubicBezTo>
                      <a:pt x="2883" y="2329"/>
                      <a:pt x="2914" y="2318"/>
                      <a:pt x="2944" y="2318"/>
                    </a:cubicBezTo>
                    <a:close/>
                    <a:moveTo>
                      <a:pt x="10753" y="925"/>
                    </a:moveTo>
                    <a:cubicBezTo>
                      <a:pt x="10824" y="925"/>
                      <a:pt x="10898" y="960"/>
                      <a:pt x="10973" y="1035"/>
                    </a:cubicBezTo>
                    <a:cubicBezTo>
                      <a:pt x="11273" y="1338"/>
                      <a:pt x="11284" y="1633"/>
                      <a:pt x="11065" y="2042"/>
                    </a:cubicBezTo>
                    <a:cubicBezTo>
                      <a:pt x="11005" y="2154"/>
                      <a:pt x="10917" y="2261"/>
                      <a:pt x="10819" y="2341"/>
                    </a:cubicBezTo>
                    <a:cubicBezTo>
                      <a:pt x="10056" y="2958"/>
                      <a:pt x="9205" y="3388"/>
                      <a:pt x="8225" y="3535"/>
                    </a:cubicBezTo>
                    <a:cubicBezTo>
                      <a:pt x="8174" y="3542"/>
                      <a:pt x="8123" y="3542"/>
                      <a:pt x="8071" y="3548"/>
                    </a:cubicBezTo>
                    <a:cubicBezTo>
                      <a:pt x="8054" y="3549"/>
                      <a:pt x="8038" y="3550"/>
                      <a:pt x="8021" y="3550"/>
                    </a:cubicBezTo>
                    <a:cubicBezTo>
                      <a:pt x="7875" y="3550"/>
                      <a:pt x="7748" y="3493"/>
                      <a:pt x="7634" y="3394"/>
                    </a:cubicBezTo>
                    <a:cubicBezTo>
                      <a:pt x="7519" y="3292"/>
                      <a:pt x="7535" y="3241"/>
                      <a:pt x="7681" y="3181"/>
                    </a:cubicBezTo>
                    <a:cubicBezTo>
                      <a:pt x="7990" y="3059"/>
                      <a:pt x="8307" y="2948"/>
                      <a:pt x="8605" y="2801"/>
                    </a:cubicBezTo>
                    <a:cubicBezTo>
                      <a:pt x="9188" y="2508"/>
                      <a:pt x="9727" y="2148"/>
                      <a:pt x="10140" y="1637"/>
                    </a:cubicBezTo>
                    <a:cubicBezTo>
                      <a:pt x="10275" y="1471"/>
                      <a:pt x="10392" y="1289"/>
                      <a:pt x="10504" y="1105"/>
                    </a:cubicBezTo>
                    <a:cubicBezTo>
                      <a:pt x="10575" y="987"/>
                      <a:pt x="10661" y="925"/>
                      <a:pt x="10753" y="925"/>
                    </a:cubicBezTo>
                    <a:close/>
                    <a:moveTo>
                      <a:pt x="2288" y="2879"/>
                    </a:moveTo>
                    <a:cubicBezTo>
                      <a:pt x="2315" y="2879"/>
                      <a:pt x="2343" y="2886"/>
                      <a:pt x="2374" y="2903"/>
                    </a:cubicBezTo>
                    <a:cubicBezTo>
                      <a:pt x="2402" y="2917"/>
                      <a:pt x="2435" y="2934"/>
                      <a:pt x="2455" y="2958"/>
                    </a:cubicBezTo>
                    <a:cubicBezTo>
                      <a:pt x="2547" y="3079"/>
                      <a:pt x="2644" y="3200"/>
                      <a:pt x="2730" y="3325"/>
                    </a:cubicBezTo>
                    <a:cubicBezTo>
                      <a:pt x="2764" y="3382"/>
                      <a:pt x="2775" y="3449"/>
                      <a:pt x="2801" y="3517"/>
                    </a:cubicBezTo>
                    <a:cubicBezTo>
                      <a:pt x="2779" y="3587"/>
                      <a:pt x="2762" y="3652"/>
                      <a:pt x="2732" y="3709"/>
                    </a:cubicBezTo>
                    <a:cubicBezTo>
                      <a:pt x="2678" y="3799"/>
                      <a:pt x="2624" y="3844"/>
                      <a:pt x="2559" y="3844"/>
                    </a:cubicBezTo>
                    <a:cubicBezTo>
                      <a:pt x="2513" y="3844"/>
                      <a:pt x="2461" y="3820"/>
                      <a:pt x="2400" y="3773"/>
                    </a:cubicBezTo>
                    <a:cubicBezTo>
                      <a:pt x="2241" y="3648"/>
                      <a:pt x="2089" y="3511"/>
                      <a:pt x="2003" y="3316"/>
                    </a:cubicBezTo>
                    <a:cubicBezTo>
                      <a:pt x="1940" y="3169"/>
                      <a:pt x="2024" y="3077"/>
                      <a:pt x="2108" y="2987"/>
                    </a:cubicBezTo>
                    <a:cubicBezTo>
                      <a:pt x="2159" y="2933"/>
                      <a:pt x="2216" y="2879"/>
                      <a:pt x="2288" y="2879"/>
                    </a:cubicBezTo>
                    <a:close/>
                    <a:moveTo>
                      <a:pt x="10926" y="2638"/>
                    </a:moveTo>
                    <a:cubicBezTo>
                      <a:pt x="10942" y="2638"/>
                      <a:pt x="10960" y="2646"/>
                      <a:pt x="10979" y="2666"/>
                    </a:cubicBezTo>
                    <a:cubicBezTo>
                      <a:pt x="11016" y="2701"/>
                      <a:pt x="11011" y="2803"/>
                      <a:pt x="10995" y="2864"/>
                    </a:cubicBezTo>
                    <a:cubicBezTo>
                      <a:pt x="10917" y="3130"/>
                      <a:pt x="10815" y="3386"/>
                      <a:pt x="10643" y="3611"/>
                    </a:cubicBezTo>
                    <a:cubicBezTo>
                      <a:pt x="10498" y="3801"/>
                      <a:pt x="10320" y="3936"/>
                      <a:pt x="10095" y="4018"/>
                    </a:cubicBezTo>
                    <a:cubicBezTo>
                      <a:pt x="9698" y="4163"/>
                      <a:pt x="9287" y="4227"/>
                      <a:pt x="8865" y="4253"/>
                    </a:cubicBezTo>
                    <a:cubicBezTo>
                      <a:pt x="8718" y="4245"/>
                      <a:pt x="8573" y="4241"/>
                      <a:pt x="8421" y="4231"/>
                    </a:cubicBezTo>
                    <a:cubicBezTo>
                      <a:pt x="8309" y="4217"/>
                      <a:pt x="8217" y="4123"/>
                      <a:pt x="8206" y="4026"/>
                    </a:cubicBezTo>
                    <a:cubicBezTo>
                      <a:pt x="8200" y="3930"/>
                      <a:pt x="8247" y="3865"/>
                      <a:pt x="8368" y="3816"/>
                    </a:cubicBezTo>
                    <a:cubicBezTo>
                      <a:pt x="8427" y="3793"/>
                      <a:pt x="8485" y="3777"/>
                      <a:pt x="8546" y="3765"/>
                    </a:cubicBezTo>
                    <a:cubicBezTo>
                      <a:pt x="9377" y="3589"/>
                      <a:pt x="10117" y="3224"/>
                      <a:pt x="10799" y="2729"/>
                    </a:cubicBezTo>
                    <a:cubicBezTo>
                      <a:pt x="10838" y="2701"/>
                      <a:pt x="10878" y="2638"/>
                      <a:pt x="10926" y="2638"/>
                    </a:cubicBezTo>
                    <a:close/>
                    <a:moveTo>
                      <a:pt x="1705" y="3582"/>
                    </a:moveTo>
                    <a:cubicBezTo>
                      <a:pt x="1740" y="3582"/>
                      <a:pt x="1776" y="3595"/>
                      <a:pt x="1809" y="3623"/>
                    </a:cubicBezTo>
                    <a:cubicBezTo>
                      <a:pt x="1985" y="3775"/>
                      <a:pt x="2155" y="3934"/>
                      <a:pt x="2312" y="4100"/>
                    </a:cubicBezTo>
                    <a:cubicBezTo>
                      <a:pt x="2369" y="4159"/>
                      <a:pt x="2390" y="4256"/>
                      <a:pt x="2427" y="4335"/>
                    </a:cubicBezTo>
                    <a:cubicBezTo>
                      <a:pt x="2411" y="4496"/>
                      <a:pt x="2321" y="4594"/>
                      <a:pt x="2183" y="4594"/>
                    </a:cubicBezTo>
                    <a:cubicBezTo>
                      <a:pt x="2159" y="4594"/>
                      <a:pt x="2134" y="4591"/>
                      <a:pt x="2108" y="4585"/>
                    </a:cubicBezTo>
                    <a:cubicBezTo>
                      <a:pt x="1950" y="4550"/>
                      <a:pt x="1790" y="4503"/>
                      <a:pt x="1635" y="4454"/>
                    </a:cubicBezTo>
                    <a:cubicBezTo>
                      <a:pt x="1582" y="4440"/>
                      <a:pt x="1524" y="4417"/>
                      <a:pt x="1484" y="4380"/>
                    </a:cubicBezTo>
                    <a:cubicBezTo>
                      <a:pt x="1287" y="4206"/>
                      <a:pt x="1220" y="4202"/>
                      <a:pt x="1394" y="3924"/>
                    </a:cubicBezTo>
                    <a:cubicBezTo>
                      <a:pt x="1451" y="3838"/>
                      <a:pt x="1500" y="3750"/>
                      <a:pt x="1557" y="3668"/>
                    </a:cubicBezTo>
                    <a:cubicBezTo>
                      <a:pt x="1598" y="3613"/>
                      <a:pt x="1651" y="3582"/>
                      <a:pt x="1705" y="3582"/>
                    </a:cubicBezTo>
                    <a:close/>
                    <a:moveTo>
                      <a:pt x="6009" y="2206"/>
                    </a:moveTo>
                    <a:cubicBezTo>
                      <a:pt x="6078" y="2206"/>
                      <a:pt x="6145" y="2212"/>
                      <a:pt x="6212" y="2218"/>
                    </a:cubicBezTo>
                    <a:cubicBezTo>
                      <a:pt x="6457" y="2236"/>
                      <a:pt x="6496" y="2410"/>
                      <a:pt x="6478" y="2570"/>
                    </a:cubicBezTo>
                    <a:cubicBezTo>
                      <a:pt x="6455" y="2789"/>
                      <a:pt x="6373" y="2985"/>
                      <a:pt x="6259" y="3171"/>
                    </a:cubicBezTo>
                    <a:cubicBezTo>
                      <a:pt x="5954" y="3662"/>
                      <a:pt x="5555" y="4071"/>
                      <a:pt x="5093" y="4417"/>
                    </a:cubicBezTo>
                    <a:cubicBezTo>
                      <a:pt x="4753" y="4673"/>
                      <a:pt x="4397" y="4902"/>
                      <a:pt x="4010" y="5086"/>
                    </a:cubicBezTo>
                    <a:cubicBezTo>
                      <a:pt x="3822" y="5176"/>
                      <a:pt x="3628" y="5219"/>
                      <a:pt x="3423" y="5240"/>
                    </a:cubicBezTo>
                    <a:cubicBezTo>
                      <a:pt x="3401" y="5242"/>
                      <a:pt x="3379" y="5243"/>
                      <a:pt x="3357" y="5243"/>
                    </a:cubicBezTo>
                    <a:cubicBezTo>
                      <a:pt x="3166" y="5243"/>
                      <a:pt x="3009" y="5163"/>
                      <a:pt x="2871" y="5029"/>
                    </a:cubicBezTo>
                    <a:cubicBezTo>
                      <a:pt x="2775" y="4933"/>
                      <a:pt x="2752" y="4810"/>
                      <a:pt x="2760" y="4683"/>
                    </a:cubicBezTo>
                    <a:cubicBezTo>
                      <a:pt x="2770" y="4356"/>
                      <a:pt x="2887" y="4067"/>
                      <a:pt x="3059" y="3793"/>
                    </a:cubicBezTo>
                    <a:cubicBezTo>
                      <a:pt x="3333" y="3355"/>
                      <a:pt x="3712" y="3030"/>
                      <a:pt x="4162" y="2782"/>
                    </a:cubicBezTo>
                    <a:cubicBezTo>
                      <a:pt x="4710" y="2478"/>
                      <a:pt x="5289" y="2257"/>
                      <a:pt x="5923" y="2210"/>
                    </a:cubicBezTo>
                    <a:cubicBezTo>
                      <a:pt x="5952" y="2207"/>
                      <a:pt x="5981" y="2206"/>
                      <a:pt x="6009" y="2206"/>
                    </a:cubicBezTo>
                    <a:close/>
                    <a:moveTo>
                      <a:pt x="10137" y="4296"/>
                    </a:moveTo>
                    <a:cubicBezTo>
                      <a:pt x="10160" y="4296"/>
                      <a:pt x="10182" y="4306"/>
                      <a:pt x="10197" y="4335"/>
                    </a:cubicBezTo>
                    <a:cubicBezTo>
                      <a:pt x="10220" y="4386"/>
                      <a:pt x="10224" y="4476"/>
                      <a:pt x="10195" y="4522"/>
                    </a:cubicBezTo>
                    <a:cubicBezTo>
                      <a:pt x="10038" y="4763"/>
                      <a:pt x="9874" y="5002"/>
                      <a:pt x="9694" y="5225"/>
                    </a:cubicBezTo>
                    <a:cubicBezTo>
                      <a:pt x="9632" y="5301"/>
                      <a:pt x="9520" y="5348"/>
                      <a:pt x="9420" y="5383"/>
                    </a:cubicBezTo>
                    <a:cubicBezTo>
                      <a:pt x="9275" y="5437"/>
                      <a:pt x="9125" y="5472"/>
                      <a:pt x="8975" y="5472"/>
                    </a:cubicBezTo>
                    <a:cubicBezTo>
                      <a:pt x="8868" y="5472"/>
                      <a:pt x="8762" y="5454"/>
                      <a:pt x="8657" y="5414"/>
                    </a:cubicBezTo>
                    <a:cubicBezTo>
                      <a:pt x="8438" y="5330"/>
                      <a:pt x="8217" y="5236"/>
                      <a:pt x="8008" y="5125"/>
                    </a:cubicBezTo>
                    <a:cubicBezTo>
                      <a:pt x="7836" y="5033"/>
                      <a:pt x="7803" y="4845"/>
                      <a:pt x="7900" y="4675"/>
                    </a:cubicBezTo>
                    <a:cubicBezTo>
                      <a:pt x="7957" y="4575"/>
                      <a:pt x="8051" y="4548"/>
                      <a:pt x="8155" y="4542"/>
                    </a:cubicBezTo>
                    <a:cubicBezTo>
                      <a:pt x="8195" y="4540"/>
                      <a:pt x="8235" y="4539"/>
                      <a:pt x="8275" y="4539"/>
                    </a:cubicBezTo>
                    <a:cubicBezTo>
                      <a:pt x="8315" y="4539"/>
                      <a:pt x="8355" y="4540"/>
                      <a:pt x="8395" y="4540"/>
                    </a:cubicBezTo>
                    <a:lnTo>
                      <a:pt x="8614" y="4540"/>
                    </a:lnTo>
                    <a:cubicBezTo>
                      <a:pt x="8667" y="4542"/>
                      <a:pt x="8720" y="4543"/>
                      <a:pt x="8773" y="4543"/>
                    </a:cubicBezTo>
                    <a:cubicBezTo>
                      <a:pt x="9204" y="4543"/>
                      <a:pt x="9623" y="4469"/>
                      <a:pt x="10029" y="4327"/>
                    </a:cubicBezTo>
                    <a:cubicBezTo>
                      <a:pt x="10064" y="4315"/>
                      <a:pt x="10103" y="4296"/>
                      <a:pt x="10137" y="4296"/>
                    </a:cubicBezTo>
                    <a:close/>
                    <a:moveTo>
                      <a:pt x="1226" y="4581"/>
                    </a:moveTo>
                    <a:cubicBezTo>
                      <a:pt x="1266" y="4581"/>
                      <a:pt x="1310" y="4590"/>
                      <a:pt x="1361" y="4607"/>
                    </a:cubicBezTo>
                    <a:cubicBezTo>
                      <a:pt x="1621" y="4695"/>
                      <a:pt x="1887" y="4771"/>
                      <a:pt x="2148" y="4863"/>
                    </a:cubicBezTo>
                    <a:cubicBezTo>
                      <a:pt x="2341" y="4931"/>
                      <a:pt x="2525" y="5015"/>
                      <a:pt x="2654" y="5186"/>
                    </a:cubicBezTo>
                    <a:cubicBezTo>
                      <a:pt x="2705" y="5256"/>
                      <a:pt x="2772" y="5309"/>
                      <a:pt x="2830" y="5373"/>
                    </a:cubicBezTo>
                    <a:cubicBezTo>
                      <a:pt x="2916" y="5475"/>
                      <a:pt x="2895" y="5555"/>
                      <a:pt x="2764" y="5581"/>
                    </a:cubicBezTo>
                    <a:cubicBezTo>
                      <a:pt x="2611" y="5612"/>
                      <a:pt x="2453" y="5616"/>
                      <a:pt x="2294" y="5632"/>
                    </a:cubicBezTo>
                    <a:cubicBezTo>
                      <a:pt x="1946" y="5626"/>
                      <a:pt x="1604" y="5575"/>
                      <a:pt x="1271" y="5487"/>
                    </a:cubicBezTo>
                    <a:cubicBezTo>
                      <a:pt x="1232" y="5477"/>
                      <a:pt x="1195" y="5467"/>
                      <a:pt x="1158" y="5452"/>
                    </a:cubicBezTo>
                    <a:cubicBezTo>
                      <a:pt x="841" y="5309"/>
                      <a:pt x="792" y="5119"/>
                      <a:pt x="911" y="4892"/>
                    </a:cubicBezTo>
                    <a:cubicBezTo>
                      <a:pt x="941" y="4835"/>
                      <a:pt x="970" y="4769"/>
                      <a:pt x="1007" y="4716"/>
                    </a:cubicBezTo>
                    <a:cubicBezTo>
                      <a:pt x="1076" y="4623"/>
                      <a:pt x="1141" y="4581"/>
                      <a:pt x="1226" y="4581"/>
                    </a:cubicBezTo>
                    <a:close/>
                    <a:moveTo>
                      <a:pt x="7627" y="5317"/>
                    </a:moveTo>
                    <a:cubicBezTo>
                      <a:pt x="7664" y="5317"/>
                      <a:pt x="7704" y="5328"/>
                      <a:pt x="7746" y="5350"/>
                    </a:cubicBezTo>
                    <a:cubicBezTo>
                      <a:pt x="8100" y="5540"/>
                      <a:pt x="8462" y="5690"/>
                      <a:pt x="8855" y="5778"/>
                    </a:cubicBezTo>
                    <a:cubicBezTo>
                      <a:pt x="9049" y="5821"/>
                      <a:pt x="9072" y="5939"/>
                      <a:pt x="8933" y="6085"/>
                    </a:cubicBezTo>
                    <a:cubicBezTo>
                      <a:pt x="8886" y="6134"/>
                      <a:pt x="8835" y="6177"/>
                      <a:pt x="8785" y="6226"/>
                    </a:cubicBezTo>
                    <a:cubicBezTo>
                      <a:pt x="8683" y="6330"/>
                      <a:pt x="8562" y="6375"/>
                      <a:pt x="8407" y="6394"/>
                    </a:cubicBezTo>
                    <a:cubicBezTo>
                      <a:pt x="8278" y="6344"/>
                      <a:pt x="8137" y="6312"/>
                      <a:pt x="8018" y="6242"/>
                    </a:cubicBezTo>
                    <a:cubicBezTo>
                      <a:pt x="7797" y="6119"/>
                      <a:pt x="7619" y="5943"/>
                      <a:pt x="7460" y="5749"/>
                    </a:cubicBezTo>
                    <a:cubicBezTo>
                      <a:pt x="7388" y="5663"/>
                      <a:pt x="7368" y="5571"/>
                      <a:pt x="7423" y="5465"/>
                    </a:cubicBezTo>
                    <a:cubicBezTo>
                      <a:pt x="7472" y="5370"/>
                      <a:pt x="7543" y="5317"/>
                      <a:pt x="7627" y="5317"/>
                    </a:cubicBezTo>
                    <a:close/>
                    <a:moveTo>
                      <a:pt x="960" y="5712"/>
                    </a:moveTo>
                    <a:cubicBezTo>
                      <a:pt x="1004" y="5712"/>
                      <a:pt x="1049" y="5717"/>
                      <a:pt x="1097" y="5727"/>
                    </a:cubicBezTo>
                    <a:cubicBezTo>
                      <a:pt x="1369" y="5780"/>
                      <a:pt x="1643" y="5825"/>
                      <a:pt x="1915" y="5866"/>
                    </a:cubicBezTo>
                    <a:cubicBezTo>
                      <a:pt x="2044" y="5885"/>
                      <a:pt x="2172" y="5893"/>
                      <a:pt x="2300" y="5893"/>
                    </a:cubicBezTo>
                    <a:cubicBezTo>
                      <a:pt x="2511" y="5893"/>
                      <a:pt x="2722" y="5871"/>
                      <a:pt x="2932" y="5839"/>
                    </a:cubicBezTo>
                    <a:cubicBezTo>
                      <a:pt x="2956" y="5835"/>
                      <a:pt x="2981" y="5833"/>
                      <a:pt x="3006" y="5833"/>
                    </a:cubicBezTo>
                    <a:cubicBezTo>
                      <a:pt x="3074" y="5833"/>
                      <a:pt x="3145" y="5846"/>
                      <a:pt x="3210" y="5866"/>
                    </a:cubicBezTo>
                    <a:cubicBezTo>
                      <a:pt x="3292" y="5892"/>
                      <a:pt x="3362" y="5962"/>
                      <a:pt x="3358" y="6056"/>
                    </a:cubicBezTo>
                    <a:cubicBezTo>
                      <a:pt x="3356" y="6156"/>
                      <a:pt x="3300" y="6220"/>
                      <a:pt x="3208" y="6263"/>
                    </a:cubicBezTo>
                    <a:cubicBezTo>
                      <a:pt x="2744" y="6473"/>
                      <a:pt x="2273" y="6647"/>
                      <a:pt x="1776" y="6739"/>
                    </a:cubicBezTo>
                    <a:cubicBezTo>
                      <a:pt x="1434" y="6801"/>
                      <a:pt x="1093" y="6840"/>
                      <a:pt x="870" y="6870"/>
                    </a:cubicBezTo>
                    <a:cubicBezTo>
                      <a:pt x="493" y="6864"/>
                      <a:pt x="391" y="6743"/>
                      <a:pt x="438" y="6486"/>
                    </a:cubicBezTo>
                    <a:cubicBezTo>
                      <a:pt x="459" y="6353"/>
                      <a:pt x="479" y="6218"/>
                      <a:pt x="512" y="6087"/>
                    </a:cubicBezTo>
                    <a:cubicBezTo>
                      <a:pt x="572" y="5841"/>
                      <a:pt x="734" y="5712"/>
                      <a:pt x="960" y="5712"/>
                    </a:cubicBezTo>
                    <a:close/>
                    <a:moveTo>
                      <a:pt x="6745" y="3103"/>
                    </a:moveTo>
                    <a:cubicBezTo>
                      <a:pt x="6814" y="3103"/>
                      <a:pt x="6889" y="3158"/>
                      <a:pt x="6987" y="3267"/>
                    </a:cubicBezTo>
                    <a:cubicBezTo>
                      <a:pt x="7183" y="3488"/>
                      <a:pt x="7411" y="3674"/>
                      <a:pt x="7683" y="3803"/>
                    </a:cubicBezTo>
                    <a:cubicBezTo>
                      <a:pt x="7853" y="3881"/>
                      <a:pt x="7885" y="3969"/>
                      <a:pt x="7818" y="4147"/>
                    </a:cubicBezTo>
                    <a:cubicBezTo>
                      <a:pt x="7660" y="4564"/>
                      <a:pt x="7425" y="4941"/>
                      <a:pt x="7132" y="5276"/>
                    </a:cubicBezTo>
                    <a:cubicBezTo>
                      <a:pt x="6539" y="5956"/>
                      <a:pt x="5839" y="6477"/>
                      <a:pt x="4966" y="6747"/>
                    </a:cubicBezTo>
                    <a:cubicBezTo>
                      <a:pt x="4775" y="6805"/>
                      <a:pt x="4573" y="6842"/>
                      <a:pt x="4403" y="6883"/>
                    </a:cubicBezTo>
                    <a:cubicBezTo>
                      <a:pt x="4293" y="6864"/>
                      <a:pt x="4213" y="6860"/>
                      <a:pt x="4139" y="6835"/>
                    </a:cubicBezTo>
                    <a:cubicBezTo>
                      <a:pt x="4049" y="6813"/>
                      <a:pt x="4031" y="6729"/>
                      <a:pt x="4012" y="6651"/>
                    </a:cubicBezTo>
                    <a:cubicBezTo>
                      <a:pt x="3955" y="6391"/>
                      <a:pt x="3863" y="6140"/>
                      <a:pt x="3726" y="5911"/>
                    </a:cubicBezTo>
                    <a:cubicBezTo>
                      <a:pt x="3693" y="5857"/>
                      <a:pt x="3654" y="5808"/>
                      <a:pt x="3628" y="5751"/>
                    </a:cubicBezTo>
                    <a:cubicBezTo>
                      <a:pt x="3562" y="5628"/>
                      <a:pt x="3585" y="5557"/>
                      <a:pt x="3710" y="5491"/>
                    </a:cubicBezTo>
                    <a:cubicBezTo>
                      <a:pt x="3726" y="5479"/>
                      <a:pt x="3750" y="5471"/>
                      <a:pt x="3771" y="5463"/>
                    </a:cubicBezTo>
                    <a:cubicBezTo>
                      <a:pt x="4910" y="5023"/>
                      <a:pt x="5862" y="4346"/>
                      <a:pt x="6525" y="3296"/>
                    </a:cubicBezTo>
                    <a:cubicBezTo>
                      <a:pt x="6605" y="3167"/>
                      <a:pt x="6672" y="3103"/>
                      <a:pt x="6745" y="3103"/>
                    </a:cubicBezTo>
                    <a:close/>
                    <a:moveTo>
                      <a:pt x="7101" y="5904"/>
                    </a:moveTo>
                    <a:cubicBezTo>
                      <a:pt x="7155" y="5904"/>
                      <a:pt x="7210" y="5931"/>
                      <a:pt x="7267" y="5993"/>
                    </a:cubicBezTo>
                    <a:cubicBezTo>
                      <a:pt x="7488" y="6226"/>
                      <a:pt x="7724" y="6434"/>
                      <a:pt x="8002" y="6594"/>
                    </a:cubicBezTo>
                    <a:cubicBezTo>
                      <a:pt x="8045" y="6619"/>
                      <a:pt x="8080" y="6696"/>
                      <a:pt x="8080" y="6750"/>
                    </a:cubicBezTo>
                    <a:cubicBezTo>
                      <a:pt x="8080" y="6854"/>
                      <a:pt x="7820" y="7063"/>
                      <a:pt x="7664" y="7067"/>
                    </a:cubicBezTo>
                    <a:cubicBezTo>
                      <a:pt x="7603" y="7038"/>
                      <a:pt x="7494" y="7003"/>
                      <a:pt x="7398" y="6936"/>
                    </a:cubicBezTo>
                    <a:cubicBezTo>
                      <a:pt x="7165" y="6774"/>
                      <a:pt x="7020" y="6533"/>
                      <a:pt x="6868" y="6299"/>
                    </a:cubicBezTo>
                    <a:cubicBezTo>
                      <a:pt x="6797" y="6187"/>
                      <a:pt x="6846" y="6048"/>
                      <a:pt x="6967" y="5956"/>
                    </a:cubicBezTo>
                    <a:cubicBezTo>
                      <a:pt x="7012" y="5922"/>
                      <a:pt x="7057" y="5904"/>
                      <a:pt x="7101" y="5904"/>
                    </a:cubicBezTo>
                    <a:close/>
                    <a:moveTo>
                      <a:pt x="6496" y="6406"/>
                    </a:moveTo>
                    <a:cubicBezTo>
                      <a:pt x="6525" y="6424"/>
                      <a:pt x="6588" y="6451"/>
                      <a:pt x="6627" y="6502"/>
                    </a:cubicBezTo>
                    <a:cubicBezTo>
                      <a:pt x="6801" y="6709"/>
                      <a:pt x="6967" y="6923"/>
                      <a:pt x="7132" y="7138"/>
                    </a:cubicBezTo>
                    <a:cubicBezTo>
                      <a:pt x="7294" y="7351"/>
                      <a:pt x="7274" y="7455"/>
                      <a:pt x="7055" y="7613"/>
                    </a:cubicBezTo>
                    <a:cubicBezTo>
                      <a:pt x="6949" y="7689"/>
                      <a:pt x="6869" y="7729"/>
                      <a:pt x="6802" y="7729"/>
                    </a:cubicBezTo>
                    <a:cubicBezTo>
                      <a:pt x="6708" y="7729"/>
                      <a:pt x="6642" y="7650"/>
                      <a:pt x="6574" y="7480"/>
                    </a:cubicBezTo>
                    <a:cubicBezTo>
                      <a:pt x="6472" y="7230"/>
                      <a:pt x="6375" y="6975"/>
                      <a:pt x="6287" y="6721"/>
                    </a:cubicBezTo>
                    <a:cubicBezTo>
                      <a:pt x="6228" y="6553"/>
                      <a:pt x="6308" y="6414"/>
                      <a:pt x="6496" y="6406"/>
                    </a:cubicBezTo>
                    <a:close/>
                    <a:moveTo>
                      <a:pt x="5832" y="6810"/>
                    </a:moveTo>
                    <a:cubicBezTo>
                      <a:pt x="5903" y="6810"/>
                      <a:pt x="5953" y="6861"/>
                      <a:pt x="5993" y="6923"/>
                    </a:cubicBezTo>
                    <a:cubicBezTo>
                      <a:pt x="6165" y="7200"/>
                      <a:pt x="6281" y="7498"/>
                      <a:pt x="6353" y="7815"/>
                    </a:cubicBezTo>
                    <a:cubicBezTo>
                      <a:pt x="6394" y="8008"/>
                      <a:pt x="6179" y="8261"/>
                      <a:pt x="5980" y="8261"/>
                    </a:cubicBezTo>
                    <a:cubicBezTo>
                      <a:pt x="5933" y="8261"/>
                      <a:pt x="5874" y="8204"/>
                      <a:pt x="5843" y="8159"/>
                    </a:cubicBezTo>
                    <a:cubicBezTo>
                      <a:pt x="5813" y="8108"/>
                      <a:pt x="5807" y="8041"/>
                      <a:pt x="5796" y="7979"/>
                    </a:cubicBezTo>
                    <a:cubicBezTo>
                      <a:pt x="5749" y="7719"/>
                      <a:pt x="5706" y="7455"/>
                      <a:pt x="5663" y="7193"/>
                    </a:cubicBezTo>
                    <a:cubicBezTo>
                      <a:pt x="5653" y="7146"/>
                      <a:pt x="5649" y="7095"/>
                      <a:pt x="5647" y="7061"/>
                    </a:cubicBezTo>
                    <a:cubicBezTo>
                      <a:pt x="5643" y="6946"/>
                      <a:pt x="5657" y="6862"/>
                      <a:pt x="5768" y="6823"/>
                    </a:cubicBezTo>
                    <a:cubicBezTo>
                      <a:pt x="5791" y="6814"/>
                      <a:pt x="5813" y="6810"/>
                      <a:pt x="5832" y="6810"/>
                    </a:cubicBezTo>
                    <a:close/>
                    <a:moveTo>
                      <a:pt x="3445" y="6520"/>
                    </a:moveTo>
                    <a:cubicBezTo>
                      <a:pt x="3478" y="6520"/>
                      <a:pt x="3513" y="6526"/>
                      <a:pt x="3552" y="6539"/>
                    </a:cubicBezTo>
                    <a:cubicBezTo>
                      <a:pt x="3529" y="6600"/>
                      <a:pt x="3525" y="6676"/>
                      <a:pt x="3489" y="6711"/>
                    </a:cubicBezTo>
                    <a:cubicBezTo>
                      <a:pt x="2689" y="7404"/>
                      <a:pt x="1835" y="8002"/>
                      <a:pt x="784" y="8245"/>
                    </a:cubicBezTo>
                    <a:cubicBezTo>
                      <a:pt x="732" y="8257"/>
                      <a:pt x="686" y="8263"/>
                      <a:pt x="644" y="8263"/>
                    </a:cubicBezTo>
                    <a:cubicBezTo>
                      <a:pt x="495" y="8263"/>
                      <a:pt x="410" y="8183"/>
                      <a:pt x="369" y="7998"/>
                    </a:cubicBezTo>
                    <a:cubicBezTo>
                      <a:pt x="326" y="7811"/>
                      <a:pt x="319" y="7617"/>
                      <a:pt x="315" y="7425"/>
                    </a:cubicBezTo>
                    <a:cubicBezTo>
                      <a:pt x="313" y="7312"/>
                      <a:pt x="379" y="7232"/>
                      <a:pt x="497" y="7212"/>
                    </a:cubicBezTo>
                    <a:cubicBezTo>
                      <a:pt x="579" y="7198"/>
                      <a:pt x="659" y="7171"/>
                      <a:pt x="745" y="7169"/>
                    </a:cubicBezTo>
                    <a:cubicBezTo>
                      <a:pt x="1604" y="7140"/>
                      <a:pt x="2425" y="6942"/>
                      <a:pt x="3210" y="6596"/>
                    </a:cubicBezTo>
                    <a:cubicBezTo>
                      <a:pt x="3282" y="6566"/>
                      <a:pt x="3351" y="6520"/>
                      <a:pt x="3445" y="6520"/>
                    </a:cubicBezTo>
                    <a:close/>
                    <a:moveTo>
                      <a:pt x="5176" y="7079"/>
                    </a:moveTo>
                    <a:cubicBezTo>
                      <a:pt x="5231" y="7079"/>
                      <a:pt x="5278" y="7119"/>
                      <a:pt x="5318" y="7204"/>
                    </a:cubicBezTo>
                    <a:cubicBezTo>
                      <a:pt x="5373" y="7322"/>
                      <a:pt x="5410" y="7449"/>
                      <a:pt x="5432" y="7576"/>
                    </a:cubicBezTo>
                    <a:cubicBezTo>
                      <a:pt x="5467" y="7770"/>
                      <a:pt x="5481" y="7969"/>
                      <a:pt x="5504" y="8165"/>
                    </a:cubicBezTo>
                    <a:cubicBezTo>
                      <a:pt x="5522" y="8306"/>
                      <a:pt x="5473" y="8427"/>
                      <a:pt x="5373" y="8519"/>
                    </a:cubicBezTo>
                    <a:cubicBezTo>
                      <a:pt x="5281" y="8603"/>
                      <a:pt x="5185" y="8685"/>
                      <a:pt x="5074" y="8738"/>
                    </a:cubicBezTo>
                    <a:cubicBezTo>
                      <a:pt x="4808" y="8867"/>
                      <a:pt x="4534" y="8980"/>
                      <a:pt x="4264" y="9094"/>
                    </a:cubicBezTo>
                    <a:cubicBezTo>
                      <a:pt x="4220" y="9113"/>
                      <a:pt x="4176" y="9127"/>
                      <a:pt x="4130" y="9127"/>
                    </a:cubicBezTo>
                    <a:cubicBezTo>
                      <a:pt x="4081" y="9127"/>
                      <a:pt x="4030" y="9111"/>
                      <a:pt x="3978" y="9066"/>
                    </a:cubicBezTo>
                    <a:cubicBezTo>
                      <a:pt x="4008" y="9010"/>
                      <a:pt x="4031" y="8963"/>
                      <a:pt x="4055" y="8920"/>
                    </a:cubicBezTo>
                    <a:cubicBezTo>
                      <a:pt x="4362" y="8499"/>
                      <a:pt x="4593" y="8041"/>
                      <a:pt x="4769" y="7552"/>
                    </a:cubicBezTo>
                    <a:cubicBezTo>
                      <a:pt x="4822" y="7402"/>
                      <a:pt x="4894" y="7261"/>
                      <a:pt x="5021" y="7157"/>
                    </a:cubicBezTo>
                    <a:cubicBezTo>
                      <a:pt x="5079" y="7106"/>
                      <a:pt x="5130" y="7079"/>
                      <a:pt x="5176" y="7079"/>
                    </a:cubicBezTo>
                    <a:close/>
                    <a:moveTo>
                      <a:pt x="3671" y="7032"/>
                    </a:moveTo>
                    <a:cubicBezTo>
                      <a:pt x="3690" y="7032"/>
                      <a:pt x="3708" y="7035"/>
                      <a:pt x="3722" y="7044"/>
                    </a:cubicBezTo>
                    <a:cubicBezTo>
                      <a:pt x="3779" y="7081"/>
                      <a:pt x="3783" y="7151"/>
                      <a:pt x="3738" y="7210"/>
                    </a:cubicBezTo>
                    <a:cubicBezTo>
                      <a:pt x="3656" y="7316"/>
                      <a:pt x="3581" y="7433"/>
                      <a:pt x="3491" y="7531"/>
                    </a:cubicBezTo>
                    <a:cubicBezTo>
                      <a:pt x="3151" y="7910"/>
                      <a:pt x="2815" y="8294"/>
                      <a:pt x="2464" y="8660"/>
                    </a:cubicBezTo>
                    <a:cubicBezTo>
                      <a:pt x="2277" y="8855"/>
                      <a:pt x="2054" y="9014"/>
                      <a:pt x="1844" y="9188"/>
                    </a:cubicBezTo>
                    <a:cubicBezTo>
                      <a:pt x="1691" y="9315"/>
                      <a:pt x="1513" y="9366"/>
                      <a:pt x="1319" y="9366"/>
                    </a:cubicBezTo>
                    <a:cubicBezTo>
                      <a:pt x="1315" y="9366"/>
                      <a:pt x="1311" y="9366"/>
                      <a:pt x="1308" y="9366"/>
                    </a:cubicBezTo>
                    <a:cubicBezTo>
                      <a:pt x="1294" y="9367"/>
                      <a:pt x="1281" y="9367"/>
                      <a:pt x="1268" y="9367"/>
                    </a:cubicBezTo>
                    <a:cubicBezTo>
                      <a:pt x="869" y="9367"/>
                      <a:pt x="694" y="9036"/>
                      <a:pt x="624" y="8763"/>
                    </a:cubicBezTo>
                    <a:cubicBezTo>
                      <a:pt x="606" y="8683"/>
                      <a:pt x="647" y="8626"/>
                      <a:pt x="716" y="8599"/>
                    </a:cubicBezTo>
                    <a:cubicBezTo>
                      <a:pt x="792" y="8564"/>
                      <a:pt x="874" y="8540"/>
                      <a:pt x="956" y="8519"/>
                    </a:cubicBezTo>
                    <a:cubicBezTo>
                      <a:pt x="1655" y="8358"/>
                      <a:pt x="2259" y="8006"/>
                      <a:pt x="2842" y="7607"/>
                    </a:cubicBezTo>
                    <a:cubicBezTo>
                      <a:pt x="3071" y="7445"/>
                      <a:pt x="3288" y="7263"/>
                      <a:pt x="3513" y="7089"/>
                    </a:cubicBezTo>
                    <a:cubicBezTo>
                      <a:pt x="3532" y="7077"/>
                      <a:pt x="3548" y="7050"/>
                      <a:pt x="3568" y="7048"/>
                    </a:cubicBezTo>
                    <a:cubicBezTo>
                      <a:pt x="3601" y="7042"/>
                      <a:pt x="3638" y="7032"/>
                      <a:pt x="3671" y="7032"/>
                    </a:cubicBezTo>
                    <a:close/>
                    <a:moveTo>
                      <a:pt x="4332" y="7234"/>
                    </a:moveTo>
                    <a:cubicBezTo>
                      <a:pt x="4490" y="7234"/>
                      <a:pt x="4537" y="7308"/>
                      <a:pt x="4481" y="7455"/>
                    </a:cubicBezTo>
                    <a:cubicBezTo>
                      <a:pt x="4284" y="7991"/>
                      <a:pt x="4031" y="8495"/>
                      <a:pt x="3669" y="8939"/>
                    </a:cubicBezTo>
                    <a:cubicBezTo>
                      <a:pt x="3351" y="9327"/>
                      <a:pt x="2957" y="9597"/>
                      <a:pt x="2425" y="9618"/>
                    </a:cubicBezTo>
                    <a:cubicBezTo>
                      <a:pt x="2349" y="9604"/>
                      <a:pt x="2269" y="9593"/>
                      <a:pt x="2191" y="9569"/>
                    </a:cubicBezTo>
                    <a:cubicBezTo>
                      <a:pt x="2089" y="9536"/>
                      <a:pt x="2075" y="9483"/>
                      <a:pt x="2138" y="9391"/>
                    </a:cubicBezTo>
                    <a:cubicBezTo>
                      <a:pt x="2167" y="9350"/>
                      <a:pt x="2202" y="9311"/>
                      <a:pt x="2241" y="9278"/>
                    </a:cubicBezTo>
                    <a:cubicBezTo>
                      <a:pt x="2877" y="8736"/>
                      <a:pt x="3437" y="8122"/>
                      <a:pt x="3937" y="7451"/>
                    </a:cubicBezTo>
                    <a:cubicBezTo>
                      <a:pt x="4031" y="7322"/>
                      <a:pt x="4153" y="7241"/>
                      <a:pt x="4319" y="7234"/>
                    </a:cubicBezTo>
                    <a:cubicBezTo>
                      <a:pt x="4324" y="7234"/>
                      <a:pt x="4328" y="7234"/>
                      <a:pt x="4332" y="7234"/>
                    </a:cubicBezTo>
                    <a:close/>
                    <a:moveTo>
                      <a:pt x="8535" y="1"/>
                    </a:moveTo>
                    <a:cubicBezTo>
                      <a:pt x="8256" y="1"/>
                      <a:pt x="7976" y="13"/>
                      <a:pt x="7695" y="33"/>
                    </a:cubicBezTo>
                    <a:cubicBezTo>
                      <a:pt x="7038" y="82"/>
                      <a:pt x="6414" y="274"/>
                      <a:pt x="5796" y="479"/>
                    </a:cubicBezTo>
                    <a:cubicBezTo>
                      <a:pt x="4659" y="851"/>
                      <a:pt x="3593" y="1352"/>
                      <a:pt x="2660" y="2113"/>
                    </a:cubicBezTo>
                    <a:cubicBezTo>
                      <a:pt x="2271" y="2426"/>
                      <a:pt x="1889" y="2748"/>
                      <a:pt x="1574" y="3141"/>
                    </a:cubicBezTo>
                    <a:cubicBezTo>
                      <a:pt x="1035" y="3814"/>
                      <a:pt x="669" y="4579"/>
                      <a:pt x="399" y="5389"/>
                    </a:cubicBezTo>
                    <a:cubicBezTo>
                      <a:pt x="162" y="6097"/>
                      <a:pt x="27" y="6823"/>
                      <a:pt x="0" y="7558"/>
                    </a:cubicBezTo>
                    <a:cubicBezTo>
                      <a:pt x="27" y="7975"/>
                      <a:pt x="23" y="8374"/>
                      <a:pt x="195" y="8752"/>
                    </a:cubicBezTo>
                    <a:cubicBezTo>
                      <a:pt x="516" y="9475"/>
                      <a:pt x="1066" y="9859"/>
                      <a:pt x="1850" y="9921"/>
                    </a:cubicBezTo>
                    <a:cubicBezTo>
                      <a:pt x="1937" y="9927"/>
                      <a:pt x="2023" y="9930"/>
                      <a:pt x="2109" y="9930"/>
                    </a:cubicBezTo>
                    <a:cubicBezTo>
                      <a:pt x="2565" y="9930"/>
                      <a:pt x="3010" y="9843"/>
                      <a:pt x="3444" y="9700"/>
                    </a:cubicBezTo>
                    <a:cubicBezTo>
                      <a:pt x="4485" y="9360"/>
                      <a:pt x="5483" y="8920"/>
                      <a:pt x="6427" y="8354"/>
                    </a:cubicBezTo>
                    <a:cubicBezTo>
                      <a:pt x="7480" y="7721"/>
                      <a:pt x="8444" y="6985"/>
                      <a:pt x="9311" y="6119"/>
                    </a:cubicBezTo>
                    <a:cubicBezTo>
                      <a:pt x="10048" y="5387"/>
                      <a:pt x="10643" y="4548"/>
                      <a:pt x="11056" y="3587"/>
                    </a:cubicBezTo>
                    <a:cubicBezTo>
                      <a:pt x="11290" y="3048"/>
                      <a:pt x="11486" y="2504"/>
                      <a:pt x="11562" y="1915"/>
                    </a:cubicBezTo>
                    <a:cubicBezTo>
                      <a:pt x="11652" y="1246"/>
                      <a:pt x="11263" y="692"/>
                      <a:pt x="10774" y="440"/>
                    </a:cubicBezTo>
                    <a:cubicBezTo>
                      <a:pt x="10555" y="327"/>
                      <a:pt x="10320" y="235"/>
                      <a:pt x="10078" y="174"/>
                    </a:cubicBezTo>
                    <a:cubicBezTo>
                      <a:pt x="9570" y="45"/>
                      <a:pt x="9054" y="1"/>
                      <a:pt x="8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2688700" y="3316525"/>
                <a:ext cx="108100" cy="94525"/>
              </a:xfrm>
              <a:custGeom>
                <a:rect b="b" l="l" r="r" t="t"/>
                <a:pathLst>
                  <a:path extrusionOk="0" h="3781" w="4324">
                    <a:moveTo>
                      <a:pt x="3183" y="1"/>
                    </a:moveTo>
                    <a:cubicBezTo>
                      <a:pt x="3110" y="1"/>
                      <a:pt x="3043" y="65"/>
                      <a:pt x="2963" y="194"/>
                    </a:cubicBezTo>
                    <a:cubicBezTo>
                      <a:pt x="2300" y="1244"/>
                      <a:pt x="1348" y="1921"/>
                      <a:pt x="209" y="2361"/>
                    </a:cubicBezTo>
                    <a:cubicBezTo>
                      <a:pt x="188" y="2369"/>
                      <a:pt x="164" y="2377"/>
                      <a:pt x="148" y="2389"/>
                    </a:cubicBezTo>
                    <a:cubicBezTo>
                      <a:pt x="23" y="2455"/>
                      <a:pt x="0" y="2526"/>
                      <a:pt x="66" y="2649"/>
                    </a:cubicBezTo>
                    <a:cubicBezTo>
                      <a:pt x="92" y="2706"/>
                      <a:pt x="131" y="2755"/>
                      <a:pt x="164" y="2809"/>
                    </a:cubicBezTo>
                    <a:cubicBezTo>
                      <a:pt x="301" y="3038"/>
                      <a:pt x="393" y="3289"/>
                      <a:pt x="450" y="3549"/>
                    </a:cubicBezTo>
                    <a:cubicBezTo>
                      <a:pt x="469" y="3627"/>
                      <a:pt x="487" y="3711"/>
                      <a:pt x="577" y="3733"/>
                    </a:cubicBezTo>
                    <a:cubicBezTo>
                      <a:pt x="651" y="3758"/>
                      <a:pt x="731" y="3762"/>
                      <a:pt x="841" y="3781"/>
                    </a:cubicBezTo>
                    <a:cubicBezTo>
                      <a:pt x="1011" y="3740"/>
                      <a:pt x="1213" y="3703"/>
                      <a:pt x="1404" y="3645"/>
                    </a:cubicBezTo>
                    <a:cubicBezTo>
                      <a:pt x="2277" y="3375"/>
                      <a:pt x="2977" y="2854"/>
                      <a:pt x="3570" y="2174"/>
                    </a:cubicBezTo>
                    <a:cubicBezTo>
                      <a:pt x="3863" y="1839"/>
                      <a:pt x="4098" y="1462"/>
                      <a:pt x="4256" y="1045"/>
                    </a:cubicBezTo>
                    <a:cubicBezTo>
                      <a:pt x="4323" y="867"/>
                      <a:pt x="4291" y="779"/>
                      <a:pt x="4121" y="701"/>
                    </a:cubicBezTo>
                    <a:cubicBezTo>
                      <a:pt x="3849" y="572"/>
                      <a:pt x="3621" y="386"/>
                      <a:pt x="3425" y="165"/>
                    </a:cubicBezTo>
                    <a:cubicBezTo>
                      <a:pt x="3327" y="56"/>
                      <a:pt x="325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2668450" y="3294125"/>
                <a:ext cx="93625" cy="75925"/>
              </a:xfrm>
              <a:custGeom>
                <a:rect b="b" l="l" r="r" t="t"/>
                <a:pathLst>
                  <a:path extrusionOk="0" h="3037" w="3745">
                    <a:moveTo>
                      <a:pt x="3257" y="0"/>
                    </a:moveTo>
                    <a:cubicBezTo>
                      <a:pt x="3229" y="0"/>
                      <a:pt x="3200" y="1"/>
                      <a:pt x="3171" y="4"/>
                    </a:cubicBezTo>
                    <a:cubicBezTo>
                      <a:pt x="2537" y="51"/>
                      <a:pt x="1958" y="272"/>
                      <a:pt x="1410" y="576"/>
                    </a:cubicBezTo>
                    <a:cubicBezTo>
                      <a:pt x="960" y="824"/>
                      <a:pt x="581" y="1149"/>
                      <a:pt x="307" y="1587"/>
                    </a:cubicBezTo>
                    <a:cubicBezTo>
                      <a:pt x="135" y="1861"/>
                      <a:pt x="18" y="2150"/>
                      <a:pt x="8" y="2477"/>
                    </a:cubicBezTo>
                    <a:cubicBezTo>
                      <a:pt x="0" y="2604"/>
                      <a:pt x="23" y="2727"/>
                      <a:pt x="119" y="2823"/>
                    </a:cubicBezTo>
                    <a:cubicBezTo>
                      <a:pt x="257" y="2957"/>
                      <a:pt x="414" y="3037"/>
                      <a:pt x="605" y="3037"/>
                    </a:cubicBezTo>
                    <a:cubicBezTo>
                      <a:pt x="627" y="3037"/>
                      <a:pt x="649" y="3036"/>
                      <a:pt x="671" y="3034"/>
                    </a:cubicBezTo>
                    <a:cubicBezTo>
                      <a:pt x="876" y="3013"/>
                      <a:pt x="1070" y="2970"/>
                      <a:pt x="1258" y="2880"/>
                    </a:cubicBezTo>
                    <a:cubicBezTo>
                      <a:pt x="1645" y="2696"/>
                      <a:pt x="2001" y="2467"/>
                      <a:pt x="2341" y="2211"/>
                    </a:cubicBezTo>
                    <a:cubicBezTo>
                      <a:pt x="2803" y="1865"/>
                      <a:pt x="3202" y="1456"/>
                      <a:pt x="3507" y="965"/>
                    </a:cubicBezTo>
                    <a:cubicBezTo>
                      <a:pt x="3621" y="779"/>
                      <a:pt x="3703" y="583"/>
                      <a:pt x="3726" y="364"/>
                    </a:cubicBezTo>
                    <a:cubicBezTo>
                      <a:pt x="3744" y="204"/>
                      <a:pt x="3705" y="30"/>
                      <a:pt x="3460" y="12"/>
                    </a:cubicBezTo>
                    <a:cubicBezTo>
                      <a:pt x="3393" y="6"/>
                      <a:pt x="3326" y="0"/>
                      <a:pt x="3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2776825" y="3247975"/>
                <a:ext cx="82425" cy="65850"/>
              </a:xfrm>
              <a:custGeom>
                <a:rect b="b" l="l" r="r" t="t"/>
                <a:pathLst>
                  <a:path extrusionOk="0" h="2634" w="3297">
                    <a:moveTo>
                      <a:pt x="2329" y="0"/>
                    </a:moveTo>
                    <a:cubicBezTo>
                      <a:pt x="2194" y="23"/>
                      <a:pt x="2056" y="55"/>
                      <a:pt x="1915" y="72"/>
                    </a:cubicBezTo>
                    <a:cubicBezTo>
                      <a:pt x="1664" y="106"/>
                      <a:pt x="1533" y="260"/>
                      <a:pt x="1453" y="487"/>
                    </a:cubicBezTo>
                    <a:cubicBezTo>
                      <a:pt x="1320" y="876"/>
                      <a:pt x="1128" y="1236"/>
                      <a:pt x="858" y="1549"/>
                    </a:cubicBezTo>
                    <a:cubicBezTo>
                      <a:pt x="675" y="1758"/>
                      <a:pt x="473" y="1950"/>
                      <a:pt x="281" y="2148"/>
                    </a:cubicBezTo>
                    <a:cubicBezTo>
                      <a:pt x="221" y="2210"/>
                      <a:pt x="156" y="2265"/>
                      <a:pt x="103" y="2330"/>
                    </a:cubicBezTo>
                    <a:cubicBezTo>
                      <a:pt x="60" y="2388"/>
                      <a:pt x="0" y="2453"/>
                      <a:pt x="51" y="2531"/>
                    </a:cubicBezTo>
                    <a:cubicBezTo>
                      <a:pt x="96" y="2599"/>
                      <a:pt x="161" y="2633"/>
                      <a:pt x="240" y="2633"/>
                    </a:cubicBezTo>
                    <a:cubicBezTo>
                      <a:pt x="256" y="2633"/>
                      <a:pt x="272" y="2632"/>
                      <a:pt x="289" y="2629"/>
                    </a:cubicBezTo>
                    <a:cubicBezTo>
                      <a:pt x="340" y="2623"/>
                      <a:pt x="389" y="2605"/>
                      <a:pt x="438" y="2592"/>
                    </a:cubicBezTo>
                    <a:cubicBezTo>
                      <a:pt x="1179" y="2363"/>
                      <a:pt x="1844" y="1993"/>
                      <a:pt x="2437" y="1498"/>
                    </a:cubicBezTo>
                    <a:cubicBezTo>
                      <a:pt x="2703" y="1275"/>
                      <a:pt x="2924" y="1009"/>
                      <a:pt x="3112" y="714"/>
                    </a:cubicBezTo>
                    <a:cubicBezTo>
                      <a:pt x="3296" y="428"/>
                      <a:pt x="3151" y="196"/>
                      <a:pt x="2887" y="119"/>
                    </a:cubicBezTo>
                    <a:cubicBezTo>
                      <a:pt x="2705" y="59"/>
                      <a:pt x="2519" y="39"/>
                      <a:pt x="232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2787625" y="3262075"/>
                <a:ext cx="94125" cy="65650"/>
              </a:xfrm>
              <a:custGeom>
                <a:rect b="b" l="l" r="r" t="t"/>
                <a:pathLst>
                  <a:path extrusionOk="0" h="2626" w="3765">
                    <a:moveTo>
                      <a:pt x="3234" y="1"/>
                    </a:moveTo>
                    <a:cubicBezTo>
                      <a:pt x="3142" y="1"/>
                      <a:pt x="3056" y="63"/>
                      <a:pt x="2985" y="181"/>
                    </a:cubicBezTo>
                    <a:cubicBezTo>
                      <a:pt x="2873" y="365"/>
                      <a:pt x="2756" y="547"/>
                      <a:pt x="2621" y="713"/>
                    </a:cubicBezTo>
                    <a:cubicBezTo>
                      <a:pt x="2208" y="1224"/>
                      <a:pt x="1669" y="1584"/>
                      <a:pt x="1086" y="1877"/>
                    </a:cubicBezTo>
                    <a:cubicBezTo>
                      <a:pt x="788" y="2024"/>
                      <a:pt x="471" y="2135"/>
                      <a:pt x="162" y="2257"/>
                    </a:cubicBezTo>
                    <a:cubicBezTo>
                      <a:pt x="16" y="2317"/>
                      <a:pt x="0" y="2368"/>
                      <a:pt x="115" y="2470"/>
                    </a:cubicBezTo>
                    <a:cubicBezTo>
                      <a:pt x="229" y="2569"/>
                      <a:pt x="356" y="2626"/>
                      <a:pt x="502" y="2626"/>
                    </a:cubicBezTo>
                    <a:cubicBezTo>
                      <a:pt x="519" y="2626"/>
                      <a:pt x="535" y="2625"/>
                      <a:pt x="552" y="2624"/>
                    </a:cubicBezTo>
                    <a:cubicBezTo>
                      <a:pt x="604" y="2618"/>
                      <a:pt x="655" y="2618"/>
                      <a:pt x="706" y="2611"/>
                    </a:cubicBezTo>
                    <a:cubicBezTo>
                      <a:pt x="1686" y="2464"/>
                      <a:pt x="2537" y="2034"/>
                      <a:pt x="3300" y="1417"/>
                    </a:cubicBezTo>
                    <a:cubicBezTo>
                      <a:pt x="3398" y="1337"/>
                      <a:pt x="3486" y="1230"/>
                      <a:pt x="3546" y="1118"/>
                    </a:cubicBezTo>
                    <a:cubicBezTo>
                      <a:pt x="3765" y="709"/>
                      <a:pt x="3754" y="414"/>
                      <a:pt x="3454" y="111"/>
                    </a:cubicBezTo>
                    <a:cubicBezTo>
                      <a:pt x="3379" y="36"/>
                      <a:pt x="3305" y="1"/>
                      <a:pt x="3234"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2607475" y="3401975"/>
                <a:ext cx="80975" cy="43575"/>
              </a:xfrm>
              <a:custGeom>
                <a:rect b="b" l="l" r="r" t="t"/>
                <a:pathLst>
                  <a:path extrusionOk="0" h="1743" w="3239">
                    <a:moveTo>
                      <a:pt x="3132" y="0"/>
                    </a:moveTo>
                    <a:cubicBezTo>
                      <a:pt x="3038" y="0"/>
                      <a:pt x="2969" y="46"/>
                      <a:pt x="2897" y="76"/>
                    </a:cubicBezTo>
                    <a:cubicBezTo>
                      <a:pt x="2112" y="422"/>
                      <a:pt x="1291" y="620"/>
                      <a:pt x="432" y="649"/>
                    </a:cubicBezTo>
                    <a:cubicBezTo>
                      <a:pt x="346" y="651"/>
                      <a:pt x="266" y="678"/>
                      <a:pt x="184" y="692"/>
                    </a:cubicBezTo>
                    <a:cubicBezTo>
                      <a:pt x="66" y="712"/>
                      <a:pt x="0" y="792"/>
                      <a:pt x="2" y="905"/>
                    </a:cubicBezTo>
                    <a:cubicBezTo>
                      <a:pt x="6" y="1097"/>
                      <a:pt x="13" y="1291"/>
                      <a:pt x="56" y="1478"/>
                    </a:cubicBezTo>
                    <a:cubicBezTo>
                      <a:pt x="97" y="1663"/>
                      <a:pt x="182" y="1743"/>
                      <a:pt x="331" y="1743"/>
                    </a:cubicBezTo>
                    <a:cubicBezTo>
                      <a:pt x="373" y="1743"/>
                      <a:pt x="419" y="1737"/>
                      <a:pt x="471" y="1725"/>
                    </a:cubicBezTo>
                    <a:cubicBezTo>
                      <a:pt x="1522" y="1482"/>
                      <a:pt x="2376" y="884"/>
                      <a:pt x="3176" y="191"/>
                    </a:cubicBezTo>
                    <a:cubicBezTo>
                      <a:pt x="3212" y="156"/>
                      <a:pt x="3216" y="80"/>
                      <a:pt x="3239" y="19"/>
                    </a:cubicBezTo>
                    <a:cubicBezTo>
                      <a:pt x="3200" y="6"/>
                      <a:pt x="3165" y="0"/>
                      <a:pt x="3132"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2609425" y="3381775"/>
                <a:ext cx="74275" cy="28975"/>
              </a:xfrm>
              <a:custGeom>
                <a:rect b="b" l="l" r="r" t="t"/>
                <a:pathLst>
                  <a:path extrusionOk="0" h="1159" w="2971">
                    <a:moveTo>
                      <a:pt x="569" y="0"/>
                    </a:moveTo>
                    <a:cubicBezTo>
                      <a:pt x="343" y="0"/>
                      <a:pt x="181" y="129"/>
                      <a:pt x="121" y="375"/>
                    </a:cubicBezTo>
                    <a:cubicBezTo>
                      <a:pt x="88" y="506"/>
                      <a:pt x="68" y="641"/>
                      <a:pt x="47" y="774"/>
                    </a:cubicBezTo>
                    <a:cubicBezTo>
                      <a:pt x="0" y="1031"/>
                      <a:pt x="102" y="1152"/>
                      <a:pt x="479" y="1158"/>
                    </a:cubicBezTo>
                    <a:cubicBezTo>
                      <a:pt x="702" y="1128"/>
                      <a:pt x="1043" y="1089"/>
                      <a:pt x="1385" y="1027"/>
                    </a:cubicBezTo>
                    <a:cubicBezTo>
                      <a:pt x="1882" y="935"/>
                      <a:pt x="2353" y="761"/>
                      <a:pt x="2817" y="551"/>
                    </a:cubicBezTo>
                    <a:cubicBezTo>
                      <a:pt x="2909" y="508"/>
                      <a:pt x="2965" y="444"/>
                      <a:pt x="2967" y="344"/>
                    </a:cubicBezTo>
                    <a:cubicBezTo>
                      <a:pt x="2971" y="250"/>
                      <a:pt x="2901" y="180"/>
                      <a:pt x="2819" y="154"/>
                    </a:cubicBezTo>
                    <a:cubicBezTo>
                      <a:pt x="2754" y="134"/>
                      <a:pt x="2683" y="121"/>
                      <a:pt x="2615" y="121"/>
                    </a:cubicBezTo>
                    <a:cubicBezTo>
                      <a:pt x="2590" y="121"/>
                      <a:pt x="2565" y="123"/>
                      <a:pt x="2541" y="127"/>
                    </a:cubicBezTo>
                    <a:cubicBezTo>
                      <a:pt x="2331" y="159"/>
                      <a:pt x="2120" y="181"/>
                      <a:pt x="1909" y="181"/>
                    </a:cubicBezTo>
                    <a:cubicBezTo>
                      <a:pt x="1781" y="181"/>
                      <a:pt x="1653" y="173"/>
                      <a:pt x="1524" y="154"/>
                    </a:cubicBezTo>
                    <a:cubicBezTo>
                      <a:pt x="1252" y="113"/>
                      <a:pt x="978" y="68"/>
                      <a:pt x="706" y="15"/>
                    </a:cubicBezTo>
                    <a:cubicBezTo>
                      <a:pt x="658" y="5"/>
                      <a:pt x="613" y="0"/>
                      <a:pt x="56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2614775" y="3414750"/>
                <a:ext cx="79475" cy="58425"/>
              </a:xfrm>
              <a:custGeom>
                <a:rect b="b" l="l" r="r" t="t"/>
                <a:pathLst>
                  <a:path extrusionOk="0" h="2337" w="3179">
                    <a:moveTo>
                      <a:pt x="3066" y="1"/>
                    </a:moveTo>
                    <a:cubicBezTo>
                      <a:pt x="3033" y="1"/>
                      <a:pt x="2996" y="11"/>
                      <a:pt x="2963" y="17"/>
                    </a:cubicBezTo>
                    <a:cubicBezTo>
                      <a:pt x="2943" y="19"/>
                      <a:pt x="2927" y="46"/>
                      <a:pt x="2908" y="58"/>
                    </a:cubicBezTo>
                    <a:cubicBezTo>
                      <a:pt x="2683" y="232"/>
                      <a:pt x="2466" y="414"/>
                      <a:pt x="2237" y="576"/>
                    </a:cubicBezTo>
                    <a:cubicBezTo>
                      <a:pt x="1654" y="975"/>
                      <a:pt x="1050" y="1327"/>
                      <a:pt x="351" y="1488"/>
                    </a:cubicBezTo>
                    <a:cubicBezTo>
                      <a:pt x="269" y="1509"/>
                      <a:pt x="187" y="1533"/>
                      <a:pt x="111" y="1568"/>
                    </a:cubicBezTo>
                    <a:cubicBezTo>
                      <a:pt x="42" y="1595"/>
                      <a:pt x="1" y="1652"/>
                      <a:pt x="19" y="1732"/>
                    </a:cubicBezTo>
                    <a:cubicBezTo>
                      <a:pt x="89" y="2005"/>
                      <a:pt x="264" y="2336"/>
                      <a:pt x="663" y="2336"/>
                    </a:cubicBezTo>
                    <a:cubicBezTo>
                      <a:pt x="676" y="2336"/>
                      <a:pt x="689" y="2336"/>
                      <a:pt x="703" y="2335"/>
                    </a:cubicBezTo>
                    <a:cubicBezTo>
                      <a:pt x="706" y="2335"/>
                      <a:pt x="710" y="2335"/>
                      <a:pt x="714" y="2335"/>
                    </a:cubicBezTo>
                    <a:cubicBezTo>
                      <a:pt x="908" y="2335"/>
                      <a:pt x="1086" y="2284"/>
                      <a:pt x="1239" y="2157"/>
                    </a:cubicBezTo>
                    <a:cubicBezTo>
                      <a:pt x="1449" y="1983"/>
                      <a:pt x="1672" y="1824"/>
                      <a:pt x="1859" y="1629"/>
                    </a:cubicBezTo>
                    <a:cubicBezTo>
                      <a:pt x="2210" y="1263"/>
                      <a:pt x="2546" y="879"/>
                      <a:pt x="2886" y="500"/>
                    </a:cubicBezTo>
                    <a:cubicBezTo>
                      <a:pt x="2976" y="402"/>
                      <a:pt x="3051" y="285"/>
                      <a:pt x="3133" y="179"/>
                    </a:cubicBezTo>
                    <a:cubicBezTo>
                      <a:pt x="3178" y="120"/>
                      <a:pt x="3174" y="50"/>
                      <a:pt x="3117" y="13"/>
                    </a:cubicBezTo>
                    <a:cubicBezTo>
                      <a:pt x="3103" y="4"/>
                      <a:pt x="3085" y="1"/>
                      <a:pt x="3066"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2651500" y="3419825"/>
                <a:ext cx="61575" cy="59600"/>
              </a:xfrm>
              <a:custGeom>
                <a:rect b="b" l="l" r="r" t="t"/>
                <a:pathLst>
                  <a:path extrusionOk="0" h="2384" w="2463">
                    <a:moveTo>
                      <a:pt x="2258" y="0"/>
                    </a:moveTo>
                    <a:cubicBezTo>
                      <a:pt x="2254" y="0"/>
                      <a:pt x="2250" y="0"/>
                      <a:pt x="2245" y="0"/>
                    </a:cubicBezTo>
                    <a:cubicBezTo>
                      <a:pt x="2079" y="7"/>
                      <a:pt x="1957" y="88"/>
                      <a:pt x="1863" y="217"/>
                    </a:cubicBezTo>
                    <a:cubicBezTo>
                      <a:pt x="1363" y="888"/>
                      <a:pt x="803" y="1502"/>
                      <a:pt x="167" y="2044"/>
                    </a:cubicBezTo>
                    <a:cubicBezTo>
                      <a:pt x="128" y="2077"/>
                      <a:pt x="93" y="2116"/>
                      <a:pt x="64" y="2157"/>
                    </a:cubicBezTo>
                    <a:cubicBezTo>
                      <a:pt x="1" y="2249"/>
                      <a:pt x="15" y="2302"/>
                      <a:pt x="117" y="2335"/>
                    </a:cubicBezTo>
                    <a:cubicBezTo>
                      <a:pt x="195" y="2359"/>
                      <a:pt x="275" y="2370"/>
                      <a:pt x="351" y="2384"/>
                    </a:cubicBezTo>
                    <a:cubicBezTo>
                      <a:pt x="883" y="2363"/>
                      <a:pt x="1277" y="2093"/>
                      <a:pt x="1595" y="1705"/>
                    </a:cubicBezTo>
                    <a:cubicBezTo>
                      <a:pt x="1957" y="1261"/>
                      <a:pt x="2210" y="757"/>
                      <a:pt x="2407" y="221"/>
                    </a:cubicBezTo>
                    <a:cubicBezTo>
                      <a:pt x="2463" y="74"/>
                      <a:pt x="2416" y="0"/>
                      <a:pt x="2258"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2804650" y="3304925"/>
                <a:ext cx="70400" cy="40400"/>
              </a:xfrm>
              <a:custGeom>
                <a:rect b="b" l="l" r="r" t="t"/>
                <a:pathLst>
                  <a:path extrusionOk="0" h="1616" w="2816">
                    <a:moveTo>
                      <a:pt x="2726" y="0"/>
                    </a:moveTo>
                    <a:cubicBezTo>
                      <a:pt x="2678" y="0"/>
                      <a:pt x="2638" y="63"/>
                      <a:pt x="2599" y="91"/>
                    </a:cubicBezTo>
                    <a:cubicBezTo>
                      <a:pt x="1917" y="586"/>
                      <a:pt x="1177" y="951"/>
                      <a:pt x="346" y="1127"/>
                    </a:cubicBezTo>
                    <a:cubicBezTo>
                      <a:pt x="285" y="1139"/>
                      <a:pt x="227" y="1155"/>
                      <a:pt x="168" y="1178"/>
                    </a:cubicBezTo>
                    <a:cubicBezTo>
                      <a:pt x="47" y="1227"/>
                      <a:pt x="0" y="1292"/>
                      <a:pt x="6" y="1388"/>
                    </a:cubicBezTo>
                    <a:cubicBezTo>
                      <a:pt x="17" y="1485"/>
                      <a:pt x="109" y="1579"/>
                      <a:pt x="221" y="1593"/>
                    </a:cubicBezTo>
                    <a:cubicBezTo>
                      <a:pt x="373" y="1603"/>
                      <a:pt x="518" y="1607"/>
                      <a:pt x="665" y="1615"/>
                    </a:cubicBezTo>
                    <a:cubicBezTo>
                      <a:pt x="1087" y="1589"/>
                      <a:pt x="1498" y="1525"/>
                      <a:pt x="1895" y="1380"/>
                    </a:cubicBezTo>
                    <a:cubicBezTo>
                      <a:pt x="2120" y="1298"/>
                      <a:pt x="2298" y="1163"/>
                      <a:pt x="2443" y="973"/>
                    </a:cubicBezTo>
                    <a:cubicBezTo>
                      <a:pt x="2615" y="748"/>
                      <a:pt x="2717" y="492"/>
                      <a:pt x="2795" y="226"/>
                    </a:cubicBezTo>
                    <a:cubicBezTo>
                      <a:pt x="2811" y="165"/>
                      <a:pt x="2816" y="63"/>
                      <a:pt x="2779" y="28"/>
                    </a:cubicBezTo>
                    <a:cubicBezTo>
                      <a:pt x="2760" y="8"/>
                      <a:pt x="2742" y="0"/>
                      <a:pt x="272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2766375" y="3247350"/>
                <a:ext cx="41475" cy="51225"/>
              </a:xfrm>
              <a:custGeom>
                <a:rect b="b" l="l" r="r" t="t"/>
                <a:pathLst>
                  <a:path extrusionOk="0" h="2049" w="1659">
                    <a:moveTo>
                      <a:pt x="1071" y="0"/>
                    </a:moveTo>
                    <a:cubicBezTo>
                      <a:pt x="722" y="0"/>
                      <a:pt x="529" y="180"/>
                      <a:pt x="457" y="567"/>
                    </a:cubicBezTo>
                    <a:cubicBezTo>
                      <a:pt x="406" y="850"/>
                      <a:pt x="314" y="1114"/>
                      <a:pt x="181" y="1365"/>
                    </a:cubicBezTo>
                    <a:cubicBezTo>
                      <a:pt x="130" y="1465"/>
                      <a:pt x="81" y="1570"/>
                      <a:pt x="50" y="1678"/>
                    </a:cubicBezTo>
                    <a:cubicBezTo>
                      <a:pt x="1" y="1850"/>
                      <a:pt x="132" y="2049"/>
                      <a:pt x="330" y="2049"/>
                    </a:cubicBezTo>
                    <a:cubicBezTo>
                      <a:pt x="388" y="2016"/>
                      <a:pt x="494" y="1975"/>
                      <a:pt x="574" y="1901"/>
                    </a:cubicBezTo>
                    <a:cubicBezTo>
                      <a:pt x="911" y="1596"/>
                      <a:pt x="1210" y="1253"/>
                      <a:pt x="1417" y="843"/>
                    </a:cubicBezTo>
                    <a:cubicBezTo>
                      <a:pt x="1484" y="713"/>
                      <a:pt x="1533" y="575"/>
                      <a:pt x="1578" y="434"/>
                    </a:cubicBezTo>
                    <a:cubicBezTo>
                      <a:pt x="1658" y="195"/>
                      <a:pt x="1615" y="127"/>
                      <a:pt x="1359" y="39"/>
                    </a:cubicBezTo>
                    <a:cubicBezTo>
                      <a:pt x="1316" y="23"/>
                      <a:pt x="1271" y="15"/>
                      <a:pt x="1229" y="11"/>
                    </a:cubicBezTo>
                    <a:cubicBezTo>
                      <a:pt x="1173" y="4"/>
                      <a:pt x="1120" y="0"/>
                      <a:pt x="1071"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2794725" y="3346350"/>
                <a:ext cx="60525" cy="29425"/>
              </a:xfrm>
              <a:custGeom>
                <a:rect b="b" l="l" r="r" t="t"/>
                <a:pathLst>
                  <a:path extrusionOk="0" h="1177" w="2421">
                    <a:moveTo>
                      <a:pt x="2334" y="1"/>
                    </a:moveTo>
                    <a:cubicBezTo>
                      <a:pt x="2300" y="1"/>
                      <a:pt x="2261" y="20"/>
                      <a:pt x="2226" y="32"/>
                    </a:cubicBezTo>
                    <a:cubicBezTo>
                      <a:pt x="1820" y="174"/>
                      <a:pt x="1401" y="248"/>
                      <a:pt x="970" y="248"/>
                    </a:cubicBezTo>
                    <a:cubicBezTo>
                      <a:pt x="917" y="248"/>
                      <a:pt x="864" y="247"/>
                      <a:pt x="811" y="245"/>
                    </a:cubicBezTo>
                    <a:lnTo>
                      <a:pt x="592" y="245"/>
                    </a:lnTo>
                    <a:cubicBezTo>
                      <a:pt x="552" y="245"/>
                      <a:pt x="512" y="244"/>
                      <a:pt x="472" y="244"/>
                    </a:cubicBezTo>
                    <a:cubicBezTo>
                      <a:pt x="432" y="244"/>
                      <a:pt x="392" y="245"/>
                      <a:pt x="352" y="247"/>
                    </a:cubicBezTo>
                    <a:cubicBezTo>
                      <a:pt x="248" y="253"/>
                      <a:pt x="154" y="280"/>
                      <a:pt x="97" y="380"/>
                    </a:cubicBezTo>
                    <a:cubicBezTo>
                      <a:pt x="0" y="550"/>
                      <a:pt x="33" y="738"/>
                      <a:pt x="205" y="830"/>
                    </a:cubicBezTo>
                    <a:cubicBezTo>
                      <a:pt x="414" y="941"/>
                      <a:pt x="635" y="1035"/>
                      <a:pt x="854" y="1119"/>
                    </a:cubicBezTo>
                    <a:cubicBezTo>
                      <a:pt x="959" y="1159"/>
                      <a:pt x="1065" y="1177"/>
                      <a:pt x="1172" y="1177"/>
                    </a:cubicBezTo>
                    <a:cubicBezTo>
                      <a:pt x="1322" y="1177"/>
                      <a:pt x="1472" y="1142"/>
                      <a:pt x="1617" y="1088"/>
                    </a:cubicBezTo>
                    <a:cubicBezTo>
                      <a:pt x="1717" y="1053"/>
                      <a:pt x="1829" y="1006"/>
                      <a:pt x="1891" y="930"/>
                    </a:cubicBezTo>
                    <a:cubicBezTo>
                      <a:pt x="2071" y="707"/>
                      <a:pt x="2235" y="468"/>
                      <a:pt x="2392" y="227"/>
                    </a:cubicBezTo>
                    <a:cubicBezTo>
                      <a:pt x="2421" y="181"/>
                      <a:pt x="2417" y="91"/>
                      <a:pt x="2394" y="40"/>
                    </a:cubicBezTo>
                    <a:cubicBezTo>
                      <a:pt x="2379" y="11"/>
                      <a:pt x="2357" y="1"/>
                      <a:pt x="2334"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2699075" y="3415950"/>
                <a:ext cx="38650" cy="51225"/>
              </a:xfrm>
              <a:custGeom>
                <a:rect b="b" l="l" r="r" t="t"/>
                <a:pathLst>
                  <a:path extrusionOk="0" h="2049" w="1546">
                    <a:moveTo>
                      <a:pt x="1199" y="0"/>
                    </a:moveTo>
                    <a:cubicBezTo>
                      <a:pt x="1153" y="0"/>
                      <a:pt x="1102" y="27"/>
                      <a:pt x="1044" y="78"/>
                    </a:cubicBezTo>
                    <a:cubicBezTo>
                      <a:pt x="917" y="182"/>
                      <a:pt x="845" y="323"/>
                      <a:pt x="792" y="473"/>
                    </a:cubicBezTo>
                    <a:cubicBezTo>
                      <a:pt x="616" y="962"/>
                      <a:pt x="385" y="1420"/>
                      <a:pt x="78" y="1841"/>
                    </a:cubicBezTo>
                    <a:cubicBezTo>
                      <a:pt x="54" y="1884"/>
                      <a:pt x="31" y="1931"/>
                      <a:pt x="1" y="1987"/>
                    </a:cubicBezTo>
                    <a:cubicBezTo>
                      <a:pt x="53" y="2032"/>
                      <a:pt x="104" y="2048"/>
                      <a:pt x="153" y="2048"/>
                    </a:cubicBezTo>
                    <a:cubicBezTo>
                      <a:pt x="199" y="2048"/>
                      <a:pt x="243" y="2034"/>
                      <a:pt x="287" y="2015"/>
                    </a:cubicBezTo>
                    <a:cubicBezTo>
                      <a:pt x="557" y="1901"/>
                      <a:pt x="831" y="1788"/>
                      <a:pt x="1097" y="1659"/>
                    </a:cubicBezTo>
                    <a:cubicBezTo>
                      <a:pt x="1208" y="1606"/>
                      <a:pt x="1304" y="1524"/>
                      <a:pt x="1396" y="1440"/>
                    </a:cubicBezTo>
                    <a:cubicBezTo>
                      <a:pt x="1496" y="1348"/>
                      <a:pt x="1545" y="1227"/>
                      <a:pt x="1527" y="1086"/>
                    </a:cubicBezTo>
                    <a:cubicBezTo>
                      <a:pt x="1504" y="890"/>
                      <a:pt x="1490" y="691"/>
                      <a:pt x="1455" y="497"/>
                    </a:cubicBezTo>
                    <a:cubicBezTo>
                      <a:pt x="1433" y="370"/>
                      <a:pt x="1396" y="243"/>
                      <a:pt x="1341" y="125"/>
                    </a:cubicBezTo>
                    <a:cubicBezTo>
                      <a:pt x="1301" y="40"/>
                      <a:pt x="1254" y="0"/>
                      <a:pt x="119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2619450" y="3353500"/>
                <a:ext cx="53100" cy="26300"/>
              </a:xfrm>
              <a:custGeom>
                <a:rect b="b" l="l" r="r" t="t"/>
                <a:pathLst>
                  <a:path extrusionOk="0" h="1052" w="2124">
                    <a:moveTo>
                      <a:pt x="434" y="0"/>
                    </a:moveTo>
                    <a:cubicBezTo>
                      <a:pt x="349" y="0"/>
                      <a:pt x="284" y="42"/>
                      <a:pt x="215" y="135"/>
                    </a:cubicBezTo>
                    <a:cubicBezTo>
                      <a:pt x="178" y="188"/>
                      <a:pt x="149" y="254"/>
                      <a:pt x="119" y="311"/>
                    </a:cubicBezTo>
                    <a:cubicBezTo>
                      <a:pt x="0" y="538"/>
                      <a:pt x="49" y="728"/>
                      <a:pt x="366" y="871"/>
                    </a:cubicBezTo>
                    <a:cubicBezTo>
                      <a:pt x="403" y="886"/>
                      <a:pt x="440" y="896"/>
                      <a:pt x="479" y="906"/>
                    </a:cubicBezTo>
                    <a:cubicBezTo>
                      <a:pt x="812" y="994"/>
                      <a:pt x="1154" y="1045"/>
                      <a:pt x="1502" y="1051"/>
                    </a:cubicBezTo>
                    <a:cubicBezTo>
                      <a:pt x="1661" y="1035"/>
                      <a:pt x="1819" y="1031"/>
                      <a:pt x="1972" y="1000"/>
                    </a:cubicBezTo>
                    <a:cubicBezTo>
                      <a:pt x="2103" y="974"/>
                      <a:pt x="2124" y="894"/>
                      <a:pt x="2038" y="792"/>
                    </a:cubicBezTo>
                    <a:cubicBezTo>
                      <a:pt x="1980" y="728"/>
                      <a:pt x="1913" y="675"/>
                      <a:pt x="1862" y="605"/>
                    </a:cubicBezTo>
                    <a:cubicBezTo>
                      <a:pt x="1733" y="434"/>
                      <a:pt x="1549" y="350"/>
                      <a:pt x="1356" y="282"/>
                    </a:cubicBezTo>
                    <a:cubicBezTo>
                      <a:pt x="1095" y="190"/>
                      <a:pt x="829" y="114"/>
                      <a:pt x="569" y="26"/>
                    </a:cubicBezTo>
                    <a:cubicBezTo>
                      <a:pt x="518" y="9"/>
                      <a:pt x="474" y="0"/>
                      <a:pt x="434"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2783825" y="3371900"/>
                <a:ext cx="42625" cy="26925"/>
              </a:xfrm>
              <a:custGeom>
                <a:rect b="b" l="l" r="r" t="t"/>
                <a:pathLst>
                  <a:path extrusionOk="0" h="1077" w="1705">
                    <a:moveTo>
                      <a:pt x="260" y="0"/>
                    </a:moveTo>
                    <a:cubicBezTo>
                      <a:pt x="176" y="0"/>
                      <a:pt x="105" y="53"/>
                      <a:pt x="56" y="148"/>
                    </a:cubicBezTo>
                    <a:cubicBezTo>
                      <a:pt x="1" y="254"/>
                      <a:pt x="21" y="346"/>
                      <a:pt x="93" y="432"/>
                    </a:cubicBezTo>
                    <a:cubicBezTo>
                      <a:pt x="252" y="626"/>
                      <a:pt x="430" y="802"/>
                      <a:pt x="651" y="925"/>
                    </a:cubicBezTo>
                    <a:cubicBezTo>
                      <a:pt x="770" y="995"/>
                      <a:pt x="911" y="1027"/>
                      <a:pt x="1040" y="1077"/>
                    </a:cubicBezTo>
                    <a:cubicBezTo>
                      <a:pt x="1195" y="1058"/>
                      <a:pt x="1316" y="1013"/>
                      <a:pt x="1418" y="909"/>
                    </a:cubicBezTo>
                    <a:cubicBezTo>
                      <a:pt x="1468" y="860"/>
                      <a:pt x="1519" y="817"/>
                      <a:pt x="1566" y="768"/>
                    </a:cubicBezTo>
                    <a:cubicBezTo>
                      <a:pt x="1705" y="622"/>
                      <a:pt x="1682" y="504"/>
                      <a:pt x="1488" y="461"/>
                    </a:cubicBezTo>
                    <a:cubicBezTo>
                      <a:pt x="1095" y="373"/>
                      <a:pt x="733" y="223"/>
                      <a:pt x="379" y="33"/>
                    </a:cubicBezTo>
                    <a:cubicBezTo>
                      <a:pt x="337" y="11"/>
                      <a:pt x="297" y="0"/>
                      <a:pt x="260"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2769550" y="3386550"/>
                <a:ext cx="32100" cy="29100"/>
              </a:xfrm>
              <a:custGeom>
                <a:rect b="b" l="l" r="r" t="t"/>
                <a:pathLst>
                  <a:path extrusionOk="0" h="1164" w="1284">
                    <a:moveTo>
                      <a:pt x="305" y="1"/>
                    </a:moveTo>
                    <a:cubicBezTo>
                      <a:pt x="261" y="1"/>
                      <a:pt x="216" y="19"/>
                      <a:pt x="171" y="53"/>
                    </a:cubicBezTo>
                    <a:cubicBezTo>
                      <a:pt x="50" y="145"/>
                      <a:pt x="1" y="284"/>
                      <a:pt x="72" y="396"/>
                    </a:cubicBezTo>
                    <a:cubicBezTo>
                      <a:pt x="224" y="630"/>
                      <a:pt x="369" y="871"/>
                      <a:pt x="602" y="1033"/>
                    </a:cubicBezTo>
                    <a:cubicBezTo>
                      <a:pt x="698" y="1100"/>
                      <a:pt x="807" y="1135"/>
                      <a:pt x="868" y="1164"/>
                    </a:cubicBezTo>
                    <a:cubicBezTo>
                      <a:pt x="1024" y="1160"/>
                      <a:pt x="1284" y="951"/>
                      <a:pt x="1284" y="847"/>
                    </a:cubicBezTo>
                    <a:cubicBezTo>
                      <a:pt x="1284" y="793"/>
                      <a:pt x="1249" y="716"/>
                      <a:pt x="1206" y="691"/>
                    </a:cubicBezTo>
                    <a:cubicBezTo>
                      <a:pt x="928" y="531"/>
                      <a:pt x="692" y="323"/>
                      <a:pt x="471" y="90"/>
                    </a:cubicBezTo>
                    <a:cubicBezTo>
                      <a:pt x="414" y="28"/>
                      <a:pt x="359" y="1"/>
                      <a:pt x="305"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2630125" y="3328500"/>
                <a:ext cx="30200" cy="25325"/>
              </a:xfrm>
              <a:custGeom>
                <a:rect b="b" l="l" r="r" t="t"/>
                <a:pathLst>
                  <a:path extrusionOk="0" h="1013" w="1208">
                    <a:moveTo>
                      <a:pt x="486" y="1"/>
                    </a:moveTo>
                    <a:cubicBezTo>
                      <a:pt x="432" y="1"/>
                      <a:pt x="379" y="32"/>
                      <a:pt x="338" y="87"/>
                    </a:cubicBezTo>
                    <a:cubicBezTo>
                      <a:pt x="281" y="169"/>
                      <a:pt x="232" y="257"/>
                      <a:pt x="175" y="343"/>
                    </a:cubicBezTo>
                    <a:cubicBezTo>
                      <a:pt x="1" y="621"/>
                      <a:pt x="68" y="625"/>
                      <a:pt x="265" y="799"/>
                    </a:cubicBezTo>
                    <a:cubicBezTo>
                      <a:pt x="305" y="836"/>
                      <a:pt x="363" y="859"/>
                      <a:pt x="416" y="873"/>
                    </a:cubicBezTo>
                    <a:cubicBezTo>
                      <a:pt x="571" y="922"/>
                      <a:pt x="731" y="969"/>
                      <a:pt x="889" y="1004"/>
                    </a:cubicBezTo>
                    <a:cubicBezTo>
                      <a:pt x="915" y="1010"/>
                      <a:pt x="940" y="1013"/>
                      <a:pt x="964" y="1013"/>
                    </a:cubicBezTo>
                    <a:cubicBezTo>
                      <a:pt x="1102" y="1013"/>
                      <a:pt x="1192" y="915"/>
                      <a:pt x="1208" y="754"/>
                    </a:cubicBezTo>
                    <a:cubicBezTo>
                      <a:pt x="1171" y="675"/>
                      <a:pt x="1150" y="578"/>
                      <a:pt x="1093" y="519"/>
                    </a:cubicBezTo>
                    <a:cubicBezTo>
                      <a:pt x="936" y="353"/>
                      <a:pt x="766" y="194"/>
                      <a:pt x="590" y="42"/>
                    </a:cubicBezTo>
                    <a:cubicBezTo>
                      <a:pt x="557" y="14"/>
                      <a:pt x="521" y="1"/>
                      <a:pt x="486"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2755350" y="3399100"/>
                <a:ext cx="26650" cy="33125"/>
              </a:xfrm>
              <a:custGeom>
                <a:rect b="b" l="l" r="r" t="t"/>
                <a:pathLst>
                  <a:path extrusionOk="0" h="1325" w="1066">
                    <a:moveTo>
                      <a:pt x="268" y="1"/>
                    </a:moveTo>
                    <a:cubicBezTo>
                      <a:pt x="80" y="9"/>
                      <a:pt x="0" y="148"/>
                      <a:pt x="59" y="316"/>
                    </a:cubicBezTo>
                    <a:cubicBezTo>
                      <a:pt x="147" y="570"/>
                      <a:pt x="244" y="825"/>
                      <a:pt x="346" y="1075"/>
                    </a:cubicBezTo>
                    <a:cubicBezTo>
                      <a:pt x="414" y="1245"/>
                      <a:pt x="480" y="1324"/>
                      <a:pt x="574" y="1324"/>
                    </a:cubicBezTo>
                    <a:cubicBezTo>
                      <a:pt x="641" y="1324"/>
                      <a:pt x="721" y="1284"/>
                      <a:pt x="827" y="1208"/>
                    </a:cubicBezTo>
                    <a:cubicBezTo>
                      <a:pt x="1046" y="1050"/>
                      <a:pt x="1066" y="946"/>
                      <a:pt x="904" y="733"/>
                    </a:cubicBezTo>
                    <a:cubicBezTo>
                      <a:pt x="739" y="518"/>
                      <a:pt x="573" y="304"/>
                      <a:pt x="399" y="97"/>
                    </a:cubicBezTo>
                    <a:cubicBezTo>
                      <a:pt x="360" y="46"/>
                      <a:pt x="297" y="19"/>
                      <a:pt x="268"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2740700" y="3409225"/>
                <a:ext cx="18800" cy="36300"/>
              </a:xfrm>
              <a:custGeom>
                <a:rect b="b" l="l" r="r" t="t"/>
                <a:pathLst>
                  <a:path extrusionOk="0" h="1452" w="752">
                    <a:moveTo>
                      <a:pt x="190" y="0"/>
                    </a:moveTo>
                    <a:cubicBezTo>
                      <a:pt x="171" y="0"/>
                      <a:pt x="149" y="4"/>
                      <a:pt x="126" y="13"/>
                    </a:cubicBezTo>
                    <a:cubicBezTo>
                      <a:pt x="15" y="52"/>
                      <a:pt x="1" y="136"/>
                      <a:pt x="5" y="251"/>
                    </a:cubicBezTo>
                    <a:cubicBezTo>
                      <a:pt x="7" y="285"/>
                      <a:pt x="11" y="336"/>
                      <a:pt x="21" y="383"/>
                    </a:cubicBezTo>
                    <a:cubicBezTo>
                      <a:pt x="64" y="645"/>
                      <a:pt x="107" y="909"/>
                      <a:pt x="154" y="1169"/>
                    </a:cubicBezTo>
                    <a:cubicBezTo>
                      <a:pt x="165" y="1231"/>
                      <a:pt x="171" y="1298"/>
                      <a:pt x="201" y="1349"/>
                    </a:cubicBezTo>
                    <a:cubicBezTo>
                      <a:pt x="232" y="1394"/>
                      <a:pt x="291" y="1451"/>
                      <a:pt x="338" y="1451"/>
                    </a:cubicBezTo>
                    <a:cubicBezTo>
                      <a:pt x="537" y="1451"/>
                      <a:pt x="752" y="1198"/>
                      <a:pt x="711" y="1005"/>
                    </a:cubicBezTo>
                    <a:cubicBezTo>
                      <a:pt x="639" y="688"/>
                      <a:pt x="523" y="390"/>
                      <a:pt x="351" y="113"/>
                    </a:cubicBezTo>
                    <a:cubicBezTo>
                      <a:pt x="311" y="51"/>
                      <a:pt x="261" y="0"/>
                      <a:pt x="190"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2734325" y="3258075"/>
                <a:ext cx="17725" cy="28675"/>
              </a:xfrm>
              <a:custGeom>
                <a:rect b="b" l="l" r="r" t="t"/>
                <a:pathLst>
                  <a:path extrusionOk="0" h="1147" w="709">
                    <a:moveTo>
                      <a:pt x="539" y="1"/>
                    </a:moveTo>
                    <a:cubicBezTo>
                      <a:pt x="522" y="1"/>
                      <a:pt x="505" y="3"/>
                      <a:pt x="487" y="7"/>
                    </a:cubicBezTo>
                    <a:cubicBezTo>
                      <a:pt x="401" y="32"/>
                      <a:pt x="315" y="67"/>
                      <a:pt x="231" y="99"/>
                    </a:cubicBezTo>
                    <a:cubicBezTo>
                      <a:pt x="74" y="167"/>
                      <a:pt x="0" y="292"/>
                      <a:pt x="2" y="433"/>
                    </a:cubicBezTo>
                    <a:cubicBezTo>
                      <a:pt x="23" y="642"/>
                      <a:pt x="37" y="822"/>
                      <a:pt x="55" y="1004"/>
                    </a:cubicBezTo>
                    <a:cubicBezTo>
                      <a:pt x="66" y="1099"/>
                      <a:pt x="102" y="1147"/>
                      <a:pt x="171" y="1147"/>
                    </a:cubicBezTo>
                    <a:cubicBezTo>
                      <a:pt x="194" y="1147"/>
                      <a:pt x="221" y="1141"/>
                      <a:pt x="252" y="1131"/>
                    </a:cubicBezTo>
                    <a:cubicBezTo>
                      <a:pt x="385" y="1086"/>
                      <a:pt x="497" y="1000"/>
                      <a:pt x="536" y="860"/>
                    </a:cubicBezTo>
                    <a:cubicBezTo>
                      <a:pt x="598" y="637"/>
                      <a:pt x="649" y="410"/>
                      <a:pt x="690" y="181"/>
                    </a:cubicBezTo>
                    <a:cubicBezTo>
                      <a:pt x="709" y="75"/>
                      <a:pt x="637" y="1"/>
                      <a:pt x="539"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2755025" y="3252000"/>
                <a:ext cx="16750" cy="33325"/>
              </a:xfrm>
              <a:custGeom>
                <a:rect b="b" l="l" r="r" t="t"/>
                <a:pathLst>
                  <a:path extrusionOk="0" h="1333" w="670">
                    <a:moveTo>
                      <a:pt x="482" y="1"/>
                    </a:moveTo>
                    <a:cubicBezTo>
                      <a:pt x="302" y="3"/>
                      <a:pt x="171" y="150"/>
                      <a:pt x="140" y="359"/>
                    </a:cubicBezTo>
                    <a:cubicBezTo>
                      <a:pt x="103" y="623"/>
                      <a:pt x="48" y="880"/>
                      <a:pt x="11" y="1144"/>
                    </a:cubicBezTo>
                    <a:cubicBezTo>
                      <a:pt x="1" y="1206"/>
                      <a:pt x="15" y="1269"/>
                      <a:pt x="17" y="1333"/>
                    </a:cubicBezTo>
                    <a:cubicBezTo>
                      <a:pt x="87" y="1320"/>
                      <a:pt x="160" y="1320"/>
                      <a:pt x="226" y="1292"/>
                    </a:cubicBezTo>
                    <a:cubicBezTo>
                      <a:pt x="267" y="1273"/>
                      <a:pt x="297" y="1220"/>
                      <a:pt x="320" y="1177"/>
                    </a:cubicBezTo>
                    <a:cubicBezTo>
                      <a:pt x="375" y="1073"/>
                      <a:pt x="437" y="966"/>
                      <a:pt x="473" y="854"/>
                    </a:cubicBezTo>
                    <a:cubicBezTo>
                      <a:pt x="539" y="639"/>
                      <a:pt x="596" y="420"/>
                      <a:pt x="643" y="199"/>
                    </a:cubicBezTo>
                    <a:cubicBezTo>
                      <a:pt x="670" y="78"/>
                      <a:pt x="598" y="1"/>
                      <a:pt x="482"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2648125" y="3310950"/>
                <a:ext cx="21575" cy="24125"/>
              </a:xfrm>
              <a:custGeom>
                <a:rect b="b" l="l" r="r" t="t"/>
                <a:pathLst>
                  <a:path extrusionOk="0" h="965" w="863">
                    <a:moveTo>
                      <a:pt x="349" y="0"/>
                    </a:moveTo>
                    <a:cubicBezTo>
                      <a:pt x="277" y="0"/>
                      <a:pt x="220" y="54"/>
                      <a:pt x="169" y="108"/>
                    </a:cubicBezTo>
                    <a:cubicBezTo>
                      <a:pt x="85" y="198"/>
                      <a:pt x="1" y="290"/>
                      <a:pt x="64" y="437"/>
                    </a:cubicBezTo>
                    <a:cubicBezTo>
                      <a:pt x="150" y="632"/>
                      <a:pt x="302" y="769"/>
                      <a:pt x="461" y="894"/>
                    </a:cubicBezTo>
                    <a:cubicBezTo>
                      <a:pt x="522" y="941"/>
                      <a:pt x="574" y="965"/>
                      <a:pt x="620" y="965"/>
                    </a:cubicBezTo>
                    <a:cubicBezTo>
                      <a:pt x="685" y="965"/>
                      <a:pt x="739" y="920"/>
                      <a:pt x="793" y="830"/>
                    </a:cubicBezTo>
                    <a:cubicBezTo>
                      <a:pt x="823" y="773"/>
                      <a:pt x="840" y="708"/>
                      <a:pt x="862" y="638"/>
                    </a:cubicBezTo>
                    <a:cubicBezTo>
                      <a:pt x="836" y="570"/>
                      <a:pt x="825" y="503"/>
                      <a:pt x="791" y="446"/>
                    </a:cubicBezTo>
                    <a:cubicBezTo>
                      <a:pt x="705" y="321"/>
                      <a:pt x="608" y="200"/>
                      <a:pt x="516" y="79"/>
                    </a:cubicBezTo>
                    <a:cubicBezTo>
                      <a:pt x="496" y="55"/>
                      <a:pt x="463" y="38"/>
                      <a:pt x="435" y="24"/>
                    </a:cubicBezTo>
                    <a:cubicBezTo>
                      <a:pt x="404" y="7"/>
                      <a:pt x="376" y="0"/>
                      <a:pt x="34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2711350" y="3267275"/>
                <a:ext cx="17675" cy="23700"/>
              </a:xfrm>
              <a:custGeom>
                <a:rect b="b" l="l" r="r" t="t"/>
                <a:pathLst>
                  <a:path extrusionOk="0" h="948" w="707">
                    <a:moveTo>
                      <a:pt x="497" y="1"/>
                    </a:moveTo>
                    <a:cubicBezTo>
                      <a:pt x="478" y="1"/>
                      <a:pt x="459" y="4"/>
                      <a:pt x="438" y="12"/>
                    </a:cubicBezTo>
                    <a:cubicBezTo>
                      <a:pt x="328" y="53"/>
                      <a:pt x="219" y="106"/>
                      <a:pt x="117" y="167"/>
                    </a:cubicBezTo>
                    <a:cubicBezTo>
                      <a:pt x="31" y="218"/>
                      <a:pt x="1" y="300"/>
                      <a:pt x="41" y="402"/>
                    </a:cubicBezTo>
                    <a:cubicBezTo>
                      <a:pt x="95" y="533"/>
                      <a:pt x="148" y="662"/>
                      <a:pt x="205" y="791"/>
                    </a:cubicBezTo>
                    <a:cubicBezTo>
                      <a:pt x="255" y="907"/>
                      <a:pt x="304" y="947"/>
                      <a:pt x="413" y="947"/>
                    </a:cubicBezTo>
                    <a:cubicBezTo>
                      <a:pt x="421" y="947"/>
                      <a:pt x="430" y="947"/>
                      <a:pt x="438" y="947"/>
                    </a:cubicBezTo>
                    <a:cubicBezTo>
                      <a:pt x="571" y="938"/>
                      <a:pt x="629" y="902"/>
                      <a:pt x="668" y="763"/>
                    </a:cubicBezTo>
                    <a:cubicBezTo>
                      <a:pt x="690" y="670"/>
                      <a:pt x="696" y="576"/>
                      <a:pt x="706" y="513"/>
                    </a:cubicBezTo>
                    <a:cubicBezTo>
                      <a:pt x="696" y="400"/>
                      <a:pt x="690" y="321"/>
                      <a:pt x="684" y="241"/>
                    </a:cubicBezTo>
                    <a:cubicBezTo>
                      <a:pt x="678" y="208"/>
                      <a:pt x="670" y="175"/>
                      <a:pt x="659" y="141"/>
                    </a:cubicBezTo>
                    <a:cubicBezTo>
                      <a:pt x="627" y="54"/>
                      <a:pt x="568" y="1"/>
                      <a:pt x="497"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2664100" y="3296925"/>
                <a:ext cx="18075" cy="21600"/>
              </a:xfrm>
              <a:custGeom>
                <a:rect b="b" l="l" r="r" t="t"/>
                <a:pathLst>
                  <a:path extrusionOk="0" h="864" w="723">
                    <a:moveTo>
                      <a:pt x="366" y="0"/>
                    </a:moveTo>
                    <a:cubicBezTo>
                      <a:pt x="336" y="0"/>
                      <a:pt x="305" y="11"/>
                      <a:pt x="276" y="27"/>
                    </a:cubicBezTo>
                    <a:cubicBezTo>
                      <a:pt x="162" y="94"/>
                      <a:pt x="68" y="180"/>
                      <a:pt x="27" y="313"/>
                    </a:cubicBezTo>
                    <a:cubicBezTo>
                      <a:pt x="2" y="387"/>
                      <a:pt x="0" y="460"/>
                      <a:pt x="57" y="518"/>
                    </a:cubicBezTo>
                    <a:cubicBezTo>
                      <a:pt x="145" y="614"/>
                      <a:pt x="233" y="710"/>
                      <a:pt x="323" y="804"/>
                    </a:cubicBezTo>
                    <a:cubicBezTo>
                      <a:pt x="366" y="847"/>
                      <a:pt x="415" y="864"/>
                      <a:pt x="465" y="864"/>
                    </a:cubicBezTo>
                    <a:cubicBezTo>
                      <a:pt x="501" y="864"/>
                      <a:pt x="538" y="854"/>
                      <a:pt x="573" y="839"/>
                    </a:cubicBezTo>
                    <a:cubicBezTo>
                      <a:pt x="661" y="794"/>
                      <a:pt x="718" y="726"/>
                      <a:pt x="718" y="608"/>
                    </a:cubicBezTo>
                    <a:cubicBezTo>
                      <a:pt x="718" y="606"/>
                      <a:pt x="722" y="585"/>
                      <a:pt x="714" y="573"/>
                    </a:cubicBezTo>
                    <a:cubicBezTo>
                      <a:pt x="630" y="401"/>
                      <a:pt x="544" y="227"/>
                      <a:pt x="456" y="57"/>
                    </a:cubicBezTo>
                    <a:cubicBezTo>
                      <a:pt x="434" y="16"/>
                      <a:pt x="401" y="0"/>
                      <a:pt x="36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2680450" y="3286225"/>
                <a:ext cx="15675" cy="19725"/>
              </a:xfrm>
              <a:custGeom>
                <a:rect b="b" l="l" r="r" t="t"/>
                <a:pathLst>
                  <a:path extrusionOk="0" h="789" w="627">
                    <a:moveTo>
                      <a:pt x="293" y="0"/>
                    </a:moveTo>
                    <a:cubicBezTo>
                      <a:pt x="205" y="0"/>
                      <a:pt x="64" y="114"/>
                      <a:pt x="44" y="199"/>
                    </a:cubicBezTo>
                    <a:cubicBezTo>
                      <a:pt x="1" y="389"/>
                      <a:pt x="156" y="745"/>
                      <a:pt x="371" y="786"/>
                    </a:cubicBezTo>
                    <a:cubicBezTo>
                      <a:pt x="383" y="788"/>
                      <a:pt x="394" y="789"/>
                      <a:pt x="405" y="789"/>
                    </a:cubicBezTo>
                    <a:cubicBezTo>
                      <a:pt x="520" y="789"/>
                      <a:pt x="626" y="697"/>
                      <a:pt x="623" y="536"/>
                    </a:cubicBezTo>
                    <a:cubicBezTo>
                      <a:pt x="561" y="399"/>
                      <a:pt x="484" y="219"/>
                      <a:pt x="398" y="43"/>
                    </a:cubicBezTo>
                    <a:cubicBezTo>
                      <a:pt x="383" y="19"/>
                      <a:pt x="330" y="0"/>
                      <a:pt x="297" y="0"/>
                    </a:cubicBezTo>
                    <a:cubicBezTo>
                      <a:pt x="296" y="0"/>
                      <a:pt x="294" y="0"/>
                      <a:pt x="293"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2696775" y="3278400"/>
                <a:ext cx="14400" cy="18825"/>
              </a:xfrm>
              <a:custGeom>
                <a:rect b="b" l="l" r="r" t="t"/>
                <a:pathLst>
                  <a:path extrusionOk="0" h="753" w="576">
                    <a:moveTo>
                      <a:pt x="227" y="1"/>
                    </a:moveTo>
                    <a:cubicBezTo>
                      <a:pt x="212" y="1"/>
                      <a:pt x="197" y="3"/>
                      <a:pt x="183" y="7"/>
                    </a:cubicBezTo>
                    <a:cubicBezTo>
                      <a:pt x="86" y="31"/>
                      <a:pt x="29" y="111"/>
                      <a:pt x="0" y="225"/>
                    </a:cubicBezTo>
                    <a:cubicBezTo>
                      <a:pt x="60" y="365"/>
                      <a:pt x="113" y="508"/>
                      <a:pt x="174" y="645"/>
                    </a:cubicBezTo>
                    <a:cubicBezTo>
                      <a:pt x="207" y="718"/>
                      <a:pt x="256" y="753"/>
                      <a:pt x="323" y="753"/>
                    </a:cubicBezTo>
                    <a:cubicBezTo>
                      <a:pt x="349" y="753"/>
                      <a:pt x="378" y="747"/>
                      <a:pt x="410" y="737"/>
                    </a:cubicBezTo>
                    <a:cubicBezTo>
                      <a:pt x="512" y="702"/>
                      <a:pt x="575" y="618"/>
                      <a:pt x="547" y="518"/>
                    </a:cubicBezTo>
                    <a:cubicBezTo>
                      <a:pt x="510" y="383"/>
                      <a:pt x="461" y="250"/>
                      <a:pt x="401" y="121"/>
                    </a:cubicBezTo>
                    <a:cubicBezTo>
                      <a:pt x="366" y="42"/>
                      <a:pt x="297" y="1"/>
                      <a:pt x="227"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8" name="Google Shape;308;p17"/>
          <p:cNvGrpSpPr/>
          <p:nvPr/>
        </p:nvGrpSpPr>
        <p:grpSpPr>
          <a:xfrm>
            <a:off x="-9" y="457585"/>
            <a:ext cx="649220" cy="727545"/>
            <a:chOff x="2603238" y="3238400"/>
            <a:chExt cx="421900" cy="472800"/>
          </a:xfrm>
        </p:grpSpPr>
        <p:sp>
          <p:nvSpPr>
            <p:cNvPr id="309" name="Google Shape;309;p17"/>
            <p:cNvSpPr/>
            <p:nvPr/>
          </p:nvSpPr>
          <p:spPr>
            <a:xfrm>
              <a:off x="2603238" y="3238400"/>
              <a:ext cx="421900" cy="472800"/>
            </a:xfrm>
            <a:custGeom>
              <a:rect b="b" l="l" r="r" t="t"/>
              <a:pathLst>
                <a:path extrusionOk="0" h="18912" w="16876">
                  <a:moveTo>
                    <a:pt x="10711" y="0"/>
                  </a:moveTo>
                  <a:cubicBezTo>
                    <a:pt x="10293" y="0"/>
                    <a:pt x="9877" y="44"/>
                    <a:pt x="9461" y="105"/>
                  </a:cubicBezTo>
                  <a:cubicBezTo>
                    <a:pt x="9048" y="166"/>
                    <a:pt x="8659" y="303"/>
                    <a:pt x="8301" y="522"/>
                  </a:cubicBezTo>
                  <a:cubicBezTo>
                    <a:pt x="7958" y="735"/>
                    <a:pt x="7626" y="960"/>
                    <a:pt x="7280" y="1166"/>
                  </a:cubicBezTo>
                  <a:cubicBezTo>
                    <a:pt x="7090" y="1279"/>
                    <a:pt x="6894" y="1389"/>
                    <a:pt x="6687" y="1459"/>
                  </a:cubicBezTo>
                  <a:cubicBezTo>
                    <a:pt x="6503" y="1522"/>
                    <a:pt x="6298" y="1535"/>
                    <a:pt x="6102" y="1557"/>
                  </a:cubicBezTo>
                  <a:cubicBezTo>
                    <a:pt x="5623" y="1617"/>
                    <a:pt x="5144" y="1657"/>
                    <a:pt x="4666" y="1725"/>
                  </a:cubicBezTo>
                  <a:cubicBezTo>
                    <a:pt x="4328" y="1770"/>
                    <a:pt x="3991" y="1819"/>
                    <a:pt x="3680" y="1964"/>
                  </a:cubicBezTo>
                  <a:cubicBezTo>
                    <a:pt x="2816" y="2363"/>
                    <a:pt x="2104" y="2942"/>
                    <a:pt x="1591" y="3752"/>
                  </a:cubicBezTo>
                  <a:cubicBezTo>
                    <a:pt x="1063" y="4581"/>
                    <a:pt x="672" y="5471"/>
                    <a:pt x="396" y="6410"/>
                  </a:cubicBezTo>
                  <a:cubicBezTo>
                    <a:pt x="15" y="7711"/>
                    <a:pt x="1" y="9010"/>
                    <a:pt x="398" y="10312"/>
                  </a:cubicBezTo>
                  <a:cubicBezTo>
                    <a:pt x="500" y="10651"/>
                    <a:pt x="684" y="10952"/>
                    <a:pt x="844" y="11265"/>
                  </a:cubicBezTo>
                  <a:cubicBezTo>
                    <a:pt x="1257" y="12077"/>
                    <a:pt x="1887" y="12652"/>
                    <a:pt x="2716" y="13021"/>
                  </a:cubicBezTo>
                  <a:cubicBezTo>
                    <a:pt x="3374" y="13311"/>
                    <a:pt x="4056" y="13444"/>
                    <a:pt x="4756" y="13444"/>
                  </a:cubicBezTo>
                  <a:cubicBezTo>
                    <a:pt x="4972" y="13444"/>
                    <a:pt x="5189" y="13432"/>
                    <a:pt x="5408" y="13407"/>
                  </a:cubicBezTo>
                  <a:cubicBezTo>
                    <a:pt x="5934" y="13346"/>
                    <a:pt x="6462" y="13250"/>
                    <a:pt x="6986" y="13158"/>
                  </a:cubicBezTo>
                  <a:cubicBezTo>
                    <a:pt x="7049" y="13146"/>
                    <a:pt x="7110" y="13141"/>
                    <a:pt x="7169" y="13141"/>
                  </a:cubicBezTo>
                  <a:cubicBezTo>
                    <a:pt x="7717" y="13141"/>
                    <a:pt x="8073" y="13594"/>
                    <a:pt x="8119" y="13960"/>
                  </a:cubicBezTo>
                  <a:cubicBezTo>
                    <a:pt x="8199" y="14573"/>
                    <a:pt x="8207" y="15191"/>
                    <a:pt x="8105" y="15805"/>
                  </a:cubicBezTo>
                  <a:cubicBezTo>
                    <a:pt x="8054" y="16108"/>
                    <a:pt x="8005" y="16411"/>
                    <a:pt x="7974" y="16713"/>
                  </a:cubicBezTo>
                  <a:cubicBezTo>
                    <a:pt x="7894" y="17489"/>
                    <a:pt x="8240" y="18170"/>
                    <a:pt x="8893" y="18506"/>
                  </a:cubicBezTo>
                  <a:cubicBezTo>
                    <a:pt x="9442" y="18790"/>
                    <a:pt x="10034" y="18912"/>
                    <a:pt x="10642" y="18912"/>
                  </a:cubicBezTo>
                  <a:cubicBezTo>
                    <a:pt x="10729" y="18912"/>
                    <a:pt x="10816" y="18909"/>
                    <a:pt x="10904" y="18905"/>
                  </a:cubicBezTo>
                  <a:cubicBezTo>
                    <a:pt x="11344" y="18882"/>
                    <a:pt x="11769" y="18751"/>
                    <a:pt x="12193" y="18628"/>
                  </a:cubicBezTo>
                  <a:cubicBezTo>
                    <a:pt x="12800" y="18452"/>
                    <a:pt x="13357" y="18178"/>
                    <a:pt x="13870" y="17822"/>
                  </a:cubicBezTo>
                  <a:cubicBezTo>
                    <a:pt x="14294" y="17530"/>
                    <a:pt x="14543" y="17125"/>
                    <a:pt x="14597" y="16609"/>
                  </a:cubicBezTo>
                  <a:cubicBezTo>
                    <a:pt x="14627" y="16308"/>
                    <a:pt x="14603" y="16018"/>
                    <a:pt x="14515" y="15733"/>
                  </a:cubicBezTo>
                  <a:cubicBezTo>
                    <a:pt x="14300" y="15044"/>
                    <a:pt x="13983" y="14395"/>
                    <a:pt x="13613" y="13775"/>
                  </a:cubicBezTo>
                  <a:cubicBezTo>
                    <a:pt x="13418" y="13448"/>
                    <a:pt x="13222" y="13125"/>
                    <a:pt x="13025" y="12800"/>
                  </a:cubicBezTo>
                  <a:cubicBezTo>
                    <a:pt x="12759" y="12356"/>
                    <a:pt x="13005" y="11893"/>
                    <a:pt x="13308" y="11723"/>
                  </a:cubicBezTo>
                  <a:cubicBezTo>
                    <a:pt x="13570" y="11576"/>
                    <a:pt x="13836" y="11433"/>
                    <a:pt x="14104" y="11296"/>
                  </a:cubicBezTo>
                  <a:cubicBezTo>
                    <a:pt x="14478" y="11108"/>
                    <a:pt x="14818" y="10876"/>
                    <a:pt x="15065" y="10533"/>
                  </a:cubicBezTo>
                  <a:cubicBezTo>
                    <a:pt x="15200" y="10342"/>
                    <a:pt x="15333" y="10154"/>
                    <a:pt x="15466" y="9964"/>
                  </a:cubicBezTo>
                  <a:cubicBezTo>
                    <a:pt x="15918" y="9330"/>
                    <a:pt x="16274" y="8650"/>
                    <a:pt x="16491" y="7900"/>
                  </a:cubicBezTo>
                  <a:cubicBezTo>
                    <a:pt x="16798" y="6834"/>
                    <a:pt x="16876" y="5770"/>
                    <a:pt x="16450" y="4726"/>
                  </a:cubicBezTo>
                  <a:cubicBezTo>
                    <a:pt x="16233" y="4080"/>
                    <a:pt x="15906" y="3497"/>
                    <a:pt x="15528" y="2944"/>
                  </a:cubicBezTo>
                  <a:cubicBezTo>
                    <a:pt x="14940" y="2085"/>
                    <a:pt x="14196" y="1377"/>
                    <a:pt x="13326" y="808"/>
                  </a:cubicBezTo>
                  <a:cubicBezTo>
                    <a:pt x="12641" y="358"/>
                    <a:pt x="11886" y="62"/>
                    <a:pt x="11055" y="10"/>
                  </a:cubicBezTo>
                  <a:cubicBezTo>
                    <a:pt x="10940" y="3"/>
                    <a:pt x="10826" y="0"/>
                    <a:pt x="10711"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17"/>
            <p:cNvGrpSpPr/>
            <p:nvPr/>
          </p:nvGrpSpPr>
          <p:grpSpPr>
            <a:xfrm>
              <a:off x="2603250" y="3238400"/>
              <a:ext cx="421875" cy="472800"/>
              <a:chOff x="3824550" y="4581400"/>
              <a:chExt cx="421875" cy="472800"/>
            </a:xfrm>
          </p:grpSpPr>
          <p:sp>
            <p:nvSpPr>
              <p:cNvPr id="311" name="Google Shape;311;p17"/>
              <p:cNvSpPr/>
              <p:nvPr/>
            </p:nvSpPr>
            <p:spPr>
              <a:xfrm>
                <a:off x="3834625" y="4589050"/>
                <a:ext cx="402900" cy="456800"/>
              </a:xfrm>
              <a:custGeom>
                <a:rect b="b" l="l" r="r" t="t"/>
                <a:pathLst>
                  <a:path extrusionOk="0" h="18272" w="16116">
                    <a:moveTo>
                      <a:pt x="10257" y="1"/>
                    </a:moveTo>
                    <a:cubicBezTo>
                      <a:pt x="9878" y="1"/>
                      <a:pt x="9501" y="48"/>
                      <a:pt x="9127" y="102"/>
                    </a:cubicBezTo>
                    <a:cubicBezTo>
                      <a:pt x="8706" y="163"/>
                      <a:pt x="8315" y="304"/>
                      <a:pt x="7953" y="531"/>
                    </a:cubicBezTo>
                    <a:cubicBezTo>
                      <a:pt x="7619" y="744"/>
                      <a:pt x="7294" y="971"/>
                      <a:pt x="6954" y="1176"/>
                    </a:cubicBezTo>
                    <a:cubicBezTo>
                      <a:pt x="6658" y="1358"/>
                      <a:pt x="6340" y="1495"/>
                      <a:pt x="5989" y="1532"/>
                    </a:cubicBezTo>
                    <a:cubicBezTo>
                      <a:pt x="5516" y="1581"/>
                      <a:pt x="5041" y="1618"/>
                      <a:pt x="4571" y="1683"/>
                    </a:cubicBezTo>
                    <a:cubicBezTo>
                      <a:pt x="4172" y="1736"/>
                      <a:pt x="3769" y="1777"/>
                      <a:pt x="3394" y="1941"/>
                    </a:cubicBezTo>
                    <a:cubicBezTo>
                      <a:pt x="2582" y="2297"/>
                      <a:pt x="1931" y="2841"/>
                      <a:pt x="1451" y="3588"/>
                    </a:cubicBezTo>
                    <a:cubicBezTo>
                      <a:pt x="1003" y="4283"/>
                      <a:pt x="663" y="5028"/>
                      <a:pt x="403" y="5812"/>
                    </a:cubicBezTo>
                    <a:cubicBezTo>
                      <a:pt x="182" y="6487"/>
                      <a:pt x="23" y="7176"/>
                      <a:pt x="12" y="7892"/>
                    </a:cubicBezTo>
                    <a:cubicBezTo>
                      <a:pt x="0" y="8874"/>
                      <a:pt x="107" y="9826"/>
                      <a:pt x="618" y="10695"/>
                    </a:cubicBezTo>
                    <a:cubicBezTo>
                      <a:pt x="839" y="11074"/>
                      <a:pt x="1062" y="11448"/>
                      <a:pt x="1385" y="11749"/>
                    </a:cubicBezTo>
                    <a:cubicBezTo>
                      <a:pt x="2036" y="12346"/>
                      <a:pt x="2811" y="12684"/>
                      <a:pt x="3683" y="12805"/>
                    </a:cubicBezTo>
                    <a:cubicBezTo>
                      <a:pt x="3907" y="12836"/>
                      <a:pt x="4129" y="12849"/>
                      <a:pt x="4352" y="12849"/>
                    </a:cubicBezTo>
                    <a:cubicBezTo>
                      <a:pt x="4819" y="12849"/>
                      <a:pt x="5283" y="12790"/>
                      <a:pt x="5747" y="12713"/>
                    </a:cubicBezTo>
                    <a:cubicBezTo>
                      <a:pt x="6171" y="12641"/>
                      <a:pt x="6592" y="12569"/>
                      <a:pt x="7018" y="12498"/>
                    </a:cubicBezTo>
                    <a:cubicBezTo>
                      <a:pt x="7298" y="12449"/>
                      <a:pt x="7482" y="12242"/>
                      <a:pt x="7478" y="11956"/>
                    </a:cubicBezTo>
                    <a:cubicBezTo>
                      <a:pt x="7472" y="11659"/>
                      <a:pt x="7365" y="11411"/>
                      <a:pt x="7134" y="11209"/>
                    </a:cubicBezTo>
                    <a:cubicBezTo>
                      <a:pt x="6960" y="11055"/>
                      <a:pt x="6815" y="10873"/>
                      <a:pt x="6662" y="10699"/>
                    </a:cubicBezTo>
                    <a:cubicBezTo>
                      <a:pt x="6568" y="10595"/>
                      <a:pt x="6486" y="10476"/>
                      <a:pt x="6385" y="10378"/>
                    </a:cubicBezTo>
                    <a:cubicBezTo>
                      <a:pt x="6314" y="10309"/>
                      <a:pt x="6224" y="10249"/>
                      <a:pt x="6136" y="10208"/>
                    </a:cubicBezTo>
                    <a:cubicBezTo>
                      <a:pt x="6069" y="10179"/>
                      <a:pt x="6010" y="10165"/>
                      <a:pt x="5960" y="10165"/>
                    </a:cubicBezTo>
                    <a:cubicBezTo>
                      <a:pt x="5844" y="10165"/>
                      <a:pt x="5771" y="10243"/>
                      <a:pt x="5731" y="10405"/>
                    </a:cubicBezTo>
                    <a:cubicBezTo>
                      <a:pt x="5698" y="10536"/>
                      <a:pt x="5688" y="10675"/>
                      <a:pt x="5671" y="10810"/>
                    </a:cubicBezTo>
                    <a:cubicBezTo>
                      <a:pt x="5655" y="10963"/>
                      <a:pt x="5641" y="11115"/>
                      <a:pt x="5624" y="11268"/>
                    </a:cubicBezTo>
                    <a:cubicBezTo>
                      <a:pt x="5586" y="11562"/>
                      <a:pt x="5324" y="11852"/>
                      <a:pt x="4950" y="11852"/>
                    </a:cubicBezTo>
                    <a:cubicBezTo>
                      <a:pt x="4941" y="11852"/>
                      <a:pt x="4932" y="11852"/>
                      <a:pt x="4923" y="11851"/>
                    </a:cubicBezTo>
                    <a:cubicBezTo>
                      <a:pt x="4061" y="11814"/>
                      <a:pt x="3329" y="11485"/>
                      <a:pt x="2711" y="10900"/>
                    </a:cubicBezTo>
                    <a:cubicBezTo>
                      <a:pt x="2529" y="10728"/>
                      <a:pt x="2408" y="10517"/>
                      <a:pt x="2343" y="10278"/>
                    </a:cubicBezTo>
                    <a:cubicBezTo>
                      <a:pt x="2230" y="9867"/>
                      <a:pt x="2275" y="9468"/>
                      <a:pt x="2459" y="9085"/>
                    </a:cubicBezTo>
                    <a:cubicBezTo>
                      <a:pt x="2693" y="8604"/>
                      <a:pt x="2928" y="8128"/>
                      <a:pt x="3173" y="7653"/>
                    </a:cubicBezTo>
                    <a:cubicBezTo>
                      <a:pt x="3355" y="7303"/>
                      <a:pt x="3595" y="6996"/>
                      <a:pt x="3900" y="6741"/>
                    </a:cubicBezTo>
                    <a:cubicBezTo>
                      <a:pt x="4076" y="6593"/>
                      <a:pt x="4270" y="6471"/>
                      <a:pt x="4505" y="6452"/>
                    </a:cubicBezTo>
                    <a:cubicBezTo>
                      <a:pt x="4571" y="6448"/>
                      <a:pt x="4635" y="6446"/>
                      <a:pt x="4699" y="6446"/>
                    </a:cubicBezTo>
                    <a:cubicBezTo>
                      <a:pt x="5269" y="6446"/>
                      <a:pt x="5777" y="6621"/>
                      <a:pt x="6207" y="7033"/>
                    </a:cubicBezTo>
                    <a:cubicBezTo>
                      <a:pt x="6862" y="7657"/>
                      <a:pt x="7220" y="8445"/>
                      <a:pt x="7376" y="9314"/>
                    </a:cubicBezTo>
                    <a:cubicBezTo>
                      <a:pt x="7603" y="10573"/>
                      <a:pt x="7785" y="11841"/>
                      <a:pt x="7977" y="13110"/>
                    </a:cubicBezTo>
                    <a:cubicBezTo>
                      <a:pt x="8100" y="13930"/>
                      <a:pt x="8131" y="14757"/>
                      <a:pt x="7994" y="15581"/>
                    </a:cubicBezTo>
                    <a:cubicBezTo>
                      <a:pt x="7951" y="15851"/>
                      <a:pt x="7920" y="16121"/>
                      <a:pt x="7891" y="16389"/>
                    </a:cubicBezTo>
                    <a:cubicBezTo>
                      <a:pt x="7850" y="16743"/>
                      <a:pt x="7899" y="17075"/>
                      <a:pt x="8084" y="17390"/>
                    </a:cubicBezTo>
                    <a:cubicBezTo>
                      <a:pt x="8315" y="17776"/>
                      <a:pt x="8675" y="17971"/>
                      <a:pt x="9084" y="18104"/>
                    </a:cubicBezTo>
                    <a:cubicBezTo>
                      <a:pt x="9440" y="18221"/>
                      <a:pt x="9795" y="18271"/>
                      <a:pt x="10150" y="18271"/>
                    </a:cubicBezTo>
                    <a:cubicBezTo>
                      <a:pt x="10566" y="18271"/>
                      <a:pt x="10980" y="18202"/>
                      <a:pt x="11394" y="18087"/>
                    </a:cubicBezTo>
                    <a:cubicBezTo>
                      <a:pt x="11977" y="17928"/>
                      <a:pt x="12525" y="17694"/>
                      <a:pt x="13043" y="17379"/>
                    </a:cubicBezTo>
                    <a:cubicBezTo>
                      <a:pt x="13200" y="17283"/>
                      <a:pt x="13374" y="17203"/>
                      <a:pt x="13513" y="17081"/>
                    </a:cubicBezTo>
                    <a:cubicBezTo>
                      <a:pt x="13777" y="16845"/>
                      <a:pt x="13880" y="16528"/>
                      <a:pt x="13904" y="16183"/>
                    </a:cubicBezTo>
                    <a:cubicBezTo>
                      <a:pt x="13931" y="15847"/>
                      <a:pt x="13863" y="15524"/>
                      <a:pt x="13732" y="15219"/>
                    </a:cubicBezTo>
                    <a:cubicBezTo>
                      <a:pt x="13538" y="14771"/>
                      <a:pt x="13344" y="14321"/>
                      <a:pt x="13102" y="13901"/>
                    </a:cubicBezTo>
                    <a:cubicBezTo>
                      <a:pt x="12560" y="12966"/>
                      <a:pt x="11989" y="12046"/>
                      <a:pt x="11431" y="11119"/>
                    </a:cubicBezTo>
                    <a:cubicBezTo>
                      <a:pt x="11019" y="10454"/>
                      <a:pt x="10651" y="9779"/>
                      <a:pt x="10385" y="9050"/>
                    </a:cubicBezTo>
                    <a:cubicBezTo>
                      <a:pt x="10314" y="8854"/>
                      <a:pt x="10232" y="8660"/>
                      <a:pt x="10172" y="8457"/>
                    </a:cubicBezTo>
                    <a:cubicBezTo>
                      <a:pt x="10029" y="7978"/>
                      <a:pt x="9947" y="7496"/>
                      <a:pt x="10068" y="6998"/>
                    </a:cubicBezTo>
                    <a:cubicBezTo>
                      <a:pt x="10170" y="6575"/>
                      <a:pt x="10273" y="6153"/>
                      <a:pt x="10508" y="5775"/>
                    </a:cubicBezTo>
                    <a:cubicBezTo>
                      <a:pt x="10702" y="5460"/>
                      <a:pt x="10907" y="5155"/>
                      <a:pt x="11179" y="4901"/>
                    </a:cubicBezTo>
                    <a:cubicBezTo>
                      <a:pt x="11419" y="4678"/>
                      <a:pt x="11696" y="4571"/>
                      <a:pt x="12006" y="4571"/>
                    </a:cubicBezTo>
                    <a:cubicBezTo>
                      <a:pt x="12068" y="4571"/>
                      <a:pt x="12131" y="4576"/>
                      <a:pt x="12196" y="4584"/>
                    </a:cubicBezTo>
                    <a:cubicBezTo>
                      <a:pt x="12270" y="4594"/>
                      <a:pt x="12341" y="4609"/>
                      <a:pt x="12413" y="4625"/>
                    </a:cubicBezTo>
                    <a:cubicBezTo>
                      <a:pt x="13166" y="4799"/>
                      <a:pt x="13784" y="5208"/>
                      <a:pt x="14350" y="5714"/>
                    </a:cubicBezTo>
                    <a:cubicBezTo>
                      <a:pt x="14712" y="6041"/>
                      <a:pt x="14837" y="6454"/>
                      <a:pt x="14751" y="6931"/>
                    </a:cubicBezTo>
                    <a:cubicBezTo>
                      <a:pt x="14700" y="7213"/>
                      <a:pt x="14649" y="7504"/>
                      <a:pt x="14561" y="7774"/>
                    </a:cubicBezTo>
                    <a:cubicBezTo>
                      <a:pt x="14485" y="8015"/>
                      <a:pt x="14381" y="8255"/>
                      <a:pt x="14242" y="8465"/>
                    </a:cubicBezTo>
                    <a:cubicBezTo>
                      <a:pt x="14070" y="8731"/>
                      <a:pt x="13856" y="8862"/>
                      <a:pt x="13614" y="8862"/>
                    </a:cubicBezTo>
                    <a:cubicBezTo>
                      <a:pt x="13462" y="8862"/>
                      <a:pt x="13298" y="8810"/>
                      <a:pt x="13127" y="8707"/>
                    </a:cubicBezTo>
                    <a:cubicBezTo>
                      <a:pt x="13020" y="8643"/>
                      <a:pt x="12922" y="8561"/>
                      <a:pt x="12818" y="8498"/>
                    </a:cubicBezTo>
                    <a:cubicBezTo>
                      <a:pt x="12718" y="8437"/>
                      <a:pt x="12613" y="8365"/>
                      <a:pt x="12501" y="8336"/>
                    </a:cubicBezTo>
                    <a:cubicBezTo>
                      <a:pt x="12422" y="8317"/>
                      <a:pt x="12348" y="8308"/>
                      <a:pt x="12279" y="8308"/>
                    </a:cubicBezTo>
                    <a:cubicBezTo>
                      <a:pt x="12010" y="8308"/>
                      <a:pt x="11828" y="8458"/>
                      <a:pt x="11764" y="8774"/>
                    </a:cubicBezTo>
                    <a:cubicBezTo>
                      <a:pt x="11738" y="8895"/>
                      <a:pt x="11731" y="9022"/>
                      <a:pt x="11738" y="9145"/>
                    </a:cubicBezTo>
                    <a:cubicBezTo>
                      <a:pt x="11752" y="9355"/>
                      <a:pt x="11783" y="9562"/>
                      <a:pt x="11805" y="9771"/>
                    </a:cubicBezTo>
                    <a:cubicBezTo>
                      <a:pt x="11828" y="9975"/>
                      <a:pt x="11803" y="10157"/>
                      <a:pt x="11662" y="10329"/>
                    </a:cubicBezTo>
                    <a:cubicBezTo>
                      <a:pt x="11523" y="10495"/>
                      <a:pt x="11506" y="10687"/>
                      <a:pt x="11641" y="10879"/>
                    </a:cubicBezTo>
                    <a:cubicBezTo>
                      <a:pt x="11701" y="10961"/>
                      <a:pt x="11744" y="11055"/>
                      <a:pt x="11803" y="11139"/>
                    </a:cubicBezTo>
                    <a:cubicBezTo>
                      <a:pt x="11912" y="11299"/>
                      <a:pt x="12038" y="11377"/>
                      <a:pt x="12183" y="11377"/>
                    </a:cubicBezTo>
                    <a:cubicBezTo>
                      <a:pt x="12269" y="11377"/>
                      <a:pt x="12363" y="11350"/>
                      <a:pt x="12464" y="11295"/>
                    </a:cubicBezTo>
                    <a:cubicBezTo>
                      <a:pt x="12842" y="11088"/>
                      <a:pt x="13219" y="10882"/>
                      <a:pt x="13603" y="10679"/>
                    </a:cubicBezTo>
                    <a:cubicBezTo>
                      <a:pt x="13933" y="10505"/>
                      <a:pt x="14232" y="10292"/>
                      <a:pt x="14455" y="9992"/>
                    </a:cubicBezTo>
                    <a:cubicBezTo>
                      <a:pt x="14602" y="9789"/>
                      <a:pt x="14745" y="9586"/>
                      <a:pt x="14884" y="9378"/>
                    </a:cubicBezTo>
                    <a:cubicBezTo>
                      <a:pt x="15308" y="8742"/>
                      <a:pt x="15653" y="8066"/>
                      <a:pt x="15840" y="7320"/>
                    </a:cubicBezTo>
                    <a:cubicBezTo>
                      <a:pt x="16034" y="6538"/>
                      <a:pt x="16116" y="5754"/>
                      <a:pt x="15897" y="4963"/>
                    </a:cubicBezTo>
                    <a:cubicBezTo>
                      <a:pt x="15766" y="4498"/>
                      <a:pt x="15582" y="4052"/>
                      <a:pt x="15357" y="3627"/>
                    </a:cubicBezTo>
                    <a:cubicBezTo>
                      <a:pt x="14956" y="2864"/>
                      <a:pt x="14438" y="2190"/>
                      <a:pt x="13804" y="1611"/>
                    </a:cubicBezTo>
                    <a:cubicBezTo>
                      <a:pt x="13501" y="1335"/>
                      <a:pt x="13155" y="1102"/>
                      <a:pt x="12830" y="848"/>
                    </a:cubicBezTo>
                    <a:cubicBezTo>
                      <a:pt x="12400" y="519"/>
                      <a:pt x="11920" y="296"/>
                      <a:pt x="11404" y="153"/>
                    </a:cubicBezTo>
                    <a:cubicBezTo>
                      <a:pt x="11161" y="83"/>
                      <a:pt x="10905" y="42"/>
                      <a:pt x="10651" y="20"/>
                    </a:cubicBezTo>
                    <a:cubicBezTo>
                      <a:pt x="10520" y="7"/>
                      <a:pt x="10388" y="1"/>
                      <a:pt x="102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3924325" y="4765900"/>
                <a:ext cx="86050" cy="87325"/>
              </a:xfrm>
              <a:custGeom>
                <a:rect b="b" l="l" r="r" t="t"/>
                <a:pathLst>
                  <a:path extrusionOk="0" h="3493" w="3442">
                    <a:moveTo>
                      <a:pt x="578" y="1"/>
                    </a:moveTo>
                    <a:cubicBezTo>
                      <a:pt x="333" y="1"/>
                      <a:pt x="69" y="216"/>
                      <a:pt x="21" y="456"/>
                    </a:cubicBezTo>
                    <a:cubicBezTo>
                      <a:pt x="1" y="557"/>
                      <a:pt x="11" y="681"/>
                      <a:pt x="156" y="753"/>
                    </a:cubicBezTo>
                    <a:cubicBezTo>
                      <a:pt x="291" y="823"/>
                      <a:pt x="428" y="896"/>
                      <a:pt x="553" y="982"/>
                    </a:cubicBezTo>
                    <a:cubicBezTo>
                      <a:pt x="1247" y="1442"/>
                      <a:pt x="1854" y="1997"/>
                      <a:pt x="2409" y="2613"/>
                    </a:cubicBezTo>
                    <a:cubicBezTo>
                      <a:pt x="2489" y="2701"/>
                      <a:pt x="2572" y="2793"/>
                      <a:pt x="2675" y="2846"/>
                    </a:cubicBezTo>
                    <a:cubicBezTo>
                      <a:pt x="2926" y="2981"/>
                      <a:pt x="3119" y="3175"/>
                      <a:pt x="3288" y="3398"/>
                    </a:cubicBezTo>
                    <a:cubicBezTo>
                      <a:pt x="3317" y="3433"/>
                      <a:pt x="3356" y="3462"/>
                      <a:pt x="3391" y="3492"/>
                    </a:cubicBezTo>
                    <a:cubicBezTo>
                      <a:pt x="3409" y="3480"/>
                      <a:pt x="3428" y="3468"/>
                      <a:pt x="3442" y="3454"/>
                    </a:cubicBezTo>
                    <a:cubicBezTo>
                      <a:pt x="3426" y="3402"/>
                      <a:pt x="3411" y="3349"/>
                      <a:pt x="3387" y="3304"/>
                    </a:cubicBezTo>
                    <a:cubicBezTo>
                      <a:pt x="3227" y="3001"/>
                      <a:pt x="3080" y="2697"/>
                      <a:pt x="2910" y="2404"/>
                    </a:cubicBezTo>
                    <a:cubicBezTo>
                      <a:pt x="2390" y="1506"/>
                      <a:pt x="1709" y="749"/>
                      <a:pt x="887" y="115"/>
                    </a:cubicBezTo>
                    <a:cubicBezTo>
                      <a:pt x="815" y="57"/>
                      <a:pt x="721" y="14"/>
                      <a:pt x="631" y="4"/>
                    </a:cubicBezTo>
                    <a:cubicBezTo>
                      <a:pt x="613" y="2"/>
                      <a:pt x="596" y="1"/>
                      <a:pt x="578"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3898200" y="4821625"/>
                <a:ext cx="70750" cy="40350"/>
              </a:xfrm>
              <a:custGeom>
                <a:rect b="b" l="l" r="r" t="t"/>
                <a:pathLst>
                  <a:path extrusionOk="0" h="1614" w="2830">
                    <a:moveTo>
                      <a:pt x="343" y="1"/>
                    </a:moveTo>
                    <a:cubicBezTo>
                      <a:pt x="213" y="1"/>
                      <a:pt x="100" y="88"/>
                      <a:pt x="68" y="220"/>
                    </a:cubicBezTo>
                    <a:cubicBezTo>
                      <a:pt x="8" y="451"/>
                      <a:pt x="0" y="682"/>
                      <a:pt x="96" y="918"/>
                    </a:cubicBezTo>
                    <a:cubicBezTo>
                      <a:pt x="190" y="1167"/>
                      <a:pt x="270" y="1229"/>
                      <a:pt x="549" y="1270"/>
                    </a:cubicBezTo>
                    <a:cubicBezTo>
                      <a:pt x="567" y="1272"/>
                      <a:pt x="583" y="1274"/>
                      <a:pt x="600" y="1276"/>
                    </a:cubicBezTo>
                    <a:cubicBezTo>
                      <a:pt x="1269" y="1331"/>
                      <a:pt x="1936" y="1376"/>
                      <a:pt x="2574" y="1601"/>
                    </a:cubicBezTo>
                    <a:cubicBezTo>
                      <a:pt x="2596" y="1609"/>
                      <a:pt x="2623" y="1613"/>
                      <a:pt x="2651" y="1613"/>
                    </a:cubicBezTo>
                    <a:cubicBezTo>
                      <a:pt x="2693" y="1613"/>
                      <a:pt x="2736" y="1603"/>
                      <a:pt x="2762" y="1581"/>
                    </a:cubicBezTo>
                    <a:cubicBezTo>
                      <a:pt x="2830" y="1525"/>
                      <a:pt x="2830" y="1431"/>
                      <a:pt x="2797" y="1345"/>
                    </a:cubicBezTo>
                    <a:cubicBezTo>
                      <a:pt x="2746" y="1208"/>
                      <a:pt x="2652" y="1102"/>
                      <a:pt x="2539" y="1016"/>
                    </a:cubicBezTo>
                    <a:cubicBezTo>
                      <a:pt x="1905" y="527"/>
                      <a:pt x="1193" y="200"/>
                      <a:pt x="422" y="11"/>
                    </a:cubicBezTo>
                    <a:cubicBezTo>
                      <a:pt x="395" y="4"/>
                      <a:pt x="369" y="1"/>
                      <a:pt x="343"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4108000" y="4711250"/>
                <a:ext cx="35875" cy="130100"/>
              </a:xfrm>
              <a:custGeom>
                <a:rect b="b" l="l" r="r" t="t"/>
                <a:pathLst>
                  <a:path extrusionOk="0" h="5204" w="1435">
                    <a:moveTo>
                      <a:pt x="1182" y="1"/>
                    </a:moveTo>
                    <a:cubicBezTo>
                      <a:pt x="1131" y="1"/>
                      <a:pt x="1076" y="20"/>
                      <a:pt x="1028" y="40"/>
                    </a:cubicBezTo>
                    <a:cubicBezTo>
                      <a:pt x="858" y="114"/>
                      <a:pt x="756" y="244"/>
                      <a:pt x="684" y="418"/>
                    </a:cubicBezTo>
                    <a:cubicBezTo>
                      <a:pt x="213" y="1605"/>
                      <a:pt x="1" y="2837"/>
                      <a:pt x="19" y="4109"/>
                    </a:cubicBezTo>
                    <a:cubicBezTo>
                      <a:pt x="21" y="4369"/>
                      <a:pt x="60" y="4627"/>
                      <a:pt x="82" y="4893"/>
                    </a:cubicBezTo>
                    <a:cubicBezTo>
                      <a:pt x="150" y="4981"/>
                      <a:pt x="203" y="5077"/>
                      <a:pt x="283" y="5144"/>
                    </a:cubicBezTo>
                    <a:cubicBezTo>
                      <a:pt x="326" y="5179"/>
                      <a:pt x="397" y="5204"/>
                      <a:pt x="457" y="5204"/>
                    </a:cubicBezTo>
                    <a:cubicBezTo>
                      <a:pt x="470" y="5204"/>
                      <a:pt x="484" y="5202"/>
                      <a:pt x="496" y="5200"/>
                    </a:cubicBezTo>
                    <a:cubicBezTo>
                      <a:pt x="590" y="5179"/>
                      <a:pt x="584" y="5077"/>
                      <a:pt x="578" y="4999"/>
                    </a:cubicBezTo>
                    <a:cubicBezTo>
                      <a:pt x="563" y="4817"/>
                      <a:pt x="547" y="4635"/>
                      <a:pt x="516" y="4459"/>
                    </a:cubicBezTo>
                    <a:cubicBezTo>
                      <a:pt x="449" y="4091"/>
                      <a:pt x="412" y="3721"/>
                      <a:pt x="436" y="3344"/>
                    </a:cubicBezTo>
                    <a:cubicBezTo>
                      <a:pt x="502" y="2305"/>
                      <a:pt x="817" y="1343"/>
                      <a:pt x="1314" y="437"/>
                    </a:cubicBezTo>
                    <a:cubicBezTo>
                      <a:pt x="1345" y="382"/>
                      <a:pt x="1373" y="326"/>
                      <a:pt x="1390" y="265"/>
                    </a:cubicBezTo>
                    <a:cubicBezTo>
                      <a:pt x="1435" y="91"/>
                      <a:pt x="1369" y="3"/>
                      <a:pt x="1189" y="1"/>
                    </a:cubicBezTo>
                    <a:cubicBezTo>
                      <a:pt x="1187" y="1"/>
                      <a:pt x="1184" y="1"/>
                      <a:pt x="1182"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3906525" y="4791325"/>
                <a:ext cx="71275" cy="51600"/>
              </a:xfrm>
              <a:custGeom>
                <a:rect b="b" l="l" r="r" t="t"/>
                <a:pathLst>
                  <a:path extrusionOk="0" h="2064" w="2851">
                    <a:moveTo>
                      <a:pt x="646" y="0"/>
                    </a:moveTo>
                    <a:cubicBezTo>
                      <a:pt x="588" y="0"/>
                      <a:pt x="526" y="10"/>
                      <a:pt x="457" y="33"/>
                    </a:cubicBezTo>
                    <a:cubicBezTo>
                      <a:pt x="422" y="63"/>
                      <a:pt x="348" y="104"/>
                      <a:pt x="312" y="170"/>
                    </a:cubicBezTo>
                    <a:cubicBezTo>
                      <a:pt x="211" y="348"/>
                      <a:pt x="128" y="534"/>
                      <a:pt x="40" y="718"/>
                    </a:cubicBezTo>
                    <a:cubicBezTo>
                      <a:pt x="1" y="798"/>
                      <a:pt x="21" y="867"/>
                      <a:pt x="101" y="906"/>
                    </a:cubicBezTo>
                    <a:cubicBezTo>
                      <a:pt x="195" y="953"/>
                      <a:pt x="293" y="1002"/>
                      <a:pt x="396" y="1031"/>
                    </a:cubicBezTo>
                    <a:cubicBezTo>
                      <a:pt x="821" y="1152"/>
                      <a:pt x="1238" y="1297"/>
                      <a:pt x="1623" y="1526"/>
                    </a:cubicBezTo>
                    <a:cubicBezTo>
                      <a:pt x="1873" y="1678"/>
                      <a:pt x="2118" y="1841"/>
                      <a:pt x="2366" y="1999"/>
                    </a:cubicBezTo>
                    <a:cubicBezTo>
                      <a:pt x="2417" y="2032"/>
                      <a:pt x="2465" y="2064"/>
                      <a:pt x="2521" y="2064"/>
                    </a:cubicBezTo>
                    <a:cubicBezTo>
                      <a:pt x="2542" y="2064"/>
                      <a:pt x="2563" y="2060"/>
                      <a:pt x="2587" y="2050"/>
                    </a:cubicBezTo>
                    <a:cubicBezTo>
                      <a:pt x="2793" y="1962"/>
                      <a:pt x="2851" y="1723"/>
                      <a:pt x="2697" y="1563"/>
                    </a:cubicBezTo>
                    <a:cubicBezTo>
                      <a:pt x="2556" y="1414"/>
                      <a:pt x="2411" y="1270"/>
                      <a:pt x="2259" y="1133"/>
                    </a:cubicBezTo>
                    <a:cubicBezTo>
                      <a:pt x="1846" y="747"/>
                      <a:pt x="1414" y="378"/>
                      <a:pt x="927" y="86"/>
                    </a:cubicBezTo>
                    <a:cubicBezTo>
                      <a:pt x="839" y="32"/>
                      <a:pt x="749" y="0"/>
                      <a:pt x="64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4126625" y="4717025"/>
                <a:ext cx="46250" cy="75075"/>
              </a:xfrm>
              <a:custGeom>
                <a:rect b="b" l="l" r="r" t="t"/>
                <a:pathLst>
                  <a:path extrusionOk="0" h="3003" w="1850">
                    <a:moveTo>
                      <a:pt x="1155" y="1"/>
                    </a:moveTo>
                    <a:cubicBezTo>
                      <a:pt x="1065" y="1"/>
                      <a:pt x="989" y="49"/>
                      <a:pt x="921" y="140"/>
                    </a:cubicBezTo>
                    <a:cubicBezTo>
                      <a:pt x="890" y="181"/>
                      <a:pt x="862" y="226"/>
                      <a:pt x="839" y="269"/>
                    </a:cubicBezTo>
                    <a:cubicBezTo>
                      <a:pt x="434" y="1038"/>
                      <a:pt x="133" y="1843"/>
                      <a:pt x="13" y="2706"/>
                    </a:cubicBezTo>
                    <a:cubicBezTo>
                      <a:pt x="4" y="2757"/>
                      <a:pt x="0" y="2808"/>
                      <a:pt x="4" y="2859"/>
                    </a:cubicBezTo>
                    <a:cubicBezTo>
                      <a:pt x="15" y="2954"/>
                      <a:pt x="50" y="3003"/>
                      <a:pt x="125" y="3003"/>
                    </a:cubicBezTo>
                    <a:cubicBezTo>
                      <a:pt x="161" y="3003"/>
                      <a:pt x="207" y="2991"/>
                      <a:pt x="264" y="2968"/>
                    </a:cubicBezTo>
                    <a:cubicBezTo>
                      <a:pt x="418" y="2931"/>
                      <a:pt x="526" y="2784"/>
                      <a:pt x="602" y="2604"/>
                    </a:cubicBezTo>
                    <a:cubicBezTo>
                      <a:pt x="813" y="2088"/>
                      <a:pt x="1076" y="1599"/>
                      <a:pt x="1375" y="1129"/>
                    </a:cubicBezTo>
                    <a:cubicBezTo>
                      <a:pt x="1492" y="946"/>
                      <a:pt x="1621" y="773"/>
                      <a:pt x="1741" y="597"/>
                    </a:cubicBezTo>
                    <a:cubicBezTo>
                      <a:pt x="1850" y="441"/>
                      <a:pt x="1836" y="349"/>
                      <a:pt x="1678" y="247"/>
                    </a:cubicBezTo>
                    <a:cubicBezTo>
                      <a:pt x="1555" y="167"/>
                      <a:pt x="1424" y="95"/>
                      <a:pt x="1291" y="34"/>
                    </a:cubicBezTo>
                    <a:cubicBezTo>
                      <a:pt x="1242" y="12"/>
                      <a:pt x="1197" y="1"/>
                      <a:pt x="1155"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4148200" y="4733250"/>
                <a:ext cx="49025" cy="58700"/>
              </a:xfrm>
              <a:custGeom>
                <a:rect b="b" l="l" r="r" t="t"/>
                <a:pathLst>
                  <a:path extrusionOk="0" h="2348" w="1961">
                    <a:moveTo>
                      <a:pt x="1316" y="0"/>
                    </a:moveTo>
                    <a:cubicBezTo>
                      <a:pt x="1241" y="0"/>
                      <a:pt x="1169" y="42"/>
                      <a:pt x="1091" y="126"/>
                    </a:cubicBezTo>
                    <a:cubicBezTo>
                      <a:pt x="1054" y="164"/>
                      <a:pt x="1028" y="205"/>
                      <a:pt x="999" y="246"/>
                    </a:cubicBezTo>
                    <a:cubicBezTo>
                      <a:pt x="647" y="756"/>
                      <a:pt x="357" y="1300"/>
                      <a:pt x="85" y="1858"/>
                    </a:cubicBezTo>
                    <a:cubicBezTo>
                      <a:pt x="1" y="2032"/>
                      <a:pt x="25" y="2223"/>
                      <a:pt x="128" y="2292"/>
                    </a:cubicBezTo>
                    <a:cubicBezTo>
                      <a:pt x="180" y="2329"/>
                      <a:pt x="236" y="2348"/>
                      <a:pt x="295" y="2348"/>
                    </a:cubicBezTo>
                    <a:cubicBezTo>
                      <a:pt x="386" y="2348"/>
                      <a:pt x="484" y="2302"/>
                      <a:pt x="584" y="2208"/>
                    </a:cubicBezTo>
                    <a:cubicBezTo>
                      <a:pt x="590" y="2202"/>
                      <a:pt x="592" y="2198"/>
                      <a:pt x="596" y="2196"/>
                    </a:cubicBezTo>
                    <a:cubicBezTo>
                      <a:pt x="970" y="1850"/>
                      <a:pt x="1343" y="1502"/>
                      <a:pt x="1717" y="1157"/>
                    </a:cubicBezTo>
                    <a:cubicBezTo>
                      <a:pt x="1918" y="975"/>
                      <a:pt x="1961" y="825"/>
                      <a:pt x="1875" y="582"/>
                    </a:cubicBezTo>
                    <a:cubicBezTo>
                      <a:pt x="1809" y="387"/>
                      <a:pt x="1678" y="238"/>
                      <a:pt x="1531" y="105"/>
                    </a:cubicBezTo>
                    <a:cubicBezTo>
                      <a:pt x="1453" y="35"/>
                      <a:pt x="1383" y="0"/>
                      <a:pt x="131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3948675" y="4756925"/>
                <a:ext cx="64775" cy="79875"/>
              </a:xfrm>
              <a:custGeom>
                <a:rect b="b" l="l" r="r" t="t"/>
                <a:pathLst>
                  <a:path extrusionOk="0" h="3195" w="2591">
                    <a:moveTo>
                      <a:pt x="131" y="0"/>
                    </a:moveTo>
                    <a:cubicBezTo>
                      <a:pt x="90" y="0"/>
                      <a:pt x="32" y="24"/>
                      <a:pt x="19" y="52"/>
                    </a:cubicBezTo>
                    <a:cubicBezTo>
                      <a:pt x="1" y="85"/>
                      <a:pt x="21" y="150"/>
                      <a:pt x="48" y="187"/>
                    </a:cubicBezTo>
                    <a:cubicBezTo>
                      <a:pt x="84" y="240"/>
                      <a:pt x="144" y="281"/>
                      <a:pt x="197" y="322"/>
                    </a:cubicBezTo>
                    <a:cubicBezTo>
                      <a:pt x="1050" y="995"/>
                      <a:pt x="1746" y="1797"/>
                      <a:pt x="2280" y="2745"/>
                    </a:cubicBezTo>
                    <a:cubicBezTo>
                      <a:pt x="2366" y="2892"/>
                      <a:pt x="2454" y="3043"/>
                      <a:pt x="2542" y="3195"/>
                    </a:cubicBezTo>
                    <a:cubicBezTo>
                      <a:pt x="2558" y="3189"/>
                      <a:pt x="2572" y="3184"/>
                      <a:pt x="2587" y="3182"/>
                    </a:cubicBezTo>
                    <a:cubicBezTo>
                      <a:pt x="2587" y="3137"/>
                      <a:pt x="2591" y="3097"/>
                      <a:pt x="2582" y="3056"/>
                    </a:cubicBezTo>
                    <a:cubicBezTo>
                      <a:pt x="2517" y="2622"/>
                      <a:pt x="2398" y="2204"/>
                      <a:pt x="2241" y="1795"/>
                    </a:cubicBezTo>
                    <a:cubicBezTo>
                      <a:pt x="2055" y="1310"/>
                      <a:pt x="1774" y="891"/>
                      <a:pt x="1404" y="529"/>
                    </a:cubicBezTo>
                    <a:cubicBezTo>
                      <a:pt x="1052" y="189"/>
                      <a:pt x="614" y="54"/>
                      <a:pt x="144" y="1"/>
                    </a:cubicBezTo>
                    <a:cubicBezTo>
                      <a:pt x="140" y="0"/>
                      <a:pt x="135" y="0"/>
                      <a:pt x="131"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4090675" y="4721100"/>
                <a:ext cx="27225" cy="83950"/>
              </a:xfrm>
              <a:custGeom>
                <a:rect b="b" l="l" r="r" t="t"/>
                <a:pathLst>
                  <a:path extrusionOk="0" h="3358" w="1089">
                    <a:moveTo>
                      <a:pt x="1049" y="0"/>
                    </a:moveTo>
                    <a:cubicBezTo>
                      <a:pt x="964" y="0"/>
                      <a:pt x="925" y="58"/>
                      <a:pt x="894" y="108"/>
                    </a:cubicBezTo>
                    <a:cubicBezTo>
                      <a:pt x="716" y="382"/>
                      <a:pt x="522" y="650"/>
                      <a:pt x="376" y="943"/>
                    </a:cubicBezTo>
                    <a:cubicBezTo>
                      <a:pt x="14" y="1669"/>
                      <a:pt x="0" y="2420"/>
                      <a:pt x="266" y="3183"/>
                    </a:cubicBezTo>
                    <a:cubicBezTo>
                      <a:pt x="293" y="3257"/>
                      <a:pt x="327" y="3331"/>
                      <a:pt x="442" y="3357"/>
                    </a:cubicBezTo>
                    <a:cubicBezTo>
                      <a:pt x="469" y="2197"/>
                      <a:pt x="671" y="1080"/>
                      <a:pt x="1088" y="4"/>
                    </a:cubicBezTo>
                    <a:cubicBezTo>
                      <a:pt x="1074" y="1"/>
                      <a:pt x="1061" y="0"/>
                      <a:pt x="104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3914550" y="4860300"/>
                <a:ext cx="49950" cy="17275"/>
              </a:xfrm>
              <a:custGeom>
                <a:rect b="b" l="l" r="r" t="t"/>
                <a:pathLst>
                  <a:path extrusionOk="0" h="691" w="1998">
                    <a:moveTo>
                      <a:pt x="23" y="1"/>
                    </a:moveTo>
                    <a:cubicBezTo>
                      <a:pt x="15" y="13"/>
                      <a:pt x="7" y="25"/>
                      <a:pt x="1" y="36"/>
                    </a:cubicBezTo>
                    <a:cubicBezTo>
                      <a:pt x="38" y="77"/>
                      <a:pt x="73" y="124"/>
                      <a:pt x="115" y="156"/>
                    </a:cubicBezTo>
                    <a:cubicBezTo>
                      <a:pt x="355" y="330"/>
                      <a:pt x="619" y="463"/>
                      <a:pt x="901" y="555"/>
                    </a:cubicBezTo>
                    <a:cubicBezTo>
                      <a:pt x="1168" y="645"/>
                      <a:pt x="1441" y="690"/>
                      <a:pt x="1721" y="690"/>
                    </a:cubicBezTo>
                    <a:cubicBezTo>
                      <a:pt x="1754" y="690"/>
                      <a:pt x="1788" y="690"/>
                      <a:pt x="1822" y="688"/>
                    </a:cubicBezTo>
                    <a:cubicBezTo>
                      <a:pt x="1914" y="684"/>
                      <a:pt x="1992" y="643"/>
                      <a:pt x="1996" y="563"/>
                    </a:cubicBezTo>
                    <a:cubicBezTo>
                      <a:pt x="1998" y="496"/>
                      <a:pt x="1938" y="424"/>
                      <a:pt x="1893" y="367"/>
                    </a:cubicBezTo>
                    <a:cubicBezTo>
                      <a:pt x="1867" y="336"/>
                      <a:pt x="1812" y="330"/>
                      <a:pt x="1771" y="316"/>
                    </a:cubicBezTo>
                    <a:cubicBezTo>
                      <a:pt x="1351" y="162"/>
                      <a:pt x="913" y="101"/>
                      <a:pt x="474" y="54"/>
                    </a:cubicBezTo>
                    <a:cubicBezTo>
                      <a:pt x="322" y="36"/>
                      <a:pt x="171" y="15"/>
                      <a:pt x="23"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4164925" y="4770800"/>
                <a:ext cx="29075" cy="32000"/>
              </a:xfrm>
              <a:custGeom>
                <a:rect b="b" l="l" r="r" t="t"/>
                <a:pathLst>
                  <a:path extrusionOk="0" h="1280" w="1163">
                    <a:moveTo>
                      <a:pt x="1128" y="0"/>
                    </a:moveTo>
                    <a:cubicBezTo>
                      <a:pt x="1071" y="33"/>
                      <a:pt x="1009" y="56"/>
                      <a:pt x="962" y="97"/>
                    </a:cubicBezTo>
                    <a:cubicBezTo>
                      <a:pt x="833" y="207"/>
                      <a:pt x="707" y="320"/>
                      <a:pt x="586" y="438"/>
                    </a:cubicBezTo>
                    <a:cubicBezTo>
                      <a:pt x="434" y="584"/>
                      <a:pt x="283" y="727"/>
                      <a:pt x="146" y="882"/>
                    </a:cubicBezTo>
                    <a:cubicBezTo>
                      <a:pt x="1" y="1046"/>
                      <a:pt x="58" y="1208"/>
                      <a:pt x="271" y="1263"/>
                    </a:cubicBezTo>
                    <a:cubicBezTo>
                      <a:pt x="312" y="1274"/>
                      <a:pt x="351" y="1279"/>
                      <a:pt x="388" y="1279"/>
                    </a:cubicBezTo>
                    <a:cubicBezTo>
                      <a:pt x="516" y="1279"/>
                      <a:pt x="621" y="1217"/>
                      <a:pt x="709" y="1113"/>
                    </a:cubicBezTo>
                    <a:cubicBezTo>
                      <a:pt x="968" y="802"/>
                      <a:pt x="1095" y="432"/>
                      <a:pt x="1163" y="41"/>
                    </a:cubicBezTo>
                    <a:cubicBezTo>
                      <a:pt x="1151" y="29"/>
                      <a:pt x="1140" y="13"/>
                      <a:pt x="1128"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3824550" y="4581400"/>
                <a:ext cx="421875" cy="472800"/>
              </a:xfrm>
              <a:custGeom>
                <a:rect b="b" l="l" r="r" t="t"/>
                <a:pathLst>
                  <a:path extrusionOk="0" h="18912" w="16875">
                    <a:moveTo>
                      <a:pt x="14262" y="6074"/>
                    </a:moveTo>
                    <a:cubicBezTo>
                      <a:pt x="14329" y="6074"/>
                      <a:pt x="14399" y="6109"/>
                      <a:pt x="14477" y="6179"/>
                    </a:cubicBezTo>
                    <a:cubicBezTo>
                      <a:pt x="14624" y="6312"/>
                      <a:pt x="14755" y="6461"/>
                      <a:pt x="14821" y="6656"/>
                    </a:cubicBezTo>
                    <a:cubicBezTo>
                      <a:pt x="14907" y="6899"/>
                      <a:pt x="14864" y="7049"/>
                      <a:pt x="14663" y="7231"/>
                    </a:cubicBezTo>
                    <a:cubicBezTo>
                      <a:pt x="14289" y="7576"/>
                      <a:pt x="13916" y="7924"/>
                      <a:pt x="13542" y="8270"/>
                    </a:cubicBezTo>
                    <a:cubicBezTo>
                      <a:pt x="13538" y="8272"/>
                      <a:pt x="13536" y="8276"/>
                      <a:pt x="13530" y="8282"/>
                    </a:cubicBezTo>
                    <a:cubicBezTo>
                      <a:pt x="13430" y="8376"/>
                      <a:pt x="13332" y="8422"/>
                      <a:pt x="13241" y="8422"/>
                    </a:cubicBezTo>
                    <a:cubicBezTo>
                      <a:pt x="13182" y="8422"/>
                      <a:pt x="13126" y="8403"/>
                      <a:pt x="13074" y="8366"/>
                    </a:cubicBezTo>
                    <a:cubicBezTo>
                      <a:pt x="12971" y="8297"/>
                      <a:pt x="12947" y="8106"/>
                      <a:pt x="13031" y="7932"/>
                    </a:cubicBezTo>
                    <a:cubicBezTo>
                      <a:pt x="13303" y="7374"/>
                      <a:pt x="13593" y="6830"/>
                      <a:pt x="13945" y="6320"/>
                    </a:cubicBezTo>
                    <a:cubicBezTo>
                      <a:pt x="13974" y="6279"/>
                      <a:pt x="14000" y="6238"/>
                      <a:pt x="14037" y="6200"/>
                    </a:cubicBezTo>
                    <a:cubicBezTo>
                      <a:pt x="14115" y="6116"/>
                      <a:pt x="14187" y="6074"/>
                      <a:pt x="14262" y="6074"/>
                    </a:cubicBezTo>
                    <a:close/>
                    <a:moveTo>
                      <a:pt x="13238" y="5426"/>
                    </a:moveTo>
                    <a:cubicBezTo>
                      <a:pt x="13280" y="5426"/>
                      <a:pt x="13325" y="5437"/>
                      <a:pt x="13374" y="5459"/>
                    </a:cubicBezTo>
                    <a:cubicBezTo>
                      <a:pt x="13507" y="5520"/>
                      <a:pt x="13638" y="5592"/>
                      <a:pt x="13761" y="5672"/>
                    </a:cubicBezTo>
                    <a:cubicBezTo>
                      <a:pt x="13919" y="5774"/>
                      <a:pt x="13933" y="5866"/>
                      <a:pt x="13824" y="6022"/>
                    </a:cubicBezTo>
                    <a:cubicBezTo>
                      <a:pt x="13704" y="6198"/>
                      <a:pt x="13575" y="6371"/>
                      <a:pt x="13458" y="6554"/>
                    </a:cubicBezTo>
                    <a:cubicBezTo>
                      <a:pt x="13159" y="7024"/>
                      <a:pt x="12896" y="7513"/>
                      <a:pt x="12685" y="8029"/>
                    </a:cubicBezTo>
                    <a:cubicBezTo>
                      <a:pt x="12609" y="8209"/>
                      <a:pt x="12501" y="8356"/>
                      <a:pt x="12347" y="8393"/>
                    </a:cubicBezTo>
                    <a:cubicBezTo>
                      <a:pt x="12290" y="8416"/>
                      <a:pt x="12244" y="8428"/>
                      <a:pt x="12208" y="8428"/>
                    </a:cubicBezTo>
                    <a:cubicBezTo>
                      <a:pt x="12133" y="8428"/>
                      <a:pt x="12098" y="8379"/>
                      <a:pt x="12087" y="8284"/>
                    </a:cubicBezTo>
                    <a:cubicBezTo>
                      <a:pt x="12083" y="8233"/>
                      <a:pt x="12087" y="8182"/>
                      <a:pt x="12096" y="8131"/>
                    </a:cubicBezTo>
                    <a:cubicBezTo>
                      <a:pt x="12216" y="7268"/>
                      <a:pt x="12517" y="6463"/>
                      <a:pt x="12922" y="5694"/>
                    </a:cubicBezTo>
                    <a:cubicBezTo>
                      <a:pt x="12945" y="5651"/>
                      <a:pt x="12973" y="5606"/>
                      <a:pt x="13004" y="5565"/>
                    </a:cubicBezTo>
                    <a:cubicBezTo>
                      <a:pt x="13072" y="5474"/>
                      <a:pt x="13148" y="5426"/>
                      <a:pt x="13238" y="5426"/>
                    </a:cubicBezTo>
                    <a:close/>
                    <a:moveTo>
                      <a:pt x="14743" y="7576"/>
                    </a:moveTo>
                    <a:cubicBezTo>
                      <a:pt x="14755" y="7589"/>
                      <a:pt x="14766" y="7605"/>
                      <a:pt x="14778" y="7617"/>
                    </a:cubicBezTo>
                    <a:cubicBezTo>
                      <a:pt x="14710" y="8008"/>
                      <a:pt x="14583" y="8378"/>
                      <a:pt x="14324" y="8689"/>
                    </a:cubicBezTo>
                    <a:cubicBezTo>
                      <a:pt x="14236" y="8793"/>
                      <a:pt x="14131" y="8855"/>
                      <a:pt x="14003" y="8855"/>
                    </a:cubicBezTo>
                    <a:cubicBezTo>
                      <a:pt x="13966" y="8855"/>
                      <a:pt x="13927" y="8850"/>
                      <a:pt x="13886" y="8839"/>
                    </a:cubicBezTo>
                    <a:cubicBezTo>
                      <a:pt x="13673" y="8784"/>
                      <a:pt x="13616" y="8622"/>
                      <a:pt x="13761" y="8458"/>
                    </a:cubicBezTo>
                    <a:cubicBezTo>
                      <a:pt x="13898" y="8303"/>
                      <a:pt x="14049" y="8160"/>
                      <a:pt x="14201" y="8014"/>
                    </a:cubicBezTo>
                    <a:cubicBezTo>
                      <a:pt x="14322" y="7896"/>
                      <a:pt x="14448" y="7783"/>
                      <a:pt x="14577" y="7673"/>
                    </a:cubicBezTo>
                    <a:cubicBezTo>
                      <a:pt x="14624" y="7632"/>
                      <a:pt x="14686" y="7609"/>
                      <a:pt x="14743" y="7576"/>
                    </a:cubicBezTo>
                    <a:close/>
                    <a:moveTo>
                      <a:pt x="11694" y="5588"/>
                    </a:moveTo>
                    <a:cubicBezTo>
                      <a:pt x="11706" y="5588"/>
                      <a:pt x="11719" y="5589"/>
                      <a:pt x="11733" y="5592"/>
                    </a:cubicBezTo>
                    <a:cubicBezTo>
                      <a:pt x="11316" y="6668"/>
                      <a:pt x="11114" y="7785"/>
                      <a:pt x="11087" y="8945"/>
                    </a:cubicBezTo>
                    <a:cubicBezTo>
                      <a:pt x="10972" y="8919"/>
                      <a:pt x="10938" y="8845"/>
                      <a:pt x="10911" y="8771"/>
                    </a:cubicBezTo>
                    <a:cubicBezTo>
                      <a:pt x="10645" y="8008"/>
                      <a:pt x="10659" y="7257"/>
                      <a:pt x="11021" y="6531"/>
                    </a:cubicBezTo>
                    <a:cubicBezTo>
                      <a:pt x="11167" y="6238"/>
                      <a:pt x="11361" y="5970"/>
                      <a:pt x="11539" y="5696"/>
                    </a:cubicBezTo>
                    <a:cubicBezTo>
                      <a:pt x="11570" y="5646"/>
                      <a:pt x="11609" y="5588"/>
                      <a:pt x="11694" y="5588"/>
                    </a:cubicBezTo>
                    <a:close/>
                    <a:moveTo>
                      <a:pt x="5096" y="7021"/>
                    </a:moveTo>
                    <a:cubicBezTo>
                      <a:pt x="5100" y="7021"/>
                      <a:pt x="5105" y="7021"/>
                      <a:pt x="5109" y="7022"/>
                    </a:cubicBezTo>
                    <a:cubicBezTo>
                      <a:pt x="5579" y="7075"/>
                      <a:pt x="6017" y="7210"/>
                      <a:pt x="6369" y="7550"/>
                    </a:cubicBezTo>
                    <a:cubicBezTo>
                      <a:pt x="6739" y="7912"/>
                      <a:pt x="7020" y="8331"/>
                      <a:pt x="7206" y="8816"/>
                    </a:cubicBezTo>
                    <a:cubicBezTo>
                      <a:pt x="7363" y="9225"/>
                      <a:pt x="7482" y="9643"/>
                      <a:pt x="7547" y="10077"/>
                    </a:cubicBezTo>
                    <a:cubicBezTo>
                      <a:pt x="7556" y="10118"/>
                      <a:pt x="7552" y="10158"/>
                      <a:pt x="7552" y="10203"/>
                    </a:cubicBezTo>
                    <a:cubicBezTo>
                      <a:pt x="7537" y="10205"/>
                      <a:pt x="7523" y="10210"/>
                      <a:pt x="7507" y="10216"/>
                    </a:cubicBezTo>
                    <a:cubicBezTo>
                      <a:pt x="7419" y="10064"/>
                      <a:pt x="7331" y="9913"/>
                      <a:pt x="7245" y="9766"/>
                    </a:cubicBezTo>
                    <a:cubicBezTo>
                      <a:pt x="6711" y="8818"/>
                      <a:pt x="6015" y="8016"/>
                      <a:pt x="5162" y="7343"/>
                    </a:cubicBezTo>
                    <a:cubicBezTo>
                      <a:pt x="5109" y="7302"/>
                      <a:pt x="5049" y="7261"/>
                      <a:pt x="5013" y="7208"/>
                    </a:cubicBezTo>
                    <a:cubicBezTo>
                      <a:pt x="4986" y="7171"/>
                      <a:pt x="4966" y="7106"/>
                      <a:pt x="4984" y="7073"/>
                    </a:cubicBezTo>
                    <a:cubicBezTo>
                      <a:pt x="4997" y="7045"/>
                      <a:pt x="5055" y="7021"/>
                      <a:pt x="5096" y="7021"/>
                    </a:cubicBezTo>
                    <a:close/>
                    <a:moveTo>
                      <a:pt x="12520" y="5195"/>
                    </a:moveTo>
                    <a:cubicBezTo>
                      <a:pt x="12522" y="5195"/>
                      <a:pt x="12525" y="5195"/>
                      <a:pt x="12527" y="5195"/>
                    </a:cubicBezTo>
                    <a:cubicBezTo>
                      <a:pt x="12707" y="5197"/>
                      <a:pt x="12773" y="5285"/>
                      <a:pt x="12728" y="5459"/>
                    </a:cubicBezTo>
                    <a:cubicBezTo>
                      <a:pt x="12711" y="5520"/>
                      <a:pt x="12683" y="5576"/>
                      <a:pt x="12652" y="5631"/>
                    </a:cubicBezTo>
                    <a:cubicBezTo>
                      <a:pt x="12155" y="6537"/>
                      <a:pt x="11840" y="7499"/>
                      <a:pt x="11774" y="8538"/>
                    </a:cubicBezTo>
                    <a:cubicBezTo>
                      <a:pt x="11750" y="8915"/>
                      <a:pt x="11787" y="9285"/>
                      <a:pt x="11854" y="9653"/>
                    </a:cubicBezTo>
                    <a:cubicBezTo>
                      <a:pt x="11885" y="9829"/>
                      <a:pt x="11901" y="10011"/>
                      <a:pt x="11916" y="10193"/>
                    </a:cubicBezTo>
                    <a:cubicBezTo>
                      <a:pt x="11922" y="10271"/>
                      <a:pt x="11928" y="10373"/>
                      <a:pt x="11834" y="10394"/>
                    </a:cubicBezTo>
                    <a:cubicBezTo>
                      <a:pt x="11822" y="10396"/>
                      <a:pt x="11808" y="10398"/>
                      <a:pt x="11795" y="10398"/>
                    </a:cubicBezTo>
                    <a:cubicBezTo>
                      <a:pt x="11735" y="10398"/>
                      <a:pt x="11664" y="10373"/>
                      <a:pt x="11621" y="10338"/>
                    </a:cubicBezTo>
                    <a:cubicBezTo>
                      <a:pt x="11541" y="10271"/>
                      <a:pt x="11488" y="10175"/>
                      <a:pt x="11420" y="10087"/>
                    </a:cubicBezTo>
                    <a:cubicBezTo>
                      <a:pt x="11398" y="9821"/>
                      <a:pt x="11359" y="9563"/>
                      <a:pt x="11357" y="9303"/>
                    </a:cubicBezTo>
                    <a:cubicBezTo>
                      <a:pt x="11339" y="8031"/>
                      <a:pt x="11551" y="6799"/>
                      <a:pt x="12022" y="5612"/>
                    </a:cubicBezTo>
                    <a:cubicBezTo>
                      <a:pt x="12094" y="5438"/>
                      <a:pt x="12196" y="5308"/>
                      <a:pt x="12366" y="5234"/>
                    </a:cubicBezTo>
                    <a:cubicBezTo>
                      <a:pt x="12414" y="5214"/>
                      <a:pt x="12469" y="5195"/>
                      <a:pt x="12520" y="5195"/>
                    </a:cubicBezTo>
                    <a:close/>
                    <a:moveTo>
                      <a:pt x="3925" y="8397"/>
                    </a:moveTo>
                    <a:cubicBezTo>
                      <a:pt x="4028" y="8397"/>
                      <a:pt x="4118" y="8429"/>
                      <a:pt x="4206" y="8483"/>
                    </a:cubicBezTo>
                    <a:cubicBezTo>
                      <a:pt x="4693" y="8775"/>
                      <a:pt x="5125" y="9144"/>
                      <a:pt x="5538" y="9530"/>
                    </a:cubicBezTo>
                    <a:cubicBezTo>
                      <a:pt x="5690" y="9667"/>
                      <a:pt x="5835" y="9811"/>
                      <a:pt x="5976" y="9960"/>
                    </a:cubicBezTo>
                    <a:cubicBezTo>
                      <a:pt x="6130" y="10120"/>
                      <a:pt x="6072" y="10359"/>
                      <a:pt x="5866" y="10447"/>
                    </a:cubicBezTo>
                    <a:cubicBezTo>
                      <a:pt x="5842" y="10457"/>
                      <a:pt x="5821" y="10461"/>
                      <a:pt x="5800" y="10461"/>
                    </a:cubicBezTo>
                    <a:cubicBezTo>
                      <a:pt x="5744" y="10461"/>
                      <a:pt x="5696" y="10429"/>
                      <a:pt x="5645" y="10396"/>
                    </a:cubicBezTo>
                    <a:cubicBezTo>
                      <a:pt x="5397" y="10238"/>
                      <a:pt x="5152" y="10075"/>
                      <a:pt x="4902" y="9923"/>
                    </a:cubicBezTo>
                    <a:cubicBezTo>
                      <a:pt x="4517" y="9694"/>
                      <a:pt x="4100" y="9549"/>
                      <a:pt x="3675" y="9428"/>
                    </a:cubicBezTo>
                    <a:cubicBezTo>
                      <a:pt x="3572" y="9399"/>
                      <a:pt x="3474" y="9350"/>
                      <a:pt x="3380" y="9303"/>
                    </a:cubicBezTo>
                    <a:cubicBezTo>
                      <a:pt x="3300" y="9264"/>
                      <a:pt x="3280" y="9195"/>
                      <a:pt x="3319" y="9115"/>
                    </a:cubicBezTo>
                    <a:cubicBezTo>
                      <a:pt x="3407" y="8931"/>
                      <a:pt x="3490" y="8745"/>
                      <a:pt x="3591" y="8567"/>
                    </a:cubicBezTo>
                    <a:cubicBezTo>
                      <a:pt x="3627" y="8501"/>
                      <a:pt x="3701" y="8460"/>
                      <a:pt x="3736" y="8430"/>
                    </a:cubicBezTo>
                    <a:cubicBezTo>
                      <a:pt x="3805" y="8407"/>
                      <a:pt x="3867" y="8397"/>
                      <a:pt x="3925" y="8397"/>
                    </a:cubicBezTo>
                    <a:close/>
                    <a:moveTo>
                      <a:pt x="4569" y="7381"/>
                    </a:moveTo>
                    <a:cubicBezTo>
                      <a:pt x="4587" y="7381"/>
                      <a:pt x="4604" y="7382"/>
                      <a:pt x="4622" y="7384"/>
                    </a:cubicBezTo>
                    <a:cubicBezTo>
                      <a:pt x="4712" y="7394"/>
                      <a:pt x="4806" y="7437"/>
                      <a:pt x="4878" y="7495"/>
                    </a:cubicBezTo>
                    <a:cubicBezTo>
                      <a:pt x="5700" y="8129"/>
                      <a:pt x="6381" y="8886"/>
                      <a:pt x="6901" y="9784"/>
                    </a:cubicBezTo>
                    <a:cubicBezTo>
                      <a:pt x="7071" y="10077"/>
                      <a:pt x="7218" y="10381"/>
                      <a:pt x="7378" y="10684"/>
                    </a:cubicBezTo>
                    <a:cubicBezTo>
                      <a:pt x="7402" y="10729"/>
                      <a:pt x="7417" y="10782"/>
                      <a:pt x="7433" y="10834"/>
                    </a:cubicBezTo>
                    <a:cubicBezTo>
                      <a:pt x="7419" y="10848"/>
                      <a:pt x="7400" y="10860"/>
                      <a:pt x="7382" y="10872"/>
                    </a:cubicBezTo>
                    <a:cubicBezTo>
                      <a:pt x="7347" y="10842"/>
                      <a:pt x="7308" y="10813"/>
                      <a:pt x="7279" y="10778"/>
                    </a:cubicBezTo>
                    <a:cubicBezTo>
                      <a:pt x="7110" y="10555"/>
                      <a:pt x="6917" y="10361"/>
                      <a:pt x="6666" y="10226"/>
                    </a:cubicBezTo>
                    <a:cubicBezTo>
                      <a:pt x="6563" y="10173"/>
                      <a:pt x="6480" y="10081"/>
                      <a:pt x="6400" y="9993"/>
                    </a:cubicBezTo>
                    <a:cubicBezTo>
                      <a:pt x="5845" y="9377"/>
                      <a:pt x="5238" y="8822"/>
                      <a:pt x="4544" y="8362"/>
                    </a:cubicBezTo>
                    <a:cubicBezTo>
                      <a:pt x="4419" y="8276"/>
                      <a:pt x="4282" y="8203"/>
                      <a:pt x="4147" y="8133"/>
                    </a:cubicBezTo>
                    <a:cubicBezTo>
                      <a:pt x="4002" y="8061"/>
                      <a:pt x="3992" y="7937"/>
                      <a:pt x="4012" y="7836"/>
                    </a:cubicBezTo>
                    <a:cubicBezTo>
                      <a:pt x="4060" y="7596"/>
                      <a:pt x="4324" y="7381"/>
                      <a:pt x="4569" y="7381"/>
                    </a:cubicBezTo>
                    <a:close/>
                    <a:moveTo>
                      <a:pt x="3289" y="9610"/>
                    </a:moveTo>
                    <a:cubicBezTo>
                      <a:pt x="3315" y="9610"/>
                      <a:pt x="3341" y="9613"/>
                      <a:pt x="3368" y="9620"/>
                    </a:cubicBezTo>
                    <a:cubicBezTo>
                      <a:pt x="4139" y="9809"/>
                      <a:pt x="4851" y="10136"/>
                      <a:pt x="5485" y="10625"/>
                    </a:cubicBezTo>
                    <a:cubicBezTo>
                      <a:pt x="5598" y="10711"/>
                      <a:pt x="5692" y="10817"/>
                      <a:pt x="5743" y="10954"/>
                    </a:cubicBezTo>
                    <a:cubicBezTo>
                      <a:pt x="5776" y="11040"/>
                      <a:pt x="5776" y="11134"/>
                      <a:pt x="5708" y="11190"/>
                    </a:cubicBezTo>
                    <a:cubicBezTo>
                      <a:pt x="5682" y="11212"/>
                      <a:pt x="5639" y="11222"/>
                      <a:pt x="5597" y="11222"/>
                    </a:cubicBezTo>
                    <a:cubicBezTo>
                      <a:pt x="5569" y="11222"/>
                      <a:pt x="5542" y="11218"/>
                      <a:pt x="5520" y="11210"/>
                    </a:cubicBezTo>
                    <a:cubicBezTo>
                      <a:pt x="4882" y="10985"/>
                      <a:pt x="4215" y="10940"/>
                      <a:pt x="3546" y="10885"/>
                    </a:cubicBezTo>
                    <a:cubicBezTo>
                      <a:pt x="3529" y="10883"/>
                      <a:pt x="3513" y="10881"/>
                      <a:pt x="3495" y="10879"/>
                    </a:cubicBezTo>
                    <a:cubicBezTo>
                      <a:pt x="3216" y="10838"/>
                      <a:pt x="3136" y="10776"/>
                      <a:pt x="3042" y="10527"/>
                    </a:cubicBezTo>
                    <a:cubicBezTo>
                      <a:pt x="2946" y="10291"/>
                      <a:pt x="2954" y="10060"/>
                      <a:pt x="3014" y="9829"/>
                    </a:cubicBezTo>
                    <a:cubicBezTo>
                      <a:pt x="3046" y="9697"/>
                      <a:pt x="3159" y="9610"/>
                      <a:pt x="3289" y="9610"/>
                    </a:cubicBezTo>
                    <a:close/>
                    <a:moveTo>
                      <a:pt x="3623" y="11157"/>
                    </a:moveTo>
                    <a:cubicBezTo>
                      <a:pt x="3771" y="11171"/>
                      <a:pt x="3922" y="11192"/>
                      <a:pt x="4074" y="11210"/>
                    </a:cubicBezTo>
                    <a:cubicBezTo>
                      <a:pt x="4513" y="11257"/>
                      <a:pt x="4951" y="11318"/>
                      <a:pt x="5371" y="11472"/>
                    </a:cubicBezTo>
                    <a:cubicBezTo>
                      <a:pt x="5412" y="11486"/>
                      <a:pt x="5467" y="11492"/>
                      <a:pt x="5493" y="11523"/>
                    </a:cubicBezTo>
                    <a:cubicBezTo>
                      <a:pt x="5538" y="11580"/>
                      <a:pt x="5598" y="11652"/>
                      <a:pt x="5596" y="11719"/>
                    </a:cubicBezTo>
                    <a:cubicBezTo>
                      <a:pt x="5592" y="11799"/>
                      <a:pt x="5514" y="11840"/>
                      <a:pt x="5422" y="11844"/>
                    </a:cubicBezTo>
                    <a:cubicBezTo>
                      <a:pt x="5388" y="11846"/>
                      <a:pt x="5354" y="11846"/>
                      <a:pt x="5321" y="11846"/>
                    </a:cubicBezTo>
                    <a:cubicBezTo>
                      <a:pt x="5041" y="11846"/>
                      <a:pt x="4768" y="11801"/>
                      <a:pt x="4501" y="11711"/>
                    </a:cubicBezTo>
                    <a:cubicBezTo>
                      <a:pt x="4219" y="11619"/>
                      <a:pt x="3955" y="11486"/>
                      <a:pt x="3715" y="11312"/>
                    </a:cubicBezTo>
                    <a:cubicBezTo>
                      <a:pt x="3673" y="11280"/>
                      <a:pt x="3638" y="11233"/>
                      <a:pt x="3601" y="11192"/>
                    </a:cubicBezTo>
                    <a:cubicBezTo>
                      <a:pt x="3607" y="11181"/>
                      <a:pt x="3615" y="11169"/>
                      <a:pt x="3623" y="11157"/>
                    </a:cubicBezTo>
                    <a:close/>
                    <a:moveTo>
                      <a:pt x="10660" y="307"/>
                    </a:moveTo>
                    <a:cubicBezTo>
                      <a:pt x="10791" y="307"/>
                      <a:pt x="10923" y="313"/>
                      <a:pt x="11054" y="326"/>
                    </a:cubicBezTo>
                    <a:cubicBezTo>
                      <a:pt x="11308" y="348"/>
                      <a:pt x="11564" y="389"/>
                      <a:pt x="11807" y="459"/>
                    </a:cubicBezTo>
                    <a:cubicBezTo>
                      <a:pt x="12323" y="602"/>
                      <a:pt x="12803" y="825"/>
                      <a:pt x="13233" y="1154"/>
                    </a:cubicBezTo>
                    <a:cubicBezTo>
                      <a:pt x="13558" y="1408"/>
                      <a:pt x="13904" y="1641"/>
                      <a:pt x="14207" y="1917"/>
                    </a:cubicBezTo>
                    <a:cubicBezTo>
                      <a:pt x="14841" y="2496"/>
                      <a:pt x="15359" y="3170"/>
                      <a:pt x="15760" y="3933"/>
                    </a:cubicBezTo>
                    <a:cubicBezTo>
                      <a:pt x="15985" y="4358"/>
                      <a:pt x="16169" y="4804"/>
                      <a:pt x="16300" y="5269"/>
                    </a:cubicBezTo>
                    <a:cubicBezTo>
                      <a:pt x="16519" y="6060"/>
                      <a:pt x="16437" y="6844"/>
                      <a:pt x="16243" y="7626"/>
                    </a:cubicBezTo>
                    <a:cubicBezTo>
                      <a:pt x="16056" y="8372"/>
                      <a:pt x="15711" y="9048"/>
                      <a:pt x="15287" y="9684"/>
                    </a:cubicBezTo>
                    <a:cubicBezTo>
                      <a:pt x="15148" y="9892"/>
                      <a:pt x="15005" y="10095"/>
                      <a:pt x="14858" y="10298"/>
                    </a:cubicBezTo>
                    <a:cubicBezTo>
                      <a:pt x="14635" y="10598"/>
                      <a:pt x="14336" y="10811"/>
                      <a:pt x="14006" y="10985"/>
                    </a:cubicBezTo>
                    <a:cubicBezTo>
                      <a:pt x="13622" y="11188"/>
                      <a:pt x="13245" y="11394"/>
                      <a:pt x="12867" y="11601"/>
                    </a:cubicBezTo>
                    <a:cubicBezTo>
                      <a:pt x="12766" y="11656"/>
                      <a:pt x="12672" y="11683"/>
                      <a:pt x="12586" y="11683"/>
                    </a:cubicBezTo>
                    <a:cubicBezTo>
                      <a:pt x="12441" y="11683"/>
                      <a:pt x="12315" y="11605"/>
                      <a:pt x="12206" y="11445"/>
                    </a:cubicBezTo>
                    <a:cubicBezTo>
                      <a:pt x="12147" y="11361"/>
                      <a:pt x="12104" y="11267"/>
                      <a:pt x="12044" y="11185"/>
                    </a:cubicBezTo>
                    <a:cubicBezTo>
                      <a:pt x="11909" y="10993"/>
                      <a:pt x="11926" y="10801"/>
                      <a:pt x="12065" y="10635"/>
                    </a:cubicBezTo>
                    <a:cubicBezTo>
                      <a:pt x="12206" y="10463"/>
                      <a:pt x="12231" y="10281"/>
                      <a:pt x="12208" y="10077"/>
                    </a:cubicBezTo>
                    <a:cubicBezTo>
                      <a:pt x="12186" y="9868"/>
                      <a:pt x="12155" y="9661"/>
                      <a:pt x="12141" y="9451"/>
                    </a:cubicBezTo>
                    <a:cubicBezTo>
                      <a:pt x="12134" y="9328"/>
                      <a:pt x="12141" y="9201"/>
                      <a:pt x="12167" y="9080"/>
                    </a:cubicBezTo>
                    <a:cubicBezTo>
                      <a:pt x="12231" y="8764"/>
                      <a:pt x="12413" y="8614"/>
                      <a:pt x="12682" y="8614"/>
                    </a:cubicBezTo>
                    <a:cubicBezTo>
                      <a:pt x="12751" y="8614"/>
                      <a:pt x="12825" y="8623"/>
                      <a:pt x="12904" y="8642"/>
                    </a:cubicBezTo>
                    <a:cubicBezTo>
                      <a:pt x="13016" y="8671"/>
                      <a:pt x="13121" y="8743"/>
                      <a:pt x="13221" y="8804"/>
                    </a:cubicBezTo>
                    <a:cubicBezTo>
                      <a:pt x="13325" y="8867"/>
                      <a:pt x="13423" y="8949"/>
                      <a:pt x="13530" y="9013"/>
                    </a:cubicBezTo>
                    <a:cubicBezTo>
                      <a:pt x="13701" y="9116"/>
                      <a:pt x="13865" y="9168"/>
                      <a:pt x="14017" y="9168"/>
                    </a:cubicBezTo>
                    <a:cubicBezTo>
                      <a:pt x="14259" y="9168"/>
                      <a:pt x="14473" y="9037"/>
                      <a:pt x="14645" y="8771"/>
                    </a:cubicBezTo>
                    <a:cubicBezTo>
                      <a:pt x="14784" y="8561"/>
                      <a:pt x="14888" y="8321"/>
                      <a:pt x="14964" y="8080"/>
                    </a:cubicBezTo>
                    <a:cubicBezTo>
                      <a:pt x="15052" y="7810"/>
                      <a:pt x="15103" y="7519"/>
                      <a:pt x="15154" y="7237"/>
                    </a:cubicBezTo>
                    <a:cubicBezTo>
                      <a:pt x="15240" y="6760"/>
                      <a:pt x="15115" y="6347"/>
                      <a:pt x="14753" y="6020"/>
                    </a:cubicBezTo>
                    <a:cubicBezTo>
                      <a:pt x="14187" y="5514"/>
                      <a:pt x="13569" y="5105"/>
                      <a:pt x="12816" y="4931"/>
                    </a:cubicBezTo>
                    <a:cubicBezTo>
                      <a:pt x="12744" y="4915"/>
                      <a:pt x="12673" y="4900"/>
                      <a:pt x="12599" y="4890"/>
                    </a:cubicBezTo>
                    <a:cubicBezTo>
                      <a:pt x="12534" y="4882"/>
                      <a:pt x="12471" y="4877"/>
                      <a:pt x="12409" y="4877"/>
                    </a:cubicBezTo>
                    <a:cubicBezTo>
                      <a:pt x="12099" y="4877"/>
                      <a:pt x="11822" y="4984"/>
                      <a:pt x="11582" y="5207"/>
                    </a:cubicBezTo>
                    <a:cubicBezTo>
                      <a:pt x="11310" y="5461"/>
                      <a:pt x="11105" y="5766"/>
                      <a:pt x="10911" y="6081"/>
                    </a:cubicBezTo>
                    <a:cubicBezTo>
                      <a:pt x="10676" y="6459"/>
                      <a:pt x="10573" y="6881"/>
                      <a:pt x="10471" y="7304"/>
                    </a:cubicBezTo>
                    <a:cubicBezTo>
                      <a:pt x="10350" y="7802"/>
                      <a:pt x="10432" y="8284"/>
                      <a:pt x="10575" y="8763"/>
                    </a:cubicBezTo>
                    <a:cubicBezTo>
                      <a:pt x="10635" y="8966"/>
                      <a:pt x="10717" y="9160"/>
                      <a:pt x="10788" y="9356"/>
                    </a:cubicBezTo>
                    <a:cubicBezTo>
                      <a:pt x="11054" y="10085"/>
                      <a:pt x="11422" y="10760"/>
                      <a:pt x="11834" y="11425"/>
                    </a:cubicBezTo>
                    <a:cubicBezTo>
                      <a:pt x="12392" y="12352"/>
                      <a:pt x="12963" y="13272"/>
                      <a:pt x="13505" y="14207"/>
                    </a:cubicBezTo>
                    <a:cubicBezTo>
                      <a:pt x="13747" y="14627"/>
                      <a:pt x="13941" y="15077"/>
                      <a:pt x="14135" y="15525"/>
                    </a:cubicBezTo>
                    <a:cubicBezTo>
                      <a:pt x="14266" y="15830"/>
                      <a:pt x="14334" y="16153"/>
                      <a:pt x="14307" y="16489"/>
                    </a:cubicBezTo>
                    <a:cubicBezTo>
                      <a:pt x="14283" y="16834"/>
                      <a:pt x="14180" y="17151"/>
                      <a:pt x="13916" y="17387"/>
                    </a:cubicBezTo>
                    <a:cubicBezTo>
                      <a:pt x="13777" y="17509"/>
                      <a:pt x="13603" y="17589"/>
                      <a:pt x="13446" y="17685"/>
                    </a:cubicBezTo>
                    <a:cubicBezTo>
                      <a:pt x="12928" y="18000"/>
                      <a:pt x="12380" y="18234"/>
                      <a:pt x="11797" y="18393"/>
                    </a:cubicBezTo>
                    <a:cubicBezTo>
                      <a:pt x="11383" y="18508"/>
                      <a:pt x="10969" y="18577"/>
                      <a:pt x="10553" y="18577"/>
                    </a:cubicBezTo>
                    <a:cubicBezTo>
                      <a:pt x="10198" y="18577"/>
                      <a:pt x="9843" y="18527"/>
                      <a:pt x="9487" y="18410"/>
                    </a:cubicBezTo>
                    <a:cubicBezTo>
                      <a:pt x="9078" y="18277"/>
                      <a:pt x="8718" y="18082"/>
                      <a:pt x="8487" y="17696"/>
                    </a:cubicBezTo>
                    <a:cubicBezTo>
                      <a:pt x="8302" y="17381"/>
                      <a:pt x="8253" y="17049"/>
                      <a:pt x="8294" y="16695"/>
                    </a:cubicBezTo>
                    <a:cubicBezTo>
                      <a:pt x="8323" y="16427"/>
                      <a:pt x="8354" y="16157"/>
                      <a:pt x="8397" y="15887"/>
                    </a:cubicBezTo>
                    <a:cubicBezTo>
                      <a:pt x="8534" y="15063"/>
                      <a:pt x="8503" y="14236"/>
                      <a:pt x="8380" y="13416"/>
                    </a:cubicBezTo>
                    <a:cubicBezTo>
                      <a:pt x="8188" y="12147"/>
                      <a:pt x="8006" y="10879"/>
                      <a:pt x="7779" y="9620"/>
                    </a:cubicBezTo>
                    <a:cubicBezTo>
                      <a:pt x="7623" y="8751"/>
                      <a:pt x="7265" y="7963"/>
                      <a:pt x="6610" y="7339"/>
                    </a:cubicBezTo>
                    <a:cubicBezTo>
                      <a:pt x="6180" y="6927"/>
                      <a:pt x="5672" y="6752"/>
                      <a:pt x="5102" y="6752"/>
                    </a:cubicBezTo>
                    <a:cubicBezTo>
                      <a:pt x="5038" y="6752"/>
                      <a:pt x="4974" y="6754"/>
                      <a:pt x="4908" y="6758"/>
                    </a:cubicBezTo>
                    <a:cubicBezTo>
                      <a:pt x="4673" y="6777"/>
                      <a:pt x="4479" y="6899"/>
                      <a:pt x="4303" y="7047"/>
                    </a:cubicBezTo>
                    <a:cubicBezTo>
                      <a:pt x="3998" y="7302"/>
                      <a:pt x="3758" y="7609"/>
                      <a:pt x="3576" y="7959"/>
                    </a:cubicBezTo>
                    <a:cubicBezTo>
                      <a:pt x="3331" y="8434"/>
                      <a:pt x="3096" y="8910"/>
                      <a:pt x="2862" y="9391"/>
                    </a:cubicBezTo>
                    <a:cubicBezTo>
                      <a:pt x="2678" y="9774"/>
                      <a:pt x="2633" y="10173"/>
                      <a:pt x="2746" y="10584"/>
                    </a:cubicBezTo>
                    <a:cubicBezTo>
                      <a:pt x="2811" y="10823"/>
                      <a:pt x="2932" y="11034"/>
                      <a:pt x="3114" y="11206"/>
                    </a:cubicBezTo>
                    <a:cubicBezTo>
                      <a:pt x="3732" y="11791"/>
                      <a:pt x="4464" y="12120"/>
                      <a:pt x="5326" y="12157"/>
                    </a:cubicBezTo>
                    <a:cubicBezTo>
                      <a:pt x="5335" y="12158"/>
                      <a:pt x="5344" y="12158"/>
                      <a:pt x="5353" y="12158"/>
                    </a:cubicBezTo>
                    <a:cubicBezTo>
                      <a:pt x="5727" y="12158"/>
                      <a:pt x="5989" y="11868"/>
                      <a:pt x="6027" y="11574"/>
                    </a:cubicBezTo>
                    <a:cubicBezTo>
                      <a:pt x="6044" y="11421"/>
                      <a:pt x="6058" y="11269"/>
                      <a:pt x="6074" y="11116"/>
                    </a:cubicBezTo>
                    <a:cubicBezTo>
                      <a:pt x="6091" y="10981"/>
                      <a:pt x="6101" y="10842"/>
                      <a:pt x="6134" y="10711"/>
                    </a:cubicBezTo>
                    <a:cubicBezTo>
                      <a:pt x="6174" y="10549"/>
                      <a:pt x="6247" y="10471"/>
                      <a:pt x="6363" y="10471"/>
                    </a:cubicBezTo>
                    <a:cubicBezTo>
                      <a:pt x="6413" y="10471"/>
                      <a:pt x="6472" y="10485"/>
                      <a:pt x="6539" y="10514"/>
                    </a:cubicBezTo>
                    <a:cubicBezTo>
                      <a:pt x="6627" y="10555"/>
                      <a:pt x="6717" y="10615"/>
                      <a:pt x="6788" y="10684"/>
                    </a:cubicBezTo>
                    <a:cubicBezTo>
                      <a:pt x="6889" y="10782"/>
                      <a:pt x="6971" y="10901"/>
                      <a:pt x="7065" y="11005"/>
                    </a:cubicBezTo>
                    <a:cubicBezTo>
                      <a:pt x="7218" y="11179"/>
                      <a:pt x="7363" y="11361"/>
                      <a:pt x="7537" y="11515"/>
                    </a:cubicBezTo>
                    <a:cubicBezTo>
                      <a:pt x="7768" y="11717"/>
                      <a:pt x="7875" y="11965"/>
                      <a:pt x="7881" y="12262"/>
                    </a:cubicBezTo>
                    <a:cubicBezTo>
                      <a:pt x="7885" y="12548"/>
                      <a:pt x="7701" y="12755"/>
                      <a:pt x="7421" y="12804"/>
                    </a:cubicBezTo>
                    <a:cubicBezTo>
                      <a:pt x="6995" y="12875"/>
                      <a:pt x="6574" y="12947"/>
                      <a:pt x="6150" y="13019"/>
                    </a:cubicBezTo>
                    <a:cubicBezTo>
                      <a:pt x="5686" y="13096"/>
                      <a:pt x="5222" y="13155"/>
                      <a:pt x="4755" y="13155"/>
                    </a:cubicBezTo>
                    <a:cubicBezTo>
                      <a:pt x="4532" y="13155"/>
                      <a:pt x="4310" y="13142"/>
                      <a:pt x="4086" y="13111"/>
                    </a:cubicBezTo>
                    <a:cubicBezTo>
                      <a:pt x="3214" y="12990"/>
                      <a:pt x="2439" y="12652"/>
                      <a:pt x="1788" y="12055"/>
                    </a:cubicBezTo>
                    <a:cubicBezTo>
                      <a:pt x="1465" y="11754"/>
                      <a:pt x="1242" y="11380"/>
                      <a:pt x="1021" y="11001"/>
                    </a:cubicBezTo>
                    <a:cubicBezTo>
                      <a:pt x="510" y="10132"/>
                      <a:pt x="403" y="9180"/>
                      <a:pt x="415" y="8198"/>
                    </a:cubicBezTo>
                    <a:cubicBezTo>
                      <a:pt x="426" y="7482"/>
                      <a:pt x="585" y="6793"/>
                      <a:pt x="806" y="6118"/>
                    </a:cubicBezTo>
                    <a:cubicBezTo>
                      <a:pt x="1066" y="5334"/>
                      <a:pt x="1406" y="4589"/>
                      <a:pt x="1854" y="3894"/>
                    </a:cubicBezTo>
                    <a:cubicBezTo>
                      <a:pt x="2334" y="3147"/>
                      <a:pt x="2985" y="2603"/>
                      <a:pt x="3797" y="2247"/>
                    </a:cubicBezTo>
                    <a:cubicBezTo>
                      <a:pt x="4172" y="2083"/>
                      <a:pt x="4575" y="2042"/>
                      <a:pt x="4974" y="1989"/>
                    </a:cubicBezTo>
                    <a:cubicBezTo>
                      <a:pt x="5444" y="1924"/>
                      <a:pt x="5919" y="1887"/>
                      <a:pt x="6392" y="1838"/>
                    </a:cubicBezTo>
                    <a:cubicBezTo>
                      <a:pt x="6743" y="1801"/>
                      <a:pt x="7061" y="1664"/>
                      <a:pt x="7357" y="1482"/>
                    </a:cubicBezTo>
                    <a:cubicBezTo>
                      <a:pt x="7697" y="1277"/>
                      <a:pt x="8022" y="1050"/>
                      <a:pt x="8356" y="837"/>
                    </a:cubicBezTo>
                    <a:cubicBezTo>
                      <a:pt x="8718" y="610"/>
                      <a:pt x="9109" y="469"/>
                      <a:pt x="9530" y="408"/>
                    </a:cubicBezTo>
                    <a:cubicBezTo>
                      <a:pt x="9904" y="354"/>
                      <a:pt x="10281" y="307"/>
                      <a:pt x="10660" y="307"/>
                    </a:cubicBezTo>
                    <a:close/>
                    <a:moveTo>
                      <a:pt x="10709" y="0"/>
                    </a:moveTo>
                    <a:cubicBezTo>
                      <a:pt x="10291" y="0"/>
                      <a:pt x="9875" y="44"/>
                      <a:pt x="9458" y="107"/>
                    </a:cubicBezTo>
                    <a:cubicBezTo>
                      <a:pt x="9043" y="168"/>
                      <a:pt x="8654" y="303"/>
                      <a:pt x="8298" y="522"/>
                    </a:cubicBezTo>
                    <a:cubicBezTo>
                      <a:pt x="7955" y="735"/>
                      <a:pt x="7623" y="960"/>
                      <a:pt x="7277" y="1167"/>
                    </a:cubicBezTo>
                    <a:cubicBezTo>
                      <a:pt x="7089" y="1279"/>
                      <a:pt x="6891" y="1390"/>
                      <a:pt x="6684" y="1459"/>
                    </a:cubicBezTo>
                    <a:cubicBezTo>
                      <a:pt x="6498" y="1521"/>
                      <a:pt x="6295" y="1535"/>
                      <a:pt x="6099" y="1559"/>
                    </a:cubicBezTo>
                    <a:cubicBezTo>
                      <a:pt x="5620" y="1617"/>
                      <a:pt x="5141" y="1662"/>
                      <a:pt x="4665" y="1725"/>
                    </a:cubicBezTo>
                    <a:cubicBezTo>
                      <a:pt x="4329" y="1770"/>
                      <a:pt x="3992" y="1819"/>
                      <a:pt x="3677" y="1965"/>
                    </a:cubicBezTo>
                    <a:cubicBezTo>
                      <a:pt x="2813" y="2366"/>
                      <a:pt x="2101" y="2942"/>
                      <a:pt x="1588" y="3753"/>
                    </a:cubicBezTo>
                    <a:cubicBezTo>
                      <a:pt x="1060" y="4581"/>
                      <a:pt x="669" y="5469"/>
                      <a:pt x="393" y="6410"/>
                    </a:cubicBezTo>
                    <a:cubicBezTo>
                      <a:pt x="12" y="7712"/>
                      <a:pt x="0" y="9011"/>
                      <a:pt x="395" y="10312"/>
                    </a:cubicBezTo>
                    <a:cubicBezTo>
                      <a:pt x="501" y="10652"/>
                      <a:pt x="679" y="10954"/>
                      <a:pt x="841" y="11265"/>
                    </a:cubicBezTo>
                    <a:cubicBezTo>
                      <a:pt x="1254" y="12078"/>
                      <a:pt x="1884" y="12654"/>
                      <a:pt x="2713" y="13021"/>
                    </a:cubicBezTo>
                    <a:cubicBezTo>
                      <a:pt x="3370" y="13311"/>
                      <a:pt x="4052" y="13445"/>
                      <a:pt x="4750" y="13445"/>
                    </a:cubicBezTo>
                    <a:cubicBezTo>
                      <a:pt x="4967" y="13445"/>
                      <a:pt x="5186" y="13433"/>
                      <a:pt x="5405" y="13407"/>
                    </a:cubicBezTo>
                    <a:cubicBezTo>
                      <a:pt x="5935" y="13346"/>
                      <a:pt x="6459" y="13252"/>
                      <a:pt x="6983" y="13160"/>
                    </a:cubicBezTo>
                    <a:cubicBezTo>
                      <a:pt x="7047" y="13148"/>
                      <a:pt x="7109" y="13143"/>
                      <a:pt x="7169" y="13143"/>
                    </a:cubicBezTo>
                    <a:cubicBezTo>
                      <a:pt x="7717" y="13143"/>
                      <a:pt x="8072" y="13595"/>
                      <a:pt x="8118" y="13960"/>
                    </a:cubicBezTo>
                    <a:cubicBezTo>
                      <a:pt x="8198" y="14574"/>
                      <a:pt x="8206" y="15189"/>
                      <a:pt x="8104" y="15805"/>
                    </a:cubicBezTo>
                    <a:cubicBezTo>
                      <a:pt x="8055" y="16108"/>
                      <a:pt x="8004" y="16409"/>
                      <a:pt x="7973" y="16714"/>
                    </a:cubicBezTo>
                    <a:cubicBezTo>
                      <a:pt x="7893" y="17489"/>
                      <a:pt x="8239" y="18172"/>
                      <a:pt x="8892" y="18506"/>
                    </a:cubicBezTo>
                    <a:cubicBezTo>
                      <a:pt x="9447" y="18792"/>
                      <a:pt x="10040" y="18912"/>
                      <a:pt x="10650" y="18912"/>
                    </a:cubicBezTo>
                    <a:cubicBezTo>
                      <a:pt x="10735" y="18912"/>
                      <a:pt x="10820" y="18909"/>
                      <a:pt x="10905" y="18905"/>
                    </a:cubicBezTo>
                    <a:cubicBezTo>
                      <a:pt x="11343" y="18882"/>
                      <a:pt x="11770" y="18751"/>
                      <a:pt x="12192" y="18629"/>
                    </a:cubicBezTo>
                    <a:cubicBezTo>
                      <a:pt x="12797" y="18453"/>
                      <a:pt x="13354" y="18183"/>
                      <a:pt x="13871" y="17825"/>
                    </a:cubicBezTo>
                    <a:cubicBezTo>
                      <a:pt x="14293" y="17532"/>
                      <a:pt x="14543" y="17129"/>
                      <a:pt x="14596" y="16609"/>
                    </a:cubicBezTo>
                    <a:cubicBezTo>
                      <a:pt x="14626" y="16313"/>
                      <a:pt x="14602" y="16018"/>
                      <a:pt x="14514" y="15734"/>
                    </a:cubicBezTo>
                    <a:cubicBezTo>
                      <a:pt x="14299" y="15042"/>
                      <a:pt x="13980" y="14398"/>
                      <a:pt x="13612" y="13776"/>
                    </a:cubicBezTo>
                    <a:cubicBezTo>
                      <a:pt x="13417" y="13450"/>
                      <a:pt x="13219" y="13125"/>
                      <a:pt x="13024" y="12802"/>
                    </a:cubicBezTo>
                    <a:cubicBezTo>
                      <a:pt x="12758" y="12356"/>
                      <a:pt x="13004" y="11895"/>
                      <a:pt x="13309" y="11724"/>
                    </a:cubicBezTo>
                    <a:cubicBezTo>
                      <a:pt x="13571" y="11574"/>
                      <a:pt x="13835" y="11433"/>
                      <a:pt x="14103" y="11298"/>
                    </a:cubicBezTo>
                    <a:cubicBezTo>
                      <a:pt x="14477" y="11108"/>
                      <a:pt x="14815" y="10875"/>
                      <a:pt x="15064" y="10533"/>
                    </a:cubicBezTo>
                    <a:cubicBezTo>
                      <a:pt x="15201" y="10347"/>
                      <a:pt x="15334" y="10154"/>
                      <a:pt x="15467" y="9964"/>
                    </a:cubicBezTo>
                    <a:cubicBezTo>
                      <a:pt x="15917" y="9330"/>
                      <a:pt x="16275" y="8651"/>
                      <a:pt x="16492" y="7902"/>
                    </a:cubicBezTo>
                    <a:cubicBezTo>
                      <a:pt x="16801" y="6834"/>
                      <a:pt x="16875" y="5770"/>
                      <a:pt x="16451" y="4727"/>
                    </a:cubicBezTo>
                    <a:cubicBezTo>
                      <a:pt x="16228" y="4078"/>
                      <a:pt x="15901" y="3495"/>
                      <a:pt x="15525" y="2945"/>
                    </a:cubicBezTo>
                    <a:cubicBezTo>
                      <a:pt x="14939" y="2085"/>
                      <a:pt x="14193" y="1377"/>
                      <a:pt x="13323" y="809"/>
                    </a:cubicBezTo>
                    <a:cubicBezTo>
                      <a:pt x="12638" y="363"/>
                      <a:pt x="11883" y="66"/>
                      <a:pt x="11052" y="11"/>
                    </a:cubicBezTo>
                    <a:cubicBezTo>
                      <a:pt x="10938" y="4"/>
                      <a:pt x="10823" y="0"/>
                      <a:pt x="107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4020225" y="4722625"/>
                <a:ext cx="33475" cy="38400"/>
              </a:xfrm>
              <a:custGeom>
                <a:rect b="b" l="l" r="r" t="t"/>
                <a:pathLst>
                  <a:path extrusionOk="0" h="1536" w="1339">
                    <a:moveTo>
                      <a:pt x="1007" y="0"/>
                    </a:moveTo>
                    <a:cubicBezTo>
                      <a:pt x="988" y="0"/>
                      <a:pt x="969" y="4"/>
                      <a:pt x="950" y="12"/>
                    </a:cubicBezTo>
                    <a:cubicBezTo>
                      <a:pt x="868" y="45"/>
                      <a:pt x="854" y="139"/>
                      <a:pt x="899" y="283"/>
                    </a:cubicBezTo>
                    <a:cubicBezTo>
                      <a:pt x="942" y="428"/>
                      <a:pt x="975" y="540"/>
                      <a:pt x="1003" y="692"/>
                    </a:cubicBezTo>
                    <a:cubicBezTo>
                      <a:pt x="1028" y="827"/>
                      <a:pt x="1007" y="966"/>
                      <a:pt x="934" y="1087"/>
                    </a:cubicBezTo>
                    <a:cubicBezTo>
                      <a:pt x="883" y="1169"/>
                      <a:pt x="823" y="1211"/>
                      <a:pt x="760" y="1211"/>
                    </a:cubicBezTo>
                    <a:cubicBezTo>
                      <a:pt x="705" y="1211"/>
                      <a:pt x="647" y="1178"/>
                      <a:pt x="592" y="1111"/>
                    </a:cubicBezTo>
                    <a:cubicBezTo>
                      <a:pt x="471" y="970"/>
                      <a:pt x="400" y="804"/>
                      <a:pt x="359" y="626"/>
                    </a:cubicBezTo>
                    <a:cubicBezTo>
                      <a:pt x="347" y="565"/>
                      <a:pt x="332" y="504"/>
                      <a:pt x="312" y="444"/>
                    </a:cubicBezTo>
                    <a:cubicBezTo>
                      <a:pt x="288" y="372"/>
                      <a:pt x="240" y="323"/>
                      <a:pt x="165" y="323"/>
                    </a:cubicBezTo>
                    <a:cubicBezTo>
                      <a:pt x="154" y="323"/>
                      <a:pt x="143" y="324"/>
                      <a:pt x="132" y="326"/>
                    </a:cubicBezTo>
                    <a:cubicBezTo>
                      <a:pt x="36" y="344"/>
                      <a:pt x="1" y="416"/>
                      <a:pt x="11" y="504"/>
                    </a:cubicBezTo>
                    <a:cubicBezTo>
                      <a:pt x="25" y="628"/>
                      <a:pt x="257" y="1209"/>
                      <a:pt x="377" y="1346"/>
                    </a:cubicBezTo>
                    <a:cubicBezTo>
                      <a:pt x="487" y="1474"/>
                      <a:pt x="621" y="1535"/>
                      <a:pt x="754" y="1535"/>
                    </a:cubicBezTo>
                    <a:cubicBezTo>
                      <a:pt x="908" y="1535"/>
                      <a:pt x="1061" y="1454"/>
                      <a:pt x="1175" y="1297"/>
                    </a:cubicBezTo>
                    <a:cubicBezTo>
                      <a:pt x="1284" y="1144"/>
                      <a:pt x="1339" y="966"/>
                      <a:pt x="1314" y="784"/>
                    </a:cubicBezTo>
                    <a:cubicBezTo>
                      <a:pt x="1290" y="567"/>
                      <a:pt x="1249" y="383"/>
                      <a:pt x="1185" y="172"/>
                    </a:cubicBezTo>
                    <a:cubicBezTo>
                      <a:pt x="1150" y="57"/>
                      <a:pt x="1079"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3997575" y="4738325"/>
                <a:ext cx="11900" cy="16025"/>
              </a:xfrm>
              <a:custGeom>
                <a:rect b="b" l="l" r="r" t="t"/>
                <a:pathLst>
                  <a:path extrusionOk="0" h="641" w="476">
                    <a:moveTo>
                      <a:pt x="160" y="0"/>
                    </a:moveTo>
                    <a:cubicBezTo>
                      <a:pt x="79" y="0"/>
                      <a:pt x="9" y="66"/>
                      <a:pt x="5" y="168"/>
                    </a:cubicBezTo>
                    <a:cubicBezTo>
                      <a:pt x="0" y="238"/>
                      <a:pt x="125" y="542"/>
                      <a:pt x="195" y="598"/>
                    </a:cubicBezTo>
                    <a:cubicBezTo>
                      <a:pt x="231" y="627"/>
                      <a:pt x="271" y="641"/>
                      <a:pt x="309" y="641"/>
                    </a:cubicBezTo>
                    <a:cubicBezTo>
                      <a:pt x="396" y="641"/>
                      <a:pt x="475" y="572"/>
                      <a:pt x="475" y="469"/>
                    </a:cubicBezTo>
                    <a:cubicBezTo>
                      <a:pt x="475" y="297"/>
                      <a:pt x="403" y="146"/>
                      <a:pt x="271" y="41"/>
                    </a:cubicBezTo>
                    <a:cubicBezTo>
                      <a:pt x="235" y="13"/>
                      <a:pt x="197"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4061875" y="4714900"/>
                <a:ext cx="11825" cy="16050"/>
              </a:xfrm>
              <a:custGeom>
                <a:rect b="b" l="l" r="r" t="t"/>
                <a:pathLst>
                  <a:path extrusionOk="0" h="642" w="473">
                    <a:moveTo>
                      <a:pt x="160" y="0"/>
                    </a:moveTo>
                    <a:cubicBezTo>
                      <a:pt x="79" y="0"/>
                      <a:pt x="8" y="66"/>
                      <a:pt x="2" y="170"/>
                    </a:cubicBezTo>
                    <a:cubicBezTo>
                      <a:pt x="0" y="242"/>
                      <a:pt x="125" y="547"/>
                      <a:pt x="195" y="600"/>
                    </a:cubicBezTo>
                    <a:cubicBezTo>
                      <a:pt x="230" y="628"/>
                      <a:pt x="269" y="642"/>
                      <a:pt x="307" y="642"/>
                    </a:cubicBezTo>
                    <a:cubicBezTo>
                      <a:pt x="394" y="642"/>
                      <a:pt x="473" y="574"/>
                      <a:pt x="473" y="469"/>
                    </a:cubicBezTo>
                    <a:cubicBezTo>
                      <a:pt x="473" y="297"/>
                      <a:pt x="401" y="148"/>
                      <a:pt x="268" y="41"/>
                    </a:cubicBezTo>
                    <a:cubicBezTo>
                      <a:pt x="233" y="13"/>
                      <a:pt x="195"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6" name="Google Shape;326;p17"/>
          <p:cNvGrpSpPr/>
          <p:nvPr/>
        </p:nvGrpSpPr>
        <p:grpSpPr>
          <a:xfrm flipH="1">
            <a:off x="8634500" y="1107688"/>
            <a:ext cx="509500" cy="666875"/>
            <a:chOff x="7438275" y="2843100"/>
            <a:chExt cx="509500" cy="666875"/>
          </a:xfrm>
        </p:grpSpPr>
        <p:sp>
          <p:nvSpPr>
            <p:cNvPr id="327" name="Google Shape;327;p17"/>
            <p:cNvSpPr/>
            <p:nvPr/>
          </p:nvSpPr>
          <p:spPr>
            <a:xfrm>
              <a:off x="7438275" y="2843100"/>
              <a:ext cx="509500" cy="666875"/>
            </a:xfrm>
            <a:custGeom>
              <a:rect b="b" l="l" r="r" t="t"/>
              <a:pathLst>
                <a:path extrusionOk="0" h="26675" w="20380">
                  <a:moveTo>
                    <a:pt x="5952" y="1"/>
                  </a:moveTo>
                  <a:cubicBezTo>
                    <a:pt x="5381" y="1"/>
                    <a:pt x="4878" y="179"/>
                    <a:pt x="4438" y="543"/>
                  </a:cubicBezTo>
                  <a:cubicBezTo>
                    <a:pt x="3838" y="1042"/>
                    <a:pt x="3433" y="1670"/>
                    <a:pt x="3192" y="2411"/>
                  </a:cubicBezTo>
                  <a:cubicBezTo>
                    <a:pt x="2836" y="3499"/>
                    <a:pt x="2836" y="4612"/>
                    <a:pt x="3036" y="5730"/>
                  </a:cubicBezTo>
                  <a:cubicBezTo>
                    <a:pt x="3198" y="6626"/>
                    <a:pt x="3511" y="7473"/>
                    <a:pt x="3937" y="8273"/>
                  </a:cubicBezTo>
                  <a:cubicBezTo>
                    <a:pt x="4213" y="8792"/>
                    <a:pt x="4520" y="9298"/>
                    <a:pt x="4816" y="9807"/>
                  </a:cubicBezTo>
                  <a:cubicBezTo>
                    <a:pt x="5002" y="10128"/>
                    <a:pt x="5111" y="10474"/>
                    <a:pt x="5187" y="10838"/>
                  </a:cubicBezTo>
                  <a:cubicBezTo>
                    <a:pt x="5227" y="11028"/>
                    <a:pt x="5168" y="11180"/>
                    <a:pt x="5045" y="11315"/>
                  </a:cubicBezTo>
                  <a:cubicBezTo>
                    <a:pt x="4856" y="11525"/>
                    <a:pt x="4624" y="11611"/>
                    <a:pt x="4376" y="11611"/>
                  </a:cubicBezTo>
                  <a:cubicBezTo>
                    <a:pt x="4287" y="11611"/>
                    <a:pt x="4195" y="11600"/>
                    <a:pt x="4102" y="11579"/>
                  </a:cubicBezTo>
                  <a:cubicBezTo>
                    <a:pt x="3793" y="11513"/>
                    <a:pt x="3495" y="11395"/>
                    <a:pt x="3190" y="11299"/>
                  </a:cubicBezTo>
                  <a:cubicBezTo>
                    <a:pt x="2747" y="11157"/>
                    <a:pt x="2304" y="11041"/>
                    <a:pt x="1839" y="11041"/>
                  </a:cubicBezTo>
                  <a:cubicBezTo>
                    <a:pt x="1771" y="11041"/>
                    <a:pt x="1703" y="11044"/>
                    <a:pt x="1635" y="11049"/>
                  </a:cubicBezTo>
                  <a:cubicBezTo>
                    <a:pt x="1105" y="11088"/>
                    <a:pt x="422" y="11438"/>
                    <a:pt x="225" y="12160"/>
                  </a:cubicBezTo>
                  <a:cubicBezTo>
                    <a:pt x="0" y="12982"/>
                    <a:pt x="94" y="13776"/>
                    <a:pt x="501" y="14517"/>
                  </a:cubicBezTo>
                  <a:cubicBezTo>
                    <a:pt x="994" y="15421"/>
                    <a:pt x="1690" y="16137"/>
                    <a:pt x="2611" y="16610"/>
                  </a:cubicBezTo>
                  <a:cubicBezTo>
                    <a:pt x="3028" y="16825"/>
                    <a:pt x="3466" y="16996"/>
                    <a:pt x="3898" y="17181"/>
                  </a:cubicBezTo>
                  <a:cubicBezTo>
                    <a:pt x="4513" y="17438"/>
                    <a:pt x="5135" y="17678"/>
                    <a:pt x="5749" y="17944"/>
                  </a:cubicBezTo>
                  <a:cubicBezTo>
                    <a:pt x="6115" y="18103"/>
                    <a:pt x="6457" y="18302"/>
                    <a:pt x="6707" y="18633"/>
                  </a:cubicBezTo>
                  <a:cubicBezTo>
                    <a:pt x="6793" y="18748"/>
                    <a:pt x="6891" y="18854"/>
                    <a:pt x="6985" y="18963"/>
                  </a:cubicBezTo>
                  <a:cubicBezTo>
                    <a:pt x="7079" y="19073"/>
                    <a:pt x="7097" y="19155"/>
                    <a:pt x="7009" y="19267"/>
                  </a:cubicBezTo>
                  <a:cubicBezTo>
                    <a:pt x="6954" y="19339"/>
                    <a:pt x="6872" y="19411"/>
                    <a:pt x="6789" y="19433"/>
                  </a:cubicBezTo>
                  <a:cubicBezTo>
                    <a:pt x="6661" y="19470"/>
                    <a:pt x="6524" y="19499"/>
                    <a:pt x="6394" y="19499"/>
                  </a:cubicBezTo>
                  <a:cubicBezTo>
                    <a:pt x="6372" y="19499"/>
                    <a:pt x="6350" y="19498"/>
                    <a:pt x="6328" y="19497"/>
                  </a:cubicBezTo>
                  <a:cubicBezTo>
                    <a:pt x="6023" y="19474"/>
                    <a:pt x="5719" y="19425"/>
                    <a:pt x="5418" y="19374"/>
                  </a:cubicBezTo>
                  <a:cubicBezTo>
                    <a:pt x="5095" y="19317"/>
                    <a:pt x="4776" y="19250"/>
                    <a:pt x="4445" y="19250"/>
                  </a:cubicBezTo>
                  <a:cubicBezTo>
                    <a:pt x="4370" y="19250"/>
                    <a:pt x="4294" y="19253"/>
                    <a:pt x="4217" y="19261"/>
                  </a:cubicBezTo>
                  <a:cubicBezTo>
                    <a:pt x="3333" y="19353"/>
                    <a:pt x="2875" y="20037"/>
                    <a:pt x="3038" y="20857"/>
                  </a:cubicBezTo>
                  <a:cubicBezTo>
                    <a:pt x="3132" y="21330"/>
                    <a:pt x="3366" y="21735"/>
                    <a:pt x="3679" y="22093"/>
                  </a:cubicBezTo>
                  <a:cubicBezTo>
                    <a:pt x="4053" y="22527"/>
                    <a:pt x="4483" y="22905"/>
                    <a:pt x="4980" y="23202"/>
                  </a:cubicBezTo>
                  <a:cubicBezTo>
                    <a:pt x="6506" y="24120"/>
                    <a:pt x="8176" y="24609"/>
                    <a:pt x="9933" y="24822"/>
                  </a:cubicBezTo>
                  <a:cubicBezTo>
                    <a:pt x="10275" y="24863"/>
                    <a:pt x="10617" y="24881"/>
                    <a:pt x="10959" y="24881"/>
                  </a:cubicBezTo>
                  <a:cubicBezTo>
                    <a:pt x="11567" y="24881"/>
                    <a:pt x="12173" y="24823"/>
                    <a:pt x="12777" y="24730"/>
                  </a:cubicBezTo>
                  <a:cubicBezTo>
                    <a:pt x="12889" y="24713"/>
                    <a:pt x="12999" y="24704"/>
                    <a:pt x="13108" y="24704"/>
                  </a:cubicBezTo>
                  <a:cubicBezTo>
                    <a:pt x="13469" y="24704"/>
                    <a:pt x="13810" y="24801"/>
                    <a:pt x="14123" y="25002"/>
                  </a:cubicBezTo>
                  <a:cubicBezTo>
                    <a:pt x="14424" y="25201"/>
                    <a:pt x="14686" y="25450"/>
                    <a:pt x="14972" y="25665"/>
                  </a:cubicBezTo>
                  <a:cubicBezTo>
                    <a:pt x="15314" y="25927"/>
                    <a:pt x="15654" y="26195"/>
                    <a:pt x="16018" y="26428"/>
                  </a:cubicBezTo>
                  <a:cubicBezTo>
                    <a:pt x="16270" y="26592"/>
                    <a:pt x="16528" y="26675"/>
                    <a:pt x="16787" y="26675"/>
                  </a:cubicBezTo>
                  <a:cubicBezTo>
                    <a:pt x="17040" y="26675"/>
                    <a:pt x="17294" y="26595"/>
                    <a:pt x="17544" y="26432"/>
                  </a:cubicBezTo>
                  <a:cubicBezTo>
                    <a:pt x="18231" y="25984"/>
                    <a:pt x="18641" y="25334"/>
                    <a:pt x="18872" y="24560"/>
                  </a:cubicBezTo>
                  <a:cubicBezTo>
                    <a:pt x="18964" y="24259"/>
                    <a:pt x="18804" y="23969"/>
                    <a:pt x="18524" y="23824"/>
                  </a:cubicBezTo>
                  <a:cubicBezTo>
                    <a:pt x="18219" y="23666"/>
                    <a:pt x="17912" y="23513"/>
                    <a:pt x="17618" y="23339"/>
                  </a:cubicBezTo>
                  <a:cubicBezTo>
                    <a:pt x="17474" y="23253"/>
                    <a:pt x="17350" y="23134"/>
                    <a:pt x="17243" y="23007"/>
                  </a:cubicBezTo>
                  <a:cubicBezTo>
                    <a:pt x="17106" y="22844"/>
                    <a:pt x="17082" y="22641"/>
                    <a:pt x="17168" y="22447"/>
                  </a:cubicBezTo>
                  <a:cubicBezTo>
                    <a:pt x="17239" y="22291"/>
                    <a:pt x="17331" y="22138"/>
                    <a:pt x="17442" y="22005"/>
                  </a:cubicBezTo>
                  <a:cubicBezTo>
                    <a:pt x="18606" y="20622"/>
                    <a:pt x="19488" y="19079"/>
                    <a:pt x="20050" y="17361"/>
                  </a:cubicBezTo>
                  <a:cubicBezTo>
                    <a:pt x="20234" y="16804"/>
                    <a:pt x="20363" y="16235"/>
                    <a:pt x="20380" y="15642"/>
                  </a:cubicBezTo>
                  <a:cubicBezTo>
                    <a:pt x="20339" y="15321"/>
                    <a:pt x="20318" y="14996"/>
                    <a:pt x="20253" y="14678"/>
                  </a:cubicBezTo>
                  <a:cubicBezTo>
                    <a:pt x="20122" y="14061"/>
                    <a:pt x="19817" y="13539"/>
                    <a:pt x="19258" y="13216"/>
                  </a:cubicBezTo>
                  <a:cubicBezTo>
                    <a:pt x="18979" y="13052"/>
                    <a:pt x="18691" y="12961"/>
                    <a:pt x="18401" y="12961"/>
                  </a:cubicBezTo>
                  <a:cubicBezTo>
                    <a:pt x="18149" y="12961"/>
                    <a:pt x="17896" y="13030"/>
                    <a:pt x="17646" y="13181"/>
                  </a:cubicBezTo>
                  <a:cubicBezTo>
                    <a:pt x="17454" y="13295"/>
                    <a:pt x="17278" y="13457"/>
                    <a:pt x="17137" y="13633"/>
                  </a:cubicBezTo>
                  <a:cubicBezTo>
                    <a:pt x="16887" y="13948"/>
                    <a:pt x="16672" y="14290"/>
                    <a:pt x="16437" y="14615"/>
                  </a:cubicBezTo>
                  <a:cubicBezTo>
                    <a:pt x="16245" y="14875"/>
                    <a:pt x="16063" y="15149"/>
                    <a:pt x="15842" y="15382"/>
                  </a:cubicBezTo>
                  <a:cubicBezTo>
                    <a:pt x="15733" y="15497"/>
                    <a:pt x="15615" y="15552"/>
                    <a:pt x="15503" y="15552"/>
                  </a:cubicBezTo>
                  <a:cubicBezTo>
                    <a:pt x="15351" y="15552"/>
                    <a:pt x="15207" y="15453"/>
                    <a:pt x="15101" y="15268"/>
                  </a:cubicBezTo>
                  <a:cubicBezTo>
                    <a:pt x="15066" y="15206"/>
                    <a:pt x="15034" y="15137"/>
                    <a:pt x="15019" y="15067"/>
                  </a:cubicBezTo>
                  <a:cubicBezTo>
                    <a:pt x="14995" y="14906"/>
                    <a:pt x="14966" y="14746"/>
                    <a:pt x="14968" y="14586"/>
                  </a:cubicBezTo>
                  <a:cubicBezTo>
                    <a:pt x="14976" y="14116"/>
                    <a:pt x="15111" y="13670"/>
                    <a:pt x="15289" y="13240"/>
                  </a:cubicBezTo>
                  <a:cubicBezTo>
                    <a:pt x="15516" y="12686"/>
                    <a:pt x="15774" y="12141"/>
                    <a:pt x="16007" y="11587"/>
                  </a:cubicBezTo>
                  <a:cubicBezTo>
                    <a:pt x="16263" y="10977"/>
                    <a:pt x="16529" y="10372"/>
                    <a:pt x="16754" y="9750"/>
                  </a:cubicBezTo>
                  <a:cubicBezTo>
                    <a:pt x="17004" y="9060"/>
                    <a:pt x="17069" y="8346"/>
                    <a:pt x="16891" y="7620"/>
                  </a:cubicBezTo>
                  <a:cubicBezTo>
                    <a:pt x="16705" y="6851"/>
                    <a:pt x="16384" y="6165"/>
                    <a:pt x="15762" y="5633"/>
                  </a:cubicBezTo>
                  <a:cubicBezTo>
                    <a:pt x="15424" y="5345"/>
                    <a:pt x="14984" y="5189"/>
                    <a:pt x="14536" y="5189"/>
                  </a:cubicBezTo>
                  <a:cubicBezTo>
                    <a:pt x="14162" y="5189"/>
                    <a:pt x="13782" y="5298"/>
                    <a:pt x="13452" y="5529"/>
                  </a:cubicBezTo>
                  <a:cubicBezTo>
                    <a:pt x="12906" y="5912"/>
                    <a:pt x="12570" y="6442"/>
                    <a:pt x="12405" y="7078"/>
                  </a:cubicBezTo>
                  <a:cubicBezTo>
                    <a:pt x="12308" y="7444"/>
                    <a:pt x="12241" y="7816"/>
                    <a:pt x="12145" y="8183"/>
                  </a:cubicBezTo>
                  <a:cubicBezTo>
                    <a:pt x="12028" y="8643"/>
                    <a:pt x="11846" y="9075"/>
                    <a:pt x="11468" y="9388"/>
                  </a:cubicBezTo>
                  <a:cubicBezTo>
                    <a:pt x="11367" y="9469"/>
                    <a:pt x="11249" y="9537"/>
                    <a:pt x="11128" y="9586"/>
                  </a:cubicBezTo>
                  <a:cubicBezTo>
                    <a:pt x="11061" y="9613"/>
                    <a:pt x="11008" y="9628"/>
                    <a:pt x="10962" y="9628"/>
                  </a:cubicBezTo>
                  <a:cubicBezTo>
                    <a:pt x="10874" y="9628"/>
                    <a:pt x="10812" y="9575"/>
                    <a:pt x="10727" y="9463"/>
                  </a:cubicBezTo>
                  <a:cubicBezTo>
                    <a:pt x="10573" y="9267"/>
                    <a:pt x="10502" y="9034"/>
                    <a:pt x="10473" y="8796"/>
                  </a:cubicBezTo>
                  <a:cubicBezTo>
                    <a:pt x="10412" y="8289"/>
                    <a:pt x="10350" y="7782"/>
                    <a:pt x="10324" y="7272"/>
                  </a:cubicBezTo>
                  <a:cubicBezTo>
                    <a:pt x="10291" y="6568"/>
                    <a:pt x="10297" y="5865"/>
                    <a:pt x="10277" y="5159"/>
                  </a:cubicBezTo>
                  <a:cubicBezTo>
                    <a:pt x="10252" y="4449"/>
                    <a:pt x="10201" y="3741"/>
                    <a:pt x="10017" y="3049"/>
                  </a:cubicBezTo>
                  <a:cubicBezTo>
                    <a:pt x="9788" y="2188"/>
                    <a:pt x="9315" y="1480"/>
                    <a:pt x="8644" y="911"/>
                  </a:cubicBezTo>
                  <a:cubicBezTo>
                    <a:pt x="7873" y="261"/>
                    <a:pt x="6952" y="5"/>
                    <a:pt x="595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17"/>
            <p:cNvGrpSpPr/>
            <p:nvPr/>
          </p:nvGrpSpPr>
          <p:grpSpPr>
            <a:xfrm>
              <a:off x="7438275" y="2843100"/>
              <a:ext cx="509500" cy="666875"/>
              <a:chOff x="7514750" y="3302000"/>
              <a:chExt cx="509500" cy="666875"/>
            </a:xfrm>
          </p:grpSpPr>
          <p:sp>
            <p:nvSpPr>
              <p:cNvPr id="329" name="Google Shape;329;p17"/>
              <p:cNvSpPr/>
              <p:nvPr/>
            </p:nvSpPr>
            <p:spPr>
              <a:xfrm>
                <a:off x="7685175" y="3417125"/>
                <a:ext cx="293350" cy="544200"/>
              </a:xfrm>
              <a:custGeom>
                <a:rect b="b" l="l" r="r" t="t"/>
                <a:pathLst>
                  <a:path extrusionOk="0" h="21768" w="11734">
                    <a:moveTo>
                      <a:pt x="192" y="0"/>
                    </a:moveTo>
                    <a:cubicBezTo>
                      <a:pt x="192" y="0"/>
                      <a:pt x="191" y="0"/>
                      <a:pt x="190" y="0"/>
                    </a:cubicBezTo>
                    <a:cubicBezTo>
                      <a:pt x="139" y="11"/>
                      <a:pt x="76" y="56"/>
                      <a:pt x="59" y="99"/>
                    </a:cubicBezTo>
                    <a:cubicBezTo>
                      <a:pt x="25" y="199"/>
                      <a:pt x="4" y="307"/>
                      <a:pt x="4" y="414"/>
                    </a:cubicBezTo>
                    <a:cubicBezTo>
                      <a:pt x="0" y="1062"/>
                      <a:pt x="6" y="1713"/>
                      <a:pt x="17" y="2361"/>
                    </a:cubicBezTo>
                    <a:cubicBezTo>
                      <a:pt x="21" y="2683"/>
                      <a:pt x="35" y="2998"/>
                      <a:pt x="59" y="3319"/>
                    </a:cubicBezTo>
                    <a:cubicBezTo>
                      <a:pt x="109" y="3906"/>
                      <a:pt x="162" y="4491"/>
                      <a:pt x="231" y="5078"/>
                    </a:cubicBezTo>
                    <a:cubicBezTo>
                      <a:pt x="295" y="5621"/>
                      <a:pt x="352" y="6167"/>
                      <a:pt x="465" y="6701"/>
                    </a:cubicBezTo>
                    <a:cubicBezTo>
                      <a:pt x="757" y="8090"/>
                      <a:pt x="1146" y="9455"/>
                      <a:pt x="1637" y="10787"/>
                    </a:cubicBezTo>
                    <a:cubicBezTo>
                      <a:pt x="2731" y="13770"/>
                      <a:pt x="4254" y="16505"/>
                      <a:pt x="6363" y="18890"/>
                    </a:cubicBezTo>
                    <a:cubicBezTo>
                      <a:pt x="6838" y="19424"/>
                      <a:pt x="7349" y="19932"/>
                      <a:pt x="7877" y="20413"/>
                    </a:cubicBezTo>
                    <a:cubicBezTo>
                      <a:pt x="8307" y="20803"/>
                      <a:pt x="8787" y="21135"/>
                      <a:pt x="9244" y="21497"/>
                    </a:cubicBezTo>
                    <a:cubicBezTo>
                      <a:pt x="9450" y="21671"/>
                      <a:pt x="9702" y="21745"/>
                      <a:pt x="9964" y="21767"/>
                    </a:cubicBezTo>
                    <a:cubicBezTo>
                      <a:pt x="10187" y="21753"/>
                      <a:pt x="10402" y="21700"/>
                      <a:pt x="10582" y="21573"/>
                    </a:cubicBezTo>
                    <a:cubicBezTo>
                      <a:pt x="11140" y="21174"/>
                      <a:pt x="11537" y="20650"/>
                      <a:pt x="11707" y="19971"/>
                    </a:cubicBezTo>
                    <a:cubicBezTo>
                      <a:pt x="11734" y="19860"/>
                      <a:pt x="11713" y="19772"/>
                      <a:pt x="11650" y="19680"/>
                    </a:cubicBezTo>
                    <a:cubicBezTo>
                      <a:pt x="11537" y="19517"/>
                      <a:pt x="11380" y="19412"/>
                      <a:pt x="11206" y="19320"/>
                    </a:cubicBezTo>
                    <a:cubicBezTo>
                      <a:pt x="10246" y="18807"/>
                      <a:pt x="9309" y="18250"/>
                      <a:pt x="8423" y="17622"/>
                    </a:cubicBezTo>
                    <a:cubicBezTo>
                      <a:pt x="7809" y="17186"/>
                      <a:pt x="7200" y="16750"/>
                      <a:pt x="6658" y="16231"/>
                    </a:cubicBezTo>
                    <a:cubicBezTo>
                      <a:pt x="5285" y="14913"/>
                      <a:pt x="4143" y="13414"/>
                      <a:pt x="3200" y="11762"/>
                    </a:cubicBezTo>
                    <a:cubicBezTo>
                      <a:pt x="2349" y="10277"/>
                      <a:pt x="1764" y="8683"/>
                      <a:pt x="1328" y="7032"/>
                    </a:cubicBezTo>
                    <a:cubicBezTo>
                      <a:pt x="986" y="5735"/>
                      <a:pt x="710" y="4424"/>
                      <a:pt x="540" y="3094"/>
                    </a:cubicBezTo>
                    <a:cubicBezTo>
                      <a:pt x="471" y="2556"/>
                      <a:pt x="428" y="2018"/>
                      <a:pt x="385" y="1478"/>
                    </a:cubicBezTo>
                    <a:cubicBezTo>
                      <a:pt x="356" y="1118"/>
                      <a:pt x="352" y="755"/>
                      <a:pt x="332" y="395"/>
                    </a:cubicBezTo>
                    <a:cubicBezTo>
                      <a:pt x="325" y="301"/>
                      <a:pt x="307" y="203"/>
                      <a:pt x="283" y="111"/>
                    </a:cubicBezTo>
                    <a:cubicBezTo>
                      <a:pt x="271" y="67"/>
                      <a:pt x="216" y="0"/>
                      <a:pt x="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7514750" y="3302000"/>
                <a:ext cx="509500" cy="666875"/>
              </a:xfrm>
              <a:custGeom>
                <a:rect b="b" l="l" r="r" t="t"/>
                <a:pathLst>
                  <a:path extrusionOk="0" h="26675" w="20380">
                    <a:moveTo>
                      <a:pt x="5998" y="302"/>
                    </a:moveTo>
                    <a:cubicBezTo>
                      <a:pt x="6021" y="302"/>
                      <a:pt x="6045" y="302"/>
                      <a:pt x="6068" y="303"/>
                    </a:cubicBezTo>
                    <a:cubicBezTo>
                      <a:pt x="6688" y="321"/>
                      <a:pt x="7288" y="438"/>
                      <a:pt x="7838" y="737"/>
                    </a:cubicBezTo>
                    <a:cubicBezTo>
                      <a:pt x="8879" y="1303"/>
                      <a:pt x="9503" y="2183"/>
                      <a:pt x="9759" y="3333"/>
                    </a:cubicBezTo>
                    <a:cubicBezTo>
                      <a:pt x="9874" y="3853"/>
                      <a:pt x="9921" y="4378"/>
                      <a:pt x="9941" y="4908"/>
                    </a:cubicBezTo>
                    <a:cubicBezTo>
                      <a:pt x="9966" y="5545"/>
                      <a:pt x="9964" y="6185"/>
                      <a:pt x="9986" y="6821"/>
                    </a:cubicBezTo>
                    <a:cubicBezTo>
                      <a:pt x="10009" y="7502"/>
                      <a:pt x="10029" y="8182"/>
                      <a:pt x="10162" y="8853"/>
                    </a:cubicBezTo>
                    <a:cubicBezTo>
                      <a:pt x="10211" y="9094"/>
                      <a:pt x="10279" y="9336"/>
                      <a:pt x="10424" y="9540"/>
                    </a:cubicBezTo>
                    <a:cubicBezTo>
                      <a:pt x="10599" y="9786"/>
                      <a:pt x="10776" y="9921"/>
                      <a:pt x="10997" y="9921"/>
                    </a:cubicBezTo>
                    <a:cubicBezTo>
                      <a:pt x="11136" y="9921"/>
                      <a:pt x="11292" y="9867"/>
                      <a:pt x="11476" y="9755"/>
                    </a:cubicBezTo>
                    <a:cubicBezTo>
                      <a:pt x="11756" y="9581"/>
                      <a:pt x="11969" y="9338"/>
                      <a:pt x="12126" y="9043"/>
                    </a:cubicBezTo>
                    <a:cubicBezTo>
                      <a:pt x="12337" y="8658"/>
                      <a:pt x="12439" y="8243"/>
                      <a:pt x="12529" y="7816"/>
                    </a:cubicBezTo>
                    <a:cubicBezTo>
                      <a:pt x="12587" y="7535"/>
                      <a:pt x="12658" y="7253"/>
                      <a:pt x="12746" y="6981"/>
                    </a:cubicBezTo>
                    <a:cubicBezTo>
                      <a:pt x="12914" y="6453"/>
                      <a:pt x="13227" y="6023"/>
                      <a:pt x="13698" y="5727"/>
                    </a:cubicBezTo>
                    <a:cubicBezTo>
                      <a:pt x="13973" y="5553"/>
                      <a:pt x="14275" y="5468"/>
                      <a:pt x="14573" y="5468"/>
                    </a:cubicBezTo>
                    <a:cubicBezTo>
                      <a:pt x="15056" y="5468"/>
                      <a:pt x="15528" y="5691"/>
                      <a:pt x="15860" y="6126"/>
                    </a:cubicBezTo>
                    <a:cubicBezTo>
                      <a:pt x="16617" y="7108"/>
                      <a:pt x="16877" y="8210"/>
                      <a:pt x="16539" y="9426"/>
                    </a:cubicBezTo>
                    <a:cubicBezTo>
                      <a:pt x="16378" y="10001"/>
                      <a:pt x="16130" y="10543"/>
                      <a:pt x="15887" y="11085"/>
                    </a:cubicBezTo>
                    <a:cubicBezTo>
                      <a:pt x="15570" y="11793"/>
                      <a:pt x="15246" y="12499"/>
                      <a:pt x="14950" y="13215"/>
                    </a:cubicBezTo>
                    <a:cubicBezTo>
                      <a:pt x="14764" y="13667"/>
                      <a:pt x="14629" y="14137"/>
                      <a:pt x="14639" y="14635"/>
                    </a:cubicBezTo>
                    <a:cubicBezTo>
                      <a:pt x="14641" y="14829"/>
                      <a:pt x="14688" y="15025"/>
                      <a:pt x="14721" y="15220"/>
                    </a:cubicBezTo>
                    <a:cubicBezTo>
                      <a:pt x="14731" y="15279"/>
                      <a:pt x="14761" y="15332"/>
                      <a:pt x="14790" y="15385"/>
                    </a:cubicBezTo>
                    <a:cubicBezTo>
                      <a:pt x="14938" y="15667"/>
                      <a:pt x="15180" y="15883"/>
                      <a:pt x="15470" y="15883"/>
                    </a:cubicBezTo>
                    <a:cubicBezTo>
                      <a:pt x="15655" y="15883"/>
                      <a:pt x="15859" y="15795"/>
                      <a:pt x="16069" y="15580"/>
                    </a:cubicBezTo>
                    <a:cubicBezTo>
                      <a:pt x="16314" y="15330"/>
                      <a:pt x="16503" y="15023"/>
                      <a:pt x="16713" y="14737"/>
                    </a:cubicBezTo>
                    <a:cubicBezTo>
                      <a:pt x="16930" y="14438"/>
                      <a:pt x="17139" y="14127"/>
                      <a:pt x="17360" y="13826"/>
                    </a:cubicBezTo>
                    <a:cubicBezTo>
                      <a:pt x="17425" y="13736"/>
                      <a:pt x="17513" y="13657"/>
                      <a:pt x="17595" y="13579"/>
                    </a:cubicBezTo>
                    <a:cubicBezTo>
                      <a:pt x="17832" y="13344"/>
                      <a:pt x="18122" y="13250"/>
                      <a:pt x="18402" y="13250"/>
                    </a:cubicBezTo>
                    <a:cubicBezTo>
                      <a:pt x="18638" y="13250"/>
                      <a:pt x="18867" y="13318"/>
                      <a:pt x="19048" y="13425"/>
                    </a:cubicBezTo>
                    <a:cubicBezTo>
                      <a:pt x="19547" y="13722"/>
                      <a:pt x="19837" y="14172"/>
                      <a:pt x="19952" y="14735"/>
                    </a:cubicBezTo>
                    <a:cubicBezTo>
                      <a:pt x="20120" y="15537"/>
                      <a:pt x="20038" y="16327"/>
                      <a:pt x="19797" y="17104"/>
                    </a:cubicBezTo>
                    <a:cubicBezTo>
                      <a:pt x="19283" y="18765"/>
                      <a:pt x="18469" y="20265"/>
                      <a:pt x="17352" y="21591"/>
                    </a:cubicBezTo>
                    <a:cubicBezTo>
                      <a:pt x="17018" y="21986"/>
                      <a:pt x="16570" y="22224"/>
                      <a:pt x="16037" y="22224"/>
                    </a:cubicBezTo>
                    <a:cubicBezTo>
                      <a:pt x="15986" y="22224"/>
                      <a:pt x="15934" y="22221"/>
                      <a:pt x="15881" y="22217"/>
                    </a:cubicBezTo>
                    <a:cubicBezTo>
                      <a:pt x="15819" y="22213"/>
                      <a:pt x="15752" y="22192"/>
                      <a:pt x="15701" y="22153"/>
                    </a:cubicBezTo>
                    <a:cubicBezTo>
                      <a:pt x="15134" y="21736"/>
                      <a:pt x="14557" y="21337"/>
                      <a:pt x="14017" y="20889"/>
                    </a:cubicBezTo>
                    <a:cubicBezTo>
                      <a:pt x="13323" y="20320"/>
                      <a:pt x="12728" y="19645"/>
                      <a:pt x="12167" y="18943"/>
                    </a:cubicBezTo>
                    <a:cubicBezTo>
                      <a:pt x="11206" y="17738"/>
                      <a:pt x="10357" y="16466"/>
                      <a:pt x="9702" y="15068"/>
                    </a:cubicBezTo>
                    <a:cubicBezTo>
                      <a:pt x="9107" y="13800"/>
                      <a:pt x="8677" y="12478"/>
                      <a:pt x="8339" y="11120"/>
                    </a:cubicBezTo>
                    <a:cubicBezTo>
                      <a:pt x="8037" y="9898"/>
                      <a:pt x="7787" y="8669"/>
                      <a:pt x="7650" y="7417"/>
                    </a:cubicBezTo>
                    <a:cubicBezTo>
                      <a:pt x="7574" y="6735"/>
                      <a:pt x="7531" y="6052"/>
                      <a:pt x="7470" y="5369"/>
                    </a:cubicBezTo>
                    <a:cubicBezTo>
                      <a:pt x="7449" y="5135"/>
                      <a:pt x="7431" y="4900"/>
                      <a:pt x="7396" y="4671"/>
                    </a:cubicBezTo>
                    <a:cubicBezTo>
                      <a:pt x="7382" y="4587"/>
                      <a:pt x="7339" y="4499"/>
                      <a:pt x="7292" y="4425"/>
                    </a:cubicBezTo>
                    <a:cubicBezTo>
                      <a:pt x="7212" y="4301"/>
                      <a:pt x="7102" y="4237"/>
                      <a:pt x="6992" y="4237"/>
                    </a:cubicBezTo>
                    <a:cubicBezTo>
                      <a:pt x="6886" y="4237"/>
                      <a:pt x="6780" y="4297"/>
                      <a:pt x="6703" y="4417"/>
                    </a:cubicBezTo>
                    <a:cubicBezTo>
                      <a:pt x="6623" y="4538"/>
                      <a:pt x="6570" y="4691"/>
                      <a:pt x="6557" y="4835"/>
                    </a:cubicBezTo>
                    <a:cubicBezTo>
                      <a:pt x="6516" y="5356"/>
                      <a:pt x="6496" y="5880"/>
                      <a:pt x="6467" y="6402"/>
                    </a:cubicBezTo>
                    <a:cubicBezTo>
                      <a:pt x="6490" y="7400"/>
                      <a:pt x="6596" y="8384"/>
                      <a:pt x="6682" y="9370"/>
                    </a:cubicBezTo>
                    <a:cubicBezTo>
                      <a:pt x="6936" y="12122"/>
                      <a:pt x="7758" y="14714"/>
                      <a:pt x="8847" y="17233"/>
                    </a:cubicBezTo>
                    <a:cubicBezTo>
                      <a:pt x="9741" y="19303"/>
                      <a:pt x="10893" y="21225"/>
                      <a:pt x="12310" y="22982"/>
                    </a:cubicBezTo>
                    <a:cubicBezTo>
                      <a:pt x="12417" y="23113"/>
                      <a:pt x="12529" y="23240"/>
                      <a:pt x="12634" y="23371"/>
                    </a:cubicBezTo>
                    <a:cubicBezTo>
                      <a:pt x="12810" y="23594"/>
                      <a:pt x="12822" y="23845"/>
                      <a:pt x="12744" y="24101"/>
                    </a:cubicBezTo>
                    <a:cubicBezTo>
                      <a:pt x="12720" y="24181"/>
                      <a:pt x="12624" y="24250"/>
                      <a:pt x="12544" y="24295"/>
                    </a:cubicBezTo>
                    <a:cubicBezTo>
                      <a:pt x="12329" y="24416"/>
                      <a:pt x="12100" y="24486"/>
                      <a:pt x="11846" y="24506"/>
                    </a:cubicBezTo>
                    <a:cubicBezTo>
                      <a:pt x="11565" y="24528"/>
                      <a:pt x="11286" y="24538"/>
                      <a:pt x="11009" y="24538"/>
                    </a:cubicBezTo>
                    <a:cubicBezTo>
                      <a:pt x="9119" y="24538"/>
                      <a:pt x="7330" y="24048"/>
                      <a:pt x="5620" y="23195"/>
                    </a:cubicBezTo>
                    <a:cubicBezTo>
                      <a:pt x="4955" y="22863"/>
                      <a:pt x="4380" y="22407"/>
                      <a:pt x="3898" y="21844"/>
                    </a:cubicBezTo>
                    <a:cubicBezTo>
                      <a:pt x="3642" y="21542"/>
                      <a:pt x="3435" y="21204"/>
                      <a:pt x="3355" y="20815"/>
                    </a:cubicBezTo>
                    <a:cubicBezTo>
                      <a:pt x="3225" y="20157"/>
                      <a:pt x="3558" y="19682"/>
                      <a:pt x="4196" y="19594"/>
                    </a:cubicBezTo>
                    <a:cubicBezTo>
                      <a:pt x="4291" y="19580"/>
                      <a:pt x="4384" y="19574"/>
                      <a:pt x="4477" y="19574"/>
                    </a:cubicBezTo>
                    <a:cubicBezTo>
                      <a:pt x="4648" y="19574"/>
                      <a:pt x="4818" y="19595"/>
                      <a:pt x="4986" y="19627"/>
                    </a:cubicBezTo>
                    <a:cubicBezTo>
                      <a:pt x="5342" y="19692"/>
                      <a:pt x="5696" y="19762"/>
                      <a:pt x="6054" y="19815"/>
                    </a:cubicBezTo>
                    <a:cubicBezTo>
                      <a:pt x="6139" y="19827"/>
                      <a:pt x="6225" y="19833"/>
                      <a:pt x="6310" y="19833"/>
                    </a:cubicBezTo>
                    <a:cubicBezTo>
                      <a:pt x="6506" y="19833"/>
                      <a:pt x="6701" y="19803"/>
                      <a:pt x="6893" y="19751"/>
                    </a:cubicBezTo>
                    <a:cubicBezTo>
                      <a:pt x="7343" y="19629"/>
                      <a:pt x="7601" y="19054"/>
                      <a:pt x="7210" y="18647"/>
                    </a:cubicBezTo>
                    <a:cubicBezTo>
                      <a:pt x="6821" y="18246"/>
                      <a:pt x="6414" y="17857"/>
                      <a:pt x="5884" y="17636"/>
                    </a:cubicBezTo>
                    <a:cubicBezTo>
                      <a:pt x="5097" y="17307"/>
                      <a:pt x="4305" y="16987"/>
                      <a:pt x="3517" y="16658"/>
                    </a:cubicBezTo>
                    <a:cubicBezTo>
                      <a:pt x="2977" y="16433"/>
                      <a:pt x="2445" y="16187"/>
                      <a:pt x="1999" y="15799"/>
                    </a:cubicBezTo>
                    <a:cubicBezTo>
                      <a:pt x="1359" y="15236"/>
                      <a:pt x="808" y="14606"/>
                      <a:pt x="561" y="13765"/>
                    </a:cubicBezTo>
                    <a:cubicBezTo>
                      <a:pt x="420" y="13286"/>
                      <a:pt x="407" y="12806"/>
                      <a:pt x="510" y="12321"/>
                    </a:cubicBezTo>
                    <a:cubicBezTo>
                      <a:pt x="614" y="11815"/>
                      <a:pt x="992" y="11508"/>
                      <a:pt x="1508" y="11402"/>
                    </a:cubicBezTo>
                    <a:cubicBezTo>
                      <a:pt x="1635" y="11376"/>
                      <a:pt x="1761" y="11364"/>
                      <a:pt x="1886" y="11364"/>
                    </a:cubicBezTo>
                    <a:cubicBezTo>
                      <a:pt x="2150" y="11364"/>
                      <a:pt x="2411" y="11416"/>
                      <a:pt x="2668" y="11492"/>
                    </a:cubicBezTo>
                    <a:cubicBezTo>
                      <a:pt x="3008" y="11594"/>
                      <a:pt x="3343" y="11709"/>
                      <a:pt x="3681" y="11819"/>
                    </a:cubicBezTo>
                    <a:cubicBezTo>
                      <a:pt x="3897" y="11891"/>
                      <a:pt x="4115" y="11939"/>
                      <a:pt x="4339" y="11939"/>
                    </a:cubicBezTo>
                    <a:cubicBezTo>
                      <a:pt x="4443" y="11939"/>
                      <a:pt x="4548" y="11929"/>
                      <a:pt x="4655" y="11905"/>
                    </a:cubicBezTo>
                    <a:cubicBezTo>
                      <a:pt x="5119" y="11805"/>
                      <a:pt x="5485" y="11451"/>
                      <a:pt x="5528" y="11013"/>
                    </a:cubicBezTo>
                    <a:cubicBezTo>
                      <a:pt x="5543" y="10862"/>
                      <a:pt x="5506" y="10704"/>
                      <a:pt x="5471" y="10553"/>
                    </a:cubicBezTo>
                    <a:cubicBezTo>
                      <a:pt x="5350" y="10062"/>
                      <a:pt x="5109" y="9622"/>
                      <a:pt x="4847" y="9197"/>
                    </a:cubicBezTo>
                    <a:cubicBezTo>
                      <a:pt x="4432" y="8525"/>
                      <a:pt x="4059" y="7834"/>
                      <a:pt x="3773" y="7095"/>
                    </a:cubicBezTo>
                    <a:cubicBezTo>
                      <a:pt x="3376" y="6070"/>
                      <a:pt x="3184" y="5009"/>
                      <a:pt x="3251" y="3912"/>
                    </a:cubicBezTo>
                    <a:cubicBezTo>
                      <a:pt x="3308" y="2971"/>
                      <a:pt x="3540" y="2081"/>
                      <a:pt x="4143" y="1326"/>
                    </a:cubicBezTo>
                    <a:cubicBezTo>
                      <a:pt x="4270" y="1166"/>
                      <a:pt x="4411" y="1019"/>
                      <a:pt x="4561" y="876"/>
                    </a:cubicBezTo>
                    <a:cubicBezTo>
                      <a:pt x="4963" y="487"/>
                      <a:pt x="5446" y="302"/>
                      <a:pt x="5998" y="302"/>
                    </a:cubicBezTo>
                    <a:close/>
                    <a:moveTo>
                      <a:pt x="7009" y="4605"/>
                    </a:moveTo>
                    <a:cubicBezTo>
                      <a:pt x="7033" y="4605"/>
                      <a:pt x="7088" y="4672"/>
                      <a:pt x="7100" y="4716"/>
                    </a:cubicBezTo>
                    <a:cubicBezTo>
                      <a:pt x="7124" y="4808"/>
                      <a:pt x="7142" y="4906"/>
                      <a:pt x="7149" y="5000"/>
                    </a:cubicBezTo>
                    <a:cubicBezTo>
                      <a:pt x="7169" y="5360"/>
                      <a:pt x="7173" y="5723"/>
                      <a:pt x="7202" y="6083"/>
                    </a:cubicBezTo>
                    <a:cubicBezTo>
                      <a:pt x="7245" y="6623"/>
                      <a:pt x="7288" y="7161"/>
                      <a:pt x="7357" y="7699"/>
                    </a:cubicBezTo>
                    <a:cubicBezTo>
                      <a:pt x="7527" y="9029"/>
                      <a:pt x="7803" y="10340"/>
                      <a:pt x="8145" y="11637"/>
                    </a:cubicBezTo>
                    <a:cubicBezTo>
                      <a:pt x="8581" y="13288"/>
                      <a:pt x="9166" y="14882"/>
                      <a:pt x="10017" y="16367"/>
                    </a:cubicBezTo>
                    <a:cubicBezTo>
                      <a:pt x="10960" y="18019"/>
                      <a:pt x="12102" y="19518"/>
                      <a:pt x="13475" y="20836"/>
                    </a:cubicBezTo>
                    <a:cubicBezTo>
                      <a:pt x="14017" y="21355"/>
                      <a:pt x="14626" y="21791"/>
                      <a:pt x="15240" y="22227"/>
                    </a:cubicBezTo>
                    <a:cubicBezTo>
                      <a:pt x="16126" y="22855"/>
                      <a:pt x="17063" y="23412"/>
                      <a:pt x="18023" y="23925"/>
                    </a:cubicBezTo>
                    <a:cubicBezTo>
                      <a:pt x="18197" y="24017"/>
                      <a:pt x="18354" y="24122"/>
                      <a:pt x="18467" y="24285"/>
                    </a:cubicBezTo>
                    <a:cubicBezTo>
                      <a:pt x="18530" y="24377"/>
                      <a:pt x="18551" y="24465"/>
                      <a:pt x="18524" y="24576"/>
                    </a:cubicBezTo>
                    <a:cubicBezTo>
                      <a:pt x="18354" y="25255"/>
                      <a:pt x="17957" y="25779"/>
                      <a:pt x="17399" y="26178"/>
                    </a:cubicBezTo>
                    <a:cubicBezTo>
                      <a:pt x="17219" y="26305"/>
                      <a:pt x="17004" y="26358"/>
                      <a:pt x="16781" y="26372"/>
                    </a:cubicBezTo>
                    <a:cubicBezTo>
                      <a:pt x="16519" y="26350"/>
                      <a:pt x="16267" y="26276"/>
                      <a:pt x="16061" y="26102"/>
                    </a:cubicBezTo>
                    <a:cubicBezTo>
                      <a:pt x="15604" y="25740"/>
                      <a:pt x="15124" y="25408"/>
                      <a:pt x="14694" y="25018"/>
                    </a:cubicBezTo>
                    <a:cubicBezTo>
                      <a:pt x="14166" y="24537"/>
                      <a:pt x="13655" y="24029"/>
                      <a:pt x="13180" y="23495"/>
                    </a:cubicBezTo>
                    <a:cubicBezTo>
                      <a:pt x="11071" y="21110"/>
                      <a:pt x="9548" y="18375"/>
                      <a:pt x="8454" y="15392"/>
                    </a:cubicBezTo>
                    <a:cubicBezTo>
                      <a:pt x="7963" y="14060"/>
                      <a:pt x="7574" y="12695"/>
                      <a:pt x="7282" y="11306"/>
                    </a:cubicBezTo>
                    <a:cubicBezTo>
                      <a:pt x="7169" y="10772"/>
                      <a:pt x="7112" y="10226"/>
                      <a:pt x="7048" y="9683"/>
                    </a:cubicBezTo>
                    <a:cubicBezTo>
                      <a:pt x="6979" y="9096"/>
                      <a:pt x="6926" y="8511"/>
                      <a:pt x="6876" y="7924"/>
                    </a:cubicBezTo>
                    <a:cubicBezTo>
                      <a:pt x="6852" y="7603"/>
                      <a:pt x="6838" y="7288"/>
                      <a:pt x="6834" y="6966"/>
                    </a:cubicBezTo>
                    <a:cubicBezTo>
                      <a:pt x="6823" y="6318"/>
                      <a:pt x="6817" y="5667"/>
                      <a:pt x="6821" y="5019"/>
                    </a:cubicBezTo>
                    <a:cubicBezTo>
                      <a:pt x="6821" y="4912"/>
                      <a:pt x="6842" y="4804"/>
                      <a:pt x="6876" y="4704"/>
                    </a:cubicBezTo>
                    <a:cubicBezTo>
                      <a:pt x="6893" y="4661"/>
                      <a:pt x="6956" y="4616"/>
                      <a:pt x="7007" y="4605"/>
                    </a:cubicBezTo>
                    <a:cubicBezTo>
                      <a:pt x="7008" y="4605"/>
                      <a:pt x="7009" y="4605"/>
                      <a:pt x="7009" y="4605"/>
                    </a:cubicBezTo>
                    <a:close/>
                    <a:moveTo>
                      <a:pt x="5950" y="0"/>
                    </a:moveTo>
                    <a:cubicBezTo>
                      <a:pt x="5381" y="0"/>
                      <a:pt x="4876" y="178"/>
                      <a:pt x="4436" y="542"/>
                    </a:cubicBezTo>
                    <a:cubicBezTo>
                      <a:pt x="3838" y="1041"/>
                      <a:pt x="3431" y="1674"/>
                      <a:pt x="3192" y="2410"/>
                    </a:cubicBezTo>
                    <a:cubicBezTo>
                      <a:pt x="2836" y="3503"/>
                      <a:pt x="2836" y="4614"/>
                      <a:pt x="3034" y="5729"/>
                    </a:cubicBezTo>
                    <a:cubicBezTo>
                      <a:pt x="3194" y="6625"/>
                      <a:pt x="3509" y="7472"/>
                      <a:pt x="3934" y="8272"/>
                    </a:cubicBezTo>
                    <a:cubicBezTo>
                      <a:pt x="4211" y="8791"/>
                      <a:pt x="4518" y="9297"/>
                      <a:pt x="4814" y="9806"/>
                    </a:cubicBezTo>
                    <a:cubicBezTo>
                      <a:pt x="5004" y="10127"/>
                      <a:pt x="5109" y="10475"/>
                      <a:pt x="5187" y="10837"/>
                    </a:cubicBezTo>
                    <a:cubicBezTo>
                      <a:pt x="5227" y="11028"/>
                      <a:pt x="5168" y="11179"/>
                      <a:pt x="5045" y="11314"/>
                    </a:cubicBezTo>
                    <a:cubicBezTo>
                      <a:pt x="4856" y="11524"/>
                      <a:pt x="4625" y="11610"/>
                      <a:pt x="4377" y="11610"/>
                    </a:cubicBezTo>
                    <a:cubicBezTo>
                      <a:pt x="4287" y="11610"/>
                      <a:pt x="4195" y="11599"/>
                      <a:pt x="4102" y="11578"/>
                    </a:cubicBezTo>
                    <a:cubicBezTo>
                      <a:pt x="3791" y="11513"/>
                      <a:pt x="3493" y="11392"/>
                      <a:pt x="3188" y="11298"/>
                    </a:cubicBezTo>
                    <a:cubicBezTo>
                      <a:pt x="2748" y="11158"/>
                      <a:pt x="2303" y="11041"/>
                      <a:pt x="1836" y="11041"/>
                    </a:cubicBezTo>
                    <a:cubicBezTo>
                      <a:pt x="1768" y="11041"/>
                      <a:pt x="1701" y="11043"/>
                      <a:pt x="1633" y="11048"/>
                    </a:cubicBezTo>
                    <a:cubicBezTo>
                      <a:pt x="1105" y="11087"/>
                      <a:pt x="422" y="11435"/>
                      <a:pt x="225" y="12159"/>
                    </a:cubicBezTo>
                    <a:cubicBezTo>
                      <a:pt x="0" y="12986"/>
                      <a:pt x="94" y="13775"/>
                      <a:pt x="501" y="14516"/>
                    </a:cubicBezTo>
                    <a:cubicBezTo>
                      <a:pt x="994" y="15420"/>
                      <a:pt x="1690" y="16136"/>
                      <a:pt x="2611" y="16609"/>
                    </a:cubicBezTo>
                    <a:cubicBezTo>
                      <a:pt x="3028" y="16824"/>
                      <a:pt x="3466" y="16998"/>
                      <a:pt x="3898" y="17180"/>
                    </a:cubicBezTo>
                    <a:cubicBezTo>
                      <a:pt x="4513" y="17438"/>
                      <a:pt x="5135" y="17677"/>
                      <a:pt x="5749" y="17943"/>
                    </a:cubicBezTo>
                    <a:cubicBezTo>
                      <a:pt x="6111" y="18102"/>
                      <a:pt x="6457" y="18305"/>
                      <a:pt x="6705" y="18632"/>
                    </a:cubicBezTo>
                    <a:cubicBezTo>
                      <a:pt x="6793" y="18747"/>
                      <a:pt x="6889" y="18851"/>
                      <a:pt x="6985" y="18962"/>
                    </a:cubicBezTo>
                    <a:cubicBezTo>
                      <a:pt x="7079" y="19074"/>
                      <a:pt x="7097" y="19154"/>
                      <a:pt x="7009" y="19267"/>
                    </a:cubicBezTo>
                    <a:cubicBezTo>
                      <a:pt x="6956" y="19338"/>
                      <a:pt x="6872" y="19406"/>
                      <a:pt x="6786" y="19432"/>
                    </a:cubicBezTo>
                    <a:cubicBezTo>
                      <a:pt x="6660" y="19468"/>
                      <a:pt x="6524" y="19498"/>
                      <a:pt x="6390" y="19498"/>
                    </a:cubicBezTo>
                    <a:cubicBezTo>
                      <a:pt x="6369" y="19498"/>
                      <a:pt x="6347" y="19497"/>
                      <a:pt x="6326" y="19496"/>
                    </a:cubicBezTo>
                    <a:cubicBezTo>
                      <a:pt x="6023" y="19473"/>
                      <a:pt x="5719" y="19424"/>
                      <a:pt x="5416" y="19373"/>
                    </a:cubicBezTo>
                    <a:cubicBezTo>
                      <a:pt x="5089" y="19319"/>
                      <a:pt x="4768" y="19249"/>
                      <a:pt x="4437" y="19249"/>
                    </a:cubicBezTo>
                    <a:cubicBezTo>
                      <a:pt x="4364" y="19249"/>
                      <a:pt x="4291" y="19253"/>
                      <a:pt x="4217" y="19260"/>
                    </a:cubicBezTo>
                    <a:cubicBezTo>
                      <a:pt x="3333" y="19352"/>
                      <a:pt x="2873" y="20036"/>
                      <a:pt x="3038" y="20856"/>
                    </a:cubicBezTo>
                    <a:cubicBezTo>
                      <a:pt x="3132" y="21327"/>
                      <a:pt x="3366" y="21732"/>
                      <a:pt x="3677" y="22092"/>
                    </a:cubicBezTo>
                    <a:cubicBezTo>
                      <a:pt x="4055" y="22526"/>
                      <a:pt x="4485" y="22904"/>
                      <a:pt x="4980" y="23201"/>
                    </a:cubicBezTo>
                    <a:cubicBezTo>
                      <a:pt x="6506" y="24122"/>
                      <a:pt x="8176" y="24611"/>
                      <a:pt x="9933" y="24821"/>
                    </a:cubicBezTo>
                    <a:cubicBezTo>
                      <a:pt x="10275" y="24862"/>
                      <a:pt x="10617" y="24880"/>
                      <a:pt x="10959" y="24880"/>
                    </a:cubicBezTo>
                    <a:cubicBezTo>
                      <a:pt x="11567" y="24880"/>
                      <a:pt x="12173" y="24822"/>
                      <a:pt x="12777" y="24729"/>
                    </a:cubicBezTo>
                    <a:cubicBezTo>
                      <a:pt x="12890" y="24711"/>
                      <a:pt x="13001" y="24702"/>
                      <a:pt x="13110" y="24702"/>
                    </a:cubicBezTo>
                    <a:cubicBezTo>
                      <a:pt x="13471" y="24702"/>
                      <a:pt x="13812" y="24800"/>
                      <a:pt x="14121" y="25001"/>
                    </a:cubicBezTo>
                    <a:cubicBezTo>
                      <a:pt x="14422" y="25196"/>
                      <a:pt x="14684" y="25447"/>
                      <a:pt x="14970" y="25664"/>
                    </a:cubicBezTo>
                    <a:cubicBezTo>
                      <a:pt x="15316" y="25926"/>
                      <a:pt x="15656" y="26192"/>
                      <a:pt x="16018" y="26427"/>
                    </a:cubicBezTo>
                    <a:cubicBezTo>
                      <a:pt x="16269" y="26591"/>
                      <a:pt x="16527" y="26674"/>
                      <a:pt x="16785" y="26674"/>
                    </a:cubicBezTo>
                    <a:cubicBezTo>
                      <a:pt x="17039" y="26674"/>
                      <a:pt x="17293" y="26594"/>
                      <a:pt x="17544" y="26431"/>
                    </a:cubicBezTo>
                    <a:cubicBezTo>
                      <a:pt x="18231" y="25983"/>
                      <a:pt x="18641" y="25333"/>
                      <a:pt x="18872" y="24559"/>
                    </a:cubicBezTo>
                    <a:cubicBezTo>
                      <a:pt x="18964" y="24259"/>
                      <a:pt x="18802" y="23968"/>
                      <a:pt x="18524" y="23823"/>
                    </a:cubicBezTo>
                    <a:cubicBezTo>
                      <a:pt x="18219" y="23667"/>
                      <a:pt x="17912" y="23514"/>
                      <a:pt x="17618" y="23338"/>
                    </a:cubicBezTo>
                    <a:cubicBezTo>
                      <a:pt x="17476" y="23252"/>
                      <a:pt x="17348" y="23135"/>
                      <a:pt x="17241" y="23007"/>
                    </a:cubicBezTo>
                    <a:cubicBezTo>
                      <a:pt x="17106" y="22843"/>
                      <a:pt x="17082" y="22638"/>
                      <a:pt x="17168" y="22448"/>
                    </a:cubicBezTo>
                    <a:cubicBezTo>
                      <a:pt x="17239" y="22290"/>
                      <a:pt x="17331" y="22135"/>
                      <a:pt x="17442" y="22004"/>
                    </a:cubicBezTo>
                    <a:cubicBezTo>
                      <a:pt x="18602" y="20619"/>
                      <a:pt x="19488" y="19082"/>
                      <a:pt x="20050" y="17360"/>
                    </a:cubicBezTo>
                    <a:cubicBezTo>
                      <a:pt x="20232" y="16805"/>
                      <a:pt x="20361" y="16239"/>
                      <a:pt x="20380" y="15641"/>
                    </a:cubicBezTo>
                    <a:cubicBezTo>
                      <a:pt x="20339" y="15322"/>
                      <a:pt x="20318" y="14995"/>
                      <a:pt x="20253" y="14678"/>
                    </a:cubicBezTo>
                    <a:cubicBezTo>
                      <a:pt x="20118" y="14060"/>
                      <a:pt x="19817" y="13540"/>
                      <a:pt x="19256" y="13215"/>
                    </a:cubicBezTo>
                    <a:cubicBezTo>
                      <a:pt x="18975" y="13053"/>
                      <a:pt x="18686" y="12961"/>
                      <a:pt x="18396" y="12961"/>
                    </a:cubicBezTo>
                    <a:cubicBezTo>
                      <a:pt x="18145" y="12961"/>
                      <a:pt x="17894" y="13029"/>
                      <a:pt x="17646" y="13180"/>
                    </a:cubicBezTo>
                    <a:cubicBezTo>
                      <a:pt x="17454" y="13295"/>
                      <a:pt x="17278" y="13456"/>
                      <a:pt x="17137" y="13632"/>
                    </a:cubicBezTo>
                    <a:cubicBezTo>
                      <a:pt x="16885" y="13943"/>
                      <a:pt x="16674" y="14289"/>
                      <a:pt x="16435" y="14614"/>
                    </a:cubicBezTo>
                    <a:cubicBezTo>
                      <a:pt x="16245" y="14874"/>
                      <a:pt x="16063" y="15148"/>
                      <a:pt x="15840" y="15381"/>
                    </a:cubicBezTo>
                    <a:cubicBezTo>
                      <a:pt x="15729" y="15497"/>
                      <a:pt x="15612" y="15553"/>
                      <a:pt x="15499" y="15553"/>
                    </a:cubicBezTo>
                    <a:cubicBezTo>
                      <a:pt x="15348" y="15553"/>
                      <a:pt x="15206" y="15454"/>
                      <a:pt x="15101" y="15267"/>
                    </a:cubicBezTo>
                    <a:cubicBezTo>
                      <a:pt x="15066" y="15201"/>
                      <a:pt x="15032" y="15136"/>
                      <a:pt x="15019" y="15066"/>
                    </a:cubicBezTo>
                    <a:cubicBezTo>
                      <a:pt x="14993" y="14909"/>
                      <a:pt x="14966" y="14747"/>
                      <a:pt x="14968" y="14585"/>
                    </a:cubicBezTo>
                    <a:cubicBezTo>
                      <a:pt x="14976" y="14115"/>
                      <a:pt x="15111" y="13671"/>
                      <a:pt x="15287" y="13241"/>
                    </a:cubicBezTo>
                    <a:cubicBezTo>
                      <a:pt x="15514" y="12683"/>
                      <a:pt x="15774" y="12139"/>
                      <a:pt x="16005" y="11586"/>
                    </a:cubicBezTo>
                    <a:cubicBezTo>
                      <a:pt x="16261" y="10976"/>
                      <a:pt x="16527" y="10371"/>
                      <a:pt x="16752" y="9749"/>
                    </a:cubicBezTo>
                    <a:cubicBezTo>
                      <a:pt x="17004" y="9059"/>
                      <a:pt x="17067" y="8345"/>
                      <a:pt x="16891" y="7619"/>
                    </a:cubicBezTo>
                    <a:cubicBezTo>
                      <a:pt x="16705" y="6848"/>
                      <a:pt x="16382" y="6162"/>
                      <a:pt x="15760" y="5633"/>
                    </a:cubicBezTo>
                    <a:cubicBezTo>
                      <a:pt x="15423" y="5344"/>
                      <a:pt x="14983" y="5188"/>
                      <a:pt x="14535" y="5188"/>
                    </a:cubicBezTo>
                    <a:cubicBezTo>
                      <a:pt x="14161" y="5188"/>
                      <a:pt x="13781" y="5297"/>
                      <a:pt x="13452" y="5528"/>
                    </a:cubicBezTo>
                    <a:cubicBezTo>
                      <a:pt x="12904" y="5911"/>
                      <a:pt x="12572" y="6441"/>
                      <a:pt x="12403" y="7077"/>
                    </a:cubicBezTo>
                    <a:cubicBezTo>
                      <a:pt x="12306" y="7443"/>
                      <a:pt x="12237" y="7816"/>
                      <a:pt x="12145" y="8182"/>
                    </a:cubicBezTo>
                    <a:cubicBezTo>
                      <a:pt x="12026" y="8642"/>
                      <a:pt x="11846" y="9072"/>
                      <a:pt x="11468" y="9387"/>
                    </a:cubicBezTo>
                    <a:cubicBezTo>
                      <a:pt x="11367" y="9471"/>
                      <a:pt x="11247" y="9538"/>
                      <a:pt x="11126" y="9585"/>
                    </a:cubicBezTo>
                    <a:cubicBezTo>
                      <a:pt x="11059" y="9613"/>
                      <a:pt x="11006" y="9627"/>
                      <a:pt x="10960" y="9627"/>
                    </a:cubicBezTo>
                    <a:cubicBezTo>
                      <a:pt x="10872" y="9627"/>
                      <a:pt x="10810" y="9574"/>
                      <a:pt x="10725" y="9462"/>
                    </a:cubicBezTo>
                    <a:cubicBezTo>
                      <a:pt x="10573" y="9266"/>
                      <a:pt x="10500" y="9033"/>
                      <a:pt x="10471" y="8796"/>
                    </a:cubicBezTo>
                    <a:cubicBezTo>
                      <a:pt x="10410" y="8290"/>
                      <a:pt x="10348" y="7781"/>
                      <a:pt x="10324" y="7271"/>
                    </a:cubicBezTo>
                    <a:cubicBezTo>
                      <a:pt x="10291" y="6567"/>
                      <a:pt x="10297" y="5862"/>
                      <a:pt x="10275" y="5160"/>
                    </a:cubicBezTo>
                    <a:cubicBezTo>
                      <a:pt x="10252" y="4448"/>
                      <a:pt x="10201" y="3740"/>
                      <a:pt x="10017" y="3049"/>
                    </a:cubicBezTo>
                    <a:cubicBezTo>
                      <a:pt x="9790" y="2189"/>
                      <a:pt x="9313" y="1479"/>
                      <a:pt x="8644" y="911"/>
                    </a:cubicBezTo>
                    <a:cubicBezTo>
                      <a:pt x="7871" y="256"/>
                      <a:pt x="6950" y="0"/>
                      <a:pt x="5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7524925" y="3309525"/>
                <a:ext cx="492825" cy="605950"/>
              </a:xfrm>
              <a:custGeom>
                <a:rect b="b" l="l" r="r" t="t"/>
                <a:pathLst>
                  <a:path extrusionOk="0" h="24238" w="19713">
                    <a:moveTo>
                      <a:pt x="5591" y="1"/>
                    </a:moveTo>
                    <a:cubicBezTo>
                      <a:pt x="5039" y="1"/>
                      <a:pt x="4556" y="186"/>
                      <a:pt x="4154" y="575"/>
                    </a:cubicBezTo>
                    <a:cubicBezTo>
                      <a:pt x="4004" y="718"/>
                      <a:pt x="3863" y="865"/>
                      <a:pt x="3736" y="1025"/>
                    </a:cubicBezTo>
                    <a:cubicBezTo>
                      <a:pt x="3133" y="1780"/>
                      <a:pt x="2901" y="2670"/>
                      <a:pt x="2844" y="3611"/>
                    </a:cubicBezTo>
                    <a:cubicBezTo>
                      <a:pt x="2777" y="4708"/>
                      <a:pt x="2969" y="5769"/>
                      <a:pt x="3366" y="6794"/>
                    </a:cubicBezTo>
                    <a:cubicBezTo>
                      <a:pt x="3652" y="7533"/>
                      <a:pt x="4025" y="8224"/>
                      <a:pt x="4440" y="8896"/>
                    </a:cubicBezTo>
                    <a:cubicBezTo>
                      <a:pt x="4702" y="9321"/>
                      <a:pt x="4943" y="9761"/>
                      <a:pt x="5064" y="10252"/>
                    </a:cubicBezTo>
                    <a:cubicBezTo>
                      <a:pt x="5099" y="10403"/>
                      <a:pt x="5136" y="10561"/>
                      <a:pt x="5121" y="10712"/>
                    </a:cubicBezTo>
                    <a:cubicBezTo>
                      <a:pt x="5078" y="11150"/>
                      <a:pt x="4712" y="11504"/>
                      <a:pt x="4248" y="11604"/>
                    </a:cubicBezTo>
                    <a:cubicBezTo>
                      <a:pt x="4141" y="11628"/>
                      <a:pt x="4036" y="11638"/>
                      <a:pt x="3932" y="11638"/>
                    </a:cubicBezTo>
                    <a:cubicBezTo>
                      <a:pt x="3708" y="11638"/>
                      <a:pt x="3490" y="11590"/>
                      <a:pt x="3274" y="11518"/>
                    </a:cubicBezTo>
                    <a:cubicBezTo>
                      <a:pt x="2936" y="11408"/>
                      <a:pt x="2601" y="11293"/>
                      <a:pt x="2261" y="11191"/>
                    </a:cubicBezTo>
                    <a:cubicBezTo>
                      <a:pt x="2004" y="11115"/>
                      <a:pt x="1743" y="11063"/>
                      <a:pt x="1479" y="11063"/>
                    </a:cubicBezTo>
                    <a:cubicBezTo>
                      <a:pt x="1354" y="11063"/>
                      <a:pt x="1228" y="11075"/>
                      <a:pt x="1101" y="11101"/>
                    </a:cubicBezTo>
                    <a:cubicBezTo>
                      <a:pt x="585" y="11207"/>
                      <a:pt x="207" y="11514"/>
                      <a:pt x="103" y="12020"/>
                    </a:cubicBezTo>
                    <a:cubicBezTo>
                      <a:pt x="0" y="12505"/>
                      <a:pt x="13" y="12985"/>
                      <a:pt x="154" y="13464"/>
                    </a:cubicBezTo>
                    <a:cubicBezTo>
                      <a:pt x="401" y="14305"/>
                      <a:pt x="952" y="14935"/>
                      <a:pt x="1592" y="15498"/>
                    </a:cubicBezTo>
                    <a:cubicBezTo>
                      <a:pt x="2038" y="15886"/>
                      <a:pt x="2570" y="16132"/>
                      <a:pt x="3110" y="16357"/>
                    </a:cubicBezTo>
                    <a:cubicBezTo>
                      <a:pt x="3898" y="16686"/>
                      <a:pt x="4690" y="17006"/>
                      <a:pt x="5477" y="17335"/>
                    </a:cubicBezTo>
                    <a:cubicBezTo>
                      <a:pt x="6007" y="17556"/>
                      <a:pt x="6414" y="17945"/>
                      <a:pt x="6803" y="18346"/>
                    </a:cubicBezTo>
                    <a:cubicBezTo>
                      <a:pt x="7194" y="18753"/>
                      <a:pt x="6936" y="19328"/>
                      <a:pt x="6486" y="19450"/>
                    </a:cubicBezTo>
                    <a:cubicBezTo>
                      <a:pt x="6294" y="19502"/>
                      <a:pt x="6099" y="19532"/>
                      <a:pt x="5903" y="19532"/>
                    </a:cubicBezTo>
                    <a:cubicBezTo>
                      <a:pt x="5818" y="19532"/>
                      <a:pt x="5732" y="19526"/>
                      <a:pt x="5647" y="19514"/>
                    </a:cubicBezTo>
                    <a:cubicBezTo>
                      <a:pt x="5289" y="19461"/>
                      <a:pt x="4935" y="19391"/>
                      <a:pt x="4579" y="19326"/>
                    </a:cubicBezTo>
                    <a:cubicBezTo>
                      <a:pt x="4411" y="19294"/>
                      <a:pt x="4241" y="19273"/>
                      <a:pt x="4070" y="19273"/>
                    </a:cubicBezTo>
                    <a:cubicBezTo>
                      <a:pt x="3977" y="19273"/>
                      <a:pt x="3884" y="19279"/>
                      <a:pt x="3789" y="19293"/>
                    </a:cubicBezTo>
                    <a:cubicBezTo>
                      <a:pt x="3151" y="19381"/>
                      <a:pt x="2818" y="19856"/>
                      <a:pt x="2948" y="20514"/>
                    </a:cubicBezTo>
                    <a:cubicBezTo>
                      <a:pt x="3028" y="20903"/>
                      <a:pt x="3235" y="21241"/>
                      <a:pt x="3491" y="21543"/>
                    </a:cubicBezTo>
                    <a:cubicBezTo>
                      <a:pt x="3973" y="22106"/>
                      <a:pt x="4548" y="22562"/>
                      <a:pt x="5213" y="22894"/>
                    </a:cubicBezTo>
                    <a:cubicBezTo>
                      <a:pt x="6923" y="23747"/>
                      <a:pt x="8712" y="24237"/>
                      <a:pt x="10602" y="24237"/>
                    </a:cubicBezTo>
                    <a:cubicBezTo>
                      <a:pt x="10879" y="24237"/>
                      <a:pt x="11158" y="24227"/>
                      <a:pt x="11439" y="24205"/>
                    </a:cubicBezTo>
                    <a:cubicBezTo>
                      <a:pt x="11693" y="24185"/>
                      <a:pt x="11922" y="24115"/>
                      <a:pt x="12137" y="23994"/>
                    </a:cubicBezTo>
                    <a:cubicBezTo>
                      <a:pt x="12217" y="23949"/>
                      <a:pt x="12313" y="23880"/>
                      <a:pt x="12337" y="23800"/>
                    </a:cubicBezTo>
                    <a:cubicBezTo>
                      <a:pt x="12415" y="23544"/>
                      <a:pt x="12403" y="23293"/>
                      <a:pt x="12227" y="23070"/>
                    </a:cubicBezTo>
                    <a:cubicBezTo>
                      <a:pt x="12122" y="22939"/>
                      <a:pt x="12010" y="22812"/>
                      <a:pt x="11903" y="22681"/>
                    </a:cubicBezTo>
                    <a:cubicBezTo>
                      <a:pt x="10486" y="20924"/>
                      <a:pt x="9334" y="19002"/>
                      <a:pt x="8440" y="16932"/>
                    </a:cubicBezTo>
                    <a:cubicBezTo>
                      <a:pt x="7351" y="14413"/>
                      <a:pt x="6529" y="11821"/>
                      <a:pt x="6275" y="9069"/>
                    </a:cubicBezTo>
                    <a:cubicBezTo>
                      <a:pt x="6189" y="8083"/>
                      <a:pt x="6083" y="7099"/>
                      <a:pt x="6060" y="6101"/>
                    </a:cubicBezTo>
                    <a:cubicBezTo>
                      <a:pt x="6089" y="5579"/>
                      <a:pt x="6109" y="5055"/>
                      <a:pt x="6150" y="4534"/>
                    </a:cubicBezTo>
                    <a:cubicBezTo>
                      <a:pt x="6163" y="4390"/>
                      <a:pt x="6216" y="4237"/>
                      <a:pt x="6296" y="4116"/>
                    </a:cubicBezTo>
                    <a:cubicBezTo>
                      <a:pt x="6373" y="3996"/>
                      <a:pt x="6479" y="3936"/>
                      <a:pt x="6585" y="3936"/>
                    </a:cubicBezTo>
                    <a:cubicBezTo>
                      <a:pt x="6695" y="3936"/>
                      <a:pt x="6805" y="4000"/>
                      <a:pt x="6885" y="4124"/>
                    </a:cubicBezTo>
                    <a:cubicBezTo>
                      <a:pt x="6932" y="4198"/>
                      <a:pt x="6975" y="4286"/>
                      <a:pt x="6989" y="4370"/>
                    </a:cubicBezTo>
                    <a:cubicBezTo>
                      <a:pt x="7024" y="4599"/>
                      <a:pt x="7042" y="4834"/>
                      <a:pt x="7063" y="5068"/>
                    </a:cubicBezTo>
                    <a:cubicBezTo>
                      <a:pt x="7124" y="5751"/>
                      <a:pt x="7167" y="6434"/>
                      <a:pt x="7243" y="7116"/>
                    </a:cubicBezTo>
                    <a:cubicBezTo>
                      <a:pt x="7380" y="8368"/>
                      <a:pt x="7630" y="9597"/>
                      <a:pt x="7932" y="10819"/>
                    </a:cubicBezTo>
                    <a:cubicBezTo>
                      <a:pt x="8270" y="12177"/>
                      <a:pt x="8700" y="13499"/>
                      <a:pt x="9295" y="14767"/>
                    </a:cubicBezTo>
                    <a:cubicBezTo>
                      <a:pt x="9950" y="16165"/>
                      <a:pt x="10799" y="17437"/>
                      <a:pt x="11760" y="18642"/>
                    </a:cubicBezTo>
                    <a:cubicBezTo>
                      <a:pt x="12321" y="19344"/>
                      <a:pt x="12916" y="20019"/>
                      <a:pt x="13610" y="20588"/>
                    </a:cubicBezTo>
                    <a:cubicBezTo>
                      <a:pt x="14150" y="21036"/>
                      <a:pt x="14727" y="21435"/>
                      <a:pt x="15294" y="21852"/>
                    </a:cubicBezTo>
                    <a:cubicBezTo>
                      <a:pt x="15345" y="21891"/>
                      <a:pt x="15412" y="21912"/>
                      <a:pt x="15474" y="21916"/>
                    </a:cubicBezTo>
                    <a:cubicBezTo>
                      <a:pt x="15527" y="21920"/>
                      <a:pt x="15579" y="21923"/>
                      <a:pt x="15630" y="21923"/>
                    </a:cubicBezTo>
                    <a:cubicBezTo>
                      <a:pt x="16163" y="21923"/>
                      <a:pt x="16611" y="21685"/>
                      <a:pt x="16945" y="21290"/>
                    </a:cubicBezTo>
                    <a:cubicBezTo>
                      <a:pt x="18062" y="19964"/>
                      <a:pt x="18876" y="18464"/>
                      <a:pt x="19390" y="16803"/>
                    </a:cubicBezTo>
                    <a:cubicBezTo>
                      <a:pt x="19631" y="16026"/>
                      <a:pt x="19713" y="15236"/>
                      <a:pt x="19545" y="14434"/>
                    </a:cubicBezTo>
                    <a:cubicBezTo>
                      <a:pt x="19430" y="13871"/>
                      <a:pt x="19140" y="13421"/>
                      <a:pt x="18641" y="13124"/>
                    </a:cubicBezTo>
                    <a:cubicBezTo>
                      <a:pt x="18460" y="13017"/>
                      <a:pt x="18231" y="12949"/>
                      <a:pt x="17995" y="12949"/>
                    </a:cubicBezTo>
                    <a:cubicBezTo>
                      <a:pt x="17715" y="12949"/>
                      <a:pt x="17425" y="13043"/>
                      <a:pt x="17188" y="13278"/>
                    </a:cubicBezTo>
                    <a:cubicBezTo>
                      <a:pt x="17106" y="13356"/>
                      <a:pt x="17018" y="13435"/>
                      <a:pt x="16953" y="13525"/>
                    </a:cubicBezTo>
                    <a:cubicBezTo>
                      <a:pt x="16732" y="13826"/>
                      <a:pt x="16523" y="14137"/>
                      <a:pt x="16306" y="14436"/>
                    </a:cubicBezTo>
                    <a:cubicBezTo>
                      <a:pt x="16096" y="14722"/>
                      <a:pt x="15907" y="15029"/>
                      <a:pt x="15662" y="15279"/>
                    </a:cubicBezTo>
                    <a:cubicBezTo>
                      <a:pt x="15452" y="15494"/>
                      <a:pt x="15248" y="15582"/>
                      <a:pt x="15063" y="15582"/>
                    </a:cubicBezTo>
                    <a:cubicBezTo>
                      <a:pt x="14773" y="15582"/>
                      <a:pt x="14531" y="15366"/>
                      <a:pt x="14383" y="15084"/>
                    </a:cubicBezTo>
                    <a:cubicBezTo>
                      <a:pt x="14354" y="15031"/>
                      <a:pt x="14324" y="14978"/>
                      <a:pt x="14314" y="14919"/>
                    </a:cubicBezTo>
                    <a:cubicBezTo>
                      <a:pt x="14281" y="14724"/>
                      <a:pt x="14234" y="14528"/>
                      <a:pt x="14232" y="14334"/>
                    </a:cubicBezTo>
                    <a:cubicBezTo>
                      <a:pt x="14222" y="13836"/>
                      <a:pt x="14357" y="13366"/>
                      <a:pt x="14543" y="12914"/>
                    </a:cubicBezTo>
                    <a:cubicBezTo>
                      <a:pt x="14839" y="12198"/>
                      <a:pt x="15163" y="11492"/>
                      <a:pt x="15480" y="10784"/>
                    </a:cubicBezTo>
                    <a:cubicBezTo>
                      <a:pt x="15723" y="10242"/>
                      <a:pt x="15971" y="9700"/>
                      <a:pt x="16132" y="9125"/>
                    </a:cubicBezTo>
                    <a:cubicBezTo>
                      <a:pt x="16470" y="7909"/>
                      <a:pt x="16210" y="6807"/>
                      <a:pt x="15453" y="5825"/>
                    </a:cubicBezTo>
                    <a:cubicBezTo>
                      <a:pt x="15121" y="5390"/>
                      <a:pt x="14649" y="5167"/>
                      <a:pt x="14166" y="5167"/>
                    </a:cubicBezTo>
                    <a:cubicBezTo>
                      <a:pt x="13868" y="5167"/>
                      <a:pt x="13566" y="5252"/>
                      <a:pt x="13291" y="5426"/>
                    </a:cubicBezTo>
                    <a:cubicBezTo>
                      <a:pt x="12820" y="5722"/>
                      <a:pt x="12507" y="6152"/>
                      <a:pt x="12339" y="6680"/>
                    </a:cubicBezTo>
                    <a:cubicBezTo>
                      <a:pt x="12251" y="6952"/>
                      <a:pt x="12180" y="7234"/>
                      <a:pt x="12122" y="7515"/>
                    </a:cubicBezTo>
                    <a:cubicBezTo>
                      <a:pt x="12032" y="7942"/>
                      <a:pt x="11930" y="8357"/>
                      <a:pt x="11719" y="8742"/>
                    </a:cubicBezTo>
                    <a:cubicBezTo>
                      <a:pt x="11562" y="9037"/>
                      <a:pt x="11349" y="9280"/>
                      <a:pt x="11069" y="9454"/>
                    </a:cubicBezTo>
                    <a:cubicBezTo>
                      <a:pt x="10885" y="9566"/>
                      <a:pt x="10729" y="9620"/>
                      <a:pt x="10590" y="9620"/>
                    </a:cubicBezTo>
                    <a:cubicBezTo>
                      <a:pt x="10369" y="9620"/>
                      <a:pt x="10192" y="9485"/>
                      <a:pt x="10017" y="9239"/>
                    </a:cubicBezTo>
                    <a:cubicBezTo>
                      <a:pt x="9872" y="9035"/>
                      <a:pt x="9804" y="8793"/>
                      <a:pt x="9755" y="8552"/>
                    </a:cubicBezTo>
                    <a:cubicBezTo>
                      <a:pt x="9622" y="7881"/>
                      <a:pt x="9602" y="7201"/>
                      <a:pt x="9579" y="6520"/>
                    </a:cubicBezTo>
                    <a:cubicBezTo>
                      <a:pt x="9557" y="5884"/>
                      <a:pt x="9559" y="5244"/>
                      <a:pt x="9534" y="4607"/>
                    </a:cubicBezTo>
                    <a:cubicBezTo>
                      <a:pt x="9514" y="4077"/>
                      <a:pt x="9467" y="3552"/>
                      <a:pt x="9352" y="3032"/>
                    </a:cubicBezTo>
                    <a:cubicBezTo>
                      <a:pt x="9096" y="1882"/>
                      <a:pt x="8472" y="1002"/>
                      <a:pt x="7431" y="436"/>
                    </a:cubicBezTo>
                    <a:cubicBezTo>
                      <a:pt x="6881" y="137"/>
                      <a:pt x="6281" y="20"/>
                      <a:pt x="5661" y="2"/>
                    </a:cubicBezTo>
                    <a:cubicBezTo>
                      <a:pt x="5638" y="1"/>
                      <a:pt x="5614" y="1"/>
                      <a:pt x="55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32" name="Shape 332"/>
        <p:cNvGrpSpPr/>
        <p:nvPr/>
      </p:nvGrpSpPr>
      <p:grpSpPr>
        <a:xfrm>
          <a:off x="0" y="0"/>
          <a:ext cx="0" cy="0"/>
          <a:chOff x="0" y="0"/>
          <a:chExt cx="0" cy="0"/>
        </a:xfrm>
      </p:grpSpPr>
      <p:sp>
        <p:nvSpPr>
          <p:cNvPr id="333" name="Google Shape;333;p18"/>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4" name="Google Shape;334;p18"/>
          <p:cNvSpPr/>
          <p:nvPr/>
        </p:nvSpPr>
        <p:spPr>
          <a:xfrm rot="453725">
            <a:off x="4572001" y="4645092"/>
            <a:ext cx="2571793" cy="784148"/>
          </a:xfrm>
          <a:custGeom>
            <a:rect b="b" l="l" r="r" t="t"/>
            <a:pathLst>
              <a:path extrusionOk="0" h="31366" w="102872">
                <a:moveTo>
                  <a:pt x="0" y="31366"/>
                </a:moveTo>
                <a:cubicBezTo>
                  <a:pt x="11903" y="29382"/>
                  <a:pt x="15529" y="9728"/>
                  <a:pt x="27432" y="7744"/>
                </a:cubicBezTo>
                <a:cubicBezTo>
                  <a:pt x="31949" y="6991"/>
                  <a:pt x="37221" y="4626"/>
                  <a:pt x="41148" y="6982"/>
                </a:cubicBezTo>
                <a:cubicBezTo>
                  <a:pt x="44078" y="8740"/>
                  <a:pt x="45272" y="12552"/>
                  <a:pt x="48006" y="14602"/>
                </a:cubicBezTo>
                <a:cubicBezTo>
                  <a:pt x="51081" y="16908"/>
                  <a:pt x="55707" y="17058"/>
                  <a:pt x="59436" y="16126"/>
                </a:cubicBezTo>
                <a:cubicBezTo>
                  <a:pt x="65401" y="14635"/>
                  <a:pt x="68414" y="7446"/>
                  <a:pt x="73914" y="4696"/>
                </a:cubicBezTo>
                <a:cubicBezTo>
                  <a:pt x="79929" y="1688"/>
                  <a:pt x="87482" y="-1612"/>
                  <a:pt x="93726" y="886"/>
                </a:cubicBezTo>
                <a:cubicBezTo>
                  <a:pt x="102899" y="4555"/>
                  <a:pt x="102870" y="19200"/>
                  <a:pt x="102870" y="29080"/>
                </a:cubicBezTo>
              </a:path>
            </a:pathLst>
          </a:custGeom>
          <a:noFill/>
          <a:ln cap="flat" cmpd="sng" w="19050">
            <a:solidFill>
              <a:schemeClr val="accent2"/>
            </a:solidFill>
            <a:prstDash val="dash"/>
            <a:round/>
            <a:headEnd len="med" w="med" type="none"/>
            <a:tailEnd len="med" w="med" type="none"/>
          </a:ln>
        </p:spPr>
      </p:sp>
      <p:sp>
        <p:nvSpPr>
          <p:cNvPr id="335" name="Google Shape;335;p18"/>
          <p:cNvSpPr/>
          <p:nvPr/>
        </p:nvSpPr>
        <p:spPr>
          <a:xfrm>
            <a:off x="-877871" y="96045"/>
            <a:ext cx="3640125" cy="5815850"/>
          </a:xfrm>
          <a:custGeom>
            <a:rect b="b" l="l" r="r" t="t"/>
            <a:pathLst>
              <a:path extrusionOk="0" h="232634" w="145605">
                <a:moveTo>
                  <a:pt x="13017" y="6826"/>
                </a:moveTo>
                <a:cubicBezTo>
                  <a:pt x="20975" y="1520"/>
                  <a:pt x="32330" y="-2060"/>
                  <a:pt x="41211" y="1492"/>
                </a:cubicBezTo>
                <a:cubicBezTo>
                  <a:pt x="46383" y="3561"/>
                  <a:pt x="50879" y="8399"/>
                  <a:pt x="52641" y="13684"/>
                </a:cubicBezTo>
                <a:cubicBezTo>
                  <a:pt x="55216" y="21410"/>
                  <a:pt x="56140" y="30167"/>
                  <a:pt x="54165" y="38068"/>
                </a:cubicBezTo>
                <a:cubicBezTo>
                  <a:pt x="53376" y="41224"/>
                  <a:pt x="49524" y="42779"/>
                  <a:pt x="48069" y="45688"/>
                </a:cubicBezTo>
                <a:cubicBezTo>
                  <a:pt x="43606" y="54615"/>
                  <a:pt x="37293" y="65176"/>
                  <a:pt x="40449" y="74644"/>
                </a:cubicBezTo>
                <a:cubicBezTo>
                  <a:pt x="42143" y="79727"/>
                  <a:pt x="49373" y="85422"/>
                  <a:pt x="54165" y="83026"/>
                </a:cubicBezTo>
                <a:cubicBezTo>
                  <a:pt x="57321" y="81448"/>
                  <a:pt x="60615" y="77230"/>
                  <a:pt x="59499" y="73882"/>
                </a:cubicBezTo>
                <a:cubicBezTo>
                  <a:pt x="58758" y="71660"/>
                  <a:pt x="54863" y="71617"/>
                  <a:pt x="52641" y="72358"/>
                </a:cubicBezTo>
                <a:cubicBezTo>
                  <a:pt x="41491" y="76075"/>
                  <a:pt x="53601" y="96008"/>
                  <a:pt x="56451" y="107410"/>
                </a:cubicBezTo>
                <a:cubicBezTo>
                  <a:pt x="57868" y="113078"/>
                  <a:pt x="57597" y="119207"/>
                  <a:pt x="56451" y="124936"/>
                </a:cubicBezTo>
                <a:cubicBezTo>
                  <a:pt x="52508" y="144652"/>
                  <a:pt x="14413" y="167691"/>
                  <a:pt x="2349" y="151606"/>
                </a:cubicBezTo>
                <a:cubicBezTo>
                  <a:pt x="194" y="148732"/>
                  <a:pt x="-509" y="144273"/>
                  <a:pt x="825" y="140938"/>
                </a:cubicBezTo>
                <a:cubicBezTo>
                  <a:pt x="2055" y="137863"/>
                  <a:pt x="5994" y="136407"/>
                  <a:pt x="9207" y="135604"/>
                </a:cubicBezTo>
                <a:cubicBezTo>
                  <a:pt x="16404" y="133805"/>
                  <a:pt x="23811" y="142501"/>
                  <a:pt x="26733" y="149320"/>
                </a:cubicBezTo>
                <a:cubicBezTo>
                  <a:pt x="33175" y="164351"/>
                  <a:pt x="32067" y="181735"/>
                  <a:pt x="32067" y="198088"/>
                </a:cubicBezTo>
                <a:cubicBezTo>
                  <a:pt x="32067" y="206362"/>
                  <a:pt x="31838" y="219094"/>
                  <a:pt x="39687" y="221710"/>
                </a:cubicBezTo>
                <a:cubicBezTo>
                  <a:pt x="48392" y="224612"/>
                  <a:pt x="57943" y="223996"/>
                  <a:pt x="67119" y="223996"/>
                </a:cubicBezTo>
                <a:cubicBezTo>
                  <a:pt x="70937" y="223996"/>
                  <a:pt x="76164" y="226216"/>
                  <a:pt x="78549" y="223234"/>
                </a:cubicBezTo>
                <a:cubicBezTo>
                  <a:pt x="84581" y="215694"/>
                  <a:pt x="76969" y="203645"/>
                  <a:pt x="79311" y="194278"/>
                </a:cubicBezTo>
                <a:cubicBezTo>
                  <a:pt x="81230" y="186603"/>
                  <a:pt x="89162" y="176357"/>
                  <a:pt x="96837" y="178276"/>
                </a:cubicBezTo>
                <a:cubicBezTo>
                  <a:pt x="112882" y="182287"/>
                  <a:pt x="98584" y="212251"/>
                  <a:pt x="105981" y="227044"/>
                </a:cubicBezTo>
                <a:cubicBezTo>
                  <a:pt x="109123" y="233328"/>
                  <a:pt x="119530" y="231616"/>
                  <a:pt x="126555" y="231616"/>
                </a:cubicBezTo>
                <a:cubicBezTo>
                  <a:pt x="132925" y="231616"/>
                  <a:pt x="141101" y="234596"/>
                  <a:pt x="145605" y="230092"/>
                </a:cubicBezTo>
              </a:path>
            </a:pathLst>
          </a:custGeom>
          <a:noFill/>
          <a:ln cap="flat" cmpd="sng" w="19050">
            <a:solidFill>
              <a:schemeClr val="accent2"/>
            </a:solidFill>
            <a:prstDash val="dash"/>
            <a:round/>
            <a:headEnd len="med" w="med" type="none"/>
            <a:tailEnd len="med" w="med" type="none"/>
          </a:ln>
        </p:spPr>
      </p:sp>
      <p:sp>
        <p:nvSpPr>
          <p:cNvPr id="336" name="Google Shape;336;p18"/>
          <p:cNvSpPr/>
          <p:nvPr/>
        </p:nvSpPr>
        <p:spPr>
          <a:xfrm>
            <a:off x="7143750" y="-617836"/>
            <a:ext cx="2499225" cy="5094575"/>
          </a:xfrm>
          <a:custGeom>
            <a:rect b="b" l="l" r="r" t="t"/>
            <a:pathLst>
              <a:path extrusionOk="0" h="203783" w="99969">
                <a:moveTo>
                  <a:pt x="0" y="6425"/>
                </a:moveTo>
                <a:cubicBezTo>
                  <a:pt x="4404" y="-181"/>
                  <a:pt x="18008" y="-2237"/>
                  <a:pt x="23622" y="3377"/>
                </a:cubicBezTo>
                <a:cubicBezTo>
                  <a:pt x="30915" y="10670"/>
                  <a:pt x="30415" y="23646"/>
                  <a:pt x="28956" y="33857"/>
                </a:cubicBezTo>
                <a:cubicBezTo>
                  <a:pt x="27705" y="42614"/>
                  <a:pt x="15178" y="44958"/>
                  <a:pt x="8382" y="50621"/>
                </a:cubicBezTo>
                <a:cubicBezTo>
                  <a:pt x="3216" y="54926"/>
                  <a:pt x="-1195" y="66973"/>
                  <a:pt x="4572" y="70433"/>
                </a:cubicBezTo>
                <a:cubicBezTo>
                  <a:pt x="9912" y="73637"/>
                  <a:pt x="17291" y="77028"/>
                  <a:pt x="22860" y="74243"/>
                </a:cubicBezTo>
                <a:cubicBezTo>
                  <a:pt x="26016" y="72665"/>
                  <a:pt x="28194" y="68628"/>
                  <a:pt x="28194" y="65099"/>
                </a:cubicBezTo>
                <a:cubicBezTo>
                  <a:pt x="28194" y="63267"/>
                  <a:pt x="26884" y="59948"/>
                  <a:pt x="25146" y="60527"/>
                </a:cubicBezTo>
                <a:cubicBezTo>
                  <a:pt x="22098" y="61543"/>
                  <a:pt x="25320" y="68234"/>
                  <a:pt x="28194" y="69671"/>
                </a:cubicBezTo>
                <a:cubicBezTo>
                  <a:pt x="31857" y="71503"/>
                  <a:pt x="36315" y="71647"/>
                  <a:pt x="40386" y="71195"/>
                </a:cubicBezTo>
                <a:cubicBezTo>
                  <a:pt x="51191" y="69994"/>
                  <a:pt x="57805" y="58174"/>
                  <a:pt x="66294" y="51383"/>
                </a:cubicBezTo>
                <a:cubicBezTo>
                  <a:pt x="75437" y="44069"/>
                  <a:pt x="95458" y="54502"/>
                  <a:pt x="98298" y="65861"/>
                </a:cubicBezTo>
                <a:cubicBezTo>
                  <a:pt x="101792" y="79837"/>
                  <a:pt x="99431" y="96546"/>
                  <a:pt x="91440" y="108533"/>
                </a:cubicBezTo>
                <a:cubicBezTo>
                  <a:pt x="87296" y="114749"/>
                  <a:pt x="78434" y="116205"/>
                  <a:pt x="73152" y="121487"/>
                </a:cubicBezTo>
                <a:cubicBezTo>
                  <a:pt x="67690" y="126949"/>
                  <a:pt x="63999" y="134486"/>
                  <a:pt x="62484" y="142061"/>
                </a:cubicBezTo>
                <a:cubicBezTo>
                  <a:pt x="59060" y="159180"/>
                  <a:pt x="60420" y="179351"/>
                  <a:pt x="70104" y="193877"/>
                </a:cubicBezTo>
                <a:cubicBezTo>
                  <a:pt x="75763" y="202365"/>
                  <a:pt x="88859" y="203783"/>
                  <a:pt x="99060" y="203783"/>
                </a:cubicBezTo>
              </a:path>
            </a:pathLst>
          </a:custGeom>
          <a:noFill/>
          <a:ln cap="flat" cmpd="sng" w="19050">
            <a:solidFill>
              <a:schemeClr val="accent2"/>
            </a:solidFill>
            <a:prstDash val="dash"/>
            <a:round/>
            <a:headEnd len="med" w="med" type="none"/>
            <a:tailEnd len="med" w="med" type="none"/>
          </a:ln>
        </p:spPr>
      </p:sp>
      <p:sp>
        <p:nvSpPr>
          <p:cNvPr id="337" name="Google Shape;337;p18"/>
          <p:cNvSpPr/>
          <p:nvPr/>
        </p:nvSpPr>
        <p:spPr>
          <a:xfrm rot="-5400000">
            <a:off x="1119728" y="3203947"/>
            <a:ext cx="819825" cy="3059281"/>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rot="5400000">
            <a:off x="7307250" y="3306748"/>
            <a:ext cx="1116648" cy="2556852"/>
          </a:xfrm>
          <a:custGeom>
            <a:rect b="b" l="l" r="r" t="t"/>
            <a:pathLst>
              <a:path extrusionOk="0" h="34234" w="24921">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18"/>
          <p:cNvGrpSpPr/>
          <p:nvPr/>
        </p:nvGrpSpPr>
        <p:grpSpPr>
          <a:xfrm>
            <a:off x="105486" y="958092"/>
            <a:ext cx="602409" cy="572686"/>
            <a:chOff x="2217588" y="3496513"/>
            <a:chExt cx="380525" cy="361750"/>
          </a:xfrm>
        </p:grpSpPr>
        <p:sp>
          <p:nvSpPr>
            <p:cNvPr id="340" name="Google Shape;340;p18"/>
            <p:cNvSpPr/>
            <p:nvPr/>
          </p:nvSpPr>
          <p:spPr>
            <a:xfrm>
              <a:off x="2217588" y="3496525"/>
              <a:ext cx="380525" cy="361725"/>
            </a:xfrm>
            <a:custGeom>
              <a:rect b="b" l="l" r="r" t="t"/>
              <a:pathLst>
                <a:path extrusionOk="0" h="14469" w="15221">
                  <a:moveTo>
                    <a:pt x="9799" y="1"/>
                  </a:moveTo>
                  <a:cubicBezTo>
                    <a:pt x="9649" y="1"/>
                    <a:pt x="9498" y="6"/>
                    <a:pt x="9347" y="16"/>
                  </a:cubicBezTo>
                  <a:cubicBezTo>
                    <a:pt x="8303" y="86"/>
                    <a:pt x="7293" y="294"/>
                    <a:pt x="6302" y="636"/>
                  </a:cubicBezTo>
                  <a:cubicBezTo>
                    <a:pt x="5414" y="939"/>
                    <a:pt x="4606" y="1395"/>
                    <a:pt x="3819" y="1894"/>
                  </a:cubicBezTo>
                  <a:cubicBezTo>
                    <a:pt x="3598" y="2037"/>
                    <a:pt x="3387" y="2205"/>
                    <a:pt x="3180" y="2375"/>
                  </a:cubicBezTo>
                  <a:cubicBezTo>
                    <a:pt x="2687" y="2778"/>
                    <a:pt x="2282" y="3271"/>
                    <a:pt x="1873" y="3758"/>
                  </a:cubicBezTo>
                  <a:cubicBezTo>
                    <a:pt x="1259" y="4488"/>
                    <a:pt x="770" y="5292"/>
                    <a:pt x="431" y="6186"/>
                  </a:cubicBezTo>
                  <a:cubicBezTo>
                    <a:pt x="132" y="6974"/>
                    <a:pt x="1" y="7786"/>
                    <a:pt x="29" y="8621"/>
                  </a:cubicBezTo>
                  <a:cubicBezTo>
                    <a:pt x="50" y="9133"/>
                    <a:pt x="105" y="9648"/>
                    <a:pt x="158" y="10162"/>
                  </a:cubicBezTo>
                  <a:cubicBezTo>
                    <a:pt x="195" y="10503"/>
                    <a:pt x="248" y="10847"/>
                    <a:pt x="412" y="11162"/>
                  </a:cubicBezTo>
                  <a:cubicBezTo>
                    <a:pt x="719" y="11747"/>
                    <a:pt x="1157" y="12216"/>
                    <a:pt x="1685" y="12607"/>
                  </a:cubicBezTo>
                  <a:cubicBezTo>
                    <a:pt x="2339" y="13092"/>
                    <a:pt x="3051" y="13464"/>
                    <a:pt x="3819" y="13752"/>
                  </a:cubicBezTo>
                  <a:cubicBezTo>
                    <a:pt x="4982" y="14190"/>
                    <a:pt x="6168" y="14469"/>
                    <a:pt x="7414" y="14469"/>
                  </a:cubicBezTo>
                  <a:cubicBezTo>
                    <a:pt x="7432" y="14469"/>
                    <a:pt x="7450" y="14469"/>
                    <a:pt x="7468" y="14468"/>
                  </a:cubicBezTo>
                  <a:cubicBezTo>
                    <a:pt x="8412" y="14466"/>
                    <a:pt x="8849" y="14407"/>
                    <a:pt x="9506" y="14153"/>
                  </a:cubicBezTo>
                  <a:cubicBezTo>
                    <a:pt x="11548" y="13368"/>
                    <a:pt x="13228" y="12124"/>
                    <a:pt x="14402" y="10246"/>
                  </a:cubicBezTo>
                  <a:cubicBezTo>
                    <a:pt x="14772" y="9652"/>
                    <a:pt x="15065" y="9028"/>
                    <a:pt x="15122" y="8320"/>
                  </a:cubicBezTo>
                  <a:cubicBezTo>
                    <a:pt x="15167" y="7807"/>
                    <a:pt x="15190" y="7289"/>
                    <a:pt x="15210" y="6776"/>
                  </a:cubicBezTo>
                  <a:cubicBezTo>
                    <a:pt x="15220" y="6555"/>
                    <a:pt x="15202" y="6334"/>
                    <a:pt x="15190" y="6113"/>
                  </a:cubicBezTo>
                  <a:cubicBezTo>
                    <a:pt x="15171" y="5833"/>
                    <a:pt x="15133" y="5548"/>
                    <a:pt x="15128" y="5266"/>
                  </a:cubicBezTo>
                  <a:cubicBezTo>
                    <a:pt x="15118" y="4658"/>
                    <a:pt x="15055" y="4057"/>
                    <a:pt x="14905" y="3465"/>
                  </a:cubicBezTo>
                  <a:cubicBezTo>
                    <a:pt x="14758" y="2880"/>
                    <a:pt x="14517" y="2346"/>
                    <a:pt x="14134" y="1874"/>
                  </a:cubicBezTo>
                  <a:cubicBezTo>
                    <a:pt x="13582" y="1192"/>
                    <a:pt x="12862" y="753"/>
                    <a:pt x="12062" y="431"/>
                  </a:cubicBezTo>
                  <a:cubicBezTo>
                    <a:pt x="11331" y="140"/>
                    <a:pt x="10576" y="1"/>
                    <a:pt x="9799"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18"/>
            <p:cNvGrpSpPr/>
            <p:nvPr/>
          </p:nvGrpSpPr>
          <p:grpSpPr>
            <a:xfrm>
              <a:off x="2217588" y="3496513"/>
              <a:ext cx="380525" cy="361750"/>
              <a:chOff x="2574375" y="3211025"/>
              <a:chExt cx="380525" cy="361750"/>
            </a:xfrm>
          </p:grpSpPr>
          <p:sp>
            <p:nvSpPr>
              <p:cNvPr id="342" name="Google Shape;342;p18"/>
              <p:cNvSpPr/>
              <p:nvPr/>
            </p:nvSpPr>
            <p:spPr>
              <a:xfrm>
                <a:off x="2574375" y="3211025"/>
                <a:ext cx="380525" cy="361750"/>
              </a:xfrm>
              <a:custGeom>
                <a:rect b="b" l="l" r="r" t="t"/>
                <a:pathLst>
                  <a:path extrusionOk="0" h="14470" w="15221">
                    <a:moveTo>
                      <a:pt x="9809" y="303"/>
                    </a:moveTo>
                    <a:cubicBezTo>
                      <a:pt x="9949" y="303"/>
                      <a:pt x="10089" y="307"/>
                      <a:pt x="10230" y="314"/>
                    </a:cubicBezTo>
                    <a:cubicBezTo>
                      <a:pt x="11386" y="379"/>
                      <a:pt x="12419" y="778"/>
                      <a:pt x="13330" y="1488"/>
                    </a:cubicBezTo>
                    <a:cubicBezTo>
                      <a:pt x="14025" y="2033"/>
                      <a:pt x="14441" y="2763"/>
                      <a:pt x="14653" y="3614"/>
                    </a:cubicBezTo>
                    <a:cubicBezTo>
                      <a:pt x="14791" y="4166"/>
                      <a:pt x="14852" y="4727"/>
                      <a:pt x="14844" y="5296"/>
                    </a:cubicBezTo>
                    <a:cubicBezTo>
                      <a:pt x="14842" y="5507"/>
                      <a:pt x="14858" y="5717"/>
                      <a:pt x="14872" y="5926"/>
                    </a:cubicBezTo>
                    <a:cubicBezTo>
                      <a:pt x="14926" y="6681"/>
                      <a:pt x="14903" y="7436"/>
                      <a:pt x="14840" y="8187"/>
                    </a:cubicBezTo>
                    <a:cubicBezTo>
                      <a:pt x="14791" y="8757"/>
                      <a:pt x="14606" y="9283"/>
                      <a:pt x="14326" y="9776"/>
                    </a:cubicBezTo>
                    <a:cubicBezTo>
                      <a:pt x="13941" y="10447"/>
                      <a:pt x="13510" y="11084"/>
                      <a:pt x="12951" y="11626"/>
                    </a:cubicBezTo>
                    <a:cubicBezTo>
                      <a:pt x="12112" y="12438"/>
                      <a:pt x="11165" y="13091"/>
                      <a:pt x="10105" y="13586"/>
                    </a:cubicBezTo>
                    <a:cubicBezTo>
                      <a:pt x="9606" y="13819"/>
                      <a:pt x="9097" y="14030"/>
                      <a:pt x="8557" y="14136"/>
                    </a:cubicBezTo>
                    <a:cubicBezTo>
                      <a:pt x="8405" y="14163"/>
                      <a:pt x="8254" y="14181"/>
                      <a:pt x="8100" y="14189"/>
                    </a:cubicBezTo>
                    <a:cubicBezTo>
                      <a:pt x="8020" y="14193"/>
                      <a:pt x="7940" y="14195"/>
                      <a:pt x="7859" y="14195"/>
                    </a:cubicBezTo>
                    <a:cubicBezTo>
                      <a:pt x="7730" y="14195"/>
                      <a:pt x="7601" y="14191"/>
                      <a:pt x="7472" y="14191"/>
                    </a:cubicBezTo>
                    <a:cubicBezTo>
                      <a:pt x="6441" y="14181"/>
                      <a:pt x="5441" y="14005"/>
                      <a:pt x="4471" y="13670"/>
                    </a:cubicBezTo>
                    <a:cubicBezTo>
                      <a:pt x="3925" y="13484"/>
                      <a:pt x="3372" y="13312"/>
                      <a:pt x="2873" y="13007"/>
                    </a:cubicBezTo>
                    <a:cubicBezTo>
                      <a:pt x="2394" y="12716"/>
                      <a:pt x="1905" y="12432"/>
                      <a:pt x="1492" y="12047"/>
                    </a:cubicBezTo>
                    <a:cubicBezTo>
                      <a:pt x="1210" y="11790"/>
                      <a:pt x="970" y="11495"/>
                      <a:pt x="758" y="11178"/>
                    </a:cubicBezTo>
                    <a:cubicBezTo>
                      <a:pt x="590" y="10928"/>
                      <a:pt x="516" y="10642"/>
                      <a:pt x="485" y="10347"/>
                    </a:cubicBezTo>
                    <a:cubicBezTo>
                      <a:pt x="426" y="9766"/>
                      <a:pt x="365" y="9187"/>
                      <a:pt x="336" y="8604"/>
                    </a:cubicBezTo>
                    <a:cubicBezTo>
                      <a:pt x="293" y="7665"/>
                      <a:pt x="500" y="6771"/>
                      <a:pt x="874" y="5908"/>
                    </a:cubicBezTo>
                    <a:cubicBezTo>
                      <a:pt x="1191" y="5177"/>
                      <a:pt x="1627" y="4527"/>
                      <a:pt x="2139" y="3923"/>
                    </a:cubicBezTo>
                    <a:cubicBezTo>
                      <a:pt x="2447" y="3557"/>
                      <a:pt x="2761" y="3197"/>
                      <a:pt x="3096" y="2859"/>
                    </a:cubicBezTo>
                    <a:cubicBezTo>
                      <a:pt x="3323" y="2632"/>
                      <a:pt x="3579" y="2425"/>
                      <a:pt x="3845" y="2245"/>
                    </a:cubicBezTo>
                    <a:cubicBezTo>
                      <a:pt x="4696" y="1679"/>
                      <a:pt x="5584" y="1173"/>
                      <a:pt x="6566" y="862"/>
                    </a:cubicBezTo>
                    <a:cubicBezTo>
                      <a:pt x="7625" y="526"/>
                      <a:pt x="8700" y="303"/>
                      <a:pt x="9809" y="303"/>
                    </a:cubicBezTo>
                    <a:close/>
                    <a:moveTo>
                      <a:pt x="9793" y="1"/>
                    </a:moveTo>
                    <a:cubicBezTo>
                      <a:pt x="9645" y="1"/>
                      <a:pt x="9496" y="5"/>
                      <a:pt x="9346" y="15"/>
                    </a:cubicBezTo>
                    <a:cubicBezTo>
                      <a:pt x="8303" y="87"/>
                      <a:pt x="7290" y="298"/>
                      <a:pt x="6302" y="635"/>
                    </a:cubicBezTo>
                    <a:cubicBezTo>
                      <a:pt x="5416" y="936"/>
                      <a:pt x="4604" y="1392"/>
                      <a:pt x="3820" y="1893"/>
                    </a:cubicBezTo>
                    <a:cubicBezTo>
                      <a:pt x="3595" y="2037"/>
                      <a:pt x="3387" y="2204"/>
                      <a:pt x="3180" y="2374"/>
                    </a:cubicBezTo>
                    <a:cubicBezTo>
                      <a:pt x="2685" y="2777"/>
                      <a:pt x="2282" y="3268"/>
                      <a:pt x="1873" y="3757"/>
                    </a:cubicBezTo>
                    <a:cubicBezTo>
                      <a:pt x="1259" y="4488"/>
                      <a:pt x="772" y="5290"/>
                      <a:pt x="430" y="6186"/>
                    </a:cubicBezTo>
                    <a:cubicBezTo>
                      <a:pt x="134" y="6975"/>
                      <a:pt x="1" y="7788"/>
                      <a:pt x="29" y="8620"/>
                    </a:cubicBezTo>
                    <a:cubicBezTo>
                      <a:pt x="46" y="9136"/>
                      <a:pt x="103" y="9652"/>
                      <a:pt x="158" y="10163"/>
                    </a:cubicBezTo>
                    <a:cubicBezTo>
                      <a:pt x="193" y="10509"/>
                      <a:pt x="244" y="10848"/>
                      <a:pt x="410" y="11164"/>
                    </a:cubicBezTo>
                    <a:cubicBezTo>
                      <a:pt x="717" y="11749"/>
                      <a:pt x="1154" y="12219"/>
                      <a:pt x="1682" y="12608"/>
                    </a:cubicBezTo>
                    <a:cubicBezTo>
                      <a:pt x="2339" y="13095"/>
                      <a:pt x="3049" y="13465"/>
                      <a:pt x="3816" y="13754"/>
                    </a:cubicBezTo>
                    <a:cubicBezTo>
                      <a:pt x="4980" y="14193"/>
                      <a:pt x="6169" y="14470"/>
                      <a:pt x="7412" y="14470"/>
                    </a:cubicBezTo>
                    <a:cubicBezTo>
                      <a:pt x="7430" y="14470"/>
                      <a:pt x="7448" y="14470"/>
                      <a:pt x="7466" y="14470"/>
                    </a:cubicBezTo>
                    <a:cubicBezTo>
                      <a:pt x="8409" y="14468"/>
                      <a:pt x="8847" y="14408"/>
                      <a:pt x="9506" y="14153"/>
                    </a:cubicBezTo>
                    <a:cubicBezTo>
                      <a:pt x="11548" y="13367"/>
                      <a:pt x="13232" y="12123"/>
                      <a:pt x="14402" y="10245"/>
                    </a:cubicBezTo>
                    <a:cubicBezTo>
                      <a:pt x="14772" y="9652"/>
                      <a:pt x="15065" y="9026"/>
                      <a:pt x="15124" y="8320"/>
                    </a:cubicBezTo>
                    <a:cubicBezTo>
                      <a:pt x="15163" y="7806"/>
                      <a:pt x="15190" y="7289"/>
                      <a:pt x="15210" y="6775"/>
                    </a:cubicBezTo>
                    <a:cubicBezTo>
                      <a:pt x="15220" y="6554"/>
                      <a:pt x="15202" y="6333"/>
                      <a:pt x="15190" y="6112"/>
                    </a:cubicBezTo>
                    <a:cubicBezTo>
                      <a:pt x="15171" y="5832"/>
                      <a:pt x="15132" y="5547"/>
                      <a:pt x="15128" y="5265"/>
                    </a:cubicBezTo>
                    <a:cubicBezTo>
                      <a:pt x="15118" y="4657"/>
                      <a:pt x="15054" y="4056"/>
                      <a:pt x="14905" y="3465"/>
                    </a:cubicBezTo>
                    <a:cubicBezTo>
                      <a:pt x="14758" y="2880"/>
                      <a:pt x="14516" y="2344"/>
                      <a:pt x="14134" y="1873"/>
                    </a:cubicBezTo>
                    <a:cubicBezTo>
                      <a:pt x="13581" y="1192"/>
                      <a:pt x="12863" y="750"/>
                      <a:pt x="12061" y="431"/>
                    </a:cubicBezTo>
                    <a:cubicBezTo>
                      <a:pt x="11329" y="138"/>
                      <a:pt x="10573" y="1"/>
                      <a:pt x="97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2581700" y="3218600"/>
                <a:ext cx="365825" cy="347300"/>
              </a:xfrm>
              <a:custGeom>
                <a:rect b="b" l="l" r="r" t="t"/>
                <a:pathLst>
                  <a:path extrusionOk="0" h="13892" w="14633">
                    <a:moveTo>
                      <a:pt x="9516" y="0"/>
                    </a:moveTo>
                    <a:cubicBezTo>
                      <a:pt x="8407" y="0"/>
                      <a:pt x="7332" y="223"/>
                      <a:pt x="6273" y="559"/>
                    </a:cubicBezTo>
                    <a:cubicBezTo>
                      <a:pt x="5291" y="870"/>
                      <a:pt x="4403" y="1376"/>
                      <a:pt x="3552" y="1942"/>
                    </a:cubicBezTo>
                    <a:cubicBezTo>
                      <a:pt x="3286" y="2122"/>
                      <a:pt x="3030" y="2329"/>
                      <a:pt x="2803" y="2556"/>
                    </a:cubicBezTo>
                    <a:cubicBezTo>
                      <a:pt x="2468" y="2894"/>
                      <a:pt x="2154" y="3254"/>
                      <a:pt x="1846" y="3620"/>
                    </a:cubicBezTo>
                    <a:cubicBezTo>
                      <a:pt x="1334" y="4224"/>
                      <a:pt x="898" y="4874"/>
                      <a:pt x="581" y="5605"/>
                    </a:cubicBezTo>
                    <a:cubicBezTo>
                      <a:pt x="207" y="6468"/>
                      <a:pt x="0" y="7362"/>
                      <a:pt x="43" y="8301"/>
                    </a:cubicBezTo>
                    <a:cubicBezTo>
                      <a:pt x="72" y="8884"/>
                      <a:pt x="133" y="9463"/>
                      <a:pt x="192" y="10044"/>
                    </a:cubicBezTo>
                    <a:cubicBezTo>
                      <a:pt x="223" y="10339"/>
                      <a:pt x="297" y="10625"/>
                      <a:pt x="465" y="10875"/>
                    </a:cubicBezTo>
                    <a:cubicBezTo>
                      <a:pt x="677" y="11192"/>
                      <a:pt x="917" y="11487"/>
                      <a:pt x="1199" y="11744"/>
                    </a:cubicBezTo>
                    <a:cubicBezTo>
                      <a:pt x="1612" y="12129"/>
                      <a:pt x="2101" y="12413"/>
                      <a:pt x="2580" y="12704"/>
                    </a:cubicBezTo>
                    <a:cubicBezTo>
                      <a:pt x="3079" y="13009"/>
                      <a:pt x="3632" y="13181"/>
                      <a:pt x="4178" y="13367"/>
                    </a:cubicBezTo>
                    <a:cubicBezTo>
                      <a:pt x="5148" y="13702"/>
                      <a:pt x="6148" y="13878"/>
                      <a:pt x="7179" y="13888"/>
                    </a:cubicBezTo>
                    <a:cubicBezTo>
                      <a:pt x="7308" y="13888"/>
                      <a:pt x="7437" y="13892"/>
                      <a:pt x="7566" y="13892"/>
                    </a:cubicBezTo>
                    <a:cubicBezTo>
                      <a:pt x="7647" y="13892"/>
                      <a:pt x="7727" y="13890"/>
                      <a:pt x="7807" y="13886"/>
                    </a:cubicBezTo>
                    <a:cubicBezTo>
                      <a:pt x="7961" y="13878"/>
                      <a:pt x="8112" y="13860"/>
                      <a:pt x="8264" y="13833"/>
                    </a:cubicBezTo>
                    <a:cubicBezTo>
                      <a:pt x="8804" y="13727"/>
                      <a:pt x="9313" y="13516"/>
                      <a:pt x="9812" y="13283"/>
                    </a:cubicBezTo>
                    <a:cubicBezTo>
                      <a:pt x="10872" y="12788"/>
                      <a:pt x="11819" y="12135"/>
                      <a:pt x="12658" y="11323"/>
                    </a:cubicBezTo>
                    <a:cubicBezTo>
                      <a:pt x="13217" y="10781"/>
                      <a:pt x="13648" y="10144"/>
                      <a:pt x="14033" y="9473"/>
                    </a:cubicBezTo>
                    <a:cubicBezTo>
                      <a:pt x="14313" y="8980"/>
                      <a:pt x="14498" y="8454"/>
                      <a:pt x="14547" y="7884"/>
                    </a:cubicBezTo>
                    <a:cubicBezTo>
                      <a:pt x="14610" y="7133"/>
                      <a:pt x="14633" y="6378"/>
                      <a:pt x="14579" y="5623"/>
                    </a:cubicBezTo>
                    <a:cubicBezTo>
                      <a:pt x="14565" y="5414"/>
                      <a:pt x="14549" y="5204"/>
                      <a:pt x="14551" y="4993"/>
                    </a:cubicBezTo>
                    <a:cubicBezTo>
                      <a:pt x="14559" y="4424"/>
                      <a:pt x="14498" y="3863"/>
                      <a:pt x="14360" y="3311"/>
                    </a:cubicBezTo>
                    <a:cubicBezTo>
                      <a:pt x="14148" y="2460"/>
                      <a:pt x="13732" y="1730"/>
                      <a:pt x="13037" y="1185"/>
                    </a:cubicBezTo>
                    <a:cubicBezTo>
                      <a:pt x="12126" y="475"/>
                      <a:pt x="11093" y="76"/>
                      <a:pt x="9937" y="11"/>
                    </a:cubicBezTo>
                    <a:cubicBezTo>
                      <a:pt x="9796" y="4"/>
                      <a:pt x="9656" y="0"/>
                      <a:pt x="9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2786075" y="3443000"/>
                <a:ext cx="37625" cy="42800"/>
              </a:xfrm>
              <a:custGeom>
                <a:rect b="b" l="l" r="r" t="t"/>
                <a:pathLst>
                  <a:path extrusionOk="0" h="1712" w="1505">
                    <a:moveTo>
                      <a:pt x="990" y="0"/>
                    </a:moveTo>
                    <a:cubicBezTo>
                      <a:pt x="964" y="0"/>
                      <a:pt x="939" y="8"/>
                      <a:pt x="915" y="25"/>
                    </a:cubicBezTo>
                    <a:cubicBezTo>
                      <a:pt x="850" y="72"/>
                      <a:pt x="864" y="154"/>
                      <a:pt x="929" y="283"/>
                    </a:cubicBezTo>
                    <a:cubicBezTo>
                      <a:pt x="1015" y="461"/>
                      <a:pt x="1103" y="639"/>
                      <a:pt x="1159" y="829"/>
                    </a:cubicBezTo>
                    <a:cubicBezTo>
                      <a:pt x="1191" y="941"/>
                      <a:pt x="1187" y="1078"/>
                      <a:pt x="1157" y="1195"/>
                    </a:cubicBezTo>
                    <a:cubicBezTo>
                      <a:pt x="1124" y="1327"/>
                      <a:pt x="1042" y="1400"/>
                      <a:pt x="944" y="1400"/>
                    </a:cubicBezTo>
                    <a:cubicBezTo>
                      <a:pt x="888" y="1400"/>
                      <a:pt x="828" y="1377"/>
                      <a:pt x="768" y="1328"/>
                    </a:cubicBezTo>
                    <a:cubicBezTo>
                      <a:pt x="641" y="1220"/>
                      <a:pt x="303" y="774"/>
                      <a:pt x="279" y="737"/>
                    </a:cubicBezTo>
                    <a:cubicBezTo>
                      <a:pt x="247" y="685"/>
                      <a:pt x="203" y="657"/>
                      <a:pt x="153" y="657"/>
                    </a:cubicBezTo>
                    <a:cubicBezTo>
                      <a:pt x="132" y="657"/>
                      <a:pt x="111" y="662"/>
                      <a:pt x="89" y="671"/>
                    </a:cubicBezTo>
                    <a:cubicBezTo>
                      <a:pt x="15" y="704"/>
                      <a:pt x="1" y="808"/>
                      <a:pt x="13" y="880"/>
                    </a:cubicBezTo>
                    <a:cubicBezTo>
                      <a:pt x="21" y="919"/>
                      <a:pt x="363" y="1420"/>
                      <a:pt x="539" y="1553"/>
                    </a:cubicBezTo>
                    <a:cubicBezTo>
                      <a:pt x="662" y="1648"/>
                      <a:pt x="795" y="1711"/>
                      <a:pt x="939" y="1711"/>
                    </a:cubicBezTo>
                    <a:cubicBezTo>
                      <a:pt x="1003" y="1711"/>
                      <a:pt x="1070" y="1698"/>
                      <a:pt x="1138" y="1670"/>
                    </a:cubicBezTo>
                    <a:cubicBezTo>
                      <a:pt x="1373" y="1574"/>
                      <a:pt x="1466" y="1371"/>
                      <a:pt x="1496" y="1134"/>
                    </a:cubicBezTo>
                    <a:cubicBezTo>
                      <a:pt x="1502" y="1097"/>
                      <a:pt x="1502" y="1064"/>
                      <a:pt x="1504" y="1011"/>
                    </a:cubicBezTo>
                    <a:cubicBezTo>
                      <a:pt x="1492" y="690"/>
                      <a:pt x="1361" y="393"/>
                      <a:pt x="1169" y="123"/>
                    </a:cubicBezTo>
                    <a:cubicBezTo>
                      <a:pt x="1112" y="41"/>
                      <a:pt x="1049" y="0"/>
                      <a:pt x="9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2751100" y="3479100"/>
                <a:ext cx="14650" cy="17900"/>
              </a:xfrm>
              <a:custGeom>
                <a:rect b="b" l="l" r="r" t="t"/>
                <a:pathLst>
                  <a:path extrusionOk="0" h="716" w="586">
                    <a:moveTo>
                      <a:pt x="195" y="0"/>
                    </a:moveTo>
                    <a:cubicBezTo>
                      <a:pt x="161" y="0"/>
                      <a:pt x="129" y="6"/>
                      <a:pt x="107" y="19"/>
                    </a:cubicBezTo>
                    <a:cubicBezTo>
                      <a:pt x="51" y="50"/>
                      <a:pt x="0" y="146"/>
                      <a:pt x="4" y="213"/>
                    </a:cubicBezTo>
                    <a:cubicBezTo>
                      <a:pt x="10" y="389"/>
                      <a:pt x="84" y="543"/>
                      <a:pt x="225" y="655"/>
                    </a:cubicBezTo>
                    <a:cubicBezTo>
                      <a:pt x="271" y="693"/>
                      <a:pt x="321" y="716"/>
                      <a:pt x="375" y="716"/>
                    </a:cubicBezTo>
                    <a:cubicBezTo>
                      <a:pt x="404" y="716"/>
                      <a:pt x="434" y="709"/>
                      <a:pt x="465" y="694"/>
                    </a:cubicBezTo>
                    <a:cubicBezTo>
                      <a:pt x="559" y="647"/>
                      <a:pt x="585" y="569"/>
                      <a:pt x="583" y="422"/>
                    </a:cubicBezTo>
                    <a:cubicBezTo>
                      <a:pt x="561" y="287"/>
                      <a:pt x="487" y="130"/>
                      <a:pt x="326" y="31"/>
                    </a:cubicBezTo>
                    <a:cubicBezTo>
                      <a:pt x="291" y="11"/>
                      <a:pt x="241" y="0"/>
                      <a:pt x="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2832375" y="3419050"/>
                <a:ext cx="14650" cy="17925"/>
              </a:xfrm>
              <a:custGeom>
                <a:rect b="b" l="l" r="r" t="t"/>
                <a:pathLst>
                  <a:path extrusionOk="0" h="717" w="586">
                    <a:moveTo>
                      <a:pt x="195" y="0"/>
                    </a:moveTo>
                    <a:cubicBezTo>
                      <a:pt x="160" y="0"/>
                      <a:pt x="128" y="6"/>
                      <a:pt x="105" y="19"/>
                    </a:cubicBezTo>
                    <a:cubicBezTo>
                      <a:pt x="51" y="50"/>
                      <a:pt x="0" y="148"/>
                      <a:pt x="2" y="213"/>
                    </a:cubicBezTo>
                    <a:cubicBezTo>
                      <a:pt x="10" y="389"/>
                      <a:pt x="84" y="543"/>
                      <a:pt x="225" y="655"/>
                    </a:cubicBezTo>
                    <a:cubicBezTo>
                      <a:pt x="270" y="693"/>
                      <a:pt x="321" y="716"/>
                      <a:pt x="374" y="716"/>
                    </a:cubicBezTo>
                    <a:cubicBezTo>
                      <a:pt x="403" y="716"/>
                      <a:pt x="433" y="709"/>
                      <a:pt x="463" y="694"/>
                    </a:cubicBezTo>
                    <a:cubicBezTo>
                      <a:pt x="559" y="649"/>
                      <a:pt x="585" y="569"/>
                      <a:pt x="583" y="424"/>
                    </a:cubicBezTo>
                    <a:cubicBezTo>
                      <a:pt x="563" y="287"/>
                      <a:pt x="487" y="130"/>
                      <a:pt x="326" y="31"/>
                    </a:cubicBezTo>
                    <a:cubicBezTo>
                      <a:pt x="291" y="11"/>
                      <a:pt x="241" y="0"/>
                      <a:pt x="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2599650" y="3238975"/>
                <a:ext cx="291300" cy="248275"/>
              </a:xfrm>
              <a:custGeom>
                <a:rect b="b" l="l" r="r" t="t"/>
                <a:pathLst>
                  <a:path extrusionOk="0" h="9931" w="11652">
                    <a:moveTo>
                      <a:pt x="6697" y="522"/>
                    </a:moveTo>
                    <a:cubicBezTo>
                      <a:pt x="6813" y="522"/>
                      <a:pt x="6885" y="599"/>
                      <a:pt x="6858" y="720"/>
                    </a:cubicBezTo>
                    <a:cubicBezTo>
                      <a:pt x="6811" y="941"/>
                      <a:pt x="6754" y="1160"/>
                      <a:pt x="6688" y="1375"/>
                    </a:cubicBezTo>
                    <a:cubicBezTo>
                      <a:pt x="6652" y="1487"/>
                      <a:pt x="6590" y="1594"/>
                      <a:pt x="6535" y="1698"/>
                    </a:cubicBezTo>
                    <a:cubicBezTo>
                      <a:pt x="6512" y="1741"/>
                      <a:pt x="6482" y="1794"/>
                      <a:pt x="6441" y="1813"/>
                    </a:cubicBezTo>
                    <a:cubicBezTo>
                      <a:pt x="6375" y="1841"/>
                      <a:pt x="6302" y="1841"/>
                      <a:pt x="6232" y="1854"/>
                    </a:cubicBezTo>
                    <a:cubicBezTo>
                      <a:pt x="6230" y="1790"/>
                      <a:pt x="6216" y="1727"/>
                      <a:pt x="6226" y="1665"/>
                    </a:cubicBezTo>
                    <a:cubicBezTo>
                      <a:pt x="6263" y="1401"/>
                      <a:pt x="6318" y="1144"/>
                      <a:pt x="6355" y="880"/>
                    </a:cubicBezTo>
                    <a:cubicBezTo>
                      <a:pt x="6386" y="671"/>
                      <a:pt x="6517" y="524"/>
                      <a:pt x="6697" y="522"/>
                    </a:cubicBezTo>
                    <a:close/>
                    <a:moveTo>
                      <a:pt x="5926" y="765"/>
                    </a:moveTo>
                    <a:cubicBezTo>
                      <a:pt x="6024" y="765"/>
                      <a:pt x="6096" y="839"/>
                      <a:pt x="6077" y="945"/>
                    </a:cubicBezTo>
                    <a:cubicBezTo>
                      <a:pt x="6036" y="1174"/>
                      <a:pt x="5985" y="1401"/>
                      <a:pt x="5923" y="1624"/>
                    </a:cubicBezTo>
                    <a:cubicBezTo>
                      <a:pt x="5884" y="1764"/>
                      <a:pt x="5772" y="1850"/>
                      <a:pt x="5639" y="1895"/>
                    </a:cubicBezTo>
                    <a:cubicBezTo>
                      <a:pt x="5608" y="1905"/>
                      <a:pt x="5581" y="1911"/>
                      <a:pt x="5558" y="1911"/>
                    </a:cubicBezTo>
                    <a:cubicBezTo>
                      <a:pt x="5489" y="1911"/>
                      <a:pt x="5453" y="1863"/>
                      <a:pt x="5442" y="1768"/>
                    </a:cubicBezTo>
                    <a:cubicBezTo>
                      <a:pt x="5424" y="1586"/>
                      <a:pt x="5410" y="1406"/>
                      <a:pt x="5389" y="1197"/>
                    </a:cubicBezTo>
                    <a:cubicBezTo>
                      <a:pt x="5387" y="1056"/>
                      <a:pt x="5461" y="931"/>
                      <a:pt x="5618" y="863"/>
                    </a:cubicBezTo>
                    <a:cubicBezTo>
                      <a:pt x="5702" y="831"/>
                      <a:pt x="5788" y="796"/>
                      <a:pt x="5874" y="771"/>
                    </a:cubicBezTo>
                    <a:cubicBezTo>
                      <a:pt x="5892" y="767"/>
                      <a:pt x="5909" y="765"/>
                      <a:pt x="5926" y="765"/>
                    </a:cubicBezTo>
                    <a:close/>
                    <a:moveTo>
                      <a:pt x="4965" y="1133"/>
                    </a:moveTo>
                    <a:cubicBezTo>
                      <a:pt x="5036" y="1133"/>
                      <a:pt x="5095" y="1186"/>
                      <a:pt x="5127" y="1273"/>
                    </a:cubicBezTo>
                    <a:cubicBezTo>
                      <a:pt x="5138" y="1307"/>
                      <a:pt x="5146" y="1340"/>
                      <a:pt x="5152" y="1373"/>
                    </a:cubicBezTo>
                    <a:cubicBezTo>
                      <a:pt x="5158" y="1453"/>
                      <a:pt x="5164" y="1532"/>
                      <a:pt x="5174" y="1645"/>
                    </a:cubicBezTo>
                    <a:cubicBezTo>
                      <a:pt x="5164" y="1708"/>
                      <a:pt x="5158" y="1802"/>
                      <a:pt x="5136" y="1895"/>
                    </a:cubicBezTo>
                    <a:cubicBezTo>
                      <a:pt x="5097" y="2034"/>
                      <a:pt x="5039" y="2070"/>
                      <a:pt x="4906" y="2079"/>
                    </a:cubicBezTo>
                    <a:cubicBezTo>
                      <a:pt x="4898" y="2079"/>
                      <a:pt x="4889" y="2079"/>
                      <a:pt x="4881" y="2079"/>
                    </a:cubicBezTo>
                    <a:cubicBezTo>
                      <a:pt x="4772" y="2079"/>
                      <a:pt x="4723" y="2039"/>
                      <a:pt x="4673" y="1923"/>
                    </a:cubicBezTo>
                    <a:cubicBezTo>
                      <a:pt x="4616" y="1794"/>
                      <a:pt x="4563" y="1665"/>
                      <a:pt x="4509" y="1534"/>
                    </a:cubicBezTo>
                    <a:cubicBezTo>
                      <a:pt x="4469" y="1432"/>
                      <a:pt x="4499" y="1350"/>
                      <a:pt x="4585" y="1299"/>
                    </a:cubicBezTo>
                    <a:cubicBezTo>
                      <a:pt x="4687" y="1238"/>
                      <a:pt x="4796" y="1185"/>
                      <a:pt x="4906" y="1144"/>
                    </a:cubicBezTo>
                    <a:cubicBezTo>
                      <a:pt x="4927" y="1136"/>
                      <a:pt x="4946" y="1133"/>
                      <a:pt x="4965" y="1133"/>
                    </a:cubicBezTo>
                    <a:close/>
                    <a:moveTo>
                      <a:pt x="4112" y="1578"/>
                    </a:moveTo>
                    <a:cubicBezTo>
                      <a:pt x="4182" y="1578"/>
                      <a:pt x="4251" y="1619"/>
                      <a:pt x="4286" y="1698"/>
                    </a:cubicBezTo>
                    <a:cubicBezTo>
                      <a:pt x="4346" y="1827"/>
                      <a:pt x="4395" y="1960"/>
                      <a:pt x="4432" y="2095"/>
                    </a:cubicBezTo>
                    <a:cubicBezTo>
                      <a:pt x="4460" y="2195"/>
                      <a:pt x="4397" y="2279"/>
                      <a:pt x="4295" y="2314"/>
                    </a:cubicBezTo>
                    <a:cubicBezTo>
                      <a:pt x="4263" y="2324"/>
                      <a:pt x="4234" y="2330"/>
                      <a:pt x="4208" y="2330"/>
                    </a:cubicBezTo>
                    <a:cubicBezTo>
                      <a:pt x="4141" y="2330"/>
                      <a:pt x="4092" y="2295"/>
                      <a:pt x="4059" y="2222"/>
                    </a:cubicBezTo>
                    <a:cubicBezTo>
                      <a:pt x="3998" y="2085"/>
                      <a:pt x="3945" y="1942"/>
                      <a:pt x="3885" y="1802"/>
                    </a:cubicBezTo>
                    <a:cubicBezTo>
                      <a:pt x="3914" y="1688"/>
                      <a:pt x="3971" y="1608"/>
                      <a:pt x="4068" y="1584"/>
                    </a:cubicBezTo>
                    <a:cubicBezTo>
                      <a:pt x="4082" y="1580"/>
                      <a:pt x="4097" y="1578"/>
                      <a:pt x="4112" y="1578"/>
                    </a:cubicBezTo>
                    <a:close/>
                    <a:moveTo>
                      <a:pt x="7740" y="335"/>
                    </a:moveTo>
                    <a:cubicBezTo>
                      <a:pt x="7789" y="335"/>
                      <a:pt x="7842" y="339"/>
                      <a:pt x="7898" y="346"/>
                    </a:cubicBezTo>
                    <a:cubicBezTo>
                      <a:pt x="7940" y="350"/>
                      <a:pt x="7985" y="358"/>
                      <a:pt x="8028" y="374"/>
                    </a:cubicBezTo>
                    <a:cubicBezTo>
                      <a:pt x="8284" y="462"/>
                      <a:pt x="8327" y="530"/>
                      <a:pt x="8247" y="769"/>
                    </a:cubicBezTo>
                    <a:cubicBezTo>
                      <a:pt x="8202" y="910"/>
                      <a:pt x="8153" y="1048"/>
                      <a:pt x="8086" y="1178"/>
                    </a:cubicBezTo>
                    <a:cubicBezTo>
                      <a:pt x="7879" y="1588"/>
                      <a:pt x="7580" y="1931"/>
                      <a:pt x="7243" y="2236"/>
                    </a:cubicBezTo>
                    <a:cubicBezTo>
                      <a:pt x="7163" y="2310"/>
                      <a:pt x="7057" y="2351"/>
                      <a:pt x="6999" y="2384"/>
                    </a:cubicBezTo>
                    <a:cubicBezTo>
                      <a:pt x="6801" y="2384"/>
                      <a:pt x="6670" y="2185"/>
                      <a:pt x="6719" y="2013"/>
                    </a:cubicBezTo>
                    <a:cubicBezTo>
                      <a:pt x="6750" y="1905"/>
                      <a:pt x="6799" y="1800"/>
                      <a:pt x="6850" y="1700"/>
                    </a:cubicBezTo>
                    <a:cubicBezTo>
                      <a:pt x="6983" y="1449"/>
                      <a:pt x="7075" y="1185"/>
                      <a:pt x="7126" y="902"/>
                    </a:cubicBezTo>
                    <a:cubicBezTo>
                      <a:pt x="7198" y="515"/>
                      <a:pt x="7391" y="335"/>
                      <a:pt x="7740" y="335"/>
                    </a:cubicBezTo>
                    <a:close/>
                    <a:moveTo>
                      <a:pt x="3525" y="1890"/>
                    </a:moveTo>
                    <a:cubicBezTo>
                      <a:pt x="3526" y="1890"/>
                      <a:pt x="3528" y="1890"/>
                      <a:pt x="3529" y="1890"/>
                    </a:cubicBezTo>
                    <a:cubicBezTo>
                      <a:pt x="3562" y="1890"/>
                      <a:pt x="3615" y="1909"/>
                      <a:pt x="3630" y="1933"/>
                    </a:cubicBezTo>
                    <a:cubicBezTo>
                      <a:pt x="3716" y="2109"/>
                      <a:pt x="3793" y="2289"/>
                      <a:pt x="3855" y="2426"/>
                    </a:cubicBezTo>
                    <a:cubicBezTo>
                      <a:pt x="3858" y="2587"/>
                      <a:pt x="3752" y="2679"/>
                      <a:pt x="3637" y="2679"/>
                    </a:cubicBezTo>
                    <a:cubicBezTo>
                      <a:pt x="3626" y="2679"/>
                      <a:pt x="3615" y="2678"/>
                      <a:pt x="3603" y="2676"/>
                    </a:cubicBezTo>
                    <a:cubicBezTo>
                      <a:pt x="3388" y="2635"/>
                      <a:pt x="3233" y="2279"/>
                      <a:pt x="3276" y="2089"/>
                    </a:cubicBezTo>
                    <a:cubicBezTo>
                      <a:pt x="3296" y="2004"/>
                      <a:pt x="3437" y="1890"/>
                      <a:pt x="3525" y="1890"/>
                    </a:cubicBezTo>
                    <a:close/>
                    <a:moveTo>
                      <a:pt x="9416" y="360"/>
                    </a:moveTo>
                    <a:cubicBezTo>
                      <a:pt x="9606" y="399"/>
                      <a:pt x="9792" y="419"/>
                      <a:pt x="9974" y="479"/>
                    </a:cubicBezTo>
                    <a:cubicBezTo>
                      <a:pt x="10238" y="556"/>
                      <a:pt x="10383" y="788"/>
                      <a:pt x="10199" y="1074"/>
                    </a:cubicBezTo>
                    <a:cubicBezTo>
                      <a:pt x="10011" y="1369"/>
                      <a:pt x="9790" y="1635"/>
                      <a:pt x="9524" y="1858"/>
                    </a:cubicBezTo>
                    <a:cubicBezTo>
                      <a:pt x="8931" y="2353"/>
                      <a:pt x="8266" y="2723"/>
                      <a:pt x="7525" y="2952"/>
                    </a:cubicBezTo>
                    <a:cubicBezTo>
                      <a:pt x="7476" y="2965"/>
                      <a:pt x="7427" y="2983"/>
                      <a:pt x="7376" y="2989"/>
                    </a:cubicBezTo>
                    <a:cubicBezTo>
                      <a:pt x="7359" y="2992"/>
                      <a:pt x="7343" y="2993"/>
                      <a:pt x="7327" y="2993"/>
                    </a:cubicBezTo>
                    <a:cubicBezTo>
                      <a:pt x="7248" y="2993"/>
                      <a:pt x="7183" y="2959"/>
                      <a:pt x="7138" y="2891"/>
                    </a:cubicBezTo>
                    <a:cubicBezTo>
                      <a:pt x="7087" y="2813"/>
                      <a:pt x="7147" y="2748"/>
                      <a:pt x="7190" y="2690"/>
                    </a:cubicBezTo>
                    <a:cubicBezTo>
                      <a:pt x="7243" y="2625"/>
                      <a:pt x="7308" y="2570"/>
                      <a:pt x="7368" y="2508"/>
                    </a:cubicBezTo>
                    <a:cubicBezTo>
                      <a:pt x="7560" y="2310"/>
                      <a:pt x="7762" y="2118"/>
                      <a:pt x="7945" y="1909"/>
                    </a:cubicBezTo>
                    <a:cubicBezTo>
                      <a:pt x="8215" y="1596"/>
                      <a:pt x="8407" y="1236"/>
                      <a:pt x="8540" y="847"/>
                    </a:cubicBezTo>
                    <a:cubicBezTo>
                      <a:pt x="8620" y="620"/>
                      <a:pt x="8751" y="466"/>
                      <a:pt x="9002" y="432"/>
                    </a:cubicBezTo>
                    <a:cubicBezTo>
                      <a:pt x="9143" y="415"/>
                      <a:pt x="9281" y="383"/>
                      <a:pt x="9416" y="360"/>
                    </a:cubicBezTo>
                    <a:close/>
                    <a:moveTo>
                      <a:pt x="2944" y="2318"/>
                    </a:moveTo>
                    <a:cubicBezTo>
                      <a:pt x="2979" y="2318"/>
                      <a:pt x="3012" y="2334"/>
                      <a:pt x="3034" y="2375"/>
                    </a:cubicBezTo>
                    <a:cubicBezTo>
                      <a:pt x="3122" y="2545"/>
                      <a:pt x="3208" y="2719"/>
                      <a:pt x="3292" y="2891"/>
                    </a:cubicBezTo>
                    <a:cubicBezTo>
                      <a:pt x="3300" y="2903"/>
                      <a:pt x="3296" y="2924"/>
                      <a:pt x="3296" y="2926"/>
                    </a:cubicBezTo>
                    <a:cubicBezTo>
                      <a:pt x="3296" y="3044"/>
                      <a:pt x="3239" y="3112"/>
                      <a:pt x="3151" y="3157"/>
                    </a:cubicBezTo>
                    <a:cubicBezTo>
                      <a:pt x="3116" y="3172"/>
                      <a:pt x="3079" y="3182"/>
                      <a:pt x="3043" y="3182"/>
                    </a:cubicBezTo>
                    <a:cubicBezTo>
                      <a:pt x="2993" y="3182"/>
                      <a:pt x="2944" y="3165"/>
                      <a:pt x="2901" y="3122"/>
                    </a:cubicBezTo>
                    <a:cubicBezTo>
                      <a:pt x="2811" y="3028"/>
                      <a:pt x="2723" y="2932"/>
                      <a:pt x="2635" y="2836"/>
                    </a:cubicBezTo>
                    <a:cubicBezTo>
                      <a:pt x="2578" y="2778"/>
                      <a:pt x="2580" y="2705"/>
                      <a:pt x="2605" y="2631"/>
                    </a:cubicBezTo>
                    <a:cubicBezTo>
                      <a:pt x="2646" y="2498"/>
                      <a:pt x="2740" y="2412"/>
                      <a:pt x="2854" y="2345"/>
                    </a:cubicBezTo>
                    <a:cubicBezTo>
                      <a:pt x="2883" y="2329"/>
                      <a:pt x="2914" y="2318"/>
                      <a:pt x="2944" y="2318"/>
                    </a:cubicBezTo>
                    <a:close/>
                    <a:moveTo>
                      <a:pt x="10753" y="925"/>
                    </a:moveTo>
                    <a:cubicBezTo>
                      <a:pt x="10824" y="925"/>
                      <a:pt x="10898" y="960"/>
                      <a:pt x="10973" y="1035"/>
                    </a:cubicBezTo>
                    <a:cubicBezTo>
                      <a:pt x="11273" y="1338"/>
                      <a:pt x="11284" y="1633"/>
                      <a:pt x="11065" y="2042"/>
                    </a:cubicBezTo>
                    <a:cubicBezTo>
                      <a:pt x="11005" y="2154"/>
                      <a:pt x="10917" y="2261"/>
                      <a:pt x="10819" y="2341"/>
                    </a:cubicBezTo>
                    <a:cubicBezTo>
                      <a:pt x="10056" y="2958"/>
                      <a:pt x="9205" y="3388"/>
                      <a:pt x="8225" y="3535"/>
                    </a:cubicBezTo>
                    <a:cubicBezTo>
                      <a:pt x="8174" y="3542"/>
                      <a:pt x="8123" y="3542"/>
                      <a:pt x="8071" y="3548"/>
                    </a:cubicBezTo>
                    <a:cubicBezTo>
                      <a:pt x="8054" y="3549"/>
                      <a:pt x="8038" y="3550"/>
                      <a:pt x="8021" y="3550"/>
                    </a:cubicBezTo>
                    <a:cubicBezTo>
                      <a:pt x="7875" y="3550"/>
                      <a:pt x="7748" y="3493"/>
                      <a:pt x="7634" y="3394"/>
                    </a:cubicBezTo>
                    <a:cubicBezTo>
                      <a:pt x="7519" y="3292"/>
                      <a:pt x="7535" y="3241"/>
                      <a:pt x="7681" y="3181"/>
                    </a:cubicBezTo>
                    <a:cubicBezTo>
                      <a:pt x="7990" y="3059"/>
                      <a:pt x="8307" y="2948"/>
                      <a:pt x="8605" y="2801"/>
                    </a:cubicBezTo>
                    <a:cubicBezTo>
                      <a:pt x="9188" y="2508"/>
                      <a:pt x="9727" y="2148"/>
                      <a:pt x="10140" y="1637"/>
                    </a:cubicBezTo>
                    <a:cubicBezTo>
                      <a:pt x="10275" y="1471"/>
                      <a:pt x="10392" y="1289"/>
                      <a:pt x="10504" y="1105"/>
                    </a:cubicBezTo>
                    <a:cubicBezTo>
                      <a:pt x="10575" y="987"/>
                      <a:pt x="10661" y="925"/>
                      <a:pt x="10753" y="925"/>
                    </a:cubicBezTo>
                    <a:close/>
                    <a:moveTo>
                      <a:pt x="2288" y="2879"/>
                    </a:moveTo>
                    <a:cubicBezTo>
                      <a:pt x="2315" y="2879"/>
                      <a:pt x="2343" y="2886"/>
                      <a:pt x="2374" y="2903"/>
                    </a:cubicBezTo>
                    <a:cubicBezTo>
                      <a:pt x="2402" y="2917"/>
                      <a:pt x="2435" y="2934"/>
                      <a:pt x="2455" y="2958"/>
                    </a:cubicBezTo>
                    <a:cubicBezTo>
                      <a:pt x="2547" y="3079"/>
                      <a:pt x="2644" y="3200"/>
                      <a:pt x="2730" y="3325"/>
                    </a:cubicBezTo>
                    <a:cubicBezTo>
                      <a:pt x="2764" y="3382"/>
                      <a:pt x="2775" y="3449"/>
                      <a:pt x="2801" y="3517"/>
                    </a:cubicBezTo>
                    <a:cubicBezTo>
                      <a:pt x="2779" y="3587"/>
                      <a:pt x="2762" y="3652"/>
                      <a:pt x="2732" y="3709"/>
                    </a:cubicBezTo>
                    <a:cubicBezTo>
                      <a:pt x="2678" y="3799"/>
                      <a:pt x="2624" y="3844"/>
                      <a:pt x="2559" y="3844"/>
                    </a:cubicBezTo>
                    <a:cubicBezTo>
                      <a:pt x="2513" y="3844"/>
                      <a:pt x="2461" y="3820"/>
                      <a:pt x="2400" y="3773"/>
                    </a:cubicBezTo>
                    <a:cubicBezTo>
                      <a:pt x="2241" y="3648"/>
                      <a:pt x="2089" y="3511"/>
                      <a:pt x="2003" y="3316"/>
                    </a:cubicBezTo>
                    <a:cubicBezTo>
                      <a:pt x="1940" y="3169"/>
                      <a:pt x="2024" y="3077"/>
                      <a:pt x="2108" y="2987"/>
                    </a:cubicBezTo>
                    <a:cubicBezTo>
                      <a:pt x="2159" y="2933"/>
                      <a:pt x="2216" y="2879"/>
                      <a:pt x="2288" y="2879"/>
                    </a:cubicBezTo>
                    <a:close/>
                    <a:moveTo>
                      <a:pt x="10926" y="2638"/>
                    </a:moveTo>
                    <a:cubicBezTo>
                      <a:pt x="10942" y="2638"/>
                      <a:pt x="10960" y="2646"/>
                      <a:pt x="10979" y="2666"/>
                    </a:cubicBezTo>
                    <a:cubicBezTo>
                      <a:pt x="11016" y="2701"/>
                      <a:pt x="11011" y="2803"/>
                      <a:pt x="10995" y="2864"/>
                    </a:cubicBezTo>
                    <a:cubicBezTo>
                      <a:pt x="10917" y="3130"/>
                      <a:pt x="10815" y="3386"/>
                      <a:pt x="10643" y="3611"/>
                    </a:cubicBezTo>
                    <a:cubicBezTo>
                      <a:pt x="10498" y="3801"/>
                      <a:pt x="10320" y="3936"/>
                      <a:pt x="10095" y="4018"/>
                    </a:cubicBezTo>
                    <a:cubicBezTo>
                      <a:pt x="9698" y="4163"/>
                      <a:pt x="9287" y="4227"/>
                      <a:pt x="8865" y="4253"/>
                    </a:cubicBezTo>
                    <a:cubicBezTo>
                      <a:pt x="8718" y="4245"/>
                      <a:pt x="8573" y="4241"/>
                      <a:pt x="8421" y="4231"/>
                    </a:cubicBezTo>
                    <a:cubicBezTo>
                      <a:pt x="8309" y="4217"/>
                      <a:pt x="8217" y="4123"/>
                      <a:pt x="8206" y="4026"/>
                    </a:cubicBezTo>
                    <a:cubicBezTo>
                      <a:pt x="8200" y="3930"/>
                      <a:pt x="8247" y="3865"/>
                      <a:pt x="8368" y="3816"/>
                    </a:cubicBezTo>
                    <a:cubicBezTo>
                      <a:pt x="8427" y="3793"/>
                      <a:pt x="8485" y="3777"/>
                      <a:pt x="8546" y="3765"/>
                    </a:cubicBezTo>
                    <a:cubicBezTo>
                      <a:pt x="9377" y="3589"/>
                      <a:pt x="10117" y="3224"/>
                      <a:pt x="10799" y="2729"/>
                    </a:cubicBezTo>
                    <a:cubicBezTo>
                      <a:pt x="10838" y="2701"/>
                      <a:pt x="10878" y="2638"/>
                      <a:pt x="10926" y="2638"/>
                    </a:cubicBezTo>
                    <a:close/>
                    <a:moveTo>
                      <a:pt x="1705" y="3582"/>
                    </a:moveTo>
                    <a:cubicBezTo>
                      <a:pt x="1740" y="3582"/>
                      <a:pt x="1776" y="3595"/>
                      <a:pt x="1809" y="3623"/>
                    </a:cubicBezTo>
                    <a:cubicBezTo>
                      <a:pt x="1985" y="3775"/>
                      <a:pt x="2155" y="3934"/>
                      <a:pt x="2312" y="4100"/>
                    </a:cubicBezTo>
                    <a:cubicBezTo>
                      <a:pt x="2369" y="4159"/>
                      <a:pt x="2390" y="4256"/>
                      <a:pt x="2427" y="4335"/>
                    </a:cubicBezTo>
                    <a:cubicBezTo>
                      <a:pt x="2411" y="4496"/>
                      <a:pt x="2321" y="4594"/>
                      <a:pt x="2183" y="4594"/>
                    </a:cubicBezTo>
                    <a:cubicBezTo>
                      <a:pt x="2159" y="4594"/>
                      <a:pt x="2134" y="4591"/>
                      <a:pt x="2108" y="4585"/>
                    </a:cubicBezTo>
                    <a:cubicBezTo>
                      <a:pt x="1950" y="4550"/>
                      <a:pt x="1790" y="4503"/>
                      <a:pt x="1635" y="4454"/>
                    </a:cubicBezTo>
                    <a:cubicBezTo>
                      <a:pt x="1582" y="4440"/>
                      <a:pt x="1524" y="4417"/>
                      <a:pt x="1484" y="4380"/>
                    </a:cubicBezTo>
                    <a:cubicBezTo>
                      <a:pt x="1287" y="4206"/>
                      <a:pt x="1220" y="4202"/>
                      <a:pt x="1394" y="3924"/>
                    </a:cubicBezTo>
                    <a:cubicBezTo>
                      <a:pt x="1451" y="3838"/>
                      <a:pt x="1500" y="3750"/>
                      <a:pt x="1557" y="3668"/>
                    </a:cubicBezTo>
                    <a:cubicBezTo>
                      <a:pt x="1598" y="3613"/>
                      <a:pt x="1651" y="3582"/>
                      <a:pt x="1705" y="3582"/>
                    </a:cubicBezTo>
                    <a:close/>
                    <a:moveTo>
                      <a:pt x="6009" y="2206"/>
                    </a:moveTo>
                    <a:cubicBezTo>
                      <a:pt x="6078" y="2206"/>
                      <a:pt x="6145" y="2212"/>
                      <a:pt x="6212" y="2218"/>
                    </a:cubicBezTo>
                    <a:cubicBezTo>
                      <a:pt x="6457" y="2236"/>
                      <a:pt x="6496" y="2410"/>
                      <a:pt x="6478" y="2570"/>
                    </a:cubicBezTo>
                    <a:cubicBezTo>
                      <a:pt x="6455" y="2789"/>
                      <a:pt x="6373" y="2985"/>
                      <a:pt x="6259" y="3171"/>
                    </a:cubicBezTo>
                    <a:cubicBezTo>
                      <a:pt x="5954" y="3662"/>
                      <a:pt x="5555" y="4071"/>
                      <a:pt x="5093" y="4417"/>
                    </a:cubicBezTo>
                    <a:cubicBezTo>
                      <a:pt x="4753" y="4673"/>
                      <a:pt x="4397" y="4902"/>
                      <a:pt x="4010" y="5086"/>
                    </a:cubicBezTo>
                    <a:cubicBezTo>
                      <a:pt x="3822" y="5176"/>
                      <a:pt x="3628" y="5219"/>
                      <a:pt x="3423" y="5240"/>
                    </a:cubicBezTo>
                    <a:cubicBezTo>
                      <a:pt x="3401" y="5242"/>
                      <a:pt x="3379" y="5243"/>
                      <a:pt x="3357" y="5243"/>
                    </a:cubicBezTo>
                    <a:cubicBezTo>
                      <a:pt x="3166" y="5243"/>
                      <a:pt x="3009" y="5163"/>
                      <a:pt x="2871" y="5029"/>
                    </a:cubicBezTo>
                    <a:cubicBezTo>
                      <a:pt x="2775" y="4933"/>
                      <a:pt x="2752" y="4810"/>
                      <a:pt x="2760" y="4683"/>
                    </a:cubicBezTo>
                    <a:cubicBezTo>
                      <a:pt x="2770" y="4356"/>
                      <a:pt x="2887" y="4067"/>
                      <a:pt x="3059" y="3793"/>
                    </a:cubicBezTo>
                    <a:cubicBezTo>
                      <a:pt x="3333" y="3355"/>
                      <a:pt x="3712" y="3030"/>
                      <a:pt x="4162" y="2782"/>
                    </a:cubicBezTo>
                    <a:cubicBezTo>
                      <a:pt x="4710" y="2478"/>
                      <a:pt x="5289" y="2257"/>
                      <a:pt x="5923" y="2210"/>
                    </a:cubicBezTo>
                    <a:cubicBezTo>
                      <a:pt x="5952" y="2207"/>
                      <a:pt x="5981" y="2206"/>
                      <a:pt x="6009" y="2206"/>
                    </a:cubicBezTo>
                    <a:close/>
                    <a:moveTo>
                      <a:pt x="10137" y="4296"/>
                    </a:moveTo>
                    <a:cubicBezTo>
                      <a:pt x="10160" y="4296"/>
                      <a:pt x="10182" y="4306"/>
                      <a:pt x="10197" y="4335"/>
                    </a:cubicBezTo>
                    <a:cubicBezTo>
                      <a:pt x="10220" y="4386"/>
                      <a:pt x="10224" y="4476"/>
                      <a:pt x="10195" y="4522"/>
                    </a:cubicBezTo>
                    <a:cubicBezTo>
                      <a:pt x="10038" y="4763"/>
                      <a:pt x="9874" y="5002"/>
                      <a:pt x="9694" y="5225"/>
                    </a:cubicBezTo>
                    <a:cubicBezTo>
                      <a:pt x="9632" y="5301"/>
                      <a:pt x="9520" y="5348"/>
                      <a:pt x="9420" y="5383"/>
                    </a:cubicBezTo>
                    <a:cubicBezTo>
                      <a:pt x="9275" y="5437"/>
                      <a:pt x="9125" y="5472"/>
                      <a:pt x="8975" y="5472"/>
                    </a:cubicBezTo>
                    <a:cubicBezTo>
                      <a:pt x="8868" y="5472"/>
                      <a:pt x="8762" y="5454"/>
                      <a:pt x="8657" y="5414"/>
                    </a:cubicBezTo>
                    <a:cubicBezTo>
                      <a:pt x="8438" y="5330"/>
                      <a:pt x="8217" y="5236"/>
                      <a:pt x="8008" y="5125"/>
                    </a:cubicBezTo>
                    <a:cubicBezTo>
                      <a:pt x="7836" y="5033"/>
                      <a:pt x="7803" y="4845"/>
                      <a:pt x="7900" y="4675"/>
                    </a:cubicBezTo>
                    <a:cubicBezTo>
                      <a:pt x="7957" y="4575"/>
                      <a:pt x="8051" y="4548"/>
                      <a:pt x="8155" y="4542"/>
                    </a:cubicBezTo>
                    <a:cubicBezTo>
                      <a:pt x="8195" y="4540"/>
                      <a:pt x="8235" y="4539"/>
                      <a:pt x="8275" y="4539"/>
                    </a:cubicBezTo>
                    <a:cubicBezTo>
                      <a:pt x="8315" y="4539"/>
                      <a:pt x="8355" y="4540"/>
                      <a:pt x="8395" y="4540"/>
                    </a:cubicBezTo>
                    <a:lnTo>
                      <a:pt x="8614" y="4540"/>
                    </a:lnTo>
                    <a:cubicBezTo>
                      <a:pt x="8667" y="4542"/>
                      <a:pt x="8720" y="4543"/>
                      <a:pt x="8773" y="4543"/>
                    </a:cubicBezTo>
                    <a:cubicBezTo>
                      <a:pt x="9204" y="4543"/>
                      <a:pt x="9623" y="4469"/>
                      <a:pt x="10029" y="4327"/>
                    </a:cubicBezTo>
                    <a:cubicBezTo>
                      <a:pt x="10064" y="4315"/>
                      <a:pt x="10103" y="4296"/>
                      <a:pt x="10137" y="4296"/>
                    </a:cubicBezTo>
                    <a:close/>
                    <a:moveTo>
                      <a:pt x="1226" y="4581"/>
                    </a:moveTo>
                    <a:cubicBezTo>
                      <a:pt x="1266" y="4581"/>
                      <a:pt x="1310" y="4590"/>
                      <a:pt x="1361" y="4607"/>
                    </a:cubicBezTo>
                    <a:cubicBezTo>
                      <a:pt x="1621" y="4695"/>
                      <a:pt x="1887" y="4771"/>
                      <a:pt x="2148" y="4863"/>
                    </a:cubicBezTo>
                    <a:cubicBezTo>
                      <a:pt x="2341" y="4931"/>
                      <a:pt x="2525" y="5015"/>
                      <a:pt x="2654" y="5186"/>
                    </a:cubicBezTo>
                    <a:cubicBezTo>
                      <a:pt x="2705" y="5256"/>
                      <a:pt x="2772" y="5309"/>
                      <a:pt x="2830" y="5373"/>
                    </a:cubicBezTo>
                    <a:cubicBezTo>
                      <a:pt x="2916" y="5475"/>
                      <a:pt x="2895" y="5555"/>
                      <a:pt x="2764" y="5581"/>
                    </a:cubicBezTo>
                    <a:cubicBezTo>
                      <a:pt x="2611" y="5612"/>
                      <a:pt x="2453" y="5616"/>
                      <a:pt x="2294" y="5632"/>
                    </a:cubicBezTo>
                    <a:cubicBezTo>
                      <a:pt x="1946" y="5626"/>
                      <a:pt x="1604" y="5575"/>
                      <a:pt x="1271" y="5487"/>
                    </a:cubicBezTo>
                    <a:cubicBezTo>
                      <a:pt x="1232" y="5477"/>
                      <a:pt x="1195" y="5467"/>
                      <a:pt x="1158" y="5452"/>
                    </a:cubicBezTo>
                    <a:cubicBezTo>
                      <a:pt x="841" y="5309"/>
                      <a:pt x="792" y="5119"/>
                      <a:pt x="911" y="4892"/>
                    </a:cubicBezTo>
                    <a:cubicBezTo>
                      <a:pt x="941" y="4835"/>
                      <a:pt x="970" y="4769"/>
                      <a:pt x="1007" y="4716"/>
                    </a:cubicBezTo>
                    <a:cubicBezTo>
                      <a:pt x="1076" y="4623"/>
                      <a:pt x="1141" y="4581"/>
                      <a:pt x="1226" y="4581"/>
                    </a:cubicBezTo>
                    <a:close/>
                    <a:moveTo>
                      <a:pt x="7627" y="5317"/>
                    </a:moveTo>
                    <a:cubicBezTo>
                      <a:pt x="7664" y="5317"/>
                      <a:pt x="7704" y="5328"/>
                      <a:pt x="7746" y="5350"/>
                    </a:cubicBezTo>
                    <a:cubicBezTo>
                      <a:pt x="8100" y="5540"/>
                      <a:pt x="8462" y="5690"/>
                      <a:pt x="8855" y="5778"/>
                    </a:cubicBezTo>
                    <a:cubicBezTo>
                      <a:pt x="9049" y="5821"/>
                      <a:pt x="9072" y="5939"/>
                      <a:pt x="8933" y="6085"/>
                    </a:cubicBezTo>
                    <a:cubicBezTo>
                      <a:pt x="8886" y="6134"/>
                      <a:pt x="8835" y="6177"/>
                      <a:pt x="8785" y="6226"/>
                    </a:cubicBezTo>
                    <a:cubicBezTo>
                      <a:pt x="8683" y="6330"/>
                      <a:pt x="8562" y="6375"/>
                      <a:pt x="8407" y="6394"/>
                    </a:cubicBezTo>
                    <a:cubicBezTo>
                      <a:pt x="8278" y="6344"/>
                      <a:pt x="8137" y="6312"/>
                      <a:pt x="8018" y="6242"/>
                    </a:cubicBezTo>
                    <a:cubicBezTo>
                      <a:pt x="7797" y="6119"/>
                      <a:pt x="7619" y="5943"/>
                      <a:pt x="7460" y="5749"/>
                    </a:cubicBezTo>
                    <a:cubicBezTo>
                      <a:pt x="7388" y="5663"/>
                      <a:pt x="7368" y="5571"/>
                      <a:pt x="7423" y="5465"/>
                    </a:cubicBezTo>
                    <a:cubicBezTo>
                      <a:pt x="7472" y="5370"/>
                      <a:pt x="7543" y="5317"/>
                      <a:pt x="7627" y="5317"/>
                    </a:cubicBezTo>
                    <a:close/>
                    <a:moveTo>
                      <a:pt x="960" y="5712"/>
                    </a:moveTo>
                    <a:cubicBezTo>
                      <a:pt x="1004" y="5712"/>
                      <a:pt x="1049" y="5717"/>
                      <a:pt x="1097" y="5727"/>
                    </a:cubicBezTo>
                    <a:cubicBezTo>
                      <a:pt x="1369" y="5780"/>
                      <a:pt x="1643" y="5825"/>
                      <a:pt x="1915" y="5866"/>
                    </a:cubicBezTo>
                    <a:cubicBezTo>
                      <a:pt x="2044" y="5885"/>
                      <a:pt x="2172" y="5893"/>
                      <a:pt x="2300" y="5893"/>
                    </a:cubicBezTo>
                    <a:cubicBezTo>
                      <a:pt x="2511" y="5893"/>
                      <a:pt x="2722" y="5871"/>
                      <a:pt x="2932" y="5839"/>
                    </a:cubicBezTo>
                    <a:cubicBezTo>
                      <a:pt x="2956" y="5835"/>
                      <a:pt x="2981" y="5833"/>
                      <a:pt x="3006" y="5833"/>
                    </a:cubicBezTo>
                    <a:cubicBezTo>
                      <a:pt x="3074" y="5833"/>
                      <a:pt x="3145" y="5846"/>
                      <a:pt x="3210" y="5866"/>
                    </a:cubicBezTo>
                    <a:cubicBezTo>
                      <a:pt x="3292" y="5892"/>
                      <a:pt x="3362" y="5962"/>
                      <a:pt x="3358" y="6056"/>
                    </a:cubicBezTo>
                    <a:cubicBezTo>
                      <a:pt x="3356" y="6156"/>
                      <a:pt x="3300" y="6220"/>
                      <a:pt x="3208" y="6263"/>
                    </a:cubicBezTo>
                    <a:cubicBezTo>
                      <a:pt x="2744" y="6473"/>
                      <a:pt x="2273" y="6647"/>
                      <a:pt x="1776" y="6739"/>
                    </a:cubicBezTo>
                    <a:cubicBezTo>
                      <a:pt x="1434" y="6801"/>
                      <a:pt x="1093" y="6840"/>
                      <a:pt x="870" y="6870"/>
                    </a:cubicBezTo>
                    <a:cubicBezTo>
                      <a:pt x="493" y="6864"/>
                      <a:pt x="391" y="6743"/>
                      <a:pt x="438" y="6486"/>
                    </a:cubicBezTo>
                    <a:cubicBezTo>
                      <a:pt x="459" y="6353"/>
                      <a:pt x="479" y="6218"/>
                      <a:pt x="512" y="6087"/>
                    </a:cubicBezTo>
                    <a:cubicBezTo>
                      <a:pt x="572" y="5841"/>
                      <a:pt x="734" y="5712"/>
                      <a:pt x="960" y="5712"/>
                    </a:cubicBezTo>
                    <a:close/>
                    <a:moveTo>
                      <a:pt x="6745" y="3103"/>
                    </a:moveTo>
                    <a:cubicBezTo>
                      <a:pt x="6814" y="3103"/>
                      <a:pt x="6889" y="3158"/>
                      <a:pt x="6987" y="3267"/>
                    </a:cubicBezTo>
                    <a:cubicBezTo>
                      <a:pt x="7183" y="3488"/>
                      <a:pt x="7411" y="3674"/>
                      <a:pt x="7683" y="3803"/>
                    </a:cubicBezTo>
                    <a:cubicBezTo>
                      <a:pt x="7853" y="3881"/>
                      <a:pt x="7885" y="3969"/>
                      <a:pt x="7818" y="4147"/>
                    </a:cubicBezTo>
                    <a:cubicBezTo>
                      <a:pt x="7660" y="4564"/>
                      <a:pt x="7425" y="4941"/>
                      <a:pt x="7132" y="5276"/>
                    </a:cubicBezTo>
                    <a:cubicBezTo>
                      <a:pt x="6539" y="5956"/>
                      <a:pt x="5839" y="6477"/>
                      <a:pt x="4966" y="6747"/>
                    </a:cubicBezTo>
                    <a:cubicBezTo>
                      <a:pt x="4775" y="6805"/>
                      <a:pt x="4573" y="6842"/>
                      <a:pt x="4403" y="6883"/>
                    </a:cubicBezTo>
                    <a:cubicBezTo>
                      <a:pt x="4293" y="6864"/>
                      <a:pt x="4213" y="6860"/>
                      <a:pt x="4139" y="6835"/>
                    </a:cubicBezTo>
                    <a:cubicBezTo>
                      <a:pt x="4049" y="6813"/>
                      <a:pt x="4031" y="6729"/>
                      <a:pt x="4012" y="6651"/>
                    </a:cubicBezTo>
                    <a:cubicBezTo>
                      <a:pt x="3955" y="6391"/>
                      <a:pt x="3863" y="6140"/>
                      <a:pt x="3726" y="5911"/>
                    </a:cubicBezTo>
                    <a:cubicBezTo>
                      <a:pt x="3693" y="5857"/>
                      <a:pt x="3654" y="5808"/>
                      <a:pt x="3628" y="5751"/>
                    </a:cubicBezTo>
                    <a:cubicBezTo>
                      <a:pt x="3562" y="5628"/>
                      <a:pt x="3585" y="5557"/>
                      <a:pt x="3710" y="5491"/>
                    </a:cubicBezTo>
                    <a:cubicBezTo>
                      <a:pt x="3726" y="5479"/>
                      <a:pt x="3750" y="5471"/>
                      <a:pt x="3771" y="5463"/>
                    </a:cubicBezTo>
                    <a:cubicBezTo>
                      <a:pt x="4910" y="5023"/>
                      <a:pt x="5862" y="4346"/>
                      <a:pt x="6525" y="3296"/>
                    </a:cubicBezTo>
                    <a:cubicBezTo>
                      <a:pt x="6605" y="3167"/>
                      <a:pt x="6672" y="3103"/>
                      <a:pt x="6745" y="3103"/>
                    </a:cubicBezTo>
                    <a:close/>
                    <a:moveTo>
                      <a:pt x="7101" y="5904"/>
                    </a:moveTo>
                    <a:cubicBezTo>
                      <a:pt x="7155" y="5904"/>
                      <a:pt x="7210" y="5931"/>
                      <a:pt x="7267" y="5993"/>
                    </a:cubicBezTo>
                    <a:cubicBezTo>
                      <a:pt x="7488" y="6226"/>
                      <a:pt x="7724" y="6434"/>
                      <a:pt x="8002" y="6594"/>
                    </a:cubicBezTo>
                    <a:cubicBezTo>
                      <a:pt x="8045" y="6619"/>
                      <a:pt x="8080" y="6696"/>
                      <a:pt x="8080" y="6750"/>
                    </a:cubicBezTo>
                    <a:cubicBezTo>
                      <a:pt x="8080" y="6854"/>
                      <a:pt x="7820" y="7063"/>
                      <a:pt x="7664" y="7067"/>
                    </a:cubicBezTo>
                    <a:cubicBezTo>
                      <a:pt x="7603" y="7038"/>
                      <a:pt x="7494" y="7003"/>
                      <a:pt x="7398" y="6936"/>
                    </a:cubicBezTo>
                    <a:cubicBezTo>
                      <a:pt x="7165" y="6774"/>
                      <a:pt x="7020" y="6533"/>
                      <a:pt x="6868" y="6299"/>
                    </a:cubicBezTo>
                    <a:cubicBezTo>
                      <a:pt x="6797" y="6187"/>
                      <a:pt x="6846" y="6048"/>
                      <a:pt x="6967" y="5956"/>
                    </a:cubicBezTo>
                    <a:cubicBezTo>
                      <a:pt x="7012" y="5922"/>
                      <a:pt x="7057" y="5904"/>
                      <a:pt x="7101" y="5904"/>
                    </a:cubicBezTo>
                    <a:close/>
                    <a:moveTo>
                      <a:pt x="6496" y="6406"/>
                    </a:moveTo>
                    <a:cubicBezTo>
                      <a:pt x="6525" y="6424"/>
                      <a:pt x="6588" y="6451"/>
                      <a:pt x="6627" y="6502"/>
                    </a:cubicBezTo>
                    <a:cubicBezTo>
                      <a:pt x="6801" y="6709"/>
                      <a:pt x="6967" y="6923"/>
                      <a:pt x="7132" y="7138"/>
                    </a:cubicBezTo>
                    <a:cubicBezTo>
                      <a:pt x="7294" y="7351"/>
                      <a:pt x="7274" y="7455"/>
                      <a:pt x="7055" y="7613"/>
                    </a:cubicBezTo>
                    <a:cubicBezTo>
                      <a:pt x="6949" y="7689"/>
                      <a:pt x="6869" y="7729"/>
                      <a:pt x="6802" y="7729"/>
                    </a:cubicBezTo>
                    <a:cubicBezTo>
                      <a:pt x="6708" y="7729"/>
                      <a:pt x="6642" y="7650"/>
                      <a:pt x="6574" y="7480"/>
                    </a:cubicBezTo>
                    <a:cubicBezTo>
                      <a:pt x="6472" y="7230"/>
                      <a:pt x="6375" y="6975"/>
                      <a:pt x="6287" y="6721"/>
                    </a:cubicBezTo>
                    <a:cubicBezTo>
                      <a:pt x="6228" y="6553"/>
                      <a:pt x="6308" y="6414"/>
                      <a:pt x="6496" y="6406"/>
                    </a:cubicBezTo>
                    <a:close/>
                    <a:moveTo>
                      <a:pt x="5832" y="6810"/>
                    </a:moveTo>
                    <a:cubicBezTo>
                      <a:pt x="5903" y="6810"/>
                      <a:pt x="5953" y="6861"/>
                      <a:pt x="5993" y="6923"/>
                    </a:cubicBezTo>
                    <a:cubicBezTo>
                      <a:pt x="6165" y="7200"/>
                      <a:pt x="6281" y="7498"/>
                      <a:pt x="6353" y="7815"/>
                    </a:cubicBezTo>
                    <a:cubicBezTo>
                      <a:pt x="6394" y="8008"/>
                      <a:pt x="6179" y="8261"/>
                      <a:pt x="5980" y="8261"/>
                    </a:cubicBezTo>
                    <a:cubicBezTo>
                      <a:pt x="5933" y="8261"/>
                      <a:pt x="5874" y="8204"/>
                      <a:pt x="5843" y="8159"/>
                    </a:cubicBezTo>
                    <a:cubicBezTo>
                      <a:pt x="5813" y="8108"/>
                      <a:pt x="5807" y="8041"/>
                      <a:pt x="5796" y="7979"/>
                    </a:cubicBezTo>
                    <a:cubicBezTo>
                      <a:pt x="5749" y="7719"/>
                      <a:pt x="5706" y="7455"/>
                      <a:pt x="5663" y="7193"/>
                    </a:cubicBezTo>
                    <a:cubicBezTo>
                      <a:pt x="5653" y="7146"/>
                      <a:pt x="5649" y="7095"/>
                      <a:pt x="5647" y="7061"/>
                    </a:cubicBezTo>
                    <a:cubicBezTo>
                      <a:pt x="5643" y="6946"/>
                      <a:pt x="5657" y="6862"/>
                      <a:pt x="5768" y="6823"/>
                    </a:cubicBezTo>
                    <a:cubicBezTo>
                      <a:pt x="5791" y="6814"/>
                      <a:pt x="5813" y="6810"/>
                      <a:pt x="5832" y="6810"/>
                    </a:cubicBezTo>
                    <a:close/>
                    <a:moveTo>
                      <a:pt x="3445" y="6520"/>
                    </a:moveTo>
                    <a:cubicBezTo>
                      <a:pt x="3478" y="6520"/>
                      <a:pt x="3513" y="6526"/>
                      <a:pt x="3552" y="6539"/>
                    </a:cubicBezTo>
                    <a:cubicBezTo>
                      <a:pt x="3529" y="6600"/>
                      <a:pt x="3525" y="6676"/>
                      <a:pt x="3489" y="6711"/>
                    </a:cubicBezTo>
                    <a:cubicBezTo>
                      <a:pt x="2689" y="7404"/>
                      <a:pt x="1835" y="8002"/>
                      <a:pt x="784" y="8245"/>
                    </a:cubicBezTo>
                    <a:cubicBezTo>
                      <a:pt x="732" y="8257"/>
                      <a:pt x="686" y="8263"/>
                      <a:pt x="644" y="8263"/>
                    </a:cubicBezTo>
                    <a:cubicBezTo>
                      <a:pt x="495" y="8263"/>
                      <a:pt x="410" y="8183"/>
                      <a:pt x="369" y="7998"/>
                    </a:cubicBezTo>
                    <a:cubicBezTo>
                      <a:pt x="326" y="7811"/>
                      <a:pt x="319" y="7617"/>
                      <a:pt x="315" y="7425"/>
                    </a:cubicBezTo>
                    <a:cubicBezTo>
                      <a:pt x="313" y="7312"/>
                      <a:pt x="379" y="7232"/>
                      <a:pt x="497" y="7212"/>
                    </a:cubicBezTo>
                    <a:cubicBezTo>
                      <a:pt x="579" y="7198"/>
                      <a:pt x="659" y="7171"/>
                      <a:pt x="745" y="7169"/>
                    </a:cubicBezTo>
                    <a:cubicBezTo>
                      <a:pt x="1604" y="7140"/>
                      <a:pt x="2425" y="6942"/>
                      <a:pt x="3210" y="6596"/>
                    </a:cubicBezTo>
                    <a:cubicBezTo>
                      <a:pt x="3282" y="6566"/>
                      <a:pt x="3351" y="6520"/>
                      <a:pt x="3445" y="6520"/>
                    </a:cubicBezTo>
                    <a:close/>
                    <a:moveTo>
                      <a:pt x="5176" y="7079"/>
                    </a:moveTo>
                    <a:cubicBezTo>
                      <a:pt x="5231" y="7079"/>
                      <a:pt x="5278" y="7119"/>
                      <a:pt x="5318" y="7204"/>
                    </a:cubicBezTo>
                    <a:cubicBezTo>
                      <a:pt x="5373" y="7322"/>
                      <a:pt x="5410" y="7449"/>
                      <a:pt x="5432" y="7576"/>
                    </a:cubicBezTo>
                    <a:cubicBezTo>
                      <a:pt x="5467" y="7770"/>
                      <a:pt x="5481" y="7969"/>
                      <a:pt x="5504" y="8165"/>
                    </a:cubicBezTo>
                    <a:cubicBezTo>
                      <a:pt x="5522" y="8306"/>
                      <a:pt x="5473" y="8427"/>
                      <a:pt x="5373" y="8519"/>
                    </a:cubicBezTo>
                    <a:cubicBezTo>
                      <a:pt x="5281" y="8603"/>
                      <a:pt x="5185" y="8685"/>
                      <a:pt x="5074" y="8738"/>
                    </a:cubicBezTo>
                    <a:cubicBezTo>
                      <a:pt x="4808" y="8867"/>
                      <a:pt x="4534" y="8980"/>
                      <a:pt x="4264" y="9094"/>
                    </a:cubicBezTo>
                    <a:cubicBezTo>
                      <a:pt x="4220" y="9113"/>
                      <a:pt x="4176" y="9127"/>
                      <a:pt x="4130" y="9127"/>
                    </a:cubicBezTo>
                    <a:cubicBezTo>
                      <a:pt x="4081" y="9127"/>
                      <a:pt x="4030" y="9111"/>
                      <a:pt x="3978" y="9066"/>
                    </a:cubicBezTo>
                    <a:cubicBezTo>
                      <a:pt x="4008" y="9010"/>
                      <a:pt x="4031" y="8963"/>
                      <a:pt x="4055" y="8920"/>
                    </a:cubicBezTo>
                    <a:cubicBezTo>
                      <a:pt x="4362" y="8499"/>
                      <a:pt x="4593" y="8041"/>
                      <a:pt x="4769" y="7552"/>
                    </a:cubicBezTo>
                    <a:cubicBezTo>
                      <a:pt x="4822" y="7402"/>
                      <a:pt x="4894" y="7261"/>
                      <a:pt x="5021" y="7157"/>
                    </a:cubicBezTo>
                    <a:cubicBezTo>
                      <a:pt x="5079" y="7106"/>
                      <a:pt x="5130" y="7079"/>
                      <a:pt x="5176" y="7079"/>
                    </a:cubicBezTo>
                    <a:close/>
                    <a:moveTo>
                      <a:pt x="3671" y="7032"/>
                    </a:moveTo>
                    <a:cubicBezTo>
                      <a:pt x="3690" y="7032"/>
                      <a:pt x="3708" y="7035"/>
                      <a:pt x="3722" y="7044"/>
                    </a:cubicBezTo>
                    <a:cubicBezTo>
                      <a:pt x="3779" y="7081"/>
                      <a:pt x="3783" y="7151"/>
                      <a:pt x="3738" y="7210"/>
                    </a:cubicBezTo>
                    <a:cubicBezTo>
                      <a:pt x="3656" y="7316"/>
                      <a:pt x="3581" y="7433"/>
                      <a:pt x="3491" y="7531"/>
                    </a:cubicBezTo>
                    <a:cubicBezTo>
                      <a:pt x="3151" y="7910"/>
                      <a:pt x="2815" y="8294"/>
                      <a:pt x="2464" y="8660"/>
                    </a:cubicBezTo>
                    <a:cubicBezTo>
                      <a:pt x="2277" y="8855"/>
                      <a:pt x="2054" y="9014"/>
                      <a:pt x="1844" y="9188"/>
                    </a:cubicBezTo>
                    <a:cubicBezTo>
                      <a:pt x="1691" y="9315"/>
                      <a:pt x="1513" y="9366"/>
                      <a:pt x="1319" y="9366"/>
                    </a:cubicBezTo>
                    <a:cubicBezTo>
                      <a:pt x="1315" y="9366"/>
                      <a:pt x="1311" y="9366"/>
                      <a:pt x="1308" y="9366"/>
                    </a:cubicBezTo>
                    <a:cubicBezTo>
                      <a:pt x="1294" y="9367"/>
                      <a:pt x="1281" y="9367"/>
                      <a:pt x="1268" y="9367"/>
                    </a:cubicBezTo>
                    <a:cubicBezTo>
                      <a:pt x="869" y="9367"/>
                      <a:pt x="694" y="9036"/>
                      <a:pt x="624" y="8763"/>
                    </a:cubicBezTo>
                    <a:cubicBezTo>
                      <a:pt x="606" y="8683"/>
                      <a:pt x="647" y="8626"/>
                      <a:pt x="716" y="8599"/>
                    </a:cubicBezTo>
                    <a:cubicBezTo>
                      <a:pt x="792" y="8564"/>
                      <a:pt x="874" y="8540"/>
                      <a:pt x="956" y="8519"/>
                    </a:cubicBezTo>
                    <a:cubicBezTo>
                      <a:pt x="1655" y="8358"/>
                      <a:pt x="2259" y="8006"/>
                      <a:pt x="2842" y="7607"/>
                    </a:cubicBezTo>
                    <a:cubicBezTo>
                      <a:pt x="3071" y="7445"/>
                      <a:pt x="3288" y="7263"/>
                      <a:pt x="3513" y="7089"/>
                    </a:cubicBezTo>
                    <a:cubicBezTo>
                      <a:pt x="3532" y="7077"/>
                      <a:pt x="3548" y="7050"/>
                      <a:pt x="3568" y="7048"/>
                    </a:cubicBezTo>
                    <a:cubicBezTo>
                      <a:pt x="3601" y="7042"/>
                      <a:pt x="3638" y="7032"/>
                      <a:pt x="3671" y="7032"/>
                    </a:cubicBezTo>
                    <a:close/>
                    <a:moveTo>
                      <a:pt x="4332" y="7234"/>
                    </a:moveTo>
                    <a:cubicBezTo>
                      <a:pt x="4490" y="7234"/>
                      <a:pt x="4537" y="7308"/>
                      <a:pt x="4481" y="7455"/>
                    </a:cubicBezTo>
                    <a:cubicBezTo>
                      <a:pt x="4284" y="7991"/>
                      <a:pt x="4031" y="8495"/>
                      <a:pt x="3669" y="8939"/>
                    </a:cubicBezTo>
                    <a:cubicBezTo>
                      <a:pt x="3351" y="9327"/>
                      <a:pt x="2957" y="9597"/>
                      <a:pt x="2425" y="9618"/>
                    </a:cubicBezTo>
                    <a:cubicBezTo>
                      <a:pt x="2349" y="9604"/>
                      <a:pt x="2269" y="9593"/>
                      <a:pt x="2191" y="9569"/>
                    </a:cubicBezTo>
                    <a:cubicBezTo>
                      <a:pt x="2089" y="9536"/>
                      <a:pt x="2075" y="9483"/>
                      <a:pt x="2138" y="9391"/>
                    </a:cubicBezTo>
                    <a:cubicBezTo>
                      <a:pt x="2167" y="9350"/>
                      <a:pt x="2202" y="9311"/>
                      <a:pt x="2241" y="9278"/>
                    </a:cubicBezTo>
                    <a:cubicBezTo>
                      <a:pt x="2877" y="8736"/>
                      <a:pt x="3437" y="8122"/>
                      <a:pt x="3937" y="7451"/>
                    </a:cubicBezTo>
                    <a:cubicBezTo>
                      <a:pt x="4031" y="7322"/>
                      <a:pt x="4153" y="7241"/>
                      <a:pt x="4319" y="7234"/>
                    </a:cubicBezTo>
                    <a:cubicBezTo>
                      <a:pt x="4324" y="7234"/>
                      <a:pt x="4328" y="7234"/>
                      <a:pt x="4332" y="7234"/>
                    </a:cubicBezTo>
                    <a:close/>
                    <a:moveTo>
                      <a:pt x="8535" y="1"/>
                    </a:moveTo>
                    <a:cubicBezTo>
                      <a:pt x="8256" y="1"/>
                      <a:pt x="7976" y="13"/>
                      <a:pt x="7695" y="33"/>
                    </a:cubicBezTo>
                    <a:cubicBezTo>
                      <a:pt x="7038" y="82"/>
                      <a:pt x="6414" y="274"/>
                      <a:pt x="5796" y="479"/>
                    </a:cubicBezTo>
                    <a:cubicBezTo>
                      <a:pt x="4659" y="851"/>
                      <a:pt x="3593" y="1352"/>
                      <a:pt x="2660" y="2113"/>
                    </a:cubicBezTo>
                    <a:cubicBezTo>
                      <a:pt x="2271" y="2426"/>
                      <a:pt x="1889" y="2748"/>
                      <a:pt x="1574" y="3141"/>
                    </a:cubicBezTo>
                    <a:cubicBezTo>
                      <a:pt x="1035" y="3814"/>
                      <a:pt x="669" y="4579"/>
                      <a:pt x="399" y="5389"/>
                    </a:cubicBezTo>
                    <a:cubicBezTo>
                      <a:pt x="162" y="6097"/>
                      <a:pt x="27" y="6823"/>
                      <a:pt x="0" y="7558"/>
                    </a:cubicBezTo>
                    <a:cubicBezTo>
                      <a:pt x="27" y="7975"/>
                      <a:pt x="23" y="8374"/>
                      <a:pt x="195" y="8752"/>
                    </a:cubicBezTo>
                    <a:cubicBezTo>
                      <a:pt x="516" y="9475"/>
                      <a:pt x="1066" y="9859"/>
                      <a:pt x="1850" y="9921"/>
                    </a:cubicBezTo>
                    <a:cubicBezTo>
                      <a:pt x="1937" y="9927"/>
                      <a:pt x="2023" y="9930"/>
                      <a:pt x="2109" y="9930"/>
                    </a:cubicBezTo>
                    <a:cubicBezTo>
                      <a:pt x="2565" y="9930"/>
                      <a:pt x="3010" y="9843"/>
                      <a:pt x="3444" y="9700"/>
                    </a:cubicBezTo>
                    <a:cubicBezTo>
                      <a:pt x="4485" y="9360"/>
                      <a:pt x="5483" y="8920"/>
                      <a:pt x="6427" y="8354"/>
                    </a:cubicBezTo>
                    <a:cubicBezTo>
                      <a:pt x="7480" y="7721"/>
                      <a:pt x="8444" y="6985"/>
                      <a:pt x="9311" y="6119"/>
                    </a:cubicBezTo>
                    <a:cubicBezTo>
                      <a:pt x="10048" y="5387"/>
                      <a:pt x="10643" y="4548"/>
                      <a:pt x="11056" y="3587"/>
                    </a:cubicBezTo>
                    <a:cubicBezTo>
                      <a:pt x="11290" y="3048"/>
                      <a:pt x="11486" y="2504"/>
                      <a:pt x="11562" y="1915"/>
                    </a:cubicBezTo>
                    <a:cubicBezTo>
                      <a:pt x="11652" y="1246"/>
                      <a:pt x="11263" y="692"/>
                      <a:pt x="10774" y="440"/>
                    </a:cubicBezTo>
                    <a:cubicBezTo>
                      <a:pt x="10555" y="327"/>
                      <a:pt x="10320" y="235"/>
                      <a:pt x="10078" y="174"/>
                    </a:cubicBezTo>
                    <a:cubicBezTo>
                      <a:pt x="9570" y="45"/>
                      <a:pt x="9054" y="1"/>
                      <a:pt x="8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2688700" y="3316525"/>
                <a:ext cx="108100" cy="94525"/>
              </a:xfrm>
              <a:custGeom>
                <a:rect b="b" l="l" r="r" t="t"/>
                <a:pathLst>
                  <a:path extrusionOk="0" h="3781" w="4324">
                    <a:moveTo>
                      <a:pt x="3183" y="1"/>
                    </a:moveTo>
                    <a:cubicBezTo>
                      <a:pt x="3110" y="1"/>
                      <a:pt x="3043" y="65"/>
                      <a:pt x="2963" y="194"/>
                    </a:cubicBezTo>
                    <a:cubicBezTo>
                      <a:pt x="2300" y="1244"/>
                      <a:pt x="1348" y="1921"/>
                      <a:pt x="209" y="2361"/>
                    </a:cubicBezTo>
                    <a:cubicBezTo>
                      <a:pt x="188" y="2369"/>
                      <a:pt x="164" y="2377"/>
                      <a:pt x="148" y="2389"/>
                    </a:cubicBezTo>
                    <a:cubicBezTo>
                      <a:pt x="23" y="2455"/>
                      <a:pt x="0" y="2526"/>
                      <a:pt x="66" y="2649"/>
                    </a:cubicBezTo>
                    <a:cubicBezTo>
                      <a:pt x="92" y="2706"/>
                      <a:pt x="131" y="2755"/>
                      <a:pt x="164" y="2809"/>
                    </a:cubicBezTo>
                    <a:cubicBezTo>
                      <a:pt x="301" y="3038"/>
                      <a:pt x="393" y="3289"/>
                      <a:pt x="450" y="3549"/>
                    </a:cubicBezTo>
                    <a:cubicBezTo>
                      <a:pt x="469" y="3627"/>
                      <a:pt x="487" y="3711"/>
                      <a:pt x="577" y="3733"/>
                    </a:cubicBezTo>
                    <a:cubicBezTo>
                      <a:pt x="651" y="3758"/>
                      <a:pt x="731" y="3762"/>
                      <a:pt x="841" y="3781"/>
                    </a:cubicBezTo>
                    <a:cubicBezTo>
                      <a:pt x="1011" y="3740"/>
                      <a:pt x="1213" y="3703"/>
                      <a:pt x="1404" y="3645"/>
                    </a:cubicBezTo>
                    <a:cubicBezTo>
                      <a:pt x="2277" y="3375"/>
                      <a:pt x="2977" y="2854"/>
                      <a:pt x="3570" y="2174"/>
                    </a:cubicBezTo>
                    <a:cubicBezTo>
                      <a:pt x="3863" y="1839"/>
                      <a:pt x="4098" y="1462"/>
                      <a:pt x="4256" y="1045"/>
                    </a:cubicBezTo>
                    <a:cubicBezTo>
                      <a:pt x="4323" y="867"/>
                      <a:pt x="4291" y="779"/>
                      <a:pt x="4121" y="701"/>
                    </a:cubicBezTo>
                    <a:cubicBezTo>
                      <a:pt x="3849" y="572"/>
                      <a:pt x="3621" y="386"/>
                      <a:pt x="3425" y="165"/>
                    </a:cubicBezTo>
                    <a:cubicBezTo>
                      <a:pt x="3327" y="56"/>
                      <a:pt x="325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2668450" y="3294125"/>
                <a:ext cx="93625" cy="75925"/>
              </a:xfrm>
              <a:custGeom>
                <a:rect b="b" l="l" r="r" t="t"/>
                <a:pathLst>
                  <a:path extrusionOk="0" h="3037" w="3745">
                    <a:moveTo>
                      <a:pt x="3257" y="0"/>
                    </a:moveTo>
                    <a:cubicBezTo>
                      <a:pt x="3229" y="0"/>
                      <a:pt x="3200" y="1"/>
                      <a:pt x="3171" y="4"/>
                    </a:cubicBezTo>
                    <a:cubicBezTo>
                      <a:pt x="2537" y="51"/>
                      <a:pt x="1958" y="272"/>
                      <a:pt x="1410" y="576"/>
                    </a:cubicBezTo>
                    <a:cubicBezTo>
                      <a:pt x="960" y="824"/>
                      <a:pt x="581" y="1149"/>
                      <a:pt x="307" y="1587"/>
                    </a:cubicBezTo>
                    <a:cubicBezTo>
                      <a:pt x="135" y="1861"/>
                      <a:pt x="18" y="2150"/>
                      <a:pt x="8" y="2477"/>
                    </a:cubicBezTo>
                    <a:cubicBezTo>
                      <a:pt x="0" y="2604"/>
                      <a:pt x="23" y="2727"/>
                      <a:pt x="119" y="2823"/>
                    </a:cubicBezTo>
                    <a:cubicBezTo>
                      <a:pt x="257" y="2957"/>
                      <a:pt x="414" y="3037"/>
                      <a:pt x="605" y="3037"/>
                    </a:cubicBezTo>
                    <a:cubicBezTo>
                      <a:pt x="627" y="3037"/>
                      <a:pt x="649" y="3036"/>
                      <a:pt x="671" y="3034"/>
                    </a:cubicBezTo>
                    <a:cubicBezTo>
                      <a:pt x="876" y="3013"/>
                      <a:pt x="1070" y="2970"/>
                      <a:pt x="1258" y="2880"/>
                    </a:cubicBezTo>
                    <a:cubicBezTo>
                      <a:pt x="1645" y="2696"/>
                      <a:pt x="2001" y="2467"/>
                      <a:pt x="2341" y="2211"/>
                    </a:cubicBezTo>
                    <a:cubicBezTo>
                      <a:pt x="2803" y="1865"/>
                      <a:pt x="3202" y="1456"/>
                      <a:pt x="3507" y="965"/>
                    </a:cubicBezTo>
                    <a:cubicBezTo>
                      <a:pt x="3621" y="779"/>
                      <a:pt x="3703" y="583"/>
                      <a:pt x="3726" y="364"/>
                    </a:cubicBezTo>
                    <a:cubicBezTo>
                      <a:pt x="3744" y="204"/>
                      <a:pt x="3705" y="30"/>
                      <a:pt x="3460" y="12"/>
                    </a:cubicBezTo>
                    <a:cubicBezTo>
                      <a:pt x="3393" y="6"/>
                      <a:pt x="3326" y="0"/>
                      <a:pt x="3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2776825" y="3247975"/>
                <a:ext cx="82425" cy="65850"/>
              </a:xfrm>
              <a:custGeom>
                <a:rect b="b" l="l" r="r" t="t"/>
                <a:pathLst>
                  <a:path extrusionOk="0" h="2634" w="3297">
                    <a:moveTo>
                      <a:pt x="2329" y="0"/>
                    </a:moveTo>
                    <a:cubicBezTo>
                      <a:pt x="2194" y="23"/>
                      <a:pt x="2056" y="55"/>
                      <a:pt x="1915" y="72"/>
                    </a:cubicBezTo>
                    <a:cubicBezTo>
                      <a:pt x="1664" y="106"/>
                      <a:pt x="1533" y="260"/>
                      <a:pt x="1453" y="487"/>
                    </a:cubicBezTo>
                    <a:cubicBezTo>
                      <a:pt x="1320" y="876"/>
                      <a:pt x="1128" y="1236"/>
                      <a:pt x="858" y="1549"/>
                    </a:cubicBezTo>
                    <a:cubicBezTo>
                      <a:pt x="675" y="1758"/>
                      <a:pt x="473" y="1950"/>
                      <a:pt x="281" y="2148"/>
                    </a:cubicBezTo>
                    <a:cubicBezTo>
                      <a:pt x="221" y="2210"/>
                      <a:pt x="156" y="2265"/>
                      <a:pt x="103" y="2330"/>
                    </a:cubicBezTo>
                    <a:cubicBezTo>
                      <a:pt x="60" y="2388"/>
                      <a:pt x="0" y="2453"/>
                      <a:pt x="51" y="2531"/>
                    </a:cubicBezTo>
                    <a:cubicBezTo>
                      <a:pt x="96" y="2599"/>
                      <a:pt x="161" y="2633"/>
                      <a:pt x="240" y="2633"/>
                    </a:cubicBezTo>
                    <a:cubicBezTo>
                      <a:pt x="256" y="2633"/>
                      <a:pt x="272" y="2632"/>
                      <a:pt x="289" y="2629"/>
                    </a:cubicBezTo>
                    <a:cubicBezTo>
                      <a:pt x="340" y="2623"/>
                      <a:pt x="389" y="2605"/>
                      <a:pt x="438" y="2592"/>
                    </a:cubicBezTo>
                    <a:cubicBezTo>
                      <a:pt x="1179" y="2363"/>
                      <a:pt x="1844" y="1993"/>
                      <a:pt x="2437" y="1498"/>
                    </a:cubicBezTo>
                    <a:cubicBezTo>
                      <a:pt x="2703" y="1275"/>
                      <a:pt x="2924" y="1009"/>
                      <a:pt x="3112" y="714"/>
                    </a:cubicBezTo>
                    <a:cubicBezTo>
                      <a:pt x="3296" y="428"/>
                      <a:pt x="3151" y="196"/>
                      <a:pt x="2887" y="119"/>
                    </a:cubicBezTo>
                    <a:cubicBezTo>
                      <a:pt x="2705" y="59"/>
                      <a:pt x="2519" y="39"/>
                      <a:pt x="232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2787625" y="3262075"/>
                <a:ext cx="94125" cy="65650"/>
              </a:xfrm>
              <a:custGeom>
                <a:rect b="b" l="l" r="r" t="t"/>
                <a:pathLst>
                  <a:path extrusionOk="0" h="2626" w="3765">
                    <a:moveTo>
                      <a:pt x="3234" y="1"/>
                    </a:moveTo>
                    <a:cubicBezTo>
                      <a:pt x="3142" y="1"/>
                      <a:pt x="3056" y="63"/>
                      <a:pt x="2985" y="181"/>
                    </a:cubicBezTo>
                    <a:cubicBezTo>
                      <a:pt x="2873" y="365"/>
                      <a:pt x="2756" y="547"/>
                      <a:pt x="2621" y="713"/>
                    </a:cubicBezTo>
                    <a:cubicBezTo>
                      <a:pt x="2208" y="1224"/>
                      <a:pt x="1669" y="1584"/>
                      <a:pt x="1086" y="1877"/>
                    </a:cubicBezTo>
                    <a:cubicBezTo>
                      <a:pt x="788" y="2024"/>
                      <a:pt x="471" y="2135"/>
                      <a:pt x="162" y="2257"/>
                    </a:cubicBezTo>
                    <a:cubicBezTo>
                      <a:pt x="16" y="2317"/>
                      <a:pt x="0" y="2368"/>
                      <a:pt x="115" y="2470"/>
                    </a:cubicBezTo>
                    <a:cubicBezTo>
                      <a:pt x="229" y="2569"/>
                      <a:pt x="356" y="2626"/>
                      <a:pt x="502" y="2626"/>
                    </a:cubicBezTo>
                    <a:cubicBezTo>
                      <a:pt x="519" y="2626"/>
                      <a:pt x="535" y="2625"/>
                      <a:pt x="552" y="2624"/>
                    </a:cubicBezTo>
                    <a:cubicBezTo>
                      <a:pt x="604" y="2618"/>
                      <a:pt x="655" y="2618"/>
                      <a:pt x="706" y="2611"/>
                    </a:cubicBezTo>
                    <a:cubicBezTo>
                      <a:pt x="1686" y="2464"/>
                      <a:pt x="2537" y="2034"/>
                      <a:pt x="3300" y="1417"/>
                    </a:cubicBezTo>
                    <a:cubicBezTo>
                      <a:pt x="3398" y="1337"/>
                      <a:pt x="3486" y="1230"/>
                      <a:pt x="3546" y="1118"/>
                    </a:cubicBezTo>
                    <a:cubicBezTo>
                      <a:pt x="3765" y="709"/>
                      <a:pt x="3754" y="414"/>
                      <a:pt x="3454" y="111"/>
                    </a:cubicBezTo>
                    <a:cubicBezTo>
                      <a:pt x="3379" y="36"/>
                      <a:pt x="3305" y="1"/>
                      <a:pt x="3234"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2607475" y="3401975"/>
                <a:ext cx="80975" cy="43575"/>
              </a:xfrm>
              <a:custGeom>
                <a:rect b="b" l="l" r="r" t="t"/>
                <a:pathLst>
                  <a:path extrusionOk="0" h="1743" w="3239">
                    <a:moveTo>
                      <a:pt x="3132" y="0"/>
                    </a:moveTo>
                    <a:cubicBezTo>
                      <a:pt x="3038" y="0"/>
                      <a:pt x="2969" y="46"/>
                      <a:pt x="2897" y="76"/>
                    </a:cubicBezTo>
                    <a:cubicBezTo>
                      <a:pt x="2112" y="422"/>
                      <a:pt x="1291" y="620"/>
                      <a:pt x="432" y="649"/>
                    </a:cubicBezTo>
                    <a:cubicBezTo>
                      <a:pt x="346" y="651"/>
                      <a:pt x="266" y="678"/>
                      <a:pt x="184" y="692"/>
                    </a:cubicBezTo>
                    <a:cubicBezTo>
                      <a:pt x="66" y="712"/>
                      <a:pt x="0" y="792"/>
                      <a:pt x="2" y="905"/>
                    </a:cubicBezTo>
                    <a:cubicBezTo>
                      <a:pt x="6" y="1097"/>
                      <a:pt x="13" y="1291"/>
                      <a:pt x="56" y="1478"/>
                    </a:cubicBezTo>
                    <a:cubicBezTo>
                      <a:pt x="97" y="1663"/>
                      <a:pt x="182" y="1743"/>
                      <a:pt x="331" y="1743"/>
                    </a:cubicBezTo>
                    <a:cubicBezTo>
                      <a:pt x="373" y="1743"/>
                      <a:pt x="419" y="1737"/>
                      <a:pt x="471" y="1725"/>
                    </a:cubicBezTo>
                    <a:cubicBezTo>
                      <a:pt x="1522" y="1482"/>
                      <a:pt x="2376" y="884"/>
                      <a:pt x="3176" y="191"/>
                    </a:cubicBezTo>
                    <a:cubicBezTo>
                      <a:pt x="3212" y="156"/>
                      <a:pt x="3216" y="80"/>
                      <a:pt x="3239" y="19"/>
                    </a:cubicBezTo>
                    <a:cubicBezTo>
                      <a:pt x="3200" y="6"/>
                      <a:pt x="3165" y="0"/>
                      <a:pt x="3132"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2609425" y="3381775"/>
                <a:ext cx="74275" cy="28975"/>
              </a:xfrm>
              <a:custGeom>
                <a:rect b="b" l="l" r="r" t="t"/>
                <a:pathLst>
                  <a:path extrusionOk="0" h="1159" w="2971">
                    <a:moveTo>
                      <a:pt x="569" y="0"/>
                    </a:moveTo>
                    <a:cubicBezTo>
                      <a:pt x="343" y="0"/>
                      <a:pt x="181" y="129"/>
                      <a:pt x="121" y="375"/>
                    </a:cubicBezTo>
                    <a:cubicBezTo>
                      <a:pt x="88" y="506"/>
                      <a:pt x="68" y="641"/>
                      <a:pt x="47" y="774"/>
                    </a:cubicBezTo>
                    <a:cubicBezTo>
                      <a:pt x="0" y="1031"/>
                      <a:pt x="102" y="1152"/>
                      <a:pt x="479" y="1158"/>
                    </a:cubicBezTo>
                    <a:cubicBezTo>
                      <a:pt x="702" y="1128"/>
                      <a:pt x="1043" y="1089"/>
                      <a:pt x="1385" y="1027"/>
                    </a:cubicBezTo>
                    <a:cubicBezTo>
                      <a:pt x="1882" y="935"/>
                      <a:pt x="2353" y="761"/>
                      <a:pt x="2817" y="551"/>
                    </a:cubicBezTo>
                    <a:cubicBezTo>
                      <a:pt x="2909" y="508"/>
                      <a:pt x="2965" y="444"/>
                      <a:pt x="2967" y="344"/>
                    </a:cubicBezTo>
                    <a:cubicBezTo>
                      <a:pt x="2971" y="250"/>
                      <a:pt x="2901" y="180"/>
                      <a:pt x="2819" y="154"/>
                    </a:cubicBezTo>
                    <a:cubicBezTo>
                      <a:pt x="2754" y="134"/>
                      <a:pt x="2683" y="121"/>
                      <a:pt x="2615" y="121"/>
                    </a:cubicBezTo>
                    <a:cubicBezTo>
                      <a:pt x="2590" y="121"/>
                      <a:pt x="2565" y="123"/>
                      <a:pt x="2541" y="127"/>
                    </a:cubicBezTo>
                    <a:cubicBezTo>
                      <a:pt x="2331" y="159"/>
                      <a:pt x="2120" y="181"/>
                      <a:pt x="1909" y="181"/>
                    </a:cubicBezTo>
                    <a:cubicBezTo>
                      <a:pt x="1781" y="181"/>
                      <a:pt x="1653" y="173"/>
                      <a:pt x="1524" y="154"/>
                    </a:cubicBezTo>
                    <a:cubicBezTo>
                      <a:pt x="1252" y="113"/>
                      <a:pt x="978" y="68"/>
                      <a:pt x="706" y="15"/>
                    </a:cubicBezTo>
                    <a:cubicBezTo>
                      <a:pt x="658" y="5"/>
                      <a:pt x="613" y="0"/>
                      <a:pt x="56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2614775" y="3414750"/>
                <a:ext cx="79475" cy="58425"/>
              </a:xfrm>
              <a:custGeom>
                <a:rect b="b" l="l" r="r" t="t"/>
                <a:pathLst>
                  <a:path extrusionOk="0" h="2337" w="3179">
                    <a:moveTo>
                      <a:pt x="3066" y="1"/>
                    </a:moveTo>
                    <a:cubicBezTo>
                      <a:pt x="3033" y="1"/>
                      <a:pt x="2996" y="11"/>
                      <a:pt x="2963" y="17"/>
                    </a:cubicBezTo>
                    <a:cubicBezTo>
                      <a:pt x="2943" y="19"/>
                      <a:pt x="2927" y="46"/>
                      <a:pt x="2908" y="58"/>
                    </a:cubicBezTo>
                    <a:cubicBezTo>
                      <a:pt x="2683" y="232"/>
                      <a:pt x="2466" y="414"/>
                      <a:pt x="2237" y="576"/>
                    </a:cubicBezTo>
                    <a:cubicBezTo>
                      <a:pt x="1654" y="975"/>
                      <a:pt x="1050" y="1327"/>
                      <a:pt x="351" y="1488"/>
                    </a:cubicBezTo>
                    <a:cubicBezTo>
                      <a:pt x="269" y="1509"/>
                      <a:pt x="187" y="1533"/>
                      <a:pt x="111" y="1568"/>
                    </a:cubicBezTo>
                    <a:cubicBezTo>
                      <a:pt x="42" y="1595"/>
                      <a:pt x="1" y="1652"/>
                      <a:pt x="19" y="1732"/>
                    </a:cubicBezTo>
                    <a:cubicBezTo>
                      <a:pt x="89" y="2005"/>
                      <a:pt x="264" y="2336"/>
                      <a:pt x="663" y="2336"/>
                    </a:cubicBezTo>
                    <a:cubicBezTo>
                      <a:pt x="676" y="2336"/>
                      <a:pt x="689" y="2336"/>
                      <a:pt x="703" y="2335"/>
                    </a:cubicBezTo>
                    <a:cubicBezTo>
                      <a:pt x="706" y="2335"/>
                      <a:pt x="710" y="2335"/>
                      <a:pt x="714" y="2335"/>
                    </a:cubicBezTo>
                    <a:cubicBezTo>
                      <a:pt x="908" y="2335"/>
                      <a:pt x="1086" y="2284"/>
                      <a:pt x="1239" y="2157"/>
                    </a:cubicBezTo>
                    <a:cubicBezTo>
                      <a:pt x="1449" y="1983"/>
                      <a:pt x="1672" y="1824"/>
                      <a:pt x="1859" y="1629"/>
                    </a:cubicBezTo>
                    <a:cubicBezTo>
                      <a:pt x="2210" y="1263"/>
                      <a:pt x="2546" y="879"/>
                      <a:pt x="2886" y="500"/>
                    </a:cubicBezTo>
                    <a:cubicBezTo>
                      <a:pt x="2976" y="402"/>
                      <a:pt x="3051" y="285"/>
                      <a:pt x="3133" y="179"/>
                    </a:cubicBezTo>
                    <a:cubicBezTo>
                      <a:pt x="3178" y="120"/>
                      <a:pt x="3174" y="50"/>
                      <a:pt x="3117" y="13"/>
                    </a:cubicBezTo>
                    <a:cubicBezTo>
                      <a:pt x="3103" y="4"/>
                      <a:pt x="3085" y="1"/>
                      <a:pt x="3066"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2651500" y="3419825"/>
                <a:ext cx="61575" cy="59600"/>
              </a:xfrm>
              <a:custGeom>
                <a:rect b="b" l="l" r="r" t="t"/>
                <a:pathLst>
                  <a:path extrusionOk="0" h="2384" w="2463">
                    <a:moveTo>
                      <a:pt x="2258" y="0"/>
                    </a:moveTo>
                    <a:cubicBezTo>
                      <a:pt x="2254" y="0"/>
                      <a:pt x="2250" y="0"/>
                      <a:pt x="2245" y="0"/>
                    </a:cubicBezTo>
                    <a:cubicBezTo>
                      <a:pt x="2079" y="7"/>
                      <a:pt x="1957" y="88"/>
                      <a:pt x="1863" y="217"/>
                    </a:cubicBezTo>
                    <a:cubicBezTo>
                      <a:pt x="1363" y="888"/>
                      <a:pt x="803" y="1502"/>
                      <a:pt x="167" y="2044"/>
                    </a:cubicBezTo>
                    <a:cubicBezTo>
                      <a:pt x="128" y="2077"/>
                      <a:pt x="93" y="2116"/>
                      <a:pt x="64" y="2157"/>
                    </a:cubicBezTo>
                    <a:cubicBezTo>
                      <a:pt x="1" y="2249"/>
                      <a:pt x="15" y="2302"/>
                      <a:pt x="117" y="2335"/>
                    </a:cubicBezTo>
                    <a:cubicBezTo>
                      <a:pt x="195" y="2359"/>
                      <a:pt x="275" y="2370"/>
                      <a:pt x="351" y="2384"/>
                    </a:cubicBezTo>
                    <a:cubicBezTo>
                      <a:pt x="883" y="2363"/>
                      <a:pt x="1277" y="2093"/>
                      <a:pt x="1595" y="1705"/>
                    </a:cubicBezTo>
                    <a:cubicBezTo>
                      <a:pt x="1957" y="1261"/>
                      <a:pt x="2210" y="757"/>
                      <a:pt x="2407" y="221"/>
                    </a:cubicBezTo>
                    <a:cubicBezTo>
                      <a:pt x="2463" y="74"/>
                      <a:pt x="2416" y="0"/>
                      <a:pt x="2258"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2804650" y="3304925"/>
                <a:ext cx="70400" cy="40400"/>
              </a:xfrm>
              <a:custGeom>
                <a:rect b="b" l="l" r="r" t="t"/>
                <a:pathLst>
                  <a:path extrusionOk="0" h="1616" w="2816">
                    <a:moveTo>
                      <a:pt x="2726" y="0"/>
                    </a:moveTo>
                    <a:cubicBezTo>
                      <a:pt x="2678" y="0"/>
                      <a:pt x="2638" y="63"/>
                      <a:pt x="2599" y="91"/>
                    </a:cubicBezTo>
                    <a:cubicBezTo>
                      <a:pt x="1917" y="586"/>
                      <a:pt x="1177" y="951"/>
                      <a:pt x="346" y="1127"/>
                    </a:cubicBezTo>
                    <a:cubicBezTo>
                      <a:pt x="285" y="1139"/>
                      <a:pt x="227" y="1155"/>
                      <a:pt x="168" y="1178"/>
                    </a:cubicBezTo>
                    <a:cubicBezTo>
                      <a:pt x="47" y="1227"/>
                      <a:pt x="0" y="1292"/>
                      <a:pt x="6" y="1388"/>
                    </a:cubicBezTo>
                    <a:cubicBezTo>
                      <a:pt x="17" y="1485"/>
                      <a:pt x="109" y="1579"/>
                      <a:pt x="221" y="1593"/>
                    </a:cubicBezTo>
                    <a:cubicBezTo>
                      <a:pt x="373" y="1603"/>
                      <a:pt x="518" y="1607"/>
                      <a:pt x="665" y="1615"/>
                    </a:cubicBezTo>
                    <a:cubicBezTo>
                      <a:pt x="1087" y="1589"/>
                      <a:pt x="1498" y="1525"/>
                      <a:pt x="1895" y="1380"/>
                    </a:cubicBezTo>
                    <a:cubicBezTo>
                      <a:pt x="2120" y="1298"/>
                      <a:pt x="2298" y="1163"/>
                      <a:pt x="2443" y="973"/>
                    </a:cubicBezTo>
                    <a:cubicBezTo>
                      <a:pt x="2615" y="748"/>
                      <a:pt x="2717" y="492"/>
                      <a:pt x="2795" y="226"/>
                    </a:cubicBezTo>
                    <a:cubicBezTo>
                      <a:pt x="2811" y="165"/>
                      <a:pt x="2816" y="63"/>
                      <a:pt x="2779" y="28"/>
                    </a:cubicBezTo>
                    <a:cubicBezTo>
                      <a:pt x="2760" y="8"/>
                      <a:pt x="2742" y="0"/>
                      <a:pt x="272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2766375" y="3247350"/>
                <a:ext cx="41475" cy="51225"/>
              </a:xfrm>
              <a:custGeom>
                <a:rect b="b" l="l" r="r" t="t"/>
                <a:pathLst>
                  <a:path extrusionOk="0" h="2049" w="1659">
                    <a:moveTo>
                      <a:pt x="1071" y="0"/>
                    </a:moveTo>
                    <a:cubicBezTo>
                      <a:pt x="722" y="0"/>
                      <a:pt x="529" y="180"/>
                      <a:pt x="457" y="567"/>
                    </a:cubicBezTo>
                    <a:cubicBezTo>
                      <a:pt x="406" y="850"/>
                      <a:pt x="314" y="1114"/>
                      <a:pt x="181" y="1365"/>
                    </a:cubicBezTo>
                    <a:cubicBezTo>
                      <a:pt x="130" y="1465"/>
                      <a:pt x="81" y="1570"/>
                      <a:pt x="50" y="1678"/>
                    </a:cubicBezTo>
                    <a:cubicBezTo>
                      <a:pt x="1" y="1850"/>
                      <a:pt x="132" y="2049"/>
                      <a:pt x="330" y="2049"/>
                    </a:cubicBezTo>
                    <a:cubicBezTo>
                      <a:pt x="388" y="2016"/>
                      <a:pt x="494" y="1975"/>
                      <a:pt x="574" y="1901"/>
                    </a:cubicBezTo>
                    <a:cubicBezTo>
                      <a:pt x="911" y="1596"/>
                      <a:pt x="1210" y="1253"/>
                      <a:pt x="1417" y="843"/>
                    </a:cubicBezTo>
                    <a:cubicBezTo>
                      <a:pt x="1484" y="713"/>
                      <a:pt x="1533" y="575"/>
                      <a:pt x="1578" y="434"/>
                    </a:cubicBezTo>
                    <a:cubicBezTo>
                      <a:pt x="1658" y="195"/>
                      <a:pt x="1615" y="127"/>
                      <a:pt x="1359" y="39"/>
                    </a:cubicBezTo>
                    <a:cubicBezTo>
                      <a:pt x="1316" y="23"/>
                      <a:pt x="1271" y="15"/>
                      <a:pt x="1229" y="11"/>
                    </a:cubicBezTo>
                    <a:cubicBezTo>
                      <a:pt x="1173" y="4"/>
                      <a:pt x="1120" y="0"/>
                      <a:pt x="1071"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2794725" y="3346350"/>
                <a:ext cx="60525" cy="29425"/>
              </a:xfrm>
              <a:custGeom>
                <a:rect b="b" l="l" r="r" t="t"/>
                <a:pathLst>
                  <a:path extrusionOk="0" h="1177" w="2421">
                    <a:moveTo>
                      <a:pt x="2334" y="1"/>
                    </a:moveTo>
                    <a:cubicBezTo>
                      <a:pt x="2300" y="1"/>
                      <a:pt x="2261" y="20"/>
                      <a:pt x="2226" y="32"/>
                    </a:cubicBezTo>
                    <a:cubicBezTo>
                      <a:pt x="1820" y="174"/>
                      <a:pt x="1401" y="248"/>
                      <a:pt x="970" y="248"/>
                    </a:cubicBezTo>
                    <a:cubicBezTo>
                      <a:pt x="917" y="248"/>
                      <a:pt x="864" y="247"/>
                      <a:pt x="811" y="245"/>
                    </a:cubicBezTo>
                    <a:lnTo>
                      <a:pt x="592" y="245"/>
                    </a:lnTo>
                    <a:cubicBezTo>
                      <a:pt x="552" y="245"/>
                      <a:pt x="512" y="244"/>
                      <a:pt x="472" y="244"/>
                    </a:cubicBezTo>
                    <a:cubicBezTo>
                      <a:pt x="432" y="244"/>
                      <a:pt x="392" y="245"/>
                      <a:pt x="352" y="247"/>
                    </a:cubicBezTo>
                    <a:cubicBezTo>
                      <a:pt x="248" y="253"/>
                      <a:pt x="154" y="280"/>
                      <a:pt x="97" y="380"/>
                    </a:cubicBezTo>
                    <a:cubicBezTo>
                      <a:pt x="0" y="550"/>
                      <a:pt x="33" y="738"/>
                      <a:pt x="205" y="830"/>
                    </a:cubicBezTo>
                    <a:cubicBezTo>
                      <a:pt x="414" y="941"/>
                      <a:pt x="635" y="1035"/>
                      <a:pt x="854" y="1119"/>
                    </a:cubicBezTo>
                    <a:cubicBezTo>
                      <a:pt x="959" y="1159"/>
                      <a:pt x="1065" y="1177"/>
                      <a:pt x="1172" y="1177"/>
                    </a:cubicBezTo>
                    <a:cubicBezTo>
                      <a:pt x="1322" y="1177"/>
                      <a:pt x="1472" y="1142"/>
                      <a:pt x="1617" y="1088"/>
                    </a:cubicBezTo>
                    <a:cubicBezTo>
                      <a:pt x="1717" y="1053"/>
                      <a:pt x="1829" y="1006"/>
                      <a:pt x="1891" y="930"/>
                    </a:cubicBezTo>
                    <a:cubicBezTo>
                      <a:pt x="2071" y="707"/>
                      <a:pt x="2235" y="468"/>
                      <a:pt x="2392" y="227"/>
                    </a:cubicBezTo>
                    <a:cubicBezTo>
                      <a:pt x="2421" y="181"/>
                      <a:pt x="2417" y="91"/>
                      <a:pt x="2394" y="40"/>
                    </a:cubicBezTo>
                    <a:cubicBezTo>
                      <a:pt x="2379" y="11"/>
                      <a:pt x="2357" y="1"/>
                      <a:pt x="2334"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2699075" y="3415950"/>
                <a:ext cx="38650" cy="51225"/>
              </a:xfrm>
              <a:custGeom>
                <a:rect b="b" l="l" r="r" t="t"/>
                <a:pathLst>
                  <a:path extrusionOk="0" h="2049" w="1546">
                    <a:moveTo>
                      <a:pt x="1199" y="0"/>
                    </a:moveTo>
                    <a:cubicBezTo>
                      <a:pt x="1153" y="0"/>
                      <a:pt x="1102" y="27"/>
                      <a:pt x="1044" y="78"/>
                    </a:cubicBezTo>
                    <a:cubicBezTo>
                      <a:pt x="917" y="182"/>
                      <a:pt x="845" y="323"/>
                      <a:pt x="792" y="473"/>
                    </a:cubicBezTo>
                    <a:cubicBezTo>
                      <a:pt x="616" y="962"/>
                      <a:pt x="385" y="1420"/>
                      <a:pt x="78" y="1841"/>
                    </a:cubicBezTo>
                    <a:cubicBezTo>
                      <a:pt x="54" y="1884"/>
                      <a:pt x="31" y="1931"/>
                      <a:pt x="1" y="1987"/>
                    </a:cubicBezTo>
                    <a:cubicBezTo>
                      <a:pt x="53" y="2032"/>
                      <a:pt x="104" y="2048"/>
                      <a:pt x="153" y="2048"/>
                    </a:cubicBezTo>
                    <a:cubicBezTo>
                      <a:pt x="199" y="2048"/>
                      <a:pt x="243" y="2034"/>
                      <a:pt x="287" y="2015"/>
                    </a:cubicBezTo>
                    <a:cubicBezTo>
                      <a:pt x="557" y="1901"/>
                      <a:pt x="831" y="1788"/>
                      <a:pt x="1097" y="1659"/>
                    </a:cubicBezTo>
                    <a:cubicBezTo>
                      <a:pt x="1208" y="1606"/>
                      <a:pt x="1304" y="1524"/>
                      <a:pt x="1396" y="1440"/>
                    </a:cubicBezTo>
                    <a:cubicBezTo>
                      <a:pt x="1496" y="1348"/>
                      <a:pt x="1545" y="1227"/>
                      <a:pt x="1527" y="1086"/>
                    </a:cubicBezTo>
                    <a:cubicBezTo>
                      <a:pt x="1504" y="890"/>
                      <a:pt x="1490" y="691"/>
                      <a:pt x="1455" y="497"/>
                    </a:cubicBezTo>
                    <a:cubicBezTo>
                      <a:pt x="1433" y="370"/>
                      <a:pt x="1396" y="243"/>
                      <a:pt x="1341" y="125"/>
                    </a:cubicBezTo>
                    <a:cubicBezTo>
                      <a:pt x="1301" y="40"/>
                      <a:pt x="1254" y="0"/>
                      <a:pt x="119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2619450" y="3353500"/>
                <a:ext cx="53100" cy="26300"/>
              </a:xfrm>
              <a:custGeom>
                <a:rect b="b" l="l" r="r" t="t"/>
                <a:pathLst>
                  <a:path extrusionOk="0" h="1052" w="2124">
                    <a:moveTo>
                      <a:pt x="434" y="0"/>
                    </a:moveTo>
                    <a:cubicBezTo>
                      <a:pt x="349" y="0"/>
                      <a:pt x="284" y="42"/>
                      <a:pt x="215" y="135"/>
                    </a:cubicBezTo>
                    <a:cubicBezTo>
                      <a:pt x="178" y="188"/>
                      <a:pt x="149" y="254"/>
                      <a:pt x="119" y="311"/>
                    </a:cubicBezTo>
                    <a:cubicBezTo>
                      <a:pt x="0" y="538"/>
                      <a:pt x="49" y="728"/>
                      <a:pt x="366" y="871"/>
                    </a:cubicBezTo>
                    <a:cubicBezTo>
                      <a:pt x="403" y="886"/>
                      <a:pt x="440" y="896"/>
                      <a:pt x="479" y="906"/>
                    </a:cubicBezTo>
                    <a:cubicBezTo>
                      <a:pt x="812" y="994"/>
                      <a:pt x="1154" y="1045"/>
                      <a:pt x="1502" y="1051"/>
                    </a:cubicBezTo>
                    <a:cubicBezTo>
                      <a:pt x="1661" y="1035"/>
                      <a:pt x="1819" y="1031"/>
                      <a:pt x="1972" y="1000"/>
                    </a:cubicBezTo>
                    <a:cubicBezTo>
                      <a:pt x="2103" y="974"/>
                      <a:pt x="2124" y="894"/>
                      <a:pt x="2038" y="792"/>
                    </a:cubicBezTo>
                    <a:cubicBezTo>
                      <a:pt x="1980" y="728"/>
                      <a:pt x="1913" y="675"/>
                      <a:pt x="1862" y="605"/>
                    </a:cubicBezTo>
                    <a:cubicBezTo>
                      <a:pt x="1733" y="434"/>
                      <a:pt x="1549" y="350"/>
                      <a:pt x="1356" y="282"/>
                    </a:cubicBezTo>
                    <a:cubicBezTo>
                      <a:pt x="1095" y="190"/>
                      <a:pt x="829" y="114"/>
                      <a:pt x="569" y="26"/>
                    </a:cubicBezTo>
                    <a:cubicBezTo>
                      <a:pt x="518" y="9"/>
                      <a:pt x="474" y="0"/>
                      <a:pt x="434"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2783825" y="3371900"/>
                <a:ext cx="42625" cy="26925"/>
              </a:xfrm>
              <a:custGeom>
                <a:rect b="b" l="l" r="r" t="t"/>
                <a:pathLst>
                  <a:path extrusionOk="0" h="1077" w="1705">
                    <a:moveTo>
                      <a:pt x="260" y="0"/>
                    </a:moveTo>
                    <a:cubicBezTo>
                      <a:pt x="176" y="0"/>
                      <a:pt x="105" y="53"/>
                      <a:pt x="56" y="148"/>
                    </a:cubicBezTo>
                    <a:cubicBezTo>
                      <a:pt x="1" y="254"/>
                      <a:pt x="21" y="346"/>
                      <a:pt x="93" y="432"/>
                    </a:cubicBezTo>
                    <a:cubicBezTo>
                      <a:pt x="252" y="626"/>
                      <a:pt x="430" y="802"/>
                      <a:pt x="651" y="925"/>
                    </a:cubicBezTo>
                    <a:cubicBezTo>
                      <a:pt x="770" y="995"/>
                      <a:pt x="911" y="1027"/>
                      <a:pt x="1040" y="1077"/>
                    </a:cubicBezTo>
                    <a:cubicBezTo>
                      <a:pt x="1195" y="1058"/>
                      <a:pt x="1316" y="1013"/>
                      <a:pt x="1418" y="909"/>
                    </a:cubicBezTo>
                    <a:cubicBezTo>
                      <a:pt x="1468" y="860"/>
                      <a:pt x="1519" y="817"/>
                      <a:pt x="1566" y="768"/>
                    </a:cubicBezTo>
                    <a:cubicBezTo>
                      <a:pt x="1705" y="622"/>
                      <a:pt x="1682" y="504"/>
                      <a:pt x="1488" y="461"/>
                    </a:cubicBezTo>
                    <a:cubicBezTo>
                      <a:pt x="1095" y="373"/>
                      <a:pt x="733" y="223"/>
                      <a:pt x="379" y="33"/>
                    </a:cubicBezTo>
                    <a:cubicBezTo>
                      <a:pt x="337" y="11"/>
                      <a:pt x="297" y="0"/>
                      <a:pt x="260"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2769550" y="3386550"/>
                <a:ext cx="32100" cy="29100"/>
              </a:xfrm>
              <a:custGeom>
                <a:rect b="b" l="l" r="r" t="t"/>
                <a:pathLst>
                  <a:path extrusionOk="0" h="1164" w="1284">
                    <a:moveTo>
                      <a:pt x="305" y="1"/>
                    </a:moveTo>
                    <a:cubicBezTo>
                      <a:pt x="261" y="1"/>
                      <a:pt x="216" y="19"/>
                      <a:pt x="171" y="53"/>
                    </a:cubicBezTo>
                    <a:cubicBezTo>
                      <a:pt x="50" y="145"/>
                      <a:pt x="1" y="284"/>
                      <a:pt x="72" y="396"/>
                    </a:cubicBezTo>
                    <a:cubicBezTo>
                      <a:pt x="224" y="630"/>
                      <a:pt x="369" y="871"/>
                      <a:pt x="602" y="1033"/>
                    </a:cubicBezTo>
                    <a:cubicBezTo>
                      <a:pt x="698" y="1100"/>
                      <a:pt x="807" y="1135"/>
                      <a:pt x="868" y="1164"/>
                    </a:cubicBezTo>
                    <a:cubicBezTo>
                      <a:pt x="1024" y="1160"/>
                      <a:pt x="1284" y="951"/>
                      <a:pt x="1284" y="847"/>
                    </a:cubicBezTo>
                    <a:cubicBezTo>
                      <a:pt x="1284" y="793"/>
                      <a:pt x="1249" y="716"/>
                      <a:pt x="1206" y="691"/>
                    </a:cubicBezTo>
                    <a:cubicBezTo>
                      <a:pt x="928" y="531"/>
                      <a:pt x="692" y="323"/>
                      <a:pt x="471" y="90"/>
                    </a:cubicBezTo>
                    <a:cubicBezTo>
                      <a:pt x="414" y="28"/>
                      <a:pt x="359" y="1"/>
                      <a:pt x="305"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2630125" y="3328500"/>
                <a:ext cx="30200" cy="25325"/>
              </a:xfrm>
              <a:custGeom>
                <a:rect b="b" l="l" r="r" t="t"/>
                <a:pathLst>
                  <a:path extrusionOk="0" h="1013" w="1208">
                    <a:moveTo>
                      <a:pt x="486" y="1"/>
                    </a:moveTo>
                    <a:cubicBezTo>
                      <a:pt x="432" y="1"/>
                      <a:pt x="379" y="32"/>
                      <a:pt x="338" y="87"/>
                    </a:cubicBezTo>
                    <a:cubicBezTo>
                      <a:pt x="281" y="169"/>
                      <a:pt x="232" y="257"/>
                      <a:pt x="175" y="343"/>
                    </a:cubicBezTo>
                    <a:cubicBezTo>
                      <a:pt x="1" y="621"/>
                      <a:pt x="68" y="625"/>
                      <a:pt x="265" y="799"/>
                    </a:cubicBezTo>
                    <a:cubicBezTo>
                      <a:pt x="305" y="836"/>
                      <a:pt x="363" y="859"/>
                      <a:pt x="416" y="873"/>
                    </a:cubicBezTo>
                    <a:cubicBezTo>
                      <a:pt x="571" y="922"/>
                      <a:pt x="731" y="969"/>
                      <a:pt x="889" y="1004"/>
                    </a:cubicBezTo>
                    <a:cubicBezTo>
                      <a:pt x="915" y="1010"/>
                      <a:pt x="940" y="1013"/>
                      <a:pt x="964" y="1013"/>
                    </a:cubicBezTo>
                    <a:cubicBezTo>
                      <a:pt x="1102" y="1013"/>
                      <a:pt x="1192" y="915"/>
                      <a:pt x="1208" y="754"/>
                    </a:cubicBezTo>
                    <a:cubicBezTo>
                      <a:pt x="1171" y="675"/>
                      <a:pt x="1150" y="578"/>
                      <a:pt x="1093" y="519"/>
                    </a:cubicBezTo>
                    <a:cubicBezTo>
                      <a:pt x="936" y="353"/>
                      <a:pt x="766" y="194"/>
                      <a:pt x="590" y="42"/>
                    </a:cubicBezTo>
                    <a:cubicBezTo>
                      <a:pt x="557" y="14"/>
                      <a:pt x="521" y="1"/>
                      <a:pt x="486"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2755350" y="3399100"/>
                <a:ext cx="26650" cy="33125"/>
              </a:xfrm>
              <a:custGeom>
                <a:rect b="b" l="l" r="r" t="t"/>
                <a:pathLst>
                  <a:path extrusionOk="0" h="1325" w="1066">
                    <a:moveTo>
                      <a:pt x="268" y="1"/>
                    </a:moveTo>
                    <a:cubicBezTo>
                      <a:pt x="80" y="9"/>
                      <a:pt x="0" y="148"/>
                      <a:pt x="59" y="316"/>
                    </a:cubicBezTo>
                    <a:cubicBezTo>
                      <a:pt x="147" y="570"/>
                      <a:pt x="244" y="825"/>
                      <a:pt x="346" y="1075"/>
                    </a:cubicBezTo>
                    <a:cubicBezTo>
                      <a:pt x="414" y="1245"/>
                      <a:pt x="480" y="1324"/>
                      <a:pt x="574" y="1324"/>
                    </a:cubicBezTo>
                    <a:cubicBezTo>
                      <a:pt x="641" y="1324"/>
                      <a:pt x="721" y="1284"/>
                      <a:pt x="827" y="1208"/>
                    </a:cubicBezTo>
                    <a:cubicBezTo>
                      <a:pt x="1046" y="1050"/>
                      <a:pt x="1066" y="946"/>
                      <a:pt x="904" y="733"/>
                    </a:cubicBezTo>
                    <a:cubicBezTo>
                      <a:pt x="739" y="518"/>
                      <a:pt x="573" y="304"/>
                      <a:pt x="399" y="97"/>
                    </a:cubicBezTo>
                    <a:cubicBezTo>
                      <a:pt x="360" y="46"/>
                      <a:pt x="297" y="19"/>
                      <a:pt x="268"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2740700" y="3409225"/>
                <a:ext cx="18800" cy="36300"/>
              </a:xfrm>
              <a:custGeom>
                <a:rect b="b" l="l" r="r" t="t"/>
                <a:pathLst>
                  <a:path extrusionOk="0" h="1452" w="752">
                    <a:moveTo>
                      <a:pt x="190" y="0"/>
                    </a:moveTo>
                    <a:cubicBezTo>
                      <a:pt x="171" y="0"/>
                      <a:pt x="149" y="4"/>
                      <a:pt x="126" y="13"/>
                    </a:cubicBezTo>
                    <a:cubicBezTo>
                      <a:pt x="15" y="52"/>
                      <a:pt x="1" y="136"/>
                      <a:pt x="5" y="251"/>
                    </a:cubicBezTo>
                    <a:cubicBezTo>
                      <a:pt x="7" y="285"/>
                      <a:pt x="11" y="336"/>
                      <a:pt x="21" y="383"/>
                    </a:cubicBezTo>
                    <a:cubicBezTo>
                      <a:pt x="64" y="645"/>
                      <a:pt x="107" y="909"/>
                      <a:pt x="154" y="1169"/>
                    </a:cubicBezTo>
                    <a:cubicBezTo>
                      <a:pt x="165" y="1231"/>
                      <a:pt x="171" y="1298"/>
                      <a:pt x="201" y="1349"/>
                    </a:cubicBezTo>
                    <a:cubicBezTo>
                      <a:pt x="232" y="1394"/>
                      <a:pt x="291" y="1451"/>
                      <a:pt x="338" y="1451"/>
                    </a:cubicBezTo>
                    <a:cubicBezTo>
                      <a:pt x="537" y="1451"/>
                      <a:pt x="752" y="1198"/>
                      <a:pt x="711" y="1005"/>
                    </a:cubicBezTo>
                    <a:cubicBezTo>
                      <a:pt x="639" y="688"/>
                      <a:pt x="523" y="390"/>
                      <a:pt x="351" y="113"/>
                    </a:cubicBezTo>
                    <a:cubicBezTo>
                      <a:pt x="311" y="51"/>
                      <a:pt x="261" y="0"/>
                      <a:pt x="190"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2734325" y="3258075"/>
                <a:ext cx="17725" cy="28675"/>
              </a:xfrm>
              <a:custGeom>
                <a:rect b="b" l="l" r="r" t="t"/>
                <a:pathLst>
                  <a:path extrusionOk="0" h="1147" w="709">
                    <a:moveTo>
                      <a:pt x="539" y="1"/>
                    </a:moveTo>
                    <a:cubicBezTo>
                      <a:pt x="522" y="1"/>
                      <a:pt x="505" y="3"/>
                      <a:pt x="487" y="7"/>
                    </a:cubicBezTo>
                    <a:cubicBezTo>
                      <a:pt x="401" y="32"/>
                      <a:pt x="315" y="67"/>
                      <a:pt x="231" y="99"/>
                    </a:cubicBezTo>
                    <a:cubicBezTo>
                      <a:pt x="74" y="167"/>
                      <a:pt x="0" y="292"/>
                      <a:pt x="2" y="433"/>
                    </a:cubicBezTo>
                    <a:cubicBezTo>
                      <a:pt x="23" y="642"/>
                      <a:pt x="37" y="822"/>
                      <a:pt x="55" y="1004"/>
                    </a:cubicBezTo>
                    <a:cubicBezTo>
                      <a:pt x="66" y="1099"/>
                      <a:pt x="102" y="1147"/>
                      <a:pt x="171" y="1147"/>
                    </a:cubicBezTo>
                    <a:cubicBezTo>
                      <a:pt x="194" y="1147"/>
                      <a:pt x="221" y="1141"/>
                      <a:pt x="252" y="1131"/>
                    </a:cubicBezTo>
                    <a:cubicBezTo>
                      <a:pt x="385" y="1086"/>
                      <a:pt x="497" y="1000"/>
                      <a:pt x="536" y="860"/>
                    </a:cubicBezTo>
                    <a:cubicBezTo>
                      <a:pt x="598" y="637"/>
                      <a:pt x="649" y="410"/>
                      <a:pt x="690" y="181"/>
                    </a:cubicBezTo>
                    <a:cubicBezTo>
                      <a:pt x="709" y="75"/>
                      <a:pt x="637" y="1"/>
                      <a:pt x="539"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2755025" y="3252000"/>
                <a:ext cx="16750" cy="33325"/>
              </a:xfrm>
              <a:custGeom>
                <a:rect b="b" l="l" r="r" t="t"/>
                <a:pathLst>
                  <a:path extrusionOk="0" h="1333" w="670">
                    <a:moveTo>
                      <a:pt x="482" y="1"/>
                    </a:moveTo>
                    <a:cubicBezTo>
                      <a:pt x="302" y="3"/>
                      <a:pt x="171" y="150"/>
                      <a:pt x="140" y="359"/>
                    </a:cubicBezTo>
                    <a:cubicBezTo>
                      <a:pt x="103" y="623"/>
                      <a:pt x="48" y="880"/>
                      <a:pt x="11" y="1144"/>
                    </a:cubicBezTo>
                    <a:cubicBezTo>
                      <a:pt x="1" y="1206"/>
                      <a:pt x="15" y="1269"/>
                      <a:pt x="17" y="1333"/>
                    </a:cubicBezTo>
                    <a:cubicBezTo>
                      <a:pt x="87" y="1320"/>
                      <a:pt x="160" y="1320"/>
                      <a:pt x="226" y="1292"/>
                    </a:cubicBezTo>
                    <a:cubicBezTo>
                      <a:pt x="267" y="1273"/>
                      <a:pt x="297" y="1220"/>
                      <a:pt x="320" y="1177"/>
                    </a:cubicBezTo>
                    <a:cubicBezTo>
                      <a:pt x="375" y="1073"/>
                      <a:pt x="437" y="966"/>
                      <a:pt x="473" y="854"/>
                    </a:cubicBezTo>
                    <a:cubicBezTo>
                      <a:pt x="539" y="639"/>
                      <a:pt x="596" y="420"/>
                      <a:pt x="643" y="199"/>
                    </a:cubicBezTo>
                    <a:cubicBezTo>
                      <a:pt x="670" y="78"/>
                      <a:pt x="598" y="1"/>
                      <a:pt x="482"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2648125" y="3310950"/>
                <a:ext cx="21575" cy="24125"/>
              </a:xfrm>
              <a:custGeom>
                <a:rect b="b" l="l" r="r" t="t"/>
                <a:pathLst>
                  <a:path extrusionOk="0" h="965" w="863">
                    <a:moveTo>
                      <a:pt x="349" y="0"/>
                    </a:moveTo>
                    <a:cubicBezTo>
                      <a:pt x="277" y="0"/>
                      <a:pt x="220" y="54"/>
                      <a:pt x="169" y="108"/>
                    </a:cubicBezTo>
                    <a:cubicBezTo>
                      <a:pt x="85" y="198"/>
                      <a:pt x="1" y="290"/>
                      <a:pt x="64" y="437"/>
                    </a:cubicBezTo>
                    <a:cubicBezTo>
                      <a:pt x="150" y="632"/>
                      <a:pt x="302" y="769"/>
                      <a:pt x="461" y="894"/>
                    </a:cubicBezTo>
                    <a:cubicBezTo>
                      <a:pt x="522" y="941"/>
                      <a:pt x="574" y="965"/>
                      <a:pt x="620" y="965"/>
                    </a:cubicBezTo>
                    <a:cubicBezTo>
                      <a:pt x="685" y="965"/>
                      <a:pt x="739" y="920"/>
                      <a:pt x="793" y="830"/>
                    </a:cubicBezTo>
                    <a:cubicBezTo>
                      <a:pt x="823" y="773"/>
                      <a:pt x="840" y="708"/>
                      <a:pt x="862" y="638"/>
                    </a:cubicBezTo>
                    <a:cubicBezTo>
                      <a:pt x="836" y="570"/>
                      <a:pt x="825" y="503"/>
                      <a:pt x="791" y="446"/>
                    </a:cubicBezTo>
                    <a:cubicBezTo>
                      <a:pt x="705" y="321"/>
                      <a:pt x="608" y="200"/>
                      <a:pt x="516" y="79"/>
                    </a:cubicBezTo>
                    <a:cubicBezTo>
                      <a:pt x="496" y="55"/>
                      <a:pt x="463" y="38"/>
                      <a:pt x="435" y="24"/>
                    </a:cubicBezTo>
                    <a:cubicBezTo>
                      <a:pt x="404" y="7"/>
                      <a:pt x="376" y="0"/>
                      <a:pt x="34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2711350" y="3267275"/>
                <a:ext cx="17675" cy="23700"/>
              </a:xfrm>
              <a:custGeom>
                <a:rect b="b" l="l" r="r" t="t"/>
                <a:pathLst>
                  <a:path extrusionOk="0" h="948" w="707">
                    <a:moveTo>
                      <a:pt x="497" y="1"/>
                    </a:moveTo>
                    <a:cubicBezTo>
                      <a:pt x="478" y="1"/>
                      <a:pt x="459" y="4"/>
                      <a:pt x="438" y="12"/>
                    </a:cubicBezTo>
                    <a:cubicBezTo>
                      <a:pt x="328" y="53"/>
                      <a:pt x="219" y="106"/>
                      <a:pt x="117" y="167"/>
                    </a:cubicBezTo>
                    <a:cubicBezTo>
                      <a:pt x="31" y="218"/>
                      <a:pt x="1" y="300"/>
                      <a:pt x="41" y="402"/>
                    </a:cubicBezTo>
                    <a:cubicBezTo>
                      <a:pt x="95" y="533"/>
                      <a:pt x="148" y="662"/>
                      <a:pt x="205" y="791"/>
                    </a:cubicBezTo>
                    <a:cubicBezTo>
                      <a:pt x="255" y="907"/>
                      <a:pt x="304" y="947"/>
                      <a:pt x="413" y="947"/>
                    </a:cubicBezTo>
                    <a:cubicBezTo>
                      <a:pt x="421" y="947"/>
                      <a:pt x="430" y="947"/>
                      <a:pt x="438" y="947"/>
                    </a:cubicBezTo>
                    <a:cubicBezTo>
                      <a:pt x="571" y="938"/>
                      <a:pt x="629" y="902"/>
                      <a:pt x="668" y="763"/>
                    </a:cubicBezTo>
                    <a:cubicBezTo>
                      <a:pt x="690" y="670"/>
                      <a:pt x="696" y="576"/>
                      <a:pt x="706" y="513"/>
                    </a:cubicBezTo>
                    <a:cubicBezTo>
                      <a:pt x="696" y="400"/>
                      <a:pt x="690" y="321"/>
                      <a:pt x="684" y="241"/>
                    </a:cubicBezTo>
                    <a:cubicBezTo>
                      <a:pt x="678" y="208"/>
                      <a:pt x="670" y="175"/>
                      <a:pt x="659" y="141"/>
                    </a:cubicBezTo>
                    <a:cubicBezTo>
                      <a:pt x="627" y="54"/>
                      <a:pt x="568" y="1"/>
                      <a:pt x="497"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2664100" y="3296925"/>
                <a:ext cx="18075" cy="21600"/>
              </a:xfrm>
              <a:custGeom>
                <a:rect b="b" l="l" r="r" t="t"/>
                <a:pathLst>
                  <a:path extrusionOk="0" h="864" w="723">
                    <a:moveTo>
                      <a:pt x="366" y="0"/>
                    </a:moveTo>
                    <a:cubicBezTo>
                      <a:pt x="336" y="0"/>
                      <a:pt x="305" y="11"/>
                      <a:pt x="276" y="27"/>
                    </a:cubicBezTo>
                    <a:cubicBezTo>
                      <a:pt x="162" y="94"/>
                      <a:pt x="68" y="180"/>
                      <a:pt x="27" y="313"/>
                    </a:cubicBezTo>
                    <a:cubicBezTo>
                      <a:pt x="2" y="387"/>
                      <a:pt x="0" y="460"/>
                      <a:pt x="57" y="518"/>
                    </a:cubicBezTo>
                    <a:cubicBezTo>
                      <a:pt x="145" y="614"/>
                      <a:pt x="233" y="710"/>
                      <a:pt x="323" y="804"/>
                    </a:cubicBezTo>
                    <a:cubicBezTo>
                      <a:pt x="366" y="847"/>
                      <a:pt x="415" y="864"/>
                      <a:pt x="465" y="864"/>
                    </a:cubicBezTo>
                    <a:cubicBezTo>
                      <a:pt x="501" y="864"/>
                      <a:pt x="538" y="854"/>
                      <a:pt x="573" y="839"/>
                    </a:cubicBezTo>
                    <a:cubicBezTo>
                      <a:pt x="661" y="794"/>
                      <a:pt x="718" y="726"/>
                      <a:pt x="718" y="608"/>
                    </a:cubicBezTo>
                    <a:cubicBezTo>
                      <a:pt x="718" y="606"/>
                      <a:pt x="722" y="585"/>
                      <a:pt x="714" y="573"/>
                    </a:cubicBezTo>
                    <a:cubicBezTo>
                      <a:pt x="630" y="401"/>
                      <a:pt x="544" y="227"/>
                      <a:pt x="456" y="57"/>
                    </a:cubicBezTo>
                    <a:cubicBezTo>
                      <a:pt x="434" y="16"/>
                      <a:pt x="401" y="0"/>
                      <a:pt x="36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2680450" y="3286225"/>
                <a:ext cx="15675" cy="19725"/>
              </a:xfrm>
              <a:custGeom>
                <a:rect b="b" l="l" r="r" t="t"/>
                <a:pathLst>
                  <a:path extrusionOk="0" h="789" w="627">
                    <a:moveTo>
                      <a:pt x="293" y="0"/>
                    </a:moveTo>
                    <a:cubicBezTo>
                      <a:pt x="205" y="0"/>
                      <a:pt x="64" y="114"/>
                      <a:pt x="44" y="199"/>
                    </a:cubicBezTo>
                    <a:cubicBezTo>
                      <a:pt x="1" y="389"/>
                      <a:pt x="156" y="745"/>
                      <a:pt x="371" y="786"/>
                    </a:cubicBezTo>
                    <a:cubicBezTo>
                      <a:pt x="383" y="788"/>
                      <a:pt x="394" y="789"/>
                      <a:pt x="405" y="789"/>
                    </a:cubicBezTo>
                    <a:cubicBezTo>
                      <a:pt x="520" y="789"/>
                      <a:pt x="626" y="697"/>
                      <a:pt x="623" y="536"/>
                    </a:cubicBezTo>
                    <a:cubicBezTo>
                      <a:pt x="561" y="399"/>
                      <a:pt x="484" y="219"/>
                      <a:pt x="398" y="43"/>
                    </a:cubicBezTo>
                    <a:cubicBezTo>
                      <a:pt x="383" y="19"/>
                      <a:pt x="330" y="0"/>
                      <a:pt x="297" y="0"/>
                    </a:cubicBezTo>
                    <a:cubicBezTo>
                      <a:pt x="296" y="0"/>
                      <a:pt x="294" y="0"/>
                      <a:pt x="293"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2696775" y="3278400"/>
                <a:ext cx="14400" cy="18825"/>
              </a:xfrm>
              <a:custGeom>
                <a:rect b="b" l="l" r="r" t="t"/>
                <a:pathLst>
                  <a:path extrusionOk="0" h="753" w="576">
                    <a:moveTo>
                      <a:pt x="227" y="1"/>
                    </a:moveTo>
                    <a:cubicBezTo>
                      <a:pt x="212" y="1"/>
                      <a:pt x="197" y="3"/>
                      <a:pt x="183" y="7"/>
                    </a:cubicBezTo>
                    <a:cubicBezTo>
                      <a:pt x="86" y="31"/>
                      <a:pt x="29" y="111"/>
                      <a:pt x="0" y="225"/>
                    </a:cubicBezTo>
                    <a:cubicBezTo>
                      <a:pt x="60" y="365"/>
                      <a:pt x="113" y="508"/>
                      <a:pt x="174" y="645"/>
                    </a:cubicBezTo>
                    <a:cubicBezTo>
                      <a:pt x="207" y="718"/>
                      <a:pt x="256" y="753"/>
                      <a:pt x="323" y="753"/>
                    </a:cubicBezTo>
                    <a:cubicBezTo>
                      <a:pt x="349" y="753"/>
                      <a:pt x="378" y="747"/>
                      <a:pt x="410" y="737"/>
                    </a:cubicBezTo>
                    <a:cubicBezTo>
                      <a:pt x="512" y="702"/>
                      <a:pt x="575" y="618"/>
                      <a:pt x="547" y="518"/>
                    </a:cubicBezTo>
                    <a:cubicBezTo>
                      <a:pt x="510" y="383"/>
                      <a:pt x="461" y="250"/>
                      <a:pt x="401" y="121"/>
                    </a:cubicBezTo>
                    <a:cubicBezTo>
                      <a:pt x="366" y="42"/>
                      <a:pt x="297" y="1"/>
                      <a:pt x="227"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3" name="Google Shape;373;p18"/>
          <p:cNvGrpSpPr/>
          <p:nvPr/>
        </p:nvGrpSpPr>
        <p:grpSpPr>
          <a:xfrm>
            <a:off x="8428912" y="920233"/>
            <a:ext cx="602431" cy="675111"/>
            <a:chOff x="2603238" y="3238400"/>
            <a:chExt cx="421900" cy="472800"/>
          </a:xfrm>
        </p:grpSpPr>
        <p:sp>
          <p:nvSpPr>
            <p:cNvPr id="374" name="Google Shape;374;p18"/>
            <p:cNvSpPr/>
            <p:nvPr/>
          </p:nvSpPr>
          <p:spPr>
            <a:xfrm>
              <a:off x="2603238" y="3238400"/>
              <a:ext cx="421900" cy="472800"/>
            </a:xfrm>
            <a:custGeom>
              <a:rect b="b" l="l" r="r" t="t"/>
              <a:pathLst>
                <a:path extrusionOk="0" h="18912" w="16876">
                  <a:moveTo>
                    <a:pt x="10711" y="0"/>
                  </a:moveTo>
                  <a:cubicBezTo>
                    <a:pt x="10293" y="0"/>
                    <a:pt x="9877" y="44"/>
                    <a:pt x="9461" y="105"/>
                  </a:cubicBezTo>
                  <a:cubicBezTo>
                    <a:pt x="9048" y="166"/>
                    <a:pt x="8659" y="303"/>
                    <a:pt x="8301" y="522"/>
                  </a:cubicBezTo>
                  <a:cubicBezTo>
                    <a:pt x="7958" y="735"/>
                    <a:pt x="7626" y="960"/>
                    <a:pt x="7280" y="1166"/>
                  </a:cubicBezTo>
                  <a:cubicBezTo>
                    <a:pt x="7090" y="1279"/>
                    <a:pt x="6894" y="1389"/>
                    <a:pt x="6687" y="1459"/>
                  </a:cubicBezTo>
                  <a:cubicBezTo>
                    <a:pt x="6503" y="1522"/>
                    <a:pt x="6298" y="1535"/>
                    <a:pt x="6102" y="1557"/>
                  </a:cubicBezTo>
                  <a:cubicBezTo>
                    <a:pt x="5623" y="1617"/>
                    <a:pt x="5144" y="1657"/>
                    <a:pt x="4666" y="1725"/>
                  </a:cubicBezTo>
                  <a:cubicBezTo>
                    <a:pt x="4328" y="1770"/>
                    <a:pt x="3991" y="1819"/>
                    <a:pt x="3680" y="1964"/>
                  </a:cubicBezTo>
                  <a:cubicBezTo>
                    <a:pt x="2816" y="2363"/>
                    <a:pt x="2104" y="2942"/>
                    <a:pt x="1591" y="3752"/>
                  </a:cubicBezTo>
                  <a:cubicBezTo>
                    <a:pt x="1063" y="4581"/>
                    <a:pt x="672" y="5471"/>
                    <a:pt x="396" y="6410"/>
                  </a:cubicBezTo>
                  <a:cubicBezTo>
                    <a:pt x="15" y="7711"/>
                    <a:pt x="1" y="9010"/>
                    <a:pt x="398" y="10312"/>
                  </a:cubicBezTo>
                  <a:cubicBezTo>
                    <a:pt x="500" y="10651"/>
                    <a:pt x="684" y="10952"/>
                    <a:pt x="844" y="11265"/>
                  </a:cubicBezTo>
                  <a:cubicBezTo>
                    <a:pt x="1257" y="12077"/>
                    <a:pt x="1887" y="12652"/>
                    <a:pt x="2716" y="13021"/>
                  </a:cubicBezTo>
                  <a:cubicBezTo>
                    <a:pt x="3374" y="13311"/>
                    <a:pt x="4056" y="13444"/>
                    <a:pt x="4756" y="13444"/>
                  </a:cubicBezTo>
                  <a:cubicBezTo>
                    <a:pt x="4972" y="13444"/>
                    <a:pt x="5189" y="13432"/>
                    <a:pt x="5408" y="13407"/>
                  </a:cubicBezTo>
                  <a:cubicBezTo>
                    <a:pt x="5934" y="13346"/>
                    <a:pt x="6462" y="13250"/>
                    <a:pt x="6986" y="13158"/>
                  </a:cubicBezTo>
                  <a:cubicBezTo>
                    <a:pt x="7049" y="13146"/>
                    <a:pt x="7110" y="13141"/>
                    <a:pt x="7169" y="13141"/>
                  </a:cubicBezTo>
                  <a:cubicBezTo>
                    <a:pt x="7717" y="13141"/>
                    <a:pt x="8073" y="13594"/>
                    <a:pt x="8119" y="13960"/>
                  </a:cubicBezTo>
                  <a:cubicBezTo>
                    <a:pt x="8199" y="14573"/>
                    <a:pt x="8207" y="15191"/>
                    <a:pt x="8105" y="15805"/>
                  </a:cubicBezTo>
                  <a:cubicBezTo>
                    <a:pt x="8054" y="16108"/>
                    <a:pt x="8005" y="16411"/>
                    <a:pt x="7974" y="16713"/>
                  </a:cubicBezTo>
                  <a:cubicBezTo>
                    <a:pt x="7894" y="17489"/>
                    <a:pt x="8240" y="18170"/>
                    <a:pt x="8893" y="18506"/>
                  </a:cubicBezTo>
                  <a:cubicBezTo>
                    <a:pt x="9442" y="18790"/>
                    <a:pt x="10034" y="18912"/>
                    <a:pt x="10642" y="18912"/>
                  </a:cubicBezTo>
                  <a:cubicBezTo>
                    <a:pt x="10729" y="18912"/>
                    <a:pt x="10816" y="18909"/>
                    <a:pt x="10904" y="18905"/>
                  </a:cubicBezTo>
                  <a:cubicBezTo>
                    <a:pt x="11344" y="18882"/>
                    <a:pt x="11769" y="18751"/>
                    <a:pt x="12193" y="18628"/>
                  </a:cubicBezTo>
                  <a:cubicBezTo>
                    <a:pt x="12800" y="18452"/>
                    <a:pt x="13357" y="18178"/>
                    <a:pt x="13870" y="17822"/>
                  </a:cubicBezTo>
                  <a:cubicBezTo>
                    <a:pt x="14294" y="17530"/>
                    <a:pt x="14543" y="17125"/>
                    <a:pt x="14597" y="16609"/>
                  </a:cubicBezTo>
                  <a:cubicBezTo>
                    <a:pt x="14627" y="16308"/>
                    <a:pt x="14603" y="16018"/>
                    <a:pt x="14515" y="15733"/>
                  </a:cubicBezTo>
                  <a:cubicBezTo>
                    <a:pt x="14300" y="15044"/>
                    <a:pt x="13983" y="14395"/>
                    <a:pt x="13613" y="13775"/>
                  </a:cubicBezTo>
                  <a:cubicBezTo>
                    <a:pt x="13418" y="13448"/>
                    <a:pt x="13222" y="13125"/>
                    <a:pt x="13025" y="12800"/>
                  </a:cubicBezTo>
                  <a:cubicBezTo>
                    <a:pt x="12759" y="12356"/>
                    <a:pt x="13005" y="11893"/>
                    <a:pt x="13308" y="11723"/>
                  </a:cubicBezTo>
                  <a:cubicBezTo>
                    <a:pt x="13570" y="11576"/>
                    <a:pt x="13836" y="11433"/>
                    <a:pt x="14104" y="11296"/>
                  </a:cubicBezTo>
                  <a:cubicBezTo>
                    <a:pt x="14478" y="11108"/>
                    <a:pt x="14818" y="10876"/>
                    <a:pt x="15065" y="10533"/>
                  </a:cubicBezTo>
                  <a:cubicBezTo>
                    <a:pt x="15200" y="10342"/>
                    <a:pt x="15333" y="10154"/>
                    <a:pt x="15466" y="9964"/>
                  </a:cubicBezTo>
                  <a:cubicBezTo>
                    <a:pt x="15918" y="9330"/>
                    <a:pt x="16274" y="8650"/>
                    <a:pt x="16491" y="7900"/>
                  </a:cubicBezTo>
                  <a:cubicBezTo>
                    <a:pt x="16798" y="6834"/>
                    <a:pt x="16876" y="5770"/>
                    <a:pt x="16450" y="4726"/>
                  </a:cubicBezTo>
                  <a:cubicBezTo>
                    <a:pt x="16233" y="4080"/>
                    <a:pt x="15906" y="3497"/>
                    <a:pt x="15528" y="2944"/>
                  </a:cubicBezTo>
                  <a:cubicBezTo>
                    <a:pt x="14940" y="2085"/>
                    <a:pt x="14196" y="1377"/>
                    <a:pt x="13326" y="808"/>
                  </a:cubicBezTo>
                  <a:cubicBezTo>
                    <a:pt x="12641" y="358"/>
                    <a:pt x="11886" y="62"/>
                    <a:pt x="11055" y="10"/>
                  </a:cubicBezTo>
                  <a:cubicBezTo>
                    <a:pt x="10940" y="3"/>
                    <a:pt x="10826" y="0"/>
                    <a:pt x="10711"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18"/>
            <p:cNvGrpSpPr/>
            <p:nvPr/>
          </p:nvGrpSpPr>
          <p:grpSpPr>
            <a:xfrm>
              <a:off x="2603250" y="3238400"/>
              <a:ext cx="421875" cy="472800"/>
              <a:chOff x="3824550" y="4581400"/>
              <a:chExt cx="421875" cy="472800"/>
            </a:xfrm>
          </p:grpSpPr>
          <p:sp>
            <p:nvSpPr>
              <p:cNvPr id="376" name="Google Shape;376;p18"/>
              <p:cNvSpPr/>
              <p:nvPr/>
            </p:nvSpPr>
            <p:spPr>
              <a:xfrm>
                <a:off x="3834625" y="4589050"/>
                <a:ext cx="402900" cy="456800"/>
              </a:xfrm>
              <a:custGeom>
                <a:rect b="b" l="l" r="r" t="t"/>
                <a:pathLst>
                  <a:path extrusionOk="0" h="18272" w="16116">
                    <a:moveTo>
                      <a:pt x="10257" y="1"/>
                    </a:moveTo>
                    <a:cubicBezTo>
                      <a:pt x="9878" y="1"/>
                      <a:pt x="9501" y="48"/>
                      <a:pt x="9127" y="102"/>
                    </a:cubicBezTo>
                    <a:cubicBezTo>
                      <a:pt x="8706" y="163"/>
                      <a:pt x="8315" y="304"/>
                      <a:pt x="7953" y="531"/>
                    </a:cubicBezTo>
                    <a:cubicBezTo>
                      <a:pt x="7619" y="744"/>
                      <a:pt x="7294" y="971"/>
                      <a:pt x="6954" y="1176"/>
                    </a:cubicBezTo>
                    <a:cubicBezTo>
                      <a:pt x="6658" y="1358"/>
                      <a:pt x="6340" y="1495"/>
                      <a:pt x="5989" y="1532"/>
                    </a:cubicBezTo>
                    <a:cubicBezTo>
                      <a:pt x="5516" y="1581"/>
                      <a:pt x="5041" y="1618"/>
                      <a:pt x="4571" y="1683"/>
                    </a:cubicBezTo>
                    <a:cubicBezTo>
                      <a:pt x="4172" y="1736"/>
                      <a:pt x="3769" y="1777"/>
                      <a:pt x="3394" y="1941"/>
                    </a:cubicBezTo>
                    <a:cubicBezTo>
                      <a:pt x="2582" y="2297"/>
                      <a:pt x="1931" y="2841"/>
                      <a:pt x="1451" y="3588"/>
                    </a:cubicBezTo>
                    <a:cubicBezTo>
                      <a:pt x="1003" y="4283"/>
                      <a:pt x="663" y="5028"/>
                      <a:pt x="403" y="5812"/>
                    </a:cubicBezTo>
                    <a:cubicBezTo>
                      <a:pt x="182" y="6487"/>
                      <a:pt x="23" y="7176"/>
                      <a:pt x="12" y="7892"/>
                    </a:cubicBezTo>
                    <a:cubicBezTo>
                      <a:pt x="0" y="8874"/>
                      <a:pt x="107" y="9826"/>
                      <a:pt x="618" y="10695"/>
                    </a:cubicBezTo>
                    <a:cubicBezTo>
                      <a:pt x="839" y="11074"/>
                      <a:pt x="1062" y="11448"/>
                      <a:pt x="1385" y="11749"/>
                    </a:cubicBezTo>
                    <a:cubicBezTo>
                      <a:pt x="2036" y="12346"/>
                      <a:pt x="2811" y="12684"/>
                      <a:pt x="3683" y="12805"/>
                    </a:cubicBezTo>
                    <a:cubicBezTo>
                      <a:pt x="3907" y="12836"/>
                      <a:pt x="4129" y="12849"/>
                      <a:pt x="4352" y="12849"/>
                    </a:cubicBezTo>
                    <a:cubicBezTo>
                      <a:pt x="4819" y="12849"/>
                      <a:pt x="5283" y="12790"/>
                      <a:pt x="5747" y="12713"/>
                    </a:cubicBezTo>
                    <a:cubicBezTo>
                      <a:pt x="6171" y="12641"/>
                      <a:pt x="6592" y="12569"/>
                      <a:pt x="7018" y="12498"/>
                    </a:cubicBezTo>
                    <a:cubicBezTo>
                      <a:pt x="7298" y="12449"/>
                      <a:pt x="7482" y="12242"/>
                      <a:pt x="7478" y="11956"/>
                    </a:cubicBezTo>
                    <a:cubicBezTo>
                      <a:pt x="7472" y="11659"/>
                      <a:pt x="7365" y="11411"/>
                      <a:pt x="7134" y="11209"/>
                    </a:cubicBezTo>
                    <a:cubicBezTo>
                      <a:pt x="6960" y="11055"/>
                      <a:pt x="6815" y="10873"/>
                      <a:pt x="6662" y="10699"/>
                    </a:cubicBezTo>
                    <a:cubicBezTo>
                      <a:pt x="6568" y="10595"/>
                      <a:pt x="6486" y="10476"/>
                      <a:pt x="6385" y="10378"/>
                    </a:cubicBezTo>
                    <a:cubicBezTo>
                      <a:pt x="6314" y="10309"/>
                      <a:pt x="6224" y="10249"/>
                      <a:pt x="6136" y="10208"/>
                    </a:cubicBezTo>
                    <a:cubicBezTo>
                      <a:pt x="6069" y="10179"/>
                      <a:pt x="6010" y="10165"/>
                      <a:pt x="5960" y="10165"/>
                    </a:cubicBezTo>
                    <a:cubicBezTo>
                      <a:pt x="5844" y="10165"/>
                      <a:pt x="5771" y="10243"/>
                      <a:pt x="5731" y="10405"/>
                    </a:cubicBezTo>
                    <a:cubicBezTo>
                      <a:pt x="5698" y="10536"/>
                      <a:pt x="5688" y="10675"/>
                      <a:pt x="5671" y="10810"/>
                    </a:cubicBezTo>
                    <a:cubicBezTo>
                      <a:pt x="5655" y="10963"/>
                      <a:pt x="5641" y="11115"/>
                      <a:pt x="5624" y="11268"/>
                    </a:cubicBezTo>
                    <a:cubicBezTo>
                      <a:pt x="5586" y="11562"/>
                      <a:pt x="5324" y="11852"/>
                      <a:pt x="4950" y="11852"/>
                    </a:cubicBezTo>
                    <a:cubicBezTo>
                      <a:pt x="4941" y="11852"/>
                      <a:pt x="4932" y="11852"/>
                      <a:pt x="4923" y="11851"/>
                    </a:cubicBezTo>
                    <a:cubicBezTo>
                      <a:pt x="4061" y="11814"/>
                      <a:pt x="3329" y="11485"/>
                      <a:pt x="2711" y="10900"/>
                    </a:cubicBezTo>
                    <a:cubicBezTo>
                      <a:pt x="2529" y="10728"/>
                      <a:pt x="2408" y="10517"/>
                      <a:pt x="2343" y="10278"/>
                    </a:cubicBezTo>
                    <a:cubicBezTo>
                      <a:pt x="2230" y="9867"/>
                      <a:pt x="2275" y="9468"/>
                      <a:pt x="2459" y="9085"/>
                    </a:cubicBezTo>
                    <a:cubicBezTo>
                      <a:pt x="2693" y="8604"/>
                      <a:pt x="2928" y="8128"/>
                      <a:pt x="3173" y="7653"/>
                    </a:cubicBezTo>
                    <a:cubicBezTo>
                      <a:pt x="3355" y="7303"/>
                      <a:pt x="3595" y="6996"/>
                      <a:pt x="3900" y="6741"/>
                    </a:cubicBezTo>
                    <a:cubicBezTo>
                      <a:pt x="4076" y="6593"/>
                      <a:pt x="4270" y="6471"/>
                      <a:pt x="4505" y="6452"/>
                    </a:cubicBezTo>
                    <a:cubicBezTo>
                      <a:pt x="4571" y="6448"/>
                      <a:pt x="4635" y="6446"/>
                      <a:pt x="4699" y="6446"/>
                    </a:cubicBezTo>
                    <a:cubicBezTo>
                      <a:pt x="5269" y="6446"/>
                      <a:pt x="5777" y="6621"/>
                      <a:pt x="6207" y="7033"/>
                    </a:cubicBezTo>
                    <a:cubicBezTo>
                      <a:pt x="6862" y="7657"/>
                      <a:pt x="7220" y="8445"/>
                      <a:pt x="7376" y="9314"/>
                    </a:cubicBezTo>
                    <a:cubicBezTo>
                      <a:pt x="7603" y="10573"/>
                      <a:pt x="7785" y="11841"/>
                      <a:pt x="7977" y="13110"/>
                    </a:cubicBezTo>
                    <a:cubicBezTo>
                      <a:pt x="8100" y="13930"/>
                      <a:pt x="8131" y="14757"/>
                      <a:pt x="7994" y="15581"/>
                    </a:cubicBezTo>
                    <a:cubicBezTo>
                      <a:pt x="7951" y="15851"/>
                      <a:pt x="7920" y="16121"/>
                      <a:pt x="7891" y="16389"/>
                    </a:cubicBezTo>
                    <a:cubicBezTo>
                      <a:pt x="7850" y="16743"/>
                      <a:pt x="7899" y="17075"/>
                      <a:pt x="8084" y="17390"/>
                    </a:cubicBezTo>
                    <a:cubicBezTo>
                      <a:pt x="8315" y="17776"/>
                      <a:pt x="8675" y="17971"/>
                      <a:pt x="9084" y="18104"/>
                    </a:cubicBezTo>
                    <a:cubicBezTo>
                      <a:pt x="9440" y="18221"/>
                      <a:pt x="9795" y="18271"/>
                      <a:pt x="10150" y="18271"/>
                    </a:cubicBezTo>
                    <a:cubicBezTo>
                      <a:pt x="10566" y="18271"/>
                      <a:pt x="10980" y="18202"/>
                      <a:pt x="11394" y="18087"/>
                    </a:cubicBezTo>
                    <a:cubicBezTo>
                      <a:pt x="11977" y="17928"/>
                      <a:pt x="12525" y="17694"/>
                      <a:pt x="13043" y="17379"/>
                    </a:cubicBezTo>
                    <a:cubicBezTo>
                      <a:pt x="13200" y="17283"/>
                      <a:pt x="13374" y="17203"/>
                      <a:pt x="13513" y="17081"/>
                    </a:cubicBezTo>
                    <a:cubicBezTo>
                      <a:pt x="13777" y="16845"/>
                      <a:pt x="13880" y="16528"/>
                      <a:pt x="13904" y="16183"/>
                    </a:cubicBezTo>
                    <a:cubicBezTo>
                      <a:pt x="13931" y="15847"/>
                      <a:pt x="13863" y="15524"/>
                      <a:pt x="13732" y="15219"/>
                    </a:cubicBezTo>
                    <a:cubicBezTo>
                      <a:pt x="13538" y="14771"/>
                      <a:pt x="13344" y="14321"/>
                      <a:pt x="13102" y="13901"/>
                    </a:cubicBezTo>
                    <a:cubicBezTo>
                      <a:pt x="12560" y="12966"/>
                      <a:pt x="11989" y="12046"/>
                      <a:pt x="11431" y="11119"/>
                    </a:cubicBezTo>
                    <a:cubicBezTo>
                      <a:pt x="11019" y="10454"/>
                      <a:pt x="10651" y="9779"/>
                      <a:pt x="10385" y="9050"/>
                    </a:cubicBezTo>
                    <a:cubicBezTo>
                      <a:pt x="10314" y="8854"/>
                      <a:pt x="10232" y="8660"/>
                      <a:pt x="10172" y="8457"/>
                    </a:cubicBezTo>
                    <a:cubicBezTo>
                      <a:pt x="10029" y="7978"/>
                      <a:pt x="9947" y="7496"/>
                      <a:pt x="10068" y="6998"/>
                    </a:cubicBezTo>
                    <a:cubicBezTo>
                      <a:pt x="10170" y="6575"/>
                      <a:pt x="10273" y="6153"/>
                      <a:pt x="10508" y="5775"/>
                    </a:cubicBezTo>
                    <a:cubicBezTo>
                      <a:pt x="10702" y="5460"/>
                      <a:pt x="10907" y="5155"/>
                      <a:pt x="11179" y="4901"/>
                    </a:cubicBezTo>
                    <a:cubicBezTo>
                      <a:pt x="11419" y="4678"/>
                      <a:pt x="11696" y="4571"/>
                      <a:pt x="12006" y="4571"/>
                    </a:cubicBezTo>
                    <a:cubicBezTo>
                      <a:pt x="12068" y="4571"/>
                      <a:pt x="12131" y="4576"/>
                      <a:pt x="12196" y="4584"/>
                    </a:cubicBezTo>
                    <a:cubicBezTo>
                      <a:pt x="12270" y="4594"/>
                      <a:pt x="12341" y="4609"/>
                      <a:pt x="12413" y="4625"/>
                    </a:cubicBezTo>
                    <a:cubicBezTo>
                      <a:pt x="13166" y="4799"/>
                      <a:pt x="13784" y="5208"/>
                      <a:pt x="14350" y="5714"/>
                    </a:cubicBezTo>
                    <a:cubicBezTo>
                      <a:pt x="14712" y="6041"/>
                      <a:pt x="14837" y="6454"/>
                      <a:pt x="14751" y="6931"/>
                    </a:cubicBezTo>
                    <a:cubicBezTo>
                      <a:pt x="14700" y="7213"/>
                      <a:pt x="14649" y="7504"/>
                      <a:pt x="14561" y="7774"/>
                    </a:cubicBezTo>
                    <a:cubicBezTo>
                      <a:pt x="14485" y="8015"/>
                      <a:pt x="14381" y="8255"/>
                      <a:pt x="14242" y="8465"/>
                    </a:cubicBezTo>
                    <a:cubicBezTo>
                      <a:pt x="14070" y="8731"/>
                      <a:pt x="13856" y="8862"/>
                      <a:pt x="13614" y="8862"/>
                    </a:cubicBezTo>
                    <a:cubicBezTo>
                      <a:pt x="13462" y="8862"/>
                      <a:pt x="13298" y="8810"/>
                      <a:pt x="13127" y="8707"/>
                    </a:cubicBezTo>
                    <a:cubicBezTo>
                      <a:pt x="13020" y="8643"/>
                      <a:pt x="12922" y="8561"/>
                      <a:pt x="12818" y="8498"/>
                    </a:cubicBezTo>
                    <a:cubicBezTo>
                      <a:pt x="12718" y="8437"/>
                      <a:pt x="12613" y="8365"/>
                      <a:pt x="12501" y="8336"/>
                    </a:cubicBezTo>
                    <a:cubicBezTo>
                      <a:pt x="12422" y="8317"/>
                      <a:pt x="12348" y="8308"/>
                      <a:pt x="12279" y="8308"/>
                    </a:cubicBezTo>
                    <a:cubicBezTo>
                      <a:pt x="12010" y="8308"/>
                      <a:pt x="11828" y="8458"/>
                      <a:pt x="11764" y="8774"/>
                    </a:cubicBezTo>
                    <a:cubicBezTo>
                      <a:pt x="11738" y="8895"/>
                      <a:pt x="11731" y="9022"/>
                      <a:pt x="11738" y="9145"/>
                    </a:cubicBezTo>
                    <a:cubicBezTo>
                      <a:pt x="11752" y="9355"/>
                      <a:pt x="11783" y="9562"/>
                      <a:pt x="11805" y="9771"/>
                    </a:cubicBezTo>
                    <a:cubicBezTo>
                      <a:pt x="11828" y="9975"/>
                      <a:pt x="11803" y="10157"/>
                      <a:pt x="11662" y="10329"/>
                    </a:cubicBezTo>
                    <a:cubicBezTo>
                      <a:pt x="11523" y="10495"/>
                      <a:pt x="11506" y="10687"/>
                      <a:pt x="11641" y="10879"/>
                    </a:cubicBezTo>
                    <a:cubicBezTo>
                      <a:pt x="11701" y="10961"/>
                      <a:pt x="11744" y="11055"/>
                      <a:pt x="11803" y="11139"/>
                    </a:cubicBezTo>
                    <a:cubicBezTo>
                      <a:pt x="11912" y="11299"/>
                      <a:pt x="12038" y="11377"/>
                      <a:pt x="12183" y="11377"/>
                    </a:cubicBezTo>
                    <a:cubicBezTo>
                      <a:pt x="12269" y="11377"/>
                      <a:pt x="12363" y="11350"/>
                      <a:pt x="12464" y="11295"/>
                    </a:cubicBezTo>
                    <a:cubicBezTo>
                      <a:pt x="12842" y="11088"/>
                      <a:pt x="13219" y="10882"/>
                      <a:pt x="13603" y="10679"/>
                    </a:cubicBezTo>
                    <a:cubicBezTo>
                      <a:pt x="13933" y="10505"/>
                      <a:pt x="14232" y="10292"/>
                      <a:pt x="14455" y="9992"/>
                    </a:cubicBezTo>
                    <a:cubicBezTo>
                      <a:pt x="14602" y="9789"/>
                      <a:pt x="14745" y="9586"/>
                      <a:pt x="14884" y="9378"/>
                    </a:cubicBezTo>
                    <a:cubicBezTo>
                      <a:pt x="15308" y="8742"/>
                      <a:pt x="15653" y="8066"/>
                      <a:pt x="15840" y="7320"/>
                    </a:cubicBezTo>
                    <a:cubicBezTo>
                      <a:pt x="16034" y="6538"/>
                      <a:pt x="16116" y="5754"/>
                      <a:pt x="15897" y="4963"/>
                    </a:cubicBezTo>
                    <a:cubicBezTo>
                      <a:pt x="15766" y="4498"/>
                      <a:pt x="15582" y="4052"/>
                      <a:pt x="15357" y="3627"/>
                    </a:cubicBezTo>
                    <a:cubicBezTo>
                      <a:pt x="14956" y="2864"/>
                      <a:pt x="14438" y="2190"/>
                      <a:pt x="13804" y="1611"/>
                    </a:cubicBezTo>
                    <a:cubicBezTo>
                      <a:pt x="13501" y="1335"/>
                      <a:pt x="13155" y="1102"/>
                      <a:pt x="12830" y="848"/>
                    </a:cubicBezTo>
                    <a:cubicBezTo>
                      <a:pt x="12400" y="519"/>
                      <a:pt x="11920" y="296"/>
                      <a:pt x="11404" y="153"/>
                    </a:cubicBezTo>
                    <a:cubicBezTo>
                      <a:pt x="11161" y="83"/>
                      <a:pt x="10905" y="42"/>
                      <a:pt x="10651" y="20"/>
                    </a:cubicBezTo>
                    <a:cubicBezTo>
                      <a:pt x="10520" y="7"/>
                      <a:pt x="10388" y="1"/>
                      <a:pt x="102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3924325" y="4765900"/>
                <a:ext cx="86050" cy="87325"/>
              </a:xfrm>
              <a:custGeom>
                <a:rect b="b" l="l" r="r" t="t"/>
                <a:pathLst>
                  <a:path extrusionOk="0" h="3493" w="3442">
                    <a:moveTo>
                      <a:pt x="578" y="1"/>
                    </a:moveTo>
                    <a:cubicBezTo>
                      <a:pt x="333" y="1"/>
                      <a:pt x="69" y="216"/>
                      <a:pt x="21" y="456"/>
                    </a:cubicBezTo>
                    <a:cubicBezTo>
                      <a:pt x="1" y="557"/>
                      <a:pt x="11" y="681"/>
                      <a:pt x="156" y="753"/>
                    </a:cubicBezTo>
                    <a:cubicBezTo>
                      <a:pt x="291" y="823"/>
                      <a:pt x="428" y="896"/>
                      <a:pt x="553" y="982"/>
                    </a:cubicBezTo>
                    <a:cubicBezTo>
                      <a:pt x="1247" y="1442"/>
                      <a:pt x="1854" y="1997"/>
                      <a:pt x="2409" y="2613"/>
                    </a:cubicBezTo>
                    <a:cubicBezTo>
                      <a:pt x="2489" y="2701"/>
                      <a:pt x="2572" y="2793"/>
                      <a:pt x="2675" y="2846"/>
                    </a:cubicBezTo>
                    <a:cubicBezTo>
                      <a:pt x="2926" y="2981"/>
                      <a:pt x="3119" y="3175"/>
                      <a:pt x="3288" y="3398"/>
                    </a:cubicBezTo>
                    <a:cubicBezTo>
                      <a:pt x="3317" y="3433"/>
                      <a:pt x="3356" y="3462"/>
                      <a:pt x="3391" y="3492"/>
                    </a:cubicBezTo>
                    <a:cubicBezTo>
                      <a:pt x="3409" y="3480"/>
                      <a:pt x="3428" y="3468"/>
                      <a:pt x="3442" y="3454"/>
                    </a:cubicBezTo>
                    <a:cubicBezTo>
                      <a:pt x="3426" y="3402"/>
                      <a:pt x="3411" y="3349"/>
                      <a:pt x="3387" y="3304"/>
                    </a:cubicBezTo>
                    <a:cubicBezTo>
                      <a:pt x="3227" y="3001"/>
                      <a:pt x="3080" y="2697"/>
                      <a:pt x="2910" y="2404"/>
                    </a:cubicBezTo>
                    <a:cubicBezTo>
                      <a:pt x="2390" y="1506"/>
                      <a:pt x="1709" y="749"/>
                      <a:pt x="887" y="115"/>
                    </a:cubicBezTo>
                    <a:cubicBezTo>
                      <a:pt x="815" y="57"/>
                      <a:pt x="721" y="14"/>
                      <a:pt x="631" y="4"/>
                    </a:cubicBezTo>
                    <a:cubicBezTo>
                      <a:pt x="613" y="2"/>
                      <a:pt x="596" y="1"/>
                      <a:pt x="578"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3898200" y="4821625"/>
                <a:ext cx="70750" cy="40350"/>
              </a:xfrm>
              <a:custGeom>
                <a:rect b="b" l="l" r="r" t="t"/>
                <a:pathLst>
                  <a:path extrusionOk="0" h="1614" w="2830">
                    <a:moveTo>
                      <a:pt x="343" y="1"/>
                    </a:moveTo>
                    <a:cubicBezTo>
                      <a:pt x="213" y="1"/>
                      <a:pt x="100" y="88"/>
                      <a:pt x="68" y="220"/>
                    </a:cubicBezTo>
                    <a:cubicBezTo>
                      <a:pt x="8" y="451"/>
                      <a:pt x="0" y="682"/>
                      <a:pt x="96" y="918"/>
                    </a:cubicBezTo>
                    <a:cubicBezTo>
                      <a:pt x="190" y="1167"/>
                      <a:pt x="270" y="1229"/>
                      <a:pt x="549" y="1270"/>
                    </a:cubicBezTo>
                    <a:cubicBezTo>
                      <a:pt x="567" y="1272"/>
                      <a:pt x="583" y="1274"/>
                      <a:pt x="600" y="1276"/>
                    </a:cubicBezTo>
                    <a:cubicBezTo>
                      <a:pt x="1269" y="1331"/>
                      <a:pt x="1936" y="1376"/>
                      <a:pt x="2574" y="1601"/>
                    </a:cubicBezTo>
                    <a:cubicBezTo>
                      <a:pt x="2596" y="1609"/>
                      <a:pt x="2623" y="1613"/>
                      <a:pt x="2651" y="1613"/>
                    </a:cubicBezTo>
                    <a:cubicBezTo>
                      <a:pt x="2693" y="1613"/>
                      <a:pt x="2736" y="1603"/>
                      <a:pt x="2762" y="1581"/>
                    </a:cubicBezTo>
                    <a:cubicBezTo>
                      <a:pt x="2830" y="1525"/>
                      <a:pt x="2830" y="1431"/>
                      <a:pt x="2797" y="1345"/>
                    </a:cubicBezTo>
                    <a:cubicBezTo>
                      <a:pt x="2746" y="1208"/>
                      <a:pt x="2652" y="1102"/>
                      <a:pt x="2539" y="1016"/>
                    </a:cubicBezTo>
                    <a:cubicBezTo>
                      <a:pt x="1905" y="527"/>
                      <a:pt x="1193" y="200"/>
                      <a:pt x="422" y="11"/>
                    </a:cubicBezTo>
                    <a:cubicBezTo>
                      <a:pt x="395" y="4"/>
                      <a:pt x="369" y="1"/>
                      <a:pt x="343"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4108000" y="4711250"/>
                <a:ext cx="35875" cy="130100"/>
              </a:xfrm>
              <a:custGeom>
                <a:rect b="b" l="l" r="r" t="t"/>
                <a:pathLst>
                  <a:path extrusionOk="0" h="5204" w="1435">
                    <a:moveTo>
                      <a:pt x="1182" y="1"/>
                    </a:moveTo>
                    <a:cubicBezTo>
                      <a:pt x="1131" y="1"/>
                      <a:pt x="1076" y="20"/>
                      <a:pt x="1028" y="40"/>
                    </a:cubicBezTo>
                    <a:cubicBezTo>
                      <a:pt x="858" y="114"/>
                      <a:pt x="756" y="244"/>
                      <a:pt x="684" y="418"/>
                    </a:cubicBezTo>
                    <a:cubicBezTo>
                      <a:pt x="213" y="1605"/>
                      <a:pt x="1" y="2837"/>
                      <a:pt x="19" y="4109"/>
                    </a:cubicBezTo>
                    <a:cubicBezTo>
                      <a:pt x="21" y="4369"/>
                      <a:pt x="60" y="4627"/>
                      <a:pt x="82" y="4893"/>
                    </a:cubicBezTo>
                    <a:cubicBezTo>
                      <a:pt x="150" y="4981"/>
                      <a:pt x="203" y="5077"/>
                      <a:pt x="283" y="5144"/>
                    </a:cubicBezTo>
                    <a:cubicBezTo>
                      <a:pt x="326" y="5179"/>
                      <a:pt x="397" y="5204"/>
                      <a:pt x="457" y="5204"/>
                    </a:cubicBezTo>
                    <a:cubicBezTo>
                      <a:pt x="470" y="5204"/>
                      <a:pt x="484" y="5202"/>
                      <a:pt x="496" y="5200"/>
                    </a:cubicBezTo>
                    <a:cubicBezTo>
                      <a:pt x="590" y="5179"/>
                      <a:pt x="584" y="5077"/>
                      <a:pt x="578" y="4999"/>
                    </a:cubicBezTo>
                    <a:cubicBezTo>
                      <a:pt x="563" y="4817"/>
                      <a:pt x="547" y="4635"/>
                      <a:pt x="516" y="4459"/>
                    </a:cubicBezTo>
                    <a:cubicBezTo>
                      <a:pt x="449" y="4091"/>
                      <a:pt x="412" y="3721"/>
                      <a:pt x="436" y="3344"/>
                    </a:cubicBezTo>
                    <a:cubicBezTo>
                      <a:pt x="502" y="2305"/>
                      <a:pt x="817" y="1343"/>
                      <a:pt x="1314" y="437"/>
                    </a:cubicBezTo>
                    <a:cubicBezTo>
                      <a:pt x="1345" y="382"/>
                      <a:pt x="1373" y="326"/>
                      <a:pt x="1390" y="265"/>
                    </a:cubicBezTo>
                    <a:cubicBezTo>
                      <a:pt x="1435" y="91"/>
                      <a:pt x="1369" y="3"/>
                      <a:pt x="1189" y="1"/>
                    </a:cubicBezTo>
                    <a:cubicBezTo>
                      <a:pt x="1187" y="1"/>
                      <a:pt x="1184" y="1"/>
                      <a:pt x="1182"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3906525" y="4791325"/>
                <a:ext cx="71275" cy="51600"/>
              </a:xfrm>
              <a:custGeom>
                <a:rect b="b" l="l" r="r" t="t"/>
                <a:pathLst>
                  <a:path extrusionOk="0" h="2064" w="2851">
                    <a:moveTo>
                      <a:pt x="646" y="0"/>
                    </a:moveTo>
                    <a:cubicBezTo>
                      <a:pt x="588" y="0"/>
                      <a:pt x="526" y="10"/>
                      <a:pt x="457" y="33"/>
                    </a:cubicBezTo>
                    <a:cubicBezTo>
                      <a:pt x="422" y="63"/>
                      <a:pt x="348" y="104"/>
                      <a:pt x="312" y="170"/>
                    </a:cubicBezTo>
                    <a:cubicBezTo>
                      <a:pt x="211" y="348"/>
                      <a:pt x="128" y="534"/>
                      <a:pt x="40" y="718"/>
                    </a:cubicBezTo>
                    <a:cubicBezTo>
                      <a:pt x="1" y="798"/>
                      <a:pt x="21" y="867"/>
                      <a:pt x="101" y="906"/>
                    </a:cubicBezTo>
                    <a:cubicBezTo>
                      <a:pt x="195" y="953"/>
                      <a:pt x="293" y="1002"/>
                      <a:pt x="396" y="1031"/>
                    </a:cubicBezTo>
                    <a:cubicBezTo>
                      <a:pt x="821" y="1152"/>
                      <a:pt x="1238" y="1297"/>
                      <a:pt x="1623" y="1526"/>
                    </a:cubicBezTo>
                    <a:cubicBezTo>
                      <a:pt x="1873" y="1678"/>
                      <a:pt x="2118" y="1841"/>
                      <a:pt x="2366" y="1999"/>
                    </a:cubicBezTo>
                    <a:cubicBezTo>
                      <a:pt x="2417" y="2032"/>
                      <a:pt x="2465" y="2064"/>
                      <a:pt x="2521" y="2064"/>
                    </a:cubicBezTo>
                    <a:cubicBezTo>
                      <a:pt x="2542" y="2064"/>
                      <a:pt x="2563" y="2060"/>
                      <a:pt x="2587" y="2050"/>
                    </a:cubicBezTo>
                    <a:cubicBezTo>
                      <a:pt x="2793" y="1962"/>
                      <a:pt x="2851" y="1723"/>
                      <a:pt x="2697" y="1563"/>
                    </a:cubicBezTo>
                    <a:cubicBezTo>
                      <a:pt x="2556" y="1414"/>
                      <a:pt x="2411" y="1270"/>
                      <a:pt x="2259" y="1133"/>
                    </a:cubicBezTo>
                    <a:cubicBezTo>
                      <a:pt x="1846" y="747"/>
                      <a:pt x="1414" y="378"/>
                      <a:pt x="927" y="86"/>
                    </a:cubicBezTo>
                    <a:cubicBezTo>
                      <a:pt x="839" y="32"/>
                      <a:pt x="749" y="0"/>
                      <a:pt x="64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4126625" y="4717025"/>
                <a:ext cx="46250" cy="75075"/>
              </a:xfrm>
              <a:custGeom>
                <a:rect b="b" l="l" r="r" t="t"/>
                <a:pathLst>
                  <a:path extrusionOk="0" h="3003" w="1850">
                    <a:moveTo>
                      <a:pt x="1155" y="1"/>
                    </a:moveTo>
                    <a:cubicBezTo>
                      <a:pt x="1065" y="1"/>
                      <a:pt x="989" y="49"/>
                      <a:pt x="921" y="140"/>
                    </a:cubicBezTo>
                    <a:cubicBezTo>
                      <a:pt x="890" y="181"/>
                      <a:pt x="862" y="226"/>
                      <a:pt x="839" y="269"/>
                    </a:cubicBezTo>
                    <a:cubicBezTo>
                      <a:pt x="434" y="1038"/>
                      <a:pt x="133" y="1843"/>
                      <a:pt x="13" y="2706"/>
                    </a:cubicBezTo>
                    <a:cubicBezTo>
                      <a:pt x="4" y="2757"/>
                      <a:pt x="0" y="2808"/>
                      <a:pt x="4" y="2859"/>
                    </a:cubicBezTo>
                    <a:cubicBezTo>
                      <a:pt x="15" y="2954"/>
                      <a:pt x="50" y="3003"/>
                      <a:pt x="125" y="3003"/>
                    </a:cubicBezTo>
                    <a:cubicBezTo>
                      <a:pt x="161" y="3003"/>
                      <a:pt x="207" y="2991"/>
                      <a:pt x="264" y="2968"/>
                    </a:cubicBezTo>
                    <a:cubicBezTo>
                      <a:pt x="418" y="2931"/>
                      <a:pt x="526" y="2784"/>
                      <a:pt x="602" y="2604"/>
                    </a:cubicBezTo>
                    <a:cubicBezTo>
                      <a:pt x="813" y="2088"/>
                      <a:pt x="1076" y="1599"/>
                      <a:pt x="1375" y="1129"/>
                    </a:cubicBezTo>
                    <a:cubicBezTo>
                      <a:pt x="1492" y="946"/>
                      <a:pt x="1621" y="773"/>
                      <a:pt x="1741" y="597"/>
                    </a:cubicBezTo>
                    <a:cubicBezTo>
                      <a:pt x="1850" y="441"/>
                      <a:pt x="1836" y="349"/>
                      <a:pt x="1678" y="247"/>
                    </a:cubicBezTo>
                    <a:cubicBezTo>
                      <a:pt x="1555" y="167"/>
                      <a:pt x="1424" y="95"/>
                      <a:pt x="1291" y="34"/>
                    </a:cubicBezTo>
                    <a:cubicBezTo>
                      <a:pt x="1242" y="12"/>
                      <a:pt x="1197" y="1"/>
                      <a:pt x="1155"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4148200" y="4733250"/>
                <a:ext cx="49025" cy="58700"/>
              </a:xfrm>
              <a:custGeom>
                <a:rect b="b" l="l" r="r" t="t"/>
                <a:pathLst>
                  <a:path extrusionOk="0" h="2348" w="1961">
                    <a:moveTo>
                      <a:pt x="1316" y="0"/>
                    </a:moveTo>
                    <a:cubicBezTo>
                      <a:pt x="1241" y="0"/>
                      <a:pt x="1169" y="42"/>
                      <a:pt x="1091" y="126"/>
                    </a:cubicBezTo>
                    <a:cubicBezTo>
                      <a:pt x="1054" y="164"/>
                      <a:pt x="1028" y="205"/>
                      <a:pt x="999" y="246"/>
                    </a:cubicBezTo>
                    <a:cubicBezTo>
                      <a:pt x="647" y="756"/>
                      <a:pt x="357" y="1300"/>
                      <a:pt x="85" y="1858"/>
                    </a:cubicBezTo>
                    <a:cubicBezTo>
                      <a:pt x="1" y="2032"/>
                      <a:pt x="25" y="2223"/>
                      <a:pt x="128" y="2292"/>
                    </a:cubicBezTo>
                    <a:cubicBezTo>
                      <a:pt x="180" y="2329"/>
                      <a:pt x="236" y="2348"/>
                      <a:pt x="295" y="2348"/>
                    </a:cubicBezTo>
                    <a:cubicBezTo>
                      <a:pt x="386" y="2348"/>
                      <a:pt x="484" y="2302"/>
                      <a:pt x="584" y="2208"/>
                    </a:cubicBezTo>
                    <a:cubicBezTo>
                      <a:pt x="590" y="2202"/>
                      <a:pt x="592" y="2198"/>
                      <a:pt x="596" y="2196"/>
                    </a:cubicBezTo>
                    <a:cubicBezTo>
                      <a:pt x="970" y="1850"/>
                      <a:pt x="1343" y="1502"/>
                      <a:pt x="1717" y="1157"/>
                    </a:cubicBezTo>
                    <a:cubicBezTo>
                      <a:pt x="1918" y="975"/>
                      <a:pt x="1961" y="825"/>
                      <a:pt x="1875" y="582"/>
                    </a:cubicBezTo>
                    <a:cubicBezTo>
                      <a:pt x="1809" y="387"/>
                      <a:pt x="1678" y="238"/>
                      <a:pt x="1531" y="105"/>
                    </a:cubicBezTo>
                    <a:cubicBezTo>
                      <a:pt x="1453" y="35"/>
                      <a:pt x="1383" y="0"/>
                      <a:pt x="131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3948675" y="4756925"/>
                <a:ext cx="64775" cy="79875"/>
              </a:xfrm>
              <a:custGeom>
                <a:rect b="b" l="l" r="r" t="t"/>
                <a:pathLst>
                  <a:path extrusionOk="0" h="3195" w="2591">
                    <a:moveTo>
                      <a:pt x="131" y="0"/>
                    </a:moveTo>
                    <a:cubicBezTo>
                      <a:pt x="90" y="0"/>
                      <a:pt x="32" y="24"/>
                      <a:pt x="19" y="52"/>
                    </a:cubicBezTo>
                    <a:cubicBezTo>
                      <a:pt x="1" y="85"/>
                      <a:pt x="21" y="150"/>
                      <a:pt x="48" y="187"/>
                    </a:cubicBezTo>
                    <a:cubicBezTo>
                      <a:pt x="84" y="240"/>
                      <a:pt x="144" y="281"/>
                      <a:pt x="197" y="322"/>
                    </a:cubicBezTo>
                    <a:cubicBezTo>
                      <a:pt x="1050" y="995"/>
                      <a:pt x="1746" y="1797"/>
                      <a:pt x="2280" y="2745"/>
                    </a:cubicBezTo>
                    <a:cubicBezTo>
                      <a:pt x="2366" y="2892"/>
                      <a:pt x="2454" y="3043"/>
                      <a:pt x="2542" y="3195"/>
                    </a:cubicBezTo>
                    <a:cubicBezTo>
                      <a:pt x="2558" y="3189"/>
                      <a:pt x="2572" y="3184"/>
                      <a:pt x="2587" y="3182"/>
                    </a:cubicBezTo>
                    <a:cubicBezTo>
                      <a:pt x="2587" y="3137"/>
                      <a:pt x="2591" y="3097"/>
                      <a:pt x="2582" y="3056"/>
                    </a:cubicBezTo>
                    <a:cubicBezTo>
                      <a:pt x="2517" y="2622"/>
                      <a:pt x="2398" y="2204"/>
                      <a:pt x="2241" y="1795"/>
                    </a:cubicBezTo>
                    <a:cubicBezTo>
                      <a:pt x="2055" y="1310"/>
                      <a:pt x="1774" y="891"/>
                      <a:pt x="1404" y="529"/>
                    </a:cubicBezTo>
                    <a:cubicBezTo>
                      <a:pt x="1052" y="189"/>
                      <a:pt x="614" y="54"/>
                      <a:pt x="144" y="1"/>
                    </a:cubicBezTo>
                    <a:cubicBezTo>
                      <a:pt x="140" y="0"/>
                      <a:pt x="135" y="0"/>
                      <a:pt x="131"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4090675" y="4721100"/>
                <a:ext cx="27225" cy="83950"/>
              </a:xfrm>
              <a:custGeom>
                <a:rect b="b" l="l" r="r" t="t"/>
                <a:pathLst>
                  <a:path extrusionOk="0" h="3358" w="1089">
                    <a:moveTo>
                      <a:pt x="1049" y="0"/>
                    </a:moveTo>
                    <a:cubicBezTo>
                      <a:pt x="964" y="0"/>
                      <a:pt x="925" y="58"/>
                      <a:pt x="894" y="108"/>
                    </a:cubicBezTo>
                    <a:cubicBezTo>
                      <a:pt x="716" y="382"/>
                      <a:pt x="522" y="650"/>
                      <a:pt x="376" y="943"/>
                    </a:cubicBezTo>
                    <a:cubicBezTo>
                      <a:pt x="14" y="1669"/>
                      <a:pt x="0" y="2420"/>
                      <a:pt x="266" y="3183"/>
                    </a:cubicBezTo>
                    <a:cubicBezTo>
                      <a:pt x="293" y="3257"/>
                      <a:pt x="327" y="3331"/>
                      <a:pt x="442" y="3357"/>
                    </a:cubicBezTo>
                    <a:cubicBezTo>
                      <a:pt x="469" y="2197"/>
                      <a:pt x="671" y="1080"/>
                      <a:pt x="1088" y="4"/>
                    </a:cubicBezTo>
                    <a:cubicBezTo>
                      <a:pt x="1074" y="1"/>
                      <a:pt x="1061" y="0"/>
                      <a:pt x="104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3914550" y="4860300"/>
                <a:ext cx="49950" cy="17275"/>
              </a:xfrm>
              <a:custGeom>
                <a:rect b="b" l="l" r="r" t="t"/>
                <a:pathLst>
                  <a:path extrusionOk="0" h="691" w="1998">
                    <a:moveTo>
                      <a:pt x="23" y="1"/>
                    </a:moveTo>
                    <a:cubicBezTo>
                      <a:pt x="15" y="13"/>
                      <a:pt x="7" y="25"/>
                      <a:pt x="1" y="36"/>
                    </a:cubicBezTo>
                    <a:cubicBezTo>
                      <a:pt x="38" y="77"/>
                      <a:pt x="73" y="124"/>
                      <a:pt x="115" y="156"/>
                    </a:cubicBezTo>
                    <a:cubicBezTo>
                      <a:pt x="355" y="330"/>
                      <a:pt x="619" y="463"/>
                      <a:pt x="901" y="555"/>
                    </a:cubicBezTo>
                    <a:cubicBezTo>
                      <a:pt x="1168" y="645"/>
                      <a:pt x="1441" y="690"/>
                      <a:pt x="1721" y="690"/>
                    </a:cubicBezTo>
                    <a:cubicBezTo>
                      <a:pt x="1754" y="690"/>
                      <a:pt x="1788" y="690"/>
                      <a:pt x="1822" y="688"/>
                    </a:cubicBezTo>
                    <a:cubicBezTo>
                      <a:pt x="1914" y="684"/>
                      <a:pt x="1992" y="643"/>
                      <a:pt x="1996" y="563"/>
                    </a:cubicBezTo>
                    <a:cubicBezTo>
                      <a:pt x="1998" y="496"/>
                      <a:pt x="1938" y="424"/>
                      <a:pt x="1893" y="367"/>
                    </a:cubicBezTo>
                    <a:cubicBezTo>
                      <a:pt x="1867" y="336"/>
                      <a:pt x="1812" y="330"/>
                      <a:pt x="1771" y="316"/>
                    </a:cubicBezTo>
                    <a:cubicBezTo>
                      <a:pt x="1351" y="162"/>
                      <a:pt x="913" y="101"/>
                      <a:pt x="474" y="54"/>
                    </a:cubicBezTo>
                    <a:cubicBezTo>
                      <a:pt x="322" y="36"/>
                      <a:pt x="171" y="15"/>
                      <a:pt x="23"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4164925" y="4770800"/>
                <a:ext cx="29075" cy="32000"/>
              </a:xfrm>
              <a:custGeom>
                <a:rect b="b" l="l" r="r" t="t"/>
                <a:pathLst>
                  <a:path extrusionOk="0" h="1280" w="1163">
                    <a:moveTo>
                      <a:pt x="1128" y="0"/>
                    </a:moveTo>
                    <a:cubicBezTo>
                      <a:pt x="1071" y="33"/>
                      <a:pt x="1009" y="56"/>
                      <a:pt x="962" y="97"/>
                    </a:cubicBezTo>
                    <a:cubicBezTo>
                      <a:pt x="833" y="207"/>
                      <a:pt x="707" y="320"/>
                      <a:pt x="586" y="438"/>
                    </a:cubicBezTo>
                    <a:cubicBezTo>
                      <a:pt x="434" y="584"/>
                      <a:pt x="283" y="727"/>
                      <a:pt x="146" y="882"/>
                    </a:cubicBezTo>
                    <a:cubicBezTo>
                      <a:pt x="1" y="1046"/>
                      <a:pt x="58" y="1208"/>
                      <a:pt x="271" y="1263"/>
                    </a:cubicBezTo>
                    <a:cubicBezTo>
                      <a:pt x="312" y="1274"/>
                      <a:pt x="351" y="1279"/>
                      <a:pt x="388" y="1279"/>
                    </a:cubicBezTo>
                    <a:cubicBezTo>
                      <a:pt x="516" y="1279"/>
                      <a:pt x="621" y="1217"/>
                      <a:pt x="709" y="1113"/>
                    </a:cubicBezTo>
                    <a:cubicBezTo>
                      <a:pt x="968" y="802"/>
                      <a:pt x="1095" y="432"/>
                      <a:pt x="1163" y="41"/>
                    </a:cubicBezTo>
                    <a:cubicBezTo>
                      <a:pt x="1151" y="29"/>
                      <a:pt x="1140" y="13"/>
                      <a:pt x="1128"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3824550" y="4581400"/>
                <a:ext cx="421875" cy="472800"/>
              </a:xfrm>
              <a:custGeom>
                <a:rect b="b" l="l" r="r" t="t"/>
                <a:pathLst>
                  <a:path extrusionOk="0" h="18912" w="16875">
                    <a:moveTo>
                      <a:pt x="14262" y="6074"/>
                    </a:moveTo>
                    <a:cubicBezTo>
                      <a:pt x="14329" y="6074"/>
                      <a:pt x="14399" y="6109"/>
                      <a:pt x="14477" y="6179"/>
                    </a:cubicBezTo>
                    <a:cubicBezTo>
                      <a:pt x="14624" y="6312"/>
                      <a:pt x="14755" y="6461"/>
                      <a:pt x="14821" y="6656"/>
                    </a:cubicBezTo>
                    <a:cubicBezTo>
                      <a:pt x="14907" y="6899"/>
                      <a:pt x="14864" y="7049"/>
                      <a:pt x="14663" y="7231"/>
                    </a:cubicBezTo>
                    <a:cubicBezTo>
                      <a:pt x="14289" y="7576"/>
                      <a:pt x="13916" y="7924"/>
                      <a:pt x="13542" y="8270"/>
                    </a:cubicBezTo>
                    <a:cubicBezTo>
                      <a:pt x="13538" y="8272"/>
                      <a:pt x="13536" y="8276"/>
                      <a:pt x="13530" y="8282"/>
                    </a:cubicBezTo>
                    <a:cubicBezTo>
                      <a:pt x="13430" y="8376"/>
                      <a:pt x="13332" y="8422"/>
                      <a:pt x="13241" y="8422"/>
                    </a:cubicBezTo>
                    <a:cubicBezTo>
                      <a:pt x="13182" y="8422"/>
                      <a:pt x="13126" y="8403"/>
                      <a:pt x="13074" y="8366"/>
                    </a:cubicBezTo>
                    <a:cubicBezTo>
                      <a:pt x="12971" y="8297"/>
                      <a:pt x="12947" y="8106"/>
                      <a:pt x="13031" y="7932"/>
                    </a:cubicBezTo>
                    <a:cubicBezTo>
                      <a:pt x="13303" y="7374"/>
                      <a:pt x="13593" y="6830"/>
                      <a:pt x="13945" y="6320"/>
                    </a:cubicBezTo>
                    <a:cubicBezTo>
                      <a:pt x="13974" y="6279"/>
                      <a:pt x="14000" y="6238"/>
                      <a:pt x="14037" y="6200"/>
                    </a:cubicBezTo>
                    <a:cubicBezTo>
                      <a:pt x="14115" y="6116"/>
                      <a:pt x="14187" y="6074"/>
                      <a:pt x="14262" y="6074"/>
                    </a:cubicBezTo>
                    <a:close/>
                    <a:moveTo>
                      <a:pt x="13238" y="5426"/>
                    </a:moveTo>
                    <a:cubicBezTo>
                      <a:pt x="13280" y="5426"/>
                      <a:pt x="13325" y="5437"/>
                      <a:pt x="13374" y="5459"/>
                    </a:cubicBezTo>
                    <a:cubicBezTo>
                      <a:pt x="13507" y="5520"/>
                      <a:pt x="13638" y="5592"/>
                      <a:pt x="13761" y="5672"/>
                    </a:cubicBezTo>
                    <a:cubicBezTo>
                      <a:pt x="13919" y="5774"/>
                      <a:pt x="13933" y="5866"/>
                      <a:pt x="13824" y="6022"/>
                    </a:cubicBezTo>
                    <a:cubicBezTo>
                      <a:pt x="13704" y="6198"/>
                      <a:pt x="13575" y="6371"/>
                      <a:pt x="13458" y="6554"/>
                    </a:cubicBezTo>
                    <a:cubicBezTo>
                      <a:pt x="13159" y="7024"/>
                      <a:pt x="12896" y="7513"/>
                      <a:pt x="12685" y="8029"/>
                    </a:cubicBezTo>
                    <a:cubicBezTo>
                      <a:pt x="12609" y="8209"/>
                      <a:pt x="12501" y="8356"/>
                      <a:pt x="12347" y="8393"/>
                    </a:cubicBezTo>
                    <a:cubicBezTo>
                      <a:pt x="12290" y="8416"/>
                      <a:pt x="12244" y="8428"/>
                      <a:pt x="12208" y="8428"/>
                    </a:cubicBezTo>
                    <a:cubicBezTo>
                      <a:pt x="12133" y="8428"/>
                      <a:pt x="12098" y="8379"/>
                      <a:pt x="12087" y="8284"/>
                    </a:cubicBezTo>
                    <a:cubicBezTo>
                      <a:pt x="12083" y="8233"/>
                      <a:pt x="12087" y="8182"/>
                      <a:pt x="12096" y="8131"/>
                    </a:cubicBezTo>
                    <a:cubicBezTo>
                      <a:pt x="12216" y="7268"/>
                      <a:pt x="12517" y="6463"/>
                      <a:pt x="12922" y="5694"/>
                    </a:cubicBezTo>
                    <a:cubicBezTo>
                      <a:pt x="12945" y="5651"/>
                      <a:pt x="12973" y="5606"/>
                      <a:pt x="13004" y="5565"/>
                    </a:cubicBezTo>
                    <a:cubicBezTo>
                      <a:pt x="13072" y="5474"/>
                      <a:pt x="13148" y="5426"/>
                      <a:pt x="13238" y="5426"/>
                    </a:cubicBezTo>
                    <a:close/>
                    <a:moveTo>
                      <a:pt x="14743" y="7576"/>
                    </a:moveTo>
                    <a:cubicBezTo>
                      <a:pt x="14755" y="7589"/>
                      <a:pt x="14766" y="7605"/>
                      <a:pt x="14778" y="7617"/>
                    </a:cubicBezTo>
                    <a:cubicBezTo>
                      <a:pt x="14710" y="8008"/>
                      <a:pt x="14583" y="8378"/>
                      <a:pt x="14324" y="8689"/>
                    </a:cubicBezTo>
                    <a:cubicBezTo>
                      <a:pt x="14236" y="8793"/>
                      <a:pt x="14131" y="8855"/>
                      <a:pt x="14003" y="8855"/>
                    </a:cubicBezTo>
                    <a:cubicBezTo>
                      <a:pt x="13966" y="8855"/>
                      <a:pt x="13927" y="8850"/>
                      <a:pt x="13886" y="8839"/>
                    </a:cubicBezTo>
                    <a:cubicBezTo>
                      <a:pt x="13673" y="8784"/>
                      <a:pt x="13616" y="8622"/>
                      <a:pt x="13761" y="8458"/>
                    </a:cubicBezTo>
                    <a:cubicBezTo>
                      <a:pt x="13898" y="8303"/>
                      <a:pt x="14049" y="8160"/>
                      <a:pt x="14201" y="8014"/>
                    </a:cubicBezTo>
                    <a:cubicBezTo>
                      <a:pt x="14322" y="7896"/>
                      <a:pt x="14448" y="7783"/>
                      <a:pt x="14577" y="7673"/>
                    </a:cubicBezTo>
                    <a:cubicBezTo>
                      <a:pt x="14624" y="7632"/>
                      <a:pt x="14686" y="7609"/>
                      <a:pt x="14743" y="7576"/>
                    </a:cubicBezTo>
                    <a:close/>
                    <a:moveTo>
                      <a:pt x="11694" y="5588"/>
                    </a:moveTo>
                    <a:cubicBezTo>
                      <a:pt x="11706" y="5588"/>
                      <a:pt x="11719" y="5589"/>
                      <a:pt x="11733" y="5592"/>
                    </a:cubicBezTo>
                    <a:cubicBezTo>
                      <a:pt x="11316" y="6668"/>
                      <a:pt x="11114" y="7785"/>
                      <a:pt x="11087" y="8945"/>
                    </a:cubicBezTo>
                    <a:cubicBezTo>
                      <a:pt x="10972" y="8919"/>
                      <a:pt x="10938" y="8845"/>
                      <a:pt x="10911" y="8771"/>
                    </a:cubicBezTo>
                    <a:cubicBezTo>
                      <a:pt x="10645" y="8008"/>
                      <a:pt x="10659" y="7257"/>
                      <a:pt x="11021" y="6531"/>
                    </a:cubicBezTo>
                    <a:cubicBezTo>
                      <a:pt x="11167" y="6238"/>
                      <a:pt x="11361" y="5970"/>
                      <a:pt x="11539" y="5696"/>
                    </a:cubicBezTo>
                    <a:cubicBezTo>
                      <a:pt x="11570" y="5646"/>
                      <a:pt x="11609" y="5588"/>
                      <a:pt x="11694" y="5588"/>
                    </a:cubicBezTo>
                    <a:close/>
                    <a:moveTo>
                      <a:pt x="5096" y="7021"/>
                    </a:moveTo>
                    <a:cubicBezTo>
                      <a:pt x="5100" y="7021"/>
                      <a:pt x="5105" y="7021"/>
                      <a:pt x="5109" y="7022"/>
                    </a:cubicBezTo>
                    <a:cubicBezTo>
                      <a:pt x="5579" y="7075"/>
                      <a:pt x="6017" y="7210"/>
                      <a:pt x="6369" y="7550"/>
                    </a:cubicBezTo>
                    <a:cubicBezTo>
                      <a:pt x="6739" y="7912"/>
                      <a:pt x="7020" y="8331"/>
                      <a:pt x="7206" y="8816"/>
                    </a:cubicBezTo>
                    <a:cubicBezTo>
                      <a:pt x="7363" y="9225"/>
                      <a:pt x="7482" y="9643"/>
                      <a:pt x="7547" y="10077"/>
                    </a:cubicBezTo>
                    <a:cubicBezTo>
                      <a:pt x="7556" y="10118"/>
                      <a:pt x="7552" y="10158"/>
                      <a:pt x="7552" y="10203"/>
                    </a:cubicBezTo>
                    <a:cubicBezTo>
                      <a:pt x="7537" y="10205"/>
                      <a:pt x="7523" y="10210"/>
                      <a:pt x="7507" y="10216"/>
                    </a:cubicBezTo>
                    <a:cubicBezTo>
                      <a:pt x="7419" y="10064"/>
                      <a:pt x="7331" y="9913"/>
                      <a:pt x="7245" y="9766"/>
                    </a:cubicBezTo>
                    <a:cubicBezTo>
                      <a:pt x="6711" y="8818"/>
                      <a:pt x="6015" y="8016"/>
                      <a:pt x="5162" y="7343"/>
                    </a:cubicBezTo>
                    <a:cubicBezTo>
                      <a:pt x="5109" y="7302"/>
                      <a:pt x="5049" y="7261"/>
                      <a:pt x="5013" y="7208"/>
                    </a:cubicBezTo>
                    <a:cubicBezTo>
                      <a:pt x="4986" y="7171"/>
                      <a:pt x="4966" y="7106"/>
                      <a:pt x="4984" y="7073"/>
                    </a:cubicBezTo>
                    <a:cubicBezTo>
                      <a:pt x="4997" y="7045"/>
                      <a:pt x="5055" y="7021"/>
                      <a:pt x="5096" y="7021"/>
                    </a:cubicBezTo>
                    <a:close/>
                    <a:moveTo>
                      <a:pt x="12520" y="5195"/>
                    </a:moveTo>
                    <a:cubicBezTo>
                      <a:pt x="12522" y="5195"/>
                      <a:pt x="12525" y="5195"/>
                      <a:pt x="12527" y="5195"/>
                    </a:cubicBezTo>
                    <a:cubicBezTo>
                      <a:pt x="12707" y="5197"/>
                      <a:pt x="12773" y="5285"/>
                      <a:pt x="12728" y="5459"/>
                    </a:cubicBezTo>
                    <a:cubicBezTo>
                      <a:pt x="12711" y="5520"/>
                      <a:pt x="12683" y="5576"/>
                      <a:pt x="12652" y="5631"/>
                    </a:cubicBezTo>
                    <a:cubicBezTo>
                      <a:pt x="12155" y="6537"/>
                      <a:pt x="11840" y="7499"/>
                      <a:pt x="11774" y="8538"/>
                    </a:cubicBezTo>
                    <a:cubicBezTo>
                      <a:pt x="11750" y="8915"/>
                      <a:pt x="11787" y="9285"/>
                      <a:pt x="11854" y="9653"/>
                    </a:cubicBezTo>
                    <a:cubicBezTo>
                      <a:pt x="11885" y="9829"/>
                      <a:pt x="11901" y="10011"/>
                      <a:pt x="11916" y="10193"/>
                    </a:cubicBezTo>
                    <a:cubicBezTo>
                      <a:pt x="11922" y="10271"/>
                      <a:pt x="11928" y="10373"/>
                      <a:pt x="11834" y="10394"/>
                    </a:cubicBezTo>
                    <a:cubicBezTo>
                      <a:pt x="11822" y="10396"/>
                      <a:pt x="11808" y="10398"/>
                      <a:pt x="11795" y="10398"/>
                    </a:cubicBezTo>
                    <a:cubicBezTo>
                      <a:pt x="11735" y="10398"/>
                      <a:pt x="11664" y="10373"/>
                      <a:pt x="11621" y="10338"/>
                    </a:cubicBezTo>
                    <a:cubicBezTo>
                      <a:pt x="11541" y="10271"/>
                      <a:pt x="11488" y="10175"/>
                      <a:pt x="11420" y="10087"/>
                    </a:cubicBezTo>
                    <a:cubicBezTo>
                      <a:pt x="11398" y="9821"/>
                      <a:pt x="11359" y="9563"/>
                      <a:pt x="11357" y="9303"/>
                    </a:cubicBezTo>
                    <a:cubicBezTo>
                      <a:pt x="11339" y="8031"/>
                      <a:pt x="11551" y="6799"/>
                      <a:pt x="12022" y="5612"/>
                    </a:cubicBezTo>
                    <a:cubicBezTo>
                      <a:pt x="12094" y="5438"/>
                      <a:pt x="12196" y="5308"/>
                      <a:pt x="12366" y="5234"/>
                    </a:cubicBezTo>
                    <a:cubicBezTo>
                      <a:pt x="12414" y="5214"/>
                      <a:pt x="12469" y="5195"/>
                      <a:pt x="12520" y="5195"/>
                    </a:cubicBezTo>
                    <a:close/>
                    <a:moveTo>
                      <a:pt x="3925" y="8397"/>
                    </a:moveTo>
                    <a:cubicBezTo>
                      <a:pt x="4028" y="8397"/>
                      <a:pt x="4118" y="8429"/>
                      <a:pt x="4206" y="8483"/>
                    </a:cubicBezTo>
                    <a:cubicBezTo>
                      <a:pt x="4693" y="8775"/>
                      <a:pt x="5125" y="9144"/>
                      <a:pt x="5538" y="9530"/>
                    </a:cubicBezTo>
                    <a:cubicBezTo>
                      <a:pt x="5690" y="9667"/>
                      <a:pt x="5835" y="9811"/>
                      <a:pt x="5976" y="9960"/>
                    </a:cubicBezTo>
                    <a:cubicBezTo>
                      <a:pt x="6130" y="10120"/>
                      <a:pt x="6072" y="10359"/>
                      <a:pt x="5866" y="10447"/>
                    </a:cubicBezTo>
                    <a:cubicBezTo>
                      <a:pt x="5842" y="10457"/>
                      <a:pt x="5821" y="10461"/>
                      <a:pt x="5800" y="10461"/>
                    </a:cubicBezTo>
                    <a:cubicBezTo>
                      <a:pt x="5744" y="10461"/>
                      <a:pt x="5696" y="10429"/>
                      <a:pt x="5645" y="10396"/>
                    </a:cubicBezTo>
                    <a:cubicBezTo>
                      <a:pt x="5397" y="10238"/>
                      <a:pt x="5152" y="10075"/>
                      <a:pt x="4902" y="9923"/>
                    </a:cubicBezTo>
                    <a:cubicBezTo>
                      <a:pt x="4517" y="9694"/>
                      <a:pt x="4100" y="9549"/>
                      <a:pt x="3675" y="9428"/>
                    </a:cubicBezTo>
                    <a:cubicBezTo>
                      <a:pt x="3572" y="9399"/>
                      <a:pt x="3474" y="9350"/>
                      <a:pt x="3380" y="9303"/>
                    </a:cubicBezTo>
                    <a:cubicBezTo>
                      <a:pt x="3300" y="9264"/>
                      <a:pt x="3280" y="9195"/>
                      <a:pt x="3319" y="9115"/>
                    </a:cubicBezTo>
                    <a:cubicBezTo>
                      <a:pt x="3407" y="8931"/>
                      <a:pt x="3490" y="8745"/>
                      <a:pt x="3591" y="8567"/>
                    </a:cubicBezTo>
                    <a:cubicBezTo>
                      <a:pt x="3627" y="8501"/>
                      <a:pt x="3701" y="8460"/>
                      <a:pt x="3736" y="8430"/>
                    </a:cubicBezTo>
                    <a:cubicBezTo>
                      <a:pt x="3805" y="8407"/>
                      <a:pt x="3867" y="8397"/>
                      <a:pt x="3925" y="8397"/>
                    </a:cubicBezTo>
                    <a:close/>
                    <a:moveTo>
                      <a:pt x="4569" y="7381"/>
                    </a:moveTo>
                    <a:cubicBezTo>
                      <a:pt x="4587" y="7381"/>
                      <a:pt x="4604" y="7382"/>
                      <a:pt x="4622" y="7384"/>
                    </a:cubicBezTo>
                    <a:cubicBezTo>
                      <a:pt x="4712" y="7394"/>
                      <a:pt x="4806" y="7437"/>
                      <a:pt x="4878" y="7495"/>
                    </a:cubicBezTo>
                    <a:cubicBezTo>
                      <a:pt x="5700" y="8129"/>
                      <a:pt x="6381" y="8886"/>
                      <a:pt x="6901" y="9784"/>
                    </a:cubicBezTo>
                    <a:cubicBezTo>
                      <a:pt x="7071" y="10077"/>
                      <a:pt x="7218" y="10381"/>
                      <a:pt x="7378" y="10684"/>
                    </a:cubicBezTo>
                    <a:cubicBezTo>
                      <a:pt x="7402" y="10729"/>
                      <a:pt x="7417" y="10782"/>
                      <a:pt x="7433" y="10834"/>
                    </a:cubicBezTo>
                    <a:cubicBezTo>
                      <a:pt x="7419" y="10848"/>
                      <a:pt x="7400" y="10860"/>
                      <a:pt x="7382" y="10872"/>
                    </a:cubicBezTo>
                    <a:cubicBezTo>
                      <a:pt x="7347" y="10842"/>
                      <a:pt x="7308" y="10813"/>
                      <a:pt x="7279" y="10778"/>
                    </a:cubicBezTo>
                    <a:cubicBezTo>
                      <a:pt x="7110" y="10555"/>
                      <a:pt x="6917" y="10361"/>
                      <a:pt x="6666" y="10226"/>
                    </a:cubicBezTo>
                    <a:cubicBezTo>
                      <a:pt x="6563" y="10173"/>
                      <a:pt x="6480" y="10081"/>
                      <a:pt x="6400" y="9993"/>
                    </a:cubicBezTo>
                    <a:cubicBezTo>
                      <a:pt x="5845" y="9377"/>
                      <a:pt x="5238" y="8822"/>
                      <a:pt x="4544" y="8362"/>
                    </a:cubicBezTo>
                    <a:cubicBezTo>
                      <a:pt x="4419" y="8276"/>
                      <a:pt x="4282" y="8203"/>
                      <a:pt x="4147" y="8133"/>
                    </a:cubicBezTo>
                    <a:cubicBezTo>
                      <a:pt x="4002" y="8061"/>
                      <a:pt x="3992" y="7937"/>
                      <a:pt x="4012" y="7836"/>
                    </a:cubicBezTo>
                    <a:cubicBezTo>
                      <a:pt x="4060" y="7596"/>
                      <a:pt x="4324" y="7381"/>
                      <a:pt x="4569" y="7381"/>
                    </a:cubicBezTo>
                    <a:close/>
                    <a:moveTo>
                      <a:pt x="3289" y="9610"/>
                    </a:moveTo>
                    <a:cubicBezTo>
                      <a:pt x="3315" y="9610"/>
                      <a:pt x="3341" y="9613"/>
                      <a:pt x="3368" y="9620"/>
                    </a:cubicBezTo>
                    <a:cubicBezTo>
                      <a:pt x="4139" y="9809"/>
                      <a:pt x="4851" y="10136"/>
                      <a:pt x="5485" y="10625"/>
                    </a:cubicBezTo>
                    <a:cubicBezTo>
                      <a:pt x="5598" y="10711"/>
                      <a:pt x="5692" y="10817"/>
                      <a:pt x="5743" y="10954"/>
                    </a:cubicBezTo>
                    <a:cubicBezTo>
                      <a:pt x="5776" y="11040"/>
                      <a:pt x="5776" y="11134"/>
                      <a:pt x="5708" y="11190"/>
                    </a:cubicBezTo>
                    <a:cubicBezTo>
                      <a:pt x="5682" y="11212"/>
                      <a:pt x="5639" y="11222"/>
                      <a:pt x="5597" y="11222"/>
                    </a:cubicBezTo>
                    <a:cubicBezTo>
                      <a:pt x="5569" y="11222"/>
                      <a:pt x="5542" y="11218"/>
                      <a:pt x="5520" y="11210"/>
                    </a:cubicBezTo>
                    <a:cubicBezTo>
                      <a:pt x="4882" y="10985"/>
                      <a:pt x="4215" y="10940"/>
                      <a:pt x="3546" y="10885"/>
                    </a:cubicBezTo>
                    <a:cubicBezTo>
                      <a:pt x="3529" y="10883"/>
                      <a:pt x="3513" y="10881"/>
                      <a:pt x="3495" y="10879"/>
                    </a:cubicBezTo>
                    <a:cubicBezTo>
                      <a:pt x="3216" y="10838"/>
                      <a:pt x="3136" y="10776"/>
                      <a:pt x="3042" y="10527"/>
                    </a:cubicBezTo>
                    <a:cubicBezTo>
                      <a:pt x="2946" y="10291"/>
                      <a:pt x="2954" y="10060"/>
                      <a:pt x="3014" y="9829"/>
                    </a:cubicBezTo>
                    <a:cubicBezTo>
                      <a:pt x="3046" y="9697"/>
                      <a:pt x="3159" y="9610"/>
                      <a:pt x="3289" y="9610"/>
                    </a:cubicBezTo>
                    <a:close/>
                    <a:moveTo>
                      <a:pt x="3623" y="11157"/>
                    </a:moveTo>
                    <a:cubicBezTo>
                      <a:pt x="3771" y="11171"/>
                      <a:pt x="3922" y="11192"/>
                      <a:pt x="4074" y="11210"/>
                    </a:cubicBezTo>
                    <a:cubicBezTo>
                      <a:pt x="4513" y="11257"/>
                      <a:pt x="4951" y="11318"/>
                      <a:pt x="5371" y="11472"/>
                    </a:cubicBezTo>
                    <a:cubicBezTo>
                      <a:pt x="5412" y="11486"/>
                      <a:pt x="5467" y="11492"/>
                      <a:pt x="5493" y="11523"/>
                    </a:cubicBezTo>
                    <a:cubicBezTo>
                      <a:pt x="5538" y="11580"/>
                      <a:pt x="5598" y="11652"/>
                      <a:pt x="5596" y="11719"/>
                    </a:cubicBezTo>
                    <a:cubicBezTo>
                      <a:pt x="5592" y="11799"/>
                      <a:pt x="5514" y="11840"/>
                      <a:pt x="5422" y="11844"/>
                    </a:cubicBezTo>
                    <a:cubicBezTo>
                      <a:pt x="5388" y="11846"/>
                      <a:pt x="5354" y="11846"/>
                      <a:pt x="5321" y="11846"/>
                    </a:cubicBezTo>
                    <a:cubicBezTo>
                      <a:pt x="5041" y="11846"/>
                      <a:pt x="4768" y="11801"/>
                      <a:pt x="4501" y="11711"/>
                    </a:cubicBezTo>
                    <a:cubicBezTo>
                      <a:pt x="4219" y="11619"/>
                      <a:pt x="3955" y="11486"/>
                      <a:pt x="3715" y="11312"/>
                    </a:cubicBezTo>
                    <a:cubicBezTo>
                      <a:pt x="3673" y="11280"/>
                      <a:pt x="3638" y="11233"/>
                      <a:pt x="3601" y="11192"/>
                    </a:cubicBezTo>
                    <a:cubicBezTo>
                      <a:pt x="3607" y="11181"/>
                      <a:pt x="3615" y="11169"/>
                      <a:pt x="3623" y="11157"/>
                    </a:cubicBezTo>
                    <a:close/>
                    <a:moveTo>
                      <a:pt x="10660" y="307"/>
                    </a:moveTo>
                    <a:cubicBezTo>
                      <a:pt x="10791" y="307"/>
                      <a:pt x="10923" y="313"/>
                      <a:pt x="11054" y="326"/>
                    </a:cubicBezTo>
                    <a:cubicBezTo>
                      <a:pt x="11308" y="348"/>
                      <a:pt x="11564" y="389"/>
                      <a:pt x="11807" y="459"/>
                    </a:cubicBezTo>
                    <a:cubicBezTo>
                      <a:pt x="12323" y="602"/>
                      <a:pt x="12803" y="825"/>
                      <a:pt x="13233" y="1154"/>
                    </a:cubicBezTo>
                    <a:cubicBezTo>
                      <a:pt x="13558" y="1408"/>
                      <a:pt x="13904" y="1641"/>
                      <a:pt x="14207" y="1917"/>
                    </a:cubicBezTo>
                    <a:cubicBezTo>
                      <a:pt x="14841" y="2496"/>
                      <a:pt x="15359" y="3170"/>
                      <a:pt x="15760" y="3933"/>
                    </a:cubicBezTo>
                    <a:cubicBezTo>
                      <a:pt x="15985" y="4358"/>
                      <a:pt x="16169" y="4804"/>
                      <a:pt x="16300" y="5269"/>
                    </a:cubicBezTo>
                    <a:cubicBezTo>
                      <a:pt x="16519" y="6060"/>
                      <a:pt x="16437" y="6844"/>
                      <a:pt x="16243" y="7626"/>
                    </a:cubicBezTo>
                    <a:cubicBezTo>
                      <a:pt x="16056" y="8372"/>
                      <a:pt x="15711" y="9048"/>
                      <a:pt x="15287" y="9684"/>
                    </a:cubicBezTo>
                    <a:cubicBezTo>
                      <a:pt x="15148" y="9892"/>
                      <a:pt x="15005" y="10095"/>
                      <a:pt x="14858" y="10298"/>
                    </a:cubicBezTo>
                    <a:cubicBezTo>
                      <a:pt x="14635" y="10598"/>
                      <a:pt x="14336" y="10811"/>
                      <a:pt x="14006" y="10985"/>
                    </a:cubicBezTo>
                    <a:cubicBezTo>
                      <a:pt x="13622" y="11188"/>
                      <a:pt x="13245" y="11394"/>
                      <a:pt x="12867" y="11601"/>
                    </a:cubicBezTo>
                    <a:cubicBezTo>
                      <a:pt x="12766" y="11656"/>
                      <a:pt x="12672" y="11683"/>
                      <a:pt x="12586" y="11683"/>
                    </a:cubicBezTo>
                    <a:cubicBezTo>
                      <a:pt x="12441" y="11683"/>
                      <a:pt x="12315" y="11605"/>
                      <a:pt x="12206" y="11445"/>
                    </a:cubicBezTo>
                    <a:cubicBezTo>
                      <a:pt x="12147" y="11361"/>
                      <a:pt x="12104" y="11267"/>
                      <a:pt x="12044" y="11185"/>
                    </a:cubicBezTo>
                    <a:cubicBezTo>
                      <a:pt x="11909" y="10993"/>
                      <a:pt x="11926" y="10801"/>
                      <a:pt x="12065" y="10635"/>
                    </a:cubicBezTo>
                    <a:cubicBezTo>
                      <a:pt x="12206" y="10463"/>
                      <a:pt x="12231" y="10281"/>
                      <a:pt x="12208" y="10077"/>
                    </a:cubicBezTo>
                    <a:cubicBezTo>
                      <a:pt x="12186" y="9868"/>
                      <a:pt x="12155" y="9661"/>
                      <a:pt x="12141" y="9451"/>
                    </a:cubicBezTo>
                    <a:cubicBezTo>
                      <a:pt x="12134" y="9328"/>
                      <a:pt x="12141" y="9201"/>
                      <a:pt x="12167" y="9080"/>
                    </a:cubicBezTo>
                    <a:cubicBezTo>
                      <a:pt x="12231" y="8764"/>
                      <a:pt x="12413" y="8614"/>
                      <a:pt x="12682" y="8614"/>
                    </a:cubicBezTo>
                    <a:cubicBezTo>
                      <a:pt x="12751" y="8614"/>
                      <a:pt x="12825" y="8623"/>
                      <a:pt x="12904" y="8642"/>
                    </a:cubicBezTo>
                    <a:cubicBezTo>
                      <a:pt x="13016" y="8671"/>
                      <a:pt x="13121" y="8743"/>
                      <a:pt x="13221" y="8804"/>
                    </a:cubicBezTo>
                    <a:cubicBezTo>
                      <a:pt x="13325" y="8867"/>
                      <a:pt x="13423" y="8949"/>
                      <a:pt x="13530" y="9013"/>
                    </a:cubicBezTo>
                    <a:cubicBezTo>
                      <a:pt x="13701" y="9116"/>
                      <a:pt x="13865" y="9168"/>
                      <a:pt x="14017" y="9168"/>
                    </a:cubicBezTo>
                    <a:cubicBezTo>
                      <a:pt x="14259" y="9168"/>
                      <a:pt x="14473" y="9037"/>
                      <a:pt x="14645" y="8771"/>
                    </a:cubicBezTo>
                    <a:cubicBezTo>
                      <a:pt x="14784" y="8561"/>
                      <a:pt x="14888" y="8321"/>
                      <a:pt x="14964" y="8080"/>
                    </a:cubicBezTo>
                    <a:cubicBezTo>
                      <a:pt x="15052" y="7810"/>
                      <a:pt x="15103" y="7519"/>
                      <a:pt x="15154" y="7237"/>
                    </a:cubicBezTo>
                    <a:cubicBezTo>
                      <a:pt x="15240" y="6760"/>
                      <a:pt x="15115" y="6347"/>
                      <a:pt x="14753" y="6020"/>
                    </a:cubicBezTo>
                    <a:cubicBezTo>
                      <a:pt x="14187" y="5514"/>
                      <a:pt x="13569" y="5105"/>
                      <a:pt x="12816" y="4931"/>
                    </a:cubicBezTo>
                    <a:cubicBezTo>
                      <a:pt x="12744" y="4915"/>
                      <a:pt x="12673" y="4900"/>
                      <a:pt x="12599" y="4890"/>
                    </a:cubicBezTo>
                    <a:cubicBezTo>
                      <a:pt x="12534" y="4882"/>
                      <a:pt x="12471" y="4877"/>
                      <a:pt x="12409" y="4877"/>
                    </a:cubicBezTo>
                    <a:cubicBezTo>
                      <a:pt x="12099" y="4877"/>
                      <a:pt x="11822" y="4984"/>
                      <a:pt x="11582" y="5207"/>
                    </a:cubicBezTo>
                    <a:cubicBezTo>
                      <a:pt x="11310" y="5461"/>
                      <a:pt x="11105" y="5766"/>
                      <a:pt x="10911" y="6081"/>
                    </a:cubicBezTo>
                    <a:cubicBezTo>
                      <a:pt x="10676" y="6459"/>
                      <a:pt x="10573" y="6881"/>
                      <a:pt x="10471" y="7304"/>
                    </a:cubicBezTo>
                    <a:cubicBezTo>
                      <a:pt x="10350" y="7802"/>
                      <a:pt x="10432" y="8284"/>
                      <a:pt x="10575" y="8763"/>
                    </a:cubicBezTo>
                    <a:cubicBezTo>
                      <a:pt x="10635" y="8966"/>
                      <a:pt x="10717" y="9160"/>
                      <a:pt x="10788" y="9356"/>
                    </a:cubicBezTo>
                    <a:cubicBezTo>
                      <a:pt x="11054" y="10085"/>
                      <a:pt x="11422" y="10760"/>
                      <a:pt x="11834" y="11425"/>
                    </a:cubicBezTo>
                    <a:cubicBezTo>
                      <a:pt x="12392" y="12352"/>
                      <a:pt x="12963" y="13272"/>
                      <a:pt x="13505" y="14207"/>
                    </a:cubicBezTo>
                    <a:cubicBezTo>
                      <a:pt x="13747" y="14627"/>
                      <a:pt x="13941" y="15077"/>
                      <a:pt x="14135" y="15525"/>
                    </a:cubicBezTo>
                    <a:cubicBezTo>
                      <a:pt x="14266" y="15830"/>
                      <a:pt x="14334" y="16153"/>
                      <a:pt x="14307" y="16489"/>
                    </a:cubicBezTo>
                    <a:cubicBezTo>
                      <a:pt x="14283" y="16834"/>
                      <a:pt x="14180" y="17151"/>
                      <a:pt x="13916" y="17387"/>
                    </a:cubicBezTo>
                    <a:cubicBezTo>
                      <a:pt x="13777" y="17509"/>
                      <a:pt x="13603" y="17589"/>
                      <a:pt x="13446" y="17685"/>
                    </a:cubicBezTo>
                    <a:cubicBezTo>
                      <a:pt x="12928" y="18000"/>
                      <a:pt x="12380" y="18234"/>
                      <a:pt x="11797" y="18393"/>
                    </a:cubicBezTo>
                    <a:cubicBezTo>
                      <a:pt x="11383" y="18508"/>
                      <a:pt x="10969" y="18577"/>
                      <a:pt x="10553" y="18577"/>
                    </a:cubicBezTo>
                    <a:cubicBezTo>
                      <a:pt x="10198" y="18577"/>
                      <a:pt x="9843" y="18527"/>
                      <a:pt x="9487" y="18410"/>
                    </a:cubicBezTo>
                    <a:cubicBezTo>
                      <a:pt x="9078" y="18277"/>
                      <a:pt x="8718" y="18082"/>
                      <a:pt x="8487" y="17696"/>
                    </a:cubicBezTo>
                    <a:cubicBezTo>
                      <a:pt x="8302" y="17381"/>
                      <a:pt x="8253" y="17049"/>
                      <a:pt x="8294" y="16695"/>
                    </a:cubicBezTo>
                    <a:cubicBezTo>
                      <a:pt x="8323" y="16427"/>
                      <a:pt x="8354" y="16157"/>
                      <a:pt x="8397" y="15887"/>
                    </a:cubicBezTo>
                    <a:cubicBezTo>
                      <a:pt x="8534" y="15063"/>
                      <a:pt x="8503" y="14236"/>
                      <a:pt x="8380" y="13416"/>
                    </a:cubicBezTo>
                    <a:cubicBezTo>
                      <a:pt x="8188" y="12147"/>
                      <a:pt x="8006" y="10879"/>
                      <a:pt x="7779" y="9620"/>
                    </a:cubicBezTo>
                    <a:cubicBezTo>
                      <a:pt x="7623" y="8751"/>
                      <a:pt x="7265" y="7963"/>
                      <a:pt x="6610" y="7339"/>
                    </a:cubicBezTo>
                    <a:cubicBezTo>
                      <a:pt x="6180" y="6927"/>
                      <a:pt x="5672" y="6752"/>
                      <a:pt x="5102" y="6752"/>
                    </a:cubicBezTo>
                    <a:cubicBezTo>
                      <a:pt x="5038" y="6752"/>
                      <a:pt x="4974" y="6754"/>
                      <a:pt x="4908" y="6758"/>
                    </a:cubicBezTo>
                    <a:cubicBezTo>
                      <a:pt x="4673" y="6777"/>
                      <a:pt x="4479" y="6899"/>
                      <a:pt x="4303" y="7047"/>
                    </a:cubicBezTo>
                    <a:cubicBezTo>
                      <a:pt x="3998" y="7302"/>
                      <a:pt x="3758" y="7609"/>
                      <a:pt x="3576" y="7959"/>
                    </a:cubicBezTo>
                    <a:cubicBezTo>
                      <a:pt x="3331" y="8434"/>
                      <a:pt x="3096" y="8910"/>
                      <a:pt x="2862" y="9391"/>
                    </a:cubicBezTo>
                    <a:cubicBezTo>
                      <a:pt x="2678" y="9774"/>
                      <a:pt x="2633" y="10173"/>
                      <a:pt x="2746" y="10584"/>
                    </a:cubicBezTo>
                    <a:cubicBezTo>
                      <a:pt x="2811" y="10823"/>
                      <a:pt x="2932" y="11034"/>
                      <a:pt x="3114" y="11206"/>
                    </a:cubicBezTo>
                    <a:cubicBezTo>
                      <a:pt x="3732" y="11791"/>
                      <a:pt x="4464" y="12120"/>
                      <a:pt x="5326" y="12157"/>
                    </a:cubicBezTo>
                    <a:cubicBezTo>
                      <a:pt x="5335" y="12158"/>
                      <a:pt x="5344" y="12158"/>
                      <a:pt x="5353" y="12158"/>
                    </a:cubicBezTo>
                    <a:cubicBezTo>
                      <a:pt x="5727" y="12158"/>
                      <a:pt x="5989" y="11868"/>
                      <a:pt x="6027" y="11574"/>
                    </a:cubicBezTo>
                    <a:cubicBezTo>
                      <a:pt x="6044" y="11421"/>
                      <a:pt x="6058" y="11269"/>
                      <a:pt x="6074" y="11116"/>
                    </a:cubicBezTo>
                    <a:cubicBezTo>
                      <a:pt x="6091" y="10981"/>
                      <a:pt x="6101" y="10842"/>
                      <a:pt x="6134" y="10711"/>
                    </a:cubicBezTo>
                    <a:cubicBezTo>
                      <a:pt x="6174" y="10549"/>
                      <a:pt x="6247" y="10471"/>
                      <a:pt x="6363" y="10471"/>
                    </a:cubicBezTo>
                    <a:cubicBezTo>
                      <a:pt x="6413" y="10471"/>
                      <a:pt x="6472" y="10485"/>
                      <a:pt x="6539" y="10514"/>
                    </a:cubicBezTo>
                    <a:cubicBezTo>
                      <a:pt x="6627" y="10555"/>
                      <a:pt x="6717" y="10615"/>
                      <a:pt x="6788" y="10684"/>
                    </a:cubicBezTo>
                    <a:cubicBezTo>
                      <a:pt x="6889" y="10782"/>
                      <a:pt x="6971" y="10901"/>
                      <a:pt x="7065" y="11005"/>
                    </a:cubicBezTo>
                    <a:cubicBezTo>
                      <a:pt x="7218" y="11179"/>
                      <a:pt x="7363" y="11361"/>
                      <a:pt x="7537" y="11515"/>
                    </a:cubicBezTo>
                    <a:cubicBezTo>
                      <a:pt x="7768" y="11717"/>
                      <a:pt x="7875" y="11965"/>
                      <a:pt x="7881" y="12262"/>
                    </a:cubicBezTo>
                    <a:cubicBezTo>
                      <a:pt x="7885" y="12548"/>
                      <a:pt x="7701" y="12755"/>
                      <a:pt x="7421" y="12804"/>
                    </a:cubicBezTo>
                    <a:cubicBezTo>
                      <a:pt x="6995" y="12875"/>
                      <a:pt x="6574" y="12947"/>
                      <a:pt x="6150" y="13019"/>
                    </a:cubicBezTo>
                    <a:cubicBezTo>
                      <a:pt x="5686" y="13096"/>
                      <a:pt x="5222" y="13155"/>
                      <a:pt x="4755" y="13155"/>
                    </a:cubicBezTo>
                    <a:cubicBezTo>
                      <a:pt x="4532" y="13155"/>
                      <a:pt x="4310" y="13142"/>
                      <a:pt x="4086" y="13111"/>
                    </a:cubicBezTo>
                    <a:cubicBezTo>
                      <a:pt x="3214" y="12990"/>
                      <a:pt x="2439" y="12652"/>
                      <a:pt x="1788" y="12055"/>
                    </a:cubicBezTo>
                    <a:cubicBezTo>
                      <a:pt x="1465" y="11754"/>
                      <a:pt x="1242" y="11380"/>
                      <a:pt x="1021" y="11001"/>
                    </a:cubicBezTo>
                    <a:cubicBezTo>
                      <a:pt x="510" y="10132"/>
                      <a:pt x="403" y="9180"/>
                      <a:pt x="415" y="8198"/>
                    </a:cubicBezTo>
                    <a:cubicBezTo>
                      <a:pt x="426" y="7482"/>
                      <a:pt x="585" y="6793"/>
                      <a:pt x="806" y="6118"/>
                    </a:cubicBezTo>
                    <a:cubicBezTo>
                      <a:pt x="1066" y="5334"/>
                      <a:pt x="1406" y="4589"/>
                      <a:pt x="1854" y="3894"/>
                    </a:cubicBezTo>
                    <a:cubicBezTo>
                      <a:pt x="2334" y="3147"/>
                      <a:pt x="2985" y="2603"/>
                      <a:pt x="3797" y="2247"/>
                    </a:cubicBezTo>
                    <a:cubicBezTo>
                      <a:pt x="4172" y="2083"/>
                      <a:pt x="4575" y="2042"/>
                      <a:pt x="4974" y="1989"/>
                    </a:cubicBezTo>
                    <a:cubicBezTo>
                      <a:pt x="5444" y="1924"/>
                      <a:pt x="5919" y="1887"/>
                      <a:pt x="6392" y="1838"/>
                    </a:cubicBezTo>
                    <a:cubicBezTo>
                      <a:pt x="6743" y="1801"/>
                      <a:pt x="7061" y="1664"/>
                      <a:pt x="7357" y="1482"/>
                    </a:cubicBezTo>
                    <a:cubicBezTo>
                      <a:pt x="7697" y="1277"/>
                      <a:pt x="8022" y="1050"/>
                      <a:pt x="8356" y="837"/>
                    </a:cubicBezTo>
                    <a:cubicBezTo>
                      <a:pt x="8718" y="610"/>
                      <a:pt x="9109" y="469"/>
                      <a:pt x="9530" y="408"/>
                    </a:cubicBezTo>
                    <a:cubicBezTo>
                      <a:pt x="9904" y="354"/>
                      <a:pt x="10281" y="307"/>
                      <a:pt x="10660" y="307"/>
                    </a:cubicBezTo>
                    <a:close/>
                    <a:moveTo>
                      <a:pt x="10709" y="0"/>
                    </a:moveTo>
                    <a:cubicBezTo>
                      <a:pt x="10291" y="0"/>
                      <a:pt x="9875" y="44"/>
                      <a:pt x="9458" y="107"/>
                    </a:cubicBezTo>
                    <a:cubicBezTo>
                      <a:pt x="9043" y="168"/>
                      <a:pt x="8654" y="303"/>
                      <a:pt x="8298" y="522"/>
                    </a:cubicBezTo>
                    <a:cubicBezTo>
                      <a:pt x="7955" y="735"/>
                      <a:pt x="7623" y="960"/>
                      <a:pt x="7277" y="1167"/>
                    </a:cubicBezTo>
                    <a:cubicBezTo>
                      <a:pt x="7089" y="1279"/>
                      <a:pt x="6891" y="1390"/>
                      <a:pt x="6684" y="1459"/>
                    </a:cubicBezTo>
                    <a:cubicBezTo>
                      <a:pt x="6498" y="1521"/>
                      <a:pt x="6295" y="1535"/>
                      <a:pt x="6099" y="1559"/>
                    </a:cubicBezTo>
                    <a:cubicBezTo>
                      <a:pt x="5620" y="1617"/>
                      <a:pt x="5141" y="1662"/>
                      <a:pt x="4665" y="1725"/>
                    </a:cubicBezTo>
                    <a:cubicBezTo>
                      <a:pt x="4329" y="1770"/>
                      <a:pt x="3992" y="1819"/>
                      <a:pt x="3677" y="1965"/>
                    </a:cubicBezTo>
                    <a:cubicBezTo>
                      <a:pt x="2813" y="2366"/>
                      <a:pt x="2101" y="2942"/>
                      <a:pt x="1588" y="3753"/>
                    </a:cubicBezTo>
                    <a:cubicBezTo>
                      <a:pt x="1060" y="4581"/>
                      <a:pt x="669" y="5469"/>
                      <a:pt x="393" y="6410"/>
                    </a:cubicBezTo>
                    <a:cubicBezTo>
                      <a:pt x="12" y="7712"/>
                      <a:pt x="0" y="9011"/>
                      <a:pt x="395" y="10312"/>
                    </a:cubicBezTo>
                    <a:cubicBezTo>
                      <a:pt x="501" y="10652"/>
                      <a:pt x="679" y="10954"/>
                      <a:pt x="841" y="11265"/>
                    </a:cubicBezTo>
                    <a:cubicBezTo>
                      <a:pt x="1254" y="12078"/>
                      <a:pt x="1884" y="12654"/>
                      <a:pt x="2713" y="13021"/>
                    </a:cubicBezTo>
                    <a:cubicBezTo>
                      <a:pt x="3370" y="13311"/>
                      <a:pt x="4052" y="13445"/>
                      <a:pt x="4750" y="13445"/>
                    </a:cubicBezTo>
                    <a:cubicBezTo>
                      <a:pt x="4967" y="13445"/>
                      <a:pt x="5186" y="13433"/>
                      <a:pt x="5405" y="13407"/>
                    </a:cubicBezTo>
                    <a:cubicBezTo>
                      <a:pt x="5935" y="13346"/>
                      <a:pt x="6459" y="13252"/>
                      <a:pt x="6983" y="13160"/>
                    </a:cubicBezTo>
                    <a:cubicBezTo>
                      <a:pt x="7047" y="13148"/>
                      <a:pt x="7109" y="13143"/>
                      <a:pt x="7169" y="13143"/>
                    </a:cubicBezTo>
                    <a:cubicBezTo>
                      <a:pt x="7717" y="13143"/>
                      <a:pt x="8072" y="13595"/>
                      <a:pt x="8118" y="13960"/>
                    </a:cubicBezTo>
                    <a:cubicBezTo>
                      <a:pt x="8198" y="14574"/>
                      <a:pt x="8206" y="15189"/>
                      <a:pt x="8104" y="15805"/>
                    </a:cubicBezTo>
                    <a:cubicBezTo>
                      <a:pt x="8055" y="16108"/>
                      <a:pt x="8004" y="16409"/>
                      <a:pt x="7973" y="16714"/>
                    </a:cubicBezTo>
                    <a:cubicBezTo>
                      <a:pt x="7893" y="17489"/>
                      <a:pt x="8239" y="18172"/>
                      <a:pt x="8892" y="18506"/>
                    </a:cubicBezTo>
                    <a:cubicBezTo>
                      <a:pt x="9447" y="18792"/>
                      <a:pt x="10040" y="18912"/>
                      <a:pt x="10650" y="18912"/>
                    </a:cubicBezTo>
                    <a:cubicBezTo>
                      <a:pt x="10735" y="18912"/>
                      <a:pt x="10820" y="18909"/>
                      <a:pt x="10905" y="18905"/>
                    </a:cubicBezTo>
                    <a:cubicBezTo>
                      <a:pt x="11343" y="18882"/>
                      <a:pt x="11770" y="18751"/>
                      <a:pt x="12192" y="18629"/>
                    </a:cubicBezTo>
                    <a:cubicBezTo>
                      <a:pt x="12797" y="18453"/>
                      <a:pt x="13354" y="18183"/>
                      <a:pt x="13871" y="17825"/>
                    </a:cubicBezTo>
                    <a:cubicBezTo>
                      <a:pt x="14293" y="17532"/>
                      <a:pt x="14543" y="17129"/>
                      <a:pt x="14596" y="16609"/>
                    </a:cubicBezTo>
                    <a:cubicBezTo>
                      <a:pt x="14626" y="16313"/>
                      <a:pt x="14602" y="16018"/>
                      <a:pt x="14514" y="15734"/>
                    </a:cubicBezTo>
                    <a:cubicBezTo>
                      <a:pt x="14299" y="15042"/>
                      <a:pt x="13980" y="14398"/>
                      <a:pt x="13612" y="13776"/>
                    </a:cubicBezTo>
                    <a:cubicBezTo>
                      <a:pt x="13417" y="13450"/>
                      <a:pt x="13219" y="13125"/>
                      <a:pt x="13024" y="12802"/>
                    </a:cubicBezTo>
                    <a:cubicBezTo>
                      <a:pt x="12758" y="12356"/>
                      <a:pt x="13004" y="11895"/>
                      <a:pt x="13309" y="11724"/>
                    </a:cubicBezTo>
                    <a:cubicBezTo>
                      <a:pt x="13571" y="11574"/>
                      <a:pt x="13835" y="11433"/>
                      <a:pt x="14103" y="11298"/>
                    </a:cubicBezTo>
                    <a:cubicBezTo>
                      <a:pt x="14477" y="11108"/>
                      <a:pt x="14815" y="10875"/>
                      <a:pt x="15064" y="10533"/>
                    </a:cubicBezTo>
                    <a:cubicBezTo>
                      <a:pt x="15201" y="10347"/>
                      <a:pt x="15334" y="10154"/>
                      <a:pt x="15467" y="9964"/>
                    </a:cubicBezTo>
                    <a:cubicBezTo>
                      <a:pt x="15917" y="9330"/>
                      <a:pt x="16275" y="8651"/>
                      <a:pt x="16492" y="7902"/>
                    </a:cubicBezTo>
                    <a:cubicBezTo>
                      <a:pt x="16801" y="6834"/>
                      <a:pt x="16875" y="5770"/>
                      <a:pt x="16451" y="4727"/>
                    </a:cubicBezTo>
                    <a:cubicBezTo>
                      <a:pt x="16228" y="4078"/>
                      <a:pt x="15901" y="3495"/>
                      <a:pt x="15525" y="2945"/>
                    </a:cubicBezTo>
                    <a:cubicBezTo>
                      <a:pt x="14939" y="2085"/>
                      <a:pt x="14193" y="1377"/>
                      <a:pt x="13323" y="809"/>
                    </a:cubicBezTo>
                    <a:cubicBezTo>
                      <a:pt x="12638" y="363"/>
                      <a:pt x="11883" y="66"/>
                      <a:pt x="11052" y="11"/>
                    </a:cubicBezTo>
                    <a:cubicBezTo>
                      <a:pt x="10938" y="4"/>
                      <a:pt x="10823" y="0"/>
                      <a:pt x="107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4020225" y="4722625"/>
                <a:ext cx="33475" cy="38400"/>
              </a:xfrm>
              <a:custGeom>
                <a:rect b="b" l="l" r="r" t="t"/>
                <a:pathLst>
                  <a:path extrusionOk="0" h="1536" w="1339">
                    <a:moveTo>
                      <a:pt x="1007" y="0"/>
                    </a:moveTo>
                    <a:cubicBezTo>
                      <a:pt x="988" y="0"/>
                      <a:pt x="969" y="4"/>
                      <a:pt x="950" y="12"/>
                    </a:cubicBezTo>
                    <a:cubicBezTo>
                      <a:pt x="868" y="45"/>
                      <a:pt x="854" y="139"/>
                      <a:pt x="899" y="283"/>
                    </a:cubicBezTo>
                    <a:cubicBezTo>
                      <a:pt x="942" y="428"/>
                      <a:pt x="975" y="540"/>
                      <a:pt x="1003" y="692"/>
                    </a:cubicBezTo>
                    <a:cubicBezTo>
                      <a:pt x="1028" y="827"/>
                      <a:pt x="1007" y="966"/>
                      <a:pt x="934" y="1087"/>
                    </a:cubicBezTo>
                    <a:cubicBezTo>
                      <a:pt x="883" y="1169"/>
                      <a:pt x="823" y="1211"/>
                      <a:pt x="760" y="1211"/>
                    </a:cubicBezTo>
                    <a:cubicBezTo>
                      <a:pt x="705" y="1211"/>
                      <a:pt x="647" y="1178"/>
                      <a:pt x="592" y="1111"/>
                    </a:cubicBezTo>
                    <a:cubicBezTo>
                      <a:pt x="471" y="970"/>
                      <a:pt x="400" y="804"/>
                      <a:pt x="359" y="626"/>
                    </a:cubicBezTo>
                    <a:cubicBezTo>
                      <a:pt x="347" y="565"/>
                      <a:pt x="332" y="504"/>
                      <a:pt x="312" y="444"/>
                    </a:cubicBezTo>
                    <a:cubicBezTo>
                      <a:pt x="288" y="372"/>
                      <a:pt x="240" y="323"/>
                      <a:pt x="165" y="323"/>
                    </a:cubicBezTo>
                    <a:cubicBezTo>
                      <a:pt x="154" y="323"/>
                      <a:pt x="143" y="324"/>
                      <a:pt x="132" y="326"/>
                    </a:cubicBezTo>
                    <a:cubicBezTo>
                      <a:pt x="36" y="344"/>
                      <a:pt x="1" y="416"/>
                      <a:pt x="11" y="504"/>
                    </a:cubicBezTo>
                    <a:cubicBezTo>
                      <a:pt x="25" y="628"/>
                      <a:pt x="257" y="1209"/>
                      <a:pt x="377" y="1346"/>
                    </a:cubicBezTo>
                    <a:cubicBezTo>
                      <a:pt x="487" y="1474"/>
                      <a:pt x="621" y="1535"/>
                      <a:pt x="754" y="1535"/>
                    </a:cubicBezTo>
                    <a:cubicBezTo>
                      <a:pt x="908" y="1535"/>
                      <a:pt x="1061" y="1454"/>
                      <a:pt x="1175" y="1297"/>
                    </a:cubicBezTo>
                    <a:cubicBezTo>
                      <a:pt x="1284" y="1144"/>
                      <a:pt x="1339" y="966"/>
                      <a:pt x="1314" y="784"/>
                    </a:cubicBezTo>
                    <a:cubicBezTo>
                      <a:pt x="1290" y="567"/>
                      <a:pt x="1249" y="383"/>
                      <a:pt x="1185" y="172"/>
                    </a:cubicBezTo>
                    <a:cubicBezTo>
                      <a:pt x="1150" y="57"/>
                      <a:pt x="1079"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3997575" y="4738325"/>
                <a:ext cx="11900" cy="16025"/>
              </a:xfrm>
              <a:custGeom>
                <a:rect b="b" l="l" r="r" t="t"/>
                <a:pathLst>
                  <a:path extrusionOk="0" h="641" w="476">
                    <a:moveTo>
                      <a:pt x="160" y="0"/>
                    </a:moveTo>
                    <a:cubicBezTo>
                      <a:pt x="79" y="0"/>
                      <a:pt x="9" y="66"/>
                      <a:pt x="5" y="168"/>
                    </a:cubicBezTo>
                    <a:cubicBezTo>
                      <a:pt x="0" y="238"/>
                      <a:pt x="125" y="542"/>
                      <a:pt x="195" y="598"/>
                    </a:cubicBezTo>
                    <a:cubicBezTo>
                      <a:pt x="231" y="627"/>
                      <a:pt x="271" y="641"/>
                      <a:pt x="309" y="641"/>
                    </a:cubicBezTo>
                    <a:cubicBezTo>
                      <a:pt x="396" y="641"/>
                      <a:pt x="475" y="572"/>
                      <a:pt x="475" y="469"/>
                    </a:cubicBezTo>
                    <a:cubicBezTo>
                      <a:pt x="475" y="297"/>
                      <a:pt x="403" y="146"/>
                      <a:pt x="271" y="41"/>
                    </a:cubicBezTo>
                    <a:cubicBezTo>
                      <a:pt x="235" y="13"/>
                      <a:pt x="197"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4061875" y="4714900"/>
                <a:ext cx="11825" cy="16050"/>
              </a:xfrm>
              <a:custGeom>
                <a:rect b="b" l="l" r="r" t="t"/>
                <a:pathLst>
                  <a:path extrusionOk="0" h="642" w="473">
                    <a:moveTo>
                      <a:pt x="160" y="0"/>
                    </a:moveTo>
                    <a:cubicBezTo>
                      <a:pt x="79" y="0"/>
                      <a:pt x="8" y="66"/>
                      <a:pt x="2" y="170"/>
                    </a:cubicBezTo>
                    <a:cubicBezTo>
                      <a:pt x="0" y="242"/>
                      <a:pt x="125" y="547"/>
                      <a:pt x="195" y="600"/>
                    </a:cubicBezTo>
                    <a:cubicBezTo>
                      <a:pt x="230" y="628"/>
                      <a:pt x="269" y="642"/>
                      <a:pt x="307" y="642"/>
                    </a:cubicBezTo>
                    <a:cubicBezTo>
                      <a:pt x="394" y="642"/>
                      <a:pt x="473" y="574"/>
                      <a:pt x="473" y="469"/>
                    </a:cubicBezTo>
                    <a:cubicBezTo>
                      <a:pt x="473" y="297"/>
                      <a:pt x="401" y="148"/>
                      <a:pt x="268" y="41"/>
                    </a:cubicBezTo>
                    <a:cubicBezTo>
                      <a:pt x="233" y="13"/>
                      <a:pt x="195"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391" name="Shape 391"/>
        <p:cNvGrpSpPr/>
        <p:nvPr/>
      </p:nvGrpSpPr>
      <p:grpSpPr>
        <a:xfrm>
          <a:off x="0" y="0"/>
          <a:ext cx="0" cy="0"/>
          <a:chOff x="0" y="0"/>
          <a:chExt cx="0" cy="0"/>
        </a:xfrm>
      </p:grpSpPr>
      <p:sp>
        <p:nvSpPr>
          <p:cNvPr id="392" name="Google Shape;392;p19"/>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3" name="Google Shape;393;p19"/>
          <p:cNvSpPr/>
          <p:nvPr/>
        </p:nvSpPr>
        <p:spPr>
          <a:xfrm>
            <a:off x="6758688" y="117745"/>
            <a:ext cx="2994900" cy="5883000"/>
          </a:xfrm>
          <a:custGeom>
            <a:rect b="b" l="l" r="r" t="t"/>
            <a:pathLst>
              <a:path extrusionOk="0" h="235320" w="119796">
                <a:moveTo>
                  <a:pt x="9306" y="235320"/>
                </a:moveTo>
                <a:cubicBezTo>
                  <a:pt x="5181" y="222946"/>
                  <a:pt x="-5880" y="204039"/>
                  <a:pt x="4734" y="196458"/>
                </a:cubicBezTo>
                <a:cubicBezTo>
                  <a:pt x="15307" y="188906"/>
                  <a:pt x="30640" y="194407"/>
                  <a:pt x="43596" y="193410"/>
                </a:cubicBezTo>
                <a:cubicBezTo>
                  <a:pt x="55881" y="192465"/>
                  <a:pt x="67831" y="188477"/>
                  <a:pt x="79410" y="184266"/>
                </a:cubicBezTo>
                <a:cubicBezTo>
                  <a:pt x="86571" y="181662"/>
                  <a:pt x="94696" y="177554"/>
                  <a:pt x="97698" y="170550"/>
                </a:cubicBezTo>
                <a:cubicBezTo>
                  <a:pt x="100706" y="163531"/>
                  <a:pt x="101063" y="153557"/>
                  <a:pt x="96174" y="147690"/>
                </a:cubicBezTo>
                <a:cubicBezTo>
                  <a:pt x="92174" y="142890"/>
                  <a:pt x="85337" y="137332"/>
                  <a:pt x="79410" y="139308"/>
                </a:cubicBezTo>
                <a:cubicBezTo>
                  <a:pt x="77255" y="140026"/>
                  <a:pt x="75644" y="143249"/>
                  <a:pt x="76362" y="145404"/>
                </a:cubicBezTo>
                <a:cubicBezTo>
                  <a:pt x="76851" y="146870"/>
                  <a:pt x="79389" y="146166"/>
                  <a:pt x="80934" y="146166"/>
                </a:cubicBezTo>
                <a:cubicBezTo>
                  <a:pt x="87558" y="146166"/>
                  <a:pt x="94481" y="141288"/>
                  <a:pt x="97698" y="135498"/>
                </a:cubicBezTo>
                <a:cubicBezTo>
                  <a:pt x="102166" y="127456"/>
                  <a:pt x="101146" y="117258"/>
                  <a:pt x="100746" y="108066"/>
                </a:cubicBezTo>
                <a:cubicBezTo>
                  <a:pt x="100156" y="94493"/>
                  <a:pt x="95294" y="80120"/>
                  <a:pt x="86268" y="69966"/>
                </a:cubicBezTo>
                <a:cubicBezTo>
                  <a:pt x="81966" y="65126"/>
                  <a:pt x="76369" y="61591"/>
                  <a:pt x="71790" y="57012"/>
                </a:cubicBezTo>
                <a:cubicBezTo>
                  <a:pt x="67246" y="52468"/>
                  <a:pt x="66431" y="45107"/>
                  <a:pt x="65694" y="38724"/>
                </a:cubicBezTo>
                <a:cubicBezTo>
                  <a:pt x="64386" y="27389"/>
                  <a:pt x="66977" y="13431"/>
                  <a:pt x="75600" y="5958"/>
                </a:cubicBezTo>
                <a:cubicBezTo>
                  <a:pt x="86792" y="-3742"/>
                  <a:pt x="104985" y="1386"/>
                  <a:pt x="119796" y="1386"/>
                </a:cubicBezTo>
              </a:path>
            </a:pathLst>
          </a:custGeom>
          <a:noFill/>
          <a:ln cap="flat" cmpd="sng" w="19050">
            <a:solidFill>
              <a:schemeClr val="accent2"/>
            </a:solidFill>
            <a:prstDash val="dash"/>
            <a:round/>
            <a:headEnd len="med" w="med" type="none"/>
            <a:tailEnd len="med" w="med" type="none"/>
          </a:ln>
        </p:spPr>
      </p:sp>
      <p:sp>
        <p:nvSpPr>
          <p:cNvPr id="394" name="Google Shape;394;p19"/>
          <p:cNvSpPr/>
          <p:nvPr/>
        </p:nvSpPr>
        <p:spPr>
          <a:xfrm>
            <a:off x="3905250" y="-640810"/>
            <a:ext cx="2844700" cy="1170225"/>
          </a:xfrm>
          <a:custGeom>
            <a:rect b="b" l="l" r="r" t="t"/>
            <a:pathLst>
              <a:path extrusionOk="0" h="46809" w="113788">
                <a:moveTo>
                  <a:pt x="0" y="5058"/>
                </a:moveTo>
                <a:cubicBezTo>
                  <a:pt x="6409" y="1212"/>
                  <a:pt x="15209" y="-1653"/>
                  <a:pt x="22098" y="1248"/>
                </a:cubicBezTo>
                <a:cubicBezTo>
                  <a:pt x="30375" y="4733"/>
                  <a:pt x="38079" y="11858"/>
                  <a:pt x="41148" y="20298"/>
                </a:cubicBezTo>
                <a:cubicBezTo>
                  <a:pt x="43493" y="26748"/>
                  <a:pt x="46028" y="35382"/>
                  <a:pt x="41910" y="40872"/>
                </a:cubicBezTo>
                <a:cubicBezTo>
                  <a:pt x="39525" y="44053"/>
                  <a:pt x="35065" y="45114"/>
                  <a:pt x="31242" y="46206"/>
                </a:cubicBezTo>
                <a:cubicBezTo>
                  <a:pt x="28751" y="46918"/>
                  <a:pt x="24250" y="47195"/>
                  <a:pt x="23622" y="44682"/>
                </a:cubicBezTo>
                <a:cubicBezTo>
                  <a:pt x="21418" y="35866"/>
                  <a:pt x="39190" y="30286"/>
                  <a:pt x="48006" y="32490"/>
                </a:cubicBezTo>
                <a:cubicBezTo>
                  <a:pt x="59720" y="35419"/>
                  <a:pt x="71010" y="42437"/>
                  <a:pt x="83058" y="41634"/>
                </a:cubicBezTo>
                <a:cubicBezTo>
                  <a:pt x="91156" y="41094"/>
                  <a:pt x="99885" y="38681"/>
                  <a:pt x="105918" y="33252"/>
                </a:cubicBezTo>
                <a:cubicBezTo>
                  <a:pt x="113805" y="26154"/>
                  <a:pt x="115369" y="12076"/>
                  <a:pt x="112014" y="2010"/>
                </a:cubicBezTo>
              </a:path>
            </a:pathLst>
          </a:custGeom>
          <a:noFill/>
          <a:ln cap="flat" cmpd="sng" w="19050">
            <a:solidFill>
              <a:schemeClr val="accent2"/>
            </a:solidFill>
            <a:prstDash val="dash"/>
            <a:round/>
            <a:headEnd len="med" w="med" type="none"/>
            <a:tailEnd len="med" w="med" type="none"/>
          </a:ln>
        </p:spPr>
      </p:sp>
      <p:sp>
        <p:nvSpPr>
          <p:cNvPr id="395" name="Google Shape;395;p19"/>
          <p:cNvSpPr/>
          <p:nvPr/>
        </p:nvSpPr>
        <p:spPr>
          <a:xfrm>
            <a:off x="-474239" y="-552450"/>
            <a:ext cx="1788700" cy="5543550"/>
          </a:xfrm>
          <a:custGeom>
            <a:rect b="b" l="l" r="r" t="t"/>
            <a:pathLst>
              <a:path extrusionOk="0" h="221742" w="71548">
                <a:moveTo>
                  <a:pt x="3730" y="221742"/>
                </a:moveTo>
                <a:cubicBezTo>
                  <a:pt x="5642" y="210269"/>
                  <a:pt x="16504" y="202265"/>
                  <a:pt x="22018" y="192024"/>
                </a:cubicBezTo>
                <a:cubicBezTo>
                  <a:pt x="30039" y="177127"/>
                  <a:pt x="32979" y="158146"/>
                  <a:pt x="28876" y="141732"/>
                </a:cubicBezTo>
                <a:cubicBezTo>
                  <a:pt x="26498" y="132220"/>
                  <a:pt x="14868" y="122283"/>
                  <a:pt x="5254" y="124206"/>
                </a:cubicBezTo>
                <a:cubicBezTo>
                  <a:pt x="1230" y="125011"/>
                  <a:pt x="682" y="131533"/>
                  <a:pt x="682" y="135636"/>
                </a:cubicBezTo>
                <a:cubicBezTo>
                  <a:pt x="682" y="137160"/>
                  <a:pt x="-681" y="139526"/>
                  <a:pt x="682" y="140208"/>
                </a:cubicBezTo>
                <a:cubicBezTo>
                  <a:pt x="4650" y="142192"/>
                  <a:pt x="9737" y="138011"/>
                  <a:pt x="12874" y="134874"/>
                </a:cubicBezTo>
                <a:cubicBezTo>
                  <a:pt x="25508" y="122240"/>
                  <a:pt x="30094" y="100578"/>
                  <a:pt x="26590" y="83058"/>
                </a:cubicBezTo>
                <a:cubicBezTo>
                  <a:pt x="24223" y="71225"/>
                  <a:pt x="41" y="67333"/>
                  <a:pt x="2968" y="55626"/>
                </a:cubicBezTo>
                <a:cubicBezTo>
                  <a:pt x="4585" y="49158"/>
                  <a:pt x="11592" y="43499"/>
                  <a:pt x="18208" y="42672"/>
                </a:cubicBezTo>
                <a:cubicBezTo>
                  <a:pt x="27044" y="41568"/>
                  <a:pt x="36316" y="43594"/>
                  <a:pt x="44878" y="41148"/>
                </a:cubicBezTo>
                <a:cubicBezTo>
                  <a:pt x="53822" y="38593"/>
                  <a:pt x="57303" y="26874"/>
                  <a:pt x="60880" y="18288"/>
                </a:cubicBezTo>
                <a:cubicBezTo>
                  <a:pt x="63594" y="11774"/>
                  <a:pt x="69836" y="6847"/>
                  <a:pt x="71548" y="0"/>
                </a:cubicBezTo>
              </a:path>
            </a:pathLst>
          </a:custGeom>
          <a:noFill/>
          <a:ln cap="flat" cmpd="sng" w="19050">
            <a:solidFill>
              <a:schemeClr val="accent2"/>
            </a:solidFill>
            <a:prstDash val="dash"/>
            <a:round/>
            <a:headEnd len="med" w="med" type="none"/>
            <a:tailEnd len="med" w="med" type="none"/>
          </a:ln>
        </p:spPr>
      </p:sp>
      <p:sp>
        <p:nvSpPr>
          <p:cNvPr id="396" name="Google Shape;396;p19"/>
          <p:cNvSpPr/>
          <p:nvPr/>
        </p:nvSpPr>
        <p:spPr>
          <a:xfrm>
            <a:off x="0" y="3886203"/>
            <a:ext cx="1943083" cy="1363445"/>
          </a:xfrm>
          <a:custGeom>
            <a:rect b="b" l="l" r="r" t="t"/>
            <a:pathLst>
              <a:path extrusionOk="0" h="15006" w="28492">
                <a:moveTo>
                  <a:pt x="0" y="0"/>
                </a:moveTo>
                <a:lnTo>
                  <a:pt x="0" y="14911"/>
                </a:lnTo>
                <a:lnTo>
                  <a:pt x="28491" y="15005"/>
                </a:lnTo>
                <a:cubicBezTo>
                  <a:pt x="28491" y="15005"/>
                  <a:pt x="27590" y="12277"/>
                  <a:pt x="21478" y="12277"/>
                </a:cubicBezTo>
                <a:cubicBezTo>
                  <a:pt x="20500" y="12277"/>
                  <a:pt x="19389" y="12347"/>
                  <a:pt x="18127" y="12509"/>
                </a:cubicBezTo>
                <a:cubicBezTo>
                  <a:pt x="16892" y="12668"/>
                  <a:pt x="15834" y="12743"/>
                  <a:pt x="14922" y="12743"/>
                </a:cubicBezTo>
                <a:cubicBezTo>
                  <a:pt x="9075" y="12743"/>
                  <a:pt x="9200" y="9652"/>
                  <a:pt x="6863" y="5638"/>
                </a:cubicBezTo>
                <a:cubicBezTo>
                  <a:pt x="4305" y="1246"/>
                  <a:pt x="0"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flipH="1" rot="10800000">
            <a:off x="6612401" y="-27012"/>
            <a:ext cx="2531570" cy="1093812"/>
          </a:xfrm>
          <a:custGeom>
            <a:rect b="b" l="l" r="r" t="t"/>
            <a:pathLst>
              <a:path extrusionOk="0" h="11103" w="25696">
                <a:moveTo>
                  <a:pt x="25695" y="1"/>
                </a:moveTo>
                <a:cubicBezTo>
                  <a:pt x="25695" y="1"/>
                  <a:pt x="22436" y="1171"/>
                  <a:pt x="20182" y="4157"/>
                </a:cubicBezTo>
                <a:cubicBezTo>
                  <a:pt x="18300" y="6653"/>
                  <a:pt x="17762" y="8913"/>
                  <a:pt x="12828" y="8913"/>
                </a:cubicBezTo>
                <a:cubicBezTo>
                  <a:pt x="11854" y="8913"/>
                  <a:pt x="10708" y="8825"/>
                  <a:pt x="9348" y="8633"/>
                </a:cubicBezTo>
                <a:cubicBezTo>
                  <a:pt x="8209" y="8473"/>
                  <a:pt x="7206" y="8404"/>
                  <a:pt x="6324" y="8404"/>
                </a:cubicBezTo>
                <a:cubicBezTo>
                  <a:pt x="813" y="8404"/>
                  <a:pt x="0" y="11103"/>
                  <a:pt x="0" y="11103"/>
                </a:cubicBezTo>
                <a:lnTo>
                  <a:pt x="25695" y="11008"/>
                </a:lnTo>
                <a:lnTo>
                  <a:pt x="256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398" name="Shape 398"/>
        <p:cNvGrpSpPr/>
        <p:nvPr/>
      </p:nvGrpSpPr>
      <p:grpSpPr>
        <a:xfrm>
          <a:off x="0" y="0"/>
          <a:ext cx="0" cy="0"/>
          <a:chOff x="0" y="0"/>
          <a:chExt cx="0" cy="0"/>
        </a:xfrm>
      </p:grpSpPr>
      <p:sp>
        <p:nvSpPr>
          <p:cNvPr id="399" name="Google Shape;399;p2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0" name="Google Shape;400;p20"/>
          <p:cNvSpPr/>
          <p:nvPr/>
        </p:nvSpPr>
        <p:spPr>
          <a:xfrm>
            <a:off x="-819150" y="-604301"/>
            <a:ext cx="6045275" cy="2881175"/>
          </a:xfrm>
          <a:custGeom>
            <a:rect b="b" l="l" r="r" t="t"/>
            <a:pathLst>
              <a:path extrusionOk="0" h="115247" w="241811">
                <a:moveTo>
                  <a:pt x="0" y="107992"/>
                </a:moveTo>
                <a:cubicBezTo>
                  <a:pt x="1451" y="115245"/>
                  <a:pt x="14319" y="116427"/>
                  <a:pt x="21336" y="114088"/>
                </a:cubicBezTo>
                <a:cubicBezTo>
                  <a:pt x="32246" y="110451"/>
                  <a:pt x="43693" y="101623"/>
                  <a:pt x="46482" y="90466"/>
                </a:cubicBezTo>
                <a:cubicBezTo>
                  <a:pt x="48694" y="81619"/>
                  <a:pt x="47310" y="69731"/>
                  <a:pt x="40386" y="63796"/>
                </a:cubicBezTo>
                <a:cubicBezTo>
                  <a:pt x="37763" y="61548"/>
                  <a:pt x="29642" y="57396"/>
                  <a:pt x="30480" y="60748"/>
                </a:cubicBezTo>
                <a:cubicBezTo>
                  <a:pt x="31513" y="64879"/>
                  <a:pt x="41177" y="68545"/>
                  <a:pt x="42672" y="64558"/>
                </a:cubicBezTo>
                <a:cubicBezTo>
                  <a:pt x="48775" y="48285"/>
                  <a:pt x="50072" y="24315"/>
                  <a:pt x="66294" y="18076"/>
                </a:cubicBezTo>
                <a:cubicBezTo>
                  <a:pt x="71059" y="16243"/>
                  <a:pt x="76691" y="14938"/>
                  <a:pt x="81534" y="16552"/>
                </a:cubicBezTo>
                <a:cubicBezTo>
                  <a:pt x="86016" y="18046"/>
                  <a:pt x="88738" y="22821"/>
                  <a:pt x="92964" y="24934"/>
                </a:cubicBezTo>
                <a:cubicBezTo>
                  <a:pt x="100184" y="28544"/>
                  <a:pt x="108514" y="30268"/>
                  <a:pt x="116586" y="30268"/>
                </a:cubicBezTo>
                <a:cubicBezTo>
                  <a:pt x="119126" y="30268"/>
                  <a:pt x="122001" y="31528"/>
                  <a:pt x="124206" y="30268"/>
                </a:cubicBezTo>
                <a:cubicBezTo>
                  <a:pt x="138017" y="22376"/>
                  <a:pt x="145702" y="1990"/>
                  <a:pt x="161544" y="550"/>
                </a:cubicBezTo>
                <a:cubicBezTo>
                  <a:pt x="163315" y="389"/>
                  <a:pt x="165421" y="-470"/>
                  <a:pt x="166878" y="550"/>
                </a:cubicBezTo>
                <a:cubicBezTo>
                  <a:pt x="173231" y="4997"/>
                  <a:pt x="175921" y="13276"/>
                  <a:pt x="179070" y="20362"/>
                </a:cubicBezTo>
                <a:cubicBezTo>
                  <a:pt x="186662" y="37444"/>
                  <a:pt x="198779" y="58166"/>
                  <a:pt x="217170" y="61510"/>
                </a:cubicBezTo>
                <a:cubicBezTo>
                  <a:pt x="225667" y="63055"/>
                  <a:pt x="236708" y="57290"/>
                  <a:pt x="240030" y="49318"/>
                </a:cubicBezTo>
                <a:cubicBezTo>
                  <a:pt x="243158" y="41812"/>
                  <a:pt x="241502" y="32753"/>
                  <a:pt x="239268" y="24934"/>
                </a:cubicBezTo>
                <a:cubicBezTo>
                  <a:pt x="237894" y="20123"/>
                  <a:pt x="237647" y="13456"/>
                  <a:pt x="233172" y="11218"/>
                </a:cubicBezTo>
              </a:path>
            </a:pathLst>
          </a:custGeom>
          <a:noFill/>
          <a:ln cap="flat" cmpd="sng" w="19050">
            <a:solidFill>
              <a:schemeClr val="accent2"/>
            </a:solidFill>
            <a:prstDash val="dash"/>
            <a:round/>
            <a:headEnd len="med" w="med" type="none"/>
            <a:tailEnd len="med" w="med" type="none"/>
          </a:ln>
        </p:spPr>
      </p:sp>
      <p:sp>
        <p:nvSpPr>
          <p:cNvPr id="401" name="Google Shape;401;p20"/>
          <p:cNvSpPr/>
          <p:nvPr/>
        </p:nvSpPr>
        <p:spPr>
          <a:xfrm>
            <a:off x="6510975" y="2436694"/>
            <a:ext cx="3090725" cy="3978050"/>
          </a:xfrm>
          <a:custGeom>
            <a:rect b="b" l="l" r="r" t="t"/>
            <a:pathLst>
              <a:path extrusionOk="0" h="159122" w="123629">
                <a:moveTo>
                  <a:pt x="122085" y="830"/>
                </a:moveTo>
                <a:cubicBezTo>
                  <a:pt x="110175" y="-2147"/>
                  <a:pt x="94648" y="5411"/>
                  <a:pt x="88557" y="16070"/>
                </a:cubicBezTo>
                <a:cubicBezTo>
                  <a:pt x="82897" y="25974"/>
                  <a:pt x="78092" y="38776"/>
                  <a:pt x="81699" y="49598"/>
                </a:cubicBezTo>
                <a:cubicBezTo>
                  <a:pt x="86646" y="64438"/>
                  <a:pt x="110262" y="85805"/>
                  <a:pt x="121323" y="74744"/>
                </a:cubicBezTo>
                <a:cubicBezTo>
                  <a:pt x="124023" y="72044"/>
                  <a:pt x="124203" y="66491"/>
                  <a:pt x="122085" y="63314"/>
                </a:cubicBezTo>
                <a:cubicBezTo>
                  <a:pt x="120479" y="60904"/>
                  <a:pt x="116113" y="59422"/>
                  <a:pt x="113703" y="61028"/>
                </a:cubicBezTo>
                <a:cubicBezTo>
                  <a:pt x="102211" y="68690"/>
                  <a:pt x="105005" y="92730"/>
                  <a:pt x="91605" y="96080"/>
                </a:cubicBezTo>
                <a:cubicBezTo>
                  <a:pt x="77048" y="99719"/>
                  <a:pt x="61502" y="100488"/>
                  <a:pt x="46647" y="98366"/>
                </a:cubicBezTo>
                <a:cubicBezTo>
                  <a:pt x="34450" y="96624"/>
                  <a:pt x="19536" y="95812"/>
                  <a:pt x="10071" y="103700"/>
                </a:cubicBezTo>
                <a:cubicBezTo>
                  <a:pt x="2419" y="110077"/>
                  <a:pt x="165" y="121933"/>
                  <a:pt x="165" y="131894"/>
                </a:cubicBezTo>
                <a:cubicBezTo>
                  <a:pt x="165" y="138074"/>
                  <a:pt x="-495" y="145238"/>
                  <a:pt x="3213" y="150182"/>
                </a:cubicBezTo>
                <a:cubicBezTo>
                  <a:pt x="8388" y="157082"/>
                  <a:pt x="22260" y="162377"/>
                  <a:pt x="28359" y="156278"/>
                </a:cubicBezTo>
              </a:path>
            </a:pathLst>
          </a:custGeom>
          <a:noFill/>
          <a:ln cap="flat" cmpd="sng" w="19050">
            <a:solidFill>
              <a:schemeClr val="accent2"/>
            </a:solidFill>
            <a:prstDash val="dash"/>
            <a:round/>
            <a:headEnd len="med" w="med" type="none"/>
            <a:tailEnd len="med" w="med" type="none"/>
          </a:ln>
        </p:spPr>
      </p:sp>
      <p:sp>
        <p:nvSpPr>
          <p:cNvPr id="402" name="Google Shape;402;p20"/>
          <p:cNvSpPr/>
          <p:nvPr/>
        </p:nvSpPr>
        <p:spPr>
          <a:xfrm>
            <a:off x="-838200" y="4675803"/>
            <a:ext cx="5791200" cy="1782150"/>
          </a:xfrm>
          <a:custGeom>
            <a:rect b="b" l="l" r="r" t="t"/>
            <a:pathLst>
              <a:path extrusionOk="0" h="71286" w="231648">
                <a:moveTo>
                  <a:pt x="0" y="46902"/>
                </a:moveTo>
                <a:cubicBezTo>
                  <a:pt x="18132" y="46902"/>
                  <a:pt x="40270" y="48802"/>
                  <a:pt x="53340" y="36234"/>
                </a:cubicBezTo>
                <a:cubicBezTo>
                  <a:pt x="62081" y="27829"/>
                  <a:pt x="62492" y="28147"/>
                  <a:pt x="70104" y="18708"/>
                </a:cubicBezTo>
                <a:cubicBezTo>
                  <a:pt x="72979" y="15144"/>
                  <a:pt x="73668" y="9403"/>
                  <a:pt x="77724" y="7278"/>
                </a:cubicBezTo>
                <a:cubicBezTo>
                  <a:pt x="84253" y="3858"/>
                  <a:pt x="94610" y="2828"/>
                  <a:pt x="99822" y="8040"/>
                </a:cubicBezTo>
                <a:cubicBezTo>
                  <a:pt x="104426" y="12644"/>
                  <a:pt x="100053" y="15380"/>
                  <a:pt x="104394" y="20232"/>
                </a:cubicBezTo>
                <a:cubicBezTo>
                  <a:pt x="107318" y="23500"/>
                  <a:pt x="113227" y="24016"/>
                  <a:pt x="117348" y="22518"/>
                </a:cubicBezTo>
                <a:cubicBezTo>
                  <a:pt x="126132" y="19324"/>
                  <a:pt x="129866" y="8207"/>
                  <a:pt x="137922" y="3468"/>
                </a:cubicBezTo>
                <a:cubicBezTo>
                  <a:pt x="144331" y="-302"/>
                  <a:pt x="152600" y="-59"/>
                  <a:pt x="160020" y="420"/>
                </a:cubicBezTo>
                <a:cubicBezTo>
                  <a:pt x="166187" y="818"/>
                  <a:pt x="174179" y="-1130"/>
                  <a:pt x="178308" y="3468"/>
                </a:cubicBezTo>
                <a:cubicBezTo>
                  <a:pt x="193693" y="20602"/>
                  <a:pt x="193028" y="21182"/>
                  <a:pt x="207264" y="39282"/>
                </a:cubicBezTo>
                <a:cubicBezTo>
                  <a:pt x="219701" y="55094"/>
                  <a:pt x="219456" y="55284"/>
                  <a:pt x="231648" y="71286"/>
                </a:cubicBezTo>
              </a:path>
            </a:pathLst>
          </a:custGeom>
          <a:noFill/>
          <a:ln cap="flat" cmpd="sng" w="19050">
            <a:solidFill>
              <a:schemeClr val="accent2"/>
            </a:solidFill>
            <a:prstDash val="dash"/>
            <a:round/>
            <a:headEnd len="med" w="med" type="none"/>
            <a:tailEnd len="med" w="med" type="none"/>
          </a:ln>
        </p:spPr>
      </p:sp>
      <p:sp>
        <p:nvSpPr>
          <p:cNvPr id="403" name="Google Shape;403;p20"/>
          <p:cNvSpPr/>
          <p:nvPr/>
        </p:nvSpPr>
        <p:spPr>
          <a:xfrm rot="5400000">
            <a:off x="6700233" y="-1042373"/>
            <a:ext cx="1401405" cy="3486128"/>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20"/>
          <p:cNvGrpSpPr/>
          <p:nvPr/>
        </p:nvGrpSpPr>
        <p:grpSpPr>
          <a:xfrm rot="3762019">
            <a:off x="310101" y="4054390"/>
            <a:ext cx="1095692" cy="1108218"/>
            <a:chOff x="3267650" y="2993750"/>
            <a:chExt cx="787300" cy="796300"/>
          </a:xfrm>
        </p:grpSpPr>
        <p:sp>
          <p:nvSpPr>
            <p:cNvPr id="405" name="Google Shape;405;p20"/>
            <p:cNvSpPr/>
            <p:nvPr/>
          </p:nvSpPr>
          <p:spPr>
            <a:xfrm>
              <a:off x="3267650" y="2993775"/>
              <a:ext cx="787300" cy="796275"/>
            </a:xfrm>
            <a:custGeom>
              <a:rect b="b" l="l" r="r" t="t"/>
              <a:pathLst>
                <a:path extrusionOk="0" h="31851" w="31492">
                  <a:moveTo>
                    <a:pt x="27703" y="1"/>
                  </a:moveTo>
                  <a:cubicBezTo>
                    <a:pt x="27372" y="1"/>
                    <a:pt x="27113" y="141"/>
                    <a:pt x="26944" y="446"/>
                  </a:cubicBezTo>
                  <a:cubicBezTo>
                    <a:pt x="26850" y="613"/>
                    <a:pt x="26749" y="777"/>
                    <a:pt x="26647" y="941"/>
                  </a:cubicBezTo>
                  <a:cubicBezTo>
                    <a:pt x="26608" y="1002"/>
                    <a:pt x="26565" y="1070"/>
                    <a:pt x="26508" y="1113"/>
                  </a:cubicBezTo>
                  <a:cubicBezTo>
                    <a:pt x="26252" y="1307"/>
                    <a:pt x="25972" y="1448"/>
                    <a:pt x="25645" y="1475"/>
                  </a:cubicBezTo>
                  <a:cubicBezTo>
                    <a:pt x="25258" y="1509"/>
                    <a:pt x="24881" y="1602"/>
                    <a:pt x="24521" y="1741"/>
                  </a:cubicBezTo>
                  <a:cubicBezTo>
                    <a:pt x="23582" y="2107"/>
                    <a:pt x="22739" y="2631"/>
                    <a:pt x="21954" y="3259"/>
                  </a:cubicBezTo>
                  <a:cubicBezTo>
                    <a:pt x="21858" y="3336"/>
                    <a:pt x="21756" y="3376"/>
                    <a:pt x="21642" y="3376"/>
                  </a:cubicBezTo>
                  <a:cubicBezTo>
                    <a:pt x="21605" y="3376"/>
                    <a:pt x="21566" y="3372"/>
                    <a:pt x="21526" y="3363"/>
                  </a:cubicBezTo>
                  <a:cubicBezTo>
                    <a:pt x="21472" y="3351"/>
                    <a:pt x="21421" y="3345"/>
                    <a:pt x="21371" y="3345"/>
                  </a:cubicBezTo>
                  <a:cubicBezTo>
                    <a:pt x="21163" y="3345"/>
                    <a:pt x="20998" y="3452"/>
                    <a:pt x="20886" y="3658"/>
                  </a:cubicBezTo>
                  <a:cubicBezTo>
                    <a:pt x="20783" y="3842"/>
                    <a:pt x="20757" y="4046"/>
                    <a:pt x="20773" y="4251"/>
                  </a:cubicBezTo>
                  <a:cubicBezTo>
                    <a:pt x="20783" y="4396"/>
                    <a:pt x="20734" y="4492"/>
                    <a:pt x="20634" y="4595"/>
                  </a:cubicBezTo>
                  <a:cubicBezTo>
                    <a:pt x="20356" y="4875"/>
                    <a:pt x="20069" y="5153"/>
                    <a:pt x="19818" y="5458"/>
                  </a:cubicBezTo>
                  <a:cubicBezTo>
                    <a:pt x="19509" y="5833"/>
                    <a:pt x="19198" y="6207"/>
                    <a:pt x="18840" y="6538"/>
                  </a:cubicBezTo>
                  <a:cubicBezTo>
                    <a:pt x="18453" y="6896"/>
                    <a:pt x="18165" y="7326"/>
                    <a:pt x="17933" y="7803"/>
                  </a:cubicBezTo>
                  <a:cubicBezTo>
                    <a:pt x="17719" y="8247"/>
                    <a:pt x="17479" y="8680"/>
                    <a:pt x="17154" y="9055"/>
                  </a:cubicBezTo>
                  <a:cubicBezTo>
                    <a:pt x="17076" y="9143"/>
                    <a:pt x="17003" y="9204"/>
                    <a:pt x="16876" y="9223"/>
                  </a:cubicBezTo>
                  <a:cubicBezTo>
                    <a:pt x="16522" y="9272"/>
                    <a:pt x="16354" y="9458"/>
                    <a:pt x="16303" y="9816"/>
                  </a:cubicBezTo>
                  <a:cubicBezTo>
                    <a:pt x="16293" y="9892"/>
                    <a:pt x="16299" y="9973"/>
                    <a:pt x="16293" y="10053"/>
                  </a:cubicBezTo>
                  <a:cubicBezTo>
                    <a:pt x="16276" y="10209"/>
                    <a:pt x="16293" y="10383"/>
                    <a:pt x="16227" y="10520"/>
                  </a:cubicBezTo>
                  <a:cubicBezTo>
                    <a:pt x="16084" y="10820"/>
                    <a:pt x="15904" y="11105"/>
                    <a:pt x="15732" y="11391"/>
                  </a:cubicBezTo>
                  <a:cubicBezTo>
                    <a:pt x="15511" y="11760"/>
                    <a:pt x="15266" y="12118"/>
                    <a:pt x="15065" y="12496"/>
                  </a:cubicBezTo>
                  <a:cubicBezTo>
                    <a:pt x="14865" y="12868"/>
                    <a:pt x="14619" y="13212"/>
                    <a:pt x="14351" y="13529"/>
                  </a:cubicBezTo>
                  <a:cubicBezTo>
                    <a:pt x="13971" y="13983"/>
                    <a:pt x="13572" y="14430"/>
                    <a:pt x="13113" y="14810"/>
                  </a:cubicBezTo>
                  <a:cubicBezTo>
                    <a:pt x="12592" y="15244"/>
                    <a:pt x="12135" y="15757"/>
                    <a:pt x="11593" y="16171"/>
                  </a:cubicBezTo>
                  <a:cubicBezTo>
                    <a:pt x="11116" y="16535"/>
                    <a:pt x="10636" y="16897"/>
                    <a:pt x="10149" y="17251"/>
                  </a:cubicBezTo>
                  <a:cubicBezTo>
                    <a:pt x="10077" y="17304"/>
                    <a:pt x="9971" y="17333"/>
                    <a:pt x="9881" y="17333"/>
                  </a:cubicBezTo>
                  <a:cubicBezTo>
                    <a:pt x="9521" y="17335"/>
                    <a:pt x="9285" y="17498"/>
                    <a:pt x="9240" y="17848"/>
                  </a:cubicBezTo>
                  <a:cubicBezTo>
                    <a:pt x="9214" y="18071"/>
                    <a:pt x="9095" y="18214"/>
                    <a:pt x="8931" y="18329"/>
                  </a:cubicBezTo>
                  <a:cubicBezTo>
                    <a:pt x="8007" y="18986"/>
                    <a:pt x="7080" y="19640"/>
                    <a:pt x="6151" y="20293"/>
                  </a:cubicBezTo>
                  <a:cubicBezTo>
                    <a:pt x="5627" y="20661"/>
                    <a:pt x="5091" y="21015"/>
                    <a:pt x="4574" y="21390"/>
                  </a:cubicBezTo>
                  <a:cubicBezTo>
                    <a:pt x="4445" y="21483"/>
                    <a:pt x="4327" y="21541"/>
                    <a:pt x="4193" y="21541"/>
                  </a:cubicBezTo>
                  <a:cubicBezTo>
                    <a:pt x="4127" y="21541"/>
                    <a:pt x="4057" y="21527"/>
                    <a:pt x="3980" y="21496"/>
                  </a:cubicBezTo>
                  <a:cubicBezTo>
                    <a:pt x="3896" y="21462"/>
                    <a:pt x="3815" y="21446"/>
                    <a:pt x="3738" y="21446"/>
                  </a:cubicBezTo>
                  <a:cubicBezTo>
                    <a:pt x="3545" y="21446"/>
                    <a:pt x="3379" y="21549"/>
                    <a:pt x="3262" y="21744"/>
                  </a:cubicBezTo>
                  <a:cubicBezTo>
                    <a:pt x="3195" y="21850"/>
                    <a:pt x="3139" y="21983"/>
                    <a:pt x="3137" y="22106"/>
                  </a:cubicBezTo>
                  <a:cubicBezTo>
                    <a:pt x="3131" y="22306"/>
                    <a:pt x="3045" y="22439"/>
                    <a:pt x="2896" y="22546"/>
                  </a:cubicBezTo>
                  <a:cubicBezTo>
                    <a:pt x="2820" y="22603"/>
                    <a:pt x="2738" y="22658"/>
                    <a:pt x="2667" y="22720"/>
                  </a:cubicBezTo>
                  <a:cubicBezTo>
                    <a:pt x="2354" y="22984"/>
                    <a:pt x="2016" y="23225"/>
                    <a:pt x="1742" y="23524"/>
                  </a:cubicBezTo>
                  <a:cubicBezTo>
                    <a:pt x="1071" y="24268"/>
                    <a:pt x="562" y="25117"/>
                    <a:pt x="269" y="26083"/>
                  </a:cubicBezTo>
                  <a:cubicBezTo>
                    <a:pt x="105" y="26621"/>
                    <a:pt x="1" y="27153"/>
                    <a:pt x="173" y="27720"/>
                  </a:cubicBezTo>
                  <a:cubicBezTo>
                    <a:pt x="275" y="28029"/>
                    <a:pt x="377" y="28332"/>
                    <a:pt x="553" y="28606"/>
                  </a:cubicBezTo>
                  <a:cubicBezTo>
                    <a:pt x="774" y="28947"/>
                    <a:pt x="1008" y="29285"/>
                    <a:pt x="1237" y="29623"/>
                  </a:cubicBezTo>
                  <a:cubicBezTo>
                    <a:pt x="1392" y="29848"/>
                    <a:pt x="1570" y="30060"/>
                    <a:pt x="1799" y="30208"/>
                  </a:cubicBezTo>
                  <a:cubicBezTo>
                    <a:pt x="2065" y="30380"/>
                    <a:pt x="2337" y="30545"/>
                    <a:pt x="2620" y="30693"/>
                  </a:cubicBezTo>
                  <a:cubicBezTo>
                    <a:pt x="3129" y="30952"/>
                    <a:pt x="3684" y="31081"/>
                    <a:pt x="4242" y="31196"/>
                  </a:cubicBezTo>
                  <a:cubicBezTo>
                    <a:pt x="4396" y="31229"/>
                    <a:pt x="4490" y="31290"/>
                    <a:pt x="4549" y="31443"/>
                  </a:cubicBezTo>
                  <a:cubicBezTo>
                    <a:pt x="4647" y="31706"/>
                    <a:pt x="4857" y="31850"/>
                    <a:pt x="5108" y="31850"/>
                  </a:cubicBezTo>
                  <a:cubicBezTo>
                    <a:pt x="5176" y="31850"/>
                    <a:pt x="5247" y="31840"/>
                    <a:pt x="5320" y="31818"/>
                  </a:cubicBezTo>
                  <a:cubicBezTo>
                    <a:pt x="5421" y="31787"/>
                    <a:pt x="5531" y="31742"/>
                    <a:pt x="5605" y="31671"/>
                  </a:cubicBezTo>
                  <a:cubicBezTo>
                    <a:pt x="5785" y="31501"/>
                    <a:pt x="6000" y="31490"/>
                    <a:pt x="6221" y="31486"/>
                  </a:cubicBezTo>
                  <a:cubicBezTo>
                    <a:pt x="6358" y="31484"/>
                    <a:pt x="6496" y="31483"/>
                    <a:pt x="6633" y="31483"/>
                  </a:cubicBezTo>
                  <a:cubicBezTo>
                    <a:pt x="6707" y="31483"/>
                    <a:pt x="6780" y="31483"/>
                    <a:pt x="6854" y="31483"/>
                  </a:cubicBezTo>
                  <a:cubicBezTo>
                    <a:pt x="7142" y="31483"/>
                    <a:pt x="7431" y="31481"/>
                    <a:pt x="7718" y="31460"/>
                  </a:cubicBezTo>
                  <a:cubicBezTo>
                    <a:pt x="8311" y="31413"/>
                    <a:pt x="8899" y="31317"/>
                    <a:pt x="9490" y="31245"/>
                  </a:cubicBezTo>
                  <a:cubicBezTo>
                    <a:pt x="10003" y="31184"/>
                    <a:pt x="10515" y="31116"/>
                    <a:pt x="11008" y="30959"/>
                  </a:cubicBezTo>
                  <a:cubicBezTo>
                    <a:pt x="11280" y="30873"/>
                    <a:pt x="11550" y="30787"/>
                    <a:pt x="11816" y="30688"/>
                  </a:cubicBezTo>
                  <a:cubicBezTo>
                    <a:pt x="12162" y="30562"/>
                    <a:pt x="12512" y="30441"/>
                    <a:pt x="12841" y="30279"/>
                  </a:cubicBezTo>
                  <a:cubicBezTo>
                    <a:pt x="12971" y="30217"/>
                    <a:pt x="13094" y="30186"/>
                    <a:pt x="13220" y="30186"/>
                  </a:cubicBezTo>
                  <a:cubicBezTo>
                    <a:pt x="13288" y="30186"/>
                    <a:pt x="13358" y="30195"/>
                    <a:pt x="13430" y="30214"/>
                  </a:cubicBezTo>
                  <a:cubicBezTo>
                    <a:pt x="13473" y="30226"/>
                    <a:pt x="13520" y="30234"/>
                    <a:pt x="13563" y="30238"/>
                  </a:cubicBezTo>
                  <a:cubicBezTo>
                    <a:pt x="13596" y="30243"/>
                    <a:pt x="13629" y="30245"/>
                    <a:pt x="13661" y="30245"/>
                  </a:cubicBezTo>
                  <a:cubicBezTo>
                    <a:pt x="13827" y="30245"/>
                    <a:pt x="13975" y="30183"/>
                    <a:pt x="14085" y="30054"/>
                  </a:cubicBezTo>
                  <a:cubicBezTo>
                    <a:pt x="14177" y="29946"/>
                    <a:pt x="14251" y="29815"/>
                    <a:pt x="14308" y="29680"/>
                  </a:cubicBezTo>
                  <a:cubicBezTo>
                    <a:pt x="14400" y="29459"/>
                    <a:pt x="14507" y="29265"/>
                    <a:pt x="14732" y="29150"/>
                  </a:cubicBezTo>
                  <a:cubicBezTo>
                    <a:pt x="14858" y="29087"/>
                    <a:pt x="14975" y="29005"/>
                    <a:pt x="15092" y="28927"/>
                  </a:cubicBezTo>
                  <a:cubicBezTo>
                    <a:pt x="15873" y="28405"/>
                    <a:pt x="16602" y="27822"/>
                    <a:pt x="17285" y="27178"/>
                  </a:cubicBezTo>
                  <a:cubicBezTo>
                    <a:pt x="17661" y="26826"/>
                    <a:pt x="18052" y="26490"/>
                    <a:pt x="18429" y="26134"/>
                  </a:cubicBezTo>
                  <a:cubicBezTo>
                    <a:pt x="18576" y="25995"/>
                    <a:pt x="18729" y="25909"/>
                    <a:pt x="18940" y="25909"/>
                  </a:cubicBezTo>
                  <a:cubicBezTo>
                    <a:pt x="19212" y="25907"/>
                    <a:pt x="19411" y="25735"/>
                    <a:pt x="19462" y="25463"/>
                  </a:cubicBezTo>
                  <a:cubicBezTo>
                    <a:pt x="19482" y="25361"/>
                    <a:pt x="19482" y="25248"/>
                    <a:pt x="19466" y="25144"/>
                  </a:cubicBezTo>
                  <a:cubicBezTo>
                    <a:pt x="19441" y="24964"/>
                    <a:pt x="19497" y="24819"/>
                    <a:pt x="19636" y="24708"/>
                  </a:cubicBezTo>
                  <a:cubicBezTo>
                    <a:pt x="20239" y="24213"/>
                    <a:pt x="20771" y="23646"/>
                    <a:pt x="21297" y="23076"/>
                  </a:cubicBezTo>
                  <a:cubicBezTo>
                    <a:pt x="21960" y="22357"/>
                    <a:pt x="22604" y="21629"/>
                    <a:pt x="23261" y="20905"/>
                  </a:cubicBezTo>
                  <a:cubicBezTo>
                    <a:pt x="23382" y="20770"/>
                    <a:pt x="23531" y="20669"/>
                    <a:pt x="23726" y="20669"/>
                  </a:cubicBezTo>
                  <a:cubicBezTo>
                    <a:pt x="23732" y="20669"/>
                    <a:pt x="23738" y="20669"/>
                    <a:pt x="23744" y="20670"/>
                  </a:cubicBezTo>
                  <a:cubicBezTo>
                    <a:pt x="23747" y="20670"/>
                    <a:pt x="23751" y="20670"/>
                    <a:pt x="23754" y="20670"/>
                  </a:cubicBezTo>
                  <a:cubicBezTo>
                    <a:pt x="23818" y="20670"/>
                    <a:pt x="23884" y="20652"/>
                    <a:pt x="23942" y="20631"/>
                  </a:cubicBezTo>
                  <a:cubicBezTo>
                    <a:pt x="24219" y="20520"/>
                    <a:pt x="24378" y="20250"/>
                    <a:pt x="24343" y="19954"/>
                  </a:cubicBezTo>
                  <a:cubicBezTo>
                    <a:pt x="24325" y="19798"/>
                    <a:pt x="24321" y="19651"/>
                    <a:pt x="24437" y="19524"/>
                  </a:cubicBezTo>
                  <a:cubicBezTo>
                    <a:pt x="24918" y="19010"/>
                    <a:pt x="25391" y="18491"/>
                    <a:pt x="25876" y="17979"/>
                  </a:cubicBezTo>
                  <a:cubicBezTo>
                    <a:pt x="26297" y="17529"/>
                    <a:pt x="26741" y="17093"/>
                    <a:pt x="27079" y="16572"/>
                  </a:cubicBezTo>
                  <a:cubicBezTo>
                    <a:pt x="27181" y="16414"/>
                    <a:pt x="27300" y="16267"/>
                    <a:pt x="27414" y="16119"/>
                  </a:cubicBezTo>
                  <a:cubicBezTo>
                    <a:pt x="27918" y="15477"/>
                    <a:pt x="28423" y="14833"/>
                    <a:pt x="28934" y="14196"/>
                  </a:cubicBezTo>
                  <a:cubicBezTo>
                    <a:pt x="29008" y="14104"/>
                    <a:pt x="29121" y="14026"/>
                    <a:pt x="29231" y="13983"/>
                  </a:cubicBezTo>
                  <a:cubicBezTo>
                    <a:pt x="29565" y="13857"/>
                    <a:pt x="29736" y="13582"/>
                    <a:pt x="29653" y="13237"/>
                  </a:cubicBezTo>
                  <a:cubicBezTo>
                    <a:pt x="29616" y="13091"/>
                    <a:pt x="29644" y="12973"/>
                    <a:pt x="29704" y="12846"/>
                  </a:cubicBezTo>
                  <a:cubicBezTo>
                    <a:pt x="29921" y="12353"/>
                    <a:pt x="30154" y="11866"/>
                    <a:pt x="30340" y="11361"/>
                  </a:cubicBezTo>
                  <a:cubicBezTo>
                    <a:pt x="30585" y="10698"/>
                    <a:pt x="30796" y="10021"/>
                    <a:pt x="31021" y="9347"/>
                  </a:cubicBezTo>
                  <a:cubicBezTo>
                    <a:pt x="31279" y="8580"/>
                    <a:pt x="31463" y="7801"/>
                    <a:pt x="31484" y="6986"/>
                  </a:cubicBezTo>
                  <a:cubicBezTo>
                    <a:pt x="31492" y="6710"/>
                    <a:pt x="31482" y="6432"/>
                    <a:pt x="31445" y="6158"/>
                  </a:cubicBezTo>
                  <a:cubicBezTo>
                    <a:pt x="31412" y="5908"/>
                    <a:pt x="31347" y="5657"/>
                    <a:pt x="31279" y="5411"/>
                  </a:cubicBezTo>
                  <a:cubicBezTo>
                    <a:pt x="31197" y="5112"/>
                    <a:pt x="31107" y="4810"/>
                    <a:pt x="30997" y="4521"/>
                  </a:cubicBezTo>
                  <a:cubicBezTo>
                    <a:pt x="30839" y="4114"/>
                    <a:pt x="30585" y="3770"/>
                    <a:pt x="30287" y="3453"/>
                  </a:cubicBezTo>
                  <a:cubicBezTo>
                    <a:pt x="30078" y="3230"/>
                    <a:pt x="29945" y="2972"/>
                    <a:pt x="29945" y="2647"/>
                  </a:cubicBezTo>
                  <a:cubicBezTo>
                    <a:pt x="29943" y="2062"/>
                    <a:pt x="29851" y="1483"/>
                    <a:pt x="29708" y="916"/>
                  </a:cubicBezTo>
                  <a:cubicBezTo>
                    <a:pt x="29683" y="828"/>
                    <a:pt x="29673" y="734"/>
                    <a:pt x="29632" y="654"/>
                  </a:cubicBezTo>
                  <a:cubicBezTo>
                    <a:pt x="29591" y="579"/>
                    <a:pt x="29534" y="491"/>
                    <a:pt x="29460" y="456"/>
                  </a:cubicBezTo>
                  <a:cubicBezTo>
                    <a:pt x="28922" y="184"/>
                    <a:pt x="28353" y="20"/>
                    <a:pt x="27746" y="2"/>
                  </a:cubicBezTo>
                  <a:cubicBezTo>
                    <a:pt x="27732" y="1"/>
                    <a:pt x="27717" y="1"/>
                    <a:pt x="27703"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20"/>
            <p:cNvGrpSpPr/>
            <p:nvPr/>
          </p:nvGrpSpPr>
          <p:grpSpPr>
            <a:xfrm>
              <a:off x="3267788" y="2993750"/>
              <a:ext cx="787025" cy="796300"/>
              <a:chOff x="3498375" y="2740725"/>
              <a:chExt cx="787025" cy="796300"/>
            </a:xfrm>
          </p:grpSpPr>
          <p:sp>
            <p:nvSpPr>
              <p:cNvPr id="407" name="Google Shape;407;p20"/>
              <p:cNvSpPr/>
              <p:nvPr/>
            </p:nvSpPr>
            <p:spPr>
              <a:xfrm>
                <a:off x="3511150" y="2783050"/>
                <a:ext cx="769350" cy="746475"/>
              </a:xfrm>
              <a:custGeom>
                <a:rect b="b" l="l" r="r" t="t"/>
                <a:pathLst>
                  <a:path extrusionOk="0" h="29859" w="30774">
                    <a:moveTo>
                      <a:pt x="25561" y="1"/>
                    </a:moveTo>
                    <a:cubicBezTo>
                      <a:pt x="25554" y="1"/>
                      <a:pt x="25547" y="1"/>
                      <a:pt x="25540" y="2"/>
                    </a:cubicBezTo>
                    <a:cubicBezTo>
                      <a:pt x="25182" y="61"/>
                      <a:pt x="24816" y="94"/>
                      <a:pt x="24470" y="194"/>
                    </a:cubicBezTo>
                    <a:cubicBezTo>
                      <a:pt x="23924" y="349"/>
                      <a:pt x="23412" y="601"/>
                      <a:pt x="22931" y="906"/>
                    </a:cubicBezTo>
                    <a:cubicBezTo>
                      <a:pt x="22535" y="1156"/>
                      <a:pt x="22146" y="1422"/>
                      <a:pt x="21759" y="1690"/>
                    </a:cubicBezTo>
                    <a:cubicBezTo>
                      <a:pt x="21567" y="1823"/>
                      <a:pt x="21542" y="1994"/>
                      <a:pt x="21655" y="2197"/>
                    </a:cubicBezTo>
                    <a:cubicBezTo>
                      <a:pt x="21675" y="2232"/>
                      <a:pt x="21700" y="2262"/>
                      <a:pt x="21718" y="2297"/>
                    </a:cubicBezTo>
                    <a:cubicBezTo>
                      <a:pt x="21757" y="2369"/>
                      <a:pt x="21761" y="2442"/>
                      <a:pt x="21694" y="2496"/>
                    </a:cubicBezTo>
                    <a:cubicBezTo>
                      <a:pt x="21666" y="2518"/>
                      <a:pt x="21639" y="2528"/>
                      <a:pt x="21613" y="2528"/>
                    </a:cubicBezTo>
                    <a:cubicBezTo>
                      <a:pt x="21570" y="2528"/>
                      <a:pt x="21529" y="2502"/>
                      <a:pt x="21495" y="2467"/>
                    </a:cubicBezTo>
                    <a:cubicBezTo>
                      <a:pt x="21422" y="2391"/>
                      <a:pt x="21360" y="2299"/>
                      <a:pt x="21284" y="2226"/>
                    </a:cubicBezTo>
                    <a:cubicBezTo>
                      <a:pt x="21205" y="2146"/>
                      <a:pt x="21123" y="2058"/>
                      <a:pt x="21029" y="2007"/>
                    </a:cubicBezTo>
                    <a:cubicBezTo>
                      <a:pt x="20971" y="1975"/>
                      <a:pt x="20915" y="1960"/>
                      <a:pt x="20863" y="1960"/>
                    </a:cubicBezTo>
                    <a:cubicBezTo>
                      <a:pt x="20747" y="1960"/>
                      <a:pt x="20653" y="2037"/>
                      <a:pt x="20613" y="2179"/>
                    </a:cubicBezTo>
                    <a:cubicBezTo>
                      <a:pt x="20572" y="2318"/>
                      <a:pt x="20564" y="2467"/>
                      <a:pt x="20564" y="2614"/>
                    </a:cubicBezTo>
                    <a:cubicBezTo>
                      <a:pt x="20564" y="2731"/>
                      <a:pt x="20605" y="2845"/>
                      <a:pt x="20620" y="2966"/>
                    </a:cubicBezTo>
                    <a:cubicBezTo>
                      <a:pt x="20633" y="3087"/>
                      <a:pt x="20589" y="3151"/>
                      <a:pt x="20496" y="3151"/>
                    </a:cubicBezTo>
                    <a:cubicBezTo>
                      <a:pt x="20474" y="3151"/>
                      <a:pt x="20449" y="3148"/>
                      <a:pt x="20421" y="3140"/>
                    </a:cubicBezTo>
                    <a:cubicBezTo>
                      <a:pt x="20397" y="3133"/>
                      <a:pt x="20375" y="3129"/>
                      <a:pt x="20353" y="3129"/>
                    </a:cubicBezTo>
                    <a:cubicBezTo>
                      <a:pt x="20291" y="3129"/>
                      <a:pt x="20240" y="3159"/>
                      <a:pt x="20194" y="3208"/>
                    </a:cubicBezTo>
                    <a:cubicBezTo>
                      <a:pt x="20008" y="3404"/>
                      <a:pt x="19811" y="3592"/>
                      <a:pt x="19640" y="3803"/>
                    </a:cubicBezTo>
                    <a:cubicBezTo>
                      <a:pt x="19273" y="4251"/>
                      <a:pt x="18923" y="4707"/>
                      <a:pt x="18492" y="5096"/>
                    </a:cubicBezTo>
                    <a:cubicBezTo>
                      <a:pt x="18142" y="5411"/>
                      <a:pt x="17882" y="5796"/>
                      <a:pt x="17682" y="6219"/>
                    </a:cubicBezTo>
                    <a:cubicBezTo>
                      <a:pt x="17469" y="6659"/>
                      <a:pt x="17229" y="7085"/>
                      <a:pt x="16923" y="7469"/>
                    </a:cubicBezTo>
                    <a:cubicBezTo>
                      <a:pt x="16804" y="7623"/>
                      <a:pt x="16806" y="7725"/>
                      <a:pt x="16906" y="7889"/>
                    </a:cubicBezTo>
                    <a:cubicBezTo>
                      <a:pt x="16927" y="7923"/>
                      <a:pt x="16953" y="7956"/>
                      <a:pt x="16966" y="7991"/>
                    </a:cubicBezTo>
                    <a:cubicBezTo>
                      <a:pt x="16986" y="8059"/>
                      <a:pt x="16990" y="8140"/>
                      <a:pt x="16916" y="8171"/>
                    </a:cubicBezTo>
                    <a:cubicBezTo>
                      <a:pt x="16898" y="8179"/>
                      <a:pt x="16878" y="8182"/>
                      <a:pt x="16856" y="8182"/>
                    </a:cubicBezTo>
                    <a:cubicBezTo>
                      <a:pt x="16818" y="8182"/>
                      <a:pt x="16778" y="8172"/>
                      <a:pt x="16745" y="8161"/>
                    </a:cubicBezTo>
                    <a:cubicBezTo>
                      <a:pt x="16706" y="8149"/>
                      <a:pt x="16681" y="8099"/>
                      <a:pt x="16648" y="8069"/>
                    </a:cubicBezTo>
                    <a:cubicBezTo>
                      <a:pt x="16593" y="8020"/>
                      <a:pt x="16542" y="7964"/>
                      <a:pt x="16481" y="7923"/>
                    </a:cubicBezTo>
                    <a:cubicBezTo>
                      <a:pt x="16425" y="7888"/>
                      <a:pt x="16373" y="7870"/>
                      <a:pt x="16327" y="7870"/>
                    </a:cubicBezTo>
                    <a:cubicBezTo>
                      <a:pt x="16242" y="7870"/>
                      <a:pt x="16174" y="7929"/>
                      <a:pt x="16131" y="8042"/>
                    </a:cubicBezTo>
                    <a:cubicBezTo>
                      <a:pt x="16069" y="8204"/>
                      <a:pt x="16067" y="8365"/>
                      <a:pt x="16131" y="8527"/>
                    </a:cubicBezTo>
                    <a:cubicBezTo>
                      <a:pt x="16180" y="8646"/>
                      <a:pt x="16241" y="8764"/>
                      <a:pt x="16282" y="8887"/>
                    </a:cubicBezTo>
                    <a:cubicBezTo>
                      <a:pt x="16301" y="8942"/>
                      <a:pt x="16292" y="9024"/>
                      <a:pt x="16260" y="9073"/>
                    </a:cubicBezTo>
                    <a:cubicBezTo>
                      <a:pt x="16251" y="9085"/>
                      <a:pt x="16226" y="9091"/>
                      <a:pt x="16197" y="9091"/>
                    </a:cubicBezTo>
                    <a:cubicBezTo>
                      <a:pt x="16162" y="9091"/>
                      <a:pt x="16121" y="9083"/>
                      <a:pt x="16096" y="9069"/>
                    </a:cubicBezTo>
                    <a:cubicBezTo>
                      <a:pt x="16065" y="9051"/>
                      <a:pt x="16038" y="9043"/>
                      <a:pt x="16015" y="9043"/>
                    </a:cubicBezTo>
                    <a:cubicBezTo>
                      <a:pt x="15966" y="9043"/>
                      <a:pt x="15930" y="9077"/>
                      <a:pt x="15895" y="9124"/>
                    </a:cubicBezTo>
                    <a:cubicBezTo>
                      <a:pt x="15875" y="9153"/>
                      <a:pt x="15863" y="9184"/>
                      <a:pt x="15844" y="9214"/>
                    </a:cubicBezTo>
                    <a:cubicBezTo>
                      <a:pt x="15701" y="9452"/>
                      <a:pt x="15558" y="9689"/>
                      <a:pt x="15413" y="9928"/>
                    </a:cubicBezTo>
                    <a:cubicBezTo>
                      <a:pt x="15239" y="10215"/>
                      <a:pt x="15042" y="10485"/>
                      <a:pt x="14893" y="10788"/>
                    </a:cubicBezTo>
                    <a:cubicBezTo>
                      <a:pt x="14686" y="11201"/>
                      <a:pt x="14424" y="11571"/>
                      <a:pt x="14134" y="11929"/>
                    </a:cubicBezTo>
                    <a:cubicBezTo>
                      <a:pt x="13631" y="12547"/>
                      <a:pt x="13095" y="13130"/>
                      <a:pt x="12485" y="13642"/>
                    </a:cubicBezTo>
                    <a:cubicBezTo>
                      <a:pt x="12260" y="13830"/>
                      <a:pt x="12039" y="14031"/>
                      <a:pt x="11824" y="14229"/>
                    </a:cubicBezTo>
                    <a:cubicBezTo>
                      <a:pt x="11403" y="14618"/>
                      <a:pt x="10961" y="14982"/>
                      <a:pt x="10484" y="15303"/>
                    </a:cubicBezTo>
                    <a:cubicBezTo>
                      <a:pt x="10298" y="15432"/>
                      <a:pt x="10118" y="15571"/>
                      <a:pt x="9942" y="15714"/>
                    </a:cubicBezTo>
                    <a:cubicBezTo>
                      <a:pt x="9801" y="15827"/>
                      <a:pt x="9797" y="15909"/>
                      <a:pt x="9891" y="16062"/>
                    </a:cubicBezTo>
                    <a:cubicBezTo>
                      <a:pt x="9944" y="16150"/>
                      <a:pt x="9991" y="16242"/>
                      <a:pt x="10024" y="16334"/>
                    </a:cubicBezTo>
                    <a:cubicBezTo>
                      <a:pt x="10050" y="16406"/>
                      <a:pt x="10034" y="16488"/>
                      <a:pt x="9950" y="16520"/>
                    </a:cubicBezTo>
                    <a:cubicBezTo>
                      <a:pt x="9929" y="16528"/>
                      <a:pt x="9909" y="16532"/>
                      <a:pt x="9890" y="16532"/>
                    </a:cubicBezTo>
                    <a:cubicBezTo>
                      <a:pt x="9837" y="16532"/>
                      <a:pt x="9793" y="16502"/>
                      <a:pt x="9760" y="16449"/>
                    </a:cubicBezTo>
                    <a:cubicBezTo>
                      <a:pt x="9737" y="16410"/>
                      <a:pt x="9723" y="16365"/>
                      <a:pt x="9694" y="16332"/>
                    </a:cubicBezTo>
                    <a:cubicBezTo>
                      <a:pt x="9604" y="16224"/>
                      <a:pt x="9522" y="16103"/>
                      <a:pt x="9418" y="16015"/>
                    </a:cubicBezTo>
                    <a:cubicBezTo>
                      <a:pt x="9364" y="15971"/>
                      <a:pt x="9308" y="15949"/>
                      <a:pt x="9255" y="15949"/>
                    </a:cubicBezTo>
                    <a:cubicBezTo>
                      <a:pt x="9167" y="15949"/>
                      <a:pt x="9088" y="16009"/>
                      <a:pt x="9050" y="16117"/>
                    </a:cubicBezTo>
                    <a:cubicBezTo>
                      <a:pt x="9011" y="16224"/>
                      <a:pt x="9003" y="16349"/>
                      <a:pt x="9013" y="16465"/>
                    </a:cubicBezTo>
                    <a:cubicBezTo>
                      <a:pt x="9027" y="16574"/>
                      <a:pt x="9081" y="16680"/>
                      <a:pt x="9115" y="16786"/>
                    </a:cubicBezTo>
                    <a:cubicBezTo>
                      <a:pt x="9140" y="16856"/>
                      <a:pt x="9177" y="16921"/>
                      <a:pt x="9187" y="16993"/>
                    </a:cubicBezTo>
                    <a:cubicBezTo>
                      <a:pt x="9193" y="17034"/>
                      <a:pt x="9166" y="17102"/>
                      <a:pt x="9136" y="17120"/>
                    </a:cubicBezTo>
                    <a:cubicBezTo>
                      <a:pt x="9123" y="17127"/>
                      <a:pt x="9106" y="17131"/>
                      <a:pt x="9088" y="17131"/>
                    </a:cubicBezTo>
                    <a:cubicBezTo>
                      <a:pt x="9057" y="17131"/>
                      <a:pt x="9023" y="17121"/>
                      <a:pt x="8999" y="17106"/>
                    </a:cubicBezTo>
                    <a:cubicBezTo>
                      <a:pt x="8958" y="17083"/>
                      <a:pt x="8929" y="17034"/>
                      <a:pt x="8898" y="16993"/>
                    </a:cubicBezTo>
                    <a:cubicBezTo>
                      <a:pt x="8835" y="16907"/>
                      <a:pt x="8782" y="16865"/>
                      <a:pt x="8720" y="16865"/>
                    </a:cubicBezTo>
                    <a:cubicBezTo>
                      <a:pt x="8674" y="16865"/>
                      <a:pt x="8624" y="16888"/>
                      <a:pt x="8561" y="16932"/>
                    </a:cubicBezTo>
                    <a:cubicBezTo>
                      <a:pt x="8542" y="16946"/>
                      <a:pt x="8522" y="16958"/>
                      <a:pt x="8506" y="16971"/>
                    </a:cubicBezTo>
                    <a:cubicBezTo>
                      <a:pt x="7395" y="17742"/>
                      <a:pt x="6286" y="18511"/>
                      <a:pt x="5177" y="19282"/>
                    </a:cubicBezTo>
                    <a:cubicBezTo>
                      <a:pt x="4833" y="19524"/>
                      <a:pt x="4496" y="19771"/>
                      <a:pt x="4160" y="20025"/>
                    </a:cubicBezTo>
                    <a:cubicBezTo>
                      <a:pt x="4015" y="20132"/>
                      <a:pt x="4009" y="20191"/>
                      <a:pt x="4072" y="20344"/>
                    </a:cubicBezTo>
                    <a:cubicBezTo>
                      <a:pt x="4127" y="20471"/>
                      <a:pt x="4113" y="20578"/>
                      <a:pt x="4037" y="20621"/>
                    </a:cubicBezTo>
                    <a:cubicBezTo>
                      <a:pt x="4015" y="20633"/>
                      <a:pt x="3993" y="20639"/>
                      <a:pt x="3972" y="20639"/>
                    </a:cubicBezTo>
                    <a:cubicBezTo>
                      <a:pt x="3915" y="20639"/>
                      <a:pt x="3860" y="20594"/>
                      <a:pt x="3800" y="20496"/>
                    </a:cubicBezTo>
                    <a:cubicBezTo>
                      <a:pt x="3710" y="20346"/>
                      <a:pt x="3595" y="20224"/>
                      <a:pt x="3438" y="20142"/>
                    </a:cubicBezTo>
                    <a:cubicBezTo>
                      <a:pt x="3370" y="20106"/>
                      <a:pt x="3305" y="20089"/>
                      <a:pt x="3245" y="20089"/>
                    </a:cubicBezTo>
                    <a:cubicBezTo>
                      <a:pt x="3113" y="20089"/>
                      <a:pt x="3005" y="20174"/>
                      <a:pt x="2953" y="20336"/>
                    </a:cubicBezTo>
                    <a:cubicBezTo>
                      <a:pt x="2932" y="20395"/>
                      <a:pt x="2920" y="20461"/>
                      <a:pt x="2930" y="20520"/>
                    </a:cubicBezTo>
                    <a:cubicBezTo>
                      <a:pt x="2961" y="20678"/>
                      <a:pt x="2998" y="20831"/>
                      <a:pt x="3045" y="20981"/>
                    </a:cubicBezTo>
                    <a:cubicBezTo>
                      <a:pt x="3074" y="21073"/>
                      <a:pt x="3127" y="21157"/>
                      <a:pt x="3151" y="21249"/>
                    </a:cubicBezTo>
                    <a:cubicBezTo>
                      <a:pt x="3166" y="21294"/>
                      <a:pt x="3156" y="21365"/>
                      <a:pt x="3125" y="21386"/>
                    </a:cubicBezTo>
                    <a:cubicBezTo>
                      <a:pt x="3099" y="21405"/>
                      <a:pt x="3057" y="21416"/>
                      <a:pt x="3020" y="21416"/>
                    </a:cubicBezTo>
                    <a:cubicBezTo>
                      <a:pt x="3001" y="21416"/>
                      <a:pt x="2984" y="21413"/>
                      <a:pt x="2971" y="21406"/>
                    </a:cubicBezTo>
                    <a:cubicBezTo>
                      <a:pt x="2906" y="21367"/>
                      <a:pt x="2849" y="21306"/>
                      <a:pt x="2810" y="21240"/>
                    </a:cubicBezTo>
                    <a:cubicBezTo>
                      <a:pt x="2744" y="21126"/>
                      <a:pt x="2694" y="21072"/>
                      <a:pt x="2628" y="21072"/>
                    </a:cubicBezTo>
                    <a:cubicBezTo>
                      <a:pt x="2582" y="21072"/>
                      <a:pt x="2527" y="21100"/>
                      <a:pt x="2454" y="21152"/>
                    </a:cubicBezTo>
                    <a:cubicBezTo>
                      <a:pt x="1750" y="21662"/>
                      <a:pt x="1132" y="22247"/>
                      <a:pt x="692" y="23016"/>
                    </a:cubicBezTo>
                    <a:cubicBezTo>
                      <a:pt x="428" y="23481"/>
                      <a:pt x="185" y="23943"/>
                      <a:pt x="40" y="24453"/>
                    </a:cubicBezTo>
                    <a:cubicBezTo>
                      <a:pt x="11" y="24547"/>
                      <a:pt x="1" y="24651"/>
                      <a:pt x="7" y="24751"/>
                    </a:cubicBezTo>
                    <a:cubicBezTo>
                      <a:pt x="12" y="24872"/>
                      <a:pt x="70" y="24935"/>
                      <a:pt x="153" y="24935"/>
                    </a:cubicBezTo>
                    <a:cubicBezTo>
                      <a:pt x="195" y="24935"/>
                      <a:pt x="245" y="24918"/>
                      <a:pt x="297" y="24884"/>
                    </a:cubicBezTo>
                    <a:cubicBezTo>
                      <a:pt x="635" y="24667"/>
                      <a:pt x="970" y="24444"/>
                      <a:pt x="1318" y="24242"/>
                    </a:cubicBezTo>
                    <a:cubicBezTo>
                      <a:pt x="1695" y="24021"/>
                      <a:pt x="2038" y="23771"/>
                      <a:pt x="2321" y="23436"/>
                    </a:cubicBezTo>
                    <a:cubicBezTo>
                      <a:pt x="2476" y="23250"/>
                      <a:pt x="2646" y="23072"/>
                      <a:pt x="2814" y="22896"/>
                    </a:cubicBezTo>
                    <a:cubicBezTo>
                      <a:pt x="3344" y="22353"/>
                      <a:pt x="4005" y="22010"/>
                      <a:pt x="4682" y="21707"/>
                    </a:cubicBezTo>
                    <a:cubicBezTo>
                      <a:pt x="5224" y="21468"/>
                      <a:pt x="5740" y="21195"/>
                      <a:pt x="6190" y="20803"/>
                    </a:cubicBezTo>
                    <a:cubicBezTo>
                      <a:pt x="6441" y="20582"/>
                      <a:pt x="6717" y="20393"/>
                      <a:pt x="6988" y="20197"/>
                    </a:cubicBezTo>
                    <a:cubicBezTo>
                      <a:pt x="7067" y="20138"/>
                      <a:pt x="7170" y="20099"/>
                      <a:pt x="7264" y="20078"/>
                    </a:cubicBezTo>
                    <a:cubicBezTo>
                      <a:pt x="7270" y="20077"/>
                      <a:pt x="7277" y="20076"/>
                      <a:pt x="7284" y="20076"/>
                    </a:cubicBezTo>
                    <a:cubicBezTo>
                      <a:pt x="7336" y="20076"/>
                      <a:pt x="7394" y="20113"/>
                      <a:pt x="7452" y="20129"/>
                    </a:cubicBezTo>
                    <a:cubicBezTo>
                      <a:pt x="7423" y="20185"/>
                      <a:pt x="7395" y="20242"/>
                      <a:pt x="7364" y="20299"/>
                    </a:cubicBezTo>
                    <a:cubicBezTo>
                      <a:pt x="7354" y="20316"/>
                      <a:pt x="7325" y="20324"/>
                      <a:pt x="7309" y="20336"/>
                    </a:cubicBezTo>
                    <a:cubicBezTo>
                      <a:pt x="6975" y="20584"/>
                      <a:pt x="6636" y="20817"/>
                      <a:pt x="6319" y="21083"/>
                    </a:cubicBezTo>
                    <a:cubicBezTo>
                      <a:pt x="5891" y="21441"/>
                      <a:pt x="5418" y="21707"/>
                      <a:pt x="4911" y="21932"/>
                    </a:cubicBezTo>
                    <a:cubicBezTo>
                      <a:pt x="4062" y="22308"/>
                      <a:pt x="3252" y="22748"/>
                      <a:pt x="2658" y="23501"/>
                    </a:cubicBezTo>
                    <a:cubicBezTo>
                      <a:pt x="2613" y="23558"/>
                      <a:pt x="2556" y="23608"/>
                      <a:pt x="2507" y="23663"/>
                    </a:cubicBezTo>
                    <a:cubicBezTo>
                      <a:pt x="2229" y="23992"/>
                      <a:pt x="1891" y="24244"/>
                      <a:pt x="1521" y="24459"/>
                    </a:cubicBezTo>
                    <a:cubicBezTo>
                      <a:pt x="1175" y="24657"/>
                      <a:pt x="840" y="24866"/>
                      <a:pt x="510" y="25089"/>
                    </a:cubicBezTo>
                    <a:cubicBezTo>
                      <a:pt x="287" y="25240"/>
                      <a:pt x="121" y="25506"/>
                      <a:pt x="252" y="25844"/>
                    </a:cubicBezTo>
                    <a:cubicBezTo>
                      <a:pt x="324" y="26028"/>
                      <a:pt x="441" y="26163"/>
                      <a:pt x="590" y="26278"/>
                    </a:cubicBezTo>
                    <a:cubicBezTo>
                      <a:pt x="970" y="26570"/>
                      <a:pt x="1412" y="26699"/>
                      <a:pt x="1877" y="26781"/>
                    </a:cubicBezTo>
                    <a:cubicBezTo>
                      <a:pt x="2046" y="26811"/>
                      <a:pt x="2215" y="26824"/>
                      <a:pt x="2383" y="26824"/>
                    </a:cubicBezTo>
                    <a:cubicBezTo>
                      <a:pt x="2773" y="26824"/>
                      <a:pt x="3160" y="26754"/>
                      <a:pt x="3546" y="26666"/>
                    </a:cubicBezTo>
                    <a:cubicBezTo>
                      <a:pt x="3978" y="26570"/>
                      <a:pt x="4406" y="26453"/>
                      <a:pt x="4837" y="26361"/>
                    </a:cubicBezTo>
                    <a:cubicBezTo>
                      <a:pt x="5492" y="26224"/>
                      <a:pt x="6122" y="26032"/>
                      <a:pt x="6689" y="25664"/>
                    </a:cubicBezTo>
                    <a:cubicBezTo>
                      <a:pt x="6861" y="25553"/>
                      <a:pt x="7047" y="25469"/>
                      <a:pt x="7231" y="25385"/>
                    </a:cubicBezTo>
                    <a:cubicBezTo>
                      <a:pt x="7287" y="25361"/>
                      <a:pt x="7345" y="25330"/>
                      <a:pt x="7409" y="25330"/>
                    </a:cubicBezTo>
                    <a:cubicBezTo>
                      <a:pt x="7447" y="25330"/>
                      <a:pt x="7486" y="25340"/>
                      <a:pt x="7528" y="25369"/>
                    </a:cubicBezTo>
                    <a:cubicBezTo>
                      <a:pt x="7452" y="25533"/>
                      <a:pt x="7323" y="25631"/>
                      <a:pt x="7182" y="25717"/>
                    </a:cubicBezTo>
                    <a:cubicBezTo>
                      <a:pt x="7006" y="25823"/>
                      <a:pt x="6830" y="25922"/>
                      <a:pt x="6656" y="26030"/>
                    </a:cubicBezTo>
                    <a:cubicBezTo>
                      <a:pt x="6333" y="26226"/>
                      <a:pt x="5995" y="26388"/>
                      <a:pt x="5631" y="26478"/>
                    </a:cubicBezTo>
                    <a:cubicBezTo>
                      <a:pt x="4847" y="26668"/>
                      <a:pt x="4066" y="26859"/>
                      <a:pt x="3278" y="27026"/>
                    </a:cubicBezTo>
                    <a:cubicBezTo>
                      <a:pt x="2991" y="27088"/>
                      <a:pt x="2706" y="27120"/>
                      <a:pt x="2424" y="27120"/>
                    </a:cubicBezTo>
                    <a:cubicBezTo>
                      <a:pt x="1933" y="27120"/>
                      <a:pt x="1450" y="27024"/>
                      <a:pt x="977" y="26826"/>
                    </a:cubicBezTo>
                    <a:cubicBezTo>
                      <a:pt x="917" y="26799"/>
                      <a:pt x="854" y="26795"/>
                      <a:pt x="788" y="26779"/>
                    </a:cubicBezTo>
                    <a:lnTo>
                      <a:pt x="788" y="26779"/>
                    </a:lnTo>
                    <a:cubicBezTo>
                      <a:pt x="764" y="26889"/>
                      <a:pt x="815" y="26942"/>
                      <a:pt x="874" y="26989"/>
                    </a:cubicBezTo>
                    <a:cubicBezTo>
                      <a:pt x="1028" y="27106"/>
                      <a:pt x="1177" y="27227"/>
                      <a:pt x="1335" y="27339"/>
                    </a:cubicBezTo>
                    <a:cubicBezTo>
                      <a:pt x="1719" y="27616"/>
                      <a:pt x="2147" y="27783"/>
                      <a:pt x="2624" y="27839"/>
                    </a:cubicBezTo>
                    <a:cubicBezTo>
                      <a:pt x="2806" y="27860"/>
                      <a:pt x="2988" y="27872"/>
                      <a:pt x="3170" y="27872"/>
                    </a:cubicBezTo>
                    <a:cubicBezTo>
                      <a:pt x="3355" y="27872"/>
                      <a:pt x="3540" y="27859"/>
                      <a:pt x="3724" y="27832"/>
                    </a:cubicBezTo>
                    <a:cubicBezTo>
                      <a:pt x="4326" y="27746"/>
                      <a:pt x="4919" y="27618"/>
                      <a:pt x="5529" y="27593"/>
                    </a:cubicBezTo>
                    <a:cubicBezTo>
                      <a:pt x="5924" y="27575"/>
                      <a:pt x="6321" y="27552"/>
                      <a:pt x="6717" y="27523"/>
                    </a:cubicBezTo>
                    <a:cubicBezTo>
                      <a:pt x="7108" y="27495"/>
                      <a:pt x="7493" y="27421"/>
                      <a:pt x="7855" y="27260"/>
                    </a:cubicBezTo>
                    <a:cubicBezTo>
                      <a:pt x="7912" y="27235"/>
                      <a:pt x="7974" y="27208"/>
                      <a:pt x="8035" y="27206"/>
                    </a:cubicBezTo>
                    <a:cubicBezTo>
                      <a:pt x="8037" y="27206"/>
                      <a:pt x="8039" y="27206"/>
                      <a:pt x="8041" y="27206"/>
                    </a:cubicBezTo>
                    <a:cubicBezTo>
                      <a:pt x="8087" y="27206"/>
                      <a:pt x="8151" y="27230"/>
                      <a:pt x="8178" y="27262"/>
                    </a:cubicBezTo>
                    <a:cubicBezTo>
                      <a:pt x="8199" y="27290"/>
                      <a:pt x="8180" y="27360"/>
                      <a:pt x="8158" y="27401"/>
                    </a:cubicBezTo>
                    <a:cubicBezTo>
                      <a:pt x="8137" y="27435"/>
                      <a:pt x="8092" y="27464"/>
                      <a:pt x="8051" y="27483"/>
                    </a:cubicBezTo>
                    <a:cubicBezTo>
                      <a:pt x="7949" y="27530"/>
                      <a:pt x="7845" y="27575"/>
                      <a:pt x="7738" y="27613"/>
                    </a:cubicBezTo>
                    <a:cubicBezTo>
                      <a:pt x="7372" y="27746"/>
                      <a:pt x="6992" y="27804"/>
                      <a:pt x="6605" y="27830"/>
                    </a:cubicBezTo>
                    <a:cubicBezTo>
                      <a:pt x="6010" y="27869"/>
                      <a:pt x="5416" y="27894"/>
                      <a:pt x="4823" y="27947"/>
                    </a:cubicBezTo>
                    <a:cubicBezTo>
                      <a:pt x="4479" y="27978"/>
                      <a:pt x="4140" y="28060"/>
                      <a:pt x="3796" y="28107"/>
                    </a:cubicBezTo>
                    <a:cubicBezTo>
                      <a:pt x="3564" y="28136"/>
                      <a:pt x="3334" y="28153"/>
                      <a:pt x="3108" y="28153"/>
                    </a:cubicBezTo>
                    <a:cubicBezTo>
                      <a:pt x="2391" y="28153"/>
                      <a:pt x="1709" y="27985"/>
                      <a:pt x="1091" y="27521"/>
                    </a:cubicBezTo>
                    <a:cubicBezTo>
                      <a:pt x="1028" y="27472"/>
                      <a:pt x="942" y="27454"/>
                      <a:pt x="868" y="27423"/>
                    </a:cubicBezTo>
                    <a:lnTo>
                      <a:pt x="829" y="27454"/>
                    </a:lnTo>
                    <a:cubicBezTo>
                      <a:pt x="848" y="27534"/>
                      <a:pt x="844" y="27624"/>
                      <a:pt x="885" y="27687"/>
                    </a:cubicBezTo>
                    <a:cubicBezTo>
                      <a:pt x="1063" y="27972"/>
                      <a:pt x="1279" y="28221"/>
                      <a:pt x="1566" y="28411"/>
                    </a:cubicBezTo>
                    <a:cubicBezTo>
                      <a:pt x="2186" y="28816"/>
                      <a:pt x="2865" y="29050"/>
                      <a:pt x="3585" y="29195"/>
                    </a:cubicBezTo>
                    <a:cubicBezTo>
                      <a:pt x="3628" y="29205"/>
                      <a:pt x="3673" y="29209"/>
                      <a:pt x="3720" y="29209"/>
                    </a:cubicBezTo>
                    <a:cubicBezTo>
                      <a:pt x="3723" y="29209"/>
                      <a:pt x="3725" y="29209"/>
                      <a:pt x="3727" y="29209"/>
                    </a:cubicBezTo>
                    <a:cubicBezTo>
                      <a:pt x="3886" y="29209"/>
                      <a:pt x="3966" y="29140"/>
                      <a:pt x="4009" y="28984"/>
                    </a:cubicBezTo>
                    <a:cubicBezTo>
                      <a:pt x="4027" y="28919"/>
                      <a:pt x="4041" y="28847"/>
                      <a:pt x="4080" y="28794"/>
                    </a:cubicBezTo>
                    <a:cubicBezTo>
                      <a:pt x="4106" y="28759"/>
                      <a:pt x="4164" y="28731"/>
                      <a:pt x="4206" y="28731"/>
                    </a:cubicBezTo>
                    <a:cubicBezTo>
                      <a:pt x="4212" y="28731"/>
                      <a:pt x="4217" y="28732"/>
                      <a:pt x="4221" y="28733"/>
                    </a:cubicBezTo>
                    <a:cubicBezTo>
                      <a:pt x="4264" y="28741"/>
                      <a:pt x="4322" y="28794"/>
                      <a:pt x="4334" y="28841"/>
                    </a:cubicBezTo>
                    <a:cubicBezTo>
                      <a:pt x="4352" y="28902"/>
                      <a:pt x="4336" y="28974"/>
                      <a:pt x="4326" y="29040"/>
                    </a:cubicBezTo>
                    <a:cubicBezTo>
                      <a:pt x="4311" y="29193"/>
                      <a:pt x="4275" y="29344"/>
                      <a:pt x="4281" y="29496"/>
                    </a:cubicBezTo>
                    <a:cubicBezTo>
                      <a:pt x="4289" y="29723"/>
                      <a:pt x="4418" y="29858"/>
                      <a:pt x="4590" y="29858"/>
                    </a:cubicBezTo>
                    <a:cubicBezTo>
                      <a:pt x="4663" y="29858"/>
                      <a:pt x="4743" y="29834"/>
                      <a:pt x="4825" y="29782"/>
                    </a:cubicBezTo>
                    <a:cubicBezTo>
                      <a:pt x="4917" y="29723"/>
                      <a:pt x="5003" y="29635"/>
                      <a:pt x="5060" y="29543"/>
                    </a:cubicBezTo>
                    <a:cubicBezTo>
                      <a:pt x="5152" y="29395"/>
                      <a:pt x="5216" y="29230"/>
                      <a:pt x="5289" y="29070"/>
                    </a:cubicBezTo>
                    <a:cubicBezTo>
                      <a:pt x="5325" y="28997"/>
                      <a:pt x="5363" y="28921"/>
                      <a:pt x="5450" y="28921"/>
                    </a:cubicBezTo>
                    <a:cubicBezTo>
                      <a:pt x="5458" y="28921"/>
                      <a:pt x="5465" y="28922"/>
                      <a:pt x="5474" y="28923"/>
                    </a:cubicBezTo>
                    <a:cubicBezTo>
                      <a:pt x="5574" y="28935"/>
                      <a:pt x="5592" y="29017"/>
                      <a:pt x="5602" y="29099"/>
                    </a:cubicBezTo>
                    <a:cubicBezTo>
                      <a:pt x="5621" y="29256"/>
                      <a:pt x="5727" y="29334"/>
                      <a:pt x="5862" y="29344"/>
                    </a:cubicBezTo>
                    <a:cubicBezTo>
                      <a:pt x="6032" y="29356"/>
                      <a:pt x="6202" y="29368"/>
                      <a:pt x="6372" y="29368"/>
                    </a:cubicBezTo>
                    <a:cubicBezTo>
                      <a:pt x="6472" y="29368"/>
                      <a:pt x="6571" y="29364"/>
                      <a:pt x="6670" y="29353"/>
                    </a:cubicBezTo>
                    <a:cubicBezTo>
                      <a:pt x="7069" y="29303"/>
                      <a:pt x="7464" y="29215"/>
                      <a:pt x="7861" y="29142"/>
                    </a:cubicBezTo>
                    <a:cubicBezTo>
                      <a:pt x="8696" y="28986"/>
                      <a:pt x="9469" y="28669"/>
                      <a:pt x="10187" y="28221"/>
                    </a:cubicBezTo>
                    <a:cubicBezTo>
                      <a:pt x="10854" y="27804"/>
                      <a:pt x="11519" y="27382"/>
                      <a:pt x="12180" y="26953"/>
                    </a:cubicBezTo>
                    <a:cubicBezTo>
                      <a:pt x="12606" y="26676"/>
                      <a:pt x="13033" y="26396"/>
                      <a:pt x="13442" y="26091"/>
                    </a:cubicBezTo>
                    <a:cubicBezTo>
                      <a:pt x="13950" y="25717"/>
                      <a:pt x="14427" y="25308"/>
                      <a:pt x="14821" y="24811"/>
                    </a:cubicBezTo>
                    <a:cubicBezTo>
                      <a:pt x="15034" y="24545"/>
                      <a:pt x="15255" y="24289"/>
                      <a:pt x="15476" y="24027"/>
                    </a:cubicBezTo>
                    <a:cubicBezTo>
                      <a:pt x="15509" y="23988"/>
                      <a:pt x="15546" y="23943"/>
                      <a:pt x="15589" y="23927"/>
                    </a:cubicBezTo>
                    <a:cubicBezTo>
                      <a:pt x="15610" y="23919"/>
                      <a:pt x="15636" y="23915"/>
                      <a:pt x="15662" y="23915"/>
                    </a:cubicBezTo>
                    <a:cubicBezTo>
                      <a:pt x="15692" y="23915"/>
                      <a:pt x="15721" y="23920"/>
                      <a:pt x="15744" y="23931"/>
                    </a:cubicBezTo>
                    <a:cubicBezTo>
                      <a:pt x="15805" y="23962"/>
                      <a:pt x="15818" y="24029"/>
                      <a:pt x="15791" y="24094"/>
                    </a:cubicBezTo>
                    <a:cubicBezTo>
                      <a:pt x="15771" y="24140"/>
                      <a:pt x="15742" y="24182"/>
                      <a:pt x="15709" y="24221"/>
                    </a:cubicBezTo>
                    <a:cubicBezTo>
                      <a:pt x="15398" y="24590"/>
                      <a:pt x="15091" y="24964"/>
                      <a:pt x="14774" y="25326"/>
                    </a:cubicBezTo>
                    <a:cubicBezTo>
                      <a:pt x="14658" y="25461"/>
                      <a:pt x="14512" y="25574"/>
                      <a:pt x="14371" y="25690"/>
                    </a:cubicBezTo>
                    <a:cubicBezTo>
                      <a:pt x="14240" y="25797"/>
                      <a:pt x="14103" y="25897"/>
                      <a:pt x="13966" y="26001"/>
                    </a:cubicBezTo>
                    <a:cubicBezTo>
                      <a:pt x="13596" y="26284"/>
                      <a:pt x="13240" y="26584"/>
                      <a:pt x="12855" y="26838"/>
                    </a:cubicBezTo>
                    <a:cubicBezTo>
                      <a:pt x="12151" y="27303"/>
                      <a:pt x="11429" y="27746"/>
                      <a:pt x="10713" y="28188"/>
                    </a:cubicBezTo>
                    <a:cubicBezTo>
                      <a:pt x="10349" y="28413"/>
                      <a:pt x="9975" y="28628"/>
                      <a:pt x="9602" y="28843"/>
                    </a:cubicBezTo>
                    <a:cubicBezTo>
                      <a:pt x="9459" y="28925"/>
                      <a:pt x="9306" y="28984"/>
                      <a:pt x="9162" y="29066"/>
                    </a:cubicBezTo>
                    <a:cubicBezTo>
                      <a:pt x="9119" y="29091"/>
                      <a:pt x="9097" y="29158"/>
                      <a:pt x="9068" y="29205"/>
                    </a:cubicBezTo>
                    <a:cubicBezTo>
                      <a:pt x="9119" y="29222"/>
                      <a:pt x="9166" y="29236"/>
                      <a:pt x="9222" y="29250"/>
                    </a:cubicBezTo>
                    <a:cubicBezTo>
                      <a:pt x="9224" y="29251"/>
                      <a:pt x="9227" y="29251"/>
                      <a:pt x="9230" y="29251"/>
                    </a:cubicBezTo>
                    <a:cubicBezTo>
                      <a:pt x="9238" y="29251"/>
                      <a:pt x="9247" y="29249"/>
                      <a:pt x="9254" y="29246"/>
                    </a:cubicBezTo>
                    <a:cubicBezTo>
                      <a:pt x="9514" y="29201"/>
                      <a:pt x="9784" y="29179"/>
                      <a:pt x="10040" y="29107"/>
                    </a:cubicBezTo>
                    <a:cubicBezTo>
                      <a:pt x="10459" y="28988"/>
                      <a:pt x="10873" y="28851"/>
                      <a:pt x="11284" y="28706"/>
                    </a:cubicBezTo>
                    <a:cubicBezTo>
                      <a:pt x="11540" y="28618"/>
                      <a:pt x="11793" y="28510"/>
                      <a:pt x="12039" y="28397"/>
                    </a:cubicBezTo>
                    <a:cubicBezTo>
                      <a:pt x="12129" y="28356"/>
                      <a:pt x="12203" y="28280"/>
                      <a:pt x="12274" y="28211"/>
                    </a:cubicBezTo>
                    <a:cubicBezTo>
                      <a:pt x="12334" y="28158"/>
                      <a:pt x="12329" y="28090"/>
                      <a:pt x="12286" y="28025"/>
                    </a:cubicBezTo>
                    <a:cubicBezTo>
                      <a:pt x="12264" y="27990"/>
                      <a:pt x="12241" y="27959"/>
                      <a:pt x="12223" y="27924"/>
                    </a:cubicBezTo>
                    <a:cubicBezTo>
                      <a:pt x="12166" y="27814"/>
                      <a:pt x="12176" y="27728"/>
                      <a:pt x="12252" y="27679"/>
                    </a:cubicBezTo>
                    <a:cubicBezTo>
                      <a:pt x="12278" y="27661"/>
                      <a:pt x="12305" y="27652"/>
                      <a:pt x="12334" y="27652"/>
                    </a:cubicBezTo>
                    <a:cubicBezTo>
                      <a:pt x="12388" y="27652"/>
                      <a:pt x="12445" y="27685"/>
                      <a:pt x="12499" y="27753"/>
                    </a:cubicBezTo>
                    <a:cubicBezTo>
                      <a:pt x="12532" y="27794"/>
                      <a:pt x="12554" y="27836"/>
                      <a:pt x="12589" y="27875"/>
                    </a:cubicBezTo>
                    <a:cubicBezTo>
                      <a:pt x="12663" y="27963"/>
                      <a:pt x="12732" y="28055"/>
                      <a:pt x="12816" y="28127"/>
                    </a:cubicBezTo>
                    <a:cubicBezTo>
                      <a:pt x="12906" y="28204"/>
                      <a:pt x="13005" y="28239"/>
                      <a:pt x="13099" y="28239"/>
                    </a:cubicBezTo>
                    <a:cubicBezTo>
                      <a:pt x="13276" y="28239"/>
                      <a:pt x="13434" y="28112"/>
                      <a:pt x="13471" y="27892"/>
                    </a:cubicBezTo>
                    <a:cubicBezTo>
                      <a:pt x="13489" y="27789"/>
                      <a:pt x="13473" y="27677"/>
                      <a:pt x="13453" y="27571"/>
                    </a:cubicBezTo>
                    <a:cubicBezTo>
                      <a:pt x="13436" y="27485"/>
                      <a:pt x="13389" y="27403"/>
                      <a:pt x="13361" y="27315"/>
                    </a:cubicBezTo>
                    <a:cubicBezTo>
                      <a:pt x="13342" y="27262"/>
                      <a:pt x="13318" y="27206"/>
                      <a:pt x="13320" y="27151"/>
                    </a:cubicBezTo>
                    <a:cubicBezTo>
                      <a:pt x="13322" y="27108"/>
                      <a:pt x="13350" y="27045"/>
                      <a:pt x="13387" y="27028"/>
                    </a:cubicBezTo>
                    <a:cubicBezTo>
                      <a:pt x="13402" y="27021"/>
                      <a:pt x="13420" y="27018"/>
                      <a:pt x="13439" y="27018"/>
                    </a:cubicBezTo>
                    <a:cubicBezTo>
                      <a:pt x="13473" y="27018"/>
                      <a:pt x="13511" y="27028"/>
                      <a:pt x="13543" y="27039"/>
                    </a:cubicBezTo>
                    <a:cubicBezTo>
                      <a:pt x="13573" y="27053"/>
                      <a:pt x="13596" y="27096"/>
                      <a:pt x="13616" y="27129"/>
                    </a:cubicBezTo>
                    <a:cubicBezTo>
                      <a:pt x="13675" y="27219"/>
                      <a:pt x="13736" y="27262"/>
                      <a:pt x="13817" y="27262"/>
                    </a:cubicBezTo>
                    <a:cubicBezTo>
                      <a:pt x="13851" y="27262"/>
                      <a:pt x="13889" y="27254"/>
                      <a:pt x="13931" y="27239"/>
                    </a:cubicBezTo>
                    <a:cubicBezTo>
                      <a:pt x="14001" y="27212"/>
                      <a:pt x="14066" y="27180"/>
                      <a:pt x="14128" y="27139"/>
                    </a:cubicBezTo>
                    <a:cubicBezTo>
                      <a:pt x="14592" y="26811"/>
                      <a:pt x="15069" y="26507"/>
                      <a:pt x="15509" y="26153"/>
                    </a:cubicBezTo>
                    <a:cubicBezTo>
                      <a:pt x="16108" y="25666"/>
                      <a:pt x="16677" y="25146"/>
                      <a:pt x="17258" y="24639"/>
                    </a:cubicBezTo>
                    <a:cubicBezTo>
                      <a:pt x="17381" y="24530"/>
                      <a:pt x="17499" y="24414"/>
                      <a:pt x="17612" y="24293"/>
                    </a:cubicBezTo>
                    <a:cubicBezTo>
                      <a:pt x="17731" y="24168"/>
                      <a:pt x="17725" y="24068"/>
                      <a:pt x="17596" y="23945"/>
                    </a:cubicBezTo>
                    <a:cubicBezTo>
                      <a:pt x="17575" y="23925"/>
                      <a:pt x="17542" y="23906"/>
                      <a:pt x="17540" y="23884"/>
                    </a:cubicBezTo>
                    <a:cubicBezTo>
                      <a:pt x="17526" y="23826"/>
                      <a:pt x="17504" y="23753"/>
                      <a:pt x="17530" y="23712"/>
                    </a:cubicBezTo>
                    <a:cubicBezTo>
                      <a:pt x="17551" y="23678"/>
                      <a:pt x="17616" y="23651"/>
                      <a:pt x="17666" y="23651"/>
                    </a:cubicBezTo>
                    <a:cubicBezTo>
                      <a:pt x="17674" y="23651"/>
                      <a:pt x="17681" y="23651"/>
                      <a:pt x="17688" y="23653"/>
                    </a:cubicBezTo>
                    <a:cubicBezTo>
                      <a:pt x="17761" y="23667"/>
                      <a:pt x="17831" y="23722"/>
                      <a:pt x="17903" y="23751"/>
                    </a:cubicBezTo>
                    <a:cubicBezTo>
                      <a:pt x="18038" y="23804"/>
                      <a:pt x="18175" y="23871"/>
                      <a:pt x="18314" y="23898"/>
                    </a:cubicBezTo>
                    <a:cubicBezTo>
                      <a:pt x="18344" y="23905"/>
                      <a:pt x="18373" y="23908"/>
                      <a:pt x="18399" y="23908"/>
                    </a:cubicBezTo>
                    <a:cubicBezTo>
                      <a:pt x="18556" y="23908"/>
                      <a:pt x="18635" y="23795"/>
                      <a:pt x="18625" y="23610"/>
                    </a:cubicBezTo>
                    <a:cubicBezTo>
                      <a:pt x="18615" y="23448"/>
                      <a:pt x="18543" y="23313"/>
                      <a:pt x="18437" y="23200"/>
                    </a:cubicBezTo>
                    <a:cubicBezTo>
                      <a:pt x="18349" y="23106"/>
                      <a:pt x="18248" y="23022"/>
                      <a:pt x="18154" y="22932"/>
                    </a:cubicBezTo>
                    <a:cubicBezTo>
                      <a:pt x="18093" y="22873"/>
                      <a:pt x="18048" y="22801"/>
                      <a:pt x="18113" y="22722"/>
                    </a:cubicBezTo>
                    <a:cubicBezTo>
                      <a:pt x="18145" y="22681"/>
                      <a:pt x="18185" y="22662"/>
                      <a:pt x="18228" y="22662"/>
                    </a:cubicBezTo>
                    <a:cubicBezTo>
                      <a:pt x="18260" y="22662"/>
                      <a:pt x="18294" y="22673"/>
                      <a:pt x="18328" y="22691"/>
                    </a:cubicBezTo>
                    <a:cubicBezTo>
                      <a:pt x="18373" y="22718"/>
                      <a:pt x="18414" y="22746"/>
                      <a:pt x="18457" y="22773"/>
                    </a:cubicBezTo>
                    <a:cubicBezTo>
                      <a:pt x="18547" y="22828"/>
                      <a:pt x="18621" y="22856"/>
                      <a:pt x="18693" y="22856"/>
                    </a:cubicBezTo>
                    <a:cubicBezTo>
                      <a:pt x="18773" y="22856"/>
                      <a:pt x="18849" y="22821"/>
                      <a:pt x="18938" y="22748"/>
                    </a:cubicBezTo>
                    <a:cubicBezTo>
                      <a:pt x="19085" y="22630"/>
                      <a:pt x="19222" y="22505"/>
                      <a:pt x="19357" y="22378"/>
                    </a:cubicBezTo>
                    <a:cubicBezTo>
                      <a:pt x="20002" y="21768"/>
                      <a:pt x="20595" y="21114"/>
                      <a:pt x="21186" y="20455"/>
                    </a:cubicBezTo>
                    <a:cubicBezTo>
                      <a:pt x="21573" y="20021"/>
                      <a:pt x="21966" y="19598"/>
                      <a:pt x="22352" y="19168"/>
                    </a:cubicBezTo>
                    <a:cubicBezTo>
                      <a:pt x="22402" y="19115"/>
                      <a:pt x="22444" y="19053"/>
                      <a:pt x="22473" y="18984"/>
                    </a:cubicBezTo>
                    <a:cubicBezTo>
                      <a:pt x="22532" y="18849"/>
                      <a:pt x="22512" y="18789"/>
                      <a:pt x="22393" y="18689"/>
                    </a:cubicBezTo>
                    <a:cubicBezTo>
                      <a:pt x="22344" y="18648"/>
                      <a:pt x="22289" y="18609"/>
                      <a:pt x="22266" y="18558"/>
                    </a:cubicBezTo>
                    <a:cubicBezTo>
                      <a:pt x="22242" y="18511"/>
                      <a:pt x="22242" y="18440"/>
                      <a:pt x="22266" y="18388"/>
                    </a:cubicBezTo>
                    <a:cubicBezTo>
                      <a:pt x="22283" y="18348"/>
                      <a:pt x="22318" y="18330"/>
                      <a:pt x="22357" y="18330"/>
                    </a:cubicBezTo>
                    <a:cubicBezTo>
                      <a:pt x="22381" y="18330"/>
                      <a:pt x="22407" y="18337"/>
                      <a:pt x="22430" y="18350"/>
                    </a:cubicBezTo>
                    <a:cubicBezTo>
                      <a:pt x="22498" y="18384"/>
                      <a:pt x="22567" y="18425"/>
                      <a:pt x="22629" y="18476"/>
                    </a:cubicBezTo>
                    <a:cubicBezTo>
                      <a:pt x="22770" y="18595"/>
                      <a:pt x="22936" y="18646"/>
                      <a:pt x="23109" y="18675"/>
                    </a:cubicBezTo>
                    <a:cubicBezTo>
                      <a:pt x="23136" y="18679"/>
                      <a:pt x="23161" y="18681"/>
                      <a:pt x="23185" y="18681"/>
                    </a:cubicBezTo>
                    <a:cubicBezTo>
                      <a:pt x="23309" y="18681"/>
                      <a:pt x="23399" y="18628"/>
                      <a:pt x="23457" y="18523"/>
                    </a:cubicBezTo>
                    <a:cubicBezTo>
                      <a:pt x="23535" y="18388"/>
                      <a:pt x="23521" y="18227"/>
                      <a:pt x="23406" y="18116"/>
                    </a:cubicBezTo>
                    <a:cubicBezTo>
                      <a:pt x="23322" y="18034"/>
                      <a:pt x="23218" y="17975"/>
                      <a:pt x="23118" y="17910"/>
                    </a:cubicBezTo>
                    <a:cubicBezTo>
                      <a:pt x="23071" y="17877"/>
                      <a:pt x="23009" y="17859"/>
                      <a:pt x="22976" y="17818"/>
                    </a:cubicBezTo>
                    <a:cubicBezTo>
                      <a:pt x="22946" y="17777"/>
                      <a:pt x="22923" y="17707"/>
                      <a:pt x="22938" y="17666"/>
                    </a:cubicBezTo>
                    <a:cubicBezTo>
                      <a:pt x="22953" y="17628"/>
                      <a:pt x="23022" y="17592"/>
                      <a:pt x="23067" y="17592"/>
                    </a:cubicBezTo>
                    <a:cubicBezTo>
                      <a:pt x="23068" y="17592"/>
                      <a:pt x="23069" y="17592"/>
                      <a:pt x="23071" y="17593"/>
                    </a:cubicBezTo>
                    <a:cubicBezTo>
                      <a:pt x="23148" y="17597"/>
                      <a:pt x="23228" y="17625"/>
                      <a:pt x="23296" y="17660"/>
                    </a:cubicBezTo>
                    <a:cubicBezTo>
                      <a:pt x="23383" y="17699"/>
                      <a:pt x="23443" y="17720"/>
                      <a:pt x="23495" y="17720"/>
                    </a:cubicBezTo>
                    <a:cubicBezTo>
                      <a:pt x="23570" y="17720"/>
                      <a:pt x="23628" y="17676"/>
                      <a:pt x="23723" y="17574"/>
                    </a:cubicBezTo>
                    <a:cubicBezTo>
                      <a:pt x="24349" y="16901"/>
                      <a:pt x="24979" y="16232"/>
                      <a:pt x="25601" y="15555"/>
                    </a:cubicBezTo>
                    <a:cubicBezTo>
                      <a:pt x="25802" y="15334"/>
                      <a:pt x="25986" y="15094"/>
                      <a:pt x="26174" y="14859"/>
                    </a:cubicBezTo>
                    <a:cubicBezTo>
                      <a:pt x="26467" y="14485"/>
                      <a:pt x="26753" y="14104"/>
                      <a:pt x="27048" y="13728"/>
                    </a:cubicBezTo>
                    <a:cubicBezTo>
                      <a:pt x="27371" y="13317"/>
                      <a:pt x="27694" y="12909"/>
                      <a:pt x="28016" y="12498"/>
                    </a:cubicBezTo>
                    <a:cubicBezTo>
                      <a:pt x="28067" y="12431"/>
                      <a:pt x="28091" y="12343"/>
                      <a:pt x="28142" y="12234"/>
                    </a:cubicBezTo>
                    <a:cubicBezTo>
                      <a:pt x="28071" y="12206"/>
                      <a:pt x="28007" y="12202"/>
                      <a:pt x="27981" y="12169"/>
                    </a:cubicBezTo>
                    <a:cubicBezTo>
                      <a:pt x="27944" y="12120"/>
                      <a:pt x="27909" y="12046"/>
                      <a:pt x="27923" y="11991"/>
                    </a:cubicBezTo>
                    <a:cubicBezTo>
                      <a:pt x="27934" y="11954"/>
                      <a:pt x="28016" y="11919"/>
                      <a:pt x="28069" y="11907"/>
                    </a:cubicBezTo>
                    <a:cubicBezTo>
                      <a:pt x="28075" y="11905"/>
                      <a:pt x="28081" y="11905"/>
                      <a:pt x="28088" y="11905"/>
                    </a:cubicBezTo>
                    <a:cubicBezTo>
                      <a:pt x="28122" y="11905"/>
                      <a:pt x="28162" y="11925"/>
                      <a:pt x="28200" y="11934"/>
                    </a:cubicBezTo>
                    <a:cubicBezTo>
                      <a:pt x="28286" y="11954"/>
                      <a:pt x="28376" y="11981"/>
                      <a:pt x="28462" y="11997"/>
                    </a:cubicBezTo>
                    <a:cubicBezTo>
                      <a:pt x="28490" y="12002"/>
                      <a:pt x="28518" y="12005"/>
                      <a:pt x="28545" y="12005"/>
                    </a:cubicBezTo>
                    <a:cubicBezTo>
                      <a:pt x="28638" y="12005"/>
                      <a:pt x="28719" y="11971"/>
                      <a:pt x="28777" y="11882"/>
                    </a:cubicBezTo>
                    <a:cubicBezTo>
                      <a:pt x="28854" y="11764"/>
                      <a:pt x="28848" y="11643"/>
                      <a:pt x="28773" y="11528"/>
                    </a:cubicBezTo>
                    <a:cubicBezTo>
                      <a:pt x="28711" y="11442"/>
                      <a:pt x="28640" y="11361"/>
                      <a:pt x="28568" y="11281"/>
                    </a:cubicBezTo>
                    <a:cubicBezTo>
                      <a:pt x="28511" y="11217"/>
                      <a:pt x="28472" y="11148"/>
                      <a:pt x="28519" y="11066"/>
                    </a:cubicBezTo>
                    <a:cubicBezTo>
                      <a:pt x="28547" y="11017"/>
                      <a:pt x="28586" y="11002"/>
                      <a:pt x="28632" y="11002"/>
                    </a:cubicBezTo>
                    <a:cubicBezTo>
                      <a:pt x="28658" y="11002"/>
                      <a:pt x="28685" y="11006"/>
                      <a:pt x="28713" y="11013"/>
                    </a:cubicBezTo>
                    <a:cubicBezTo>
                      <a:pt x="28746" y="11020"/>
                      <a:pt x="28774" y="11025"/>
                      <a:pt x="28799" y="11025"/>
                    </a:cubicBezTo>
                    <a:cubicBezTo>
                      <a:pt x="28873" y="11025"/>
                      <a:pt x="28915" y="10987"/>
                      <a:pt x="28957" y="10894"/>
                    </a:cubicBezTo>
                    <a:cubicBezTo>
                      <a:pt x="29061" y="10661"/>
                      <a:pt x="29165" y="10430"/>
                      <a:pt x="29268" y="10194"/>
                    </a:cubicBezTo>
                    <a:cubicBezTo>
                      <a:pt x="29744" y="9090"/>
                      <a:pt x="30104" y="7940"/>
                      <a:pt x="30434" y="6784"/>
                    </a:cubicBezTo>
                    <a:cubicBezTo>
                      <a:pt x="30773" y="5585"/>
                      <a:pt x="30739" y="4386"/>
                      <a:pt x="30323" y="3204"/>
                    </a:cubicBezTo>
                    <a:cubicBezTo>
                      <a:pt x="30205" y="2862"/>
                      <a:pt x="30041" y="2537"/>
                      <a:pt x="29810" y="2252"/>
                    </a:cubicBezTo>
                    <a:cubicBezTo>
                      <a:pt x="29769" y="2201"/>
                      <a:pt x="29718" y="2164"/>
                      <a:pt x="29669" y="2117"/>
                    </a:cubicBezTo>
                    <a:cubicBezTo>
                      <a:pt x="29654" y="2123"/>
                      <a:pt x="29638" y="2127"/>
                      <a:pt x="29626" y="2136"/>
                    </a:cubicBezTo>
                    <a:cubicBezTo>
                      <a:pt x="29634" y="2209"/>
                      <a:pt x="29634" y="2287"/>
                      <a:pt x="29646" y="2359"/>
                    </a:cubicBezTo>
                    <a:cubicBezTo>
                      <a:pt x="29679" y="2514"/>
                      <a:pt x="29734" y="2665"/>
                      <a:pt x="29750" y="2821"/>
                    </a:cubicBezTo>
                    <a:cubicBezTo>
                      <a:pt x="29800" y="3208"/>
                      <a:pt x="29775" y="3590"/>
                      <a:pt x="29695" y="3971"/>
                    </a:cubicBezTo>
                    <a:cubicBezTo>
                      <a:pt x="29618" y="4349"/>
                      <a:pt x="29591" y="4736"/>
                      <a:pt x="29591" y="5123"/>
                    </a:cubicBezTo>
                    <a:cubicBezTo>
                      <a:pt x="29593" y="6324"/>
                      <a:pt x="29280" y="7432"/>
                      <a:pt x="28601" y="8427"/>
                    </a:cubicBezTo>
                    <a:cubicBezTo>
                      <a:pt x="28548" y="8510"/>
                      <a:pt x="28479" y="8599"/>
                      <a:pt x="28341" y="8599"/>
                    </a:cubicBezTo>
                    <a:cubicBezTo>
                      <a:pt x="28340" y="8599"/>
                      <a:pt x="28338" y="8599"/>
                      <a:pt x="28337" y="8599"/>
                    </a:cubicBezTo>
                    <a:cubicBezTo>
                      <a:pt x="28269" y="8492"/>
                      <a:pt x="28294" y="8402"/>
                      <a:pt x="28343" y="8314"/>
                    </a:cubicBezTo>
                    <a:cubicBezTo>
                      <a:pt x="28490" y="8040"/>
                      <a:pt x="28646" y="7770"/>
                      <a:pt x="28787" y="7490"/>
                    </a:cubicBezTo>
                    <a:cubicBezTo>
                      <a:pt x="28885" y="7299"/>
                      <a:pt x="28983" y="7105"/>
                      <a:pt x="29051" y="6903"/>
                    </a:cubicBezTo>
                    <a:cubicBezTo>
                      <a:pt x="29237" y="6342"/>
                      <a:pt x="29288" y="5759"/>
                      <a:pt x="29298" y="5174"/>
                    </a:cubicBezTo>
                    <a:cubicBezTo>
                      <a:pt x="29307" y="4732"/>
                      <a:pt x="29337" y="4292"/>
                      <a:pt x="29413" y="3854"/>
                    </a:cubicBezTo>
                    <a:cubicBezTo>
                      <a:pt x="29464" y="3566"/>
                      <a:pt x="29474" y="3269"/>
                      <a:pt x="29480" y="2974"/>
                    </a:cubicBezTo>
                    <a:cubicBezTo>
                      <a:pt x="29489" y="2645"/>
                      <a:pt x="29370" y="2340"/>
                      <a:pt x="29217" y="2052"/>
                    </a:cubicBezTo>
                    <a:cubicBezTo>
                      <a:pt x="29195" y="2013"/>
                      <a:pt x="29134" y="1965"/>
                      <a:pt x="29101" y="1965"/>
                    </a:cubicBezTo>
                    <a:cubicBezTo>
                      <a:pt x="29099" y="1965"/>
                      <a:pt x="29097" y="1965"/>
                      <a:pt x="29096" y="1966"/>
                    </a:cubicBezTo>
                    <a:cubicBezTo>
                      <a:pt x="29049" y="1980"/>
                      <a:pt x="29010" y="2037"/>
                      <a:pt x="28971" y="2078"/>
                    </a:cubicBezTo>
                    <a:cubicBezTo>
                      <a:pt x="28961" y="2088"/>
                      <a:pt x="28965" y="2113"/>
                      <a:pt x="28959" y="2127"/>
                    </a:cubicBezTo>
                    <a:cubicBezTo>
                      <a:pt x="28903" y="2318"/>
                      <a:pt x="28865" y="2514"/>
                      <a:pt x="28783" y="2696"/>
                    </a:cubicBezTo>
                    <a:cubicBezTo>
                      <a:pt x="28652" y="2993"/>
                      <a:pt x="28631" y="3294"/>
                      <a:pt x="28662" y="3611"/>
                    </a:cubicBezTo>
                    <a:cubicBezTo>
                      <a:pt x="28693" y="3938"/>
                      <a:pt x="28701" y="4265"/>
                      <a:pt x="28699" y="4593"/>
                    </a:cubicBezTo>
                    <a:cubicBezTo>
                      <a:pt x="28695" y="4726"/>
                      <a:pt x="28650" y="4859"/>
                      <a:pt x="28613" y="4990"/>
                    </a:cubicBezTo>
                    <a:cubicBezTo>
                      <a:pt x="28600" y="5039"/>
                      <a:pt x="28564" y="5089"/>
                      <a:pt x="28514" y="5089"/>
                    </a:cubicBezTo>
                    <a:cubicBezTo>
                      <a:pt x="28502" y="5089"/>
                      <a:pt x="28489" y="5086"/>
                      <a:pt x="28476" y="5080"/>
                    </a:cubicBezTo>
                    <a:cubicBezTo>
                      <a:pt x="28427" y="5055"/>
                      <a:pt x="28386" y="4998"/>
                      <a:pt x="28367" y="4947"/>
                    </a:cubicBezTo>
                    <a:cubicBezTo>
                      <a:pt x="28351" y="4896"/>
                      <a:pt x="28363" y="4834"/>
                      <a:pt x="28374" y="4777"/>
                    </a:cubicBezTo>
                    <a:cubicBezTo>
                      <a:pt x="28427" y="4431"/>
                      <a:pt x="28412" y="4083"/>
                      <a:pt x="28363" y="3742"/>
                    </a:cubicBezTo>
                    <a:cubicBezTo>
                      <a:pt x="28302" y="3306"/>
                      <a:pt x="28335" y="2897"/>
                      <a:pt x="28535" y="2498"/>
                    </a:cubicBezTo>
                    <a:cubicBezTo>
                      <a:pt x="28652" y="2258"/>
                      <a:pt x="28715" y="1996"/>
                      <a:pt x="28709" y="1724"/>
                    </a:cubicBezTo>
                    <a:cubicBezTo>
                      <a:pt x="28701" y="1532"/>
                      <a:pt x="28699" y="1332"/>
                      <a:pt x="28531" y="1194"/>
                    </a:cubicBezTo>
                    <a:cubicBezTo>
                      <a:pt x="28425" y="1104"/>
                      <a:pt x="28312" y="1012"/>
                      <a:pt x="28189" y="943"/>
                    </a:cubicBezTo>
                    <a:cubicBezTo>
                      <a:pt x="28103" y="893"/>
                      <a:pt x="28018" y="868"/>
                      <a:pt x="27938" y="868"/>
                    </a:cubicBezTo>
                    <a:cubicBezTo>
                      <a:pt x="27791" y="868"/>
                      <a:pt x="27662" y="952"/>
                      <a:pt x="27576" y="1115"/>
                    </a:cubicBezTo>
                    <a:cubicBezTo>
                      <a:pt x="27475" y="1305"/>
                      <a:pt x="27394" y="1505"/>
                      <a:pt x="27318" y="1706"/>
                    </a:cubicBezTo>
                    <a:cubicBezTo>
                      <a:pt x="27089" y="2297"/>
                      <a:pt x="26802" y="2854"/>
                      <a:pt x="26418" y="3361"/>
                    </a:cubicBezTo>
                    <a:cubicBezTo>
                      <a:pt x="26019" y="3883"/>
                      <a:pt x="25749" y="4468"/>
                      <a:pt x="25632" y="5116"/>
                    </a:cubicBezTo>
                    <a:cubicBezTo>
                      <a:pt x="25579" y="5413"/>
                      <a:pt x="25472" y="5685"/>
                      <a:pt x="25315" y="5935"/>
                    </a:cubicBezTo>
                    <a:cubicBezTo>
                      <a:pt x="25092" y="6293"/>
                      <a:pt x="24801" y="6596"/>
                      <a:pt x="24507" y="6894"/>
                    </a:cubicBezTo>
                    <a:cubicBezTo>
                      <a:pt x="24091" y="7312"/>
                      <a:pt x="23772" y="7780"/>
                      <a:pt x="23619" y="8359"/>
                    </a:cubicBezTo>
                    <a:cubicBezTo>
                      <a:pt x="23494" y="8838"/>
                      <a:pt x="23300" y="9296"/>
                      <a:pt x="23028" y="9714"/>
                    </a:cubicBezTo>
                    <a:cubicBezTo>
                      <a:pt x="22895" y="9920"/>
                      <a:pt x="22710" y="10096"/>
                      <a:pt x="22543" y="10278"/>
                    </a:cubicBezTo>
                    <a:cubicBezTo>
                      <a:pt x="22500" y="10324"/>
                      <a:pt x="22455" y="10345"/>
                      <a:pt x="22413" y="10345"/>
                    </a:cubicBezTo>
                    <a:cubicBezTo>
                      <a:pt x="22378" y="10345"/>
                      <a:pt x="22345" y="10330"/>
                      <a:pt x="22318" y="10303"/>
                    </a:cubicBezTo>
                    <a:cubicBezTo>
                      <a:pt x="22258" y="10248"/>
                      <a:pt x="22260" y="10166"/>
                      <a:pt x="22330" y="10074"/>
                    </a:cubicBezTo>
                    <a:cubicBezTo>
                      <a:pt x="22371" y="10021"/>
                      <a:pt x="22418" y="9971"/>
                      <a:pt x="22465" y="9922"/>
                    </a:cubicBezTo>
                    <a:cubicBezTo>
                      <a:pt x="22665" y="9724"/>
                      <a:pt x="22829" y="9501"/>
                      <a:pt x="22936" y="9243"/>
                    </a:cubicBezTo>
                    <a:cubicBezTo>
                      <a:pt x="23089" y="8869"/>
                      <a:pt x="23240" y="8496"/>
                      <a:pt x="23369" y="8118"/>
                    </a:cubicBezTo>
                    <a:cubicBezTo>
                      <a:pt x="23482" y="7780"/>
                      <a:pt x="23619" y="7457"/>
                      <a:pt x="23852" y="7189"/>
                    </a:cubicBezTo>
                    <a:cubicBezTo>
                      <a:pt x="24102" y="6896"/>
                      <a:pt x="24368" y="6618"/>
                      <a:pt x="24630" y="6334"/>
                    </a:cubicBezTo>
                    <a:cubicBezTo>
                      <a:pt x="24834" y="6113"/>
                      <a:pt x="25026" y="5880"/>
                      <a:pt x="25135" y="5595"/>
                    </a:cubicBezTo>
                    <a:cubicBezTo>
                      <a:pt x="25237" y="5331"/>
                      <a:pt x="25335" y="5063"/>
                      <a:pt x="25405" y="4789"/>
                    </a:cubicBezTo>
                    <a:cubicBezTo>
                      <a:pt x="25550" y="4214"/>
                      <a:pt x="25804" y="3693"/>
                      <a:pt x="26152" y="3214"/>
                    </a:cubicBezTo>
                    <a:cubicBezTo>
                      <a:pt x="26381" y="2897"/>
                      <a:pt x="26614" y="2580"/>
                      <a:pt x="26774" y="2219"/>
                    </a:cubicBezTo>
                    <a:cubicBezTo>
                      <a:pt x="26948" y="1827"/>
                      <a:pt x="27115" y="1428"/>
                      <a:pt x="27279" y="1029"/>
                    </a:cubicBezTo>
                    <a:cubicBezTo>
                      <a:pt x="27347" y="859"/>
                      <a:pt x="27299" y="714"/>
                      <a:pt x="27142" y="620"/>
                    </a:cubicBezTo>
                    <a:cubicBezTo>
                      <a:pt x="27005" y="532"/>
                      <a:pt x="26856" y="452"/>
                      <a:pt x="26712" y="376"/>
                    </a:cubicBezTo>
                    <a:cubicBezTo>
                      <a:pt x="26669" y="354"/>
                      <a:pt x="26616" y="339"/>
                      <a:pt x="26567" y="337"/>
                    </a:cubicBezTo>
                    <a:cubicBezTo>
                      <a:pt x="26532" y="334"/>
                      <a:pt x="26497" y="333"/>
                      <a:pt x="26463" y="333"/>
                    </a:cubicBezTo>
                    <a:cubicBezTo>
                      <a:pt x="26235" y="333"/>
                      <a:pt x="26025" y="399"/>
                      <a:pt x="25837" y="550"/>
                    </a:cubicBezTo>
                    <a:cubicBezTo>
                      <a:pt x="25458" y="857"/>
                      <a:pt x="25145" y="1219"/>
                      <a:pt x="24891" y="1636"/>
                    </a:cubicBezTo>
                    <a:cubicBezTo>
                      <a:pt x="24826" y="1747"/>
                      <a:pt x="24758" y="1861"/>
                      <a:pt x="24681" y="1964"/>
                    </a:cubicBezTo>
                    <a:cubicBezTo>
                      <a:pt x="24652" y="2001"/>
                      <a:pt x="24585" y="2007"/>
                      <a:pt x="24533" y="2027"/>
                    </a:cubicBezTo>
                    <a:cubicBezTo>
                      <a:pt x="24517" y="1976"/>
                      <a:pt x="24482" y="1925"/>
                      <a:pt x="24488" y="1880"/>
                    </a:cubicBezTo>
                    <a:cubicBezTo>
                      <a:pt x="24499" y="1808"/>
                      <a:pt x="24529" y="1739"/>
                      <a:pt x="24562" y="1673"/>
                    </a:cubicBezTo>
                    <a:cubicBezTo>
                      <a:pt x="24826" y="1154"/>
                      <a:pt x="25186" y="716"/>
                      <a:pt x="25642" y="349"/>
                    </a:cubicBezTo>
                    <a:cubicBezTo>
                      <a:pt x="25677" y="323"/>
                      <a:pt x="25716" y="296"/>
                      <a:pt x="25745" y="264"/>
                    </a:cubicBezTo>
                    <a:cubicBezTo>
                      <a:pt x="25837" y="159"/>
                      <a:pt x="25792" y="38"/>
                      <a:pt x="25657" y="12"/>
                    </a:cubicBezTo>
                    <a:cubicBezTo>
                      <a:pt x="25625" y="7"/>
                      <a:pt x="25592" y="1"/>
                      <a:pt x="255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4167025" y="2757975"/>
                <a:ext cx="72700" cy="52675"/>
              </a:xfrm>
              <a:custGeom>
                <a:rect b="b" l="l" r="r" t="t"/>
                <a:pathLst>
                  <a:path extrusionOk="0" h="2107" w="2908">
                    <a:moveTo>
                      <a:pt x="529" y="0"/>
                    </a:moveTo>
                    <a:cubicBezTo>
                      <a:pt x="457" y="0"/>
                      <a:pt x="395" y="29"/>
                      <a:pt x="359" y="86"/>
                    </a:cubicBezTo>
                    <a:cubicBezTo>
                      <a:pt x="260" y="239"/>
                      <a:pt x="164" y="395"/>
                      <a:pt x="91" y="559"/>
                    </a:cubicBezTo>
                    <a:cubicBezTo>
                      <a:pt x="1" y="751"/>
                      <a:pt x="74" y="900"/>
                      <a:pt x="269" y="992"/>
                    </a:cubicBezTo>
                    <a:cubicBezTo>
                      <a:pt x="479" y="1093"/>
                      <a:pt x="686" y="1197"/>
                      <a:pt x="889" y="1314"/>
                    </a:cubicBezTo>
                    <a:cubicBezTo>
                      <a:pt x="1118" y="1442"/>
                      <a:pt x="1353" y="1541"/>
                      <a:pt x="1619" y="1565"/>
                    </a:cubicBezTo>
                    <a:cubicBezTo>
                      <a:pt x="1866" y="1588"/>
                      <a:pt x="2089" y="1686"/>
                      <a:pt x="2290" y="1835"/>
                    </a:cubicBezTo>
                    <a:cubicBezTo>
                      <a:pt x="2392" y="1913"/>
                      <a:pt x="2497" y="1991"/>
                      <a:pt x="2605" y="2062"/>
                    </a:cubicBezTo>
                    <a:cubicBezTo>
                      <a:pt x="2651" y="2092"/>
                      <a:pt x="2694" y="2106"/>
                      <a:pt x="2732" y="2106"/>
                    </a:cubicBezTo>
                    <a:cubicBezTo>
                      <a:pt x="2809" y="2106"/>
                      <a:pt x="2867" y="2049"/>
                      <a:pt x="2891" y="1942"/>
                    </a:cubicBezTo>
                    <a:cubicBezTo>
                      <a:pt x="2902" y="1899"/>
                      <a:pt x="2908" y="1852"/>
                      <a:pt x="2902" y="1809"/>
                    </a:cubicBezTo>
                    <a:cubicBezTo>
                      <a:pt x="2865" y="1459"/>
                      <a:pt x="2832" y="1111"/>
                      <a:pt x="2810" y="898"/>
                    </a:cubicBezTo>
                    <a:cubicBezTo>
                      <a:pt x="2718" y="503"/>
                      <a:pt x="2604" y="398"/>
                      <a:pt x="2355" y="398"/>
                    </a:cubicBezTo>
                    <a:cubicBezTo>
                      <a:pt x="2338" y="398"/>
                      <a:pt x="2320" y="398"/>
                      <a:pt x="2302" y="399"/>
                    </a:cubicBezTo>
                    <a:cubicBezTo>
                      <a:pt x="2249" y="402"/>
                      <a:pt x="2196" y="404"/>
                      <a:pt x="2142" y="404"/>
                    </a:cubicBezTo>
                    <a:cubicBezTo>
                      <a:pt x="2083" y="404"/>
                      <a:pt x="2023" y="401"/>
                      <a:pt x="1965" y="395"/>
                    </a:cubicBezTo>
                    <a:cubicBezTo>
                      <a:pt x="1523" y="352"/>
                      <a:pt x="1093" y="256"/>
                      <a:pt x="696" y="45"/>
                    </a:cubicBezTo>
                    <a:cubicBezTo>
                      <a:pt x="639" y="15"/>
                      <a:pt x="581" y="0"/>
                      <a:pt x="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4183650" y="2748100"/>
                <a:ext cx="47550" cy="12050"/>
              </a:xfrm>
              <a:custGeom>
                <a:rect b="b" l="l" r="r" t="t"/>
                <a:pathLst>
                  <a:path extrusionOk="0" h="482" w="1902">
                    <a:moveTo>
                      <a:pt x="319" y="1"/>
                    </a:moveTo>
                    <a:cubicBezTo>
                      <a:pt x="291" y="1"/>
                      <a:pt x="262" y="1"/>
                      <a:pt x="234" y="2"/>
                    </a:cubicBezTo>
                    <a:cubicBezTo>
                      <a:pt x="158" y="4"/>
                      <a:pt x="86" y="27"/>
                      <a:pt x="1" y="45"/>
                    </a:cubicBezTo>
                    <a:cubicBezTo>
                      <a:pt x="218" y="292"/>
                      <a:pt x="924" y="482"/>
                      <a:pt x="1439" y="482"/>
                    </a:cubicBezTo>
                    <a:cubicBezTo>
                      <a:pt x="1632" y="482"/>
                      <a:pt x="1798" y="455"/>
                      <a:pt x="1901" y="395"/>
                    </a:cubicBezTo>
                    <a:cubicBezTo>
                      <a:pt x="1711" y="323"/>
                      <a:pt x="1555" y="260"/>
                      <a:pt x="1396" y="209"/>
                    </a:cubicBezTo>
                    <a:cubicBezTo>
                      <a:pt x="1044" y="97"/>
                      <a:pt x="691" y="1"/>
                      <a:pt x="3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3498375" y="2740725"/>
                <a:ext cx="787025" cy="796300"/>
              </a:xfrm>
              <a:custGeom>
                <a:rect b="b" l="l" r="r" t="t"/>
                <a:pathLst>
                  <a:path extrusionOk="0" h="31852" w="31481">
                    <a:moveTo>
                      <a:pt x="27730" y="296"/>
                    </a:moveTo>
                    <a:cubicBezTo>
                      <a:pt x="28102" y="296"/>
                      <a:pt x="28455" y="392"/>
                      <a:pt x="28807" y="504"/>
                    </a:cubicBezTo>
                    <a:cubicBezTo>
                      <a:pt x="28966" y="555"/>
                      <a:pt x="29122" y="618"/>
                      <a:pt x="29312" y="690"/>
                    </a:cubicBezTo>
                    <a:cubicBezTo>
                      <a:pt x="29209" y="750"/>
                      <a:pt x="29043" y="777"/>
                      <a:pt x="28850" y="777"/>
                    </a:cubicBezTo>
                    <a:cubicBezTo>
                      <a:pt x="28335" y="777"/>
                      <a:pt x="27629" y="587"/>
                      <a:pt x="27412" y="340"/>
                    </a:cubicBezTo>
                    <a:cubicBezTo>
                      <a:pt x="27497" y="322"/>
                      <a:pt x="27569" y="299"/>
                      <a:pt x="27645" y="297"/>
                    </a:cubicBezTo>
                    <a:cubicBezTo>
                      <a:pt x="27673" y="296"/>
                      <a:pt x="27702" y="296"/>
                      <a:pt x="27730" y="296"/>
                    </a:cubicBezTo>
                    <a:close/>
                    <a:moveTo>
                      <a:pt x="27275" y="690"/>
                    </a:moveTo>
                    <a:cubicBezTo>
                      <a:pt x="27327" y="690"/>
                      <a:pt x="27385" y="705"/>
                      <a:pt x="27442" y="735"/>
                    </a:cubicBezTo>
                    <a:cubicBezTo>
                      <a:pt x="27839" y="946"/>
                      <a:pt x="28269" y="1042"/>
                      <a:pt x="28711" y="1085"/>
                    </a:cubicBezTo>
                    <a:cubicBezTo>
                      <a:pt x="28769" y="1091"/>
                      <a:pt x="28829" y="1094"/>
                      <a:pt x="28888" y="1094"/>
                    </a:cubicBezTo>
                    <a:cubicBezTo>
                      <a:pt x="28942" y="1094"/>
                      <a:pt x="28995" y="1092"/>
                      <a:pt x="29048" y="1089"/>
                    </a:cubicBezTo>
                    <a:cubicBezTo>
                      <a:pt x="29066" y="1088"/>
                      <a:pt x="29084" y="1088"/>
                      <a:pt x="29101" y="1088"/>
                    </a:cubicBezTo>
                    <a:cubicBezTo>
                      <a:pt x="29350" y="1088"/>
                      <a:pt x="29464" y="1193"/>
                      <a:pt x="29556" y="1588"/>
                    </a:cubicBezTo>
                    <a:cubicBezTo>
                      <a:pt x="29578" y="1801"/>
                      <a:pt x="29611" y="2149"/>
                      <a:pt x="29648" y="2499"/>
                    </a:cubicBezTo>
                    <a:cubicBezTo>
                      <a:pt x="29654" y="2542"/>
                      <a:pt x="29648" y="2589"/>
                      <a:pt x="29637" y="2632"/>
                    </a:cubicBezTo>
                    <a:cubicBezTo>
                      <a:pt x="29613" y="2739"/>
                      <a:pt x="29555" y="2796"/>
                      <a:pt x="29478" y="2796"/>
                    </a:cubicBezTo>
                    <a:cubicBezTo>
                      <a:pt x="29440" y="2796"/>
                      <a:pt x="29397" y="2782"/>
                      <a:pt x="29351" y="2752"/>
                    </a:cubicBezTo>
                    <a:cubicBezTo>
                      <a:pt x="29243" y="2681"/>
                      <a:pt x="29138" y="2603"/>
                      <a:pt x="29036" y="2525"/>
                    </a:cubicBezTo>
                    <a:cubicBezTo>
                      <a:pt x="28835" y="2376"/>
                      <a:pt x="28612" y="2278"/>
                      <a:pt x="28365" y="2255"/>
                    </a:cubicBezTo>
                    <a:cubicBezTo>
                      <a:pt x="28099" y="2231"/>
                      <a:pt x="27864" y="2132"/>
                      <a:pt x="27635" y="2004"/>
                    </a:cubicBezTo>
                    <a:cubicBezTo>
                      <a:pt x="27432" y="1887"/>
                      <a:pt x="27225" y="1783"/>
                      <a:pt x="27015" y="1682"/>
                    </a:cubicBezTo>
                    <a:cubicBezTo>
                      <a:pt x="26820" y="1590"/>
                      <a:pt x="26747" y="1441"/>
                      <a:pt x="26837" y="1249"/>
                    </a:cubicBezTo>
                    <a:cubicBezTo>
                      <a:pt x="26910" y="1085"/>
                      <a:pt x="27006" y="929"/>
                      <a:pt x="27105" y="776"/>
                    </a:cubicBezTo>
                    <a:cubicBezTo>
                      <a:pt x="27141" y="719"/>
                      <a:pt x="27203" y="690"/>
                      <a:pt x="27275" y="690"/>
                    </a:cubicBezTo>
                    <a:close/>
                    <a:moveTo>
                      <a:pt x="26072" y="1694"/>
                    </a:moveTo>
                    <a:cubicBezTo>
                      <a:pt x="26103" y="1694"/>
                      <a:pt x="26136" y="1700"/>
                      <a:pt x="26168" y="1705"/>
                    </a:cubicBezTo>
                    <a:cubicBezTo>
                      <a:pt x="26303" y="1731"/>
                      <a:pt x="26348" y="1852"/>
                      <a:pt x="26256" y="1957"/>
                    </a:cubicBezTo>
                    <a:cubicBezTo>
                      <a:pt x="26227" y="1989"/>
                      <a:pt x="26188" y="2016"/>
                      <a:pt x="26153" y="2042"/>
                    </a:cubicBezTo>
                    <a:cubicBezTo>
                      <a:pt x="25697" y="2409"/>
                      <a:pt x="25337" y="2847"/>
                      <a:pt x="25073" y="3366"/>
                    </a:cubicBezTo>
                    <a:cubicBezTo>
                      <a:pt x="25040" y="3432"/>
                      <a:pt x="25010" y="3501"/>
                      <a:pt x="24999" y="3573"/>
                    </a:cubicBezTo>
                    <a:cubicBezTo>
                      <a:pt x="24993" y="3618"/>
                      <a:pt x="25028" y="3669"/>
                      <a:pt x="25044" y="3720"/>
                    </a:cubicBezTo>
                    <a:cubicBezTo>
                      <a:pt x="25096" y="3700"/>
                      <a:pt x="25163" y="3694"/>
                      <a:pt x="25192" y="3657"/>
                    </a:cubicBezTo>
                    <a:cubicBezTo>
                      <a:pt x="25269" y="3554"/>
                      <a:pt x="25337" y="3440"/>
                      <a:pt x="25402" y="3329"/>
                    </a:cubicBezTo>
                    <a:cubicBezTo>
                      <a:pt x="25656" y="2912"/>
                      <a:pt x="25969" y="2550"/>
                      <a:pt x="26348" y="2243"/>
                    </a:cubicBezTo>
                    <a:cubicBezTo>
                      <a:pt x="26536" y="2092"/>
                      <a:pt x="26746" y="2026"/>
                      <a:pt x="26974" y="2026"/>
                    </a:cubicBezTo>
                    <a:cubicBezTo>
                      <a:pt x="27008" y="2026"/>
                      <a:pt x="27043" y="2027"/>
                      <a:pt x="27078" y="2030"/>
                    </a:cubicBezTo>
                    <a:cubicBezTo>
                      <a:pt x="27127" y="2032"/>
                      <a:pt x="27180" y="2047"/>
                      <a:pt x="27223" y="2069"/>
                    </a:cubicBezTo>
                    <a:cubicBezTo>
                      <a:pt x="27367" y="2145"/>
                      <a:pt x="27516" y="2225"/>
                      <a:pt x="27653" y="2313"/>
                    </a:cubicBezTo>
                    <a:cubicBezTo>
                      <a:pt x="27810" y="2407"/>
                      <a:pt x="27858" y="2552"/>
                      <a:pt x="27790" y="2722"/>
                    </a:cubicBezTo>
                    <a:cubicBezTo>
                      <a:pt x="27626" y="3121"/>
                      <a:pt x="27459" y="3520"/>
                      <a:pt x="27285" y="3912"/>
                    </a:cubicBezTo>
                    <a:cubicBezTo>
                      <a:pt x="27125" y="4273"/>
                      <a:pt x="26892" y="4590"/>
                      <a:pt x="26663" y="4907"/>
                    </a:cubicBezTo>
                    <a:cubicBezTo>
                      <a:pt x="26315" y="5386"/>
                      <a:pt x="26061" y="5907"/>
                      <a:pt x="25916" y="6482"/>
                    </a:cubicBezTo>
                    <a:cubicBezTo>
                      <a:pt x="25846" y="6756"/>
                      <a:pt x="25748" y="7024"/>
                      <a:pt x="25646" y="7288"/>
                    </a:cubicBezTo>
                    <a:cubicBezTo>
                      <a:pt x="25537" y="7573"/>
                      <a:pt x="25345" y="7806"/>
                      <a:pt x="25141" y="8027"/>
                    </a:cubicBezTo>
                    <a:cubicBezTo>
                      <a:pt x="24879" y="8311"/>
                      <a:pt x="24613" y="8589"/>
                      <a:pt x="24363" y="8882"/>
                    </a:cubicBezTo>
                    <a:cubicBezTo>
                      <a:pt x="24130" y="9150"/>
                      <a:pt x="23993" y="9473"/>
                      <a:pt x="23880" y="9811"/>
                    </a:cubicBezTo>
                    <a:cubicBezTo>
                      <a:pt x="23751" y="10189"/>
                      <a:pt x="23600" y="10562"/>
                      <a:pt x="23447" y="10936"/>
                    </a:cubicBezTo>
                    <a:cubicBezTo>
                      <a:pt x="23340" y="11194"/>
                      <a:pt x="23176" y="11417"/>
                      <a:pt x="22976" y="11615"/>
                    </a:cubicBezTo>
                    <a:cubicBezTo>
                      <a:pt x="22929" y="11664"/>
                      <a:pt x="22882" y="11714"/>
                      <a:pt x="22841" y="11767"/>
                    </a:cubicBezTo>
                    <a:cubicBezTo>
                      <a:pt x="22771" y="11859"/>
                      <a:pt x="22769" y="11941"/>
                      <a:pt x="22829" y="11996"/>
                    </a:cubicBezTo>
                    <a:cubicBezTo>
                      <a:pt x="22856" y="12023"/>
                      <a:pt x="22889" y="12038"/>
                      <a:pt x="22924" y="12038"/>
                    </a:cubicBezTo>
                    <a:cubicBezTo>
                      <a:pt x="22966" y="12038"/>
                      <a:pt x="23011" y="12017"/>
                      <a:pt x="23054" y="11971"/>
                    </a:cubicBezTo>
                    <a:cubicBezTo>
                      <a:pt x="23221" y="11789"/>
                      <a:pt x="23406" y="11613"/>
                      <a:pt x="23539" y="11407"/>
                    </a:cubicBezTo>
                    <a:cubicBezTo>
                      <a:pt x="23811" y="10989"/>
                      <a:pt x="24005" y="10531"/>
                      <a:pt x="24130" y="10052"/>
                    </a:cubicBezTo>
                    <a:cubicBezTo>
                      <a:pt x="24283" y="9473"/>
                      <a:pt x="24602" y="9005"/>
                      <a:pt x="25018" y="8587"/>
                    </a:cubicBezTo>
                    <a:cubicBezTo>
                      <a:pt x="25312" y="8289"/>
                      <a:pt x="25603" y="7986"/>
                      <a:pt x="25826" y="7628"/>
                    </a:cubicBezTo>
                    <a:cubicBezTo>
                      <a:pt x="25983" y="7378"/>
                      <a:pt x="26090" y="7106"/>
                      <a:pt x="26143" y="6809"/>
                    </a:cubicBezTo>
                    <a:cubicBezTo>
                      <a:pt x="26260" y="6161"/>
                      <a:pt x="26530" y="5576"/>
                      <a:pt x="26929" y="5054"/>
                    </a:cubicBezTo>
                    <a:cubicBezTo>
                      <a:pt x="27313" y="4547"/>
                      <a:pt x="27600" y="3990"/>
                      <a:pt x="27829" y="3399"/>
                    </a:cubicBezTo>
                    <a:cubicBezTo>
                      <a:pt x="27905" y="3198"/>
                      <a:pt x="27986" y="2998"/>
                      <a:pt x="28087" y="2808"/>
                    </a:cubicBezTo>
                    <a:cubicBezTo>
                      <a:pt x="28173" y="2645"/>
                      <a:pt x="28302" y="2561"/>
                      <a:pt x="28449" y="2561"/>
                    </a:cubicBezTo>
                    <a:cubicBezTo>
                      <a:pt x="28529" y="2561"/>
                      <a:pt x="28614" y="2586"/>
                      <a:pt x="28700" y="2636"/>
                    </a:cubicBezTo>
                    <a:cubicBezTo>
                      <a:pt x="28823" y="2705"/>
                      <a:pt x="28936" y="2797"/>
                      <a:pt x="29042" y="2887"/>
                    </a:cubicBezTo>
                    <a:cubicBezTo>
                      <a:pt x="29210" y="3025"/>
                      <a:pt x="29212" y="3225"/>
                      <a:pt x="29220" y="3417"/>
                    </a:cubicBezTo>
                    <a:cubicBezTo>
                      <a:pt x="29226" y="3689"/>
                      <a:pt x="29163" y="3951"/>
                      <a:pt x="29046" y="4191"/>
                    </a:cubicBezTo>
                    <a:cubicBezTo>
                      <a:pt x="28846" y="4590"/>
                      <a:pt x="28813" y="4999"/>
                      <a:pt x="28874" y="5435"/>
                    </a:cubicBezTo>
                    <a:cubicBezTo>
                      <a:pt x="28923" y="5776"/>
                      <a:pt x="28938" y="6124"/>
                      <a:pt x="28885" y="6470"/>
                    </a:cubicBezTo>
                    <a:cubicBezTo>
                      <a:pt x="28874" y="6527"/>
                      <a:pt x="28862" y="6589"/>
                      <a:pt x="28878" y="6640"/>
                    </a:cubicBezTo>
                    <a:cubicBezTo>
                      <a:pt x="28897" y="6691"/>
                      <a:pt x="28938" y="6748"/>
                      <a:pt x="28987" y="6773"/>
                    </a:cubicBezTo>
                    <a:cubicBezTo>
                      <a:pt x="29000" y="6779"/>
                      <a:pt x="29013" y="6782"/>
                      <a:pt x="29025" y="6782"/>
                    </a:cubicBezTo>
                    <a:cubicBezTo>
                      <a:pt x="29075" y="6782"/>
                      <a:pt x="29111" y="6732"/>
                      <a:pt x="29124" y="6683"/>
                    </a:cubicBezTo>
                    <a:cubicBezTo>
                      <a:pt x="29161" y="6552"/>
                      <a:pt x="29206" y="6419"/>
                      <a:pt x="29210" y="6286"/>
                    </a:cubicBezTo>
                    <a:cubicBezTo>
                      <a:pt x="29212" y="5958"/>
                      <a:pt x="29204" y="5631"/>
                      <a:pt x="29173" y="5304"/>
                    </a:cubicBezTo>
                    <a:cubicBezTo>
                      <a:pt x="29142" y="4987"/>
                      <a:pt x="29163" y="4686"/>
                      <a:pt x="29294" y="4389"/>
                    </a:cubicBezTo>
                    <a:cubicBezTo>
                      <a:pt x="29376" y="4207"/>
                      <a:pt x="29414" y="4011"/>
                      <a:pt x="29470" y="3820"/>
                    </a:cubicBezTo>
                    <a:cubicBezTo>
                      <a:pt x="29476" y="3806"/>
                      <a:pt x="29472" y="3781"/>
                      <a:pt x="29482" y="3771"/>
                    </a:cubicBezTo>
                    <a:cubicBezTo>
                      <a:pt x="29521" y="3730"/>
                      <a:pt x="29560" y="3673"/>
                      <a:pt x="29607" y="3659"/>
                    </a:cubicBezTo>
                    <a:cubicBezTo>
                      <a:pt x="29608" y="3658"/>
                      <a:pt x="29610" y="3658"/>
                      <a:pt x="29612" y="3658"/>
                    </a:cubicBezTo>
                    <a:cubicBezTo>
                      <a:pt x="29645" y="3658"/>
                      <a:pt x="29706" y="3706"/>
                      <a:pt x="29728" y="3745"/>
                    </a:cubicBezTo>
                    <a:cubicBezTo>
                      <a:pt x="29881" y="4033"/>
                      <a:pt x="30000" y="4338"/>
                      <a:pt x="29991" y="4667"/>
                    </a:cubicBezTo>
                    <a:cubicBezTo>
                      <a:pt x="29985" y="4962"/>
                      <a:pt x="29975" y="5259"/>
                      <a:pt x="29924" y="5547"/>
                    </a:cubicBezTo>
                    <a:cubicBezTo>
                      <a:pt x="29848" y="5985"/>
                      <a:pt x="29818" y="6425"/>
                      <a:pt x="29809" y="6867"/>
                    </a:cubicBezTo>
                    <a:cubicBezTo>
                      <a:pt x="29799" y="7452"/>
                      <a:pt x="29748" y="8035"/>
                      <a:pt x="29562" y="8596"/>
                    </a:cubicBezTo>
                    <a:cubicBezTo>
                      <a:pt x="29494" y="8798"/>
                      <a:pt x="29396" y="8992"/>
                      <a:pt x="29298" y="9183"/>
                    </a:cubicBezTo>
                    <a:cubicBezTo>
                      <a:pt x="29157" y="9463"/>
                      <a:pt x="29001" y="9733"/>
                      <a:pt x="28854" y="10007"/>
                    </a:cubicBezTo>
                    <a:cubicBezTo>
                      <a:pt x="28805" y="10095"/>
                      <a:pt x="28780" y="10185"/>
                      <a:pt x="28848" y="10292"/>
                    </a:cubicBezTo>
                    <a:cubicBezTo>
                      <a:pt x="28849" y="10292"/>
                      <a:pt x="28851" y="10292"/>
                      <a:pt x="28852" y="10292"/>
                    </a:cubicBezTo>
                    <a:cubicBezTo>
                      <a:pt x="28990" y="10292"/>
                      <a:pt x="29059" y="10203"/>
                      <a:pt x="29112" y="10120"/>
                    </a:cubicBezTo>
                    <a:cubicBezTo>
                      <a:pt x="29791" y="9125"/>
                      <a:pt x="30104" y="8017"/>
                      <a:pt x="30102" y="6816"/>
                    </a:cubicBezTo>
                    <a:cubicBezTo>
                      <a:pt x="30102" y="6429"/>
                      <a:pt x="30129" y="6042"/>
                      <a:pt x="30206" y="5664"/>
                    </a:cubicBezTo>
                    <a:cubicBezTo>
                      <a:pt x="30286" y="5283"/>
                      <a:pt x="30311" y="4901"/>
                      <a:pt x="30261" y="4514"/>
                    </a:cubicBezTo>
                    <a:cubicBezTo>
                      <a:pt x="30245" y="4358"/>
                      <a:pt x="30190" y="4207"/>
                      <a:pt x="30157" y="4052"/>
                    </a:cubicBezTo>
                    <a:cubicBezTo>
                      <a:pt x="30145" y="3980"/>
                      <a:pt x="30145" y="3902"/>
                      <a:pt x="30137" y="3829"/>
                    </a:cubicBezTo>
                    <a:cubicBezTo>
                      <a:pt x="30149" y="3820"/>
                      <a:pt x="30165" y="3816"/>
                      <a:pt x="30180" y="3810"/>
                    </a:cubicBezTo>
                    <a:cubicBezTo>
                      <a:pt x="30229" y="3857"/>
                      <a:pt x="30280" y="3894"/>
                      <a:pt x="30321" y="3945"/>
                    </a:cubicBezTo>
                    <a:cubicBezTo>
                      <a:pt x="30552" y="4230"/>
                      <a:pt x="30716" y="4555"/>
                      <a:pt x="30834" y="4897"/>
                    </a:cubicBezTo>
                    <a:cubicBezTo>
                      <a:pt x="31250" y="6079"/>
                      <a:pt x="31284" y="7278"/>
                      <a:pt x="30945" y="8477"/>
                    </a:cubicBezTo>
                    <a:cubicBezTo>
                      <a:pt x="30615" y="9633"/>
                      <a:pt x="30255" y="10783"/>
                      <a:pt x="29779" y="11887"/>
                    </a:cubicBezTo>
                    <a:cubicBezTo>
                      <a:pt x="29676" y="12123"/>
                      <a:pt x="29572" y="12354"/>
                      <a:pt x="29468" y="12587"/>
                    </a:cubicBezTo>
                    <a:cubicBezTo>
                      <a:pt x="29426" y="12680"/>
                      <a:pt x="29384" y="12718"/>
                      <a:pt x="29310" y="12718"/>
                    </a:cubicBezTo>
                    <a:cubicBezTo>
                      <a:pt x="29285" y="12718"/>
                      <a:pt x="29257" y="12713"/>
                      <a:pt x="29224" y="12706"/>
                    </a:cubicBezTo>
                    <a:cubicBezTo>
                      <a:pt x="29196" y="12699"/>
                      <a:pt x="29169" y="12695"/>
                      <a:pt x="29143" y="12695"/>
                    </a:cubicBezTo>
                    <a:cubicBezTo>
                      <a:pt x="29097" y="12695"/>
                      <a:pt x="29058" y="12710"/>
                      <a:pt x="29030" y="12759"/>
                    </a:cubicBezTo>
                    <a:cubicBezTo>
                      <a:pt x="28983" y="12841"/>
                      <a:pt x="29022" y="12910"/>
                      <a:pt x="29079" y="12974"/>
                    </a:cubicBezTo>
                    <a:cubicBezTo>
                      <a:pt x="29151" y="13054"/>
                      <a:pt x="29222" y="13135"/>
                      <a:pt x="29284" y="13221"/>
                    </a:cubicBezTo>
                    <a:cubicBezTo>
                      <a:pt x="29359" y="13336"/>
                      <a:pt x="29365" y="13457"/>
                      <a:pt x="29288" y="13575"/>
                    </a:cubicBezTo>
                    <a:cubicBezTo>
                      <a:pt x="29230" y="13664"/>
                      <a:pt x="29149" y="13698"/>
                      <a:pt x="29056" y="13698"/>
                    </a:cubicBezTo>
                    <a:cubicBezTo>
                      <a:pt x="29029" y="13698"/>
                      <a:pt x="29001" y="13695"/>
                      <a:pt x="28973" y="13690"/>
                    </a:cubicBezTo>
                    <a:cubicBezTo>
                      <a:pt x="28887" y="13674"/>
                      <a:pt x="28797" y="13647"/>
                      <a:pt x="28711" y="13627"/>
                    </a:cubicBezTo>
                    <a:cubicBezTo>
                      <a:pt x="28673" y="13618"/>
                      <a:pt x="28633" y="13598"/>
                      <a:pt x="28599" y="13598"/>
                    </a:cubicBezTo>
                    <a:cubicBezTo>
                      <a:pt x="28592" y="13598"/>
                      <a:pt x="28586" y="13598"/>
                      <a:pt x="28580" y="13600"/>
                    </a:cubicBezTo>
                    <a:cubicBezTo>
                      <a:pt x="28527" y="13612"/>
                      <a:pt x="28445" y="13647"/>
                      <a:pt x="28434" y="13684"/>
                    </a:cubicBezTo>
                    <a:cubicBezTo>
                      <a:pt x="28420" y="13739"/>
                      <a:pt x="28455" y="13813"/>
                      <a:pt x="28492" y="13862"/>
                    </a:cubicBezTo>
                    <a:cubicBezTo>
                      <a:pt x="28518" y="13895"/>
                      <a:pt x="28582" y="13899"/>
                      <a:pt x="28653" y="13927"/>
                    </a:cubicBezTo>
                    <a:cubicBezTo>
                      <a:pt x="28602" y="14036"/>
                      <a:pt x="28578" y="14124"/>
                      <a:pt x="28527" y="14191"/>
                    </a:cubicBezTo>
                    <a:cubicBezTo>
                      <a:pt x="28205" y="14602"/>
                      <a:pt x="27882" y="15010"/>
                      <a:pt x="27559" y="15421"/>
                    </a:cubicBezTo>
                    <a:cubicBezTo>
                      <a:pt x="27264" y="15797"/>
                      <a:pt x="26978" y="16178"/>
                      <a:pt x="26685" y="16552"/>
                    </a:cubicBezTo>
                    <a:cubicBezTo>
                      <a:pt x="26497" y="16787"/>
                      <a:pt x="26313" y="17027"/>
                      <a:pt x="26112" y="17248"/>
                    </a:cubicBezTo>
                    <a:cubicBezTo>
                      <a:pt x="25490" y="17925"/>
                      <a:pt x="24860" y="18594"/>
                      <a:pt x="24234" y="19267"/>
                    </a:cubicBezTo>
                    <a:cubicBezTo>
                      <a:pt x="24139" y="19369"/>
                      <a:pt x="24081" y="19413"/>
                      <a:pt x="24006" y="19413"/>
                    </a:cubicBezTo>
                    <a:cubicBezTo>
                      <a:pt x="23954" y="19413"/>
                      <a:pt x="23894" y="19392"/>
                      <a:pt x="23807" y="19353"/>
                    </a:cubicBezTo>
                    <a:cubicBezTo>
                      <a:pt x="23739" y="19318"/>
                      <a:pt x="23659" y="19290"/>
                      <a:pt x="23582" y="19286"/>
                    </a:cubicBezTo>
                    <a:cubicBezTo>
                      <a:pt x="23580" y="19285"/>
                      <a:pt x="23579" y="19285"/>
                      <a:pt x="23578" y="19285"/>
                    </a:cubicBezTo>
                    <a:cubicBezTo>
                      <a:pt x="23533" y="19285"/>
                      <a:pt x="23464" y="19321"/>
                      <a:pt x="23449" y="19359"/>
                    </a:cubicBezTo>
                    <a:cubicBezTo>
                      <a:pt x="23434" y="19400"/>
                      <a:pt x="23457" y="19470"/>
                      <a:pt x="23487" y="19511"/>
                    </a:cubicBezTo>
                    <a:cubicBezTo>
                      <a:pt x="23520" y="19552"/>
                      <a:pt x="23582" y="19570"/>
                      <a:pt x="23629" y="19603"/>
                    </a:cubicBezTo>
                    <a:cubicBezTo>
                      <a:pt x="23729" y="19668"/>
                      <a:pt x="23833" y="19727"/>
                      <a:pt x="23917" y="19809"/>
                    </a:cubicBezTo>
                    <a:cubicBezTo>
                      <a:pt x="24032" y="19920"/>
                      <a:pt x="24046" y="20081"/>
                      <a:pt x="23968" y="20216"/>
                    </a:cubicBezTo>
                    <a:cubicBezTo>
                      <a:pt x="23910" y="20321"/>
                      <a:pt x="23820" y="20374"/>
                      <a:pt x="23696" y="20374"/>
                    </a:cubicBezTo>
                    <a:cubicBezTo>
                      <a:pt x="23672" y="20374"/>
                      <a:pt x="23647" y="20372"/>
                      <a:pt x="23620" y="20368"/>
                    </a:cubicBezTo>
                    <a:cubicBezTo>
                      <a:pt x="23447" y="20339"/>
                      <a:pt x="23281" y="20288"/>
                      <a:pt x="23140" y="20169"/>
                    </a:cubicBezTo>
                    <a:cubicBezTo>
                      <a:pt x="23078" y="20118"/>
                      <a:pt x="23009" y="20077"/>
                      <a:pt x="22941" y="20043"/>
                    </a:cubicBezTo>
                    <a:cubicBezTo>
                      <a:pt x="22918" y="20030"/>
                      <a:pt x="22892" y="20023"/>
                      <a:pt x="22868" y="20023"/>
                    </a:cubicBezTo>
                    <a:cubicBezTo>
                      <a:pt x="22829" y="20023"/>
                      <a:pt x="22794" y="20041"/>
                      <a:pt x="22777" y="20081"/>
                    </a:cubicBezTo>
                    <a:cubicBezTo>
                      <a:pt x="22753" y="20133"/>
                      <a:pt x="22753" y="20204"/>
                      <a:pt x="22777" y="20251"/>
                    </a:cubicBezTo>
                    <a:cubicBezTo>
                      <a:pt x="22800" y="20302"/>
                      <a:pt x="22855" y="20341"/>
                      <a:pt x="22904" y="20382"/>
                    </a:cubicBezTo>
                    <a:cubicBezTo>
                      <a:pt x="23023" y="20482"/>
                      <a:pt x="23043" y="20542"/>
                      <a:pt x="22984" y="20677"/>
                    </a:cubicBezTo>
                    <a:cubicBezTo>
                      <a:pt x="22955" y="20746"/>
                      <a:pt x="22913" y="20808"/>
                      <a:pt x="22863" y="20861"/>
                    </a:cubicBezTo>
                    <a:cubicBezTo>
                      <a:pt x="22477" y="21291"/>
                      <a:pt x="22084" y="21714"/>
                      <a:pt x="21697" y="22148"/>
                    </a:cubicBezTo>
                    <a:cubicBezTo>
                      <a:pt x="21106" y="22807"/>
                      <a:pt x="20513" y="23461"/>
                      <a:pt x="19868" y="24071"/>
                    </a:cubicBezTo>
                    <a:cubicBezTo>
                      <a:pt x="19733" y="24198"/>
                      <a:pt x="19596" y="24323"/>
                      <a:pt x="19449" y="24441"/>
                    </a:cubicBezTo>
                    <a:cubicBezTo>
                      <a:pt x="19360" y="24514"/>
                      <a:pt x="19284" y="24549"/>
                      <a:pt x="19204" y="24549"/>
                    </a:cubicBezTo>
                    <a:cubicBezTo>
                      <a:pt x="19132" y="24549"/>
                      <a:pt x="19058" y="24521"/>
                      <a:pt x="18968" y="24466"/>
                    </a:cubicBezTo>
                    <a:cubicBezTo>
                      <a:pt x="18925" y="24439"/>
                      <a:pt x="18884" y="24411"/>
                      <a:pt x="18839" y="24384"/>
                    </a:cubicBezTo>
                    <a:cubicBezTo>
                      <a:pt x="18805" y="24366"/>
                      <a:pt x="18771" y="24355"/>
                      <a:pt x="18739" y="24355"/>
                    </a:cubicBezTo>
                    <a:cubicBezTo>
                      <a:pt x="18696" y="24355"/>
                      <a:pt x="18656" y="24374"/>
                      <a:pt x="18624" y="24415"/>
                    </a:cubicBezTo>
                    <a:cubicBezTo>
                      <a:pt x="18559" y="24494"/>
                      <a:pt x="18604" y="24566"/>
                      <a:pt x="18665" y="24625"/>
                    </a:cubicBezTo>
                    <a:cubicBezTo>
                      <a:pt x="18759" y="24715"/>
                      <a:pt x="18860" y="24799"/>
                      <a:pt x="18948" y="24893"/>
                    </a:cubicBezTo>
                    <a:cubicBezTo>
                      <a:pt x="19054" y="25006"/>
                      <a:pt x="19126" y="25141"/>
                      <a:pt x="19136" y="25303"/>
                    </a:cubicBezTo>
                    <a:cubicBezTo>
                      <a:pt x="19146" y="25488"/>
                      <a:pt x="19067" y="25601"/>
                      <a:pt x="18910" y="25601"/>
                    </a:cubicBezTo>
                    <a:cubicBezTo>
                      <a:pt x="18884" y="25601"/>
                      <a:pt x="18855" y="25598"/>
                      <a:pt x="18825" y="25591"/>
                    </a:cubicBezTo>
                    <a:cubicBezTo>
                      <a:pt x="18686" y="25564"/>
                      <a:pt x="18549" y="25497"/>
                      <a:pt x="18414" y="25444"/>
                    </a:cubicBezTo>
                    <a:cubicBezTo>
                      <a:pt x="18342" y="25415"/>
                      <a:pt x="18272" y="25360"/>
                      <a:pt x="18199" y="25346"/>
                    </a:cubicBezTo>
                    <a:cubicBezTo>
                      <a:pt x="18192" y="25344"/>
                      <a:pt x="18185" y="25344"/>
                      <a:pt x="18177" y="25344"/>
                    </a:cubicBezTo>
                    <a:cubicBezTo>
                      <a:pt x="18127" y="25344"/>
                      <a:pt x="18062" y="25371"/>
                      <a:pt x="18041" y="25405"/>
                    </a:cubicBezTo>
                    <a:cubicBezTo>
                      <a:pt x="18015" y="25446"/>
                      <a:pt x="18037" y="25519"/>
                      <a:pt x="18051" y="25577"/>
                    </a:cubicBezTo>
                    <a:cubicBezTo>
                      <a:pt x="18053" y="25599"/>
                      <a:pt x="18086" y="25618"/>
                      <a:pt x="18107" y="25638"/>
                    </a:cubicBezTo>
                    <a:cubicBezTo>
                      <a:pt x="18236" y="25761"/>
                      <a:pt x="18242" y="25861"/>
                      <a:pt x="18123" y="25986"/>
                    </a:cubicBezTo>
                    <a:cubicBezTo>
                      <a:pt x="18010" y="26107"/>
                      <a:pt x="17892" y="26223"/>
                      <a:pt x="17769" y="26332"/>
                    </a:cubicBezTo>
                    <a:cubicBezTo>
                      <a:pt x="17188" y="26839"/>
                      <a:pt x="16619" y="27359"/>
                      <a:pt x="16020" y="27846"/>
                    </a:cubicBezTo>
                    <a:cubicBezTo>
                      <a:pt x="15580" y="28200"/>
                      <a:pt x="15103" y="28504"/>
                      <a:pt x="14639" y="28832"/>
                    </a:cubicBezTo>
                    <a:cubicBezTo>
                      <a:pt x="14577" y="28873"/>
                      <a:pt x="14512" y="28905"/>
                      <a:pt x="14442" y="28932"/>
                    </a:cubicBezTo>
                    <a:cubicBezTo>
                      <a:pt x="14400" y="28947"/>
                      <a:pt x="14362" y="28955"/>
                      <a:pt x="14328" y="28955"/>
                    </a:cubicBezTo>
                    <a:cubicBezTo>
                      <a:pt x="14247" y="28955"/>
                      <a:pt x="14186" y="28912"/>
                      <a:pt x="14127" y="28822"/>
                    </a:cubicBezTo>
                    <a:cubicBezTo>
                      <a:pt x="14107" y="28789"/>
                      <a:pt x="14084" y="28746"/>
                      <a:pt x="14054" y="28732"/>
                    </a:cubicBezTo>
                    <a:cubicBezTo>
                      <a:pt x="14022" y="28721"/>
                      <a:pt x="13984" y="28711"/>
                      <a:pt x="13950" y="28711"/>
                    </a:cubicBezTo>
                    <a:cubicBezTo>
                      <a:pt x="13931" y="28711"/>
                      <a:pt x="13913" y="28714"/>
                      <a:pt x="13898" y="28721"/>
                    </a:cubicBezTo>
                    <a:cubicBezTo>
                      <a:pt x="13861" y="28738"/>
                      <a:pt x="13833" y="28801"/>
                      <a:pt x="13831" y="28844"/>
                    </a:cubicBezTo>
                    <a:cubicBezTo>
                      <a:pt x="13829" y="28899"/>
                      <a:pt x="13853" y="28955"/>
                      <a:pt x="13872" y="29008"/>
                    </a:cubicBezTo>
                    <a:cubicBezTo>
                      <a:pt x="13900" y="29096"/>
                      <a:pt x="13947" y="29178"/>
                      <a:pt x="13964" y="29264"/>
                    </a:cubicBezTo>
                    <a:cubicBezTo>
                      <a:pt x="13984" y="29370"/>
                      <a:pt x="14000" y="29482"/>
                      <a:pt x="13982" y="29585"/>
                    </a:cubicBezTo>
                    <a:cubicBezTo>
                      <a:pt x="13945" y="29805"/>
                      <a:pt x="13787" y="29932"/>
                      <a:pt x="13610" y="29932"/>
                    </a:cubicBezTo>
                    <a:cubicBezTo>
                      <a:pt x="13516" y="29932"/>
                      <a:pt x="13417" y="29897"/>
                      <a:pt x="13327" y="29820"/>
                    </a:cubicBezTo>
                    <a:cubicBezTo>
                      <a:pt x="13243" y="29748"/>
                      <a:pt x="13174" y="29656"/>
                      <a:pt x="13100" y="29568"/>
                    </a:cubicBezTo>
                    <a:cubicBezTo>
                      <a:pt x="13065" y="29529"/>
                      <a:pt x="13043" y="29487"/>
                      <a:pt x="13010" y="29446"/>
                    </a:cubicBezTo>
                    <a:cubicBezTo>
                      <a:pt x="12956" y="29378"/>
                      <a:pt x="12899" y="29345"/>
                      <a:pt x="12845" y="29345"/>
                    </a:cubicBezTo>
                    <a:cubicBezTo>
                      <a:pt x="12816" y="29345"/>
                      <a:pt x="12789" y="29354"/>
                      <a:pt x="12763" y="29372"/>
                    </a:cubicBezTo>
                    <a:cubicBezTo>
                      <a:pt x="12687" y="29421"/>
                      <a:pt x="12677" y="29507"/>
                      <a:pt x="12734" y="29617"/>
                    </a:cubicBezTo>
                    <a:cubicBezTo>
                      <a:pt x="12752" y="29652"/>
                      <a:pt x="12775" y="29683"/>
                      <a:pt x="12797" y="29718"/>
                    </a:cubicBezTo>
                    <a:cubicBezTo>
                      <a:pt x="12840" y="29783"/>
                      <a:pt x="12845" y="29851"/>
                      <a:pt x="12785" y="29904"/>
                    </a:cubicBezTo>
                    <a:cubicBezTo>
                      <a:pt x="12714" y="29973"/>
                      <a:pt x="12640" y="30049"/>
                      <a:pt x="12550" y="30090"/>
                    </a:cubicBezTo>
                    <a:cubicBezTo>
                      <a:pt x="12304" y="30203"/>
                      <a:pt x="12051" y="30311"/>
                      <a:pt x="11795" y="30399"/>
                    </a:cubicBezTo>
                    <a:cubicBezTo>
                      <a:pt x="11384" y="30544"/>
                      <a:pt x="10970" y="30681"/>
                      <a:pt x="10551" y="30800"/>
                    </a:cubicBezTo>
                    <a:cubicBezTo>
                      <a:pt x="10295" y="30872"/>
                      <a:pt x="10025" y="30894"/>
                      <a:pt x="9765" y="30939"/>
                    </a:cubicBezTo>
                    <a:cubicBezTo>
                      <a:pt x="9758" y="30942"/>
                      <a:pt x="9749" y="30944"/>
                      <a:pt x="9741" y="30944"/>
                    </a:cubicBezTo>
                    <a:cubicBezTo>
                      <a:pt x="9738" y="30944"/>
                      <a:pt x="9735" y="30944"/>
                      <a:pt x="9733" y="30943"/>
                    </a:cubicBezTo>
                    <a:cubicBezTo>
                      <a:pt x="9677" y="30929"/>
                      <a:pt x="9630" y="30915"/>
                      <a:pt x="9579" y="30898"/>
                    </a:cubicBezTo>
                    <a:cubicBezTo>
                      <a:pt x="9608" y="30851"/>
                      <a:pt x="9630" y="30784"/>
                      <a:pt x="9673" y="30759"/>
                    </a:cubicBezTo>
                    <a:cubicBezTo>
                      <a:pt x="9817" y="30677"/>
                      <a:pt x="9970" y="30618"/>
                      <a:pt x="10113" y="30536"/>
                    </a:cubicBezTo>
                    <a:cubicBezTo>
                      <a:pt x="10486" y="30321"/>
                      <a:pt x="10860" y="30106"/>
                      <a:pt x="11224" y="29881"/>
                    </a:cubicBezTo>
                    <a:cubicBezTo>
                      <a:pt x="11940" y="29439"/>
                      <a:pt x="12662" y="28996"/>
                      <a:pt x="13366" y="28531"/>
                    </a:cubicBezTo>
                    <a:cubicBezTo>
                      <a:pt x="13751" y="28277"/>
                      <a:pt x="14107" y="27977"/>
                      <a:pt x="14477" y="27694"/>
                    </a:cubicBezTo>
                    <a:cubicBezTo>
                      <a:pt x="14614" y="27590"/>
                      <a:pt x="14751" y="27490"/>
                      <a:pt x="14882" y="27383"/>
                    </a:cubicBezTo>
                    <a:cubicBezTo>
                      <a:pt x="15023" y="27267"/>
                      <a:pt x="15169" y="27154"/>
                      <a:pt x="15285" y="27019"/>
                    </a:cubicBezTo>
                    <a:cubicBezTo>
                      <a:pt x="15602" y="26657"/>
                      <a:pt x="15909" y="26283"/>
                      <a:pt x="16220" y="25914"/>
                    </a:cubicBezTo>
                    <a:cubicBezTo>
                      <a:pt x="16253" y="25875"/>
                      <a:pt x="16282" y="25833"/>
                      <a:pt x="16302" y="25787"/>
                    </a:cubicBezTo>
                    <a:cubicBezTo>
                      <a:pt x="16329" y="25722"/>
                      <a:pt x="16316" y="25655"/>
                      <a:pt x="16255" y="25624"/>
                    </a:cubicBezTo>
                    <a:cubicBezTo>
                      <a:pt x="16232" y="25613"/>
                      <a:pt x="16203" y="25608"/>
                      <a:pt x="16173" y="25608"/>
                    </a:cubicBezTo>
                    <a:cubicBezTo>
                      <a:pt x="16147" y="25608"/>
                      <a:pt x="16121" y="25612"/>
                      <a:pt x="16100" y="25620"/>
                    </a:cubicBezTo>
                    <a:cubicBezTo>
                      <a:pt x="16057" y="25636"/>
                      <a:pt x="16020" y="25681"/>
                      <a:pt x="15987" y="25720"/>
                    </a:cubicBezTo>
                    <a:cubicBezTo>
                      <a:pt x="15766" y="25982"/>
                      <a:pt x="15545" y="26238"/>
                      <a:pt x="15332" y="26504"/>
                    </a:cubicBezTo>
                    <a:cubicBezTo>
                      <a:pt x="14938" y="27001"/>
                      <a:pt x="14461" y="27410"/>
                      <a:pt x="13953" y="27784"/>
                    </a:cubicBezTo>
                    <a:cubicBezTo>
                      <a:pt x="13544" y="28089"/>
                      <a:pt x="13117" y="28369"/>
                      <a:pt x="12691" y="28646"/>
                    </a:cubicBezTo>
                    <a:cubicBezTo>
                      <a:pt x="12030" y="29075"/>
                      <a:pt x="11365" y="29497"/>
                      <a:pt x="10698" y="29914"/>
                    </a:cubicBezTo>
                    <a:cubicBezTo>
                      <a:pt x="9980" y="30362"/>
                      <a:pt x="9207" y="30679"/>
                      <a:pt x="8372" y="30835"/>
                    </a:cubicBezTo>
                    <a:cubicBezTo>
                      <a:pt x="7975" y="30908"/>
                      <a:pt x="7580" y="30996"/>
                      <a:pt x="7181" y="31046"/>
                    </a:cubicBezTo>
                    <a:cubicBezTo>
                      <a:pt x="7082" y="31057"/>
                      <a:pt x="6983" y="31061"/>
                      <a:pt x="6883" y="31061"/>
                    </a:cubicBezTo>
                    <a:cubicBezTo>
                      <a:pt x="6713" y="31061"/>
                      <a:pt x="6543" y="31049"/>
                      <a:pt x="6373" y="31037"/>
                    </a:cubicBezTo>
                    <a:cubicBezTo>
                      <a:pt x="6238" y="31027"/>
                      <a:pt x="6132" y="30949"/>
                      <a:pt x="6113" y="30792"/>
                    </a:cubicBezTo>
                    <a:cubicBezTo>
                      <a:pt x="6103" y="30710"/>
                      <a:pt x="6085" y="30628"/>
                      <a:pt x="5985" y="30616"/>
                    </a:cubicBezTo>
                    <a:cubicBezTo>
                      <a:pt x="5976" y="30615"/>
                      <a:pt x="5969" y="30614"/>
                      <a:pt x="5961" y="30614"/>
                    </a:cubicBezTo>
                    <a:cubicBezTo>
                      <a:pt x="5874" y="30614"/>
                      <a:pt x="5836" y="30690"/>
                      <a:pt x="5800" y="30763"/>
                    </a:cubicBezTo>
                    <a:cubicBezTo>
                      <a:pt x="5727" y="30923"/>
                      <a:pt x="5663" y="31088"/>
                      <a:pt x="5571" y="31236"/>
                    </a:cubicBezTo>
                    <a:cubicBezTo>
                      <a:pt x="5514" y="31328"/>
                      <a:pt x="5428" y="31416"/>
                      <a:pt x="5336" y="31475"/>
                    </a:cubicBezTo>
                    <a:cubicBezTo>
                      <a:pt x="5254" y="31527"/>
                      <a:pt x="5174" y="31551"/>
                      <a:pt x="5101" y="31551"/>
                    </a:cubicBezTo>
                    <a:cubicBezTo>
                      <a:pt x="4929" y="31551"/>
                      <a:pt x="4800" y="31416"/>
                      <a:pt x="4792" y="31189"/>
                    </a:cubicBezTo>
                    <a:cubicBezTo>
                      <a:pt x="4786" y="31037"/>
                      <a:pt x="4822" y="30886"/>
                      <a:pt x="4837" y="30733"/>
                    </a:cubicBezTo>
                    <a:cubicBezTo>
                      <a:pt x="4847" y="30667"/>
                      <a:pt x="4863" y="30595"/>
                      <a:pt x="4845" y="30534"/>
                    </a:cubicBezTo>
                    <a:cubicBezTo>
                      <a:pt x="4833" y="30487"/>
                      <a:pt x="4775" y="30434"/>
                      <a:pt x="4732" y="30426"/>
                    </a:cubicBezTo>
                    <a:cubicBezTo>
                      <a:pt x="4728" y="30425"/>
                      <a:pt x="4723" y="30424"/>
                      <a:pt x="4717" y="30424"/>
                    </a:cubicBezTo>
                    <a:cubicBezTo>
                      <a:pt x="4675" y="30424"/>
                      <a:pt x="4617" y="30452"/>
                      <a:pt x="4591" y="30487"/>
                    </a:cubicBezTo>
                    <a:cubicBezTo>
                      <a:pt x="4552" y="30540"/>
                      <a:pt x="4538" y="30612"/>
                      <a:pt x="4520" y="30677"/>
                    </a:cubicBezTo>
                    <a:cubicBezTo>
                      <a:pt x="4477" y="30833"/>
                      <a:pt x="4397" y="30902"/>
                      <a:pt x="4238" y="30902"/>
                    </a:cubicBezTo>
                    <a:cubicBezTo>
                      <a:pt x="4236" y="30902"/>
                      <a:pt x="4234" y="30902"/>
                      <a:pt x="4231" y="30902"/>
                    </a:cubicBezTo>
                    <a:cubicBezTo>
                      <a:pt x="4184" y="30902"/>
                      <a:pt x="4139" y="30898"/>
                      <a:pt x="4096" y="30888"/>
                    </a:cubicBezTo>
                    <a:cubicBezTo>
                      <a:pt x="3376" y="30743"/>
                      <a:pt x="2697" y="30509"/>
                      <a:pt x="2077" y="30104"/>
                    </a:cubicBezTo>
                    <a:cubicBezTo>
                      <a:pt x="1790" y="29914"/>
                      <a:pt x="1574" y="29665"/>
                      <a:pt x="1396" y="29380"/>
                    </a:cubicBezTo>
                    <a:cubicBezTo>
                      <a:pt x="1355" y="29317"/>
                      <a:pt x="1359" y="29227"/>
                      <a:pt x="1340" y="29147"/>
                    </a:cubicBezTo>
                    <a:lnTo>
                      <a:pt x="1379" y="29116"/>
                    </a:lnTo>
                    <a:cubicBezTo>
                      <a:pt x="1453" y="29147"/>
                      <a:pt x="1539" y="29165"/>
                      <a:pt x="1602" y="29214"/>
                    </a:cubicBezTo>
                    <a:cubicBezTo>
                      <a:pt x="2220" y="29678"/>
                      <a:pt x="2902" y="29846"/>
                      <a:pt x="3619" y="29846"/>
                    </a:cubicBezTo>
                    <a:cubicBezTo>
                      <a:pt x="3845" y="29846"/>
                      <a:pt x="4075" y="29829"/>
                      <a:pt x="4307" y="29800"/>
                    </a:cubicBezTo>
                    <a:cubicBezTo>
                      <a:pt x="4651" y="29753"/>
                      <a:pt x="4990" y="29671"/>
                      <a:pt x="5334" y="29640"/>
                    </a:cubicBezTo>
                    <a:cubicBezTo>
                      <a:pt x="5927" y="29587"/>
                      <a:pt x="6521" y="29562"/>
                      <a:pt x="7116" y="29523"/>
                    </a:cubicBezTo>
                    <a:cubicBezTo>
                      <a:pt x="7503" y="29497"/>
                      <a:pt x="7883" y="29439"/>
                      <a:pt x="8249" y="29306"/>
                    </a:cubicBezTo>
                    <a:cubicBezTo>
                      <a:pt x="8356" y="29268"/>
                      <a:pt x="8460" y="29223"/>
                      <a:pt x="8562" y="29176"/>
                    </a:cubicBezTo>
                    <a:cubicBezTo>
                      <a:pt x="8603" y="29157"/>
                      <a:pt x="8648" y="29128"/>
                      <a:pt x="8669" y="29094"/>
                    </a:cubicBezTo>
                    <a:cubicBezTo>
                      <a:pt x="8691" y="29053"/>
                      <a:pt x="8710" y="28983"/>
                      <a:pt x="8689" y="28955"/>
                    </a:cubicBezTo>
                    <a:cubicBezTo>
                      <a:pt x="8662" y="28923"/>
                      <a:pt x="8598" y="28899"/>
                      <a:pt x="8552" y="28899"/>
                    </a:cubicBezTo>
                    <a:cubicBezTo>
                      <a:pt x="8550" y="28899"/>
                      <a:pt x="8548" y="28899"/>
                      <a:pt x="8546" y="28899"/>
                    </a:cubicBezTo>
                    <a:cubicBezTo>
                      <a:pt x="8485" y="28901"/>
                      <a:pt x="8423" y="28928"/>
                      <a:pt x="8366" y="28953"/>
                    </a:cubicBezTo>
                    <a:cubicBezTo>
                      <a:pt x="8004" y="29114"/>
                      <a:pt x="7619" y="29188"/>
                      <a:pt x="7228" y="29216"/>
                    </a:cubicBezTo>
                    <a:cubicBezTo>
                      <a:pt x="6832" y="29245"/>
                      <a:pt x="6435" y="29268"/>
                      <a:pt x="6040" y="29286"/>
                    </a:cubicBezTo>
                    <a:cubicBezTo>
                      <a:pt x="5430" y="29311"/>
                      <a:pt x="4837" y="29439"/>
                      <a:pt x="4235" y="29525"/>
                    </a:cubicBezTo>
                    <a:cubicBezTo>
                      <a:pt x="4051" y="29552"/>
                      <a:pt x="3866" y="29565"/>
                      <a:pt x="3681" y="29565"/>
                    </a:cubicBezTo>
                    <a:cubicBezTo>
                      <a:pt x="3499" y="29565"/>
                      <a:pt x="3317" y="29553"/>
                      <a:pt x="3135" y="29532"/>
                    </a:cubicBezTo>
                    <a:cubicBezTo>
                      <a:pt x="2658" y="29476"/>
                      <a:pt x="2230" y="29309"/>
                      <a:pt x="1846" y="29032"/>
                    </a:cubicBezTo>
                    <a:cubicBezTo>
                      <a:pt x="1688" y="28920"/>
                      <a:pt x="1539" y="28799"/>
                      <a:pt x="1385" y="28682"/>
                    </a:cubicBezTo>
                    <a:cubicBezTo>
                      <a:pt x="1326" y="28635"/>
                      <a:pt x="1275" y="28582"/>
                      <a:pt x="1299" y="28472"/>
                    </a:cubicBezTo>
                    <a:lnTo>
                      <a:pt x="1299" y="28472"/>
                    </a:lnTo>
                    <a:cubicBezTo>
                      <a:pt x="1365" y="28488"/>
                      <a:pt x="1428" y="28492"/>
                      <a:pt x="1488" y="28519"/>
                    </a:cubicBezTo>
                    <a:cubicBezTo>
                      <a:pt x="1961" y="28717"/>
                      <a:pt x="2444" y="28813"/>
                      <a:pt x="2935" y="28813"/>
                    </a:cubicBezTo>
                    <a:cubicBezTo>
                      <a:pt x="3217" y="28813"/>
                      <a:pt x="3502" y="28781"/>
                      <a:pt x="3789" y="28719"/>
                    </a:cubicBezTo>
                    <a:cubicBezTo>
                      <a:pt x="4577" y="28552"/>
                      <a:pt x="5358" y="28361"/>
                      <a:pt x="6142" y="28171"/>
                    </a:cubicBezTo>
                    <a:cubicBezTo>
                      <a:pt x="6506" y="28081"/>
                      <a:pt x="6844" y="27919"/>
                      <a:pt x="7167" y="27723"/>
                    </a:cubicBezTo>
                    <a:cubicBezTo>
                      <a:pt x="7341" y="27615"/>
                      <a:pt x="7517" y="27516"/>
                      <a:pt x="7693" y="27410"/>
                    </a:cubicBezTo>
                    <a:cubicBezTo>
                      <a:pt x="7834" y="27324"/>
                      <a:pt x="7963" y="27226"/>
                      <a:pt x="8039" y="27062"/>
                    </a:cubicBezTo>
                    <a:cubicBezTo>
                      <a:pt x="7997" y="27033"/>
                      <a:pt x="7958" y="27023"/>
                      <a:pt x="7920" y="27023"/>
                    </a:cubicBezTo>
                    <a:cubicBezTo>
                      <a:pt x="7856" y="27023"/>
                      <a:pt x="7798" y="27054"/>
                      <a:pt x="7742" y="27078"/>
                    </a:cubicBezTo>
                    <a:cubicBezTo>
                      <a:pt x="7558" y="27162"/>
                      <a:pt x="7372" y="27246"/>
                      <a:pt x="7200" y="27357"/>
                    </a:cubicBezTo>
                    <a:cubicBezTo>
                      <a:pt x="6633" y="27725"/>
                      <a:pt x="6003" y="27917"/>
                      <a:pt x="5348" y="28054"/>
                    </a:cubicBezTo>
                    <a:cubicBezTo>
                      <a:pt x="4917" y="28146"/>
                      <a:pt x="4489" y="28263"/>
                      <a:pt x="4057" y="28359"/>
                    </a:cubicBezTo>
                    <a:cubicBezTo>
                      <a:pt x="3671" y="28447"/>
                      <a:pt x="3284" y="28517"/>
                      <a:pt x="2894" y="28517"/>
                    </a:cubicBezTo>
                    <a:cubicBezTo>
                      <a:pt x="2726" y="28517"/>
                      <a:pt x="2557" y="28504"/>
                      <a:pt x="2388" y="28474"/>
                    </a:cubicBezTo>
                    <a:cubicBezTo>
                      <a:pt x="1923" y="28392"/>
                      <a:pt x="1481" y="28263"/>
                      <a:pt x="1101" y="27971"/>
                    </a:cubicBezTo>
                    <a:cubicBezTo>
                      <a:pt x="952" y="27856"/>
                      <a:pt x="835" y="27721"/>
                      <a:pt x="763" y="27537"/>
                    </a:cubicBezTo>
                    <a:cubicBezTo>
                      <a:pt x="632" y="27199"/>
                      <a:pt x="798" y="26933"/>
                      <a:pt x="1021" y="26782"/>
                    </a:cubicBezTo>
                    <a:cubicBezTo>
                      <a:pt x="1351" y="26559"/>
                      <a:pt x="1686" y="26350"/>
                      <a:pt x="2032" y="26152"/>
                    </a:cubicBezTo>
                    <a:cubicBezTo>
                      <a:pt x="2402" y="25937"/>
                      <a:pt x="2740" y="25685"/>
                      <a:pt x="3018" y="25356"/>
                    </a:cubicBezTo>
                    <a:cubicBezTo>
                      <a:pt x="3067" y="25301"/>
                      <a:pt x="3124" y="25251"/>
                      <a:pt x="3169" y="25194"/>
                    </a:cubicBezTo>
                    <a:cubicBezTo>
                      <a:pt x="3763" y="24441"/>
                      <a:pt x="4573" y="24001"/>
                      <a:pt x="5422" y="23625"/>
                    </a:cubicBezTo>
                    <a:cubicBezTo>
                      <a:pt x="5929" y="23400"/>
                      <a:pt x="6402" y="23134"/>
                      <a:pt x="6830" y="22776"/>
                    </a:cubicBezTo>
                    <a:cubicBezTo>
                      <a:pt x="7147" y="22510"/>
                      <a:pt x="7486" y="22277"/>
                      <a:pt x="7820" y="22029"/>
                    </a:cubicBezTo>
                    <a:cubicBezTo>
                      <a:pt x="7836" y="22017"/>
                      <a:pt x="7865" y="22009"/>
                      <a:pt x="7875" y="21992"/>
                    </a:cubicBezTo>
                    <a:cubicBezTo>
                      <a:pt x="7906" y="21935"/>
                      <a:pt x="7934" y="21878"/>
                      <a:pt x="7963" y="21822"/>
                    </a:cubicBezTo>
                    <a:cubicBezTo>
                      <a:pt x="7905" y="21806"/>
                      <a:pt x="7847" y="21769"/>
                      <a:pt x="7795" y="21769"/>
                    </a:cubicBezTo>
                    <a:cubicBezTo>
                      <a:pt x="7788" y="21769"/>
                      <a:pt x="7781" y="21770"/>
                      <a:pt x="7775" y="21771"/>
                    </a:cubicBezTo>
                    <a:cubicBezTo>
                      <a:pt x="7681" y="21792"/>
                      <a:pt x="7578" y="21831"/>
                      <a:pt x="7499" y="21890"/>
                    </a:cubicBezTo>
                    <a:cubicBezTo>
                      <a:pt x="7228" y="22086"/>
                      <a:pt x="6952" y="22275"/>
                      <a:pt x="6701" y="22496"/>
                    </a:cubicBezTo>
                    <a:cubicBezTo>
                      <a:pt x="6251" y="22888"/>
                      <a:pt x="5735" y="23161"/>
                      <a:pt x="5193" y="23400"/>
                    </a:cubicBezTo>
                    <a:cubicBezTo>
                      <a:pt x="4516" y="23703"/>
                      <a:pt x="3855" y="24046"/>
                      <a:pt x="3325" y="24589"/>
                    </a:cubicBezTo>
                    <a:cubicBezTo>
                      <a:pt x="3157" y="24765"/>
                      <a:pt x="2987" y="24943"/>
                      <a:pt x="2832" y="25129"/>
                    </a:cubicBezTo>
                    <a:cubicBezTo>
                      <a:pt x="2549" y="25464"/>
                      <a:pt x="2206" y="25714"/>
                      <a:pt x="1829" y="25935"/>
                    </a:cubicBezTo>
                    <a:cubicBezTo>
                      <a:pt x="1481" y="26137"/>
                      <a:pt x="1146" y="26360"/>
                      <a:pt x="808" y="26577"/>
                    </a:cubicBezTo>
                    <a:cubicBezTo>
                      <a:pt x="756" y="26611"/>
                      <a:pt x="706" y="26628"/>
                      <a:pt x="664" y="26628"/>
                    </a:cubicBezTo>
                    <a:cubicBezTo>
                      <a:pt x="581" y="26628"/>
                      <a:pt x="523" y="26565"/>
                      <a:pt x="518" y="26444"/>
                    </a:cubicBezTo>
                    <a:cubicBezTo>
                      <a:pt x="512" y="26344"/>
                      <a:pt x="522" y="26240"/>
                      <a:pt x="551" y="26146"/>
                    </a:cubicBezTo>
                    <a:cubicBezTo>
                      <a:pt x="696" y="25636"/>
                      <a:pt x="939" y="25174"/>
                      <a:pt x="1203" y="24709"/>
                    </a:cubicBezTo>
                    <a:cubicBezTo>
                      <a:pt x="1643" y="23940"/>
                      <a:pt x="2261" y="23355"/>
                      <a:pt x="2965" y="22845"/>
                    </a:cubicBezTo>
                    <a:cubicBezTo>
                      <a:pt x="3038" y="22793"/>
                      <a:pt x="3093" y="22765"/>
                      <a:pt x="3139" y="22765"/>
                    </a:cubicBezTo>
                    <a:cubicBezTo>
                      <a:pt x="3205" y="22765"/>
                      <a:pt x="3255" y="22819"/>
                      <a:pt x="3321" y="22933"/>
                    </a:cubicBezTo>
                    <a:cubicBezTo>
                      <a:pt x="3360" y="22999"/>
                      <a:pt x="3417" y="23060"/>
                      <a:pt x="3482" y="23099"/>
                    </a:cubicBezTo>
                    <a:cubicBezTo>
                      <a:pt x="3495" y="23106"/>
                      <a:pt x="3512" y="23109"/>
                      <a:pt x="3531" y="23109"/>
                    </a:cubicBezTo>
                    <a:cubicBezTo>
                      <a:pt x="3568" y="23109"/>
                      <a:pt x="3610" y="23098"/>
                      <a:pt x="3636" y="23079"/>
                    </a:cubicBezTo>
                    <a:cubicBezTo>
                      <a:pt x="3667" y="23058"/>
                      <a:pt x="3677" y="22987"/>
                      <a:pt x="3662" y="22942"/>
                    </a:cubicBezTo>
                    <a:cubicBezTo>
                      <a:pt x="3638" y="22850"/>
                      <a:pt x="3585" y="22766"/>
                      <a:pt x="3556" y="22674"/>
                    </a:cubicBezTo>
                    <a:cubicBezTo>
                      <a:pt x="3509" y="22524"/>
                      <a:pt x="3472" y="22371"/>
                      <a:pt x="3441" y="22213"/>
                    </a:cubicBezTo>
                    <a:cubicBezTo>
                      <a:pt x="3431" y="22154"/>
                      <a:pt x="3443" y="22088"/>
                      <a:pt x="3464" y="22029"/>
                    </a:cubicBezTo>
                    <a:cubicBezTo>
                      <a:pt x="3516" y="21867"/>
                      <a:pt x="3624" y="21782"/>
                      <a:pt x="3756" y="21782"/>
                    </a:cubicBezTo>
                    <a:cubicBezTo>
                      <a:pt x="3816" y="21782"/>
                      <a:pt x="3881" y="21799"/>
                      <a:pt x="3949" y="21835"/>
                    </a:cubicBezTo>
                    <a:cubicBezTo>
                      <a:pt x="4106" y="21917"/>
                      <a:pt x="4221" y="22039"/>
                      <a:pt x="4311" y="22189"/>
                    </a:cubicBezTo>
                    <a:cubicBezTo>
                      <a:pt x="4371" y="22287"/>
                      <a:pt x="4426" y="22332"/>
                      <a:pt x="4483" y="22332"/>
                    </a:cubicBezTo>
                    <a:cubicBezTo>
                      <a:pt x="4504" y="22332"/>
                      <a:pt x="4526" y="22326"/>
                      <a:pt x="4548" y="22314"/>
                    </a:cubicBezTo>
                    <a:cubicBezTo>
                      <a:pt x="4624" y="22271"/>
                      <a:pt x="4638" y="22164"/>
                      <a:pt x="4583" y="22037"/>
                    </a:cubicBezTo>
                    <a:cubicBezTo>
                      <a:pt x="4520" y="21884"/>
                      <a:pt x="4526" y="21825"/>
                      <a:pt x="4671" y="21718"/>
                    </a:cubicBezTo>
                    <a:cubicBezTo>
                      <a:pt x="5007" y="21464"/>
                      <a:pt x="5344" y="21217"/>
                      <a:pt x="5688" y="20975"/>
                    </a:cubicBezTo>
                    <a:cubicBezTo>
                      <a:pt x="6797" y="20204"/>
                      <a:pt x="7906" y="19435"/>
                      <a:pt x="9017" y="18664"/>
                    </a:cubicBezTo>
                    <a:cubicBezTo>
                      <a:pt x="9033" y="18651"/>
                      <a:pt x="9053" y="18639"/>
                      <a:pt x="9072" y="18625"/>
                    </a:cubicBezTo>
                    <a:cubicBezTo>
                      <a:pt x="9135" y="18581"/>
                      <a:pt x="9185" y="18558"/>
                      <a:pt x="9231" y="18558"/>
                    </a:cubicBezTo>
                    <a:cubicBezTo>
                      <a:pt x="9293" y="18558"/>
                      <a:pt x="9346" y="18600"/>
                      <a:pt x="9409" y="18686"/>
                    </a:cubicBezTo>
                    <a:cubicBezTo>
                      <a:pt x="9440" y="18727"/>
                      <a:pt x="9469" y="18776"/>
                      <a:pt x="9510" y="18799"/>
                    </a:cubicBezTo>
                    <a:cubicBezTo>
                      <a:pt x="9534" y="18814"/>
                      <a:pt x="9568" y="18824"/>
                      <a:pt x="9599" y="18824"/>
                    </a:cubicBezTo>
                    <a:cubicBezTo>
                      <a:pt x="9617" y="18824"/>
                      <a:pt x="9634" y="18820"/>
                      <a:pt x="9647" y="18813"/>
                    </a:cubicBezTo>
                    <a:cubicBezTo>
                      <a:pt x="9677" y="18795"/>
                      <a:pt x="9704" y="18727"/>
                      <a:pt x="9698" y="18686"/>
                    </a:cubicBezTo>
                    <a:cubicBezTo>
                      <a:pt x="9688" y="18614"/>
                      <a:pt x="9651" y="18549"/>
                      <a:pt x="9626" y="18479"/>
                    </a:cubicBezTo>
                    <a:cubicBezTo>
                      <a:pt x="9592" y="18373"/>
                      <a:pt x="9538" y="18267"/>
                      <a:pt x="9524" y="18158"/>
                    </a:cubicBezTo>
                    <a:cubicBezTo>
                      <a:pt x="9514" y="18042"/>
                      <a:pt x="9522" y="17917"/>
                      <a:pt x="9561" y="17810"/>
                    </a:cubicBezTo>
                    <a:cubicBezTo>
                      <a:pt x="9599" y="17702"/>
                      <a:pt x="9678" y="17642"/>
                      <a:pt x="9766" y="17642"/>
                    </a:cubicBezTo>
                    <a:cubicBezTo>
                      <a:pt x="9819" y="17642"/>
                      <a:pt x="9875" y="17664"/>
                      <a:pt x="9929" y="17708"/>
                    </a:cubicBezTo>
                    <a:cubicBezTo>
                      <a:pt x="10033" y="17796"/>
                      <a:pt x="10115" y="17917"/>
                      <a:pt x="10205" y="18025"/>
                    </a:cubicBezTo>
                    <a:cubicBezTo>
                      <a:pt x="10234" y="18058"/>
                      <a:pt x="10248" y="18103"/>
                      <a:pt x="10271" y="18142"/>
                    </a:cubicBezTo>
                    <a:cubicBezTo>
                      <a:pt x="10304" y="18195"/>
                      <a:pt x="10348" y="18225"/>
                      <a:pt x="10401" y="18225"/>
                    </a:cubicBezTo>
                    <a:cubicBezTo>
                      <a:pt x="10420" y="18225"/>
                      <a:pt x="10440" y="18221"/>
                      <a:pt x="10461" y="18213"/>
                    </a:cubicBezTo>
                    <a:cubicBezTo>
                      <a:pt x="10545" y="18181"/>
                      <a:pt x="10561" y="18099"/>
                      <a:pt x="10535" y="18027"/>
                    </a:cubicBezTo>
                    <a:cubicBezTo>
                      <a:pt x="10502" y="17935"/>
                      <a:pt x="10455" y="17843"/>
                      <a:pt x="10402" y="17755"/>
                    </a:cubicBezTo>
                    <a:cubicBezTo>
                      <a:pt x="10308" y="17602"/>
                      <a:pt x="10312" y="17520"/>
                      <a:pt x="10453" y="17407"/>
                    </a:cubicBezTo>
                    <a:cubicBezTo>
                      <a:pt x="10629" y="17264"/>
                      <a:pt x="10809" y="17125"/>
                      <a:pt x="10995" y="16996"/>
                    </a:cubicBezTo>
                    <a:cubicBezTo>
                      <a:pt x="11472" y="16675"/>
                      <a:pt x="11914" y="16311"/>
                      <a:pt x="12335" y="15922"/>
                    </a:cubicBezTo>
                    <a:cubicBezTo>
                      <a:pt x="12550" y="15724"/>
                      <a:pt x="12771" y="15523"/>
                      <a:pt x="12996" y="15335"/>
                    </a:cubicBezTo>
                    <a:cubicBezTo>
                      <a:pt x="13606" y="14823"/>
                      <a:pt x="14142" y="14240"/>
                      <a:pt x="14645" y="13622"/>
                    </a:cubicBezTo>
                    <a:cubicBezTo>
                      <a:pt x="14935" y="13264"/>
                      <a:pt x="15197" y="12894"/>
                      <a:pt x="15404" y="12481"/>
                    </a:cubicBezTo>
                    <a:cubicBezTo>
                      <a:pt x="15553" y="12178"/>
                      <a:pt x="15750" y="11908"/>
                      <a:pt x="15924" y="11621"/>
                    </a:cubicBezTo>
                    <a:cubicBezTo>
                      <a:pt x="16069" y="11382"/>
                      <a:pt x="16212" y="11145"/>
                      <a:pt x="16355" y="10907"/>
                    </a:cubicBezTo>
                    <a:cubicBezTo>
                      <a:pt x="16374" y="10877"/>
                      <a:pt x="16386" y="10846"/>
                      <a:pt x="16406" y="10817"/>
                    </a:cubicBezTo>
                    <a:cubicBezTo>
                      <a:pt x="16441" y="10770"/>
                      <a:pt x="16477" y="10736"/>
                      <a:pt x="16526" y="10736"/>
                    </a:cubicBezTo>
                    <a:cubicBezTo>
                      <a:pt x="16549" y="10736"/>
                      <a:pt x="16576" y="10744"/>
                      <a:pt x="16607" y="10762"/>
                    </a:cubicBezTo>
                    <a:cubicBezTo>
                      <a:pt x="16632" y="10776"/>
                      <a:pt x="16673" y="10784"/>
                      <a:pt x="16708" y="10784"/>
                    </a:cubicBezTo>
                    <a:cubicBezTo>
                      <a:pt x="16737" y="10784"/>
                      <a:pt x="16762" y="10778"/>
                      <a:pt x="16771" y="10766"/>
                    </a:cubicBezTo>
                    <a:cubicBezTo>
                      <a:pt x="16803" y="10717"/>
                      <a:pt x="16812" y="10635"/>
                      <a:pt x="16793" y="10580"/>
                    </a:cubicBezTo>
                    <a:cubicBezTo>
                      <a:pt x="16752" y="10457"/>
                      <a:pt x="16691" y="10339"/>
                      <a:pt x="16642" y="10220"/>
                    </a:cubicBezTo>
                    <a:cubicBezTo>
                      <a:pt x="16578" y="10058"/>
                      <a:pt x="16580" y="9897"/>
                      <a:pt x="16642" y="9735"/>
                    </a:cubicBezTo>
                    <a:cubicBezTo>
                      <a:pt x="16685" y="9622"/>
                      <a:pt x="16753" y="9563"/>
                      <a:pt x="16838" y="9563"/>
                    </a:cubicBezTo>
                    <a:cubicBezTo>
                      <a:pt x="16884" y="9563"/>
                      <a:pt x="16936" y="9581"/>
                      <a:pt x="16992" y="9616"/>
                    </a:cubicBezTo>
                    <a:cubicBezTo>
                      <a:pt x="17053" y="9657"/>
                      <a:pt x="17104" y="9713"/>
                      <a:pt x="17159" y="9762"/>
                    </a:cubicBezTo>
                    <a:cubicBezTo>
                      <a:pt x="17192" y="9792"/>
                      <a:pt x="17217" y="9842"/>
                      <a:pt x="17256" y="9854"/>
                    </a:cubicBezTo>
                    <a:cubicBezTo>
                      <a:pt x="17289" y="9865"/>
                      <a:pt x="17329" y="9875"/>
                      <a:pt x="17367" y="9875"/>
                    </a:cubicBezTo>
                    <a:cubicBezTo>
                      <a:pt x="17389" y="9875"/>
                      <a:pt x="17409" y="9872"/>
                      <a:pt x="17427" y="9864"/>
                    </a:cubicBezTo>
                    <a:cubicBezTo>
                      <a:pt x="17501" y="9833"/>
                      <a:pt x="17497" y="9752"/>
                      <a:pt x="17477" y="9684"/>
                    </a:cubicBezTo>
                    <a:cubicBezTo>
                      <a:pt x="17464" y="9649"/>
                      <a:pt x="17438" y="9616"/>
                      <a:pt x="17417" y="9582"/>
                    </a:cubicBezTo>
                    <a:cubicBezTo>
                      <a:pt x="17317" y="9418"/>
                      <a:pt x="17315" y="9316"/>
                      <a:pt x="17434" y="9162"/>
                    </a:cubicBezTo>
                    <a:cubicBezTo>
                      <a:pt x="17740" y="8778"/>
                      <a:pt x="17980" y="8352"/>
                      <a:pt x="18193" y="7912"/>
                    </a:cubicBezTo>
                    <a:cubicBezTo>
                      <a:pt x="18393" y="7489"/>
                      <a:pt x="18653" y="7104"/>
                      <a:pt x="19003" y="6789"/>
                    </a:cubicBezTo>
                    <a:cubicBezTo>
                      <a:pt x="19434" y="6400"/>
                      <a:pt x="19784" y="5944"/>
                      <a:pt x="20151" y="5496"/>
                    </a:cubicBezTo>
                    <a:cubicBezTo>
                      <a:pt x="20322" y="5285"/>
                      <a:pt x="20519" y="5097"/>
                      <a:pt x="20705" y="4901"/>
                    </a:cubicBezTo>
                    <a:cubicBezTo>
                      <a:pt x="20751" y="4852"/>
                      <a:pt x="20802" y="4822"/>
                      <a:pt x="20864" y="4822"/>
                    </a:cubicBezTo>
                    <a:cubicBezTo>
                      <a:pt x="20886" y="4822"/>
                      <a:pt x="20908" y="4826"/>
                      <a:pt x="20932" y="4833"/>
                    </a:cubicBezTo>
                    <a:cubicBezTo>
                      <a:pt x="20960" y="4841"/>
                      <a:pt x="20985" y="4844"/>
                      <a:pt x="21007" y="4844"/>
                    </a:cubicBezTo>
                    <a:cubicBezTo>
                      <a:pt x="21100" y="4844"/>
                      <a:pt x="21144" y="4780"/>
                      <a:pt x="21131" y="4659"/>
                    </a:cubicBezTo>
                    <a:cubicBezTo>
                      <a:pt x="21116" y="4538"/>
                      <a:pt x="21075" y="4424"/>
                      <a:pt x="21075" y="4307"/>
                    </a:cubicBezTo>
                    <a:cubicBezTo>
                      <a:pt x="21075" y="4160"/>
                      <a:pt x="21083" y="4011"/>
                      <a:pt x="21124" y="3872"/>
                    </a:cubicBezTo>
                    <a:cubicBezTo>
                      <a:pt x="21164" y="3730"/>
                      <a:pt x="21258" y="3653"/>
                      <a:pt x="21374" y="3653"/>
                    </a:cubicBezTo>
                    <a:cubicBezTo>
                      <a:pt x="21426" y="3653"/>
                      <a:pt x="21482" y="3668"/>
                      <a:pt x="21540" y="3700"/>
                    </a:cubicBezTo>
                    <a:cubicBezTo>
                      <a:pt x="21634" y="3751"/>
                      <a:pt x="21716" y="3839"/>
                      <a:pt x="21795" y="3919"/>
                    </a:cubicBezTo>
                    <a:cubicBezTo>
                      <a:pt x="21871" y="3992"/>
                      <a:pt x="21933" y="4084"/>
                      <a:pt x="22006" y="4160"/>
                    </a:cubicBezTo>
                    <a:cubicBezTo>
                      <a:pt x="22040" y="4195"/>
                      <a:pt x="22081" y="4221"/>
                      <a:pt x="22124" y="4221"/>
                    </a:cubicBezTo>
                    <a:cubicBezTo>
                      <a:pt x="22150" y="4221"/>
                      <a:pt x="22177" y="4211"/>
                      <a:pt x="22205" y="4189"/>
                    </a:cubicBezTo>
                    <a:cubicBezTo>
                      <a:pt x="22272" y="4135"/>
                      <a:pt x="22268" y="4062"/>
                      <a:pt x="22229" y="3990"/>
                    </a:cubicBezTo>
                    <a:cubicBezTo>
                      <a:pt x="22211" y="3955"/>
                      <a:pt x="22186" y="3925"/>
                      <a:pt x="22166" y="3890"/>
                    </a:cubicBezTo>
                    <a:cubicBezTo>
                      <a:pt x="22053" y="3687"/>
                      <a:pt x="22078" y="3516"/>
                      <a:pt x="22270" y="3383"/>
                    </a:cubicBezTo>
                    <a:cubicBezTo>
                      <a:pt x="22657" y="3115"/>
                      <a:pt x="23046" y="2849"/>
                      <a:pt x="23442" y="2599"/>
                    </a:cubicBezTo>
                    <a:cubicBezTo>
                      <a:pt x="23923" y="2294"/>
                      <a:pt x="24435" y="2042"/>
                      <a:pt x="24981" y="1887"/>
                    </a:cubicBezTo>
                    <a:cubicBezTo>
                      <a:pt x="25327" y="1787"/>
                      <a:pt x="25693" y="1754"/>
                      <a:pt x="26051" y="1695"/>
                    </a:cubicBezTo>
                    <a:cubicBezTo>
                      <a:pt x="26058" y="1694"/>
                      <a:pt x="26065" y="1694"/>
                      <a:pt x="26072" y="1694"/>
                    </a:cubicBezTo>
                    <a:close/>
                    <a:moveTo>
                      <a:pt x="27709" y="0"/>
                    </a:moveTo>
                    <a:cubicBezTo>
                      <a:pt x="27376" y="0"/>
                      <a:pt x="27113" y="138"/>
                      <a:pt x="26943" y="443"/>
                    </a:cubicBezTo>
                    <a:cubicBezTo>
                      <a:pt x="26849" y="608"/>
                      <a:pt x="26749" y="776"/>
                      <a:pt x="26646" y="940"/>
                    </a:cubicBezTo>
                    <a:cubicBezTo>
                      <a:pt x="26607" y="1003"/>
                      <a:pt x="26565" y="1067"/>
                      <a:pt x="26507" y="1110"/>
                    </a:cubicBezTo>
                    <a:cubicBezTo>
                      <a:pt x="26251" y="1304"/>
                      <a:pt x="25971" y="1445"/>
                      <a:pt x="25644" y="1474"/>
                    </a:cubicBezTo>
                    <a:cubicBezTo>
                      <a:pt x="25257" y="1506"/>
                      <a:pt x="24881" y="1598"/>
                      <a:pt x="24521" y="1740"/>
                    </a:cubicBezTo>
                    <a:cubicBezTo>
                      <a:pt x="23582" y="2104"/>
                      <a:pt x="22739" y="2630"/>
                      <a:pt x="21953" y="3256"/>
                    </a:cubicBezTo>
                    <a:cubicBezTo>
                      <a:pt x="21855" y="3333"/>
                      <a:pt x="21755" y="3374"/>
                      <a:pt x="21642" y="3374"/>
                    </a:cubicBezTo>
                    <a:cubicBezTo>
                      <a:pt x="21605" y="3374"/>
                      <a:pt x="21566" y="3369"/>
                      <a:pt x="21525" y="3360"/>
                    </a:cubicBezTo>
                    <a:cubicBezTo>
                      <a:pt x="21472" y="3348"/>
                      <a:pt x="21421" y="3343"/>
                      <a:pt x="21372" y="3343"/>
                    </a:cubicBezTo>
                    <a:cubicBezTo>
                      <a:pt x="21163" y="3343"/>
                      <a:pt x="20998" y="3449"/>
                      <a:pt x="20885" y="3655"/>
                    </a:cubicBezTo>
                    <a:cubicBezTo>
                      <a:pt x="20783" y="3841"/>
                      <a:pt x="20756" y="4043"/>
                      <a:pt x="20772" y="4248"/>
                    </a:cubicBezTo>
                    <a:cubicBezTo>
                      <a:pt x="20783" y="4393"/>
                      <a:pt x="20734" y="4493"/>
                      <a:pt x="20633" y="4594"/>
                    </a:cubicBezTo>
                    <a:cubicBezTo>
                      <a:pt x="20355" y="4872"/>
                      <a:pt x="20069" y="5150"/>
                      <a:pt x="19817" y="5455"/>
                    </a:cubicBezTo>
                    <a:cubicBezTo>
                      <a:pt x="19508" y="5834"/>
                      <a:pt x="19197" y="6204"/>
                      <a:pt x="18839" y="6537"/>
                    </a:cubicBezTo>
                    <a:cubicBezTo>
                      <a:pt x="18452" y="6895"/>
                      <a:pt x="18164" y="7325"/>
                      <a:pt x="17933" y="7800"/>
                    </a:cubicBezTo>
                    <a:cubicBezTo>
                      <a:pt x="17718" y="8246"/>
                      <a:pt x="17481" y="8677"/>
                      <a:pt x="17153" y="9054"/>
                    </a:cubicBezTo>
                    <a:cubicBezTo>
                      <a:pt x="17076" y="9142"/>
                      <a:pt x="17002" y="9201"/>
                      <a:pt x="16875" y="9220"/>
                    </a:cubicBezTo>
                    <a:cubicBezTo>
                      <a:pt x="16521" y="9269"/>
                      <a:pt x="16353" y="9455"/>
                      <a:pt x="16302" y="9813"/>
                    </a:cubicBezTo>
                    <a:cubicBezTo>
                      <a:pt x="16288" y="9893"/>
                      <a:pt x="16300" y="9970"/>
                      <a:pt x="16292" y="10050"/>
                    </a:cubicBezTo>
                    <a:cubicBezTo>
                      <a:pt x="16276" y="10206"/>
                      <a:pt x="16292" y="10384"/>
                      <a:pt x="16228" y="10517"/>
                    </a:cubicBezTo>
                    <a:cubicBezTo>
                      <a:pt x="16085" y="10817"/>
                      <a:pt x="15903" y="11102"/>
                      <a:pt x="15731" y="11388"/>
                    </a:cubicBezTo>
                    <a:cubicBezTo>
                      <a:pt x="15508" y="11757"/>
                      <a:pt x="15265" y="12115"/>
                      <a:pt x="15064" y="12493"/>
                    </a:cubicBezTo>
                    <a:cubicBezTo>
                      <a:pt x="14864" y="12870"/>
                      <a:pt x="14616" y="13209"/>
                      <a:pt x="14350" y="13526"/>
                    </a:cubicBezTo>
                    <a:cubicBezTo>
                      <a:pt x="13970" y="13978"/>
                      <a:pt x="13573" y="14426"/>
                      <a:pt x="13113" y="14807"/>
                    </a:cubicBezTo>
                    <a:cubicBezTo>
                      <a:pt x="12591" y="15243"/>
                      <a:pt x="12137" y="15756"/>
                      <a:pt x="11594" y="16168"/>
                    </a:cubicBezTo>
                    <a:cubicBezTo>
                      <a:pt x="11116" y="16532"/>
                      <a:pt x="10635" y="16894"/>
                      <a:pt x="10148" y="17248"/>
                    </a:cubicBezTo>
                    <a:cubicBezTo>
                      <a:pt x="10076" y="17299"/>
                      <a:pt x="9970" y="17326"/>
                      <a:pt x="9880" y="17330"/>
                    </a:cubicBezTo>
                    <a:cubicBezTo>
                      <a:pt x="9520" y="17332"/>
                      <a:pt x="9287" y="17495"/>
                      <a:pt x="9242" y="17845"/>
                    </a:cubicBezTo>
                    <a:cubicBezTo>
                      <a:pt x="9211" y="18068"/>
                      <a:pt x="9094" y="18211"/>
                      <a:pt x="8931" y="18326"/>
                    </a:cubicBezTo>
                    <a:cubicBezTo>
                      <a:pt x="8008" y="18983"/>
                      <a:pt x="7079" y="19637"/>
                      <a:pt x="6152" y="20290"/>
                    </a:cubicBezTo>
                    <a:cubicBezTo>
                      <a:pt x="5627" y="20658"/>
                      <a:pt x="5093" y="21012"/>
                      <a:pt x="4573" y="21387"/>
                    </a:cubicBezTo>
                    <a:cubicBezTo>
                      <a:pt x="4443" y="21481"/>
                      <a:pt x="4326" y="21538"/>
                      <a:pt x="4193" y="21538"/>
                    </a:cubicBezTo>
                    <a:cubicBezTo>
                      <a:pt x="4127" y="21538"/>
                      <a:pt x="4057" y="21524"/>
                      <a:pt x="3980" y="21493"/>
                    </a:cubicBezTo>
                    <a:cubicBezTo>
                      <a:pt x="3897" y="21459"/>
                      <a:pt x="3816" y="21443"/>
                      <a:pt x="3739" y="21443"/>
                    </a:cubicBezTo>
                    <a:cubicBezTo>
                      <a:pt x="3546" y="21443"/>
                      <a:pt x="3378" y="21546"/>
                      <a:pt x="3261" y="21741"/>
                    </a:cubicBezTo>
                    <a:cubicBezTo>
                      <a:pt x="3198" y="21851"/>
                      <a:pt x="3141" y="21980"/>
                      <a:pt x="3137" y="22103"/>
                    </a:cubicBezTo>
                    <a:cubicBezTo>
                      <a:pt x="3130" y="22303"/>
                      <a:pt x="3047" y="22434"/>
                      <a:pt x="2895" y="22543"/>
                    </a:cubicBezTo>
                    <a:cubicBezTo>
                      <a:pt x="2819" y="22600"/>
                      <a:pt x="2740" y="22655"/>
                      <a:pt x="2666" y="22717"/>
                    </a:cubicBezTo>
                    <a:cubicBezTo>
                      <a:pt x="2353" y="22983"/>
                      <a:pt x="2013" y="23222"/>
                      <a:pt x="1743" y="23521"/>
                    </a:cubicBezTo>
                    <a:cubicBezTo>
                      <a:pt x="1070" y="24265"/>
                      <a:pt x="563" y="25114"/>
                      <a:pt x="270" y="26080"/>
                    </a:cubicBezTo>
                    <a:cubicBezTo>
                      <a:pt x="109" y="26618"/>
                      <a:pt x="0" y="27152"/>
                      <a:pt x="172" y="27717"/>
                    </a:cubicBezTo>
                    <a:cubicBezTo>
                      <a:pt x="266" y="28032"/>
                      <a:pt x="368" y="28333"/>
                      <a:pt x="546" y="28607"/>
                    </a:cubicBezTo>
                    <a:cubicBezTo>
                      <a:pt x="765" y="28953"/>
                      <a:pt x="997" y="29290"/>
                      <a:pt x="1228" y="29626"/>
                    </a:cubicBezTo>
                    <a:cubicBezTo>
                      <a:pt x="1385" y="29851"/>
                      <a:pt x="1559" y="30061"/>
                      <a:pt x="1790" y="30211"/>
                    </a:cubicBezTo>
                    <a:cubicBezTo>
                      <a:pt x="2060" y="30383"/>
                      <a:pt x="2331" y="30548"/>
                      <a:pt x="2613" y="30694"/>
                    </a:cubicBezTo>
                    <a:cubicBezTo>
                      <a:pt x="3124" y="30958"/>
                      <a:pt x="3679" y="31082"/>
                      <a:pt x="4233" y="31197"/>
                    </a:cubicBezTo>
                    <a:cubicBezTo>
                      <a:pt x="4385" y="31228"/>
                      <a:pt x="4481" y="31293"/>
                      <a:pt x="4540" y="31447"/>
                    </a:cubicBezTo>
                    <a:cubicBezTo>
                      <a:pt x="4641" y="31707"/>
                      <a:pt x="4849" y="31851"/>
                      <a:pt x="5100" y="31851"/>
                    </a:cubicBezTo>
                    <a:cubicBezTo>
                      <a:pt x="5169" y="31851"/>
                      <a:pt x="5240" y="31841"/>
                      <a:pt x="5313" y="31819"/>
                    </a:cubicBezTo>
                    <a:cubicBezTo>
                      <a:pt x="5412" y="31788"/>
                      <a:pt x="5522" y="31745"/>
                      <a:pt x="5596" y="31674"/>
                    </a:cubicBezTo>
                    <a:cubicBezTo>
                      <a:pt x="5776" y="31502"/>
                      <a:pt x="5991" y="31494"/>
                      <a:pt x="6214" y="31489"/>
                    </a:cubicBezTo>
                    <a:cubicBezTo>
                      <a:pt x="6344" y="31487"/>
                      <a:pt x="6475" y="31487"/>
                      <a:pt x="6606" y="31487"/>
                    </a:cubicBezTo>
                    <a:cubicBezTo>
                      <a:pt x="6660" y="31487"/>
                      <a:pt x="6715" y="31487"/>
                      <a:pt x="6769" y="31487"/>
                    </a:cubicBezTo>
                    <a:cubicBezTo>
                      <a:pt x="7083" y="31487"/>
                      <a:pt x="7397" y="31485"/>
                      <a:pt x="7709" y="31461"/>
                    </a:cubicBezTo>
                    <a:cubicBezTo>
                      <a:pt x="8303" y="31416"/>
                      <a:pt x="8890" y="31318"/>
                      <a:pt x="9481" y="31246"/>
                    </a:cubicBezTo>
                    <a:cubicBezTo>
                      <a:pt x="9993" y="31183"/>
                      <a:pt x="10504" y="31115"/>
                      <a:pt x="11001" y="30960"/>
                    </a:cubicBezTo>
                    <a:cubicBezTo>
                      <a:pt x="11271" y="30876"/>
                      <a:pt x="11543" y="30788"/>
                      <a:pt x="11809" y="30692"/>
                    </a:cubicBezTo>
                    <a:cubicBezTo>
                      <a:pt x="12153" y="30563"/>
                      <a:pt x="12505" y="30444"/>
                      <a:pt x="12834" y="30282"/>
                    </a:cubicBezTo>
                    <a:cubicBezTo>
                      <a:pt x="12963" y="30219"/>
                      <a:pt x="13086" y="30187"/>
                      <a:pt x="13212" y="30187"/>
                    </a:cubicBezTo>
                    <a:cubicBezTo>
                      <a:pt x="13280" y="30187"/>
                      <a:pt x="13350" y="30196"/>
                      <a:pt x="13421" y="30215"/>
                    </a:cubicBezTo>
                    <a:cubicBezTo>
                      <a:pt x="13466" y="30225"/>
                      <a:pt x="13509" y="30233"/>
                      <a:pt x="13554" y="30241"/>
                    </a:cubicBezTo>
                    <a:cubicBezTo>
                      <a:pt x="13588" y="30246"/>
                      <a:pt x="13621" y="30249"/>
                      <a:pt x="13654" y="30249"/>
                    </a:cubicBezTo>
                    <a:cubicBezTo>
                      <a:pt x="13818" y="30249"/>
                      <a:pt x="13965" y="30187"/>
                      <a:pt x="14076" y="30057"/>
                    </a:cubicBezTo>
                    <a:cubicBezTo>
                      <a:pt x="14172" y="29947"/>
                      <a:pt x="14244" y="29814"/>
                      <a:pt x="14299" y="29681"/>
                    </a:cubicBezTo>
                    <a:cubicBezTo>
                      <a:pt x="14391" y="29462"/>
                      <a:pt x="14500" y="29264"/>
                      <a:pt x="14725" y="29151"/>
                    </a:cubicBezTo>
                    <a:cubicBezTo>
                      <a:pt x="14850" y="29088"/>
                      <a:pt x="14966" y="29010"/>
                      <a:pt x="15085" y="28930"/>
                    </a:cubicBezTo>
                    <a:cubicBezTo>
                      <a:pt x="15864" y="28408"/>
                      <a:pt x="16593" y="27823"/>
                      <a:pt x="17276" y="27181"/>
                    </a:cubicBezTo>
                    <a:cubicBezTo>
                      <a:pt x="17652" y="26825"/>
                      <a:pt x="18043" y="26489"/>
                      <a:pt x="18420" y="26137"/>
                    </a:cubicBezTo>
                    <a:cubicBezTo>
                      <a:pt x="18567" y="25998"/>
                      <a:pt x="18720" y="25914"/>
                      <a:pt x="18931" y="25912"/>
                    </a:cubicBezTo>
                    <a:cubicBezTo>
                      <a:pt x="19205" y="25912"/>
                      <a:pt x="19402" y="25740"/>
                      <a:pt x="19453" y="25466"/>
                    </a:cubicBezTo>
                    <a:cubicBezTo>
                      <a:pt x="19473" y="25364"/>
                      <a:pt x="19473" y="25251"/>
                      <a:pt x="19457" y="25147"/>
                    </a:cubicBezTo>
                    <a:cubicBezTo>
                      <a:pt x="19432" y="24965"/>
                      <a:pt x="19488" y="24822"/>
                      <a:pt x="19627" y="24709"/>
                    </a:cubicBezTo>
                    <a:cubicBezTo>
                      <a:pt x="20230" y="24216"/>
                      <a:pt x="20762" y="23647"/>
                      <a:pt x="21288" y="23079"/>
                    </a:cubicBezTo>
                    <a:cubicBezTo>
                      <a:pt x="21951" y="22359"/>
                      <a:pt x="22595" y="21628"/>
                      <a:pt x="23252" y="20906"/>
                    </a:cubicBezTo>
                    <a:cubicBezTo>
                      <a:pt x="23375" y="20771"/>
                      <a:pt x="23524" y="20670"/>
                      <a:pt x="23720" y="20670"/>
                    </a:cubicBezTo>
                    <a:cubicBezTo>
                      <a:pt x="23725" y="20670"/>
                      <a:pt x="23731" y="20670"/>
                      <a:pt x="23737" y="20671"/>
                    </a:cubicBezTo>
                    <a:cubicBezTo>
                      <a:pt x="23744" y="20671"/>
                      <a:pt x="23750" y="20671"/>
                      <a:pt x="23757" y="20671"/>
                    </a:cubicBezTo>
                    <a:cubicBezTo>
                      <a:pt x="23815" y="20671"/>
                      <a:pt x="23878" y="20656"/>
                      <a:pt x="23933" y="20634"/>
                    </a:cubicBezTo>
                    <a:cubicBezTo>
                      <a:pt x="24212" y="20525"/>
                      <a:pt x="24367" y="20255"/>
                      <a:pt x="24334" y="19955"/>
                    </a:cubicBezTo>
                    <a:cubicBezTo>
                      <a:pt x="24316" y="19799"/>
                      <a:pt x="24312" y="19654"/>
                      <a:pt x="24429" y="19525"/>
                    </a:cubicBezTo>
                    <a:cubicBezTo>
                      <a:pt x="24909" y="19013"/>
                      <a:pt x="25384" y="18492"/>
                      <a:pt x="25867" y="17980"/>
                    </a:cubicBezTo>
                    <a:cubicBezTo>
                      <a:pt x="26290" y="17530"/>
                      <a:pt x="26734" y="17098"/>
                      <a:pt x="27072" y="16575"/>
                    </a:cubicBezTo>
                    <a:cubicBezTo>
                      <a:pt x="27174" y="16417"/>
                      <a:pt x="27291" y="16270"/>
                      <a:pt x="27405" y="16123"/>
                    </a:cubicBezTo>
                    <a:cubicBezTo>
                      <a:pt x="27911" y="15480"/>
                      <a:pt x="28414" y="14836"/>
                      <a:pt x="28926" y="14199"/>
                    </a:cubicBezTo>
                    <a:cubicBezTo>
                      <a:pt x="28999" y="14107"/>
                      <a:pt x="29112" y="14028"/>
                      <a:pt x="29222" y="13987"/>
                    </a:cubicBezTo>
                    <a:cubicBezTo>
                      <a:pt x="29558" y="13860"/>
                      <a:pt x="29728" y="13586"/>
                      <a:pt x="29644" y="13240"/>
                    </a:cubicBezTo>
                    <a:cubicBezTo>
                      <a:pt x="29611" y="13097"/>
                      <a:pt x="29640" y="12976"/>
                      <a:pt x="29695" y="12849"/>
                    </a:cubicBezTo>
                    <a:cubicBezTo>
                      <a:pt x="29912" y="12354"/>
                      <a:pt x="30145" y="11867"/>
                      <a:pt x="30331" y="11362"/>
                    </a:cubicBezTo>
                    <a:cubicBezTo>
                      <a:pt x="30577" y="10697"/>
                      <a:pt x="30785" y="10020"/>
                      <a:pt x="31012" y="9351"/>
                    </a:cubicBezTo>
                    <a:cubicBezTo>
                      <a:pt x="31272" y="8583"/>
                      <a:pt x="31454" y="7800"/>
                      <a:pt x="31475" y="6990"/>
                    </a:cubicBezTo>
                    <a:cubicBezTo>
                      <a:pt x="31481" y="6713"/>
                      <a:pt x="31473" y="6435"/>
                      <a:pt x="31436" y="6161"/>
                    </a:cubicBezTo>
                    <a:cubicBezTo>
                      <a:pt x="31403" y="5907"/>
                      <a:pt x="31340" y="5660"/>
                      <a:pt x="31270" y="5414"/>
                    </a:cubicBezTo>
                    <a:cubicBezTo>
                      <a:pt x="31188" y="5115"/>
                      <a:pt x="31102" y="4815"/>
                      <a:pt x="30990" y="4524"/>
                    </a:cubicBezTo>
                    <a:cubicBezTo>
                      <a:pt x="30830" y="4117"/>
                      <a:pt x="30577" y="3771"/>
                      <a:pt x="30278" y="3454"/>
                    </a:cubicBezTo>
                    <a:cubicBezTo>
                      <a:pt x="30071" y="3233"/>
                      <a:pt x="29938" y="2973"/>
                      <a:pt x="29938" y="2650"/>
                    </a:cubicBezTo>
                    <a:cubicBezTo>
                      <a:pt x="29936" y="2065"/>
                      <a:pt x="29844" y="1486"/>
                      <a:pt x="29701" y="919"/>
                    </a:cubicBezTo>
                    <a:cubicBezTo>
                      <a:pt x="29674" y="833"/>
                      <a:pt x="29664" y="737"/>
                      <a:pt x="29631" y="653"/>
                    </a:cubicBezTo>
                    <a:cubicBezTo>
                      <a:pt x="29590" y="576"/>
                      <a:pt x="29531" y="488"/>
                      <a:pt x="29459" y="453"/>
                    </a:cubicBezTo>
                    <a:cubicBezTo>
                      <a:pt x="28919" y="183"/>
                      <a:pt x="28353" y="21"/>
                      <a:pt x="27745" y="1"/>
                    </a:cubicBezTo>
                    <a:cubicBezTo>
                      <a:pt x="27733" y="0"/>
                      <a:pt x="27721" y="0"/>
                      <a:pt x="277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3968000" y="3053625"/>
                <a:ext cx="145900" cy="176150"/>
              </a:xfrm>
              <a:custGeom>
                <a:rect b="b" l="l" r="r" t="t"/>
                <a:pathLst>
                  <a:path extrusionOk="0" h="7046" w="5836">
                    <a:moveTo>
                      <a:pt x="5707" y="1"/>
                    </a:moveTo>
                    <a:cubicBezTo>
                      <a:pt x="5669" y="1"/>
                      <a:pt x="5620" y="23"/>
                      <a:pt x="5582" y="45"/>
                    </a:cubicBezTo>
                    <a:cubicBezTo>
                      <a:pt x="5551" y="59"/>
                      <a:pt x="5537" y="106"/>
                      <a:pt x="5513" y="139"/>
                    </a:cubicBezTo>
                    <a:cubicBezTo>
                      <a:pt x="5322" y="407"/>
                      <a:pt x="5153" y="693"/>
                      <a:pt x="4938" y="939"/>
                    </a:cubicBezTo>
                    <a:cubicBezTo>
                      <a:pt x="4316" y="1647"/>
                      <a:pt x="3753" y="2399"/>
                      <a:pt x="3246" y="3195"/>
                    </a:cubicBezTo>
                    <a:cubicBezTo>
                      <a:pt x="2976" y="3615"/>
                      <a:pt x="2677" y="4016"/>
                      <a:pt x="2309" y="4357"/>
                    </a:cubicBezTo>
                    <a:cubicBezTo>
                      <a:pt x="2073" y="4578"/>
                      <a:pt x="1848" y="4812"/>
                      <a:pt x="1634" y="5051"/>
                    </a:cubicBezTo>
                    <a:cubicBezTo>
                      <a:pt x="1134" y="5609"/>
                      <a:pt x="694" y="6219"/>
                      <a:pt x="111" y="6698"/>
                    </a:cubicBezTo>
                    <a:cubicBezTo>
                      <a:pt x="99" y="6710"/>
                      <a:pt x="87" y="6720"/>
                      <a:pt x="77" y="6737"/>
                    </a:cubicBezTo>
                    <a:cubicBezTo>
                      <a:pt x="52" y="6772"/>
                      <a:pt x="9" y="6808"/>
                      <a:pt x="5" y="6849"/>
                    </a:cubicBezTo>
                    <a:cubicBezTo>
                      <a:pt x="1" y="6900"/>
                      <a:pt x="7" y="6964"/>
                      <a:pt x="38" y="7003"/>
                    </a:cubicBezTo>
                    <a:cubicBezTo>
                      <a:pt x="64" y="7033"/>
                      <a:pt x="126" y="7033"/>
                      <a:pt x="167" y="7046"/>
                    </a:cubicBezTo>
                    <a:cubicBezTo>
                      <a:pt x="210" y="7021"/>
                      <a:pt x="242" y="7007"/>
                      <a:pt x="269" y="6984"/>
                    </a:cubicBezTo>
                    <a:cubicBezTo>
                      <a:pt x="600" y="6659"/>
                      <a:pt x="960" y="6369"/>
                      <a:pt x="1261" y="6004"/>
                    </a:cubicBezTo>
                    <a:cubicBezTo>
                      <a:pt x="1615" y="5571"/>
                      <a:pt x="1977" y="5135"/>
                      <a:pt x="2380" y="4750"/>
                    </a:cubicBezTo>
                    <a:cubicBezTo>
                      <a:pt x="2851" y="4296"/>
                      <a:pt x="3256" y="3799"/>
                      <a:pt x="3604" y="3251"/>
                    </a:cubicBezTo>
                    <a:cubicBezTo>
                      <a:pt x="4056" y="2543"/>
                      <a:pt x="4561" y="1876"/>
                      <a:pt x="5112" y="1237"/>
                    </a:cubicBezTo>
                    <a:cubicBezTo>
                      <a:pt x="5355" y="957"/>
                      <a:pt x="5554" y="638"/>
                      <a:pt x="5768" y="331"/>
                    </a:cubicBezTo>
                    <a:cubicBezTo>
                      <a:pt x="5805" y="276"/>
                      <a:pt x="5836" y="202"/>
                      <a:pt x="5830" y="141"/>
                    </a:cubicBezTo>
                    <a:cubicBezTo>
                      <a:pt x="5828" y="92"/>
                      <a:pt x="5779" y="28"/>
                      <a:pt x="5734" y="6"/>
                    </a:cubicBezTo>
                    <a:cubicBezTo>
                      <a:pt x="5726" y="2"/>
                      <a:pt x="5717" y="1"/>
                      <a:pt x="5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4122375" y="2924225"/>
                <a:ext cx="92450" cy="170625"/>
              </a:xfrm>
              <a:custGeom>
                <a:rect b="b" l="l" r="r" t="t"/>
                <a:pathLst>
                  <a:path extrusionOk="0" h="6825" w="3698">
                    <a:moveTo>
                      <a:pt x="3558" y="0"/>
                    </a:moveTo>
                    <a:cubicBezTo>
                      <a:pt x="3490" y="0"/>
                      <a:pt x="3430" y="60"/>
                      <a:pt x="3393" y="188"/>
                    </a:cubicBezTo>
                    <a:cubicBezTo>
                      <a:pt x="3344" y="347"/>
                      <a:pt x="3299" y="515"/>
                      <a:pt x="3282" y="683"/>
                    </a:cubicBezTo>
                    <a:cubicBezTo>
                      <a:pt x="3247" y="1088"/>
                      <a:pt x="3094" y="1440"/>
                      <a:pt x="2879" y="1773"/>
                    </a:cubicBezTo>
                    <a:cubicBezTo>
                      <a:pt x="2842" y="1830"/>
                      <a:pt x="2803" y="1888"/>
                      <a:pt x="2773" y="1949"/>
                    </a:cubicBezTo>
                    <a:cubicBezTo>
                      <a:pt x="2615" y="2281"/>
                      <a:pt x="2443" y="2608"/>
                      <a:pt x="2302" y="2946"/>
                    </a:cubicBezTo>
                    <a:cubicBezTo>
                      <a:pt x="2138" y="3340"/>
                      <a:pt x="1958" y="3719"/>
                      <a:pt x="1637" y="4020"/>
                    </a:cubicBezTo>
                    <a:cubicBezTo>
                      <a:pt x="1410" y="4239"/>
                      <a:pt x="1228" y="4496"/>
                      <a:pt x="1126" y="4795"/>
                    </a:cubicBezTo>
                    <a:cubicBezTo>
                      <a:pt x="983" y="5206"/>
                      <a:pt x="747" y="5552"/>
                      <a:pt x="455" y="5867"/>
                    </a:cubicBezTo>
                    <a:cubicBezTo>
                      <a:pt x="281" y="6053"/>
                      <a:pt x="123" y="6258"/>
                      <a:pt x="39" y="6503"/>
                    </a:cubicBezTo>
                    <a:cubicBezTo>
                      <a:pt x="17" y="6571"/>
                      <a:pt x="0" y="6647"/>
                      <a:pt x="7" y="6718"/>
                    </a:cubicBezTo>
                    <a:cubicBezTo>
                      <a:pt x="13" y="6785"/>
                      <a:pt x="54" y="6824"/>
                      <a:pt x="120" y="6824"/>
                    </a:cubicBezTo>
                    <a:cubicBezTo>
                      <a:pt x="142" y="6824"/>
                      <a:pt x="167" y="6820"/>
                      <a:pt x="195" y="6810"/>
                    </a:cubicBezTo>
                    <a:cubicBezTo>
                      <a:pt x="219" y="6786"/>
                      <a:pt x="275" y="6745"/>
                      <a:pt x="287" y="6694"/>
                    </a:cubicBezTo>
                    <a:cubicBezTo>
                      <a:pt x="414" y="6366"/>
                      <a:pt x="649" y="6117"/>
                      <a:pt x="870" y="5861"/>
                    </a:cubicBezTo>
                    <a:cubicBezTo>
                      <a:pt x="1071" y="5632"/>
                      <a:pt x="1234" y="5384"/>
                      <a:pt x="1334" y="5094"/>
                    </a:cubicBezTo>
                    <a:cubicBezTo>
                      <a:pt x="1457" y="4740"/>
                      <a:pt x="1662" y="4437"/>
                      <a:pt x="1920" y="4167"/>
                    </a:cubicBezTo>
                    <a:cubicBezTo>
                      <a:pt x="2067" y="4013"/>
                      <a:pt x="2198" y="3835"/>
                      <a:pt x="2300" y="3649"/>
                    </a:cubicBezTo>
                    <a:cubicBezTo>
                      <a:pt x="2449" y="3379"/>
                      <a:pt x="2566" y="3087"/>
                      <a:pt x="2701" y="2808"/>
                    </a:cubicBezTo>
                    <a:cubicBezTo>
                      <a:pt x="2850" y="2510"/>
                      <a:pt x="3004" y="2213"/>
                      <a:pt x="3159" y="1916"/>
                    </a:cubicBezTo>
                    <a:cubicBezTo>
                      <a:pt x="3231" y="1779"/>
                      <a:pt x="3321" y="1652"/>
                      <a:pt x="3380" y="1511"/>
                    </a:cubicBezTo>
                    <a:cubicBezTo>
                      <a:pt x="3448" y="1350"/>
                      <a:pt x="3503" y="1184"/>
                      <a:pt x="3540" y="1012"/>
                    </a:cubicBezTo>
                    <a:cubicBezTo>
                      <a:pt x="3595" y="762"/>
                      <a:pt x="3626" y="509"/>
                      <a:pt x="3671" y="259"/>
                    </a:cubicBezTo>
                    <a:cubicBezTo>
                      <a:pt x="3697" y="110"/>
                      <a:pt x="3679" y="36"/>
                      <a:pt x="3599" y="8"/>
                    </a:cubicBezTo>
                    <a:cubicBezTo>
                      <a:pt x="3585" y="3"/>
                      <a:pt x="3571" y="0"/>
                      <a:pt x="3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3880550" y="2999050"/>
                <a:ext cx="89625" cy="116150"/>
              </a:xfrm>
              <a:custGeom>
                <a:rect b="b" l="l" r="r" t="t"/>
                <a:pathLst>
                  <a:path extrusionOk="0" h="4646" w="3585">
                    <a:moveTo>
                      <a:pt x="3473" y="0"/>
                    </a:moveTo>
                    <a:cubicBezTo>
                      <a:pt x="3470" y="0"/>
                      <a:pt x="3467" y="1"/>
                      <a:pt x="3464" y="2"/>
                    </a:cubicBezTo>
                    <a:cubicBezTo>
                      <a:pt x="3415" y="12"/>
                      <a:pt x="3362" y="49"/>
                      <a:pt x="3329" y="90"/>
                    </a:cubicBezTo>
                    <a:cubicBezTo>
                      <a:pt x="3000" y="493"/>
                      <a:pt x="2666" y="894"/>
                      <a:pt x="2345" y="1303"/>
                    </a:cubicBezTo>
                    <a:cubicBezTo>
                      <a:pt x="1971" y="1782"/>
                      <a:pt x="1600" y="2260"/>
                      <a:pt x="1240" y="2749"/>
                    </a:cubicBezTo>
                    <a:cubicBezTo>
                      <a:pt x="847" y="3283"/>
                      <a:pt x="467" y="3827"/>
                      <a:pt x="84" y="4368"/>
                    </a:cubicBezTo>
                    <a:cubicBezTo>
                      <a:pt x="58" y="4402"/>
                      <a:pt x="33" y="4441"/>
                      <a:pt x="23" y="4484"/>
                    </a:cubicBezTo>
                    <a:cubicBezTo>
                      <a:pt x="1" y="4575"/>
                      <a:pt x="57" y="4646"/>
                      <a:pt x="156" y="4646"/>
                    </a:cubicBezTo>
                    <a:cubicBezTo>
                      <a:pt x="178" y="4646"/>
                      <a:pt x="201" y="4642"/>
                      <a:pt x="225" y="4636"/>
                    </a:cubicBezTo>
                    <a:cubicBezTo>
                      <a:pt x="252" y="4611"/>
                      <a:pt x="313" y="4572"/>
                      <a:pt x="350" y="4521"/>
                    </a:cubicBezTo>
                    <a:cubicBezTo>
                      <a:pt x="567" y="4245"/>
                      <a:pt x="798" y="3979"/>
                      <a:pt x="986" y="3682"/>
                    </a:cubicBezTo>
                    <a:cubicBezTo>
                      <a:pt x="1611" y="2704"/>
                      <a:pt x="2359" y="1822"/>
                      <a:pt x="3061" y="904"/>
                    </a:cubicBezTo>
                    <a:cubicBezTo>
                      <a:pt x="3229" y="683"/>
                      <a:pt x="3397" y="452"/>
                      <a:pt x="3556" y="218"/>
                    </a:cubicBezTo>
                    <a:cubicBezTo>
                      <a:pt x="3585" y="182"/>
                      <a:pt x="3585" y="110"/>
                      <a:pt x="3571" y="63"/>
                    </a:cubicBezTo>
                    <a:cubicBezTo>
                      <a:pt x="3563" y="35"/>
                      <a:pt x="3507" y="0"/>
                      <a:pt x="3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3991275" y="2911675"/>
                <a:ext cx="68725" cy="106525"/>
              </a:xfrm>
              <a:custGeom>
                <a:rect b="b" l="l" r="r" t="t"/>
                <a:pathLst>
                  <a:path extrusionOk="0" h="4261" w="2749">
                    <a:moveTo>
                      <a:pt x="2600" y="0"/>
                    </a:moveTo>
                    <a:cubicBezTo>
                      <a:pt x="2574" y="0"/>
                      <a:pt x="2547" y="9"/>
                      <a:pt x="2521" y="25"/>
                    </a:cubicBezTo>
                    <a:cubicBezTo>
                      <a:pt x="2462" y="59"/>
                      <a:pt x="2411" y="107"/>
                      <a:pt x="2368" y="158"/>
                    </a:cubicBezTo>
                    <a:cubicBezTo>
                      <a:pt x="2212" y="336"/>
                      <a:pt x="2057" y="516"/>
                      <a:pt x="1914" y="706"/>
                    </a:cubicBezTo>
                    <a:cubicBezTo>
                      <a:pt x="1590" y="1142"/>
                      <a:pt x="1302" y="1596"/>
                      <a:pt x="1147" y="2122"/>
                    </a:cubicBezTo>
                    <a:cubicBezTo>
                      <a:pt x="1018" y="2558"/>
                      <a:pt x="799" y="2932"/>
                      <a:pt x="494" y="3263"/>
                    </a:cubicBezTo>
                    <a:cubicBezTo>
                      <a:pt x="291" y="3486"/>
                      <a:pt x="140" y="3740"/>
                      <a:pt x="38" y="4018"/>
                    </a:cubicBezTo>
                    <a:cubicBezTo>
                      <a:pt x="23" y="4059"/>
                      <a:pt x="7" y="4106"/>
                      <a:pt x="5" y="4149"/>
                    </a:cubicBezTo>
                    <a:cubicBezTo>
                      <a:pt x="1" y="4219"/>
                      <a:pt x="30" y="4261"/>
                      <a:pt x="76" y="4261"/>
                    </a:cubicBezTo>
                    <a:cubicBezTo>
                      <a:pt x="96" y="4261"/>
                      <a:pt x="119" y="4253"/>
                      <a:pt x="144" y="4235"/>
                    </a:cubicBezTo>
                    <a:cubicBezTo>
                      <a:pt x="201" y="4198"/>
                      <a:pt x="246" y="4133"/>
                      <a:pt x="289" y="4076"/>
                    </a:cubicBezTo>
                    <a:cubicBezTo>
                      <a:pt x="445" y="3861"/>
                      <a:pt x="582" y="3630"/>
                      <a:pt x="752" y="3425"/>
                    </a:cubicBezTo>
                    <a:cubicBezTo>
                      <a:pt x="1036" y="3079"/>
                      <a:pt x="1263" y="2711"/>
                      <a:pt x="1406" y="2281"/>
                    </a:cubicBezTo>
                    <a:cubicBezTo>
                      <a:pt x="1498" y="2011"/>
                      <a:pt x="1629" y="1747"/>
                      <a:pt x="1764" y="1494"/>
                    </a:cubicBezTo>
                    <a:cubicBezTo>
                      <a:pt x="2006" y="1052"/>
                      <a:pt x="2319" y="665"/>
                      <a:pt x="2660" y="297"/>
                    </a:cubicBezTo>
                    <a:cubicBezTo>
                      <a:pt x="2703" y="246"/>
                      <a:pt x="2728" y="180"/>
                      <a:pt x="2748" y="143"/>
                    </a:cubicBezTo>
                    <a:cubicBezTo>
                      <a:pt x="2722" y="48"/>
                      <a:pt x="2664" y="0"/>
                      <a:pt x="2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3977075" y="2869225"/>
                <a:ext cx="66300" cy="92500"/>
              </a:xfrm>
              <a:custGeom>
                <a:rect b="b" l="l" r="r" t="t"/>
                <a:pathLst>
                  <a:path extrusionOk="0" h="3700" w="2652">
                    <a:moveTo>
                      <a:pt x="2521" y="0"/>
                    </a:moveTo>
                    <a:cubicBezTo>
                      <a:pt x="2516" y="0"/>
                      <a:pt x="2512" y="1"/>
                      <a:pt x="2508" y="2"/>
                    </a:cubicBezTo>
                    <a:cubicBezTo>
                      <a:pt x="2447" y="18"/>
                      <a:pt x="2390" y="65"/>
                      <a:pt x="2349" y="113"/>
                    </a:cubicBezTo>
                    <a:cubicBezTo>
                      <a:pt x="2197" y="291"/>
                      <a:pt x="2050" y="471"/>
                      <a:pt x="1905" y="653"/>
                    </a:cubicBezTo>
                    <a:cubicBezTo>
                      <a:pt x="1555" y="1090"/>
                      <a:pt x="1176" y="1508"/>
                      <a:pt x="902" y="2003"/>
                    </a:cubicBezTo>
                    <a:cubicBezTo>
                      <a:pt x="667" y="2429"/>
                      <a:pt x="401" y="2840"/>
                      <a:pt x="151" y="3257"/>
                    </a:cubicBezTo>
                    <a:cubicBezTo>
                      <a:pt x="119" y="3314"/>
                      <a:pt x="82" y="3374"/>
                      <a:pt x="53" y="3435"/>
                    </a:cubicBezTo>
                    <a:cubicBezTo>
                      <a:pt x="0" y="3558"/>
                      <a:pt x="8" y="3640"/>
                      <a:pt x="74" y="3681"/>
                    </a:cubicBezTo>
                    <a:cubicBezTo>
                      <a:pt x="94" y="3693"/>
                      <a:pt x="114" y="3699"/>
                      <a:pt x="134" y="3699"/>
                    </a:cubicBezTo>
                    <a:cubicBezTo>
                      <a:pt x="185" y="3699"/>
                      <a:pt x="237" y="3662"/>
                      <a:pt x="297" y="3584"/>
                    </a:cubicBezTo>
                    <a:cubicBezTo>
                      <a:pt x="307" y="3570"/>
                      <a:pt x="317" y="3558"/>
                      <a:pt x="327" y="3544"/>
                    </a:cubicBezTo>
                    <a:cubicBezTo>
                      <a:pt x="559" y="3179"/>
                      <a:pt x="798" y="2821"/>
                      <a:pt x="1013" y="2449"/>
                    </a:cubicBezTo>
                    <a:cubicBezTo>
                      <a:pt x="1271" y="2001"/>
                      <a:pt x="1534" y="1559"/>
                      <a:pt x="1884" y="1174"/>
                    </a:cubicBezTo>
                    <a:cubicBezTo>
                      <a:pt x="2044" y="998"/>
                      <a:pt x="2191" y="812"/>
                      <a:pt x="2341" y="624"/>
                    </a:cubicBezTo>
                    <a:cubicBezTo>
                      <a:pt x="2426" y="514"/>
                      <a:pt x="2508" y="397"/>
                      <a:pt x="2584" y="276"/>
                    </a:cubicBezTo>
                    <a:cubicBezTo>
                      <a:pt x="2617" y="221"/>
                      <a:pt x="2625" y="149"/>
                      <a:pt x="2652" y="61"/>
                    </a:cubicBezTo>
                    <a:cubicBezTo>
                      <a:pt x="2602" y="40"/>
                      <a:pt x="2555" y="0"/>
                      <a:pt x="2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3713150" y="3352850"/>
                <a:ext cx="88750" cy="59375"/>
              </a:xfrm>
              <a:custGeom>
                <a:rect b="b" l="l" r="r" t="t"/>
                <a:pathLst>
                  <a:path extrusionOk="0" h="2375" w="3550">
                    <a:moveTo>
                      <a:pt x="3409" y="1"/>
                    </a:moveTo>
                    <a:cubicBezTo>
                      <a:pt x="3320" y="1"/>
                      <a:pt x="3249" y="50"/>
                      <a:pt x="3177" y="102"/>
                    </a:cubicBezTo>
                    <a:cubicBezTo>
                      <a:pt x="2658" y="494"/>
                      <a:pt x="2134" y="883"/>
                      <a:pt x="1618" y="1282"/>
                    </a:cubicBezTo>
                    <a:cubicBezTo>
                      <a:pt x="1258" y="1562"/>
                      <a:pt x="861" y="1777"/>
                      <a:pt x="446" y="1959"/>
                    </a:cubicBezTo>
                    <a:cubicBezTo>
                      <a:pt x="336" y="2008"/>
                      <a:pt x="225" y="2053"/>
                      <a:pt x="119" y="2104"/>
                    </a:cubicBezTo>
                    <a:cubicBezTo>
                      <a:pt x="43" y="2137"/>
                      <a:pt x="0" y="2199"/>
                      <a:pt x="29" y="2285"/>
                    </a:cubicBezTo>
                    <a:cubicBezTo>
                      <a:pt x="52" y="2352"/>
                      <a:pt x="103" y="2374"/>
                      <a:pt x="164" y="2374"/>
                    </a:cubicBezTo>
                    <a:cubicBezTo>
                      <a:pt x="179" y="2374"/>
                      <a:pt x="195" y="2373"/>
                      <a:pt x="211" y="2370"/>
                    </a:cubicBezTo>
                    <a:cubicBezTo>
                      <a:pt x="254" y="2366"/>
                      <a:pt x="299" y="2358"/>
                      <a:pt x="340" y="2340"/>
                    </a:cubicBezTo>
                    <a:cubicBezTo>
                      <a:pt x="777" y="2164"/>
                      <a:pt x="1209" y="1978"/>
                      <a:pt x="1592" y="1693"/>
                    </a:cubicBezTo>
                    <a:cubicBezTo>
                      <a:pt x="2136" y="1286"/>
                      <a:pt x="2678" y="873"/>
                      <a:pt x="3218" y="460"/>
                    </a:cubicBezTo>
                    <a:cubicBezTo>
                      <a:pt x="3294" y="402"/>
                      <a:pt x="3368" y="337"/>
                      <a:pt x="3435" y="269"/>
                    </a:cubicBezTo>
                    <a:cubicBezTo>
                      <a:pt x="3499" y="204"/>
                      <a:pt x="3550" y="126"/>
                      <a:pt x="3501" y="18"/>
                    </a:cubicBezTo>
                    <a:cubicBezTo>
                      <a:pt x="3468" y="6"/>
                      <a:pt x="3437" y="1"/>
                      <a:pt x="34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3961975" y="3261700"/>
                <a:ext cx="37575" cy="32675"/>
              </a:xfrm>
              <a:custGeom>
                <a:rect b="b" l="l" r="r" t="t"/>
                <a:pathLst>
                  <a:path extrusionOk="0" h="1307" w="1503">
                    <a:moveTo>
                      <a:pt x="509" y="1"/>
                    </a:moveTo>
                    <a:cubicBezTo>
                      <a:pt x="412" y="1"/>
                      <a:pt x="314" y="10"/>
                      <a:pt x="215" y="28"/>
                    </a:cubicBezTo>
                    <a:cubicBezTo>
                      <a:pt x="176" y="34"/>
                      <a:pt x="138" y="49"/>
                      <a:pt x="103" y="65"/>
                    </a:cubicBezTo>
                    <a:cubicBezTo>
                      <a:pt x="35" y="102"/>
                      <a:pt x="0" y="161"/>
                      <a:pt x="19" y="235"/>
                    </a:cubicBezTo>
                    <a:cubicBezTo>
                      <a:pt x="34" y="305"/>
                      <a:pt x="85" y="342"/>
                      <a:pt x="152" y="342"/>
                    </a:cubicBezTo>
                    <a:cubicBezTo>
                      <a:pt x="157" y="342"/>
                      <a:pt x="163" y="342"/>
                      <a:pt x="168" y="341"/>
                    </a:cubicBezTo>
                    <a:cubicBezTo>
                      <a:pt x="234" y="337"/>
                      <a:pt x="295" y="327"/>
                      <a:pt x="356" y="321"/>
                    </a:cubicBezTo>
                    <a:cubicBezTo>
                      <a:pt x="403" y="316"/>
                      <a:pt x="450" y="314"/>
                      <a:pt x="496" y="314"/>
                    </a:cubicBezTo>
                    <a:cubicBezTo>
                      <a:pt x="676" y="314"/>
                      <a:pt x="852" y="351"/>
                      <a:pt x="1011" y="445"/>
                    </a:cubicBezTo>
                    <a:cubicBezTo>
                      <a:pt x="1075" y="486"/>
                      <a:pt x="1144" y="564"/>
                      <a:pt x="1156" y="636"/>
                    </a:cubicBezTo>
                    <a:cubicBezTo>
                      <a:pt x="1175" y="738"/>
                      <a:pt x="1089" y="818"/>
                      <a:pt x="997" y="853"/>
                    </a:cubicBezTo>
                    <a:cubicBezTo>
                      <a:pt x="882" y="900"/>
                      <a:pt x="760" y="926"/>
                      <a:pt x="639" y="955"/>
                    </a:cubicBezTo>
                    <a:cubicBezTo>
                      <a:pt x="545" y="975"/>
                      <a:pt x="449" y="981"/>
                      <a:pt x="352" y="1002"/>
                    </a:cubicBezTo>
                    <a:cubicBezTo>
                      <a:pt x="277" y="1016"/>
                      <a:pt x="217" y="1057"/>
                      <a:pt x="207" y="1145"/>
                    </a:cubicBezTo>
                    <a:cubicBezTo>
                      <a:pt x="197" y="1237"/>
                      <a:pt x="259" y="1307"/>
                      <a:pt x="371" y="1307"/>
                    </a:cubicBezTo>
                    <a:cubicBezTo>
                      <a:pt x="375" y="1307"/>
                      <a:pt x="378" y="1307"/>
                      <a:pt x="381" y="1307"/>
                    </a:cubicBezTo>
                    <a:cubicBezTo>
                      <a:pt x="561" y="1299"/>
                      <a:pt x="739" y="1268"/>
                      <a:pt x="901" y="1249"/>
                    </a:cubicBezTo>
                    <a:cubicBezTo>
                      <a:pt x="1001" y="1209"/>
                      <a:pt x="1081" y="1180"/>
                      <a:pt x="1158" y="1139"/>
                    </a:cubicBezTo>
                    <a:cubicBezTo>
                      <a:pt x="1339" y="1035"/>
                      <a:pt x="1465" y="885"/>
                      <a:pt x="1484" y="670"/>
                    </a:cubicBezTo>
                    <a:cubicBezTo>
                      <a:pt x="1502" y="423"/>
                      <a:pt x="1359" y="267"/>
                      <a:pt x="1156" y="159"/>
                    </a:cubicBezTo>
                    <a:cubicBezTo>
                      <a:pt x="949" y="50"/>
                      <a:pt x="733" y="1"/>
                      <a:pt x="5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3737200" y="3417575"/>
                <a:ext cx="34825" cy="35275"/>
              </a:xfrm>
              <a:custGeom>
                <a:rect b="b" l="l" r="r" t="t"/>
                <a:pathLst>
                  <a:path extrusionOk="0" h="1411" w="1393">
                    <a:moveTo>
                      <a:pt x="520" y="0"/>
                    </a:moveTo>
                    <a:cubicBezTo>
                      <a:pt x="452" y="0"/>
                      <a:pt x="407" y="48"/>
                      <a:pt x="374" y="99"/>
                    </a:cubicBezTo>
                    <a:cubicBezTo>
                      <a:pt x="235" y="301"/>
                      <a:pt x="120" y="516"/>
                      <a:pt x="77" y="761"/>
                    </a:cubicBezTo>
                    <a:cubicBezTo>
                      <a:pt x="1" y="1195"/>
                      <a:pt x="314" y="1411"/>
                      <a:pt x="614" y="1411"/>
                    </a:cubicBezTo>
                    <a:cubicBezTo>
                      <a:pt x="676" y="1411"/>
                      <a:pt x="736" y="1401"/>
                      <a:pt x="793" y="1383"/>
                    </a:cubicBezTo>
                    <a:cubicBezTo>
                      <a:pt x="1055" y="1287"/>
                      <a:pt x="1235" y="1101"/>
                      <a:pt x="1356" y="851"/>
                    </a:cubicBezTo>
                    <a:cubicBezTo>
                      <a:pt x="1393" y="770"/>
                      <a:pt x="1383" y="694"/>
                      <a:pt x="1301" y="643"/>
                    </a:cubicBezTo>
                    <a:cubicBezTo>
                      <a:pt x="1275" y="627"/>
                      <a:pt x="1250" y="619"/>
                      <a:pt x="1227" y="619"/>
                    </a:cubicBezTo>
                    <a:cubicBezTo>
                      <a:pt x="1183" y="619"/>
                      <a:pt x="1144" y="646"/>
                      <a:pt x="1111" y="690"/>
                    </a:cubicBezTo>
                    <a:cubicBezTo>
                      <a:pt x="1072" y="739"/>
                      <a:pt x="1035" y="790"/>
                      <a:pt x="998" y="837"/>
                    </a:cubicBezTo>
                    <a:cubicBezTo>
                      <a:pt x="912" y="948"/>
                      <a:pt x="818" y="1042"/>
                      <a:pt x="677" y="1077"/>
                    </a:cubicBezTo>
                    <a:cubicBezTo>
                      <a:pt x="648" y="1083"/>
                      <a:pt x="621" y="1087"/>
                      <a:pt x="596" y="1087"/>
                    </a:cubicBezTo>
                    <a:cubicBezTo>
                      <a:pt x="452" y="1087"/>
                      <a:pt x="364" y="982"/>
                      <a:pt x="397" y="821"/>
                    </a:cubicBezTo>
                    <a:cubicBezTo>
                      <a:pt x="421" y="700"/>
                      <a:pt x="476" y="586"/>
                      <a:pt x="523" y="473"/>
                    </a:cubicBezTo>
                    <a:cubicBezTo>
                      <a:pt x="562" y="385"/>
                      <a:pt x="622" y="305"/>
                      <a:pt x="656" y="217"/>
                    </a:cubicBezTo>
                    <a:cubicBezTo>
                      <a:pt x="699" y="115"/>
                      <a:pt x="652" y="27"/>
                      <a:pt x="556" y="4"/>
                    </a:cubicBezTo>
                    <a:cubicBezTo>
                      <a:pt x="543" y="2"/>
                      <a:pt x="531" y="0"/>
                      <a:pt x="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3973325" y="3117925"/>
                <a:ext cx="34650" cy="30450"/>
              </a:xfrm>
              <a:custGeom>
                <a:rect b="b" l="l" r="r" t="t"/>
                <a:pathLst>
                  <a:path extrusionOk="0" h="1218" w="1386">
                    <a:moveTo>
                      <a:pt x="823" y="0"/>
                    </a:moveTo>
                    <a:cubicBezTo>
                      <a:pt x="659" y="0"/>
                      <a:pt x="526" y="78"/>
                      <a:pt x="410" y="196"/>
                    </a:cubicBezTo>
                    <a:cubicBezTo>
                      <a:pt x="205" y="404"/>
                      <a:pt x="107" y="670"/>
                      <a:pt x="25" y="942"/>
                    </a:cubicBezTo>
                    <a:cubicBezTo>
                      <a:pt x="1" y="1022"/>
                      <a:pt x="11" y="1108"/>
                      <a:pt x="103" y="1141"/>
                    </a:cubicBezTo>
                    <a:cubicBezTo>
                      <a:pt x="120" y="1147"/>
                      <a:pt x="137" y="1149"/>
                      <a:pt x="152" y="1149"/>
                    </a:cubicBezTo>
                    <a:cubicBezTo>
                      <a:pt x="216" y="1149"/>
                      <a:pt x="264" y="1105"/>
                      <a:pt x="295" y="1043"/>
                    </a:cubicBezTo>
                    <a:cubicBezTo>
                      <a:pt x="336" y="955"/>
                      <a:pt x="365" y="863"/>
                      <a:pt x="410" y="779"/>
                    </a:cubicBezTo>
                    <a:cubicBezTo>
                      <a:pt x="479" y="650"/>
                      <a:pt x="557" y="523"/>
                      <a:pt x="643" y="408"/>
                    </a:cubicBezTo>
                    <a:cubicBezTo>
                      <a:pt x="687" y="353"/>
                      <a:pt x="748" y="314"/>
                      <a:pt x="818" y="314"/>
                    </a:cubicBezTo>
                    <a:cubicBezTo>
                      <a:pt x="840" y="314"/>
                      <a:pt x="863" y="318"/>
                      <a:pt x="887" y="327"/>
                    </a:cubicBezTo>
                    <a:cubicBezTo>
                      <a:pt x="989" y="361"/>
                      <a:pt x="1040" y="449"/>
                      <a:pt x="1036" y="552"/>
                    </a:cubicBezTo>
                    <a:cubicBezTo>
                      <a:pt x="1030" y="668"/>
                      <a:pt x="1007" y="783"/>
                      <a:pt x="985" y="900"/>
                    </a:cubicBezTo>
                    <a:cubicBezTo>
                      <a:pt x="975" y="955"/>
                      <a:pt x="930" y="1006"/>
                      <a:pt x="934" y="1059"/>
                    </a:cubicBezTo>
                    <a:cubicBezTo>
                      <a:pt x="936" y="1114"/>
                      <a:pt x="960" y="1190"/>
                      <a:pt x="1001" y="1210"/>
                    </a:cubicBezTo>
                    <a:cubicBezTo>
                      <a:pt x="1011" y="1215"/>
                      <a:pt x="1022" y="1217"/>
                      <a:pt x="1034" y="1217"/>
                    </a:cubicBezTo>
                    <a:cubicBezTo>
                      <a:pt x="1075" y="1217"/>
                      <a:pt x="1127" y="1196"/>
                      <a:pt x="1169" y="1182"/>
                    </a:cubicBezTo>
                    <a:cubicBezTo>
                      <a:pt x="1189" y="1178"/>
                      <a:pt x="1206" y="1145"/>
                      <a:pt x="1220" y="1118"/>
                    </a:cubicBezTo>
                    <a:cubicBezTo>
                      <a:pt x="1337" y="904"/>
                      <a:pt x="1386" y="674"/>
                      <a:pt x="1326" y="404"/>
                    </a:cubicBezTo>
                    <a:cubicBezTo>
                      <a:pt x="1277" y="194"/>
                      <a:pt x="1103" y="28"/>
                      <a:pt x="880" y="3"/>
                    </a:cubicBezTo>
                    <a:cubicBezTo>
                      <a:pt x="861" y="1"/>
                      <a:pt x="842" y="0"/>
                      <a:pt x="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4113625" y="3115250"/>
                <a:ext cx="35375" cy="34850"/>
              </a:xfrm>
              <a:custGeom>
                <a:rect b="b" l="l" r="r" t="t"/>
                <a:pathLst>
                  <a:path extrusionOk="0" h="1394" w="1415">
                    <a:moveTo>
                      <a:pt x="631" y="1"/>
                    </a:moveTo>
                    <a:cubicBezTo>
                      <a:pt x="581" y="1"/>
                      <a:pt x="537" y="28"/>
                      <a:pt x="512" y="82"/>
                    </a:cubicBezTo>
                    <a:cubicBezTo>
                      <a:pt x="479" y="153"/>
                      <a:pt x="502" y="217"/>
                      <a:pt x="563" y="262"/>
                    </a:cubicBezTo>
                    <a:cubicBezTo>
                      <a:pt x="623" y="305"/>
                      <a:pt x="688" y="337"/>
                      <a:pt x="749" y="378"/>
                    </a:cubicBezTo>
                    <a:cubicBezTo>
                      <a:pt x="913" y="489"/>
                      <a:pt x="1032" y="624"/>
                      <a:pt x="1026" y="837"/>
                    </a:cubicBezTo>
                    <a:cubicBezTo>
                      <a:pt x="1022" y="998"/>
                      <a:pt x="955" y="1082"/>
                      <a:pt x="810" y="1082"/>
                    </a:cubicBezTo>
                    <a:cubicBezTo>
                      <a:pt x="798" y="1082"/>
                      <a:pt x="786" y="1081"/>
                      <a:pt x="774" y="1080"/>
                    </a:cubicBezTo>
                    <a:cubicBezTo>
                      <a:pt x="649" y="1072"/>
                      <a:pt x="526" y="1035"/>
                      <a:pt x="408" y="1009"/>
                    </a:cubicBezTo>
                    <a:cubicBezTo>
                      <a:pt x="336" y="992"/>
                      <a:pt x="265" y="968"/>
                      <a:pt x="193" y="957"/>
                    </a:cubicBezTo>
                    <a:cubicBezTo>
                      <a:pt x="183" y="956"/>
                      <a:pt x="174" y="955"/>
                      <a:pt x="165" y="955"/>
                    </a:cubicBezTo>
                    <a:cubicBezTo>
                      <a:pt x="104" y="955"/>
                      <a:pt x="54" y="985"/>
                      <a:pt x="29" y="1049"/>
                    </a:cubicBezTo>
                    <a:cubicBezTo>
                      <a:pt x="1" y="1123"/>
                      <a:pt x="31" y="1182"/>
                      <a:pt x="99" y="1223"/>
                    </a:cubicBezTo>
                    <a:cubicBezTo>
                      <a:pt x="125" y="1240"/>
                      <a:pt x="154" y="1260"/>
                      <a:pt x="187" y="1268"/>
                    </a:cubicBezTo>
                    <a:cubicBezTo>
                      <a:pt x="357" y="1309"/>
                      <a:pt x="524" y="1356"/>
                      <a:pt x="698" y="1387"/>
                    </a:cubicBezTo>
                    <a:cubicBezTo>
                      <a:pt x="730" y="1392"/>
                      <a:pt x="762" y="1394"/>
                      <a:pt x="793" y="1394"/>
                    </a:cubicBezTo>
                    <a:cubicBezTo>
                      <a:pt x="848" y="1394"/>
                      <a:pt x="900" y="1388"/>
                      <a:pt x="940" y="1387"/>
                    </a:cubicBezTo>
                    <a:cubicBezTo>
                      <a:pt x="1155" y="1309"/>
                      <a:pt x="1275" y="1185"/>
                      <a:pt x="1314" y="984"/>
                    </a:cubicBezTo>
                    <a:cubicBezTo>
                      <a:pt x="1414" y="491"/>
                      <a:pt x="1069" y="153"/>
                      <a:pt x="684" y="10"/>
                    </a:cubicBezTo>
                    <a:cubicBezTo>
                      <a:pt x="666" y="4"/>
                      <a:pt x="648"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3650525" y="3348175"/>
                <a:ext cx="33950" cy="28675"/>
              </a:xfrm>
              <a:custGeom>
                <a:rect b="b" l="l" r="r" t="t"/>
                <a:pathLst>
                  <a:path extrusionOk="0" h="1147" w="1358">
                    <a:moveTo>
                      <a:pt x="1016" y="0"/>
                    </a:moveTo>
                    <a:cubicBezTo>
                      <a:pt x="928" y="0"/>
                      <a:pt x="840" y="29"/>
                      <a:pt x="795" y="39"/>
                    </a:cubicBezTo>
                    <a:cubicBezTo>
                      <a:pt x="572" y="104"/>
                      <a:pt x="396" y="170"/>
                      <a:pt x="259" y="317"/>
                    </a:cubicBezTo>
                    <a:cubicBezTo>
                      <a:pt x="1" y="585"/>
                      <a:pt x="91" y="974"/>
                      <a:pt x="441" y="1093"/>
                    </a:cubicBezTo>
                    <a:cubicBezTo>
                      <a:pt x="553" y="1130"/>
                      <a:pt x="664" y="1146"/>
                      <a:pt x="775" y="1146"/>
                    </a:cubicBezTo>
                    <a:cubicBezTo>
                      <a:pt x="920" y="1146"/>
                      <a:pt x="1064" y="1118"/>
                      <a:pt x="1208" y="1072"/>
                    </a:cubicBezTo>
                    <a:cubicBezTo>
                      <a:pt x="1245" y="1060"/>
                      <a:pt x="1292" y="1041"/>
                      <a:pt x="1308" y="1013"/>
                    </a:cubicBezTo>
                    <a:cubicBezTo>
                      <a:pt x="1333" y="962"/>
                      <a:pt x="1357" y="896"/>
                      <a:pt x="1341" y="847"/>
                    </a:cubicBezTo>
                    <a:cubicBezTo>
                      <a:pt x="1329" y="808"/>
                      <a:pt x="1257" y="786"/>
                      <a:pt x="1208" y="773"/>
                    </a:cubicBezTo>
                    <a:cubicBezTo>
                      <a:pt x="1204" y="772"/>
                      <a:pt x="1199" y="772"/>
                      <a:pt x="1195" y="772"/>
                    </a:cubicBezTo>
                    <a:cubicBezTo>
                      <a:pt x="1163" y="772"/>
                      <a:pt x="1127" y="794"/>
                      <a:pt x="1093" y="796"/>
                    </a:cubicBezTo>
                    <a:cubicBezTo>
                      <a:pt x="965" y="799"/>
                      <a:pt x="838" y="809"/>
                      <a:pt x="710" y="809"/>
                    </a:cubicBezTo>
                    <a:cubicBezTo>
                      <a:pt x="675" y="809"/>
                      <a:pt x="640" y="808"/>
                      <a:pt x="604" y="806"/>
                    </a:cubicBezTo>
                    <a:cubicBezTo>
                      <a:pt x="533" y="802"/>
                      <a:pt x="459" y="769"/>
                      <a:pt x="441" y="683"/>
                    </a:cubicBezTo>
                    <a:cubicBezTo>
                      <a:pt x="422" y="591"/>
                      <a:pt x="473" y="524"/>
                      <a:pt x="545" y="487"/>
                    </a:cubicBezTo>
                    <a:cubicBezTo>
                      <a:pt x="656" y="428"/>
                      <a:pt x="774" y="381"/>
                      <a:pt x="887" y="334"/>
                    </a:cubicBezTo>
                    <a:cubicBezTo>
                      <a:pt x="954" y="303"/>
                      <a:pt x="1040" y="284"/>
                      <a:pt x="1097" y="235"/>
                    </a:cubicBezTo>
                    <a:cubicBezTo>
                      <a:pt x="1134" y="203"/>
                      <a:pt x="1159" y="123"/>
                      <a:pt x="1147" y="78"/>
                    </a:cubicBezTo>
                    <a:cubicBezTo>
                      <a:pt x="1136" y="41"/>
                      <a:pt x="1063" y="0"/>
                      <a:pt x="10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3852575" y="3199275"/>
                <a:ext cx="32600" cy="30125"/>
              </a:xfrm>
              <a:custGeom>
                <a:rect b="b" l="l" r="r" t="t"/>
                <a:pathLst>
                  <a:path extrusionOk="0" h="1205" w="1304">
                    <a:moveTo>
                      <a:pt x="730" y="1"/>
                    </a:moveTo>
                    <a:cubicBezTo>
                      <a:pt x="581" y="1"/>
                      <a:pt x="429" y="71"/>
                      <a:pt x="307" y="215"/>
                    </a:cubicBezTo>
                    <a:cubicBezTo>
                      <a:pt x="156" y="391"/>
                      <a:pt x="80" y="606"/>
                      <a:pt x="19" y="827"/>
                    </a:cubicBezTo>
                    <a:cubicBezTo>
                      <a:pt x="8" y="858"/>
                      <a:pt x="0" y="901"/>
                      <a:pt x="17" y="925"/>
                    </a:cubicBezTo>
                    <a:cubicBezTo>
                      <a:pt x="41" y="972"/>
                      <a:pt x="78" y="1034"/>
                      <a:pt x="119" y="1044"/>
                    </a:cubicBezTo>
                    <a:cubicBezTo>
                      <a:pt x="123" y="1045"/>
                      <a:pt x="127" y="1045"/>
                      <a:pt x="132" y="1045"/>
                    </a:cubicBezTo>
                    <a:cubicBezTo>
                      <a:pt x="171" y="1045"/>
                      <a:pt x="228" y="1011"/>
                      <a:pt x="254" y="976"/>
                    </a:cubicBezTo>
                    <a:cubicBezTo>
                      <a:pt x="297" y="915"/>
                      <a:pt x="313" y="831"/>
                      <a:pt x="350" y="761"/>
                    </a:cubicBezTo>
                    <a:cubicBezTo>
                      <a:pt x="420" y="633"/>
                      <a:pt x="479" y="493"/>
                      <a:pt x="571" y="383"/>
                    </a:cubicBezTo>
                    <a:cubicBezTo>
                      <a:pt x="620" y="327"/>
                      <a:pt x="673" y="300"/>
                      <a:pt x="726" y="300"/>
                    </a:cubicBezTo>
                    <a:cubicBezTo>
                      <a:pt x="793" y="300"/>
                      <a:pt x="858" y="343"/>
                      <a:pt x="911" y="422"/>
                    </a:cubicBezTo>
                    <a:cubicBezTo>
                      <a:pt x="986" y="532"/>
                      <a:pt x="1003" y="653"/>
                      <a:pt x="986" y="780"/>
                    </a:cubicBezTo>
                    <a:cubicBezTo>
                      <a:pt x="972" y="878"/>
                      <a:pt x="941" y="972"/>
                      <a:pt x="948" y="1066"/>
                    </a:cubicBezTo>
                    <a:cubicBezTo>
                      <a:pt x="950" y="1115"/>
                      <a:pt x="995" y="1181"/>
                      <a:pt x="1042" y="1201"/>
                    </a:cubicBezTo>
                    <a:cubicBezTo>
                      <a:pt x="1045" y="1203"/>
                      <a:pt x="1050" y="1204"/>
                      <a:pt x="1055" y="1204"/>
                    </a:cubicBezTo>
                    <a:cubicBezTo>
                      <a:pt x="1091" y="1204"/>
                      <a:pt x="1155" y="1166"/>
                      <a:pt x="1175" y="1134"/>
                    </a:cubicBezTo>
                    <a:cubicBezTo>
                      <a:pt x="1220" y="1056"/>
                      <a:pt x="1242" y="966"/>
                      <a:pt x="1271" y="882"/>
                    </a:cubicBezTo>
                    <a:cubicBezTo>
                      <a:pt x="1303" y="643"/>
                      <a:pt x="1285" y="479"/>
                      <a:pt x="1203" y="317"/>
                    </a:cubicBezTo>
                    <a:cubicBezTo>
                      <a:pt x="1095" y="110"/>
                      <a:pt x="915"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3835075" y="3131150"/>
                <a:ext cx="30775" cy="29325"/>
              </a:xfrm>
              <a:custGeom>
                <a:rect b="b" l="l" r="r" t="t"/>
                <a:pathLst>
                  <a:path extrusionOk="0" h="1173" w="1231">
                    <a:moveTo>
                      <a:pt x="646" y="1"/>
                    </a:moveTo>
                    <a:cubicBezTo>
                      <a:pt x="604" y="1"/>
                      <a:pt x="561" y="6"/>
                      <a:pt x="516" y="17"/>
                    </a:cubicBezTo>
                    <a:cubicBezTo>
                      <a:pt x="357" y="55"/>
                      <a:pt x="240" y="168"/>
                      <a:pt x="156" y="305"/>
                    </a:cubicBezTo>
                    <a:cubicBezTo>
                      <a:pt x="27" y="514"/>
                      <a:pt x="1" y="741"/>
                      <a:pt x="5" y="976"/>
                    </a:cubicBezTo>
                    <a:cubicBezTo>
                      <a:pt x="5" y="1015"/>
                      <a:pt x="13" y="1062"/>
                      <a:pt x="35" y="1089"/>
                    </a:cubicBezTo>
                    <a:cubicBezTo>
                      <a:pt x="69" y="1127"/>
                      <a:pt x="121" y="1173"/>
                      <a:pt x="164" y="1173"/>
                    </a:cubicBezTo>
                    <a:cubicBezTo>
                      <a:pt x="164" y="1173"/>
                      <a:pt x="165" y="1173"/>
                      <a:pt x="166" y="1173"/>
                    </a:cubicBezTo>
                    <a:cubicBezTo>
                      <a:pt x="205" y="1170"/>
                      <a:pt x="256" y="1113"/>
                      <a:pt x="277" y="1070"/>
                    </a:cubicBezTo>
                    <a:cubicBezTo>
                      <a:pt x="299" y="1021"/>
                      <a:pt x="291" y="960"/>
                      <a:pt x="299" y="904"/>
                    </a:cubicBezTo>
                    <a:lnTo>
                      <a:pt x="291" y="904"/>
                    </a:lnTo>
                    <a:cubicBezTo>
                      <a:pt x="293" y="876"/>
                      <a:pt x="297" y="847"/>
                      <a:pt x="301" y="821"/>
                    </a:cubicBezTo>
                    <a:cubicBezTo>
                      <a:pt x="326" y="667"/>
                      <a:pt x="359" y="516"/>
                      <a:pt x="463" y="397"/>
                    </a:cubicBezTo>
                    <a:cubicBezTo>
                      <a:pt x="519" y="334"/>
                      <a:pt x="578" y="302"/>
                      <a:pt x="633" y="302"/>
                    </a:cubicBezTo>
                    <a:cubicBezTo>
                      <a:pt x="698" y="302"/>
                      <a:pt x="757" y="346"/>
                      <a:pt x="800" y="436"/>
                    </a:cubicBezTo>
                    <a:cubicBezTo>
                      <a:pt x="852" y="540"/>
                      <a:pt x="872" y="661"/>
                      <a:pt x="905" y="774"/>
                    </a:cubicBezTo>
                    <a:cubicBezTo>
                      <a:pt x="931" y="857"/>
                      <a:pt x="936" y="954"/>
                      <a:pt x="976" y="1031"/>
                    </a:cubicBezTo>
                    <a:cubicBezTo>
                      <a:pt x="997" y="1072"/>
                      <a:pt x="1064" y="1115"/>
                      <a:pt x="1110" y="1115"/>
                    </a:cubicBezTo>
                    <a:cubicBezTo>
                      <a:pt x="1115" y="1115"/>
                      <a:pt x="1120" y="1114"/>
                      <a:pt x="1124" y="1113"/>
                    </a:cubicBezTo>
                    <a:cubicBezTo>
                      <a:pt x="1167" y="1107"/>
                      <a:pt x="1230" y="1029"/>
                      <a:pt x="1228" y="986"/>
                    </a:cubicBezTo>
                    <a:cubicBezTo>
                      <a:pt x="1210" y="698"/>
                      <a:pt x="1185" y="407"/>
                      <a:pt x="991" y="170"/>
                    </a:cubicBezTo>
                    <a:cubicBezTo>
                      <a:pt x="898" y="54"/>
                      <a:pt x="779" y="1"/>
                      <a:pt x="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4076800" y="2842950"/>
                <a:ext cx="31425" cy="29900"/>
              </a:xfrm>
              <a:custGeom>
                <a:rect b="b" l="l" r="r" t="t"/>
                <a:pathLst>
                  <a:path extrusionOk="0" h="1196" w="1257">
                    <a:moveTo>
                      <a:pt x="479" y="1"/>
                    </a:moveTo>
                    <a:cubicBezTo>
                      <a:pt x="389" y="1"/>
                      <a:pt x="300" y="26"/>
                      <a:pt x="213" y="85"/>
                    </a:cubicBezTo>
                    <a:cubicBezTo>
                      <a:pt x="3" y="226"/>
                      <a:pt x="1" y="443"/>
                      <a:pt x="58" y="666"/>
                    </a:cubicBezTo>
                    <a:cubicBezTo>
                      <a:pt x="60" y="672"/>
                      <a:pt x="60" y="679"/>
                      <a:pt x="62" y="683"/>
                    </a:cubicBezTo>
                    <a:cubicBezTo>
                      <a:pt x="60" y="683"/>
                      <a:pt x="58" y="687"/>
                      <a:pt x="58" y="689"/>
                    </a:cubicBezTo>
                    <a:cubicBezTo>
                      <a:pt x="89" y="760"/>
                      <a:pt x="109" y="840"/>
                      <a:pt x="152" y="904"/>
                    </a:cubicBezTo>
                    <a:cubicBezTo>
                      <a:pt x="215" y="998"/>
                      <a:pt x="289" y="1096"/>
                      <a:pt x="377" y="1172"/>
                    </a:cubicBezTo>
                    <a:cubicBezTo>
                      <a:pt x="395" y="1188"/>
                      <a:pt x="428" y="1195"/>
                      <a:pt x="462" y="1195"/>
                    </a:cubicBezTo>
                    <a:cubicBezTo>
                      <a:pt x="492" y="1195"/>
                      <a:pt x="523" y="1189"/>
                      <a:pt x="545" y="1180"/>
                    </a:cubicBezTo>
                    <a:cubicBezTo>
                      <a:pt x="610" y="1151"/>
                      <a:pt x="612" y="1078"/>
                      <a:pt x="582" y="1016"/>
                    </a:cubicBezTo>
                    <a:cubicBezTo>
                      <a:pt x="553" y="959"/>
                      <a:pt x="518" y="912"/>
                      <a:pt x="490" y="855"/>
                    </a:cubicBezTo>
                    <a:cubicBezTo>
                      <a:pt x="440" y="760"/>
                      <a:pt x="395" y="662"/>
                      <a:pt x="359" y="564"/>
                    </a:cubicBezTo>
                    <a:cubicBezTo>
                      <a:pt x="334" y="488"/>
                      <a:pt x="318" y="402"/>
                      <a:pt x="395" y="343"/>
                    </a:cubicBezTo>
                    <a:cubicBezTo>
                      <a:pt x="425" y="318"/>
                      <a:pt x="455" y="309"/>
                      <a:pt x="487" y="309"/>
                    </a:cubicBezTo>
                    <a:cubicBezTo>
                      <a:pt x="535" y="309"/>
                      <a:pt x="585" y="332"/>
                      <a:pt x="633" y="353"/>
                    </a:cubicBezTo>
                    <a:cubicBezTo>
                      <a:pt x="668" y="370"/>
                      <a:pt x="706" y="388"/>
                      <a:pt x="733" y="417"/>
                    </a:cubicBezTo>
                    <a:cubicBezTo>
                      <a:pt x="811" y="503"/>
                      <a:pt x="889" y="593"/>
                      <a:pt x="962" y="687"/>
                    </a:cubicBezTo>
                    <a:cubicBezTo>
                      <a:pt x="1015" y="752"/>
                      <a:pt x="1062" y="785"/>
                      <a:pt x="1108" y="785"/>
                    </a:cubicBezTo>
                    <a:cubicBezTo>
                      <a:pt x="1131" y="785"/>
                      <a:pt x="1153" y="778"/>
                      <a:pt x="1175" y="763"/>
                    </a:cubicBezTo>
                    <a:cubicBezTo>
                      <a:pt x="1240" y="718"/>
                      <a:pt x="1257" y="632"/>
                      <a:pt x="1204" y="533"/>
                    </a:cubicBezTo>
                    <a:cubicBezTo>
                      <a:pt x="1112" y="362"/>
                      <a:pt x="993" y="212"/>
                      <a:pt x="821" y="110"/>
                    </a:cubicBezTo>
                    <a:cubicBezTo>
                      <a:pt x="709" y="43"/>
                      <a:pt x="594"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p:nvPr/>
            </p:nvSpPr>
            <p:spPr>
              <a:xfrm>
                <a:off x="3958550" y="3031525"/>
                <a:ext cx="34950" cy="29200"/>
              </a:xfrm>
              <a:custGeom>
                <a:rect b="b" l="l" r="r" t="t"/>
                <a:pathLst>
                  <a:path extrusionOk="0" h="1168" w="1398">
                    <a:moveTo>
                      <a:pt x="757" y="1"/>
                    </a:moveTo>
                    <a:cubicBezTo>
                      <a:pt x="690" y="1"/>
                      <a:pt x="622" y="16"/>
                      <a:pt x="555" y="45"/>
                    </a:cubicBezTo>
                    <a:cubicBezTo>
                      <a:pt x="246" y="182"/>
                      <a:pt x="0" y="718"/>
                      <a:pt x="99" y="1043"/>
                    </a:cubicBezTo>
                    <a:cubicBezTo>
                      <a:pt x="120" y="1101"/>
                      <a:pt x="149" y="1167"/>
                      <a:pt x="210" y="1167"/>
                    </a:cubicBezTo>
                    <a:cubicBezTo>
                      <a:pt x="218" y="1167"/>
                      <a:pt x="227" y="1166"/>
                      <a:pt x="236" y="1164"/>
                    </a:cubicBezTo>
                    <a:cubicBezTo>
                      <a:pt x="279" y="1154"/>
                      <a:pt x="320" y="1084"/>
                      <a:pt x="340" y="1033"/>
                    </a:cubicBezTo>
                    <a:cubicBezTo>
                      <a:pt x="363" y="972"/>
                      <a:pt x="358" y="898"/>
                      <a:pt x="375" y="832"/>
                    </a:cubicBezTo>
                    <a:cubicBezTo>
                      <a:pt x="410" y="714"/>
                      <a:pt x="442" y="593"/>
                      <a:pt x="491" y="481"/>
                    </a:cubicBezTo>
                    <a:cubicBezTo>
                      <a:pt x="534" y="374"/>
                      <a:pt x="620" y="307"/>
                      <a:pt x="739" y="300"/>
                    </a:cubicBezTo>
                    <a:cubicBezTo>
                      <a:pt x="740" y="300"/>
                      <a:pt x="741" y="300"/>
                      <a:pt x="743" y="300"/>
                    </a:cubicBezTo>
                    <a:cubicBezTo>
                      <a:pt x="853" y="300"/>
                      <a:pt x="907" y="391"/>
                      <a:pt x="954" y="474"/>
                    </a:cubicBezTo>
                    <a:cubicBezTo>
                      <a:pt x="1009" y="581"/>
                      <a:pt x="1048" y="693"/>
                      <a:pt x="1095" y="802"/>
                    </a:cubicBezTo>
                    <a:cubicBezTo>
                      <a:pt x="1132" y="889"/>
                      <a:pt x="1189" y="937"/>
                      <a:pt x="1252" y="937"/>
                    </a:cubicBezTo>
                    <a:cubicBezTo>
                      <a:pt x="1263" y="937"/>
                      <a:pt x="1274" y="936"/>
                      <a:pt x="1285" y="933"/>
                    </a:cubicBezTo>
                    <a:cubicBezTo>
                      <a:pt x="1359" y="912"/>
                      <a:pt x="1398" y="832"/>
                      <a:pt x="1379" y="720"/>
                    </a:cubicBezTo>
                    <a:cubicBezTo>
                      <a:pt x="1377" y="704"/>
                      <a:pt x="1373" y="687"/>
                      <a:pt x="1371" y="669"/>
                    </a:cubicBezTo>
                    <a:cubicBezTo>
                      <a:pt x="1377" y="665"/>
                      <a:pt x="1383" y="659"/>
                      <a:pt x="1394" y="656"/>
                    </a:cubicBezTo>
                    <a:cubicBezTo>
                      <a:pt x="1293" y="493"/>
                      <a:pt x="1212" y="317"/>
                      <a:pt x="1095" y="167"/>
                    </a:cubicBezTo>
                    <a:cubicBezTo>
                      <a:pt x="1004" y="54"/>
                      <a:pt x="884" y="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4173525" y="2889675"/>
                <a:ext cx="27850" cy="26975"/>
              </a:xfrm>
              <a:custGeom>
                <a:rect b="b" l="l" r="r" t="t"/>
                <a:pathLst>
                  <a:path extrusionOk="0" h="1079" w="1114">
                    <a:moveTo>
                      <a:pt x="640" y="0"/>
                    </a:moveTo>
                    <a:cubicBezTo>
                      <a:pt x="577" y="0"/>
                      <a:pt x="508" y="10"/>
                      <a:pt x="430" y="27"/>
                    </a:cubicBezTo>
                    <a:cubicBezTo>
                      <a:pt x="344" y="97"/>
                      <a:pt x="209" y="195"/>
                      <a:pt x="80" y="307"/>
                    </a:cubicBezTo>
                    <a:cubicBezTo>
                      <a:pt x="21" y="356"/>
                      <a:pt x="0" y="436"/>
                      <a:pt x="62" y="506"/>
                    </a:cubicBezTo>
                    <a:cubicBezTo>
                      <a:pt x="93" y="542"/>
                      <a:pt x="127" y="557"/>
                      <a:pt x="160" y="557"/>
                    </a:cubicBezTo>
                    <a:cubicBezTo>
                      <a:pt x="198" y="557"/>
                      <a:pt x="236" y="538"/>
                      <a:pt x="273" y="510"/>
                    </a:cubicBezTo>
                    <a:cubicBezTo>
                      <a:pt x="338" y="457"/>
                      <a:pt x="401" y="397"/>
                      <a:pt x="471" y="352"/>
                    </a:cubicBezTo>
                    <a:cubicBezTo>
                      <a:pt x="529" y="311"/>
                      <a:pt x="587" y="291"/>
                      <a:pt x="636" y="291"/>
                    </a:cubicBezTo>
                    <a:cubicBezTo>
                      <a:pt x="677" y="291"/>
                      <a:pt x="712" y="306"/>
                      <a:pt x="735" y="334"/>
                    </a:cubicBezTo>
                    <a:cubicBezTo>
                      <a:pt x="807" y="424"/>
                      <a:pt x="751" y="506"/>
                      <a:pt x="700" y="579"/>
                    </a:cubicBezTo>
                    <a:cubicBezTo>
                      <a:pt x="641" y="663"/>
                      <a:pt x="571" y="737"/>
                      <a:pt x="510" y="819"/>
                    </a:cubicBezTo>
                    <a:cubicBezTo>
                      <a:pt x="457" y="890"/>
                      <a:pt x="459" y="972"/>
                      <a:pt x="526" y="1034"/>
                    </a:cubicBezTo>
                    <a:cubicBezTo>
                      <a:pt x="557" y="1063"/>
                      <a:pt x="593" y="1078"/>
                      <a:pt x="627" y="1078"/>
                    </a:cubicBezTo>
                    <a:cubicBezTo>
                      <a:pt x="663" y="1078"/>
                      <a:pt x="697" y="1062"/>
                      <a:pt x="723" y="1029"/>
                    </a:cubicBezTo>
                    <a:cubicBezTo>
                      <a:pt x="837" y="878"/>
                      <a:pt x="960" y="727"/>
                      <a:pt x="1042" y="557"/>
                    </a:cubicBezTo>
                    <a:cubicBezTo>
                      <a:pt x="1113" y="405"/>
                      <a:pt x="1081" y="244"/>
                      <a:pt x="950" y="119"/>
                    </a:cubicBezTo>
                    <a:cubicBezTo>
                      <a:pt x="862" y="36"/>
                      <a:pt x="764"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a:off x="3796400" y="3291375"/>
                <a:ext cx="41625" cy="36700"/>
              </a:xfrm>
              <a:custGeom>
                <a:rect b="b" l="l" r="r" t="t"/>
                <a:pathLst>
                  <a:path extrusionOk="0" h="1468" w="1665">
                    <a:moveTo>
                      <a:pt x="678" y="1"/>
                    </a:moveTo>
                    <a:cubicBezTo>
                      <a:pt x="676" y="1"/>
                      <a:pt x="674" y="1"/>
                      <a:pt x="672" y="1"/>
                    </a:cubicBezTo>
                    <a:cubicBezTo>
                      <a:pt x="627" y="3"/>
                      <a:pt x="578" y="34"/>
                      <a:pt x="537" y="62"/>
                    </a:cubicBezTo>
                    <a:cubicBezTo>
                      <a:pt x="345" y="193"/>
                      <a:pt x="201" y="367"/>
                      <a:pt x="107" y="578"/>
                    </a:cubicBezTo>
                    <a:cubicBezTo>
                      <a:pt x="3" y="811"/>
                      <a:pt x="1" y="1045"/>
                      <a:pt x="181" y="1247"/>
                    </a:cubicBezTo>
                    <a:cubicBezTo>
                      <a:pt x="317" y="1398"/>
                      <a:pt x="479" y="1468"/>
                      <a:pt x="661" y="1468"/>
                    </a:cubicBezTo>
                    <a:cubicBezTo>
                      <a:pt x="727" y="1468"/>
                      <a:pt x="794" y="1459"/>
                      <a:pt x="864" y="1441"/>
                    </a:cubicBezTo>
                    <a:cubicBezTo>
                      <a:pt x="1171" y="1339"/>
                      <a:pt x="1404" y="1135"/>
                      <a:pt x="1609" y="891"/>
                    </a:cubicBezTo>
                    <a:cubicBezTo>
                      <a:pt x="1660" y="828"/>
                      <a:pt x="1664" y="750"/>
                      <a:pt x="1601" y="689"/>
                    </a:cubicBezTo>
                    <a:cubicBezTo>
                      <a:pt x="1573" y="661"/>
                      <a:pt x="1543" y="649"/>
                      <a:pt x="1513" y="649"/>
                    </a:cubicBezTo>
                    <a:cubicBezTo>
                      <a:pt x="1476" y="649"/>
                      <a:pt x="1438" y="668"/>
                      <a:pt x="1404" y="699"/>
                    </a:cubicBezTo>
                    <a:cubicBezTo>
                      <a:pt x="1347" y="750"/>
                      <a:pt x="1300" y="805"/>
                      <a:pt x="1245" y="856"/>
                    </a:cubicBezTo>
                    <a:cubicBezTo>
                      <a:pt x="1106" y="983"/>
                      <a:pt x="958" y="1102"/>
                      <a:pt x="772" y="1149"/>
                    </a:cubicBezTo>
                    <a:cubicBezTo>
                      <a:pt x="738" y="1158"/>
                      <a:pt x="704" y="1163"/>
                      <a:pt x="671" y="1163"/>
                    </a:cubicBezTo>
                    <a:cubicBezTo>
                      <a:pt x="573" y="1163"/>
                      <a:pt x="485" y="1122"/>
                      <a:pt x="416" y="1042"/>
                    </a:cubicBezTo>
                    <a:cubicBezTo>
                      <a:pt x="330" y="940"/>
                      <a:pt x="330" y="811"/>
                      <a:pt x="396" y="707"/>
                    </a:cubicBezTo>
                    <a:cubicBezTo>
                      <a:pt x="486" y="564"/>
                      <a:pt x="598" y="435"/>
                      <a:pt x="703" y="302"/>
                    </a:cubicBezTo>
                    <a:cubicBezTo>
                      <a:pt x="733" y="261"/>
                      <a:pt x="784" y="236"/>
                      <a:pt x="805" y="193"/>
                    </a:cubicBezTo>
                    <a:cubicBezTo>
                      <a:pt x="821" y="155"/>
                      <a:pt x="823" y="89"/>
                      <a:pt x="801" y="54"/>
                    </a:cubicBezTo>
                    <a:cubicBezTo>
                      <a:pt x="779" y="23"/>
                      <a:pt x="722"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p:nvPr/>
            </p:nvSpPr>
            <p:spPr>
              <a:xfrm>
                <a:off x="3851900" y="3321225"/>
                <a:ext cx="16600" cy="15300"/>
              </a:xfrm>
              <a:custGeom>
                <a:rect b="b" l="l" r="r" t="t"/>
                <a:pathLst>
                  <a:path extrusionOk="0" h="612" w="664">
                    <a:moveTo>
                      <a:pt x="476" y="1"/>
                    </a:moveTo>
                    <a:cubicBezTo>
                      <a:pt x="436" y="1"/>
                      <a:pt x="392" y="11"/>
                      <a:pt x="342" y="24"/>
                    </a:cubicBezTo>
                    <a:cubicBezTo>
                      <a:pt x="218" y="74"/>
                      <a:pt x="107" y="174"/>
                      <a:pt x="42" y="319"/>
                    </a:cubicBezTo>
                    <a:cubicBezTo>
                      <a:pt x="3" y="397"/>
                      <a:pt x="1" y="483"/>
                      <a:pt x="68" y="554"/>
                    </a:cubicBezTo>
                    <a:cubicBezTo>
                      <a:pt x="107" y="596"/>
                      <a:pt x="152" y="612"/>
                      <a:pt x="201" y="612"/>
                    </a:cubicBezTo>
                    <a:cubicBezTo>
                      <a:pt x="229" y="612"/>
                      <a:pt x="259" y="606"/>
                      <a:pt x="289" y="597"/>
                    </a:cubicBezTo>
                    <a:cubicBezTo>
                      <a:pt x="443" y="546"/>
                      <a:pt x="549" y="446"/>
                      <a:pt x="619" y="301"/>
                    </a:cubicBezTo>
                    <a:cubicBezTo>
                      <a:pt x="657" y="219"/>
                      <a:pt x="664" y="135"/>
                      <a:pt x="604" y="59"/>
                    </a:cubicBezTo>
                    <a:cubicBezTo>
                      <a:pt x="568" y="16"/>
                      <a:pt x="525" y="1"/>
                      <a:pt x="4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
              <p:cNvSpPr/>
              <p:nvPr/>
            </p:nvSpPr>
            <p:spPr>
              <a:xfrm>
                <a:off x="3790075" y="3259075"/>
                <a:ext cx="16650" cy="15300"/>
              </a:xfrm>
              <a:custGeom>
                <a:rect b="b" l="l" r="r" t="t"/>
                <a:pathLst>
                  <a:path extrusionOk="0" h="612" w="666">
                    <a:moveTo>
                      <a:pt x="476" y="1"/>
                    </a:moveTo>
                    <a:cubicBezTo>
                      <a:pt x="436" y="1"/>
                      <a:pt x="391" y="11"/>
                      <a:pt x="342" y="25"/>
                    </a:cubicBezTo>
                    <a:cubicBezTo>
                      <a:pt x="219" y="74"/>
                      <a:pt x="107" y="174"/>
                      <a:pt x="41" y="319"/>
                    </a:cubicBezTo>
                    <a:cubicBezTo>
                      <a:pt x="2" y="397"/>
                      <a:pt x="0" y="483"/>
                      <a:pt x="70" y="555"/>
                    </a:cubicBezTo>
                    <a:cubicBezTo>
                      <a:pt x="108" y="596"/>
                      <a:pt x="153" y="612"/>
                      <a:pt x="201" y="612"/>
                    </a:cubicBezTo>
                    <a:cubicBezTo>
                      <a:pt x="229" y="612"/>
                      <a:pt x="258" y="606"/>
                      <a:pt x="289" y="597"/>
                    </a:cubicBezTo>
                    <a:cubicBezTo>
                      <a:pt x="442" y="546"/>
                      <a:pt x="550" y="446"/>
                      <a:pt x="618" y="301"/>
                    </a:cubicBezTo>
                    <a:cubicBezTo>
                      <a:pt x="657" y="219"/>
                      <a:pt x="665" y="135"/>
                      <a:pt x="604" y="59"/>
                    </a:cubicBezTo>
                    <a:cubicBezTo>
                      <a:pt x="569" y="16"/>
                      <a:pt x="526" y="1"/>
                      <a:pt x="4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0" name="Google Shape;430;p20"/>
          <p:cNvGrpSpPr/>
          <p:nvPr/>
        </p:nvGrpSpPr>
        <p:grpSpPr>
          <a:xfrm>
            <a:off x="3508951" y="-68501"/>
            <a:ext cx="548563" cy="524608"/>
            <a:chOff x="4963976" y="565949"/>
            <a:chExt cx="548563" cy="524608"/>
          </a:xfrm>
        </p:grpSpPr>
        <p:sp>
          <p:nvSpPr>
            <p:cNvPr id="431" name="Google Shape;431;p20"/>
            <p:cNvSpPr/>
            <p:nvPr/>
          </p:nvSpPr>
          <p:spPr>
            <a:xfrm>
              <a:off x="4993303" y="593824"/>
              <a:ext cx="489229" cy="467823"/>
            </a:xfrm>
            <a:custGeom>
              <a:rect b="b" l="l" r="r" t="t"/>
              <a:pathLst>
                <a:path extrusionOk="0" h="12457" w="13027">
                  <a:moveTo>
                    <a:pt x="7007" y="0"/>
                  </a:moveTo>
                  <a:cubicBezTo>
                    <a:pt x="6248" y="0"/>
                    <a:pt x="5527" y="184"/>
                    <a:pt x="4815" y="441"/>
                  </a:cubicBezTo>
                  <a:cubicBezTo>
                    <a:pt x="3976" y="744"/>
                    <a:pt x="3260" y="1271"/>
                    <a:pt x="2509" y="1740"/>
                  </a:cubicBezTo>
                  <a:cubicBezTo>
                    <a:pt x="2214" y="2047"/>
                    <a:pt x="1893" y="2329"/>
                    <a:pt x="1631" y="2663"/>
                  </a:cubicBezTo>
                  <a:cubicBezTo>
                    <a:pt x="1265" y="3131"/>
                    <a:pt x="958" y="3639"/>
                    <a:pt x="694" y="4177"/>
                  </a:cubicBezTo>
                  <a:cubicBezTo>
                    <a:pt x="242" y="5091"/>
                    <a:pt x="33" y="6053"/>
                    <a:pt x="0" y="7123"/>
                  </a:cubicBezTo>
                  <a:cubicBezTo>
                    <a:pt x="5" y="7217"/>
                    <a:pt x="0" y="7370"/>
                    <a:pt x="21" y="7524"/>
                  </a:cubicBezTo>
                  <a:cubicBezTo>
                    <a:pt x="64" y="7843"/>
                    <a:pt x="107" y="8166"/>
                    <a:pt x="170" y="8481"/>
                  </a:cubicBezTo>
                  <a:cubicBezTo>
                    <a:pt x="348" y="9357"/>
                    <a:pt x="737" y="10126"/>
                    <a:pt x="1355" y="10777"/>
                  </a:cubicBezTo>
                  <a:cubicBezTo>
                    <a:pt x="1476" y="10902"/>
                    <a:pt x="1609" y="11022"/>
                    <a:pt x="1750" y="11125"/>
                  </a:cubicBezTo>
                  <a:cubicBezTo>
                    <a:pt x="2519" y="11673"/>
                    <a:pt x="3362" y="12072"/>
                    <a:pt x="4283" y="12289"/>
                  </a:cubicBezTo>
                  <a:cubicBezTo>
                    <a:pt x="4720" y="12392"/>
                    <a:pt x="5161" y="12457"/>
                    <a:pt x="5607" y="12457"/>
                  </a:cubicBezTo>
                  <a:cubicBezTo>
                    <a:pt x="5790" y="12457"/>
                    <a:pt x="5974" y="12446"/>
                    <a:pt x="6159" y="12422"/>
                  </a:cubicBezTo>
                  <a:cubicBezTo>
                    <a:pt x="6349" y="12395"/>
                    <a:pt x="6541" y="12389"/>
                    <a:pt x="6736" y="12381"/>
                  </a:cubicBezTo>
                  <a:cubicBezTo>
                    <a:pt x="7059" y="12364"/>
                    <a:pt x="7384" y="12369"/>
                    <a:pt x="7705" y="12342"/>
                  </a:cubicBezTo>
                  <a:cubicBezTo>
                    <a:pt x="8117" y="12309"/>
                    <a:pt x="8528" y="12240"/>
                    <a:pt x="8913" y="12076"/>
                  </a:cubicBezTo>
                  <a:cubicBezTo>
                    <a:pt x="9287" y="11914"/>
                    <a:pt x="9661" y="11751"/>
                    <a:pt x="10021" y="11567"/>
                  </a:cubicBezTo>
                  <a:cubicBezTo>
                    <a:pt x="10809" y="11166"/>
                    <a:pt x="11509" y="10650"/>
                    <a:pt x="12051" y="9944"/>
                  </a:cubicBezTo>
                  <a:cubicBezTo>
                    <a:pt x="12440" y="9439"/>
                    <a:pt x="12742" y="8890"/>
                    <a:pt x="12824" y="8246"/>
                  </a:cubicBezTo>
                  <a:cubicBezTo>
                    <a:pt x="12873" y="7863"/>
                    <a:pt x="12910" y="7479"/>
                    <a:pt x="12937" y="7094"/>
                  </a:cubicBezTo>
                  <a:cubicBezTo>
                    <a:pt x="12966" y="6754"/>
                    <a:pt x="12976" y="6417"/>
                    <a:pt x="12996" y="6073"/>
                  </a:cubicBezTo>
                  <a:cubicBezTo>
                    <a:pt x="13025" y="5613"/>
                    <a:pt x="13027" y="5150"/>
                    <a:pt x="12855" y="4713"/>
                  </a:cubicBezTo>
                  <a:cubicBezTo>
                    <a:pt x="12706" y="4322"/>
                    <a:pt x="12532" y="3935"/>
                    <a:pt x="12356" y="3546"/>
                  </a:cubicBezTo>
                  <a:cubicBezTo>
                    <a:pt x="12069" y="2920"/>
                    <a:pt x="11644" y="2401"/>
                    <a:pt x="11098" y="1987"/>
                  </a:cubicBezTo>
                  <a:cubicBezTo>
                    <a:pt x="10748" y="1724"/>
                    <a:pt x="10388" y="1476"/>
                    <a:pt x="10046" y="1204"/>
                  </a:cubicBezTo>
                  <a:cubicBezTo>
                    <a:pt x="9600" y="854"/>
                    <a:pt x="9125" y="566"/>
                    <a:pt x="8606" y="343"/>
                  </a:cubicBezTo>
                  <a:cubicBezTo>
                    <a:pt x="8123" y="136"/>
                    <a:pt x="7622" y="11"/>
                    <a:pt x="7092" y="1"/>
                  </a:cubicBezTo>
                  <a:cubicBezTo>
                    <a:pt x="7063" y="0"/>
                    <a:pt x="7035" y="0"/>
                    <a:pt x="7007" y="0"/>
                  </a:cubicBezTo>
                  <a:close/>
                </a:path>
              </a:pathLst>
            </a:custGeom>
            <a:solidFill>
              <a:schemeClr val="accent6"/>
            </a:solidFill>
            <a:ln cap="flat" cmpd="sng" w="1524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20"/>
            <p:cNvGrpSpPr/>
            <p:nvPr/>
          </p:nvGrpSpPr>
          <p:grpSpPr>
            <a:xfrm>
              <a:off x="4963976" y="565949"/>
              <a:ext cx="548563" cy="524608"/>
              <a:chOff x="3029225" y="4704750"/>
              <a:chExt cx="325750" cy="311525"/>
            </a:xfrm>
          </p:grpSpPr>
          <p:sp>
            <p:nvSpPr>
              <p:cNvPr id="433" name="Google Shape;433;p20"/>
              <p:cNvSpPr/>
              <p:nvPr/>
            </p:nvSpPr>
            <p:spPr>
              <a:xfrm>
                <a:off x="3029225" y="4704750"/>
                <a:ext cx="325750" cy="311525"/>
              </a:xfrm>
              <a:custGeom>
                <a:rect b="b" l="l" r="r" t="t"/>
                <a:pathLst>
                  <a:path extrusionOk="0" h="12461" w="13030">
                    <a:moveTo>
                      <a:pt x="7076" y="276"/>
                    </a:moveTo>
                    <a:cubicBezTo>
                      <a:pt x="7354" y="276"/>
                      <a:pt x="7638" y="349"/>
                      <a:pt x="7913" y="421"/>
                    </a:cubicBezTo>
                    <a:cubicBezTo>
                      <a:pt x="8522" y="576"/>
                      <a:pt x="9079" y="850"/>
                      <a:pt x="9586" y="1229"/>
                    </a:cubicBezTo>
                    <a:cubicBezTo>
                      <a:pt x="9999" y="1538"/>
                      <a:pt x="10413" y="1847"/>
                      <a:pt x="10826" y="2154"/>
                    </a:cubicBezTo>
                    <a:cubicBezTo>
                      <a:pt x="11378" y="2563"/>
                      <a:pt x="11810" y="3068"/>
                      <a:pt x="12121" y="3686"/>
                    </a:cubicBezTo>
                    <a:cubicBezTo>
                      <a:pt x="12362" y="4171"/>
                      <a:pt x="12604" y="4666"/>
                      <a:pt x="12673" y="5210"/>
                    </a:cubicBezTo>
                    <a:cubicBezTo>
                      <a:pt x="12714" y="5517"/>
                      <a:pt x="12698" y="5832"/>
                      <a:pt x="12688" y="6143"/>
                    </a:cubicBezTo>
                    <a:cubicBezTo>
                      <a:pt x="12678" y="6540"/>
                      <a:pt x="12655" y="6937"/>
                      <a:pt x="12624" y="7332"/>
                    </a:cubicBezTo>
                    <a:cubicBezTo>
                      <a:pt x="12598" y="7655"/>
                      <a:pt x="12561" y="7974"/>
                      <a:pt x="12512" y="8293"/>
                    </a:cubicBezTo>
                    <a:cubicBezTo>
                      <a:pt x="12438" y="8784"/>
                      <a:pt x="12199" y="9204"/>
                      <a:pt x="11921" y="9601"/>
                    </a:cubicBezTo>
                    <a:cubicBezTo>
                      <a:pt x="11507" y="10194"/>
                      <a:pt x="10961" y="10644"/>
                      <a:pt x="10355" y="11023"/>
                    </a:cubicBezTo>
                    <a:cubicBezTo>
                      <a:pt x="9885" y="11317"/>
                      <a:pt x="9400" y="11587"/>
                      <a:pt x="8878" y="11788"/>
                    </a:cubicBezTo>
                    <a:cubicBezTo>
                      <a:pt x="8432" y="11956"/>
                      <a:pt x="7972" y="12033"/>
                      <a:pt x="7499" y="12058"/>
                    </a:cubicBezTo>
                    <a:cubicBezTo>
                      <a:pt x="7006" y="12086"/>
                      <a:pt x="6511" y="12103"/>
                      <a:pt x="6020" y="12136"/>
                    </a:cubicBezTo>
                    <a:cubicBezTo>
                      <a:pt x="5905" y="12143"/>
                      <a:pt x="5791" y="12147"/>
                      <a:pt x="5677" y="12147"/>
                    </a:cubicBezTo>
                    <a:cubicBezTo>
                      <a:pt x="4877" y="12147"/>
                      <a:pt x="4111" y="11968"/>
                      <a:pt x="3364" y="11665"/>
                    </a:cubicBezTo>
                    <a:cubicBezTo>
                      <a:pt x="2855" y="11460"/>
                      <a:pt x="2376" y="11203"/>
                      <a:pt x="1936" y="10877"/>
                    </a:cubicBezTo>
                    <a:cubicBezTo>
                      <a:pt x="1824" y="10793"/>
                      <a:pt x="1711" y="10701"/>
                      <a:pt x="1615" y="10601"/>
                    </a:cubicBezTo>
                    <a:cubicBezTo>
                      <a:pt x="1012" y="9981"/>
                      <a:pt x="647" y="9234"/>
                      <a:pt x="480" y="8394"/>
                    </a:cubicBezTo>
                    <a:cubicBezTo>
                      <a:pt x="390" y="7950"/>
                      <a:pt x="308" y="7502"/>
                      <a:pt x="320" y="7043"/>
                    </a:cubicBezTo>
                    <a:cubicBezTo>
                      <a:pt x="359" y="6129"/>
                      <a:pt x="537" y="5249"/>
                      <a:pt x="942" y="4420"/>
                    </a:cubicBezTo>
                    <a:cubicBezTo>
                      <a:pt x="1208" y="3854"/>
                      <a:pt x="1533" y="3332"/>
                      <a:pt x="1906" y="2839"/>
                    </a:cubicBezTo>
                    <a:cubicBezTo>
                      <a:pt x="2106" y="2573"/>
                      <a:pt x="2348" y="2338"/>
                      <a:pt x="2587" y="2102"/>
                    </a:cubicBezTo>
                    <a:cubicBezTo>
                      <a:pt x="2689" y="2002"/>
                      <a:pt x="2826" y="1935"/>
                      <a:pt x="2949" y="1855"/>
                    </a:cubicBezTo>
                    <a:cubicBezTo>
                      <a:pt x="3379" y="1581"/>
                      <a:pt x="3798" y="1284"/>
                      <a:pt x="4246" y="1041"/>
                    </a:cubicBezTo>
                    <a:cubicBezTo>
                      <a:pt x="5095" y="578"/>
                      <a:pt x="6016" y="335"/>
                      <a:pt x="6978" y="279"/>
                    </a:cubicBezTo>
                    <a:cubicBezTo>
                      <a:pt x="7010" y="277"/>
                      <a:pt x="7043" y="276"/>
                      <a:pt x="7076" y="276"/>
                    </a:cubicBezTo>
                    <a:close/>
                    <a:moveTo>
                      <a:pt x="7007" y="0"/>
                    </a:moveTo>
                    <a:cubicBezTo>
                      <a:pt x="6247" y="0"/>
                      <a:pt x="5523" y="185"/>
                      <a:pt x="4817" y="441"/>
                    </a:cubicBezTo>
                    <a:cubicBezTo>
                      <a:pt x="3974" y="744"/>
                      <a:pt x="3258" y="1272"/>
                      <a:pt x="2509" y="1740"/>
                    </a:cubicBezTo>
                    <a:cubicBezTo>
                      <a:pt x="2215" y="2043"/>
                      <a:pt x="1891" y="2329"/>
                      <a:pt x="1632" y="2663"/>
                    </a:cubicBezTo>
                    <a:cubicBezTo>
                      <a:pt x="1269" y="3131"/>
                      <a:pt x="961" y="3639"/>
                      <a:pt x="695" y="4177"/>
                    </a:cubicBezTo>
                    <a:cubicBezTo>
                      <a:pt x="240" y="5091"/>
                      <a:pt x="34" y="6053"/>
                      <a:pt x="1" y="7123"/>
                    </a:cubicBezTo>
                    <a:cubicBezTo>
                      <a:pt x="3" y="7217"/>
                      <a:pt x="1" y="7373"/>
                      <a:pt x="23" y="7528"/>
                    </a:cubicBezTo>
                    <a:cubicBezTo>
                      <a:pt x="66" y="7849"/>
                      <a:pt x="109" y="8169"/>
                      <a:pt x="175" y="8486"/>
                    </a:cubicBezTo>
                    <a:cubicBezTo>
                      <a:pt x="351" y="9359"/>
                      <a:pt x="742" y="10133"/>
                      <a:pt x="1357" y="10781"/>
                    </a:cubicBezTo>
                    <a:cubicBezTo>
                      <a:pt x="1478" y="10910"/>
                      <a:pt x="1609" y="11031"/>
                      <a:pt x="1752" y="11129"/>
                    </a:cubicBezTo>
                    <a:cubicBezTo>
                      <a:pt x="2522" y="11679"/>
                      <a:pt x="3362" y="12078"/>
                      <a:pt x="4287" y="12293"/>
                    </a:cubicBezTo>
                    <a:cubicBezTo>
                      <a:pt x="4725" y="12395"/>
                      <a:pt x="5167" y="12461"/>
                      <a:pt x="5614" y="12461"/>
                    </a:cubicBezTo>
                    <a:cubicBezTo>
                      <a:pt x="5796" y="12461"/>
                      <a:pt x="5978" y="12450"/>
                      <a:pt x="6161" y="12426"/>
                    </a:cubicBezTo>
                    <a:cubicBezTo>
                      <a:pt x="6354" y="12404"/>
                      <a:pt x="6548" y="12395"/>
                      <a:pt x="6738" y="12385"/>
                    </a:cubicBezTo>
                    <a:cubicBezTo>
                      <a:pt x="7061" y="12371"/>
                      <a:pt x="7387" y="12373"/>
                      <a:pt x="7708" y="12346"/>
                    </a:cubicBezTo>
                    <a:cubicBezTo>
                      <a:pt x="8123" y="12314"/>
                      <a:pt x="8532" y="12248"/>
                      <a:pt x="8915" y="12080"/>
                    </a:cubicBezTo>
                    <a:cubicBezTo>
                      <a:pt x="9289" y="11923"/>
                      <a:pt x="9662" y="11757"/>
                      <a:pt x="10026" y="11573"/>
                    </a:cubicBezTo>
                    <a:cubicBezTo>
                      <a:pt x="10810" y="11170"/>
                      <a:pt x="11511" y="10654"/>
                      <a:pt x="12054" y="9948"/>
                    </a:cubicBezTo>
                    <a:cubicBezTo>
                      <a:pt x="12442" y="9445"/>
                      <a:pt x="12747" y="8895"/>
                      <a:pt x="12829" y="8250"/>
                    </a:cubicBezTo>
                    <a:cubicBezTo>
                      <a:pt x="12874" y="7866"/>
                      <a:pt x="12911" y="7483"/>
                      <a:pt x="12941" y="7099"/>
                    </a:cubicBezTo>
                    <a:cubicBezTo>
                      <a:pt x="12966" y="6759"/>
                      <a:pt x="12978" y="6419"/>
                      <a:pt x="12999" y="6080"/>
                    </a:cubicBezTo>
                    <a:cubicBezTo>
                      <a:pt x="13027" y="5617"/>
                      <a:pt x="13029" y="5157"/>
                      <a:pt x="12860" y="4719"/>
                    </a:cubicBezTo>
                    <a:cubicBezTo>
                      <a:pt x="12706" y="4322"/>
                      <a:pt x="12532" y="3933"/>
                      <a:pt x="12354" y="3547"/>
                    </a:cubicBezTo>
                    <a:cubicBezTo>
                      <a:pt x="12072" y="2921"/>
                      <a:pt x="11644" y="2401"/>
                      <a:pt x="11098" y="1988"/>
                    </a:cubicBezTo>
                    <a:cubicBezTo>
                      <a:pt x="10750" y="1722"/>
                      <a:pt x="10388" y="1472"/>
                      <a:pt x="10046" y="1204"/>
                    </a:cubicBezTo>
                    <a:cubicBezTo>
                      <a:pt x="9603" y="854"/>
                      <a:pt x="9126" y="566"/>
                      <a:pt x="8606" y="343"/>
                    </a:cubicBezTo>
                    <a:cubicBezTo>
                      <a:pt x="8123" y="134"/>
                      <a:pt x="7624" y="11"/>
                      <a:pt x="7092" y="1"/>
                    </a:cubicBezTo>
                    <a:cubicBezTo>
                      <a:pt x="7064" y="1"/>
                      <a:pt x="7036" y="0"/>
                      <a:pt x="7007" y="0"/>
                    </a:cubicBezTo>
                    <a:close/>
                  </a:path>
                </a:pathLst>
              </a:custGeom>
              <a:solidFill>
                <a:srgbClr val="684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a:off x="3036900" y="4711650"/>
                <a:ext cx="310200" cy="296775"/>
              </a:xfrm>
              <a:custGeom>
                <a:rect b="b" l="l" r="r" t="t"/>
                <a:pathLst>
                  <a:path extrusionOk="0" h="11871" w="12408">
                    <a:moveTo>
                      <a:pt x="6769" y="0"/>
                    </a:moveTo>
                    <a:cubicBezTo>
                      <a:pt x="6736" y="0"/>
                      <a:pt x="6703" y="1"/>
                      <a:pt x="6671" y="3"/>
                    </a:cubicBezTo>
                    <a:cubicBezTo>
                      <a:pt x="5709" y="59"/>
                      <a:pt x="4788" y="302"/>
                      <a:pt x="3939" y="765"/>
                    </a:cubicBezTo>
                    <a:cubicBezTo>
                      <a:pt x="3491" y="1008"/>
                      <a:pt x="3072" y="1305"/>
                      <a:pt x="2642" y="1579"/>
                    </a:cubicBezTo>
                    <a:cubicBezTo>
                      <a:pt x="2519" y="1659"/>
                      <a:pt x="2382" y="1726"/>
                      <a:pt x="2280" y="1826"/>
                    </a:cubicBezTo>
                    <a:cubicBezTo>
                      <a:pt x="2041" y="2062"/>
                      <a:pt x="1799" y="2297"/>
                      <a:pt x="1599" y="2563"/>
                    </a:cubicBezTo>
                    <a:cubicBezTo>
                      <a:pt x="1226" y="3056"/>
                      <a:pt x="901" y="3578"/>
                      <a:pt x="635" y="4144"/>
                    </a:cubicBezTo>
                    <a:cubicBezTo>
                      <a:pt x="230" y="4973"/>
                      <a:pt x="52" y="5853"/>
                      <a:pt x="13" y="6767"/>
                    </a:cubicBezTo>
                    <a:cubicBezTo>
                      <a:pt x="1" y="7226"/>
                      <a:pt x="83" y="7674"/>
                      <a:pt x="173" y="8118"/>
                    </a:cubicBezTo>
                    <a:cubicBezTo>
                      <a:pt x="340" y="8958"/>
                      <a:pt x="705" y="9705"/>
                      <a:pt x="1308" y="10325"/>
                    </a:cubicBezTo>
                    <a:cubicBezTo>
                      <a:pt x="1404" y="10425"/>
                      <a:pt x="1517" y="10517"/>
                      <a:pt x="1629" y="10601"/>
                    </a:cubicBezTo>
                    <a:cubicBezTo>
                      <a:pt x="2069" y="10927"/>
                      <a:pt x="2548" y="11184"/>
                      <a:pt x="3057" y="11389"/>
                    </a:cubicBezTo>
                    <a:cubicBezTo>
                      <a:pt x="3804" y="11692"/>
                      <a:pt x="4570" y="11871"/>
                      <a:pt x="5370" y="11871"/>
                    </a:cubicBezTo>
                    <a:cubicBezTo>
                      <a:pt x="5484" y="11871"/>
                      <a:pt x="5598" y="11867"/>
                      <a:pt x="5713" y="11860"/>
                    </a:cubicBezTo>
                    <a:cubicBezTo>
                      <a:pt x="6204" y="11827"/>
                      <a:pt x="6699" y="11810"/>
                      <a:pt x="7192" y="11782"/>
                    </a:cubicBezTo>
                    <a:cubicBezTo>
                      <a:pt x="7665" y="11757"/>
                      <a:pt x="8125" y="11680"/>
                      <a:pt x="8571" y="11512"/>
                    </a:cubicBezTo>
                    <a:cubicBezTo>
                      <a:pt x="9093" y="11311"/>
                      <a:pt x="9578" y="11041"/>
                      <a:pt x="10048" y="10747"/>
                    </a:cubicBezTo>
                    <a:cubicBezTo>
                      <a:pt x="10654" y="10368"/>
                      <a:pt x="11200" y="9918"/>
                      <a:pt x="11614" y="9325"/>
                    </a:cubicBezTo>
                    <a:cubicBezTo>
                      <a:pt x="11892" y="8928"/>
                      <a:pt x="12131" y="8508"/>
                      <a:pt x="12205" y="8017"/>
                    </a:cubicBezTo>
                    <a:cubicBezTo>
                      <a:pt x="12254" y="7698"/>
                      <a:pt x="12291" y="7379"/>
                      <a:pt x="12317" y="7056"/>
                    </a:cubicBezTo>
                    <a:cubicBezTo>
                      <a:pt x="12348" y="6661"/>
                      <a:pt x="12371" y="6264"/>
                      <a:pt x="12381" y="5867"/>
                    </a:cubicBezTo>
                    <a:cubicBezTo>
                      <a:pt x="12391" y="5556"/>
                      <a:pt x="12407" y="5241"/>
                      <a:pt x="12366" y="4934"/>
                    </a:cubicBezTo>
                    <a:cubicBezTo>
                      <a:pt x="12297" y="4390"/>
                      <a:pt x="12055" y="3895"/>
                      <a:pt x="11814" y="3410"/>
                    </a:cubicBezTo>
                    <a:cubicBezTo>
                      <a:pt x="11503" y="2792"/>
                      <a:pt x="11071" y="2287"/>
                      <a:pt x="10519" y="1878"/>
                    </a:cubicBezTo>
                    <a:cubicBezTo>
                      <a:pt x="10106" y="1571"/>
                      <a:pt x="9692" y="1262"/>
                      <a:pt x="9279" y="953"/>
                    </a:cubicBezTo>
                    <a:cubicBezTo>
                      <a:pt x="8772" y="574"/>
                      <a:pt x="8215" y="300"/>
                      <a:pt x="7606" y="145"/>
                    </a:cubicBezTo>
                    <a:cubicBezTo>
                      <a:pt x="7331" y="73"/>
                      <a:pt x="7047" y="0"/>
                      <a:pt x="6769" y="0"/>
                    </a:cubicBezTo>
                    <a:close/>
                  </a:path>
                </a:pathLst>
              </a:custGeom>
              <a:solidFill>
                <a:srgbClr val="16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3059000" y="4733475"/>
                <a:ext cx="273375" cy="254675"/>
              </a:xfrm>
              <a:custGeom>
                <a:rect b="b" l="l" r="r" t="t"/>
                <a:pathLst>
                  <a:path extrusionOk="0" h="10187" w="10935">
                    <a:moveTo>
                      <a:pt x="5441" y="302"/>
                    </a:moveTo>
                    <a:cubicBezTo>
                      <a:pt x="5704" y="302"/>
                      <a:pt x="5967" y="343"/>
                      <a:pt x="6231" y="432"/>
                    </a:cubicBezTo>
                    <a:cubicBezTo>
                      <a:pt x="6789" y="622"/>
                      <a:pt x="7344" y="820"/>
                      <a:pt x="7888" y="1045"/>
                    </a:cubicBezTo>
                    <a:cubicBezTo>
                      <a:pt x="8467" y="1287"/>
                      <a:pt x="8954" y="1665"/>
                      <a:pt x="9398" y="2105"/>
                    </a:cubicBezTo>
                    <a:cubicBezTo>
                      <a:pt x="9741" y="2445"/>
                      <a:pt x="9913" y="2885"/>
                      <a:pt x="10075" y="3329"/>
                    </a:cubicBezTo>
                    <a:cubicBezTo>
                      <a:pt x="10202" y="3685"/>
                      <a:pt x="10349" y="4039"/>
                      <a:pt x="10462" y="4401"/>
                    </a:cubicBezTo>
                    <a:cubicBezTo>
                      <a:pt x="10592" y="4826"/>
                      <a:pt x="10633" y="5268"/>
                      <a:pt x="10597" y="5712"/>
                    </a:cubicBezTo>
                    <a:cubicBezTo>
                      <a:pt x="10574" y="6017"/>
                      <a:pt x="10482" y="6301"/>
                      <a:pt x="10351" y="6576"/>
                    </a:cubicBezTo>
                    <a:cubicBezTo>
                      <a:pt x="10300" y="6680"/>
                      <a:pt x="10251" y="6780"/>
                      <a:pt x="10206" y="6884"/>
                    </a:cubicBezTo>
                    <a:cubicBezTo>
                      <a:pt x="9907" y="7582"/>
                      <a:pt x="9426" y="8145"/>
                      <a:pt x="8864" y="8642"/>
                    </a:cubicBezTo>
                    <a:cubicBezTo>
                      <a:pt x="8720" y="8769"/>
                      <a:pt x="8557" y="8877"/>
                      <a:pt x="8387" y="8969"/>
                    </a:cubicBezTo>
                    <a:cubicBezTo>
                      <a:pt x="8139" y="9106"/>
                      <a:pt x="7882" y="9225"/>
                      <a:pt x="7626" y="9348"/>
                    </a:cubicBezTo>
                    <a:cubicBezTo>
                      <a:pt x="7438" y="9436"/>
                      <a:pt x="7241" y="9471"/>
                      <a:pt x="7037" y="9503"/>
                    </a:cubicBezTo>
                    <a:cubicBezTo>
                      <a:pt x="6584" y="9575"/>
                      <a:pt x="6136" y="9679"/>
                      <a:pt x="5686" y="9763"/>
                    </a:cubicBezTo>
                    <a:cubicBezTo>
                      <a:pt x="5422" y="9814"/>
                      <a:pt x="5152" y="9845"/>
                      <a:pt x="4991" y="9872"/>
                    </a:cubicBezTo>
                    <a:cubicBezTo>
                      <a:pt x="4070" y="9824"/>
                      <a:pt x="3278" y="9708"/>
                      <a:pt x="2523" y="9395"/>
                    </a:cubicBezTo>
                    <a:cubicBezTo>
                      <a:pt x="2157" y="9250"/>
                      <a:pt x="1820" y="9055"/>
                      <a:pt x="1578" y="8726"/>
                    </a:cubicBezTo>
                    <a:cubicBezTo>
                      <a:pt x="1353" y="8417"/>
                      <a:pt x="1114" y="8112"/>
                      <a:pt x="903" y="7789"/>
                    </a:cubicBezTo>
                    <a:cubicBezTo>
                      <a:pt x="713" y="7498"/>
                      <a:pt x="623" y="7165"/>
                      <a:pt x="580" y="6815"/>
                    </a:cubicBezTo>
                    <a:cubicBezTo>
                      <a:pt x="547" y="6557"/>
                      <a:pt x="496" y="6301"/>
                      <a:pt x="432" y="6048"/>
                    </a:cubicBezTo>
                    <a:cubicBezTo>
                      <a:pt x="269" y="5358"/>
                      <a:pt x="330" y="4689"/>
                      <a:pt x="602" y="4035"/>
                    </a:cubicBezTo>
                    <a:cubicBezTo>
                      <a:pt x="930" y="3247"/>
                      <a:pt x="1461" y="2613"/>
                      <a:pt x="2104" y="2068"/>
                    </a:cubicBezTo>
                    <a:cubicBezTo>
                      <a:pt x="2413" y="1804"/>
                      <a:pt x="2740" y="1559"/>
                      <a:pt x="3061" y="1307"/>
                    </a:cubicBezTo>
                    <a:cubicBezTo>
                      <a:pt x="3497" y="966"/>
                      <a:pt x="3955" y="667"/>
                      <a:pt x="4479" y="479"/>
                    </a:cubicBezTo>
                    <a:cubicBezTo>
                      <a:pt x="4799" y="364"/>
                      <a:pt x="5120" y="302"/>
                      <a:pt x="5441" y="302"/>
                    </a:cubicBezTo>
                    <a:close/>
                    <a:moveTo>
                      <a:pt x="5456" y="1"/>
                    </a:moveTo>
                    <a:cubicBezTo>
                      <a:pt x="5331" y="1"/>
                      <a:pt x="5206" y="9"/>
                      <a:pt x="5081" y="25"/>
                    </a:cubicBezTo>
                    <a:cubicBezTo>
                      <a:pt x="4520" y="96"/>
                      <a:pt x="4009" y="301"/>
                      <a:pt x="3534" y="606"/>
                    </a:cubicBezTo>
                    <a:cubicBezTo>
                      <a:pt x="3039" y="921"/>
                      <a:pt x="2603" y="1309"/>
                      <a:pt x="2135" y="1659"/>
                    </a:cubicBezTo>
                    <a:cubicBezTo>
                      <a:pt x="1525" y="2117"/>
                      <a:pt x="1048" y="2684"/>
                      <a:pt x="625" y="3308"/>
                    </a:cubicBezTo>
                    <a:cubicBezTo>
                      <a:pt x="553" y="3417"/>
                      <a:pt x="490" y="3533"/>
                      <a:pt x="447" y="3654"/>
                    </a:cubicBezTo>
                    <a:cubicBezTo>
                      <a:pt x="293" y="4071"/>
                      <a:pt x="132" y="4489"/>
                      <a:pt x="60" y="4933"/>
                    </a:cubicBezTo>
                    <a:cubicBezTo>
                      <a:pt x="15" y="5231"/>
                      <a:pt x="1" y="5528"/>
                      <a:pt x="68" y="5829"/>
                    </a:cubicBezTo>
                    <a:cubicBezTo>
                      <a:pt x="150" y="6199"/>
                      <a:pt x="226" y="6571"/>
                      <a:pt x="285" y="6946"/>
                    </a:cubicBezTo>
                    <a:cubicBezTo>
                      <a:pt x="332" y="7234"/>
                      <a:pt x="408" y="7511"/>
                      <a:pt x="539" y="7768"/>
                    </a:cubicBezTo>
                    <a:cubicBezTo>
                      <a:pt x="805" y="8288"/>
                      <a:pt x="1165" y="8738"/>
                      <a:pt x="1574" y="9153"/>
                    </a:cubicBezTo>
                    <a:cubicBezTo>
                      <a:pt x="1828" y="9409"/>
                      <a:pt x="2133" y="9577"/>
                      <a:pt x="2462" y="9708"/>
                    </a:cubicBezTo>
                    <a:cubicBezTo>
                      <a:pt x="3241" y="10023"/>
                      <a:pt x="4060" y="10127"/>
                      <a:pt x="4999" y="10187"/>
                    </a:cubicBezTo>
                    <a:cubicBezTo>
                      <a:pt x="5195" y="10156"/>
                      <a:pt x="5500" y="10115"/>
                      <a:pt x="5791" y="10052"/>
                    </a:cubicBezTo>
                    <a:cubicBezTo>
                      <a:pt x="6149" y="9986"/>
                      <a:pt x="6501" y="9894"/>
                      <a:pt x="6855" y="9827"/>
                    </a:cubicBezTo>
                    <a:cubicBezTo>
                      <a:pt x="7206" y="9763"/>
                      <a:pt x="7550" y="9708"/>
                      <a:pt x="7888" y="9567"/>
                    </a:cubicBezTo>
                    <a:cubicBezTo>
                      <a:pt x="8731" y="9217"/>
                      <a:pt x="9402" y="8664"/>
                      <a:pt x="9948" y="7944"/>
                    </a:cubicBezTo>
                    <a:cubicBezTo>
                      <a:pt x="10302" y="7478"/>
                      <a:pt x="10543" y="6944"/>
                      <a:pt x="10758" y="6398"/>
                    </a:cubicBezTo>
                    <a:cubicBezTo>
                      <a:pt x="10903" y="6027"/>
                      <a:pt x="10934" y="5639"/>
                      <a:pt x="10905" y="5242"/>
                    </a:cubicBezTo>
                    <a:cubicBezTo>
                      <a:pt x="10885" y="4935"/>
                      <a:pt x="10828" y="4638"/>
                      <a:pt x="10721" y="4348"/>
                    </a:cubicBezTo>
                    <a:cubicBezTo>
                      <a:pt x="10533" y="3826"/>
                      <a:pt x="10363" y="3296"/>
                      <a:pt x="10167" y="2776"/>
                    </a:cubicBezTo>
                    <a:cubicBezTo>
                      <a:pt x="10034" y="2426"/>
                      <a:pt x="9829" y="2109"/>
                      <a:pt x="9555" y="1845"/>
                    </a:cubicBezTo>
                    <a:cubicBezTo>
                      <a:pt x="9062" y="1369"/>
                      <a:pt x="8516" y="964"/>
                      <a:pt x="7873" y="710"/>
                    </a:cubicBezTo>
                    <a:cubicBezTo>
                      <a:pt x="7352" y="503"/>
                      <a:pt x="6824" y="315"/>
                      <a:pt x="6292" y="135"/>
                    </a:cubicBezTo>
                    <a:cubicBezTo>
                      <a:pt x="6019" y="43"/>
                      <a:pt x="5739" y="1"/>
                      <a:pt x="54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3065700" y="4741000"/>
                <a:ext cx="259150" cy="239275"/>
              </a:xfrm>
              <a:custGeom>
                <a:rect b="b" l="l" r="r" t="t"/>
                <a:pathLst>
                  <a:path extrusionOk="0" h="9571" w="10366">
                    <a:moveTo>
                      <a:pt x="5173" y="1"/>
                    </a:moveTo>
                    <a:cubicBezTo>
                      <a:pt x="4852" y="1"/>
                      <a:pt x="4531" y="63"/>
                      <a:pt x="4211" y="178"/>
                    </a:cubicBezTo>
                    <a:cubicBezTo>
                      <a:pt x="3687" y="366"/>
                      <a:pt x="3229" y="665"/>
                      <a:pt x="2793" y="1006"/>
                    </a:cubicBezTo>
                    <a:cubicBezTo>
                      <a:pt x="2472" y="1258"/>
                      <a:pt x="2145" y="1503"/>
                      <a:pt x="1836" y="1767"/>
                    </a:cubicBezTo>
                    <a:cubicBezTo>
                      <a:pt x="1193" y="2312"/>
                      <a:pt x="662" y="2946"/>
                      <a:pt x="334" y="3734"/>
                    </a:cubicBezTo>
                    <a:cubicBezTo>
                      <a:pt x="62" y="4388"/>
                      <a:pt x="1" y="5057"/>
                      <a:pt x="164" y="5747"/>
                    </a:cubicBezTo>
                    <a:cubicBezTo>
                      <a:pt x="228" y="6000"/>
                      <a:pt x="279" y="6256"/>
                      <a:pt x="312" y="6514"/>
                    </a:cubicBezTo>
                    <a:cubicBezTo>
                      <a:pt x="355" y="6864"/>
                      <a:pt x="445" y="7197"/>
                      <a:pt x="635" y="7488"/>
                    </a:cubicBezTo>
                    <a:cubicBezTo>
                      <a:pt x="846" y="7811"/>
                      <a:pt x="1085" y="8116"/>
                      <a:pt x="1310" y="8425"/>
                    </a:cubicBezTo>
                    <a:cubicBezTo>
                      <a:pt x="1552" y="8754"/>
                      <a:pt x="1889" y="8949"/>
                      <a:pt x="2255" y="9094"/>
                    </a:cubicBezTo>
                    <a:cubicBezTo>
                      <a:pt x="3010" y="9407"/>
                      <a:pt x="3802" y="9523"/>
                      <a:pt x="4723" y="9571"/>
                    </a:cubicBezTo>
                    <a:cubicBezTo>
                      <a:pt x="4884" y="9544"/>
                      <a:pt x="5154" y="9513"/>
                      <a:pt x="5418" y="9462"/>
                    </a:cubicBezTo>
                    <a:cubicBezTo>
                      <a:pt x="5868" y="9378"/>
                      <a:pt x="6316" y="9274"/>
                      <a:pt x="6769" y="9202"/>
                    </a:cubicBezTo>
                    <a:cubicBezTo>
                      <a:pt x="6973" y="9170"/>
                      <a:pt x="7170" y="9135"/>
                      <a:pt x="7358" y="9047"/>
                    </a:cubicBezTo>
                    <a:cubicBezTo>
                      <a:pt x="7614" y="8924"/>
                      <a:pt x="7871" y="8805"/>
                      <a:pt x="8119" y="8668"/>
                    </a:cubicBezTo>
                    <a:cubicBezTo>
                      <a:pt x="8289" y="8576"/>
                      <a:pt x="8452" y="8468"/>
                      <a:pt x="8596" y="8341"/>
                    </a:cubicBezTo>
                    <a:cubicBezTo>
                      <a:pt x="9158" y="7844"/>
                      <a:pt x="9639" y="7281"/>
                      <a:pt x="9938" y="6583"/>
                    </a:cubicBezTo>
                    <a:cubicBezTo>
                      <a:pt x="9983" y="6479"/>
                      <a:pt x="10032" y="6379"/>
                      <a:pt x="10083" y="6275"/>
                    </a:cubicBezTo>
                    <a:cubicBezTo>
                      <a:pt x="10214" y="6000"/>
                      <a:pt x="10306" y="5716"/>
                      <a:pt x="10329" y="5411"/>
                    </a:cubicBezTo>
                    <a:cubicBezTo>
                      <a:pt x="10365" y="4967"/>
                      <a:pt x="10324" y="4525"/>
                      <a:pt x="10194" y="4100"/>
                    </a:cubicBezTo>
                    <a:cubicBezTo>
                      <a:pt x="10081" y="3738"/>
                      <a:pt x="9934" y="3384"/>
                      <a:pt x="9807" y="3028"/>
                    </a:cubicBezTo>
                    <a:cubicBezTo>
                      <a:pt x="9645" y="2584"/>
                      <a:pt x="9473" y="2144"/>
                      <a:pt x="9130" y="1804"/>
                    </a:cubicBezTo>
                    <a:cubicBezTo>
                      <a:pt x="8686" y="1364"/>
                      <a:pt x="8199" y="986"/>
                      <a:pt x="7620" y="744"/>
                    </a:cubicBezTo>
                    <a:cubicBezTo>
                      <a:pt x="7076" y="519"/>
                      <a:pt x="6521" y="321"/>
                      <a:pt x="5963" y="131"/>
                    </a:cubicBezTo>
                    <a:cubicBezTo>
                      <a:pt x="5699" y="42"/>
                      <a:pt x="5436" y="1"/>
                      <a:pt x="51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3152450" y="4864275"/>
                <a:ext cx="22125" cy="13575"/>
              </a:xfrm>
              <a:custGeom>
                <a:rect b="b" l="l" r="r" t="t"/>
                <a:pathLst>
                  <a:path extrusionOk="0" h="543" w="885">
                    <a:moveTo>
                      <a:pt x="488" y="0"/>
                    </a:moveTo>
                    <a:cubicBezTo>
                      <a:pt x="369" y="0"/>
                      <a:pt x="257" y="46"/>
                      <a:pt x="150" y="116"/>
                    </a:cubicBezTo>
                    <a:cubicBezTo>
                      <a:pt x="1" y="214"/>
                      <a:pt x="11" y="402"/>
                      <a:pt x="177" y="478"/>
                    </a:cubicBezTo>
                    <a:cubicBezTo>
                      <a:pt x="262" y="517"/>
                      <a:pt x="512" y="542"/>
                      <a:pt x="588" y="542"/>
                    </a:cubicBezTo>
                    <a:cubicBezTo>
                      <a:pt x="596" y="542"/>
                      <a:pt x="602" y="542"/>
                      <a:pt x="606" y="542"/>
                    </a:cubicBezTo>
                    <a:cubicBezTo>
                      <a:pt x="778" y="519"/>
                      <a:pt x="856" y="454"/>
                      <a:pt x="870" y="331"/>
                    </a:cubicBezTo>
                    <a:cubicBezTo>
                      <a:pt x="884" y="192"/>
                      <a:pt x="805" y="81"/>
                      <a:pt x="649" y="28"/>
                    </a:cubicBezTo>
                    <a:cubicBezTo>
                      <a:pt x="594" y="9"/>
                      <a:pt x="54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3211325" y="4860675"/>
                <a:ext cx="15625" cy="20175"/>
              </a:xfrm>
              <a:custGeom>
                <a:rect b="b" l="l" r="r" t="t"/>
                <a:pathLst>
                  <a:path extrusionOk="0" h="807" w="625">
                    <a:moveTo>
                      <a:pt x="203" y="0"/>
                    </a:moveTo>
                    <a:cubicBezTo>
                      <a:pt x="171" y="0"/>
                      <a:pt x="137" y="9"/>
                      <a:pt x="103" y="31"/>
                    </a:cubicBezTo>
                    <a:cubicBezTo>
                      <a:pt x="13" y="88"/>
                      <a:pt x="0" y="174"/>
                      <a:pt x="15" y="270"/>
                    </a:cubicBezTo>
                    <a:cubicBezTo>
                      <a:pt x="45" y="448"/>
                      <a:pt x="131" y="600"/>
                      <a:pt x="254" y="731"/>
                    </a:cubicBezTo>
                    <a:cubicBezTo>
                      <a:pt x="300" y="780"/>
                      <a:pt x="355" y="807"/>
                      <a:pt x="414" y="807"/>
                    </a:cubicBezTo>
                    <a:cubicBezTo>
                      <a:pt x="442" y="807"/>
                      <a:pt x="472" y="801"/>
                      <a:pt x="502" y="788"/>
                    </a:cubicBezTo>
                    <a:cubicBezTo>
                      <a:pt x="596" y="751"/>
                      <a:pt x="624" y="663"/>
                      <a:pt x="624" y="526"/>
                    </a:cubicBezTo>
                    <a:cubicBezTo>
                      <a:pt x="608" y="358"/>
                      <a:pt x="520" y="190"/>
                      <a:pt x="352" y="62"/>
                    </a:cubicBezTo>
                    <a:cubicBezTo>
                      <a:pt x="306" y="26"/>
                      <a:pt x="256"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3217150" y="4840850"/>
                <a:ext cx="20900" cy="13300"/>
              </a:xfrm>
              <a:custGeom>
                <a:rect b="b" l="l" r="r" t="t"/>
                <a:pathLst>
                  <a:path extrusionOk="0" h="532" w="836">
                    <a:moveTo>
                      <a:pt x="500" y="1"/>
                    </a:moveTo>
                    <a:cubicBezTo>
                      <a:pt x="473" y="1"/>
                      <a:pt x="239" y="47"/>
                      <a:pt x="126" y="96"/>
                    </a:cubicBezTo>
                    <a:cubicBezTo>
                      <a:pt x="44" y="128"/>
                      <a:pt x="1" y="210"/>
                      <a:pt x="7" y="302"/>
                    </a:cubicBezTo>
                    <a:cubicBezTo>
                      <a:pt x="15" y="394"/>
                      <a:pt x="68" y="462"/>
                      <a:pt x="156" y="492"/>
                    </a:cubicBezTo>
                    <a:cubicBezTo>
                      <a:pt x="230" y="518"/>
                      <a:pt x="302" y="531"/>
                      <a:pt x="373" y="531"/>
                    </a:cubicBezTo>
                    <a:cubicBezTo>
                      <a:pt x="494" y="531"/>
                      <a:pt x="610" y="494"/>
                      <a:pt x="721" y="421"/>
                    </a:cubicBezTo>
                    <a:cubicBezTo>
                      <a:pt x="790" y="374"/>
                      <a:pt x="835" y="308"/>
                      <a:pt x="821" y="218"/>
                    </a:cubicBezTo>
                    <a:cubicBezTo>
                      <a:pt x="805" y="122"/>
                      <a:pt x="747" y="53"/>
                      <a:pt x="651" y="24"/>
                    </a:cubicBezTo>
                    <a:cubicBezTo>
                      <a:pt x="604" y="10"/>
                      <a:pt x="553" y="10"/>
                      <a:pt x="502" y="1"/>
                    </a:cubicBezTo>
                    <a:cubicBezTo>
                      <a:pt x="502" y="1"/>
                      <a:pt x="501" y="1"/>
                      <a:pt x="5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3184225" y="4863850"/>
                <a:ext cx="14450" cy="19450"/>
              </a:xfrm>
              <a:custGeom>
                <a:rect b="b" l="l" r="r" t="t"/>
                <a:pathLst>
                  <a:path extrusionOk="0" h="778" w="578">
                    <a:moveTo>
                      <a:pt x="307" y="0"/>
                    </a:moveTo>
                    <a:cubicBezTo>
                      <a:pt x="208" y="0"/>
                      <a:pt x="133" y="47"/>
                      <a:pt x="86" y="156"/>
                    </a:cubicBezTo>
                    <a:cubicBezTo>
                      <a:pt x="55" y="227"/>
                      <a:pt x="39" y="303"/>
                      <a:pt x="19" y="381"/>
                    </a:cubicBezTo>
                    <a:cubicBezTo>
                      <a:pt x="0" y="456"/>
                      <a:pt x="0" y="538"/>
                      <a:pt x="31" y="614"/>
                    </a:cubicBezTo>
                    <a:cubicBezTo>
                      <a:pt x="64" y="696"/>
                      <a:pt x="115" y="749"/>
                      <a:pt x="182" y="769"/>
                    </a:cubicBezTo>
                    <a:cubicBezTo>
                      <a:pt x="201" y="775"/>
                      <a:pt x="220" y="777"/>
                      <a:pt x="240" y="777"/>
                    </a:cubicBezTo>
                    <a:cubicBezTo>
                      <a:pt x="337" y="777"/>
                      <a:pt x="438" y="710"/>
                      <a:pt x="491" y="589"/>
                    </a:cubicBezTo>
                    <a:cubicBezTo>
                      <a:pt x="534" y="491"/>
                      <a:pt x="561" y="374"/>
                      <a:pt x="567" y="266"/>
                    </a:cubicBezTo>
                    <a:cubicBezTo>
                      <a:pt x="577" y="125"/>
                      <a:pt x="503" y="33"/>
                      <a:pt x="393" y="10"/>
                    </a:cubicBezTo>
                    <a:cubicBezTo>
                      <a:pt x="363" y="4"/>
                      <a:pt x="334"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3196500" y="4817575"/>
                <a:ext cx="14350" cy="20500"/>
              </a:xfrm>
              <a:custGeom>
                <a:rect b="b" l="l" r="r" t="t"/>
                <a:pathLst>
                  <a:path extrusionOk="0" h="820" w="574">
                    <a:moveTo>
                      <a:pt x="284" y="1"/>
                    </a:moveTo>
                    <a:cubicBezTo>
                      <a:pt x="189" y="1"/>
                      <a:pt x="125" y="66"/>
                      <a:pt x="94" y="147"/>
                    </a:cubicBezTo>
                    <a:cubicBezTo>
                      <a:pt x="64" y="235"/>
                      <a:pt x="41" y="323"/>
                      <a:pt x="21" y="400"/>
                    </a:cubicBezTo>
                    <a:cubicBezTo>
                      <a:pt x="4" y="460"/>
                      <a:pt x="0" y="517"/>
                      <a:pt x="4" y="576"/>
                    </a:cubicBezTo>
                    <a:cubicBezTo>
                      <a:pt x="10" y="607"/>
                      <a:pt x="12" y="634"/>
                      <a:pt x="19" y="658"/>
                    </a:cubicBezTo>
                    <a:cubicBezTo>
                      <a:pt x="47" y="762"/>
                      <a:pt x="127" y="819"/>
                      <a:pt x="215" y="819"/>
                    </a:cubicBezTo>
                    <a:cubicBezTo>
                      <a:pt x="265" y="819"/>
                      <a:pt x="319" y="800"/>
                      <a:pt x="366" y="758"/>
                    </a:cubicBezTo>
                    <a:cubicBezTo>
                      <a:pt x="495" y="640"/>
                      <a:pt x="573" y="341"/>
                      <a:pt x="512" y="175"/>
                    </a:cubicBezTo>
                    <a:cubicBezTo>
                      <a:pt x="475" y="75"/>
                      <a:pt x="409" y="12"/>
                      <a:pt x="301" y="2"/>
                    </a:cubicBezTo>
                    <a:cubicBezTo>
                      <a:pt x="295" y="1"/>
                      <a:pt x="289" y="1"/>
                      <a:pt x="2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3221600" y="4809675"/>
                <a:ext cx="13075" cy="19550"/>
              </a:xfrm>
              <a:custGeom>
                <a:rect b="b" l="l" r="r" t="t"/>
                <a:pathLst>
                  <a:path extrusionOk="0" h="782" w="523">
                    <a:moveTo>
                      <a:pt x="258" y="1"/>
                    </a:moveTo>
                    <a:cubicBezTo>
                      <a:pt x="249" y="1"/>
                      <a:pt x="241" y="1"/>
                      <a:pt x="232" y="2"/>
                    </a:cubicBezTo>
                    <a:cubicBezTo>
                      <a:pt x="152" y="13"/>
                      <a:pt x="78" y="35"/>
                      <a:pt x="52" y="123"/>
                    </a:cubicBezTo>
                    <a:cubicBezTo>
                      <a:pt x="1" y="309"/>
                      <a:pt x="3" y="495"/>
                      <a:pt x="93" y="667"/>
                    </a:cubicBezTo>
                    <a:cubicBezTo>
                      <a:pt x="133" y="744"/>
                      <a:pt x="200" y="782"/>
                      <a:pt x="268" y="782"/>
                    </a:cubicBezTo>
                    <a:cubicBezTo>
                      <a:pt x="337" y="782"/>
                      <a:pt x="406" y="743"/>
                      <a:pt x="447" y="667"/>
                    </a:cubicBezTo>
                    <a:cubicBezTo>
                      <a:pt x="457" y="649"/>
                      <a:pt x="463" y="633"/>
                      <a:pt x="471" y="614"/>
                    </a:cubicBezTo>
                    <a:cubicBezTo>
                      <a:pt x="522" y="481"/>
                      <a:pt x="522" y="332"/>
                      <a:pt x="477" y="199"/>
                    </a:cubicBezTo>
                    <a:cubicBezTo>
                      <a:pt x="467" y="176"/>
                      <a:pt x="459" y="152"/>
                      <a:pt x="449" y="125"/>
                    </a:cubicBezTo>
                    <a:cubicBezTo>
                      <a:pt x="416" y="50"/>
                      <a:pt x="338" y="1"/>
                      <a:pt x="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3146475" y="4814725"/>
                <a:ext cx="19650" cy="14350"/>
              </a:xfrm>
              <a:custGeom>
                <a:rect b="b" l="l" r="r" t="t"/>
                <a:pathLst>
                  <a:path extrusionOk="0" h="574" w="786">
                    <a:moveTo>
                      <a:pt x="519" y="1"/>
                    </a:moveTo>
                    <a:cubicBezTo>
                      <a:pt x="493" y="1"/>
                      <a:pt x="466" y="5"/>
                      <a:pt x="440" y="13"/>
                    </a:cubicBezTo>
                    <a:cubicBezTo>
                      <a:pt x="342" y="46"/>
                      <a:pt x="244" y="95"/>
                      <a:pt x="154" y="154"/>
                    </a:cubicBezTo>
                    <a:cubicBezTo>
                      <a:pt x="37" y="228"/>
                      <a:pt x="0" y="328"/>
                      <a:pt x="31" y="424"/>
                    </a:cubicBezTo>
                    <a:cubicBezTo>
                      <a:pt x="60" y="514"/>
                      <a:pt x="160" y="570"/>
                      <a:pt x="305" y="574"/>
                    </a:cubicBezTo>
                    <a:cubicBezTo>
                      <a:pt x="444" y="568"/>
                      <a:pt x="571" y="519"/>
                      <a:pt x="675" y="412"/>
                    </a:cubicBezTo>
                    <a:cubicBezTo>
                      <a:pt x="763" y="320"/>
                      <a:pt x="786" y="201"/>
                      <a:pt x="741" y="118"/>
                    </a:cubicBezTo>
                    <a:cubicBezTo>
                      <a:pt x="701" y="50"/>
                      <a:pt x="612" y="1"/>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3173475" y="4806775"/>
                <a:ext cx="13525" cy="18750"/>
              </a:xfrm>
              <a:custGeom>
                <a:rect b="b" l="l" r="r" t="t"/>
                <a:pathLst>
                  <a:path extrusionOk="0" h="750" w="541">
                    <a:moveTo>
                      <a:pt x="338" y="1"/>
                    </a:moveTo>
                    <a:cubicBezTo>
                      <a:pt x="255" y="1"/>
                      <a:pt x="175" y="50"/>
                      <a:pt x="127" y="149"/>
                    </a:cubicBezTo>
                    <a:cubicBezTo>
                      <a:pt x="74" y="264"/>
                      <a:pt x="33" y="393"/>
                      <a:pt x="15" y="517"/>
                    </a:cubicBezTo>
                    <a:cubicBezTo>
                      <a:pt x="0" y="628"/>
                      <a:pt x="74" y="710"/>
                      <a:pt x="166" y="738"/>
                    </a:cubicBezTo>
                    <a:cubicBezTo>
                      <a:pt x="192" y="746"/>
                      <a:pt x="217" y="750"/>
                      <a:pt x="241" y="750"/>
                    </a:cubicBezTo>
                    <a:cubicBezTo>
                      <a:pt x="318" y="750"/>
                      <a:pt x="386" y="712"/>
                      <a:pt x="428" y="632"/>
                    </a:cubicBezTo>
                    <a:cubicBezTo>
                      <a:pt x="463" y="562"/>
                      <a:pt x="485" y="487"/>
                      <a:pt x="506" y="425"/>
                    </a:cubicBezTo>
                    <a:cubicBezTo>
                      <a:pt x="532" y="343"/>
                      <a:pt x="541" y="258"/>
                      <a:pt x="522" y="172"/>
                    </a:cubicBezTo>
                    <a:cubicBezTo>
                      <a:pt x="502" y="78"/>
                      <a:pt x="461" y="26"/>
                      <a:pt x="408" y="12"/>
                    </a:cubicBezTo>
                    <a:cubicBezTo>
                      <a:pt x="385" y="4"/>
                      <a:pt x="361" y="1"/>
                      <a:pt x="3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3170450" y="4833575"/>
                <a:ext cx="14100" cy="18350"/>
              </a:xfrm>
              <a:custGeom>
                <a:rect b="b" l="l" r="r" t="t"/>
                <a:pathLst>
                  <a:path extrusionOk="0" h="734" w="564">
                    <a:moveTo>
                      <a:pt x="234" y="1"/>
                    </a:moveTo>
                    <a:cubicBezTo>
                      <a:pt x="206" y="1"/>
                      <a:pt x="177" y="7"/>
                      <a:pt x="146" y="20"/>
                    </a:cubicBezTo>
                    <a:cubicBezTo>
                      <a:pt x="48" y="67"/>
                      <a:pt x="1" y="161"/>
                      <a:pt x="27" y="260"/>
                    </a:cubicBezTo>
                    <a:cubicBezTo>
                      <a:pt x="60" y="389"/>
                      <a:pt x="119" y="511"/>
                      <a:pt x="183" y="630"/>
                    </a:cubicBezTo>
                    <a:cubicBezTo>
                      <a:pt x="221" y="698"/>
                      <a:pt x="285" y="733"/>
                      <a:pt x="358" y="733"/>
                    </a:cubicBezTo>
                    <a:cubicBezTo>
                      <a:pt x="382" y="733"/>
                      <a:pt x="407" y="730"/>
                      <a:pt x="432" y="722"/>
                    </a:cubicBezTo>
                    <a:cubicBezTo>
                      <a:pt x="518" y="700"/>
                      <a:pt x="563" y="614"/>
                      <a:pt x="563" y="489"/>
                    </a:cubicBezTo>
                    <a:cubicBezTo>
                      <a:pt x="555" y="335"/>
                      <a:pt x="518" y="194"/>
                      <a:pt x="408" y="88"/>
                    </a:cubicBezTo>
                    <a:cubicBezTo>
                      <a:pt x="359" y="37"/>
                      <a:pt x="301"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3144800" y="4841650"/>
                <a:ext cx="18325" cy="14875"/>
              </a:xfrm>
              <a:custGeom>
                <a:rect b="b" l="l" r="r" t="t"/>
                <a:pathLst>
                  <a:path extrusionOk="0" h="595" w="733">
                    <a:moveTo>
                      <a:pt x="224" y="0"/>
                    </a:moveTo>
                    <a:cubicBezTo>
                      <a:pt x="80" y="0"/>
                      <a:pt x="0" y="98"/>
                      <a:pt x="32" y="242"/>
                    </a:cubicBezTo>
                    <a:cubicBezTo>
                      <a:pt x="70" y="423"/>
                      <a:pt x="301" y="595"/>
                      <a:pt x="493" y="595"/>
                    </a:cubicBezTo>
                    <a:cubicBezTo>
                      <a:pt x="508" y="595"/>
                      <a:pt x="523" y="594"/>
                      <a:pt x="538" y="591"/>
                    </a:cubicBezTo>
                    <a:cubicBezTo>
                      <a:pt x="683" y="571"/>
                      <a:pt x="732" y="481"/>
                      <a:pt x="706" y="338"/>
                    </a:cubicBezTo>
                    <a:cubicBezTo>
                      <a:pt x="671" y="174"/>
                      <a:pt x="362" y="2"/>
                      <a:pt x="229" y="0"/>
                    </a:cubicBezTo>
                    <a:cubicBezTo>
                      <a:pt x="227" y="0"/>
                      <a:pt x="226" y="0"/>
                      <a:pt x="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3192000" y="4913825"/>
                <a:ext cx="31575" cy="32325"/>
              </a:xfrm>
              <a:custGeom>
                <a:rect b="b" l="l" r="r" t="t"/>
                <a:pathLst>
                  <a:path extrusionOk="0" h="1293" w="1263">
                    <a:moveTo>
                      <a:pt x="1074" y="0"/>
                    </a:moveTo>
                    <a:cubicBezTo>
                      <a:pt x="1059" y="0"/>
                      <a:pt x="1044" y="3"/>
                      <a:pt x="1029" y="10"/>
                    </a:cubicBezTo>
                    <a:cubicBezTo>
                      <a:pt x="982" y="31"/>
                      <a:pt x="941" y="94"/>
                      <a:pt x="929" y="145"/>
                    </a:cubicBezTo>
                    <a:cubicBezTo>
                      <a:pt x="915" y="211"/>
                      <a:pt x="937" y="278"/>
                      <a:pt x="937" y="348"/>
                    </a:cubicBezTo>
                    <a:cubicBezTo>
                      <a:pt x="937" y="466"/>
                      <a:pt x="945" y="589"/>
                      <a:pt x="927" y="704"/>
                    </a:cubicBezTo>
                    <a:cubicBezTo>
                      <a:pt x="917" y="773"/>
                      <a:pt x="878" y="845"/>
                      <a:pt x="833" y="898"/>
                    </a:cubicBezTo>
                    <a:cubicBezTo>
                      <a:pt x="789" y="951"/>
                      <a:pt x="740" y="977"/>
                      <a:pt x="691" y="977"/>
                    </a:cubicBezTo>
                    <a:cubicBezTo>
                      <a:pt x="645" y="977"/>
                      <a:pt x="599" y="954"/>
                      <a:pt x="557" y="906"/>
                    </a:cubicBezTo>
                    <a:cubicBezTo>
                      <a:pt x="481" y="820"/>
                      <a:pt x="430" y="718"/>
                      <a:pt x="377" y="620"/>
                    </a:cubicBezTo>
                    <a:cubicBezTo>
                      <a:pt x="338" y="544"/>
                      <a:pt x="317" y="458"/>
                      <a:pt x="280" y="385"/>
                    </a:cubicBezTo>
                    <a:cubicBezTo>
                      <a:pt x="252" y="332"/>
                      <a:pt x="207" y="299"/>
                      <a:pt x="151" y="299"/>
                    </a:cubicBezTo>
                    <a:cubicBezTo>
                      <a:pt x="137" y="299"/>
                      <a:pt x="123" y="301"/>
                      <a:pt x="109" y="305"/>
                    </a:cubicBezTo>
                    <a:cubicBezTo>
                      <a:pt x="35" y="325"/>
                      <a:pt x="6" y="380"/>
                      <a:pt x="0" y="452"/>
                    </a:cubicBezTo>
                    <a:cubicBezTo>
                      <a:pt x="0" y="479"/>
                      <a:pt x="6" y="524"/>
                      <a:pt x="14" y="552"/>
                    </a:cubicBezTo>
                    <a:cubicBezTo>
                      <a:pt x="68" y="747"/>
                      <a:pt x="141" y="931"/>
                      <a:pt x="280" y="1084"/>
                    </a:cubicBezTo>
                    <a:cubicBezTo>
                      <a:pt x="392" y="1207"/>
                      <a:pt x="522" y="1293"/>
                      <a:pt x="681" y="1293"/>
                    </a:cubicBezTo>
                    <a:cubicBezTo>
                      <a:pt x="717" y="1293"/>
                      <a:pt x="755" y="1288"/>
                      <a:pt x="794" y="1279"/>
                    </a:cubicBezTo>
                    <a:cubicBezTo>
                      <a:pt x="1009" y="1227"/>
                      <a:pt x="1146" y="1080"/>
                      <a:pt x="1207" y="869"/>
                    </a:cubicBezTo>
                    <a:cubicBezTo>
                      <a:pt x="1215" y="847"/>
                      <a:pt x="1222" y="824"/>
                      <a:pt x="1226" y="798"/>
                    </a:cubicBezTo>
                    <a:cubicBezTo>
                      <a:pt x="1262" y="632"/>
                      <a:pt x="1258" y="462"/>
                      <a:pt x="1228" y="297"/>
                    </a:cubicBezTo>
                    <a:cubicBezTo>
                      <a:pt x="1215" y="233"/>
                      <a:pt x="1203" y="166"/>
                      <a:pt x="1185" y="100"/>
                    </a:cubicBezTo>
                    <a:cubicBezTo>
                      <a:pt x="1170" y="44"/>
                      <a:pt x="1126"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3163250" y="4916925"/>
                <a:ext cx="11525" cy="16250"/>
              </a:xfrm>
              <a:custGeom>
                <a:rect b="b" l="l" r="r" t="t"/>
                <a:pathLst>
                  <a:path extrusionOk="0" h="650" w="461">
                    <a:moveTo>
                      <a:pt x="217" y="1"/>
                    </a:moveTo>
                    <a:cubicBezTo>
                      <a:pt x="203" y="1"/>
                      <a:pt x="189" y="2"/>
                      <a:pt x="174" y="5"/>
                    </a:cubicBezTo>
                    <a:cubicBezTo>
                      <a:pt x="84" y="19"/>
                      <a:pt x="45" y="83"/>
                      <a:pt x="29" y="168"/>
                    </a:cubicBezTo>
                    <a:cubicBezTo>
                      <a:pt x="0" y="308"/>
                      <a:pt x="41" y="439"/>
                      <a:pt x="115" y="551"/>
                    </a:cubicBezTo>
                    <a:cubicBezTo>
                      <a:pt x="148" y="602"/>
                      <a:pt x="229" y="643"/>
                      <a:pt x="295" y="649"/>
                    </a:cubicBezTo>
                    <a:cubicBezTo>
                      <a:pt x="297" y="649"/>
                      <a:pt x="299" y="649"/>
                      <a:pt x="302" y="649"/>
                    </a:cubicBezTo>
                    <a:cubicBezTo>
                      <a:pt x="383" y="649"/>
                      <a:pt x="428" y="576"/>
                      <a:pt x="450" y="496"/>
                    </a:cubicBezTo>
                    <a:cubicBezTo>
                      <a:pt x="461" y="457"/>
                      <a:pt x="422" y="179"/>
                      <a:pt x="377" y="97"/>
                    </a:cubicBezTo>
                    <a:cubicBezTo>
                      <a:pt x="344" y="34"/>
                      <a:pt x="285"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3234550" y="4900625"/>
                <a:ext cx="11525" cy="16225"/>
              </a:xfrm>
              <a:custGeom>
                <a:rect b="b" l="l" r="r" t="t"/>
                <a:pathLst>
                  <a:path extrusionOk="0" h="649" w="461">
                    <a:moveTo>
                      <a:pt x="215" y="0"/>
                    </a:moveTo>
                    <a:cubicBezTo>
                      <a:pt x="202" y="0"/>
                      <a:pt x="188" y="1"/>
                      <a:pt x="174" y="4"/>
                    </a:cubicBezTo>
                    <a:cubicBezTo>
                      <a:pt x="84" y="18"/>
                      <a:pt x="45" y="82"/>
                      <a:pt x="27" y="168"/>
                    </a:cubicBezTo>
                    <a:cubicBezTo>
                      <a:pt x="0" y="309"/>
                      <a:pt x="41" y="438"/>
                      <a:pt x="115" y="550"/>
                    </a:cubicBezTo>
                    <a:cubicBezTo>
                      <a:pt x="148" y="602"/>
                      <a:pt x="229" y="642"/>
                      <a:pt x="293" y="649"/>
                    </a:cubicBezTo>
                    <a:cubicBezTo>
                      <a:pt x="295" y="649"/>
                      <a:pt x="297" y="649"/>
                      <a:pt x="300" y="649"/>
                    </a:cubicBezTo>
                    <a:cubicBezTo>
                      <a:pt x="383" y="649"/>
                      <a:pt x="427" y="575"/>
                      <a:pt x="450" y="495"/>
                    </a:cubicBezTo>
                    <a:cubicBezTo>
                      <a:pt x="461" y="458"/>
                      <a:pt x="422" y="180"/>
                      <a:pt x="375" y="96"/>
                    </a:cubicBezTo>
                    <a:cubicBezTo>
                      <a:pt x="344" y="35"/>
                      <a:pt x="284"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0" name="Google Shape;450;p20"/>
          <p:cNvGrpSpPr/>
          <p:nvPr/>
        </p:nvGrpSpPr>
        <p:grpSpPr>
          <a:xfrm>
            <a:off x="8503860" y="2460387"/>
            <a:ext cx="548527" cy="542569"/>
            <a:chOff x="6000660" y="535000"/>
            <a:chExt cx="548527" cy="542569"/>
          </a:xfrm>
        </p:grpSpPr>
        <p:sp>
          <p:nvSpPr>
            <p:cNvPr id="451" name="Google Shape;451;p20"/>
            <p:cNvSpPr/>
            <p:nvPr/>
          </p:nvSpPr>
          <p:spPr>
            <a:xfrm>
              <a:off x="6038149" y="571787"/>
              <a:ext cx="473569" cy="468461"/>
            </a:xfrm>
            <a:custGeom>
              <a:rect b="b" l="l" r="r" t="t"/>
              <a:pathLst>
                <a:path extrusionOk="0" h="12474" w="12610">
                  <a:moveTo>
                    <a:pt x="5498" y="0"/>
                  </a:moveTo>
                  <a:cubicBezTo>
                    <a:pt x="5185" y="0"/>
                    <a:pt x="4870" y="22"/>
                    <a:pt x="4559" y="41"/>
                  </a:cubicBezTo>
                  <a:cubicBezTo>
                    <a:pt x="4119" y="68"/>
                    <a:pt x="3697" y="176"/>
                    <a:pt x="3307" y="387"/>
                  </a:cubicBezTo>
                  <a:cubicBezTo>
                    <a:pt x="2576" y="774"/>
                    <a:pt x="1909" y="1250"/>
                    <a:pt x="1304" y="1813"/>
                  </a:cubicBezTo>
                  <a:cubicBezTo>
                    <a:pt x="935" y="2157"/>
                    <a:pt x="590" y="2519"/>
                    <a:pt x="426" y="3006"/>
                  </a:cubicBezTo>
                  <a:cubicBezTo>
                    <a:pt x="313" y="3339"/>
                    <a:pt x="217" y="3683"/>
                    <a:pt x="148" y="4031"/>
                  </a:cubicBezTo>
                  <a:cubicBezTo>
                    <a:pt x="29" y="4618"/>
                    <a:pt x="0" y="5215"/>
                    <a:pt x="135" y="5802"/>
                  </a:cubicBezTo>
                  <a:cubicBezTo>
                    <a:pt x="219" y="6173"/>
                    <a:pt x="336" y="6535"/>
                    <a:pt x="426" y="6905"/>
                  </a:cubicBezTo>
                  <a:cubicBezTo>
                    <a:pt x="651" y="7842"/>
                    <a:pt x="1066" y="8679"/>
                    <a:pt x="1701" y="9411"/>
                  </a:cubicBezTo>
                  <a:cubicBezTo>
                    <a:pt x="1885" y="9624"/>
                    <a:pt x="2059" y="9853"/>
                    <a:pt x="2204" y="10093"/>
                  </a:cubicBezTo>
                  <a:cubicBezTo>
                    <a:pt x="2607" y="10766"/>
                    <a:pt x="3180" y="11212"/>
                    <a:pt x="3922" y="11459"/>
                  </a:cubicBezTo>
                  <a:cubicBezTo>
                    <a:pt x="4516" y="11656"/>
                    <a:pt x="5091" y="11887"/>
                    <a:pt x="5623" y="12220"/>
                  </a:cubicBezTo>
                  <a:cubicBezTo>
                    <a:pt x="5888" y="12387"/>
                    <a:pt x="6169" y="12474"/>
                    <a:pt x="6463" y="12474"/>
                  </a:cubicBezTo>
                  <a:cubicBezTo>
                    <a:pt x="6630" y="12474"/>
                    <a:pt x="6802" y="12445"/>
                    <a:pt x="6977" y="12388"/>
                  </a:cubicBezTo>
                  <a:cubicBezTo>
                    <a:pt x="7840" y="12106"/>
                    <a:pt x="8685" y="11774"/>
                    <a:pt x="9487" y="11349"/>
                  </a:cubicBezTo>
                  <a:cubicBezTo>
                    <a:pt x="9919" y="11122"/>
                    <a:pt x="10347" y="10895"/>
                    <a:pt x="10744" y="10602"/>
                  </a:cubicBezTo>
                  <a:cubicBezTo>
                    <a:pt x="11593" y="9976"/>
                    <a:pt x="12116" y="9137"/>
                    <a:pt x="12399" y="8137"/>
                  </a:cubicBezTo>
                  <a:cubicBezTo>
                    <a:pt x="12558" y="7570"/>
                    <a:pt x="12585" y="6987"/>
                    <a:pt x="12609" y="6398"/>
                  </a:cubicBezTo>
                  <a:cubicBezTo>
                    <a:pt x="12583" y="6042"/>
                    <a:pt x="12573" y="5682"/>
                    <a:pt x="12517" y="5332"/>
                  </a:cubicBezTo>
                  <a:cubicBezTo>
                    <a:pt x="12454" y="4925"/>
                    <a:pt x="12282" y="4552"/>
                    <a:pt x="12082" y="4194"/>
                  </a:cubicBezTo>
                  <a:cubicBezTo>
                    <a:pt x="11812" y="3714"/>
                    <a:pt x="11533" y="3239"/>
                    <a:pt x="11249" y="2766"/>
                  </a:cubicBezTo>
                  <a:cubicBezTo>
                    <a:pt x="11024" y="2394"/>
                    <a:pt x="10737" y="2069"/>
                    <a:pt x="10377" y="1825"/>
                  </a:cubicBezTo>
                  <a:cubicBezTo>
                    <a:pt x="9800" y="1436"/>
                    <a:pt x="9213" y="1056"/>
                    <a:pt x="8626" y="681"/>
                  </a:cubicBezTo>
                  <a:cubicBezTo>
                    <a:pt x="8454" y="575"/>
                    <a:pt x="8266" y="489"/>
                    <a:pt x="8078" y="411"/>
                  </a:cubicBezTo>
                  <a:cubicBezTo>
                    <a:pt x="7364" y="109"/>
                    <a:pt x="6605" y="55"/>
                    <a:pt x="5848" y="10"/>
                  </a:cubicBezTo>
                  <a:cubicBezTo>
                    <a:pt x="5731" y="3"/>
                    <a:pt x="5615" y="0"/>
                    <a:pt x="5498" y="0"/>
                  </a:cubicBezTo>
                  <a:close/>
                </a:path>
              </a:pathLst>
            </a:custGeom>
            <a:solidFill>
              <a:schemeClr val="accent6"/>
            </a:solidFill>
            <a:ln cap="flat" cmpd="sng" w="1524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20"/>
            <p:cNvGrpSpPr/>
            <p:nvPr/>
          </p:nvGrpSpPr>
          <p:grpSpPr>
            <a:xfrm>
              <a:off x="6000660" y="535000"/>
              <a:ext cx="548527" cy="542569"/>
              <a:chOff x="3449525" y="4694825"/>
              <a:chExt cx="315300" cy="311875"/>
            </a:xfrm>
          </p:grpSpPr>
          <p:sp>
            <p:nvSpPr>
              <p:cNvPr id="453" name="Google Shape;453;p20"/>
              <p:cNvSpPr/>
              <p:nvPr/>
            </p:nvSpPr>
            <p:spPr>
              <a:xfrm>
                <a:off x="3449525" y="4694825"/>
                <a:ext cx="315300" cy="311875"/>
              </a:xfrm>
              <a:custGeom>
                <a:rect b="b" l="l" r="r" t="t"/>
                <a:pathLst>
                  <a:path extrusionOk="0" h="12475" w="12612">
                    <a:moveTo>
                      <a:pt x="2111" y="1612"/>
                    </a:moveTo>
                    <a:cubicBezTo>
                      <a:pt x="2187" y="1612"/>
                      <a:pt x="2209" y="1661"/>
                      <a:pt x="2177" y="1753"/>
                    </a:cubicBezTo>
                    <a:cubicBezTo>
                      <a:pt x="2128" y="1892"/>
                      <a:pt x="2075" y="2029"/>
                      <a:pt x="2026" y="2168"/>
                    </a:cubicBezTo>
                    <a:cubicBezTo>
                      <a:pt x="1997" y="2254"/>
                      <a:pt x="1964" y="2338"/>
                      <a:pt x="1950" y="2428"/>
                    </a:cubicBezTo>
                    <a:cubicBezTo>
                      <a:pt x="1901" y="2733"/>
                      <a:pt x="1709" y="2931"/>
                      <a:pt x="1484" y="3113"/>
                    </a:cubicBezTo>
                    <a:cubicBezTo>
                      <a:pt x="1359" y="3213"/>
                      <a:pt x="1230" y="3307"/>
                      <a:pt x="1115" y="3416"/>
                    </a:cubicBezTo>
                    <a:cubicBezTo>
                      <a:pt x="1089" y="3440"/>
                      <a:pt x="1062" y="3473"/>
                      <a:pt x="1038" y="3508"/>
                    </a:cubicBezTo>
                    <a:cubicBezTo>
                      <a:pt x="984" y="3580"/>
                      <a:pt x="1042" y="3671"/>
                      <a:pt x="1117" y="3671"/>
                    </a:cubicBezTo>
                    <a:cubicBezTo>
                      <a:pt x="1134" y="3671"/>
                      <a:pt x="1151" y="3666"/>
                      <a:pt x="1169" y="3655"/>
                    </a:cubicBezTo>
                    <a:lnTo>
                      <a:pt x="1173" y="3653"/>
                    </a:lnTo>
                    <a:cubicBezTo>
                      <a:pt x="1300" y="3580"/>
                      <a:pt x="1414" y="3490"/>
                      <a:pt x="1541" y="3410"/>
                    </a:cubicBezTo>
                    <a:cubicBezTo>
                      <a:pt x="1570" y="3392"/>
                      <a:pt x="1617" y="3370"/>
                      <a:pt x="1649" y="3370"/>
                    </a:cubicBezTo>
                    <a:cubicBezTo>
                      <a:pt x="1657" y="3370"/>
                      <a:pt x="1664" y="3372"/>
                      <a:pt x="1670" y="3375"/>
                    </a:cubicBezTo>
                    <a:cubicBezTo>
                      <a:pt x="1705" y="3391"/>
                      <a:pt x="1721" y="3457"/>
                      <a:pt x="1727" y="3502"/>
                    </a:cubicBezTo>
                    <a:cubicBezTo>
                      <a:pt x="1737" y="3604"/>
                      <a:pt x="1729" y="3706"/>
                      <a:pt x="1735" y="3809"/>
                    </a:cubicBezTo>
                    <a:cubicBezTo>
                      <a:pt x="1752" y="4155"/>
                      <a:pt x="1750" y="4502"/>
                      <a:pt x="1799" y="4842"/>
                    </a:cubicBezTo>
                    <a:cubicBezTo>
                      <a:pt x="1840" y="5124"/>
                      <a:pt x="1680" y="5259"/>
                      <a:pt x="1494" y="5376"/>
                    </a:cubicBezTo>
                    <a:cubicBezTo>
                      <a:pt x="1238" y="5540"/>
                      <a:pt x="964" y="5683"/>
                      <a:pt x="698" y="5832"/>
                    </a:cubicBezTo>
                    <a:cubicBezTo>
                      <a:pt x="669" y="5849"/>
                      <a:pt x="638" y="5858"/>
                      <a:pt x="607" y="5858"/>
                    </a:cubicBezTo>
                    <a:cubicBezTo>
                      <a:pt x="526" y="5858"/>
                      <a:pt x="451" y="5799"/>
                      <a:pt x="430" y="5697"/>
                    </a:cubicBezTo>
                    <a:cubicBezTo>
                      <a:pt x="395" y="5515"/>
                      <a:pt x="365" y="5329"/>
                      <a:pt x="360" y="5141"/>
                    </a:cubicBezTo>
                    <a:cubicBezTo>
                      <a:pt x="358" y="4981"/>
                      <a:pt x="467" y="4858"/>
                      <a:pt x="594" y="4762"/>
                    </a:cubicBezTo>
                    <a:cubicBezTo>
                      <a:pt x="698" y="4686"/>
                      <a:pt x="811" y="4617"/>
                      <a:pt x="913" y="4537"/>
                    </a:cubicBezTo>
                    <a:cubicBezTo>
                      <a:pt x="960" y="4502"/>
                      <a:pt x="1009" y="4455"/>
                      <a:pt x="1038" y="4402"/>
                    </a:cubicBezTo>
                    <a:cubicBezTo>
                      <a:pt x="1058" y="4363"/>
                      <a:pt x="1058" y="4300"/>
                      <a:pt x="1038" y="4265"/>
                    </a:cubicBezTo>
                    <a:cubicBezTo>
                      <a:pt x="1026" y="4245"/>
                      <a:pt x="985" y="4234"/>
                      <a:pt x="950" y="4234"/>
                    </a:cubicBezTo>
                    <a:cubicBezTo>
                      <a:pt x="938" y="4234"/>
                      <a:pt x="926" y="4235"/>
                      <a:pt x="917" y="4238"/>
                    </a:cubicBezTo>
                    <a:cubicBezTo>
                      <a:pt x="817" y="4277"/>
                      <a:pt x="723" y="4330"/>
                      <a:pt x="624" y="4373"/>
                    </a:cubicBezTo>
                    <a:cubicBezTo>
                      <a:pt x="569" y="4400"/>
                      <a:pt x="512" y="4418"/>
                      <a:pt x="457" y="4439"/>
                    </a:cubicBezTo>
                    <a:cubicBezTo>
                      <a:pt x="436" y="4423"/>
                      <a:pt x="430" y="4418"/>
                      <a:pt x="407" y="4400"/>
                    </a:cubicBezTo>
                    <a:cubicBezTo>
                      <a:pt x="426" y="4251"/>
                      <a:pt x="430" y="4097"/>
                      <a:pt x="469" y="3948"/>
                    </a:cubicBezTo>
                    <a:cubicBezTo>
                      <a:pt x="561" y="3582"/>
                      <a:pt x="630" y="3205"/>
                      <a:pt x="817" y="2870"/>
                    </a:cubicBezTo>
                    <a:cubicBezTo>
                      <a:pt x="886" y="2747"/>
                      <a:pt x="954" y="2620"/>
                      <a:pt x="1052" y="2520"/>
                    </a:cubicBezTo>
                    <a:cubicBezTo>
                      <a:pt x="1320" y="2242"/>
                      <a:pt x="1602" y="1976"/>
                      <a:pt x="1883" y="1710"/>
                    </a:cubicBezTo>
                    <a:cubicBezTo>
                      <a:pt x="1928" y="1669"/>
                      <a:pt x="2011" y="1626"/>
                      <a:pt x="2071" y="1616"/>
                    </a:cubicBezTo>
                    <a:cubicBezTo>
                      <a:pt x="2086" y="1613"/>
                      <a:pt x="2099" y="1612"/>
                      <a:pt x="2111" y="1612"/>
                    </a:cubicBezTo>
                    <a:close/>
                    <a:moveTo>
                      <a:pt x="1852" y="5486"/>
                    </a:moveTo>
                    <a:lnTo>
                      <a:pt x="1852" y="5486"/>
                    </a:lnTo>
                    <a:cubicBezTo>
                      <a:pt x="1883" y="5615"/>
                      <a:pt x="1850" y="5683"/>
                      <a:pt x="1768" y="5740"/>
                    </a:cubicBezTo>
                    <a:cubicBezTo>
                      <a:pt x="1457" y="5963"/>
                      <a:pt x="1144" y="6188"/>
                      <a:pt x="829" y="6409"/>
                    </a:cubicBezTo>
                    <a:cubicBezTo>
                      <a:pt x="808" y="6425"/>
                      <a:pt x="782" y="6430"/>
                      <a:pt x="757" y="6440"/>
                    </a:cubicBezTo>
                    <a:cubicBezTo>
                      <a:pt x="684" y="6376"/>
                      <a:pt x="700" y="6307"/>
                      <a:pt x="737" y="6252"/>
                    </a:cubicBezTo>
                    <a:cubicBezTo>
                      <a:pt x="786" y="6182"/>
                      <a:pt x="843" y="6112"/>
                      <a:pt x="909" y="6067"/>
                    </a:cubicBezTo>
                    <a:cubicBezTo>
                      <a:pt x="1164" y="5892"/>
                      <a:pt x="1428" y="5722"/>
                      <a:pt x="1688" y="5554"/>
                    </a:cubicBezTo>
                    <a:cubicBezTo>
                      <a:pt x="1735" y="5525"/>
                      <a:pt x="1791" y="5513"/>
                      <a:pt x="1852" y="5486"/>
                    </a:cubicBezTo>
                    <a:close/>
                    <a:moveTo>
                      <a:pt x="1899" y="6076"/>
                    </a:moveTo>
                    <a:cubicBezTo>
                      <a:pt x="1991" y="6076"/>
                      <a:pt x="2055" y="6139"/>
                      <a:pt x="2099" y="6266"/>
                    </a:cubicBezTo>
                    <a:cubicBezTo>
                      <a:pt x="2198" y="6542"/>
                      <a:pt x="2282" y="6826"/>
                      <a:pt x="2396" y="7097"/>
                    </a:cubicBezTo>
                    <a:cubicBezTo>
                      <a:pt x="2740" y="7903"/>
                      <a:pt x="3225" y="8619"/>
                      <a:pt x="3781" y="9290"/>
                    </a:cubicBezTo>
                    <a:cubicBezTo>
                      <a:pt x="3845" y="9363"/>
                      <a:pt x="3908" y="9435"/>
                      <a:pt x="3961" y="9515"/>
                    </a:cubicBezTo>
                    <a:cubicBezTo>
                      <a:pt x="4057" y="9658"/>
                      <a:pt x="4037" y="9773"/>
                      <a:pt x="3908" y="9887"/>
                    </a:cubicBezTo>
                    <a:cubicBezTo>
                      <a:pt x="3853" y="9938"/>
                      <a:pt x="3796" y="9985"/>
                      <a:pt x="3742" y="10037"/>
                    </a:cubicBezTo>
                    <a:cubicBezTo>
                      <a:pt x="3714" y="10061"/>
                      <a:pt x="3685" y="10090"/>
                      <a:pt x="3661" y="10120"/>
                    </a:cubicBezTo>
                    <a:cubicBezTo>
                      <a:pt x="3599" y="10190"/>
                      <a:pt x="3560" y="10280"/>
                      <a:pt x="3622" y="10354"/>
                    </a:cubicBezTo>
                    <a:cubicBezTo>
                      <a:pt x="3646" y="10382"/>
                      <a:pt x="3674" y="10392"/>
                      <a:pt x="3704" y="10392"/>
                    </a:cubicBezTo>
                    <a:cubicBezTo>
                      <a:pt x="3750" y="10392"/>
                      <a:pt x="3800" y="10366"/>
                      <a:pt x="3839" y="10337"/>
                    </a:cubicBezTo>
                    <a:cubicBezTo>
                      <a:pt x="3947" y="10266"/>
                      <a:pt x="4051" y="10184"/>
                      <a:pt x="4143" y="10096"/>
                    </a:cubicBezTo>
                    <a:cubicBezTo>
                      <a:pt x="4218" y="10025"/>
                      <a:pt x="4294" y="9993"/>
                      <a:pt x="4373" y="9993"/>
                    </a:cubicBezTo>
                    <a:cubicBezTo>
                      <a:pt x="4430" y="9993"/>
                      <a:pt x="4488" y="10010"/>
                      <a:pt x="4548" y="10041"/>
                    </a:cubicBezTo>
                    <a:cubicBezTo>
                      <a:pt x="4645" y="10096"/>
                      <a:pt x="4745" y="10155"/>
                      <a:pt x="4829" y="10229"/>
                    </a:cubicBezTo>
                    <a:cubicBezTo>
                      <a:pt x="4919" y="10307"/>
                      <a:pt x="4919" y="10368"/>
                      <a:pt x="4825" y="10438"/>
                    </a:cubicBezTo>
                    <a:cubicBezTo>
                      <a:pt x="4585" y="10611"/>
                      <a:pt x="4348" y="10787"/>
                      <a:pt x="4098" y="10941"/>
                    </a:cubicBezTo>
                    <a:cubicBezTo>
                      <a:pt x="4005" y="10998"/>
                      <a:pt x="3905" y="11032"/>
                      <a:pt x="3800" y="11032"/>
                    </a:cubicBezTo>
                    <a:cubicBezTo>
                      <a:pt x="3724" y="11032"/>
                      <a:pt x="3646" y="11014"/>
                      <a:pt x="3566" y="10972"/>
                    </a:cubicBezTo>
                    <a:cubicBezTo>
                      <a:pt x="3106" y="10728"/>
                      <a:pt x="2719" y="10409"/>
                      <a:pt x="2437" y="9967"/>
                    </a:cubicBezTo>
                    <a:cubicBezTo>
                      <a:pt x="2382" y="9877"/>
                      <a:pt x="2392" y="9805"/>
                      <a:pt x="2458" y="9740"/>
                    </a:cubicBezTo>
                    <a:cubicBezTo>
                      <a:pt x="2523" y="9674"/>
                      <a:pt x="2599" y="9627"/>
                      <a:pt x="2668" y="9568"/>
                    </a:cubicBezTo>
                    <a:cubicBezTo>
                      <a:pt x="2744" y="9503"/>
                      <a:pt x="2824" y="9437"/>
                      <a:pt x="2895" y="9365"/>
                    </a:cubicBezTo>
                    <a:cubicBezTo>
                      <a:pt x="2899" y="9363"/>
                      <a:pt x="2901" y="9361"/>
                      <a:pt x="2904" y="9355"/>
                    </a:cubicBezTo>
                    <a:cubicBezTo>
                      <a:pt x="2939" y="9306"/>
                      <a:pt x="2898" y="9238"/>
                      <a:pt x="2839" y="9238"/>
                    </a:cubicBezTo>
                    <a:cubicBezTo>
                      <a:pt x="2837" y="9238"/>
                      <a:pt x="2836" y="9239"/>
                      <a:pt x="2834" y="9239"/>
                    </a:cubicBezTo>
                    <a:cubicBezTo>
                      <a:pt x="2701" y="9243"/>
                      <a:pt x="2597" y="9292"/>
                      <a:pt x="2494" y="9337"/>
                    </a:cubicBezTo>
                    <a:cubicBezTo>
                      <a:pt x="2398" y="9382"/>
                      <a:pt x="2318" y="9405"/>
                      <a:pt x="2245" y="9405"/>
                    </a:cubicBezTo>
                    <a:cubicBezTo>
                      <a:pt x="2127" y="9405"/>
                      <a:pt x="2029" y="9342"/>
                      <a:pt x="1913" y="9210"/>
                    </a:cubicBezTo>
                    <a:cubicBezTo>
                      <a:pt x="1418" y="8645"/>
                      <a:pt x="1077" y="7987"/>
                      <a:pt x="841" y="7277"/>
                    </a:cubicBezTo>
                    <a:cubicBezTo>
                      <a:pt x="733" y="6943"/>
                      <a:pt x="817" y="6722"/>
                      <a:pt x="1105" y="6530"/>
                    </a:cubicBezTo>
                    <a:cubicBezTo>
                      <a:pt x="1289" y="6407"/>
                      <a:pt x="1473" y="6288"/>
                      <a:pt x="1660" y="6170"/>
                    </a:cubicBezTo>
                    <a:cubicBezTo>
                      <a:pt x="1688" y="6151"/>
                      <a:pt x="1717" y="6133"/>
                      <a:pt x="1748" y="6119"/>
                    </a:cubicBezTo>
                    <a:cubicBezTo>
                      <a:pt x="1805" y="6090"/>
                      <a:pt x="1855" y="6076"/>
                      <a:pt x="1899" y="6076"/>
                    </a:cubicBezTo>
                    <a:close/>
                    <a:moveTo>
                      <a:pt x="4925" y="329"/>
                    </a:moveTo>
                    <a:cubicBezTo>
                      <a:pt x="5047" y="331"/>
                      <a:pt x="5170" y="332"/>
                      <a:pt x="5293" y="332"/>
                    </a:cubicBezTo>
                    <a:cubicBezTo>
                      <a:pt x="5420" y="332"/>
                      <a:pt x="5547" y="331"/>
                      <a:pt x="5674" y="331"/>
                    </a:cubicBezTo>
                    <a:cubicBezTo>
                      <a:pt x="6058" y="331"/>
                      <a:pt x="6441" y="338"/>
                      <a:pt x="6824" y="394"/>
                    </a:cubicBezTo>
                    <a:cubicBezTo>
                      <a:pt x="7390" y="476"/>
                      <a:pt x="7939" y="619"/>
                      <a:pt x="8428" y="924"/>
                    </a:cubicBezTo>
                    <a:cubicBezTo>
                      <a:pt x="9033" y="1300"/>
                      <a:pt x="9631" y="1693"/>
                      <a:pt x="10224" y="2092"/>
                    </a:cubicBezTo>
                    <a:cubicBezTo>
                      <a:pt x="10545" y="2311"/>
                      <a:pt x="10807" y="2598"/>
                      <a:pt x="11007" y="2931"/>
                    </a:cubicBezTo>
                    <a:cubicBezTo>
                      <a:pt x="11284" y="3389"/>
                      <a:pt x="11558" y="3846"/>
                      <a:pt x="11818" y="4310"/>
                    </a:cubicBezTo>
                    <a:cubicBezTo>
                      <a:pt x="12022" y="4674"/>
                      <a:pt x="12190" y="5057"/>
                      <a:pt x="12241" y="5472"/>
                    </a:cubicBezTo>
                    <a:cubicBezTo>
                      <a:pt x="12282" y="5824"/>
                      <a:pt x="12282" y="6184"/>
                      <a:pt x="12300" y="6540"/>
                    </a:cubicBezTo>
                    <a:cubicBezTo>
                      <a:pt x="12264" y="7217"/>
                      <a:pt x="12190" y="7886"/>
                      <a:pt x="11955" y="8527"/>
                    </a:cubicBezTo>
                    <a:cubicBezTo>
                      <a:pt x="11701" y="9222"/>
                      <a:pt x="11302" y="9807"/>
                      <a:pt x="10698" y="10243"/>
                    </a:cubicBezTo>
                    <a:cubicBezTo>
                      <a:pt x="10484" y="10399"/>
                      <a:pt x="10267" y="10552"/>
                      <a:pt x="10044" y="10697"/>
                    </a:cubicBezTo>
                    <a:cubicBezTo>
                      <a:pt x="9610" y="10982"/>
                      <a:pt x="9119" y="11074"/>
                      <a:pt x="8608" y="11111"/>
                    </a:cubicBezTo>
                    <a:cubicBezTo>
                      <a:pt x="8504" y="11118"/>
                      <a:pt x="8402" y="11121"/>
                      <a:pt x="8300" y="11121"/>
                    </a:cubicBezTo>
                    <a:cubicBezTo>
                      <a:pt x="7367" y="11121"/>
                      <a:pt x="6506" y="10832"/>
                      <a:pt x="5676" y="10390"/>
                    </a:cubicBezTo>
                    <a:cubicBezTo>
                      <a:pt x="4593" y="9816"/>
                      <a:pt x="3802" y="8962"/>
                      <a:pt x="3172" y="7931"/>
                    </a:cubicBezTo>
                    <a:cubicBezTo>
                      <a:pt x="2609" y="7011"/>
                      <a:pt x="2292" y="6010"/>
                      <a:pt x="2116" y="4954"/>
                    </a:cubicBezTo>
                    <a:cubicBezTo>
                      <a:pt x="2040" y="4500"/>
                      <a:pt x="2020" y="4040"/>
                      <a:pt x="2057" y="3582"/>
                    </a:cubicBezTo>
                    <a:cubicBezTo>
                      <a:pt x="2122" y="2812"/>
                      <a:pt x="2310" y="2076"/>
                      <a:pt x="2721" y="1407"/>
                    </a:cubicBezTo>
                    <a:cubicBezTo>
                      <a:pt x="3096" y="803"/>
                      <a:pt x="3646" y="488"/>
                      <a:pt x="4334" y="394"/>
                    </a:cubicBezTo>
                    <a:cubicBezTo>
                      <a:pt x="4501" y="372"/>
                      <a:pt x="4671" y="353"/>
                      <a:pt x="4839" y="333"/>
                    </a:cubicBezTo>
                    <a:cubicBezTo>
                      <a:pt x="4868" y="331"/>
                      <a:pt x="4896" y="329"/>
                      <a:pt x="4925" y="329"/>
                    </a:cubicBezTo>
                    <a:close/>
                    <a:moveTo>
                      <a:pt x="5325" y="10614"/>
                    </a:moveTo>
                    <a:cubicBezTo>
                      <a:pt x="5408" y="10614"/>
                      <a:pt x="5490" y="10635"/>
                      <a:pt x="5569" y="10671"/>
                    </a:cubicBezTo>
                    <a:cubicBezTo>
                      <a:pt x="5827" y="10785"/>
                      <a:pt x="6081" y="10910"/>
                      <a:pt x="6337" y="11031"/>
                    </a:cubicBezTo>
                    <a:cubicBezTo>
                      <a:pt x="6345" y="11037"/>
                      <a:pt x="6357" y="11041"/>
                      <a:pt x="6367" y="11049"/>
                    </a:cubicBezTo>
                    <a:cubicBezTo>
                      <a:pt x="6533" y="11152"/>
                      <a:pt x="6533" y="11244"/>
                      <a:pt x="6363" y="11346"/>
                    </a:cubicBezTo>
                    <a:cubicBezTo>
                      <a:pt x="6179" y="11458"/>
                      <a:pt x="5999" y="11573"/>
                      <a:pt x="5811" y="11677"/>
                    </a:cubicBezTo>
                    <a:cubicBezTo>
                      <a:pt x="5739" y="11718"/>
                      <a:pt x="5657" y="11739"/>
                      <a:pt x="5586" y="11767"/>
                    </a:cubicBezTo>
                    <a:cubicBezTo>
                      <a:pt x="5483" y="11743"/>
                      <a:pt x="5391" y="11729"/>
                      <a:pt x="5310" y="11694"/>
                    </a:cubicBezTo>
                    <a:cubicBezTo>
                      <a:pt x="5027" y="11579"/>
                      <a:pt x="4747" y="11456"/>
                      <a:pt x="4469" y="11336"/>
                    </a:cubicBezTo>
                    <a:cubicBezTo>
                      <a:pt x="4348" y="11285"/>
                      <a:pt x="4321" y="11207"/>
                      <a:pt x="4413" y="11131"/>
                    </a:cubicBezTo>
                    <a:cubicBezTo>
                      <a:pt x="4643" y="10937"/>
                      <a:pt x="4874" y="10732"/>
                      <a:pt x="5172" y="10638"/>
                    </a:cubicBezTo>
                    <a:cubicBezTo>
                      <a:pt x="5224" y="10621"/>
                      <a:pt x="5275" y="10614"/>
                      <a:pt x="5325" y="10614"/>
                    </a:cubicBezTo>
                    <a:close/>
                    <a:moveTo>
                      <a:pt x="7127" y="11321"/>
                    </a:moveTo>
                    <a:cubicBezTo>
                      <a:pt x="7167" y="11321"/>
                      <a:pt x="7207" y="11325"/>
                      <a:pt x="7249" y="11330"/>
                    </a:cubicBezTo>
                    <a:cubicBezTo>
                      <a:pt x="7523" y="11364"/>
                      <a:pt x="7799" y="11395"/>
                      <a:pt x="8072" y="11426"/>
                    </a:cubicBezTo>
                    <a:cubicBezTo>
                      <a:pt x="8139" y="11432"/>
                      <a:pt x="8219" y="11418"/>
                      <a:pt x="8231" y="11512"/>
                    </a:cubicBezTo>
                    <a:cubicBezTo>
                      <a:pt x="8241" y="11600"/>
                      <a:pt x="8172" y="11626"/>
                      <a:pt x="8108" y="11651"/>
                    </a:cubicBezTo>
                    <a:cubicBezTo>
                      <a:pt x="7673" y="11808"/>
                      <a:pt x="7239" y="11970"/>
                      <a:pt x="6799" y="12121"/>
                    </a:cubicBezTo>
                    <a:cubicBezTo>
                      <a:pt x="6684" y="12158"/>
                      <a:pt x="6555" y="12158"/>
                      <a:pt x="6425" y="12177"/>
                    </a:cubicBezTo>
                    <a:cubicBezTo>
                      <a:pt x="6316" y="12162"/>
                      <a:pt x="6195" y="12154"/>
                      <a:pt x="6081" y="12121"/>
                    </a:cubicBezTo>
                    <a:cubicBezTo>
                      <a:pt x="5938" y="12080"/>
                      <a:pt x="5923" y="12011"/>
                      <a:pt x="6036" y="11907"/>
                    </a:cubicBezTo>
                    <a:cubicBezTo>
                      <a:pt x="6083" y="11866"/>
                      <a:pt x="6136" y="11831"/>
                      <a:pt x="6189" y="11798"/>
                    </a:cubicBezTo>
                    <a:cubicBezTo>
                      <a:pt x="6412" y="11663"/>
                      <a:pt x="6637" y="11532"/>
                      <a:pt x="6858" y="11395"/>
                    </a:cubicBezTo>
                    <a:cubicBezTo>
                      <a:pt x="6944" y="11339"/>
                      <a:pt x="7033" y="11321"/>
                      <a:pt x="7127" y="11321"/>
                    </a:cubicBezTo>
                    <a:close/>
                    <a:moveTo>
                      <a:pt x="5490" y="1"/>
                    </a:moveTo>
                    <a:cubicBezTo>
                      <a:pt x="5181" y="1"/>
                      <a:pt x="4870" y="22"/>
                      <a:pt x="4561" y="42"/>
                    </a:cubicBezTo>
                    <a:cubicBezTo>
                      <a:pt x="4121" y="69"/>
                      <a:pt x="3699" y="177"/>
                      <a:pt x="3309" y="386"/>
                    </a:cubicBezTo>
                    <a:cubicBezTo>
                      <a:pt x="2578" y="779"/>
                      <a:pt x="1911" y="1251"/>
                      <a:pt x="1306" y="1814"/>
                    </a:cubicBezTo>
                    <a:cubicBezTo>
                      <a:pt x="937" y="2154"/>
                      <a:pt x="592" y="2520"/>
                      <a:pt x="428" y="3005"/>
                    </a:cubicBezTo>
                    <a:cubicBezTo>
                      <a:pt x="315" y="3340"/>
                      <a:pt x="219" y="3684"/>
                      <a:pt x="150" y="4032"/>
                    </a:cubicBezTo>
                    <a:cubicBezTo>
                      <a:pt x="31" y="4617"/>
                      <a:pt x="0" y="5212"/>
                      <a:pt x="137" y="5804"/>
                    </a:cubicBezTo>
                    <a:cubicBezTo>
                      <a:pt x="221" y="6174"/>
                      <a:pt x="342" y="6538"/>
                      <a:pt x="428" y="6906"/>
                    </a:cubicBezTo>
                    <a:cubicBezTo>
                      <a:pt x="653" y="7845"/>
                      <a:pt x="1068" y="8680"/>
                      <a:pt x="1703" y="9413"/>
                    </a:cubicBezTo>
                    <a:cubicBezTo>
                      <a:pt x="1887" y="9625"/>
                      <a:pt x="2061" y="9854"/>
                      <a:pt x="2206" y="10096"/>
                    </a:cubicBezTo>
                    <a:cubicBezTo>
                      <a:pt x="2609" y="10767"/>
                      <a:pt x="3182" y="11215"/>
                      <a:pt x="3924" y="11461"/>
                    </a:cubicBezTo>
                    <a:cubicBezTo>
                      <a:pt x="4516" y="11661"/>
                      <a:pt x="5091" y="11888"/>
                      <a:pt x="5625" y="12224"/>
                    </a:cubicBezTo>
                    <a:cubicBezTo>
                      <a:pt x="5890" y="12389"/>
                      <a:pt x="6170" y="12475"/>
                      <a:pt x="6462" y="12475"/>
                    </a:cubicBezTo>
                    <a:cubicBezTo>
                      <a:pt x="6630" y="12475"/>
                      <a:pt x="6801" y="12447"/>
                      <a:pt x="6977" y="12389"/>
                    </a:cubicBezTo>
                    <a:cubicBezTo>
                      <a:pt x="7842" y="12107"/>
                      <a:pt x="8685" y="11778"/>
                      <a:pt x="9489" y="11350"/>
                    </a:cubicBezTo>
                    <a:cubicBezTo>
                      <a:pt x="9921" y="11123"/>
                      <a:pt x="10349" y="10896"/>
                      <a:pt x="10746" y="10603"/>
                    </a:cubicBezTo>
                    <a:cubicBezTo>
                      <a:pt x="11595" y="9977"/>
                      <a:pt x="12118" y="9140"/>
                      <a:pt x="12399" y="8138"/>
                    </a:cubicBezTo>
                    <a:cubicBezTo>
                      <a:pt x="12558" y="7571"/>
                      <a:pt x="12587" y="6988"/>
                      <a:pt x="12611" y="6399"/>
                    </a:cubicBezTo>
                    <a:cubicBezTo>
                      <a:pt x="12583" y="6045"/>
                      <a:pt x="12577" y="5687"/>
                      <a:pt x="12519" y="5333"/>
                    </a:cubicBezTo>
                    <a:cubicBezTo>
                      <a:pt x="12456" y="4926"/>
                      <a:pt x="12282" y="4553"/>
                      <a:pt x="12082" y="4195"/>
                    </a:cubicBezTo>
                    <a:cubicBezTo>
                      <a:pt x="11814" y="3715"/>
                      <a:pt x="11533" y="3240"/>
                      <a:pt x="11251" y="2767"/>
                    </a:cubicBezTo>
                    <a:cubicBezTo>
                      <a:pt x="11028" y="2395"/>
                      <a:pt x="10741" y="2070"/>
                      <a:pt x="10379" y="1826"/>
                    </a:cubicBezTo>
                    <a:cubicBezTo>
                      <a:pt x="9800" y="1435"/>
                      <a:pt x="9215" y="1057"/>
                      <a:pt x="8628" y="683"/>
                    </a:cubicBezTo>
                    <a:cubicBezTo>
                      <a:pt x="8456" y="576"/>
                      <a:pt x="8266" y="492"/>
                      <a:pt x="8080" y="413"/>
                    </a:cubicBezTo>
                    <a:cubicBezTo>
                      <a:pt x="7370" y="114"/>
                      <a:pt x="6607" y="57"/>
                      <a:pt x="5850" y="12"/>
                    </a:cubicBezTo>
                    <a:cubicBezTo>
                      <a:pt x="5730" y="4"/>
                      <a:pt x="5610" y="1"/>
                      <a:pt x="5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3500000" y="4703025"/>
                <a:ext cx="257050" cy="269850"/>
              </a:xfrm>
              <a:custGeom>
                <a:rect b="b" l="l" r="r" t="t"/>
                <a:pathLst>
                  <a:path extrusionOk="0" h="10794" w="10282">
                    <a:moveTo>
                      <a:pt x="2906" y="1"/>
                    </a:moveTo>
                    <a:cubicBezTo>
                      <a:pt x="2877" y="1"/>
                      <a:pt x="2849" y="3"/>
                      <a:pt x="2820" y="5"/>
                    </a:cubicBezTo>
                    <a:cubicBezTo>
                      <a:pt x="2652" y="25"/>
                      <a:pt x="2482" y="44"/>
                      <a:pt x="2315" y="66"/>
                    </a:cubicBezTo>
                    <a:cubicBezTo>
                      <a:pt x="1627" y="160"/>
                      <a:pt x="1077" y="475"/>
                      <a:pt x="702" y="1079"/>
                    </a:cubicBezTo>
                    <a:cubicBezTo>
                      <a:pt x="291" y="1748"/>
                      <a:pt x="103" y="2484"/>
                      <a:pt x="38" y="3254"/>
                    </a:cubicBezTo>
                    <a:cubicBezTo>
                      <a:pt x="1" y="3712"/>
                      <a:pt x="21" y="4172"/>
                      <a:pt x="97" y="4626"/>
                    </a:cubicBezTo>
                    <a:cubicBezTo>
                      <a:pt x="273" y="5682"/>
                      <a:pt x="590" y="6683"/>
                      <a:pt x="1153" y="7603"/>
                    </a:cubicBezTo>
                    <a:cubicBezTo>
                      <a:pt x="1783" y="8634"/>
                      <a:pt x="2574" y="9488"/>
                      <a:pt x="3657" y="10062"/>
                    </a:cubicBezTo>
                    <a:cubicBezTo>
                      <a:pt x="4487" y="10504"/>
                      <a:pt x="5348" y="10793"/>
                      <a:pt x="6281" y="10793"/>
                    </a:cubicBezTo>
                    <a:cubicBezTo>
                      <a:pt x="6383" y="10793"/>
                      <a:pt x="6485" y="10790"/>
                      <a:pt x="6589" y="10783"/>
                    </a:cubicBezTo>
                    <a:cubicBezTo>
                      <a:pt x="7100" y="10746"/>
                      <a:pt x="7591" y="10654"/>
                      <a:pt x="8025" y="10369"/>
                    </a:cubicBezTo>
                    <a:cubicBezTo>
                      <a:pt x="8248" y="10224"/>
                      <a:pt x="8465" y="10071"/>
                      <a:pt x="8679" y="9915"/>
                    </a:cubicBezTo>
                    <a:cubicBezTo>
                      <a:pt x="9283" y="9479"/>
                      <a:pt x="9682" y="8894"/>
                      <a:pt x="9936" y="8199"/>
                    </a:cubicBezTo>
                    <a:cubicBezTo>
                      <a:pt x="10171" y="7558"/>
                      <a:pt x="10245" y="6889"/>
                      <a:pt x="10281" y="6212"/>
                    </a:cubicBezTo>
                    <a:cubicBezTo>
                      <a:pt x="10263" y="5856"/>
                      <a:pt x="10263" y="5496"/>
                      <a:pt x="10222" y="5144"/>
                    </a:cubicBezTo>
                    <a:cubicBezTo>
                      <a:pt x="10171" y="4729"/>
                      <a:pt x="10003" y="4346"/>
                      <a:pt x="9799" y="3982"/>
                    </a:cubicBezTo>
                    <a:cubicBezTo>
                      <a:pt x="9539" y="3518"/>
                      <a:pt x="9265" y="3061"/>
                      <a:pt x="8988" y="2603"/>
                    </a:cubicBezTo>
                    <a:cubicBezTo>
                      <a:pt x="8788" y="2270"/>
                      <a:pt x="8526" y="1983"/>
                      <a:pt x="8205" y="1764"/>
                    </a:cubicBezTo>
                    <a:cubicBezTo>
                      <a:pt x="7612" y="1365"/>
                      <a:pt x="7014" y="972"/>
                      <a:pt x="6409" y="596"/>
                    </a:cubicBezTo>
                    <a:cubicBezTo>
                      <a:pt x="5920" y="291"/>
                      <a:pt x="5371" y="148"/>
                      <a:pt x="4805" y="66"/>
                    </a:cubicBezTo>
                    <a:cubicBezTo>
                      <a:pt x="4422" y="10"/>
                      <a:pt x="4039" y="3"/>
                      <a:pt x="3655" y="3"/>
                    </a:cubicBezTo>
                    <a:cubicBezTo>
                      <a:pt x="3528" y="3"/>
                      <a:pt x="3401" y="4"/>
                      <a:pt x="3274" y="4"/>
                    </a:cubicBezTo>
                    <a:cubicBezTo>
                      <a:pt x="3151" y="4"/>
                      <a:pt x="3028" y="3"/>
                      <a:pt x="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3467825" y="4846700"/>
                <a:ext cx="104675" cy="123950"/>
              </a:xfrm>
              <a:custGeom>
                <a:rect b="b" l="l" r="r" t="t"/>
                <a:pathLst>
                  <a:path extrusionOk="0" h="4958" w="4187">
                    <a:moveTo>
                      <a:pt x="1167" y="1"/>
                    </a:moveTo>
                    <a:cubicBezTo>
                      <a:pt x="1123" y="1"/>
                      <a:pt x="1073" y="15"/>
                      <a:pt x="1016" y="44"/>
                    </a:cubicBezTo>
                    <a:cubicBezTo>
                      <a:pt x="985" y="58"/>
                      <a:pt x="956" y="76"/>
                      <a:pt x="928" y="95"/>
                    </a:cubicBezTo>
                    <a:cubicBezTo>
                      <a:pt x="741" y="213"/>
                      <a:pt x="557" y="332"/>
                      <a:pt x="373" y="455"/>
                    </a:cubicBezTo>
                    <a:cubicBezTo>
                      <a:pt x="85" y="647"/>
                      <a:pt x="1" y="868"/>
                      <a:pt x="109" y="1202"/>
                    </a:cubicBezTo>
                    <a:cubicBezTo>
                      <a:pt x="345" y="1912"/>
                      <a:pt x="686" y="2570"/>
                      <a:pt x="1181" y="3135"/>
                    </a:cubicBezTo>
                    <a:cubicBezTo>
                      <a:pt x="1297" y="3267"/>
                      <a:pt x="1395" y="3330"/>
                      <a:pt x="1513" y="3330"/>
                    </a:cubicBezTo>
                    <a:cubicBezTo>
                      <a:pt x="1586" y="3330"/>
                      <a:pt x="1666" y="3307"/>
                      <a:pt x="1762" y="3262"/>
                    </a:cubicBezTo>
                    <a:cubicBezTo>
                      <a:pt x="1865" y="3217"/>
                      <a:pt x="1969" y="3168"/>
                      <a:pt x="2102" y="3164"/>
                    </a:cubicBezTo>
                    <a:cubicBezTo>
                      <a:pt x="2104" y="3164"/>
                      <a:pt x="2105" y="3163"/>
                      <a:pt x="2107" y="3163"/>
                    </a:cubicBezTo>
                    <a:cubicBezTo>
                      <a:pt x="2166" y="3163"/>
                      <a:pt x="2207" y="3231"/>
                      <a:pt x="2172" y="3280"/>
                    </a:cubicBezTo>
                    <a:cubicBezTo>
                      <a:pt x="2169" y="3286"/>
                      <a:pt x="2167" y="3288"/>
                      <a:pt x="2163" y="3290"/>
                    </a:cubicBezTo>
                    <a:cubicBezTo>
                      <a:pt x="2092" y="3362"/>
                      <a:pt x="2012" y="3428"/>
                      <a:pt x="1936" y="3493"/>
                    </a:cubicBezTo>
                    <a:cubicBezTo>
                      <a:pt x="1867" y="3552"/>
                      <a:pt x="1791" y="3599"/>
                      <a:pt x="1726" y="3665"/>
                    </a:cubicBezTo>
                    <a:cubicBezTo>
                      <a:pt x="1660" y="3730"/>
                      <a:pt x="1650" y="3802"/>
                      <a:pt x="1705" y="3892"/>
                    </a:cubicBezTo>
                    <a:cubicBezTo>
                      <a:pt x="1987" y="4334"/>
                      <a:pt x="2374" y="4653"/>
                      <a:pt x="2834" y="4897"/>
                    </a:cubicBezTo>
                    <a:cubicBezTo>
                      <a:pt x="2914" y="4939"/>
                      <a:pt x="2992" y="4957"/>
                      <a:pt x="3068" y="4957"/>
                    </a:cubicBezTo>
                    <a:cubicBezTo>
                      <a:pt x="3173" y="4957"/>
                      <a:pt x="3273" y="4923"/>
                      <a:pt x="3366" y="4866"/>
                    </a:cubicBezTo>
                    <a:cubicBezTo>
                      <a:pt x="3616" y="4712"/>
                      <a:pt x="3853" y="4536"/>
                      <a:pt x="4093" y="4363"/>
                    </a:cubicBezTo>
                    <a:cubicBezTo>
                      <a:pt x="4187" y="4293"/>
                      <a:pt x="4187" y="4232"/>
                      <a:pt x="4097" y="4154"/>
                    </a:cubicBezTo>
                    <a:cubicBezTo>
                      <a:pt x="4013" y="4080"/>
                      <a:pt x="3913" y="4021"/>
                      <a:pt x="3816" y="3966"/>
                    </a:cubicBezTo>
                    <a:cubicBezTo>
                      <a:pt x="3756" y="3935"/>
                      <a:pt x="3698" y="3918"/>
                      <a:pt x="3641" y="3918"/>
                    </a:cubicBezTo>
                    <a:cubicBezTo>
                      <a:pt x="3562" y="3918"/>
                      <a:pt x="3486" y="3950"/>
                      <a:pt x="3411" y="4021"/>
                    </a:cubicBezTo>
                    <a:cubicBezTo>
                      <a:pt x="3319" y="4109"/>
                      <a:pt x="3215" y="4191"/>
                      <a:pt x="3107" y="4262"/>
                    </a:cubicBezTo>
                    <a:cubicBezTo>
                      <a:pt x="3068" y="4291"/>
                      <a:pt x="3018" y="4317"/>
                      <a:pt x="2972" y="4317"/>
                    </a:cubicBezTo>
                    <a:cubicBezTo>
                      <a:pt x="2942" y="4317"/>
                      <a:pt x="2914" y="4307"/>
                      <a:pt x="2890" y="4279"/>
                    </a:cubicBezTo>
                    <a:cubicBezTo>
                      <a:pt x="2828" y="4205"/>
                      <a:pt x="2867" y="4115"/>
                      <a:pt x="2929" y="4045"/>
                    </a:cubicBezTo>
                    <a:cubicBezTo>
                      <a:pt x="2953" y="4015"/>
                      <a:pt x="2982" y="3986"/>
                      <a:pt x="3010" y="3962"/>
                    </a:cubicBezTo>
                    <a:cubicBezTo>
                      <a:pt x="3064" y="3910"/>
                      <a:pt x="3121" y="3863"/>
                      <a:pt x="3176" y="3812"/>
                    </a:cubicBezTo>
                    <a:cubicBezTo>
                      <a:pt x="3305" y="3698"/>
                      <a:pt x="3325" y="3583"/>
                      <a:pt x="3229" y="3440"/>
                    </a:cubicBezTo>
                    <a:cubicBezTo>
                      <a:pt x="3176" y="3360"/>
                      <a:pt x="3113" y="3288"/>
                      <a:pt x="3049" y="3215"/>
                    </a:cubicBezTo>
                    <a:cubicBezTo>
                      <a:pt x="2493" y="2544"/>
                      <a:pt x="2008" y="1828"/>
                      <a:pt x="1664" y="1022"/>
                    </a:cubicBezTo>
                    <a:cubicBezTo>
                      <a:pt x="1550" y="751"/>
                      <a:pt x="1466" y="467"/>
                      <a:pt x="1367" y="191"/>
                    </a:cubicBezTo>
                    <a:cubicBezTo>
                      <a:pt x="1323" y="64"/>
                      <a:pt x="1259" y="1"/>
                      <a:pt x="1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3458475" y="4735100"/>
                <a:ext cx="46275" cy="106175"/>
              </a:xfrm>
              <a:custGeom>
                <a:rect b="b" l="l" r="r" t="t"/>
                <a:pathLst>
                  <a:path extrusionOk="0" h="4247" w="1851">
                    <a:moveTo>
                      <a:pt x="1753" y="1"/>
                    </a:moveTo>
                    <a:cubicBezTo>
                      <a:pt x="1741" y="1"/>
                      <a:pt x="1728" y="2"/>
                      <a:pt x="1713" y="5"/>
                    </a:cubicBezTo>
                    <a:cubicBezTo>
                      <a:pt x="1653" y="15"/>
                      <a:pt x="1570" y="58"/>
                      <a:pt x="1525" y="99"/>
                    </a:cubicBezTo>
                    <a:cubicBezTo>
                      <a:pt x="1244" y="365"/>
                      <a:pt x="962" y="631"/>
                      <a:pt x="694" y="909"/>
                    </a:cubicBezTo>
                    <a:cubicBezTo>
                      <a:pt x="596" y="1009"/>
                      <a:pt x="528" y="1136"/>
                      <a:pt x="459" y="1259"/>
                    </a:cubicBezTo>
                    <a:cubicBezTo>
                      <a:pt x="272" y="1594"/>
                      <a:pt x="203" y="1971"/>
                      <a:pt x="111" y="2337"/>
                    </a:cubicBezTo>
                    <a:cubicBezTo>
                      <a:pt x="72" y="2486"/>
                      <a:pt x="68" y="2640"/>
                      <a:pt x="49" y="2789"/>
                    </a:cubicBezTo>
                    <a:cubicBezTo>
                      <a:pt x="72" y="2807"/>
                      <a:pt x="78" y="2812"/>
                      <a:pt x="99" y="2828"/>
                    </a:cubicBezTo>
                    <a:cubicBezTo>
                      <a:pt x="154" y="2807"/>
                      <a:pt x="211" y="2789"/>
                      <a:pt x="266" y="2762"/>
                    </a:cubicBezTo>
                    <a:cubicBezTo>
                      <a:pt x="365" y="2719"/>
                      <a:pt x="459" y="2666"/>
                      <a:pt x="559" y="2627"/>
                    </a:cubicBezTo>
                    <a:cubicBezTo>
                      <a:pt x="568" y="2624"/>
                      <a:pt x="580" y="2623"/>
                      <a:pt x="592" y="2623"/>
                    </a:cubicBezTo>
                    <a:cubicBezTo>
                      <a:pt x="627" y="2623"/>
                      <a:pt x="668" y="2634"/>
                      <a:pt x="680" y="2654"/>
                    </a:cubicBezTo>
                    <a:cubicBezTo>
                      <a:pt x="700" y="2689"/>
                      <a:pt x="700" y="2752"/>
                      <a:pt x="680" y="2791"/>
                    </a:cubicBezTo>
                    <a:cubicBezTo>
                      <a:pt x="651" y="2844"/>
                      <a:pt x="602" y="2891"/>
                      <a:pt x="555" y="2926"/>
                    </a:cubicBezTo>
                    <a:cubicBezTo>
                      <a:pt x="453" y="3006"/>
                      <a:pt x="340" y="3075"/>
                      <a:pt x="236" y="3151"/>
                    </a:cubicBezTo>
                    <a:cubicBezTo>
                      <a:pt x="109" y="3247"/>
                      <a:pt x="0" y="3370"/>
                      <a:pt x="2" y="3530"/>
                    </a:cubicBezTo>
                    <a:cubicBezTo>
                      <a:pt x="7" y="3718"/>
                      <a:pt x="37" y="3904"/>
                      <a:pt x="72" y="4086"/>
                    </a:cubicBezTo>
                    <a:cubicBezTo>
                      <a:pt x="93" y="4188"/>
                      <a:pt x="168" y="4247"/>
                      <a:pt x="249" y="4247"/>
                    </a:cubicBezTo>
                    <a:cubicBezTo>
                      <a:pt x="280" y="4247"/>
                      <a:pt x="311" y="4238"/>
                      <a:pt x="340" y="4221"/>
                    </a:cubicBezTo>
                    <a:cubicBezTo>
                      <a:pt x="606" y="4072"/>
                      <a:pt x="880" y="3929"/>
                      <a:pt x="1136" y="3765"/>
                    </a:cubicBezTo>
                    <a:cubicBezTo>
                      <a:pt x="1322" y="3648"/>
                      <a:pt x="1482" y="3513"/>
                      <a:pt x="1441" y="3231"/>
                    </a:cubicBezTo>
                    <a:cubicBezTo>
                      <a:pt x="1392" y="2891"/>
                      <a:pt x="1394" y="2544"/>
                      <a:pt x="1377" y="2198"/>
                    </a:cubicBezTo>
                    <a:cubicBezTo>
                      <a:pt x="1371" y="2095"/>
                      <a:pt x="1379" y="1993"/>
                      <a:pt x="1369" y="1891"/>
                    </a:cubicBezTo>
                    <a:cubicBezTo>
                      <a:pt x="1363" y="1846"/>
                      <a:pt x="1347" y="1780"/>
                      <a:pt x="1312" y="1764"/>
                    </a:cubicBezTo>
                    <a:cubicBezTo>
                      <a:pt x="1306" y="1761"/>
                      <a:pt x="1299" y="1759"/>
                      <a:pt x="1291" y="1759"/>
                    </a:cubicBezTo>
                    <a:cubicBezTo>
                      <a:pt x="1259" y="1759"/>
                      <a:pt x="1212" y="1781"/>
                      <a:pt x="1183" y="1799"/>
                    </a:cubicBezTo>
                    <a:cubicBezTo>
                      <a:pt x="1056" y="1879"/>
                      <a:pt x="942" y="1969"/>
                      <a:pt x="815" y="2042"/>
                    </a:cubicBezTo>
                    <a:lnTo>
                      <a:pt x="811" y="2044"/>
                    </a:lnTo>
                    <a:cubicBezTo>
                      <a:pt x="793" y="2055"/>
                      <a:pt x="776" y="2060"/>
                      <a:pt x="759" y="2060"/>
                    </a:cubicBezTo>
                    <a:cubicBezTo>
                      <a:pt x="684" y="2060"/>
                      <a:pt x="626" y="1969"/>
                      <a:pt x="680" y="1897"/>
                    </a:cubicBezTo>
                    <a:cubicBezTo>
                      <a:pt x="704" y="1862"/>
                      <a:pt x="731" y="1829"/>
                      <a:pt x="757" y="1805"/>
                    </a:cubicBezTo>
                    <a:cubicBezTo>
                      <a:pt x="872" y="1696"/>
                      <a:pt x="1001" y="1602"/>
                      <a:pt x="1126" y="1502"/>
                    </a:cubicBezTo>
                    <a:cubicBezTo>
                      <a:pt x="1351" y="1320"/>
                      <a:pt x="1543" y="1122"/>
                      <a:pt x="1592" y="817"/>
                    </a:cubicBezTo>
                    <a:cubicBezTo>
                      <a:pt x="1606" y="727"/>
                      <a:pt x="1639" y="643"/>
                      <a:pt x="1668" y="557"/>
                    </a:cubicBezTo>
                    <a:cubicBezTo>
                      <a:pt x="1717" y="418"/>
                      <a:pt x="1770" y="281"/>
                      <a:pt x="1819" y="142"/>
                    </a:cubicBezTo>
                    <a:cubicBezTo>
                      <a:pt x="1851" y="50"/>
                      <a:pt x="1829" y="1"/>
                      <a:pt x="17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3557550" y="4960150"/>
                <a:ext cx="55300" cy="28875"/>
              </a:xfrm>
              <a:custGeom>
                <a:rect b="b" l="l" r="r" t="t"/>
                <a:pathLst>
                  <a:path extrusionOk="0" h="1155" w="2212">
                    <a:moveTo>
                      <a:pt x="1004" y="1"/>
                    </a:moveTo>
                    <a:cubicBezTo>
                      <a:pt x="954" y="1"/>
                      <a:pt x="903" y="8"/>
                      <a:pt x="851" y="25"/>
                    </a:cubicBezTo>
                    <a:cubicBezTo>
                      <a:pt x="553" y="119"/>
                      <a:pt x="322" y="324"/>
                      <a:pt x="92" y="518"/>
                    </a:cubicBezTo>
                    <a:cubicBezTo>
                      <a:pt x="0" y="594"/>
                      <a:pt x="27" y="672"/>
                      <a:pt x="148" y="723"/>
                    </a:cubicBezTo>
                    <a:cubicBezTo>
                      <a:pt x="426" y="843"/>
                      <a:pt x="706" y="966"/>
                      <a:pt x="989" y="1081"/>
                    </a:cubicBezTo>
                    <a:cubicBezTo>
                      <a:pt x="1070" y="1116"/>
                      <a:pt x="1162" y="1130"/>
                      <a:pt x="1265" y="1154"/>
                    </a:cubicBezTo>
                    <a:cubicBezTo>
                      <a:pt x="1336" y="1126"/>
                      <a:pt x="1418" y="1105"/>
                      <a:pt x="1490" y="1064"/>
                    </a:cubicBezTo>
                    <a:cubicBezTo>
                      <a:pt x="1678" y="960"/>
                      <a:pt x="1858" y="845"/>
                      <a:pt x="2042" y="733"/>
                    </a:cubicBezTo>
                    <a:cubicBezTo>
                      <a:pt x="2212" y="631"/>
                      <a:pt x="2212" y="539"/>
                      <a:pt x="2046" y="436"/>
                    </a:cubicBezTo>
                    <a:cubicBezTo>
                      <a:pt x="2036" y="428"/>
                      <a:pt x="2024" y="424"/>
                      <a:pt x="2016" y="418"/>
                    </a:cubicBezTo>
                    <a:cubicBezTo>
                      <a:pt x="1760" y="297"/>
                      <a:pt x="1506" y="172"/>
                      <a:pt x="1248" y="58"/>
                    </a:cubicBezTo>
                    <a:cubicBezTo>
                      <a:pt x="1169" y="22"/>
                      <a:pt x="1087" y="1"/>
                      <a:pt x="10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3597600" y="4977850"/>
                <a:ext cx="57975" cy="21400"/>
              </a:xfrm>
              <a:custGeom>
                <a:rect b="b" l="l" r="r" t="t"/>
                <a:pathLst>
                  <a:path extrusionOk="0" h="856" w="2319">
                    <a:moveTo>
                      <a:pt x="1204" y="0"/>
                    </a:moveTo>
                    <a:cubicBezTo>
                      <a:pt x="1110" y="0"/>
                      <a:pt x="1021" y="18"/>
                      <a:pt x="935" y="74"/>
                    </a:cubicBezTo>
                    <a:cubicBezTo>
                      <a:pt x="714" y="211"/>
                      <a:pt x="489" y="342"/>
                      <a:pt x="266" y="477"/>
                    </a:cubicBezTo>
                    <a:cubicBezTo>
                      <a:pt x="213" y="510"/>
                      <a:pt x="160" y="545"/>
                      <a:pt x="113" y="586"/>
                    </a:cubicBezTo>
                    <a:cubicBezTo>
                      <a:pt x="0" y="690"/>
                      <a:pt x="15" y="759"/>
                      <a:pt x="158" y="800"/>
                    </a:cubicBezTo>
                    <a:cubicBezTo>
                      <a:pt x="272" y="833"/>
                      <a:pt x="393" y="841"/>
                      <a:pt x="502" y="856"/>
                    </a:cubicBezTo>
                    <a:cubicBezTo>
                      <a:pt x="632" y="837"/>
                      <a:pt x="761" y="837"/>
                      <a:pt x="876" y="800"/>
                    </a:cubicBezTo>
                    <a:cubicBezTo>
                      <a:pt x="1316" y="649"/>
                      <a:pt x="1750" y="487"/>
                      <a:pt x="2185" y="330"/>
                    </a:cubicBezTo>
                    <a:cubicBezTo>
                      <a:pt x="2249" y="305"/>
                      <a:pt x="2318" y="279"/>
                      <a:pt x="2308" y="191"/>
                    </a:cubicBezTo>
                    <a:cubicBezTo>
                      <a:pt x="2296" y="97"/>
                      <a:pt x="2216" y="111"/>
                      <a:pt x="2149" y="105"/>
                    </a:cubicBezTo>
                    <a:cubicBezTo>
                      <a:pt x="1876" y="74"/>
                      <a:pt x="1600" y="43"/>
                      <a:pt x="1326" y="9"/>
                    </a:cubicBezTo>
                    <a:cubicBezTo>
                      <a:pt x="1284" y="4"/>
                      <a:pt x="1244" y="0"/>
                      <a:pt x="1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3466600" y="4831975"/>
                <a:ext cx="30000" cy="23850"/>
              </a:xfrm>
              <a:custGeom>
                <a:rect b="b" l="l" r="r" t="t"/>
                <a:pathLst>
                  <a:path extrusionOk="0" h="954" w="1200">
                    <a:moveTo>
                      <a:pt x="1169" y="0"/>
                    </a:moveTo>
                    <a:lnTo>
                      <a:pt x="1169" y="0"/>
                    </a:lnTo>
                    <a:cubicBezTo>
                      <a:pt x="1108" y="27"/>
                      <a:pt x="1052" y="39"/>
                      <a:pt x="1005" y="68"/>
                    </a:cubicBezTo>
                    <a:cubicBezTo>
                      <a:pt x="745" y="236"/>
                      <a:pt x="481" y="406"/>
                      <a:pt x="226" y="581"/>
                    </a:cubicBezTo>
                    <a:cubicBezTo>
                      <a:pt x="160" y="626"/>
                      <a:pt x="103" y="696"/>
                      <a:pt x="54" y="766"/>
                    </a:cubicBezTo>
                    <a:cubicBezTo>
                      <a:pt x="17" y="821"/>
                      <a:pt x="1" y="890"/>
                      <a:pt x="74" y="954"/>
                    </a:cubicBezTo>
                    <a:cubicBezTo>
                      <a:pt x="99" y="944"/>
                      <a:pt x="125" y="939"/>
                      <a:pt x="146" y="923"/>
                    </a:cubicBezTo>
                    <a:cubicBezTo>
                      <a:pt x="461" y="702"/>
                      <a:pt x="774" y="477"/>
                      <a:pt x="1085" y="254"/>
                    </a:cubicBezTo>
                    <a:cubicBezTo>
                      <a:pt x="1167" y="197"/>
                      <a:pt x="1200" y="129"/>
                      <a:pt x="11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3521375" y="4723175"/>
                <a:ext cx="211625" cy="229225"/>
              </a:xfrm>
              <a:custGeom>
                <a:rect b="b" l="l" r="r" t="t"/>
                <a:pathLst>
                  <a:path extrusionOk="0" h="9169" w="8465">
                    <a:moveTo>
                      <a:pt x="2490" y="302"/>
                    </a:moveTo>
                    <a:cubicBezTo>
                      <a:pt x="2598" y="302"/>
                      <a:pt x="2706" y="311"/>
                      <a:pt x="2814" y="326"/>
                    </a:cubicBezTo>
                    <a:cubicBezTo>
                      <a:pt x="3152" y="375"/>
                      <a:pt x="3485" y="445"/>
                      <a:pt x="3819" y="498"/>
                    </a:cubicBezTo>
                    <a:cubicBezTo>
                      <a:pt x="4042" y="535"/>
                      <a:pt x="4271" y="555"/>
                      <a:pt x="4492" y="596"/>
                    </a:cubicBezTo>
                    <a:cubicBezTo>
                      <a:pt x="5083" y="702"/>
                      <a:pt x="5592" y="979"/>
                      <a:pt x="6034" y="1378"/>
                    </a:cubicBezTo>
                    <a:cubicBezTo>
                      <a:pt x="6368" y="1678"/>
                      <a:pt x="6701" y="1977"/>
                      <a:pt x="7022" y="2292"/>
                    </a:cubicBezTo>
                    <a:cubicBezTo>
                      <a:pt x="7784" y="3041"/>
                      <a:pt x="8176" y="3945"/>
                      <a:pt x="8148" y="5023"/>
                    </a:cubicBezTo>
                    <a:cubicBezTo>
                      <a:pt x="8142" y="5220"/>
                      <a:pt x="8103" y="5416"/>
                      <a:pt x="8082" y="5613"/>
                    </a:cubicBezTo>
                    <a:cubicBezTo>
                      <a:pt x="8050" y="5946"/>
                      <a:pt x="8037" y="6284"/>
                      <a:pt x="7978" y="6611"/>
                    </a:cubicBezTo>
                    <a:cubicBezTo>
                      <a:pt x="7814" y="7526"/>
                      <a:pt x="7305" y="8215"/>
                      <a:pt x="6497" y="8661"/>
                    </a:cubicBezTo>
                    <a:cubicBezTo>
                      <a:pt x="6242" y="8801"/>
                      <a:pt x="5972" y="8868"/>
                      <a:pt x="5698" y="8868"/>
                    </a:cubicBezTo>
                    <a:cubicBezTo>
                      <a:pt x="5492" y="8868"/>
                      <a:pt x="5284" y="8830"/>
                      <a:pt x="5079" y="8757"/>
                    </a:cubicBezTo>
                    <a:cubicBezTo>
                      <a:pt x="3620" y="8238"/>
                      <a:pt x="2329" y="7464"/>
                      <a:pt x="1370" y="6214"/>
                    </a:cubicBezTo>
                    <a:cubicBezTo>
                      <a:pt x="1335" y="6163"/>
                      <a:pt x="1296" y="6114"/>
                      <a:pt x="1263" y="6061"/>
                    </a:cubicBezTo>
                    <a:cubicBezTo>
                      <a:pt x="819" y="5314"/>
                      <a:pt x="476" y="4528"/>
                      <a:pt x="347" y="3663"/>
                    </a:cubicBezTo>
                    <a:cubicBezTo>
                      <a:pt x="328" y="3534"/>
                      <a:pt x="328" y="3401"/>
                      <a:pt x="322" y="3317"/>
                    </a:cubicBezTo>
                    <a:cubicBezTo>
                      <a:pt x="345" y="2806"/>
                      <a:pt x="404" y="2345"/>
                      <a:pt x="533" y="1891"/>
                    </a:cubicBezTo>
                    <a:cubicBezTo>
                      <a:pt x="750" y="1151"/>
                      <a:pt x="1218" y="639"/>
                      <a:pt x="1955" y="385"/>
                    </a:cubicBezTo>
                    <a:cubicBezTo>
                      <a:pt x="2129" y="326"/>
                      <a:pt x="2309" y="302"/>
                      <a:pt x="2490" y="302"/>
                    </a:cubicBezTo>
                    <a:close/>
                    <a:moveTo>
                      <a:pt x="2491" y="1"/>
                    </a:moveTo>
                    <a:cubicBezTo>
                      <a:pt x="2278" y="38"/>
                      <a:pt x="2032" y="54"/>
                      <a:pt x="1807" y="126"/>
                    </a:cubicBezTo>
                    <a:cubicBezTo>
                      <a:pt x="1081" y="363"/>
                      <a:pt x="598" y="862"/>
                      <a:pt x="328" y="1572"/>
                    </a:cubicBezTo>
                    <a:cubicBezTo>
                      <a:pt x="150" y="2043"/>
                      <a:pt x="97" y="2540"/>
                      <a:pt x="46" y="3035"/>
                    </a:cubicBezTo>
                    <a:cubicBezTo>
                      <a:pt x="1" y="3481"/>
                      <a:pt x="58" y="3910"/>
                      <a:pt x="189" y="4330"/>
                    </a:cubicBezTo>
                    <a:cubicBezTo>
                      <a:pt x="277" y="4616"/>
                      <a:pt x="365" y="4907"/>
                      <a:pt x="478" y="5183"/>
                    </a:cubicBezTo>
                    <a:cubicBezTo>
                      <a:pt x="635" y="5582"/>
                      <a:pt x="809" y="5985"/>
                      <a:pt x="1073" y="6327"/>
                    </a:cubicBezTo>
                    <a:cubicBezTo>
                      <a:pt x="1584" y="6992"/>
                      <a:pt x="2180" y="7573"/>
                      <a:pt x="2884" y="8035"/>
                    </a:cubicBezTo>
                    <a:cubicBezTo>
                      <a:pt x="3534" y="8463"/>
                      <a:pt x="4242" y="8763"/>
                      <a:pt x="4966" y="9033"/>
                    </a:cubicBezTo>
                    <a:cubicBezTo>
                      <a:pt x="5204" y="9122"/>
                      <a:pt x="5446" y="9168"/>
                      <a:pt x="5687" y="9168"/>
                    </a:cubicBezTo>
                    <a:cubicBezTo>
                      <a:pt x="5959" y="9168"/>
                      <a:pt x="6229" y="9110"/>
                      <a:pt x="6493" y="8988"/>
                    </a:cubicBezTo>
                    <a:cubicBezTo>
                      <a:pt x="7620" y="8471"/>
                      <a:pt x="8209" y="7556"/>
                      <a:pt x="8342" y="6335"/>
                    </a:cubicBezTo>
                    <a:cubicBezTo>
                      <a:pt x="8377" y="6008"/>
                      <a:pt x="8410" y="5680"/>
                      <a:pt x="8434" y="5353"/>
                    </a:cubicBezTo>
                    <a:cubicBezTo>
                      <a:pt x="8448" y="5105"/>
                      <a:pt x="8465" y="4854"/>
                      <a:pt x="8451" y="4606"/>
                    </a:cubicBezTo>
                    <a:cubicBezTo>
                      <a:pt x="8434" y="4221"/>
                      <a:pt x="8295" y="3868"/>
                      <a:pt x="8174" y="3505"/>
                    </a:cubicBezTo>
                    <a:cubicBezTo>
                      <a:pt x="7976" y="2912"/>
                      <a:pt x="7626" y="2429"/>
                      <a:pt x="7178" y="2008"/>
                    </a:cubicBezTo>
                    <a:cubicBezTo>
                      <a:pt x="6912" y="1760"/>
                      <a:pt x="6638" y="1519"/>
                      <a:pt x="6378" y="1269"/>
                    </a:cubicBezTo>
                    <a:cubicBezTo>
                      <a:pt x="5836" y="747"/>
                      <a:pt x="5202" y="404"/>
                      <a:pt x="4457" y="281"/>
                    </a:cubicBezTo>
                    <a:cubicBezTo>
                      <a:pt x="4042" y="211"/>
                      <a:pt x="3628" y="154"/>
                      <a:pt x="3213" y="93"/>
                    </a:cubicBezTo>
                    <a:cubicBezTo>
                      <a:pt x="2984" y="58"/>
                      <a:pt x="2753" y="33"/>
                      <a:pt x="24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3529425" y="4730700"/>
                <a:ext cx="196375" cy="214200"/>
              </a:xfrm>
              <a:custGeom>
                <a:rect b="b" l="l" r="r" t="t"/>
                <a:pathLst>
                  <a:path extrusionOk="0" h="8568" w="7855">
                    <a:moveTo>
                      <a:pt x="2168" y="1"/>
                    </a:moveTo>
                    <a:cubicBezTo>
                      <a:pt x="1987" y="1"/>
                      <a:pt x="1807" y="25"/>
                      <a:pt x="1633" y="84"/>
                    </a:cubicBezTo>
                    <a:cubicBezTo>
                      <a:pt x="896" y="338"/>
                      <a:pt x="428" y="850"/>
                      <a:pt x="211" y="1590"/>
                    </a:cubicBezTo>
                    <a:cubicBezTo>
                      <a:pt x="82" y="2044"/>
                      <a:pt x="23" y="2505"/>
                      <a:pt x="0" y="3016"/>
                    </a:cubicBezTo>
                    <a:cubicBezTo>
                      <a:pt x="6" y="3100"/>
                      <a:pt x="6" y="3233"/>
                      <a:pt x="25" y="3362"/>
                    </a:cubicBezTo>
                    <a:cubicBezTo>
                      <a:pt x="154" y="4227"/>
                      <a:pt x="497" y="5013"/>
                      <a:pt x="941" y="5760"/>
                    </a:cubicBezTo>
                    <a:cubicBezTo>
                      <a:pt x="974" y="5813"/>
                      <a:pt x="1013" y="5862"/>
                      <a:pt x="1048" y="5913"/>
                    </a:cubicBezTo>
                    <a:cubicBezTo>
                      <a:pt x="2007" y="7163"/>
                      <a:pt x="3298" y="7937"/>
                      <a:pt x="4757" y="8456"/>
                    </a:cubicBezTo>
                    <a:cubicBezTo>
                      <a:pt x="4962" y="8529"/>
                      <a:pt x="5170" y="8567"/>
                      <a:pt x="5376" y="8567"/>
                    </a:cubicBezTo>
                    <a:cubicBezTo>
                      <a:pt x="5650" y="8567"/>
                      <a:pt x="5920" y="8500"/>
                      <a:pt x="6175" y="8360"/>
                    </a:cubicBezTo>
                    <a:cubicBezTo>
                      <a:pt x="6983" y="7914"/>
                      <a:pt x="7492" y="7225"/>
                      <a:pt x="7656" y="6310"/>
                    </a:cubicBezTo>
                    <a:cubicBezTo>
                      <a:pt x="7715" y="5983"/>
                      <a:pt x="7728" y="5645"/>
                      <a:pt x="7760" y="5312"/>
                    </a:cubicBezTo>
                    <a:cubicBezTo>
                      <a:pt x="7781" y="5115"/>
                      <a:pt x="7820" y="4919"/>
                      <a:pt x="7826" y="4722"/>
                    </a:cubicBezTo>
                    <a:cubicBezTo>
                      <a:pt x="7854" y="3644"/>
                      <a:pt x="7462" y="2740"/>
                      <a:pt x="6700" y="1991"/>
                    </a:cubicBezTo>
                    <a:cubicBezTo>
                      <a:pt x="6379" y="1676"/>
                      <a:pt x="6046" y="1377"/>
                      <a:pt x="5712" y="1077"/>
                    </a:cubicBezTo>
                    <a:cubicBezTo>
                      <a:pt x="5270" y="678"/>
                      <a:pt x="4761" y="401"/>
                      <a:pt x="4170" y="295"/>
                    </a:cubicBezTo>
                    <a:cubicBezTo>
                      <a:pt x="3949" y="254"/>
                      <a:pt x="3720" y="234"/>
                      <a:pt x="3497" y="197"/>
                    </a:cubicBezTo>
                    <a:cubicBezTo>
                      <a:pt x="3163" y="144"/>
                      <a:pt x="2830" y="74"/>
                      <a:pt x="2492" y="25"/>
                    </a:cubicBezTo>
                    <a:cubicBezTo>
                      <a:pt x="2384" y="10"/>
                      <a:pt x="2276" y="1"/>
                      <a:pt x="21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3579900" y="4814275"/>
                <a:ext cx="21875" cy="18450"/>
              </a:xfrm>
              <a:custGeom>
                <a:rect b="b" l="l" r="r" t="t"/>
                <a:pathLst>
                  <a:path extrusionOk="0" h="738" w="875">
                    <a:moveTo>
                      <a:pt x="318" y="1"/>
                    </a:moveTo>
                    <a:cubicBezTo>
                      <a:pt x="140" y="1"/>
                      <a:pt x="0" y="195"/>
                      <a:pt x="74" y="326"/>
                    </a:cubicBezTo>
                    <a:cubicBezTo>
                      <a:pt x="187" y="520"/>
                      <a:pt x="346" y="674"/>
                      <a:pt x="573" y="729"/>
                    </a:cubicBezTo>
                    <a:cubicBezTo>
                      <a:pt x="597" y="735"/>
                      <a:pt x="619" y="738"/>
                      <a:pt x="640" y="738"/>
                    </a:cubicBezTo>
                    <a:cubicBezTo>
                      <a:pt x="785" y="738"/>
                      <a:pt x="875" y="606"/>
                      <a:pt x="825" y="449"/>
                    </a:cubicBezTo>
                    <a:cubicBezTo>
                      <a:pt x="766" y="258"/>
                      <a:pt x="616" y="144"/>
                      <a:pt x="453" y="50"/>
                    </a:cubicBezTo>
                    <a:cubicBezTo>
                      <a:pt x="406" y="23"/>
                      <a:pt x="348" y="11"/>
                      <a:pt x="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3593750" y="4786900"/>
                <a:ext cx="15325" cy="20875"/>
              </a:xfrm>
              <a:custGeom>
                <a:rect b="b" l="l" r="r" t="t"/>
                <a:pathLst>
                  <a:path extrusionOk="0" h="835" w="613">
                    <a:moveTo>
                      <a:pt x="361" y="0"/>
                    </a:moveTo>
                    <a:cubicBezTo>
                      <a:pt x="227" y="0"/>
                      <a:pt x="96" y="106"/>
                      <a:pt x="48" y="259"/>
                    </a:cubicBezTo>
                    <a:cubicBezTo>
                      <a:pt x="1" y="398"/>
                      <a:pt x="7" y="537"/>
                      <a:pt x="60" y="674"/>
                    </a:cubicBezTo>
                    <a:cubicBezTo>
                      <a:pt x="101" y="778"/>
                      <a:pt x="182" y="834"/>
                      <a:pt x="270" y="834"/>
                    </a:cubicBezTo>
                    <a:cubicBezTo>
                      <a:pt x="333" y="834"/>
                      <a:pt x="398" y="806"/>
                      <a:pt x="455" y="748"/>
                    </a:cubicBezTo>
                    <a:cubicBezTo>
                      <a:pt x="561" y="635"/>
                      <a:pt x="602" y="496"/>
                      <a:pt x="608" y="390"/>
                    </a:cubicBezTo>
                    <a:cubicBezTo>
                      <a:pt x="613" y="154"/>
                      <a:pt x="533" y="23"/>
                      <a:pt x="400" y="3"/>
                    </a:cubicBezTo>
                    <a:cubicBezTo>
                      <a:pt x="387" y="1"/>
                      <a:pt x="374" y="0"/>
                      <a:pt x="3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3612075" y="4828025"/>
                <a:ext cx="14025" cy="20950"/>
              </a:xfrm>
              <a:custGeom>
                <a:rect b="b" l="l" r="r" t="t"/>
                <a:pathLst>
                  <a:path extrusionOk="0" h="838" w="561">
                    <a:moveTo>
                      <a:pt x="324" y="1"/>
                    </a:moveTo>
                    <a:cubicBezTo>
                      <a:pt x="231" y="1"/>
                      <a:pt x="171" y="65"/>
                      <a:pt x="121" y="144"/>
                    </a:cubicBezTo>
                    <a:cubicBezTo>
                      <a:pt x="31" y="289"/>
                      <a:pt x="0" y="447"/>
                      <a:pt x="4" y="615"/>
                    </a:cubicBezTo>
                    <a:cubicBezTo>
                      <a:pt x="8" y="713"/>
                      <a:pt x="53" y="799"/>
                      <a:pt x="164" y="829"/>
                    </a:cubicBezTo>
                    <a:cubicBezTo>
                      <a:pt x="184" y="835"/>
                      <a:pt x="204" y="837"/>
                      <a:pt x="222" y="837"/>
                    </a:cubicBezTo>
                    <a:cubicBezTo>
                      <a:pt x="294" y="837"/>
                      <a:pt x="352" y="799"/>
                      <a:pt x="401" y="741"/>
                    </a:cubicBezTo>
                    <a:cubicBezTo>
                      <a:pt x="504" y="621"/>
                      <a:pt x="557" y="482"/>
                      <a:pt x="557" y="322"/>
                    </a:cubicBezTo>
                    <a:cubicBezTo>
                      <a:pt x="557" y="300"/>
                      <a:pt x="561" y="279"/>
                      <a:pt x="557" y="253"/>
                    </a:cubicBezTo>
                    <a:cubicBezTo>
                      <a:pt x="547" y="126"/>
                      <a:pt x="473" y="25"/>
                      <a:pt x="367" y="5"/>
                    </a:cubicBezTo>
                    <a:cubicBezTo>
                      <a:pt x="352" y="2"/>
                      <a:pt x="337" y="1"/>
                      <a:pt x="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3587575" y="4850650"/>
                <a:ext cx="19850" cy="16550"/>
              </a:xfrm>
              <a:custGeom>
                <a:rect b="b" l="l" r="r" t="t"/>
                <a:pathLst>
                  <a:path extrusionOk="0" h="662" w="794">
                    <a:moveTo>
                      <a:pt x="478" y="0"/>
                    </a:moveTo>
                    <a:cubicBezTo>
                      <a:pt x="475" y="0"/>
                      <a:pt x="472" y="0"/>
                      <a:pt x="469" y="0"/>
                    </a:cubicBezTo>
                    <a:cubicBezTo>
                      <a:pt x="395" y="31"/>
                      <a:pt x="268" y="68"/>
                      <a:pt x="156" y="131"/>
                    </a:cubicBezTo>
                    <a:cubicBezTo>
                      <a:pt x="43" y="197"/>
                      <a:pt x="0" y="321"/>
                      <a:pt x="8" y="452"/>
                    </a:cubicBezTo>
                    <a:cubicBezTo>
                      <a:pt x="16" y="571"/>
                      <a:pt x="97" y="661"/>
                      <a:pt x="205" y="661"/>
                    </a:cubicBezTo>
                    <a:cubicBezTo>
                      <a:pt x="218" y="661"/>
                      <a:pt x="232" y="660"/>
                      <a:pt x="246" y="657"/>
                    </a:cubicBezTo>
                    <a:cubicBezTo>
                      <a:pt x="459" y="614"/>
                      <a:pt x="635" y="503"/>
                      <a:pt x="725" y="295"/>
                    </a:cubicBezTo>
                    <a:cubicBezTo>
                      <a:pt x="793" y="136"/>
                      <a:pt x="695" y="0"/>
                      <a:pt x="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3621625" y="4805375"/>
                <a:ext cx="22025" cy="12875"/>
              </a:xfrm>
              <a:custGeom>
                <a:rect b="b" l="l" r="r" t="t"/>
                <a:pathLst>
                  <a:path extrusionOk="0" h="515" w="881">
                    <a:moveTo>
                      <a:pt x="407" y="0"/>
                    </a:moveTo>
                    <a:cubicBezTo>
                      <a:pt x="328" y="0"/>
                      <a:pt x="250" y="19"/>
                      <a:pt x="183" y="58"/>
                    </a:cubicBezTo>
                    <a:cubicBezTo>
                      <a:pt x="11" y="154"/>
                      <a:pt x="1" y="369"/>
                      <a:pt x="173" y="467"/>
                    </a:cubicBezTo>
                    <a:cubicBezTo>
                      <a:pt x="227" y="497"/>
                      <a:pt x="401" y="515"/>
                      <a:pt x="539" y="515"/>
                    </a:cubicBezTo>
                    <a:cubicBezTo>
                      <a:pt x="615" y="515"/>
                      <a:pt x="680" y="509"/>
                      <a:pt x="707" y="498"/>
                    </a:cubicBezTo>
                    <a:cubicBezTo>
                      <a:pt x="858" y="428"/>
                      <a:pt x="881" y="293"/>
                      <a:pt x="778" y="166"/>
                    </a:cubicBezTo>
                    <a:cubicBezTo>
                      <a:pt x="691" y="59"/>
                      <a:pt x="548" y="0"/>
                      <a:pt x="4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3631750" y="4786525"/>
                <a:ext cx="20550" cy="12800"/>
              </a:xfrm>
              <a:custGeom>
                <a:rect b="b" l="l" r="r" t="t"/>
                <a:pathLst>
                  <a:path extrusionOk="0" h="512" w="822">
                    <a:moveTo>
                      <a:pt x="412" y="1"/>
                    </a:moveTo>
                    <a:cubicBezTo>
                      <a:pt x="352" y="1"/>
                      <a:pt x="291" y="7"/>
                      <a:pt x="234" y="18"/>
                    </a:cubicBezTo>
                    <a:cubicBezTo>
                      <a:pt x="50" y="51"/>
                      <a:pt x="1" y="245"/>
                      <a:pt x="132" y="378"/>
                    </a:cubicBezTo>
                    <a:cubicBezTo>
                      <a:pt x="224" y="472"/>
                      <a:pt x="337" y="511"/>
                      <a:pt x="447" y="511"/>
                    </a:cubicBezTo>
                    <a:cubicBezTo>
                      <a:pt x="453" y="511"/>
                      <a:pt x="458" y="511"/>
                      <a:pt x="463" y="511"/>
                    </a:cubicBezTo>
                    <a:cubicBezTo>
                      <a:pt x="469" y="511"/>
                      <a:pt x="475" y="511"/>
                      <a:pt x="481" y="511"/>
                    </a:cubicBezTo>
                    <a:cubicBezTo>
                      <a:pt x="672" y="511"/>
                      <a:pt x="771" y="444"/>
                      <a:pt x="797" y="317"/>
                    </a:cubicBezTo>
                    <a:cubicBezTo>
                      <a:pt x="821" y="182"/>
                      <a:pt x="738" y="55"/>
                      <a:pt x="566" y="16"/>
                    </a:cubicBezTo>
                    <a:cubicBezTo>
                      <a:pt x="516" y="5"/>
                      <a:pt x="464"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3621225" y="4860100"/>
                <a:ext cx="11675" cy="19200"/>
              </a:xfrm>
              <a:custGeom>
                <a:rect b="b" l="l" r="r" t="t"/>
                <a:pathLst>
                  <a:path extrusionOk="0" h="768" w="467">
                    <a:moveTo>
                      <a:pt x="236" y="1"/>
                    </a:moveTo>
                    <a:cubicBezTo>
                      <a:pt x="117" y="1"/>
                      <a:pt x="11" y="96"/>
                      <a:pt x="5" y="242"/>
                    </a:cubicBezTo>
                    <a:cubicBezTo>
                      <a:pt x="1" y="375"/>
                      <a:pt x="21" y="512"/>
                      <a:pt x="46" y="643"/>
                    </a:cubicBezTo>
                    <a:cubicBezTo>
                      <a:pt x="60" y="710"/>
                      <a:pt x="115" y="767"/>
                      <a:pt x="186" y="767"/>
                    </a:cubicBezTo>
                    <a:cubicBezTo>
                      <a:pt x="193" y="767"/>
                      <a:pt x="200" y="767"/>
                      <a:pt x="207" y="766"/>
                    </a:cubicBezTo>
                    <a:cubicBezTo>
                      <a:pt x="269" y="758"/>
                      <a:pt x="348" y="725"/>
                      <a:pt x="373" y="676"/>
                    </a:cubicBezTo>
                    <a:cubicBezTo>
                      <a:pt x="426" y="574"/>
                      <a:pt x="467" y="283"/>
                      <a:pt x="461" y="254"/>
                    </a:cubicBezTo>
                    <a:cubicBezTo>
                      <a:pt x="447" y="99"/>
                      <a:pt x="369" y="7"/>
                      <a:pt x="240" y="1"/>
                    </a:cubicBezTo>
                    <a:cubicBezTo>
                      <a:pt x="239" y="1"/>
                      <a:pt x="237" y="1"/>
                      <a:pt x="2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0"/>
              <p:cNvSpPr/>
              <p:nvPr/>
            </p:nvSpPr>
            <p:spPr>
              <a:xfrm>
                <a:off x="3648700" y="4815250"/>
                <a:ext cx="13225" cy="18225"/>
              </a:xfrm>
              <a:custGeom>
                <a:rect b="b" l="l" r="r" t="t"/>
                <a:pathLst>
                  <a:path extrusionOk="0" h="729" w="529">
                    <a:moveTo>
                      <a:pt x="330" y="0"/>
                    </a:moveTo>
                    <a:cubicBezTo>
                      <a:pt x="247" y="0"/>
                      <a:pt x="157" y="57"/>
                      <a:pt x="109" y="166"/>
                    </a:cubicBezTo>
                    <a:cubicBezTo>
                      <a:pt x="62" y="270"/>
                      <a:pt x="31" y="389"/>
                      <a:pt x="12" y="504"/>
                    </a:cubicBezTo>
                    <a:cubicBezTo>
                      <a:pt x="0" y="590"/>
                      <a:pt x="41" y="671"/>
                      <a:pt x="131" y="710"/>
                    </a:cubicBezTo>
                    <a:cubicBezTo>
                      <a:pt x="160" y="722"/>
                      <a:pt x="188" y="728"/>
                      <a:pt x="215" y="728"/>
                    </a:cubicBezTo>
                    <a:cubicBezTo>
                      <a:pt x="274" y="728"/>
                      <a:pt x="329" y="700"/>
                      <a:pt x="377" y="651"/>
                    </a:cubicBezTo>
                    <a:cubicBezTo>
                      <a:pt x="473" y="547"/>
                      <a:pt x="520" y="422"/>
                      <a:pt x="522" y="281"/>
                    </a:cubicBezTo>
                    <a:cubicBezTo>
                      <a:pt x="528" y="123"/>
                      <a:pt x="481" y="35"/>
                      <a:pt x="377" y="7"/>
                    </a:cubicBezTo>
                    <a:cubicBezTo>
                      <a:pt x="362" y="2"/>
                      <a:pt x="346"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a:off x="3636975" y="4841700"/>
                <a:ext cx="19375" cy="13100"/>
              </a:xfrm>
              <a:custGeom>
                <a:rect b="b" l="l" r="r" t="t"/>
                <a:pathLst>
                  <a:path extrusionOk="0" h="524" w="775">
                    <a:moveTo>
                      <a:pt x="321" y="0"/>
                    </a:moveTo>
                    <a:cubicBezTo>
                      <a:pt x="296" y="0"/>
                      <a:pt x="270" y="2"/>
                      <a:pt x="244" y="6"/>
                    </a:cubicBezTo>
                    <a:cubicBezTo>
                      <a:pt x="66" y="31"/>
                      <a:pt x="1" y="205"/>
                      <a:pt x="117" y="348"/>
                    </a:cubicBezTo>
                    <a:cubicBezTo>
                      <a:pt x="205" y="458"/>
                      <a:pt x="332" y="510"/>
                      <a:pt x="459" y="522"/>
                    </a:cubicBezTo>
                    <a:cubicBezTo>
                      <a:pt x="473" y="523"/>
                      <a:pt x="486" y="523"/>
                      <a:pt x="499" y="523"/>
                    </a:cubicBezTo>
                    <a:cubicBezTo>
                      <a:pt x="614" y="523"/>
                      <a:pt x="674" y="481"/>
                      <a:pt x="713" y="385"/>
                    </a:cubicBezTo>
                    <a:cubicBezTo>
                      <a:pt x="747" y="299"/>
                      <a:pt x="774" y="211"/>
                      <a:pt x="684" y="139"/>
                    </a:cubicBezTo>
                    <a:cubicBezTo>
                      <a:pt x="577" y="53"/>
                      <a:pt x="455" y="0"/>
                      <a:pt x="3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3669675" y="4819475"/>
                <a:ext cx="16875" cy="14800"/>
              </a:xfrm>
              <a:custGeom>
                <a:rect b="b" l="l" r="r" t="t"/>
                <a:pathLst>
                  <a:path extrusionOk="0" h="592" w="675">
                    <a:moveTo>
                      <a:pt x="475" y="1"/>
                    </a:moveTo>
                    <a:cubicBezTo>
                      <a:pt x="461" y="1"/>
                      <a:pt x="447" y="2"/>
                      <a:pt x="432" y="5"/>
                    </a:cubicBezTo>
                    <a:cubicBezTo>
                      <a:pt x="266" y="36"/>
                      <a:pt x="145" y="132"/>
                      <a:pt x="61" y="275"/>
                    </a:cubicBezTo>
                    <a:cubicBezTo>
                      <a:pt x="16" y="353"/>
                      <a:pt x="0" y="437"/>
                      <a:pt x="68" y="511"/>
                    </a:cubicBezTo>
                    <a:cubicBezTo>
                      <a:pt x="110" y="562"/>
                      <a:pt x="168" y="591"/>
                      <a:pt x="226" y="591"/>
                    </a:cubicBezTo>
                    <a:cubicBezTo>
                      <a:pt x="256" y="591"/>
                      <a:pt x="285" y="584"/>
                      <a:pt x="313" y="568"/>
                    </a:cubicBezTo>
                    <a:cubicBezTo>
                      <a:pt x="428" y="500"/>
                      <a:pt x="530" y="410"/>
                      <a:pt x="630" y="322"/>
                    </a:cubicBezTo>
                    <a:cubicBezTo>
                      <a:pt x="657" y="294"/>
                      <a:pt x="665" y="243"/>
                      <a:pt x="673" y="222"/>
                    </a:cubicBezTo>
                    <a:cubicBezTo>
                      <a:pt x="675" y="90"/>
                      <a:pt x="587" y="1"/>
                      <a:pt x="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p:nvPr/>
            </p:nvSpPr>
            <p:spPr>
              <a:xfrm>
                <a:off x="3666225" y="4866025"/>
                <a:ext cx="27000" cy="28150"/>
              </a:xfrm>
              <a:custGeom>
                <a:rect b="b" l="l" r="r" t="t"/>
                <a:pathLst>
                  <a:path extrusionOk="0" h="1126" w="1080">
                    <a:moveTo>
                      <a:pt x="631" y="1"/>
                    </a:moveTo>
                    <a:cubicBezTo>
                      <a:pt x="592" y="1"/>
                      <a:pt x="557" y="16"/>
                      <a:pt x="529" y="46"/>
                    </a:cubicBezTo>
                    <a:cubicBezTo>
                      <a:pt x="455" y="124"/>
                      <a:pt x="498" y="201"/>
                      <a:pt x="549" y="273"/>
                    </a:cubicBezTo>
                    <a:cubicBezTo>
                      <a:pt x="586" y="326"/>
                      <a:pt x="629" y="373"/>
                      <a:pt x="662" y="425"/>
                    </a:cubicBezTo>
                    <a:cubicBezTo>
                      <a:pt x="697" y="476"/>
                      <a:pt x="737" y="529"/>
                      <a:pt x="748" y="588"/>
                    </a:cubicBezTo>
                    <a:cubicBezTo>
                      <a:pt x="754" y="650"/>
                      <a:pt x="750" y="731"/>
                      <a:pt x="713" y="774"/>
                    </a:cubicBezTo>
                    <a:cubicBezTo>
                      <a:pt x="694" y="798"/>
                      <a:pt x="672" y="807"/>
                      <a:pt x="649" y="807"/>
                    </a:cubicBezTo>
                    <a:cubicBezTo>
                      <a:pt x="609" y="807"/>
                      <a:pt x="567" y="780"/>
                      <a:pt x="533" y="754"/>
                    </a:cubicBezTo>
                    <a:cubicBezTo>
                      <a:pt x="467" y="705"/>
                      <a:pt x="414" y="645"/>
                      <a:pt x="361" y="590"/>
                    </a:cubicBezTo>
                    <a:cubicBezTo>
                      <a:pt x="324" y="553"/>
                      <a:pt x="300" y="510"/>
                      <a:pt x="263" y="472"/>
                    </a:cubicBezTo>
                    <a:cubicBezTo>
                      <a:pt x="229" y="436"/>
                      <a:pt x="191" y="411"/>
                      <a:pt x="149" y="411"/>
                    </a:cubicBezTo>
                    <a:cubicBezTo>
                      <a:pt x="128" y="411"/>
                      <a:pt x="106" y="417"/>
                      <a:pt x="83" y="431"/>
                    </a:cubicBezTo>
                    <a:cubicBezTo>
                      <a:pt x="3" y="476"/>
                      <a:pt x="1" y="547"/>
                      <a:pt x="23" y="623"/>
                    </a:cubicBezTo>
                    <a:cubicBezTo>
                      <a:pt x="25" y="641"/>
                      <a:pt x="34" y="656"/>
                      <a:pt x="42" y="672"/>
                    </a:cubicBezTo>
                    <a:cubicBezTo>
                      <a:pt x="138" y="848"/>
                      <a:pt x="267" y="997"/>
                      <a:pt x="455" y="1081"/>
                    </a:cubicBezTo>
                    <a:cubicBezTo>
                      <a:pt x="522" y="1111"/>
                      <a:pt x="588" y="1125"/>
                      <a:pt x="652" y="1125"/>
                    </a:cubicBezTo>
                    <a:cubicBezTo>
                      <a:pt x="886" y="1125"/>
                      <a:pt x="1079" y="931"/>
                      <a:pt x="1079" y="623"/>
                    </a:cubicBezTo>
                    <a:cubicBezTo>
                      <a:pt x="1065" y="427"/>
                      <a:pt x="934" y="236"/>
                      <a:pt x="770" y="69"/>
                    </a:cubicBezTo>
                    <a:cubicBezTo>
                      <a:pt x="726" y="23"/>
                      <a:pt x="676"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a:off x="3648300" y="4887500"/>
                <a:ext cx="12600" cy="13400"/>
              </a:xfrm>
              <a:custGeom>
                <a:rect b="b" l="l" r="r" t="t"/>
                <a:pathLst>
                  <a:path extrusionOk="0" h="536" w="504">
                    <a:moveTo>
                      <a:pt x="178" y="1"/>
                    </a:moveTo>
                    <a:cubicBezTo>
                      <a:pt x="80" y="1"/>
                      <a:pt x="1" y="79"/>
                      <a:pt x="12" y="192"/>
                    </a:cubicBezTo>
                    <a:cubicBezTo>
                      <a:pt x="24" y="335"/>
                      <a:pt x="98" y="449"/>
                      <a:pt x="229" y="513"/>
                    </a:cubicBezTo>
                    <a:cubicBezTo>
                      <a:pt x="260" y="528"/>
                      <a:pt x="291" y="535"/>
                      <a:pt x="320" y="535"/>
                    </a:cubicBezTo>
                    <a:cubicBezTo>
                      <a:pt x="420" y="535"/>
                      <a:pt x="503" y="453"/>
                      <a:pt x="503" y="327"/>
                    </a:cubicBezTo>
                    <a:cubicBezTo>
                      <a:pt x="489" y="185"/>
                      <a:pt x="401" y="83"/>
                      <a:pt x="262" y="20"/>
                    </a:cubicBezTo>
                    <a:cubicBezTo>
                      <a:pt x="233" y="7"/>
                      <a:pt x="205" y="1"/>
                      <a:pt x="1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0"/>
              <p:cNvSpPr/>
              <p:nvPr/>
            </p:nvSpPr>
            <p:spPr>
              <a:xfrm>
                <a:off x="3688050" y="4846750"/>
                <a:ext cx="12525" cy="13350"/>
              </a:xfrm>
              <a:custGeom>
                <a:rect b="b" l="l" r="r" t="t"/>
                <a:pathLst>
                  <a:path extrusionOk="0" h="534" w="501">
                    <a:moveTo>
                      <a:pt x="176" y="0"/>
                    </a:moveTo>
                    <a:cubicBezTo>
                      <a:pt x="79" y="0"/>
                      <a:pt x="0" y="77"/>
                      <a:pt x="10" y="189"/>
                    </a:cubicBezTo>
                    <a:cubicBezTo>
                      <a:pt x="22" y="332"/>
                      <a:pt x="96" y="449"/>
                      <a:pt x="227" y="512"/>
                    </a:cubicBezTo>
                    <a:cubicBezTo>
                      <a:pt x="257" y="527"/>
                      <a:pt x="288" y="534"/>
                      <a:pt x="317" y="534"/>
                    </a:cubicBezTo>
                    <a:cubicBezTo>
                      <a:pt x="417" y="534"/>
                      <a:pt x="501" y="453"/>
                      <a:pt x="501" y="326"/>
                    </a:cubicBezTo>
                    <a:cubicBezTo>
                      <a:pt x="488" y="185"/>
                      <a:pt x="398" y="83"/>
                      <a:pt x="259" y="19"/>
                    </a:cubicBezTo>
                    <a:cubicBezTo>
                      <a:pt x="231" y="6"/>
                      <a:pt x="203"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3"/>
          <p:cNvSpPr txBox="1"/>
          <p:nvPr>
            <p:ph type="title"/>
          </p:nvPr>
        </p:nvSpPr>
        <p:spPr>
          <a:xfrm>
            <a:off x="3297150" y="1597175"/>
            <a:ext cx="3772800" cy="1338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3" name="Google Shape;73;p3"/>
          <p:cNvSpPr txBox="1"/>
          <p:nvPr>
            <p:ph hasCustomPrompt="1" idx="2" type="title"/>
          </p:nvPr>
        </p:nvSpPr>
        <p:spPr>
          <a:xfrm>
            <a:off x="2074050" y="1673375"/>
            <a:ext cx="1146900" cy="11856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5600">
                <a:solidFill>
                  <a:schemeClr val="accent6"/>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4" name="Google Shape;74;p3"/>
          <p:cNvSpPr txBox="1"/>
          <p:nvPr>
            <p:ph idx="1" type="subTitle"/>
          </p:nvPr>
        </p:nvSpPr>
        <p:spPr>
          <a:xfrm>
            <a:off x="2074050" y="3001825"/>
            <a:ext cx="4995900" cy="39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3"/>
          <p:cNvSpPr/>
          <p:nvPr/>
        </p:nvSpPr>
        <p:spPr>
          <a:xfrm>
            <a:off x="133350" y="3857539"/>
            <a:ext cx="6457950" cy="2028900"/>
          </a:xfrm>
          <a:custGeom>
            <a:rect b="b" l="l" r="r" t="t"/>
            <a:pathLst>
              <a:path extrusionOk="0" h="81156" w="258318">
                <a:moveTo>
                  <a:pt x="0" y="54486"/>
                </a:moveTo>
                <a:cubicBezTo>
                  <a:pt x="17646" y="67090"/>
                  <a:pt x="48739" y="55365"/>
                  <a:pt x="63246" y="39246"/>
                </a:cubicBezTo>
                <a:cubicBezTo>
                  <a:pt x="68414" y="33504"/>
                  <a:pt x="72399" y="26247"/>
                  <a:pt x="73914" y="18672"/>
                </a:cubicBezTo>
                <a:cubicBezTo>
                  <a:pt x="74471" y="15887"/>
                  <a:pt x="73664" y="12508"/>
                  <a:pt x="75438" y="10290"/>
                </a:cubicBezTo>
                <a:cubicBezTo>
                  <a:pt x="80336" y="4167"/>
                  <a:pt x="89085" y="-1154"/>
                  <a:pt x="96774" y="384"/>
                </a:cubicBezTo>
                <a:cubicBezTo>
                  <a:pt x="105023" y="2034"/>
                  <a:pt x="103991" y="15698"/>
                  <a:pt x="108966" y="22482"/>
                </a:cubicBezTo>
                <a:cubicBezTo>
                  <a:pt x="113299" y="28390"/>
                  <a:pt x="119972" y="33865"/>
                  <a:pt x="127254" y="34674"/>
                </a:cubicBezTo>
                <a:cubicBezTo>
                  <a:pt x="143192" y="36445"/>
                  <a:pt x="153252" y="9063"/>
                  <a:pt x="169164" y="11052"/>
                </a:cubicBezTo>
                <a:cubicBezTo>
                  <a:pt x="174511" y="11720"/>
                  <a:pt x="179832" y="17148"/>
                  <a:pt x="180594" y="22482"/>
                </a:cubicBezTo>
                <a:cubicBezTo>
                  <a:pt x="181212" y="26808"/>
                  <a:pt x="177120" y="34532"/>
                  <a:pt x="172974" y="33150"/>
                </a:cubicBezTo>
                <a:cubicBezTo>
                  <a:pt x="171745" y="32740"/>
                  <a:pt x="172212" y="30635"/>
                  <a:pt x="172212" y="29340"/>
                </a:cubicBezTo>
                <a:cubicBezTo>
                  <a:pt x="172212" y="22501"/>
                  <a:pt x="184516" y="20596"/>
                  <a:pt x="191262" y="21720"/>
                </a:cubicBezTo>
                <a:cubicBezTo>
                  <a:pt x="196624" y="22614"/>
                  <a:pt x="200009" y="28184"/>
                  <a:pt x="204216" y="31626"/>
                </a:cubicBezTo>
                <a:cubicBezTo>
                  <a:pt x="214942" y="40402"/>
                  <a:pt x="226801" y="48236"/>
                  <a:pt x="235458" y="59058"/>
                </a:cubicBezTo>
                <a:cubicBezTo>
                  <a:pt x="242079" y="67334"/>
                  <a:pt x="248264" y="77805"/>
                  <a:pt x="258318" y="81156"/>
                </a:cubicBezTo>
              </a:path>
            </a:pathLst>
          </a:custGeom>
          <a:noFill/>
          <a:ln cap="flat" cmpd="sng" w="19050">
            <a:solidFill>
              <a:schemeClr val="accent2"/>
            </a:solidFill>
            <a:prstDash val="dash"/>
            <a:round/>
            <a:headEnd len="med" w="med" type="none"/>
            <a:tailEnd len="med" w="med" type="none"/>
          </a:ln>
        </p:spPr>
      </p:sp>
      <p:sp>
        <p:nvSpPr>
          <p:cNvPr id="76" name="Google Shape;76;p3"/>
          <p:cNvSpPr/>
          <p:nvPr/>
        </p:nvSpPr>
        <p:spPr>
          <a:xfrm>
            <a:off x="5751743" y="-400050"/>
            <a:ext cx="4219450" cy="5238375"/>
          </a:xfrm>
          <a:custGeom>
            <a:rect b="b" l="l" r="r" t="t"/>
            <a:pathLst>
              <a:path extrusionOk="0" h="209535" w="168778">
                <a:moveTo>
                  <a:pt x="3102" y="0"/>
                </a:moveTo>
                <a:cubicBezTo>
                  <a:pt x="-1238" y="13021"/>
                  <a:pt x="-1054" y="28653"/>
                  <a:pt x="4626" y="41148"/>
                </a:cubicBezTo>
                <a:cubicBezTo>
                  <a:pt x="9650" y="52201"/>
                  <a:pt x="21620" y="61166"/>
                  <a:pt x="33582" y="63246"/>
                </a:cubicBezTo>
                <a:cubicBezTo>
                  <a:pt x="39598" y="64292"/>
                  <a:pt x="46068" y="61360"/>
                  <a:pt x="51108" y="57912"/>
                </a:cubicBezTo>
                <a:cubicBezTo>
                  <a:pt x="57341" y="53648"/>
                  <a:pt x="59766" y="44850"/>
                  <a:pt x="66348" y="41148"/>
                </a:cubicBezTo>
                <a:cubicBezTo>
                  <a:pt x="73494" y="37128"/>
                  <a:pt x="81882" y="32942"/>
                  <a:pt x="89970" y="34290"/>
                </a:cubicBezTo>
                <a:cubicBezTo>
                  <a:pt x="95840" y="35268"/>
                  <a:pt x="100567" y="40651"/>
                  <a:pt x="103686" y="45720"/>
                </a:cubicBezTo>
                <a:cubicBezTo>
                  <a:pt x="108755" y="53957"/>
                  <a:pt x="114354" y="65024"/>
                  <a:pt x="110544" y="73914"/>
                </a:cubicBezTo>
                <a:cubicBezTo>
                  <a:pt x="107601" y="80780"/>
                  <a:pt x="99503" y="88680"/>
                  <a:pt x="92256" y="86868"/>
                </a:cubicBezTo>
                <a:cubicBezTo>
                  <a:pt x="88824" y="86010"/>
                  <a:pt x="87752" y="80431"/>
                  <a:pt x="88446" y="76962"/>
                </a:cubicBezTo>
                <a:cubicBezTo>
                  <a:pt x="89208" y="73152"/>
                  <a:pt x="96140" y="73609"/>
                  <a:pt x="99876" y="74676"/>
                </a:cubicBezTo>
                <a:cubicBezTo>
                  <a:pt x="110853" y="77812"/>
                  <a:pt x="106195" y="96891"/>
                  <a:pt x="112068" y="106680"/>
                </a:cubicBezTo>
                <a:cubicBezTo>
                  <a:pt x="114305" y="110408"/>
                  <a:pt x="122413" y="108634"/>
                  <a:pt x="125022" y="105156"/>
                </a:cubicBezTo>
                <a:cubicBezTo>
                  <a:pt x="125479" y="104546"/>
                  <a:pt x="125745" y="103111"/>
                  <a:pt x="125022" y="102870"/>
                </a:cubicBezTo>
                <a:cubicBezTo>
                  <a:pt x="117262" y="100283"/>
                  <a:pt x="109418" y="110334"/>
                  <a:pt x="105210" y="117348"/>
                </a:cubicBezTo>
                <a:cubicBezTo>
                  <a:pt x="94814" y="134675"/>
                  <a:pt x="86818" y="156062"/>
                  <a:pt x="89970" y="176022"/>
                </a:cubicBezTo>
                <a:cubicBezTo>
                  <a:pt x="92241" y="190402"/>
                  <a:pt x="105492" y="204800"/>
                  <a:pt x="119688" y="208026"/>
                </a:cubicBezTo>
                <a:cubicBezTo>
                  <a:pt x="127123" y="209716"/>
                  <a:pt x="134994" y="209818"/>
                  <a:pt x="142548" y="208788"/>
                </a:cubicBezTo>
                <a:cubicBezTo>
                  <a:pt x="153440" y="207303"/>
                  <a:pt x="163834" y="197745"/>
                  <a:pt x="167694" y="187452"/>
                </a:cubicBezTo>
                <a:cubicBezTo>
                  <a:pt x="169480" y="182690"/>
                  <a:pt x="168456" y="177298"/>
                  <a:pt x="168456" y="172212"/>
                </a:cubicBezTo>
              </a:path>
            </a:pathLst>
          </a:custGeom>
          <a:noFill/>
          <a:ln cap="flat" cmpd="sng" w="19050">
            <a:solidFill>
              <a:schemeClr val="accent2"/>
            </a:solidFill>
            <a:prstDash val="dash"/>
            <a:round/>
            <a:headEnd len="med" w="med" type="none"/>
            <a:tailEnd len="med" w="med" type="none"/>
          </a:ln>
        </p:spPr>
      </p:sp>
      <p:sp>
        <p:nvSpPr>
          <p:cNvPr id="77" name="Google Shape;77;p3"/>
          <p:cNvSpPr/>
          <p:nvPr/>
        </p:nvSpPr>
        <p:spPr>
          <a:xfrm>
            <a:off x="-1257300" y="-1733550"/>
            <a:ext cx="3990325" cy="5463300"/>
          </a:xfrm>
          <a:custGeom>
            <a:rect b="b" l="l" r="r" t="t"/>
            <a:pathLst>
              <a:path extrusionOk="0" h="218532" w="159613">
                <a:moveTo>
                  <a:pt x="0" y="162306"/>
                </a:moveTo>
                <a:cubicBezTo>
                  <a:pt x="0" y="177658"/>
                  <a:pt x="966" y="196912"/>
                  <a:pt x="12954" y="206502"/>
                </a:cubicBezTo>
                <a:cubicBezTo>
                  <a:pt x="24627" y="215841"/>
                  <a:pt x="45301" y="223237"/>
                  <a:pt x="57150" y="214122"/>
                </a:cubicBezTo>
                <a:cubicBezTo>
                  <a:pt x="74730" y="200599"/>
                  <a:pt x="83820" y="175342"/>
                  <a:pt x="83820" y="153162"/>
                </a:cubicBezTo>
                <a:cubicBezTo>
                  <a:pt x="83820" y="138845"/>
                  <a:pt x="69646" y="128013"/>
                  <a:pt x="65532" y="114300"/>
                </a:cubicBezTo>
                <a:cubicBezTo>
                  <a:pt x="64070" y="109428"/>
                  <a:pt x="62495" y="103609"/>
                  <a:pt x="64770" y="99060"/>
                </a:cubicBezTo>
                <a:cubicBezTo>
                  <a:pt x="66633" y="95334"/>
                  <a:pt x="70657" y="92536"/>
                  <a:pt x="74676" y="91440"/>
                </a:cubicBezTo>
                <a:cubicBezTo>
                  <a:pt x="78849" y="90302"/>
                  <a:pt x="83614" y="89072"/>
                  <a:pt x="87630" y="90678"/>
                </a:cubicBezTo>
                <a:cubicBezTo>
                  <a:pt x="90838" y="91961"/>
                  <a:pt x="92634" y="95783"/>
                  <a:pt x="93726" y="99060"/>
                </a:cubicBezTo>
                <a:cubicBezTo>
                  <a:pt x="95981" y="105824"/>
                  <a:pt x="102380" y="120396"/>
                  <a:pt x="95250" y="120396"/>
                </a:cubicBezTo>
                <a:cubicBezTo>
                  <a:pt x="93454" y="120396"/>
                  <a:pt x="90484" y="121338"/>
                  <a:pt x="89916" y="119634"/>
                </a:cubicBezTo>
                <a:cubicBezTo>
                  <a:pt x="87310" y="111815"/>
                  <a:pt x="102671" y="103312"/>
                  <a:pt x="110490" y="105918"/>
                </a:cubicBezTo>
                <a:cubicBezTo>
                  <a:pt x="125220" y="110828"/>
                  <a:pt x="146132" y="130532"/>
                  <a:pt x="155448" y="118110"/>
                </a:cubicBezTo>
                <a:cubicBezTo>
                  <a:pt x="160477" y="111404"/>
                  <a:pt x="161375" y="98891"/>
                  <a:pt x="155448" y="92964"/>
                </a:cubicBezTo>
                <a:cubicBezTo>
                  <a:pt x="146989" y="84505"/>
                  <a:pt x="131434" y="92645"/>
                  <a:pt x="119634" y="90678"/>
                </a:cubicBezTo>
                <a:cubicBezTo>
                  <a:pt x="112185" y="89436"/>
                  <a:pt x="105451" y="82535"/>
                  <a:pt x="102870" y="75438"/>
                </a:cubicBezTo>
                <a:cubicBezTo>
                  <a:pt x="97502" y="60675"/>
                  <a:pt x="106671" y="43450"/>
                  <a:pt x="114300" y="29718"/>
                </a:cubicBezTo>
                <a:cubicBezTo>
                  <a:pt x="119062" y="21147"/>
                  <a:pt x="123255" y="10858"/>
                  <a:pt x="131826" y="6096"/>
                </a:cubicBezTo>
                <a:cubicBezTo>
                  <a:pt x="138720" y="2266"/>
                  <a:pt x="146848" y="871"/>
                  <a:pt x="154686" y="0"/>
                </a:cubicBezTo>
              </a:path>
            </a:pathLst>
          </a:custGeom>
          <a:noFill/>
          <a:ln cap="flat" cmpd="sng" w="19050">
            <a:solidFill>
              <a:schemeClr val="accent2"/>
            </a:solidFill>
            <a:prstDash val="dash"/>
            <a:round/>
            <a:headEnd len="med" w="med" type="none"/>
            <a:tailEnd len="med" w="med" type="none"/>
          </a:ln>
        </p:spPr>
      </p:sp>
      <p:sp>
        <p:nvSpPr>
          <p:cNvPr id="78" name="Google Shape;78;p3"/>
          <p:cNvSpPr/>
          <p:nvPr/>
        </p:nvSpPr>
        <p:spPr>
          <a:xfrm flipH="1" rot="10800000">
            <a:off x="0" y="830000"/>
            <a:ext cx="9143952" cy="4313512"/>
          </a:xfrm>
          <a:custGeom>
            <a:rect b="b" l="l" r="r" t="t"/>
            <a:pathLst>
              <a:path extrusionOk="0" h="27370" w="58020">
                <a:moveTo>
                  <a:pt x="1" y="1"/>
                </a:moveTo>
                <a:lnTo>
                  <a:pt x="1" y="27369"/>
                </a:lnTo>
                <a:cubicBezTo>
                  <a:pt x="1148" y="27261"/>
                  <a:pt x="2087" y="26106"/>
                  <a:pt x="1960" y="24961"/>
                </a:cubicBezTo>
                <a:cubicBezTo>
                  <a:pt x="1284" y="22881"/>
                  <a:pt x="1510" y="22186"/>
                  <a:pt x="3410" y="21054"/>
                </a:cubicBezTo>
                <a:cubicBezTo>
                  <a:pt x="5184" y="19784"/>
                  <a:pt x="6724" y="16964"/>
                  <a:pt x="5343" y="14950"/>
                </a:cubicBezTo>
                <a:cubicBezTo>
                  <a:pt x="4886" y="14363"/>
                  <a:pt x="4171" y="14036"/>
                  <a:pt x="3644" y="13511"/>
                </a:cubicBezTo>
                <a:cubicBezTo>
                  <a:pt x="1299" y="11045"/>
                  <a:pt x="3793" y="7222"/>
                  <a:pt x="6854" y="7035"/>
                </a:cubicBezTo>
                <a:cubicBezTo>
                  <a:pt x="7207" y="6987"/>
                  <a:pt x="7561" y="6971"/>
                  <a:pt x="7916" y="6971"/>
                </a:cubicBezTo>
                <a:cubicBezTo>
                  <a:pt x="8707" y="6971"/>
                  <a:pt x="9502" y="7052"/>
                  <a:pt x="10295" y="7052"/>
                </a:cubicBezTo>
                <a:cubicBezTo>
                  <a:pt x="10364" y="7052"/>
                  <a:pt x="10433" y="7052"/>
                  <a:pt x="10502" y="7050"/>
                </a:cubicBezTo>
                <a:cubicBezTo>
                  <a:pt x="10537" y="7051"/>
                  <a:pt x="10571" y="7051"/>
                  <a:pt x="10605" y="7051"/>
                </a:cubicBezTo>
                <a:cubicBezTo>
                  <a:pt x="15234" y="7051"/>
                  <a:pt x="13733" y="2670"/>
                  <a:pt x="17286" y="2670"/>
                </a:cubicBezTo>
                <a:cubicBezTo>
                  <a:pt x="17873" y="2670"/>
                  <a:pt x="18599" y="2790"/>
                  <a:pt x="19512" y="3069"/>
                </a:cubicBezTo>
                <a:cubicBezTo>
                  <a:pt x="20811" y="3316"/>
                  <a:pt x="22408" y="4210"/>
                  <a:pt x="23711" y="4210"/>
                </a:cubicBezTo>
                <a:cubicBezTo>
                  <a:pt x="24212" y="4210"/>
                  <a:pt x="24669" y="4078"/>
                  <a:pt x="25049" y="3727"/>
                </a:cubicBezTo>
                <a:cubicBezTo>
                  <a:pt x="25673" y="3149"/>
                  <a:pt x="26266" y="2796"/>
                  <a:pt x="26797" y="2590"/>
                </a:cubicBezTo>
                <a:cubicBezTo>
                  <a:pt x="27127" y="2462"/>
                  <a:pt x="27472" y="2400"/>
                  <a:pt x="27814" y="2400"/>
                </a:cubicBezTo>
                <a:cubicBezTo>
                  <a:pt x="28534" y="2400"/>
                  <a:pt x="29244" y="2674"/>
                  <a:pt x="29782" y="3187"/>
                </a:cubicBezTo>
                <a:cubicBezTo>
                  <a:pt x="29876" y="3277"/>
                  <a:pt x="29985" y="3394"/>
                  <a:pt x="30136" y="3592"/>
                </a:cubicBezTo>
                <a:cubicBezTo>
                  <a:pt x="30615" y="4043"/>
                  <a:pt x="31137" y="4208"/>
                  <a:pt x="31687" y="4208"/>
                </a:cubicBezTo>
                <a:cubicBezTo>
                  <a:pt x="33172" y="4208"/>
                  <a:pt x="34859" y="3007"/>
                  <a:pt x="36435" y="3007"/>
                </a:cubicBezTo>
                <a:cubicBezTo>
                  <a:pt x="36775" y="3007"/>
                  <a:pt x="37110" y="3063"/>
                  <a:pt x="37437" y="3199"/>
                </a:cubicBezTo>
                <a:cubicBezTo>
                  <a:pt x="39122" y="3690"/>
                  <a:pt x="40234" y="5435"/>
                  <a:pt x="41938" y="5855"/>
                </a:cubicBezTo>
                <a:cubicBezTo>
                  <a:pt x="42170" y="5896"/>
                  <a:pt x="42403" y="5915"/>
                  <a:pt x="42638" y="5915"/>
                </a:cubicBezTo>
                <a:cubicBezTo>
                  <a:pt x="44804" y="5915"/>
                  <a:pt x="47103" y="4321"/>
                  <a:pt x="49270" y="4321"/>
                </a:cubicBezTo>
                <a:cubicBezTo>
                  <a:pt x="50555" y="4321"/>
                  <a:pt x="51793" y="4881"/>
                  <a:pt x="52930" y="6665"/>
                </a:cubicBezTo>
                <a:cubicBezTo>
                  <a:pt x="53810" y="8817"/>
                  <a:pt x="51570" y="11399"/>
                  <a:pt x="52889" y="13465"/>
                </a:cubicBezTo>
                <a:cubicBezTo>
                  <a:pt x="53616" y="14565"/>
                  <a:pt x="55252" y="14946"/>
                  <a:pt x="55672" y="16197"/>
                </a:cubicBezTo>
                <a:cubicBezTo>
                  <a:pt x="56184" y="17721"/>
                  <a:pt x="54482" y="19372"/>
                  <a:pt x="55058" y="20874"/>
                </a:cubicBezTo>
                <a:cubicBezTo>
                  <a:pt x="55398" y="21761"/>
                  <a:pt x="56446" y="22266"/>
                  <a:pt x="56665" y="23190"/>
                </a:cubicBezTo>
                <a:cubicBezTo>
                  <a:pt x="56695" y="24700"/>
                  <a:pt x="56198" y="26359"/>
                  <a:pt x="57953" y="27187"/>
                </a:cubicBezTo>
                <a:lnTo>
                  <a:pt x="580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3"/>
          <p:cNvGrpSpPr/>
          <p:nvPr/>
        </p:nvGrpSpPr>
        <p:grpSpPr>
          <a:xfrm>
            <a:off x="380501" y="707074"/>
            <a:ext cx="548563" cy="524608"/>
            <a:chOff x="4963976" y="565949"/>
            <a:chExt cx="548563" cy="524608"/>
          </a:xfrm>
        </p:grpSpPr>
        <p:sp>
          <p:nvSpPr>
            <p:cNvPr id="80" name="Google Shape;80;p3"/>
            <p:cNvSpPr/>
            <p:nvPr/>
          </p:nvSpPr>
          <p:spPr>
            <a:xfrm>
              <a:off x="4993303" y="593824"/>
              <a:ext cx="489229" cy="467823"/>
            </a:xfrm>
            <a:custGeom>
              <a:rect b="b" l="l" r="r" t="t"/>
              <a:pathLst>
                <a:path extrusionOk="0" h="12457" w="13027">
                  <a:moveTo>
                    <a:pt x="7007" y="0"/>
                  </a:moveTo>
                  <a:cubicBezTo>
                    <a:pt x="6248" y="0"/>
                    <a:pt x="5527" y="184"/>
                    <a:pt x="4815" y="441"/>
                  </a:cubicBezTo>
                  <a:cubicBezTo>
                    <a:pt x="3976" y="744"/>
                    <a:pt x="3260" y="1271"/>
                    <a:pt x="2509" y="1740"/>
                  </a:cubicBezTo>
                  <a:cubicBezTo>
                    <a:pt x="2214" y="2047"/>
                    <a:pt x="1893" y="2329"/>
                    <a:pt x="1631" y="2663"/>
                  </a:cubicBezTo>
                  <a:cubicBezTo>
                    <a:pt x="1265" y="3131"/>
                    <a:pt x="958" y="3639"/>
                    <a:pt x="694" y="4177"/>
                  </a:cubicBezTo>
                  <a:cubicBezTo>
                    <a:pt x="242" y="5091"/>
                    <a:pt x="33" y="6053"/>
                    <a:pt x="0" y="7123"/>
                  </a:cubicBezTo>
                  <a:cubicBezTo>
                    <a:pt x="5" y="7217"/>
                    <a:pt x="0" y="7370"/>
                    <a:pt x="21" y="7524"/>
                  </a:cubicBezTo>
                  <a:cubicBezTo>
                    <a:pt x="64" y="7843"/>
                    <a:pt x="107" y="8166"/>
                    <a:pt x="170" y="8481"/>
                  </a:cubicBezTo>
                  <a:cubicBezTo>
                    <a:pt x="348" y="9357"/>
                    <a:pt x="737" y="10126"/>
                    <a:pt x="1355" y="10777"/>
                  </a:cubicBezTo>
                  <a:cubicBezTo>
                    <a:pt x="1476" y="10902"/>
                    <a:pt x="1609" y="11022"/>
                    <a:pt x="1750" y="11125"/>
                  </a:cubicBezTo>
                  <a:cubicBezTo>
                    <a:pt x="2519" y="11673"/>
                    <a:pt x="3362" y="12072"/>
                    <a:pt x="4283" y="12289"/>
                  </a:cubicBezTo>
                  <a:cubicBezTo>
                    <a:pt x="4720" y="12392"/>
                    <a:pt x="5161" y="12457"/>
                    <a:pt x="5607" y="12457"/>
                  </a:cubicBezTo>
                  <a:cubicBezTo>
                    <a:pt x="5790" y="12457"/>
                    <a:pt x="5974" y="12446"/>
                    <a:pt x="6159" y="12422"/>
                  </a:cubicBezTo>
                  <a:cubicBezTo>
                    <a:pt x="6349" y="12395"/>
                    <a:pt x="6541" y="12389"/>
                    <a:pt x="6736" y="12381"/>
                  </a:cubicBezTo>
                  <a:cubicBezTo>
                    <a:pt x="7059" y="12364"/>
                    <a:pt x="7384" y="12369"/>
                    <a:pt x="7705" y="12342"/>
                  </a:cubicBezTo>
                  <a:cubicBezTo>
                    <a:pt x="8117" y="12309"/>
                    <a:pt x="8528" y="12240"/>
                    <a:pt x="8913" y="12076"/>
                  </a:cubicBezTo>
                  <a:cubicBezTo>
                    <a:pt x="9287" y="11914"/>
                    <a:pt x="9661" y="11751"/>
                    <a:pt x="10021" y="11567"/>
                  </a:cubicBezTo>
                  <a:cubicBezTo>
                    <a:pt x="10809" y="11166"/>
                    <a:pt x="11509" y="10650"/>
                    <a:pt x="12051" y="9944"/>
                  </a:cubicBezTo>
                  <a:cubicBezTo>
                    <a:pt x="12440" y="9439"/>
                    <a:pt x="12742" y="8890"/>
                    <a:pt x="12824" y="8246"/>
                  </a:cubicBezTo>
                  <a:cubicBezTo>
                    <a:pt x="12873" y="7863"/>
                    <a:pt x="12910" y="7479"/>
                    <a:pt x="12937" y="7094"/>
                  </a:cubicBezTo>
                  <a:cubicBezTo>
                    <a:pt x="12966" y="6754"/>
                    <a:pt x="12976" y="6417"/>
                    <a:pt x="12996" y="6073"/>
                  </a:cubicBezTo>
                  <a:cubicBezTo>
                    <a:pt x="13025" y="5613"/>
                    <a:pt x="13027" y="5150"/>
                    <a:pt x="12855" y="4713"/>
                  </a:cubicBezTo>
                  <a:cubicBezTo>
                    <a:pt x="12706" y="4322"/>
                    <a:pt x="12532" y="3935"/>
                    <a:pt x="12356" y="3546"/>
                  </a:cubicBezTo>
                  <a:cubicBezTo>
                    <a:pt x="12069" y="2920"/>
                    <a:pt x="11644" y="2401"/>
                    <a:pt x="11098" y="1987"/>
                  </a:cubicBezTo>
                  <a:cubicBezTo>
                    <a:pt x="10748" y="1724"/>
                    <a:pt x="10388" y="1476"/>
                    <a:pt x="10046" y="1204"/>
                  </a:cubicBezTo>
                  <a:cubicBezTo>
                    <a:pt x="9600" y="854"/>
                    <a:pt x="9125" y="566"/>
                    <a:pt x="8606" y="343"/>
                  </a:cubicBezTo>
                  <a:cubicBezTo>
                    <a:pt x="8123" y="136"/>
                    <a:pt x="7622" y="11"/>
                    <a:pt x="7092" y="1"/>
                  </a:cubicBezTo>
                  <a:cubicBezTo>
                    <a:pt x="7063" y="0"/>
                    <a:pt x="7035" y="0"/>
                    <a:pt x="7007" y="0"/>
                  </a:cubicBezTo>
                  <a:close/>
                </a:path>
              </a:pathLst>
            </a:custGeom>
            <a:solidFill>
              <a:schemeClr val="accent6"/>
            </a:solidFill>
            <a:ln cap="flat" cmpd="sng" w="1524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3"/>
            <p:cNvGrpSpPr/>
            <p:nvPr/>
          </p:nvGrpSpPr>
          <p:grpSpPr>
            <a:xfrm>
              <a:off x="4963976" y="565949"/>
              <a:ext cx="548563" cy="524608"/>
              <a:chOff x="3029225" y="4704750"/>
              <a:chExt cx="325750" cy="311525"/>
            </a:xfrm>
          </p:grpSpPr>
          <p:sp>
            <p:nvSpPr>
              <p:cNvPr id="82" name="Google Shape;82;p3"/>
              <p:cNvSpPr/>
              <p:nvPr/>
            </p:nvSpPr>
            <p:spPr>
              <a:xfrm>
                <a:off x="3029225" y="4704750"/>
                <a:ext cx="325750" cy="311525"/>
              </a:xfrm>
              <a:custGeom>
                <a:rect b="b" l="l" r="r" t="t"/>
                <a:pathLst>
                  <a:path extrusionOk="0" h="12461" w="13030">
                    <a:moveTo>
                      <a:pt x="7076" y="276"/>
                    </a:moveTo>
                    <a:cubicBezTo>
                      <a:pt x="7354" y="276"/>
                      <a:pt x="7638" y="349"/>
                      <a:pt x="7913" y="421"/>
                    </a:cubicBezTo>
                    <a:cubicBezTo>
                      <a:pt x="8522" y="576"/>
                      <a:pt x="9079" y="850"/>
                      <a:pt x="9586" y="1229"/>
                    </a:cubicBezTo>
                    <a:cubicBezTo>
                      <a:pt x="9999" y="1538"/>
                      <a:pt x="10413" y="1847"/>
                      <a:pt x="10826" y="2154"/>
                    </a:cubicBezTo>
                    <a:cubicBezTo>
                      <a:pt x="11378" y="2563"/>
                      <a:pt x="11810" y="3068"/>
                      <a:pt x="12121" y="3686"/>
                    </a:cubicBezTo>
                    <a:cubicBezTo>
                      <a:pt x="12362" y="4171"/>
                      <a:pt x="12604" y="4666"/>
                      <a:pt x="12673" y="5210"/>
                    </a:cubicBezTo>
                    <a:cubicBezTo>
                      <a:pt x="12714" y="5517"/>
                      <a:pt x="12698" y="5832"/>
                      <a:pt x="12688" y="6143"/>
                    </a:cubicBezTo>
                    <a:cubicBezTo>
                      <a:pt x="12678" y="6540"/>
                      <a:pt x="12655" y="6937"/>
                      <a:pt x="12624" y="7332"/>
                    </a:cubicBezTo>
                    <a:cubicBezTo>
                      <a:pt x="12598" y="7655"/>
                      <a:pt x="12561" y="7974"/>
                      <a:pt x="12512" y="8293"/>
                    </a:cubicBezTo>
                    <a:cubicBezTo>
                      <a:pt x="12438" y="8784"/>
                      <a:pt x="12199" y="9204"/>
                      <a:pt x="11921" y="9601"/>
                    </a:cubicBezTo>
                    <a:cubicBezTo>
                      <a:pt x="11507" y="10194"/>
                      <a:pt x="10961" y="10644"/>
                      <a:pt x="10355" y="11023"/>
                    </a:cubicBezTo>
                    <a:cubicBezTo>
                      <a:pt x="9885" y="11317"/>
                      <a:pt x="9400" y="11587"/>
                      <a:pt x="8878" y="11788"/>
                    </a:cubicBezTo>
                    <a:cubicBezTo>
                      <a:pt x="8432" y="11956"/>
                      <a:pt x="7972" y="12033"/>
                      <a:pt x="7499" y="12058"/>
                    </a:cubicBezTo>
                    <a:cubicBezTo>
                      <a:pt x="7006" y="12086"/>
                      <a:pt x="6511" y="12103"/>
                      <a:pt x="6020" y="12136"/>
                    </a:cubicBezTo>
                    <a:cubicBezTo>
                      <a:pt x="5905" y="12143"/>
                      <a:pt x="5791" y="12147"/>
                      <a:pt x="5677" y="12147"/>
                    </a:cubicBezTo>
                    <a:cubicBezTo>
                      <a:pt x="4877" y="12147"/>
                      <a:pt x="4111" y="11968"/>
                      <a:pt x="3364" y="11665"/>
                    </a:cubicBezTo>
                    <a:cubicBezTo>
                      <a:pt x="2855" y="11460"/>
                      <a:pt x="2376" y="11203"/>
                      <a:pt x="1936" y="10877"/>
                    </a:cubicBezTo>
                    <a:cubicBezTo>
                      <a:pt x="1824" y="10793"/>
                      <a:pt x="1711" y="10701"/>
                      <a:pt x="1615" y="10601"/>
                    </a:cubicBezTo>
                    <a:cubicBezTo>
                      <a:pt x="1012" y="9981"/>
                      <a:pt x="647" y="9234"/>
                      <a:pt x="480" y="8394"/>
                    </a:cubicBezTo>
                    <a:cubicBezTo>
                      <a:pt x="390" y="7950"/>
                      <a:pt x="308" y="7502"/>
                      <a:pt x="320" y="7043"/>
                    </a:cubicBezTo>
                    <a:cubicBezTo>
                      <a:pt x="359" y="6129"/>
                      <a:pt x="537" y="5249"/>
                      <a:pt x="942" y="4420"/>
                    </a:cubicBezTo>
                    <a:cubicBezTo>
                      <a:pt x="1208" y="3854"/>
                      <a:pt x="1533" y="3332"/>
                      <a:pt x="1906" y="2839"/>
                    </a:cubicBezTo>
                    <a:cubicBezTo>
                      <a:pt x="2106" y="2573"/>
                      <a:pt x="2348" y="2338"/>
                      <a:pt x="2587" y="2102"/>
                    </a:cubicBezTo>
                    <a:cubicBezTo>
                      <a:pt x="2689" y="2002"/>
                      <a:pt x="2826" y="1935"/>
                      <a:pt x="2949" y="1855"/>
                    </a:cubicBezTo>
                    <a:cubicBezTo>
                      <a:pt x="3379" y="1581"/>
                      <a:pt x="3798" y="1284"/>
                      <a:pt x="4246" y="1041"/>
                    </a:cubicBezTo>
                    <a:cubicBezTo>
                      <a:pt x="5095" y="578"/>
                      <a:pt x="6016" y="335"/>
                      <a:pt x="6978" y="279"/>
                    </a:cubicBezTo>
                    <a:cubicBezTo>
                      <a:pt x="7010" y="277"/>
                      <a:pt x="7043" y="276"/>
                      <a:pt x="7076" y="276"/>
                    </a:cubicBezTo>
                    <a:close/>
                    <a:moveTo>
                      <a:pt x="7007" y="0"/>
                    </a:moveTo>
                    <a:cubicBezTo>
                      <a:pt x="6247" y="0"/>
                      <a:pt x="5523" y="185"/>
                      <a:pt x="4817" y="441"/>
                    </a:cubicBezTo>
                    <a:cubicBezTo>
                      <a:pt x="3974" y="744"/>
                      <a:pt x="3258" y="1272"/>
                      <a:pt x="2509" y="1740"/>
                    </a:cubicBezTo>
                    <a:cubicBezTo>
                      <a:pt x="2215" y="2043"/>
                      <a:pt x="1891" y="2329"/>
                      <a:pt x="1632" y="2663"/>
                    </a:cubicBezTo>
                    <a:cubicBezTo>
                      <a:pt x="1269" y="3131"/>
                      <a:pt x="961" y="3639"/>
                      <a:pt x="695" y="4177"/>
                    </a:cubicBezTo>
                    <a:cubicBezTo>
                      <a:pt x="240" y="5091"/>
                      <a:pt x="34" y="6053"/>
                      <a:pt x="1" y="7123"/>
                    </a:cubicBezTo>
                    <a:cubicBezTo>
                      <a:pt x="3" y="7217"/>
                      <a:pt x="1" y="7373"/>
                      <a:pt x="23" y="7528"/>
                    </a:cubicBezTo>
                    <a:cubicBezTo>
                      <a:pt x="66" y="7849"/>
                      <a:pt x="109" y="8169"/>
                      <a:pt x="175" y="8486"/>
                    </a:cubicBezTo>
                    <a:cubicBezTo>
                      <a:pt x="351" y="9359"/>
                      <a:pt x="742" y="10133"/>
                      <a:pt x="1357" y="10781"/>
                    </a:cubicBezTo>
                    <a:cubicBezTo>
                      <a:pt x="1478" y="10910"/>
                      <a:pt x="1609" y="11031"/>
                      <a:pt x="1752" y="11129"/>
                    </a:cubicBezTo>
                    <a:cubicBezTo>
                      <a:pt x="2522" y="11679"/>
                      <a:pt x="3362" y="12078"/>
                      <a:pt x="4287" y="12293"/>
                    </a:cubicBezTo>
                    <a:cubicBezTo>
                      <a:pt x="4725" y="12395"/>
                      <a:pt x="5167" y="12461"/>
                      <a:pt x="5614" y="12461"/>
                    </a:cubicBezTo>
                    <a:cubicBezTo>
                      <a:pt x="5796" y="12461"/>
                      <a:pt x="5978" y="12450"/>
                      <a:pt x="6161" y="12426"/>
                    </a:cubicBezTo>
                    <a:cubicBezTo>
                      <a:pt x="6354" y="12404"/>
                      <a:pt x="6548" y="12395"/>
                      <a:pt x="6738" y="12385"/>
                    </a:cubicBezTo>
                    <a:cubicBezTo>
                      <a:pt x="7061" y="12371"/>
                      <a:pt x="7387" y="12373"/>
                      <a:pt x="7708" y="12346"/>
                    </a:cubicBezTo>
                    <a:cubicBezTo>
                      <a:pt x="8123" y="12314"/>
                      <a:pt x="8532" y="12248"/>
                      <a:pt x="8915" y="12080"/>
                    </a:cubicBezTo>
                    <a:cubicBezTo>
                      <a:pt x="9289" y="11923"/>
                      <a:pt x="9662" y="11757"/>
                      <a:pt x="10026" y="11573"/>
                    </a:cubicBezTo>
                    <a:cubicBezTo>
                      <a:pt x="10810" y="11170"/>
                      <a:pt x="11511" y="10654"/>
                      <a:pt x="12054" y="9948"/>
                    </a:cubicBezTo>
                    <a:cubicBezTo>
                      <a:pt x="12442" y="9445"/>
                      <a:pt x="12747" y="8895"/>
                      <a:pt x="12829" y="8250"/>
                    </a:cubicBezTo>
                    <a:cubicBezTo>
                      <a:pt x="12874" y="7866"/>
                      <a:pt x="12911" y="7483"/>
                      <a:pt x="12941" y="7099"/>
                    </a:cubicBezTo>
                    <a:cubicBezTo>
                      <a:pt x="12966" y="6759"/>
                      <a:pt x="12978" y="6419"/>
                      <a:pt x="12999" y="6080"/>
                    </a:cubicBezTo>
                    <a:cubicBezTo>
                      <a:pt x="13027" y="5617"/>
                      <a:pt x="13029" y="5157"/>
                      <a:pt x="12860" y="4719"/>
                    </a:cubicBezTo>
                    <a:cubicBezTo>
                      <a:pt x="12706" y="4322"/>
                      <a:pt x="12532" y="3933"/>
                      <a:pt x="12354" y="3547"/>
                    </a:cubicBezTo>
                    <a:cubicBezTo>
                      <a:pt x="12072" y="2921"/>
                      <a:pt x="11644" y="2401"/>
                      <a:pt x="11098" y="1988"/>
                    </a:cubicBezTo>
                    <a:cubicBezTo>
                      <a:pt x="10750" y="1722"/>
                      <a:pt x="10388" y="1472"/>
                      <a:pt x="10046" y="1204"/>
                    </a:cubicBezTo>
                    <a:cubicBezTo>
                      <a:pt x="9603" y="854"/>
                      <a:pt x="9126" y="566"/>
                      <a:pt x="8606" y="343"/>
                    </a:cubicBezTo>
                    <a:cubicBezTo>
                      <a:pt x="8123" y="134"/>
                      <a:pt x="7624" y="11"/>
                      <a:pt x="7092" y="1"/>
                    </a:cubicBezTo>
                    <a:cubicBezTo>
                      <a:pt x="7064" y="1"/>
                      <a:pt x="7036" y="0"/>
                      <a:pt x="7007" y="0"/>
                    </a:cubicBezTo>
                    <a:close/>
                  </a:path>
                </a:pathLst>
              </a:custGeom>
              <a:solidFill>
                <a:srgbClr val="684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036900" y="4711650"/>
                <a:ext cx="310200" cy="296775"/>
              </a:xfrm>
              <a:custGeom>
                <a:rect b="b" l="l" r="r" t="t"/>
                <a:pathLst>
                  <a:path extrusionOk="0" h="11871" w="12408">
                    <a:moveTo>
                      <a:pt x="6769" y="0"/>
                    </a:moveTo>
                    <a:cubicBezTo>
                      <a:pt x="6736" y="0"/>
                      <a:pt x="6703" y="1"/>
                      <a:pt x="6671" y="3"/>
                    </a:cubicBezTo>
                    <a:cubicBezTo>
                      <a:pt x="5709" y="59"/>
                      <a:pt x="4788" y="302"/>
                      <a:pt x="3939" y="765"/>
                    </a:cubicBezTo>
                    <a:cubicBezTo>
                      <a:pt x="3491" y="1008"/>
                      <a:pt x="3072" y="1305"/>
                      <a:pt x="2642" y="1579"/>
                    </a:cubicBezTo>
                    <a:cubicBezTo>
                      <a:pt x="2519" y="1659"/>
                      <a:pt x="2382" y="1726"/>
                      <a:pt x="2280" y="1826"/>
                    </a:cubicBezTo>
                    <a:cubicBezTo>
                      <a:pt x="2041" y="2062"/>
                      <a:pt x="1799" y="2297"/>
                      <a:pt x="1599" y="2563"/>
                    </a:cubicBezTo>
                    <a:cubicBezTo>
                      <a:pt x="1226" y="3056"/>
                      <a:pt x="901" y="3578"/>
                      <a:pt x="635" y="4144"/>
                    </a:cubicBezTo>
                    <a:cubicBezTo>
                      <a:pt x="230" y="4973"/>
                      <a:pt x="52" y="5853"/>
                      <a:pt x="13" y="6767"/>
                    </a:cubicBezTo>
                    <a:cubicBezTo>
                      <a:pt x="1" y="7226"/>
                      <a:pt x="83" y="7674"/>
                      <a:pt x="173" y="8118"/>
                    </a:cubicBezTo>
                    <a:cubicBezTo>
                      <a:pt x="340" y="8958"/>
                      <a:pt x="705" y="9705"/>
                      <a:pt x="1308" y="10325"/>
                    </a:cubicBezTo>
                    <a:cubicBezTo>
                      <a:pt x="1404" y="10425"/>
                      <a:pt x="1517" y="10517"/>
                      <a:pt x="1629" y="10601"/>
                    </a:cubicBezTo>
                    <a:cubicBezTo>
                      <a:pt x="2069" y="10927"/>
                      <a:pt x="2548" y="11184"/>
                      <a:pt x="3057" y="11389"/>
                    </a:cubicBezTo>
                    <a:cubicBezTo>
                      <a:pt x="3804" y="11692"/>
                      <a:pt x="4570" y="11871"/>
                      <a:pt x="5370" y="11871"/>
                    </a:cubicBezTo>
                    <a:cubicBezTo>
                      <a:pt x="5484" y="11871"/>
                      <a:pt x="5598" y="11867"/>
                      <a:pt x="5713" y="11860"/>
                    </a:cubicBezTo>
                    <a:cubicBezTo>
                      <a:pt x="6204" y="11827"/>
                      <a:pt x="6699" y="11810"/>
                      <a:pt x="7192" y="11782"/>
                    </a:cubicBezTo>
                    <a:cubicBezTo>
                      <a:pt x="7665" y="11757"/>
                      <a:pt x="8125" y="11680"/>
                      <a:pt x="8571" y="11512"/>
                    </a:cubicBezTo>
                    <a:cubicBezTo>
                      <a:pt x="9093" y="11311"/>
                      <a:pt x="9578" y="11041"/>
                      <a:pt x="10048" y="10747"/>
                    </a:cubicBezTo>
                    <a:cubicBezTo>
                      <a:pt x="10654" y="10368"/>
                      <a:pt x="11200" y="9918"/>
                      <a:pt x="11614" y="9325"/>
                    </a:cubicBezTo>
                    <a:cubicBezTo>
                      <a:pt x="11892" y="8928"/>
                      <a:pt x="12131" y="8508"/>
                      <a:pt x="12205" y="8017"/>
                    </a:cubicBezTo>
                    <a:cubicBezTo>
                      <a:pt x="12254" y="7698"/>
                      <a:pt x="12291" y="7379"/>
                      <a:pt x="12317" y="7056"/>
                    </a:cubicBezTo>
                    <a:cubicBezTo>
                      <a:pt x="12348" y="6661"/>
                      <a:pt x="12371" y="6264"/>
                      <a:pt x="12381" y="5867"/>
                    </a:cubicBezTo>
                    <a:cubicBezTo>
                      <a:pt x="12391" y="5556"/>
                      <a:pt x="12407" y="5241"/>
                      <a:pt x="12366" y="4934"/>
                    </a:cubicBezTo>
                    <a:cubicBezTo>
                      <a:pt x="12297" y="4390"/>
                      <a:pt x="12055" y="3895"/>
                      <a:pt x="11814" y="3410"/>
                    </a:cubicBezTo>
                    <a:cubicBezTo>
                      <a:pt x="11503" y="2792"/>
                      <a:pt x="11071" y="2287"/>
                      <a:pt x="10519" y="1878"/>
                    </a:cubicBezTo>
                    <a:cubicBezTo>
                      <a:pt x="10106" y="1571"/>
                      <a:pt x="9692" y="1262"/>
                      <a:pt x="9279" y="953"/>
                    </a:cubicBezTo>
                    <a:cubicBezTo>
                      <a:pt x="8772" y="574"/>
                      <a:pt x="8215" y="300"/>
                      <a:pt x="7606" y="145"/>
                    </a:cubicBezTo>
                    <a:cubicBezTo>
                      <a:pt x="7331" y="73"/>
                      <a:pt x="7047" y="0"/>
                      <a:pt x="6769" y="0"/>
                    </a:cubicBezTo>
                    <a:close/>
                  </a:path>
                </a:pathLst>
              </a:custGeom>
              <a:solidFill>
                <a:srgbClr val="16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3059000" y="4733475"/>
                <a:ext cx="273375" cy="254675"/>
              </a:xfrm>
              <a:custGeom>
                <a:rect b="b" l="l" r="r" t="t"/>
                <a:pathLst>
                  <a:path extrusionOk="0" h="10187" w="10935">
                    <a:moveTo>
                      <a:pt x="5441" y="302"/>
                    </a:moveTo>
                    <a:cubicBezTo>
                      <a:pt x="5704" y="302"/>
                      <a:pt x="5967" y="343"/>
                      <a:pt x="6231" y="432"/>
                    </a:cubicBezTo>
                    <a:cubicBezTo>
                      <a:pt x="6789" y="622"/>
                      <a:pt x="7344" y="820"/>
                      <a:pt x="7888" y="1045"/>
                    </a:cubicBezTo>
                    <a:cubicBezTo>
                      <a:pt x="8467" y="1287"/>
                      <a:pt x="8954" y="1665"/>
                      <a:pt x="9398" y="2105"/>
                    </a:cubicBezTo>
                    <a:cubicBezTo>
                      <a:pt x="9741" y="2445"/>
                      <a:pt x="9913" y="2885"/>
                      <a:pt x="10075" y="3329"/>
                    </a:cubicBezTo>
                    <a:cubicBezTo>
                      <a:pt x="10202" y="3685"/>
                      <a:pt x="10349" y="4039"/>
                      <a:pt x="10462" y="4401"/>
                    </a:cubicBezTo>
                    <a:cubicBezTo>
                      <a:pt x="10592" y="4826"/>
                      <a:pt x="10633" y="5268"/>
                      <a:pt x="10597" y="5712"/>
                    </a:cubicBezTo>
                    <a:cubicBezTo>
                      <a:pt x="10574" y="6017"/>
                      <a:pt x="10482" y="6301"/>
                      <a:pt x="10351" y="6576"/>
                    </a:cubicBezTo>
                    <a:cubicBezTo>
                      <a:pt x="10300" y="6680"/>
                      <a:pt x="10251" y="6780"/>
                      <a:pt x="10206" y="6884"/>
                    </a:cubicBezTo>
                    <a:cubicBezTo>
                      <a:pt x="9907" y="7582"/>
                      <a:pt x="9426" y="8145"/>
                      <a:pt x="8864" y="8642"/>
                    </a:cubicBezTo>
                    <a:cubicBezTo>
                      <a:pt x="8720" y="8769"/>
                      <a:pt x="8557" y="8877"/>
                      <a:pt x="8387" y="8969"/>
                    </a:cubicBezTo>
                    <a:cubicBezTo>
                      <a:pt x="8139" y="9106"/>
                      <a:pt x="7882" y="9225"/>
                      <a:pt x="7626" y="9348"/>
                    </a:cubicBezTo>
                    <a:cubicBezTo>
                      <a:pt x="7438" y="9436"/>
                      <a:pt x="7241" y="9471"/>
                      <a:pt x="7037" y="9503"/>
                    </a:cubicBezTo>
                    <a:cubicBezTo>
                      <a:pt x="6584" y="9575"/>
                      <a:pt x="6136" y="9679"/>
                      <a:pt x="5686" y="9763"/>
                    </a:cubicBezTo>
                    <a:cubicBezTo>
                      <a:pt x="5422" y="9814"/>
                      <a:pt x="5152" y="9845"/>
                      <a:pt x="4991" y="9872"/>
                    </a:cubicBezTo>
                    <a:cubicBezTo>
                      <a:pt x="4070" y="9824"/>
                      <a:pt x="3278" y="9708"/>
                      <a:pt x="2523" y="9395"/>
                    </a:cubicBezTo>
                    <a:cubicBezTo>
                      <a:pt x="2157" y="9250"/>
                      <a:pt x="1820" y="9055"/>
                      <a:pt x="1578" y="8726"/>
                    </a:cubicBezTo>
                    <a:cubicBezTo>
                      <a:pt x="1353" y="8417"/>
                      <a:pt x="1114" y="8112"/>
                      <a:pt x="903" y="7789"/>
                    </a:cubicBezTo>
                    <a:cubicBezTo>
                      <a:pt x="713" y="7498"/>
                      <a:pt x="623" y="7165"/>
                      <a:pt x="580" y="6815"/>
                    </a:cubicBezTo>
                    <a:cubicBezTo>
                      <a:pt x="547" y="6557"/>
                      <a:pt x="496" y="6301"/>
                      <a:pt x="432" y="6048"/>
                    </a:cubicBezTo>
                    <a:cubicBezTo>
                      <a:pt x="269" y="5358"/>
                      <a:pt x="330" y="4689"/>
                      <a:pt x="602" y="4035"/>
                    </a:cubicBezTo>
                    <a:cubicBezTo>
                      <a:pt x="930" y="3247"/>
                      <a:pt x="1461" y="2613"/>
                      <a:pt x="2104" y="2068"/>
                    </a:cubicBezTo>
                    <a:cubicBezTo>
                      <a:pt x="2413" y="1804"/>
                      <a:pt x="2740" y="1559"/>
                      <a:pt x="3061" y="1307"/>
                    </a:cubicBezTo>
                    <a:cubicBezTo>
                      <a:pt x="3497" y="966"/>
                      <a:pt x="3955" y="667"/>
                      <a:pt x="4479" y="479"/>
                    </a:cubicBezTo>
                    <a:cubicBezTo>
                      <a:pt x="4799" y="364"/>
                      <a:pt x="5120" y="302"/>
                      <a:pt x="5441" y="302"/>
                    </a:cubicBezTo>
                    <a:close/>
                    <a:moveTo>
                      <a:pt x="5456" y="1"/>
                    </a:moveTo>
                    <a:cubicBezTo>
                      <a:pt x="5331" y="1"/>
                      <a:pt x="5206" y="9"/>
                      <a:pt x="5081" y="25"/>
                    </a:cubicBezTo>
                    <a:cubicBezTo>
                      <a:pt x="4520" y="96"/>
                      <a:pt x="4009" y="301"/>
                      <a:pt x="3534" y="606"/>
                    </a:cubicBezTo>
                    <a:cubicBezTo>
                      <a:pt x="3039" y="921"/>
                      <a:pt x="2603" y="1309"/>
                      <a:pt x="2135" y="1659"/>
                    </a:cubicBezTo>
                    <a:cubicBezTo>
                      <a:pt x="1525" y="2117"/>
                      <a:pt x="1048" y="2684"/>
                      <a:pt x="625" y="3308"/>
                    </a:cubicBezTo>
                    <a:cubicBezTo>
                      <a:pt x="553" y="3417"/>
                      <a:pt x="490" y="3533"/>
                      <a:pt x="447" y="3654"/>
                    </a:cubicBezTo>
                    <a:cubicBezTo>
                      <a:pt x="293" y="4071"/>
                      <a:pt x="132" y="4489"/>
                      <a:pt x="60" y="4933"/>
                    </a:cubicBezTo>
                    <a:cubicBezTo>
                      <a:pt x="15" y="5231"/>
                      <a:pt x="1" y="5528"/>
                      <a:pt x="68" y="5829"/>
                    </a:cubicBezTo>
                    <a:cubicBezTo>
                      <a:pt x="150" y="6199"/>
                      <a:pt x="226" y="6571"/>
                      <a:pt x="285" y="6946"/>
                    </a:cubicBezTo>
                    <a:cubicBezTo>
                      <a:pt x="332" y="7234"/>
                      <a:pt x="408" y="7511"/>
                      <a:pt x="539" y="7768"/>
                    </a:cubicBezTo>
                    <a:cubicBezTo>
                      <a:pt x="805" y="8288"/>
                      <a:pt x="1165" y="8738"/>
                      <a:pt x="1574" y="9153"/>
                    </a:cubicBezTo>
                    <a:cubicBezTo>
                      <a:pt x="1828" y="9409"/>
                      <a:pt x="2133" y="9577"/>
                      <a:pt x="2462" y="9708"/>
                    </a:cubicBezTo>
                    <a:cubicBezTo>
                      <a:pt x="3241" y="10023"/>
                      <a:pt x="4060" y="10127"/>
                      <a:pt x="4999" y="10187"/>
                    </a:cubicBezTo>
                    <a:cubicBezTo>
                      <a:pt x="5195" y="10156"/>
                      <a:pt x="5500" y="10115"/>
                      <a:pt x="5791" y="10052"/>
                    </a:cubicBezTo>
                    <a:cubicBezTo>
                      <a:pt x="6149" y="9986"/>
                      <a:pt x="6501" y="9894"/>
                      <a:pt x="6855" y="9827"/>
                    </a:cubicBezTo>
                    <a:cubicBezTo>
                      <a:pt x="7206" y="9763"/>
                      <a:pt x="7550" y="9708"/>
                      <a:pt x="7888" y="9567"/>
                    </a:cubicBezTo>
                    <a:cubicBezTo>
                      <a:pt x="8731" y="9217"/>
                      <a:pt x="9402" y="8664"/>
                      <a:pt x="9948" y="7944"/>
                    </a:cubicBezTo>
                    <a:cubicBezTo>
                      <a:pt x="10302" y="7478"/>
                      <a:pt x="10543" y="6944"/>
                      <a:pt x="10758" y="6398"/>
                    </a:cubicBezTo>
                    <a:cubicBezTo>
                      <a:pt x="10903" y="6027"/>
                      <a:pt x="10934" y="5639"/>
                      <a:pt x="10905" y="5242"/>
                    </a:cubicBezTo>
                    <a:cubicBezTo>
                      <a:pt x="10885" y="4935"/>
                      <a:pt x="10828" y="4638"/>
                      <a:pt x="10721" y="4348"/>
                    </a:cubicBezTo>
                    <a:cubicBezTo>
                      <a:pt x="10533" y="3826"/>
                      <a:pt x="10363" y="3296"/>
                      <a:pt x="10167" y="2776"/>
                    </a:cubicBezTo>
                    <a:cubicBezTo>
                      <a:pt x="10034" y="2426"/>
                      <a:pt x="9829" y="2109"/>
                      <a:pt x="9555" y="1845"/>
                    </a:cubicBezTo>
                    <a:cubicBezTo>
                      <a:pt x="9062" y="1369"/>
                      <a:pt x="8516" y="964"/>
                      <a:pt x="7873" y="710"/>
                    </a:cubicBezTo>
                    <a:cubicBezTo>
                      <a:pt x="7352" y="503"/>
                      <a:pt x="6824" y="315"/>
                      <a:pt x="6292" y="135"/>
                    </a:cubicBezTo>
                    <a:cubicBezTo>
                      <a:pt x="6019" y="43"/>
                      <a:pt x="5739" y="1"/>
                      <a:pt x="54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3065700" y="4741000"/>
                <a:ext cx="259150" cy="239275"/>
              </a:xfrm>
              <a:custGeom>
                <a:rect b="b" l="l" r="r" t="t"/>
                <a:pathLst>
                  <a:path extrusionOk="0" h="9571" w="10366">
                    <a:moveTo>
                      <a:pt x="5173" y="1"/>
                    </a:moveTo>
                    <a:cubicBezTo>
                      <a:pt x="4852" y="1"/>
                      <a:pt x="4531" y="63"/>
                      <a:pt x="4211" y="178"/>
                    </a:cubicBezTo>
                    <a:cubicBezTo>
                      <a:pt x="3687" y="366"/>
                      <a:pt x="3229" y="665"/>
                      <a:pt x="2793" y="1006"/>
                    </a:cubicBezTo>
                    <a:cubicBezTo>
                      <a:pt x="2472" y="1258"/>
                      <a:pt x="2145" y="1503"/>
                      <a:pt x="1836" y="1767"/>
                    </a:cubicBezTo>
                    <a:cubicBezTo>
                      <a:pt x="1193" y="2312"/>
                      <a:pt x="662" y="2946"/>
                      <a:pt x="334" y="3734"/>
                    </a:cubicBezTo>
                    <a:cubicBezTo>
                      <a:pt x="62" y="4388"/>
                      <a:pt x="1" y="5057"/>
                      <a:pt x="164" y="5747"/>
                    </a:cubicBezTo>
                    <a:cubicBezTo>
                      <a:pt x="228" y="6000"/>
                      <a:pt x="279" y="6256"/>
                      <a:pt x="312" y="6514"/>
                    </a:cubicBezTo>
                    <a:cubicBezTo>
                      <a:pt x="355" y="6864"/>
                      <a:pt x="445" y="7197"/>
                      <a:pt x="635" y="7488"/>
                    </a:cubicBezTo>
                    <a:cubicBezTo>
                      <a:pt x="846" y="7811"/>
                      <a:pt x="1085" y="8116"/>
                      <a:pt x="1310" y="8425"/>
                    </a:cubicBezTo>
                    <a:cubicBezTo>
                      <a:pt x="1552" y="8754"/>
                      <a:pt x="1889" y="8949"/>
                      <a:pt x="2255" y="9094"/>
                    </a:cubicBezTo>
                    <a:cubicBezTo>
                      <a:pt x="3010" y="9407"/>
                      <a:pt x="3802" y="9523"/>
                      <a:pt x="4723" y="9571"/>
                    </a:cubicBezTo>
                    <a:cubicBezTo>
                      <a:pt x="4884" y="9544"/>
                      <a:pt x="5154" y="9513"/>
                      <a:pt x="5418" y="9462"/>
                    </a:cubicBezTo>
                    <a:cubicBezTo>
                      <a:pt x="5868" y="9378"/>
                      <a:pt x="6316" y="9274"/>
                      <a:pt x="6769" y="9202"/>
                    </a:cubicBezTo>
                    <a:cubicBezTo>
                      <a:pt x="6973" y="9170"/>
                      <a:pt x="7170" y="9135"/>
                      <a:pt x="7358" y="9047"/>
                    </a:cubicBezTo>
                    <a:cubicBezTo>
                      <a:pt x="7614" y="8924"/>
                      <a:pt x="7871" y="8805"/>
                      <a:pt x="8119" y="8668"/>
                    </a:cubicBezTo>
                    <a:cubicBezTo>
                      <a:pt x="8289" y="8576"/>
                      <a:pt x="8452" y="8468"/>
                      <a:pt x="8596" y="8341"/>
                    </a:cubicBezTo>
                    <a:cubicBezTo>
                      <a:pt x="9158" y="7844"/>
                      <a:pt x="9639" y="7281"/>
                      <a:pt x="9938" y="6583"/>
                    </a:cubicBezTo>
                    <a:cubicBezTo>
                      <a:pt x="9983" y="6479"/>
                      <a:pt x="10032" y="6379"/>
                      <a:pt x="10083" y="6275"/>
                    </a:cubicBezTo>
                    <a:cubicBezTo>
                      <a:pt x="10214" y="6000"/>
                      <a:pt x="10306" y="5716"/>
                      <a:pt x="10329" y="5411"/>
                    </a:cubicBezTo>
                    <a:cubicBezTo>
                      <a:pt x="10365" y="4967"/>
                      <a:pt x="10324" y="4525"/>
                      <a:pt x="10194" y="4100"/>
                    </a:cubicBezTo>
                    <a:cubicBezTo>
                      <a:pt x="10081" y="3738"/>
                      <a:pt x="9934" y="3384"/>
                      <a:pt x="9807" y="3028"/>
                    </a:cubicBezTo>
                    <a:cubicBezTo>
                      <a:pt x="9645" y="2584"/>
                      <a:pt x="9473" y="2144"/>
                      <a:pt x="9130" y="1804"/>
                    </a:cubicBezTo>
                    <a:cubicBezTo>
                      <a:pt x="8686" y="1364"/>
                      <a:pt x="8199" y="986"/>
                      <a:pt x="7620" y="744"/>
                    </a:cubicBezTo>
                    <a:cubicBezTo>
                      <a:pt x="7076" y="519"/>
                      <a:pt x="6521" y="321"/>
                      <a:pt x="5963" y="131"/>
                    </a:cubicBezTo>
                    <a:cubicBezTo>
                      <a:pt x="5699" y="42"/>
                      <a:pt x="5436" y="1"/>
                      <a:pt x="51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152450" y="4864275"/>
                <a:ext cx="22125" cy="13575"/>
              </a:xfrm>
              <a:custGeom>
                <a:rect b="b" l="l" r="r" t="t"/>
                <a:pathLst>
                  <a:path extrusionOk="0" h="543" w="885">
                    <a:moveTo>
                      <a:pt x="488" y="0"/>
                    </a:moveTo>
                    <a:cubicBezTo>
                      <a:pt x="369" y="0"/>
                      <a:pt x="257" y="46"/>
                      <a:pt x="150" y="116"/>
                    </a:cubicBezTo>
                    <a:cubicBezTo>
                      <a:pt x="1" y="214"/>
                      <a:pt x="11" y="402"/>
                      <a:pt x="177" y="478"/>
                    </a:cubicBezTo>
                    <a:cubicBezTo>
                      <a:pt x="262" y="517"/>
                      <a:pt x="512" y="542"/>
                      <a:pt x="588" y="542"/>
                    </a:cubicBezTo>
                    <a:cubicBezTo>
                      <a:pt x="596" y="542"/>
                      <a:pt x="602" y="542"/>
                      <a:pt x="606" y="542"/>
                    </a:cubicBezTo>
                    <a:cubicBezTo>
                      <a:pt x="778" y="519"/>
                      <a:pt x="856" y="454"/>
                      <a:pt x="870" y="331"/>
                    </a:cubicBezTo>
                    <a:cubicBezTo>
                      <a:pt x="884" y="192"/>
                      <a:pt x="805" y="81"/>
                      <a:pt x="649" y="28"/>
                    </a:cubicBezTo>
                    <a:cubicBezTo>
                      <a:pt x="594" y="9"/>
                      <a:pt x="54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211325" y="4860675"/>
                <a:ext cx="15625" cy="20175"/>
              </a:xfrm>
              <a:custGeom>
                <a:rect b="b" l="l" r="r" t="t"/>
                <a:pathLst>
                  <a:path extrusionOk="0" h="807" w="625">
                    <a:moveTo>
                      <a:pt x="203" y="0"/>
                    </a:moveTo>
                    <a:cubicBezTo>
                      <a:pt x="171" y="0"/>
                      <a:pt x="137" y="9"/>
                      <a:pt x="103" y="31"/>
                    </a:cubicBezTo>
                    <a:cubicBezTo>
                      <a:pt x="13" y="88"/>
                      <a:pt x="0" y="174"/>
                      <a:pt x="15" y="270"/>
                    </a:cubicBezTo>
                    <a:cubicBezTo>
                      <a:pt x="45" y="448"/>
                      <a:pt x="131" y="600"/>
                      <a:pt x="254" y="731"/>
                    </a:cubicBezTo>
                    <a:cubicBezTo>
                      <a:pt x="300" y="780"/>
                      <a:pt x="355" y="807"/>
                      <a:pt x="414" y="807"/>
                    </a:cubicBezTo>
                    <a:cubicBezTo>
                      <a:pt x="442" y="807"/>
                      <a:pt x="472" y="801"/>
                      <a:pt x="502" y="788"/>
                    </a:cubicBezTo>
                    <a:cubicBezTo>
                      <a:pt x="596" y="751"/>
                      <a:pt x="624" y="663"/>
                      <a:pt x="624" y="526"/>
                    </a:cubicBezTo>
                    <a:cubicBezTo>
                      <a:pt x="608" y="358"/>
                      <a:pt x="520" y="190"/>
                      <a:pt x="352" y="62"/>
                    </a:cubicBezTo>
                    <a:cubicBezTo>
                      <a:pt x="306" y="26"/>
                      <a:pt x="256"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217150" y="4840850"/>
                <a:ext cx="20900" cy="13300"/>
              </a:xfrm>
              <a:custGeom>
                <a:rect b="b" l="l" r="r" t="t"/>
                <a:pathLst>
                  <a:path extrusionOk="0" h="532" w="836">
                    <a:moveTo>
                      <a:pt x="500" y="1"/>
                    </a:moveTo>
                    <a:cubicBezTo>
                      <a:pt x="473" y="1"/>
                      <a:pt x="239" y="47"/>
                      <a:pt x="126" y="96"/>
                    </a:cubicBezTo>
                    <a:cubicBezTo>
                      <a:pt x="44" y="128"/>
                      <a:pt x="1" y="210"/>
                      <a:pt x="7" y="302"/>
                    </a:cubicBezTo>
                    <a:cubicBezTo>
                      <a:pt x="15" y="394"/>
                      <a:pt x="68" y="462"/>
                      <a:pt x="156" y="492"/>
                    </a:cubicBezTo>
                    <a:cubicBezTo>
                      <a:pt x="230" y="518"/>
                      <a:pt x="302" y="531"/>
                      <a:pt x="373" y="531"/>
                    </a:cubicBezTo>
                    <a:cubicBezTo>
                      <a:pt x="494" y="531"/>
                      <a:pt x="610" y="494"/>
                      <a:pt x="721" y="421"/>
                    </a:cubicBezTo>
                    <a:cubicBezTo>
                      <a:pt x="790" y="374"/>
                      <a:pt x="835" y="308"/>
                      <a:pt x="821" y="218"/>
                    </a:cubicBezTo>
                    <a:cubicBezTo>
                      <a:pt x="805" y="122"/>
                      <a:pt x="747" y="53"/>
                      <a:pt x="651" y="24"/>
                    </a:cubicBezTo>
                    <a:cubicBezTo>
                      <a:pt x="604" y="10"/>
                      <a:pt x="553" y="10"/>
                      <a:pt x="502" y="1"/>
                    </a:cubicBezTo>
                    <a:cubicBezTo>
                      <a:pt x="502" y="1"/>
                      <a:pt x="501" y="1"/>
                      <a:pt x="5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184225" y="4863850"/>
                <a:ext cx="14450" cy="19450"/>
              </a:xfrm>
              <a:custGeom>
                <a:rect b="b" l="l" r="r" t="t"/>
                <a:pathLst>
                  <a:path extrusionOk="0" h="778" w="578">
                    <a:moveTo>
                      <a:pt x="307" y="0"/>
                    </a:moveTo>
                    <a:cubicBezTo>
                      <a:pt x="208" y="0"/>
                      <a:pt x="133" y="47"/>
                      <a:pt x="86" y="156"/>
                    </a:cubicBezTo>
                    <a:cubicBezTo>
                      <a:pt x="55" y="227"/>
                      <a:pt x="39" y="303"/>
                      <a:pt x="19" y="381"/>
                    </a:cubicBezTo>
                    <a:cubicBezTo>
                      <a:pt x="0" y="456"/>
                      <a:pt x="0" y="538"/>
                      <a:pt x="31" y="614"/>
                    </a:cubicBezTo>
                    <a:cubicBezTo>
                      <a:pt x="64" y="696"/>
                      <a:pt x="115" y="749"/>
                      <a:pt x="182" y="769"/>
                    </a:cubicBezTo>
                    <a:cubicBezTo>
                      <a:pt x="201" y="775"/>
                      <a:pt x="220" y="777"/>
                      <a:pt x="240" y="777"/>
                    </a:cubicBezTo>
                    <a:cubicBezTo>
                      <a:pt x="337" y="777"/>
                      <a:pt x="438" y="710"/>
                      <a:pt x="491" y="589"/>
                    </a:cubicBezTo>
                    <a:cubicBezTo>
                      <a:pt x="534" y="491"/>
                      <a:pt x="561" y="374"/>
                      <a:pt x="567" y="266"/>
                    </a:cubicBezTo>
                    <a:cubicBezTo>
                      <a:pt x="577" y="125"/>
                      <a:pt x="503" y="33"/>
                      <a:pt x="393" y="10"/>
                    </a:cubicBezTo>
                    <a:cubicBezTo>
                      <a:pt x="363" y="4"/>
                      <a:pt x="334"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196500" y="4817575"/>
                <a:ext cx="14350" cy="20500"/>
              </a:xfrm>
              <a:custGeom>
                <a:rect b="b" l="l" r="r" t="t"/>
                <a:pathLst>
                  <a:path extrusionOk="0" h="820" w="574">
                    <a:moveTo>
                      <a:pt x="284" y="1"/>
                    </a:moveTo>
                    <a:cubicBezTo>
                      <a:pt x="189" y="1"/>
                      <a:pt x="125" y="66"/>
                      <a:pt x="94" y="147"/>
                    </a:cubicBezTo>
                    <a:cubicBezTo>
                      <a:pt x="64" y="235"/>
                      <a:pt x="41" y="323"/>
                      <a:pt x="21" y="400"/>
                    </a:cubicBezTo>
                    <a:cubicBezTo>
                      <a:pt x="4" y="460"/>
                      <a:pt x="0" y="517"/>
                      <a:pt x="4" y="576"/>
                    </a:cubicBezTo>
                    <a:cubicBezTo>
                      <a:pt x="10" y="607"/>
                      <a:pt x="12" y="634"/>
                      <a:pt x="19" y="658"/>
                    </a:cubicBezTo>
                    <a:cubicBezTo>
                      <a:pt x="47" y="762"/>
                      <a:pt x="127" y="819"/>
                      <a:pt x="215" y="819"/>
                    </a:cubicBezTo>
                    <a:cubicBezTo>
                      <a:pt x="265" y="819"/>
                      <a:pt x="319" y="800"/>
                      <a:pt x="366" y="758"/>
                    </a:cubicBezTo>
                    <a:cubicBezTo>
                      <a:pt x="495" y="640"/>
                      <a:pt x="573" y="341"/>
                      <a:pt x="512" y="175"/>
                    </a:cubicBezTo>
                    <a:cubicBezTo>
                      <a:pt x="475" y="75"/>
                      <a:pt x="409" y="12"/>
                      <a:pt x="301" y="2"/>
                    </a:cubicBezTo>
                    <a:cubicBezTo>
                      <a:pt x="295" y="1"/>
                      <a:pt x="289" y="1"/>
                      <a:pt x="2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221600" y="4809675"/>
                <a:ext cx="13075" cy="19550"/>
              </a:xfrm>
              <a:custGeom>
                <a:rect b="b" l="l" r="r" t="t"/>
                <a:pathLst>
                  <a:path extrusionOk="0" h="782" w="523">
                    <a:moveTo>
                      <a:pt x="258" y="1"/>
                    </a:moveTo>
                    <a:cubicBezTo>
                      <a:pt x="249" y="1"/>
                      <a:pt x="241" y="1"/>
                      <a:pt x="232" y="2"/>
                    </a:cubicBezTo>
                    <a:cubicBezTo>
                      <a:pt x="152" y="13"/>
                      <a:pt x="78" y="35"/>
                      <a:pt x="52" y="123"/>
                    </a:cubicBezTo>
                    <a:cubicBezTo>
                      <a:pt x="1" y="309"/>
                      <a:pt x="3" y="495"/>
                      <a:pt x="93" y="667"/>
                    </a:cubicBezTo>
                    <a:cubicBezTo>
                      <a:pt x="133" y="744"/>
                      <a:pt x="200" y="782"/>
                      <a:pt x="268" y="782"/>
                    </a:cubicBezTo>
                    <a:cubicBezTo>
                      <a:pt x="337" y="782"/>
                      <a:pt x="406" y="743"/>
                      <a:pt x="447" y="667"/>
                    </a:cubicBezTo>
                    <a:cubicBezTo>
                      <a:pt x="457" y="649"/>
                      <a:pt x="463" y="633"/>
                      <a:pt x="471" y="614"/>
                    </a:cubicBezTo>
                    <a:cubicBezTo>
                      <a:pt x="522" y="481"/>
                      <a:pt x="522" y="332"/>
                      <a:pt x="477" y="199"/>
                    </a:cubicBezTo>
                    <a:cubicBezTo>
                      <a:pt x="467" y="176"/>
                      <a:pt x="459" y="152"/>
                      <a:pt x="449" y="125"/>
                    </a:cubicBezTo>
                    <a:cubicBezTo>
                      <a:pt x="416" y="50"/>
                      <a:pt x="338" y="1"/>
                      <a:pt x="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3146475" y="4814725"/>
                <a:ext cx="19650" cy="14350"/>
              </a:xfrm>
              <a:custGeom>
                <a:rect b="b" l="l" r="r" t="t"/>
                <a:pathLst>
                  <a:path extrusionOk="0" h="574" w="786">
                    <a:moveTo>
                      <a:pt x="519" y="1"/>
                    </a:moveTo>
                    <a:cubicBezTo>
                      <a:pt x="493" y="1"/>
                      <a:pt x="466" y="5"/>
                      <a:pt x="440" y="13"/>
                    </a:cubicBezTo>
                    <a:cubicBezTo>
                      <a:pt x="342" y="46"/>
                      <a:pt x="244" y="95"/>
                      <a:pt x="154" y="154"/>
                    </a:cubicBezTo>
                    <a:cubicBezTo>
                      <a:pt x="37" y="228"/>
                      <a:pt x="0" y="328"/>
                      <a:pt x="31" y="424"/>
                    </a:cubicBezTo>
                    <a:cubicBezTo>
                      <a:pt x="60" y="514"/>
                      <a:pt x="160" y="570"/>
                      <a:pt x="305" y="574"/>
                    </a:cubicBezTo>
                    <a:cubicBezTo>
                      <a:pt x="444" y="568"/>
                      <a:pt x="571" y="519"/>
                      <a:pt x="675" y="412"/>
                    </a:cubicBezTo>
                    <a:cubicBezTo>
                      <a:pt x="763" y="320"/>
                      <a:pt x="786" y="201"/>
                      <a:pt x="741" y="118"/>
                    </a:cubicBezTo>
                    <a:cubicBezTo>
                      <a:pt x="701" y="50"/>
                      <a:pt x="612" y="1"/>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173475" y="4806775"/>
                <a:ext cx="13525" cy="18750"/>
              </a:xfrm>
              <a:custGeom>
                <a:rect b="b" l="l" r="r" t="t"/>
                <a:pathLst>
                  <a:path extrusionOk="0" h="750" w="541">
                    <a:moveTo>
                      <a:pt x="338" y="1"/>
                    </a:moveTo>
                    <a:cubicBezTo>
                      <a:pt x="255" y="1"/>
                      <a:pt x="175" y="50"/>
                      <a:pt x="127" y="149"/>
                    </a:cubicBezTo>
                    <a:cubicBezTo>
                      <a:pt x="74" y="264"/>
                      <a:pt x="33" y="393"/>
                      <a:pt x="15" y="517"/>
                    </a:cubicBezTo>
                    <a:cubicBezTo>
                      <a:pt x="0" y="628"/>
                      <a:pt x="74" y="710"/>
                      <a:pt x="166" y="738"/>
                    </a:cubicBezTo>
                    <a:cubicBezTo>
                      <a:pt x="192" y="746"/>
                      <a:pt x="217" y="750"/>
                      <a:pt x="241" y="750"/>
                    </a:cubicBezTo>
                    <a:cubicBezTo>
                      <a:pt x="318" y="750"/>
                      <a:pt x="386" y="712"/>
                      <a:pt x="428" y="632"/>
                    </a:cubicBezTo>
                    <a:cubicBezTo>
                      <a:pt x="463" y="562"/>
                      <a:pt x="485" y="487"/>
                      <a:pt x="506" y="425"/>
                    </a:cubicBezTo>
                    <a:cubicBezTo>
                      <a:pt x="532" y="343"/>
                      <a:pt x="541" y="258"/>
                      <a:pt x="522" y="172"/>
                    </a:cubicBezTo>
                    <a:cubicBezTo>
                      <a:pt x="502" y="78"/>
                      <a:pt x="461" y="26"/>
                      <a:pt x="408" y="12"/>
                    </a:cubicBezTo>
                    <a:cubicBezTo>
                      <a:pt x="385" y="4"/>
                      <a:pt x="361" y="1"/>
                      <a:pt x="3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170450" y="4833575"/>
                <a:ext cx="14100" cy="18350"/>
              </a:xfrm>
              <a:custGeom>
                <a:rect b="b" l="l" r="r" t="t"/>
                <a:pathLst>
                  <a:path extrusionOk="0" h="734" w="564">
                    <a:moveTo>
                      <a:pt x="234" y="1"/>
                    </a:moveTo>
                    <a:cubicBezTo>
                      <a:pt x="206" y="1"/>
                      <a:pt x="177" y="7"/>
                      <a:pt x="146" y="20"/>
                    </a:cubicBezTo>
                    <a:cubicBezTo>
                      <a:pt x="48" y="67"/>
                      <a:pt x="1" y="161"/>
                      <a:pt x="27" y="260"/>
                    </a:cubicBezTo>
                    <a:cubicBezTo>
                      <a:pt x="60" y="389"/>
                      <a:pt x="119" y="511"/>
                      <a:pt x="183" y="630"/>
                    </a:cubicBezTo>
                    <a:cubicBezTo>
                      <a:pt x="221" y="698"/>
                      <a:pt x="285" y="733"/>
                      <a:pt x="358" y="733"/>
                    </a:cubicBezTo>
                    <a:cubicBezTo>
                      <a:pt x="382" y="733"/>
                      <a:pt x="407" y="730"/>
                      <a:pt x="432" y="722"/>
                    </a:cubicBezTo>
                    <a:cubicBezTo>
                      <a:pt x="518" y="700"/>
                      <a:pt x="563" y="614"/>
                      <a:pt x="563" y="489"/>
                    </a:cubicBezTo>
                    <a:cubicBezTo>
                      <a:pt x="555" y="335"/>
                      <a:pt x="518" y="194"/>
                      <a:pt x="408" y="88"/>
                    </a:cubicBezTo>
                    <a:cubicBezTo>
                      <a:pt x="359" y="37"/>
                      <a:pt x="301"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144800" y="4841650"/>
                <a:ext cx="18325" cy="14875"/>
              </a:xfrm>
              <a:custGeom>
                <a:rect b="b" l="l" r="r" t="t"/>
                <a:pathLst>
                  <a:path extrusionOk="0" h="595" w="733">
                    <a:moveTo>
                      <a:pt x="224" y="0"/>
                    </a:moveTo>
                    <a:cubicBezTo>
                      <a:pt x="80" y="0"/>
                      <a:pt x="0" y="98"/>
                      <a:pt x="32" y="242"/>
                    </a:cubicBezTo>
                    <a:cubicBezTo>
                      <a:pt x="70" y="423"/>
                      <a:pt x="301" y="595"/>
                      <a:pt x="493" y="595"/>
                    </a:cubicBezTo>
                    <a:cubicBezTo>
                      <a:pt x="508" y="595"/>
                      <a:pt x="523" y="594"/>
                      <a:pt x="538" y="591"/>
                    </a:cubicBezTo>
                    <a:cubicBezTo>
                      <a:pt x="683" y="571"/>
                      <a:pt x="732" y="481"/>
                      <a:pt x="706" y="338"/>
                    </a:cubicBezTo>
                    <a:cubicBezTo>
                      <a:pt x="671" y="174"/>
                      <a:pt x="362" y="2"/>
                      <a:pt x="229" y="0"/>
                    </a:cubicBezTo>
                    <a:cubicBezTo>
                      <a:pt x="227" y="0"/>
                      <a:pt x="226" y="0"/>
                      <a:pt x="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3192000" y="4913825"/>
                <a:ext cx="31575" cy="32325"/>
              </a:xfrm>
              <a:custGeom>
                <a:rect b="b" l="l" r="r" t="t"/>
                <a:pathLst>
                  <a:path extrusionOk="0" h="1293" w="1263">
                    <a:moveTo>
                      <a:pt x="1074" y="0"/>
                    </a:moveTo>
                    <a:cubicBezTo>
                      <a:pt x="1059" y="0"/>
                      <a:pt x="1044" y="3"/>
                      <a:pt x="1029" y="10"/>
                    </a:cubicBezTo>
                    <a:cubicBezTo>
                      <a:pt x="982" y="31"/>
                      <a:pt x="941" y="94"/>
                      <a:pt x="929" y="145"/>
                    </a:cubicBezTo>
                    <a:cubicBezTo>
                      <a:pt x="915" y="211"/>
                      <a:pt x="937" y="278"/>
                      <a:pt x="937" y="348"/>
                    </a:cubicBezTo>
                    <a:cubicBezTo>
                      <a:pt x="937" y="466"/>
                      <a:pt x="945" y="589"/>
                      <a:pt x="927" y="704"/>
                    </a:cubicBezTo>
                    <a:cubicBezTo>
                      <a:pt x="917" y="773"/>
                      <a:pt x="878" y="845"/>
                      <a:pt x="833" y="898"/>
                    </a:cubicBezTo>
                    <a:cubicBezTo>
                      <a:pt x="789" y="951"/>
                      <a:pt x="740" y="977"/>
                      <a:pt x="691" y="977"/>
                    </a:cubicBezTo>
                    <a:cubicBezTo>
                      <a:pt x="645" y="977"/>
                      <a:pt x="599" y="954"/>
                      <a:pt x="557" y="906"/>
                    </a:cubicBezTo>
                    <a:cubicBezTo>
                      <a:pt x="481" y="820"/>
                      <a:pt x="430" y="718"/>
                      <a:pt x="377" y="620"/>
                    </a:cubicBezTo>
                    <a:cubicBezTo>
                      <a:pt x="338" y="544"/>
                      <a:pt x="317" y="458"/>
                      <a:pt x="280" y="385"/>
                    </a:cubicBezTo>
                    <a:cubicBezTo>
                      <a:pt x="252" y="332"/>
                      <a:pt x="207" y="299"/>
                      <a:pt x="151" y="299"/>
                    </a:cubicBezTo>
                    <a:cubicBezTo>
                      <a:pt x="137" y="299"/>
                      <a:pt x="123" y="301"/>
                      <a:pt x="109" y="305"/>
                    </a:cubicBezTo>
                    <a:cubicBezTo>
                      <a:pt x="35" y="325"/>
                      <a:pt x="6" y="380"/>
                      <a:pt x="0" y="452"/>
                    </a:cubicBezTo>
                    <a:cubicBezTo>
                      <a:pt x="0" y="479"/>
                      <a:pt x="6" y="524"/>
                      <a:pt x="14" y="552"/>
                    </a:cubicBezTo>
                    <a:cubicBezTo>
                      <a:pt x="68" y="747"/>
                      <a:pt x="141" y="931"/>
                      <a:pt x="280" y="1084"/>
                    </a:cubicBezTo>
                    <a:cubicBezTo>
                      <a:pt x="392" y="1207"/>
                      <a:pt x="522" y="1293"/>
                      <a:pt x="681" y="1293"/>
                    </a:cubicBezTo>
                    <a:cubicBezTo>
                      <a:pt x="717" y="1293"/>
                      <a:pt x="755" y="1288"/>
                      <a:pt x="794" y="1279"/>
                    </a:cubicBezTo>
                    <a:cubicBezTo>
                      <a:pt x="1009" y="1227"/>
                      <a:pt x="1146" y="1080"/>
                      <a:pt x="1207" y="869"/>
                    </a:cubicBezTo>
                    <a:cubicBezTo>
                      <a:pt x="1215" y="847"/>
                      <a:pt x="1222" y="824"/>
                      <a:pt x="1226" y="798"/>
                    </a:cubicBezTo>
                    <a:cubicBezTo>
                      <a:pt x="1262" y="632"/>
                      <a:pt x="1258" y="462"/>
                      <a:pt x="1228" y="297"/>
                    </a:cubicBezTo>
                    <a:cubicBezTo>
                      <a:pt x="1215" y="233"/>
                      <a:pt x="1203" y="166"/>
                      <a:pt x="1185" y="100"/>
                    </a:cubicBezTo>
                    <a:cubicBezTo>
                      <a:pt x="1170" y="44"/>
                      <a:pt x="1126"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3163250" y="4916925"/>
                <a:ext cx="11525" cy="16250"/>
              </a:xfrm>
              <a:custGeom>
                <a:rect b="b" l="l" r="r" t="t"/>
                <a:pathLst>
                  <a:path extrusionOk="0" h="650" w="461">
                    <a:moveTo>
                      <a:pt x="217" y="1"/>
                    </a:moveTo>
                    <a:cubicBezTo>
                      <a:pt x="203" y="1"/>
                      <a:pt x="189" y="2"/>
                      <a:pt x="174" y="5"/>
                    </a:cubicBezTo>
                    <a:cubicBezTo>
                      <a:pt x="84" y="19"/>
                      <a:pt x="45" y="83"/>
                      <a:pt x="29" y="168"/>
                    </a:cubicBezTo>
                    <a:cubicBezTo>
                      <a:pt x="0" y="308"/>
                      <a:pt x="41" y="439"/>
                      <a:pt x="115" y="551"/>
                    </a:cubicBezTo>
                    <a:cubicBezTo>
                      <a:pt x="148" y="602"/>
                      <a:pt x="229" y="643"/>
                      <a:pt x="295" y="649"/>
                    </a:cubicBezTo>
                    <a:cubicBezTo>
                      <a:pt x="297" y="649"/>
                      <a:pt x="299" y="649"/>
                      <a:pt x="302" y="649"/>
                    </a:cubicBezTo>
                    <a:cubicBezTo>
                      <a:pt x="383" y="649"/>
                      <a:pt x="428" y="576"/>
                      <a:pt x="450" y="496"/>
                    </a:cubicBezTo>
                    <a:cubicBezTo>
                      <a:pt x="461" y="457"/>
                      <a:pt x="422" y="179"/>
                      <a:pt x="377" y="97"/>
                    </a:cubicBezTo>
                    <a:cubicBezTo>
                      <a:pt x="344" y="34"/>
                      <a:pt x="285"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3234550" y="4900625"/>
                <a:ext cx="11525" cy="16225"/>
              </a:xfrm>
              <a:custGeom>
                <a:rect b="b" l="l" r="r" t="t"/>
                <a:pathLst>
                  <a:path extrusionOk="0" h="649" w="461">
                    <a:moveTo>
                      <a:pt x="215" y="0"/>
                    </a:moveTo>
                    <a:cubicBezTo>
                      <a:pt x="202" y="0"/>
                      <a:pt x="188" y="1"/>
                      <a:pt x="174" y="4"/>
                    </a:cubicBezTo>
                    <a:cubicBezTo>
                      <a:pt x="84" y="18"/>
                      <a:pt x="45" y="82"/>
                      <a:pt x="27" y="168"/>
                    </a:cubicBezTo>
                    <a:cubicBezTo>
                      <a:pt x="0" y="309"/>
                      <a:pt x="41" y="438"/>
                      <a:pt x="115" y="550"/>
                    </a:cubicBezTo>
                    <a:cubicBezTo>
                      <a:pt x="148" y="602"/>
                      <a:pt x="229" y="642"/>
                      <a:pt x="293" y="649"/>
                    </a:cubicBezTo>
                    <a:cubicBezTo>
                      <a:pt x="295" y="649"/>
                      <a:pt x="297" y="649"/>
                      <a:pt x="300" y="649"/>
                    </a:cubicBezTo>
                    <a:cubicBezTo>
                      <a:pt x="383" y="649"/>
                      <a:pt x="427" y="575"/>
                      <a:pt x="450" y="495"/>
                    </a:cubicBezTo>
                    <a:cubicBezTo>
                      <a:pt x="461" y="458"/>
                      <a:pt x="422" y="180"/>
                      <a:pt x="375" y="96"/>
                    </a:cubicBezTo>
                    <a:cubicBezTo>
                      <a:pt x="344" y="35"/>
                      <a:pt x="284"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475" name="Shape 475"/>
        <p:cNvGrpSpPr/>
        <p:nvPr/>
      </p:nvGrpSpPr>
      <p:grpSpPr>
        <a:xfrm>
          <a:off x="0" y="0"/>
          <a:ext cx="0" cy="0"/>
          <a:chOff x="0" y="0"/>
          <a:chExt cx="0" cy="0"/>
        </a:xfrm>
      </p:grpSpPr>
      <p:sp>
        <p:nvSpPr>
          <p:cNvPr id="476" name="Google Shape;476;p21"/>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7" name="Google Shape;477;p21"/>
          <p:cNvSpPr/>
          <p:nvPr/>
        </p:nvSpPr>
        <p:spPr>
          <a:xfrm>
            <a:off x="8401050" y="590550"/>
            <a:ext cx="1373675" cy="5010150"/>
          </a:xfrm>
          <a:custGeom>
            <a:rect b="b" l="l" r="r" t="t"/>
            <a:pathLst>
              <a:path extrusionOk="0" h="200406" w="54947">
                <a:moveTo>
                  <a:pt x="0" y="200406"/>
                </a:moveTo>
                <a:cubicBezTo>
                  <a:pt x="1796" y="195018"/>
                  <a:pt x="-360" y="188186"/>
                  <a:pt x="3048" y="183642"/>
                </a:cubicBezTo>
                <a:cubicBezTo>
                  <a:pt x="9324" y="175274"/>
                  <a:pt x="21270" y="173361"/>
                  <a:pt x="30480" y="168402"/>
                </a:cubicBezTo>
                <a:cubicBezTo>
                  <a:pt x="41590" y="162420"/>
                  <a:pt x="55527" y="152047"/>
                  <a:pt x="54864" y="139446"/>
                </a:cubicBezTo>
                <a:cubicBezTo>
                  <a:pt x="54631" y="135016"/>
                  <a:pt x="54656" y="129900"/>
                  <a:pt x="51816" y="126492"/>
                </a:cubicBezTo>
                <a:cubicBezTo>
                  <a:pt x="46005" y="119519"/>
                  <a:pt x="34861" y="116618"/>
                  <a:pt x="25908" y="118110"/>
                </a:cubicBezTo>
                <a:cubicBezTo>
                  <a:pt x="21181" y="118898"/>
                  <a:pt x="14899" y="126913"/>
                  <a:pt x="18288" y="130302"/>
                </a:cubicBezTo>
                <a:cubicBezTo>
                  <a:pt x="21024" y="133038"/>
                  <a:pt x="27226" y="129190"/>
                  <a:pt x="28956" y="125730"/>
                </a:cubicBezTo>
                <a:cubicBezTo>
                  <a:pt x="35376" y="112891"/>
                  <a:pt x="25120" y="96828"/>
                  <a:pt x="19050" y="83820"/>
                </a:cubicBezTo>
                <a:cubicBezTo>
                  <a:pt x="14621" y="74330"/>
                  <a:pt x="12729" y="63732"/>
                  <a:pt x="11430" y="53340"/>
                </a:cubicBezTo>
                <a:cubicBezTo>
                  <a:pt x="9772" y="40080"/>
                  <a:pt x="11729" y="25756"/>
                  <a:pt x="17526" y="13716"/>
                </a:cubicBezTo>
                <a:cubicBezTo>
                  <a:pt x="22561" y="3259"/>
                  <a:pt x="37924" y="0"/>
                  <a:pt x="49530" y="0"/>
                </a:cubicBezTo>
              </a:path>
            </a:pathLst>
          </a:custGeom>
          <a:noFill/>
          <a:ln cap="flat" cmpd="sng" w="19050">
            <a:solidFill>
              <a:schemeClr val="accent2"/>
            </a:solidFill>
            <a:prstDash val="dash"/>
            <a:round/>
            <a:headEnd len="med" w="med" type="none"/>
            <a:tailEnd len="med" w="med" type="none"/>
          </a:ln>
        </p:spPr>
      </p:sp>
      <p:sp>
        <p:nvSpPr>
          <p:cNvPr id="478" name="Google Shape;478;p21"/>
          <p:cNvSpPr/>
          <p:nvPr/>
        </p:nvSpPr>
        <p:spPr>
          <a:xfrm>
            <a:off x="-190500" y="-514350"/>
            <a:ext cx="3238500" cy="5295900"/>
          </a:xfrm>
          <a:custGeom>
            <a:rect b="b" l="l" r="r" t="t"/>
            <a:pathLst>
              <a:path extrusionOk="0" h="211836" w="129540">
                <a:moveTo>
                  <a:pt x="0" y="211836"/>
                </a:moveTo>
                <a:cubicBezTo>
                  <a:pt x="2554" y="199068"/>
                  <a:pt x="10648" y="187915"/>
                  <a:pt x="13716" y="175260"/>
                </a:cubicBezTo>
                <a:cubicBezTo>
                  <a:pt x="21250" y="144182"/>
                  <a:pt x="28328" y="111829"/>
                  <a:pt x="25146" y="80010"/>
                </a:cubicBezTo>
                <a:cubicBezTo>
                  <a:pt x="24816" y="76715"/>
                  <a:pt x="22887" y="72858"/>
                  <a:pt x="19812" y="71628"/>
                </a:cubicBezTo>
                <a:cubicBezTo>
                  <a:pt x="17638" y="70758"/>
                  <a:pt x="14610" y="71496"/>
                  <a:pt x="12954" y="73152"/>
                </a:cubicBezTo>
                <a:cubicBezTo>
                  <a:pt x="11804" y="74302"/>
                  <a:pt x="14547" y="77689"/>
                  <a:pt x="16002" y="76962"/>
                </a:cubicBezTo>
                <a:cubicBezTo>
                  <a:pt x="20990" y="74468"/>
                  <a:pt x="22744" y="67814"/>
                  <a:pt x="24384" y="62484"/>
                </a:cubicBezTo>
                <a:cubicBezTo>
                  <a:pt x="27025" y="53901"/>
                  <a:pt x="29595" y="44684"/>
                  <a:pt x="28194" y="35814"/>
                </a:cubicBezTo>
                <a:cubicBezTo>
                  <a:pt x="27289" y="30082"/>
                  <a:pt x="25113" y="24218"/>
                  <a:pt x="21336" y="19812"/>
                </a:cubicBezTo>
                <a:cubicBezTo>
                  <a:pt x="19451" y="17613"/>
                  <a:pt x="15740" y="15838"/>
                  <a:pt x="16002" y="12954"/>
                </a:cubicBezTo>
                <a:cubicBezTo>
                  <a:pt x="16301" y="9666"/>
                  <a:pt x="21850" y="9338"/>
                  <a:pt x="25146" y="9144"/>
                </a:cubicBezTo>
                <a:cubicBezTo>
                  <a:pt x="33072" y="8678"/>
                  <a:pt x="41286" y="9537"/>
                  <a:pt x="48768" y="12192"/>
                </a:cubicBezTo>
                <a:cubicBezTo>
                  <a:pt x="62461" y="17051"/>
                  <a:pt x="69850" y="34109"/>
                  <a:pt x="83820" y="38100"/>
                </a:cubicBezTo>
                <a:cubicBezTo>
                  <a:pt x="94325" y="41101"/>
                  <a:pt x="103496" y="27443"/>
                  <a:pt x="110490" y="19050"/>
                </a:cubicBezTo>
                <a:cubicBezTo>
                  <a:pt x="116239" y="12151"/>
                  <a:pt x="123190" y="6350"/>
                  <a:pt x="129540" y="0"/>
                </a:cubicBezTo>
              </a:path>
            </a:pathLst>
          </a:custGeom>
          <a:noFill/>
          <a:ln cap="flat" cmpd="sng" w="19050">
            <a:solidFill>
              <a:schemeClr val="accent2"/>
            </a:solidFill>
            <a:prstDash val="dash"/>
            <a:round/>
            <a:headEnd len="med" w="med" type="none"/>
            <a:tailEnd len="med" w="med" type="none"/>
          </a:ln>
        </p:spPr>
      </p:sp>
      <p:sp>
        <p:nvSpPr>
          <p:cNvPr id="479" name="Google Shape;479;p21"/>
          <p:cNvSpPr/>
          <p:nvPr/>
        </p:nvSpPr>
        <p:spPr>
          <a:xfrm>
            <a:off x="-8" y="4154198"/>
            <a:ext cx="1878620" cy="989271"/>
          </a:xfrm>
          <a:custGeom>
            <a:rect b="b" l="l" r="r" t="t"/>
            <a:pathLst>
              <a:path extrusionOk="0" h="15006" w="28492">
                <a:moveTo>
                  <a:pt x="0" y="0"/>
                </a:moveTo>
                <a:lnTo>
                  <a:pt x="0" y="14911"/>
                </a:lnTo>
                <a:lnTo>
                  <a:pt x="28491" y="15005"/>
                </a:lnTo>
                <a:cubicBezTo>
                  <a:pt x="28491" y="15005"/>
                  <a:pt x="27590" y="12277"/>
                  <a:pt x="21478" y="12277"/>
                </a:cubicBezTo>
                <a:cubicBezTo>
                  <a:pt x="20500" y="12277"/>
                  <a:pt x="19389" y="12347"/>
                  <a:pt x="18127" y="12509"/>
                </a:cubicBezTo>
                <a:cubicBezTo>
                  <a:pt x="16892" y="12668"/>
                  <a:pt x="15834" y="12743"/>
                  <a:pt x="14922" y="12743"/>
                </a:cubicBezTo>
                <a:cubicBezTo>
                  <a:pt x="9075" y="12743"/>
                  <a:pt x="9200" y="9652"/>
                  <a:pt x="6863" y="5638"/>
                </a:cubicBezTo>
                <a:cubicBezTo>
                  <a:pt x="4305" y="1246"/>
                  <a:pt x="0"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80" name="Google Shape;480;p21"/>
          <p:cNvSpPr/>
          <p:nvPr/>
        </p:nvSpPr>
        <p:spPr>
          <a:xfrm>
            <a:off x="6860925" y="-266700"/>
            <a:ext cx="2549785" cy="1625305"/>
          </a:xfrm>
          <a:custGeom>
            <a:rect b="b" l="l" r="r" t="t"/>
            <a:pathLst>
              <a:path extrusionOk="0" h="17199" w="29456">
                <a:moveTo>
                  <a:pt x="2737" y="0"/>
                </a:moveTo>
                <a:cubicBezTo>
                  <a:pt x="1797" y="918"/>
                  <a:pt x="872" y="1945"/>
                  <a:pt x="556" y="3222"/>
                </a:cubicBezTo>
                <a:cubicBezTo>
                  <a:pt x="1" y="5461"/>
                  <a:pt x="1573" y="7800"/>
                  <a:pt x="3628" y="8846"/>
                </a:cubicBezTo>
                <a:cubicBezTo>
                  <a:pt x="4677" y="9381"/>
                  <a:pt x="5855" y="9658"/>
                  <a:pt x="7032" y="9658"/>
                </a:cubicBezTo>
                <a:cubicBezTo>
                  <a:pt x="7494" y="9658"/>
                  <a:pt x="7956" y="9615"/>
                  <a:pt x="8410" y="9529"/>
                </a:cubicBezTo>
                <a:cubicBezTo>
                  <a:pt x="9714" y="9282"/>
                  <a:pt x="10967" y="8684"/>
                  <a:pt x="12292" y="8684"/>
                </a:cubicBezTo>
                <a:cubicBezTo>
                  <a:pt x="12314" y="8684"/>
                  <a:pt x="12337" y="8684"/>
                  <a:pt x="12359" y="8684"/>
                </a:cubicBezTo>
                <a:cubicBezTo>
                  <a:pt x="13852" y="8708"/>
                  <a:pt x="15372" y="9676"/>
                  <a:pt x="15734" y="11126"/>
                </a:cubicBezTo>
                <a:cubicBezTo>
                  <a:pt x="16007" y="12220"/>
                  <a:pt x="15623" y="13430"/>
                  <a:pt x="16047" y="14475"/>
                </a:cubicBezTo>
                <a:cubicBezTo>
                  <a:pt x="16302" y="15107"/>
                  <a:pt x="16825" y="15594"/>
                  <a:pt x="17390" y="15976"/>
                </a:cubicBezTo>
                <a:cubicBezTo>
                  <a:pt x="18615" y="16801"/>
                  <a:pt x="20092" y="17198"/>
                  <a:pt x="21574" y="17198"/>
                </a:cubicBezTo>
                <a:cubicBezTo>
                  <a:pt x="22251" y="17198"/>
                  <a:pt x="22928" y="17115"/>
                  <a:pt x="23583" y="16953"/>
                </a:cubicBezTo>
                <a:cubicBezTo>
                  <a:pt x="25672" y="16434"/>
                  <a:pt x="27529" y="15157"/>
                  <a:pt x="28937" y="13529"/>
                </a:cubicBezTo>
                <a:lnTo>
                  <a:pt x="294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 name="Google Shape;481;p21"/>
          <p:cNvGrpSpPr/>
          <p:nvPr/>
        </p:nvGrpSpPr>
        <p:grpSpPr>
          <a:xfrm rot="-1058263">
            <a:off x="32148" y="2944280"/>
            <a:ext cx="509505" cy="666881"/>
            <a:chOff x="7438275" y="2843100"/>
            <a:chExt cx="509500" cy="666875"/>
          </a:xfrm>
        </p:grpSpPr>
        <p:sp>
          <p:nvSpPr>
            <p:cNvPr id="482" name="Google Shape;482;p21"/>
            <p:cNvSpPr/>
            <p:nvPr/>
          </p:nvSpPr>
          <p:spPr>
            <a:xfrm>
              <a:off x="7438275" y="2843100"/>
              <a:ext cx="509500" cy="666875"/>
            </a:xfrm>
            <a:custGeom>
              <a:rect b="b" l="l" r="r" t="t"/>
              <a:pathLst>
                <a:path extrusionOk="0" h="26675" w="20380">
                  <a:moveTo>
                    <a:pt x="5952" y="1"/>
                  </a:moveTo>
                  <a:cubicBezTo>
                    <a:pt x="5381" y="1"/>
                    <a:pt x="4878" y="179"/>
                    <a:pt x="4438" y="543"/>
                  </a:cubicBezTo>
                  <a:cubicBezTo>
                    <a:pt x="3838" y="1042"/>
                    <a:pt x="3433" y="1670"/>
                    <a:pt x="3192" y="2411"/>
                  </a:cubicBezTo>
                  <a:cubicBezTo>
                    <a:pt x="2836" y="3499"/>
                    <a:pt x="2836" y="4612"/>
                    <a:pt x="3036" y="5730"/>
                  </a:cubicBezTo>
                  <a:cubicBezTo>
                    <a:pt x="3198" y="6626"/>
                    <a:pt x="3511" y="7473"/>
                    <a:pt x="3937" y="8273"/>
                  </a:cubicBezTo>
                  <a:cubicBezTo>
                    <a:pt x="4213" y="8792"/>
                    <a:pt x="4520" y="9298"/>
                    <a:pt x="4816" y="9807"/>
                  </a:cubicBezTo>
                  <a:cubicBezTo>
                    <a:pt x="5002" y="10128"/>
                    <a:pt x="5111" y="10474"/>
                    <a:pt x="5187" y="10838"/>
                  </a:cubicBezTo>
                  <a:cubicBezTo>
                    <a:pt x="5227" y="11028"/>
                    <a:pt x="5168" y="11180"/>
                    <a:pt x="5045" y="11315"/>
                  </a:cubicBezTo>
                  <a:cubicBezTo>
                    <a:pt x="4856" y="11525"/>
                    <a:pt x="4624" y="11611"/>
                    <a:pt x="4376" y="11611"/>
                  </a:cubicBezTo>
                  <a:cubicBezTo>
                    <a:pt x="4287" y="11611"/>
                    <a:pt x="4195" y="11600"/>
                    <a:pt x="4102" y="11579"/>
                  </a:cubicBezTo>
                  <a:cubicBezTo>
                    <a:pt x="3793" y="11513"/>
                    <a:pt x="3495" y="11395"/>
                    <a:pt x="3190" y="11299"/>
                  </a:cubicBezTo>
                  <a:cubicBezTo>
                    <a:pt x="2747" y="11157"/>
                    <a:pt x="2304" y="11041"/>
                    <a:pt x="1839" y="11041"/>
                  </a:cubicBezTo>
                  <a:cubicBezTo>
                    <a:pt x="1771" y="11041"/>
                    <a:pt x="1703" y="11044"/>
                    <a:pt x="1635" y="11049"/>
                  </a:cubicBezTo>
                  <a:cubicBezTo>
                    <a:pt x="1105" y="11088"/>
                    <a:pt x="422" y="11438"/>
                    <a:pt x="225" y="12160"/>
                  </a:cubicBezTo>
                  <a:cubicBezTo>
                    <a:pt x="0" y="12982"/>
                    <a:pt x="94" y="13776"/>
                    <a:pt x="501" y="14517"/>
                  </a:cubicBezTo>
                  <a:cubicBezTo>
                    <a:pt x="994" y="15421"/>
                    <a:pt x="1690" y="16137"/>
                    <a:pt x="2611" y="16610"/>
                  </a:cubicBezTo>
                  <a:cubicBezTo>
                    <a:pt x="3028" y="16825"/>
                    <a:pt x="3466" y="16996"/>
                    <a:pt x="3898" y="17181"/>
                  </a:cubicBezTo>
                  <a:cubicBezTo>
                    <a:pt x="4513" y="17438"/>
                    <a:pt x="5135" y="17678"/>
                    <a:pt x="5749" y="17944"/>
                  </a:cubicBezTo>
                  <a:cubicBezTo>
                    <a:pt x="6115" y="18103"/>
                    <a:pt x="6457" y="18302"/>
                    <a:pt x="6707" y="18633"/>
                  </a:cubicBezTo>
                  <a:cubicBezTo>
                    <a:pt x="6793" y="18748"/>
                    <a:pt x="6891" y="18854"/>
                    <a:pt x="6985" y="18963"/>
                  </a:cubicBezTo>
                  <a:cubicBezTo>
                    <a:pt x="7079" y="19073"/>
                    <a:pt x="7097" y="19155"/>
                    <a:pt x="7009" y="19267"/>
                  </a:cubicBezTo>
                  <a:cubicBezTo>
                    <a:pt x="6954" y="19339"/>
                    <a:pt x="6872" y="19411"/>
                    <a:pt x="6789" y="19433"/>
                  </a:cubicBezTo>
                  <a:cubicBezTo>
                    <a:pt x="6661" y="19470"/>
                    <a:pt x="6524" y="19499"/>
                    <a:pt x="6394" y="19499"/>
                  </a:cubicBezTo>
                  <a:cubicBezTo>
                    <a:pt x="6372" y="19499"/>
                    <a:pt x="6350" y="19498"/>
                    <a:pt x="6328" y="19497"/>
                  </a:cubicBezTo>
                  <a:cubicBezTo>
                    <a:pt x="6023" y="19474"/>
                    <a:pt x="5719" y="19425"/>
                    <a:pt x="5418" y="19374"/>
                  </a:cubicBezTo>
                  <a:cubicBezTo>
                    <a:pt x="5095" y="19317"/>
                    <a:pt x="4776" y="19250"/>
                    <a:pt x="4445" y="19250"/>
                  </a:cubicBezTo>
                  <a:cubicBezTo>
                    <a:pt x="4370" y="19250"/>
                    <a:pt x="4294" y="19253"/>
                    <a:pt x="4217" y="19261"/>
                  </a:cubicBezTo>
                  <a:cubicBezTo>
                    <a:pt x="3333" y="19353"/>
                    <a:pt x="2875" y="20037"/>
                    <a:pt x="3038" y="20857"/>
                  </a:cubicBezTo>
                  <a:cubicBezTo>
                    <a:pt x="3132" y="21330"/>
                    <a:pt x="3366" y="21735"/>
                    <a:pt x="3679" y="22093"/>
                  </a:cubicBezTo>
                  <a:cubicBezTo>
                    <a:pt x="4053" y="22527"/>
                    <a:pt x="4483" y="22905"/>
                    <a:pt x="4980" y="23202"/>
                  </a:cubicBezTo>
                  <a:cubicBezTo>
                    <a:pt x="6506" y="24120"/>
                    <a:pt x="8176" y="24609"/>
                    <a:pt x="9933" y="24822"/>
                  </a:cubicBezTo>
                  <a:cubicBezTo>
                    <a:pt x="10275" y="24863"/>
                    <a:pt x="10617" y="24881"/>
                    <a:pt x="10959" y="24881"/>
                  </a:cubicBezTo>
                  <a:cubicBezTo>
                    <a:pt x="11567" y="24881"/>
                    <a:pt x="12173" y="24823"/>
                    <a:pt x="12777" y="24730"/>
                  </a:cubicBezTo>
                  <a:cubicBezTo>
                    <a:pt x="12889" y="24713"/>
                    <a:pt x="12999" y="24704"/>
                    <a:pt x="13108" y="24704"/>
                  </a:cubicBezTo>
                  <a:cubicBezTo>
                    <a:pt x="13469" y="24704"/>
                    <a:pt x="13810" y="24801"/>
                    <a:pt x="14123" y="25002"/>
                  </a:cubicBezTo>
                  <a:cubicBezTo>
                    <a:pt x="14424" y="25201"/>
                    <a:pt x="14686" y="25450"/>
                    <a:pt x="14972" y="25665"/>
                  </a:cubicBezTo>
                  <a:cubicBezTo>
                    <a:pt x="15314" y="25927"/>
                    <a:pt x="15654" y="26195"/>
                    <a:pt x="16018" y="26428"/>
                  </a:cubicBezTo>
                  <a:cubicBezTo>
                    <a:pt x="16270" y="26592"/>
                    <a:pt x="16528" y="26675"/>
                    <a:pt x="16787" y="26675"/>
                  </a:cubicBezTo>
                  <a:cubicBezTo>
                    <a:pt x="17040" y="26675"/>
                    <a:pt x="17294" y="26595"/>
                    <a:pt x="17544" y="26432"/>
                  </a:cubicBezTo>
                  <a:cubicBezTo>
                    <a:pt x="18231" y="25984"/>
                    <a:pt x="18641" y="25334"/>
                    <a:pt x="18872" y="24560"/>
                  </a:cubicBezTo>
                  <a:cubicBezTo>
                    <a:pt x="18964" y="24259"/>
                    <a:pt x="18804" y="23969"/>
                    <a:pt x="18524" y="23824"/>
                  </a:cubicBezTo>
                  <a:cubicBezTo>
                    <a:pt x="18219" y="23666"/>
                    <a:pt x="17912" y="23513"/>
                    <a:pt x="17618" y="23339"/>
                  </a:cubicBezTo>
                  <a:cubicBezTo>
                    <a:pt x="17474" y="23253"/>
                    <a:pt x="17350" y="23134"/>
                    <a:pt x="17243" y="23007"/>
                  </a:cubicBezTo>
                  <a:cubicBezTo>
                    <a:pt x="17106" y="22844"/>
                    <a:pt x="17082" y="22641"/>
                    <a:pt x="17168" y="22447"/>
                  </a:cubicBezTo>
                  <a:cubicBezTo>
                    <a:pt x="17239" y="22291"/>
                    <a:pt x="17331" y="22138"/>
                    <a:pt x="17442" y="22005"/>
                  </a:cubicBezTo>
                  <a:cubicBezTo>
                    <a:pt x="18606" y="20622"/>
                    <a:pt x="19488" y="19079"/>
                    <a:pt x="20050" y="17361"/>
                  </a:cubicBezTo>
                  <a:cubicBezTo>
                    <a:pt x="20234" y="16804"/>
                    <a:pt x="20363" y="16235"/>
                    <a:pt x="20380" y="15642"/>
                  </a:cubicBezTo>
                  <a:cubicBezTo>
                    <a:pt x="20339" y="15321"/>
                    <a:pt x="20318" y="14996"/>
                    <a:pt x="20253" y="14678"/>
                  </a:cubicBezTo>
                  <a:cubicBezTo>
                    <a:pt x="20122" y="14061"/>
                    <a:pt x="19817" y="13539"/>
                    <a:pt x="19258" y="13216"/>
                  </a:cubicBezTo>
                  <a:cubicBezTo>
                    <a:pt x="18979" y="13052"/>
                    <a:pt x="18691" y="12961"/>
                    <a:pt x="18401" y="12961"/>
                  </a:cubicBezTo>
                  <a:cubicBezTo>
                    <a:pt x="18149" y="12961"/>
                    <a:pt x="17896" y="13030"/>
                    <a:pt x="17646" y="13181"/>
                  </a:cubicBezTo>
                  <a:cubicBezTo>
                    <a:pt x="17454" y="13295"/>
                    <a:pt x="17278" y="13457"/>
                    <a:pt x="17137" y="13633"/>
                  </a:cubicBezTo>
                  <a:cubicBezTo>
                    <a:pt x="16887" y="13948"/>
                    <a:pt x="16672" y="14290"/>
                    <a:pt x="16437" y="14615"/>
                  </a:cubicBezTo>
                  <a:cubicBezTo>
                    <a:pt x="16245" y="14875"/>
                    <a:pt x="16063" y="15149"/>
                    <a:pt x="15842" y="15382"/>
                  </a:cubicBezTo>
                  <a:cubicBezTo>
                    <a:pt x="15733" y="15497"/>
                    <a:pt x="15615" y="15552"/>
                    <a:pt x="15503" y="15552"/>
                  </a:cubicBezTo>
                  <a:cubicBezTo>
                    <a:pt x="15351" y="15552"/>
                    <a:pt x="15207" y="15453"/>
                    <a:pt x="15101" y="15268"/>
                  </a:cubicBezTo>
                  <a:cubicBezTo>
                    <a:pt x="15066" y="15206"/>
                    <a:pt x="15034" y="15137"/>
                    <a:pt x="15019" y="15067"/>
                  </a:cubicBezTo>
                  <a:cubicBezTo>
                    <a:pt x="14995" y="14906"/>
                    <a:pt x="14966" y="14746"/>
                    <a:pt x="14968" y="14586"/>
                  </a:cubicBezTo>
                  <a:cubicBezTo>
                    <a:pt x="14976" y="14116"/>
                    <a:pt x="15111" y="13670"/>
                    <a:pt x="15289" y="13240"/>
                  </a:cubicBezTo>
                  <a:cubicBezTo>
                    <a:pt x="15516" y="12686"/>
                    <a:pt x="15774" y="12141"/>
                    <a:pt x="16007" y="11587"/>
                  </a:cubicBezTo>
                  <a:cubicBezTo>
                    <a:pt x="16263" y="10977"/>
                    <a:pt x="16529" y="10372"/>
                    <a:pt x="16754" y="9750"/>
                  </a:cubicBezTo>
                  <a:cubicBezTo>
                    <a:pt x="17004" y="9060"/>
                    <a:pt x="17069" y="8346"/>
                    <a:pt x="16891" y="7620"/>
                  </a:cubicBezTo>
                  <a:cubicBezTo>
                    <a:pt x="16705" y="6851"/>
                    <a:pt x="16384" y="6165"/>
                    <a:pt x="15762" y="5633"/>
                  </a:cubicBezTo>
                  <a:cubicBezTo>
                    <a:pt x="15424" y="5345"/>
                    <a:pt x="14984" y="5189"/>
                    <a:pt x="14536" y="5189"/>
                  </a:cubicBezTo>
                  <a:cubicBezTo>
                    <a:pt x="14162" y="5189"/>
                    <a:pt x="13782" y="5298"/>
                    <a:pt x="13452" y="5529"/>
                  </a:cubicBezTo>
                  <a:cubicBezTo>
                    <a:pt x="12906" y="5912"/>
                    <a:pt x="12570" y="6442"/>
                    <a:pt x="12405" y="7078"/>
                  </a:cubicBezTo>
                  <a:cubicBezTo>
                    <a:pt x="12308" y="7444"/>
                    <a:pt x="12241" y="7816"/>
                    <a:pt x="12145" y="8183"/>
                  </a:cubicBezTo>
                  <a:cubicBezTo>
                    <a:pt x="12028" y="8643"/>
                    <a:pt x="11846" y="9075"/>
                    <a:pt x="11468" y="9388"/>
                  </a:cubicBezTo>
                  <a:cubicBezTo>
                    <a:pt x="11367" y="9469"/>
                    <a:pt x="11249" y="9537"/>
                    <a:pt x="11128" y="9586"/>
                  </a:cubicBezTo>
                  <a:cubicBezTo>
                    <a:pt x="11061" y="9613"/>
                    <a:pt x="11008" y="9628"/>
                    <a:pt x="10962" y="9628"/>
                  </a:cubicBezTo>
                  <a:cubicBezTo>
                    <a:pt x="10874" y="9628"/>
                    <a:pt x="10812" y="9575"/>
                    <a:pt x="10727" y="9463"/>
                  </a:cubicBezTo>
                  <a:cubicBezTo>
                    <a:pt x="10573" y="9267"/>
                    <a:pt x="10502" y="9034"/>
                    <a:pt x="10473" y="8796"/>
                  </a:cubicBezTo>
                  <a:cubicBezTo>
                    <a:pt x="10412" y="8289"/>
                    <a:pt x="10350" y="7782"/>
                    <a:pt x="10324" y="7272"/>
                  </a:cubicBezTo>
                  <a:cubicBezTo>
                    <a:pt x="10291" y="6568"/>
                    <a:pt x="10297" y="5865"/>
                    <a:pt x="10277" y="5159"/>
                  </a:cubicBezTo>
                  <a:cubicBezTo>
                    <a:pt x="10252" y="4449"/>
                    <a:pt x="10201" y="3741"/>
                    <a:pt x="10017" y="3049"/>
                  </a:cubicBezTo>
                  <a:cubicBezTo>
                    <a:pt x="9788" y="2188"/>
                    <a:pt x="9315" y="1480"/>
                    <a:pt x="8644" y="911"/>
                  </a:cubicBezTo>
                  <a:cubicBezTo>
                    <a:pt x="7873" y="261"/>
                    <a:pt x="6952" y="5"/>
                    <a:pt x="595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21"/>
            <p:cNvGrpSpPr/>
            <p:nvPr/>
          </p:nvGrpSpPr>
          <p:grpSpPr>
            <a:xfrm>
              <a:off x="7438275" y="2843100"/>
              <a:ext cx="509500" cy="666875"/>
              <a:chOff x="7514750" y="3302000"/>
              <a:chExt cx="509500" cy="666875"/>
            </a:xfrm>
          </p:grpSpPr>
          <p:sp>
            <p:nvSpPr>
              <p:cNvPr id="484" name="Google Shape;484;p21"/>
              <p:cNvSpPr/>
              <p:nvPr/>
            </p:nvSpPr>
            <p:spPr>
              <a:xfrm>
                <a:off x="7685175" y="3417125"/>
                <a:ext cx="293350" cy="544200"/>
              </a:xfrm>
              <a:custGeom>
                <a:rect b="b" l="l" r="r" t="t"/>
                <a:pathLst>
                  <a:path extrusionOk="0" h="21768" w="11734">
                    <a:moveTo>
                      <a:pt x="192" y="0"/>
                    </a:moveTo>
                    <a:cubicBezTo>
                      <a:pt x="192" y="0"/>
                      <a:pt x="191" y="0"/>
                      <a:pt x="190" y="0"/>
                    </a:cubicBezTo>
                    <a:cubicBezTo>
                      <a:pt x="139" y="11"/>
                      <a:pt x="76" y="56"/>
                      <a:pt x="59" y="99"/>
                    </a:cubicBezTo>
                    <a:cubicBezTo>
                      <a:pt x="25" y="199"/>
                      <a:pt x="4" y="307"/>
                      <a:pt x="4" y="414"/>
                    </a:cubicBezTo>
                    <a:cubicBezTo>
                      <a:pt x="0" y="1062"/>
                      <a:pt x="6" y="1713"/>
                      <a:pt x="17" y="2361"/>
                    </a:cubicBezTo>
                    <a:cubicBezTo>
                      <a:pt x="21" y="2683"/>
                      <a:pt x="35" y="2998"/>
                      <a:pt x="59" y="3319"/>
                    </a:cubicBezTo>
                    <a:cubicBezTo>
                      <a:pt x="109" y="3906"/>
                      <a:pt x="162" y="4491"/>
                      <a:pt x="231" y="5078"/>
                    </a:cubicBezTo>
                    <a:cubicBezTo>
                      <a:pt x="295" y="5621"/>
                      <a:pt x="352" y="6167"/>
                      <a:pt x="465" y="6701"/>
                    </a:cubicBezTo>
                    <a:cubicBezTo>
                      <a:pt x="757" y="8090"/>
                      <a:pt x="1146" y="9455"/>
                      <a:pt x="1637" y="10787"/>
                    </a:cubicBezTo>
                    <a:cubicBezTo>
                      <a:pt x="2731" y="13770"/>
                      <a:pt x="4254" y="16505"/>
                      <a:pt x="6363" y="18890"/>
                    </a:cubicBezTo>
                    <a:cubicBezTo>
                      <a:pt x="6838" y="19424"/>
                      <a:pt x="7349" y="19932"/>
                      <a:pt x="7877" y="20413"/>
                    </a:cubicBezTo>
                    <a:cubicBezTo>
                      <a:pt x="8307" y="20803"/>
                      <a:pt x="8787" y="21135"/>
                      <a:pt x="9244" y="21497"/>
                    </a:cubicBezTo>
                    <a:cubicBezTo>
                      <a:pt x="9450" y="21671"/>
                      <a:pt x="9702" y="21745"/>
                      <a:pt x="9964" y="21767"/>
                    </a:cubicBezTo>
                    <a:cubicBezTo>
                      <a:pt x="10187" y="21753"/>
                      <a:pt x="10402" y="21700"/>
                      <a:pt x="10582" y="21573"/>
                    </a:cubicBezTo>
                    <a:cubicBezTo>
                      <a:pt x="11140" y="21174"/>
                      <a:pt x="11537" y="20650"/>
                      <a:pt x="11707" y="19971"/>
                    </a:cubicBezTo>
                    <a:cubicBezTo>
                      <a:pt x="11734" y="19860"/>
                      <a:pt x="11713" y="19772"/>
                      <a:pt x="11650" y="19680"/>
                    </a:cubicBezTo>
                    <a:cubicBezTo>
                      <a:pt x="11537" y="19517"/>
                      <a:pt x="11380" y="19412"/>
                      <a:pt x="11206" y="19320"/>
                    </a:cubicBezTo>
                    <a:cubicBezTo>
                      <a:pt x="10246" y="18807"/>
                      <a:pt x="9309" y="18250"/>
                      <a:pt x="8423" y="17622"/>
                    </a:cubicBezTo>
                    <a:cubicBezTo>
                      <a:pt x="7809" y="17186"/>
                      <a:pt x="7200" y="16750"/>
                      <a:pt x="6658" y="16231"/>
                    </a:cubicBezTo>
                    <a:cubicBezTo>
                      <a:pt x="5285" y="14913"/>
                      <a:pt x="4143" y="13414"/>
                      <a:pt x="3200" y="11762"/>
                    </a:cubicBezTo>
                    <a:cubicBezTo>
                      <a:pt x="2349" y="10277"/>
                      <a:pt x="1764" y="8683"/>
                      <a:pt x="1328" y="7032"/>
                    </a:cubicBezTo>
                    <a:cubicBezTo>
                      <a:pt x="986" y="5735"/>
                      <a:pt x="710" y="4424"/>
                      <a:pt x="540" y="3094"/>
                    </a:cubicBezTo>
                    <a:cubicBezTo>
                      <a:pt x="471" y="2556"/>
                      <a:pt x="428" y="2018"/>
                      <a:pt x="385" y="1478"/>
                    </a:cubicBezTo>
                    <a:cubicBezTo>
                      <a:pt x="356" y="1118"/>
                      <a:pt x="352" y="755"/>
                      <a:pt x="332" y="395"/>
                    </a:cubicBezTo>
                    <a:cubicBezTo>
                      <a:pt x="325" y="301"/>
                      <a:pt x="307" y="203"/>
                      <a:pt x="283" y="111"/>
                    </a:cubicBezTo>
                    <a:cubicBezTo>
                      <a:pt x="271" y="67"/>
                      <a:pt x="216" y="0"/>
                      <a:pt x="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7514750" y="3302000"/>
                <a:ext cx="509500" cy="666875"/>
              </a:xfrm>
              <a:custGeom>
                <a:rect b="b" l="l" r="r" t="t"/>
                <a:pathLst>
                  <a:path extrusionOk="0" h="26675" w="20380">
                    <a:moveTo>
                      <a:pt x="5998" y="302"/>
                    </a:moveTo>
                    <a:cubicBezTo>
                      <a:pt x="6021" y="302"/>
                      <a:pt x="6045" y="302"/>
                      <a:pt x="6068" y="303"/>
                    </a:cubicBezTo>
                    <a:cubicBezTo>
                      <a:pt x="6688" y="321"/>
                      <a:pt x="7288" y="438"/>
                      <a:pt x="7838" y="737"/>
                    </a:cubicBezTo>
                    <a:cubicBezTo>
                      <a:pt x="8879" y="1303"/>
                      <a:pt x="9503" y="2183"/>
                      <a:pt x="9759" y="3333"/>
                    </a:cubicBezTo>
                    <a:cubicBezTo>
                      <a:pt x="9874" y="3853"/>
                      <a:pt x="9921" y="4378"/>
                      <a:pt x="9941" y="4908"/>
                    </a:cubicBezTo>
                    <a:cubicBezTo>
                      <a:pt x="9966" y="5545"/>
                      <a:pt x="9964" y="6185"/>
                      <a:pt x="9986" y="6821"/>
                    </a:cubicBezTo>
                    <a:cubicBezTo>
                      <a:pt x="10009" y="7502"/>
                      <a:pt x="10029" y="8182"/>
                      <a:pt x="10162" y="8853"/>
                    </a:cubicBezTo>
                    <a:cubicBezTo>
                      <a:pt x="10211" y="9094"/>
                      <a:pt x="10279" y="9336"/>
                      <a:pt x="10424" y="9540"/>
                    </a:cubicBezTo>
                    <a:cubicBezTo>
                      <a:pt x="10599" y="9786"/>
                      <a:pt x="10776" y="9921"/>
                      <a:pt x="10997" y="9921"/>
                    </a:cubicBezTo>
                    <a:cubicBezTo>
                      <a:pt x="11136" y="9921"/>
                      <a:pt x="11292" y="9867"/>
                      <a:pt x="11476" y="9755"/>
                    </a:cubicBezTo>
                    <a:cubicBezTo>
                      <a:pt x="11756" y="9581"/>
                      <a:pt x="11969" y="9338"/>
                      <a:pt x="12126" y="9043"/>
                    </a:cubicBezTo>
                    <a:cubicBezTo>
                      <a:pt x="12337" y="8658"/>
                      <a:pt x="12439" y="8243"/>
                      <a:pt x="12529" y="7816"/>
                    </a:cubicBezTo>
                    <a:cubicBezTo>
                      <a:pt x="12587" y="7535"/>
                      <a:pt x="12658" y="7253"/>
                      <a:pt x="12746" y="6981"/>
                    </a:cubicBezTo>
                    <a:cubicBezTo>
                      <a:pt x="12914" y="6453"/>
                      <a:pt x="13227" y="6023"/>
                      <a:pt x="13698" y="5727"/>
                    </a:cubicBezTo>
                    <a:cubicBezTo>
                      <a:pt x="13973" y="5553"/>
                      <a:pt x="14275" y="5468"/>
                      <a:pt x="14573" y="5468"/>
                    </a:cubicBezTo>
                    <a:cubicBezTo>
                      <a:pt x="15056" y="5468"/>
                      <a:pt x="15528" y="5691"/>
                      <a:pt x="15860" y="6126"/>
                    </a:cubicBezTo>
                    <a:cubicBezTo>
                      <a:pt x="16617" y="7108"/>
                      <a:pt x="16877" y="8210"/>
                      <a:pt x="16539" y="9426"/>
                    </a:cubicBezTo>
                    <a:cubicBezTo>
                      <a:pt x="16378" y="10001"/>
                      <a:pt x="16130" y="10543"/>
                      <a:pt x="15887" y="11085"/>
                    </a:cubicBezTo>
                    <a:cubicBezTo>
                      <a:pt x="15570" y="11793"/>
                      <a:pt x="15246" y="12499"/>
                      <a:pt x="14950" y="13215"/>
                    </a:cubicBezTo>
                    <a:cubicBezTo>
                      <a:pt x="14764" y="13667"/>
                      <a:pt x="14629" y="14137"/>
                      <a:pt x="14639" y="14635"/>
                    </a:cubicBezTo>
                    <a:cubicBezTo>
                      <a:pt x="14641" y="14829"/>
                      <a:pt x="14688" y="15025"/>
                      <a:pt x="14721" y="15220"/>
                    </a:cubicBezTo>
                    <a:cubicBezTo>
                      <a:pt x="14731" y="15279"/>
                      <a:pt x="14761" y="15332"/>
                      <a:pt x="14790" y="15385"/>
                    </a:cubicBezTo>
                    <a:cubicBezTo>
                      <a:pt x="14938" y="15667"/>
                      <a:pt x="15180" y="15883"/>
                      <a:pt x="15470" y="15883"/>
                    </a:cubicBezTo>
                    <a:cubicBezTo>
                      <a:pt x="15655" y="15883"/>
                      <a:pt x="15859" y="15795"/>
                      <a:pt x="16069" y="15580"/>
                    </a:cubicBezTo>
                    <a:cubicBezTo>
                      <a:pt x="16314" y="15330"/>
                      <a:pt x="16503" y="15023"/>
                      <a:pt x="16713" y="14737"/>
                    </a:cubicBezTo>
                    <a:cubicBezTo>
                      <a:pt x="16930" y="14438"/>
                      <a:pt x="17139" y="14127"/>
                      <a:pt x="17360" y="13826"/>
                    </a:cubicBezTo>
                    <a:cubicBezTo>
                      <a:pt x="17425" y="13736"/>
                      <a:pt x="17513" y="13657"/>
                      <a:pt x="17595" y="13579"/>
                    </a:cubicBezTo>
                    <a:cubicBezTo>
                      <a:pt x="17832" y="13344"/>
                      <a:pt x="18122" y="13250"/>
                      <a:pt x="18402" y="13250"/>
                    </a:cubicBezTo>
                    <a:cubicBezTo>
                      <a:pt x="18638" y="13250"/>
                      <a:pt x="18867" y="13318"/>
                      <a:pt x="19048" y="13425"/>
                    </a:cubicBezTo>
                    <a:cubicBezTo>
                      <a:pt x="19547" y="13722"/>
                      <a:pt x="19837" y="14172"/>
                      <a:pt x="19952" y="14735"/>
                    </a:cubicBezTo>
                    <a:cubicBezTo>
                      <a:pt x="20120" y="15537"/>
                      <a:pt x="20038" y="16327"/>
                      <a:pt x="19797" y="17104"/>
                    </a:cubicBezTo>
                    <a:cubicBezTo>
                      <a:pt x="19283" y="18765"/>
                      <a:pt x="18469" y="20265"/>
                      <a:pt x="17352" y="21591"/>
                    </a:cubicBezTo>
                    <a:cubicBezTo>
                      <a:pt x="17018" y="21986"/>
                      <a:pt x="16570" y="22224"/>
                      <a:pt x="16037" y="22224"/>
                    </a:cubicBezTo>
                    <a:cubicBezTo>
                      <a:pt x="15986" y="22224"/>
                      <a:pt x="15934" y="22221"/>
                      <a:pt x="15881" y="22217"/>
                    </a:cubicBezTo>
                    <a:cubicBezTo>
                      <a:pt x="15819" y="22213"/>
                      <a:pt x="15752" y="22192"/>
                      <a:pt x="15701" y="22153"/>
                    </a:cubicBezTo>
                    <a:cubicBezTo>
                      <a:pt x="15134" y="21736"/>
                      <a:pt x="14557" y="21337"/>
                      <a:pt x="14017" y="20889"/>
                    </a:cubicBezTo>
                    <a:cubicBezTo>
                      <a:pt x="13323" y="20320"/>
                      <a:pt x="12728" y="19645"/>
                      <a:pt x="12167" y="18943"/>
                    </a:cubicBezTo>
                    <a:cubicBezTo>
                      <a:pt x="11206" y="17738"/>
                      <a:pt x="10357" y="16466"/>
                      <a:pt x="9702" y="15068"/>
                    </a:cubicBezTo>
                    <a:cubicBezTo>
                      <a:pt x="9107" y="13800"/>
                      <a:pt x="8677" y="12478"/>
                      <a:pt x="8339" y="11120"/>
                    </a:cubicBezTo>
                    <a:cubicBezTo>
                      <a:pt x="8037" y="9898"/>
                      <a:pt x="7787" y="8669"/>
                      <a:pt x="7650" y="7417"/>
                    </a:cubicBezTo>
                    <a:cubicBezTo>
                      <a:pt x="7574" y="6735"/>
                      <a:pt x="7531" y="6052"/>
                      <a:pt x="7470" y="5369"/>
                    </a:cubicBezTo>
                    <a:cubicBezTo>
                      <a:pt x="7449" y="5135"/>
                      <a:pt x="7431" y="4900"/>
                      <a:pt x="7396" y="4671"/>
                    </a:cubicBezTo>
                    <a:cubicBezTo>
                      <a:pt x="7382" y="4587"/>
                      <a:pt x="7339" y="4499"/>
                      <a:pt x="7292" y="4425"/>
                    </a:cubicBezTo>
                    <a:cubicBezTo>
                      <a:pt x="7212" y="4301"/>
                      <a:pt x="7102" y="4237"/>
                      <a:pt x="6992" y="4237"/>
                    </a:cubicBezTo>
                    <a:cubicBezTo>
                      <a:pt x="6886" y="4237"/>
                      <a:pt x="6780" y="4297"/>
                      <a:pt x="6703" y="4417"/>
                    </a:cubicBezTo>
                    <a:cubicBezTo>
                      <a:pt x="6623" y="4538"/>
                      <a:pt x="6570" y="4691"/>
                      <a:pt x="6557" y="4835"/>
                    </a:cubicBezTo>
                    <a:cubicBezTo>
                      <a:pt x="6516" y="5356"/>
                      <a:pt x="6496" y="5880"/>
                      <a:pt x="6467" y="6402"/>
                    </a:cubicBezTo>
                    <a:cubicBezTo>
                      <a:pt x="6490" y="7400"/>
                      <a:pt x="6596" y="8384"/>
                      <a:pt x="6682" y="9370"/>
                    </a:cubicBezTo>
                    <a:cubicBezTo>
                      <a:pt x="6936" y="12122"/>
                      <a:pt x="7758" y="14714"/>
                      <a:pt x="8847" y="17233"/>
                    </a:cubicBezTo>
                    <a:cubicBezTo>
                      <a:pt x="9741" y="19303"/>
                      <a:pt x="10893" y="21225"/>
                      <a:pt x="12310" y="22982"/>
                    </a:cubicBezTo>
                    <a:cubicBezTo>
                      <a:pt x="12417" y="23113"/>
                      <a:pt x="12529" y="23240"/>
                      <a:pt x="12634" y="23371"/>
                    </a:cubicBezTo>
                    <a:cubicBezTo>
                      <a:pt x="12810" y="23594"/>
                      <a:pt x="12822" y="23845"/>
                      <a:pt x="12744" y="24101"/>
                    </a:cubicBezTo>
                    <a:cubicBezTo>
                      <a:pt x="12720" y="24181"/>
                      <a:pt x="12624" y="24250"/>
                      <a:pt x="12544" y="24295"/>
                    </a:cubicBezTo>
                    <a:cubicBezTo>
                      <a:pt x="12329" y="24416"/>
                      <a:pt x="12100" y="24486"/>
                      <a:pt x="11846" y="24506"/>
                    </a:cubicBezTo>
                    <a:cubicBezTo>
                      <a:pt x="11565" y="24528"/>
                      <a:pt x="11286" y="24538"/>
                      <a:pt x="11009" y="24538"/>
                    </a:cubicBezTo>
                    <a:cubicBezTo>
                      <a:pt x="9119" y="24538"/>
                      <a:pt x="7330" y="24048"/>
                      <a:pt x="5620" y="23195"/>
                    </a:cubicBezTo>
                    <a:cubicBezTo>
                      <a:pt x="4955" y="22863"/>
                      <a:pt x="4380" y="22407"/>
                      <a:pt x="3898" y="21844"/>
                    </a:cubicBezTo>
                    <a:cubicBezTo>
                      <a:pt x="3642" y="21542"/>
                      <a:pt x="3435" y="21204"/>
                      <a:pt x="3355" y="20815"/>
                    </a:cubicBezTo>
                    <a:cubicBezTo>
                      <a:pt x="3225" y="20157"/>
                      <a:pt x="3558" y="19682"/>
                      <a:pt x="4196" y="19594"/>
                    </a:cubicBezTo>
                    <a:cubicBezTo>
                      <a:pt x="4291" y="19580"/>
                      <a:pt x="4384" y="19574"/>
                      <a:pt x="4477" y="19574"/>
                    </a:cubicBezTo>
                    <a:cubicBezTo>
                      <a:pt x="4648" y="19574"/>
                      <a:pt x="4818" y="19595"/>
                      <a:pt x="4986" y="19627"/>
                    </a:cubicBezTo>
                    <a:cubicBezTo>
                      <a:pt x="5342" y="19692"/>
                      <a:pt x="5696" y="19762"/>
                      <a:pt x="6054" y="19815"/>
                    </a:cubicBezTo>
                    <a:cubicBezTo>
                      <a:pt x="6139" y="19827"/>
                      <a:pt x="6225" y="19833"/>
                      <a:pt x="6310" y="19833"/>
                    </a:cubicBezTo>
                    <a:cubicBezTo>
                      <a:pt x="6506" y="19833"/>
                      <a:pt x="6701" y="19803"/>
                      <a:pt x="6893" y="19751"/>
                    </a:cubicBezTo>
                    <a:cubicBezTo>
                      <a:pt x="7343" y="19629"/>
                      <a:pt x="7601" y="19054"/>
                      <a:pt x="7210" y="18647"/>
                    </a:cubicBezTo>
                    <a:cubicBezTo>
                      <a:pt x="6821" y="18246"/>
                      <a:pt x="6414" y="17857"/>
                      <a:pt x="5884" y="17636"/>
                    </a:cubicBezTo>
                    <a:cubicBezTo>
                      <a:pt x="5097" y="17307"/>
                      <a:pt x="4305" y="16987"/>
                      <a:pt x="3517" y="16658"/>
                    </a:cubicBezTo>
                    <a:cubicBezTo>
                      <a:pt x="2977" y="16433"/>
                      <a:pt x="2445" y="16187"/>
                      <a:pt x="1999" y="15799"/>
                    </a:cubicBezTo>
                    <a:cubicBezTo>
                      <a:pt x="1359" y="15236"/>
                      <a:pt x="808" y="14606"/>
                      <a:pt x="561" y="13765"/>
                    </a:cubicBezTo>
                    <a:cubicBezTo>
                      <a:pt x="420" y="13286"/>
                      <a:pt x="407" y="12806"/>
                      <a:pt x="510" y="12321"/>
                    </a:cubicBezTo>
                    <a:cubicBezTo>
                      <a:pt x="614" y="11815"/>
                      <a:pt x="992" y="11508"/>
                      <a:pt x="1508" y="11402"/>
                    </a:cubicBezTo>
                    <a:cubicBezTo>
                      <a:pt x="1635" y="11376"/>
                      <a:pt x="1761" y="11364"/>
                      <a:pt x="1886" y="11364"/>
                    </a:cubicBezTo>
                    <a:cubicBezTo>
                      <a:pt x="2150" y="11364"/>
                      <a:pt x="2411" y="11416"/>
                      <a:pt x="2668" y="11492"/>
                    </a:cubicBezTo>
                    <a:cubicBezTo>
                      <a:pt x="3008" y="11594"/>
                      <a:pt x="3343" y="11709"/>
                      <a:pt x="3681" y="11819"/>
                    </a:cubicBezTo>
                    <a:cubicBezTo>
                      <a:pt x="3897" y="11891"/>
                      <a:pt x="4115" y="11939"/>
                      <a:pt x="4339" y="11939"/>
                    </a:cubicBezTo>
                    <a:cubicBezTo>
                      <a:pt x="4443" y="11939"/>
                      <a:pt x="4548" y="11929"/>
                      <a:pt x="4655" y="11905"/>
                    </a:cubicBezTo>
                    <a:cubicBezTo>
                      <a:pt x="5119" y="11805"/>
                      <a:pt x="5485" y="11451"/>
                      <a:pt x="5528" y="11013"/>
                    </a:cubicBezTo>
                    <a:cubicBezTo>
                      <a:pt x="5543" y="10862"/>
                      <a:pt x="5506" y="10704"/>
                      <a:pt x="5471" y="10553"/>
                    </a:cubicBezTo>
                    <a:cubicBezTo>
                      <a:pt x="5350" y="10062"/>
                      <a:pt x="5109" y="9622"/>
                      <a:pt x="4847" y="9197"/>
                    </a:cubicBezTo>
                    <a:cubicBezTo>
                      <a:pt x="4432" y="8525"/>
                      <a:pt x="4059" y="7834"/>
                      <a:pt x="3773" y="7095"/>
                    </a:cubicBezTo>
                    <a:cubicBezTo>
                      <a:pt x="3376" y="6070"/>
                      <a:pt x="3184" y="5009"/>
                      <a:pt x="3251" y="3912"/>
                    </a:cubicBezTo>
                    <a:cubicBezTo>
                      <a:pt x="3308" y="2971"/>
                      <a:pt x="3540" y="2081"/>
                      <a:pt x="4143" y="1326"/>
                    </a:cubicBezTo>
                    <a:cubicBezTo>
                      <a:pt x="4270" y="1166"/>
                      <a:pt x="4411" y="1019"/>
                      <a:pt x="4561" y="876"/>
                    </a:cubicBezTo>
                    <a:cubicBezTo>
                      <a:pt x="4963" y="487"/>
                      <a:pt x="5446" y="302"/>
                      <a:pt x="5998" y="302"/>
                    </a:cubicBezTo>
                    <a:close/>
                    <a:moveTo>
                      <a:pt x="7009" y="4605"/>
                    </a:moveTo>
                    <a:cubicBezTo>
                      <a:pt x="7033" y="4605"/>
                      <a:pt x="7088" y="4672"/>
                      <a:pt x="7100" y="4716"/>
                    </a:cubicBezTo>
                    <a:cubicBezTo>
                      <a:pt x="7124" y="4808"/>
                      <a:pt x="7142" y="4906"/>
                      <a:pt x="7149" y="5000"/>
                    </a:cubicBezTo>
                    <a:cubicBezTo>
                      <a:pt x="7169" y="5360"/>
                      <a:pt x="7173" y="5723"/>
                      <a:pt x="7202" y="6083"/>
                    </a:cubicBezTo>
                    <a:cubicBezTo>
                      <a:pt x="7245" y="6623"/>
                      <a:pt x="7288" y="7161"/>
                      <a:pt x="7357" y="7699"/>
                    </a:cubicBezTo>
                    <a:cubicBezTo>
                      <a:pt x="7527" y="9029"/>
                      <a:pt x="7803" y="10340"/>
                      <a:pt x="8145" y="11637"/>
                    </a:cubicBezTo>
                    <a:cubicBezTo>
                      <a:pt x="8581" y="13288"/>
                      <a:pt x="9166" y="14882"/>
                      <a:pt x="10017" y="16367"/>
                    </a:cubicBezTo>
                    <a:cubicBezTo>
                      <a:pt x="10960" y="18019"/>
                      <a:pt x="12102" y="19518"/>
                      <a:pt x="13475" y="20836"/>
                    </a:cubicBezTo>
                    <a:cubicBezTo>
                      <a:pt x="14017" y="21355"/>
                      <a:pt x="14626" y="21791"/>
                      <a:pt x="15240" y="22227"/>
                    </a:cubicBezTo>
                    <a:cubicBezTo>
                      <a:pt x="16126" y="22855"/>
                      <a:pt x="17063" y="23412"/>
                      <a:pt x="18023" y="23925"/>
                    </a:cubicBezTo>
                    <a:cubicBezTo>
                      <a:pt x="18197" y="24017"/>
                      <a:pt x="18354" y="24122"/>
                      <a:pt x="18467" y="24285"/>
                    </a:cubicBezTo>
                    <a:cubicBezTo>
                      <a:pt x="18530" y="24377"/>
                      <a:pt x="18551" y="24465"/>
                      <a:pt x="18524" y="24576"/>
                    </a:cubicBezTo>
                    <a:cubicBezTo>
                      <a:pt x="18354" y="25255"/>
                      <a:pt x="17957" y="25779"/>
                      <a:pt x="17399" y="26178"/>
                    </a:cubicBezTo>
                    <a:cubicBezTo>
                      <a:pt x="17219" y="26305"/>
                      <a:pt x="17004" y="26358"/>
                      <a:pt x="16781" y="26372"/>
                    </a:cubicBezTo>
                    <a:cubicBezTo>
                      <a:pt x="16519" y="26350"/>
                      <a:pt x="16267" y="26276"/>
                      <a:pt x="16061" y="26102"/>
                    </a:cubicBezTo>
                    <a:cubicBezTo>
                      <a:pt x="15604" y="25740"/>
                      <a:pt x="15124" y="25408"/>
                      <a:pt x="14694" y="25018"/>
                    </a:cubicBezTo>
                    <a:cubicBezTo>
                      <a:pt x="14166" y="24537"/>
                      <a:pt x="13655" y="24029"/>
                      <a:pt x="13180" y="23495"/>
                    </a:cubicBezTo>
                    <a:cubicBezTo>
                      <a:pt x="11071" y="21110"/>
                      <a:pt x="9548" y="18375"/>
                      <a:pt x="8454" y="15392"/>
                    </a:cubicBezTo>
                    <a:cubicBezTo>
                      <a:pt x="7963" y="14060"/>
                      <a:pt x="7574" y="12695"/>
                      <a:pt x="7282" y="11306"/>
                    </a:cubicBezTo>
                    <a:cubicBezTo>
                      <a:pt x="7169" y="10772"/>
                      <a:pt x="7112" y="10226"/>
                      <a:pt x="7048" y="9683"/>
                    </a:cubicBezTo>
                    <a:cubicBezTo>
                      <a:pt x="6979" y="9096"/>
                      <a:pt x="6926" y="8511"/>
                      <a:pt x="6876" y="7924"/>
                    </a:cubicBezTo>
                    <a:cubicBezTo>
                      <a:pt x="6852" y="7603"/>
                      <a:pt x="6838" y="7288"/>
                      <a:pt x="6834" y="6966"/>
                    </a:cubicBezTo>
                    <a:cubicBezTo>
                      <a:pt x="6823" y="6318"/>
                      <a:pt x="6817" y="5667"/>
                      <a:pt x="6821" y="5019"/>
                    </a:cubicBezTo>
                    <a:cubicBezTo>
                      <a:pt x="6821" y="4912"/>
                      <a:pt x="6842" y="4804"/>
                      <a:pt x="6876" y="4704"/>
                    </a:cubicBezTo>
                    <a:cubicBezTo>
                      <a:pt x="6893" y="4661"/>
                      <a:pt x="6956" y="4616"/>
                      <a:pt x="7007" y="4605"/>
                    </a:cubicBezTo>
                    <a:cubicBezTo>
                      <a:pt x="7008" y="4605"/>
                      <a:pt x="7009" y="4605"/>
                      <a:pt x="7009" y="4605"/>
                    </a:cubicBezTo>
                    <a:close/>
                    <a:moveTo>
                      <a:pt x="5950" y="0"/>
                    </a:moveTo>
                    <a:cubicBezTo>
                      <a:pt x="5381" y="0"/>
                      <a:pt x="4876" y="178"/>
                      <a:pt x="4436" y="542"/>
                    </a:cubicBezTo>
                    <a:cubicBezTo>
                      <a:pt x="3838" y="1041"/>
                      <a:pt x="3431" y="1674"/>
                      <a:pt x="3192" y="2410"/>
                    </a:cubicBezTo>
                    <a:cubicBezTo>
                      <a:pt x="2836" y="3503"/>
                      <a:pt x="2836" y="4614"/>
                      <a:pt x="3034" y="5729"/>
                    </a:cubicBezTo>
                    <a:cubicBezTo>
                      <a:pt x="3194" y="6625"/>
                      <a:pt x="3509" y="7472"/>
                      <a:pt x="3934" y="8272"/>
                    </a:cubicBezTo>
                    <a:cubicBezTo>
                      <a:pt x="4211" y="8791"/>
                      <a:pt x="4518" y="9297"/>
                      <a:pt x="4814" y="9806"/>
                    </a:cubicBezTo>
                    <a:cubicBezTo>
                      <a:pt x="5004" y="10127"/>
                      <a:pt x="5109" y="10475"/>
                      <a:pt x="5187" y="10837"/>
                    </a:cubicBezTo>
                    <a:cubicBezTo>
                      <a:pt x="5227" y="11028"/>
                      <a:pt x="5168" y="11179"/>
                      <a:pt x="5045" y="11314"/>
                    </a:cubicBezTo>
                    <a:cubicBezTo>
                      <a:pt x="4856" y="11524"/>
                      <a:pt x="4625" y="11610"/>
                      <a:pt x="4377" y="11610"/>
                    </a:cubicBezTo>
                    <a:cubicBezTo>
                      <a:pt x="4287" y="11610"/>
                      <a:pt x="4195" y="11599"/>
                      <a:pt x="4102" y="11578"/>
                    </a:cubicBezTo>
                    <a:cubicBezTo>
                      <a:pt x="3791" y="11513"/>
                      <a:pt x="3493" y="11392"/>
                      <a:pt x="3188" y="11298"/>
                    </a:cubicBezTo>
                    <a:cubicBezTo>
                      <a:pt x="2748" y="11158"/>
                      <a:pt x="2303" y="11041"/>
                      <a:pt x="1836" y="11041"/>
                    </a:cubicBezTo>
                    <a:cubicBezTo>
                      <a:pt x="1768" y="11041"/>
                      <a:pt x="1701" y="11043"/>
                      <a:pt x="1633" y="11048"/>
                    </a:cubicBezTo>
                    <a:cubicBezTo>
                      <a:pt x="1105" y="11087"/>
                      <a:pt x="422" y="11435"/>
                      <a:pt x="225" y="12159"/>
                    </a:cubicBezTo>
                    <a:cubicBezTo>
                      <a:pt x="0" y="12986"/>
                      <a:pt x="94" y="13775"/>
                      <a:pt x="501" y="14516"/>
                    </a:cubicBezTo>
                    <a:cubicBezTo>
                      <a:pt x="994" y="15420"/>
                      <a:pt x="1690" y="16136"/>
                      <a:pt x="2611" y="16609"/>
                    </a:cubicBezTo>
                    <a:cubicBezTo>
                      <a:pt x="3028" y="16824"/>
                      <a:pt x="3466" y="16998"/>
                      <a:pt x="3898" y="17180"/>
                    </a:cubicBezTo>
                    <a:cubicBezTo>
                      <a:pt x="4513" y="17438"/>
                      <a:pt x="5135" y="17677"/>
                      <a:pt x="5749" y="17943"/>
                    </a:cubicBezTo>
                    <a:cubicBezTo>
                      <a:pt x="6111" y="18102"/>
                      <a:pt x="6457" y="18305"/>
                      <a:pt x="6705" y="18632"/>
                    </a:cubicBezTo>
                    <a:cubicBezTo>
                      <a:pt x="6793" y="18747"/>
                      <a:pt x="6889" y="18851"/>
                      <a:pt x="6985" y="18962"/>
                    </a:cubicBezTo>
                    <a:cubicBezTo>
                      <a:pt x="7079" y="19074"/>
                      <a:pt x="7097" y="19154"/>
                      <a:pt x="7009" y="19267"/>
                    </a:cubicBezTo>
                    <a:cubicBezTo>
                      <a:pt x="6956" y="19338"/>
                      <a:pt x="6872" y="19406"/>
                      <a:pt x="6786" y="19432"/>
                    </a:cubicBezTo>
                    <a:cubicBezTo>
                      <a:pt x="6660" y="19468"/>
                      <a:pt x="6524" y="19498"/>
                      <a:pt x="6390" y="19498"/>
                    </a:cubicBezTo>
                    <a:cubicBezTo>
                      <a:pt x="6369" y="19498"/>
                      <a:pt x="6347" y="19497"/>
                      <a:pt x="6326" y="19496"/>
                    </a:cubicBezTo>
                    <a:cubicBezTo>
                      <a:pt x="6023" y="19473"/>
                      <a:pt x="5719" y="19424"/>
                      <a:pt x="5416" y="19373"/>
                    </a:cubicBezTo>
                    <a:cubicBezTo>
                      <a:pt x="5089" y="19319"/>
                      <a:pt x="4768" y="19249"/>
                      <a:pt x="4437" y="19249"/>
                    </a:cubicBezTo>
                    <a:cubicBezTo>
                      <a:pt x="4364" y="19249"/>
                      <a:pt x="4291" y="19253"/>
                      <a:pt x="4217" y="19260"/>
                    </a:cubicBezTo>
                    <a:cubicBezTo>
                      <a:pt x="3333" y="19352"/>
                      <a:pt x="2873" y="20036"/>
                      <a:pt x="3038" y="20856"/>
                    </a:cubicBezTo>
                    <a:cubicBezTo>
                      <a:pt x="3132" y="21327"/>
                      <a:pt x="3366" y="21732"/>
                      <a:pt x="3677" y="22092"/>
                    </a:cubicBezTo>
                    <a:cubicBezTo>
                      <a:pt x="4055" y="22526"/>
                      <a:pt x="4485" y="22904"/>
                      <a:pt x="4980" y="23201"/>
                    </a:cubicBezTo>
                    <a:cubicBezTo>
                      <a:pt x="6506" y="24122"/>
                      <a:pt x="8176" y="24611"/>
                      <a:pt x="9933" y="24821"/>
                    </a:cubicBezTo>
                    <a:cubicBezTo>
                      <a:pt x="10275" y="24862"/>
                      <a:pt x="10617" y="24880"/>
                      <a:pt x="10959" y="24880"/>
                    </a:cubicBezTo>
                    <a:cubicBezTo>
                      <a:pt x="11567" y="24880"/>
                      <a:pt x="12173" y="24822"/>
                      <a:pt x="12777" y="24729"/>
                    </a:cubicBezTo>
                    <a:cubicBezTo>
                      <a:pt x="12890" y="24711"/>
                      <a:pt x="13001" y="24702"/>
                      <a:pt x="13110" y="24702"/>
                    </a:cubicBezTo>
                    <a:cubicBezTo>
                      <a:pt x="13471" y="24702"/>
                      <a:pt x="13812" y="24800"/>
                      <a:pt x="14121" y="25001"/>
                    </a:cubicBezTo>
                    <a:cubicBezTo>
                      <a:pt x="14422" y="25196"/>
                      <a:pt x="14684" y="25447"/>
                      <a:pt x="14970" y="25664"/>
                    </a:cubicBezTo>
                    <a:cubicBezTo>
                      <a:pt x="15316" y="25926"/>
                      <a:pt x="15656" y="26192"/>
                      <a:pt x="16018" y="26427"/>
                    </a:cubicBezTo>
                    <a:cubicBezTo>
                      <a:pt x="16269" y="26591"/>
                      <a:pt x="16527" y="26674"/>
                      <a:pt x="16785" y="26674"/>
                    </a:cubicBezTo>
                    <a:cubicBezTo>
                      <a:pt x="17039" y="26674"/>
                      <a:pt x="17293" y="26594"/>
                      <a:pt x="17544" y="26431"/>
                    </a:cubicBezTo>
                    <a:cubicBezTo>
                      <a:pt x="18231" y="25983"/>
                      <a:pt x="18641" y="25333"/>
                      <a:pt x="18872" y="24559"/>
                    </a:cubicBezTo>
                    <a:cubicBezTo>
                      <a:pt x="18964" y="24259"/>
                      <a:pt x="18802" y="23968"/>
                      <a:pt x="18524" y="23823"/>
                    </a:cubicBezTo>
                    <a:cubicBezTo>
                      <a:pt x="18219" y="23667"/>
                      <a:pt x="17912" y="23514"/>
                      <a:pt x="17618" y="23338"/>
                    </a:cubicBezTo>
                    <a:cubicBezTo>
                      <a:pt x="17476" y="23252"/>
                      <a:pt x="17348" y="23135"/>
                      <a:pt x="17241" y="23007"/>
                    </a:cubicBezTo>
                    <a:cubicBezTo>
                      <a:pt x="17106" y="22843"/>
                      <a:pt x="17082" y="22638"/>
                      <a:pt x="17168" y="22448"/>
                    </a:cubicBezTo>
                    <a:cubicBezTo>
                      <a:pt x="17239" y="22290"/>
                      <a:pt x="17331" y="22135"/>
                      <a:pt x="17442" y="22004"/>
                    </a:cubicBezTo>
                    <a:cubicBezTo>
                      <a:pt x="18602" y="20619"/>
                      <a:pt x="19488" y="19082"/>
                      <a:pt x="20050" y="17360"/>
                    </a:cubicBezTo>
                    <a:cubicBezTo>
                      <a:pt x="20232" y="16805"/>
                      <a:pt x="20361" y="16239"/>
                      <a:pt x="20380" y="15641"/>
                    </a:cubicBezTo>
                    <a:cubicBezTo>
                      <a:pt x="20339" y="15322"/>
                      <a:pt x="20318" y="14995"/>
                      <a:pt x="20253" y="14678"/>
                    </a:cubicBezTo>
                    <a:cubicBezTo>
                      <a:pt x="20118" y="14060"/>
                      <a:pt x="19817" y="13540"/>
                      <a:pt x="19256" y="13215"/>
                    </a:cubicBezTo>
                    <a:cubicBezTo>
                      <a:pt x="18975" y="13053"/>
                      <a:pt x="18686" y="12961"/>
                      <a:pt x="18396" y="12961"/>
                    </a:cubicBezTo>
                    <a:cubicBezTo>
                      <a:pt x="18145" y="12961"/>
                      <a:pt x="17894" y="13029"/>
                      <a:pt x="17646" y="13180"/>
                    </a:cubicBezTo>
                    <a:cubicBezTo>
                      <a:pt x="17454" y="13295"/>
                      <a:pt x="17278" y="13456"/>
                      <a:pt x="17137" y="13632"/>
                    </a:cubicBezTo>
                    <a:cubicBezTo>
                      <a:pt x="16885" y="13943"/>
                      <a:pt x="16674" y="14289"/>
                      <a:pt x="16435" y="14614"/>
                    </a:cubicBezTo>
                    <a:cubicBezTo>
                      <a:pt x="16245" y="14874"/>
                      <a:pt x="16063" y="15148"/>
                      <a:pt x="15840" y="15381"/>
                    </a:cubicBezTo>
                    <a:cubicBezTo>
                      <a:pt x="15729" y="15497"/>
                      <a:pt x="15612" y="15553"/>
                      <a:pt x="15499" y="15553"/>
                    </a:cubicBezTo>
                    <a:cubicBezTo>
                      <a:pt x="15348" y="15553"/>
                      <a:pt x="15206" y="15454"/>
                      <a:pt x="15101" y="15267"/>
                    </a:cubicBezTo>
                    <a:cubicBezTo>
                      <a:pt x="15066" y="15201"/>
                      <a:pt x="15032" y="15136"/>
                      <a:pt x="15019" y="15066"/>
                    </a:cubicBezTo>
                    <a:cubicBezTo>
                      <a:pt x="14993" y="14909"/>
                      <a:pt x="14966" y="14747"/>
                      <a:pt x="14968" y="14585"/>
                    </a:cubicBezTo>
                    <a:cubicBezTo>
                      <a:pt x="14976" y="14115"/>
                      <a:pt x="15111" y="13671"/>
                      <a:pt x="15287" y="13241"/>
                    </a:cubicBezTo>
                    <a:cubicBezTo>
                      <a:pt x="15514" y="12683"/>
                      <a:pt x="15774" y="12139"/>
                      <a:pt x="16005" y="11586"/>
                    </a:cubicBezTo>
                    <a:cubicBezTo>
                      <a:pt x="16261" y="10976"/>
                      <a:pt x="16527" y="10371"/>
                      <a:pt x="16752" y="9749"/>
                    </a:cubicBezTo>
                    <a:cubicBezTo>
                      <a:pt x="17004" y="9059"/>
                      <a:pt x="17067" y="8345"/>
                      <a:pt x="16891" y="7619"/>
                    </a:cubicBezTo>
                    <a:cubicBezTo>
                      <a:pt x="16705" y="6848"/>
                      <a:pt x="16382" y="6162"/>
                      <a:pt x="15760" y="5633"/>
                    </a:cubicBezTo>
                    <a:cubicBezTo>
                      <a:pt x="15423" y="5344"/>
                      <a:pt x="14983" y="5188"/>
                      <a:pt x="14535" y="5188"/>
                    </a:cubicBezTo>
                    <a:cubicBezTo>
                      <a:pt x="14161" y="5188"/>
                      <a:pt x="13781" y="5297"/>
                      <a:pt x="13452" y="5528"/>
                    </a:cubicBezTo>
                    <a:cubicBezTo>
                      <a:pt x="12904" y="5911"/>
                      <a:pt x="12572" y="6441"/>
                      <a:pt x="12403" y="7077"/>
                    </a:cubicBezTo>
                    <a:cubicBezTo>
                      <a:pt x="12306" y="7443"/>
                      <a:pt x="12237" y="7816"/>
                      <a:pt x="12145" y="8182"/>
                    </a:cubicBezTo>
                    <a:cubicBezTo>
                      <a:pt x="12026" y="8642"/>
                      <a:pt x="11846" y="9072"/>
                      <a:pt x="11468" y="9387"/>
                    </a:cubicBezTo>
                    <a:cubicBezTo>
                      <a:pt x="11367" y="9471"/>
                      <a:pt x="11247" y="9538"/>
                      <a:pt x="11126" y="9585"/>
                    </a:cubicBezTo>
                    <a:cubicBezTo>
                      <a:pt x="11059" y="9613"/>
                      <a:pt x="11006" y="9627"/>
                      <a:pt x="10960" y="9627"/>
                    </a:cubicBezTo>
                    <a:cubicBezTo>
                      <a:pt x="10872" y="9627"/>
                      <a:pt x="10810" y="9574"/>
                      <a:pt x="10725" y="9462"/>
                    </a:cubicBezTo>
                    <a:cubicBezTo>
                      <a:pt x="10573" y="9266"/>
                      <a:pt x="10500" y="9033"/>
                      <a:pt x="10471" y="8796"/>
                    </a:cubicBezTo>
                    <a:cubicBezTo>
                      <a:pt x="10410" y="8290"/>
                      <a:pt x="10348" y="7781"/>
                      <a:pt x="10324" y="7271"/>
                    </a:cubicBezTo>
                    <a:cubicBezTo>
                      <a:pt x="10291" y="6567"/>
                      <a:pt x="10297" y="5862"/>
                      <a:pt x="10275" y="5160"/>
                    </a:cubicBezTo>
                    <a:cubicBezTo>
                      <a:pt x="10252" y="4448"/>
                      <a:pt x="10201" y="3740"/>
                      <a:pt x="10017" y="3049"/>
                    </a:cubicBezTo>
                    <a:cubicBezTo>
                      <a:pt x="9790" y="2189"/>
                      <a:pt x="9313" y="1479"/>
                      <a:pt x="8644" y="911"/>
                    </a:cubicBezTo>
                    <a:cubicBezTo>
                      <a:pt x="7871" y="256"/>
                      <a:pt x="6950" y="0"/>
                      <a:pt x="5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7524925" y="3309525"/>
                <a:ext cx="492825" cy="605950"/>
              </a:xfrm>
              <a:custGeom>
                <a:rect b="b" l="l" r="r" t="t"/>
                <a:pathLst>
                  <a:path extrusionOk="0" h="24238" w="19713">
                    <a:moveTo>
                      <a:pt x="5591" y="1"/>
                    </a:moveTo>
                    <a:cubicBezTo>
                      <a:pt x="5039" y="1"/>
                      <a:pt x="4556" y="186"/>
                      <a:pt x="4154" y="575"/>
                    </a:cubicBezTo>
                    <a:cubicBezTo>
                      <a:pt x="4004" y="718"/>
                      <a:pt x="3863" y="865"/>
                      <a:pt x="3736" y="1025"/>
                    </a:cubicBezTo>
                    <a:cubicBezTo>
                      <a:pt x="3133" y="1780"/>
                      <a:pt x="2901" y="2670"/>
                      <a:pt x="2844" y="3611"/>
                    </a:cubicBezTo>
                    <a:cubicBezTo>
                      <a:pt x="2777" y="4708"/>
                      <a:pt x="2969" y="5769"/>
                      <a:pt x="3366" y="6794"/>
                    </a:cubicBezTo>
                    <a:cubicBezTo>
                      <a:pt x="3652" y="7533"/>
                      <a:pt x="4025" y="8224"/>
                      <a:pt x="4440" y="8896"/>
                    </a:cubicBezTo>
                    <a:cubicBezTo>
                      <a:pt x="4702" y="9321"/>
                      <a:pt x="4943" y="9761"/>
                      <a:pt x="5064" y="10252"/>
                    </a:cubicBezTo>
                    <a:cubicBezTo>
                      <a:pt x="5099" y="10403"/>
                      <a:pt x="5136" y="10561"/>
                      <a:pt x="5121" y="10712"/>
                    </a:cubicBezTo>
                    <a:cubicBezTo>
                      <a:pt x="5078" y="11150"/>
                      <a:pt x="4712" y="11504"/>
                      <a:pt x="4248" y="11604"/>
                    </a:cubicBezTo>
                    <a:cubicBezTo>
                      <a:pt x="4141" y="11628"/>
                      <a:pt x="4036" y="11638"/>
                      <a:pt x="3932" y="11638"/>
                    </a:cubicBezTo>
                    <a:cubicBezTo>
                      <a:pt x="3708" y="11638"/>
                      <a:pt x="3490" y="11590"/>
                      <a:pt x="3274" y="11518"/>
                    </a:cubicBezTo>
                    <a:cubicBezTo>
                      <a:pt x="2936" y="11408"/>
                      <a:pt x="2601" y="11293"/>
                      <a:pt x="2261" y="11191"/>
                    </a:cubicBezTo>
                    <a:cubicBezTo>
                      <a:pt x="2004" y="11115"/>
                      <a:pt x="1743" y="11063"/>
                      <a:pt x="1479" y="11063"/>
                    </a:cubicBezTo>
                    <a:cubicBezTo>
                      <a:pt x="1354" y="11063"/>
                      <a:pt x="1228" y="11075"/>
                      <a:pt x="1101" y="11101"/>
                    </a:cubicBezTo>
                    <a:cubicBezTo>
                      <a:pt x="585" y="11207"/>
                      <a:pt x="207" y="11514"/>
                      <a:pt x="103" y="12020"/>
                    </a:cubicBezTo>
                    <a:cubicBezTo>
                      <a:pt x="0" y="12505"/>
                      <a:pt x="13" y="12985"/>
                      <a:pt x="154" y="13464"/>
                    </a:cubicBezTo>
                    <a:cubicBezTo>
                      <a:pt x="401" y="14305"/>
                      <a:pt x="952" y="14935"/>
                      <a:pt x="1592" y="15498"/>
                    </a:cubicBezTo>
                    <a:cubicBezTo>
                      <a:pt x="2038" y="15886"/>
                      <a:pt x="2570" y="16132"/>
                      <a:pt x="3110" y="16357"/>
                    </a:cubicBezTo>
                    <a:cubicBezTo>
                      <a:pt x="3898" y="16686"/>
                      <a:pt x="4690" y="17006"/>
                      <a:pt x="5477" y="17335"/>
                    </a:cubicBezTo>
                    <a:cubicBezTo>
                      <a:pt x="6007" y="17556"/>
                      <a:pt x="6414" y="17945"/>
                      <a:pt x="6803" y="18346"/>
                    </a:cubicBezTo>
                    <a:cubicBezTo>
                      <a:pt x="7194" y="18753"/>
                      <a:pt x="6936" y="19328"/>
                      <a:pt x="6486" y="19450"/>
                    </a:cubicBezTo>
                    <a:cubicBezTo>
                      <a:pt x="6294" y="19502"/>
                      <a:pt x="6099" y="19532"/>
                      <a:pt x="5903" y="19532"/>
                    </a:cubicBezTo>
                    <a:cubicBezTo>
                      <a:pt x="5818" y="19532"/>
                      <a:pt x="5732" y="19526"/>
                      <a:pt x="5647" y="19514"/>
                    </a:cubicBezTo>
                    <a:cubicBezTo>
                      <a:pt x="5289" y="19461"/>
                      <a:pt x="4935" y="19391"/>
                      <a:pt x="4579" y="19326"/>
                    </a:cubicBezTo>
                    <a:cubicBezTo>
                      <a:pt x="4411" y="19294"/>
                      <a:pt x="4241" y="19273"/>
                      <a:pt x="4070" y="19273"/>
                    </a:cubicBezTo>
                    <a:cubicBezTo>
                      <a:pt x="3977" y="19273"/>
                      <a:pt x="3884" y="19279"/>
                      <a:pt x="3789" y="19293"/>
                    </a:cubicBezTo>
                    <a:cubicBezTo>
                      <a:pt x="3151" y="19381"/>
                      <a:pt x="2818" y="19856"/>
                      <a:pt x="2948" y="20514"/>
                    </a:cubicBezTo>
                    <a:cubicBezTo>
                      <a:pt x="3028" y="20903"/>
                      <a:pt x="3235" y="21241"/>
                      <a:pt x="3491" y="21543"/>
                    </a:cubicBezTo>
                    <a:cubicBezTo>
                      <a:pt x="3973" y="22106"/>
                      <a:pt x="4548" y="22562"/>
                      <a:pt x="5213" y="22894"/>
                    </a:cubicBezTo>
                    <a:cubicBezTo>
                      <a:pt x="6923" y="23747"/>
                      <a:pt x="8712" y="24237"/>
                      <a:pt x="10602" y="24237"/>
                    </a:cubicBezTo>
                    <a:cubicBezTo>
                      <a:pt x="10879" y="24237"/>
                      <a:pt x="11158" y="24227"/>
                      <a:pt x="11439" y="24205"/>
                    </a:cubicBezTo>
                    <a:cubicBezTo>
                      <a:pt x="11693" y="24185"/>
                      <a:pt x="11922" y="24115"/>
                      <a:pt x="12137" y="23994"/>
                    </a:cubicBezTo>
                    <a:cubicBezTo>
                      <a:pt x="12217" y="23949"/>
                      <a:pt x="12313" y="23880"/>
                      <a:pt x="12337" y="23800"/>
                    </a:cubicBezTo>
                    <a:cubicBezTo>
                      <a:pt x="12415" y="23544"/>
                      <a:pt x="12403" y="23293"/>
                      <a:pt x="12227" y="23070"/>
                    </a:cubicBezTo>
                    <a:cubicBezTo>
                      <a:pt x="12122" y="22939"/>
                      <a:pt x="12010" y="22812"/>
                      <a:pt x="11903" y="22681"/>
                    </a:cubicBezTo>
                    <a:cubicBezTo>
                      <a:pt x="10486" y="20924"/>
                      <a:pt x="9334" y="19002"/>
                      <a:pt x="8440" y="16932"/>
                    </a:cubicBezTo>
                    <a:cubicBezTo>
                      <a:pt x="7351" y="14413"/>
                      <a:pt x="6529" y="11821"/>
                      <a:pt x="6275" y="9069"/>
                    </a:cubicBezTo>
                    <a:cubicBezTo>
                      <a:pt x="6189" y="8083"/>
                      <a:pt x="6083" y="7099"/>
                      <a:pt x="6060" y="6101"/>
                    </a:cubicBezTo>
                    <a:cubicBezTo>
                      <a:pt x="6089" y="5579"/>
                      <a:pt x="6109" y="5055"/>
                      <a:pt x="6150" y="4534"/>
                    </a:cubicBezTo>
                    <a:cubicBezTo>
                      <a:pt x="6163" y="4390"/>
                      <a:pt x="6216" y="4237"/>
                      <a:pt x="6296" y="4116"/>
                    </a:cubicBezTo>
                    <a:cubicBezTo>
                      <a:pt x="6373" y="3996"/>
                      <a:pt x="6479" y="3936"/>
                      <a:pt x="6585" y="3936"/>
                    </a:cubicBezTo>
                    <a:cubicBezTo>
                      <a:pt x="6695" y="3936"/>
                      <a:pt x="6805" y="4000"/>
                      <a:pt x="6885" y="4124"/>
                    </a:cubicBezTo>
                    <a:cubicBezTo>
                      <a:pt x="6932" y="4198"/>
                      <a:pt x="6975" y="4286"/>
                      <a:pt x="6989" y="4370"/>
                    </a:cubicBezTo>
                    <a:cubicBezTo>
                      <a:pt x="7024" y="4599"/>
                      <a:pt x="7042" y="4834"/>
                      <a:pt x="7063" y="5068"/>
                    </a:cubicBezTo>
                    <a:cubicBezTo>
                      <a:pt x="7124" y="5751"/>
                      <a:pt x="7167" y="6434"/>
                      <a:pt x="7243" y="7116"/>
                    </a:cubicBezTo>
                    <a:cubicBezTo>
                      <a:pt x="7380" y="8368"/>
                      <a:pt x="7630" y="9597"/>
                      <a:pt x="7932" y="10819"/>
                    </a:cubicBezTo>
                    <a:cubicBezTo>
                      <a:pt x="8270" y="12177"/>
                      <a:pt x="8700" y="13499"/>
                      <a:pt x="9295" y="14767"/>
                    </a:cubicBezTo>
                    <a:cubicBezTo>
                      <a:pt x="9950" y="16165"/>
                      <a:pt x="10799" y="17437"/>
                      <a:pt x="11760" y="18642"/>
                    </a:cubicBezTo>
                    <a:cubicBezTo>
                      <a:pt x="12321" y="19344"/>
                      <a:pt x="12916" y="20019"/>
                      <a:pt x="13610" y="20588"/>
                    </a:cubicBezTo>
                    <a:cubicBezTo>
                      <a:pt x="14150" y="21036"/>
                      <a:pt x="14727" y="21435"/>
                      <a:pt x="15294" y="21852"/>
                    </a:cubicBezTo>
                    <a:cubicBezTo>
                      <a:pt x="15345" y="21891"/>
                      <a:pt x="15412" y="21912"/>
                      <a:pt x="15474" y="21916"/>
                    </a:cubicBezTo>
                    <a:cubicBezTo>
                      <a:pt x="15527" y="21920"/>
                      <a:pt x="15579" y="21923"/>
                      <a:pt x="15630" y="21923"/>
                    </a:cubicBezTo>
                    <a:cubicBezTo>
                      <a:pt x="16163" y="21923"/>
                      <a:pt x="16611" y="21685"/>
                      <a:pt x="16945" y="21290"/>
                    </a:cubicBezTo>
                    <a:cubicBezTo>
                      <a:pt x="18062" y="19964"/>
                      <a:pt x="18876" y="18464"/>
                      <a:pt x="19390" y="16803"/>
                    </a:cubicBezTo>
                    <a:cubicBezTo>
                      <a:pt x="19631" y="16026"/>
                      <a:pt x="19713" y="15236"/>
                      <a:pt x="19545" y="14434"/>
                    </a:cubicBezTo>
                    <a:cubicBezTo>
                      <a:pt x="19430" y="13871"/>
                      <a:pt x="19140" y="13421"/>
                      <a:pt x="18641" y="13124"/>
                    </a:cubicBezTo>
                    <a:cubicBezTo>
                      <a:pt x="18460" y="13017"/>
                      <a:pt x="18231" y="12949"/>
                      <a:pt x="17995" y="12949"/>
                    </a:cubicBezTo>
                    <a:cubicBezTo>
                      <a:pt x="17715" y="12949"/>
                      <a:pt x="17425" y="13043"/>
                      <a:pt x="17188" y="13278"/>
                    </a:cubicBezTo>
                    <a:cubicBezTo>
                      <a:pt x="17106" y="13356"/>
                      <a:pt x="17018" y="13435"/>
                      <a:pt x="16953" y="13525"/>
                    </a:cubicBezTo>
                    <a:cubicBezTo>
                      <a:pt x="16732" y="13826"/>
                      <a:pt x="16523" y="14137"/>
                      <a:pt x="16306" y="14436"/>
                    </a:cubicBezTo>
                    <a:cubicBezTo>
                      <a:pt x="16096" y="14722"/>
                      <a:pt x="15907" y="15029"/>
                      <a:pt x="15662" y="15279"/>
                    </a:cubicBezTo>
                    <a:cubicBezTo>
                      <a:pt x="15452" y="15494"/>
                      <a:pt x="15248" y="15582"/>
                      <a:pt x="15063" y="15582"/>
                    </a:cubicBezTo>
                    <a:cubicBezTo>
                      <a:pt x="14773" y="15582"/>
                      <a:pt x="14531" y="15366"/>
                      <a:pt x="14383" y="15084"/>
                    </a:cubicBezTo>
                    <a:cubicBezTo>
                      <a:pt x="14354" y="15031"/>
                      <a:pt x="14324" y="14978"/>
                      <a:pt x="14314" y="14919"/>
                    </a:cubicBezTo>
                    <a:cubicBezTo>
                      <a:pt x="14281" y="14724"/>
                      <a:pt x="14234" y="14528"/>
                      <a:pt x="14232" y="14334"/>
                    </a:cubicBezTo>
                    <a:cubicBezTo>
                      <a:pt x="14222" y="13836"/>
                      <a:pt x="14357" y="13366"/>
                      <a:pt x="14543" y="12914"/>
                    </a:cubicBezTo>
                    <a:cubicBezTo>
                      <a:pt x="14839" y="12198"/>
                      <a:pt x="15163" y="11492"/>
                      <a:pt x="15480" y="10784"/>
                    </a:cubicBezTo>
                    <a:cubicBezTo>
                      <a:pt x="15723" y="10242"/>
                      <a:pt x="15971" y="9700"/>
                      <a:pt x="16132" y="9125"/>
                    </a:cubicBezTo>
                    <a:cubicBezTo>
                      <a:pt x="16470" y="7909"/>
                      <a:pt x="16210" y="6807"/>
                      <a:pt x="15453" y="5825"/>
                    </a:cubicBezTo>
                    <a:cubicBezTo>
                      <a:pt x="15121" y="5390"/>
                      <a:pt x="14649" y="5167"/>
                      <a:pt x="14166" y="5167"/>
                    </a:cubicBezTo>
                    <a:cubicBezTo>
                      <a:pt x="13868" y="5167"/>
                      <a:pt x="13566" y="5252"/>
                      <a:pt x="13291" y="5426"/>
                    </a:cubicBezTo>
                    <a:cubicBezTo>
                      <a:pt x="12820" y="5722"/>
                      <a:pt x="12507" y="6152"/>
                      <a:pt x="12339" y="6680"/>
                    </a:cubicBezTo>
                    <a:cubicBezTo>
                      <a:pt x="12251" y="6952"/>
                      <a:pt x="12180" y="7234"/>
                      <a:pt x="12122" y="7515"/>
                    </a:cubicBezTo>
                    <a:cubicBezTo>
                      <a:pt x="12032" y="7942"/>
                      <a:pt x="11930" y="8357"/>
                      <a:pt x="11719" y="8742"/>
                    </a:cubicBezTo>
                    <a:cubicBezTo>
                      <a:pt x="11562" y="9037"/>
                      <a:pt x="11349" y="9280"/>
                      <a:pt x="11069" y="9454"/>
                    </a:cubicBezTo>
                    <a:cubicBezTo>
                      <a:pt x="10885" y="9566"/>
                      <a:pt x="10729" y="9620"/>
                      <a:pt x="10590" y="9620"/>
                    </a:cubicBezTo>
                    <a:cubicBezTo>
                      <a:pt x="10369" y="9620"/>
                      <a:pt x="10192" y="9485"/>
                      <a:pt x="10017" y="9239"/>
                    </a:cubicBezTo>
                    <a:cubicBezTo>
                      <a:pt x="9872" y="9035"/>
                      <a:pt x="9804" y="8793"/>
                      <a:pt x="9755" y="8552"/>
                    </a:cubicBezTo>
                    <a:cubicBezTo>
                      <a:pt x="9622" y="7881"/>
                      <a:pt x="9602" y="7201"/>
                      <a:pt x="9579" y="6520"/>
                    </a:cubicBezTo>
                    <a:cubicBezTo>
                      <a:pt x="9557" y="5884"/>
                      <a:pt x="9559" y="5244"/>
                      <a:pt x="9534" y="4607"/>
                    </a:cubicBezTo>
                    <a:cubicBezTo>
                      <a:pt x="9514" y="4077"/>
                      <a:pt x="9467" y="3552"/>
                      <a:pt x="9352" y="3032"/>
                    </a:cubicBezTo>
                    <a:cubicBezTo>
                      <a:pt x="9096" y="1882"/>
                      <a:pt x="8472" y="1002"/>
                      <a:pt x="7431" y="436"/>
                    </a:cubicBezTo>
                    <a:cubicBezTo>
                      <a:pt x="6881" y="137"/>
                      <a:pt x="6281" y="20"/>
                      <a:pt x="5661" y="2"/>
                    </a:cubicBezTo>
                    <a:cubicBezTo>
                      <a:pt x="5638" y="1"/>
                      <a:pt x="5614" y="1"/>
                      <a:pt x="55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487" name="Shape 487"/>
        <p:cNvGrpSpPr/>
        <p:nvPr/>
      </p:nvGrpSpPr>
      <p:grpSpPr>
        <a:xfrm>
          <a:off x="0" y="0"/>
          <a:ext cx="0" cy="0"/>
          <a:chOff x="0" y="0"/>
          <a:chExt cx="0" cy="0"/>
        </a:xfrm>
      </p:grpSpPr>
      <p:sp>
        <p:nvSpPr>
          <p:cNvPr id="488" name="Google Shape;488;p22"/>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9" name="Google Shape;489;p22"/>
          <p:cNvSpPr/>
          <p:nvPr/>
        </p:nvSpPr>
        <p:spPr>
          <a:xfrm>
            <a:off x="-794245" y="3714750"/>
            <a:ext cx="4070850" cy="2000250"/>
          </a:xfrm>
          <a:custGeom>
            <a:rect b="b" l="l" r="r" t="t"/>
            <a:pathLst>
              <a:path extrusionOk="0" h="80010" w="162834">
                <a:moveTo>
                  <a:pt x="528" y="0"/>
                </a:moveTo>
                <a:cubicBezTo>
                  <a:pt x="528" y="11684"/>
                  <a:pt x="528" y="23368"/>
                  <a:pt x="528" y="35052"/>
                </a:cubicBezTo>
                <a:cubicBezTo>
                  <a:pt x="528" y="39687"/>
                  <a:pt x="-1583" y="47302"/>
                  <a:pt x="2814" y="48768"/>
                </a:cubicBezTo>
                <a:cubicBezTo>
                  <a:pt x="10663" y="51384"/>
                  <a:pt x="21052" y="47430"/>
                  <a:pt x="26436" y="41148"/>
                </a:cubicBezTo>
                <a:cubicBezTo>
                  <a:pt x="31931" y="34737"/>
                  <a:pt x="37431" y="19368"/>
                  <a:pt x="44724" y="23622"/>
                </a:cubicBezTo>
                <a:cubicBezTo>
                  <a:pt x="56572" y="30533"/>
                  <a:pt x="44724" y="51054"/>
                  <a:pt x="44724" y="64770"/>
                </a:cubicBezTo>
                <a:cubicBezTo>
                  <a:pt x="44724" y="69799"/>
                  <a:pt x="50368" y="75220"/>
                  <a:pt x="55392" y="75438"/>
                </a:cubicBezTo>
                <a:cubicBezTo>
                  <a:pt x="61190" y="75690"/>
                  <a:pt x="68576" y="73653"/>
                  <a:pt x="71394" y="68580"/>
                </a:cubicBezTo>
                <a:cubicBezTo>
                  <a:pt x="74830" y="62395"/>
                  <a:pt x="72301" y="51006"/>
                  <a:pt x="79014" y="48768"/>
                </a:cubicBezTo>
                <a:cubicBezTo>
                  <a:pt x="86634" y="46228"/>
                  <a:pt x="97185" y="61897"/>
                  <a:pt x="92730" y="68580"/>
                </a:cubicBezTo>
                <a:cubicBezTo>
                  <a:pt x="90768" y="71524"/>
                  <a:pt x="87100" y="61708"/>
                  <a:pt x="88920" y="58674"/>
                </a:cubicBezTo>
                <a:cubicBezTo>
                  <a:pt x="97354" y="44618"/>
                  <a:pt x="120798" y="50938"/>
                  <a:pt x="136926" y="48006"/>
                </a:cubicBezTo>
                <a:cubicBezTo>
                  <a:pt x="140732" y="47314"/>
                  <a:pt x="145864" y="46894"/>
                  <a:pt x="147594" y="43434"/>
                </a:cubicBezTo>
                <a:cubicBezTo>
                  <a:pt x="149208" y="40205"/>
                  <a:pt x="144238" y="34176"/>
                  <a:pt x="140736" y="35052"/>
                </a:cubicBezTo>
                <a:cubicBezTo>
                  <a:pt x="137981" y="35741"/>
                  <a:pt x="138929" y="40608"/>
                  <a:pt x="139212" y="43434"/>
                </a:cubicBezTo>
                <a:cubicBezTo>
                  <a:pt x="140656" y="57876"/>
                  <a:pt x="155227" y="67649"/>
                  <a:pt x="162834" y="80010"/>
                </a:cubicBezTo>
              </a:path>
            </a:pathLst>
          </a:custGeom>
          <a:noFill/>
          <a:ln cap="flat" cmpd="sng" w="19050">
            <a:solidFill>
              <a:schemeClr val="accent2"/>
            </a:solidFill>
            <a:prstDash val="dash"/>
            <a:round/>
            <a:headEnd len="med" w="med" type="none"/>
            <a:tailEnd len="med" w="med" type="none"/>
          </a:ln>
        </p:spPr>
      </p:sp>
      <p:sp>
        <p:nvSpPr>
          <p:cNvPr id="490" name="Google Shape;490;p22"/>
          <p:cNvSpPr/>
          <p:nvPr/>
        </p:nvSpPr>
        <p:spPr>
          <a:xfrm>
            <a:off x="-417654" y="-433500"/>
            <a:ext cx="6513380" cy="1765851"/>
          </a:xfrm>
          <a:custGeom>
            <a:rect b="b" l="l" r="r" t="t"/>
            <a:pathLst>
              <a:path extrusionOk="0" h="74991" w="276606">
                <a:moveTo>
                  <a:pt x="0" y="65890"/>
                </a:moveTo>
                <a:cubicBezTo>
                  <a:pt x="0" y="68863"/>
                  <a:pt x="264" y="73228"/>
                  <a:pt x="3048" y="74272"/>
                </a:cubicBezTo>
                <a:cubicBezTo>
                  <a:pt x="6883" y="75710"/>
                  <a:pt x="11355" y="74043"/>
                  <a:pt x="15240" y="72748"/>
                </a:cubicBezTo>
                <a:cubicBezTo>
                  <a:pt x="24933" y="69517"/>
                  <a:pt x="30031" y="57446"/>
                  <a:pt x="32766" y="47602"/>
                </a:cubicBezTo>
                <a:cubicBezTo>
                  <a:pt x="36304" y="34866"/>
                  <a:pt x="38807" y="20400"/>
                  <a:pt x="34290" y="7978"/>
                </a:cubicBezTo>
                <a:cubicBezTo>
                  <a:pt x="31447" y="159"/>
                  <a:pt x="16676" y="-2192"/>
                  <a:pt x="9906" y="2644"/>
                </a:cubicBezTo>
                <a:cubicBezTo>
                  <a:pt x="3136" y="7480"/>
                  <a:pt x="444" y="19804"/>
                  <a:pt x="4572" y="27028"/>
                </a:cubicBezTo>
                <a:cubicBezTo>
                  <a:pt x="8295" y="33544"/>
                  <a:pt x="17728" y="35031"/>
                  <a:pt x="25146" y="36172"/>
                </a:cubicBezTo>
                <a:cubicBezTo>
                  <a:pt x="32945" y="37372"/>
                  <a:pt x="41005" y="39107"/>
                  <a:pt x="48768" y="37696"/>
                </a:cubicBezTo>
                <a:cubicBezTo>
                  <a:pt x="58018" y="36014"/>
                  <a:pt x="64218" y="26818"/>
                  <a:pt x="70866" y="20170"/>
                </a:cubicBezTo>
                <a:cubicBezTo>
                  <a:pt x="79805" y="11231"/>
                  <a:pt x="93320" y="4642"/>
                  <a:pt x="105918" y="5692"/>
                </a:cubicBezTo>
                <a:cubicBezTo>
                  <a:pt x="130062" y="7704"/>
                  <a:pt x="144974" y="42850"/>
                  <a:pt x="169164" y="41506"/>
                </a:cubicBezTo>
                <a:cubicBezTo>
                  <a:pt x="174947" y="41185"/>
                  <a:pt x="181166" y="40231"/>
                  <a:pt x="185928" y="36934"/>
                </a:cubicBezTo>
                <a:cubicBezTo>
                  <a:pt x="192948" y="32074"/>
                  <a:pt x="194146" y="21940"/>
                  <a:pt x="198882" y="14836"/>
                </a:cubicBezTo>
                <a:cubicBezTo>
                  <a:pt x="202098" y="10012"/>
                  <a:pt x="208324" y="6454"/>
                  <a:pt x="214122" y="6454"/>
                </a:cubicBezTo>
                <a:cubicBezTo>
                  <a:pt x="221864" y="6454"/>
                  <a:pt x="227354" y="15252"/>
                  <a:pt x="231648" y="21694"/>
                </a:cubicBezTo>
                <a:cubicBezTo>
                  <a:pt x="236777" y="29387"/>
                  <a:pt x="244593" y="37150"/>
                  <a:pt x="253746" y="38458"/>
                </a:cubicBezTo>
                <a:cubicBezTo>
                  <a:pt x="267555" y="40431"/>
                  <a:pt x="274111" y="17130"/>
                  <a:pt x="276606" y="3406"/>
                </a:cubicBezTo>
              </a:path>
            </a:pathLst>
          </a:custGeom>
          <a:noFill/>
          <a:ln cap="flat" cmpd="sng" w="19050">
            <a:solidFill>
              <a:schemeClr val="accent2"/>
            </a:solidFill>
            <a:prstDash val="dash"/>
            <a:round/>
            <a:headEnd len="med" w="med" type="none"/>
            <a:tailEnd len="med" w="med" type="none"/>
          </a:ln>
        </p:spPr>
      </p:sp>
      <p:sp>
        <p:nvSpPr>
          <p:cNvPr id="491" name="Google Shape;491;p22"/>
          <p:cNvSpPr/>
          <p:nvPr/>
        </p:nvSpPr>
        <p:spPr>
          <a:xfrm flipH="1" rot="10800000">
            <a:off x="5095125" y="-44408"/>
            <a:ext cx="4086949" cy="1765932"/>
          </a:xfrm>
          <a:custGeom>
            <a:rect b="b" l="l" r="r" t="t"/>
            <a:pathLst>
              <a:path extrusionOk="0" h="11103" w="25696">
                <a:moveTo>
                  <a:pt x="25695" y="1"/>
                </a:moveTo>
                <a:cubicBezTo>
                  <a:pt x="25695" y="1"/>
                  <a:pt x="22436" y="1171"/>
                  <a:pt x="20182" y="4157"/>
                </a:cubicBezTo>
                <a:cubicBezTo>
                  <a:pt x="18300" y="6653"/>
                  <a:pt x="17762" y="8913"/>
                  <a:pt x="12828" y="8913"/>
                </a:cubicBezTo>
                <a:cubicBezTo>
                  <a:pt x="11854" y="8913"/>
                  <a:pt x="10708" y="8825"/>
                  <a:pt x="9348" y="8633"/>
                </a:cubicBezTo>
                <a:cubicBezTo>
                  <a:pt x="8209" y="8473"/>
                  <a:pt x="7206" y="8404"/>
                  <a:pt x="6324" y="8404"/>
                </a:cubicBezTo>
                <a:cubicBezTo>
                  <a:pt x="813" y="8404"/>
                  <a:pt x="0" y="11103"/>
                  <a:pt x="0" y="11103"/>
                </a:cubicBezTo>
                <a:lnTo>
                  <a:pt x="25695" y="11008"/>
                </a:lnTo>
                <a:lnTo>
                  <a:pt x="256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2" name="Google Shape;492;p22"/>
          <p:cNvGrpSpPr/>
          <p:nvPr/>
        </p:nvGrpSpPr>
        <p:grpSpPr>
          <a:xfrm>
            <a:off x="8484175" y="4275050"/>
            <a:ext cx="509500" cy="666875"/>
            <a:chOff x="7438275" y="2843100"/>
            <a:chExt cx="509500" cy="666875"/>
          </a:xfrm>
        </p:grpSpPr>
        <p:sp>
          <p:nvSpPr>
            <p:cNvPr id="493" name="Google Shape;493;p22"/>
            <p:cNvSpPr/>
            <p:nvPr/>
          </p:nvSpPr>
          <p:spPr>
            <a:xfrm>
              <a:off x="7438275" y="2843100"/>
              <a:ext cx="509500" cy="666875"/>
            </a:xfrm>
            <a:custGeom>
              <a:rect b="b" l="l" r="r" t="t"/>
              <a:pathLst>
                <a:path extrusionOk="0" h="26675" w="20380">
                  <a:moveTo>
                    <a:pt x="5952" y="1"/>
                  </a:moveTo>
                  <a:cubicBezTo>
                    <a:pt x="5381" y="1"/>
                    <a:pt x="4878" y="179"/>
                    <a:pt x="4438" y="543"/>
                  </a:cubicBezTo>
                  <a:cubicBezTo>
                    <a:pt x="3838" y="1042"/>
                    <a:pt x="3433" y="1670"/>
                    <a:pt x="3192" y="2411"/>
                  </a:cubicBezTo>
                  <a:cubicBezTo>
                    <a:pt x="2836" y="3499"/>
                    <a:pt x="2836" y="4612"/>
                    <a:pt x="3036" y="5730"/>
                  </a:cubicBezTo>
                  <a:cubicBezTo>
                    <a:pt x="3198" y="6626"/>
                    <a:pt x="3511" y="7473"/>
                    <a:pt x="3937" y="8273"/>
                  </a:cubicBezTo>
                  <a:cubicBezTo>
                    <a:pt x="4213" y="8792"/>
                    <a:pt x="4520" y="9298"/>
                    <a:pt x="4816" y="9807"/>
                  </a:cubicBezTo>
                  <a:cubicBezTo>
                    <a:pt x="5002" y="10128"/>
                    <a:pt x="5111" y="10474"/>
                    <a:pt x="5187" y="10838"/>
                  </a:cubicBezTo>
                  <a:cubicBezTo>
                    <a:pt x="5227" y="11028"/>
                    <a:pt x="5168" y="11180"/>
                    <a:pt x="5045" y="11315"/>
                  </a:cubicBezTo>
                  <a:cubicBezTo>
                    <a:pt x="4856" y="11525"/>
                    <a:pt x="4624" y="11611"/>
                    <a:pt x="4376" y="11611"/>
                  </a:cubicBezTo>
                  <a:cubicBezTo>
                    <a:pt x="4287" y="11611"/>
                    <a:pt x="4195" y="11600"/>
                    <a:pt x="4102" y="11579"/>
                  </a:cubicBezTo>
                  <a:cubicBezTo>
                    <a:pt x="3793" y="11513"/>
                    <a:pt x="3495" y="11395"/>
                    <a:pt x="3190" y="11299"/>
                  </a:cubicBezTo>
                  <a:cubicBezTo>
                    <a:pt x="2747" y="11157"/>
                    <a:pt x="2304" y="11041"/>
                    <a:pt x="1839" y="11041"/>
                  </a:cubicBezTo>
                  <a:cubicBezTo>
                    <a:pt x="1771" y="11041"/>
                    <a:pt x="1703" y="11044"/>
                    <a:pt x="1635" y="11049"/>
                  </a:cubicBezTo>
                  <a:cubicBezTo>
                    <a:pt x="1105" y="11088"/>
                    <a:pt x="422" y="11438"/>
                    <a:pt x="225" y="12160"/>
                  </a:cubicBezTo>
                  <a:cubicBezTo>
                    <a:pt x="0" y="12982"/>
                    <a:pt x="94" y="13776"/>
                    <a:pt x="501" y="14517"/>
                  </a:cubicBezTo>
                  <a:cubicBezTo>
                    <a:pt x="994" y="15421"/>
                    <a:pt x="1690" y="16137"/>
                    <a:pt x="2611" y="16610"/>
                  </a:cubicBezTo>
                  <a:cubicBezTo>
                    <a:pt x="3028" y="16825"/>
                    <a:pt x="3466" y="16996"/>
                    <a:pt x="3898" y="17181"/>
                  </a:cubicBezTo>
                  <a:cubicBezTo>
                    <a:pt x="4513" y="17438"/>
                    <a:pt x="5135" y="17678"/>
                    <a:pt x="5749" y="17944"/>
                  </a:cubicBezTo>
                  <a:cubicBezTo>
                    <a:pt x="6115" y="18103"/>
                    <a:pt x="6457" y="18302"/>
                    <a:pt x="6707" y="18633"/>
                  </a:cubicBezTo>
                  <a:cubicBezTo>
                    <a:pt x="6793" y="18748"/>
                    <a:pt x="6891" y="18854"/>
                    <a:pt x="6985" y="18963"/>
                  </a:cubicBezTo>
                  <a:cubicBezTo>
                    <a:pt x="7079" y="19073"/>
                    <a:pt x="7097" y="19155"/>
                    <a:pt x="7009" y="19267"/>
                  </a:cubicBezTo>
                  <a:cubicBezTo>
                    <a:pt x="6954" y="19339"/>
                    <a:pt x="6872" y="19411"/>
                    <a:pt x="6789" y="19433"/>
                  </a:cubicBezTo>
                  <a:cubicBezTo>
                    <a:pt x="6661" y="19470"/>
                    <a:pt x="6524" y="19499"/>
                    <a:pt x="6394" y="19499"/>
                  </a:cubicBezTo>
                  <a:cubicBezTo>
                    <a:pt x="6372" y="19499"/>
                    <a:pt x="6350" y="19498"/>
                    <a:pt x="6328" y="19497"/>
                  </a:cubicBezTo>
                  <a:cubicBezTo>
                    <a:pt x="6023" y="19474"/>
                    <a:pt x="5719" y="19425"/>
                    <a:pt x="5418" y="19374"/>
                  </a:cubicBezTo>
                  <a:cubicBezTo>
                    <a:pt x="5095" y="19317"/>
                    <a:pt x="4776" y="19250"/>
                    <a:pt x="4445" y="19250"/>
                  </a:cubicBezTo>
                  <a:cubicBezTo>
                    <a:pt x="4370" y="19250"/>
                    <a:pt x="4294" y="19253"/>
                    <a:pt x="4217" y="19261"/>
                  </a:cubicBezTo>
                  <a:cubicBezTo>
                    <a:pt x="3333" y="19353"/>
                    <a:pt x="2875" y="20037"/>
                    <a:pt x="3038" y="20857"/>
                  </a:cubicBezTo>
                  <a:cubicBezTo>
                    <a:pt x="3132" y="21330"/>
                    <a:pt x="3366" y="21735"/>
                    <a:pt x="3679" y="22093"/>
                  </a:cubicBezTo>
                  <a:cubicBezTo>
                    <a:pt x="4053" y="22527"/>
                    <a:pt x="4483" y="22905"/>
                    <a:pt x="4980" y="23202"/>
                  </a:cubicBezTo>
                  <a:cubicBezTo>
                    <a:pt x="6506" y="24120"/>
                    <a:pt x="8176" y="24609"/>
                    <a:pt x="9933" y="24822"/>
                  </a:cubicBezTo>
                  <a:cubicBezTo>
                    <a:pt x="10275" y="24863"/>
                    <a:pt x="10617" y="24881"/>
                    <a:pt x="10959" y="24881"/>
                  </a:cubicBezTo>
                  <a:cubicBezTo>
                    <a:pt x="11567" y="24881"/>
                    <a:pt x="12173" y="24823"/>
                    <a:pt x="12777" y="24730"/>
                  </a:cubicBezTo>
                  <a:cubicBezTo>
                    <a:pt x="12889" y="24713"/>
                    <a:pt x="12999" y="24704"/>
                    <a:pt x="13108" y="24704"/>
                  </a:cubicBezTo>
                  <a:cubicBezTo>
                    <a:pt x="13469" y="24704"/>
                    <a:pt x="13810" y="24801"/>
                    <a:pt x="14123" y="25002"/>
                  </a:cubicBezTo>
                  <a:cubicBezTo>
                    <a:pt x="14424" y="25201"/>
                    <a:pt x="14686" y="25450"/>
                    <a:pt x="14972" y="25665"/>
                  </a:cubicBezTo>
                  <a:cubicBezTo>
                    <a:pt x="15314" y="25927"/>
                    <a:pt x="15654" y="26195"/>
                    <a:pt x="16018" y="26428"/>
                  </a:cubicBezTo>
                  <a:cubicBezTo>
                    <a:pt x="16270" y="26592"/>
                    <a:pt x="16528" y="26675"/>
                    <a:pt x="16787" y="26675"/>
                  </a:cubicBezTo>
                  <a:cubicBezTo>
                    <a:pt x="17040" y="26675"/>
                    <a:pt x="17294" y="26595"/>
                    <a:pt x="17544" y="26432"/>
                  </a:cubicBezTo>
                  <a:cubicBezTo>
                    <a:pt x="18231" y="25984"/>
                    <a:pt x="18641" y="25334"/>
                    <a:pt x="18872" y="24560"/>
                  </a:cubicBezTo>
                  <a:cubicBezTo>
                    <a:pt x="18964" y="24259"/>
                    <a:pt x="18804" y="23969"/>
                    <a:pt x="18524" y="23824"/>
                  </a:cubicBezTo>
                  <a:cubicBezTo>
                    <a:pt x="18219" y="23666"/>
                    <a:pt x="17912" y="23513"/>
                    <a:pt x="17618" y="23339"/>
                  </a:cubicBezTo>
                  <a:cubicBezTo>
                    <a:pt x="17474" y="23253"/>
                    <a:pt x="17350" y="23134"/>
                    <a:pt x="17243" y="23007"/>
                  </a:cubicBezTo>
                  <a:cubicBezTo>
                    <a:pt x="17106" y="22844"/>
                    <a:pt x="17082" y="22641"/>
                    <a:pt x="17168" y="22447"/>
                  </a:cubicBezTo>
                  <a:cubicBezTo>
                    <a:pt x="17239" y="22291"/>
                    <a:pt x="17331" y="22138"/>
                    <a:pt x="17442" y="22005"/>
                  </a:cubicBezTo>
                  <a:cubicBezTo>
                    <a:pt x="18606" y="20622"/>
                    <a:pt x="19488" y="19079"/>
                    <a:pt x="20050" y="17361"/>
                  </a:cubicBezTo>
                  <a:cubicBezTo>
                    <a:pt x="20234" y="16804"/>
                    <a:pt x="20363" y="16235"/>
                    <a:pt x="20380" y="15642"/>
                  </a:cubicBezTo>
                  <a:cubicBezTo>
                    <a:pt x="20339" y="15321"/>
                    <a:pt x="20318" y="14996"/>
                    <a:pt x="20253" y="14678"/>
                  </a:cubicBezTo>
                  <a:cubicBezTo>
                    <a:pt x="20122" y="14061"/>
                    <a:pt x="19817" y="13539"/>
                    <a:pt x="19258" y="13216"/>
                  </a:cubicBezTo>
                  <a:cubicBezTo>
                    <a:pt x="18979" y="13052"/>
                    <a:pt x="18691" y="12961"/>
                    <a:pt x="18401" y="12961"/>
                  </a:cubicBezTo>
                  <a:cubicBezTo>
                    <a:pt x="18149" y="12961"/>
                    <a:pt x="17896" y="13030"/>
                    <a:pt x="17646" y="13181"/>
                  </a:cubicBezTo>
                  <a:cubicBezTo>
                    <a:pt x="17454" y="13295"/>
                    <a:pt x="17278" y="13457"/>
                    <a:pt x="17137" y="13633"/>
                  </a:cubicBezTo>
                  <a:cubicBezTo>
                    <a:pt x="16887" y="13948"/>
                    <a:pt x="16672" y="14290"/>
                    <a:pt x="16437" y="14615"/>
                  </a:cubicBezTo>
                  <a:cubicBezTo>
                    <a:pt x="16245" y="14875"/>
                    <a:pt x="16063" y="15149"/>
                    <a:pt x="15842" y="15382"/>
                  </a:cubicBezTo>
                  <a:cubicBezTo>
                    <a:pt x="15733" y="15497"/>
                    <a:pt x="15615" y="15552"/>
                    <a:pt x="15503" y="15552"/>
                  </a:cubicBezTo>
                  <a:cubicBezTo>
                    <a:pt x="15351" y="15552"/>
                    <a:pt x="15207" y="15453"/>
                    <a:pt x="15101" y="15268"/>
                  </a:cubicBezTo>
                  <a:cubicBezTo>
                    <a:pt x="15066" y="15206"/>
                    <a:pt x="15034" y="15137"/>
                    <a:pt x="15019" y="15067"/>
                  </a:cubicBezTo>
                  <a:cubicBezTo>
                    <a:pt x="14995" y="14906"/>
                    <a:pt x="14966" y="14746"/>
                    <a:pt x="14968" y="14586"/>
                  </a:cubicBezTo>
                  <a:cubicBezTo>
                    <a:pt x="14976" y="14116"/>
                    <a:pt x="15111" y="13670"/>
                    <a:pt x="15289" y="13240"/>
                  </a:cubicBezTo>
                  <a:cubicBezTo>
                    <a:pt x="15516" y="12686"/>
                    <a:pt x="15774" y="12141"/>
                    <a:pt x="16007" y="11587"/>
                  </a:cubicBezTo>
                  <a:cubicBezTo>
                    <a:pt x="16263" y="10977"/>
                    <a:pt x="16529" y="10372"/>
                    <a:pt x="16754" y="9750"/>
                  </a:cubicBezTo>
                  <a:cubicBezTo>
                    <a:pt x="17004" y="9060"/>
                    <a:pt x="17069" y="8346"/>
                    <a:pt x="16891" y="7620"/>
                  </a:cubicBezTo>
                  <a:cubicBezTo>
                    <a:pt x="16705" y="6851"/>
                    <a:pt x="16384" y="6165"/>
                    <a:pt x="15762" y="5633"/>
                  </a:cubicBezTo>
                  <a:cubicBezTo>
                    <a:pt x="15424" y="5345"/>
                    <a:pt x="14984" y="5189"/>
                    <a:pt x="14536" y="5189"/>
                  </a:cubicBezTo>
                  <a:cubicBezTo>
                    <a:pt x="14162" y="5189"/>
                    <a:pt x="13782" y="5298"/>
                    <a:pt x="13452" y="5529"/>
                  </a:cubicBezTo>
                  <a:cubicBezTo>
                    <a:pt x="12906" y="5912"/>
                    <a:pt x="12570" y="6442"/>
                    <a:pt x="12405" y="7078"/>
                  </a:cubicBezTo>
                  <a:cubicBezTo>
                    <a:pt x="12308" y="7444"/>
                    <a:pt x="12241" y="7816"/>
                    <a:pt x="12145" y="8183"/>
                  </a:cubicBezTo>
                  <a:cubicBezTo>
                    <a:pt x="12028" y="8643"/>
                    <a:pt x="11846" y="9075"/>
                    <a:pt x="11468" y="9388"/>
                  </a:cubicBezTo>
                  <a:cubicBezTo>
                    <a:pt x="11367" y="9469"/>
                    <a:pt x="11249" y="9537"/>
                    <a:pt x="11128" y="9586"/>
                  </a:cubicBezTo>
                  <a:cubicBezTo>
                    <a:pt x="11061" y="9613"/>
                    <a:pt x="11008" y="9628"/>
                    <a:pt x="10962" y="9628"/>
                  </a:cubicBezTo>
                  <a:cubicBezTo>
                    <a:pt x="10874" y="9628"/>
                    <a:pt x="10812" y="9575"/>
                    <a:pt x="10727" y="9463"/>
                  </a:cubicBezTo>
                  <a:cubicBezTo>
                    <a:pt x="10573" y="9267"/>
                    <a:pt x="10502" y="9034"/>
                    <a:pt x="10473" y="8796"/>
                  </a:cubicBezTo>
                  <a:cubicBezTo>
                    <a:pt x="10412" y="8289"/>
                    <a:pt x="10350" y="7782"/>
                    <a:pt x="10324" y="7272"/>
                  </a:cubicBezTo>
                  <a:cubicBezTo>
                    <a:pt x="10291" y="6568"/>
                    <a:pt x="10297" y="5865"/>
                    <a:pt x="10277" y="5159"/>
                  </a:cubicBezTo>
                  <a:cubicBezTo>
                    <a:pt x="10252" y="4449"/>
                    <a:pt x="10201" y="3741"/>
                    <a:pt x="10017" y="3049"/>
                  </a:cubicBezTo>
                  <a:cubicBezTo>
                    <a:pt x="9788" y="2188"/>
                    <a:pt x="9315" y="1480"/>
                    <a:pt x="8644" y="911"/>
                  </a:cubicBezTo>
                  <a:cubicBezTo>
                    <a:pt x="7873" y="261"/>
                    <a:pt x="6952" y="5"/>
                    <a:pt x="595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22"/>
            <p:cNvGrpSpPr/>
            <p:nvPr/>
          </p:nvGrpSpPr>
          <p:grpSpPr>
            <a:xfrm>
              <a:off x="7438275" y="2843100"/>
              <a:ext cx="509500" cy="666875"/>
              <a:chOff x="7514750" y="3302000"/>
              <a:chExt cx="509500" cy="666875"/>
            </a:xfrm>
          </p:grpSpPr>
          <p:sp>
            <p:nvSpPr>
              <p:cNvPr id="495" name="Google Shape;495;p22"/>
              <p:cNvSpPr/>
              <p:nvPr/>
            </p:nvSpPr>
            <p:spPr>
              <a:xfrm>
                <a:off x="7685175" y="3417125"/>
                <a:ext cx="293350" cy="544200"/>
              </a:xfrm>
              <a:custGeom>
                <a:rect b="b" l="l" r="r" t="t"/>
                <a:pathLst>
                  <a:path extrusionOk="0" h="21768" w="11734">
                    <a:moveTo>
                      <a:pt x="192" y="0"/>
                    </a:moveTo>
                    <a:cubicBezTo>
                      <a:pt x="192" y="0"/>
                      <a:pt x="191" y="0"/>
                      <a:pt x="190" y="0"/>
                    </a:cubicBezTo>
                    <a:cubicBezTo>
                      <a:pt x="139" y="11"/>
                      <a:pt x="76" y="56"/>
                      <a:pt x="59" y="99"/>
                    </a:cubicBezTo>
                    <a:cubicBezTo>
                      <a:pt x="25" y="199"/>
                      <a:pt x="4" y="307"/>
                      <a:pt x="4" y="414"/>
                    </a:cubicBezTo>
                    <a:cubicBezTo>
                      <a:pt x="0" y="1062"/>
                      <a:pt x="6" y="1713"/>
                      <a:pt x="17" y="2361"/>
                    </a:cubicBezTo>
                    <a:cubicBezTo>
                      <a:pt x="21" y="2683"/>
                      <a:pt x="35" y="2998"/>
                      <a:pt x="59" y="3319"/>
                    </a:cubicBezTo>
                    <a:cubicBezTo>
                      <a:pt x="109" y="3906"/>
                      <a:pt x="162" y="4491"/>
                      <a:pt x="231" y="5078"/>
                    </a:cubicBezTo>
                    <a:cubicBezTo>
                      <a:pt x="295" y="5621"/>
                      <a:pt x="352" y="6167"/>
                      <a:pt x="465" y="6701"/>
                    </a:cubicBezTo>
                    <a:cubicBezTo>
                      <a:pt x="757" y="8090"/>
                      <a:pt x="1146" y="9455"/>
                      <a:pt x="1637" y="10787"/>
                    </a:cubicBezTo>
                    <a:cubicBezTo>
                      <a:pt x="2731" y="13770"/>
                      <a:pt x="4254" y="16505"/>
                      <a:pt x="6363" y="18890"/>
                    </a:cubicBezTo>
                    <a:cubicBezTo>
                      <a:pt x="6838" y="19424"/>
                      <a:pt x="7349" y="19932"/>
                      <a:pt x="7877" y="20413"/>
                    </a:cubicBezTo>
                    <a:cubicBezTo>
                      <a:pt x="8307" y="20803"/>
                      <a:pt x="8787" y="21135"/>
                      <a:pt x="9244" y="21497"/>
                    </a:cubicBezTo>
                    <a:cubicBezTo>
                      <a:pt x="9450" y="21671"/>
                      <a:pt x="9702" y="21745"/>
                      <a:pt x="9964" y="21767"/>
                    </a:cubicBezTo>
                    <a:cubicBezTo>
                      <a:pt x="10187" y="21753"/>
                      <a:pt x="10402" y="21700"/>
                      <a:pt x="10582" y="21573"/>
                    </a:cubicBezTo>
                    <a:cubicBezTo>
                      <a:pt x="11140" y="21174"/>
                      <a:pt x="11537" y="20650"/>
                      <a:pt x="11707" y="19971"/>
                    </a:cubicBezTo>
                    <a:cubicBezTo>
                      <a:pt x="11734" y="19860"/>
                      <a:pt x="11713" y="19772"/>
                      <a:pt x="11650" y="19680"/>
                    </a:cubicBezTo>
                    <a:cubicBezTo>
                      <a:pt x="11537" y="19517"/>
                      <a:pt x="11380" y="19412"/>
                      <a:pt x="11206" y="19320"/>
                    </a:cubicBezTo>
                    <a:cubicBezTo>
                      <a:pt x="10246" y="18807"/>
                      <a:pt x="9309" y="18250"/>
                      <a:pt x="8423" y="17622"/>
                    </a:cubicBezTo>
                    <a:cubicBezTo>
                      <a:pt x="7809" y="17186"/>
                      <a:pt x="7200" y="16750"/>
                      <a:pt x="6658" y="16231"/>
                    </a:cubicBezTo>
                    <a:cubicBezTo>
                      <a:pt x="5285" y="14913"/>
                      <a:pt x="4143" y="13414"/>
                      <a:pt x="3200" y="11762"/>
                    </a:cubicBezTo>
                    <a:cubicBezTo>
                      <a:pt x="2349" y="10277"/>
                      <a:pt x="1764" y="8683"/>
                      <a:pt x="1328" y="7032"/>
                    </a:cubicBezTo>
                    <a:cubicBezTo>
                      <a:pt x="986" y="5735"/>
                      <a:pt x="710" y="4424"/>
                      <a:pt x="540" y="3094"/>
                    </a:cubicBezTo>
                    <a:cubicBezTo>
                      <a:pt x="471" y="2556"/>
                      <a:pt x="428" y="2018"/>
                      <a:pt x="385" y="1478"/>
                    </a:cubicBezTo>
                    <a:cubicBezTo>
                      <a:pt x="356" y="1118"/>
                      <a:pt x="352" y="755"/>
                      <a:pt x="332" y="395"/>
                    </a:cubicBezTo>
                    <a:cubicBezTo>
                      <a:pt x="325" y="301"/>
                      <a:pt x="307" y="203"/>
                      <a:pt x="283" y="111"/>
                    </a:cubicBezTo>
                    <a:cubicBezTo>
                      <a:pt x="271" y="67"/>
                      <a:pt x="216" y="0"/>
                      <a:pt x="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7514750" y="3302000"/>
                <a:ext cx="509500" cy="666875"/>
              </a:xfrm>
              <a:custGeom>
                <a:rect b="b" l="l" r="r" t="t"/>
                <a:pathLst>
                  <a:path extrusionOk="0" h="26675" w="20380">
                    <a:moveTo>
                      <a:pt x="5998" y="302"/>
                    </a:moveTo>
                    <a:cubicBezTo>
                      <a:pt x="6021" y="302"/>
                      <a:pt x="6045" y="302"/>
                      <a:pt x="6068" y="303"/>
                    </a:cubicBezTo>
                    <a:cubicBezTo>
                      <a:pt x="6688" y="321"/>
                      <a:pt x="7288" y="438"/>
                      <a:pt x="7838" y="737"/>
                    </a:cubicBezTo>
                    <a:cubicBezTo>
                      <a:pt x="8879" y="1303"/>
                      <a:pt x="9503" y="2183"/>
                      <a:pt x="9759" y="3333"/>
                    </a:cubicBezTo>
                    <a:cubicBezTo>
                      <a:pt x="9874" y="3853"/>
                      <a:pt x="9921" y="4378"/>
                      <a:pt x="9941" y="4908"/>
                    </a:cubicBezTo>
                    <a:cubicBezTo>
                      <a:pt x="9966" y="5545"/>
                      <a:pt x="9964" y="6185"/>
                      <a:pt x="9986" y="6821"/>
                    </a:cubicBezTo>
                    <a:cubicBezTo>
                      <a:pt x="10009" y="7502"/>
                      <a:pt x="10029" y="8182"/>
                      <a:pt x="10162" y="8853"/>
                    </a:cubicBezTo>
                    <a:cubicBezTo>
                      <a:pt x="10211" y="9094"/>
                      <a:pt x="10279" y="9336"/>
                      <a:pt x="10424" y="9540"/>
                    </a:cubicBezTo>
                    <a:cubicBezTo>
                      <a:pt x="10599" y="9786"/>
                      <a:pt x="10776" y="9921"/>
                      <a:pt x="10997" y="9921"/>
                    </a:cubicBezTo>
                    <a:cubicBezTo>
                      <a:pt x="11136" y="9921"/>
                      <a:pt x="11292" y="9867"/>
                      <a:pt x="11476" y="9755"/>
                    </a:cubicBezTo>
                    <a:cubicBezTo>
                      <a:pt x="11756" y="9581"/>
                      <a:pt x="11969" y="9338"/>
                      <a:pt x="12126" y="9043"/>
                    </a:cubicBezTo>
                    <a:cubicBezTo>
                      <a:pt x="12337" y="8658"/>
                      <a:pt x="12439" y="8243"/>
                      <a:pt x="12529" y="7816"/>
                    </a:cubicBezTo>
                    <a:cubicBezTo>
                      <a:pt x="12587" y="7535"/>
                      <a:pt x="12658" y="7253"/>
                      <a:pt x="12746" y="6981"/>
                    </a:cubicBezTo>
                    <a:cubicBezTo>
                      <a:pt x="12914" y="6453"/>
                      <a:pt x="13227" y="6023"/>
                      <a:pt x="13698" y="5727"/>
                    </a:cubicBezTo>
                    <a:cubicBezTo>
                      <a:pt x="13973" y="5553"/>
                      <a:pt x="14275" y="5468"/>
                      <a:pt x="14573" y="5468"/>
                    </a:cubicBezTo>
                    <a:cubicBezTo>
                      <a:pt x="15056" y="5468"/>
                      <a:pt x="15528" y="5691"/>
                      <a:pt x="15860" y="6126"/>
                    </a:cubicBezTo>
                    <a:cubicBezTo>
                      <a:pt x="16617" y="7108"/>
                      <a:pt x="16877" y="8210"/>
                      <a:pt x="16539" y="9426"/>
                    </a:cubicBezTo>
                    <a:cubicBezTo>
                      <a:pt x="16378" y="10001"/>
                      <a:pt x="16130" y="10543"/>
                      <a:pt x="15887" y="11085"/>
                    </a:cubicBezTo>
                    <a:cubicBezTo>
                      <a:pt x="15570" y="11793"/>
                      <a:pt x="15246" y="12499"/>
                      <a:pt x="14950" y="13215"/>
                    </a:cubicBezTo>
                    <a:cubicBezTo>
                      <a:pt x="14764" y="13667"/>
                      <a:pt x="14629" y="14137"/>
                      <a:pt x="14639" y="14635"/>
                    </a:cubicBezTo>
                    <a:cubicBezTo>
                      <a:pt x="14641" y="14829"/>
                      <a:pt x="14688" y="15025"/>
                      <a:pt x="14721" y="15220"/>
                    </a:cubicBezTo>
                    <a:cubicBezTo>
                      <a:pt x="14731" y="15279"/>
                      <a:pt x="14761" y="15332"/>
                      <a:pt x="14790" y="15385"/>
                    </a:cubicBezTo>
                    <a:cubicBezTo>
                      <a:pt x="14938" y="15667"/>
                      <a:pt x="15180" y="15883"/>
                      <a:pt x="15470" y="15883"/>
                    </a:cubicBezTo>
                    <a:cubicBezTo>
                      <a:pt x="15655" y="15883"/>
                      <a:pt x="15859" y="15795"/>
                      <a:pt x="16069" y="15580"/>
                    </a:cubicBezTo>
                    <a:cubicBezTo>
                      <a:pt x="16314" y="15330"/>
                      <a:pt x="16503" y="15023"/>
                      <a:pt x="16713" y="14737"/>
                    </a:cubicBezTo>
                    <a:cubicBezTo>
                      <a:pt x="16930" y="14438"/>
                      <a:pt x="17139" y="14127"/>
                      <a:pt x="17360" y="13826"/>
                    </a:cubicBezTo>
                    <a:cubicBezTo>
                      <a:pt x="17425" y="13736"/>
                      <a:pt x="17513" y="13657"/>
                      <a:pt x="17595" y="13579"/>
                    </a:cubicBezTo>
                    <a:cubicBezTo>
                      <a:pt x="17832" y="13344"/>
                      <a:pt x="18122" y="13250"/>
                      <a:pt x="18402" y="13250"/>
                    </a:cubicBezTo>
                    <a:cubicBezTo>
                      <a:pt x="18638" y="13250"/>
                      <a:pt x="18867" y="13318"/>
                      <a:pt x="19048" y="13425"/>
                    </a:cubicBezTo>
                    <a:cubicBezTo>
                      <a:pt x="19547" y="13722"/>
                      <a:pt x="19837" y="14172"/>
                      <a:pt x="19952" y="14735"/>
                    </a:cubicBezTo>
                    <a:cubicBezTo>
                      <a:pt x="20120" y="15537"/>
                      <a:pt x="20038" y="16327"/>
                      <a:pt x="19797" y="17104"/>
                    </a:cubicBezTo>
                    <a:cubicBezTo>
                      <a:pt x="19283" y="18765"/>
                      <a:pt x="18469" y="20265"/>
                      <a:pt x="17352" y="21591"/>
                    </a:cubicBezTo>
                    <a:cubicBezTo>
                      <a:pt x="17018" y="21986"/>
                      <a:pt x="16570" y="22224"/>
                      <a:pt x="16037" y="22224"/>
                    </a:cubicBezTo>
                    <a:cubicBezTo>
                      <a:pt x="15986" y="22224"/>
                      <a:pt x="15934" y="22221"/>
                      <a:pt x="15881" y="22217"/>
                    </a:cubicBezTo>
                    <a:cubicBezTo>
                      <a:pt x="15819" y="22213"/>
                      <a:pt x="15752" y="22192"/>
                      <a:pt x="15701" y="22153"/>
                    </a:cubicBezTo>
                    <a:cubicBezTo>
                      <a:pt x="15134" y="21736"/>
                      <a:pt x="14557" y="21337"/>
                      <a:pt x="14017" y="20889"/>
                    </a:cubicBezTo>
                    <a:cubicBezTo>
                      <a:pt x="13323" y="20320"/>
                      <a:pt x="12728" y="19645"/>
                      <a:pt x="12167" y="18943"/>
                    </a:cubicBezTo>
                    <a:cubicBezTo>
                      <a:pt x="11206" y="17738"/>
                      <a:pt x="10357" y="16466"/>
                      <a:pt x="9702" y="15068"/>
                    </a:cubicBezTo>
                    <a:cubicBezTo>
                      <a:pt x="9107" y="13800"/>
                      <a:pt x="8677" y="12478"/>
                      <a:pt x="8339" y="11120"/>
                    </a:cubicBezTo>
                    <a:cubicBezTo>
                      <a:pt x="8037" y="9898"/>
                      <a:pt x="7787" y="8669"/>
                      <a:pt x="7650" y="7417"/>
                    </a:cubicBezTo>
                    <a:cubicBezTo>
                      <a:pt x="7574" y="6735"/>
                      <a:pt x="7531" y="6052"/>
                      <a:pt x="7470" y="5369"/>
                    </a:cubicBezTo>
                    <a:cubicBezTo>
                      <a:pt x="7449" y="5135"/>
                      <a:pt x="7431" y="4900"/>
                      <a:pt x="7396" y="4671"/>
                    </a:cubicBezTo>
                    <a:cubicBezTo>
                      <a:pt x="7382" y="4587"/>
                      <a:pt x="7339" y="4499"/>
                      <a:pt x="7292" y="4425"/>
                    </a:cubicBezTo>
                    <a:cubicBezTo>
                      <a:pt x="7212" y="4301"/>
                      <a:pt x="7102" y="4237"/>
                      <a:pt x="6992" y="4237"/>
                    </a:cubicBezTo>
                    <a:cubicBezTo>
                      <a:pt x="6886" y="4237"/>
                      <a:pt x="6780" y="4297"/>
                      <a:pt x="6703" y="4417"/>
                    </a:cubicBezTo>
                    <a:cubicBezTo>
                      <a:pt x="6623" y="4538"/>
                      <a:pt x="6570" y="4691"/>
                      <a:pt x="6557" y="4835"/>
                    </a:cubicBezTo>
                    <a:cubicBezTo>
                      <a:pt x="6516" y="5356"/>
                      <a:pt x="6496" y="5880"/>
                      <a:pt x="6467" y="6402"/>
                    </a:cubicBezTo>
                    <a:cubicBezTo>
                      <a:pt x="6490" y="7400"/>
                      <a:pt x="6596" y="8384"/>
                      <a:pt x="6682" y="9370"/>
                    </a:cubicBezTo>
                    <a:cubicBezTo>
                      <a:pt x="6936" y="12122"/>
                      <a:pt x="7758" y="14714"/>
                      <a:pt x="8847" y="17233"/>
                    </a:cubicBezTo>
                    <a:cubicBezTo>
                      <a:pt x="9741" y="19303"/>
                      <a:pt x="10893" y="21225"/>
                      <a:pt x="12310" y="22982"/>
                    </a:cubicBezTo>
                    <a:cubicBezTo>
                      <a:pt x="12417" y="23113"/>
                      <a:pt x="12529" y="23240"/>
                      <a:pt x="12634" y="23371"/>
                    </a:cubicBezTo>
                    <a:cubicBezTo>
                      <a:pt x="12810" y="23594"/>
                      <a:pt x="12822" y="23845"/>
                      <a:pt x="12744" y="24101"/>
                    </a:cubicBezTo>
                    <a:cubicBezTo>
                      <a:pt x="12720" y="24181"/>
                      <a:pt x="12624" y="24250"/>
                      <a:pt x="12544" y="24295"/>
                    </a:cubicBezTo>
                    <a:cubicBezTo>
                      <a:pt x="12329" y="24416"/>
                      <a:pt x="12100" y="24486"/>
                      <a:pt x="11846" y="24506"/>
                    </a:cubicBezTo>
                    <a:cubicBezTo>
                      <a:pt x="11565" y="24528"/>
                      <a:pt x="11286" y="24538"/>
                      <a:pt x="11009" y="24538"/>
                    </a:cubicBezTo>
                    <a:cubicBezTo>
                      <a:pt x="9119" y="24538"/>
                      <a:pt x="7330" y="24048"/>
                      <a:pt x="5620" y="23195"/>
                    </a:cubicBezTo>
                    <a:cubicBezTo>
                      <a:pt x="4955" y="22863"/>
                      <a:pt x="4380" y="22407"/>
                      <a:pt x="3898" y="21844"/>
                    </a:cubicBezTo>
                    <a:cubicBezTo>
                      <a:pt x="3642" y="21542"/>
                      <a:pt x="3435" y="21204"/>
                      <a:pt x="3355" y="20815"/>
                    </a:cubicBezTo>
                    <a:cubicBezTo>
                      <a:pt x="3225" y="20157"/>
                      <a:pt x="3558" y="19682"/>
                      <a:pt x="4196" y="19594"/>
                    </a:cubicBezTo>
                    <a:cubicBezTo>
                      <a:pt x="4291" y="19580"/>
                      <a:pt x="4384" y="19574"/>
                      <a:pt x="4477" y="19574"/>
                    </a:cubicBezTo>
                    <a:cubicBezTo>
                      <a:pt x="4648" y="19574"/>
                      <a:pt x="4818" y="19595"/>
                      <a:pt x="4986" y="19627"/>
                    </a:cubicBezTo>
                    <a:cubicBezTo>
                      <a:pt x="5342" y="19692"/>
                      <a:pt x="5696" y="19762"/>
                      <a:pt x="6054" y="19815"/>
                    </a:cubicBezTo>
                    <a:cubicBezTo>
                      <a:pt x="6139" y="19827"/>
                      <a:pt x="6225" y="19833"/>
                      <a:pt x="6310" y="19833"/>
                    </a:cubicBezTo>
                    <a:cubicBezTo>
                      <a:pt x="6506" y="19833"/>
                      <a:pt x="6701" y="19803"/>
                      <a:pt x="6893" y="19751"/>
                    </a:cubicBezTo>
                    <a:cubicBezTo>
                      <a:pt x="7343" y="19629"/>
                      <a:pt x="7601" y="19054"/>
                      <a:pt x="7210" y="18647"/>
                    </a:cubicBezTo>
                    <a:cubicBezTo>
                      <a:pt x="6821" y="18246"/>
                      <a:pt x="6414" y="17857"/>
                      <a:pt x="5884" y="17636"/>
                    </a:cubicBezTo>
                    <a:cubicBezTo>
                      <a:pt x="5097" y="17307"/>
                      <a:pt x="4305" y="16987"/>
                      <a:pt x="3517" y="16658"/>
                    </a:cubicBezTo>
                    <a:cubicBezTo>
                      <a:pt x="2977" y="16433"/>
                      <a:pt x="2445" y="16187"/>
                      <a:pt x="1999" y="15799"/>
                    </a:cubicBezTo>
                    <a:cubicBezTo>
                      <a:pt x="1359" y="15236"/>
                      <a:pt x="808" y="14606"/>
                      <a:pt x="561" y="13765"/>
                    </a:cubicBezTo>
                    <a:cubicBezTo>
                      <a:pt x="420" y="13286"/>
                      <a:pt x="407" y="12806"/>
                      <a:pt x="510" y="12321"/>
                    </a:cubicBezTo>
                    <a:cubicBezTo>
                      <a:pt x="614" y="11815"/>
                      <a:pt x="992" y="11508"/>
                      <a:pt x="1508" y="11402"/>
                    </a:cubicBezTo>
                    <a:cubicBezTo>
                      <a:pt x="1635" y="11376"/>
                      <a:pt x="1761" y="11364"/>
                      <a:pt x="1886" y="11364"/>
                    </a:cubicBezTo>
                    <a:cubicBezTo>
                      <a:pt x="2150" y="11364"/>
                      <a:pt x="2411" y="11416"/>
                      <a:pt x="2668" y="11492"/>
                    </a:cubicBezTo>
                    <a:cubicBezTo>
                      <a:pt x="3008" y="11594"/>
                      <a:pt x="3343" y="11709"/>
                      <a:pt x="3681" y="11819"/>
                    </a:cubicBezTo>
                    <a:cubicBezTo>
                      <a:pt x="3897" y="11891"/>
                      <a:pt x="4115" y="11939"/>
                      <a:pt x="4339" y="11939"/>
                    </a:cubicBezTo>
                    <a:cubicBezTo>
                      <a:pt x="4443" y="11939"/>
                      <a:pt x="4548" y="11929"/>
                      <a:pt x="4655" y="11905"/>
                    </a:cubicBezTo>
                    <a:cubicBezTo>
                      <a:pt x="5119" y="11805"/>
                      <a:pt x="5485" y="11451"/>
                      <a:pt x="5528" y="11013"/>
                    </a:cubicBezTo>
                    <a:cubicBezTo>
                      <a:pt x="5543" y="10862"/>
                      <a:pt x="5506" y="10704"/>
                      <a:pt x="5471" y="10553"/>
                    </a:cubicBezTo>
                    <a:cubicBezTo>
                      <a:pt x="5350" y="10062"/>
                      <a:pt x="5109" y="9622"/>
                      <a:pt x="4847" y="9197"/>
                    </a:cubicBezTo>
                    <a:cubicBezTo>
                      <a:pt x="4432" y="8525"/>
                      <a:pt x="4059" y="7834"/>
                      <a:pt x="3773" y="7095"/>
                    </a:cubicBezTo>
                    <a:cubicBezTo>
                      <a:pt x="3376" y="6070"/>
                      <a:pt x="3184" y="5009"/>
                      <a:pt x="3251" y="3912"/>
                    </a:cubicBezTo>
                    <a:cubicBezTo>
                      <a:pt x="3308" y="2971"/>
                      <a:pt x="3540" y="2081"/>
                      <a:pt x="4143" y="1326"/>
                    </a:cubicBezTo>
                    <a:cubicBezTo>
                      <a:pt x="4270" y="1166"/>
                      <a:pt x="4411" y="1019"/>
                      <a:pt x="4561" y="876"/>
                    </a:cubicBezTo>
                    <a:cubicBezTo>
                      <a:pt x="4963" y="487"/>
                      <a:pt x="5446" y="302"/>
                      <a:pt x="5998" y="302"/>
                    </a:cubicBezTo>
                    <a:close/>
                    <a:moveTo>
                      <a:pt x="7009" y="4605"/>
                    </a:moveTo>
                    <a:cubicBezTo>
                      <a:pt x="7033" y="4605"/>
                      <a:pt x="7088" y="4672"/>
                      <a:pt x="7100" y="4716"/>
                    </a:cubicBezTo>
                    <a:cubicBezTo>
                      <a:pt x="7124" y="4808"/>
                      <a:pt x="7142" y="4906"/>
                      <a:pt x="7149" y="5000"/>
                    </a:cubicBezTo>
                    <a:cubicBezTo>
                      <a:pt x="7169" y="5360"/>
                      <a:pt x="7173" y="5723"/>
                      <a:pt x="7202" y="6083"/>
                    </a:cubicBezTo>
                    <a:cubicBezTo>
                      <a:pt x="7245" y="6623"/>
                      <a:pt x="7288" y="7161"/>
                      <a:pt x="7357" y="7699"/>
                    </a:cubicBezTo>
                    <a:cubicBezTo>
                      <a:pt x="7527" y="9029"/>
                      <a:pt x="7803" y="10340"/>
                      <a:pt x="8145" y="11637"/>
                    </a:cubicBezTo>
                    <a:cubicBezTo>
                      <a:pt x="8581" y="13288"/>
                      <a:pt x="9166" y="14882"/>
                      <a:pt x="10017" y="16367"/>
                    </a:cubicBezTo>
                    <a:cubicBezTo>
                      <a:pt x="10960" y="18019"/>
                      <a:pt x="12102" y="19518"/>
                      <a:pt x="13475" y="20836"/>
                    </a:cubicBezTo>
                    <a:cubicBezTo>
                      <a:pt x="14017" y="21355"/>
                      <a:pt x="14626" y="21791"/>
                      <a:pt x="15240" y="22227"/>
                    </a:cubicBezTo>
                    <a:cubicBezTo>
                      <a:pt x="16126" y="22855"/>
                      <a:pt x="17063" y="23412"/>
                      <a:pt x="18023" y="23925"/>
                    </a:cubicBezTo>
                    <a:cubicBezTo>
                      <a:pt x="18197" y="24017"/>
                      <a:pt x="18354" y="24122"/>
                      <a:pt x="18467" y="24285"/>
                    </a:cubicBezTo>
                    <a:cubicBezTo>
                      <a:pt x="18530" y="24377"/>
                      <a:pt x="18551" y="24465"/>
                      <a:pt x="18524" y="24576"/>
                    </a:cubicBezTo>
                    <a:cubicBezTo>
                      <a:pt x="18354" y="25255"/>
                      <a:pt x="17957" y="25779"/>
                      <a:pt x="17399" y="26178"/>
                    </a:cubicBezTo>
                    <a:cubicBezTo>
                      <a:pt x="17219" y="26305"/>
                      <a:pt x="17004" y="26358"/>
                      <a:pt x="16781" y="26372"/>
                    </a:cubicBezTo>
                    <a:cubicBezTo>
                      <a:pt x="16519" y="26350"/>
                      <a:pt x="16267" y="26276"/>
                      <a:pt x="16061" y="26102"/>
                    </a:cubicBezTo>
                    <a:cubicBezTo>
                      <a:pt x="15604" y="25740"/>
                      <a:pt x="15124" y="25408"/>
                      <a:pt x="14694" y="25018"/>
                    </a:cubicBezTo>
                    <a:cubicBezTo>
                      <a:pt x="14166" y="24537"/>
                      <a:pt x="13655" y="24029"/>
                      <a:pt x="13180" y="23495"/>
                    </a:cubicBezTo>
                    <a:cubicBezTo>
                      <a:pt x="11071" y="21110"/>
                      <a:pt x="9548" y="18375"/>
                      <a:pt x="8454" y="15392"/>
                    </a:cubicBezTo>
                    <a:cubicBezTo>
                      <a:pt x="7963" y="14060"/>
                      <a:pt x="7574" y="12695"/>
                      <a:pt x="7282" y="11306"/>
                    </a:cubicBezTo>
                    <a:cubicBezTo>
                      <a:pt x="7169" y="10772"/>
                      <a:pt x="7112" y="10226"/>
                      <a:pt x="7048" y="9683"/>
                    </a:cubicBezTo>
                    <a:cubicBezTo>
                      <a:pt x="6979" y="9096"/>
                      <a:pt x="6926" y="8511"/>
                      <a:pt x="6876" y="7924"/>
                    </a:cubicBezTo>
                    <a:cubicBezTo>
                      <a:pt x="6852" y="7603"/>
                      <a:pt x="6838" y="7288"/>
                      <a:pt x="6834" y="6966"/>
                    </a:cubicBezTo>
                    <a:cubicBezTo>
                      <a:pt x="6823" y="6318"/>
                      <a:pt x="6817" y="5667"/>
                      <a:pt x="6821" y="5019"/>
                    </a:cubicBezTo>
                    <a:cubicBezTo>
                      <a:pt x="6821" y="4912"/>
                      <a:pt x="6842" y="4804"/>
                      <a:pt x="6876" y="4704"/>
                    </a:cubicBezTo>
                    <a:cubicBezTo>
                      <a:pt x="6893" y="4661"/>
                      <a:pt x="6956" y="4616"/>
                      <a:pt x="7007" y="4605"/>
                    </a:cubicBezTo>
                    <a:cubicBezTo>
                      <a:pt x="7008" y="4605"/>
                      <a:pt x="7009" y="4605"/>
                      <a:pt x="7009" y="4605"/>
                    </a:cubicBezTo>
                    <a:close/>
                    <a:moveTo>
                      <a:pt x="5950" y="0"/>
                    </a:moveTo>
                    <a:cubicBezTo>
                      <a:pt x="5381" y="0"/>
                      <a:pt x="4876" y="178"/>
                      <a:pt x="4436" y="542"/>
                    </a:cubicBezTo>
                    <a:cubicBezTo>
                      <a:pt x="3838" y="1041"/>
                      <a:pt x="3431" y="1674"/>
                      <a:pt x="3192" y="2410"/>
                    </a:cubicBezTo>
                    <a:cubicBezTo>
                      <a:pt x="2836" y="3503"/>
                      <a:pt x="2836" y="4614"/>
                      <a:pt x="3034" y="5729"/>
                    </a:cubicBezTo>
                    <a:cubicBezTo>
                      <a:pt x="3194" y="6625"/>
                      <a:pt x="3509" y="7472"/>
                      <a:pt x="3934" y="8272"/>
                    </a:cubicBezTo>
                    <a:cubicBezTo>
                      <a:pt x="4211" y="8791"/>
                      <a:pt x="4518" y="9297"/>
                      <a:pt x="4814" y="9806"/>
                    </a:cubicBezTo>
                    <a:cubicBezTo>
                      <a:pt x="5004" y="10127"/>
                      <a:pt x="5109" y="10475"/>
                      <a:pt x="5187" y="10837"/>
                    </a:cubicBezTo>
                    <a:cubicBezTo>
                      <a:pt x="5227" y="11028"/>
                      <a:pt x="5168" y="11179"/>
                      <a:pt x="5045" y="11314"/>
                    </a:cubicBezTo>
                    <a:cubicBezTo>
                      <a:pt x="4856" y="11524"/>
                      <a:pt x="4625" y="11610"/>
                      <a:pt x="4377" y="11610"/>
                    </a:cubicBezTo>
                    <a:cubicBezTo>
                      <a:pt x="4287" y="11610"/>
                      <a:pt x="4195" y="11599"/>
                      <a:pt x="4102" y="11578"/>
                    </a:cubicBezTo>
                    <a:cubicBezTo>
                      <a:pt x="3791" y="11513"/>
                      <a:pt x="3493" y="11392"/>
                      <a:pt x="3188" y="11298"/>
                    </a:cubicBezTo>
                    <a:cubicBezTo>
                      <a:pt x="2748" y="11158"/>
                      <a:pt x="2303" y="11041"/>
                      <a:pt x="1836" y="11041"/>
                    </a:cubicBezTo>
                    <a:cubicBezTo>
                      <a:pt x="1768" y="11041"/>
                      <a:pt x="1701" y="11043"/>
                      <a:pt x="1633" y="11048"/>
                    </a:cubicBezTo>
                    <a:cubicBezTo>
                      <a:pt x="1105" y="11087"/>
                      <a:pt x="422" y="11435"/>
                      <a:pt x="225" y="12159"/>
                    </a:cubicBezTo>
                    <a:cubicBezTo>
                      <a:pt x="0" y="12986"/>
                      <a:pt x="94" y="13775"/>
                      <a:pt x="501" y="14516"/>
                    </a:cubicBezTo>
                    <a:cubicBezTo>
                      <a:pt x="994" y="15420"/>
                      <a:pt x="1690" y="16136"/>
                      <a:pt x="2611" y="16609"/>
                    </a:cubicBezTo>
                    <a:cubicBezTo>
                      <a:pt x="3028" y="16824"/>
                      <a:pt x="3466" y="16998"/>
                      <a:pt x="3898" y="17180"/>
                    </a:cubicBezTo>
                    <a:cubicBezTo>
                      <a:pt x="4513" y="17438"/>
                      <a:pt x="5135" y="17677"/>
                      <a:pt x="5749" y="17943"/>
                    </a:cubicBezTo>
                    <a:cubicBezTo>
                      <a:pt x="6111" y="18102"/>
                      <a:pt x="6457" y="18305"/>
                      <a:pt x="6705" y="18632"/>
                    </a:cubicBezTo>
                    <a:cubicBezTo>
                      <a:pt x="6793" y="18747"/>
                      <a:pt x="6889" y="18851"/>
                      <a:pt x="6985" y="18962"/>
                    </a:cubicBezTo>
                    <a:cubicBezTo>
                      <a:pt x="7079" y="19074"/>
                      <a:pt x="7097" y="19154"/>
                      <a:pt x="7009" y="19267"/>
                    </a:cubicBezTo>
                    <a:cubicBezTo>
                      <a:pt x="6956" y="19338"/>
                      <a:pt x="6872" y="19406"/>
                      <a:pt x="6786" y="19432"/>
                    </a:cubicBezTo>
                    <a:cubicBezTo>
                      <a:pt x="6660" y="19468"/>
                      <a:pt x="6524" y="19498"/>
                      <a:pt x="6390" y="19498"/>
                    </a:cubicBezTo>
                    <a:cubicBezTo>
                      <a:pt x="6369" y="19498"/>
                      <a:pt x="6347" y="19497"/>
                      <a:pt x="6326" y="19496"/>
                    </a:cubicBezTo>
                    <a:cubicBezTo>
                      <a:pt x="6023" y="19473"/>
                      <a:pt x="5719" y="19424"/>
                      <a:pt x="5416" y="19373"/>
                    </a:cubicBezTo>
                    <a:cubicBezTo>
                      <a:pt x="5089" y="19319"/>
                      <a:pt x="4768" y="19249"/>
                      <a:pt x="4437" y="19249"/>
                    </a:cubicBezTo>
                    <a:cubicBezTo>
                      <a:pt x="4364" y="19249"/>
                      <a:pt x="4291" y="19253"/>
                      <a:pt x="4217" y="19260"/>
                    </a:cubicBezTo>
                    <a:cubicBezTo>
                      <a:pt x="3333" y="19352"/>
                      <a:pt x="2873" y="20036"/>
                      <a:pt x="3038" y="20856"/>
                    </a:cubicBezTo>
                    <a:cubicBezTo>
                      <a:pt x="3132" y="21327"/>
                      <a:pt x="3366" y="21732"/>
                      <a:pt x="3677" y="22092"/>
                    </a:cubicBezTo>
                    <a:cubicBezTo>
                      <a:pt x="4055" y="22526"/>
                      <a:pt x="4485" y="22904"/>
                      <a:pt x="4980" y="23201"/>
                    </a:cubicBezTo>
                    <a:cubicBezTo>
                      <a:pt x="6506" y="24122"/>
                      <a:pt x="8176" y="24611"/>
                      <a:pt x="9933" y="24821"/>
                    </a:cubicBezTo>
                    <a:cubicBezTo>
                      <a:pt x="10275" y="24862"/>
                      <a:pt x="10617" y="24880"/>
                      <a:pt x="10959" y="24880"/>
                    </a:cubicBezTo>
                    <a:cubicBezTo>
                      <a:pt x="11567" y="24880"/>
                      <a:pt x="12173" y="24822"/>
                      <a:pt x="12777" y="24729"/>
                    </a:cubicBezTo>
                    <a:cubicBezTo>
                      <a:pt x="12890" y="24711"/>
                      <a:pt x="13001" y="24702"/>
                      <a:pt x="13110" y="24702"/>
                    </a:cubicBezTo>
                    <a:cubicBezTo>
                      <a:pt x="13471" y="24702"/>
                      <a:pt x="13812" y="24800"/>
                      <a:pt x="14121" y="25001"/>
                    </a:cubicBezTo>
                    <a:cubicBezTo>
                      <a:pt x="14422" y="25196"/>
                      <a:pt x="14684" y="25447"/>
                      <a:pt x="14970" y="25664"/>
                    </a:cubicBezTo>
                    <a:cubicBezTo>
                      <a:pt x="15316" y="25926"/>
                      <a:pt x="15656" y="26192"/>
                      <a:pt x="16018" y="26427"/>
                    </a:cubicBezTo>
                    <a:cubicBezTo>
                      <a:pt x="16269" y="26591"/>
                      <a:pt x="16527" y="26674"/>
                      <a:pt x="16785" y="26674"/>
                    </a:cubicBezTo>
                    <a:cubicBezTo>
                      <a:pt x="17039" y="26674"/>
                      <a:pt x="17293" y="26594"/>
                      <a:pt x="17544" y="26431"/>
                    </a:cubicBezTo>
                    <a:cubicBezTo>
                      <a:pt x="18231" y="25983"/>
                      <a:pt x="18641" y="25333"/>
                      <a:pt x="18872" y="24559"/>
                    </a:cubicBezTo>
                    <a:cubicBezTo>
                      <a:pt x="18964" y="24259"/>
                      <a:pt x="18802" y="23968"/>
                      <a:pt x="18524" y="23823"/>
                    </a:cubicBezTo>
                    <a:cubicBezTo>
                      <a:pt x="18219" y="23667"/>
                      <a:pt x="17912" y="23514"/>
                      <a:pt x="17618" y="23338"/>
                    </a:cubicBezTo>
                    <a:cubicBezTo>
                      <a:pt x="17476" y="23252"/>
                      <a:pt x="17348" y="23135"/>
                      <a:pt x="17241" y="23007"/>
                    </a:cubicBezTo>
                    <a:cubicBezTo>
                      <a:pt x="17106" y="22843"/>
                      <a:pt x="17082" y="22638"/>
                      <a:pt x="17168" y="22448"/>
                    </a:cubicBezTo>
                    <a:cubicBezTo>
                      <a:pt x="17239" y="22290"/>
                      <a:pt x="17331" y="22135"/>
                      <a:pt x="17442" y="22004"/>
                    </a:cubicBezTo>
                    <a:cubicBezTo>
                      <a:pt x="18602" y="20619"/>
                      <a:pt x="19488" y="19082"/>
                      <a:pt x="20050" y="17360"/>
                    </a:cubicBezTo>
                    <a:cubicBezTo>
                      <a:pt x="20232" y="16805"/>
                      <a:pt x="20361" y="16239"/>
                      <a:pt x="20380" y="15641"/>
                    </a:cubicBezTo>
                    <a:cubicBezTo>
                      <a:pt x="20339" y="15322"/>
                      <a:pt x="20318" y="14995"/>
                      <a:pt x="20253" y="14678"/>
                    </a:cubicBezTo>
                    <a:cubicBezTo>
                      <a:pt x="20118" y="14060"/>
                      <a:pt x="19817" y="13540"/>
                      <a:pt x="19256" y="13215"/>
                    </a:cubicBezTo>
                    <a:cubicBezTo>
                      <a:pt x="18975" y="13053"/>
                      <a:pt x="18686" y="12961"/>
                      <a:pt x="18396" y="12961"/>
                    </a:cubicBezTo>
                    <a:cubicBezTo>
                      <a:pt x="18145" y="12961"/>
                      <a:pt x="17894" y="13029"/>
                      <a:pt x="17646" y="13180"/>
                    </a:cubicBezTo>
                    <a:cubicBezTo>
                      <a:pt x="17454" y="13295"/>
                      <a:pt x="17278" y="13456"/>
                      <a:pt x="17137" y="13632"/>
                    </a:cubicBezTo>
                    <a:cubicBezTo>
                      <a:pt x="16885" y="13943"/>
                      <a:pt x="16674" y="14289"/>
                      <a:pt x="16435" y="14614"/>
                    </a:cubicBezTo>
                    <a:cubicBezTo>
                      <a:pt x="16245" y="14874"/>
                      <a:pt x="16063" y="15148"/>
                      <a:pt x="15840" y="15381"/>
                    </a:cubicBezTo>
                    <a:cubicBezTo>
                      <a:pt x="15729" y="15497"/>
                      <a:pt x="15612" y="15553"/>
                      <a:pt x="15499" y="15553"/>
                    </a:cubicBezTo>
                    <a:cubicBezTo>
                      <a:pt x="15348" y="15553"/>
                      <a:pt x="15206" y="15454"/>
                      <a:pt x="15101" y="15267"/>
                    </a:cubicBezTo>
                    <a:cubicBezTo>
                      <a:pt x="15066" y="15201"/>
                      <a:pt x="15032" y="15136"/>
                      <a:pt x="15019" y="15066"/>
                    </a:cubicBezTo>
                    <a:cubicBezTo>
                      <a:pt x="14993" y="14909"/>
                      <a:pt x="14966" y="14747"/>
                      <a:pt x="14968" y="14585"/>
                    </a:cubicBezTo>
                    <a:cubicBezTo>
                      <a:pt x="14976" y="14115"/>
                      <a:pt x="15111" y="13671"/>
                      <a:pt x="15287" y="13241"/>
                    </a:cubicBezTo>
                    <a:cubicBezTo>
                      <a:pt x="15514" y="12683"/>
                      <a:pt x="15774" y="12139"/>
                      <a:pt x="16005" y="11586"/>
                    </a:cubicBezTo>
                    <a:cubicBezTo>
                      <a:pt x="16261" y="10976"/>
                      <a:pt x="16527" y="10371"/>
                      <a:pt x="16752" y="9749"/>
                    </a:cubicBezTo>
                    <a:cubicBezTo>
                      <a:pt x="17004" y="9059"/>
                      <a:pt x="17067" y="8345"/>
                      <a:pt x="16891" y="7619"/>
                    </a:cubicBezTo>
                    <a:cubicBezTo>
                      <a:pt x="16705" y="6848"/>
                      <a:pt x="16382" y="6162"/>
                      <a:pt x="15760" y="5633"/>
                    </a:cubicBezTo>
                    <a:cubicBezTo>
                      <a:pt x="15423" y="5344"/>
                      <a:pt x="14983" y="5188"/>
                      <a:pt x="14535" y="5188"/>
                    </a:cubicBezTo>
                    <a:cubicBezTo>
                      <a:pt x="14161" y="5188"/>
                      <a:pt x="13781" y="5297"/>
                      <a:pt x="13452" y="5528"/>
                    </a:cubicBezTo>
                    <a:cubicBezTo>
                      <a:pt x="12904" y="5911"/>
                      <a:pt x="12572" y="6441"/>
                      <a:pt x="12403" y="7077"/>
                    </a:cubicBezTo>
                    <a:cubicBezTo>
                      <a:pt x="12306" y="7443"/>
                      <a:pt x="12237" y="7816"/>
                      <a:pt x="12145" y="8182"/>
                    </a:cubicBezTo>
                    <a:cubicBezTo>
                      <a:pt x="12026" y="8642"/>
                      <a:pt x="11846" y="9072"/>
                      <a:pt x="11468" y="9387"/>
                    </a:cubicBezTo>
                    <a:cubicBezTo>
                      <a:pt x="11367" y="9471"/>
                      <a:pt x="11247" y="9538"/>
                      <a:pt x="11126" y="9585"/>
                    </a:cubicBezTo>
                    <a:cubicBezTo>
                      <a:pt x="11059" y="9613"/>
                      <a:pt x="11006" y="9627"/>
                      <a:pt x="10960" y="9627"/>
                    </a:cubicBezTo>
                    <a:cubicBezTo>
                      <a:pt x="10872" y="9627"/>
                      <a:pt x="10810" y="9574"/>
                      <a:pt x="10725" y="9462"/>
                    </a:cubicBezTo>
                    <a:cubicBezTo>
                      <a:pt x="10573" y="9266"/>
                      <a:pt x="10500" y="9033"/>
                      <a:pt x="10471" y="8796"/>
                    </a:cubicBezTo>
                    <a:cubicBezTo>
                      <a:pt x="10410" y="8290"/>
                      <a:pt x="10348" y="7781"/>
                      <a:pt x="10324" y="7271"/>
                    </a:cubicBezTo>
                    <a:cubicBezTo>
                      <a:pt x="10291" y="6567"/>
                      <a:pt x="10297" y="5862"/>
                      <a:pt x="10275" y="5160"/>
                    </a:cubicBezTo>
                    <a:cubicBezTo>
                      <a:pt x="10252" y="4448"/>
                      <a:pt x="10201" y="3740"/>
                      <a:pt x="10017" y="3049"/>
                    </a:cubicBezTo>
                    <a:cubicBezTo>
                      <a:pt x="9790" y="2189"/>
                      <a:pt x="9313" y="1479"/>
                      <a:pt x="8644" y="911"/>
                    </a:cubicBezTo>
                    <a:cubicBezTo>
                      <a:pt x="7871" y="256"/>
                      <a:pt x="6950" y="0"/>
                      <a:pt x="5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7524925" y="3309525"/>
                <a:ext cx="492825" cy="605950"/>
              </a:xfrm>
              <a:custGeom>
                <a:rect b="b" l="l" r="r" t="t"/>
                <a:pathLst>
                  <a:path extrusionOk="0" h="24238" w="19713">
                    <a:moveTo>
                      <a:pt x="5591" y="1"/>
                    </a:moveTo>
                    <a:cubicBezTo>
                      <a:pt x="5039" y="1"/>
                      <a:pt x="4556" y="186"/>
                      <a:pt x="4154" y="575"/>
                    </a:cubicBezTo>
                    <a:cubicBezTo>
                      <a:pt x="4004" y="718"/>
                      <a:pt x="3863" y="865"/>
                      <a:pt x="3736" y="1025"/>
                    </a:cubicBezTo>
                    <a:cubicBezTo>
                      <a:pt x="3133" y="1780"/>
                      <a:pt x="2901" y="2670"/>
                      <a:pt x="2844" y="3611"/>
                    </a:cubicBezTo>
                    <a:cubicBezTo>
                      <a:pt x="2777" y="4708"/>
                      <a:pt x="2969" y="5769"/>
                      <a:pt x="3366" y="6794"/>
                    </a:cubicBezTo>
                    <a:cubicBezTo>
                      <a:pt x="3652" y="7533"/>
                      <a:pt x="4025" y="8224"/>
                      <a:pt x="4440" y="8896"/>
                    </a:cubicBezTo>
                    <a:cubicBezTo>
                      <a:pt x="4702" y="9321"/>
                      <a:pt x="4943" y="9761"/>
                      <a:pt x="5064" y="10252"/>
                    </a:cubicBezTo>
                    <a:cubicBezTo>
                      <a:pt x="5099" y="10403"/>
                      <a:pt x="5136" y="10561"/>
                      <a:pt x="5121" y="10712"/>
                    </a:cubicBezTo>
                    <a:cubicBezTo>
                      <a:pt x="5078" y="11150"/>
                      <a:pt x="4712" y="11504"/>
                      <a:pt x="4248" y="11604"/>
                    </a:cubicBezTo>
                    <a:cubicBezTo>
                      <a:pt x="4141" y="11628"/>
                      <a:pt x="4036" y="11638"/>
                      <a:pt x="3932" y="11638"/>
                    </a:cubicBezTo>
                    <a:cubicBezTo>
                      <a:pt x="3708" y="11638"/>
                      <a:pt x="3490" y="11590"/>
                      <a:pt x="3274" y="11518"/>
                    </a:cubicBezTo>
                    <a:cubicBezTo>
                      <a:pt x="2936" y="11408"/>
                      <a:pt x="2601" y="11293"/>
                      <a:pt x="2261" y="11191"/>
                    </a:cubicBezTo>
                    <a:cubicBezTo>
                      <a:pt x="2004" y="11115"/>
                      <a:pt x="1743" y="11063"/>
                      <a:pt x="1479" y="11063"/>
                    </a:cubicBezTo>
                    <a:cubicBezTo>
                      <a:pt x="1354" y="11063"/>
                      <a:pt x="1228" y="11075"/>
                      <a:pt x="1101" y="11101"/>
                    </a:cubicBezTo>
                    <a:cubicBezTo>
                      <a:pt x="585" y="11207"/>
                      <a:pt x="207" y="11514"/>
                      <a:pt x="103" y="12020"/>
                    </a:cubicBezTo>
                    <a:cubicBezTo>
                      <a:pt x="0" y="12505"/>
                      <a:pt x="13" y="12985"/>
                      <a:pt x="154" y="13464"/>
                    </a:cubicBezTo>
                    <a:cubicBezTo>
                      <a:pt x="401" y="14305"/>
                      <a:pt x="952" y="14935"/>
                      <a:pt x="1592" y="15498"/>
                    </a:cubicBezTo>
                    <a:cubicBezTo>
                      <a:pt x="2038" y="15886"/>
                      <a:pt x="2570" y="16132"/>
                      <a:pt x="3110" y="16357"/>
                    </a:cubicBezTo>
                    <a:cubicBezTo>
                      <a:pt x="3898" y="16686"/>
                      <a:pt x="4690" y="17006"/>
                      <a:pt x="5477" y="17335"/>
                    </a:cubicBezTo>
                    <a:cubicBezTo>
                      <a:pt x="6007" y="17556"/>
                      <a:pt x="6414" y="17945"/>
                      <a:pt x="6803" y="18346"/>
                    </a:cubicBezTo>
                    <a:cubicBezTo>
                      <a:pt x="7194" y="18753"/>
                      <a:pt x="6936" y="19328"/>
                      <a:pt x="6486" y="19450"/>
                    </a:cubicBezTo>
                    <a:cubicBezTo>
                      <a:pt x="6294" y="19502"/>
                      <a:pt x="6099" y="19532"/>
                      <a:pt x="5903" y="19532"/>
                    </a:cubicBezTo>
                    <a:cubicBezTo>
                      <a:pt x="5818" y="19532"/>
                      <a:pt x="5732" y="19526"/>
                      <a:pt x="5647" y="19514"/>
                    </a:cubicBezTo>
                    <a:cubicBezTo>
                      <a:pt x="5289" y="19461"/>
                      <a:pt x="4935" y="19391"/>
                      <a:pt x="4579" y="19326"/>
                    </a:cubicBezTo>
                    <a:cubicBezTo>
                      <a:pt x="4411" y="19294"/>
                      <a:pt x="4241" y="19273"/>
                      <a:pt x="4070" y="19273"/>
                    </a:cubicBezTo>
                    <a:cubicBezTo>
                      <a:pt x="3977" y="19273"/>
                      <a:pt x="3884" y="19279"/>
                      <a:pt x="3789" y="19293"/>
                    </a:cubicBezTo>
                    <a:cubicBezTo>
                      <a:pt x="3151" y="19381"/>
                      <a:pt x="2818" y="19856"/>
                      <a:pt x="2948" y="20514"/>
                    </a:cubicBezTo>
                    <a:cubicBezTo>
                      <a:pt x="3028" y="20903"/>
                      <a:pt x="3235" y="21241"/>
                      <a:pt x="3491" y="21543"/>
                    </a:cubicBezTo>
                    <a:cubicBezTo>
                      <a:pt x="3973" y="22106"/>
                      <a:pt x="4548" y="22562"/>
                      <a:pt x="5213" y="22894"/>
                    </a:cubicBezTo>
                    <a:cubicBezTo>
                      <a:pt x="6923" y="23747"/>
                      <a:pt x="8712" y="24237"/>
                      <a:pt x="10602" y="24237"/>
                    </a:cubicBezTo>
                    <a:cubicBezTo>
                      <a:pt x="10879" y="24237"/>
                      <a:pt x="11158" y="24227"/>
                      <a:pt x="11439" y="24205"/>
                    </a:cubicBezTo>
                    <a:cubicBezTo>
                      <a:pt x="11693" y="24185"/>
                      <a:pt x="11922" y="24115"/>
                      <a:pt x="12137" y="23994"/>
                    </a:cubicBezTo>
                    <a:cubicBezTo>
                      <a:pt x="12217" y="23949"/>
                      <a:pt x="12313" y="23880"/>
                      <a:pt x="12337" y="23800"/>
                    </a:cubicBezTo>
                    <a:cubicBezTo>
                      <a:pt x="12415" y="23544"/>
                      <a:pt x="12403" y="23293"/>
                      <a:pt x="12227" y="23070"/>
                    </a:cubicBezTo>
                    <a:cubicBezTo>
                      <a:pt x="12122" y="22939"/>
                      <a:pt x="12010" y="22812"/>
                      <a:pt x="11903" y="22681"/>
                    </a:cubicBezTo>
                    <a:cubicBezTo>
                      <a:pt x="10486" y="20924"/>
                      <a:pt x="9334" y="19002"/>
                      <a:pt x="8440" y="16932"/>
                    </a:cubicBezTo>
                    <a:cubicBezTo>
                      <a:pt x="7351" y="14413"/>
                      <a:pt x="6529" y="11821"/>
                      <a:pt x="6275" y="9069"/>
                    </a:cubicBezTo>
                    <a:cubicBezTo>
                      <a:pt x="6189" y="8083"/>
                      <a:pt x="6083" y="7099"/>
                      <a:pt x="6060" y="6101"/>
                    </a:cubicBezTo>
                    <a:cubicBezTo>
                      <a:pt x="6089" y="5579"/>
                      <a:pt x="6109" y="5055"/>
                      <a:pt x="6150" y="4534"/>
                    </a:cubicBezTo>
                    <a:cubicBezTo>
                      <a:pt x="6163" y="4390"/>
                      <a:pt x="6216" y="4237"/>
                      <a:pt x="6296" y="4116"/>
                    </a:cubicBezTo>
                    <a:cubicBezTo>
                      <a:pt x="6373" y="3996"/>
                      <a:pt x="6479" y="3936"/>
                      <a:pt x="6585" y="3936"/>
                    </a:cubicBezTo>
                    <a:cubicBezTo>
                      <a:pt x="6695" y="3936"/>
                      <a:pt x="6805" y="4000"/>
                      <a:pt x="6885" y="4124"/>
                    </a:cubicBezTo>
                    <a:cubicBezTo>
                      <a:pt x="6932" y="4198"/>
                      <a:pt x="6975" y="4286"/>
                      <a:pt x="6989" y="4370"/>
                    </a:cubicBezTo>
                    <a:cubicBezTo>
                      <a:pt x="7024" y="4599"/>
                      <a:pt x="7042" y="4834"/>
                      <a:pt x="7063" y="5068"/>
                    </a:cubicBezTo>
                    <a:cubicBezTo>
                      <a:pt x="7124" y="5751"/>
                      <a:pt x="7167" y="6434"/>
                      <a:pt x="7243" y="7116"/>
                    </a:cubicBezTo>
                    <a:cubicBezTo>
                      <a:pt x="7380" y="8368"/>
                      <a:pt x="7630" y="9597"/>
                      <a:pt x="7932" y="10819"/>
                    </a:cubicBezTo>
                    <a:cubicBezTo>
                      <a:pt x="8270" y="12177"/>
                      <a:pt x="8700" y="13499"/>
                      <a:pt x="9295" y="14767"/>
                    </a:cubicBezTo>
                    <a:cubicBezTo>
                      <a:pt x="9950" y="16165"/>
                      <a:pt x="10799" y="17437"/>
                      <a:pt x="11760" y="18642"/>
                    </a:cubicBezTo>
                    <a:cubicBezTo>
                      <a:pt x="12321" y="19344"/>
                      <a:pt x="12916" y="20019"/>
                      <a:pt x="13610" y="20588"/>
                    </a:cubicBezTo>
                    <a:cubicBezTo>
                      <a:pt x="14150" y="21036"/>
                      <a:pt x="14727" y="21435"/>
                      <a:pt x="15294" y="21852"/>
                    </a:cubicBezTo>
                    <a:cubicBezTo>
                      <a:pt x="15345" y="21891"/>
                      <a:pt x="15412" y="21912"/>
                      <a:pt x="15474" y="21916"/>
                    </a:cubicBezTo>
                    <a:cubicBezTo>
                      <a:pt x="15527" y="21920"/>
                      <a:pt x="15579" y="21923"/>
                      <a:pt x="15630" y="21923"/>
                    </a:cubicBezTo>
                    <a:cubicBezTo>
                      <a:pt x="16163" y="21923"/>
                      <a:pt x="16611" y="21685"/>
                      <a:pt x="16945" y="21290"/>
                    </a:cubicBezTo>
                    <a:cubicBezTo>
                      <a:pt x="18062" y="19964"/>
                      <a:pt x="18876" y="18464"/>
                      <a:pt x="19390" y="16803"/>
                    </a:cubicBezTo>
                    <a:cubicBezTo>
                      <a:pt x="19631" y="16026"/>
                      <a:pt x="19713" y="15236"/>
                      <a:pt x="19545" y="14434"/>
                    </a:cubicBezTo>
                    <a:cubicBezTo>
                      <a:pt x="19430" y="13871"/>
                      <a:pt x="19140" y="13421"/>
                      <a:pt x="18641" y="13124"/>
                    </a:cubicBezTo>
                    <a:cubicBezTo>
                      <a:pt x="18460" y="13017"/>
                      <a:pt x="18231" y="12949"/>
                      <a:pt x="17995" y="12949"/>
                    </a:cubicBezTo>
                    <a:cubicBezTo>
                      <a:pt x="17715" y="12949"/>
                      <a:pt x="17425" y="13043"/>
                      <a:pt x="17188" y="13278"/>
                    </a:cubicBezTo>
                    <a:cubicBezTo>
                      <a:pt x="17106" y="13356"/>
                      <a:pt x="17018" y="13435"/>
                      <a:pt x="16953" y="13525"/>
                    </a:cubicBezTo>
                    <a:cubicBezTo>
                      <a:pt x="16732" y="13826"/>
                      <a:pt x="16523" y="14137"/>
                      <a:pt x="16306" y="14436"/>
                    </a:cubicBezTo>
                    <a:cubicBezTo>
                      <a:pt x="16096" y="14722"/>
                      <a:pt x="15907" y="15029"/>
                      <a:pt x="15662" y="15279"/>
                    </a:cubicBezTo>
                    <a:cubicBezTo>
                      <a:pt x="15452" y="15494"/>
                      <a:pt x="15248" y="15582"/>
                      <a:pt x="15063" y="15582"/>
                    </a:cubicBezTo>
                    <a:cubicBezTo>
                      <a:pt x="14773" y="15582"/>
                      <a:pt x="14531" y="15366"/>
                      <a:pt x="14383" y="15084"/>
                    </a:cubicBezTo>
                    <a:cubicBezTo>
                      <a:pt x="14354" y="15031"/>
                      <a:pt x="14324" y="14978"/>
                      <a:pt x="14314" y="14919"/>
                    </a:cubicBezTo>
                    <a:cubicBezTo>
                      <a:pt x="14281" y="14724"/>
                      <a:pt x="14234" y="14528"/>
                      <a:pt x="14232" y="14334"/>
                    </a:cubicBezTo>
                    <a:cubicBezTo>
                      <a:pt x="14222" y="13836"/>
                      <a:pt x="14357" y="13366"/>
                      <a:pt x="14543" y="12914"/>
                    </a:cubicBezTo>
                    <a:cubicBezTo>
                      <a:pt x="14839" y="12198"/>
                      <a:pt x="15163" y="11492"/>
                      <a:pt x="15480" y="10784"/>
                    </a:cubicBezTo>
                    <a:cubicBezTo>
                      <a:pt x="15723" y="10242"/>
                      <a:pt x="15971" y="9700"/>
                      <a:pt x="16132" y="9125"/>
                    </a:cubicBezTo>
                    <a:cubicBezTo>
                      <a:pt x="16470" y="7909"/>
                      <a:pt x="16210" y="6807"/>
                      <a:pt x="15453" y="5825"/>
                    </a:cubicBezTo>
                    <a:cubicBezTo>
                      <a:pt x="15121" y="5390"/>
                      <a:pt x="14649" y="5167"/>
                      <a:pt x="14166" y="5167"/>
                    </a:cubicBezTo>
                    <a:cubicBezTo>
                      <a:pt x="13868" y="5167"/>
                      <a:pt x="13566" y="5252"/>
                      <a:pt x="13291" y="5426"/>
                    </a:cubicBezTo>
                    <a:cubicBezTo>
                      <a:pt x="12820" y="5722"/>
                      <a:pt x="12507" y="6152"/>
                      <a:pt x="12339" y="6680"/>
                    </a:cubicBezTo>
                    <a:cubicBezTo>
                      <a:pt x="12251" y="6952"/>
                      <a:pt x="12180" y="7234"/>
                      <a:pt x="12122" y="7515"/>
                    </a:cubicBezTo>
                    <a:cubicBezTo>
                      <a:pt x="12032" y="7942"/>
                      <a:pt x="11930" y="8357"/>
                      <a:pt x="11719" y="8742"/>
                    </a:cubicBezTo>
                    <a:cubicBezTo>
                      <a:pt x="11562" y="9037"/>
                      <a:pt x="11349" y="9280"/>
                      <a:pt x="11069" y="9454"/>
                    </a:cubicBezTo>
                    <a:cubicBezTo>
                      <a:pt x="10885" y="9566"/>
                      <a:pt x="10729" y="9620"/>
                      <a:pt x="10590" y="9620"/>
                    </a:cubicBezTo>
                    <a:cubicBezTo>
                      <a:pt x="10369" y="9620"/>
                      <a:pt x="10192" y="9485"/>
                      <a:pt x="10017" y="9239"/>
                    </a:cubicBezTo>
                    <a:cubicBezTo>
                      <a:pt x="9872" y="9035"/>
                      <a:pt x="9804" y="8793"/>
                      <a:pt x="9755" y="8552"/>
                    </a:cubicBezTo>
                    <a:cubicBezTo>
                      <a:pt x="9622" y="7881"/>
                      <a:pt x="9602" y="7201"/>
                      <a:pt x="9579" y="6520"/>
                    </a:cubicBezTo>
                    <a:cubicBezTo>
                      <a:pt x="9557" y="5884"/>
                      <a:pt x="9559" y="5244"/>
                      <a:pt x="9534" y="4607"/>
                    </a:cubicBezTo>
                    <a:cubicBezTo>
                      <a:pt x="9514" y="4077"/>
                      <a:pt x="9467" y="3552"/>
                      <a:pt x="9352" y="3032"/>
                    </a:cubicBezTo>
                    <a:cubicBezTo>
                      <a:pt x="9096" y="1882"/>
                      <a:pt x="8472" y="1002"/>
                      <a:pt x="7431" y="436"/>
                    </a:cubicBezTo>
                    <a:cubicBezTo>
                      <a:pt x="6881" y="137"/>
                      <a:pt x="6281" y="20"/>
                      <a:pt x="5661" y="2"/>
                    </a:cubicBezTo>
                    <a:cubicBezTo>
                      <a:pt x="5638" y="1"/>
                      <a:pt x="5614" y="1"/>
                      <a:pt x="55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8" name="Google Shape;498;p22"/>
          <p:cNvGrpSpPr/>
          <p:nvPr/>
        </p:nvGrpSpPr>
        <p:grpSpPr>
          <a:xfrm>
            <a:off x="-264686" y="628478"/>
            <a:ext cx="902203" cy="864355"/>
            <a:chOff x="7195357" y="3622840"/>
            <a:chExt cx="1000003" cy="958052"/>
          </a:xfrm>
        </p:grpSpPr>
        <p:sp>
          <p:nvSpPr>
            <p:cNvPr id="499" name="Google Shape;499;p22"/>
            <p:cNvSpPr/>
            <p:nvPr/>
          </p:nvSpPr>
          <p:spPr>
            <a:xfrm>
              <a:off x="7195357" y="3623083"/>
              <a:ext cx="999873" cy="957810"/>
            </a:xfrm>
            <a:custGeom>
              <a:rect b="b" l="l" r="r" t="t"/>
              <a:pathLst>
                <a:path extrusionOk="0" h="16099" w="16806">
                  <a:moveTo>
                    <a:pt x="8871" y="0"/>
                  </a:moveTo>
                  <a:cubicBezTo>
                    <a:pt x="8780" y="0"/>
                    <a:pt x="8689" y="1"/>
                    <a:pt x="8598" y="3"/>
                  </a:cubicBezTo>
                  <a:cubicBezTo>
                    <a:pt x="7732" y="19"/>
                    <a:pt x="6887" y="185"/>
                    <a:pt x="6067" y="463"/>
                  </a:cubicBezTo>
                  <a:cubicBezTo>
                    <a:pt x="4033" y="1155"/>
                    <a:pt x="2409" y="2362"/>
                    <a:pt x="1287" y="4215"/>
                  </a:cubicBezTo>
                  <a:cubicBezTo>
                    <a:pt x="606" y="5341"/>
                    <a:pt x="177" y="6548"/>
                    <a:pt x="74" y="7859"/>
                  </a:cubicBezTo>
                  <a:cubicBezTo>
                    <a:pt x="1" y="8786"/>
                    <a:pt x="127" y="9692"/>
                    <a:pt x="430" y="10570"/>
                  </a:cubicBezTo>
                  <a:cubicBezTo>
                    <a:pt x="868" y="11837"/>
                    <a:pt x="1594" y="12921"/>
                    <a:pt x="2531" y="13870"/>
                  </a:cubicBezTo>
                  <a:cubicBezTo>
                    <a:pt x="3078" y="14423"/>
                    <a:pt x="3687" y="14891"/>
                    <a:pt x="4393" y="15223"/>
                  </a:cubicBezTo>
                  <a:cubicBezTo>
                    <a:pt x="5688" y="15836"/>
                    <a:pt x="7063" y="16068"/>
                    <a:pt x="8696" y="16098"/>
                  </a:cubicBezTo>
                  <a:cubicBezTo>
                    <a:pt x="8974" y="16068"/>
                    <a:pt x="9471" y="16047"/>
                    <a:pt x="9954" y="15959"/>
                  </a:cubicBezTo>
                  <a:cubicBezTo>
                    <a:pt x="11810" y="15624"/>
                    <a:pt x="13324" y="14699"/>
                    <a:pt x="14531" y="13256"/>
                  </a:cubicBezTo>
                  <a:cubicBezTo>
                    <a:pt x="15222" y="12430"/>
                    <a:pt x="15736" y="11501"/>
                    <a:pt x="16104" y="10492"/>
                  </a:cubicBezTo>
                  <a:cubicBezTo>
                    <a:pt x="16575" y="9191"/>
                    <a:pt x="16806" y="7865"/>
                    <a:pt x="16611" y="6484"/>
                  </a:cubicBezTo>
                  <a:cubicBezTo>
                    <a:pt x="16503" y="5727"/>
                    <a:pt x="16331" y="4989"/>
                    <a:pt x="15969" y="4308"/>
                  </a:cubicBezTo>
                  <a:cubicBezTo>
                    <a:pt x="14756" y="2049"/>
                    <a:pt x="12855" y="717"/>
                    <a:pt x="10388" y="144"/>
                  </a:cubicBezTo>
                  <a:cubicBezTo>
                    <a:pt x="9888" y="30"/>
                    <a:pt x="9380" y="0"/>
                    <a:pt x="8871"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22"/>
            <p:cNvGrpSpPr/>
            <p:nvPr/>
          </p:nvGrpSpPr>
          <p:grpSpPr>
            <a:xfrm>
              <a:off x="7195472" y="3622840"/>
              <a:ext cx="999887" cy="958011"/>
              <a:chOff x="3842850" y="3710025"/>
              <a:chExt cx="420050" cy="402475"/>
            </a:xfrm>
          </p:grpSpPr>
          <p:sp>
            <p:nvSpPr>
              <p:cNvPr id="501" name="Google Shape;501;p22"/>
              <p:cNvSpPr/>
              <p:nvPr/>
            </p:nvSpPr>
            <p:spPr>
              <a:xfrm>
                <a:off x="3842850" y="3710025"/>
                <a:ext cx="420050" cy="402475"/>
              </a:xfrm>
              <a:custGeom>
                <a:rect b="b" l="l" r="r" t="t"/>
                <a:pathLst>
                  <a:path extrusionOk="0" h="16099" w="16802">
                    <a:moveTo>
                      <a:pt x="8885" y="305"/>
                    </a:moveTo>
                    <a:cubicBezTo>
                      <a:pt x="8906" y="305"/>
                      <a:pt x="8928" y="305"/>
                      <a:pt x="8949" y="306"/>
                    </a:cubicBezTo>
                    <a:cubicBezTo>
                      <a:pt x="10296" y="314"/>
                      <a:pt x="11550" y="658"/>
                      <a:pt x="12712" y="1337"/>
                    </a:cubicBezTo>
                    <a:cubicBezTo>
                      <a:pt x="13418" y="1748"/>
                      <a:pt x="14062" y="2233"/>
                      <a:pt x="14627" y="2824"/>
                    </a:cubicBezTo>
                    <a:cubicBezTo>
                      <a:pt x="15519" y="3757"/>
                      <a:pt x="16008" y="4883"/>
                      <a:pt x="16251" y="6137"/>
                    </a:cubicBezTo>
                    <a:cubicBezTo>
                      <a:pt x="16525" y="7538"/>
                      <a:pt x="16354" y="8899"/>
                      <a:pt x="15895" y="10237"/>
                    </a:cubicBezTo>
                    <a:cubicBezTo>
                      <a:pt x="15638" y="10986"/>
                      <a:pt x="15302" y="11693"/>
                      <a:pt x="14874" y="12360"/>
                    </a:cubicBezTo>
                    <a:cubicBezTo>
                      <a:pt x="14471" y="12995"/>
                      <a:pt x="13952" y="13520"/>
                      <a:pt x="13385" y="14005"/>
                    </a:cubicBezTo>
                    <a:cubicBezTo>
                      <a:pt x="12540" y="14730"/>
                      <a:pt x="11578" y="15239"/>
                      <a:pt x="10512" y="15546"/>
                    </a:cubicBezTo>
                    <a:cubicBezTo>
                      <a:pt x="9819" y="15744"/>
                      <a:pt x="9109" y="15804"/>
                      <a:pt x="8352" y="15814"/>
                    </a:cubicBezTo>
                    <a:cubicBezTo>
                      <a:pt x="7065" y="15777"/>
                      <a:pt x="5774" y="15591"/>
                      <a:pt x="4559" y="15010"/>
                    </a:cubicBezTo>
                    <a:cubicBezTo>
                      <a:pt x="4017" y="14752"/>
                      <a:pt x="3528" y="14415"/>
                      <a:pt x="3088" y="14012"/>
                    </a:cubicBezTo>
                    <a:cubicBezTo>
                      <a:pt x="2198" y="13193"/>
                      <a:pt x="1465" y="12256"/>
                      <a:pt x="950" y="11157"/>
                    </a:cubicBezTo>
                    <a:cubicBezTo>
                      <a:pt x="637" y="10495"/>
                      <a:pt x="442" y="9803"/>
                      <a:pt x="377" y="9073"/>
                    </a:cubicBezTo>
                    <a:cubicBezTo>
                      <a:pt x="262" y="7827"/>
                      <a:pt x="440" y="6628"/>
                      <a:pt x="938" y="5482"/>
                    </a:cubicBezTo>
                    <a:cubicBezTo>
                      <a:pt x="1382" y="4463"/>
                      <a:pt x="1997" y="3557"/>
                      <a:pt x="2783" y="2769"/>
                    </a:cubicBezTo>
                    <a:cubicBezTo>
                      <a:pt x="3438" y="2108"/>
                      <a:pt x="4182" y="1582"/>
                      <a:pt x="5036" y="1208"/>
                    </a:cubicBezTo>
                    <a:cubicBezTo>
                      <a:pt x="5555" y="981"/>
                      <a:pt x="6065" y="738"/>
                      <a:pt x="6617" y="598"/>
                    </a:cubicBezTo>
                    <a:cubicBezTo>
                      <a:pt x="7143" y="467"/>
                      <a:pt x="7673" y="361"/>
                      <a:pt x="8217" y="337"/>
                    </a:cubicBezTo>
                    <a:cubicBezTo>
                      <a:pt x="8441" y="323"/>
                      <a:pt x="8663" y="305"/>
                      <a:pt x="8885" y="305"/>
                    </a:cubicBezTo>
                    <a:close/>
                    <a:moveTo>
                      <a:pt x="8873" y="1"/>
                    </a:moveTo>
                    <a:cubicBezTo>
                      <a:pt x="8782" y="1"/>
                      <a:pt x="8690" y="1"/>
                      <a:pt x="8600" y="3"/>
                    </a:cubicBezTo>
                    <a:cubicBezTo>
                      <a:pt x="7732" y="19"/>
                      <a:pt x="6889" y="185"/>
                      <a:pt x="6067" y="463"/>
                    </a:cubicBezTo>
                    <a:cubicBezTo>
                      <a:pt x="4035" y="1155"/>
                      <a:pt x="2411" y="2362"/>
                      <a:pt x="1287" y="4216"/>
                    </a:cubicBezTo>
                    <a:cubicBezTo>
                      <a:pt x="608" y="5341"/>
                      <a:pt x="181" y="6548"/>
                      <a:pt x="76" y="7859"/>
                    </a:cubicBezTo>
                    <a:cubicBezTo>
                      <a:pt x="1" y="8786"/>
                      <a:pt x="127" y="9691"/>
                      <a:pt x="430" y="10570"/>
                    </a:cubicBezTo>
                    <a:cubicBezTo>
                      <a:pt x="868" y="11837"/>
                      <a:pt x="1596" y="12921"/>
                      <a:pt x="2533" y="13870"/>
                    </a:cubicBezTo>
                    <a:cubicBezTo>
                      <a:pt x="3078" y="14423"/>
                      <a:pt x="3689" y="14887"/>
                      <a:pt x="4395" y="15223"/>
                    </a:cubicBezTo>
                    <a:cubicBezTo>
                      <a:pt x="5686" y="15839"/>
                      <a:pt x="7065" y="16068"/>
                      <a:pt x="8696" y="16098"/>
                    </a:cubicBezTo>
                    <a:cubicBezTo>
                      <a:pt x="8978" y="16070"/>
                      <a:pt x="9473" y="16049"/>
                      <a:pt x="9950" y="15959"/>
                    </a:cubicBezTo>
                    <a:cubicBezTo>
                      <a:pt x="11806" y="15624"/>
                      <a:pt x="13322" y="14699"/>
                      <a:pt x="14527" y="13257"/>
                    </a:cubicBezTo>
                    <a:cubicBezTo>
                      <a:pt x="15220" y="12430"/>
                      <a:pt x="15734" y="11505"/>
                      <a:pt x="16100" y="10493"/>
                    </a:cubicBezTo>
                    <a:cubicBezTo>
                      <a:pt x="16570" y="9193"/>
                      <a:pt x="16802" y="7866"/>
                      <a:pt x="16607" y="6485"/>
                    </a:cubicBezTo>
                    <a:cubicBezTo>
                      <a:pt x="16499" y="5728"/>
                      <a:pt x="16327" y="4985"/>
                      <a:pt x="15965" y="4308"/>
                    </a:cubicBezTo>
                    <a:cubicBezTo>
                      <a:pt x="14758" y="2049"/>
                      <a:pt x="12857" y="717"/>
                      <a:pt x="10390" y="144"/>
                    </a:cubicBezTo>
                    <a:cubicBezTo>
                      <a:pt x="9890" y="30"/>
                      <a:pt x="9380" y="1"/>
                      <a:pt x="8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3849400" y="3717650"/>
                <a:ext cx="406600" cy="387725"/>
              </a:xfrm>
              <a:custGeom>
                <a:rect b="b" l="l" r="r" t="t"/>
                <a:pathLst>
                  <a:path extrusionOk="0" h="15509" w="16264">
                    <a:moveTo>
                      <a:pt x="8623" y="0"/>
                    </a:moveTo>
                    <a:cubicBezTo>
                      <a:pt x="8401" y="0"/>
                      <a:pt x="8179" y="18"/>
                      <a:pt x="7955" y="32"/>
                    </a:cubicBezTo>
                    <a:cubicBezTo>
                      <a:pt x="7411" y="56"/>
                      <a:pt x="6881" y="162"/>
                      <a:pt x="6355" y="293"/>
                    </a:cubicBezTo>
                    <a:cubicBezTo>
                      <a:pt x="5803" y="433"/>
                      <a:pt x="5293" y="676"/>
                      <a:pt x="4774" y="903"/>
                    </a:cubicBezTo>
                    <a:cubicBezTo>
                      <a:pt x="3920" y="1277"/>
                      <a:pt x="3176" y="1803"/>
                      <a:pt x="2521" y="2464"/>
                    </a:cubicBezTo>
                    <a:cubicBezTo>
                      <a:pt x="1735" y="3252"/>
                      <a:pt x="1120" y="4158"/>
                      <a:pt x="676" y="5177"/>
                    </a:cubicBezTo>
                    <a:cubicBezTo>
                      <a:pt x="178" y="6323"/>
                      <a:pt x="0" y="7522"/>
                      <a:pt x="115" y="8768"/>
                    </a:cubicBezTo>
                    <a:cubicBezTo>
                      <a:pt x="180" y="9498"/>
                      <a:pt x="375" y="10190"/>
                      <a:pt x="688" y="10852"/>
                    </a:cubicBezTo>
                    <a:cubicBezTo>
                      <a:pt x="1203" y="11951"/>
                      <a:pt x="1936" y="12888"/>
                      <a:pt x="2826" y="13707"/>
                    </a:cubicBezTo>
                    <a:cubicBezTo>
                      <a:pt x="3266" y="14110"/>
                      <a:pt x="3755" y="14447"/>
                      <a:pt x="4297" y="14705"/>
                    </a:cubicBezTo>
                    <a:cubicBezTo>
                      <a:pt x="5512" y="15286"/>
                      <a:pt x="6803" y="15472"/>
                      <a:pt x="8090" y="15509"/>
                    </a:cubicBezTo>
                    <a:cubicBezTo>
                      <a:pt x="8847" y="15499"/>
                      <a:pt x="9557" y="15439"/>
                      <a:pt x="10250" y="15241"/>
                    </a:cubicBezTo>
                    <a:cubicBezTo>
                      <a:pt x="11316" y="14934"/>
                      <a:pt x="12278" y="14425"/>
                      <a:pt x="13123" y="13700"/>
                    </a:cubicBezTo>
                    <a:cubicBezTo>
                      <a:pt x="13690" y="13215"/>
                      <a:pt x="14209" y="12690"/>
                      <a:pt x="14612" y="12055"/>
                    </a:cubicBezTo>
                    <a:cubicBezTo>
                      <a:pt x="15040" y="11388"/>
                      <a:pt x="15376" y="10681"/>
                      <a:pt x="15633" y="9932"/>
                    </a:cubicBezTo>
                    <a:cubicBezTo>
                      <a:pt x="16092" y="8594"/>
                      <a:pt x="16263" y="7233"/>
                      <a:pt x="15989" y="5832"/>
                    </a:cubicBezTo>
                    <a:cubicBezTo>
                      <a:pt x="15746" y="4578"/>
                      <a:pt x="15257" y="3452"/>
                      <a:pt x="14365" y="2519"/>
                    </a:cubicBezTo>
                    <a:cubicBezTo>
                      <a:pt x="13800" y="1928"/>
                      <a:pt x="13156" y="1443"/>
                      <a:pt x="12450" y="1032"/>
                    </a:cubicBezTo>
                    <a:cubicBezTo>
                      <a:pt x="11288" y="353"/>
                      <a:pt x="10034" y="9"/>
                      <a:pt x="8687" y="1"/>
                    </a:cubicBezTo>
                    <a:cubicBezTo>
                      <a:pt x="8666" y="0"/>
                      <a:pt x="8644" y="0"/>
                      <a:pt x="86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3861875" y="3725025"/>
                <a:ext cx="382200" cy="373925"/>
              </a:xfrm>
              <a:custGeom>
                <a:rect b="b" l="l" r="r" t="t"/>
                <a:pathLst>
                  <a:path extrusionOk="0" h="14957" w="15288">
                    <a:moveTo>
                      <a:pt x="7933" y="266"/>
                    </a:moveTo>
                    <a:cubicBezTo>
                      <a:pt x="8325" y="266"/>
                      <a:pt x="8717" y="307"/>
                      <a:pt x="9109" y="363"/>
                    </a:cubicBezTo>
                    <a:cubicBezTo>
                      <a:pt x="10056" y="502"/>
                      <a:pt x="10938" y="845"/>
                      <a:pt x="11787" y="1265"/>
                    </a:cubicBezTo>
                    <a:cubicBezTo>
                      <a:pt x="12053" y="1396"/>
                      <a:pt x="12290" y="1596"/>
                      <a:pt x="12511" y="1797"/>
                    </a:cubicBezTo>
                    <a:cubicBezTo>
                      <a:pt x="13766" y="2949"/>
                      <a:pt x="14582" y="4350"/>
                      <a:pt x="14911" y="6028"/>
                    </a:cubicBezTo>
                    <a:cubicBezTo>
                      <a:pt x="14983" y="6396"/>
                      <a:pt x="15034" y="6766"/>
                      <a:pt x="15010" y="7229"/>
                    </a:cubicBezTo>
                    <a:cubicBezTo>
                      <a:pt x="15038" y="8268"/>
                      <a:pt x="14741" y="9320"/>
                      <a:pt x="14293" y="10332"/>
                    </a:cubicBezTo>
                    <a:cubicBezTo>
                      <a:pt x="14038" y="10907"/>
                      <a:pt x="13735" y="11468"/>
                      <a:pt x="13340" y="11955"/>
                    </a:cubicBezTo>
                    <a:cubicBezTo>
                      <a:pt x="13047" y="12313"/>
                      <a:pt x="12687" y="12618"/>
                      <a:pt x="12344" y="12933"/>
                    </a:cubicBezTo>
                    <a:cubicBezTo>
                      <a:pt x="11587" y="13632"/>
                      <a:pt x="10670" y="14040"/>
                      <a:pt x="9704" y="14367"/>
                    </a:cubicBezTo>
                    <a:cubicBezTo>
                      <a:pt x="9082" y="14577"/>
                      <a:pt x="8450" y="14660"/>
                      <a:pt x="7807" y="14660"/>
                    </a:cubicBezTo>
                    <a:cubicBezTo>
                      <a:pt x="7669" y="14660"/>
                      <a:pt x="7530" y="14657"/>
                      <a:pt x="7390" y="14649"/>
                    </a:cubicBezTo>
                    <a:cubicBezTo>
                      <a:pt x="6629" y="14610"/>
                      <a:pt x="5879" y="14496"/>
                      <a:pt x="5152" y="14256"/>
                    </a:cubicBezTo>
                    <a:cubicBezTo>
                      <a:pt x="4297" y="13976"/>
                      <a:pt x="3509" y="13551"/>
                      <a:pt x="2777" y="13025"/>
                    </a:cubicBezTo>
                    <a:cubicBezTo>
                      <a:pt x="2578" y="12880"/>
                      <a:pt x="2400" y="12695"/>
                      <a:pt x="2237" y="12507"/>
                    </a:cubicBezTo>
                    <a:cubicBezTo>
                      <a:pt x="1457" y="11613"/>
                      <a:pt x="893" y="10600"/>
                      <a:pt x="604" y="9444"/>
                    </a:cubicBezTo>
                    <a:cubicBezTo>
                      <a:pt x="455" y="8849"/>
                      <a:pt x="352" y="8241"/>
                      <a:pt x="348" y="7628"/>
                    </a:cubicBezTo>
                    <a:cubicBezTo>
                      <a:pt x="340" y="6431"/>
                      <a:pt x="625" y="5306"/>
                      <a:pt x="1263" y="4278"/>
                    </a:cubicBezTo>
                    <a:cubicBezTo>
                      <a:pt x="1793" y="3429"/>
                      <a:pt x="2429" y="2672"/>
                      <a:pt x="3186" y="2020"/>
                    </a:cubicBezTo>
                    <a:cubicBezTo>
                      <a:pt x="3458" y="1785"/>
                      <a:pt x="3777" y="1602"/>
                      <a:pt x="4086" y="1412"/>
                    </a:cubicBezTo>
                    <a:cubicBezTo>
                      <a:pt x="5048" y="819"/>
                      <a:pt x="6102" y="485"/>
                      <a:pt x="7212" y="318"/>
                    </a:cubicBezTo>
                    <a:cubicBezTo>
                      <a:pt x="7453" y="281"/>
                      <a:pt x="7693" y="266"/>
                      <a:pt x="7933" y="266"/>
                    </a:cubicBezTo>
                    <a:close/>
                    <a:moveTo>
                      <a:pt x="7847" y="1"/>
                    </a:moveTo>
                    <a:cubicBezTo>
                      <a:pt x="7787" y="1"/>
                      <a:pt x="7728" y="3"/>
                      <a:pt x="7669" y="9"/>
                    </a:cubicBezTo>
                    <a:cubicBezTo>
                      <a:pt x="7233" y="50"/>
                      <a:pt x="6791" y="115"/>
                      <a:pt x="6359" y="203"/>
                    </a:cubicBezTo>
                    <a:cubicBezTo>
                      <a:pt x="4851" y="518"/>
                      <a:pt x="3571" y="1269"/>
                      <a:pt x="2476" y="2329"/>
                    </a:cubicBezTo>
                    <a:cubicBezTo>
                      <a:pt x="1742" y="3041"/>
                      <a:pt x="1128" y="3851"/>
                      <a:pt x="692" y="4782"/>
                    </a:cubicBezTo>
                    <a:cubicBezTo>
                      <a:pt x="504" y="5189"/>
                      <a:pt x="303" y="5590"/>
                      <a:pt x="209" y="6032"/>
                    </a:cubicBezTo>
                    <a:cubicBezTo>
                      <a:pt x="42" y="6832"/>
                      <a:pt x="1" y="7636"/>
                      <a:pt x="115" y="8452"/>
                    </a:cubicBezTo>
                    <a:cubicBezTo>
                      <a:pt x="250" y="9389"/>
                      <a:pt x="485" y="10296"/>
                      <a:pt x="938" y="11134"/>
                    </a:cubicBezTo>
                    <a:cubicBezTo>
                      <a:pt x="1365" y="11924"/>
                      <a:pt x="1885" y="12642"/>
                      <a:pt x="2570" y="13231"/>
                    </a:cubicBezTo>
                    <a:cubicBezTo>
                      <a:pt x="2912" y="13526"/>
                      <a:pt x="3309" y="13735"/>
                      <a:pt x="3700" y="13956"/>
                    </a:cubicBezTo>
                    <a:cubicBezTo>
                      <a:pt x="4927" y="14641"/>
                      <a:pt x="6257" y="14925"/>
                      <a:pt x="7648" y="14956"/>
                    </a:cubicBezTo>
                    <a:cubicBezTo>
                      <a:pt x="7666" y="14956"/>
                      <a:pt x="7684" y="14957"/>
                      <a:pt x="7702" y="14957"/>
                    </a:cubicBezTo>
                    <a:cubicBezTo>
                      <a:pt x="7940" y="14957"/>
                      <a:pt x="8176" y="14933"/>
                      <a:pt x="8413" y="14925"/>
                    </a:cubicBezTo>
                    <a:cubicBezTo>
                      <a:pt x="8413" y="14930"/>
                      <a:pt x="8413" y="14932"/>
                      <a:pt x="8418" y="14934"/>
                    </a:cubicBezTo>
                    <a:cubicBezTo>
                      <a:pt x="8548" y="14923"/>
                      <a:pt x="8679" y="14919"/>
                      <a:pt x="8806" y="14901"/>
                    </a:cubicBezTo>
                    <a:cubicBezTo>
                      <a:pt x="9424" y="14815"/>
                      <a:pt x="10001" y="14592"/>
                      <a:pt x="10574" y="14361"/>
                    </a:cubicBezTo>
                    <a:cubicBezTo>
                      <a:pt x="10963" y="14205"/>
                      <a:pt x="11347" y="14033"/>
                      <a:pt x="11697" y="13796"/>
                    </a:cubicBezTo>
                    <a:cubicBezTo>
                      <a:pt x="12198" y="13450"/>
                      <a:pt x="12661" y="13060"/>
                      <a:pt x="13082" y="12620"/>
                    </a:cubicBezTo>
                    <a:cubicBezTo>
                      <a:pt x="13164" y="12534"/>
                      <a:pt x="13232" y="12427"/>
                      <a:pt x="13324" y="12356"/>
                    </a:cubicBezTo>
                    <a:cubicBezTo>
                      <a:pt x="13518" y="12211"/>
                      <a:pt x="13659" y="12018"/>
                      <a:pt x="13792" y="11822"/>
                    </a:cubicBezTo>
                    <a:cubicBezTo>
                      <a:pt x="14369" y="10971"/>
                      <a:pt x="14774" y="10038"/>
                      <a:pt x="15055" y="9050"/>
                    </a:cubicBezTo>
                    <a:cubicBezTo>
                      <a:pt x="15267" y="8303"/>
                      <a:pt x="15288" y="7538"/>
                      <a:pt x="15278" y="6775"/>
                    </a:cubicBezTo>
                    <a:cubicBezTo>
                      <a:pt x="15271" y="6406"/>
                      <a:pt x="15198" y="6030"/>
                      <a:pt x="15116" y="5666"/>
                    </a:cubicBezTo>
                    <a:cubicBezTo>
                      <a:pt x="14787" y="4201"/>
                      <a:pt x="14081" y="2938"/>
                      <a:pt x="12996" y="1897"/>
                    </a:cubicBezTo>
                    <a:cubicBezTo>
                      <a:pt x="12626" y="1541"/>
                      <a:pt x="12243" y="1183"/>
                      <a:pt x="11769" y="964"/>
                    </a:cubicBezTo>
                    <a:cubicBezTo>
                      <a:pt x="11388" y="788"/>
                      <a:pt x="10999" y="622"/>
                      <a:pt x="10607" y="477"/>
                    </a:cubicBezTo>
                    <a:cubicBezTo>
                      <a:pt x="9911" y="221"/>
                      <a:pt x="9189" y="80"/>
                      <a:pt x="8448" y="37"/>
                    </a:cubicBezTo>
                    <a:cubicBezTo>
                      <a:pt x="8248" y="26"/>
                      <a:pt x="8046" y="1"/>
                      <a:pt x="7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3870375" y="3731650"/>
                <a:ext cx="367475" cy="359900"/>
              </a:xfrm>
              <a:custGeom>
                <a:rect b="b" l="l" r="r" t="t"/>
                <a:pathLst>
                  <a:path extrusionOk="0" h="14396" w="14699">
                    <a:moveTo>
                      <a:pt x="7593" y="1"/>
                    </a:moveTo>
                    <a:cubicBezTo>
                      <a:pt x="7353" y="1"/>
                      <a:pt x="7113" y="16"/>
                      <a:pt x="6872" y="53"/>
                    </a:cubicBezTo>
                    <a:cubicBezTo>
                      <a:pt x="5762" y="220"/>
                      <a:pt x="4708" y="554"/>
                      <a:pt x="3746" y="1147"/>
                    </a:cubicBezTo>
                    <a:cubicBezTo>
                      <a:pt x="3437" y="1337"/>
                      <a:pt x="3118" y="1520"/>
                      <a:pt x="2846" y="1755"/>
                    </a:cubicBezTo>
                    <a:cubicBezTo>
                      <a:pt x="2089" y="2407"/>
                      <a:pt x="1453" y="3164"/>
                      <a:pt x="923" y="4013"/>
                    </a:cubicBezTo>
                    <a:cubicBezTo>
                      <a:pt x="285" y="5041"/>
                      <a:pt x="0" y="6166"/>
                      <a:pt x="8" y="7363"/>
                    </a:cubicBezTo>
                    <a:cubicBezTo>
                      <a:pt x="12" y="7976"/>
                      <a:pt x="115" y="8584"/>
                      <a:pt x="264" y="9179"/>
                    </a:cubicBezTo>
                    <a:cubicBezTo>
                      <a:pt x="553" y="10335"/>
                      <a:pt x="1117" y="11348"/>
                      <a:pt x="1897" y="12242"/>
                    </a:cubicBezTo>
                    <a:cubicBezTo>
                      <a:pt x="2060" y="12430"/>
                      <a:pt x="2238" y="12615"/>
                      <a:pt x="2437" y="12760"/>
                    </a:cubicBezTo>
                    <a:cubicBezTo>
                      <a:pt x="3169" y="13286"/>
                      <a:pt x="3957" y="13711"/>
                      <a:pt x="4812" y="13991"/>
                    </a:cubicBezTo>
                    <a:cubicBezTo>
                      <a:pt x="5539" y="14231"/>
                      <a:pt x="6289" y="14345"/>
                      <a:pt x="7050" y="14384"/>
                    </a:cubicBezTo>
                    <a:cubicBezTo>
                      <a:pt x="7190" y="14392"/>
                      <a:pt x="7329" y="14395"/>
                      <a:pt x="7467" y="14395"/>
                    </a:cubicBezTo>
                    <a:cubicBezTo>
                      <a:pt x="8110" y="14395"/>
                      <a:pt x="8742" y="14312"/>
                      <a:pt x="9364" y="14102"/>
                    </a:cubicBezTo>
                    <a:cubicBezTo>
                      <a:pt x="10330" y="13775"/>
                      <a:pt x="11247" y="13367"/>
                      <a:pt x="12004" y="12668"/>
                    </a:cubicBezTo>
                    <a:cubicBezTo>
                      <a:pt x="12347" y="12353"/>
                      <a:pt x="12707" y="12048"/>
                      <a:pt x="13000" y="11690"/>
                    </a:cubicBezTo>
                    <a:cubicBezTo>
                      <a:pt x="13395" y="11203"/>
                      <a:pt x="13698" y="10642"/>
                      <a:pt x="13953" y="10067"/>
                    </a:cubicBezTo>
                    <a:cubicBezTo>
                      <a:pt x="14401" y="9055"/>
                      <a:pt x="14698" y="8003"/>
                      <a:pt x="14670" y="6964"/>
                    </a:cubicBezTo>
                    <a:cubicBezTo>
                      <a:pt x="14694" y="6501"/>
                      <a:pt x="14643" y="6131"/>
                      <a:pt x="14571" y="5763"/>
                    </a:cubicBezTo>
                    <a:cubicBezTo>
                      <a:pt x="14242" y="4085"/>
                      <a:pt x="13426" y="2684"/>
                      <a:pt x="12171" y="1532"/>
                    </a:cubicBezTo>
                    <a:cubicBezTo>
                      <a:pt x="11950" y="1331"/>
                      <a:pt x="11713" y="1131"/>
                      <a:pt x="11447" y="1000"/>
                    </a:cubicBezTo>
                    <a:cubicBezTo>
                      <a:pt x="10598" y="580"/>
                      <a:pt x="9716" y="237"/>
                      <a:pt x="8769" y="98"/>
                    </a:cubicBezTo>
                    <a:cubicBezTo>
                      <a:pt x="8377" y="42"/>
                      <a:pt x="7985" y="1"/>
                      <a:pt x="75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4074550" y="3845175"/>
                <a:ext cx="158075" cy="135800"/>
              </a:xfrm>
              <a:custGeom>
                <a:rect b="b" l="l" r="r" t="t"/>
                <a:pathLst>
                  <a:path extrusionOk="0" h="5432" w="6323">
                    <a:moveTo>
                      <a:pt x="5140" y="313"/>
                    </a:moveTo>
                    <a:cubicBezTo>
                      <a:pt x="5410" y="313"/>
                      <a:pt x="5530" y="409"/>
                      <a:pt x="5641" y="684"/>
                    </a:cubicBezTo>
                    <a:cubicBezTo>
                      <a:pt x="5879" y="1281"/>
                      <a:pt x="6003" y="1950"/>
                      <a:pt x="5991" y="2699"/>
                    </a:cubicBezTo>
                    <a:cubicBezTo>
                      <a:pt x="5991" y="3231"/>
                      <a:pt x="5913" y="3861"/>
                      <a:pt x="5678" y="4458"/>
                    </a:cubicBezTo>
                    <a:cubicBezTo>
                      <a:pt x="5625" y="4598"/>
                      <a:pt x="5561" y="4733"/>
                      <a:pt x="5484" y="4855"/>
                    </a:cubicBezTo>
                    <a:cubicBezTo>
                      <a:pt x="5359" y="5054"/>
                      <a:pt x="5239" y="5142"/>
                      <a:pt x="5062" y="5142"/>
                    </a:cubicBezTo>
                    <a:cubicBezTo>
                      <a:pt x="5001" y="5142"/>
                      <a:pt x="4932" y="5132"/>
                      <a:pt x="4853" y="5111"/>
                    </a:cubicBezTo>
                    <a:cubicBezTo>
                      <a:pt x="4643" y="5060"/>
                      <a:pt x="4438" y="4988"/>
                      <a:pt x="4242" y="4904"/>
                    </a:cubicBezTo>
                    <a:cubicBezTo>
                      <a:pt x="3196" y="4448"/>
                      <a:pt x="2175" y="3951"/>
                      <a:pt x="1214" y="3333"/>
                    </a:cubicBezTo>
                    <a:cubicBezTo>
                      <a:pt x="1030" y="3217"/>
                      <a:pt x="860" y="3067"/>
                      <a:pt x="690" y="2930"/>
                    </a:cubicBezTo>
                    <a:cubicBezTo>
                      <a:pt x="629" y="2879"/>
                      <a:pt x="573" y="2818"/>
                      <a:pt x="522" y="2758"/>
                    </a:cubicBezTo>
                    <a:cubicBezTo>
                      <a:pt x="267" y="2464"/>
                      <a:pt x="283" y="2318"/>
                      <a:pt x="598" y="2099"/>
                    </a:cubicBezTo>
                    <a:cubicBezTo>
                      <a:pt x="717" y="2014"/>
                      <a:pt x="839" y="1930"/>
                      <a:pt x="972" y="1868"/>
                    </a:cubicBezTo>
                    <a:cubicBezTo>
                      <a:pt x="1850" y="1471"/>
                      <a:pt x="2726" y="1070"/>
                      <a:pt x="3612" y="694"/>
                    </a:cubicBezTo>
                    <a:cubicBezTo>
                      <a:pt x="4056" y="506"/>
                      <a:pt x="4518" y="367"/>
                      <a:pt x="5003" y="322"/>
                    </a:cubicBezTo>
                    <a:cubicBezTo>
                      <a:pt x="5021" y="322"/>
                      <a:pt x="5038" y="319"/>
                      <a:pt x="5054" y="315"/>
                    </a:cubicBezTo>
                    <a:cubicBezTo>
                      <a:pt x="5084" y="314"/>
                      <a:pt x="5113" y="313"/>
                      <a:pt x="5140" y="313"/>
                    </a:cubicBezTo>
                    <a:close/>
                    <a:moveTo>
                      <a:pt x="5120" y="1"/>
                    </a:moveTo>
                    <a:cubicBezTo>
                      <a:pt x="5088" y="1"/>
                      <a:pt x="5057" y="2"/>
                      <a:pt x="5027" y="6"/>
                    </a:cubicBezTo>
                    <a:cubicBezTo>
                      <a:pt x="4774" y="43"/>
                      <a:pt x="4518" y="74"/>
                      <a:pt x="4274" y="146"/>
                    </a:cubicBezTo>
                    <a:cubicBezTo>
                      <a:pt x="3033" y="504"/>
                      <a:pt x="1879" y="1081"/>
                      <a:pt x="725" y="1651"/>
                    </a:cubicBezTo>
                    <a:cubicBezTo>
                      <a:pt x="532" y="1748"/>
                      <a:pt x="359" y="1899"/>
                      <a:pt x="199" y="2048"/>
                    </a:cubicBezTo>
                    <a:cubicBezTo>
                      <a:pt x="35" y="2198"/>
                      <a:pt x="1" y="2396"/>
                      <a:pt x="86" y="2611"/>
                    </a:cubicBezTo>
                    <a:cubicBezTo>
                      <a:pt x="160" y="2795"/>
                      <a:pt x="264" y="2959"/>
                      <a:pt x="414" y="3082"/>
                    </a:cubicBezTo>
                    <a:cubicBezTo>
                      <a:pt x="680" y="3302"/>
                      <a:pt x="942" y="3528"/>
                      <a:pt x="1236" y="3710"/>
                    </a:cubicBezTo>
                    <a:cubicBezTo>
                      <a:pt x="2122" y="4258"/>
                      <a:pt x="3047" y="4724"/>
                      <a:pt x="4004" y="5132"/>
                    </a:cubicBezTo>
                    <a:cubicBezTo>
                      <a:pt x="4246" y="5234"/>
                      <a:pt x="4500" y="5328"/>
                      <a:pt x="4755" y="5395"/>
                    </a:cubicBezTo>
                    <a:cubicBezTo>
                      <a:pt x="4849" y="5419"/>
                      <a:pt x="4939" y="5431"/>
                      <a:pt x="5024" y="5431"/>
                    </a:cubicBezTo>
                    <a:cubicBezTo>
                      <a:pt x="5341" y="5431"/>
                      <a:pt x="5598" y="5268"/>
                      <a:pt x="5778" y="4956"/>
                    </a:cubicBezTo>
                    <a:cubicBezTo>
                      <a:pt x="5852" y="4831"/>
                      <a:pt x="5913" y="4692"/>
                      <a:pt x="5964" y="4557"/>
                    </a:cubicBezTo>
                    <a:cubicBezTo>
                      <a:pt x="6208" y="3922"/>
                      <a:pt x="6290" y="3259"/>
                      <a:pt x="6322" y="2584"/>
                    </a:cubicBezTo>
                    <a:cubicBezTo>
                      <a:pt x="6292" y="2290"/>
                      <a:pt x="6282" y="1997"/>
                      <a:pt x="6226" y="1703"/>
                    </a:cubicBezTo>
                    <a:cubicBezTo>
                      <a:pt x="6142" y="1222"/>
                      <a:pt x="6036" y="749"/>
                      <a:pt x="5778" y="319"/>
                    </a:cubicBezTo>
                    <a:cubicBezTo>
                      <a:pt x="5678" y="150"/>
                      <a:pt x="5541" y="68"/>
                      <a:pt x="5365" y="29"/>
                    </a:cubicBezTo>
                    <a:cubicBezTo>
                      <a:pt x="5285" y="13"/>
                      <a:pt x="5201" y="1"/>
                      <a:pt x="5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4081200" y="3852975"/>
                <a:ext cx="143450" cy="120775"/>
              </a:xfrm>
              <a:custGeom>
                <a:rect b="b" l="l" r="r" t="t"/>
                <a:pathLst>
                  <a:path extrusionOk="0" h="4831" w="5738">
                    <a:moveTo>
                      <a:pt x="4874" y="1"/>
                    </a:moveTo>
                    <a:cubicBezTo>
                      <a:pt x="4847" y="1"/>
                      <a:pt x="4818" y="2"/>
                      <a:pt x="4788" y="3"/>
                    </a:cubicBezTo>
                    <a:cubicBezTo>
                      <a:pt x="4772" y="7"/>
                      <a:pt x="4755" y="10"/>
                      <a:pt x="4737" y="10"/>
                    </a:cubicBezTo>
                    <a:cubicBezTo>
                      <a:pt x="4252" y="55"/>
                      <a:pt x="3790" y="194"/>
                      <a:pt x="3346" y="382"/>
                    </a:cubicBezTo>
                    <a:cubicBezTo>
                      <a:pt x="2460" y="758"/>
                      <a:pt x="1584" y="1159"/>
                      <a:pt x="706" y="1556"/>
                    </a:cubicBezTo>
                    <a:cubicBezTo>
                      <a:pt x="573" y="1618"/>
                      <a:pt x="451" y="1702"/>
                      <a:pt x="332" y="1787"/>
                    </a:cubicBezTo>
                    <a:cubicBezTo>
                      <a:pt x="17" y="2006"/>
                      <a:pt x="1" y="2152"/>
                      <a:pt x="256" y="2446"/>
                    </a:cubicBezTo>
                    <a:cubicBezTo>
                      <a:pt x="307" y="2506"/>
                      <a:pt x="363" y="2567"/>
                      <a:pt x="424" y="2618"/>
                    </a:cubicBezTo>
                    <a:cubicBezTo>
                      <a:pt x="594" y="2755"/>
                      <a:pt x="764" y="2905"/>
                      <a:pt x="948" y="3021"/>
                    </a:cubicBezTo>
                    <a:cubicBezTo>
                      <a:pt x="1909" y="3639"/>
                      <a:pt x="2930" y="4136"/>
                      <a:pt x="3976" y="4592"/>
                    </a:cubicBezTo>
                    <a:cubicBezTo>
                      <a:pt x="4172" y="4676"/>
                      <a:pt x="4377" y="4748"/>
                      <a:pt x="4587" y="4799"/>
                    </a:cubicBezTo>
                    <a:cubicBezTo>
                      <a:pt x="4666" y="4820"/>
                      <a:pt x="4735" y="4830"/>
                      <a:pt x="4796" y="4830"/>
                    </a:cubicBezTo>
                    <a:cubicBezTo>
                      <a:pt x="4973" y="4830"/>
                      <a:pt x="5093" y="4742"/>
                      <a:pt x="5218" y="4543"/>
                    </a:cubicBezTo>
                    <a:cubicBezTo>
                      <a:pt x="5295" y="4421"/>
                      <a:pt x="5359" y="4286"/>
                      <a:pt x="5412" y="4146"/>
                    </a:cubicBezTo>
                    <a:cubicBezTo>
                      <a:pt x="5647" y="3549"/>
                      <a:pt x="5725" y="2919"/>
                      <a:pt x="5725" y="2387"/>
                    </a:cubicBezTo>
                    <a:cubicBezTo>
                      <a:pt x="5737" y="1638"/>
                      <a:pt x="5613" y="969"/>
                      <a:pt x="5375" y="372"/>
                    </a:cubicBezTo>
                    <a:cubicBezTo>
                      <a:pt x="5264" y="97"/>
                      <a:pt x="5144" y="1"/>
                      <a:pt x="48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4148125" y="3880925"/>
                <a:ext cx="16625" cy="15550"/>
              </a:xfrm>
              <a:custGeom>
                <a:rect b="b" l="l" r="r" t="t"/>
                <a:pathLst>
                  <a:path extrusionOk="0" h="622" w="665">
                    <a:moveTo>
                      <a:pt x="375" y="0"/>
                    </a:moveTo>
                    <a:cubicBezTo>
                      <a:pt x="194" y="0"/>
                      <a:pt x="32" y="156"/>
                      <a:pt x="14" y="356"/>
                    </a:cubicBezTo>
                    <a:cubicBezTo>
                      <a:pt x="0" y="509"/>
                      <a:pt x="100" y="621"/>
                      <a:pt x="235" y="621"/>
                    </a:cubicBezTo>
                    <a:cubicBezTo>
                      <a:pt x="261" y="621"/>
                      <a:pt x="288" y="617"/>
                      <a:pt x="317" y="608"/>
                    </a:cubicBezTo>
                    <a:cubicBezTo>
                      <a:pt x="460" y="559"/>
                      <a:pt x="560" y="459"/>
                      <a:pt x="607" y="318"/>
                    </a:cubicBezTo>
                    <a:cubicBezTo>
                      <a:pt x="665" y="152"/>
                      <a:pt x="558" y="7"/>
                      <a:pt x="382" y="0"/>
                    </a:cubicBezTo>
                    <a:cubicBezTo>
                      <a:pt x="380" y="0"/>
                      <a:pt x="378" y="0"/>
                      <a:pt x="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4177575" y="3924925"/>
                <a:ext cx="17825" cy="13000"/>
              </a:xfrm>
              <a:custGeom>
                <a:rect b="b" l="l" r="r" t="t"/>
                <a:pathLst>
                  <a:path extrusionOk="0" h="520" w="713">
                    <a:moveTo>
                      <a:pt x="266" y="0"/>
                    </a:moveTo>
                    <a:cubicBezTo>
                      <a:pt x="194" y="0"/>
                      <a:pt x="123" y="14"/>
                      <a:pt x="61" y="47"/>
                    </a:cubicBezTo>
                    <a:cubicBezTo>
                      <a:pt x="0" y="108"/>
                      <a:pt x="27" y="192"/>
                      <a:pt x="68" y="266"/>
                    </a:cubicBezTo>
                    <a:cubicBezTo>
                      <a:pt x="141" y="407"/>
                      <a:pt x="256" y="489"/>
                      <a:pt x="411" y="516"/>
                    </a:cubicBezTo>
                    <a:cubicBezTo>
                      <a:pt x="429" y="518"/>
                      <a:pt x="445" y="520"/>
                      <a:pt x="462" y="520"/>
                    </a:cubicBezTo>
                    <a:cubicBezTo>
                      <a:pt x="543" y="520"/>
                      <a:pt x="613" y="485"/>
                      <a:pt x="661" y="407"/>
                    </a:cubicBezTo>
                    <a:cubicBezTo>
                      <a:pt x="712" y="321"/>
                      <a:pt x="696" y="231"/>
                      <a:pt x="640" y="151"/>
                    </a:cubicBezTo>
                    <a:cubicBezTo>
                      <a:pt x="580" y="67"/>
                      <a:pt x="422" y="0"/>
                      <a:pt x="2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4180175" y="3884125"/>
                <a:ext cx="19550" cy="12200"/>
              </a:xfrm>
              <a:custGeom>
                <a:rect b="b" l="l" r="r" t="t"/>
                <a:pathLst>
                  <a:path extrusionOk="0" h="488" w="782">
                    <a:moveTo>
                      <a:pt x="453" y="1"/>
                    </a:moveTo>
                    <a:cubicBezTo>
                      <a:pt x="324" y="1"/>
                      <a:pt x="172" y="56"/>
                      <a:pt x="103" y="138"/>
                    </a:cubicBezTo>
                    <a:cubicBezTo>
                      <a:pt x="0" y="259"/>
                      <a:pt x="45" y="415"/>
                      <a:pt x="199" y="460"/>
                    </a:cubicBezTo>
                    <a:cubicBezTo>
                      <a:pt x="260" y="474"/>
                      <a:pt x="322" y="476"/>
                      <a:pt x="383" y="486"/>
                    </a:cubicBezTo>
                    <a:cubicBezTo>
                      <a:pt x="383" y="487"/>
                      <a:pt x="385" y="487"/>
                      <a:pt x="387" y="487"/>
                    </a:cubicBezTo>
                    <a:cubicBezTo>
                      <a:pt x="416" y="487"/>
                      <a:pt x="583" y="445"/>
                      <a:pt x="643" y="390"/>
                    </a:cubicBezTo>
                    <a:cubicBezTo>
                      <a:pt x="782" y="267"/>
                      <a:pt x="731" y="75"/>
                      <a:pt x="557" y="16"/>
                    </a:cubicBezTo>
                    <a:cubicBezTo>
                      <a:pt x="526" y="5"/>
                      <a:pt x="490" y="1"/>
                      <a:pt x="4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4132350" y="3917425"/>
                <a:ext cx="17375" cy="11800"/>
              </a:xfrm>
              <a:custGeom>
                <a:rect b="b" l="l" r="r" t="t"/>
                <a:pathLst>
                  <a:path extrusionOk="0" h="472" w="695">
                    <a:moveTo>
                      <a:pt x="226" y="0"/>
                    </a:moveTo>
                    <a:cubicBezTo>
                      <a:pt x="154" y="0"/>
                      <a:pt x="90" y="15"/>
                      <a:pt x="50" y="54"/>
                    </a:cubicBezTo>
                    <a:cubicBezTo>
                      <a:pt x="0" y="144"/>
                      <a:pt x="35" y="222"/>
                      <a:pt x="90" y="290"/>
                    </a:cubicBezTo>
                    <a:cubicBezTo>
                      <a:pt x="172" y="392"/>
                      <a:pt x="285" y="443"/>
                      <a:pt x="410" y="468"/>
                    </a:cubicBezTo>
                    <a:cubicBezTo>
                      <a:pt x="427" y="470"/>
                      <a:pt x="444" y="472"/>
                      <a:pt x="460" y="472"/>
                    </a:cubicBezTo>
                    <a:cubicBezTo>
                      <a:pt x="538" y="472"/>
                      <a:pt x="601" y="442"/>
                      <a:pt x="645" y="369"/>
                    </a:cubicBezTo>
                    <a:cubicBezTo>
                      <a:pt x="694" y="290"/>
                      <a:pt x="684" y="177"/>
                      <a:pt x="598" y="110"/>
                    </a:cubicBezTo>
                    <a:cubicBezTo>
                      <a:pt x="534" y="59"/>
                      <a:pt x="366"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4106525" y="3898600"/>
                <a:ext cx="18125" cy="10050"/>
              </a:xfrm>
              <a:custGeom>
                <a:rect b="b" l="l" r="r" t="t"/>
                <a:pathLst>
                  <a:path extrusionOk="0" h="402" w="725">
                    <a:moveTo>
                      <a:pt x="369" y="0"/>
                    </a:moveTo>
                    <a:cubicBezTo>
                      <a:pt x="343" y="0"/>
                      <a:pt x="318" y="2"/>
                      <a:pt x="293" y="5"/>
                    </a:cubicBezTo>
                    <a:cubicBezTo>
                      <a:pt x="129" y="24"/>
                      <a:pt x="0" y="153"/>
                      <a:pt x="17" y="273"/>
                    </a:cubicBezTo>
                    <a:cubicBezTo>
                      <a:pt x="27" y="355"/>
                      <a:pt x="290" y="401"/>
                      <a:pt x="454" y="401"/>
                    </a:cubicBezTo>
                    <a:cubicBezTo>
                      <a:pt x="511" y="401"/>
                      <a:pt x="556" y="396"/>
                      <a:pt x="573" y="384"/>
                    </a:cubicBezTo>
                    <a:cubicBezTo>
                      <a:pt x="725" y="280"/>
                      <a:pt x="700" y="87"/>
                      <a:pt x="526" y="26"/>
                    </a:cubicBezTo>
                    <a:cubicBezTo>
                      <a:pt x="478" y="8"/>
                      <a:pt x="423" y="0"/>
                      <a:pt x="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4051125" y="3925125"/>
                <a:ext cx="148975" cy="149350"/>
              </a:xfrm>
              <a:custGeom>
                <a:rect b="b" l="l" r="r" t="t"/>
                <a:pathLst>
                  <a:path extrusionOk="0" h="5974" w="5959">
                    <a:moveTo>
                      <a:pt x="537" y="338"/>
                    </a:moveTo>
                    <a:cubicBezTo>
                      <a:pt x="560" y="338"/>
                      <a:pt x="586" y="341"/>
                      <a:pt x="614" y="346"/>
                    </a:cubicBezTo>
                    <a:cubicBezTo>
                      <a:pt x="809" y="381"/>
                      <a:pt x="1007" y="420"/>
                      <a:pt x="1181" y="508"/>
                    </a:cubicBezTo>
                    <a:cubicBezTo>
                      <a:pt x="1764" y="798"/>
                      <a:pt x="2337" y="1111"/>
                      <a:pt x="2912" y="1418"/>
                    </a:cubicBezTo>
                    <a:cubicBezTo>
                      <a:pt x="3227" y="1586"/>
                      <a:pt x="3542" y="1756"/>
                      <a:pt x="3857" y="1925"/>
                    </a:cubicBezTo>
                    <a:cubicBezTo>
                      <a:pt x="4371" y="2206"/>
                      <a:pt x="4862" y="2525"/>
                      <a:pt x="5281" y="2936"/>
                    </a:cubicBezTo>
                    <a:cubicBezTo>
                      <a:pt x="5381" y="3036"/>
                      <a:pt x="5465" y="3151"/>
                      <a:pt x="5545" y="3270"/>
                    </a:cubicBezTo>
                    <a:cubicBezTo>
                      <a:pt x="5639" y="3409"/>
                      <a:pt x="5639" y="3464"/>
                      <a:pt x="5525" y="3587"/>
                    </a:cubicBezTo>
                    <a:cubicBezTo>
                      <a:pt x="5326" y="3797"/>
                      <a:pt x="5132" y="4014"/>
                      <a:pt x="4911" y="4196"/>
                    </a:cubicBezTo>
                    <a:cubicBezTo>
                      <a:pt x="4168" y="4796"/>
                      <a:pt x="3335" y="5240"/>
                      <a:pt x="2437" y="5565"/>
                    </a:cubicBezTo>
                    <a:cubicBezTo>
                      <a:pt x="2284" y="5618"/>
                      <a:pt x="2120" y="5655"/>
                      <a:pt x="1956" y="5673"/>
                    </a:cubicBezTo>
                    <a:cubicBezTo>
                      <a:pt x="1916" y="5678"/>
                      <a:pt x="1879" y="5680"/>
                      <a:pt x="1844" y="5680"/>
                    </a:cubicBezTo>
                    <a:cubicBezTo>
                      <a:pt x="1618" y="5680"/>
                      <a:pt x="1503" y="5590"/>
                      <a:pt x="1404" y="5381"/>
                    </a:cubicBezTo>
                    <a:cubicBezTo>
                      <a:pt x="1363" y="5301"/>
                      <a:pt x="1322" y="5217"/>
                      <a:pt x="1294" y="5133"/>
                    </a:cubicBezTo>
                    <a:cubicBezTo>
                      <a:pt x="933" y="4063"/>
                      <a:pt x="596" y="2985"/>
                      <a:pt x="381" y="1874"/>
                    </a:cubicBezTo>
                    <a:cubicBezTo>
                      <a:pt x="330" y="1596"/>
                      <a:pt x="307" y="702"/>
                      <a:pt x="338" y="542"/>
                    </a:cubicBezTo>
                    <a:cubicBezTo>
                      <a:pt x="365" y="403"/>
                      <a:pt x="421" y="338"/>
                      <a:pt x="537" y="338"/>
                    </a:cubicBezTo>
                    <a:close/>
                    <a:moveTo>
                      <a:pt x="530" y="0"/>
                    </a:moveTo>
                    <a:cubicBezTo>
                      <a:pt x="400" y="0"/>
                      <a:pt x="288" y="54"/>
                      <a:pt x="201" y="164"/>
                    </a:cubicBezTo>
                    <a:cubicBezTo>
                      <a:pt x="131" y="252"/>
                      <a:pt x="68" y="354"/>
                      <a:pt x="43" y="458"/>
                    </a:cubicBezTo>
                    <a:cubicBezTo>
                      <a:pt x="1" y="636"/>
                      <a:pt x="13" y="1578"/>
                      <a:pt x="68" y="1856"/>
                    </a:cubicBezTo>
                    <a:cubicBezTo>
                      <a:pt x="273" y="2950"/>
                      <a:pt x="604" y="4012"/>
                      <a:pt x="954" y="5068"/>
                    </a:cubicBezTo>
                    <a:cubicBezTo>
                      <a:pt x="1007" y="5230"/>
                      <a:pt x="1081" y="5387"/>
                      <a:pt x="1159" y="5536"/>
                    </a:cubicBezTo>
                    <a:cubicBezTo>
                      <a:pt x="1292" y="5802"/>
                      <a:pt x="1525" y="5935"/>
                      <a:pt x="1811" y="5966"/>
                    </a:cubicBezTo>
                    <a:cubicBezTo>
                      <a:pt x="1853" y="5971"/>
                      <a:pt x="1895" y="5973"/>
                      <a:pt x="1937" y="5973"/>
                    </a:cubicBezTo>
                    <a:cubicBezTo>
                      <a:pt x="2019" y="5973"/>
                      <a:pt x="2102" y="5965"/>
                      <a:pt x="2181" y="5950"/>
                    </a:cubicBezTo>
                    <a:cubicBezTo>
                      <a:pt x="2621" y="5870"/>
                      <a:pt x="3024" y="5690"/>
                      <a:pt x="3419" y="5489"/>
                    </a:cubicBezTo>
                    <a:cubicBezTo>
                      <a:pt x="4319" y="5031"/>
                      <a:pt x="5173" y="4509"/>
                      <a:pt x="5809" y="3699"/>
                    </a:cubicBezTo>
                    <a:cubicBezTo>
                      <a:pt x="5917" y="3562"/>
                      <a:pt x="5958" y="3425"/>
                      <a:pt x="5885" y="3276"/>
                    </a:cubicBezTo>
                    <a:cubicBezTo>
                      <a:pt x="5805" y="3116"/>
                      <a:pt x="5711" y="2956"/>
                      <a:pt x="5594" y="2821"/>
                    </a:cubicBezTo>
                    <a:cubicBezTo>
                      <a:pt x="5334" y="2517"/>
                      <a:pt x="5025" y="2267"/>
                      <a:pt x="4682" y="2062"/>
                    </a:cubicBezTo>
                    <a:cubicBezTo>
                      <a:pt x="4246" y="1801"/>
                      <a:pt x="3794" y="1557"/>
                      <a:pt x="3348" y="1312"/>
                    </a:cubicBezTo>
                    <a:cubicBezTo>
                      <a:pt x="2763" y="990"/>
                      <a:pt x="2173" y="673"/>
                      <a:pt x="1582" y="356"/>
                    </a:cubicBezTo>
                    <a:cubicBezTo>
                      <a:pt x="1292" y="201"/>
                      <a:pt x="978" y="94"/>
                      <a:pt x="659" y="16"/>
                    </a:cubicBezTo>
                    <a:cubicBezTo>
                      <a:pt x="615" y="6"/>
                      <a:pt x="571" y="0"/>
                      <a:pt x="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4058800" y="3933575"/>
                <a:ext cx="133325" cy="133550"/>
              </a:xfrm>
              <a:custGeom>
                <a:rect b="b" l="l" r="r" t="t"/>
                <a:pathLst>
                  <a:path extrusionOk="0" h="5342" w="5333">
                    <a:moveTo>
                      <a:pt x="230" y="0"/>
                    </a:moveTo>
                    <a:cubicBezTo>
                      <a:pt x="114" y="0"/>
                      <a:pt x="58" y="65"/>
                      <a:pt x="31" y="204"/>
                    </a:cubicBezTo>
                    <a:cubicBezTo>
                      <a:pt x="0" y="364"/>
                      <a:pt x="23" y="1258"/>
                      <a:pt x="74" y="1536"/>
                    </a:cubicBezTo>
                    <a:cubicBezTo>
                      <a:pt x="289" y="2647"/>
                      <a:pt x="626" y="3725"/>
                      <a:pt x="987" y="4795"/>
                    </a:cubicBezTo>
                    <a:cubicBezTo>
                      <a:pt x="1015" y="4879"/>
                      <a:pt x="1056" y="4963"/>
                      <a:pt x="1097" y="5043"/>
                    </a:cubicBezTo>
                    <a:cubicBezTo>
                      <a:pt x="1196" y="5252"/>
                      <a:pt x="1311" y="5342"/>
                      <a:pt x="1537" y="5342"/>
                    </a:cubicBezTo>
                    <a:cubicBezTo>
                      <a:pt x="1572" y="5342"/>
                      <a:pt x="1609" y="5340"/>
                      <a:pt x="1649" y="5335"/>
                    </a:cubicBezTo>
                    <a:cubicBezTo>
                      <a:pt x="1813" y="5317"/>
                      <a:pt x="1977" y="5280"/>
                      <a:pt x="2130" y="5227"/>
                    </a:cubicBezTo>
                    <a:cubicBezTo>
                      <a:pt x="3028" y="4902"/>
                      <a:pt x="3861" y="4458"/>
                      <a:pt x="4604" y="3858"/>
                    </a:cubicBezTo>
                    <a:cubicBezTo>
                      <a:pt x="4825" y="3676"/>
                      <a:pt x="5019" y="3459"/>
                      <a:pt x="5218" y="3249"/>
                    </a:cubicBezTo>
                    <a:cubicBezTo>
                      <a:pt x="5332" y="3126"/>
                      <a:pt x="5332" y="3071"/>
                      <a:pt x="5238" y="2932"/>
                    </a:cubicBezTo>
                    <a:cubicBezTo>
                      <a:pt x="5158" y="2813"/>
                      <a:pt x="5074" y="2698"/>
                      <a:pt x="4974" y="2598"/>
                    </a:cubicBezTo>
                    <a:cubicBezTo>
                      <a:pt x="4555" y="2187"/>
                      <a:pt x="4064" y="1868"/>
                      <a:pt x="3550" y="1587"/>
                    </a:cubicBezTo>
                    <a:cubicBezTo>
                      <a:pt x="3235" y="1418"/>
                      <a:pt x="2920" y="1248"/>
                      <a:pt x="2605" y="1080"/>
                    </a:cubicBezTo>
                    <a:cubicBezTo>
                      <a:pt x="2030" y="773"/>
                      <a:pt x="1457" y="460"/>
                      <a:pt x="874" y="170"/>
                    </a:cubicBezTo>
                    <a:cubicBezTo>
                      <a:pt x="700" y="82"/>
                      <a:pt x="502" y="43"/>
                      <a:pt x="307" y="8"/>
                    </a:cubicBezTo>
                    <a:cubicBezTo>
                      <a:pt x="279" y="3"/>
                      <a:pt x="253" y="0"/>
                      <a:pt x="2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4116850" y="4013075"/>
                <a:ext cx="14750" cy="18125"/>
              </a:xfrm>
              <a:custGeom>
                <a:rect b="b" l="l" r="r" t="t"/>
                <a:pathLst>
                  <a:path extrusionOk="0" h="725" w="590">
                    <a:moveTo>
                      <a:pt x="262" y="0"/>
                    </a:moveTo>
                    <a:cubicBezTo>
                      <a:pt x="191" y="0"/>
                      <a:pt x="127" y="42"/>
                      <a:pt x="84" y="122"/>
                    </a:cubicBezTo>
                    <a:cubicBezTo>
                      <a:pt x="1" y="279"/>
                      <a:pt x="35" y="429"/>
                      <a:pt x="115" y="574"/>
                    </a:cubicBezTo>
                    <a:cubicBezTo>
                      <a:pt x="168" y="672"/>
                      <a:pt x="254" y="725"/>
                      <a:pt x="345" y="725"/>
                    </a:cubicBezTo>
                    <a:cubicBezTo>
                      <a:pt x="367" y="725"/>
                      <a:pt x="389" y="722"/>
                      <a:pt x="412" y="715"/>
                    </a:cubicBezTo>
                    <a:cubicBezTo>
                      <a:pt x="508" y="686"/>
                      <a:pt x="586" y="572"/>
                      <a:pt x="588" y="449"/>
                    </a:cubicBezTo>
                    <a:cubicBezTo>
                      <a:pt x="590" y="304"/>
                      <a:pt x="506" y="124"/>
                      <a:pt x="399" y="50"/>
                    </a:cubicBezTo>
                    <a:cubicBezTo>
                      <a:pt x="353" y="16"/>
                      <a:pt x="306" y="0"/>
                      <a:pt x="2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4089225" y="4001450"/>
                <a:ext cx="13675" cy="17825"/>
              </a:xfrm>
              <a:custGeom>
                <a:rect b="b" l="l" r="r" t="t"/>
                <a:pathLst>
                  <a:path extrusionOk="0" h="713" w="547">
                    <a:moveTo>
                      <a:pt x="243" y="0"/>
                    </a:moveTo>
                    <a:cubicBezTo>
                      <a:pt x="226" y="0"/>
                      <a:pt x="208" y="2"/>
                      <a:pt x="189" y="6"/>
                    </a:cubicBezTo>
                    <a:cubicBezTo>
                      <a:pt x="107" y="22"/>
                      <a:pt x="56" y="67"/>
                      <a:pt x="25" y="147"/>
                    </a:cubicBezTo>
                    <a:cubicBezTo>
                      <a:pt x="1" y="212"/>
                      <a:pt x="1" y="288"/>
                      <a:pt x="17" y="356"/>
                    </a:cubicBezTo>
                    <a:cubicBezTo>
                      <a:pt x="36" y="431"/>
                      <a:pt x="54" y="503"/>
                      <a:pt x="85" y="570"/>
                    </a:cubicBezTo>
                    <a:cubicBezTo>
                      <a:pt x="122" y="661"/>
                      <a:pt x="193" y="713"/>
                      <a:pt x="288" y="713"/>
                    </a:cubicBezTo>
                    <a:cubicBezTo>
                      <a:pt x="296" y="713"/>
                      <a:pt x="305" y="712"/>
                      <a:pt x="314" y="712"/>
                    </a:cubicBezTo>
                    <a:cubicBezTo>
                      <a:pt x="426" y="701"/>
                      <a:pt x="484" y="628"/>
                      <a:pt x="512" y="527"/>
                    </a:cubicBezTo>
                    <a:cubicBezTo>
                      <a:pt x="547" y="411"/>
                      <a:pt x="539" y="292"/>
                      <a:pt x="486" y="180"/>
                    </a:cubicBezTo>
                    <a:cubicBezTo>
                      <a:pt x="430" y="62"/>
                      <a:pt x="347" y="0"/>
                      <a:pt x="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4075225" y="3964100"/>
                <a:ext cx="14075" cy="16675"/>
              </a:xfrm>
              <a:custGeom>
                <a:rect b="b" l="l" r="r" t="t"/>
                <a:pathLst>
                  <a:path extrusionOk="0" h="667" w="563">
                    <a:moveTo>
                      <a:pt x="275" y="0"/>
                    </a:moveTo>
                    <a:cubicBezTo>
                      <a:pt x="226" y="0"/>
                      <a:pt x="177" y="12"/>
                      <a:pt x="133" y="35"/>
                    </a:cubicBezTo>
                    <a:cubicBezTo>
                      <a:pt x="45" y="78"/>
                      <a:pt x="0" y="170"/>
                      <a:pt x="37" y="295"/>
                    </a:cubicBezTo>
                    <a:cubicBezTo>
                      <a:pt x="68" y="395"/>
                      <a:pt x="119" y="493"/>
                      <a:pt x="184" y="575"/>
                    </a:cubicBezTo>
                    <a:cubicBezTo>
                      <a:pt x="228" y="631"/>
                      <a:pt x="287" y="666"/>
                      <a:pt x="355" y="666"/>
                    </a:cubicBezTo>
                    <a:cubicBezTo>
                      <a:pt x="386" y="666"/>
                      <a:pt x="420" y="659"/>
                      <a:pt x="454" y="643"/>
                    </a:cubicBezTo>
                    <a:cubicBezTo>
                      <a:pt x="563" y="591"/>
                      <a:pt x="534" y="176"/>
                      <a:pt x="471" y="90"/>
                    </a:cubicBezTo>
                    <a:cubicBezTo>
                      <a:pt x="427" y="30"/>
                      <a:pt x="352" y="0"/>
                      <a:pt x="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4135875" y="3988950"/>
                <a:ext cx="15000" cy="15675"/>
              </a:xfrm>
              <a:custGeom>
                <a:rect b="b" l="l" r="r" t="t"/>
                <a:pathLst>
                  <a:path extrusionOk="0" h="627" w="600">
                    <a:moveTo>
                      <a:pt x="228" y="0"/>
                    </a:moveTo>
                    <a:cubicBezTo>
                      <a:pt x="106" y="0"/>
                      <a:pt x="6" y="89"/>
                      <a:pt x="3" y="205"/>
                    </a:cubicBezTo>
                    <a:cubicBezTo>
                      <a:pt x="1" y="332"/>
                      <a:pt x="144" y="553"/>
                      <a:pt x="258" y="600"/>
                    </a:cubicBezTo>
                    <a:cubicBezTo>
                      <a:pt x="300" y="618"/>
                      <a:pt x="340" y="627"/>
                      <a:pt x="378" y="627"/>
                    </a:cubicBezTo>
                    <a:cubicBezTo>
                      <a:pt x="504" y="627"/>
                      <a:pt x="599" y="531"/>
                      <a:pt x="596" y="383"/>
                    </a:cubicBezTo>
                    <a:cubicBezTo>
                      <a:pt x="594" y="217"/>
                      <a:pt x="424" y="27"/>
                      <a:pt x="262" y="2"/>
                    </a:cubicBezTo>
                    <a:cubicBezTo>
                      <a:pt x="251" y="1"/>
                      <a:pt x="240" y="0"/>
                      <a:pt x="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4103975" y="3968700"/>
                <a:ext cx="15975" cy="15000"/>
              </a:xfrm>
              <a:custGeom>
                <a:rect b="b" l="l" r="r" t="t"/>
                <a:pathLst>
                  <a:path extrusionOk="0" h="600" w="639">
                    <a:moveTo>
                      <a:pt x="266" y="1"/>
                    </a:moveTo>
                    <a:cubicBezTo>
                      <a:pt x="141" y="1"/>
                      <a:pt x="6" y="97"/>
                      <a:pt x="4" y="201"/>
                    </a:cubicBezTo>
                    <a:cubicBezTo>
                      <a:pt x="0" y="370"/>
                      <a:pt x="227" y="600"/>
                      <a:pt x="398" y="600"/>
                    </a:cubicBezTo>
                    <a:cubicBezTo>
                      <a:pt x="401" y="600"/>
                      <a:pt x="403" y="600"/>
                      <a:pt x="405" y="600"/>
                    </a:cubicBezTo>
                    <a:cubicBezTo>
                      <a:pt x="540" y="598"/>
                      <a:pt x="638" y="487"/>
                      <a:pt x="622" y="352"/>
                    </a:cubicBezTo>
                    <a:cubicBezTo>
                      <a:pt x="604" y="213"/>
                      <a:pt x="460" y="47"/>
                      <a:pt x="325" y="8"/>
                    </a:cubicBezTo>
                    <a:cubicBezTo>
                      <a:pt x="306" y="3"/>
                      <a:pt x="286" y="1"/>
                      <a:pt x="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3940900" y="3931400"/>
                <a:ext cx="120725" cy="151225"/>
              </a:xfrm>
              <a:custGeom>
                <a:rect b="b" l="l" r="r" t="t"/>
                <a:pathLst>
                  <a:path extrusionOk="0" h="6049" w="4829">
                    <a:moveTo>
                      <a:pt x="3375" y="336"/>
                    </a:moveTo>
                    <a:cubicBezTo>
                      <a:pt x="3445" y="336"/>
                      <a:pt x="3500" y="386"/>
                      <a:pt x="3546" y="492"/>
                    </a:cubicBezTo>
                    <a:cubicBezTo>
                      <a:pt x="3632" y="682"/>
                      <a:pt x="3708" y="876"/>
                      <a:pt x="3765" y="1079"/>
                    </a:cubicBezTo>
                    <a:cubicBezTo>
                      <a:pt x="4035" y="2051"/>
                      <a:pt x="4291" y="3025"/>
                      <a:pt x="4442" y="4023"/>
                    </a:cubicBezTo>
                    <a:cubicBezTo>
                      <a:pt x="4491" y="4348"/>
                      <a:pt x="4487" y="4678"/>
                      <a:pt x="4504" y="5005"/>
                    </a:cubicBezTo>
                    <a:cubicBezTo>
                      <a:pt x="4506" y="5077"/>
                      <a:pt x="4485" y="5152"/>
                      <a:pt x="4465" y="5222"/>
                    </a:cubicBezTo>
                    <a:cubicBezTo>
                      <a:pt x="4385" y="5496"/>
                      <a:pt x="4191" y="5648"/>
                      <a:pt x="3921" y="5695"/>
                    </a:cubicBezTo>
                    <a:cubicBezTo>
                      <a:pt x="3765" y="5721"/>
                      <a:pt x="3605" y="5725"/>
                      <a:pt x="3448" y="5742"/>
                    </a:cubicBezTo>
                    <a:cubicBezTo>
                      <a:pt x="2857" y="5709"/>
                      <a:pt x="2314" y="5515"/>
                      <a:pt x="1787" y="5265"/>
                    </a:cubicBezTo>
                    <a:cubicBezTo>
                      <a:pt x="1398" y="5087"/>
                      <a:pt x="1028" y="4882"/>
                      <a:pt x="710" y="4590"/>
                    </a:cubicBezTo>
                    <a:cubicBezTo>
                      <a:pt x="625" y="4512"/>
                      <a:pt x="543" y="4424"/>
                      <a:pt x="465" y="4334"/>
                    </a:cubicBezTo>
                    <a:cubicBezTo>
                      <a:pt x="324" y="4170"/>
                      <a:pt x="303" y="3980"/>
                      <a:pt x="393" y="3796"/>
                    </a:cubicBezTo>
                    <a:cubicBezTo>
                      <a:pt x="485" y="3608"/>
                      <a:pt x="598" y="3430"/>
                      <a:pt x="723" y="3264"/>
                    </a:cubicBezTo>
                    <a:cubicBezTo>
                      <a:pt x="1142" y="2712"/>
                      <a:pt x="1558" y="2153"/>
                      <a:pt x="2001" y="1619"/>
                    </a:cubicBezTo>
                    <a:cubicBezTo>
                      <a:pt x="2325" y="1230"/>
                      <a:pt x="2652" y="844"/>
                      <a:pt x="3049" y="527"/>
                    </a:cubicBezTo>
                    <a:cubicBezTo>
                      <a:pt x="3102" y="486"/>
                      <a:pt x="3153" y="443"/>
                      <a:pt x="3209" y="404"/>
                    </a:cubicBezTo>
                    <a:cubicBezTo>
                      <a:pt x="3272" y="359"/>
                      <a:pt x="3327" y="336"/>
                      <a:pt x="3375" y="336"/>
                    </a:cubicBezTo>
                    <a:close/>
                    <a:moveTo>
                      <a:pt x="3385" y="0"/>
                    </a:moveTo>
                    <a:cubicBezTo>
                      <a:pt x="3313" y="0"/>
                      <a:pt x="3237" y="23"/>
                      <a:pt x="3159" y="68"/>
                    </a:cubicBezTo>
                    <a:cubicBezTo>
                      <a:pt x="3010" y="158"/>
                      <a:pt x="2859" y="259"/>
                      <a:pt x="2738" y="381"/>
                    </a:cubicBezTo>
                    <a:cubicBezTo>
                      <a:pt x="2372" y="754"/>
                      <a:pt x="2001" y="1126"/>
                      <a:pt x="1670" y="1525"/>
                    </a:cubicBezTo>
                    <a:cubicBezTo>
                      <a:pt x="1244" y="2039"/>
                      <a:pt x="852" y="2579"/>
                      <a:pt x="449" y="3111"/>
                    </a:cubicBezTo>
                    <a:cubicBezTo>
                      <a:pt x="275" y="3340"/>
                      <a:pt x="117" y="3581"/>
                      <a:pt x="48" y="3870"/>
                    </a:cubicBezTo>
                    <a:cubicBezTo>
                      <a:pt x="1" y="4064"/>
                      <a:pt x="15" y="4246"/>
                      <a:pt x="127" y="4406"/>
                    </a:cubicBezTo>
                    <a:cubicBezTo>
                      <a:pt x="232" y="4555"/>
                      <a:pt x="352" y="4692"/>
                      <a:pt x="483" y="4815"/>
                    </a:cubicBezTo>
                    <a:cubicBezTo>
                      <a:pt x="778" y="5089"/>
                      <a:pt x="1118" y="5292"/>
                      <a:pt x="1476" y="5467"/>
                    </a:cubicBezTo>
                    <a:cubicBezTo>
                      <a:pt x="2098" y="5772"/>
                      <a:pt x="2736" y="6016"/>
                      <a:pt x="3503" y="6049"/>
                    </a:cubicBezTo>
                    <a:cubicBezTo>
                      <a:pt x="3581" y="6042"/>
                      <a:pt x="3720" y="6040"/>
                      <a:pt x="3855" y="6018"/>
                    </a:cubicBezTo>
                    <a:cubicBezTo>
                      <a:pt x="4424" y="5946"/>
                      <a:pt x="4759" y="5621"/>
                      <a:pt x="4811" y="5087"/>
                    </a:cubicBezTo>
                    <a:cubicBezTo>
                      <a:pt x="4829" y="4917"/>
                      <a:pt x="4825" y="4747"/>
                      <a:pt x="4813" y="4578"/>
                    </a:cubicBezTo>
                    <a:cubicBezTo>
                      <a:pt x="4770" y="3953"/>
                      <a:pt x="4647" y="3342"/>
                      <a:pt x="4489" y="2738"/>
                    </a:cubicBezTo>
                    <a:cubicBezTo>
                      <a:pt x="4309" y="2036"/>
                      <a:pt x="4115" y="1337"/>
                      <a:pt x="3914" y="641"/>
                    </a:cubicBezTo>
                    <a:cubicBezTo>
                      <a:pt x="3871" y="488"/>
                      <a:pt x="3792" y="338"/>
                      <a:pt x="3706" y="199"/>
                    </a:cubicBezTo>
                    <a:cubicBezTo>
                      <a:pt x="3621" y="68"/>
                      <a:pt x="3510" y="0"/>
                      <a:pt x="3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a:off x="3948475" y="3939775"/>
                <a:ext cx="105075" cy="135175"/>
              </a:xfrm>
              <a:custGeom>
                <a:rect b="b" l="l" r="r" t="t"/>
                <a:pathLst>
                  <a:path extrusionOk="0" h="5407" w="4203">
                    <a:moveTo>
                      <a:pt x="3072" y="1"/>
                    </a:moveTo>
                    <a:cubicBezTo>
                      <a:pt x="3024" y="1"/>
                      <a:pt x="2969" y="24"/>
                      <a:pt x="2906" y="69"/>
                    </a:cubicBezTo>
                    <a:cubicBezTo>
                      <a:pt x="2850" y="108"/>
                      <a:pt x="2799" y="151"/>
                      <a:pt x="2746" y="192"/>
                    </a:cubicBezTo>
                    <a:cubicBezTo>
                      <a:pt x="2349" y="509"/>
                      <a:pt x="2022" y="895"/>
                      <a:pt x="1698" y="1284"/>
                    </a:cubicBezTo>
                    <a:cubicBezTo>
                      <a:pt x="1255" y="1818"/>
                      <a:pt x="839" y="2377"/>
                      <a:pt x="420" y="2929"/>
                    </a:cubicBezTo>
                    <a:cubicBezTo>
                      <a:pt x="295" y="3095"/>
                      <a:pt x="182" y="3273"/>
                      <a:pt x="90" y="3461"/>
                    </a:cubicBezTo>
                    <a:cubicBezTo>
                      <a:pt x="0" y="3645"/>
                      <a:pt x="21" y="3835"/>
                      <a:pt x="162" y="3999"/>
                    </a:cubicBezTo>
                    <a:cubicBezTo>
                      <a:pt x="240" y="4089"/>
                      <a:pt x="322" y="4177"/>
                      <a:pt x="407" y="4255"/>
                    </a:cubicBezTo>
                    <a:cubicBezTo>
                      <a:pt x="725" y="4547"/>
                      <a:pt x="1095" y="4752"/>
                      <a:pt x="1484" y="4930"/>
                    </a:cubicBezTo>
                    <a:cubicBezTo>
                      <a:pt x="2011" y="5180"/>
                      <a:pt x="2554" y="5374"/>
                      <a:pt x="3145" y="5407"/>
                    </a:cubicBezTo>
                    <a:cubicBezTo>
                      <a:pt x="3302" y="5390"/>
                      <a:pt x="3462" y="5386"/>
                      <a:pt x="3618" y="5360"/>
                    </a:cubicBezTo>
                    <a:cubicBezTo>
                      <a:pt x="3888" y="5313"/>
                      <a:pt x="4082" y="5161"/>
                      <a:pt x="4162" y="4887"/>
                    </a:cubicBezTo>
                    <a:cubicBezTo>
                      <a:pt x="4182" y="4817"/>
                      <a:pt x="4203" y="4742"/>
                      <a:pt x="4201" y="4670"/>
                    </a:cubicBezTo>
                    <a:cubicBezTo>
                      <a:pt x="4184" y="4343"/>
                      <a:pt x="4188" y="4013"/>
                      <a:pt x="4139" y="3688"/>
                    </a:cubicBezTo>
                    <a:cubicBezTo>
                      <a:pt x="3988" y="2690"/>
                      <a:pt x="3732" y="1716"/>
                      <a:pt x="3462" y="744"/>
                    </a:cubicBezTo>
                    <a:cubicBezTo>
                      <a:pt x="3405" y="541"/>
                      <a:pt x="3329" y="347"/>
                      <a:pt x="3243" y="157"/>
                    </a:cubicBezTo>
                    <a:cubicBezTo>
                      <a:pt x="3197" y="51"/>
                      <a:pt x="3142"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a:off x="4004525" y="4036575"/>
                <a:ext cx="16400" cy="20275"/>
              </a:xfrm>
              <a:custGeom>
                <a:rect b="b" l="l" r="r" t="t"/>
                <a:pathLst>
                  <a:path extrusionOk="0" h="811" w="656">
                    <a:moveTo>
                      <a:pt x="232" y="0"/>
                    </a:moveTo>
                    <a:cubicBezTo>
                      <a:pt x="103" y="0"/>
                      <a:pt x="1" y="80"/>
                      <a:pt x="9" y="205"/>
                    </a:cubicBezTo>
                    <a:cubicBezTo>
                      <a:pt x="21" y="360"/>
                      <a:pt x="70" y="512"/>
                      <a:pt x="113" y="663"/>
                    </a:cubicBezTo>
                    <a:cubicBezTo>
                      <a:pt x="128" y="700"/>
                      <a:pt x="173" y="731"/>
                      <a:pt x="209" y="757"/>
                    </a:cubicBezTo>
                    <a:cubicBezTo>
                      <a:pt x="262" y="794"/>
                      <a:pt x="317" y="811"/>
                      <a:pt x="369" y="811"/>
                    </a:cubicBezTo>
                    <a:cubicBezTo>
                      <a:pt x="478" y="811"/>
                      <a:pt x="572" y="736"/>
                      <a:pt x="604" y="606"/>
                    </a:cubicBezTo>
                    <a:cubicBezTo>
                      <a:pt x="655" y="399"/>
                      <a:pt x="510" y="107"/>
                      <a:pt x="314" y="25"/>
                    </a:cubicBezTo>
                    <a:cubicBezTo>
                      <a:pt x="283" y="12"/>
                      <a:pt x="250" y="4"/>
                      <a:pt x="2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a:off x="4022225" y="4009225"/>
                <a:ext cx="14650" cy="19700"/>
              </a:xfrm>
              <a:custGeom>
                <a:rect b="b" l="l" r="r" t="t"/>
                <a:pathLst>
                  <a:path extrusionOk="0" h="788" w="586">
                    <a:moveTo>
                      <a:pt x="336" y="0"/>
                    </a:moveTo>
                    <a:cubicBezTo>
                      <a:pt x="328" y="0"/>
                      <a:pt x="320" y="1"/>
                      <a:pt x="312" y="2"/>
                    </a:cubicBezTo>
                    <a:cubicBezTo>
                      <a:pt x="201" y="12"/>
                      <a:pt x="95" y="30"/>
                      <a:pt x="56" y="155"/>
                    </a:cubicBezTo>
                    <a:cubicBezTo>
                      <a:pt x="1" y="335"/>
                      <a:pt x="9" y="513"/>
                      <a:pt x="111" y="675"/>
                    </a:cubicBezTo>
                    <a:cubicBezTo>
                      <a:pt x="159" y="750"/>
                      <a:pt x="233" y="788"/>
                      <a:pt x="307" y="788"/>
                    </a:cubicBezTo>
                    <a:cubicBezTo>
                      <a:pt x="382" y="788"/>
                      <a:pt x="457" y="748"/>
                      <a:pt x="504" y="669"/>
                    </a:cubicBezTo>
                    <a:cubicBezTo>
                      <a:pt x="514" y="654"/>
                      <a:pt x="520" y="638"/>
                      <a:pt x="528" y="622"/>
                    </a:cubicBezTo>
                    <a:cubicBezTo>
                      <a:pt x="580" y="505"/>
                      <a:pt x="586" y="376"/>
                      <a:pt x="557" y="255"/>
                    </a:cubicBezTo>
                    <a:cubicBezTo>
                      <a:pt x="547" y="212"/>
                      <a:pt x="535" y="174"/>
                      <a:pt x="524" y="135"/>
                    </a:cubicBezTo>
                    <a:cubicBezTo>
                      <a:pt x="490" y="55"/>
                      <a:pt x="429" y="0"/>
                      <a:pt x="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3993900" y="3988975"/>
                <a:ext cx="13925" cy="19500"/>
              </a:xfrm>
              <a:custGeom>
                <a:rect b="b" l="l" r="r" t="t"/>
                <a:pathLst>
                  <a:path extrusionOk="0" h="780" w="557">
                    <a:moveTo>
                      <a:pt x="215" y="1"/>
                    </a:moveTo>
                    <a:cubicBezTo>
                      <a:pt x="206" y="1"/>
                      <a:pt x="198" y="2"/>
                      <a:pt x="190" y="4"/>
                    </a:cubicBezTo>
                    <a:cubicBezTo>
                      <a:pt x="68" y="32"/>
                      <a:pt x="23" y="132"/>
                      <a:pt x="10" y="241"/>
                    </a:cubicBezTo>
                    <a:cubicBezTo>
                      <a:pt x="0" y="337"/>
                      <a:pt x="0" y="435"/>
                      <a:pt x="16" y="527"/>
                    </a:cubicBezTo>
                    <a:cubicBezTo>
                      <a:pt x="51" y="682"/>
                      <a:pt x="166" y="780"/>
                      <a:pt x="291" y="780"/>
                    </a:cubicBezTo>
                    <a:cubicBezTo>
                      <a:pt x="298" y="780"/>
                      <a:pt x="306" y="780"/>
                      <a:pt x="313" y="779"/>
                    </a:cubicBezTo>
                    <a:cubicBezTo>
                      <a:pt x="444" y="767"/>
                      <a:pt x="534" y="656"/>
                      <a:pt x="553" y="490"/>
                    </a:cubicBezTo>
                    <a:cubicBezTo>
                      <a:pt x="555" y="486"/>
                      <a:pt x="555" y="484"/>
                      <a:pt x="555" y="480"/>
                    </a:cubicBezTo>
                    <a:cubicBezTo>
                      <a:pt x="557" y="429"/>
                      <a:pt x="555" y="380"/>
                      <a:pt x="544" y="331"/>
                    </a:cubicBezTo>
                    <a:cubicBezTo>
                      <a:pt x="536" y="286"/>
                      <a:pt x="524" y="229"/>
                      <a:pt x="501" y="177"/>
                    </a:cubicBezTo>
                    <a:cubicBezTo>
                      <a:pt x="466" y="93"/>
                      <a:pt x="308" y="1"/>
                      <a:pt x="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3965750" y="4021550"/>
                <a:ext cx="20175" cy="13600"/>
              </a:xfrm>
              <a:custGeom>
                <a:rect b="b" l="l" r="r" t="t"/>
                <a:pathLst>
                  <a:path extrusionOk="0" h="544" w="807">
                    <a:moveTo>
                      <a:pt x="402" y="1"/>
                    </a:moveTo>
                    <a:cubicBezTo>
                      <a:pt x="386" y="1"/>
                      <a:pt x="371" y="1"/>
                      <a:pt x="355" y="2"/>
                    </a:cubicBezTo>
                    <a:cubicBezTo>
                      <a:pt x="312" y="4"/>
                      <a:pt x="269" y="18"/>
                      <a:pt x="222" y="22"/>
                    </a:cubicBezTo>
                    <a:cubicBezTo>
                      <a:pt x="128" y="32"/>
                      <a:pt x="62" y="79"/>
                      <a:pt x="32" y="165"/>
                    </a:cubicBezTo>
                    <a:cubicBezTo>
                      <a:pt x="1" y="253"/>
                      <a:pt x="25" y="333"/>
                      <a:pt x="85" y="401"/>
                    </a:cubicBezTo>
                    <a:cubicBezTo>
                      <a:pt x="183" y="511"/>
                      <a:pt x="310" y="542"/>
                      <a:pt x="435" y="544"/>
                    </a:cubicBezTo>
                    <a:cubicBezTo>
                      <a:pt x="631" y="544"/>
                      <a:pt x="762" y="468"/>
                      <a:pt x="782" y="345"/>
                    </a:cubicBezTo>
                    <a:cubicBezTo>
                      <a:pt x="807" y="212"/>
                      <a:pt x="688" y="59"/>
                      <a:pt x="523" y="14"/>
                    </a:cubicBezTo>
                    <a:cubicBezTo>
                      <a:pt x="482" y="4"/>
                      <a:pt x="442" y="1"/>
                      <a:pt x="4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4011525" y="3963400"/>
                <a:ext cx="12875" cy="18500"/>
              </a:xfrm>
              <a:custGeom>
                <a:rect b="b" l="l" r="r" t="t"/>
                <a:pathLst>
                  <a:path extrusionOk="0" h="740" w="515">
                    <a:moveTo>
                      <a:pt x="289" y="0"/>
                    </a:moveTo>
                    <a:cubicBezTo>
                      <a:pt x="245" y="0"/>
                      <a:pt x="201" y="17"/>
                      <a:pt x="167" y="47"/>
                    </a:cubicBezTo>
                    <a:cubicBezTo>
                      <a:pt x="21" y="177"/>
                      <a:pt x="1" y="515"/>
                      <a:pt x="128" y="660"/>
                    </a:cubicBezTo>
                    <a:cubicBezTo>
                      <a:pt x="175" y="713"/>
                      <a:pt x="237" y="740"/>
                      <a:pt x="298" y="740"/>
                    </a:cubicBezTo>
                    <a:cubicBezTo>
                      <a:pt x="368" y="740"/>
                      <a:pt x="434" y="705"/>
                      <a:pt x="474" y="636"/>
                    </a:cubicBezTo>
                    <a:cubicBezTo>
                      <a:pt x="515" y="564"/>
                      <a:pt x="496" y="167"/>
                      <a:pt x="435" y="81"/>
                    </a:cubicBezTo>
                    <a:cubicBezTo>
                      <a:pt x="398" y="26"/>
                      <a:pt x="344" y="0"/>
                      <a:pt x="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4063700" y="3750400"/>
                <a:ext cx="138850" cy="133250"/>
              </a:xfrm>
              <a:custGeom>
                <a:rect b="b" l="l" r="r" t="t"/>
                <a:pathLst>
                  <a:path extrusionOk="0" h="5330" w="5554">
                    <a:moveTo>
                      <a:pt x="2174" y="307"/>
                    </a:moveTo>
                    <a:cubicBezTo>
                      <a:pt x="2313" y="332"/>
                      <a:pt x="2456" y="348"/>
                      <a:pt x="2591" y="385"/>
                    </a:cubicBezTo>
                    <a:cubicBezTo>
                      <a:pt x="3460" y="645"/>
                      <a:pt x="4183" y="1128"/>
                      <a:pt x="4741" y="1837"/>
                    </a:cubicBezTo>
                    <a:cubicBezTo>
                      <a:pt x="4895" y="2030"/>
                      <a:pt x="4993" y="2265"/>
                      <a:pt x="5109" y="2486"/>
                    </a:cubicBezTo>
                    <a:cubicBezTo>
                      <a:pt x="5185" y="2623"/>
                      <a:pt x="5144" y="2756"/>
                      <a:pt x="5034" y="2854"/>
                    </a:cubicBezTo>
                    <a:cubicBezTo>
                      <a:pt x="4850" y="3012"/>
                      <a:pt x="4668" y="3184"/>
                      <a:pt x="4461" y="3304"/>
                    </a:cubicBezTo>
                    <a:cubicBezTo>
                      <a:pt x="3522" y="3853"/>
                      <a:pt x="2542" y="4329"/>
                      <a:pt x="1533" y="4741"/>
                    </a:cubicBezTo>
                    <a:cubicBezTo>
                      <a:pt x="1249" y="4855"/>
                      <a:pt x="966" y="4978"/>
                      <a:pt x="660" y="5023"/>
                    </a:cubicBezTo>
                    <a:cubicBezTo>
                      <a:pt x="623" y="5029"/>
                      <a:pt x="582" y="5037"/>
                      <a:pt x="543" y="5037"/>
                    </a:cubicBezTo>
                    <a:cubicBezTo>
                      <a:pt x="412" y="5035"/>
                      <a:pt x="388" y="5005"/>
                      <a:pt x="357" y="4874"/>
                    </a:cubicBezTo>
                    <a:cubicBezTo>
                      <a:pt x="312" y="4673"/>
                      <a:pt x="359" y="4479"/>
                      <a:pt x="404" y="4286"/>
                    </a:cubicBezTo>
                    <a:cubicBezTo>
                      <a:pt x="674" y="3190"/>
                      <a:pt x="993" y="2110"/>
                      <a:pt x="1425" y="1066"/>
                    </a:cubicBezTo>
                    <a:cubicBezTo>
                      <a:pt x="1494" y="894"/>
                      <a:pt x="1588" y="729"/>
                      <a:pt x="1689" y="573"/>
                    </a:cubicBezTo>
                    <a:cubicBezTo>
                      <a:pt x="1822" y="368"/>
                      <a:pt x="1928" y="321"/>
                      <a:pt x="2174" y="307"/>
                    </a:cubicBezTo>
                    <a:close/>
                    <a:moveTo>
                      <a:pt x="2070" y="0"/>
                    </a:moveTo>
                    <a:cubicBezTo>
                      <a:pt x="1854" y="0"/>
                      <a:pt x="1637" y="120"/>
                      <a:pt x="1486" y="332"/>
                    </a:cubicBezTo>
                    <a:cubicBezTo>
                      <a:pt x="1335" y="549"/>
                      <a:pt x="1206" y="784"/>
                      <a:pt x="1106" y="1029"/>
                    </a:cubicBezTo>
                    <a:cubicBezTo>
                      <a:pt x="711" y="1995"/>
                      <a:pt x="404" y="2991"/>
                      <a:pt x="152" y="4004"/>
                    </a:cubicBezTo>
                    <a:cubicBezTo>
                      <a:pt x="87" y="4274"/>
                      <a:pt x="36" y="4550"/>
                      <a:pt x="19" y="4822"/>
                    </a:cubicBezTo>
                    <a:cubicBezTo>
                      <a:pt x="1" y="5138"/>
                      <a:pt x="214" y="5326"/>
                      <a:pt x="531" y="5330"/>
                    </a:cubicBezTo>
                    <a:cubicBezTo>
                      <a:pt x="782" y="5330"/>
                      <a:pt x="1024" y="5258"/>
                      <a:pt x="1257" y="5168"/>
                    </a:cubicBezTo>
                    <a:cubicBezTo>
                      <a:pt x="2350" y="4751"/>
                      <a:pt x="3397" y="4235"/>
                      <a:pt x="4424" y="3681"/>
                    </a:cubicBezTo>
                    <a:cubicBezTo>
                      <a:pt x="4663" y="3552"/>
                      <a:pt x="4897" y="3401"/>
                      <a:pt x="5097" y="3223"/>
                    </a:cubicBezTo>
                    <a:cubicBezTo>
                      <a:pt x="5508" y="2854"/>
                      <a:pt x="5553" y="2703"/>
                      <a:pt x="5341" y="2232"/>
                    </a:cubicBezTo>
                    <a:cubicBezTo>
                      <a:pt x="5232" y="1995"/>
                      <a:pt x="5089" y="1762"/>
                      <a:pt x="4921" y="1557"/>
                    </a:cubicBezTo>
                    <a:cubicBezTo>
                      <a:pt x="4438" y="972"/>
                      <a:pt x="3841" y="526"/>
                      <a:pt x="3131" y="240"/>
                    </a:cubicBezTo>
                    <a:cubicBezTo>
                      <a:pt x="2826" y="117"/>
                      <a:pt x="2515" y="15"/>
                      <a:pt x="2116" y="2"/>
                    </a:cubicBezTo>
                    <a:cubicBezTo>
                      <a:pt x="2101" y="1"/>
                      <a:pt x="2085"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4071475" y="3758075"/>
                <a:ext cx="121875" cy="118275"/>
              </a:xfrm>
              <a:custGeom>
                <a:rect b="b" l="l" r="r" t="t"/>
                <a:pathLst>
                  <a:path extrusionOk="0" h="4731" w="4875">
                    <a:moveTo>
                      <a:pt x="1863" y="0"/>
                    </a:moveTo>
                    <a:cubicBezTo>
                      <a:pt x="1617" y="14"/>
                      <a:pt x="1511" y="61"/>
                      <a:pt x="1378" y="266"/>
                    </a:cubicBezTo>
                    <a:cubicBezTo>
                      <a:pt x="1277" y="422"/>
                      <a:pt x="1183" y="587"/>
                      <a:pt x="1114" y="759"/>
                    </a:cubicBezTo>
                    <a:cubicBezTo>
                      <a:pt x="682" y="1803"/>
                      <a:pt x="363" y="2883"/>
                      <a:pt x="93" y="3979"/>
                    </a:cubicBezTo>
                    <a:cubicBezTo>
                      <a:pt x="48" y="4172"/>
                      <a:pt x="1" y="4366"/>
                      <a:pt x="46" y="4567"/>
                    </a:cubicBezTo>
                    <a:cubicBezTo>
                      <a:pt x="77" y="4698"/>
                      <a:pt x="101" y="4728"/>
                      <a:pt x="232" y="4730"/>
                    </a:cubicBezTo>
                    <a:cubicBezTo>
                      <a:pt x="271" y="4730"/>
                      <a:pt x="312" y="4722"/>
                      <a:pt x="349" y="4716"/>
                    </a:cubicBezTo>
                    <a:cubicBezTo>
                      <a:pt x="655" y="4671"/>
                      <a:pt x="938" y="4548"/>
                      <a:pt x="1222" y="4434"/>
                    </a:cubicBezTo>
                    <a:cubicBezTo>
                      <a:pt x="2231" y="4022"/>
                      <a:pt x="3211" y="3546"/>
                      <a:pt x="4150" y="2997"/>
                    </a:cubicBezTo>
                    <a:cubicBezTo>
                      <a:pt x="4357" y="2877"/>
                      <a:pt x="4539" y="2705"/>
                      <a:pt x="4723" y="2547"/>
                    </a:cubicBezTo>
                    <a:cubicBezTo>
                      <a:pt x="4833" y="2449"/>
                      <a:pt x="4874" y="2316"/>
                      <a:pt x="4798" y="2179"/>
                    </a:cubicBezTo>
                    <a:cubicBezTo>
                      <a:pt x="4682" y="1958"/>
                      <a:pt x="4584" y="1723"/>
                      <a:pt x="4430" y="1530"/>
                    </a:cubicBezTo>
                    <a:cubicBezTo>
                      <a:pt x="3872" y="821"/>
                      <a:pt x="3149" y="338"/>
                      <a:pt x="2280" y="78"/>
                    </a:cubicBezTo>
                    <a:cubicBezTo>
                      <a:pt x="2145" y="41"/>
                      <a:pt x="2002" y="25"/>
                      <a:pt x="18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4144275" y="3793550"/>
                <a:ext cx="21800" cy="14675"/>
              </a:xfrm>
              <a:custGeom>
                <a:rect b="b" l="l" r="r" t="t"/>
                <a:pathLst>
                  <a:path extrusionOk="0" h="587" w="872">
                    <a:moveTo>
                      <a:pt x="400" y="1"/>
                    </a:moveTo>
                    <a:cubicBezTo>
                      <a:pt x="290" y="1"/>
                      <a:pt x="183" y="34"/>
                      <a:pt x="111" y="103"/>
                    </a:cubicBezTo>
                    <a:cubicBezTo>
                      <a:pt x="21" y="189"/>
                      <a:pt x="0" y="312"/>
                      <a:pt x="84" y="390"/>
                    </a:cubicBezTo>
                    <a:cubicBezTo>
                      <a:pt x="191" y="485"/>
                      <a:pt x="303" y="586"/>
                      <a:pt x="466" y="586"/>
                    </a:cubicBezTo>
                    <a:cubicBezTo>
                      <a:pt x="467" y="586"/>
                      <a:pt x="469" y="586"/>
                      <a:pt x="471" y="586"/>
                    </a:cubicBezTo>
                    <a:cubicBezTo>
                      <a:pt x="536" y="570"/>
                      <a:pt x="606" y="564"/>
                      <a:pt x="667" y="539"/>
                    </a:cubicBezTo>
                    <a:cubicBezTo>
                      <a:pt x="829" y="472"/>
                      <a:pt x="872" y="302"/>
                      <a:pt x="767" y="161"/>
                    </a:cubicBezTo>
                    <a:cubicBezTo>
                      <a:pt x="689" y="57"/>
                      <a:pt x="542" y="1"/>
                      <a:pt x="4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4116350" y="3776300"/>
                <a:ext cx="15725" cy="17925"/>
              </a:xfrm>
              <a:custGeom>
                <a:rect b="b" l="l" r="r" t="t"/>
                <a:pathLst>
                  <a:path extrusionOk="0" h="717" w="629">
                    <a:moveTo>
                      <a:pt x="263" y="0"/>
                    </a:moveTo>
                    <a:cubicBezTo>
                      <a:pt x="233" y="0"/>
                      <a:pt x="204" y="6"/>
                      <a:pt x="174" y="18"/>
                    </a:cubicBezTo>
                    <a:cubicBezTo>
                      <a:pt x="123" y="38"/>
                      <a:pt x="84" y="71"/>
                      <a:pt x="53" y="120"/>
                    </a:cubicBezTo>
                    <a:cubicBezTo>
                      <a:pt x="0" y="206"/>
                      <a:pt x="0" y="317"/>
                      <a:pt x="41" y="409"/>
                    </a:cubicBezTo>
                    <a:cubicBezTo>
                      <a:pt x="72" y="480"/>
                      <a:pt x="104" y="552"/>
                      <a:pt x="143" y="615"/>
                    </a:cubicBezTo>
                    <a:cubicBezTo>
                      <a:pt x="184" y="684"/>
                      <a:pt x="249" y="716"/>
                      <a:pt x="324" y="716"/>
                    </a:cubicBezTo>
                    <a:cubicBezTo>
                      <a:pt x="347" y="716"/>
                      <a:pt x="371" y="713"/>
                      <a:pt x="395" y="707"/>
                    </a:cubicBezTo>
                    <a:cubicBezTo>
                      <a:pt x="503" y="685"/>
                      <a:pt x="563" y="621"/>
                      <a:pt x="587" y="517"/>
                    </a:cubicBezTo>
                    <a:cubicBezTo>
                      <a:pt x="628" y="360"/>
                      <a:pt x="575" y="227"/>
                      <a:pt x="473" y="112"/>
                    </a:cubicBezTo>
                    <a:cubicBezTo>
                      <a:pt x="406" y="36"/>
                      <a:pt x="335" y="0"/>
                      <a:pt x="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4088725" y="3841800"/>
                <a:ext cx="14250" cy="17950"/>
              </a:xfrm>
              <a:custGeom>
                <a:rect b="b" l="l" r="r" t="t"/>
                <a:pathLst>
                  <a:path extrusionOk="0" h="718" w="570">
                    <a:moveTo>
                      <a:pt x="359" y="1"/>
                    </a:moveTo>
                    <a:cubicBezTo>
                      <a:pt x="316" y="1"/>
                      <a:pt x="272" y="17"/>
                      <a:pt x="229" y="41"/>
                    </a:cubicBezTo>
                    <a:cubicBezTo>
                      <a:pt x="72" y="137"/>
                      <a:pt x="8" y="287"/>
                      <a:pt x="0" y="438"/>
                    </a:cubicBezTo>
                    <a:cubicBezTo>
                      <a:pt x="0" y="600"/>
                      <a:pt x="51" y="675"/>
                      <a:pt x="148" y="706"/>
                    </a:cubicBezTo>
                    <a:cubicBezTo>
                      <a:pt x="172" y="714"/>
                      <a:pt x="196" y="717"/>
                      <a:pt x="219" y="717"/>
                    </a:cubicBezTo>
                    <a:cubicBezTo>
                      <a:pt x="305" y="717"/>
                      <a:pt x="385" y="669"/>
                      <a:pt x="430" y="579"/>
                    </a:cubicBezTo>
                    <a:cubicBezTo>
                      <a:pt x="477" y="479"/>
                      <a:pt x="518" y="373"/>
                      <a:pt x="547" y="264"/>
                    </a:cubicBezTo>
                    <a:cubicBezTo>
                      <a:pt x="569" y="178"/>
                      <a:pt x="542" y="96"/>
                      <a:pt x="467" y="39"/>
                    </a:cubicBezTo>
                    <a:cubicBezTo>
                      <a:pt x="432" y="12"/>
                      <a:pt x="396" y="1"/>
                      <a:pt x="3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4125700" y="3820150"/>
                <a:ext cx="17875" cy="13275"/>
              </a:xfrm>
              <a:custGeom>
                <a:rect b="b" l="l" r="r" t="t"/>
                <a:pathLst>
                  <a:path extrusionOk="0" h="531" w="715">
                    <a:moveTo>
                      <a:pt x="456" y="1"/>
                    </a:moveTo>
                    <a:cubicBezTo>
                      <a:pt x="419" y="1"/>
                      <a:pt x="382" y="8"/>
                      <a:pt x="346" y="21"/>
                    </a:cubicBezTo>
                    <a:cubicBezTo>
                      <a:pt x="268" y="48"/>
                      <a:pt x="191" y="79"/>
                      <a:pt x="119" y="126"/>
                    </a:cubicBezTo>
                    <a:cubicBezTo>
                      <a:pt x="19" y="187"/>
                      <a:pt x="0" y="308"/>
                      <a:pt x="43" y="412"/>
                    </a:cubicBezTo>
                    <a:cubicBezTo>
                      <a:pt x="76" y="483"/>
                      <a:pt x="138" y="531"/>
                      <a:pt x="226" y="531"/>
                    </a:cubicBezTo>
                    <a:cubicBezTo>
                      <a:pt x="244" y="531"/>
                      <a:pt x="263" y="529"/>
                      <a:pt x="283" y="525"/>
                    </a:cubicBezTo>
                    <a:cubicBezTo>
                      <a:pt x="387" y="502"/>
                      <a:pt x="489" y="463"/>
                      <a:pt x="579" y="410"/>
                    </a:cubicBezTo>
                    <a:cubicBezTo>
                      <a:pt x="682" y="349"/>
                      <a:pt x="715" y="238"/>
                      <a:pt x="678" y="146"/>
                    </a:cubicBezTo>
                    <a:cubicBezTo>
                      <a:pt x="657" y="95"/>
                      <a:pt x="627" y="62"/>
                      <a:pt x="586" y="36"/>
                    </a:cubicBezTo>
                    <a:cubicBezTo>
                      <a:pt x="547" y="12"/>
                      <a:pt x="502" y="1"/>
                      <a:pt x="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4096550" y="3805200"/>
                <a:ext cx="13950" cy="14450"/>
              </a:xfrm>
              <a:custGeom>
                <a:rect b="b" l="l" r="r" t="t"/>
                <a:pathLst>
                  <a:path extrusionOk="0" h="578" w="558">
                    <a:moveTo>
                      <a:pt x="362" y="1"/>
                    </a:moveTo>
                    <a:cubicBezTo>
                      <a:pt x="340" y="1"/>
                      <a:pt x="317" y="4"/>
                      <a:pt x="293" y="10"/>
                    </a:cubicBezTo>
                    <a:cubicBezTo>
                      <a:pt x="129" y="51"/>
                      <a:pt x="0" y="216"/>
                      <a:pt x="11" y="388"/>
                    </a:cubicBezTo>
                    <a:cubicBezTo>
                      <a:pt x="18" y="502"/>
                      <a:pt x="93" y="577"/>
                      <a:pt x="195" y="577"/>
                    </a:cubicBezTo>
                    <a:cubicBezTo>
                      <a:pt x="210" y="577"/>
                      <a:pt x="226" y="576"/>
                      <a:pt x="242" y="572"/>
                    </a:cubicBezTo>
                    <a:cubicBezTo>
                      <a:pt x="405" y="542"/>
                      <a:pt x="549" y="376"/>
                      <a:pt x="553" y="212"/>
                    </a:cubicBezTo>
                    <a:cubicBezTo>
                      <a:pt x="558" y="85"/>
                      <a:pt x="479" y="1"/>
                      <a:pt x="3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3891350" y="3793850"/>
                <a:ext cx="136025" cy="112025"/>
              </a:xfrm>
              <a:custGeom>
                <a:rect b="b" l="l" r="r" t="t"/>
                <a:pathLst>
                  <a:path extrusionOk="0" h="4481" w="5441">
                    <a:moveTo>
                      <a:pt x="2251" y="307"/>
                    </a:moveTo>
                    <a:cubicBezTo>
                      <a:pt x="2366" y="307"/>
                      <a:pt x="2480" y="362"/>
                      <a:pt x="2602" y="472"/>
                    </a:cubicBezTo>
                    <a:cubicBezTo>
                      <a:pt x="2772" y="623"/>
                      <a:pt x="2934" y="783"/>
                      <a:pt x="3079" y="957"/>
                    </a:cubicBezTo>
                    <a:cubicBezTo>
                      <a:pt x="3654" y="1642"/>
                      <a:pt x="4221" y="2338"/>
                      <a:pt x="4695" y="3101"/>
                    </a:cubicBezTo>
                    <a:cubicBezTo>
                      <a:pt x="4820" y="3303"/>
                      <a:pt x="4923" y="3520"/>
                      <a:pt x="5015" y="3737"/>
                    </a:cubicBezTo>
                    <a:cubicBezTo>
                      <a:pt x="5101" y="3944"/>
                      <a:pt x="5047" y="4054"/>
                      <a:pt x="4828" y="4093"/>
                    </a:cubicBezTo>
                    <a:cubicBezTo>
                      <a:pt x="4538" y="4142"/>
                      <a:pt x="4245" y="4165"/>
                      <a:pt x="3951" y="4183"/>
                    </a:cubicBezTo>
                    <a:cubicBezTo>
                      <a:pt x="3857" y="4188"/>
                      <a:pt x="3764" y="4190"/>
                      <a:pt x="3670" y="4190"/>
                    </a:cubicBezTo>
                    <a:cubicBezTo>
                      <a:pt x="3509" y="4190"/>
                      <a:pt x="3347" y="4185"/>
                      <a:pt x="3186" y="4185"/>
                    </a:cubicBezTo>
                    <a:cubicBezTo>
                      <a:pt x="3186" y="4186"/>
                      <a:pt x="3167" y="4187"/>
                      <a:pt x="3133" y="4187"/>
                    </a:cubicBezTo>
                    <a:cubicBezTo>
                      <a:pt x="2858" y="4187"/>
                      <a:pt x="1573" y="4152"/>
                      <a:pt x="890" y="4118"/>
                    </a:cubicBezTo>
                    <a:cubicBezTo>
                      <a:pt x="753" y="4112"/>
                      <a:pt x="620" y="4075"/>
                      <a:pt x="487" y="4052"/>
                    </a:cubicBezTo>
                    <a:cubicBezTo>
                      <a:pt x="368" y="4034"/>
                      <a:pt x="321" y="3958"/>
                      <a:pt x="311" y="3839"/>
                    </a:cubicBezTo>
                    <a:cubicBezTo>
                      <a:pt x="291" y="3586"/>
                      <a:pt x="338" y="3344"/>
                      <a:pt x="389" y="3099"/>
                    </a:cubicBezTo>
                    <a:cubicBezTo>
                      <a:pt x="552" y="2287"/>
                      <a:pt x="925" y="1575"/>
                      <a:pt x="1434" y="930"/>
                    </a:cubicBezTo>
                    <a:cubicBezTo>
                      <a:pt x="1571" y="752"/>
                      <a:pt x="1743" y="597"/>
                      <a:pt x="1917" y="453"/>
                    </a:cubicBezTo>
                    <a:cubicBezTo>
                      <a:pt x="2035" y="355"/>
                      <a:pt x="2144" y="307"/>
                      <a:pt x="2251" y="307"/>
                    </a:cubicBezTo>
                    <a:close/>
                    <a:moveTo>
                      <a:pt x="2268" y="1"/>
                    </a:moveTo>
                    <a:cubicBezTo>
                      <a:pt x="2110" y="1"/>
                      <a:pt x="1951" y="57"/>
                      <a:pt x="1798" y="167"/>
                    </a:cubicBezTo>
                    <a:cubicBezTo>
                      <a:pt x="1637" y="282"/>
                      <a:pt x="1483" y="415"/>
                      <a:pt x="1354" y="564"/>
                    </a:cubicBezTo>
                    <a:cubicBezTo>
                      <a:pt x="722" y="1290"/>
                      <a:pt x="301" y="2127"/>
                      <a:pt x="100" y="3072"/>
                    </a:cubicBezTo>
                    <a:cubicBezTo>
                      <a:pt x="39" y="3361"/>
                      <a:pt x="0" y="3653"/>
                      <a:pt x="31" y="3950"/>
                    </a:cubicBezTo>
                    <a:cubicBezTo>
                      <a:pt x="49" y="4142"/>
                      <a:pt x="166" y="4300"/>
                      <a:pt x="350" y="4341"/>
                    </a:cubicBezTo>
                    <a:cubicBezTo>
                      <a:pt x="483" y="4369"/>
                      <a:pt x="616" y="4400"/>
                      <a:pt x="751" y="4408"/>
                    </a:cubicBezTo>
                    <a:cubicBezTo>
                      <a:pt x="1369" y="4446"/>
                      <a:pt x="2498" y="4480"/>
                      <a:pt x="2864" y="4480"/>
                    </a:cubicBezTo>
                    <a:cubicBezTo>
                      <a:pt x="2938" y="4480"/>
                      <a:pt x="2980" y="4479"/>
                      <a:pt x="2981" y="4476"/>
                    </a:cubicBezTo>
                    <a:cubicBezTo>
                      <a:pt x="3251" y="4476"/>
                      <a:pt x="3521" y="4479"/>
                      <a:pt x="3791" y="4479"/>
                    </a:cubicBezTo>
                    <a:cubicBezTo>
                      <a:pt x="3980" y="4479"/>
                      <a:pt x="4169" y="4478"/>
                      <a:pt x="4358" y="4472"/>
                    </a:cubicBezTo>
                    <a:cubicBezTo>
                      <a:pt x="4573" y="4463"/>
                      <a:pt x="4792" y="4435"/>
                      <a:pt x="4992" y="4369"/>
                    </a:cubicBezTo>
                    <a:cubicBezTo>
                      <a:pt x="5303" y="4263"/>
                      <a:pt x="5440" y="4026"/>
                      <a:pt x="5334" y="3700"/>
                    </a:cubicBezTo>
                    <a:cubicBezTo>
                      <a:pt x="5313" y="3639"/>
                      <a:pt x="5301" y="3578"/>
                      <a:pt x="5270" y="3524"/>
                    </a:cubicBezTo>
                    <a:cubicBezTo>
                      <a:pt x="5127" y="3260"/>
                      <a:pt x="4996" y="2990"/>
                      <a:pt x="4833" y="2739"/>
                    </a:cubicBezTo>
                    <a:cubicBezTo>
                      <a:pt x="4372" y="2037"/>
                      <a:pt x="3846" y="1382"/>
                      <a:pt x="3306" y="740"/>
                    </a:cubicBezTo>
                    <a:cubicBezTo>
                      <a:pt x="3141" y="543"/>
                      <a:pt x="2954" y="355"/>
                      <a:pt x="2754" y="189"/>
                    </a:cubicBezTo>
                    <a:cubicBezTo>
                      <a:pt x="2600" y="63"/>
                      <a:pt x="2435" y="1"/>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3898600" y="3801500"/>
                <a:ext cx="120275" cy="97125"/>
              </a:xfrm>
              <a:custGeom>
                <a:rect b="b" l="l" r="r" t="t"/>
                <a:pathLst>
                  <a:path extrusionOk="0" h="3885" w="4811">
                    <a:moveTo>
                      <a:pt x="1961" y="1"/>
                    </a:moveTo>
                    <a:cubicBezTo>
                      <a:pt x="1854" y="1"/>
                      <a:pt x="1745" y="49"/>
                      <a:pt x="1627" y="147"/>
                    </a:cubicBezTo>
                    <a:cubicBezTo>
                      <a:pt x="1453" y="291"/>
                      <a:pt x="1281" y="446"/>
                      <a:pt x="1144" y="624"/>
                    </a:cubicBezTo>
                    <a:cubicBezTo>
                      <a:pt x="635" y="1269"/>
                      <a:pt x="262" y="1981"/>
                      <a:pt x="99" y="2793"/>
                    </a:cubicBezTo>
                    <a:cubicBezTo>
                      <a:pt x="48" y="3038"/>
                      <a:pt x="1" y="3280"/>
                      <a:pt x="21" y="3533"/>
                    </a:cubicBezTo>
                    <a:cubicBezTo>
                      <a:pt x="31" y="3652"/>
                      <a:pt x="78" y="3728"/>
                      <a:pt x="197" y="3746"/>
                    </a:cubicBezTo>
                    <a:cubicBezTo>
                      <a:pt x="330" y="3769"/>
                      <a:pt x="463" y="3806"/>
                      <a:pt x="600" y="3812"/>
                    </a:cubicBezTo>
                    <a:cubicBezTo>
                      <a:pt x="1283" y="3846"/>
                      <a:pt x="2568" y="3881"/>
                      <a:pt x="2843" y="3881"/>
                    </a:cubicBezTo>
                    <a:cubicBezTo>
                      <a:pt x="2877" y="3881"/>
                      <a:pt x="2896" y="3880"/>
                      <a:pt x="2896" y="3879"/>
                    </a:cubicBezTo>
                    <a:cubicBezTo>
                      <a:pt x="3057" y="3879"/>
                      <a:pt x="3219" y="3884"/>
                      <a:pt x="3380" y="3884"/>
                    </a:cubicBezTo>
                    <a:cubicBezTo>
                      <a:pt x="3474" y="3884"/>
                      <a:pt x="3567" y="3882"/>
                      <a:pt x="3661" y="3877"/>
                    </a:cubicBezTo>
                    <a:cubicBezTo>
                      <a:pt x="3955" y="3859"/>
                      <a:pt x="4248" y="3836"/>
                      <a:pt x="4538" y="3787"/>
                    </a:cubicBezTo>
                    <a:cubicBezTo>
                      <a:pt x="4757" y="3748"/>
                      <a:pt x="4811" y="3638"/>
                      <a:pt x="4725" y="3431"/>
                    </a:cubicBezTo>
                    <a:cubicBezTo>
                      <a:pt x="4633" y="3214"/>
                      <a:pt x="4530" y="2997"/>
                      <a:pt x="4405" y="2795"/>
                    </a:cubicBezTo>
                    <a:cubicBezTo>
                      <a:pt x="3931" y="2032"/>
                      <a:pt x="3364" y="1336"/>
                      <a:pt x="2789" y="651"/>
                    </a:cubicBezTo>
                    <a:cubicBezTo>
                      <a:pt x="2644" y="477"/>
                      <a:pt x="2482" y="317"/>
                      <a:pt x="2312" y="166"/>
                    </a:cubicBezTo>
                    <a:cubicBezTo>
                      <a:pt x="2190" y="56"/>
                      <a:pt x="2076" y="1"/>
                      <a:pt x="19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3919350" y="3868875"/>
                <a:ext cx="20650" cy="14900"/>
              </a:xfrm>
              <a:custGeom>
                <a:rect b="b" l="l" r="r" t="t"/>
                <a:pathLst>
                  <a:path extrusionOk="0" h="596" w="826">
                    <a:moveTo>
                      <a:pt x="504" y="1"/>
                    </a:moveTo>
                    <a:cubicBezTo>
                      <a:pt x="338" y="1"/>
                      <a:pt x="147" y="113"/>
                      <a:pt x="79" y="261"/>
                    </a:cubicBezTo>
                    <a:cubicBezTo>
                      <a:pt x="1" y="434"/>
                      <a:pt x="102" y="595"/>
                      <a:pt x="289" y="595"/>
                    </a:cubicBezTo>
                    <a:cubicBezTo>
                      <a:pt x="293" y="595"/>
                      <a:pt x="296" y="595"/>
                      <a:pt x="300" y="595"/>
                    </a:cubicBezTo>
                    <a:cubicBezTo>
                      <a:pt x="453" y="593"/>
                      <a:pt x="627" y="497"/>
                      <a:pt x="713" y="368"/>
                    </a:cubicBezTo>
                    <a:cubicBezTo>
                      <a:pt x="826" y="210"/>
                      <a:pt x="762" y="47"/>
                      <a:pt x="574" y="8"/>
                    </a:cubicBezTo>
                    <a:cubicBezTo>
                      <a:pt x="552" y="3"/>
                      <a:pt x="528" y="1"/>
                      <a:pt x="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3928475" y="3834625"/>
                <a:ext cx="13325" cy="18375"/>
              </a:xfrm>
              <a:custGeom>
                <a:rect b="b" l="l" r="r" t="t"/>
                <a:pathLst>
                  <a:path extrusionOk="0" h="735" w="533">
                    <a:moveTo>
                      <a:pt x="255" y="0"/>
                    </a:moveTo>
                    <a:cubicBezTo>
                      <a:pt x="249" y="0"/>
                      <a:pt x="242" y="0"/>
                      <a:pt x="236" y="1"/>
                    </a:cubicBezTo>
                    <a:cubicBezTo>
                      <a:pt x="133" y="9"/>
                      <a:pt x="68" y="68"/>
                      <a:pt x="33" y="160"/>
                    </a:cubicBezTo>
                    <a:cubicBezTo>
                      <a:pt x="29" y="173"/>
                      <a:pt x="25" y="185"/>
                      <a:pt x="21" y="201"/>
                    </a:cubicBezTo>
                    <a:cubicBezTo>
                      <a:pt x="0" y="291"/>
                      <a:pt x="4" y="388"/>
                      <a:pt x="33" y="478"/>
                    </a:cubicBezTo>
                    <a:cubicBezTo>
                      <a:pt x="47" y="518"/>
                      <a:pt x="62" y="561"/>
                      <a:pt x="80" y="602"/>
                    </a:cubicBezTo>
                    <a:cubicBezTo>
                      <a:pt x="112" y="676"/>
                      <a:pt x="173" y="734"/>
                      <a:pt x="258" y="734"/>
                    </a:cubicBezTo>
                    <a:cubicBezTo>
                      <a:pt x="265" y="734"/>
                      <a:pt x="272" y="734"/>
                      <a:pt x="279" y="733"/>
                    </a:cubicBezTo>
                    <a:cubicBezTo>
                      <a:pt x="371" y="723"/>
                      <a:pt x="438" y="668"/>
                      <a:pt x="471" y="584"/>
                    </a:cubicBezTo>
                    <a:cubicBezTo>
                      <a:pt x="532" y="428"/>
                      <a:pt x="516" y="275"/>
                      <a:pt x="438" y="126"/>
                    </a:cubicBezTo>
                    <a:cubicBezTo>
                      <a:pt x="400" y="50"/>
                      <a:pt x="341" y="0"/>
                      <a:pt x="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3954750" y="3864575"/>
                <a:ext cx="14575" cy="17200"/>
              </a:xfrm>
              <a:custGeom>
                <a:rect b="b" l="l" r="r" t="t"/>
                <a:pathLst>
                  <a:path extrusionOk="0" h="688" w="583">
                    <a:moveTo>
                      <a:pt x="206" y="1"/>
                    </a:moveTo>
                    <a:cubicBezTo>
                      <a:pt x="171" y="1"/>
                      <a:pt x="134" y="12"/>
                      <a:pt x="97" y="35"/>
                    </a:cubicBezTo>
                    <a:cubicBezTo>
                      <a:pt x="24" y="82"/>
                      <a:pt x="1" y="157"/>
                      <a:pt x="13" y="241"/>
                    </a:cubicBezTo>
                    <a:cubicBezTo>
                      <a:pt x="36" y="399"/>
                      <a:pt x="118" y="526"/>
                      <a:pt x="238" y="628"/>
                    </a:cubicBezTo>
                    <a:cubicBezTo>
                      <a:pt x="280" y="664"/>
                      <a:pt x="328" y="687"/>
                      <a:pt x="374" y="687"/>
                    </a:cubicBezTo>
                    <a:cubicBezTo>
                      <a:pt x="402" y="687"/>
                      <a:pt x="430" y="679"/>
                      <a:pt x="455" y="659"/>
                    </a:cubicBezTo>
                    <a:cubicBezTo>
                      <a:pt x="463" y="652"/>
                      <a:pt x="470" y="648"/>
                      <a:pt x="474" y="642"/>
                    </a:cubicBezTo>
                    <a:cubicBezTo>
                      <a:pt x="555" y="566"/>
                      <a:pt x="582" y="446"/>
                      <a:pt x="545" y="341"/>
                    </a:cubicBezTo>
                    <a:cubicBezTo>
                      <a:pt x="504" y="219"/>
                      <a:pt x="433" y="129"/>
                      <a:pt x="332" y="49"/>
                    </a:cubicBezTo>
                    <a:cubicBezTo>
                      <a:pt x="293" y="17"/>
                      <a:pt x="250"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3979825" y="3864600"/>
                <a:ext cx="14350" cy="16600"/>
              </a:xfrm>
              <a:custGeom>
                <a:rect b="b" l="l" r="r" t="t"/>
                <a:pathLst>
                  <a:path extrusionOk="0" h="664" w="574">
                    <a:moveTo>
                      <a:pt x="205" y="0"/>
                    </a:moveTo>
                    <a:cubicBezTo>
                      <a:pt x="100" y="0"/>
                      <a:pt x="13" y="76"/>
                      <a:pt x="9" y="195"/>
                    </a:cubicBezTo>
                    <a:cubicBezTo>
                      <a:pt x="1" y="355"/>
                      <a:pt x="156" y="590"/>
                      <a:pt x="301" y="647"/>
                    </a:cubicBezTo>
                    <a:cubicBezTo>
                      <a:pt x="331" y="658"/>
                      <a:pt x="360" y="664"/>
                      <a:pt x="387" y="664"/>
                    </a:cubicBezTo>
                    <a:cubicBezTo>
                      <a:pt x="492" y="664"/>
                      <a:pt x="571" y="587"/>
                      <a:pt x="571" y="467"/>
                    </a:cubicBezTo>
                    <a:cubicBezTo>
                      <a:pt x="573" y="310"/>
                      <a:pt x="451" y="99"/>
                      <a:pt x="316" y="27"/>
                    </a:cubicBezTo>
                    <a:cubicBezTo>
                      <a:pt x="278" y="9"/>
                      <a:pt x="241"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3955775" y="3838800"/>
                <a:ext cx="17175" cy="13050"/>
              </a:xfrm>
              <a:custGeom>
                <a:rect b="b" l="l" r="r" t="t"/>
                <a:pathLst>
                  <a:path extrusionOk="0" h="522" w="687">
                    <a:moveTo>
                      <a:pt x="476" y="0"/>
                    </a:moveTo>
                    <a:cubicBezTo>
                      <a:pt x="455" y="0"/>
                      <a:pt x="434" y="3"/>
                      <a:pt x="412" y="8"/>
                    </a:cubicBezTo>
                    <a:cubicBezTo>
                      <a:pt x="318" y="32"/>
                      <a:pt x="220" y="69"/>
                      <a:pt x="136" y="124"/>
                    </a:cubicBezTo>
                    <a:cubicBezTo>
                      <a:pt x="52" y="178"/>
                      <a:pt x="1" y="261"/>
                      <a:pt x="40" y="372"/>
                    </a:cubicBezTo>
                    <a:cubicBezTo>
                      <a:pt x="54" y="417"/>
                      <a:pt x="85" y="454"/>
                      <a:pt x="128" y="482"/>
                    </a:cubicBezTo>
                    <a:cubicBezTo>
                      <a:pt x="170" y="509"/>
                      <a:pt x="219" y="522"/>
                      <a:pt x="269" y="522"/>
                    </a:cubicBezTo>
                    <a:cubicBezTo>
                      <a:pt x="308" y="522"/>
                      <a:pt x="347" y="514"/>
                      <a:pt x="384" y="499"/>
                    </a:cubicBezTo>
                    <a:cubicBezTo>
                      <a:pt x="451" y="472"/>
                      <a:pt x="519" y="446"/>
                      <a:pt x="582" y="403"/>
                    </a:cubicBezTo>
                    <a:cubicBezTo>
                      <a:pt x="670" y="341"/>
                      <a:pt x="686" y="216"/>
                      <a:pt x="639" y="108"/>
                    </a:cubicBezTo>
                    <a:cubicBezTo>
                      <a:pt x="607" y="29"/>
                      <a:pt x="544"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p:nvPr/>
            </p:nvSpPr>
            <p:spPr>
              <a:xfrm>
                <a:off x="3973225" y="3739700"/>
                <a:ext cx="111575" cy="135050"/>
              </a:xfrm>
              <a:custGeom>
                <a:rect b="b" l="l" r="r" t="t"/>
                <a:pathLst>
                  <a:path extrusionOk="0" h="5402" w="4463">
                    <a:moveTo>
                      <a:pt x="3305" y="283"/>
                    </a:moveTo>
                    <a:cubicBezTo>
                      <a:pt x="3438" y="303"/>
                      <a:pt x="3673" y="326"/>
                      <a:pt x="3906" y="373"/>
                    </a:cubicBezTo>
                    <a:cubicBezTo>
                      <a:pt x="4074" y="410"/>
                      <a:pt x="4109" y="455"/>
                      <a:pt x="4084" y="627"/>
                    </a:cubicBezTo>
                    <a:cubicBezTo>
                      <a:pt x="4049" y="878"/>
                      <a:pt x="4000" y="1130"/>
                      <a:pt x="3939" y="1375"/>
                    </a:cubicBezTo>
                    <a:cubicBezTo>
                      <a:pt x="3741" y="2167"/>
                      <a:pt x="3540" y="2959"/>
                      <a:pt x="3323" y="3745"/>
                    </a:cubicBezTo>
                    <a:cubicBezTo>
                      <a:pt x="3233" y="4064"/>
                      <a:pt x="3098" y="4373"/>
                      <a:pt x="2979" y="4686"/>
                    </a:cubicBezTo>
                    <a:cubicBezTo>
                      <a:pt x="2945" y="4780"/>
                      <a:pt x="2898" y="4872"/>
                      <a:pt x="2844" y="4960"/>
                    </a:cubicBezTo>
                    <a:cubicBezTo>
                      <a:pt x="2791" y="5048"/>
                      <a:pt x="2735" y="5094"/>
                      <a:pt x="2672" y="5094"/>
                    </a:cubicBezTo>
                    <a:cubicBezTo>
                      <a:pt x="2624" y="5094"/>
                      <a:pt x="2571" y="5067"/>
                      <a:pt x="2513" y="5013"/>
                    </a:cubicBezTo>
                    <a:cubicBezTo>
                      <a:pt x="2386" y="4899"/>
                      <a:pt x="2267" y="4774"/>
                      <a:pt x="2177" y="4633"/>
                    </a:cubicBezTo>
                    <a:cubicBezTo>
                      <a:pt x="1752" y="3970"/>
                      <a:pt x="1332" y="3303"/>
                      <a:pt x="921" y="2632"/>
                    </a:cubicBezTo>
                    <a:cubicBezTo>
                      <a:pt x="737" y="2333"/>
                      <a:pt x="565" y="2026"/>
                      <a:pt x="402" y="1715"/>
                    </a:cubicBezTo>
                    <a:cubicBezTo>
                      <a:pt x="265" y="1451"/>
                      <a:pt x="289" y="1337"/>
                      <a:pt x="498" y="1122"/>
                    </a:cubicBezTo>
                    <a:cubicBezTo>
                      <a:pt x="801" y="805"/>
                      <a:pt x="1193" y="635"/>
                      <a:pt x="1603" y="512"/>
                    </a:cubicBezTo>
                    <a:cubicBezTo>
                      <a:pt x="2124" y="357"/>
                      <a:pt x="2660" y="316"/>
                      <a:pt x="3305" y="283"/>
                    </a:cubicBezTo>
                    <a:close/>
                    <a:moveTo>
                      <a:pt x="3350" y="1"/>
                    </a:moveTo>
                    <a:cubicBezTo>
                      <a:pt x="3039" y="1"/>
                      <a:pt x="2728" y="31"/>
                      <a:pt x="2417" y="62"/>
                    </a:cubicBezTo>
                    <a:cubicBezTo>
                      <a:pt x="1635" y="140"/>
                      <a:pt x="911" y="371"/>
                      <a:pt x="295" y="889"/>
                    </a:cubicBezTo>
                    <a:cubicBezTo>
                      <a:pt x="113" y="1040"/>
                      <a:pt x="21" y="1214"/>
                      <a:pt x="1" y="1453"/>
                    </a:cubicBezTo>
                    <a:cubicBezTo>
                      <a:pt x="48" y="1586"/>
                      <a:pt x="74" y="1727"/>
                      <a:pt x="142" y="1850"/>
                    </a:cubicBezTo>
                    <a:cubicBezTo>
                      <a:pt x="316" y="2167"/>
                      <a:pt x="496" y="2482"/>
                      <a:pt x="686" y="2791"/>
                    </a:cubicBezTo>
                    <a:cubicBezTo>
                      <a:pt x="1099" y="3468"/>
                      <a:pt x="1515" y="4146"/>
                      <a:pt x="1942" y="4815"/>
                    </a:cubicBezTo>
                    <a:cubicBezTo>
                      <a:pt x="2049" y="4982"/>
                      <a:pt x="2194" y="5138"/>
                      <a:pt x="2347" y="5267"/>
                    </a:cubicBezTo>
                    <a:cubicBezTo>
                      <a:pt x="2456" y="5358"/>
                      <a:pt x="2571" y="5402"/>
                      <a:pt x="2682" y="5402"/>
                    </a:cubicBezTo>
                    <a:cubicBezTo>
                      <a:pt x="2838" y="5402"/>
                      <a:pt x="2985" y="5314"/>
                      <a:pt x="3092" y="5148"/>
                    </a:cubicBezTo>
                    <a:cubicBezTo>
                      <a:pt x="3180" y="5013"/>
                      <a:pt x="3247" y="4862"/>
                      <a:pt x="3309" y="4708"/>
                    </a:cubicBezTo>
                    <a:cubicBezTo>
                      <a:pt x="3577" y="4037"/>
                      <a:pt x="3800" y="3354"/>
                      <a:pt x="3957" y="2650"/>
                    </a:cubicBezTo>
                    <a:cubicBezTo>
                      <a:pt x="4097" y="2014"/>
                      <a:pt x="4244" y="1378"/>
                      <a:pt x="4387" y="743"/>
                    </a:cubicBezTo>
                    <a:cubicBezTo>
                      <a:pt x="4463" y="406"/>
                      <a:pt x="4299" y="150"/>
                      <a:pt x="3972" y="82"/>
                    </a:cubicBezTo>
                    <a:cubicBezTo>
                      <a:pt x="3767" y="42"/>
                      <a:pt x="3558" y="1"/>
                      <a:pt x="3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a:off x="3979825" y="3746750"/>
                <a:ext cx="96125" cy="120300"/>
              </a:xfrm>
              <a:custGeom>
                <a:rect b="b" l="l" r="r" t="t"/>
                <a:pathLst>
                  <a:path extrusionOk="0" h="4812" w="3845">
                    <a:moveTo>
                      <a:pt x="3041" y="1"/>
                    </a:moveTo>
                    <a:cubicBezTo>
                      <a:pt x="2396" y="34"/>
                      <a:pt x="1860" y="75"/>
                      <a:pt x="1339" y="230"/>
                    </a:cubicBezTo>
                    <a:cubicBezTo>
                      <a:pt x="929" y="353"/>
                      <a:pt x="537" y="523"/>
                      <a:pt x="234" y="840"/>
                    </a:cubicBezTo>
                    <a:cubicBezTo>
                      <a:pt x="25" y="1055"/>
                      <a:pt x="1" y="1169"/>
                      <a:pt x="138" y="1433"/>
                    </a:cubicBezTo>
                    <a:cubicBezTo>
                      <a:pt x="301" y="1744"/>
                      <a:pt x="473" y="2051"/>
                      <a:pt x="657" y="2350"/>
                    </a:cubicBezTo>
                    <a:cubicBezTo>
                      <a:pt x="1068" y="3021"/>
                      <a:pt x="1488" y="3688"/>
                      <a:pt x="1913" y="4351"/>
                    </a:cubicBezTo>
                    <a:cubicBezTo>
                      <a:pt x="2003" y="4492"/>
                      <a:pt x="2122" y="4617"/>
                      <a:pt x="2249" y="4731"/>
                    </a:cubicBezTo>
                    <a:cubicBezTo>
                      <a:pt x="2307" y="4785"/>
                      <a:pt x="2360" y="4812"/>
                      <a:pt x="2408" y="4812"/>
                    </a:cubicBezTo>
                    <a:cubicBezTo>
                      <a:pt x="2471" y="4812"/>
                      <a:pt x="2527" y="4766"/>
                      <a:pt x="2580" y="4678"/>
                    </a:cubicBezTo>
                    <a:cubicBezTo>
                      <a:pt x="2634" y="4590"/>
                      <a:pt x="2681" y="4498"/>
                      <a:pt x="2715" y="4404"/>
                    </a:cubicBezTo>
                    <a:cubicBezTo>
                      <a:pt x="2834" y="4091"/>
                      <a:pt x="2969" y="3782"/>
                      <a:pt x="3059" y="3463"/>
                    </a:cubicBezTo>
                    <a:cubicBezTo>
                      <a:pt x="3276" y="2677"/>
                      <a:pt x="3477" y="1885"/>
                      <a:pt x="3675" y="1093"/>
                    </a:cubicBezTo>
                    <a:cubicBezTo>
                      <a:pt x="3736" y="848"/>
                      <a:pt x="3785" y="596"/>
                      <a:pt x="3820" y="345"/>
                    </a:cubicBezTo>
                    <a:cubicBezTo>
                      <a:pt x="3845" y="173"/>
                      <a:pt x="3810" y="128"/>
                      <a:pt x="3642" y="91"/>
                    </a:cubicBezTo>
                    <a:cubicBezTo>
                      <a:pt x="3409" y="44"/>
                      <a:pt x="3174" y="21"/>
                      <a:pt x="30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4012100" y="3799950"/>
                <a:ext cx="17650" cy="15775"/>
              </a:xfrm>
              <a:custGeom>
                <a:rect b="b" l="l" r="r" t="t"/>
                <a:pathLst>
                  <a:path extrusionOk="0" h="631" w="706">
                    <a:moveTo>
                      <a:pt x="508" y="1"/>
                    </a:moveTo>
                    <a:cubicBezTo>
                      <a:pt x="473" y="1"/>
                      <a:pt x="435" y="10"/>
                      <a:pt x="395" y="31"/>
                    </a:cubicBezTo>
                    <a:cubicBezTo>
                      <a:pt x="289" y="87"/>
                      <a:pt x="191" y="177"/>
                      <a:pt x="123" y="277"/>
                    </a:cubicBezTo>
                    <a:cubicBezTo>
                      <a:pt x="0" y="457"/>
                      <a:pt x="111" y="629"/>
                      <a:pt x="330" y="631"/>
                    </a:cubicBezTo>
                    <a:cubicBezTo>
                      <a:pt x="514" y="631"/>
                      <a:pt x="698" y="441"/>
                      <a:pt x="702" y="238"/>
                    </a:cubicBezTo>
                    <a:cubicBezTo>
                      <a:pt x="705" y="98"/>
                      <a:pt x="621" y="1"/>
                      <a:pt x="5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4040225" y="3785550"/>
                <a:ext cx="13625" cy="18250"/>
              </a:xfrm>
              <a:custGeom>
                <a:rect b="b" l="l" r="r" t="t"/>
                <a:pathLst>
                  <a:path extrusionOk="0" h="730" w="545">
                    <a:moveTo>
                      <a:pt x="229" y="1"/>
                    </a:moveTo>
                    <a:cubicBezTo>
                      <a:pt x="219" y="1"/>
                      <a:pt x="208" y="2"/>
                      <a:pt x="197" y="4"/>
                    </a:cubicBezTo>
                    <a:cubicBezTo>
                      <a:pt x="134" y="14"/>
                      <a:pt x="81" y="57"/>
                      <a:pt x="44" y="139"/>
                    </a:cubicBezTo>
                    <a:cubicBezTo>
                      <a:pt x="1" y="233"/>
                      <a:pt x="3" y="343"/>
                      <a:pt x="40" y="440"/>
                    </a:cubicBezTo>
                    <a:cubicBezTo>
                      <a:pt x="62" y="501"/>
                      <a:pt x="91" y="573"/>
                      <a:pt x="136" y="632"/>
                    </a:cubicBezTo>
                    <a:cubicBezTo>
                      <a:pt x="183" y="699"/>
                      <a:pt x="243" y="729"/>
                      <a:pt x="301" y="729"/>
                    </a:cubicBezTo>
                    <a:cubicBezTo>
                      <a:pt x="384" y="729"/>
                      <a:pt x="463" y="669"/>
                      <a:pt x="500" y="560"/>
                    </a:cubicBezTo>
                    <a:cubicBezTo>
                      <a:pt x="545" y="427"/>
                      <a:pt x="514" y="303"/>
                      <a:pt x="459" y="182"/>
                    </a:cubicBezTo>
                    <a:cubicBezTo>
                      <a:pt x="406" y="69"/>
                      <a:pt x="319" y="1"/>
                      <a:pt x="2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4000500" y="3772425"/>
                <a:ext cx="16175" cy="15275"/>
              </a:xfrm>
              <a:custGeom>
                <a:rect b="b" l="l" r="r" t="t"/>
                <a:pathLst>
                  <a:path extrusionOk="0" h="611" w="647">
                    <a:moveTo>
                      <a:pt x="421" y="0"/>
                    </a:moveTo>
                    <a:cubicBezTo>
                      <a:pt x="395" y="0"/>
                      <a:pt x="369" y="4"/>
                      <a:pt x="342" y="9"/>
                    </a:cubicBezTo>
                    <a:cubicBezTo>
                      <a:pt x="184" y="42"/>
                      <a:pt x="6" y="257"/>
                      <a:pt x="2" y="418"/>
                    </a:cubicBezTo>
                    <a:cubicBezTo>
                      <a:pt x="0" y="533"/>
                      <a:pt x="76" y="607"/>
                      <a:pt x="194" y="611"/>
                    </a:cubicBezTo>
                    <a:cubicBezTo>
                      <a:pt x="195" y="611"/>
                      <a:pt x="196" y="611"/>
                      <a:pt x="197" y="611"/>
                    </a:cubicBezTo>
                    <a:cubicBezTo>
                      <a:pt x="336" y="611"/>
                      <a:pt x="577" y="442"/>
                      <a:pt x="618" y="306"/>
                    </a:cubicBezTo>
                    <a:cubicBezTo>
                      <a:pt x="640" y="224"/>
                      <a:pt x="647" y="136"/>
                      <a:pt x="579" y="64"/>
                    </a:cubicBezTo>
                    <a:cubicBezTo>
                      <a:pt x="534" y="18"/>
                      <a:pt x="479"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4036850" y="3760100"/>
                <a:ext cx="16650" cy="13475"/>
              </a:xfrm>
              <a:custGeom>
                <a:rect b="b" l="l" r="r" t="t"/>
                <a:pathLst>
                  <a:path extrusionOk="0" h="539" w="666">
                    <a:moveTo>
                      <a:pt x="292" y="0"/>
                    </a:moveTo>
                    <a:cubicBezTo>
                      <a:pt x="274" y="0"/>
                      <a:pt x="256" y="2"/>
                      <a:pt x="238" y="5"/>
                    </a:cubicBezTo>
                    <a:cubicBezTo>
                      <a:pt x="70" y="36"/>
                      <a:pt x="1" y="193"/>
                      <a:pt x="93" y="339"/>
                    </a:cubicBezTo>
                    <a:cubicBezTo>
                      <a:pt x="166" y="455"/>
                      <a:pt x="277" y="523"/>
                      <a:pt x="412" y="537"/>
                    </a:cubicBezTo>
                    <a:cubicBezTo>
                      <a:pt x="421" y="538"/>
                      <a:pt x="431" y="539"/>
                      <a:pt x="440" y="539"/>
                    </a:cubicBezTo>
                    <a:cubicBezTo>
                      <a:pt x="568" y="539"/>
                      <a:pt x="665" y="436"/>
                      <a:pt x="659" y="306"/>
                    </a:cubicBezTo>
                    <a:cubicBezTo>
                      <a:pt x="656" y="148"/>
                      <a:pt x="470" y="0"/>
                      <a:pt x="2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4028775" y="3829950"/>
                <a:ext cx="11800" cy="14650"/>
              </a:xfrm>
              <a:custGeom>
                <a:rect b="b" l="l" r="r" t="t"/>
                <a:pathLst>
                  <a:path extrusionOk="0" h="586" w="472">
                    <a:moveTo>
                      <a:pt x="205" y="0"/>
                    </a:moveTo>
                    <a:cubicBezTo>
                      <a:pt x="135" y="0"/>
                      <a:pt x="67" y="51"/>
                      <a:pt x="37" y="137"/>
                    </a:cubicBezTo>
                    <a:cubicBezTo>
                      <a:pt x="0" y="249"/>
                      <a:pt x="33" y="350"/>
                      <a:pt x="84" y="448"/>
                    </a:cubicBezTo>
                    <a:cubicBezTo>
                      <a:pt x="131" y="538"/>
                      <a:pt x="200" y="585"/>
                      <a:pt x="275" y="585"/>
                    </a:cubicBezTo>
                    <a:cubicBezTo>
                      <a:pt x="288" y="585"/>
                      <a:pt x="302" y="584"/>
                      <a:pt x="316" y="581"/>
                    </a:cubicBezTo>
                    <a:cubicBezTo>
                      <a:pt x="404" y="560"/>
                      <a:pt x="446" y="482"/>
                      <a:pt x="471" y="337"/>
                    </a:cubicBezTo>
                    <a:cubicBezTo>
                      <a:pt x="424" y="243"/>
                      <a:pt x="393" y="135"/>
                      <a:pt x="328" y="61"/>
                    </a:cubicBezTo>
                    <a:cubicBezTo>
                      <a:pt x="291" y="19"/>
                      <a:pt x="248"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3888775" y="3913750"/>
                <a:ext cx="119775" cy="95775"/>
              </a:xfrm>
              <a:custGeom>
                <a:rect b="b" l="l" r="r" t="t"/>
                <a:pathLst>
                  <a:path extrusionOk="0" h="3831" w="4791">
                    <a:moveTo>
                      <a:pt x="3790" y="314"/>
                    </a:moveTo>
                    <a:cubicBezTo>
                      <a:pt x="3924" y="314"/>
                      <a:pt x="4058" y="316"/>
                      <a:pt x="4193" y="322"/>
                    </a:cubicBezTo>
                    <a:cubicBezTo>
                      <a:pt x="4371" y="330"/>
                      <a:pt x="4422" y="441"/>
                      <a:pt x="4307" y="584"/>
                    </a:cubicBezTo>
                    <a:cubicBezTo>
                      <a:pt x="4113" y="819"/>
                      <a:pt x="3913" y="1050"/>
                      <a:pt x="3706" y="1276"/>
                    </a:cubicBezTo>
                    <a:cubicBezTo>
                      <a:pt x="3170" y="1857"/>
                      <a:pt x="2624" y="2436"/>
                      <a:pt x="2079" y="3013"/>
                    </a:cubicBezTo>
                    <a:cubicBezTo>
                      <a:pt x="1975" y="3123"/>
                      <a:pt x="1856" y="3225"/>
                      <a:pt x="1740" y="3321"/>
                    </a:cubicBezTo>
                    <a:cubicBezTo>
                      <a:pt x="1674" y="3377"/>
                      <a:pt x="1601" y="3422"/>
                      <a:pt x="1527" y="3461"/>
                    </a:cubicBezTo>
                    <a:cubicBezTo>
                      <a:pt x="1475" y="3487"/>
                      <a:pt x="1423" y="3500"/>
                      <a:pt x="1374" y="3500"/>
                    </a:cubicBezTo>
                    <a:cubicBezTo>
                      <a:pt x="1300" y="3500"/>
                      <a:pt x="1230" y="3469"/>
                      <a:pt x="1171" y="3401"/>
                    </a:cubicBezTo>
                    <a:cubicBezTo>
                      <a:pt x="1079" y="3297"/>
                      <a:pt x="975" y="3188"/>
                      <a:pt x="915" y="3066"/>
                    </a:cubicBezTo>
                    <a:cubicBezTo>
                      <a:pt x="576" y="2350"/>
                      <a:pt x="349" y="1603"/>
                      <a:pt x="314" y="803"/>
                    </a:cubicBezTo>
                    <a:cubicBezTo>
                      <a:pt x="312" y="764"/>
                      <a:pt x="312" y="727"/>
                      <a:pt x="314" y="686"/>
                    </a:cubicBezTo>
                    <a:cubicBezTo>
                      <a:pt x="322" y="451"/>
                      <a:pt x="353" y="412"/>
                      <a:pt x="590" y="396"/>
                    </a:cubicBezTo>
                    <a:cubicBezTo>
                      <a:pt x="997" y="369"/>
                      <a:pt x="2581" y="351"/>
                      <a:pt x="2969" y="345"/>
                    </a:cubicBezTo>
                    <a:cubicBezTo>
                      <a:pt x="3139" y="343"/>
                      <a:pt x="3307" y="320"/>
                      <a:pt x="3479" y="318"/>
                    </a:cubicBezTo>
                    <a:cubicBezTo>
                      <a:pt x="3582" y="315"/>
                      <a:pt x="3686" y="314"/>
                      <a:pt x="3790" y="314"/>
                    </a:cubicBezTo>
                    <a:close/>
                    <a:moveTo>
                      <a:pt x="3393" y="1"/>
                    </a:moveTo>
                    <a:cubicBezTo>
                      <a:pt x="3111" y="1"/>
                      <a:pt x="2828" y="3"/>
                      <a:pt x="2546" y="3"/>
                    </a:cubicBezTo>
                    <a:cubicBezTo>
                      <a:pt x="2546" y="15"/>
                      <a:pt x="1707" y="34"/>
                      <a:pt x="1284" y="48"/>
                    </a:cubicBezTo>
                    <a:cubicBezTo>
                      <a:pt x="997" y="56"/>
                      <a:pt x="709" y="87"/>
                      <a:pt x="420" y="103"/>
                    </a:cubicBezTo>
                    <a:cubicBezTo>
                      <a:pt x="238" y="113"/>
                      <a:pt x="124" y="212"/>
                      <a:pt x="66" y="373"/>
                    </a:cubicBezTo>
                    <a:cubicBezTo>
                      <a:pt x="27" y="484"/>
                      <a:pt x="1" y="607"/>
                      <a:pt x="3" y="721"/>
                    </a:cubicBezTo>
                    <a:cubicBezTo>
                      <a:pt x="3" y="926"/>
                      <a:pt x="21" y="1128"/>
                      <a:pt x="50" y="1331"/>
                    </a:cubicBezTo>
                    <a:cubicBezTo>
                      <a:pt x="115" y="1826"/>
                      <a:pt x="271" y="2298"/>
                      <a:pt x="445" y="2767"/>
                    </a:cubicBezTo>
                    <a:cubicBezTo>
                      <a:pt x="563" y="3082"/>
                      <a:pt x="719" y="3379"/>
                      <a:pt x="960" y="3622"/>
                    </a:cubicBezTo>
                    <a:cubicBezTo>
                      <a:pt x="1097" y="3760"/>
                      <a:pt x="1234" y="3831"/>
                      <a:pt x="1383" y="3831"/>
                    </a:cubicBezTo>
                    <a:cubicBezTo>
                      <a:pt x="1482" y="3831"/>
                      <a:pt x="1586" y="3800"/>
                      <a:pt x="1699" y="3737"/>
                    </a:cubicBezTo>
                    <a:cubicBezTo>
                      <a:pt x="1840" y="3655"/>
                      <a:pt x="1977" y="3555"/>
                      <a:pt x="2090" y="3440"/>
                    </a:cubicBezTo>
                    <a:cubicBezTo>
                      <a:pt x="2552" y="2972"/>
                      <a:pt x="3008" y="2499"/>
                      <a:pt x="3458" y="2018"/>
                    </a:cubicBezTo>
                    <a:cubicBezTo>
                      <a:pt x="3806" y="1644"/>
                      <a:pt x="4146" y="1263"/>
                      <a:pt x="4477" y="877"/>
                    </a:cubicBezTo>
                    <a:cubicBezTo>
                      <a:pt x="4577" y="762"/>
                      <a:pt x="4655" y="625"/>
                      <a:pt x="4708" y="484"/>
                    </a:cubicBezTo>
                    <a:cubicBezTo>
                      <a:pt x="4790" y="271"/>
                      <a:pt x="4704" y="113"/>
                      <a:pt x="4477" y="64"/>
                    </a:cubicBezTo>
                    <a:cubicBezTo>
                      <a:pt x="4307" y="25"/>
                      <a:pt x="4131" y="7"/>
                      <a:pt x="3958" y="5"/>
                    </a:cubicBezTo>
                    <a:cubicBezTo>
                      <a:pt x="3769" y="2"/>
                      <a:pt x="3581" y="1"/>
                      <a:pt x="3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3896550" y="3921575"/>
                <a:ext cx="102775" cy="79700"/>
              </a:xfrm>
              <a:custGeom>
                <a:rect b="b" l="l" r="r" t="t"/>
                <a:pathLst>
                  <a:path extrusionOk="0" h="3188" w="4111">
                    <a:moveTo>
                      <a:pt x="3479" y="1"/>
                    </a:moveTo>
                    <a:cubicBezTo>
                      <a:pt x="3375" y="1"/>
                      <a:pt x="3271" y="2"/>
                      <a:pt x="3168" y="5"/>
                    </a:cubicBezTo>
                    <a:cubicBezTo>
                      <a:pt x="2996" y="7"/>
                      <a:pt x="2828" y="30"/>
                      <a:pt x="2658" y="32"/>
                    </a:cubicBezTo>
                    <a:cubicBezTo>
                      <a:pt x="2270" y="38"/>
                      <a:pt x="686" y="56"/>
                      <a:pt x="279" y="83"/>
                    </a:cubicBezTo>
                    <a:cubicBezTo>
                      <a:pt x="42" y="99"/>
                      <a:pt x="11" y="138"/>
                      <a:pt x="3" y="373"/>
                    </a:cubicBezTo>
                    <a:cubicBezTo>
                      <a:pt x="1" y="414"/>
                      <a:pt x="1" y="451"/>
                      <a:pt x="3" y="490"/>
                    </a:cubicBezTo>
                    <a:cubicBezTo>
                      <a:pt x="38" y="1290"/>
                      <a:pt x="265" y="2037"/>
                      <a:pt x="604" y="2753"/>
                    </a:cubicBezTo>
                    <a:cubicBezTo>
                      <a:pt x="664" y="2875"/>
                      <a:pt x="768" y="2984"/>
                      <a:pt x="860" y="3088"/>
                    </a:cubicBezTo>
                    <a:cubicBezTo>
                      <a:pt x="919" y="3156"/>
                      <a:pt x="989" y="3187"/>
                      <a:pt x="1063" y="3187"/>
                    </a:cubicBezTo>
                    <a:cubicBezTo>
                      <a:pt x="1112" y="3187"/>
                      <a:pt x="1164" y="3174"/>
                      <a:pt x="1216" y="3148"/>
                    </a:cubicBezTo>
                    <a:cubicBezTo>
                      <a:pt x="1290" y="3109"/>
                      <a:pt x="1363" y="3064"/>
                      <a:pt x="1429" y="3008"/>
                    </a:cubicBezTo>
                    <a:cubicBezTo>
                      <a:pt x="1545" y="2912"/>
                      <a:pt x="1664" y="2810"/>
                      <a:pt x="1768" y="2700"/>
                    </a:cubicBezTo>
                    <a:cubicBezTo>
                      <a:pt x="2313" y="2123"/>
                      <a:pt x="2859" y="1544"/>
                      <a:pt x="3395" y="963"/>
                    </a:cubicBezTo>
                    <a:cubicBezTo>
                      <a:pt x="3602" y="737"/>
                      <a:pt x="3802" y="506"/>
                      <a:pt x="3996" y="271"/>
                    </a:cubicBezTo>
                    <a:cubicBezTo>
                      <a:pt x="4111" y="128"/>
                      <a:pt x="4060" y="17"/>
                      <a:pt x="3882" y="9"/>
                    </a:cubicBezTo>
                    <a:cubicBezTo>
                      <a:pt x="3747" y="3"/>
                      <a:pt x="3613" y="1"/>
                      <a:pt x="34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3922500" y="3960875"/>
                <a:ext cx="18025" cy="19825"/>
              </a:xfrm>
              <a:custGeom>
                <a:rect b="b" l="l" r="r" t="t"/>
                <a:pathLst>
                  <a:path extrusionOk="0" h="793" w="721">
                    <a:moveTo>
                      <a:pt x="423" y="0"/>
                    </a:moveTo>
                    <a:cubicBezTo>
                      <a:pt x="390" y="0"/>
                      <a:pt x="355" y="9"/>
                      <a:pt x="323" y="29"/>
                    </a:cubicBezTo>
                    <a:cubicBezTo>
                      <a:pt x="147" y="137"/>
                      <a:pt x="12" y="289"/>
                      <a:pt x="4" y="463"/>
                    </a:cubicBezTo>
                    <a:cubicBezTo>
                      <a:pt x="1" y="677"/>
                      <a:pt x="100" y="792"/>
                      <a:pt x="242" y="792"/>
                    </a:cubicBezTo>
                    <a:cubicBezTo>
                      <a:pt x="267" y="792"/>
                      <a:pt x="292" y="789"/>
                      <a:pt x="319" y="782"/>
                    </a:cubicBezTo>
                    <a:cubicBezTo>
                      <a:pt x="536" y="729"/>
                      <a:pt x="720" y="422"/>
                      <a:pt x="661" y="207"/>
                    </a:cubicBezTo>
                    <a:cubicBezTo>
                      <a:pt x="628" y="85"/>
                      <a:pt x="527"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3932450" y="3935175"/>
                <a:ext cx="18550" cy="13350"/>
              </a:xfrm>
              <a:custGeom>
                <a:rect b="b" l="l" r="r" t="t"/>
                <a:pathLst>
                  <a:path extrusionOk="0" h="534" w="742">
                    <a:moveTo>
                      <a:pt x="283" y="1"/>
                    </a:moveTo>
                    <a:cubicBezTo>
                      <a:pt x="264" y="1"/>
                      <a:pt x="246" y="2"/>
                      <a:pt x="228" y="5"/>
                    </a:cubicBezTo>
                    <a:cubicBezTo>
                      <a:pt x="130" y="18"/>
                      <a:pt x="56" y="65"/>
                      <a:pt x="28" y="163"/>
                    </a:cubicBezTo>
                    <a:cubicBezTo>
                      <a:pt x="1" y="263"/>
                      <a:pt x="32" y="353"/>
                      <a:pt x="116" y="402"/>
                    </a:cubicBezTo>
                    <a:cubicBezTo>
                      <a:pt x="187" y="443"/>
                      <a:pt x="263" y="476"/>
                      <a:pt x="343" y="509"/>
                    </a:cubicBezTo>
                    <a:cubicBezTo>
                      <a:pt x="383" y="525"/>
                      <a:pt x="426" y="534"/>
                      <a:pt x="469" y="534"/>
                    </a:cubicBezTo>
                    <a:cubicBezTo>
                      <a:pt x="532" y="534"/>
                      <a:pt x="595" y="515"/>
                      <a:pt x="647" y="476"/>
                    </a:cubicBezTo>
                    <a:cubicBezTo>
                      <a:pt x="658" y="468"/>
                      <a:pt x="670" y="457"/>
                      <a:pt x="680" y="447"/>
                    </a:cubicBezTo>
                    <a:cubicBezTo>
                      <a:pt x="742" y="376"/>
                      <a:pt x="713" y="286"/>
                      <a:pt x="668" y="210"/>
                    </a:cubicBezTo>
                    <a:cubicBezTo>
                      <a:pt x="595" y="90"/>
                      <a:pt x="429" y="1"/>
                      <a:pt x="2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3965250" y="3927475"/>
                <a:ext cx="14200" cy="12550"/>
              </a:xfrm>
              <a:custGeom>
                <a:rect b="b" l="l" r="r" t="t"/>
                <a:pathLst>
                  <a:path extrusionOk="0" h="502" w="568">
                    <a:moveTo>
                      <a:pt x="306" y="0"/>
                    </a:moveTo>
                    <a:cubicBezTo>
                      <a:pt x="145" y="0"/>
                      <a:pt x="0" y="128"/>
                      <a:pt x="2" y="274"/>
                    </a:cubicBezTo>
                    <a:cubicBezTo>
                      <a:pt x="2" y="405"/>
                      <a:pt x="123" y="501"/>
                      <a:pt x="287" y="501"/>
                    </a:cubicBezTo>
                    <a:cubicBezTo>
                      <a:pt x="459" y="501"/>
                      <a:pt x="567" y="407"/>
                      <a:pt x="565" y="254"/>
                    </a:cubicBezTo>
                    <a:cubicBezTo>
                      <a:pt x="567" y="111"/>
                      <a:pt x="463" y="4"/>
                      <a:pt x="309" y="0"/>
                    </a:cubicBezTo>
                    <a:cubicBezTo>
                      <a:pt x="308" y="0"/>
                      <a:pt x="307" y="0"/>
                      <a:pt x="3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4037675" y="3895425"/>
                <a:ext cx="24875" cy="25775"/>
              </a:xfrm>
              <a:custGeom>
                <a:rect b="b" l="l" r="r" t="t"/>
                <a:pathLst>
                  <a:path extrusionOk="0" h="1031" w="995">
                    <a:moveTo>
                      <a:pt x="281" y="1"/>
                    </a:moveTo>
                    <a:cubicBezTo>
                      <a:pt x="227" y="1"/>
                      <a:pt x="186" y="35"/>
                      <a:pt x="162" y="85"/>
                    </a:cubicBezTo>
                    <a:cubicBezTo>
                      <a:pt x="56" y="306"/>
                      <a:pt x="0" y="535"/>
                      <a:pt x="84" y="775"/>
                    </a:cubicBezTo>
                    <a:cubicBezTo>
                      <a:pt x="144" y="942"/>
                      <a:pt x="272" y="1031"/>
                      <a:pt x="412" y="1031"/>
                    </a:cubicBezTo>
                    <a:cubicBezTo>
                      <a:pt x="503" y="1031"/>
                      <a:pt x="599" y="992"/>
                      <a:pt x="684" y="912"/>
                    </a:cubicBezTo>
                    <a:cubicBezTo>
                      <a:pt x="862" y="740"/>
                      <a:pt x="942" y="515"/>
                      <a:pt x="985" y="280"/>
                    </a:cubicBezTo>
                    <a:cubicBezTo>
                      <a:pt x="995" y="235"/>
                      <a:pt x="952" y="157"/>
                      <a:pt x="911" y="132"/>
                    </a:cubicBezTo>
                    <a:cubicBezTo>
                      <a:pt x="896" y="123"/>
                      <a:pt x="880" y="119"/>
                      <a:pt x="866" y="119"/>
                    </a:cubicBezTo>
                    <a:cubicBezTo>
                      <a:pt x="821" y="119"/>
                      <a:pt x="781" y="156"/>
                      <a:pt x="759" y="204"/>
                    </a:cubicBezTo>
                    <a:cubicBezTo>
                      <a:pt x="719" y="290"/>
                      <a:pt x="688" y="380"/>
                      <a:pt x="651" y="470"/>
                    </a:cubicBezTo>
                    <a:cubicBezTo>
                      <a:pt x="614" y="556"/>
                      <a:pt x="573" y="636"/>
                      <a:pt x="502" y="695"/>
                    </a:cubicBezTo>
                    <a:cubicBezTo>
                      <a:pt x="486" y="707"/>
                      <a:pt x="468" y="713"/>
                      <a:pt x="449" y="713"/>
                    </a:cubicBezTo>
                    <a:cubicBezTo>
                      <a:pt x="416" y="713"/>
                      <a:pt x="382" y="694"/>
                      <a:pt x="369" y="658"/>
                    </a:cubicBezTo>
                    <a:cubicBezTo>
                      <a:pt x="348" y="607"/>
                      <a:pt x="356" y="550"/>
                      <a:pt x="367" y="488"/>
                    </a:cubicBezTo>
                    <a:cubicBezTo>
                      <a:pt x="381" y="380"/>
                      <a:pt x="408" y="276"/>
                      <a:pt x="422" y="171"/>
                    </a:cubicBezTo>
                    <a:cubicBezTo>
                      <a:pt x="432" y="96"/>
                      <a:pt x="408" y="38"/>
                      <a:pt x="330" y="10"/>
                    </a:cubicBezTo>
                    <a:cubicBezTo>
                      <a:pt x="312" y="4"/>
                      <a:pt x="296"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4063500" y="3901200"/>
                <a:ext cx="8325" cy="10600"/>
              </a:xfrm>
              <a:custGeom>
                <a:rect b="b" l="l" r="r" t="t"/>
                <a:pathLst>
                  <a:path extrusionOk="0" h="424" w="333">
                    <a:moveTo>
                      <a:pt x="183" y="1"/>
                    </a:moveTo>
                    <a:cubicBezTo>
                      <a:pt x="178" y="1"/>
                      <a:pt x="173" y="1"/>
                      <a:pt x="168" y="2"/>
                    </a:cubicBezTo>
                    <a:cubicBezTo>
                      <a:pt x="70" y="8"/>
                      <a:pt x="1" y="124"/>
                      <a:pt x="5" y="264"/>
                    </a:cubicBezTo>
                    <a:cubicBezTo>
                      <a:pt x="11" y="358"/>
                      <a:pt x="69" y="424"/>
                      <a:pt x="152" y="424"/>
                    </a:cubicBezTo>
                    <a:cubicBezTo>
                      <a:pt x="157" y="424"/>
                      <a:pt x="161" y="424"/>
                      <a:pt x="166" y="423"/>
                    </a:cubicBezTo>
                    <a:cubicBezTo>
                      <a:pt x="265" y="415"/>
                      <a:pt x="332" y="304"/>
                      <a:pt x="328" y="159"/>
                    </a:cubicBezTo>
                    <a:cubicBezTo>
                      <a:pt x="328" y="65"/>
                      <a:pt x="266"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4029125" y="3891050"/>
                <a:ext cx="8325" cy="10575"/>
              </a:xfrm>
              <a:custGeom>
                <a:rect b="b" l="l" r="r" t="t"/>
                <a:pathLst>
                  <a:path extrusionOk="0" h="423" w="333">
                    <a:moveTo>
                      <a:pt x="180" y="0"/>
                    </a:moveTo>
                    <a:cubicBezTo>
                      <a:pt x="176" y="0"/>
                      <a:pt x="172" y="0"/>
                      <a:pt x="169" y="1"/>
                    </a:cubicBezTo>
                    <a:cubicBezTo>
                      <a:pt x="68" y="9"/>
                      <a:pt x="1" y="123"/>
                      <a:pt x="5" y="264"/>
                    </a:cubicBezTo>
                    <a:cubicBezTo>
                      <a:pt x="11" y="357"/>
                      <a:pt x="69" y="423"/>
                      <a:pt x="152" y="423"/>
                    </a:cubicBezTo>
                    <a:cubicBezTo>
                      <a:pt x="157" y="423"/>
                      <a:pt x="162" y="422"/>
                      <a:pt x="166" y="422"/>
                    </a:cubicBezTo>
                    <a:cubicBezTo>
                      <a:pt x="263" y="414"/>
                      <a:pt x="332" y="305"/>
                      <a:pt x="328" y="158"/>
                    </a:cubicBezTo>
                    <a:cubicBezTo>
                      <a:pt x="324" y="66"/>
                      <a:pt x="264" y="0"/>
                      <a:pt x="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3910475" y="3934550"/>
                <a:ext cx="12800" cy="19600"/>
              </a:xfrm>
              <a:custGeom>
                <a:rect b="b" l="l" r="r" t="t"/>
                <a:pathLst>
                  <a:path extrusionOk="0" h="784" w="512">
                    <a:moveTo>
                      <a:pt x="282" y="1"/>
                    </a:moveTo>
                    <a:cubicBezTo>
                      <a:pt x="199" y="1"/>
                      <a:pt x="123" y="63"/>
                      <a:pt x="74" y="173"/>
                    </a:cubicBezTo>
                    <a:cubicBezTo>
                      <a:pt x="6" y="319"/>
                      <a:pt x="0" y="468"/>
                      <a:pt x="43" y="622"/>
                    </a:cubicBezTo>
                    <a:cubicBezTo>
                      <a:pt x="64" y="697"/>
                      <a:pt x="100" y="755"/>
                      <a:pt x="180" y="777"/>
                    </a:cubicBezTo>
                    <a:cubicBezTo>
                      <a:pt x="198" y="781"/>
                      <a:pt x="215" y="783"/>
                      <a:pt x="231" y="783"/>
                    </a:cubicBezTo>
                    <a:cubicBezTo>
                      <a:pt x="300" y="783"/>
                      <a:pt x="354" y="748"/>
                      <a:pt x="387" y="693"/>
                    </a:cubicBezTo>
                    <a:cubicBezTo>
                      <a:pt x="450" y="585"/>
                      <a:pt x="512" y="266"/>
                      <a:pt x="504" y="227"/>
                    </a:cubicBezTo>
                    <a:cubicBezTo>
                      <a:pt x="483" y="106"/>
                      <a:pt x="397" y="14"/>
                      <a:pt x="301" y="2"/>
                    </a:cubicBezTo>
                    <a:cubicBezTo>
                      <a:pt x="295" y="1"/>
                      <a:pt x="288" y="1"/>
                      <a:pt x="2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6">
    <p:spTree>
      <p:nvGrpSpPr>
        <p:cNvPr id="556" name="Shape 556"/>
        <p:cNvGrpSpPr/>
        <p:nvPr/>
      </p:nvGrpSpPr>
      <p:grpSpPr>
        <a:xfrm>
          <a:off x="0" y="0"/>
          <a:ext cx="0" cy="0"/>
          <a:chOff x="0" y="0"/>
          <a:chExt cx="0" cy="0"/>
        </a:xfrm>
      </p:grpSpPr>
      <p:sp>
        <p:nvSpPr>
          <p:cNvPr id="557" name="Google Shape;557;p23"/>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8" name="Google Shape;558;p23"/>
          <p:cNvSpPr/>
          <p:nvPr/>
        </p:nvSpPr>
        <p:spPr>
          <a:xfrm>
            <a:off x="-857250" y="2145403"/>
            <a:ext cx="4876800" cy="4037450"/>
          </a:xfrm>
          <a:custGeom>
            <a:rect b="b" l="l" r="r" t="t"/>
            <a:pathLst>
              <a:path extrusionOk="0" h="161498" w="195072">
                <a:moveTo>
                  <a:pt x="0" y="78776"/>
                </a:moveTo>
                <a:cubicBezTo>
                  <a:pt x="8887" y="61002"/>
                  <a:pt x="28006" y="48860"/>
                  <a:pt x="34290" y="30008"/>
                </a:cubicBezTo>
                <a:cubicBezTo>
                  <a:pt x="37439" y="20561"/>
                  <a:pt x="46999" y="2705"/>
                  <a:pt x="37338" y="290"/>
                </a:cubicBezTo>
                <a:cubicBezTo>
                  <a:pt x="28062" y="-2029"/>
                  <a:pt x="23219" y="20073"/>
                  <a:pt x="28956" y="27722"/>
                </a:cubicBezTo>
                <a:cubicBezTo>
                  <a:pt x="32160" y="31994"/>
                  <a:pt x="40330" y="30235"/>
                  <a:pt x="43434" y="34580"/>
                </a:cubicBezTo>
                <a:cubicBezTo>
                  <a:pt x="51516" y="45895"/>
                  <a:pt x="53206" y="62131"/>
                  <a:pt x="50292" y="75728"/>
                </a:cubicBezTo>
                <a:cubicBezTo>
                  <a:pt x="48131" y="85813"/>
                  <a:pt x="35693" y="98040"/>
                  <a:pt x="25908" y="94778"/>
                </a:cubicBezTo>
                <a:cubicBezTo>
                  <a:pt x="21597" y="93341"/>
                  <a:pt x="27693" y="81149"/>
                  <a:pt x="32004" y="82586"/>
                </a:cubicBezTo>
                <a:cubicBezTo>
                  <a:pt x="37110" y="84288"/>
                  <a:pt x="37002" y="92454"/>
                  <a:pt x="37338" y="97826"/>
                </a:cubicBezTo>
                <a:cubicBezTo>
                  <a:pt x="38596" y="117955"/>
                  <a:pt x="30035" y="142950"/>
                  <a:pt x="43434" y="158024"/>
                </a:cubicBezTo>
                <a:cubicBezTo>
                  <a:pt x="48339" y="163542"/>
                  <a:pt x="60311" y="161721"/>
                  <a:pt x="65532" y="156500"/>
                </a:cubicBezTo>
                <a:cubicBezTo>
                  <a:pt x="73664" y="148368"/>
                  <a:pt x="75485" y="135437"/>
                  <a:pt x="83058" y="126782"/>
                </a:cubicBezTo>
                <a:cubicBezTo>
                  <a:pt x="87934" y="121209"/>
                  <a:pt x="95758" y="119162"/>
                  <a:pt x="102108" y="115352"/>
                </a:cubicBezTo>
                <a:cubicBezTo>
                  <a:pt x="108484" y="111526"/>
                  <a:pt x="117933" y="114408"/>
                  <a:pt x="124206" y="118400"/>
                </a:cubicBezTo>
                <a:cubicBezTo>
                  <a:pt x="130599" y="122468"/>
                  <a:pt x="131648" y="133112"/>
                  <a:pt x="138684" y="135926"/>
                </a:cubicBezTo>
                <a:cubicBezTo>
                  <a:pt x="143856" y="137995"/>
                  <a:pt x="149214" y="129813"/>
                  <a:pt x="150876" y="124496"/>
                </a:cubicBezTo>
                <a:cubicBezTo>
                  <a:pt x="152511" y="119262"/>
                  <a:pt x="150124" y="111535"/>
                  <a:pt x="154686" y="108494"/>
                </a:cubicBezTo>
                <a:cubicBezTo>
                  <a:pt x="162907" y="103014"/>
                  <a:pt x="176555" y="110048"/>
                  <a:pt x="182880" y="117638"/>
                </a:cubicBezTo>
                <a:cubicBezTo>
                  <a:pt x="188124" y="123931"/>
                  <a:pt x="190157" y="132421"/>
                  <a:pt x="195072" y="138974"/>
                </a:cubicBezTo>
              </a:path>
            </a:pathLst>
          </a:custGeom>
          <a:noFill/>
          <a:ln cap="flat" cmpd="sng" w="19050">
            <a:solidFill>
              <a:schemeClr val="accent2"/>
            </a:solidFill>
            <a:prstDash val="dash"/>
            <a:round/>
            <a:headEnd len="med" w="med" type="none"/>
            <a:tailEnd len="med" w="med" type="none"/>
          </a:ln>
        </p:spPr>
      </p:sp>
      <p:sp>
        <p:nvSpPr>
          <p:cNvPr id="559" name="Google Shape;559;p23"/>
          <p:cNvSpPr/>
          <p:nvPr/>
        </p:nvSpPr>
        <p:spPr>
          <a:xfrm>
            <a:off x="6466198" y="-933450"/>
            <a:ext cx="3458850" cy="4567575"/>
          </a:xfrm>
          <a:custGeom>
            <a:rect b="b" l="l" r="r" t="t"/>
            <a:pathLst>
              <a:path extrusionOk="0" h="182703" w="138354">
                <a:moveTo>
                  <a:pt x="23292" y="0"/>
                </a:moveTo>
                <a:cubicBezTo>
                  <a:pt x="9820" y="11547"/>
                  <a:pt x="-5250" y="32554"/>
                  <a:pt x="1956" y="48768"/>
                </a:cubicBezTo>
                <a:cubicBezTo>
                  <a:pt x="4802" y="55171"/>
                  <a:pt x="9928" y="61406"/>
                  <a:pt x="16434" y="64008"/>
                </a:cubicBezTo>
                <a:cubicBezTo>
                  <a:pt x="20940" y="65810"/>
                  <a:pt x="26937" y="68315"/>
                  <a:pt x="30912" y="65532"/>
                </a:cubicBezTo>
                <a:cubicBezTo>
                  <a:pt x="38417" y="60278"/>
                  <a:pt x="41456" y="49123"/>
                  <a:pt x="49962" y="45720"/>
                </a:cubicBezTo>
                <a:cubicBezTo>
                  <a:pt x="64442" y="39928"/>
                  <a:pt x="82629" y="33149"/>
                  <a:pt x="96444" y="40386"/>
                </a:cubicBezTo>
                <a:cubicBezTo>
                  <a:pt x="107943" y="46409"/>
                  <a:pt x="118976" y="61221"/>
                  <a:pt x="116256" y="73914"/>
                </a:cubicBezTo>
                <a:cubicBezTo>
                  <a:pt x="114637" y="81468"/>
                  <a:pt x="103407" y="84582"/>
                  <a:pt x="95682" y="84582"/>
                </a:cubicBezTo>
                <a:cubicBezTo>
                  <a:pt x="92126" y="84582"/>
                  <a:pt x="86987" y="87541"/>
                  <a:pt x="85014" y="84582"/>
                </a:cubicBezTo>
                <a:cubicBezTo>
                  <a:pt x="83497" y="82306"/>
                  <a:pt x="90358" y="80017"/>
                  <a:pt x="92634" y="81534"/>
                </a:cubicBezTo>
                <a:cubicBezTo>
                  <a:pt x="98273" y="85294"/>
                  <a:pt x="94890" y="94976"/>
                  <a:pt x="97206" y="101346"/>
                </a:cubicBezTo>
                <a:cubicBezTo>
                  <a:pt x="98799" y="105728"/>
                  <a:pt x="104771" y="108782"/>
                  <a:pt x="109398" y="108204"/>
                </a:cubicBezTo>
                <a:cubicBezTo>
                  <a:pt x="113942" y="107636"/>
                  <a:pt x="117524" y="101325"/>
                  <a:pt x="117018" y="96774"/>
                </a:cubicBezTo>
                <a:cubicBezTo>
                  <a:pt x="116482" y="91951"/>
                  <a:pt x="111618" y="84304"/>
                  <a:pt x="107112" y="86106"/>
                </a:cubicBezTo>
                <a:cubicBezTo>
                  <a:pt x="98528" y="89540"/>
                  <a:pt x="98428" y="102849"/>
                  <a:pt x="97206" y="112014"/>
                </a:cubicBezTo>
                <a:cubicBezTo>
                  <a:pt x="95526" y="124613"/>
                  <a:pt x="95329" y="137409"/>
                  <a:pt x="95682" y="150114"/>
                </a:cubicBezTo>
                <a:cubicBezTo>
                  <a:pt x="95916" y="158554"/>
                  <a:pt x="95301" y="167544"/>
                  <a:pt x="98730" y="175260"/>
                </a:cubicBezTo>
                <a:cubicBezTo>
                  <a:pt x="104110" y="187365"/>
                  <a:pt x="125503" y="181521"/>
                  <a:pt x="138354" y="178308"/>
                </a:cubicBezTo>
              </a:path>
            </a:pathLst>
          </a:custGeom>
          <a:noFill/>
          <a:ln cap="flat" cmpd="sng" w="19050">
            <a:solidFill>
              <a:schemeClr val="accent2"/>
            </a:solidFill>
            <a:prstDash val="dash"/>
            <a:round/>
            <a:headEnd len="med" w="med" type="none"/>
            <a:tailEnd len="med" w="med" type="none"/>
          </a:ln>
        </p:spPr>
      </p:sp>
      <p:sp>
        <p:nvSpPr>
          <p:cNvPr id="560" name="Google Shape;560;p23"/>
          <p:cNvSpPr/>
          <p:nvPr/>
        </p:nvSpPr>
        <p:spPr>
          <a:xfrm flipH="1" rot="10800000">
            <a:off x="-1083250" y="-234585"/>
            <a:ext cx="10494036" cy="1053736"/>
          </a:xfrm>
          <a:custGeom>
            <a:rect b="b" l="l" r="r" t="t"/>
            <a:pathLst>
              <a:path extrusionOk="0" h="12052" w="120021">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23"/>
          <p:cNvGrpSpPr/>
          <p:nvPr/>
        </p:nvGrpSpPr>
        <p:grpSpPr>
          <a:xfrm rot="2303007">
            <a:off x="66057" y="2934664"/>
            <a:ext cx="602482" cy="572677"/>
            <a:chOff x="2217588" y="3496513"/>
            <a:chExt cx="380525" cy="361750"/>
          </a:xfrm>
        </p:grpSpPr>
        <p:sp>
          <p:nvSpPr>
            <p:cNvPr id="562" name="Google Shape;562;p23"/>
            <p:cNvSpPr/>
            <p:nvPr/>
          </p:nvSpPr>
          <p:spPr>
            <a:xfrm>
              <a:off x="2217588" y="3496525"/>
              <a:ext cx="380525" cy="361725"/>
            </a:xfrm>
            <a:custGeom>
              <a:rect b="b" l="l" r="r" t="t"/>
              <a:pathLst>
                <a:path extrusionOk="0" h="14469" w="15221">
                  <a:moveTo>
                    <a:pt x="9799" y="1"/>
                  </a:moveTo>
                  <a:cubicBezTo>
                    <a:pt x="9649" y="1"/>
                    <a:pt x="9498" y="6"/>
                    <a:pt x="9347" y="16"/>
                  </a:cubicBezTo>
                  <a:cubicBezTo>
                    <a:pt x="8303" y="86"/>
                    <a:pt x="7293" y="294"/>
                    <a:pt x="6302" y="636"/>
                  </a:cubicBezTo>
                  <a:cubicBezTo>
                    <a:pt x="5414" y="939"/>
                    <a:pt x="4606" y="1395"/>
                    <a:pt x="3819" y="1894"/>
                  </a:cubicBezTo>
                  <a:cubicBezTo>
                    <a:pt x="3598" y="2037"/>
                    <a:pt x="3387" y="2205"/>
                    <a:pt x="3180" y="2375"/>
                  </a:cubicBezTo>
                  <a:cubicBezTo>
                    <a:pt x="2687" y="2778"/>
                    <a:pt x="2282" y="3271"/>
                    <a:pt x="1873" y="3758"/>
                  </a:cubicBezTo>
                  <a:cubicBezTo>
                    <a:pt x="1259" y="4488"/>
                    <a:pt x="770" y="5292"/>
                    <a:pt x="431" y="6186"/>
                  </a:cubicBezTo>
                  <a:cubicBezTo>
                    <a:pt x="132" y="6974"/>
                    <a:pt x="1" y="7786"/>
                    <a:pt x="29" y="8621"/>
                  </a:cubicBezTo>
                  <a:cubicBezTo>
                    <a:pt x="50" y="9133"/>
                    <a:pt x="105" y="9648"/>
                    <a:pt x="158" y="10162"/>
                  </a:cubicBezTo>
                  <a:cubicBezTo>
                    <a:pt x="195" y="10503"/>
                    <a:pt x="248" y="10847"/>
                    <a:pt x="412" y="11162"/>
                  </a:cubicBezTo>
                  <a:cubicBezTo>
                    <a:pt x="719" y="11747"/>
                    <a:pt x="1157" y="12216"/>
                    <a:pt x="1685" y="12607"/>
                  </a:cubicBezTo>
                  <a:cubicBezTo>
                    <a:pt x="2339" y="13092"/>
                    <a:pt x="3051" y="13464"/>
                    <a:pt x="3819" y="13752"/>
                  </a:cubicBezTo>
                  <a:cubicBezTo>
                    <a:pt x="4982" y="14190"/>
                    <a:pt x="6168" y="14469"/>
                    <a:pt x="7414" y="14469"/>
                  </a:cubicBezTo>
                  <a:cubicBezTo>
                    <a:pt x="7432" y="14469"/>
                    <a:pt x="7450" y="14469"/>
                    <a:pt x="7468" y="14468"/>
                  </a:cubicBezTo>
                  <a:cubicBezTo>
                    <a:pt x="8412" y="14466"/>
                    <a:pt x="8849" y="14407"/>
                    <a:pt x="9506" y="14153"/>
                  </a:cubicBezTo>
                  <a:cubicBezTo>
                    <a:pt x="11548" y="13368"/>
                    <a:pt x="13228" y="12124"/>
                    <a:pt x="14402" y="10246"/>
                  </a:cubicBezTo>
                  <a:cubicBezTo>
                    <a:pt x="14772" y="9652"/>
                    <a:pt x="15065" y="9028"/>
                    <a:pt x="15122" y="8320"/>
                  </a:cubicBezTo>
                  <a:cubicBezTo>
                    <a:pt x="15167" y="7807"/>
                    <a:pt x="15190" y="7289"/>
                    <a:pt x="15210" y="6776"/>
                  </a:cubicBezTo>
                  <a:cubicBezTo>
                    <a:pt x="15220" y="6555"/>
                    <a:pt x="15202" y="6334"/>
                    <a:pt x="15190" y="6113"/>
                  </a:cubicBezTo>
                  <a:cubicBezTo>
                    <a:pt x="15171" y="5833"/>
                    <a:pt x="15133" y="5548"/>
                    <a:pt x="15128" y="5266"/>
                  </a:cubicBezTo>
                  <a:cubicBezTo>
                    <a:pt x="15118" y="4658"/>
                    <a:pt x="15055" y="4057"/>
                    <a:pt x="14905" y="3465"/>
                  </a:cubicBezTo>
                  <a:cubicBezTo>
                    <a:pt x="14758" y="2880"/>
                    <a:pt x="14517" y="2346"/>
                    <a:pt x="14134" y="1874"/>
                  </a:cubicBezTo>
                  <a:cubicBezTo>
                    <a:pt x="13582" y="1192"/>
                    <a:pt x="12862" y="753"/>
                    <a:pt x="12062" y="431"/>
                  </a:cubicBezTo>
                  <a:cubicBezTo>
                    <a:pt x="11331" y="140"/>
                    <a:pt x="10576" y="1"/>
                    <a:pt x="9799"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3" name="Google Shape;563;p23"/>
            <p:cNvGrpSpPr/>
            <p:nvPr/>
          </p:nvGrpSpPr>
          <p:grpSpPr>
            <a:xfrm>
              <a:off x="2217588" y="3496513"/>
              <a:ext cx="380525" cy="361750"/>
              <a:chOff x="2574375" y="3211025"/>
              <a:chExt cx="380525" cy="361750"/>
            </a:xfrm>
          </p:grpSpPr>
          <p:sp>
            <p:nvSpPr>
              <p:cNvPr id="564" name="Google Shape;564;p23"/>
              <p:cNvSpPr/>
              <p:nvPr/>
            </p:nvSpPr>
            <p:spPr>
              <a:xfrm>
                <a:off x="2574375" y="3211025"/>
                <a:ext cx="380525" cy="361750"/>
              </a:xfrm>
              <a:custGeom>
                <a:rect b="b" l="l" r="r" t="t"/>
                <a:pathLst>
                  <a:path extrusionOk="0" h="14470" w="15221">
                    <a:moveTo>
                      <a:pt x="9809" y="303"/>
                    </a:moveTo>
                    <a:cubicBezTo>
                      <a:pt x="9949" y="303"/>
                      <a:pt x="10089" y="307"/>
                      <a:pt x="10230" y="314"/>
                    </a:cubicBezTo>
                    <a:cubicBezTo>
                      <a:pt x="11386" y="379"/>
                      <a:pt x="12419" y="778"/>
                      <a:pt x="13330" y="1488"/>
                    </a:cubicBezTo>
                    <a:cubicBezTo>
                      <a:pt x="14025" y="2033"/>
                      <a:pt x="14441" y="2763"/>
                      <a:pt x="14653" y="3614"/>
                    </a:cubicBezTo>
                    <a:cubicBezTo>
                      <a:pt x="14791" y="4166"/>
                      <a:pt x="14852" y="4727"/>
                      <a:pt x="14844" y="5296"/>
                    </a:cubicBezTo>
                    <a:cubicBezTo>
                      <a:pt x="14842" y="5507"/>
                      <a:pt x="14858" y="5717"/>
                      <a:pt x="14872" y="5926"/>
                    </a:cubicBezTo>
                    <a:cubicBezTo>
                      <a:pt x="14926" y="6681"/>
                      <a:pt x="14903" y="7436"/>
                      <a:pt x="14840" y="8187"/>
                    </a:cubicBezTo>
                    <a:cubicBezTo>
                      <a:pt x="14791" y="8757"/>
                      <a:pt x="14606" y="9283"/>
                      <a:pt x="14326" y="9776"/>
                    </a:cubicBezTo>
                    <a:cubicBezTo>
                      <a:pt x="13941" y="10447"/>
                      <a:pt x="13510" y="11084"/>
                      <a:pt x="12951" y="11626"/>
                    </a:cubicBezTo>
                    <a:cubicBezTo>
                      <a:pt x="12112" y="12438"/>
                      <a:pt x="11165" y="13091"/>
                      <a:pt x="10105" y="13586"/>
                    </a:cubicBezTo>
                    <a:cubicBezTo>
                      <a:pt x="9606" y="13819"/>
                      <a:pt x="9097" y="14030"/>
                      <a:pt x="8557" y="14136"/>
                    </a:cubicBezTo>
                    <a:cubicBezTo>
                      <a:pt x="8405" y="14163"/>
                      <a:pt x="8254" y="14181"/>
                      <a:pt x="8100" y="14189"/>
                    </a:cubicBezTo>
                    <a:cubicBezTo>
                      <a:pt x="8020" y="14193"/>
                      <a:pt x="7940" y="14195"/>
                      <a:pt x="7859" y="14195"/>
                    </a:cubicBezTo>
                    <a:cubicBezTo>
                      <a:pt x="7730" y="14195"/>
                      <a:pt x="7601" y="14191"/>
                      <a:pt x="7472" y="14191"/>
                    </a:cubicBezTo>
                    <a:cubicBezTo>
                      <a:pt x="6441" y="14181"/>
                      <a:pt x="5441" y="14005"/>
                      <a:pt x="4471" y="13670"/>
                    </a:cubicBezTo>
                    <a:cubicBezTo>
                      <a:pt x="3925" y="13484"/>
                      <a:pt x="3372" y="13312"/>
                      <a:pt x="2873" y="13007"/>
                    </a:cubicBezTo>
                    <a:cubicBezTo>
                      <a:pt x="2394" y="12716"/>
                      <a:pt x="1905" y="12432"/>
                      <a:pt x="1492" y="12047"/>
                    </a:cubicBezTo>
                    <a:cubicBezTo>
                      <a:pt x="1210" y="11790"/>
                      <a:pt x="970" y="11495"/>
                      <a:pt x="758" y="11178"/>
                    </a:cubicBezTo>
                    <a:cubicBezTo>
                      <a:pt x="590" y="10928"/>
                      <a:pt x="516" y="10642"/>
                      <a:pt x="485" y="10347"/>
                    </a:cubicBezTo>
                    <a:cubicBezTo>
                      <a:pt x="426" y="9766"/>
                      <a:pt x="365" y="9187"/>
                      <a:pt x="336" y="8604"/>
                    </a:cubicBezTo>
                    <a:cubicBezTo>
                      <a:pt x="293" y="7665"/>
                      <a:pt x="500" y="6771"/>
                      <a:pt x="874" y="5908"/>
                    </a:cubicBezTo>
                    <a:cubicBezTo>
                      <a:pt x="1191" y="5177"/>
                      <a:pt x="1627" y="4527"/>
                      <a:pt x="2139" y="3923"/>
                    </a:cubicBezTo>
                    <a:cubicBezTo>
                      <a:pt x="2447" y="3557"/>
                      <a:pt x="2761" y="3197"/>
                      <a:pt x="3096" y="2859"/>
                    </a:cubicBezTo>
                    <a:cubicBezTo>
                      <a:pt x="3323" y="2632"/>
                      <a:pt x="3579" y="2425"/>
                      <a:pt x="3845" y="2245"/>
                    </a:cubicBezTo>
                    <a:cubicBezTo>
                      <a:pt x="4696" y="1679"/>
                      <a:pt x="5584" y="1173"/>
                      <a:pt x="6566" y="862"/>
                    </a:cubicBezTo>
                    <a:cubicBezTo>
                      <a:pt x="7625" y="526"/>
                      <a:pt x="8700" y="303"/>
                      <a:pt x="9809" y="303"/>
                    </a:cubicBezTo>
                    <a:close/>
                    <a:moveTo>
                      <a:pt x="9793" y="1"/>
                    </a:moveTo>
                    <a:cubicBezTo>
                      <a:pt x="9645" y="1"/>
                      <a:pt x="9496" y="5"/>
                      <a:pt x="9346" y="15"/>
                    </a:cubicBezTo>
                    <a:cubicBezTo>
                      <a:pt x="8303" y="87"/>
                      <a:pt x="7290" y="298"/>
                      <a:pt x="6302" y="635"/>
                    </a:cubicBezTo>
                    <a:cubicBezTo>
                      <a:pt x="5416" y="936"/>
                      <a:pt x="4604" y="1392"/>
                      <a:pt x="3820" y="1893"/>
                    </a:cubicBezTo>
                    <a:cubicBezTo>
                      <a:pt x="3595" y="2037"/>
                      <a:pt x="3387" y="2204"/>
                      <a:pt x="3180" y="2374"/>
                    </a:cubicBezTo>
                    <a:cubicBezTo>
                      <a:pt x="2685" y="2777"/>
                      <a:pt x="2282" y="3268"/>
                      <a:pt x="1873" y="3757"/>
                    </a:cubicBezTo>
                    <a:cubicBezTo>
                      <a:pt x="1259" y="4488"/>
                      <a:pt x="772" y="5290"/>
                      <a:pt x="430" y="6186"/>
                    </a:cubicBezTo>
                    <a:cubicBezTo>
                      <a:pt x="134" y="6975"/>
                      <a:pt x="1" y="7788"/>
                      <a:pt x="29" y="8620"/>
                    </a:cubicBezTo>
                    <a:cubicBezTo>
                      <a:pt x="46" y="9136"/>
                      <a:pt x="103" y="9652"/>
                      <a:pt x="158" y="10163"/>
                    </a:cubicBezTo>
                    <a:cubicBezTo>
                      <a:pt x="193" y="10509"/>
                      <a:pt x="244" y="10848"/>
                      <a:pt x="410" y="11164"/>
                    </a:cubicBezTo>
                    <a:cubicBezTo>
                      <a:pt x="717" y="11749"/>
                      <a:pt x="1154" y="12219"/>
                      <a:pt x="1682" y="12608"/>
                    </a:cubicBezTo>
                    <a:cubicBezTo>
                      <a:pt x="2339" y="13095"/>
                      <a:pt x="3049" y="13465"/>
                      <a:pt x="3816" y="13754"/>
                    </a:cubicBezTo>
                    <a:cubicBezTo>
                      <a:pt x="4980" y="14193"/>
                      <a:pt x="6169" y="14470"/>
                      <a:pt x="7412" y="14470"/>
                    </a:cubicBezTo>
                    <a:cubicBezTo>
                      <a:pt x="7430" y="14470"/>
                      <a:pt x="7448" y="14470"/>
                      <a:pt x="7466" y="14470"/>
                    </a:cubicBezTo>
                    <a:cubicBezTo>
                      <a:pt x="8409" y="14468"/>
                      <a:pt x="8847" y="14408"/>
                      <a:pt x="9506" y="14153"/>
                    </a:cubicBezTo>
                    <a:cubicBezTo>
                      <a:pt x="11548" y="13367"/>
                      <a:pt x="13232" y="12123"/>
                      <a:pt x="14402" y="10245"/>
                    </a:cubicBezTo>
                    <a:cubicBezTo>
                      <a:pt x="14772" y="9652"/>
                      <a:pt x="15065" y="9026"/>
                      <a:pt x="15124" y="8320"/>
                    </a:cubicBezTo>
                    <a:cubicBezTo>
                      <a:pt x="15163" y="7806"/>
                      <a:pt x="15190" y="7289"/>
                      <a:pt x="15210" y="6775"/>
                    </a:cubicBezTo>
                    <a:cubicBezTo>
                      <a:pt x="15220" y="6554"/>
                      <a:pt x="15202" y="6333"/>
                      <a:pt x="15190" y="6112"/>
                    </a:cubicBezTo>
                    <a:cubicBezTo>
                      <a:pt x="15171" y="5832"/>
                      <a:pt x="15132" y="5547"/>
                      <a:pt x="15128" y="5265"/>
                    </a:cubicBezTo>
                    <a:cubicBezTo>
                      <a:pt x="15118" y="4657"/>
                      <a:pt x="15054" y="4056"/>
                      <a:pt x="14905" y="3465"/>
                    </a:cubicBezTo>
                    <a:cubicBezTo>
                      <a:pt x="14758" y="2880"/>
                      <a:pt x="14516" y="2344"/>
                      <a:pt x="14134" y="1873"/>
                    </a:cubicBezTo>
                    <a:cubicBezTo>
                      <a:pt x="13581" y="1192"/>
                      <a:pt x="12863" y="750"/>
                      <a:pt x="12061" y="431"/>
                    </a:cubicBezTo>
                    <a:cubicBezTo>
                      <a:pt x="11329" y="138"/>
                      <a:pt x="10573" y="1"/>
                      <a:pt x="97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2581700" y="3218600"/>
                <a:ext cx="365825" cy="347300"/>
              </a:xfrm>
              <a:custGeom>
                <a:rect b="b" l="l" r="r" t="t"/>
                <a:pathLst>
                  <a:path extrusionOk="0" h="13892" w="14633">
                    <a:moveTo>
                      <a:pt x="9516" y="0"/>
                    </a:moveTo>
                    <a:cubicBezTo>
                      <a:pt x="8407" y="0"/>
                      <a:pt x="7332" y="223"/>
                      <a:pt x="6273" y="559"/>
                    </a:cubicBezTo>
                    <a:cubicBezTo>
                      <a:pt x="5291" y="870"/>
                      <a:pt x="4403" y="1376"/>
                      <a:pt x="3552" y="1942"/>
                    </a:cubicBezTo>
                    <a:cubicBezTo>
                      <a:pt x="3286" y="2122"/>
                      <a:pt x="3030" y="2329"/>
                      <a:pt x="2803" y="2556"/>
                    </a:cubicBezTo>
                    <a:cubicBezTo>
                      <a:pt x="2468" y="2894"/>
                      <a:pt x="2154" y="3254"/>
                      <a:pt x="1846" y="3620"/>
                    </a:cubicBezTo>
                    <a:cubicBezTo>
                      <a:pt x="1334" y="4224"/>
                      <a:pt x="898" y="4874"/>
                      <a:pt x="581" y="5605"/>
                    </a:cubicBezTo>
                    <a:cubicBezTo>
                      <a:pt x="207" y="6468"/>
                      <a:pt x="0" y="7362"/>
                      <a:pt x="43" y="8301"/>
                    </a:cubicBezTo>
                    <a:cubicBezTo>
                      <a:pt x="72" y="8884"/>
                      <a:pt x="133" y="9463"/>
                      <a:pt x="192" y="10044"/>
                    </a:cubicBezTo>
                    <a:cubicBezTo>
                      <a:pt x="223" y="10339"/>
                      <a:pt x="297" y="10625"/>
                      <a:pt x="465" y="10875"/>
                    </a:cubicBezTo>
                    <a:cubicBezTo>
                      <a:pt x="677" y="11192"/>
                      <a:pt x="917" y="11487"/>
                      <a:pt x="1199" y="11744"/>
                    </a:cubicBezTo>
                    <a:cubicBezTo>
                      <a:pt x="1612" y="12129"/>
                      <a:pt x="2101" y="12413"/>
                      <a:pt x="2580" y="12704"/>
                    </a:cubicBezTo>
                    <a:cubicBezTo>
                      <a:pt x="3079" y="13009"/>
                      <a:pt x="3632" y="13181"/>
                      <a:pt x="4178" y="13367"/>
                    </a:cubicBezTo>
                    <a:cubicBezTo>
                      <a:pt x="5148" y="13702"/>
                      <a:pt x="6148" y="13878"/>
                      <a:pt x="7179" y="13888"/>
                    </a:cubicBezTo>
                    <a:cubicBezTo>
                      <a:pt x="7308" y="13888"/>
                      <a:pt x="7437" y="13892"/>
                      <a:pt x="7566" y="13892"/>
                    </a:cubicBezTo>
                    <a:cubicBezTo>
                      <a:pt x="7647" y="13892"/>
                      <a:pt x="7727" y="13890"/>
                      <a:pt x="7807" y="13886"/>
                    </a:cubicBezTo>
                    <a:cubicBezTo>
                      <a:pt x="7961" y="13878"/>
                      <a:pt x="8112" y="13860"/>
                      <a:pt x="8264" y="13833"/>
                    </a:cubicBezTo>
                    <a:cubicBezTo>
                      <a:pt x="8804" y="13727"/>
                      <a:pt x="9313" y="13516"/>
                      <a:pt x="9812" y="13283"/>
                    </a:cubicBezTo>
                    <a:cubicBezTo>
                      <a:pt x="10872" y="12788"/>
                      <a:pt x="11819" y="12135"/>
                      <a:pt x="12658" y="11323"/>
                    </a:cubicBezTo>
                    <a:cubicBezTo>
                      <a:pt x="13217" y="10781"/>
                      <a:pt x="13648" y="10144"/>
                      <a:pt x="14033" y="9473"/>
                    </a:cubicBezTo>
                    <a:cubicBezTo>
                      <a:pt x="14313" y="8980"/>
                      <a:pt x="14498" y="8454"/>
                      <a:pt x="14547" y="7884"/>
                    </a:cubicBezTo>
                    <a:cubicBezTo>
                      <a:pt x="14610" y="7133"/>
                      <a:pt x="14633" y="6378"/>
                      <a:pt x="14579" y="5623"/>
                    </a:cubicBezTo>
                    <a:cubicBezTo>
                      <a:pt x="14565" y="5414"/>
                      <a:pt x="14549" y="5204"/>
                      <a:pt x="14551" y="4993"/>
                    </a:cubicBezTo>
                    <a:cubicBezTo>
                      <a:pt x="14559" y="4424"/>
                      <a:pt x="14498" y="3863"/>
                      <a:pt x="14360" y="3311"/>
                    </a:cubicBezTo>
                    <a:cubicBezTo>
                      <a:pt x="14148" y="2460"/>
                      <a:pt x="13732" y="1730"/>
                      <a:pt x="13037" y="1185"/>
                    </a:cubicBezTo>
                    <a:cubicBezTo>
                      <a:pt x="12126" y="475"/>
                      <a:pt x="11093" y="76"/>
                      <a:pt x="9937" y="11"/>
                    </a:cubicBezTo>
                    <a:cubicBezTo>
                      <a:pt x="9796" y="4"/>
                      <a:pt x="9656" y="0"/>
                      <a:pt x="9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2786075" y="3443000"/>
                <a:ext cx="37625" cy="42800"/>
              </a:xfrm>
              <a:custGeom>
                <a:rect b="b" l="l" r="r" t="t"/>
                <a:pathLst>
                  <a:path extrusionOk="0" h="1712" w="1505">
                    <a:moveTo>
                      <a:pt x="990" y="0"/>
                    </a:moveTo>
                    <a:cubicBezTo>
                      <a:pt x="964" y="0"/>
                      <a:pt x="939" y="8"/>
                      <a:pt x="915" y="25"/>
                    </a:cubicBezTo>
                    <a:cubicBezTo>
                      <a:pt x="850" y="72"/>
                      <a:pt x="864" y="154"/>
                      <a:pt x="929" y="283"/>
                    </a:cubicBezTo>
                    <a:cubicBezTo>
                      <a:pt x="1015" y="461"/>
                      <a:pt x="1103" y="639"/>
                      <a:pt x="1159" y="829"/>
                    </a:cubicBezTo>
                    <a:cubicBezTo>
                      <a:pt x="1191" y="941"/>
                      <a:pt x="1187" y="1078"/>
                      <a:pt x="1157" y="1195"/>
                    </a:cubicBezTo>
                    <a:cubicBezTo>
                      <a:pt x="1124" y="1327"/>
                      <a:pt x="1042" y="1400"/>
                      <a:pt x="944" y="1400"/>
                    </a:cubicBezTo>
                    <a:cubicBezTo>
                      <a:pt x="888" y="1400"/>
                      <a:pt x="828" y="1377"/>
                      <a:pt x="768" y="1328"/>
                    </a:cubicBezTo>
                    <a:cubicBezTo>
                      <a:pt x="641" y="1220"/>
                      <a:pt x="303" y="774"/>
                      <a:pt x="279" y="737"/>
                    </a:cubicBezTo>
                    <a:cubicBezTo>
                      <a:pt x="247" y="685"/>
                      <a:pt x="203" y="657"/>
                      <a:pt x="153" y="657"/>
                    </a:cubicBezTo>
                    <a:cubicBezTo>
                      <a:pt x="132" y="657"/>
                      <a:pt x="111" y="662"/>
                      <a:pt x="89" y="671"/>
                    </a:cubicBezTo>
                    <a:cubicBezTo>
                      <a:pt x="15" y="704"/>
                      <a:pt x="1" y="808"/>
                      <a:pt x="13" y="880"/>
                    </a:cubicBezTo>
                    <a:cubicBezTo>
                      <a:pt x="21" y="919"/>
                      <a:pt x="363" y="1420"/>
                      <a:pt x="539" y="1553"/>
                    </a:cubicBezTo>
                    <a:cubicBezTo>
                      <a:pt x="662" y="1648"/>
                      <a:pt x="795" y="1711"/>
                      <a:pt x="939" y="1711"/>
                    </a:cubicBezTo>
                    <a:cubicBezTo>
                      <a:pt x="1003" y="1711"/>
                      <a:pt x="1070" y="1698"/>
                      <a:pt x="1138" y="1670"/>
                    </a:cubicBezTo>
                    <a:cubicBezTo>
                      <a:pt x="1373" y="1574"/>
                      <a:pt x="1466" y="1371"/>
                      <a:pt x="1496" y="1134"/>
                    </a:cubicBezTo>
                    <a:cubicBezTo>
                      <a:pt x="1502" y="1097"/>
                      <a:pt x="1502" y="1064"/>
                      <a:pt x="1504" y="1011"/>
                    </a:cubicBezTo>
                    <a:cubicBezTo>
                      <a:pt x="1492" y="690"/>
                      <a:pt x="1361" y="393"/>
                      <a:pt x="1169" y="123"/>
                    </a:cubicBezTo>
                    <a:cubicBezTo>
                      <a:pt x="1112" y="41"/>
                      <a:pt x="1049" y="0"/>
                      <a:pt x="9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2751100" y="3479100"/>
                <a:ext cx="14650" cy="17900"/>
              </a:xfrm>
              <a:custGeom>
                <a:rect b="b" l="l" r="r" t="t"/>
                <a:pathLst>
                  <a:path extrusionOk="0" h="716" w="586">
                    <a:moveTo>
                      <a:pt x="195" y="0"/>
                    </a:moveTo>
                    <a:cubicBezTo>
                      <a:pt x="161" y="0"/>
                      <a:pt x="129" y="6"/>
                      <a:pt x="107" y="19"/>
                    </a:cubicBezTo>
                    <a:cubicBezTo>
                      <a:pt x="51" y="50"/>
                      <a:pt x="0" y="146"/>
                      <a:pt x="4" y="213"/>
                    </a:cubicBezTo>
                    <a:cubicBezTo>
                      <a:pt x="10" y="389"/>
                      <a:pt x="84" y="543"/>
                      <a:pt x="225" y="655"/>
                    </a:cubicBezTo>
                    <a:cubicBezTo>
                      <a:pt x="271" y="693"/>
                      <a:pt x="321" y="716"/>
                      <a:pt x="375" y="716"/>
                    </a:cubicBezTo>
                    <a:cubicBezTo>
                      <a:pt x="404" y="716"/>
                      <a:pt x="434" y="709"/>
                      <a:pt x="465" y="694"/>
                    </a:cubicBezTo>
                    <a:cubicBezTo>
                      <a:pt x="559" y="647"/>
                      <a:pt x="585" y="569"/>
                      <a:pt x="583" y="422"/>
                    </a:cubicBezTo>
                    <a:cubicBezTo>
                      <a:pt x="561" y="287"/>
                      <a:pt x="487" y="130"/>
                      <a:pt x="326" y="31"/>
                    </a:cubicBezTo>
                    <a:cubicBezTo>
                      <a:pt x="291" y="11"/>
                      <a:pt x="241" y="0"/>
                      <a:pt x="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2832375" y="3419050"/>
                <a:ext cx="14650" cy="17925"/>
              </a:xfrm>
              <a:custGeom>
                <a:rect b="b" l="l" r="r" t="t"/>
                <a:pathLst>
                  <a:path extrusionOk="0" h="717" w="586">
                    <a:moveTo>
                      <a:pt x="195" y="0"/>
                    </a:moveTo>
                    <a:cubicBezTo>
                      <a:pt x="160" y="0"/>
                      <a:pt x="128" y="6"/>
                      <a:pt x="105" y="19"/>
                    </a:cubicBezTo>
                    <a:cubicBezTo>
                      <a:pt x="51" y="50"/>
                      <a:pt x="0" y="148"/>
                      <a:pt x="2" y="213"/>
                    </a:cubicBezTo>
                    <a:cubicBezTo>
                      <a:pt x="10" y="389"/>
                      <a:pt x="84" y="543"/>
                      <a:pt x="225" y="655"/>
                    </a:cubicBezTo>
                    <a:cubicBezTo>
                      <a:pt x="270" y="693"/>
                      <a:pt x="321" y="716"/>
                      <a:pt x="374" y="716"/>
                    </a:cubicBezTo>
                    <a:cubicBezTo>
                      <a:pt x="403" y="716"/>
                      <a:pt x="433" y="709"/>
                      <a:pt x="463" y="694"/>
                    </a:cubicBezTo>
                    <a:cubicBezTo>
                      <a:pt x="559" y="649"/>
                      <a:pt x="585" y="569"/>
                      <a:pt x="583" y="424"/>
                    </a:cubicBezTo>
                    <a:cubicBezTo>
                      <a:pt x="563" y="287"/>
                      <a:pt x="487" y="130"/>
                      <a:pt x="326" y="31"/>
                    </a:cubicBezTo>
                    <a:cubicBezTo>
                      <a:pt x="291" y="11"/>
                      <a:pt x="241" y="0"/>
                      <a:pt x="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2599650" y="3238975"/>
                <a:ext cx="291300" cy="248275"/>
              </a:xfrm>
              <a:custGeom>
                <a:rect b="b" l="l" r="r" t="t"/>
                <a:pathLst>
                  <a:path extrusionOk="0" h="9931" w="11652">
                    <a:moveTo>
                      <a:pt x="6697" y="522"/>
                    </a:moveTo>
                    <a:cubicBezTo>
                      <a:pt x="6813" y="522"/>
                      <a:pt x="6885" y="599"/>
                      <a:pt x="6858" y="720"/>
                    </a:cubicBezTo>
                    <a:cubicBezTo>
                      <a:pt x="6811" y="941"/>
                      <a:pt x="6754" y="1160"/>
                      <a:pt x="6688" y="1375"/>
                    </a:cubicBezTo>
                    <a:cubicBezTo>
                      <a:pt x="6652" y="1487"/>
                      <a:pt x="6590" y="1594"/>
                      <a:pt x="6535" y="1698"/>
                    </a:cubicBezTo>
                    <a:cubicBezTo>
                      <a:pt x="6512" y="1741"/>
                      <a:pt x="6482" y="1794"/>
                      <a:pt x="6441" y="1813"/>
                    </a:cubicBezTo>
                    <a:cubicBezTo>
                      <a:pt x="6375" y="1841"/>
                      <a:pt x="6302" y="1841"/>
                      <a:pt x="6232" y="1854"/>
                    </a:cubicBezTo>
                    <a:cubicBezTo>
                      <a:pt x="6230" y="1790"/>
                      <a:pt x="6216" y="1727"/>
                      <a:pt x="6226" y="1665"/>
                    </a:cubicBezTo>
                    <a:cubicBezTo>
                      <a:pt x="6263" y="1401"/>
                      <a:pt x="6318" y="1144"/>
                      <a:pt x="6355" y="880"/>
                    </a:cubicBezTo>
                    <a:cubicBezTo>
                      <a:pt x="6386" y="671"/>
                      <a:pt x="6517" y="524"/>
                      <a:pt x="6697" y="522"/>
                    </a:cubicBezTo>
                    <a:close/>
                    <a:moveTo>
                      <a:pt x="5926" y="765"/>
                    </a:moveTo>
                    <a:cubicBezTo>
                      <a:pt x="6024" y="765"/>
                      <a:pt x="6096" y="839"/>
                      <a:pt x="6077" y="945"/>
                    </a:cubicBezTo>
                    <a:cubicBezTo>
                      <a:pt x="6036" y="1174"/>
                      <a:pt x="5985" y="1401"/>
                      <a:pt x="5923" y="1624"/>
                    </a:cubicBezTo>
                    <a:cubicBezTo>
                      <a:pt x="5884" y="1764"/>
                      <a:pt x="5772" y="1850"/>
                      <a:pt x="5639" y="1895"/>
                    </a:cubicBezTo>
                    <a:cubicBezTo>
                      <a:pt x="5608" y="1905"/>
                      <a:pt x="5581" y="1911"/>
                      <a:pt x="5558" y="1911"/>
                    </a:cubicBezTo>
                    <a:cubicBezTo>
                      <a:pt x="5489" y="1911"/>
                      <a:pt x="5453" y="1863"/>
                      <a:pt x="5442" y="1768"/>
                    </a:cubicBezTo>
                    <a:cubicBezTo>
                      <a:pt x="5424" y="1586"/>
                      <a:pt x="5410" y="1406"/>
                      <a:pt x="5389" y="1197"/>
                    </a:cubicBezTo>
                    <a:cubicBezTo>
                      <a:pt x="5387" y="1056"/>
                      <a:pt x="5461" y="931"/>
                      <a:pt x="5618" y="863"/>
                    </a:cubicBezTo>
                    <a:cubicBezTo>
                      <a:pt x="5702" y="831"/>
                      <a:pt x="5788" y="796"/>
                      <a:pt x="5874" y="771"/>
                    </a:cubicBezTo>
                    <a:cubicBezTo>
                      <a:pt x="5892" y="767"/>
                      <a:pt x="5909" y="765"/>
                      <a:pt x="5926" y="765"/>
                    </a:cubicBezTo>
                    <a:close/>
                    <a:moveTo>
                      <a:pt x="4965" y="1133"/>
                    </a:moveTo>
                    <a:cubicBezTo>
                      <a:pt x="5036" y="1133"/>
                      <a:pt x="5095" y="1186"/>
                      <a:pt x="5127" y="1273"/>
                    </a:cubicBezTo>
                    <a:cubicBezTo>
                      <a:pt x="5138" y="1307"/>
                      <a:pt x="5146" y="1340"/>
                      <a:pt x="5152" y="1373"/>
                    </a:cubicBezTo>
                    <a:cubicBezTo>
                      <a:pt x="5158" y="1453"/>
                      <a:pt x="5164" y="1532"/>
                      <a:pt x="5174" y="1645"/>
                    </a:cubicBezTo>
                    <a:cubicBezTo>
                      <a:pt x="5164" y="1708"/>
                      <a:pt x="5158" y="1802"/>
                      <a:pt x="5136" y="1895"/>
                    </a:cubicBezTo>
                    <a:cubicBezTo>
                      <a:pt x="5097" y="2034"/>
                      <a:pt x="5039" y="2070"/>
                      <a:pt x="4906" y="2079"/>
                    </a:cubicBezTo>
                    <a:cubicBezTo>
                      <a:pt x="4898" y="2079"/>
                      <a:pt x="4889" y="2079"/>
                      <a:pt x="4881" y="2079"/>
                    </a:cubicBezTo>
                    <a:cubicBezTo>
                      <a:pt x="4772" y="2079"/>
                      <a:pt x="4723" y="2039"/>
                      <a:pt x="4673" y="1923"/>
                    </a:cubicBezTo>
                    <a:cubicBezTo>
                      <a:pt x="4616" y="1794"/>
                      <a:pt x="4563" y="1665"/>
                      <a:pt x="4509" y="1534"/>
                    </a:cubicBezTo>
                    <a:cubicBezTo>
                      <a:pt x="4469" y="1432"/>
                      <a:pt x="4499" y="1350"/>
                      <a:pt x="4585" y="1299"/>
                    </a:cubicBezTo>
                    <a:cubicBezTo>
                      <a:pt x="4687" y="1238"/>
                      <a:pt x="4796" y="1185"/>
                      <a:pt x="4906" y="1144"/>
                    </a:cubicBezTo>
                    <a:cubicBezTo>
                      <a:pt x="4927" y="1136"/>
                      <a:pt x="4946" y="1133"/>
                      <a:pt x="4965" y="1133"/>
                    </a:cubicBezTo>
                    <a:close/>
                    <a:moveTo>
                      <a:pt x="4112" y="1578"/>
                    </a:moveTo>
                    <a:cubicBezTo>
                      <a:pt x="4182" y="1578"/>
                      <a:pt x="4251" y="1619"/>
                      <a:pt x="4286" y="1698"/>
                    </a:cubicBezTo>
                    <a:cubicBezTo>
                      <a:pt x="4346" y="1827"/>
                      <a:pt x="4395" y="1960"/>
                      <a:pt x="4432" y="2095"/>
                    </a:cubicBezTo>
                    <a:cubicBezTo>
                      <a:pt x="4460" y="2195"/>
                      <a:pt x="4397" y="2279"/>
                      <a:pt x="4295" y="2314"/>
                    </a:cubicBezTo>
                    <a:cubicBezTo>
                      <a:pt x="4263" y="2324"/>
                      <a:pt x="4234" y="2330"/>
                      <a:pt x="4208" y="2330"/>
                    </a:cubicBezTo>
                    <a:cubicBezTo>
                      <a:pt x="4141" y="2330"/>
                      <a:pt x="4092" y="2295"/>
                      <a:pt x="4059" y="2222"/>
                    </a:cubicBezTo>
                    <a:cubicBezTo>
                      <a:pt x="3998" y="2085"/>
                      <a:pt x="3945" y="1942"/>
                      <a:pt x="3885" y="1802"/>
                    </a:cubicBezTo>
                    <a:cubicBezTo>
                      <a:pt x="3914" y="1688"/>
                      <a:pt x="3971" y="1608"/>
                      <a:pt x="4068" y="1584"/>
                    </a:cubicBezTo>
                    <a:cubicBezTo>
                      <a:pt x="4082" y="1580"/>
                      <a:pt x="4097" y="1578"/>
                      <a:pt x="4112" y="1578"/>
                    </a:cubicBezTo>
                    <a:close/>
                    <a:moveTo>
                      <a:pt x="7740" y="335"/>
                    </a:moveTo>
                    <a:cubicBezTo>
                      <a:pt x="7789" y="335"/>
                      <a:pt x="7842" y="339"/>
                      <a:pt x="7898" y="346"/>
                    </a:cubicBezTo>
                    <a:cubicBezTo>
                      <a:pt x="7940" y="350"/>
                      <a:pt x="7985" y="358"/>
                      <a:pt x="8028" y="374"/>
                    </a:cubicBezTo>
                    <a:cubicBezTo>
                      <a:pt x="8284" y="462"/>
                      <a:pt x="8327" y="530"/>
                      <a:pt x="8247" y="769"/>
                    </a:cubicBezTo>
                    <a:cubicBezTo>
                      <a:pt x="8202" y="910"/>
                      <a:pt x="8153" y="1048"/>
                      <a:pt x="8086" y="1178"/>
                    </a:cubicBezTo>
                    <a:cubicBezTo>
                      <a:pt x="7879" y="1588"/>
                      <a:pt x="7580" y="1931"/>
                      <a:pt x="7243" y="2236"/>
                    </a:cubicBezTo>
                    <a:cubicBezTo>
                      <a:pt x="7163" y="2310"/>
                      <a:pt x="7057" y="2351"/>
                      <a:pt x="6999" y="2384"/>
                    </a:cubicBezTo>
                    <a:cubicBezTo>
                      <a:pt x="6801" y="2384"/>
                      <a:pt x="6670" y="2185"/>
                      <a:pt x="6719" y="2013"/>
                    </a:cubicBezTo>
                    <a:cubicBezTo>
                      <a:pt x="6750" y="1905"/>
                      <a:pt x="6799" y="1800"/>
                      <a:pt x="6850" y="1700"/>
                    </a:cubicBezTo>
                    <a:cubicBezTo>
                      <a:pt x="6983" y="1449"/>
                      <a:pt x="7075" y="1185"/>
                      <a:pt x="7126" y="902"/>
                    </a:cubicBezTo>
                    <a:cubicBezTo>
                      <a:pt x="7198" y="515"/>
                      <a:pt x="7391" y="335"/>
                      <a:pt x="7740" y="335"/>
                    </a:cubicBezTo>
                    <a:close/>
                    <a:moveTo>
                      <a:pt x="3525" y="1890"/>
                    </a:moveTo>
                    <a:cubicBezTo>
                      <a:pt x="3526" y="1890"/>
                      <a:pt x="3528" y="1890"/>
                      <a:pt x="3529" y="1890"/>
                    </a:cubicBezTo>
                    <a:cubicBezTo>
                      <a:pt x="3562" y="1890"/>
                      <a:pt x="3615" y="1909"/>
                      <a:pt x="3630" y="1933"/>
                    </a:cubicBezTo>
                    <a:cubicBezTo>
                      <a:pt x="3716" y="2109"/>
                      <a:pt x="3793" y="2289"/>
                      <a:pt x="3855" y="2426"/>
                    </a:cubicBezTo>
                    <a:cubicBezTo>
                      <a:pt x="3858" y="2587"/>
                      <a:pt x="3752" y="2679"/>
                      <a:pt x="3637" y="2679"/>
                    </a:cubicBezTo>
                    <a:cubicBezTo>
                      <a:pt x="3626" y="2679"/>
                      <a:pt x="3615" y="2678"/>
                      <a:pt x="3603" y="2676"/>
                    </a:cubicBezTo>
                    <a:cubicBezTo>
                      <a:pt x="3388" y="2635"/>
                      <a:pt x="3233" y="2279"/>
                      <a:pt x="3276" y="2089"/>
                    </a:cubicBezTo>
                    <a:cubicBezTo>
                      <a:pt x="3296" y="2004"/>
                      <a:pt x="3437" y="1890"/>
                      <a:pt x="3525" y="1890"/>
                    </a:cubicBezTo>
                    <a:close/>
                    <a:moveTo>
                      <a:pt x="9416" y="360"/>
                    </a:moveTo>
                    <a:cubicBezTo>
                      <a:pt x="9606" y="399"/>
                      <a:pt x="9792" y="419"/>
                      <a:pt x="9974" y="479"/>
                    </a:cubicBezTo>
                    <a:cubicBezTo>
                      <a:pt x="10238" y="556"/>
                      <a:pt x="10383" y="788"/>
                      <a:pt x="10199" y="1074"/>
                    </a:cubicBezTo>
                    <a:cubicBezTo>
                      <a:pt x="10011" y="1369"/>
                      <a:pt x="9790" y="1635"/>
                      <a:pt x="9524" y="1858"/>
                    </a:cubicBezTo>
                    <a:cubicBezTo>
                      <a:pt x="8931" y="2353"/>
                      <a:pt x="8266" y="2723"/>
                      <a:pt x="7525" y="2952"/>
                    </a:cubicBezTo>
                    <a:cubicBezTo>
                      <a:pt x="7476" y="2965"/>
                      <a:pt x="7427" y="2983"/>
                      <a:pt x="7376" y="2989"/>
                    </a:cubicBezTo>
                    <a:cubicBezTo>
                      <a:pt x="7359" y="2992"/>
                      <a:pt x="7343" y="2993"/>
                      <a:pt x="7327" y="2993"/>
                    </a:cubicBezTo>
                    <a:cubicBezTo>
                      <a:pt x="7248" y="2993"/>
                      <a:pt x="7183" y="2959"/>
                      <a:pt x="7138" y="2891"/>
                    </a:cubicBezTo>
                    <a:cubicBezTo>
                      <a:pt x="7087" y="2813"/>
                      <a:pt x="7147" y="2748"/>
                      <a:pt x="7190" y="2690"/>
                    </a:cubicBezTo>
                    <a:cubicBezTo>
                      <a:pt x="7243" y="2625"/>
                      <a:pt x="7308" y="2570"/>
                      <a:pt x="7368" y="2508"/>
                    </a:cubicBezTo>
                    <a:cubicBezTo>
                      <a:pt x="7560" y="2310"/>
                      <a:pt x="7762" y="2118"/>
                      <a:pt x="7945" y="1909"/>
                    </a:cubicBezTo>
                    <a:cubicBezTo>
                      <a:pt x="8215" y="1596"/>
                      <a:pt x="8407" y="1236"/>
                      <a:pt x="8540" y="847"/>
                    </a:cubicBezTo>
                    <a:cubicBezTo>
                      <a:pt x="8620" y="620"/>
                      <a:pt x="8751" y="466"/>
                      <a:pt x="9002" y="432"/>
                    </a:cubicBezTo>
                    <a:cubicBezTo>
                      <a:pt x="9143" y="415"/>
                      <a:pt x="9281" y="383"/>
                      <a:pt x="9416" y="360"/>
                    </a:cubicBezTo>
                    <a:close/>
                    <a:moveTo>
                      <a:pt x="2944" y="2318"/>
                    </a:moveTo>
                    <a:cubicBezTo>
                      <a:pt x="2979" y="2318"/>
                      <a:pt x="3012" y="2334"/>
                      <a:pt x="3034" y="2375"/>
                    </a:cubicBezTo>
                    <a:cubicBezTo>
                      <a:pt x="3122" y="2545"/>
                      <a:pt x="3208" y="2719"/>
                      <a:pt x="3292" y="2891"/>
                    </a:cubicBezTo>
                    <a:cubicBezTo>
                      <a:pt x="3300" y="2903"/>
                      <a:pt x="3296" y="2924"/>
                      <a:pt x="3296" y="2926"/>
                    </a:cubicBezTo>
                    <a:cubicBezTo>
                      <a:pt x="3296" y="3044"/>
                      <a:pt x="3239" y="3112"/>
                      <a:pt x="3151" y="3157"/>
                    </a:cubicBezTo>
                    <a:cubicBezTo>
                      <a:pt x="3116" y="3172"/>
                      <a:pt x="3079" y="3182"/>
                      <a:pt x="3043" y="3182"/>
                    </a:cubicBezTo>
                    <a:cubicBezTo>
                      <a:pt x="2993" y="3182"/>
                      <a:pt x="2944" y="3165"/>
                      <a:pt x="2901" y="3122"/>
                    </a:cubicBezTo>
                    <a:cubicBezTo>
                      <a:pt x="2811" y="3028"/>
                      <a:pt x="2723" y="2932"/>
                      <a:pt x="2635" y="2836"/>
                    </a:cubicBezTo>
                    <a:cubicBezTo>
                      <a:pt x="2578" y="2778"/>
                      <a:pt x="2580" y="2705"/>
                      <a:pt x="2605" y="2631"/>
                    </a:cubicBezTo>
                    <a:cubicBezTo>
                      <a:pt x="2646" y="2498"/>
                      <a:pt x="2740" y="2412"/>
                      <a:pt x="2854" y="2345"/>
                    </a:cubicBezTo>
                    <a:cubicBezTo>
                      <a:pt x="2883" y="2329"/>
                      <a:pt x="2914" y="2318"/>
                      <a:pt x="2944" y="2318"/>
                    </a:cubicBezTo>
                    <a:close/>
                    <a:moveTo>
                      <a:pt x="10753" y="925"/>
                    </a:moveTo>
                    <a:cubicBezTo>
                      <a:pt x="10824" y="925"/>
                      <a:pt x="10898" y="960"/>
                      <a:pt x="10973" y="1035"/>
                    </a:cubicBezTo>
                    <a:cubicBezTo>
                      <a:pt x="11273" y="1338"/>
                      <a:pt x="11284" y="1633"/>
                      <a:pt x="11065" y="2042"/>
                    </a:cubicBezTo>
                    <a:cubicBezTo>
                      <a:pt x="11005" y="2154"/>
                      <a:pt x="10917" y="2261"/>
                      <a:pt x="10819" y="2341"/>
                    </a:cubicBezTo>
                    <a:cubicBezTo>
                      <a:pt x="10056" y="2958"/>
                      <a:pt x="9205" y="3388"/>
                      <a:pt x="8225" y="3535"/>
                    </a:cubicBezTo>
                    <a:cubicBezTo>
                      <a:pt x="8174" y="3542"/>
                      <a:pt x="8123" y="3542"/>
                      <a:pt x="8071" y="3548"/>
                    </a:cubicBezTo>
                    <a:cubicBezTo>
                      <a:pt x="8054" y="3549"/>
                      <a:pt x="8038" y="3550"/>
                      <a:pt x="8021" y="3550"/>
                    </a:cubicBezTo>
                    <a:cubicBezTo>
                      <a:pt x="7875" y="3550"/>
                      <a:pt x="7748" y="3493"/>
                      <a:pt x="7634" y="3394"/>
                    </a:cubicBezTo>
                    <a:cubicBezTo>
                      <a:pt x="7519" y="3292"/>
                      <a:pt x="7535" y="3241"/>
                      <a:pt x="7681" y="3181"/>
                    </a:cubicBezTo>
                    <a:cubicBezTo>
                      <a:pt x="7990" y="3059"/>
                      <a:pt x="8307" y="2948"/>
                      <a:pt x="8605" y="2801"/>
                    </a:cubicBezTo>
                    <a:cubicBezTo>
                      <a:pt x="9188" y="2508"/>
                      <a:pt x="9727" y="2148"/>
                      <a:pt x="10140" y="1637"/>
                    </a:cubicBezTo>
                    <a:cubicBezTo>
                      <a:pt x="10275" y="1471"/>
                      <a:pt x="10392" y="1289"/>
                      <a:pt x="10504" y="1105"/>
                    </a:cubicBezTo>
                    <a:cubicBezTo>
                      <a:pt x="10575" y="987"/>
                      <a:pt x="10661" y="925"/>
                      <a:pt x="10753" y="925"/>
                    </a:cubicBezTo>
                    <a:close/>
                    <a:moveTo>
                      <a:pt x="2288" y="2879"/>
                    </a:moveTo>
                    <a:cubicBezTo>
                      <a:pt x="2315" y="2879"/>
                      <a:pt x="2343" y="2886"/>
                      <a:pt x="2374" y="2903"/>
                    </a:cubicBezTo>
                    <a:cubicBezTo>
                      <a:pt x="2402" y="2917"/>
                      <a:pt x="2435" y="2934"/>
                      <a:pt x="2455" y="2958"/>
                    </a:cubicBezTo>
                    <a:cubicBezTo>
                      <a:pt x="2547" y="3079"/>
                      <a:pt x="2644" y="3200"/>
                      <a:pt x="2730" y="3325"/>
                    </a:cubicBezTo>
                    <a:cubicBezTo>
                      <a:pt x="2764" y="3382"/>
                      <a:pt x="2775" y="3449"/>
                      <a:pt x="2801" y="3517"/>
                    </a:cubicBezTo>
                    <a:cubicBezTo>
                      <a:pt x="2779" y="3587"/>
                      <a:pt x="2762" y="3652"/>
                      <a:pt x="2732" y="3709"/>
                    </a:cubicBezTo>
                    <a:cubicBezTo>
                      <a:pt x="2678" y="3799"/>
                      <a:pt x="2624" y="3844"/>
                      <a:pt x="2559" y="3844"/>
                    </a:cubicBezTo>
                    <a:cubicBezTo>
                      <a:pt x="2513" y="3844"/>
                      <a:pt x="2461" y="3820"/>
                      <a:pt x="2400" y="3773"/>
                    </a:cubicBezTo>
                    <a:cubicBezTo>
                      <a:pt x="2241" y="3648"/>
                      <a:pt x="2089" y="3511"/>
                      <a:pt x="2003" y="3316"/>
                    </a:cubicBezTo>
                    <a:cubicBezTo>
                      <a:pt x="1940" y="3169"/>
                      <a:pt x="2024" y="3077"/>
                      <a:pt x="2108" y="2987"/>
                    </a:cubicBezTo>
                    <a:cubicBezTo>
                      <a:pt x="2159" y="2933"/>
                      <a:pt x="2216" y="2879"/>
                      <a:pt x="2288" y="2879"/>
                    </a:cubicBezTo>
                    <a:close/>
                    <a:moveTo>
                      <a:pt x="10926" y="2638"/>
                    </a:moveTo>
                    <a:cubicBezTo>
                      <a:pt x="10942" y="2638"/>
                      <a:pt x="10960" y="2646"/>
                      <a:pt x="10979" y="2666"/>
                    </a:cubicBezTo>
                    <a:cubicBezTo>
                      <a:pt x="11016" y="2701"/>
                      <a:pt x="11011" y="2803"/>
                      <a:pt x="10995" y="2864"/>
                    </a:cubicBezTo>
                    <a:cubicBezTo>
                      <a:pt x="10917" y="3130"/>
                      <a:pt x="10815" y="3386"/>
                      <a:pt x="10643" y="3611"/>
                    </a:cubicBezTo>
                    <a:cubicBezTo>
                      <a:pt x="10498" y="3801"/>
                      <a:pt x="10320" y="3936"/>
                      <a:pt x="10095" y="4018"/>
                    </a:cubicBezTo>
                    <a:cubicBezTo>
                      <a:pt x="9698" y="4163"/>
                      <a:pt x="9287" y="4227"/>
                      <a:pt x="8865" y="4253"/>
                    </a:cubicBezTo>
                    <a:cubicBezTo>
                      <a:pt x="8718" y="4245"/>
                      <a:pt x="8573" y="4241"/>
                      <a:pt x="8421" y="4231"/>
                    </a:cubicBezTo>
                    <a:cubicBezTo>
                      <a:pt x="8309" y="4217"/>
                      <a:pt x="8217" y="4123"/>
                      <a:pt x="8206" y="4026"/>
                    </a:cubicBezTo>
                    <a:cubicBezTo>
                      <a:pt x="8200" y="3930"/>
                      <a:pt x="8247" y="3865"/>
                      <a:pt x="8368" y="3816"/>
                    </a:cubicBezTo>
                    <a:cubicBezTo>
                      <a:pt x="8427" y="3793"/>
                      <a:pt x="8485" y="3777"/>
                      <a:pt x="8546" y="3765"/>
                    </a:cubicBezTo>
                    <a:cubicBezTo>
                      <a:pt x="9377" y="3589"/>
                      <a:pt x="10117" y="3224"/>
                      <a:pt x="10799" y="2729"/>
                    </a:cubicBezTo>
                    <a:cubicBezTo>
                      <a:pt x="10838" y="2701"/>
                      <a:pt x="10878" y="2638"/>
                      <a:pt x="10926" y="2638"/>
                    </a:cubicBezTo>
                    <a:close/>
                    <a:moveTo>
                      <a:pt x="1705" y="3582"/>
                    </a:moveTo>
                    <a:cubicBezTo>
                      <a:pt x="1740" y="3582"/>
                      <a:pt x="1776" y="3595"/>
                      <a:pt x="1809" y="3623"/>
                    </a:cubicBezTo>
                    <a:cubicBezTo>
                      <a:pt x="1985" y="3775"/>
                      <a:pt x="2155" y="3934"/>
                      <a:pt x="2312" y="4100"/>
                    </a:cubicBezTo>
                    <a:cubicBezTo>
                      <a:pt x="2369" y="4159"/>
                      <a:pt x="2390" y="4256"/>
                      <a:pt x="2427" y="4335"/>
                    </a:cubicBezTo>
                    <a:cubicBezTo>
                      <a:pt x="2411" y="4496"/>
                      <a:pt x="2321" y="4594"/>
                      <a:pt x="2183" y="4594"/>
                    </a:cubicBezTo>
                    <a:cubicBezTo>
                      <a:pt x="2159" y="4594"/>
                      <a:pt x="2134" y="4591"/>
                      <a:pt x="2108" y="4585"/>
                    </a:cubicBezTo>
                    <a:cubicBezTo>
                      <a:pt x="1950" y="4550"/>
                      <a:pt x="1790" y="4503"/>
                      <a:pt x="1635" y="4454"/>
                    </a:cubicBezTo>
                    <a:cubicBezTo>
                      <a:pt x="1582" y="4440"/>
                      <a:pt x="1524" y="4417"/>
                      <a:pt x="1484" y="4380"/>
                    </a:cubicBezTo>
                    <a:cubicBezTo>
                      <a:pt x="1287" y="4206"/>
                      <a:pt x="1220" y="4202"/>
                      <a:pt x="1394" y="3924"/>
                    </a:cubicBezTo>
                    <a:cubicBezTo>
                      <a:pt x="1451" y="3838"/>
                      <a:pt x="1500" y="3750"/>
                      <a:pt x="1557" y="3668"/>
                    </a:cubicBezTo>
                    <a:cubicBezTo>
                      <a:pt x="1598" y="3613"/>
                      <a:pt x="1651" y="3582"/>
                      <a:pt x="1705" y="3582"/>
                    </a:cubicBezTo>
                    <a:close/>
                    <a:moveTo>
                      <a:pt x="6009" y="2206"/>
                    </a:moveTo>
                    <a:cubicBezTo>
                      <a:pt x="6078" y="2206"/>
                      <a:pt x="6145" y="2212"/>
                      <a:pt x="6212" y="2218"/>
                    </a:cubicBezTo>
                    <a:cubicBezTo>
                      <a:pt x="6457" y="2236"/>
                      <a:pt x="6496" y="2410"/>
                      <a:pt x="6478" y="2570"/>
                    </a:cubicBezTo>
                    <a:cubicBezTo>
                      <a:pt x="6455" y="2789"/>
                      <a:pt x="6373" y="2985"/>
                      <a:pt x="6259" y="3171"/>
                    </a:cubicBezTo>
                    <a:cubicBezTo>
                      <a:pt x="5954" y="3662"/>
                      <a:pt x="5555" y="4071"/>
                      <a:pt x="5093" y="4417"/>
                    </a:cubicBezTo>
                    <a:cubicBezTo>
                      <a:pt x="4753" y="4673"/>
                      <a:pt x="4397" y="4902"/>
                      <a:pt x="4010" y="5086"/>
                    </a:cubicBezTo>
                    <a:cubicBezTo>
                      <a:pt x="3822" y="5176"/>
                      <a:pt x="3628" y="5219"/>
                      <a:pt x="3423" y="5240"/>
                    </a:cubicBezTo>
                    <a:cubicBezTo>
                      <a:pt x="3401" y="5242"/>
                      <a:pt x="3379" y="5243"/>
                      <a:pt x="3357" y="5243"/>
                    </a:cubicBezTo>
                    <a:cubicBezTo>
                      <a:pt x="3166" y="5243"/>
                      <a:pt x="3009" y="5163"/>
                      <a:pt x="2871" y="5029"/>
                    </a:cubicBezTo>
                    <a:cubicBezTo>
                      <a:pt x="2775" y="4933"/>
                      <a:pt x="2752" y="4810"/>
                      <a:pt x="2760" y="4683"/>
                    </a:cubicBezTo>
                    <a:cubicBezTo>
                      <a:pt x="2770" y="4356"/>
                      <a:pt x="2887" y="4067"/>
                      <a:pt x="3059" y="3793"/>
                    </a:cubicBezTo>
                    <a:cubicBezTo>
                      <a:pt x="3333" y="3355"/>
                      <a:pt x="3712" y="3030"/>
                      <a:pt x="4162" y="2782"/>
                    </a:cubicBezTo>
                    <a:cubicBezTo>
                      <a:pt x="4710" y="2478"/>
                      <a:pt x="5289" y="2257"/>
                      <a:pt x="5923" y="2210"/>
                    </a:cubicBezTo>
                    <a:cubicBezTo>
                      <a:pt x="5952" y="2207"/>
                      <a:pt x="5981" y="2206"/>
                      <a:pt x="6009" y="2206"/>
                    </a:cubicBezTo>
                    <a:close/>
                    <a:moveTo>
                      <a:pt x="10137" y="4296"/>
                    </a:moveTo>
                    <a:cubicBezTo>
                      <a:pt x="10160" y="4296"/>
                      <a:pt x="10182" y="4306"/>
                      <a:pt x="10197" y="4335"/>
                    </a:cubicBezTo>
                    <a:cubicBezTo>
                      <a:pt x="10220" y="4386"/>
                      <a:pt x="10224" y="4476"/>
                      <a:pt x="10195" y="4522"/>
                    </a:cubicBezTo>
                    <a:cubicBezTo>
                      <a:pt x="10038" y="4763"/>
                      <a:pt x="9874" y="5002"/>
                      <a:pt x="9694" y="5225"/>
                    </a:cubicBezTo>
                    <a:cubicBezTo>
                      <a:pt x="9632" y="5301"/>
                      <a:pt x="9520" y="5348"/>
                      <a:pt x="9420" y="5383"/>
                    </a:cubicBezTo>
                    <a:cubicBezTo>
                      <a:pt x="9275" y="5437"/>
                      <a:pt x="9125" y="5472"/>
                      <a:pt x="8975" y="5472"/>
                    </a:cubicBezTo>
                    <a:cubicBezTo>
                      <a:pt x="8868" y="5472"/>
                      <a:pt x="8762" y="5454"/>
                      <a:pt x="8657" y="5414"/>
                    </a:cubicBezTo>
                    <a:cubicBezTo>
                      <a:pt x="8438" y="5330"/>
                      <a:pt x="8217" y="5236"/>
                      <a:pt x="8008" y="5125"/>
                    </a:cubicBezTo>
                    <a:cubicBezTo>
                      <a:pt x="7836" y="5033"/>
                      <a:pt x="7803" y="4845"/>
                      <a:pt x="7900" y="4675"/>
                    </a:cubicBezTo>
                    <a:cubicBezTo>
                      <a:pt x="7957" y="4575"/>
                      <a:pt x="8051" y="4548"/>
                      <a:pt x="8155" y="4542"/>
                    </a:cubicBezTo>
                    <a:cubicBezTo>
                      <a:pt x="8195" y="4540"/>
                      <a:pt x="8235" y="4539"/>
                      <a:pt x="8275" y="4539"/>
                    </a:cubicBezTo>
                    <a:cubicBezTo>
                      <a:pt x="8315" y="4539"/>
                      <a:pt x="8355" y="4540"/>
                      <a:pt x="8395" y="4540"/>
                    </a:cubicBezTo>
                    <a:lnTo>
                      <a:pt x="8614" y="4540"/>
                    </a:lnTo>
                    <a:cubicBezTo>
                      <a:pt x="8667" y="4542"/>
                      <a:pt x="8720" y="4543"/>
                      <a:pt x="8773" y="4543"/>
                    </a:cubicBezTo>
                    <a:cubicBezTo>
                      <a:pt x="9204" y="4543"/>
                      <a:pt x="9623" y="4469"/>
                      <a:pt x="10029" y="4327"/>
                    </a:cubicBezTo>
                    <a:cubicBezTo>
                      <a:pt x="10064" y="4315"/>
                      <a:pt x="10103" y="4296"/>
                      <a:pt x="10137" y="4296"/>
                    </a:cubicBezTo>
                    <a:close/>
                    <a:moveTo>
                      <a:pt x="1226" y="4581"/>
                    </a:moveTo>
                    <a:cubicBezTo>
                      <a:pt x="1266" y="4581"/>
                      <a:pt x="1310" y="4590"/>
                      <a:pt x="1361" y="4607"/>
                    </a:cubicBezTo>
                    <a:cubicBezTo>
                      <a:pt x="1621" y="4695"/>
                      <a:pt x="1887" y="4771"/>
                      <a:pt x="2148" y="4863"/>
                    </a:cubicBezTo>
                    <a:cubicBezTo>
                      <a:pt x="2341" y="4931"/>
                      <a:pt x="2525" y="5015"/>
                      <a:pt x="2654" y="5186"/>
                    </a:cubicBezTo>
                    <a:cubicBezTo>
                      <a:pt x="2705" y="5256"/>
                      <a:pt x="2772" y="5309"/>
                      <a:pt x="2830" y="5373"/>
                    </a:cubicBezTo>
                    <a:cubicBezTo>
                      <a:pt x="2916" y="5475"/>
                      <a:pt x="2895" y="5555"/>
                      <a:pt x="2764" y="5581"/>
                    </a:cubicBezTo>
                    <a:cubicBezTo>
                      <a:pt x="2611" y="5612"/>
                      <a:pt x="2453" y="5616"/>
                      <a:pt x="2294" y="5632"/>
                    </a:cubicBezTo>
                    <a:cubicBezTo>
                      <a:pt x="1946" y="5626"/>
                      <a:pt x="1604" y="5575"/>
                      <a:pt x="1271" y="5487"/>
                    </a:cubicBezTo>
                    <a:cubicBezTo>
                      <a:pt x="1232" y="5477"/>
                      <a:pt x="1195" y="5467"/>
                      <a:pt x="1158" y="5452"/>
                    </a:cubicBezTo>
                    <a:cubicBezTo>
                      <a:pt x="841" y="5309"/>
                      <a:pt x="792" y="5119"/>
                      <a:pt x="911" y="4892"/>
                    </a:cubicBezTo>
                    <a:cubicBezTo>
                      <a:pt x="941" y="4835"/>
                      <a:pt x="970" y="4769"/>
                      <a:pt x="1007" y="4716"/>
                    </a:cubicBezTo>
                    <a:cubicBezTo>
                      <a:pt x="1076" y="4623"/>
                      <a:pt x="1141" y="4581"/>
                      <a:pt x="1226" y="4581"/>
                    </a:cubicBezTo>
                    <a:close/>
                    <a:moveTo>
                      <a:pt x="7627" y="5317"/>
                    </a:moveTo>
                    <a:cubicBezTo>
                      <a:pt x="7664" y="5317"/>
                      <a:pt x="7704" y="5328"/>
                      <a:pt x="7746" y="5350"/>
                    </a:cubicBezTo>
                    <a:cubicBezTo>
                      <a:pt x="8100" y="5540"/>
                      <a:pt x="8462" y="5690"/>
                      <a:pt x="8855" y="5778"/>
                    </a:cubicBezTo>
                    <a:cubicBezTo>
                      <a:pt x="9049" y="5821"/>
                      <a:pt x="9072" y="5939"/>
                      <a:pt x="8933" y="6085"/>
                    </a:cubicBezTo>
                    <a:cubicBezTo>
                      <a:pt x="8886" y="6134"/>
                      <a:pt x="8835" y="6177"/>
                      <a:pt x="8785" y="6226"/>
                    </a:cubicBezTo>
                    <a:cubicBezTo>
                      <a:pt x="8683" y="6330"/>
                      <a:pt x="8562" y="6375"/>
                      <a:pt x="8407" y="6394"/>
                    </a:cubicBezTo>
                    <a:cubicBezTo>
                      <a:pt x="8278" y="6344"/>
                      <a:pt x="8137" y="6312"/>
                      <a:pt x="8018" y="6242"/>
                    </a:cubicBezTo>
                    <a:cubicBezTo>
                      <a:pt x="7797" y="6119"/>
                      <a:pt x="7619" y="5943"/>
                      <a:pt x="7460" y="5749"/>
                    </a:cubicBezTo>
                    <a:cubicBezTo>
                      <a:pt x="7388" y="5663"/>
                      <a:pt x="7368" y="5571"/>
                      <a:pt x="7423" y="5465"/>
                    </a:cubicBezTo>
                    <a:cubicBezTo>
                      <a:pt x="7472" y="5370"/>
                      <a:pt x="7543" y="5317"/>
                      <a:pt x="7627" y="5317"/>
                    </a:cubicBezTo>
                    <a:close/>
                    <a:moveTo>
                      <a:pt x="960" y="5712"/>
                    </a:moveTo>
                    <a:cubicBezTo>
                      <a:pt x="1004" y="5712"/>
                      <a:pt x="1049" y="5717"/>
                      <a:pt x="1097" y="5727"/>
                    </a:cubicBezTo>
                    <a:cubicBezTo>
                      <a:pt x="1369" y="5780"/>
                      <a:pt x="1643" y="5825"/>
                      <a:pt x="1915" y="5866"/>
                    </a:cubicBezTo>
                    <a:cubicBezTo>
                      <a:pt x="2044" y="5885"/>
                      <a:pt x="2172" y="5893"/>
                      <a:pt x="2300" y="5893"/>
                    </a:cubicBezTo>
                    <a:cubicBezTo>
                      <a:pt x="2511" y="5893"/>
                      <a:pt x="2722" y="5871"/>
                      <a:pt x="2932" y="5839"/>
                    </a:cubicBezTo>
                    <a:cubicBezTo>
                      <a:pt x="2956" y="5835"/>
                      <a:pt x="2981" y="5833"/>
                      <a:pt x="3006" y="5833"/>
                    </a:cubicBezTo>
                    <a:cubicBezTo>
                      <a:pt x="3074" y="5833"/>
                      <a:pt x="3145" y="5846"/>
                      <a:pt x="3210" y="5866"/>
                    </a:cubicBezTo>
                    <a:cubicBezTo>
                      <a:pt x="3292" y="5892"/>
                      <a:pt x="3362" y="5962"/>
                      <a:pt x="3358" y="6056"/>
                    </a:cubicBezTo>
                    <a:cubicBezTo>
                      <a:pt x="3356" y="6156"/>
                      <a:pt x="3300" y="6220"/>
                      <a:pt x="3208" y="6263"/>
                    </a:cubicBezTo>
                    <a:cubicBezTo>
                      <a:pt x="2744" y="6473"/>
                      <a:pt x="2273" y="6647"/>
                      <a:pt x="1776" y="6739"/>
                    </a:cubicBezTo>
                    <a:cubicBezTo>
                      <a:pt x="1434" y="6801"/>
                      <a:pt x="1093" y="6840"/>
                      <a:pt x="870" y="6870"/>
                    </a:cubicBezTo>
                    <a:cubicBezTo>
                      <a:pt x="493" y="6864"/>
                      <a:pt x="391" y="6743"/>
                      <a:pt x="438" y="6486"/>
                    </a:cubicBezTo>
                    <a:cubicBezTo>
                      <a:pt x="459" y="6353"/>
                      <a:pt x="479" y="6218"/>
                      <a:pt x="512" y="6087"/>
                    </a:cubicBezTo>
                    <a:cubicBezTo>
                      <a:pt x="572" y="5841"/>
                      <a:pt x="734" y="5712"/>
                      <a:pt x="960" y="5712"/>
                    </a:cubicBezTo>
                    <a:close/>
                    <a:moveTo>
                      <a:pt x="6745" y="3103"/>
                    </a:moveTo>
                    <a:cubicBezTo>
                      <a:pt x="6814" y="3103"/>
                      <a:pt x="6889" y="3158"/>
                      <a:pt x="6987" y="3267"/>
                    </a:cubicBezTo>
                    <a:cubicBezTo>
                      <a:pt x="7183" y="3488"/>
                      <a:pt x="7411" y="3674"/>
                      <a:pt x="7683" y="3803"/>
                    </a:cubicBezTo>
                    <a:cubicBezTo>
                      <a:pt x="7853" y="3881"/>
                      <a:pt x="7885" y="3969"/>
                      <a:pt x="7818" y="4147"/>
                    </a:cubicBezTo>
                    <a:cubicBezTo>
                      <a:pt x="7660" y="4564"/>
                      <a:pt x="7425" y="4941"/>
                      <a:pt x="7132" y="5276"/>
                    </a:cubicBezTo>
                    <a:cubicBezTo>
                      <a:pt x="6539" y="5956"/>
                      <a:pt x="5839" y="6477"/>
                      <a:pt x="4966" y="6747"/>
                    </a:cubicBezTo>
                    <a:cubicBezTo>
                      <a:pt x="4775" y="6805"/>
                      <a:pt x="4573" y="6842"/>
                      <a:pt x="4403" y="6883"/>
                    </a:cubicBezTo>
                    <a:cubicBezTo>
                      <a:pt x="4293" y="6864"/>
                      <a:pt x="4213" y="6860"/>
                      <a:pt x="4139" y="6835"/>
                    </a:cubicBezTo>
                    <a:cubicBezTo>
                      <a:pt x="4049" y="6813"/>
                      <a:pt x="4031" y="6729"/>
                      <a:pt x="4012" y="6651"/>
                    </a:cubicBezTo>
                    <a:cubicBezTo>
                      <a:pt x="3955" y="6391"/>
                      <a:pt x="3863" y="6140"/>
                      <a:pt x="3726" y="5911"/>
                    </a:cubicBezTo>
                    <a:cubicBezTo>
                      <a:pt x="3693" y="5857"/>
                      <a:pt x="3654" y="5808"/>
                      <a:pt x="3628" y="5751"/>
                    </a:cubicBezTo>
                    <a:cubicBezTo>
                      <a:pt x="3562" y="5628"/>
                      <a:pt x="3585" y="5557"/>
                      <a:pt x="3710" y="5491"/>
                    </a:cubicBezTo>
                    <a:cubicBezTo>
                      <a:pt x="3726" y="5479"/>
                      <a:pt x="3750" y="5471"/>
                      <a:pt x="3771" y="5463"/>
                    </a:cubicBezTo>
                    <a:cubicBezTo>
                      <a:pt x="4910" y="5023"/>
                      <a:pt x="5862" y="4346"/>
                      <a:pt x="6525" y="3296"/>
                    </a:cubicBezTo>
                    <a:cubicBezTo>
                      <a:pt x="6605" y="3167"/>
                      <a:pt x="6672" y="3103"/>
                      <a:pt x="6745" y="3103"/>
                    </a:cubicBezTo>
                    <a:close/>
                    <a:moveTo>
                      <a:pt x="7101" y="5904"/>
                    </a:moveTo>
                    <a:cubicBezTo>
                      <a:pt x="7155" y="5904"/>
                      <a:pt x="7210" y="5931"/>
                      <a:pt x="7267" y="5993"/>
                    </a:cubicBezTo>
                    <a:cubicBezTo>
                      <a:pt x="7488" y="6226"/>
                      <a:pt x="7724" y="6434"/>
                      <a:pt x="8002" y="6594"/>
                    </a:cubicBezTo>
                    <a:cubicBezTo>
                      <a:pt x="8045" y="6619"/>
                      <a:pt x="8080" y="6696"/>
                      <a:pt x="8080" y="6750"/>
                    </a:cubicBezTo>
                    <a:cubicBezTo>
                      <a:pt x="8080" y="6854"/>
                      <a:pt x="7820" y="7063"/>
                      <a:pt x="7664" y="7067"/>
                    </a:cubicBezTo>
                    <a:cubicBezTo>
                      <a:pt x="7603" y="7038"/>
                      <a:pt x="7494" y="7003"/>
                      <a:pt x="7398" y="6936"/>
                    </a:cubicBezTo>
                    <a:cubicBezTo>
                      <a:pt x="7165" y="6774"/>
                      <a:pt x="7020" y="6533"/>
                      <a:pt x="6868" y="6299"/>
                    </a:cubicBezTo>
                    <a:cubicBezTo>
                      <a:pt x="6797" y="6187"/>
                      <a:pt x="6846" y="6048"/>
                      <a:pt x="6967" y="5956"/>
                    </a:cubicBezTo>
                    <a:cubicBezTo>
                      <a:pt x="7012" y="5922"/>
                      <a:pt x="7057" y="5904"/>
                      <a:pt x="7101" y="5904"/>
                    </a:cubicBezTo>
                    <a:close/>
                    <a:moveTo>
                      <a:pt x="6496" y="6406"/>
                    </a:moveTo>
                    <a:cubicBezTo>
                      <a:pt x="6525" y="6424"/>
                      <a:pt x="6588" y="6451"/>
                      <a:pt x="6627" y="6502"/>
                    </a:cubicBezTo>
                    <a:cubicBezTo>
                      <a:pt x="6801" y="6709"/>
                      <a:pt x="6967" y="6923"/>
                      <a:pt x="7132" y="7138"/>
                    </a:cubicBezTo>
                    <a:cubicBezTo>
                      <a:pt x="7294" y="7351"/>
                      <a:pt x="7274" y="7455"/>
                      <a:pt x="7055" y="7613"/>
                    </a:cubicBezTo>
                    <a:cubicBezTo>
                      <a:pt x="6949" y="7689"/>
                      <a:pt x="6869" y="7729"/>
                      <a:pt x="6802" y="7729"/>
                    </a:cubicBezTo>
                    <a:cubicBezTo>
                      <a:pt x="6708" y="7729"/>
                      <a:pt x="6642" y="7650"/>
                      <a:pt x="6574" y="7480"/>
                    </a:cubicBezTo>
                    <a:cubicBezTo>
                      <a:pt x="6472" y="7230"/>
                      <a:pt x="6375" y="6975"/>
                      <a:pt x="6287" y="6721"/>
                    </a:cubicBezTo>
                    <a:cubicBezTo>
                      <a:pt x="6228" y="6553"/>
                      <a:pt x="6308" y="6414"/>
                      <a:pt x="6496" y="6406"/>
                    </a:cubicBezTo>
                    <a:close/>
                    <a:moveTo>
                      <a:pt x="5832" y="6810"/>
                    </a:moveTo>
                    <a:cubicBezTo>
                      <a:pt x="5903" y="6810"/>
                      <a:pt x="5953" y="6861"/>
                      <a:pt x="5993" y="6923"/>
                    </a:cubicBezTo>
                    <a:cubicBezTo>
                      <a:pt x="6165" y="7200"/>
                      <a:pt x="6281" y="7498"/>
                      <a:pt x="6353" y="7815"/>
                    </a:cubicBezTo>
                    <a:cubicBezTo>
                      <a:pt x="6394" y="8008"/>
                      <a:pt x="6179" y="8261"/>
                      <a:pt x="5980" y="8261"/>
                    </a:cubicBezTo>
                    <a:cubicBezTo>
                      <a:pt x="5933" y="8261"/>
                      <a:pt x="5874" y="8204"/>
                      <a:pt x="5843" y="8159"/>
                    </a:cubicBezTo>
                    <a:cubicBezTo>
                      <a:pt x="5813" y="8108"/>
                      <a:pt x="5807" y="8041"/>
                      <a:pt x="5796" y="7979"/>
                    </a:cubicBezTo>
                    <a:cubicBezTo>
                      <a:pt x="5749" y="7719"/>
                      <a:pt x="5706" y="7455"/>
                      <a:pt x="5663" y="7193"/>
                    </a:cubicBezTo>
                    <a:cubicBezTo>
                      <a:pt x="5653" y="7146"/>
                      <a:pt x="5649" y="7095"/>
                      <a:pt x="5647" y="7061"/>
                    </a:cubicBezTo>
                    <a:cubicBezTo>
                      <a:pt x="5643" y="6946"/>
                      <a:pt x="5657" y="6862"/>
                      <a:pt x="5768" y="6823"/>
                    </a:cubicBezTo>
                    <a:cubicBezTo>
                      <a:pt x="5791" y="6814"/>
                      <a:pt x="5813" y="6810"/>
                      <a:pt x="5832" y="6810"/>
                    </a:cubicBezTo>
                    <a:close/>
                    <a:moveTo>
                      <a:pt x="3445" y="6520"/>
                    </a:moveTo>
                    <a:cubicBezTo>
                      <a:pt x="3478" y="6520"/>
                      <a:pt x="3513" y="6526"/>
                      <a:pt x="3552" y="6539"/>
                    </a:cubicBezTo>
                    <a:cubicBezTo>
                      <a:pt x="3529" y="6600"/>
                      <a:pt x="3525" y="6676"/>
                      <a:pt x="3489" y="6711"/>
                    </a:cubicBezTo>
                    <a:cubicBezTo>
                      <a:pt x="2689" y="7404"/>
                      <a:pt x="1835" y="8002"/>
                      <a:pt x="784" y="8245"/>
                    </a:cubicBezTo>
                    <a:cubicBezTo>
                      <a:pt x="732" y="8257"/>
                      <a:pt x="686" y="8263"/>
                      <a:pt x="644" y="8263"/>
                    </a:cubicBezTo>
                    <a:cubicBezTo>
                      <a:pt x="495" y="8263"/>
                      <a:pt x="410" y="8183"/>
                      <a:pt x="369" y="7998"/>
                    </a:cubicBezTo>
                    <a:cubicBezTo>
                      <a:pt x="326" y="7811"/>
                      <a:pt x="319" y="7617"/>
                      <a:pt x="315" y="7425"/>
                    </a:cubicBezTo>
                    <a:cubicBezTo>
                      <a:pt x="313" y="7312"/>
                      <a:pt x="379" y="7232"/>
                      <a:pt x="497" y="7212"/>
                    </a:cubicBezTo>
                    <a:cubicBezTo>
                      <a:pt x="579" y="7198"/>
                      <a:pt x="659" y="7171"/>
                      <a:pt x="745" y="7169"/>
                    </a:cubicBezTo>
                    <a:cubicBezTo>
                      <a:pt x="1604" y="7140"/>
                      <a:pt x="2425" y="6942"/>
                      <a:pt x="3210" y="6596"/>
                    </a:cubicBezTo>
                    <a:cubicBezTo>
                      <a:pt x="3282" y="6566"/>
                      <a:pt x="3351" y="6520"/>
                      <a:pt x="3445" y="6520"/>
                    </a:cubicBezTo>
                    <a:close/>
                    <a:moveTo>
                      <a:pt x="5176" y="7079"/>
                    </a:moveTo>
                    <a:cubicBezTo>
                      <a:pt x="5231" y="7079"/>
                      <a:pt x="5278" y="7119"/>
                      <a:pt x="5318" y="7204"/>
                    </a:cubicBezTo>
                    <a:cubicBezTo>
                      <a:pt x="5373" y="7322"/>
                      <a:pt x="5410" y="7449"/>
                      <a:pt x="5432" y="7576"/>
                    </a:cubicBezTo>
                    <a:cubicBezTo>
                      <a:pt x="5467" y="7770"/>
                      <a:pt x="5481" y="7969"/>
                      <a:pt x="5504" y="8165"/>
                    </a:cubicBezTo>
                    <a:cubicBezTo>
                      <a:pt x="5522" y="8306"/>
                      <a:pt x="5473" y="8427"/>
                      <a:pt x="5373" y="8519"/>
                    </a:cubicBezTo>
                    <a:cubicBezTo>
                      <a:pt x="5281" y="8603"/>
                      <a:pt x="5185" y="8685"/>
                      <a:pt x="5074" y="8738"/>
                    </a:cubicBezTo>
                    <a:cubicBezTo>
                      <a:pt x="4808" y="8867"/>
                      <a:pt x="4534" y="8980"/>
                      <a:pt x="4264" y="9094"/>
                    </a:cubicBezTo>
                    <a:cubicBezTo>
                      <a:pt x="4220" y="9113"/>
                      <a:pt x="4176" y="9127"/>
                      <a:pt x="4130" y="9127"/>
                    </a:cubicBezTo>
                    <a:cubicBezTo>
                      <a:pt x="4081" y="9127"/>
                      <a:pt x="4030" y="9111"/>
                      <a:pt x="3978" y="9066"/>
                    </a:cubicBezTo>
                    <a:cubicBezTo>
                      <a:pt x="4008" y="9010"/>
                      <a:pt x="4031" y="8963"/>
                      <a:pt x="4055" y="8920"/>
                    </a:cubicBezTo>
                    <a:cubicBezTo>
                      <a:pt x="4362" y="8499"/>
                      <a:pt x="4593" y="8041"/>
                      <a:pt x="4769" y="7552"/>
                    </a:cubicBezTo>
                    <a:cubicBezTo>
                      <a:pt x="4822" y="7402"/>
                      <a:pt x="4894" y="7261"/>
                      <a:pt x="5021" y="7157"/>
                    </a:cubicBezTo>
                    <a:cubicBezTo>
                      <a:pt x="5079" y="7106"/>
                      <a:pt x="5130" y="7079"/>
                      <a:pt x="5176" y="7079"/>
                    </a:cubicBezTo>
                    <a:close/>
                    <a:moveTo>
                      <a:pt x="3671" y="7032"/>
                    </a:moveTo>
                    <a:cubicBezTo>
                      <a:pt x="3690" y="7032"/>
                      <a:pt x="3708" y="7035"/>
                      <a:pt x="3722" y="7044"/>
                    </a:cubicBezTo>
                    <a:cubicBezTo>
                      <a:pt x="3779" y="7081"/>
                      <a:pt x="3783" y="7151"/>
                      <a:pt x="3738" y="7210"/>
                    </a:cubicBezTo>
                    <a:cubicBezTo>
                      <a:pt x="3656" y="7316"/>
                      <a:pt x="3581" y="7433"/>
                      <a:pt x="3491" y="7531"/>
                    </a:cubicBezTo>
                    <a:cubicBezTo>
                      <a:pt x="3151" y="7910"/>
                      <a:pt x="2815" y="8294"/>
                      <a:pt x="2464" y="8660"/>
                    </a:cubicBezTo>
                    <a:cubicBezTo>
                      <a:pt x="2277" y="8855"/>
                      <a:pt x="2054" y="9014"/>
                      <a:pt x="1844" y="9188"/>
                    </a:cubicBezTo>
                    <a:cubicBezTo>
                      <a:pt x="1691" y="9315"/>
                      <a:pt x="1513" y="9366"/>
                      <a:pt x="1319" y="9366"/>
                    </a:cubicBezTo>
                    <a:cubicBezTo>
                      <a:pt x="1315" y="9366"/>
                      <a:pt x="1311" y="9366"/>
                      <a:pt x="1308" y="9366"/>
                    </a:cubicBezTo>
                    <a:cubicBezTo>
                      <a:pt x="1294" y="9367"/>
                      <a:pt x="1281" y="9367"/>
                      <a:pt x="1268" y="9367"/>
                    </a:cubicBezTo>
                    <a:cubicBezTo>
                      <a:pt x="869" y="9367"/>
                      <a:pt x="694" y="9036"/>
                      <a:pt x="624" y="8763"/>
                    </a:cubicBezTo>
                    <a:cubicBezTo>
                      <a:pt x="606" y="8683"/>
                      <a:pt x="647" y="8626"/>
                      <a:pt x="716" y="8599"/>
                    </a:cubicBezTo>
                    <a:cubicBezTo>
                      <a:pt x="792" y="8564"/>
                      <a:pt x="874" y="8540"/>
                      <a:pt x="956" y="8519"/>
                    </a:cubicBezTo>
                    <a:cubicBezTo>
                      <a:pt x="1655" y="8358"/>
                      <a:pt x="2259" y="8006"/>
                      <a:pt x="2842" y="7607"/>
                    </a:cubicBezTo>
                    <a:cubicBezTo>
                      <a:pt x="3071" y="7445"/>
                      <a:pt x="3288" y="7263"/>
                      <a:pt x="3513" y="7089"/>
                    </a:cubicBezTo>
                    <a:cubicBezTo>
                      <a:pt x="3532" y="7077"/>
                      <a:pt x="3548" y="7050"/>
                      <a:pt x="3568" y="7048"/>
                    </a:cubicBezTo>
                    <a:cubicBezTo>
                      <a:pt x="3601" y="7042"/>
                      <a:pt x="3638" y="7032"/>
                      <a:pt x="3671" y="7032"/>
                    </a:cubicBezTo>
                    <a:close/>
                    <a:moveTo>
                      <a:pt x="4332" y="7234"/>
                    </a:moveTo>
                    <a:cubicBezTo>
                      <a:pt x="4490" y="7234"/>
                      <a:pt x="4537" y="7308"/>
                      <a:pt x="4481" y="7455"/>
                    </a:cubicBezTo>
                    <a:cubicBezTo>
                      <a:pt x="4284" y="7991"/>
                      <a:pt x="4031" y="8495"/>
                      <a:pt x="3669" y="8939"/>
                    </a:cubicBezTo>
                    <a:cubicBezTo>
                      <a:pt x="3351" y="9327"/>
                      <a:pt x="2957" y="9597"/>
                      <a:pt x="2425" y="9618"/>
                    </a:cubicBezTo>
                    <a:cubicBezTo>
                      <a:pt x="2349" y="9604"/>
                      <a:pt x="2269" y="9593"/>
                      <a:pt x="2191" y="9569"/>
                    </a:cubicBezTo>
                    <a:cubicBezTo>
                      <a:pt x="2089" y="9536"/>
                      <a:pt x="2075" y="9483"/>
                      <a:pt x="2138" y="9391"/>
                    </a:cubicBezTo>
                    <a:cubicBezTo>
                      <a:pt x="2167" y="9350"/>
                      <a:pt x="2202" y="9311"/>
                      <a:pt x="2241" y="9278"/>
                    </a:cubicBezTo>
                    <a:cubicBezTo>
                      <a:pt x="2877" y="8736"/>
                      <a:pt x="3437" y="8122"/>
                      <a:pt x="3937" y="7451"/>
                    </a:cubicBezTo>
                    <a:cubicBezTo>
                      <a:pt x="4031" y="7322"/>
                      <a:pt x="4153" y="7241"/>
                      <a:pt x="4319" y="7234"/>
                    </a:cubicBezTo>
                    <a:cubicBezTo>
                      <a:pt x="4324" y="7234"/>
                      <a:pt x="4328" y="7234"/>
                      <a:pt x="4332" y="7234"/>
                    </a:cubicBezTo>
                    <a:close/>
                    <a:moveTo>
                      <a:pt x="8535" y="1"/>
                    </a:moveTo>
                    <a:cubicBezTo>
                      <a:pt x="8256" y="1"/>
                      <a:pt x="7976" y="13"/>
                      <a:pt x="7695" y="33"/>
                    </a:cubicBezTo>
                    <a:cubicBezTo>
                      <a:pt x="7038" y="82"/>
                      <a:pt x="6414" y="274"/>
                      <a:pt x="5796" y="479"/>
                    </a:cubicBezTo>
                    <a:cubicBezTo>
                      <a:pt x="4659" y="851"/>
                      <a:pt x="3593" y="1352"/>
                      <a:pt x="2660" y="2113"/>
                    </a:cubicBezTo>
                    <a:cubicBezTo>
                      <a:pt x="2271" y="2426"/>
                      <a:pt x="1889" y="2748"/>
                      <a:pt x="1574" y="3141"/>
                    </a:cubicBezTo>
                    <a:cubicBezTo>
                      <a:pt x="1035" y="3814"/>
                      <a:pt x="669" y="4579"/>
                      <a:pt x="399" y="5389"/>
                    </a:cubicBezTo>
                    <a:cubicBezTo>
                      <a:pt x="162" y="6097"/>
                      <a:pt x="27" y="6823"/>
                      <a:pt x="0" y="7558"/>
                    </a:cubicBezTo>
                    <a:cubicBezTo>
                      <a:pt x="27" y="7975"/>
                      <a:pt x="23" y="8374"/>
                      <a:pt x="195" y="8752"/>
                    </a:cubicBezTo>
                    <a:cubicBezTo>
                      <a:pt x="516" y="9475"/>
                      <a:pt x="1066" y="9859"/>
                      <a:pt x="1850" y="9921"/>
                    </a:cubicBezTo>
                    <a:cubicBezTo>
                      <a:pt x="1937" y="9927"/>
                      <a:pt x="2023" y="9930"/>
                      <a:pt x="2109" y="9930"/>
                    </a:cubicBezTo>
                    <a:cubicBezTo>
                      <a:pt x="2565" y="9930"/>
                      <a:pt x="3010" y="9843"/>
                      <a:pt x="3444" y="9700"/>
                    </a:cubicBezTo>
                    <a:cubicBezTo>
                      <a:pt x="4485" y="9360"/>
                      <a:pt x="5483" y="8920"/>
                      <a:pt x="6427" y="8354"/>
                    </a:cubicBezTo>
                    <a:cubicBezTo>
                      <a:pt x="7480" y="7721"/>
                      <a:pt x="8444" y="6985"/>
                      <a:pt x="9311" y="6119"/>
                    </a:cubicBezTo>
                    <a:cubicBezTo>
                      <a:pt x="10048" y="5387"/>
                      <a:pt x="10643" y="4548"/>
                      <a:pt x="11056" y="3587"/>
                    </a:cubicBezTo>
                    <a:cubicBezTo>
                      <a:pt x="11290" y="3048"/>
                      <a:pt x="11486" y="2504"/>
                      <a:pt x="11562" y="1915"/>
                    </a:cubicBezTo>
                    <a:cubicBezTo>
                      <a:pt x="11652" y="1246"/>
                      <a:pt x="11263" y="692"/>
                      <a:pt x="10774" y="440"/>
                    </a:cubicBezTo>
                    <a:cubicBezTo>
                      <a:pt x="10555" y="327"/>
                      <a:pt x="10320" y="235"/>
                      <a:pt x="10078" y="174"/>
                    </a:cubicBezTo>
                    <a:cubicBezTo>
                      <a:pt x="9570" y="45"/>
                      <a:pt x="9054" y="1"/>
                      <a:pt x="8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2688700" y="3316525"/>
                <a:ext cx="108100" cy="94525"/>
              </a:xfrm>
              <a:custGeom>
                <a:rect b="b" l="l" r="r" t="t"/>
                <a:pathLst>
                  <a:path extrusionOk="0" h="3781" w="4324">
                    <a:moveTo>
                      <a:pt x="3183" y="1"/>
                    </a:moveTo>
                    <a:cubicBezTo>
                      <a:pt x="3110" y="1"/>
                      <a:pt x="3043" y="65"/>
                      <a:pt x="2963" y="194"/>
                    </a:cubicBezTo>
                    <a:cubicBezTo>
                      <a:pt x="2300" y="1244"/>
                      <a:pt x="1348" y="1921"/>
                      <a:pt x="209" y="2361"/>
                    </a:cubicBezTo>
                    <a:cubicBezTo>
                      <a:pt x="188" y="2369"/>
                      <a:pt x="164" y="2377"/>
                      <a:pt x="148" y="2389"/>
                    </a:cubicBezTo>
                    <a:cubicBezTo>
                      <a:pt x="23" y="2455"/>
                      <a:pt x="0" y="2526"/>
                      <a:pt x="66" y="2649"/>
                    </a:cubicBezTo>
                    <a:cubicBezTo>
                      <a:pt x="92" y="2706"/>
                      <a:pt x="131" y="2755"/>
                      <a:pt x="164" y="2809"/>
                    </a:cubicBezTo>
                    <a:cubicBezTo>
                      <a:pt x="301" y="3038"/>
                      <a:pt x="393" y="3289"/>
                      <a:pt x="450" y="3549"/>
                    </a:cubicBezTo>
                    <a:cubicBezTo>
                      <a:pt x="469" y="3627"/>
                      <a:pt x="487" y="3711"/>
                      <a:pt x="577" y="3733"/>
                    </a:cubicBezTo>
                    <a:cubicBezTo>
                      <a:pt x="651" y="3758"/>
                      <a:pt x="731" y="3762"/>
                      <a:pt x="841" y="3781"/>
                    </a:cubicBezTo>
                    <a:cubicBezTo>
                      <a:pt x="1011" y="3740"/>
                      <a:pt x="1213" y="3703"/>
                      <a:pt x="1404" y="3645"/>
                    </a:cubicBezTo>
                    <a:cubicBezTo>
                      <a:pt x="2277" y="3375"/>
                      <a:pt x="2977" y="2854"/>
                      <a:pt x="3570" y="2174"/>
                    </a:cubicBezTo>
                    <a:cubicBezTo>
                      <a:pt x="3863" y="1839"/>
                      <a:pt x="4098" y="1462"/>
                      <a:pt x="4256" y="1045"/>
                    </a:cubicBezTo>
                    <a:cubicBezTo>
                      <a:pt x="4323" y="867"/>
                      <a:pt x="4291" y="779"/>
                      <a:pt x="4121" y="701"/>
                    </a:cubicBezTo>
                    <a:cubicBezTo>
                      <a:pt x="3849" y="572"/>
                      <a:pt x="3621" y="386"/>
                      <a:pt x="3425" y="165"/>
                    </a:cubicBezTo>
                    <a:cubicBezTo>
                      <a:pt x="3327" y="56"/>
                      <a:pt x="325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2668450" y="3294125"/>
                <a:ext cx="93625" cy="75925"/>
              </a:xfrm>
              <a:custGeom>
                <a:rect b="b" l="l" r="r" t="t"/>
                <a:pathLst>
                  <a:path extrusionOk="0" h="3037" w="3745">
                    <a:moveTo>
                      <a:pt x="3257" y="0"/>
                    </a:moveTo>
                    <a:cubicBezTo>
                      <a:pt x="3229" y="0"/>
                      <a:pt x="3200" y="1"/>
                      <a:pt x="3171" y="4"/>
                    </a:cubicBezTo>
                    <a:cubicBezTo>
                      <a:pt x="2537" y="51"/>
                      <a:pt x="1958" y="272"/>
                      <a:pt x="1410" y="576"/>
                    </a:cubicBezTo>
                    <a:cubicBezTo>
                      <a:pt x="960" y="824"/>
                      <a:pt x="581" y="1149"/>
                      <a:pt x="307" y="1587"/>
                    </a:cubicBezTo>
                    <a:cubicBezTo>
                      <a:pt x="135" y="1861"/>
                      <a:pt x="18" y="2150"/>
                      <a:pt x="8" y="2477"/>
                    </a:cubicBezTo>
                    <a:cubicBezTo>
                      <a:pt x="0" y="2604"/>
                      <a:pt x="23" y="2727"/>
                      <a:pt x="119" y="2823"/>
                    </a:cubicBezTo>
                    <a:cubicBezTo>
                      <a:pt x="257" y="2957"/>
                      <a:pt x="414" y="3037"/>
                      <a:pt x="605" y="3037"/>
                    </a:cubicBezTo>
                    <a:cubicBezTo>
                      <a:pt x="627" y="3037"/>
                      <a:pt x="649" y="3036"/>
                      <a:pt x="671" y="3034"/>
                    </a:cubicBezTo>
                    <a:cubicBezTo>
                      <a:pt x="876" y="3013"/>
                      <a:pt x="1070" y="2970"/>
                      <a:pt x="1258" y="2880"/>
                    </a:cubicBezTo>
                    <a:cubicBezTo>
                      <a:pt x="1645" y="2696"/>
                      <a:pt x="2001" y="2467"/>
                      <a:pt x="2341" y="2211"/>
                    </a:cubicBezTo>
                    <a:cubicBezTo>
                      <a:pt x="2803" y="1865"/>
                      <a:pt x="3202" y="1456"/>
                      <a:pt x="3507" y="965"/>
                    </a:cubicBezTo>
                    <a:cubicBezTo>
                      <a:pt x="3621" y="779"/>
                      <a:pt x="3703" y="583"/>
                      <a:pt x="3726" y="364"/>
                    </a:cubicBezTo>
                    <a:cubicBezTo>
                      <a:pt x="3744" y="204"/>
                      <a:pt x="3705" y="30"/>
                      <a:pt x="3460" y="12"/>
                    </a:cubicBezTo>
                    <a:cubicBezTo>
                      <a:pt x="3393" y="6"/>
                      <a:pt x="3326" y="0"/>
                      <a:pt x="3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2776825" y="3247975"/>
                <a:ext cx="82425" cy="65850"/>
              </a:xfrm>
              <a:custGeom>
                <a:rect b="b" l="l" r="r" t="t"/>
                <a:pathLst>
                  <a:path extrusionOk="0" h="2634" w="3297">
                    <a:moveTo>
                      <a:pt x="2329" y="0"/>
                    </a:moveTo>
                    <a:cubicBezTo>
                      <a:pt x="2194" y="23"/>
                      <a:pt x="2056" y="55"/>
                      <a:pt x="1915" y="72"/>
                    </a:cubicBezTo>
                    <a:cubicBezTo>
                      <a:pt x="1664" y="106"/>
                      <a:pt x="1533" y="260"/>
                      <a:pt x="1453" y="487"/>
                    </a:cubicBezTo>
                    <a:cubicBezTo>
                      <a:pt x="1320" y="876"/>
                      <a:pt x="1128" y="1236"/>
                      <a:pt x="858" y="1549"/>
                    </a:cubicBezTo>
                    <a:cubicBezTo>
                      <a:pt x="675" y="1758"/>
                      <a:pt x="473" y="1950"/>
                      <a:pt x="281" y="2148"/>
                    </a:cubicBezTo>
                    <a:cubicBezTo>
                      <a:pt x="221" y="2210"/>
                      <a:pt x="156" y="2265"/>
                      <a:pt x="103" y="2330"/>
                    </a:cubicBezTo>
                    <a:cubicBezTo>
                      <a:pt x="60" y="2388"/>
                      <a:pt x="0" y="2453"/>
                      <a:pt x="51" y="2531"/>
                    </a:cubicBezTo>
                    <a:cubicBezTo>
                      <a:pt x="96" y="2599"/>
                      <a:pt x="161" y="2633"/>
                      <a:pt x="240" y="2633"/>
                    </a:cubicBezTo>
                    <a:cubicBezTo>
                      <a:pt x="256" y="2633"/>
                      <a:pt x="272" y="2632"/>
                      <a:pt x="289" y="2629"/>
                    </a:cubicBezTo>
                    <a:cubicBezTo>
                      <a:pt x="340" y="2623"/>
                      <a:pt x="389" y="2605"/>
                      <a:pt x="438" y="2592"/>
                    </a:cubicBezTo>
                    <a:cubicBezTo>
                      <a:pt x="1179" y="2363"/>
                      <a:pt x="1844" y="1993"/>
                      <a:pt x="2437" y="1498"/>
                    </a:cubicBezTo>
                    <a:cubicBezTo>
                      <a:pt x="2703" y="1275"/>
                      <a:pt x="2924" y="1009"/>
                      <a:pt x="3112" y="714"/>
                    </a:cubicBezTo>
                    <a:cubicBezTo>
                      <a:pt x="3296" y="428"/>
                      <a:pt x="3151" y="196"/>
                      <a:pt x="2887" y="119"/>
                    </a:cubicBezTo>
                    <a:cubicBezTo>
                      <a:pt x="2705" y="59"/>
                      <a:pt x="2519" y="39"/>
                      <a:pt x="232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2787625" y="3262075"/>
                <a:ext cx="94125" cy="65650"/>
              </a:xfrm>
              <a:custGeom>
                <a:rect b="b" l="l" r="r" t="t"/>
                <a:pathLst>
                  <a:path extrusionOk="0" h="2626" w="3765">
                    <a:moveTo>
                      <a:pt x="3234" y="1"/>
                    </a:moveTo>
                    <a:cubicBezTo>
                      <a:pt x="3142" y="1"/>
                      <a:pt x="3056" y="63"/>
                      <a:pt x="2985" y="181"/>
                    </a:cubicBezTo>
                    <a:cubicBezTo>
                      <a:pt x="2873" y="365"/>
                      <a:pt x="2756" y="547"/>
                      <a:pt x="2621" y="713"/>
                    </a:cubicBezTo>
                    <a:cubicBezTo>
                      <a:pt x="2208" y="1224"/>
                      <a:pt x="1669" y="1584"/>
                      <a:pt x="1086" y="1877"/>
                    </a:cubicBezTo>
                    <a:cubicBezTo>
                      <a:pt x="788" y="2024"/>
                      <a:pt x="471" y="2135"/>
                      <a:pt x="162" y="2257"/>
                    </a:cubicBezTo>
                    <a:cubicBezTo>
                      <a:pt x="16" y="2317"/>
                      <a:pt x="0" y="2368"/>
                      <a:pt x="115" y="2470"/>
                    </a:cubicBezTo>
                    <a:cubicBezTo>
                      <a:pt x="229" y="2569"/>
                      <a:pt x="356" y="2626"/>
                      <a:pt x="502" y="2626"/>
                    </a:cubicBezTo>
                    <a:cubicBezTo>
                      <a:pt x="519" y="2626"/>
                      <a:pt x="535" y="2625"/>
                      <a:pt x="552" y="2624"/>
                    </a:cubicBezTo>
                    <a:cubicBezTo>
                      <a:pt x="604" y="2618"/>
                      <a:pt x="655" y="2618"/>
                      <a:pt x="706" y="2611"/>
                    </a:cubicBezTo>
                    <a:cubicBezTo>
                      <a:pt x="1686" y="2464"/>
                      <a:pt x="2537" y="2034"/>
                      <a:pt x="3300" y="1417"/>
                    </a:cubicBezTo>
                    <a:cubicBezTo>
                      <a:pt x="3398" y="1337"/>
                      <a:pt x="3486" y="1230"/>
                      <a:pt x="3546" y="1118"/>
                    </a:cubicBezTo>
                    <a:cubicBezTo>
                      <a:pt x="3765" y="709"/>
                      <a:pt x="3754" y="414"/>
                      <a:pt x="3454" y="111"/>
                    </a:cubicBezTo>
                    <a:cubicBezTo>
                      <a:pt x="3379" y="36"/>
                      <a:pt x="3305" y="1"/>
                      <a:pt x="3234"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2607475" y="3401975"/>
                <a:ext cx="80975" cy="43575"/>
              </a:xfrm>
              <a:custGeom>
                <a:rect b="b" l="l" r="r" t="t"/>
                <a:pathLst>
                  <a:path extrusionOk="0" h="1743" w="3239">
                    <a:moveTo>
                      <a:pt x="3132" y="0"/>
                    </a:moveTo>
                    <a:cubicBezTo>
                      <a:pt x="3038" y="0"/>
                      <a:pt x="2969" y="46"/>
                      <a:pt x="2897" y="76"/>
                    </a:cubicBezTo>
                    <a:cubicBezTo>
                      <a:pt x="2112" y="422"/>
                      <a:pt x="1291" y="620"/>
                      <a:pt x="432" y="649"/>
                    </a:cubicBezTo>
                    <a:cubicBezTo>
                      <a:pt x="346" y="651"/>
                      <a:pt x="266" y="678"/>
                      <a:pt x="184" y="692"/>
                    </a:cubicBezTo>
                    <a:cubicBezTo>
                      <a:pt x="66" y="712"/>
                      <a:pt x="0" y="792"/>
                      <a:pt x="2" y="905"/>
                    </a:cubicBezTo>
                    <a:cubicBezTo>
                      <a:pt x="6" y="1097"/>
                      <a:pt x="13" y="1291"/>
                      <a:pt x="56" y="1478"/>
                    </a:cubicBezTo>
                    <a:cubicBezTo>
                      <a:pt x="97" y="1663"/>
                      <a:pt x="182" y="1743"/>
                      <a:pt x="331" y="1743"/>
                    </a:cubicBezTo>
                    <a:cubicBezTo>
                      <a:pt x="373" y="1743"/>
                      <a:pt x="419" y="1737"/>
                      <a:pt x="471" y="1725"/>
                    </a:cubicBezTo>
                    <a:cubicBezTo>
                      <a:pt x="1522" y="1482"/>
                      <a:pt x="2376" y="884"/>
                      <a:pt x="3176" y="191"/>
                    </a:cubicBezTo>
                    <a:cubicBezTo>
                      <a:pt x="3212" y="156"/>
                      <a:pt x="3216" y="80"/>
                      <a:pt x="3239" y="19"/>
                    </a:cubicBezTo>
                    <a:cubicBezTo>
                      <a:pt x="3200" y="6"/>
                      <a:pt x="3165" y="0"/>
                      <a:pt x="3132"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2609425" y="3381775"/>
                <a:ext cx="74275" cy="28975"/>
              </a:xfrm>
              <a:custGeom>
                <a:rect b="b" l="l" r="r" t="t"/>
                <a:pathLst>
                  <a:path extrusionOk="0" h="1159" w="2971">
                    <a:moveTo>
                      <a:pt x="569" y="0"/>
                    </a:moveTo>
                    <a:cubicBezTo>
                      <a:pt x="343" y="0"/>
                      <a:pt x="181" y="129"/>
                      <a:pt x="121" y="375"/>
                    </a:cubicBezTo>
                    <a:cubicBezTo>
                      <a:pt x="88" y="506"/>
                      <a:pt x="68" y="641"/>
                      <a:pt x="47" y="774"/>
                    </a:cubicBezTo>
                    <a:cubicBezTo>
                      <a:pt x="0" y="1031"/>
                      <a:pt x="102" y="1152"/>
                      <a:pt x="479" y="1158"/>
                    </a:cubicBezTo>
                    <a:cubicBezTo>
                      <a:pt x="702" y="1128"/>
                      <a:pt x="1043" y="1089"/>
                      <a:pt x="1385" y="1027"/>
                    </a:cubicBezTo>
                    <a:cubicBezTo>
                      <a:pt x="1882" y="935"/>
                      <a:pt x="2353" y="761"/>
                      <a:pt x="2817" y="551"/>
                    </a:cubicBezTo>
                    <a:cubicBezTo>
                      <a:pt x="2909" y="508"/>
                      <a:pt x="2965" y="444"/>
                      <a:pt x="2967" y="344"/>
                    </a:cubicBezTo>
                    <a:cubicBezTo>
                      <a:pt x="2971" y="250"/>
                      <a:pt x="2901" y="180"/>
                      <a:pt x="2819" y="154"/>
                    </a:cubicBezTo>
                    <a:cubicBezTo>
                      <a:pt x="2754" y="134"/>
                      <a:pt x="2683" y="121"/>
                      <a:pt x="2615" y="121"/>
                    </a:cubicBezTo>
                    <a:cubicBezTo>
                      <a:pt x="2590" y="121"/>
                      <a:pt x="2565" y="123"/>
                      <a:pt x="2541" y="127"/>
                    </a:cubicBezTo>
                    <a:cubicBezTo>
                      <a:pt x="2331" y="159"/>
                      <a:pt x="2120" y="181"/>
                      <a:pt x="1909" y="181"/>
                    </a:cubicBezTo>
                    <a:cubicBezTo>
                      <a:pt x="1781" y="181"/>
                      <a:pt x="1653" y="173"/>
                      <a:pt x="1524" y="154"/>
                    </a:cubicBezTo>
                    <a:cubicBezTo>
                      <a:pt x="1252" y="113"/>
                      <a:pt x="978" y="68"/>
                      <a:pt x="706" y="15"/>
                    </a:cubicBezTo>
                    <a:cubicBezTo>
                      <a:pt x="658" y="5"/>
                      <a:pt x="613" y="0"/>
                      <a:pt x="56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2614775" y="3414750"/>
                <a:ext cx="79475" cy="58425"/>
              </a:xfrm>
              <a:custGeom>
                <a:rect b="b" l="l" r="r" t="t"/>
                <a:pathLst>
                  <a:path extrusionOk="0" h="2337" w="3179">
                    <a:moveTo>
                      <a:pt x="3066" y="1"/>
                    </a:moveTo>
                    <a:cubicBezTo>
                      <a:pt x="3033" y="1"/>
                      <a:pt x="2996" y="11"/>
                      <a:pt x="2963" y="17"/>
                    </a:cubicBezTo>
                    <a:cubicBezTo>
                      <a:pt x="2943" y="19"/>
                      <a:pt x="2927" y="46"/>
                      <a:pt x="2908" y="58"/>
                    </a:cubicBezTo>
                    <a:cubicBezTo>
                      <a:pt x="2683" y="232"/>
                      <a:pt x="2466" y="414"/>
                      <a:pt x="2237" y="576"/>
                    </a:cubicBezTo>
                    <a:cubicBezTo>
                      <a:pt x="1654" y="975"/>
                      <a:pt x="1050" y="1327"/>
                      <a:pt x="351" y="1488"/>
                    </a:cubicBezTo>
                    <a:cubicBezTo>
                      <a:pt x="269" y="1509"/>
                      <a:pt x="187" y="1533"/>
                      <a:pt x="111" y="1568"/>
                    </a:cubicBezTo>
                    <a:cubicBezTo>
                      <a:pt x="42" y="1595"/>
                      <a:pt x="1" y="1652"/>
                      <a:pt x="19" y="1732"/>
                    </a:cubicBezTo>
                    <a:cubicBezTo>
                      <a:pt x="89" y="2005"/>
                      <a:pt x="264" y="2336"/>
                      <a:pt x="663" y="2336"/>
                    </a:cubicBezTo>
                    <a:cubicBezTo>
                      <a:pt x="676" y="2336"/>
                      <a:pt x="689" y="2336"/>
                      <a:pt x="703" y="2335"/>
                    </a:cubicBezTo>
                    <a:cubicBezTo>
                      <a:pt x="706" y="2335"/>
                      <a:pt x="710" y="2335"/>
                      <a:pt x="714" y="2335"/>
                    </a:cubicBezTo>
                    <a:cubicBezTo>
                      <a:pt x="908" y="2335"/>
                      <a:pt x="1086" y="2284"/>
                      <a:pt x="1239" y="2157"/>
                    </a:cubicBezTo>
                    <a:cubicBezTo>
                      <a:pt x="1449" y="1983"/>
                      <a:pt x="1672" y="1824"/>
                      <a:pt x="1859" y="1629"/>
                    </a:cubicBezTo>
                    <a:cubicBezTo>
                      <a:pt x="2210" y="1263"/>
                      <a:pt x="2546" y="879"/>
                      <a:pt x="2886" y="500"/>
                    </a:cubicBezTo>
                    <a:cubicBezTo>
                      <a:pt x="2976" y="402"/>
                      <a:pt x="3051" y="285"/>
                      <a:pt x="3133" y="179"/>
                    </a:cubicBezTo>
                    <a:cubicBezTo>
                      <a:pt x="3178" y="120"/>
                      <a:pt x="3174" y="50"/>
                      <a:pt x="3117" y="13"/>
                    </a:cubicBezTo>
                    <a:cubicBezTo>
                      <a:pt x="3103" y="4"/>
                      <a:pt x="3085" y="1"/>
                      <a:pt x="3066"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2651500" y="3419825"/>
                <a:ext cx="61575" cy="59600"/>
              </a:xfrm>
              <a:custGeom>
                <a:rect b="b" l="l" r="r" t="t"/>
                <a:pathLst>
                  <a:path extrusionOk="0" h="2384" w="2463">
                    <a:moveTo>
                      <a:pt x="2258" y="0"/>
                    </a:moveTo>
                    <a:cubicBezTo>
                      <a:pt x="2254" y="0"/>
                      <a:pt x="2250" y="0"/>
                      <a:pt x="2245" y="0"/>
                    </a:cubicBezTo>
                    <a:cubicBezTo>
                      <a:pt x="2079" y="7"/>
                      <a:pt x="1957" y="88"/>
                      <a:pt x="1863" y="217"/>
                    </a:cubicBezTo>
                    <a:cubicBezTo>
                      <a:pt x="1363" y="888"/>
                      <a:pt x="803" y="1502"/>
                      <a:pt x="167" y="2044"/>
                    </a:cubicBezTo>
                    <a:cubicBezTo>
                      <a:pt x="128" y="2077"/>
                      <a:pt x="93" y="2116"/>
                      <a:pt x="64" y="2157"/>
                    </a:cubicBezTo>
                    <a:cubicBezTo>
                      <a:pt x="1" y="2249"/>
                      <a:pt x="15" y="2302"/>
                      <a:pt x="117" y="2335"/>
                    </a:cubicBezTo>
                    <a:cubicBezTo>
                      <a:pt x="195" y="2359"/>
                      <a:pt x="275" y="2370"/>
                      <a:pt x="351" y="2384"/>
                    </a:cubicBezTo>
                    <a:cubicBezTo>
                      <a:pt x="883" y="2363"/>
                      <a:pt x="1277" y="2093"/>
                      <a:pt x="1595" y="1705"/>
                    </a:cubicBezTo>
                    <a:cubicBezTo>
                      <a:pt x="1957" y="1261"/>
                      <a:pt x="2210" y="757"/>
                      <a:pt x="2407" y="221"/>
                    </a:cubicBezTo>
                    <a:cubicBezTo>
                      <a:pt x="2463" y="74"/>
                      <a:pt x="2416" y="0"/>
                      <a:pt x="2258"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3"/>
              <p:cNvSpPr/>
              <p:nvPr/>
            </p:nvSpPr>
            <p:spPr>
              <a:xfrm>
                <a:off x="2804650" y="3304925"/>
                <a:ext cx="70400" cy="40400"/>
              </a:xfrm>
              <a:custGeom>
                <a:rect b="b" l="l" r="r" t="t"/>
                <a:pathLst>
                  <a:path extrusionOk="0" h="1616" w="2816">
                    <a:moveTo>
                      <a:pt x="2726" y="0"/>
                    </a:moveTo>
                    <a:cubicBezTo>
                      <a:pt x="2678" y="0"/>
                      <a:pt x="2638" y="63"/>
                      <a:pt x="2599" y="91"/>
                    </a:cubicBezTo>
                    <a:cubicBezTo>
                      <a:pt x="1917" y="586"/>
                      <a:pt x="1177" y="951"/>
                      <a:pt x="346" y="1127"/>
                    </a:cubicBezTo>
                    <a:cubicBezTo>
                      <a:pt x="285" y="1139"/>
                      <a:pt x="227" y="1155"/>
                      <a:pt x="168" y="1178"/>
                    </a:cubicBezTo>
                    <a:cubicBezTo>
                      <a:pt x="47" y="1227"/>
                      <a:pt x="0" y="1292"/>
                      <a:pt x="6" y="1388"/>
                    </a:cubicBezTo>
                    <a:cubicBezTo>
                      <a:pt x="17" y="1485"/>
                      <a:pt x="109" y="1579"/>
                      <a:pt x="221" y="1593"/>
                    </a:cubicBezTo>
                    <a:cubicBezTo>
                      <a:pt x="373" y="1603"/>
                      <a:pt x="518" y="1607"/>
                      <a:pt x="665" y="1615"/>
                    </a:cubicBezTo>
                    <a:cubicBezTo>
                      <a:pt x="1087" y="1589"/>
                      <a:pt x="1498" y="1525"/>
                      <a:pt x="1895" y="1380"/>
                    </a:cubicBezTo>
                    <a:cubicBezTo>
                      <a:pt x="2120" y="1298"/>
                      <a:pt x="2298" y="1163"/>
                      <a:pt x="2443" y="973"/>
                    </a:cubicBezTo>
                    <a:cubicBezTo>
                      <a:pt x="2615" y="748"/>
                      <a:pt x="2717" y="492"/>
                      <a:pt x="2795" y="226"/>
                    </a:cubicBezTo>
                    <a:cubicBezTo>
                      <a:pt x="2811" y="165"/>
                      <a:pt x="2816" y="63"/>
                      <a:pt x="2779" y="28"/>
                    </a:cubicBezTo>
                    <a:cubicBezTo>
                      <a:pt x="2760" y="8"/>
                      <a:pt x="2742" y="0"/>
                      <a:pt x="272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
              <p:cNvSpPr/>
              <p:nvPr/>
            </p:nvSpPr>
            <p:spPr>
              <a:xfrm>
                <a:off x="2766375" y="3247350"/>
                <a:ext cx="41475" cy="51225"/>
              </a:xfrm>
              <a:custGeom>
                <a:rect b="b" l="l" r="r" t="t"/>
                <a:pathLst>
                  <a:path extrusionOk="0" h="2049" w="1659">
                    <a:moveTo>
                      <a:pt x="1071" y="0"/>
                    </a:moveTo>
                    <a:cubicBezTo>
                      <a:pt x="722" y="0"/>
                      <a:pt x="529" y="180"/>
                      <a:pt x="457" y="567"/>
                    </a:cubicBezTo>
                    <a:cubicBezTo>
                      <a:pt x="406" y="850"/>
                      <a:pt x="314" y="1114"/>
                      <a:pt x="181" y="1365"/>
                    </a:cubicBezTo>
                    <a:cubicBezTo>
                      <a:pt x="130" y="1465"/>
                      <a:pt x="81" y="1570"/>
                      <a:pt x="50" y="1678"/>
                    </a:cubicBezTo>
                    <a:cubicBezTo>
                      <a:pt x="1" y="1850"/>
                      <a:pt x="132" y="2049"/>
                      <a:pt x="330" y="2049"/>
                    </a:cubicBezTo>
                    <a:cubicBezTo>
                      <a:pt x="388" y="2016"/>
                      <a:pt x="494" y="1975"/>
                      <a:pt x="574" y="1901"/>
                    </a:cubicBezTo>
                    <a:cubicBezTo>
                      <a:pt x="911" y="1596"/>
                      <a:pt x="1210" y="1253"/>
                      <a:pt x="1417" y="843"/>
                    </a:cubicBezTo>
                    <a:cubicBezTo>
                      <a:pt x="1484" y="713"/>
                      <a:pt x="1533" y="575"/>
                      <a:pt x="1578" y="434"/>
                    </a:cubicBezTo>
                    <a:cubicBezTo>
                      <a:pt x="1658" y="195"/>
                      <a:pt x="1615" y="127"/>
                      <a:pt x="1359" y="39"/>
                    </a:cubicBezTo>
                    <a:cubicBezTo>
                      <a:pt x="1316" y="23"/>
                      <a:pt x="1271" y="15"/>
                      <a:pt x="1229" y="11"/>
                    </a:cubicBezTo>
                    <a:cubicBezTo>
                      <a:pt x="1173" y="4"/>
                      <a:pt x="1120" y="0"/>
                      <a:pt x="1071"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2794725" y="3346350"/>
                <a:ext cx="60525" cy="29425"/>
              </a:xfrm>
              <a:custGeom>
                <a:rect b="b" l="l" r="r" t="t"/>
                <a:pathLst>
                  <a:path extrusionOk="0" h="1177" w="2421">
                    <a:moveTo>
                      <a:pt x="2334" y="1"/>
                    </a:moveTo>
                    <a:cubicBezTo>
                      <a:pt x="2300" y="1"/>
                      <a:pt x="2261" y="20"/>
                      <a:pt x="2226" y="32"/>
                    </a:cubicBezTo>
                    <a:cubicBezTo>
                      <a:pt x="1820" y="174"/>
                      <a:pt x="1401" y="248"/>
                      <a:pt x="970" y="248"/>
                    </a:cubicBezTo>
                    <a:cubicBezTo>
                      <a:pt x="917" y="248"/>
                      <a:pt x="864" y="247"/>
                      <a:pt x="811" y="245"/>
                    </a:cubicBezTo>
                    <a:lnTo>
                      <a:pt x="592" y="245"/>
                    </a:lnTo>
                    <a:cubicBezTo>
                      <a:pt x="552" y="245"/>
                      <a:pt x="512" y="244"/>
                      <a:pt x="472" y="244"/>
                    </a:cubicBezTo>
                    <a:cubicBezTo>
                      <a:pt x="432" y="244"/>
                      <a:pt x="392" y="245"/>
                      <a:pt x="352" y="247"/>
                    </a:cubicBezTo>
                    <a:cubicBezTo>
                      <a:pt x="248" y="253"/>
                      <a:pt x="154" y="280"/>
                      <a:pt x="97" y="380"/>
                    </a:cubicBezTo>
                    <a:cubicBezTo>
                      <a:pt x="0" y="550"/>
                      <a:pt x="33" y="738"/>
                      <a:pt x="205" y="830"/>
                    </a:cubicBezTo>
                    <a:cubicBezTo>
                      <a:pt x="414" y="941"/>
                      <a:pt x="635" y="1035"/>
                      <a:pt x="854" y="1119"/>
                    </a:cubicBezTo>
                    <a:cubicBezTo>
                      <a:pt x="959" y="1159"/>
                      <a:pt x="1065" y="1177"/>
                      <a:pt x="1172" y="1177"/>
                    </a:cubicBezTo>
                    <a:cubicBezTo>
                      <a:pt x="1322" y="1177"/>
                      <a:pt x="1472" y="1142"/>
                      <a:pt x="1617" y="1088"/>
                    </a:cubicBezTo>
                    <a:cubicBezTo>
                      <a:pt x="1717" y="1053"/>
                      <a:pt x="1829" y="1006"/>
                      <a:pt x="1891" y="930"/>
                    </a:cubicBezTo>
                    <a:cubicBezTo>
                      <a:pt x="2071" y="707"/>
                      <a:pt x="2235" y="468"/>
                      <a:pt x="2392" y="227"/>
                    </a:cubicBezTo>
                    <a:cubicBezTo>
                      <a:pt x="2421" y="181"/>
                      <a:pt x="2417" y="91"/>
                      <a:pt x="2394" y="40"/>
                    </a:cubicBezTo>
                    <a:cubicBezTo>
                      <a:pt x="2379" y="11"/>
                      <a:pt x="2357" y="1"/>
                      <a:pt x="2334"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2699075" y="3415950"/>
                <a:ext cx="38650" cy="51225"/>
              </a:xfrm>
              <a:custGeom>
                <a:rect b="b" l="l" r="r" t="t"/>
                <a:pathLst>
                  <a:path extrusionOk="0" h="2049" w="1546">
                    <a:moveTo>
                      <a:pt x="1199" y="0"/>
                    </a:moveTo>
                    <a:cubicBezTo>
                      <a:pt x="1153" y="0"/>
                      <a:pt x="1102" y="27"/>
                      <a:pt x="1044" y="78"/>
                    </a:cubicBezTo>
                    <a:cubicBezTo>
                      <a:pt x="917" y="182"/>
                      <a:pt x="845" y="323"/>
                      <a:pt x="792" y="473"/>
                    </a:cubicBezTo>
                    <a:cubicBezTo>
                      <a:pt x="616" y="962"/>
                      <a:pt x="385" y="1420"/>
                      <a:pt x="78" y="1841"/>
                    </a:cubicBezTo>
                    <a:cubicBezTo>
                      <a:pt x="54" y="1884"/>
                      <a:pt x="31" y="1931"/>
                      <a:pt x="1" y="1987"/>
                    </a:cubicBezTo>
                    <a:cubicBezTo>
                      <a:pt x="53" y="2032"/>
                      <a:pt x="104" y="2048"/>
                      <a:pt x="153" y="2048"/>
                    </a:cubicBezTo>
                    <a:cubicBezTo>
                      <a:pt x="199" y="2048"/>
                      <a:pt x="243" y="2034"/>
                      <a:pt x="287" y="2015"/>
                    </a:cubicBezTo>
                    <a:cubicBezTo>
                      <a:pt x="557" y="1901"/>
                      <a:pt x="831" y="1788"/>
                      <a:pt x="1097" y="1659"/>
                    </a:cubicBezTo>
                    <a:cubicBezTo>
                      <a:pt x="1208" y="1606"/>
                      <a:pt x="1304" y="1524"/>
                      <a:pt x="1396" y="1440"/>
                    </a:cubicBezTo>
                    <a:cubicBezTo>
                      <a:pt x="1496" y="1348"/>
                      <a:pt x="1545" y="1227"/>
                      <a:pt x="1527" y="1086"/>
                    </a:cubicBezTo>
                    <a:cubicBezTo>
                      <a:pt x="1504" y="890"/>
                      <a:pt x="1490" y="691"/>
                      <a:pt x="1455" y="497"/>
                    </a:cubicBezTo>
                    <a:cubicBezTo>
                      <a:pt x="1433" y="370"/>
                      <a:pt x="1396" y="243"/>
                      <a:pt x="1341" y="125"/>
                    </a:cubicBezTo>
                    <a:cubicBezTo>
                      <a:pt x="1301" y="40"/>
                      <a:pt x="1254" y="0"/>
                      <a:pt x="119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a:off x="2619450" y="3353500"/>
                <a:ext cx="53100" cy="26300"/>
              </a:xfrm>
              <a:custGeom>
                <a:rect b="b" l="l" r="r" t="t"/>
                <a:pathLst>
                  <a:path extrusionOk="0" h="1052" w="2124">
                    <a:moveTo>
                      <a:pt x="434" y="0"/>
                    </a:moveTo>
                    <a:cubicBezTo>
                      <a:pt x="349" y="0"/>
                      <a:pt x="284" y="42"/>
                      <a:pt x="215" y="135"/>
                    </a:cubicBezTo>
                    <a:cubicBezTo>
                      <a:pt x="178" y="188"/>
                      <a:pt x="149" y="254"/>
                      <a:pt x="119" y="311"/>
                    </a:cubicBezTo>
                    <a:cubicBezTo>
                      <a:pt x="0" y="538"/>
                      <a:pt x="49" y="728"/>
                      <a:pt x="366" y="871"/>
                    </a:cubicBezTo>
                    <a:cubicBezTo>
                      <a:pt x="403" y="886"/>
                      <a:pt x="440" y="896"/>
                      <a:pt x="479" y="906"/>
                    </a:cubicBezTo>
                    <a:cubicBezTo>
                      <a:pt x="812" y="994"/>
                      <a:pt x="1154" y="1045"/>
                      <a:pt x="1502" y="1051"/>
                    </a:cubicBezTo>
                    <a:cubicBezTo>
                      <a:pt x="1661" y="1035"/>
                      <a:pt x="1819" y="1031"/>
                      <a:pt x="1972" y="1000"/>
                    </a:cubicBezTo>
                    <a:cubicBezTo>
                      <a:pt x="2103" y="974"/>
                      <a:pt x="2124" y="894"/>
                      <a:pt x="2038" y="792"/>
                    </a:cubicBezTo>
                    <a:cubicBezTo>
                      <a:pt x="1980" y="728"/>
                      <a:pt x="1913" y="675"/>
                      <a:pt x="1862" y="605"/>
                    </a:cubicBezTo>
                    <a:cubicBezTo>
                      <a:pt x="1733" y="434"/>
                      <a:pt x="1549" y="350"/>
                      <a:pt x="1356" y="282"/>
                    </a:cubicBezTo>
                    <a:cubicBezTo>
                      <a:pt x="1095" y="190"/>
                      <a:pt x="829" y="114"/>
                      <a:pt x="569" y="26"/>
                    </a:cubicBezTo>
                    <a:cubicBezTo>
                      <a:pt x="518" y="9"/>
                      <a:pt x="474" y="0"/>
                      <a:pt x="434"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2783825" y="3371900"/>
                <a:ext cx="42625" cy="26925"/>
              </a:xfrm>
              <a:custGeom>
                <a:rect b="b" l="l" r="r" t="t"/>
                <a:pathLst>
                  <a:path extrusionOk="0" h="1077" w="1705">
                    <a:moveTo>
                      <a:pt x="260" y="0"/>
                    </a:moveTo>
                    <a:cubicBezTo>
                      <a:pt x="176" y="0"/>
                      <a:pt x="105" y="53"/>
                      <a:pt x="56" y="148"/>
                    </a:cubicBezTo>
                    <a:cubicBezTo>
                      <a:pt x="1" y="254"/>
                      <a:pt x="21" y="346"/>
                      <a:pt x="93" y="432"/>
                    </a:cubicBezTo>
                    <a:cubicBezTo>
                      <a:pt x="252" y="626"/>
                      <a:pt x="430" y="802"/>
                      <a:pt x="651" y="925"/>
                    </a:cubicBezTo>
                    <a:cubicBezTo>
                      <a:pt x="770" y="995"/>
                      <a:pt x="911" y="1027"/>
                      <a:pt x="1040" y="1077"/>
                    </a:cubicBezTo>
                    <a:cubicBezTo>
                      <a:pt x="1195" y="1058"/>
                      <a:pt x="1316" y="1013"/>
                      <a:pt x="1418" y="909"/>
                    </a:cubicBezTo>
                    <a:cubicBezTo>
                      <a:pt x="1468" y="860"/>
                      <a:pt x="1519" y="817"/>
                      <a:pt x="1566" y="768"/>
                    </a:cubicBezTo>
                    <a:cubicBezTo>
                      <a:pt x="1705" y="622"/>
                      <a:pt x="1682" y="504"/>
                      <a:pt x="1488" y="461"/>
                    </a:cubicBezTo>
                    <a:cubicBezTo>
                      <a:pt x="1095" y="373"/>
                      <a:pt x="733" y="223"/>
                      <a:pt x="379" y="33"/>
                    </a:cubicBezTo>
                    <a:cubicBezTo>
                      <a:pt x="337" y="11"/>
                      <a:pt x="297" y="0"/>
                      <a:pt x="260"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2769550" y="3386550"/>
                <a:ext cx="32100" cy="29100"/>
              </a:xfrm>
              <a:custGeom>
                <a:rect b="b" l="l" r="r" t="t"/>
                <a:pathLst>
                  <a:path extrusionOk="0" h="1164" w="1284">
                    <a:moveTo>
                      <a:pt x="305" y="1"/>
                    </a:moveTo>
                    <a:cubicBezTo>
                      <a:pt x="261" y="1"/>
                      <a:pt x="216" y="19"/>
                      <a:pt x="171" y="53"/>
                    </a:cubicBezTo>
                    <a:cubicBezTo>
                      <a:pt x="50" y="145"/>
                      <a:pt x="1" y="284"/>
                      <a:pt x="72" y="396"/>
                    </a:cubicBezTo>
                    <a:cubicBezTo>
                      <a:pt x="224" y="630"/>
                      <a:pt x="369" y="871"/>
                      <a:pt x="602" y="1033"/>
                    </a:cubicBezTo>
                    <a:cubicBezTo>
                      <a:pt x="698" y="1100"/>
                      <a:pt x="807" y="1135"/>
                      <a:pt x="868" y="1164"/>
                    </a:cubicBezTo>
                    <a:cubicBezTo>
                      <a:pt x="1024" y="1160"/>
                      <a:pt x="1284" y="951"/>
                      <a:pt x="1284" y="847"/>
                    </a:cubicBezTo>
                    <a:cubicBezTo>
                      <a:pt x="1284" y="793"/>
                      <a:pt x="1249" y="716"/>
                      <a:pt x="1206" y="691"/>
                    </a:cubicBezTo>
                    <a:cubicBezTo>
                      <a:pt x="928" y="531"/>
                      <a:pt x="692" y="323"/>
                      <a:pt x="471" y="90"/>
                    </a:cubicBezTo>
                    <a:cubicBezTo>
                      <a:pt x="414" y="28"/>
                      <a:pt x="359" y="1"/>
                      <a:pt x="305"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2630125" y="3328500"/>
                <a:ext cx="30200" cy="25325"/>
              </a:xfrm>
              <a:custGeom>
                <a:rect b="b" l="l" r="r" t="t"/>
                <a:pathLst>
                  <a:path extrusionOk="0" h="1013" w="1208">
                    <a:moveTo>
                      <a:pt x="486" y="1"/>
                    </a:moveTo>
                    <a:cubicBezTo>
                      <a:pt x="432" y="1"/>
                      <a:pt x="379" y="32"/>
                      <a:pt x="338" y="87"/>
                    </a:cubicBezTo>
                    <a:cubicBezTo>
                      <a:pt x="281" y="169"/>
                      <a:pt x="232" y="257"/>
                      <a:pt x="175" y="343"/>
                    </a:cubicBezTo>
                    <a:cubicBezTo>
                      <a:pt x="1" y="621"/>
                      <a:pt x="68" y="625"/>
                      <a:pt x="265" y="799"/>
                    </a:cubicBezTo>
                    <a:cubicBezTo>
                      <a:pt x="305" y="836"/>
                      <a:pt x="363" y="859"/>
                      <a:pt x="416" y="873"/>
                    </a:cubicBezTo>
                    <a:cubicBezTo>
                      <a:pt x="571" y="922"/>
                      <a:pt x="731" y="969"/>
                      <a:pt x="889" y="1004"/>
                    </a:cubicBezTo>
                    <a:cubicBezTo>
                      <a:pt x="915" y="1010"/>
                      <a:pt x="940" y="1013"/>
                      <a:pt x="964" y="1013"/>
                    </a:cubicBezTo>
                    <a:cubicBezTo>
                      <a:pt x="1102" y="1013"/>
                      <a:pt x="1192" y="915"/>
                      <a:pt x="1208" y="754"/>
                    </a:cubicBezTo>
                    <a:cubicBezTo>
                      <a:pt x="1171" y="675"/>
                      <a:pt x="1150" y="578"/>
                      <a:pt x="1093" y="519"/>
                    </a:cubicBezTo>
                    <a:cubicBezTo>
                      <a:pt x="936" y="353"/>
                      <a:pt x="766" y="194"/>
                      <a:pt x="590" y="42"/>
                    </a:cubicBezTo>
                    <a:cubicBezTo>
                      <a:pt x="557" y="14"/>
                      <a:pt x="521" y="1"/>
                      <a:pt x="486"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3"/>
              <p:cNvSpPr/>
              <p:nvPr/>
            </p:nvSpPr>
            <p:spPr>
              <a:xfrm>
                <a:off x="2755350" y="3399100"/>
                <a:ext cx="26650" cy="33125"/>
              </a:xfrm>
              <a:custGeom>
                <a:rect b="b" l="l" r="r" t="t"/>
                <a:pathLst>
                  <a:path extrusionOk="0" h="1325" w="1066">
                    <a:moveTo>
                      <a:pt x="268" y="1"/>
                    </a:moveTo>
                    <a:cubicBezTo>
                      <a:pt x="80" y="9"/>
                      <a:pt x="0" y="148"/>
                      <a:pt x="59" y="316"/>
                    </a:cubicBezTo>
                    <a:cubicBezTo>
                      <a:pt x="147" y="570"/>
                      <a:pt x="244" y="825"/>
                      <a:pt x="346" y="1075"/>
                    </a:cubicBezTo>
                    <a:cubicBezTo>
                      <a:pt x="414" y="1245"/>
                      <a:pt x="480" y="1324"/>
                      <a:pt x="574" y="1324"/>
                    </a:cubicBezTo>
                    <a:cubicBezTo>
                      <a:pt x="641" y="1324"/>
                      <a:pt x="721" y="1284"/>
                      <a:pt x="827" y="1208"/>
                    </a:cubicBezTo>
                    <a:cubicBezTo>
                      <a:pt x="1046" y="1050"/>
                      <a:pt x="1066" y="946"/>
                      <a:pt x="904" y="733"/>
                    </a:cubicBezTo>
                    <a:cubicBezTo>
                      <a:pt x="739" y="518"/>
                      <a:pt x="573" y="304"/>
                      <a:pt x="399" y="97"/>
                    </a:cubicBezTo>
                    <a:cubicBezTo>
                      <a:pt x="360" y="46"/>
                      <a:pt x="297" y="19"/>
                      <a:pt x="268"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3"/>
              <p:cNvSpPr/>
              <p:nvPr/>
            </p:nvSpPr>
            <p:spPr>
              <a:xfrm>
                <a:off x="2740700" y="3409225"/>
                <a:ext cx="18800" cy="36300"/>
              </a:xfrm>
              <a:custGeom>
                <a:rect b="b" l="l" r="r" t="t"/>
                <a:pathLst>
                  <a:path extrusionOk="0" h="1452" w="752">
                    <a:moveTo>
                      <a:pt x="190" y="0"/>
                    </a:moveTo>
                    <a:cubicBezTo>
                      <a:pt x="171" y="0"/>
                      <a:pt x="149" y="4"/>
                      <a:pt x="126" y="13"/>
                    </a:cubicBezTo>
                    <a:cubicBezTo>
                      <a:pt x="15" y="52"/>
                      <a:pt x="1" y="136"/>
                      <a:pt x="5" y="251"/>
                    </a:cubicBezTo>
                    <a:cubicBezTo>
                      <a:pt x="7" y="285"/>
                      <a:pt x="11" y="336"/>
                      <a:pt x="21" y="383"/>
                    </a:cubicBezTo>
                    <a:cubicBezTo>
                      <a:pt x="64" y="645"/>
                      <a:pt x="107" y="909"/>
                      <a:pt x="154" y="1169"/>
                    </a:cubicBezTo>
                    <a:cubicBezTo>
                      <a:pt x="165" y="1231"/>
                      <a:pt x="171" y="1298"/>
                      <a:pt x="201" y="1349"/>
                    </a:cubicBezTo>
                    <a:cubicBezTo>
                      <a:pt x="232" y="1394"/>
                      <a:pt x="291" y="1451"/>
                      <a:pt x="338" y="1451"/>
                    </a:cubicBezTo>
                    <a:cubicBezTo>
                      <a:pt x="537" y="1451"/>
                      <a:pt x="752" y="1198"/>
                      <a:pt x="711" y="1005"/>
                    </a:cubicBezTo>
                    <a:cubicBezTo>
                      <a:pt x="639" y="688"/>
                      <a:pt x="523" y="390"/>
                      <a:pt x="351" y="113"/>
                    </a:cubicBezTo>
                    <a:cubicBezTo>
                      <a:pt x="311" y="51"/>
                      <a:pt x="261" y="0"/>
                      <a:pt x="190"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3"/>
              <p:cNvSpPr/>
              <p:nvPr/>
            </p:nvSpPr>
            <p:spPr>
              <a:xfrm>
                <a:off x="2734325" y="3258075"/>
                <a:ext cx="17725" cy="28675"/>
              </a:xfrm>
              <a:custGeom>
                <a:rect b="b" l="l" r="r" t="t"/>
                <a:pathLst>
                  <a:path extrusionOk="0" h="1147" w="709">
                    <a:moveTo>
                      <a:pt x="539" y="1"/>
                    </a:moveTo>
                    <a:cubicBezTo>
                      <a:pt x="522" y="1"/>
                      <a:pt x="505" y="3"/>
                      <a:pt x="487" y="7"/>
                    </a:cubicBezTo>
                    <a:cubicBezTo>
                      <a:pt x="401" y="32"/>
                      <a:pt x="315" y="67"/>
                      <a:pt x="231" y="99"/>
                    </a:cubicBezTo>
                    <a:cubicBezTo>
                      <a:pt x="74" y="167"/>
                      <a:pt x="0" y="292"/>
                      <a:pt x="2" y="433"/>
                    </a:cubicBezTo>
                    <a:cubicBezTo>
                      <a:pt x="23" y="642"/>
                      <a:pt x="37" y="822"/>
                      <a:pt x="55" y="1004"/>
                    </a:cubicBezTo>
                    <a:cubicBezTo>
                      <a:pt x="66" y="1099"/>
                      <a:pt x="102" y="1147"/>
                      <a:pt x="171" y="1147"/>
                    </a:cubicBezTo>
                    <a:cubicBezTo>
                      <a:pt x="194" y="1147"/>
                      <a:pt x="221" y="1141"/>
                      <a:pt x="252" y="1131"/>
                    </a:cubicBezTo>
                    <a:cubicBezTo>
                      <a:pt x="385" y="1086"/>
                      <a:pt x="497" y="1000"/>
                      <a:pt x="536" y="860"/>
                    </a:cubicBezTo>
                    <a:cubicBezTo>
                      <a:pt x="598" y="637"/>
                      <a:pt x="649" y="410"/>
                      <a:pt x="690" y="181"/>
                    </a:cubicBezTo>
                    <a:cubicBezTo>
                      <a:pt x="709" y="75"/>
                      <a:pt x="637" y="1"/>
                      <a:pt x="539"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3"/>
              <p:cNvSpPr/>
              <p:nvPr/>
            </p:nvSpPr>
            <p:spPr>
              <a:xfrm>
                <a:off x="2755025" y="3252000"/>
                <a:ext cx="16750" cy="33325"/>
              </a:xfrm>
              <a:custGeom>
                <a:rect b="b" l="l" r="r" t="t"/>
                <a:pathLst>
                  <a:path extrusionOk="0" h="1333" w="670">
                    <a:moveTo>
                      <a:pt x="482" y="1"/>
                    </a:moveTo>
                    <a:cubicBezTo>
                      <a:pt x="302" y="3"/>
                      <a:pt x="171" y="150"/>
                      <a:pt x="140" y="359"/>
                    </a:cubicBezTo>
                    <a:cubicBezTo>
                      <a:pt x="103" y="623"/>
                      <a:pt x="48" y="880"/>
                      <a:pt x="11" y="1144"/>
                    </a:cubicBezTo>
                    <a:cubicBezTo>
                      <a:pt x="1" y="1206"/>
                      <a:pt x="15" y="1269"/>
                      <a:pt x="17" y="1333"/>
                    </a:cubicBezTo>
                    <a:cubicBezTo>
                      <a:pt x="87" y="1320"/>
                      <a:pt x="160" y="1320"/>
                      <a:pt x="226" y="1292"/>
                    </a:cubicBezTo>
                    <a:cubicBezTo>
                      <a:pt x="267" y="1273"/>
                      <a:pt x="297" y="1220"/>
                      <a:pt x="320" y="1177"/>
                    </a:cubicBezTo>
                    <a:cubicBezTo>
                      <a:pt x="375" y="1073"/>
                      <a:pt x="437" y="966"/>
                      <a:pt x="473" y="854"/>
                    </a:cubicBezTo>
                    <a:cubicBezTo>
                      <a:pt x="539" y="639"/>
                      <a:pt x="596" y="420"/>
                      <a:pt x="643" y="199"/>
                    </a:cubicBezTo>
                    <a:cubicBezTo>
                      <a:pt x="670" y="78"/>
                      <a:pt x="598" y="1"/>
                      <a:pt x="482"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2648125" y="3310950"/>
                <a:ext cx="21575" cy="24125"/>
              </a:xfrm>
              <a:custGeom>
                <a:rect b="b" l="l" r="r" t="t"/>
                <a:pathLst>
                  <a:path extrusionOk="0" h="965" w="863">
                    <a:moveTo>
                      <a:pt x="349" y="0"/>
                    </a:moveTo>
                    <a:cubicBezTo>
                      <a:pt x="277" y="0"/>
                      <a:pt x="220" y="54"/>
                      <a:pt x="169" y="108"/>
                    </a:cubicBezTo>
                    <a:cubicBezTo>
                      <a:pt x="85" y="198"/>
                      <a:pt x="1" y="290"/>
                      <a:pt x="64" y="437"/>
                    </a:cubicBezTo>
                    <a:cubicBezTo>
                      <a:pt x="150" y="632"/>
                      <a:pt x="302" y="769"/>
                      <a:pt x="461" y="894"/>
                    </a:cubicBezTo>
                    <a:cubicBezTo>
                      <a:pt x="522" y="941"/>
                      <a:pt x="574" y="965"/>
                      <a:pt x="620" y="965"/>
                    </a:cubicBezTo>
                    <a:cubicBezTo>
                      <a:pt x="685" y="965"/>
                      <a:pt x="739" y="920"/>
                      <a:pt x="793" y="830"/>
                    </a:cubicBezTo>
                    <a:cubicBezTo>
                      <a:pt x="823" y="773"/>
                      <a:pt x="840" y="708"/>
                      <a:pt x="862" y="638"/>
                    </a:cubicBezTo>
                    <a:cubicBezTo>
                      <a:pt x="836" y="570"/>
                      <a:pt x="825" y="503"/>
                      <a:pt x="791" y="446"/>
                    </a:cubicBezTo>
                    <a:cubicBezTo>
                      <a:pt x="705" y="321"/>
                      <a:pt x="608" y="200"/>
                      <a:pt x="516" y="79"/>
                    </a:cubicBezTo>
                    <a:cubicBezTo>
                      <a:pt x="496" y="55"/>
                      <a:pt x="463" y="38"/>
                      <a:pt x="435" y="24"/>
                    </a:cubicBezTo>
                    <a:cubicBezTo>
                      <a:pt x="404" y="7"/>
                      <a:pt x="376" y="0"/>
                      <a:pt x="34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2711350" y="3267275"/>
                <a:ext cx="17675" cy="23700"/>
              </a:xfrm>
              <a:custGeom>
                <a:rect b="b" l="l" r="r" t="t"/>
                <a:pathLst>
                  <a:path extrusionOk="0" h="948" w="707">
                    <a:moveTo>
                      <a:pt x="497" y="1"/>
                    </a:moveTo>
                    <a:cubicBezTo>
                      <a:pt x="478" y="1"/>
                      <a:pt x="459" y="4"/>
                      <a:pt x="438" y="12"/>
                    </a:cubicBezTo>
                    <a:cubicBezTo>
                      <a:pt x="328" y="53"/>
                      <a:pt x="219" y="106"/>
                      <a:pt x="117" y="167"/>
                    </a:cubicBezTo>
                    <a:cubicBezTo>
                      <a:pt x="31" y="218"/>
                      <a:pt x="1" y="300"/>
                      <a:pt x="41" y="402"/>
                    </a:cubicBezTo>
                    <a:cubicBezTo>
                      <a:pt x="95" y="533"/>
                      <a:pt x="148" y="662"/>
                      <a:pt x="205" y="791"/>
                    </a:cubicBezTo>
                    <a:cubicBezTo>
                      <a:pt x="255" y="907"/>
                      <a:pt x="304" y="947"/>
                      <a:pt x="413" y="947"/>
                    </a:cubicBezTo>
                    <a:cubicBezTo>
                      <a:pt x="421" y="947"/>
                      <a:pt x="430" y="947"/>
                      <a:pt x="438" y="947"/>
                    </a:cubicBezTo>
                    <a:cubicBezTo>
                      <a:pt x="571" y="938"/>
                      <a:pt x="629" y="902"/>
                      <a:pt x="668" y="763"/>
                    </a:cubicBezTo>
                    <a:cubicBezTo>
                      <a:pt x="690" y="670"/>
                      <a:pt x="696" y="576"/>
                      <a:pt x="706" y="513"/>
                    </a:cubicBezTo>
                    <a:cubicBezTo>
                      <a:pt x="696" y="400"/>
                      <a:pt x="690" y="321"/>
                      <a:pt x="684" y="241"/>
                    </a:cubicBezTo>
                    <a:cubicBezTo>
                      <a:pt x="678" y="208"/>
                      <a:pt x="670" y="175"/>
                      <a:pt x="659" y="141"/>
                    </a:cubicBezTo>
                    <a:cubicBezTo>
                      <a:pt x="627" y="54"/>
                      <a:pt x="568" y="1"/>
                      <a:pt x="497"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2664100" y="3296925"/>
                <a:ext cx="18075" cy="21600"/>
              </a:xfrm>
              <a:custGeom>
                <a:rect b="b" l="l" r="r" t="t"/>
                <a:pathLst>
                  <a:path extrusionOk="0" h="864" w="723">
                    <a:moveTo>
                      <a:pt x="366" y="0"/>
                    </a:moveTo>
                    <a:cubicBezTo>
                      <a:pt x="336" y="0"/>
                      <a:pt x="305" y="11"/>
                      <a:pt x="276" y="27"/>
                    </a:cubicBezTo>
                    <a:cubicBezTo>
                      <a:pt x="162" y="94"/>
                      <a:pt x="68" y="180"/>
                      <a:pt x="27" y="313"/>
                    </a:cubicBezTo>
                    <a:cubicBezTo>
                      <a:pt x="2" y="387"/>
                      <a:pt x="0" y="460"/>
                      <a:pt x="57" y="518"/>
                    </a:cubicBezTo>
                    <a:cubicBezTo>
                      <a:pt x="145" y="614"/>
                      <a:pt x="233" y="710"/>
                      <a:pt x="323" y="804"/>
                    </a:cubicBezTo>
                    <a:cubicBezTo>
                      <a:pt x="366" y="847"/>
                      <a:pt x="415" y="864"/>
                      <a:pt x="465" y="864"/>
                    </a:cubicBezTo>
                    <a:cubicBezTo>
                      <a:pt x="501" y="864"/>
                      <a:pt x="538" y="854"/>
                      <a:pt x="573" y="839"/>
                    </a:cubicBezTo>
                    <a:cubicBezTo>
                      <a:pt x="661" y="794"/>
                      <a:pt x="718" y="726"/>
                      <a:pt x="718" y="608"/>
                    </a:cubicBezTo>
                    <a:cubicBezTo>
                      <a:pt x="718" y="606"/>
                      <a:pt x="722" y="585"/>
                      <a:pt x="714" y="573"/>
                    </a:cubicBezTo>
                    <a:cubicBezTo>
                      <a:pt x="630" y="401"/>
                      <a:pt x="544" y="227"/>
                      <a:pt x="456" y="57"/>
                    </a:cubicBezTo>
                    <a:cubicBezTo>
                      <a:pt x="434" y="16"/>
                      <a:pt x="401" y="0"/>
                      <a:pt x="36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2680450" y="3286225"/>
                <a:ext cx="15675" cy="19725"/>
              </a:xfrm>
              <a:custGeom>
                <a:rect b="b" l="l" r="r" t="t"/>
                <a:pathLst>
                  <a:path extrusionOk="0" h="789" w="627">
                    <a:moveTo>
                      <a:pt x="293" y="0"/>
                    </a:moveTo>
                    <a:cubicBezTo>
                      <a:pt x="205" y="0"/>
                      <a:pt x="64" y="114"/>
                      <a:pt x="44" y="199"/>
                    </a:cubicBezTo>
                    <a:cubicBezTo>
                      <a:pt x="1" y="389"/>
                      <a:pt x="156" y="745"/>
                      <a:pt x="371" y="786"/>
                    </a:cubicBezTo>
                    <a:cubicBezTo>
                      <a:pt x="383" y="788"/>
                      <a:pt x="394" y="789"/>
                      <a:pt x="405" y="789"/>
                    </a:cubicBezTo>
                    <a:cubicBezTo>
                      <a:pt x="520" y="789"/>
                      <a:pt x="626" y="697"/>
                      <a:pt x="623" y="536"/>
                    </a:cubicBezTo>
                    <a:cubicBezTo>
                      <a:pt x="561" y="399"/>
                      <a:pt x="484" y="219"/>
                      <a:pt x="398" y="43"/>
                    </a:cubicBezTo>
                    <a:cubicBezTo>
                      <a:pt x="383" y="19"/>
                      <a:pt x="330" y="0"/>
                      <a:pt x="297" y="0"/>
                    </a:cubicBezTo>
                    <a:cubicBezTo>
                      <a:pt x="296" y="0"/>
                      <a:pt x="294" y="0"/>
                      <a:pt x="293"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2696775" y="3278400"/>
                <a:ext cx="14400" cy="18825"/>
              </a:xfrm>
              <a:custGeom>
                <a:rect b="b" l="l" r="r" t="t"/>
                <a:pathLst>
                  <a:path extrusionOk="0" h="753" w="576">
                    <a:moveTo>
                      <a:pt x="227" y="1"/>
                    </a:moveTo>
                    <a:cubicBezTo>
                      <a:pt x="212" y="1"/>
                      <a:pt x="197" y="3"/>
                      <a:pt x="183" y="7"/>
                    </a:cubicBezTo>
                    <a:cubicBezTo>
                      <a:pt x="86" y="31"/>
                      <a:pt x="29" y="111"/>
                      <a:pt x="0" y="225"/>
                    </a:cubicBezTo>
                    <a:cubicBezTo>
                      <a:pt x="60" y="365"/>
                      <a:pt x="113" y="508"/>
                      <a:pt x="174" y="645"/>
                    </a:cubicBezTo>
                    <a:cubicBezTo>
                      <a:pt x="207" y="718"/>
                      <a:pt x="256" y="753"/>
                      <a:pt x="323" y="753"/>
                    </a:cubicBezTo>
                    <a:cubicBezTo>
                      <a:pt x="349" y="753"/>
                      <a:pt x="378" y="747"/>
                      <a:pt x="410" y="737"/>
                    </a:cubicBezTo>
                    <a:cubicBezTo>
                      <a:pt x="512" y="702"/>
                      <a:pt x="575" y="618"/>
                      <a:pt x="547" y="518"/>
                    </a:cubicBezTo>
                    <a:cubicBezTo>
                      <a:pt x="510" y="383"/>
                      <a:pt x="461" y="250"/>
                      <a:pt x="401" y="121"/>
                    </a:cubicBezTo>
                    <a:cubicBezTo>
                      <a:pt x="366" y="42"/>
                      <a:pt x="297" y="1"/>
                      <a:pt x="227"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3_1">
    <p:spTree>
      <p:nvGrpSpPr>
        <p:cNvPr id="595" name="Shape 595"/>
        <p:cNvGrpSpPr/>
        <p:nvPr/>
      </p:nvGrpSpPr>
      <p:grpSpPr>
        <a:xfrm>
          <a:off x="0" y="0"/>
          <a:ext cx="0" cy="0"/>
          <a:chOff x="0" y="0"/>
          <a:chExt cx="0" cy="0"/>
        </a:xfrm>
      </p:grpSpPr>
      <p:sp>
        <p:nvSpPr>
          <p:cNvPr id="596" name="Google Shape;596;p2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7" name="Google Shape;597;p24"/>
          <p:cNvSpPr/>
          <p:nvPr/>
        </p:nvSpPr>
        <p:spPr>
          <a:xfrm>
            <a:off x="-819150" y="-604301"/>
            <a:ext cx="6045275" cy="2881175"/>
          </a:xfrm>
          <a:custGeom>
            <a:rect b="b" l="l" r="r" t="t"/>
            <a:pathLst>
              <a:path extrusionOk="0" h="115247" w="241811">
                <a:moveTo>
                  <a:pt x="0" y="107992"/>
                </a:moveTo>
                <a:cubicBezTo>
                  <a:pt x="1451" y="115245"/>
                  <a:pt x="14319" y="116427"/>
                  <a:pt x="21336" y="114088"/>
                </a:cubicBezTo>
                <a:cubicBezTo>
                  <a:pt x="32246" y="110451"/>
                  <a:pt x="43693" y="101623"/>
                  <a:pt x="46482" y="90466"/>
                </a:cubicBezTo>
                <a:cubicBezTo>
                  <a:pt x="48694" y="81619"/>
                  <a:pt x="47310" y="69731"/>
                  <a:pt x="40386" y="63796"/>
                </a:cubicBezTo>
                <a:cubicBezTo>
                  <a:pt x="37763" y="61548"/>
                  <a:pt x="29642" y="57396"/>
                  <a:pt x="30480" y="60748"/>
                </a:cubicBezTo>
                <a:cubicBezTo>
                  <a:pt x="31513" y="64879"/>
                  <a:pt x="41177" y="68545"/>
                  <a:pt x="42672" y="64558"/>
                </a:cubicBezTo>
                <a:cubicBezTo>
                  <a:pt x="48775" y="48285"/>
                  <a:pt x="50072" y="24315"/>
                  <a:pt x="66294" y="18076"/>
                </a:cubicBezTo>
                <a:cubicBezTo>
                  <a:pt x="71059" y="16243"/>
                  <a:pt x="76691" y="14938"/>
                  <a:pt x="81534" y="16552"/>
                </a:cubicBezTo>
                <a:cubicBezTo>
                  <a:pt x="86016" y="18046"/>
                  <a:pt x="88738" y="22821"/>
                  <a:pt x="92964" y="24934"/>
                </a:cubicBezTo>
                <a:cubicBezTo>
                  <a:pt x="100184" y="28544"/>
                  <a:pt x="108514" y="30268"/>
                  <a:pt x="116586" y="30268"/>
                </a:cubicBezTo>
                <a:cubicBezTo>
                  <a:pt x="119126" y="30268"/>
                  <a:pt x="122001" y="31528"/>
                  <a:pt x="124206" y="30268"/>
                </a:cubicBezTo>
                <a:cubicBezTo>
                  <a:pt x="138017" y="22376"/>
                  <a:pt x="145702" y="1990"/>
                  <a:pt x="161544" y="550"/>
                </a:cubicBezTo>
                <a:cubicBezTo>
                  <a:pt x="163315" y="389"/>
                  <a:pt x="165421" y="-470"/>
                  <a:pt x="166878" y="550"/>
                </a:cubicBezTo>
                <a:cubicBezTo>
                  <a:pt x="173231" y="4997"/>
                  <a:pt x="175921" y="13276"/>
                  <a:pt x="179070" y="20362"/>
                </a:cubicBezTo>
                <a:cubicBezTo>
                  <a:pt x="186662" y="37444"/>
                  <a:pt x="198779" y="58166"/>
                  <a:pt x="217170" y="61510"/>
                </a:cubicBezTo>
                <a:cubicBezTo>
                  <a:pt x="225667" y="63055"/>
                  <a:pt x="236708" y="57290"/>
                  <a:pt x="240030" y="49318"/>
                </a:cubicBezTo>
                <a:cubicBezTo>
                  <a:pt x="243158" y="41812"/>
                  <a:pt x="241502" y="32753"/>
                  <a:pt x="239268" y="24934"/>
                </a:cubicBezTo>
                <a:cubicBezTo>
                  <a:pt x="237894" y="20123"/>
                  <a:pt x="237647" y="13456"/>
                  <a:pt x="233172" y="11218"/>
                </a:cubicBezTo>
              </a:path>
            </a:pathLst>
          </a:custGeom>
          <a:noFill/>
          <a:ln cap="flat" cmpd="sng" w="19050">
            <a:solidFill>
              <a:schemeClr val="accent2"/>
            </a:solidFill>
            <a:prstDash val="dash"/>
            <a:round/>
            <a:headEnd len="med" w="med" type="none"/>
            <a:tailEnd len="med" w="med" type="none"/>
          </a:ln>
        </p:spPr>
      </p:sp>
      <p:sp>
        <p:nvSpPr>
          <p:cNvPr id="598" name="Google Shape;598;p24"/>
          <p:cNvSpPr/>
          <p:nvPr/>
        </p:nvSpPr>
        <p:spPr>
          <a:xfrm>
            <a:off x="6510975" y="2436694"/>
            <a:ext cx="3090725" cy="3978050"/>
          </a:xfrm>
          <a:custGeom>
            <a:rect b="b" l="l" r="r" t="t"/>
            <a:pathLst>
              <a:path extrusionOk="0" h="159122" w="123629">
                <a:moveTo>
                  <a:pt x="122085" y="830"/>
                </a:moveTo>
                <a:cubicBezTo>
                  <a:pt x="110175" y="-2147"/>
                  <a:pt x="94648" y="5411"/>
                  <a:pt x="88557" y="16070"/>
                </a:cubicBezTo>
                <a:cubicBezTo>
                  <a:pt x="82897" y="25974"/>
                  <a:pt x="78092" y="38776"/>
                  <a:pt x="81699" y="49598"/>
                </a:cubicBezTo>
                <a:cubicBezTo>
                  <a:pt x="86646" y="64438"/>
                  <a:pt x="110262" y="85805"/>
                  <a:pt x="121323" y="74744"/>
                </a:cubicBezTo>
                <a:cubicBezTo>
                  <a:pt x="124023" y="72044"/>
                  <a:pt x="124203" y="66491"/>
                  <a:pt x="122085" y="63314"/>
                </a:cubicBezTo>
                <a:cubicBezTo>
                  <a:pt x="120479" y="60904"/>
                  <a:pt x="116113" y="59422"/>
                  <a:pt x="113703" y="61028"/>
                </a:cubicBezTo>
                <a:cubicBezTo>
                  <a:pt x="102211" y="68690"/>
                  <a:pt x="105005" y="92730"/>
                  <a:pt x="91605" y="96080"/>
                </a:cubicBezTo>
                <a:cubicBezTo>
                  <a:pt x="77048" y="99719"/>
                  <a:pt x="61502" y="100488"/>
                  <a:pt x="46647" y="98366"/>
                </a:cubicBezTo>
                <a:cubicBezTo>
                  <a:pt x="34450" y="96624"/>
                  <a:pt x="19536" y="95812"/>
                  <a:pt x="10071" y="103700"/>
                </a:cubicBezTo>
                <a:cubicBezTo>
                  <a:pt x="2419" y="110077"/>
                  <a:pt x="165" y="121933"/>
                  <a:pt x="165" y="131894"/>
                </a:cubicBezTo>
                <a:cubicBezTo>
                  <a:pt x="165" y="138074"/>
                  <a:pt x="-495" y="145238"/>
                  <a:pt x="3213" y="150182"/>
                </a:cubicBezTo>
                <a:cubicBezTo>
                  <a:pt x="8388" y="157082"/>
                  <a:pt x="22260" y="162377"/>
                  <a:pt x="28359" y="156278"/>
                </a:cubicBezTo>
              </a:path>
            </a:pathLst>
          </a:custGeom>
          <a:noFill/>
          <a:ln cap="flat" cmpd="sng" w="19050">
            <a:solidFill>
              <a:schemeClr val="accent2"/>
            </a:solidFill>
            <a:prstDash val="dash"/>
            <a:round/>
            <a:headEnd len="med" w="med" type="none"/>
            <a:tailEnd len="med" w="med" type="none"/>
          </a:ln>
        </p:spPr>
      </p:sp>
      <p:sp>
        <p:nvSpPr>
          <p:cNvPr id="599" name="Google Shape;599;p24"/>
          <p:cNvSpPr/>
          <p:nvPr/>
        </p:nvSpPr>
        <p:spPr>
          <a:xfrm>
            <a:off x="-838200" y="4675803"/>
            <a:ext cx="5791200" cy="1782150"/>
          </a:xfrm>
          <a:custGeom>
            <a:rect b="b" l="l" r="r" t="t"/>
            <a:pathLst>
              <a:path extrusionOk="0" h="71286" w="231648">
                <a:moveTo>
                  <a:pt x="0" y="46902"/>
                </a:moveTo>
                <a:cubicBezTo>
                  <a:pt x="18132" y="46902"/>
                  <a:pt x="40270" y="48802"/>
                  <a:pt x="53340" y="36234"/>
                </a:cubicBezTo>
                <a:cubicBezTo>
                  <a:pt x="62081" y="27829"/>
                  <a:pt x="62492" y="28147"/>
                  <a:pt x="70104" y="18708"/>
                </a:cubicBezTo>
                <a:cubicBezTo>
                  <a:pt x="72979" y="15144"/>
                  <a:pt x="73668" y="9403"/>
                  <a:pt x="77724" y="7278"/>
                </a:cubicBezTo>
                <a:cubicBezTo>
                  <a:pt x="84253" y="3858"/>
                  <a:pt x="94610" y="2828"/>
                  <a:pt x="99822" y="8040"/>
                </a:cubicBezTo>
                <a:cubicBezTo>
                  <a:pt x="104426" y="12644"/>
                  <a:pt x="100053" y="15380"/>
                  <a:pt x="104394" y="20232"/>
                </a:cubicBezTo>
                <a:cubicBezTo>
                  <a:pt x="107318" y="23500"/>
                  <a:pt x="113227" y="24016"/>
                  <a:pt x="117348" y="22518"/>
                </a:cubicBezTo>
                <a:cubicBezTo>
                  <a:pt x="126132" y="19324"/>
                  <a:pt x="129866" y="8207"/>
                  <a:pt x="137922" y="3468"/>
                </a:cubicBezTo>
                <a:cubicBezTo>
                  <a:pt x="144331" y="-302"/>
                  <a:pt x="152600" y="-59"/>
                  <a:pt x="160020" y="420"/>
                </a:cubicBezTo>
                <a:cubicBezTo>
                  <a:pt x="166187" y="818"/>
                  <a:pt x="174179" y="-1130"/>
                  <a:pt x="178308" y="3468"/>
                </a:cubicBezTo>
                <a:cubicBezTo>
                  <a:pt x="193693" y="20602"/>
                  <a:pt x="193028" y="21182"/>
                  <a:pt x="207264" y="39282"/>
                </a:cubicBezTo>
                <a:cubicBezTo>
                  <a:pt x="219701" y="55094"/>
                  <a:pt x="219456" y="55284"/>
                  <a:pt x="231648" y="71286"/>
                </a:cubicBezTo>
              </a:path>
            </a:pathLst>
          </a:custGeom>
          <a:noFill/>
          <a:ln cap="flat" cmpd="sng" w="19050">
            <a:solidFill>
              <a:schemeClr val="accent2"/>
            </a:solidFill>
            <a:prstDash val="dash"/>
            <a:round/>
            <a:headEnd len="med" w="med" type="none"/>
            <a:tailEnd len="med" w="med" type="none"/>
          </a:ln>
        </p:spPr>
      </p:sp>
      <p:sp>
        <p:nvSpPr>
          <p:cNvPr id="600" name="Google Shape;600;p24"/>
          <p:cNvSpPr/>
          <p:nvPr/>
        </p:nvSpPr>
        <p:spPr>
          <a:xfrm rot="5400000">
            <a:off x="6700233" y="-1042373"/>
            <a:ext cx="1401405" cy="3486128"/>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24"/>
          <p:cNvGrpSpPr/>
          <p:nvPr/>
        </p:nvGrpSpPr>
        <p:grpSpPr>
          <a:xfrm>
            <a:off x="-192667" y="3602173"/>
            <a:ext cx="565468" cy="1387323"/>
            <a:chOff x="946175" y="486225"/>
            <a:chExt cx="412600" cy="1012275"/>
          </a:xfrm>
        </p:grpSpPr>
        <p:sp>
          <p:nvSpPr>
            <p:cNvPr id="602" name="Google Shape;602;p24"/>
            <p:cNvSpPr/>
            <p:nvPr/>
          </p:nvSpPr>
          <p:spPr>
            <a:xfrm>
              <a:off x="946175" y="486263"/>
              <a:ext cx="412600" cy="1012200"/>
            </a:xfrm>
            <a:custGeom>
              <a:rect b="b" l="l" r="r" t="t"/>
              <a:pathLst>
                <a:path extrusionOk="0" h="40488" w="16504">
                  <a:moveTo>
                    <a:pt x="10762" y="1"/>
                  </a:moveTo>
                  <a:cubicBezTo>
                    <a:pt x="10715" y="1"/>
                    <a:pt x="10667" y="3"/>
                    <a:pt x="10617" y="9"/>
                  </a:cubicBezTo>
                  <a:cubicBezTo>
                    <a:pt x="10310" y="44"/>
                    <a:pt x="10065" y="203"/>
                    <a:pt x="9850" y="414"/>
                  </a:cubicBezTo>
                  <a:cubicBezTo>
                    <a:pt x="9525" y="742"/>
                    <a:pt x="9289" y="1130"/>
                    <a:pt x="9126" y="1558"/>
                  </a:cubicBezTo>
                  <a:cubicBezTo>
                    <a:pt x="9007" y="1865"/>
                    <a:pt x="8933" y="2184"/>
                    <a:pt x="8847" y="2501"/>
                  </a:cubicBezTo>
                  <a:cubicBezTo>
                    <a:pt x="8811" y="2633"/>
                    <a:pt x="8777" y="2695"/>
                    <a:pt x="8718" y="2695"/>
                  </a:cubicBezTo>
                  <a:cubicBezTo>
                    <a:pt x="8679" y="2695"/>
                    <a:pt x="8628" y="2666"/>
                    <a:pt x="8557" y="2612"/>
                  </a:cubicBezTo>
                  <a:cubicBezTo>
                    <a:pt x="8342" y="2444"/>
                    <a:pt x="8108" y="2363"/>
                    <a:pt x="7861" y="2363"/>
                  </a:cubicBezTo>
                  <a:cubicBezTo>
                    <a:pt x="7748" y="2363"/>
                    <a:pt x="7632" y="2380"/>
                    <a:pt x="7513" y="2413"/>
                  </a:cubicBezTo>
                  <a:cubicBezTo>
                    <a:pt x="7051" y="2540"/>
                    <a:pt x="6740" y="2965"/>
                    <a:pt x="6726" y="3487"/>
                  </a:cubicBezTo>
                  <a:cubicBezTo>
                    <a:pt x="6711" y="4015"/>
                    <a:pt x="6857" y="4510"/>
                    <a:pt x="7080" y="4981"/>
                  </a:cubicBezTo>
                  <a:cubicBezTo>
                    <a:pt x="7205" y="5251"/>
                    <a:pt x="7374" y="5502"/>
                    <a:pt x="7530" y="5772"/>
                  </a:cubicBezTo>
                  <a:cubicBezTo>
                    <a:pt x="7480" y="5885"/>
                    <a:pt x="7430" y="5941"/>
                    <a:pt x="7365" y="5941"/>
                  </a:cubicBezTo>
                  <a:cubicBezTo>
                    <a:pt x="7316" y="5941"/>
                    <a:pt x="7259" y="5909"/>
                    <a:pt x="7186" y="5846"/>
                  </a:cubicBezTo>
                  <a:cubicBezTo>
                    <a:pt x="7170" y="5832"/>
                    <a:pt x="7153" y="5815"/>
                    <a:pt x="7135" y="5801"/>
                  </a:cubicBezTo>
                  <a:cubicBezTo>
                    <a:pt x="7021" y="5707"/>
                    <a:pt x="6901" y="5660"/>
                    <a:pt x="6776" y="5660"/>
                  </a:cubicBezTo>
                  <a:cubicBezTo>
                    <a:pt x="6682" y="5660"/>
                    <a:pt x="6586" y="5687"/>
                    <a:pt x="6488" y="5742"/>
                  </a:cubicBezTo>
                  <a:cubicBezTo>
                    <a:pt x="6458" y="5760"/>
                    <a:pt x="6433" y="5781"/>
                    <a:pt x="6403" y="5795"/>
                  </a:cubicBezTo>
                  <a:cubicBezTo>
                    <a:pt x="6373" y="5809"/>
                    <a:pt x="6350" y="5816"/>
                    <a:pt x="6331" y="5816"/>
                  </a:cubicBezTo>
                  <a:cubicBezTo>
                    <a:pt x="6294" y="5816"/>
                    <a:pt x="6272" y="5788"/>
                    <a:pt x="6253" y="5727"/>
                  </a:cubicBezTo>
                  <a:cubicBezTo>
                    <a:pt x="6245" y="5699"/>
                    <a:pt x="6243" y="5670"/>
                    <a:pt x="6239" y="5642"/>
                  </a:cubicBezTo>
                  <a:cubicBezTo>
                    <a:pt x="6190" y="5363"/>
                    <a:pt x="6151" y="5081"/>
                    <a:pt x="6090" y="4807"/>
                  </a:cubicBezTo>
                  <a:cubicBezTo>
                    <a:pt x="5975" y="4281"/>
                    <a:pt x="5785" y="3786"/>
                    <a:pt x="5455" y="3350"/>
                  </a:cubicBezTo>
                  <a:cubicBezTo>
                    <a:pt x="5126" y="2918"/>
                    <a:pt x="4717" y="2614"/>
                    <a:pt x="4162" y="2552"/>
                  </a:cubicBezTo>
                  <a:cubicBezTo>
                    <a:pt x="4119" y="2547"/>
                    <a:pt x="4074" y="2545"/>
                    <a:pt x="4030" y="2545"/>
                  </a:cubicBezTo>
                  <a:cubicBezTo>
                    <a:pt x="3636" y="2545"/>
                    <a:pt x="3224" y="2739"/>
                    <a:pt x="3119" y="3256"/>
                  </a:cubicBezTo>
                  <a:cubicBezTo>
                    <a:pt x="3109" y="3309"/>
                    <a:pt x="3092" y="3360"/>
                    <a:pt x="3070" y="3452"/>
                  </a:cubicBezTo>
                  <a:cubicBezTo>
                    <a:pt x="3012" y="3399"/>
                    <a:pt x="2982" y="3377"/>
                    <a:pt x="2957" y="3350"/>
                  </a:cubicBezTo>
                  <a:cubicBezTo>
                    <a:pt x="2826" y="3203"/>
                    <a:pt x="2699" y="3049"/>
                    <a:pt x="2562" y="2906"/>
                  </a:cubicBezTo>
                  <a:cubicBezTo>
                    <a:pt x="2235" y="2556"/>
                    <a:pt x="1854" y="2284"/>
                    <a:pt x="1392" y="2143"/>
                  </a:cubicBezTo>
                  <a:cubicBezTo>
                    <a:pt x="1274" y="2107"/>
                    <a:pt x="1158" y="2090"/>
                    <a:pt x="1046" y="2090"/>
                  </a:cubicBezTo>
                  <a:cubicBezTo>
                    <a:pt x="580" y="2090"/>
                    <a:pt x="193" y="2391"/>
                    <a:pt x="64" y="2888"/>
                  </a:cubicBezTo>
                  <a:cubicBezTo>
                    <a:pt x="1" y="3135"/>
                    <a:pt x="15" y="3381"/>
                    <a:pt x="72" y="3628"/>
                  </a:cubicBezTo>
                  <a:cubicBezTo>
                    <a:pt x="197" y="4179"/>
                    <a:pt x="476" y="4647"/>
                    <a:pt x="827" y="5079"/>
                  </a:cubicBezTo>
                  <a:cubicBezTo>
                    <a:pt x="936" y="5214"/>
                    <a:pt x="1059" y="5343"/>
                    <a:pt x="1169" y="5478"/>
                  </a:cubicBezTo>
                  <a:cubicBezTo>
                    <a:pt x="1243" y="5570"/>
                    <a:pt x="1218" y="5619"/>
                    <a:pt x="1106" y="5637"/>
                  </a:cubicBezTo>
                  <a:cubicBezTo>
                    <a:pt x="1034" y="5648"/>
                    <a:pt x="956" y="5652"/>
                    <a:pt x="885" y="5664"/>
                  </a:cubicBezTo>
                  <a:cubicBezTo>
                    <a:pt x="357" y="5756"/>
                    <a:pt x="97" y="6192"/>
                    <a:pt x="277" y="6701"/>
                  </a:cubicBezTo>
                  <a:cubicBezTo>
                    <a:pt x="394" y="7039"/>
                    <a:pt x="602" y="7321"/>
                    <a:pt x="850" y="7577"/>
                  </a:cubicBezTo>
                  <a:cubicBezTo>
                    <a:pt x="1241" y="7982"/>
                    <a:pt x="1701" y="8291"/>
                    <a:pt x="2188" y="8565"/>
                  </a:cubicBezTo>
                  <a:cubicBezTo>
                    <a:pt x="2239" y="8596"/>
                    <a:pt x="2290" y="8627"/>
                    <a:pt x="2337" y="8657"/>
                  </a:cubicBezTo>
                  <a:cubicBezTo>
                    <a:pt x="2325" y="8686"/>
                    <a:pt x="2323" y="8698"/>
                    <a:pt x="2315" y="8706"/>
                  </a:cubicBezTo>
                  <a:cubicBezTo>
                    <a:pt x="2290" y="8729"/>
                    <a:pt x="2264" y="8749"/>
                    <a:pt x="2235" y="8770"/>
                  </a:cubicBezTo>
                  <a:cubicBezTo>
                    <a:pt x="2014" y="8933"/>
                    <a:pt x="1916" y="9163"/>
                    <a:pt x="1912" y="9433"/>
                  </a:cubicBezTo>
                  <a:cubicBezTo>
                    <a:pt x="1908" y="9668"/>
                    <a:pt x="1967" y="9895"/>
                    <a:pt x="2096" y="10093"/>
                  </a:cubicBezTo>
                  <a:cubicBezTo>
                    <a:pt x="2274" y="10374"/>
                    <a:pt x="2526" y="10584"/>
                    <a:pt x="2816" y="10728"/>
                  </a:cubicBezTo>
                  <a:cubicBezTo>
                    <a:pt x="3254" y="10943"/>
                    <a:pt x="3698" y="11141"/>
                    <a:pt x="4148" y="11327"/>
                  </a:cubicBezTo>
                  <a:cubicBezTo>
                    <a:pt x="4694" y="11552"/>
                    <a:pt x="5232" y="11785"/>
                    <a:pt x="5738" y="12098"/>
                  </a:cubicBezTo>
                  <a:cubicBezTo>
                    <a:pt x="6382" y="12504"/>
                    <a:pt x="6898" y="13036"/>
                    <a:pt x="7327" y="13662"/>
                  </a:cubicBezTo>
                  <a:cubicBezTo>
                    <a:pt x="7499" y="13909"/>
                    <a:pt x="7477" y="14298"/>
                    <a:pt x="7135" y="14427"/>
                  </a:cubicBezTo>
                  <a:cubicBezTo>
                    <a:pt x="7041" y="14462"/>
                    <a:pt x="6951" y="14513"/>
                    <a:pt x="6859" y="14554"/>
                  </a:cubicBezTo>
                  <a:cubicBezTo>
                    <a:pt x="6116" y="14895"/>
                    <a:pt x="5435" y="15327"/>
                    <a:pt x="4878" y="15933"/>
                  </a:cubicBezTo>
                  <a:cubicBezTo>
                    <a:pt x="4565" y="16270"/>
                    <a:pt x="4316" y="16649"/>
                    <a:pt x="4183" y="17088"/>
                  </a:cubicBezTo>
                  <a:cubicBezTo>
                    <a:pt x="4087" y="17408"/>
                    <a:pt x="4021" y="17735"/>
                    <a:pt x="3949" y="18062"/>
                  </a:cubicBezTo>
                  <a:cubicBezTo>
                    <a:pt x="3677" y="19294"/>
                    <a:pt x="3704" y="20534"/>
                    <a:pt x="3862" y="21772"/>
                  </a:cubicBezTo>
                  <a:cubicBezTo>
                    <a:pt x="3939" y="22383"/>
                    <a:pt x="4056" y="22991"/>
                    <a:pt x="4183" y="23595"/>
                  </a:cubicBezTo>
                  <a:cubicBezTo>
                    <a:pt x="4338" y="24343"/>
                    <a:pt x="4500" y="25094"/>
                    <a:pt x="4698" y="25831"/>
                  </a:cubicBezTo>
                  <a:cubicBezTo>
                    <a:pt x="4962" y="26796"/>
                    <a:pt x="5273" y="27750"/>
                    <a:pt x="5560" y="28711"/>
                  </a:cubicBezTo>
                  <a:cubicBezTo>
                    <a:pt x="6075" y="30428"/>
                    <a:pt x="6662" y="32122"/>
                    <a:pt x="7258" y="33806"/>
                  </a:cubicBezTo>
                  <a:cubicBezTo>
                    <a:pt x="7708" y="35074"/>
                    <a:pt x="8213" y="36318"/>
                    <a:pt x="8884" y="37486"/>
                  </a:cubicBezTo>
                  <a:cubicBezTo>
                    <a:pt x="9445" y="38460"/>
                    <a:pt x="10089" y="39367"/>
                    <a:pt x="10951" y="40103"/>
                  </a:cubicBezTo>
                  <a:cubicBezTo>
                    <a:pt x="11230" y="40341"/>
                    <a:pt x="11527" y="40487"/>
                    <a:pt x="11879" y="40487"/>
                  </a:cubicBezTo>
                  <a:cubicBezTo>
                    <a:pt x="11936" y="40487"/>
                    <a:pt x="11995" y="40484"/>
                    <a:pt x="12055" y="40475"/>
                  </a:cubicBezTo>
                  <a:cubicBezTo>
                    <a:pt x="12481" y="40422"/>
                    <a:pt x="12857" y="40261"/>
                    <a:pt x="13168" y="39972"/>
                  </a:cubicBezTo>
                  <a:cubicBezTo>
                    <a:pt x="13375" y="39780"/>
                    <a:pt x="13569" y="39571"/>
                    <a:pt x="13739" y="39344"/>
                  </a:cubicBezTo>
                  <a:cubicBezTo>
                    <a:pt x="14273" y="38636"/>
                    <a:pt x="14644" y="37836"/>
                    <a:pt x="14940" y="37008"/>
                  </a:cubicBezTo>
                  <a:cubicBezTo>
                    <a:pt x="15396" y="35739"/>
                    <a:pt x="15640" y="34417"/>
                    <a:pt x="15834" y="33088"/>
                  </a:cubicBezTo>
                  <a:cubicBezTo>
                    <a:pt x="15926" y="32488"/>
                    <a:pt x="16020" y="31881"/>
                    <a:pt x="16092" y="31273"/>
                  </a:cubicBezTo>
                  <a:cubicBezTo>
                    <a:pt x="16166" y="30659"/>
                    <a:pt x="16223" y="30045"/>
                    <a:pt x="16280" y="29430"/>
                  </a:cubicBezTo>
                  <a:cubicBezTo>
                    <a:pt x="16301" y="29231"/>
                    <a:pt x="16291" y="29031"/>
                    <a:pt x="16321" y="28836"/>
                  </a:cubicBezTo>
                  <a:cubicBezTo>
                    <a:pt x="16428" y="28192"/>
                    <a:pt x="16471" y="27539"/>
                    <a:pt x="16479" y="26886"/>
                  </a:cubicBezTo>
                  <a:cubicBezTo>
                    <a:pt x="16503" y="25219"/>
                    <a:pt x="16471" y="23552"/>
                    <a:pt x="16387" y="21884"/>
                  </a:cubicBezTo>
                  <a:cubicBezTo>
                    <a:pt x="16338" y="20966"/>
                    <a:pt x="16258" y="20055"/>
                    <a:pt x="16041" y="19155"/>
                  </a:cubicBezTo>
                  <a:cubicBezTo>
                    <a:pt x="15847" y="18345"/>
                    <a:pt x="15630" y="17543"/>
                    <a:pt x="15282" y="16780"/>
                  </a:cubicBezTo>
                  <a:cubicBezTo>
                    <a:pt x="14991" y="16143"/>
                    <a:pt x="14637" y="15552"/>
                    <a:pt x="14110" y="15083"/>
                  </a:cubicBezTo>
                  <a:cubicBezTo>
                    <a:pt x="13078" y="14173"/>
                    <a:pt x="11890" y="13647"/>
                    <a:pt x="10498" y="13629"/>
                  </a:cubicBezTo>
                  <a:cubicBezTo>
                    <a:pt x="10243" y="13625"/>
                    <a:pt x="10110" y="13533"/>
                    <a:pt x="10061" y="13291"/>
                  </a:cubicBezTo>
                  <a:cubicBezTo>
                    <a:pt x="10040" y="13199"/>
                    <a:pt x="10059" y="13087"/>
                    <a:pt x="10091" y="12995"/>
                  </a:cubicBezTo>
                  <a:cubicBezTo>
                    <a:pt x="10290" y="12422"/>
                    <a:pt x="10576" y="11896"/>
                    <a:pt x="10928" y="11405"/>
                  </a:cubicBezTo>
                  <a:cubicBezTo>
                    <a:pt x="11268" y="10928"/>
                    <a:pt x="11624" y="10466"/>
                    <a:pt x="11963" y="9989"/>
                  </a:cubicBezTo>
                  <a:cubicBezTo>
                    <a:pt x="12244" y="9598"/>
                    <a:pt x="12520" y="9201"/>
                    <a:pt x="12778" y="8796"/>
                  </a:cubicBezTo>
                  <a:cubicBezTo>
                    <a:pt x="12980" y="8479"/>
                    <a:pt x="13066" y="8121"/>
                    <a:pt x="13042" y="7739"/>
                  </a:cubicBezTo>
                  <a:cubicBezTo>
                    <a:pt x="13013" y="7264"/>
                    <a:pt x="12751" y="6908"/>
                    <a:pt x="12319" y="6765"/>
                  </a:cubicBezTo>
                  <a:cubicBezTo>
                    <a:pt x="12270" y="6750"/>
                    <a:pt x="12219" y="6740"/>
                    <a:pt x="12172" y="6726"/>
                  </a:cubicBezTo>
                  <a:cubicBezTo>
                    <a:pt x="12041" y="6689"/>
                    <a:pt x="11998" y="6583"/>
                    <a:pt x="12074" y="6468"/>
                  </a:cubicBezTo>
                  <a:cubicBezTo>
                    <a:pt x="12102" y="6425"/>
                    <a:pt x="12141" y="6392"/>
                    <a:pt x="12174" y="6354"/>
                  </a:cubicBezTo>
                  <a:cubicBezTo>
                    <a:pt x="12542" y="5948"/>
                    <a:pt x="12864" y="5513"/>
                    <a:pt x="13144" y="5042"/>
                  </a:cubicBezTo>
                  <a:cubicBezTo>
                    <a:pt x="13355" y="4684"/>
                    <a:pt x="13543" y="4312"/>
                    <a:pt x="13600" y="3896"/>
                  </a:cubicBezTo>
                  <a:cubicBezTo>
                    <a:pt x="13647" y="3559"/>
                    <a:pt x="13661" y="3215"/>
                    <a:pt x="13514" y="2890"/>
                  </a:cubicBezTo>
                  <a:cubicBezTo>
                    <a:pt x="13378" y="2594"/>
                    <a:pt x="13116" y="2427"/>
                    <a:pt x="12811" y="2427"/>
                  </a:cubicBezTo>
                  <a:cubicBezTo>
                    <a:pt x="12753" y="2427"/>
                    <a:pt x="12693" y="2433"/>
                    <a:pt x="12632" y="2446"/>
                  </a:cubicBezTo>
                  <a:cubicBezTo>
                    <a:pt x="12522" y="2468"/>
                    <a:pt x="12411" y="2499"/>
                    <a:pt x="12305" y="2532"/>
                  </a:cubicBezTo>
                  <a:cubicBezTo>
                    <a:pt x="12284" y="2538"/>
                    <a:pt x="12264" y="2541"/>
                    <a:pt x="12247" y="2541"/>
                  </a:cubicBezTo>
                  <a:cubicBezTo>
                    <a:pt x="12181" y="2541"/>
                    <a:pt x="12141" y="2499"/>
                    <a:pt x="12125" y="2429"/>
                  </a:cubicBezTo>
                  <a:cubicBezTo>
                    <a:pt x="12096" y="2321"/>
                    <a:pt x="12080" y="2208"/>
                    <a:pt x="12070" y="2096"/>
                  </a:cubicBezTo>
                  <a:cubicBezTo>
                    <a:pt x="12049" y="1885"/>
                    <a:pt x="12043" y="1677"/>
                    <a:pt x="12015" y="1468"/>
                  </a:cubicBezTo>
                  <a:cubicBezTo>
                    <a:pt x="11970" y="1116"/>
                    <a:pt x="11871" y="778"/>
                    <a:pt x="11661" y="490"/>
                  </a:cubicBezTo>
                  <a:cubicBezTo>
                    <a:pt x="11434" y="177"/>
                    <a:pt x="11136" y="1"/>
                    <a:pt x="1076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 name="Google Shape;603;p24"/>
            <p:cNvGrpSpPr/>
            <p:nvPr/>
          </p:nvGrpSpPr>
          <p:grpSpPr>
            <a:xfrm>
              <a:off x="946200" y="486225"/>
              <a:ext cx="412550" cy="1012275"/>
              <a:chOff x="3444550" y="3620975"/>
              <a:chExt cx="412550" cy="1012275"/>
            </a:xfrm>
          </p:grpSpPr>
          <p:sp>
            <p:nvSpPr>
              <p:cNvPr id="604" name="Google Shape;604;p24"/>
              <p:cNvSpPr/>
              <p:nvPr/>
            </p:nvSpPr>
            <p:spPr>
              <a:xfrm>
                <a:off x="3546200" y="3969775"/>
                <a:ext cx="302450" cy="656075"/>
              </a:xfrm>
              <a:custGeom>
                <a:rect b="b" l="l" r="r" t="t"/>
                <a:pathLst>
                  <a:path extrusionOk="0" h="26243" w="12098">
                    <a:moveTo>
                      <a:pt x="6578" y="0"/>
                    </a:moveTo>
                    <a:cubicBezTo>
                      <a:pt x="6534" y="0"/>
                      <a:pt x="6489" y="1"/>
                      <a:pt x="6445" y="2"/>
                    </a:cubicBezTo>
                    <a:cubicBezTo>
                      <a:pt x="5968" y="15"/>
                      <a:pt x="5731" y="219"/>
                      <a:pt x="5673" y="645"/>
                    </a:cubicBezTo>
                    <a:cubicBezTo>
                      <a:pt x="5588" y="1234"/>
                      <a:pt x="5714" y="1794"/>
                      <a:pt x="5888" y="2349"/>
                    </a:cubicBezTo>
                    <a:cubicBezTo>
                      <a:pt x="5950" y="2545"/>
                      <a:pt x="6101" y="2653"/>
                      <a:pt x="6288" y="2653"/>
                    </a:cubicBezTo>
                    <a:cubicBezTo>
                      <a:pt x="6324" y="2653"/>
                      <a:pt x="6360" y="2649"/>
                      <a:pt x="6398" y="2642"/>
                    </a:cubicBezTo>
                    <a:cubicBezTo>
                      <a:pt x="6490" y="2621"/>
                      <a:pt x="6582" y="2590"/>
                      <a:pt x="6670" y="2554"/>
                    </a:cubicBezTo>
                    <a:cubicBezTo>
                      <a:pt x="7034" y="2400"/>
                      <a:pt x="7361" y="2191"/>
                      <a:pt x="7662" y="1936"/>
                    </a:cubicBezTo>
                    <a:cubicBezTo>
                      <a:pt x="7713" y="1893"/>
                      <a:pt x="7764" y="1846"/>
                      <a:pt x="7824" y="1811"/>
                    </a:cubicBezTo>
                    <a:cubicBezTo>
                      <a:pt x="7852" y="1791"/>
                      <a:pt x="7885" y="1779"/>
                      <a:pt x="7914" y="1779"/>
                    </a:cubicBezTo>
                    <a:cubicBezTo>
                      <a:pt x="7944" y="1779"/>
                      <a:pt x="7971" y="1791"/>
                      <a:pt x="7989" y="1823"/>
                    </a:cubicBezTo>
                    <a:cubicBezTo>
                      <a:pt x="8014" y="1862"/>
                      <a:pt x="8010" y="1934"/>
                      <a:pt x="7987" y="1977"/>
                    </a:cubicBezTo>
                    <a:cubicBezTo>
                      <a:pt x="7957" y="2036"/>
                      <a:pt x="7906" y="2089"/>
                      <a:pt x="7852" y="2128"/>
                    </a:cubicBezTo>
                    <a:cubicBezTo>
                      <a:pt x="7560" y="2333"/>
                      <a:pt x="7282" y="2568"/>
                      <a:pt x="6967" y="2727"/>
                    </a:cubicBezTo>
                    <a:cubicBezTo>
                      <a:pt x="6294" y="3073"/>
                      <a:pt x="5591" y="3243"/>
                      <a:pt x="4864" y="3243"/>
                    </a:cubicBezTo>
                    <a:cubicBezTo>
                      <a:pt x="4571" y="3243"/>
                      <a:pt x="4275" y="3216"/>
                      <a:pt x="3975" y="3161"/>
                    </a:cubicBezTo>
                    <a:cubicBezTo>
                      <a:pt x="3425" y="3059"/>
                      <a:pt x="2903" y="2869"/>
                      <a:pt x="2418" y="2590"/>
                    </a:cubicBezTo>
                    <a:cubicBezTo>
                      <a:pt x="2287" y="2517"/>
                      <a:pt x="2240" y="2418"/>
                      <a:pt x="2300" y="2347"/>
                    </a:cubicBezTo>
                    <a:cubicBezTo>
                      <a:pt x="2330" y="2311"/>
                      <a:pt x="2362" y="2298"/>
                      <a:pt x="2393" y="2298"/>
                    </a:cubicBezTo>
                    <a:cubicBezTo>
                      <a:pt x="2443" y="2298"/>
                      <a:pt x="2494" y="2331"/>
                      <a:pt x="2543" y="2355"/>
                    </a:cubicBezTo>
                    <a:cubicBezTo>
                      <a:pt x="2697" y="2429"/>
                      <a:pt x="2848" y="2509"/>
                      <a:pt x="3004" y="2572"/>
                    </a:cubicBezTo>
                    <a:cubicBezTo>
                      <a:pt x="3315" y="2699"/>
                      <a:pt x="3628" y="2826"/>
                      <a:pt x="3972" y="2826"/>
                    </a:cubicBezTo>
                    <a:cubicBezTo>
                      <a:pt x="3987" y="2826"/>
                      <a:pt x="4003" y="2826"/>
                      <a:pt x="4018" y="2826"/>
                    </a:cubicBezTo>
                    <a:cubicBezTo>
                      <a:pt x="4307" y="2815"/>
                      <a:pt x="4497" y="2582"/>
                      <a:pt x="4415" y="2308"/>
                    </a:cubicBezTo>
                    <a:cubicBezTo>
                      <a:pt x="4301" y="1923"/>
                      <a:pt x="4172" y="1541"/>
                      <a:pt x="4039" y="1162"/>
                    </a:cubicBezTo>
                    <a:cubicBezTo>
                      <a:pt x="4008" y="1078"/>
                      <a:pt x="3943" y="995"/>
                      <a:pt x="3867" y="941"/>
                    </a:cubicBezTo>
                    <a:cubicBezTo>
                      <a:pt x="3716" y="822"/>
                      <a:pt x="3554" y="768"/>
                      <a:pt x="3386" y="768"/>
                    </a:cubicBezTo>
                    <a:cubicBezTo>
                      <a:pt x="3266" y="768"/>
                      <a:pt x="3142" y="796"/>
                      <a:pt x="3018" y="849"/>
                    </a:cubicBezTo>
                    <a:cubicBezTo>
                      <a:pt x="2556" y="1044"/>
                      <a:pt x="2124" y="1293"/>
                      <a:pt x="1719" y="1588"/>
                    </a:cubicBezTo>
                    <a:cubicBezTo>
                      <a:pt x="1238" y="1940"/>
                      <a:pt x="829" y="2363"/>
                      <a:pt x="551" y="2895"/>
                    </a:cubicBezTo>
                    <a:cubicBezTo>
                      <a:pt x="518" y="2959"/>
                      <a:pt x="485" y="3024"/>
                      <a:pt x="465" y="3096"/>
                    </a:cubicBezTo>
                    <a:cubicBezTo>
                      <a:pt x="379" y="3398"/>
                      <a:pt x="305" y="3699"/>
                      <a:pt x="219" y="4000"/>
                    </a:cubicBezTo>
                    <a:cubicBezTo>
                      <a:pt x="168" y="4178"/>
                      <a:pt x="182" y="4350"/>
                      <a:pt x="240" y="4516"/>
                    </a:cubicBezTo>
                    <a:cubicBezTo>
                      <a:pt x="264" y="4595"/>
                      <a:pt x="332" y="4679"/>
                      <a:pt x="403" y="4718"/>
                    </a:cubicBezTo>
                    <a:cubicBezTo>
                      <a:pt x="516" y="4779"/>
                      <a:pt x="645" y="4802"/>
                      <a:pt x="771" y="4837"/>
                    </a:cubicBezTo>
                    <a:cubicBezTo>
                      <a:pt x="853" y="4861"/>
                      <a:pt x="934" y="4871"/>
                      <a:pt x="1013" y="4871"/>
                    </a:cubicBezTo>
                    <a:cubicBezTo>
                      <a:pt x="1164" y="4871"/>
                      <a:pt x="1311" y="4835"/>
                      <a:pt x="1457" y="4790"/>
                    </a:cubicBezTo>
                    <a:cubicBezTo>
                      <a:pt x="1630" y="4737"/>
                      <a:pt x="1803" y="4710"/>
                      <a:pt x="1977" y="4710"/>
                    </a:cubicBezTo>
                    <a:cubicBezTo>
                      <a:pt x="2116" y="4710"/>
                      <a:pt x="2255" y="4728"/>
                      <a:pt x="2394" y="4763"/>
                    </a:cubicBezTo>
                    <a:cubicBezTo>
                      <a:pt x="2510" y="4792"/>
                      <a:pt x="2627" y="4814"/>
                      <a:pt x="2746" y="4835"/>
                    </a:cubicBezTo>
                    <a:cubicBezTo>
                      <a:pt x="2805" y="4845"/>
                      <a:pt x="2864" y="4849"/>
                      <a:pt x="2923" y="4849"/>
                    </a:cubicBezTo>
                    <a:cubicBezTo>
                      <a:pt x="3135" y="4849"/>
                      <a:pt x="3340" y="4790"/>
                      <a:pt x="3546" y="4722"/>
                    </a:cubicBezTo>
                    <a:cubicBezTo>
                      <a:pt x="3592" y="4708"/>
                      <a:pt x="3634" y="4701"/>
                      <a:pt x="3671" y="4701"/>
                    </a:cubicBezTo>
                    <a:cubicBezTo>
                      <a:pt x="3753" y="4701"/>
                      <a:pt x="3809" y="4734"/>
                      <a:pt x="3826" y="4792"/>
                    </a:cubicBezTo>
                    <a:cubicBezTo>
                      <a:pt x="3853" y="4865"/>
                      <a:pt x="3781" y="4951"/>
                      <a:pt x="3648" y="5007"/>
                    </a:cubicBezTo>
                    <a:cubicBezTo>
                      <a:pt x="3409" y="5107"/>
                      <a:pt x="3167" y="5162"/>
                      <a:pt x="2921" y="5162"/>
                    </a:cubicBezTo>
                    <a:cubicBezTo>
                      <a:pt x="2771" y="5162"/>
                      <a:pt x="2619" y="5141"/>
                      <a:pt x="2465" y="5099"/>
                    </a:cubicBezTo>
                    <a:cubicBezTo>
                      <a:pt x="2295" y="5052"/>
                      <a:pt x="2125" y="5026"/>
                      <a:pt x="1956" y="5026"/>
                    </a:cubicBezTo>
                    <a:cubicBezTo>
                      <a:pt x="1787" y="5026"/>
                      <a:pt x="1617" y="5052"/>
                      <a:pt x="1447" y="5109"/>
                    </a:cubicBezTo>
                    <a:cubicBezTo>
                      <a:pt x="1303" y="5156"/>
                      <a:pt x="1156" y="5182"/>
                      <a:pt x="1007" y="5182"/>
                    </a:cubicBezTo>
                    <a:cubicBezTo>
                      <a:pt x="903" y="5182"/>
                      <a:pt x="798" y="5169"/>
                      <a:pt x="692" y="5142"/>
                    </a:cubicBezTo>
                    <a:cubicBezTo>
                      <a:pt x="637" y="5128"/>
                      <a:pt x="584" y="5121"/>
                      <a:pt x="533" y="5121"/>
                    </a:cubicBezTo>
                    <a:cubicBezTo>
                      <a:pt x="303" y="5121"/>
                      <a:pt x="122" y="5261"/>
                      <a:pt x="70" y="5508"/>
                    </a:cubicBezTo>
                    <a:cubicBezTo>
                      <a:pt x="21" y="5743"/>
                      <a:pt x="0" y="5991"/>
                      <a:pt x="4" y="6232"/>
                    </a:cubicBezTo>
                    <a:cubicBezTo>
                      <a:pt x="14" y="6952"/>
                      <a:pt x="66" y="7672"/>
                      <a:pt x="195" y="8382"/>
                    </a:cubicBezTo>
                    <a:cubicBezTo>
                      <a:pt x="260" y="8732"/>
                      <a:pt x="321" y="9086"/>
                      <a:pt x="399" y="9434"/>
                    </a:cubicBezTo>
                    <a:cubicBezTo>
                      <a:pt x="469" y="9731"/>
                      <a:pt x="673" y="9943"/>
                      <a:pt x="970" y="9968"/>
                    </a:cubicBezTo>
                    <a:cubicBezTo>
                      <a:pt x="1279" y="9997"/>
                      <a:pt x="1576" y="10056"/>
                      <a:pt x="1868" y="10150"/>
                    </a:cubicBezTo>
                    <a:cubicBezTo>
                      <a:pt x="2004" y="10194"/>
                      <a:pt x="2137" y="10216"/>
                      <a:pt x="2268" y="10216"/>
                    </a:cubicBezTo>
                    <a:cubicBezTo>
                      <a:pt x="2439" y="10216"/>
                      <a:pt x="2607" y="10179"/>
                      <a:pt x="2776" y="10099"/>
                    </a:cubicBezTo>
                    <a:cubicBezTo>
                      <a:pt x="3060" y="9967"/>
                      <a:pt x="3345" y="9899"/>
                      <a:pt x="3635" y="9899"/>
                    </a:cubicBezTo>
                    <a:cubicBezTo>
                      <a:pt x="3863" y="9899"/>
                      <a:pt x="4093" y="9941"/>
                      <a:pt x="4327" y="10027"/>
                    </a:cubicBezTo>
                    <a:cubicBezTo>
                      <a:pt x="4527" y="10100"/>
                      <a:pt x="4729" y="10134"/>
                      <a:pt x="4932" y="10134"/>
                    </a:cubicBezTo>
                    <a:cubicBezTo>
                      <a:pt x="5137" y="10134"/>
                      <a:pt x="5344" y="10099"/>
                      <a:pt x="5549" y="10038"/>
                    </a:cubicBezTo>
                    <a:cubicBezTo>
                      <a:pt x="5688" y="9995"/>
                      <a:pt x="5829" y="9950"/>
                      <a:pt x="5974" y="9919"/>
                    </a:cubicBezTo>
                    <a:cubicBezTo>
                      <a:pt x="6156" y="9880"/>
                      <a:pt x="6339" y="9869"/>
                      <a:pt x="6522" y="9869"/>
                    </a:cubicBezTo>
                    <a:cubicBezTo>
                      <a:pt x="6756" y="9869"/>
                      <a:pt x="6990" y="9887"/>
                      <a:pt x="7223" y="9887"/>
                    </a:cubicBezTo>
                    <a:cubicBezTo>
                      <a:pt x="7249" y="9887"/>
                      <a:pt x="7274" y="9887"/>
                      <a:pt x="7300" y="9886"/>
                    </a:cubicBezTo>
                    <a:cubicBezTo>
                      <a:pt x="7304" y="9886"/>
                      <a:pt x="7309" y="9886"/>
                      <a:pt x="7313" y="9886"/>
                    </a:cubicBezTo>
                    <a:cubicBezTo>
                      <a:pt x="7374" y="9886"/>
                      <a:pt x="7454" y="9901"/>
                      <a:pt x="7482" y="9988"/>
                    </a:cubicBezTo>
                    <a:cubicBezTo>
                      <a:pt x="7394" y="10087"/>
                      <a:pt x="7290" y="10150"/>
                      <a:pt x="7159" y="10162"/>
                    </a:cubicBezTo>
                    <a:cubicBezTo>
                      <a:pt x="7056" y="10176"/>
                      <a:pt x="6948" y="10192"/>
                      <a:pt x="6843" y="10192"/>
                    </a:cubicBezTo>
                    <a:cubicBezTo>
                      <a:pt x="6818" y="10192"/>
                      <a:pt x="6794" y="10191"/>
                      <a:pt x="6770" y="10189"/>
                    </a:cubicBezTo>
                    <a:cubicBezTo>
                      <a:pt x="6693" y="10182"/>
                      <a:pt x="6615" y="10179"/>
                      <a:pt x="6539" y="10179"/>
                    </a:cubicBezTo>
                    <a:cubicBezTo>
                      <a:pt x="6219" y="10179"/>
                      <a:pt x="5906" y="10236"/>
                      <a:pt x="5596" y="10338"/>
                    </a:cubicBezTo>
                    <a:cubicBezTo>
                      <a:pt x="5376" y="10413"/>
                      <a:pt x="5157" y="10448"/>
                      <a:pt x="4937" y="10448"/>
                    </a:cubicBezTo>
                    <a:cubicBezTo>
                      <a:pt x="4694" y="10448"/>
                      <a:pt x="4451" y="10405"/>
                      <a:pt x="4209" y="10328"/>
                    </a:cubicBezTo>
                    <a:cubicBezTo>
                      <a:pt x="4080" y="10287"/>
                      <a:pt x="3947" y="10254"/>
                      <a:pt x="3812" y="10232"/>
                    </a:cubicBezTo>
                    <a:cubicBezTo>
                      <a:pt x="3744" y="10220"/>
                      <a:pt x="3677" y="10215"/>
                      <a:pt x="3611" y="10215"/>
                    </a:cubicBezTo>
                    <a:cubicBezTo>
                      <a:pt x="3381" y="10215"/>
                      <a:pt x="3159" y="10280"/>
                      <a:pt x="2950" y="10375"/>
                    </a:cubicBezTo>
                    <a:cubicBezTo>
                      <a:pt x="2723" y="10480"/>
                      <a:pt x="2496" y="10531"/>
                      <a:pt x="2269" y="10531"/>
                    </a:cubicBezTo>
                    <a:cubicBezTo>
                      <a:pt x="2073" y="10531"/>
                      <a:pt x="1877" y="10493"/>
                      <a:pt x="1678" y="10418"/>
                    </a:cubicBezTo>
                    <a:cubicBezTo>
                      <a:pt x="1641" y="10404"/>
                      <a:pt x="1600" y="10400"/>
                      <a:pt x="1565" y="10385"/>
                    </a:cubicBezTo>
                    <a:cubicBezTo>
                      <a:pt x="1482" y="10347"/>
                      <a:pt x="1400" y="10330"/>
                      <a:pt x="1319" y="10330"/>
                    </a:cubicBezTo>
                    <a:cubicBezTo>
                      <a:pt x="1201" y="10330"/>
                      <a:pt x="1085" y="10367"/>
                      <a:pt x="968" y="10430"/>
                    </a:cubicBezTo>
                    <a:cubicBezTo>
                      <a:pt x="843" y="10500"/>
                      <a:pt x="761" y="10594"/>
                      <a:pt x="745" y="10731"/>
                    </a:cubicBezTo>
                    <a:cubicBezTo>
                      <a:pt x="731" y="10835"/>
                      <a:pt x="731" y="10948"/>
                      <a:pt x="753" y="11052"/>
                    </a:cubicBezTo>
                    <a:cubicBezTo>
                      <a:pt x="816" y="11347"/>
                      <a:pt x="880" y="11642"/>
                      <a:pt x="968" y="11928"/>
                    </a:cubicBezTo>
                    <a:cubicBezTo>
                      <a:pt x="1408" y="13393"/>
                      <a:pt x="1856" y="14856"/>
                      <a:pt x="2306" y="16319"/>
                    </a:cubicBezTo>
                    <a:cubicBezTo>
                      <a:pt x="2353" y="16480"/>
                      <a:pt x="2439" y="16630"/>
                      <a:pt x="2523" y="16779"/>
                    </a:cubicBezTo>
                    <a:cubicBezTo>
                      <a:pt x="2568" y="16861"/>
                      <a:pt x="2639" y="16932"/>
                      <a:pt x="2715" y="16992"/>
                    </a:cubicBezTo>
                    <a:cubicBezTo>
                      <a:pt x="2819" y="17073"/>
                      <a:pt x="2931" y="17109"/>
                      <a:pt x="3045" y="17109"/>
                    </a:cubicBezTo>
                    <a:cubicBezTo>
                      <a:pt x="3138" y="17109"/>
                      <a:pt x="3232" y="17085"/>
                      <a:pt x="3325" y="17043"/>
                    </a:cubicBezTo>
                    <a:cubicBezTo>
                      <a:pt x="3591" y="16919"/>
                      <a:pt x="3862" y="16866"/>
                      <a:pt x="4137" y="16866"/>
                    </a:cubicBezTo>
                    <a:cubicBezTo>
                      <a:pt x="4303" y="16866"/>
                      <a:pt x="4471" y="16885"/>
                      <a:pt x="4640" y="16920"/>
                    </a:cubicBezTo>
                    <a:cubicBezTo>
                      <a:pt x="4679" y="16926"/>
                      <a:pt x="4720" y="16930"/>
                      <a:pt x="4757" y="16934"/>
                    </a:cubicBezTo>
                    <a:cubicBezTo>
                      <a:pt x="4809" y="16942"/>
                      <a:pt x="4860" y="16945"/>
                      <a:pt x="4911" y="16945"/>
                    </a:cubicBezTo>
                    <a:cubicBezTo>
                      <a:pt x="5086" y="16945"/>
                      <a:pt x="5254" y="16901"/>
                      <a:pt x="5416" y="16814"/>
                    </a:cubicBezTo>
                    <a:cubicBezTo>
                      <a:pt x="5493" y="16771"/>
                      <a:pt x="5579" y="16732"/>
                      <a:pt x="5663" y="16705"/>
                    </a:cubicBezTo>
                    <a:cubicBezTo>
                      <a:pt x="5684" y="16698"/>
                      <a:pt x="5706" y="16694"/>
                      <a:pt x="5727" y="16694"/>
                    </a:cubicBezTo>
                    <a:cubicBezTo>
                      <a:pt x="5779" y="16694"/>
                      <a:pt x="5828" y="16718"/>
                      <a:pt x="5858" y="16771"/>
                    </a:cubicBezTo>
                    <a:cubicBezTo>
                      <a:pt x="5903" y="16850"/>
                      <a:pt x="5856" y="16920"/>
                      <a:pt x="5790" y="16961"/>
                    </a:cubicBezTo>
                    <a:cubicBezTo>
                      <a:pt x="5562" y="17108"/>
                      <a:pt x="5322" y="17258"/>
                      <a:pt x="5034" y="17258"/>
                    </a:cubicBezTo>
                    <a:cubicBezTo>
                      <a:pt x="5031" y="17258"/>
                      <a:pt x="5027" y="17258"/>
                      <a:pt x="5023" y="17258"/>
                    </a:cubicBezTo>
                    <a:cubicBezTo>
                      <a:pt x="4804" y="17251"/>
                      <a:pt x="4581" y="17229"/>
                      <a:pt x="4364" y="17200"/>
                    </a:cubicBezTo>
                    <a:cubicBezTo>
                      <a:pt x="4285" y="17190"/>
                      <a:pt x="4207" y="17185"/>
                      <a:pt x="4130" y="17185"/>
                    </a:cubicBezTo>
                    <a:cubicBezTo>
                      <a:pt x="3943" y="17185"/>
                      <a:pt x="3760" y="17216"/>
                      <a:pt x="3578" y="17288"/>
                    </a:cubicBezTo>
                    <a:cubicBezTo>
                      <a:pt x="3417" y="17352"/>
                      <a:pt x="3243" y="17387"/>
                      <a:pt x="3073" y="17423"/>
                    </a:cubicBezTo>
                    <a:cubicBezTo>
                      <a:pt x="2901" y="17458"/>
                      <a:pt x="2830" y="17513"/>
                      <a:pt x="2817" y="17683"/>
                    </a:cubicBezTo>
                    <a:cubicBezTo>
                      <a:pt x="2809" y="17775"/>
                      <a:pt x="2819" y="17878"/>
                      <a:pt x="2850" y="17966"/>
                    </a:cubicBezTo>
                    <a:cubicBezTo>
                      <a:pt x="3110" y="18720"/>
                      <a:pt x="3372" y="19477"/>
                      <a:pt x="3642" y="20226"/>
                    </a:cubicBezTo>
                    <a:cubicBezTo>
                      <a:pt x="4016" y="21257"/>
                      <a:pt x="4444" y="22264"/>
                      <a:pt x="4982" y="23221"/>
                    </a:cubicBezTo>
                    <a:cubicBezTo>
                      <a:pt x="5181" y="23571"/>
                      <a:pt x="5613" y="23809"/>
                      <a:pt x="6018" y="23809"/>
                    </a:cubicBezTo>
                    <a:cubicBezTo>
                      <a:pt x="6067" y="23809"/>
                      <a:pt x="6116" y="23806"/>
                      <a:pt x="6165" y="23798"/>
                    </a:cubicBezTo>
                    <a:cubicBezTo>
                      <a:pt x="6325" y="23773"/>
                      <a:pt x="6486" y="23757"/>
                      <a:pt x="6646" y="23757"/>
                    </a:cubicBezTo>
                    <a:cubicBezTo>
                      <a:pt x="6789" y="23757"/>
                      <a:pt x="6933" y="23769"/>
                      <a:pt x="7077" y="23798"/>
                    </a:cubicBezTo>
                    <a:cubicBezTo>
                      <a:pt x="7218" y="23826"/>
                      <a:pt x="7360" y="23847"/>
                      <a:pt x="7501" y="23847"/>
                    </a:cubicBezTo>
                    <a:cubicBezTo>
                      <a:pt x="7602" y="23847"/>
                      <a:pt x="7702" y="23836"/>
                      <a:pt x="7803" y="23811"/>
                    </a:cubicBezTo>
                    <a:cubicBezTo>
                      <a:pt x="7904" y="23786"/>
                      <a:pt x="7998" y="23747"/>
                      <a:pt x="8098" y="23727"/>
                    </a:cubicBezTo>
                    <a:cubicBezTo>
                      <a:pt x="8146" y="23717"/>
                      <a:pt x="8197" y="23704"/>
                      <a:pt x="8246" y="23704"/>
                    </a:cubicBezTo>
                    <a:cubicBezTo>
                      <a:pt x="8300" y="23704"/>
                      <a:pt x="8353" y="23719"/>
                      <a:pt x="8403" y="23770"/>
                    </a:cubicBezTo>
                    <a:cubicBezTo>
                      <a:pt x="8364" y="23882"/>
                      <a:pt x="8290" y="23960"/>
                      <a:pt x="8188" y="24003"/>
                    </a:cubicBezTo>
                    <a:cubicBezTo>
                      <a:pt x="8069" y="24054"/>
                      <a:pt x="7947" y="24103"/>
                      <a:pt x="7822" y="24134"/>
                    </a:cubicBezTo>
                    <a:cubicBezTo>
                      <a:pt x="7715" y="24160"/>
                      <a:pt x="7606" y="24171"/>
                      <a:pt x="7498" y="24171"/>
                    </a:cubicBezTo>
                    <a:cubicBezTo>
                      <a:pt x="7335" y="24171"/>
                      <a:pt x="7172" y="24147"/>
                      <a:pt x="7012" y="24114"/>
                    </a:cubicBezTo>
                    <a:cubicBezTo>
                      <a:pt x="6889" y="24088"/>
                      <a:pt x="6767" y="24078"/>
                      <a:pt x="6646" y="24078"/>
                    </a:cubicBezTo>
                    <a:cubicBezTo>
                      <a:pt x="6445" y="24078"/>
                      <a:pt x="6246" y="24105"/>
                      <a:pt x="6046" y="24136"/>
                    </a:cubicBezTo>
                    <a:cubicBezTo>
                      <a:pt x="5882" y="24163"/>
                      <a:pt x="5798" y="24271"/>
                      <a:pt x="5811" y="24439"/>
                    </a:cubicBezTo>
                    <a:cubicBezTo>
                      <a:pt x="5817" y="24506"/>
                      <a:pt x="5845" y="24584"/>
                      <a:pt x="5886" y="24637"/>
                    </a:cubicBezTo>
                    <a:cubicBezTo>
                      <a:pt x="6234" y="25104"/>
                      <a:pt x="6606" y="25546"/>
                      <a:pt x="7057" y="25912"/>
                    </a:cubicBezTo>
                    <a:cubicBezTo>
                      <a:pt x="7293" y="26102"/>
                      <a:pt x="7550" y="26243"/>
                      <a:pt x="7848" y="26243"/>
                    </a:cubicBezTo>
                    <a:cubicBezTo>
                      <a:pt x="7912" y="26243"/>
                      <a:pt x="7977" y="26237"/>
                      <a:pt x="8045" y="26223"/>
                    </a:cubicBezTo>
                    <a:cubicBezTo>
                      <a:pt x="8356" y="26161"/>
                      <a:pt x="8648" y="26045"/>
                      <a:pt x="8875" y="25822"/>
                    </a:cubicBezTo>
                    <a:cubicBezTo>
                      <a:pt x="9090" y="25615"/>
                      <a:pt x="9297" y="25392"/>
                      <a:pt x="9477" y="25151"/>
                    </a:cubicBezTo>
                    <a:cubicBezTo>
                      <a:pt x="9943" y="24517"/>
                      <a:pt x="10289" y="23815"/>
                      <a:pt x="10582" y="23084"/>
                    </a:cubicBezTo>
                    <a:cubicBezTo>
                      <a:pt x="10700" y="22786"/>
                      <a:pt x="10796" y="22477"/>
                      <a:pt x="10813" y="22149"/>
                    </a:cubicBezTo>
                    <a:cubicBezTo>
                      <a:pt x="10828" y="21894"/>
                      <a:pt x="10700" y="21737"/>
                      <a:pt x="10464" y="21737"/>
                    </a:cubicBezTo>
                    <a:cubicBezTo>
                      <a:pt x="10445" y="21737"/>
                      <a:pt x="10425" y="21738"/>
                      <a:pt x="10404" y="21740"/>
                    </a:cubicBezTo>
                    <a:cubicBezTo>
                      <a:pt x="10168" y="21765"/>
                      <a:pt x="9933" y="21810"/>
                      <a:pt x="9706" y="21867"/>
                    </a:cubicBezTo>
                    <a:cubicBezTo>
                      <a:pt x="9490" y="21924"/>
                      <a:pt x="9278" y="21979"/>
                      <a:pt x="9056" y="21979"/>
                    </a:cubicBezTo>
                    <a:cubicBezTo>
                      <a:pt x="9016" y="21979"/>
                      <a:pt x="8977" y="21977"/>
                      <a:pt x="8937" y="21973"/>
                    </a:cubicBezTo>
                    <a:cubicBezTo>
                      <a:pt x="8756" y="21956"/>
                      <a:pt x="8576" y="21926"/>
                      <a:pt x="8395" y="21926"/>
                    </a:cubicBezTo>
                    <a:cubicBezTo>
                      <a:pt x="8299" y="21926"/>
                      <a:pt x="8204" y="21935"/>
                      <a:pt x="8108" y="21957"/>
                    </a:cubicBezTo>
                    <a:cubicBezTo>
                      <a:pt x="8094" y="21961"/>
                      <a:pt x="8079" y="21962"/>
                      <a:pt x="8065" y="21962"/>
                    </a:cubicBezTo>
                    <a:cubicBezTo>
                      <a:pt x="7998" y="21962"/>
                      <a:pt x="7941" y="21922"/>
                      <a:pt x="7924" y="21845"/>
                    </a:cubicBezTo>
                    <a:cubicBezTo>
                      <a:pt x="7904" y="21753"/>
                      <a:pt x="7957" y="21693"/>
                      <a:pt x="8037" y="21660"/>
                    </a:cubicBezTo>
                    <a:cubicBezTo>
                      <a:pt x="8071" y="21646"/>
                      <a:pt x="8110" y="21630"/>
                      <a:pt x="8149" y="21628"/>
                    </a:cubicBezTo>
                    <a:cubicBezTo>
                      <a:pt x="8272" y="21622"/>
                      <a:pt x="8396" y="21612"/>
                      <a:pt x="8519" y="21612"/>
                    </a:cubicBezTo>
                    <a:cubicBezTo>
                      <a:pt x="8559" y="21612"/>
                      <a:pt x="8600" y="21613"/>
                      <a:pt x="8640" y="21615"/>
                    </a:cubicBezTo>
                    <a:cubicBezTo>
                      <a:pt x="8793" y="21625"/>
                      <a:pt x="8948" y="21649"/>
                      <a:pt x="9101" y="21649"/>
                    </a:cubicBezTo>
                    <a:cubicBezTo>
                      <a:pt x="9202" y="21649"/>
                      <a:pt x="9302" y="21639"/>
                      <a:pt x="9401" y="21607"/>
                    </a:cubicBezTo>
                    <a:cubicBezTo>
                      <a:pt x="9755" y="21499"/>
                      <a:pt x="10115" y="21425"/>
                      <a:pt x="10483" y="21390"/>
                    </a:cubicBezTo>
                    <a:cubicBezTo>
                      <a:pt x="10721" y="21366"/>
                      <a:pt x="10905" y="21243"/>
                      <a:pt x="11011" y="21034"/>
                    </a:cubicBezTo>
                    <a:cubicBezTo>
                      <a:pt x="11107" y="20832"/>
                      <a:pt x="11208" y="20623"/>
                      <a:pt x="11247" y="20402"/>
                    </a:cubicBezTo>
                    <a:cubicBezTo>
                      <a:pt x="11380" y="19662"/>
                      <a:pt x="11496" y="18917"/>
                      <a:pt x="11601" y="18170"/>
                    </a:cubicBezTo>
                    <a:cubicBezTo>
                      <a:pt x="11719" y="17315"/>
                      <a:pt x="11826" y="16462"/>
                      <a:pt x="11922" y="15605"/>
                    </a:cubicBezTo>
                    <a:cubicBezTo>
                      <a:pt x="11946" y="15371"/>
                      <a:pt x="11924" y="15130"/>
                      <a:pt x="11895" y="14895"/>
                    </a:cubicBezTo>
                    <a:cubicBezTo>
                      <a:pt x="11876" y="14738"/>
                      <a:pt x="11772" y="14649"/>
                      <a:pt x="11638" y="14649"/>
                    </a:cubicBezTo>
                    <a:cubicBezTo>
                      <a:pt x="11596" y="14649"/>
                      <a:pt x="11552" y="14658"/>
                      <a:pt x="11506" y="14676"/>
                    </a:cubicBezTo>
                    <a:cubicBezTo>
                      <a:pt x="11406" y="14715"/>
                      <a:pt x="11312" y="14772"/>
                      <a:pt x="11218" y="14825"/>
                    </a:cubicBezTo>
                    <a:cubicBezTo>
                      <a:pt x="11043" y="14919"/>
                      <a:pt x="10858" y="14962"/>
                      <a:pt x="10660" y="14962"/>
                    </a:cubicBezTo>
                    <a:cubicBezTo>
                      <a:pt x="10638" y="14962"/>
                      <a:pt x="10616" y="14961"/>
                      <a:pt x="10594" y="14960"/>
                    </a:cubicBezTo>
                    <a:cubicBezTo>
                      <a:pt x="10552" y="14958"/>
                      <a:pt x="10510" y="14957"/>
                      <a:pt x="10468" y="14957"/>
                    </a:cubicBezTo>
                    <a:cubicBezTo>
                      <a:pt x="10352" y="14957"/>
                      <a:pt x="10237" y="14964"/>
                      <a:pt x="10121" y="14968"/>
                    </a:cubicBezTo>
                    <a:cubicBezTo>
                      <a:pt x="10109" y="14969"/>
                      <a:pt x="10096" y="14969"/>
                      <a:pt x="10084" y="14969"/>
                    </a:cubicBezTo>
                    <a:cubicBezTo>
                      <a:pt x="10012" y="14969"/>
                      <a:pt x="9948" y="14955"/>
                      <a:pt x="9927" y="14874"/>
                    </a:cubicBezTo>
                    <a:cubicBezTo>
                      <a:pt x="9902" y="14784"/>
                      <a:pt x="9962" y="14723"/>
                      <a:pt x="10040" y="14684"/>
                    </a:cubicBezTo>
                    <a:cubicBezTo>
                      <a:pt x="10080" y="14663"/>
                      <a:pt x="10123" y="14643"/>
                      <a:pt x="10166" y="14641"/>
                    </a:cubicBezTo>
                    <a:cubicBezTo>
                      <a:pt x="10260" y="14633"/>
                      <a:pt x="10358" y="14620"/>
                      <a:pt x="10452" y="14620"/>
                    </a:cubicBezTo>
                    <a:cubicBezTo>
                      <a:pt x="10480" y="14620"/>
                      <a:pt x="10509" y="14622"/>
                      <a:pt x="10537" y="14625"/>
                    </a:cubicBezTo>
                    <a:cubicBezTo>
                      <a:pt x="10576" y="14629"/>
                      <a:pt x="10615" y="14632"/>
                      <a:pt x="10653" y="14632"/>
                    </a:cubicBezTo>
                    <a:cubicBezTo>
                      <a:pt x="10826" y="14632"/>
                      <a:pt x="10985" y="14584"/>
                      <a:pt x="11144" y="14502"/>
                    </a:cubicBezTo>
                    <a:cubicBezTo>
                      <a:pt x="11294" y="14426"/>
                      <a:pt x="11453" y="14348"/>
                      <a:pt x="11617" y="14318"/>
                    </a:cubicBezTo>
                    <a:cubicBezTo>
                      <a:pt x="11795" y="14283"/>
                      <a:pt x="11901" y="14189"/>
                      <a:pt x="11967" y="14035"/>
                    </a:cubicBezTo>
                    <a:cubicBezTo>
                      <a:pt x="12051" y="13841"/>
                      <a:pt x="12098" y="13638"/>
                      <a:pt x="12098" y="13426"/>
                    </a:cubicBezTo>
                    <a:cubicBezTo>
                      <a:pt x="12085" y="11955"/>
                      <a:pt x="12077" y="10488"/>
                      <a:pt x="12057" y="9017"/>
                    </a:cubicBezTo>
                    <a:cubicBezTo>
                      <a:pt x="12049" y="8524"/>
                      <a:pt x="12018" y="8033"/>
                      <a:pt x="11993" y="7539"/>
                    </a:cubicBezTo>
                    <a:cubicBezTo>
                      <a:pt x="11983" y="7373"/>
                      <a:pt x="11902" y="7285"/>
                      <a:pt x="11782" y="7285"/>
                    </a:cubicBezTo>
                    <a:cubicBezTo>
                      <a:pt x="11733" y="7285"/>
                      <a:pt x="11678" y="7299"/>
                      <a:pt x="11619" y="7329"/>
                    </a:cubicBezTo>
                    <a:cubicBezTo>
                      <a:pt x="11494" y="7390"/>
                      <a:pt x="11361" y="7439"/>
                      <a:pt x="11226" y="7474"/>
                    </a:cubicBezTo>
                    <a:cubicBezTo>
                      <a:pt x="11105" y="7505"/>
                      <a:pt x="10977" y="7503"/>
                      <a:pt x="10854" y="7515"/>
                    </a:cubicBezTo>
                    <a:cubicBezTo>
                      <a:pt x="10594" y="7544"/>
                      <a:pt x="10338" y="7591"/>
                      <a:pt x="10134" y="7779"/>
                    </a:cubicBezTo>
                    <a:cubicBezTo>
                      <a:pt x="9907" y="7992"/>
                      <a:pt x="9624" y="8096"/>
                      <a:pt x="9325" y="8147"/>
                    </a:cubicBezTo>
                    <a:cubicBezTo>
                      <a:pt x="9239" y="8162"/>
                      <a:pt x="9150" y="8164"/>
                      <a:pt x="9060" y="8164"/>
                    </a:cubicBezTo>
                    <a:cubicBezTo>
                      <a:pt x="9024" y="8164"/>
                      <a:pt x="8987" y="8163"/>
                      <a:pt x="8951" y="8163"/>
                    </a:cubicBezTo>
                    <a:cubicBezTo>
                      <a:pt x="8879" y="8159"/>
                      <a:pt x="8814" y="8127"/>
                      <a:pt x="8804" y="8047"/>
                    </a:cubicBezTo>
                    <a:cubicBezTo>
                      <a:pt x="8791" y="7959"/>
                      <a:pt x="8857" y="7918"/>
                      <a:pt x="8931" y="7889"/>
                    </a:cubicBezTo>
                    <a:cubicBezTo>
                      <a:pt x="8969" y="7877"/>
                      <a:pt x="9008" y="7873"/>
                      <a:pt x="9049" y="7869"/>
                    </a:cubicBezTo>
                    <a:cubicBezTo>
                      <a:pt x="9405" y="7830"/>
                      <a:pt x="9737" y="7734"/>
                      <a:pt x="10011" y="7482"/>
                    </a:cubicBezTo>
                    <a:cubicBezTo>
                      <a:pt x="10146" y="7359"/>
                      <a:pt x="10318" y="7286"/>
                      <a:pt x="10500" y="7257"/>
                    </a:cubicBezTo>
                    <a:cubicBezTo>
                      <a:pt x="10721" y="7218"/>
                      <a:pt x="10950" y="7194"/>
                      <a:pt x="11171" y="7161"/>
                    </a:cubicBezTo>
                    <a:cubicBezTo>
                      <a:pt x="11443" y="7122"/>
                      <a:pt x="11641" y="6967"/>
                      <a:pt x="11772" y="6735"/>
                    </a:cubicBezTo>
                    <a:cubicBezTo>
                      <a:pt x="11862" y="6578"/>
                      <a:pt x="11918" y="6410"/>
                      <a:pt x="11875" y="6216"/>
                    </a:cubicBezTo>
                    <a:cubicBezTo>
                      <a:pt x="11764" y="5721"/>
                      <a:pt x="11682" y="5213"/>
                      <a:pt x="11560" y="4720"/>
                    </a:cubicBezTo>
                    <a:cubicBezTo>
                      <a:pt x="11468" y="4348"/>
                      <a:pt x="11343" y="3982"/>
                      <a:pt x="11220" y="3617"/>
                    </a:cubicBezTo>
                    <a:cubicBezTo>
                      <a:pt x="11166" y="3453"/>
                      <a:pt x="11071" y="3381"/>
                      <a:pt x="10964" y="3381"/>
                    </a:cubicBezTo>
                    <a:cubicBezTo>
                      <a:pt x="10890" y="3381"/>
                      <a:pt x="10810" y="3415"/>
                      <a:pt x="10735" y="3478"/>
                    </a:cubicBezTo>
                    <a:cubicBezTo>
                      <a:pt x="10596" y="3591"/>
                      <a:pt x="10430" y="3656"/>
                      <a:pt x="10250" y="3669"/>
                    </a:cubicBezTo>
                    <a:cubicBezTo>
                      <a:pt x="9943" y="3689"/>
                      <a:pt x="9663" y="3779"/>
                      <a:pt x="9401" y="3941"/>
                    </a:cubicBezTo>
                    <a:cubicBezTo>
                      <a:pt x="9305" y="4000"/>
                      <a:pt x="9201" y="4045"/>
                      <a:pt x="9094" y="4084"/>
                    </a:cubicBezTo>
                    <a:cubicBezTo>
                      <a:pt x="9017" y="4115"/>
                      <a:pt x="8931" y="4133"/>
                      <a:pt x="8849" y="4143"/>
                    </a:cubicBezTo>
                    <a:cubicBezTo>
                      <a:pt x="8734" y="4129"/>
                      <a:pt x="8648" y="4096"/>
                      <a:pt x="8599" y="3994"/>
                    </a:cubicBezTo>
                    <a:cubicBezTo>
                      <a:pt x="8622" y="3883"/>
                      <a:pt x="8710" y="3849"/>
                      <a:pt x="8804" y="3816"/>
                    </a:cubicBezTo>
                    <a:cubicBezTo>
                      <a:pt x="8931" y="3769"/>
                      <a:pt x="9064" y="3734"/>
                      <a:pt x="9182" y="3667"/>
                    </a:cubicBezTo>
                    <a:cubicBezTo>
                      <a:pt x="9512" y="3478"/>
                      <a:pt x="9857" y="3358"/>
                      <a:pt x="10238" y="3321"/>
                    </a:cubicBezTo>
                    <a:cubicBezTo>
                      <a:pt x="10619" y="3286"/>
                      <a:pt x="10940" y="2867"/>
                      <a:pt x="10678" y="2416"/>
                    </a:cubicBezTo>
                    <a:cubicBezTo>
                      <a:pt x="10463" y="2046"/>
                      <a:pt x="10213" y="1702"/>
                      <a:pt x="9902" y="1408"/>
                    </a:cubicBezTo>
                    <a:cubicBezTo>
                      <a:pt x="9375" y="902"/>
                      <a:pt x="8751" y="549"/>
                      <a:pt x="8077" y="281"/>
                    </a:cubicBezTo>
                    <a:cubicBezTo>
                      <a:pt x="7595" y="88"/>
                      <a:pt x="7092" y="0"/>
                      <a:pt x="65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3619800" y="3628150"/>
                <a:ext cx="159550" cy="326600"/>
              </a:xfrm>
              <a:custGeom>
                <a:rect b="b" l="l" r="r" t="t"/>
                <a:pathLst>
                  <a:path extrusionOk="0" h="13064" w="6382">
                    <a:moveTo>
                      <a:pt x="3768" y="1"/>
                    </a:moveTo>
                    <a:cubicBezTo>
                      <a:pt x="3634" y="1"/>
                      <a:pt x="3494" y="37"/>
                      <a:pt x="3356" y="111"/>
                    </a:cubicBezTo>
                    <a:cubicBezTo>
                      <a:pt x="3165" y="209"/>
                      <a:pt x="3018" y="359"/>
                      <a:pt x="2887" y="524"/>
                    </a:cubicBezTo>
                    <a:cubicBezTo>
                      <a:pt x="2644" y="829"/>
                      <a:pt x="2466" y="1169"/>
                      <a:pt x="2333" y="1535"/>
                    </a:cubicBezTo>
                    <a:cubicBezTo>
                      <a:pt x="2173" y="1977"/>
                      <a:pt x="2089" y="2433"/>
                      <a:pt x="2079" y="2900"/>
                    </a:cubicBezTo>
                    <a:cubicBezTo>
                      <a:pt x="2077" y="3037"/>
                      <a:pt x="2056" y="3172"/>
                      <a:pt x="2028" y="3303"/>
                    </a:cubicBezTo>
                    <a:cubicBezTo>
                      <a:pt x="2018" y="3346"/>
                      <a:pt x="1956" y="3395"/>
                      <a:pt x="1913" y="3401"/>
                    </a:cubicBezTo>
                    <a:cubicBezTo>
                      <a:pt x="1912" y="3401"/>
                      <a:pt x="1910" y="3401"/>
                      <a:pt x="1908" y="3401"/>
                    </a:cubicBezTo>
                    <a:cubicBezTo>
                      <a:pt x="1877" y="3401"/>
                      <a:pt x="1828" y="3348"/>
                      <a:pt x="1809" y="3311"/>
                    </a:cubicBezTo>
                    <a:cubicBezTo>
                      <a:pt x="1774" y="3247"/>
                      <a:pt x="1758" y="3174"/>
                      <a:pt x="1737" y="3104"/>
                    </a:cubicBezTo>
                    <a:cubicBezTo>
                      <a:pt x="1657" y="2846"/>
                      <a:pt x="1514" y="2636"/>
                      <a:pt x="1279" y="2492"/>
                    </a:cubicBezTo>
                    <a:cubicBezTo>
                      <a:pt x="1157" y="2417"/>
                      <a:pt x="1003" y="2375"/>
                      <a:pt x="846" y="2375"/>
                    </a:cubicBezTo>
                    <a:cubicBezTo>
                      <a:pt x="548" y="2375"/>
                      <a:pt x="236" y="2527"/>
                      <a:pt x="92" y="2893"/>
                    </a:cubicBezTo>
                    <a:cubicBezTo>
                      <a:pt x="21" y="3078"/>
                      <a:pt x="0" y="3268"/>
                      <a:pt x="21" y="3462"/>
                    </a:cubicBezTo>
                    <a:cubicBezTo>
                      <a:pt x="92" y="4094"/>
                      <a:pt x="299" y="4675"/>
                      <a:pt x="688" y="5187"/>
                    </a:cubicBezTo>
                    <a:cubicBezTo>
                      <a:pt x="868" y="5422"/>
                      <a:pt x="1046" y="5655"/>
                      <a:pt x="1220" y="5893"/>
                    </a:cubicBezTo>
                    <a:cubicBezTo>
                      <a:pt x="1269" y="5956"/>
                      <a:pt x="1303" y="6036"/>
                      <a:pt x="1236" y="6108"/>
                    </a:cubicBezTo>
                    <a:cubicBezTo>
                      <a:pt x="1205" y="6138"/>
                      <a:pt x="1173" y="6149"/>
                      <a:pt x="1141" y="6149"/>
                    </a:cubicBezTo>
                    <a:cubicBezTo>
                      <a:pt x="1100" y="6149"/>
                      <a:pt x="1059" y="6131"/>
                      <a:pt x="1017" y="6108"/>
                    </a:cubicBezTo>
                    <a:cubicBezTo>
                      <a:pt x="935" y="6058"/>
                      <a:pt x="849" y="6015"/>
                      <a:pt x="765" y="5970"/>
                    </a:cubicBezTo>
                    <a:cubicBezTo>
                      <a:pt x="730" y="5953"/>
                      <a:pt x="695" y="5940"/>
                      <a:pt x="661" y="5940"/>
                    </a:cubicBezTo>
                    <a:cubicBezTo>
                      <a:pt x="627" y="5940"/>
                      <a:pt x="593" y="5952"/>
                      <a:pt x="561" y="5985"/>
                    </a:cubicBezTo>
                    <a:cubicBezTo>
                      <a:pt x="499" y="6044"/>
                      <a:pt x="532" y="6108"/>
                      <a:pt x="544" y="6173"/>
                    </a:cubicBezTo>
                    <a:cubicBezTo>
                      <a:pt x="587" y="6384"/>
                      <a:pt x="653" y="6594"/>
                      <a:pt x="657" y="6807"/>
                    </a:cubicBezTo>
                    <a:cubicBezTo>
                      <a:pt x="663" y="7325"/>
                      <a:pt x="645" y="7855"/>
                      <a:pt x="641" y="8381"/>
                    </a:cubicBezTo>
                    <a:cubicBezTo>
                      <a:pt x="579" y="9088"/>
                      <a:pt x="686" y="9784"/>
                      <a:pt x="810" y="10476"/>
                    </a:cubicBezTo>
                    <a:cubicBezTo>
                      <a:pt x="905" y="11001"/>
                      <a:pt x="1044" y="11523"/>
                      <a:pt x="1171" y="12049"/>
                    </a:cubicBezTo>
                    <a:cubicBezTo>
                      <a:pt x="1209" y="12202"/>
                      <a:pt x="1279" y="12348"/>
                      <a:pt x="1342" y="12493"/>
                    </a:cubicBezTo>
                    <a:cubicBezTo>
                      <a:pt x="1355" y="12522"/>
                      <a:pt x="1402" y="12536"/>
                      <a:pt x="1432" y="12556"/>
                    </a:cubicBezTo>
                    <a:cubicBezTo>
                      <a:pt x="1453" y="12526"/>
                      <a:pt x="1484" y="12497"/>
                      <a:pt x="1492" y="12464"/>
                    </a:cubicBezTo>
                    <a:cubicBezTo>
                      <a:pt x="1502" y="12415"/>
                      <a:pt x="1496" y="12362"/>
                      <a:pt x="1494" y="12311"/>
                    </a:cubicBezTo>
                    <a:cubicBezTo>
                      <a:pt x="1447" y="11413"/>
                      <a:pt x="1471" y="10519"/>
                      <a:pt x="1553" y="9627"/>
                    </a:cubicBezTo>
                    <a:cubicBezTo>
                      <a:pt x="1637" y="8679"/>
                      <a:pt x="1831" y="7755"/>
                      <a:pt x="2054" y="6830"/>
                    </a:cubicBezTo>
                    <a:cubicBezTo>
                      <a:pt x="2200" y="6234"/>
                      <a:pt x="2384" y="5651"/>
                      <a:pt x="2652" y="5097"/>
                    </a:cubicBezTo>
                    <a:cubicBezTo>
                      <a:pt x="2691" y="5015"/>
                      <a:pt x="2734" y="4933"/>
                      <a:pt x="2791" y="4864"/>
                    </a:cubicBezTo>
                    <a:cubicBezTo>
                      <a:pt x="2863" y="4774"/>
                      <a:pt x="2955" y="4714"/>
                      <a:pt x="3063" y="4714"/>
                    </a:cubicBezTo>
                    <a:cubicBezTo>
                      <a:pt x="3091" y="4714"/>
                      <a:pt x="3119" y="4718"/>
                      <a:pt x="3149" y="4727"/>
                    </a:cubicBezTo>
                    <a:cubicBezTo>
                      <a:pt x="3300" y="4767"/>
                      <a:pt x="3333" y="4896"/>
                      <a:pt x="3351" y="5029"/>
                    </a:cubicBezTo>
                    <a:cubicBezTo>
                      <a:pt x="3362" y="5097"/>
                      <a:pt x="3366" y="5166"/>
                      <a:pt x="3356" y="5234"/>
                    </a:cubicBezTo>
                    <a:cubicBezTo>
                      <a:pt x="3333" y="5394"/>
                      <a:pt x="3315" y="5551"/>
                      <a:pt x="3272" y="5702"/>
                    </a:cubicBezTo>
                    <a:cubicBezTo>
                      <a:pt x="3028" y="6511"/>
                      <a:pt x="2834" y="7335"/>
                      <a:pt x="2674" y="8164"/>
                    </a:cubicBezTo>
                    <a:cubicBezTo>
                      <a:pt x="2474" y="9224"/>
                      <a:pt x="2351" y="10296"/>
                      <a:pt x="2357" y="11376"/>
                    </a:cubicBezTo>
                    <a:cubicBezTo>
                      <a:pt x="2361" y="11836"/>
                      <a:pt x="2402" y="12292"/>
                      <a:pt x="2429" y="12751"/>
                    </a:cubicBezTo>
                    <a:cubicBezTo>
                      <a:pt x="2435" y="12828"/>
                      <a:pt x="2455" y="12910"/>
                      <a:pt x="2484" y="12982"/>
                    </a:cubicBezTo>
                    <a:cubicBezTo>
                      <a:pt x="2496" y="13016"/>
                      <a:pt x="2537" y="13064"/>
                      <a:pt x="2566" y="13064"/>
                    </a:cubicBezTo>
                    <a:cubicBezTo>
                      <a:pt x="2567" y="13064"/>
                      <a:pt x="2567" y="13064"/>
                      <a:pt x="2568" y="13064"/>
                    </a:cubicBezTo>
                    <a:cubicBezTo>
                      <a:pt x="2611" y="13060"/>
                      <a:pt x="2660" y="13029"/>
                      <a:pt x="2691" y="12998"/>
                    </a:cubicBezTo>
                    <a:cubicBezTo>
                      <a:pt x="2717" y="12974"/>
                      <a:pt x="2723" y="12927"/>
                      <a:pt x="2734" y="12892"/>
                    </a:cubicBezTo>
                    <a:cubicBezTo>
                      <a:pt x="2946" y="12176"/>
                      <a:pt x="3282" y="11523"/>
                      <a:pt x="3716" y="10922"/>
                    </a:cubicBezTo>
                    <a:cubicBezTo>
                      <a:pt x="4041" y="10469"/>
                      <a:pt x="4383" y="10032"/>
                      <a:pt x="4712" y="9582"/>
                    </a:cubicBezTo>
                    <a:cubicBezTo>
                      <a:pt x="4990" y="9197"/>
                      <a:pt x="5260" y="8806"/>
                      <a:pt x="5522" y="8405"/>
                    </a:cubicBezTo>
                    <a:cubicBezTo>
                      <a:pt x="5706" y="8125"/>
                      <a:pt x="5782" y="7806"/>
                      <a:pt x="5751" y="7464"/>
                    </a:cubicBezTo>
                    <a:cubicBezTo>
                      <a:pt x="5709" y="7004"/>
                      <a:pt x="5398" y="6717"/>
                      <a:pt x="4939" y="6717"/>
                    </a:cubicBezTo>
                    <a:cubicBezTo>
                      <a:pt x="4934" y="6717"/>
                      <a:pt x="4930" y="6717"/>
                      <a:pt x="4925" y="6717"/>
                    </a:cubicBezTo>
                    <a:cubicBezTo>
                      <a:pt x="4737" y="6721"/>
                      <a:pt x="4565" y="6772"/>
                      <a:pt x="4424" y="6897"/>
                    </a:cubicBezTo>
                    <a:cubicBezTo>
                      <a:pt x="4315" y="6993"/>
                      <a:pt x="4215" y="7104"/>
                      <a:pt x="4106" y="7206"/>
                    </a:cubicBezTo>
                    <a:cubicBezTo>
                      <a:pt x="4071" y="7241"/>
                      <a:pt x="4033" y="7264"/>
                      <a:pt x="3991" y="7264"/>
                    </a:cubicBezTo>
                    <a:cubicBezTo>
                      <a:pt x="3965" y="7264"/>
                      <a:pt x="3937" y="7255"/>
                      <a:pt x="3908" y="7235"/>
                    </a:cubicBezTo>
                    <a:cubicBezTo>
                      <a:pt x="3838" y="7186"/>
                      <a:pt x="3834" y="7118"/>
                      <a:pt x="3871" y="7053"/>
                    </a:cubicBezTo>
                    <a:cubicBezTo>
                      <a:pt x="3928" y="6965"/>
                      <a:pt x="3988" y="6871"/>
                      <a:pt x="4063" y="6801"/>
                    </a:cubicBezTo>
                    <a:cubicBezTo>
                      <a:pt x="4530" y="6351"/>
                      <a:pt x="4982" y="5887"/>
                      <a:pt x="5373" y="5371"/>
                    </a:cubicBezTo>
                    <a:cubicBezTo>
                      <a:pt x="5702" y="4935"/>
                      <a:pt x="6005" y="4483"/>
                      <a:pt x="6199" y="3970"/>
                    </a:cubicBezTo>
                    <a:cubicBezTo>
                      <a:pt x="6341" y="3595"/>
                      <a:pt x="6381" y="3206"/>
                      <a:pt x="6291" y="2816"/>
                    </a:cubicBezTo>
                    <a:cubicBezTo>
                      <a:pt x="6235" y="2570"/>
                      <a:pt x="6041" y="2427"/>
                      <a:pt x="5787" y="2427"/>
                    </a:cubicBezTo>
                    <a:cubicBezTo>
                      <a:pt x="5786" y="2427"/>
                      <a:pt x="5784" y="2427"/>
                      <a:pt x="5782" y="2427"/>
                    </a:cubicBezTo>
                    <a:cubicBezTo>
                      <a:pt x="5483" y="2433"/>
                      <a:pt x="5240" y="2572"/>
                      <a:pt x="5021" y="2760"/>
                    </a:cubicBezTo>
                    <a:cubicBezTo>
                      <a:pt x="4960" y="2812"/>
                      <a:pt x="4904" y="2869"/>
                      <a:pt x="4839" y="2914"/>
                    </a:cubicBezTo>
                    <a:cubicBezTo>
                      <a:pt x="4809" y="2933"/>
                      <a:pt x="4780" y="2942"/>
                      <a:pt x="4754" y="2942"/>
                    </a:cubicBezTo>
                    <a:cubicBezTo>
                      <a:pt x="4690" y="2942"/>
                      <a:pt x="4645" y="2889"/>
                      <a:pt x="4647" y="2801"/>
                    </a:cubicBezTo>
                    <a:cubicBezTo>
                      <a:pt x="4649" y="2734"/>
                      <a:pt x="4655" y="2664"/>
                      <a:pt x="4669" y="2599"/>
                    </a:cubicBezTo>
                    <a:cubicBezTo>
                      <a:pt x="4775" y="2173"/>
                      <a:pt x="4780" y="1744"/>
                      <a:pt x="4726" y="1312"/>
                    </a:cubicBezTo>
                    <a:cubicBezTo>
                      <a:pt x="4683" y="991"/>
                      <a:pt x="4612" y="676"/>
                      <a:pt x="4434" y="397"/>
                    </a:cubicBezTo>
                    <a:cubicBezTo>
                      <a:pt x="4272" y="138"/>
                      <a:pt x="4031" y="1"/>
                      <a:pt x="37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3452550" y="3680850"/>
                <a:ext cx="178175" cy="268275"/>
              </a:xfrm>
              <a:custGeom>
                <a:rect b="b" l="l" r="r" t="t"/>
                <a:pathLst>
                  <a:path extrusionOk="0" h="10731" w="7127">
                    <a:moveTo>
                      <a:pt x="723" y="1"/>
                    </a:moveTo>
                    <a:cubicBezTo>
                      <a:pt x="413" y="1"/>
                      <a:pt x="161" y="188"/>
                      <a:pt x="59" y="515"/>
                    </a:cubicBezTo>
                    <a:cubicBezTo>
                      <a:pt x="31" y="599"/>
                      <a:pt x="18" y="695"/>
                      <a:pt x="16" y="781"/>
                    </a:cubicBezTo>
                    <a:cubicBezTo>
                      <a:pt x="0" y="1217"/>
                      <a:pt x="154" y="1606"/>
                      <a:pt x="366" y="1974"/>
                    </a:cubicBezTo>
                    <a:cubicBezTo>
                      <a:pt x="681" y="2512"/>
                      <a:pt x="1097" y="2968"/>
                      <a:pt x="1567" y="3371"/>
                    </a:cubicBezTo>
                    <a:cubicBezTo>
                      <a:pt x="1667" y="3457"/>
                      <a:pt x="1770" y="3539"/>
                      <a:pt x="1862" y="3631"/>
                    </a:cubicBezTo>
                    <a:cubicBezTo>
                      <a:pt x="1909" y="3678"/>
                      <a:pt x="1944" y="3746"/>
                      <a:pt x="1884" y="3815"/>
                    </a:cubicBezTo>
                    <a:cubicBezTo>
                      <a:pt x="1859" y="3846"/>
                      <a:pt x="1830" y="3858"/>
                      <a:pt x="1799" y="3858"/>
                    </a:cubicBezTo>
                    <a:cubicBezTo>
                      <a:pt x="1772" y="3858"/>
                      <a:pt x="1744" y="3849"/>
                      <a:pt x="1715" y="3838"/>
                    </a:cubicBezTo>
                    <a:cubicBezTo>
                      <a:pt x="1584" y="3781"/>
                      <a:pt x="1453" y="3727"/>
                      <a:pt x="1322" y="3672"/>
                    </a:cubicBezTo>
                    <a:cubicBezTo>
                      <a:pt x="1151" y="3598"/>
                      <a:pt x="978" y="3553"/>
                      <a:pt x="791" y="3553"/>
                    </a:cubicBezTo>
                    <a:cubicBezTo>
                      <a:pt x="775" y="3553"/>
                      <a:pt x="760" y="3553"/>
                      <a:pt x="745" y="3554"/>
                    </a:cubicBezTo>
                    <a:cubicBezTo>
                      <a:pt x="289" y="3572"/>
                      <a:pt x="90" y="3869"/>
                      <a:pt x="284" y="4280"/>
                    </a:cubicBezTo>
                    <a:cubicBezTo>
                      <a:pt x="387" y="4497"/>
                      <a:pt x="522" y="4709"/>
                      <a:pt x="683" y="4885"/>
                    </a:cubicBezTo>
                    <a:cubicBezTo>
                      <a:pt x="1230" y="5479"/>
                      <a:pt x="1893" y="5908"/>
                      <a:pt x="2647" y="6193"/>
                    </a:cubicBezTo>
                    <a:cubicBezTo>
                      <a:pt x="2701" y="6213"/>
                      <a:pt x="2750" y="6240"/>
                      <a:pt x="2801" y="6266"/>
                    </a:cubicBezTo>
                    <a:cubicBezTo>
                      <a:pt x="2862" y="6301"/>
                      <a:pt x="2932" y="6348"/>
                      <a:pt x="2901" y="6424"/>
                    </a:cubicBezTo>
                    <a:cubicBezTo>
                      <a:pt x="2883" y="6469"/>
                      <a:pt x="2813" y="6518"/>
                      <a:pt x="2764" y="6526"/>
                    </a:cubicBezTo>
                    <a:cubicBezTo>
                      <a:pt x="2627" y="6547"/>
                      <a:pt x="2484" y="6549"/>
                      <a:pt x="2343" y="6553"/>
                    </a:cubicBezTo>
                    <a:cubicBezTo>
                      <a:pt x="2075" y="6563"/>
                      <a:pt x="1915" y="6700"/>
                      <a:pt x="1893" y="6962"/>
                    </a:cubicBezTo>
                    <a:cubicBezTo>
                      <a:pt x="1870" y="7208"/>
                      <a:pt x="1929" y="7437"/>
                      <a:pt x="2085" y="7633"/>
                    </a:cubicBezTo>
                    <a:cubicBezTo>
                      <a:pt x="2257" y="7852"/>
                      <a:pt x="2472" y="8020"/>
                      <a:pt x="2719" y="8138"/>
                    </a:cubicBezTo>
                    <a:cubicBezTo>
                      <a:pt x="3116" y="8331"/>
                      <a:pt x="3517" y="8521"/>
                      <a:pt x="3928" y="8677"/>
                    </a:cubicBezTo>
                    <a:cubicBezTo>
                      <a:pt x="5072" y="9114"/>
                      <a:pt x="6130" y="9673"/>
                      <a:pt x="6907" y="10659"/>
                    </a:cubicBezTo>
                    <a:cubicBezTo>
                      <a:pt x="6934" y="10690"/>
                      <a:pt x="6975" y="10706"/>
                      <a:pt x="7009" y="10731"/>
                    </a:cubicBezTo>
                    <a:cubicBezTo>
                      <a:pt x="7024" y="10722"/>
                      <a:pt x="7036" y="10716"/>
                      <a:pt x="7046" y="10712"/>
                    </a:cubicBezTo>
                    <a:cubicBezTo>
                      <a:pt x="7038" y="10669"/>
                      <a:pt x="7038" y="10622"/>
                      <a:pt x="7024" y="10579"/>
                    </a:cubicBezTo>
                    <a:cubicBezTo>
                      <a:pt x="6962" y="10407"/>
                      <a:pt x="6897" y="10240"/>
                      <a:pt x="6833" y="10068"/>
                    </a:cubicBezTo>
                    <a:cubicBezTo>
                      <a:pt x="6404" y="8900"/>
                      <a:pt x="5849" y="7787"/>
                      <a:pt x="5295" y="6676"/>
                    </a:cubicBezTo>
                    <a:cubicBezTo>
                      <a:pt x="4970" y="6029"/>
                      <a:pt x="4583" y="5413"/>
                      <a:pt x="4231" y="4781"/>
                    </a:cubicBezTo>
                    <a:cubicBezTo>
                      <a:pt x="4098" y="4546"/>
                      <a:pt x="3947" y="4317"/>
                      <a:pt x="3908" y="4036"/>
                    </a:cubicBezTo>
                    <a:cubicBezTo>
                      <a:pt x="3885" y="3867"/>
                      <a:pt x="3971" y="3744"/>
                      <a:pt x="4139" y="3729"/>
                    </a:cubicBezTo>
                    <a:cubicBezTo>
                      <a:pt x="4160" y="3728"/>
                      <a:pt x="4182" y="3727"/>
                      <a:pt x="4203" y="3727"/>
                    </a:cubicBezTo>
                    <a:cubicBezTo>
                      <a:pt x="4306" y="3727"/>
                      <a:pt x="4406" y="3750"/>
                      <a:pt x="4493" y="3817"/>
                    </a:cubicBezTo>
                    <a:cubicBezTo>
                      <a:pt x="4591" y="3893"/>
                      <a:pt x="4693" y="3969"/>
                      <a:pt x="4779" y="4055"/>
                    </a:cubicBezTo>
                    <a:cubicBezTo>
                      <a:pt x="5113" y="4392"/>
                      <a:pt x="5381" y="4779"/>
                      <a:pt x="5632" y="5176"/>
                    </a:cubicBezTo>
                    <a:cubicBezTo>
                      <a:pt x="6117" y="5949"/>
                      <a:pt x="6533" y="6764"/>
                      <a:pt x="6911" y="7594"/>
                    </a:cubicBezTo>
                    <a:cubicBezTo>
                      <a:pt x="6944" y="7652"/>
                      <a:pt x="6985" y="7711"/>
                      <a:pt x="7020" y="7768"/>
                    </a:cubicBezTo>
                    <a:cubicBezTo>
                      <a:pt x="7036" y="7762"/>
                      <a:pt x="7050" y="7756"/>
                      <a:pt x="7067" y="7752"/>
                    </a:cubicBezTo>
                    <a:cubicBezTo>
                      <a:pt x="7126" y="7631"/>
                      <a:pt x="7071" y="7510"/>
                      <a:pt x="7054" y="7390"/>
                    </a:cubicBezTo>
                    <a:cubicBezTo>
                      <a:pt x="6985" y="6864"/>
                      <a:pt x="7007" y="6336"/>
                      <a:pt x="7024" y="5810"/>
                    </a:cubicBezTo>
                    <a:cubicBezTo>
                      <a:pt x="7038" y="5381"/>
                      <a:pt x="7038" y="4949"/>
                      <a:pt x="7016" y="4519"/>
                    </a:cubicBezTo>
                    <a:cubicBezTo>
                      <a:pt x="6997" y="4202"/>
                      <a:pt x="6876" y="3910"/>
                      <a:pt x="6662" y="3670"/>
                    </a:cubicBezTo>
                    <a:cubicBezTo>
                      <a:pt x="6590" y="3588"/>
                      <a:pt x="6515" y="3547"/>
                      <a:pt x="6441" y="3547"/>
                    </a:cubicBezTo>
                    <a:cubicBezTo>
                      <a:pt x="6364" y="3547"/>
                      <a:pt x="6288" y="3592"/>
                      <a:pt x="6218" y="3682"/>
                    </a:cubicBezTo>
                    <a:cubicBezTo>
                      <a:pt x="6146" y="3775"/>
                      <a:pt x="6099" y="3887"/>
                      <a:pt x="6046" y="3993"/>
                    </a:cubicBezTo>
                    <a:cubicBezTo>
                      <a:pt x="6021" y="4045"/>
                      <a:pt x="6007" y="4102"/>
                      <a:pt x="5986" y="4153"/>
                    </a:cubicBezTo>
                    <a:cubicBezTo>
                      <a:pt x="5961" y="4218"/>
                      <a:pt x="5917" y="4264"/>
                      <a:pt x="5841" y="4264"/>
                    </a:cubicBezTo>
                    <a:cubicBezTo>
                      <a:pt x="5838" y="4264"/>
                      <a:pt x="5834" y="4264"/>
                      <a:pt x="5831" y="4263"/>
                    </a:cubicBezTo>
                    <a:cubicBezTo>
                      <a:pt x="5747" y="4255"/>
                      <a:pt x="5720" y="4188"/>
                      <a:pt x="5704" y="4124"/>
                    </a:cubicBezTo>
                    <a:cubicBezTo>
                      <a:pt x="5690" y="4075"/>
                      <a:pt x="5690" y="4024"/>
                      <a:pt x="5688" y="3971"/>
                    </a:cubicBezTo>
                    <a:cubicBezTo>
                      <a:pt x="5653" y="3376"/>
                      <a:pt x="5585" y="2784"/>
                      <a:pt x="5414" y="2211"/>
                    </a:cubicBezTo>
                    <a:cubicBezTo>
                      <a:pt x="5264" y="1710"/>
                      <a:pt x="5045" y="1248"/>
                      <a:pt x="4667" y="877"/>
                    </a:cubicBezTo>
                    <a:cubicBezTo>
                      <a:pt x="4452" y="667"/>
                      <a:pt x="4202" y="515"/>
                      <a:pt x="3900" y="464"/>
                    </a:cubicBezTo>
                    <a:cubicBezTo>
                      <a:pt x="3830" y="453"/>
                      <a:pt x="3765" y="447"/>
                      <a:pt x="3704" y="447"/>
                    </a:cubicBezTo>
                    <a:cubicBezTo>
                      <a:pt x="3290" y="447"/>
                      <a:pt x="3060" y="703"/>
                      <a:pt x="3067" y="1180"/>
                    </a:cubicBezTo>
                    <a:cubicBezTo>
                      <a:pt x="3069" y="1293"/>
                      <a:pt x="3085" y="1405"/>
                      <a:pt x="3091" y="1522"/>
                    </a:cubicBezTo>
                    <a:cubicBezTo>
                      <a:pt x="3098" y="1614"/>
                      <a:pt x="3108" y="1706"/>
                      <a:pt x="2995" y="1749"/>
                    </a:cubicBezTo>
                    <a:cubicBezTo>
                      <a:pt x="2968" y="1760"/>
                      <a:pt x="2943" y="1764"/>
                      <a:pt x="2919" y="1764"/>
                    </a:cubicBezTo>
                    <a:cubicBezTo>
                      <a:pt x="2848" y="1764"/>
                      <a:pt x="2794" y="1719"/>
                      <a:pt x="2748" y="1657"/>
                    </a:cubicBezTo>
                    <a:cubicBezTo>
                      <a:pt x="2692" y="1585"/>
                      <a:pt x="2639" y="1510"/>
                      <a:pt x="2588" y="1436"/>
                    </a:cubicBezTo>
                    <a:cubicBezTo>
                      <a:pt x="2375" y="1119"/>
                      <a:pt x="2140" y="822"/>
                      <a:pt x="1858" y="564"/>
                    </a:cubicBezTo>
                    <a:cubicBezTo>
                      <a:pt x="1594" y="327"/>
                      <a:pt x="1301" y="133"/>
                      <a:pt x="958" y="35"/>
                    </a:cubicBezTo>
                    <a:cubicBezTo>
                      <a:pt x="877" y="12"/>
                      <a:pt x="798" y="1"/>
                      <a:pt x="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3557700" y="3783200"/>
                <a:ext cx="118025" cy="256950"/>
              </a:xfrm>
              <a:custGeom>
                <a:rect b="b" l="l" r="r" t="t"/>
                <a:pathLst>
                  <a:path extrusionOk="0" h="10278" w="4721">
                    <a:moveTo>
                      <a:pt x="158" y="0"/>
                    </a:moveTo>
                    <a:cubicBezTo>
                      <a:pt x="135" y="0"/>
                      <a:pt x="110" y="9"/>
                      <a:pt x="82" y="32"/>
                    </a:cubicBezTo>
                    <a:cubicBezTo>
                      <a:pt x="0" y="102"/>
                      <a:pt x="86" y="169"/>
                      <a:pt x="113" y="227"/>
                    </a:cubicBezTo>
                    <a:cubicBezTo>
                      <a:pt x="205" y="405"/>
                      <a:pt x="307" y="573"/>
                      <a:pt x="406" y="744"/>
                    </a:cubicBezTo>
                    <a:cubicBezTo>
                      <a:pt x="712" y="1287"/>
                      <a:pt x="1036" y="1819"/>
                      <a:pt x="1324" y="2371"/>
                    </a:cubicBezTo>
                    <a:cubicBezTo>
                      <a:pt x="1637" y="2974"/>
                      <a:pt x="1913" y="3596"/>
                      <a:pt x="2210" y="4210"/>
                    </a:cubicBezTo>
                    <a:cubicBezTo>
                      <a:pt x="2705" y="5233"/>
                      <a:pt x="3082" y="6301"/>
                      <a:pt x="3474" y="7365"/>
                    </a:cubicBezTo>
                    <a:cubicBezTo>
                      <a:pt x="3806" y="8263"/>
                      <a:pt x="4127" y="9165"/>
                      <a:pt x="4358" y="10096"/>
                    </a:cubicBezTo>
                    <a:cubicBezTo>
                      <a:pt x="4387" y="10208"/>
                      <a:pt x="4464" y="10278"/>
                      <a:pt x="4550" y="10278"/>
                    </a:cubicBezTo>
                    <a:cubicBezTo>
                      <a:pt x="4557" y="10278"/>
                      <a:pt x="4564" y="10277"/>
                      <a:pt x="4571" y="10276"/>
                    </a:cubicBezTo>
                    <a:cubicBezTo>
                      <a:pt x="4661" y="10266"/>
                      <a:pt x="4720" y="10170"/>
                      <a:pt x="4716" y="10045"/>
                    </a:cubicBezTo>
                    <a:cubicBezTo>
                      <a:pt x="4706" y="10006"/>
                      <a:pt x="4696" y="9963"/>
                      <a:pt x="4684" y="9920"/>
                    </a:cubicBezTo>
                    <a:cubicBezTo>
                      <a:pt x="4045" y="7713"/>
                      <a:pt x="3280" y="5550"/>
                      <a:pt x="2347" y="3447"/>
                    </a:cubicBezTo>
                    <a:cubicBezTo>
                      <a:pt x="1942" y="2535"/>
                      <a:pt x="1482" y="1649"/>
                      <a:pt x="901" y="834"/>
                    </a:cubicBezTo>
                    <a:cubicBezTo>
                      <a:pt x="717" y="575"/>
                      <a:pt x="502" y="339"/>
                      <a:pt x="295" y="102"/>
                    </a:cubicBezTo>
                    <a:cubicBezTo>
                      <a:pt x="258" y="59"/>
                      <a:pt x="215" y="0"/>
                      <a:pt x="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3663975" y="3756000"/>
                <a:ext cx="33600" cy="278025"/>
              </a:xfrm>
              <a:custGeom>
                <a:rect b="b" l="l" r="r" t="t"/>
                <a:pathLst>
                  <a:path extrusionOk="0" h="11121" w="1344">
                    <a:moveTo>
                      <a:pt x="1218" y="0"/>
                    </a:moveTo>
                    <a:cubicBezTo>
                      <a:pt x="1145" y="0"/>
                      <a:pt x="1146" y="100"/>
                      <a:pt x="1124" y="153"/>
                    </a:cubicBezTo>
                    <a:cubicBezTo>
                      <a:pt x="568" y="1483"/>
                      <a:pt x="300" y="2884"/>
                      <a:pt x="107" y="4300"/>
                    </a:cubicBezTo>
                    <a:cubicBezTo>
                      <a:pt x="3" y="5073"/>
                      <a:pt x="1" y="5851"/>
                      <a:pt x="23" y="6628"/>
                    </a:cubicBezTo>
                    <a:cubicBezTo>
                      <a:pt x="42" y="7266"/>
                      <a:pt x="73" y="7909"/>
                      <a:pt x="107" y="8547"/>
                    </a:cubicBezTo>
                    <a:cubicBezTo>
                      <a:pt x="122" y="8750"/>
                      <a:pt x="136" y="8956"/>
                      <a:pt x="193" y="9151"/>
                    </a:cubicBezTo>
                    <a:cubicBezTo>
                      <a:pt x="369" y="9773"/>
                      <a:pt x="566" y="10386"/>
                      <a:pt x="756" y="11006"/>
                    </a:cubicBezTo>
                    <a:cubicBezTo>
                      <a:pt x="762" y="11029"/>
                      <a:pt x="770" y="11049"/>
                      <a:pt x="778" y="11070"/>
                    </a:cubicBezTo>
                    <a:cubicBezTo>
                      <a:pt x="789" y="11100"/>
                      <a:pt x="813" y="11119"/>
                      <a:pt x="842" y="11121"/>
                    </a:cubicBezTo>
                    <a:cubicBezTo>
                      <a:pt x="850" y="11072"/>
                      <a:pt x="870" y="11021"/>
                      <a:pt x="862" y="10972"/>
                    </a:cubicBezTo>
                    <a:cubicBezTo>
                      <a:pt x="850" y="10888"/>
                      <a:pt x="823" y="10806"/>
                      <a:pt x="807" y="10724"/>
                    </a:cubicBezTo>
                    <a:cubicBezTo>
                      <a:pt x="639" y="9983"/>
                      <a:pt x="537" y="9228"/>
                      <a:pt x="449" y="8473"/>
                    </a:cubicBezTo>
                    <a:cubicBezTo>
                      <a:pt x="326" y="7426"/>
                      <a:pt x="251" y="6374"/>
                      <a:pt x="320" y="5319"/>
                    </a:cubicBezTo>
                    <a:cubicBezTo>
                      <a:pt x="414" y="3866"/>
                      <a:pt x="676" y="2438"/>
                      <a:pt x="1065" y="1034"/>
                    </a:cubicBezTo>
                    <a:cubicBezTo>
                      <a:pt x="1140" y="758"/>
                      <a:pt x="1218" y="480"/>
                      <a:pt x="1288" y="198"/>
                    </a:cubicBezTo>
                    <a:cubicBezTo>
                      <a:pt x="1302" y="134"/>
                      <a:pt x="1343" y="32"/>
                      <a:pt x="1249" y="5"/>
                    </a:cubicBezTo>
                    <a:cubicBezTo>
                      <a:pt x="1237" y="2"/>
                      <a:pt x="1227" y="0"/>
                      <a:pt x="1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3444550" y="3620975"/>
                <a:ext cx="412550" cy="1012275"/>
              </a:xfrm>
              <a:custGeom>
                <a:rect b="b" l="l" r="r" t="t"/>
                <a:pathLst>
                  <a:path extrusionOk="0" h="40491" w="16502">
                    <a:moveTo>
                      <a:pt x="1043" y="2396"/>
                    </a:moveTo>
                    <a:cubicBezTo>
                      <a:pt x="1118" y="2396"/>
                      <a:pt x="1197" y="2407"/>
                      <a:pt x="1278" y="2430"/>
                    </a:cubicBezTo>
                    <a:cubicBezTo>
                      <a:pt x="1621" y="2528"/>
                      <a:pt x="1914" y="2722"/>
                      <a:pt x="2178" y="2959"/>
                    </a:cubicBezTo>
                    <a:cubicBezTo>
                      <a:pt x="2460" y="3217"/>
                      <a:pt x="2695" y="3514"/>
                      <a:pt x="2908" y="3831"/>
                    </a:cubicBezTo>
                    <a:cubicBezTo>
                      <a:pt x="2959" y="3905"/>
                      <a:pt x="3012" y="3980"/>
                      <a:pt x="3068" y="4052"/>
                    </a:cubicBezTo>
                    <a:cubicBezTo>
                      <a:pt x="3114" y="4114"/>
                      <a:pt x="3168" y="4159"/>
                      <a:pt x="3239" y="4159"/>
                    </a:cubicBezTo>
                    <a:cubicBezTo>
                      <a:pt x="3263" y="4159"/>
                      <a:pt x="3288" y="4155"/>
                      <a:pt x="3315" y="4144"/>
                    </a:cubicBezTo>
                    <a:cubicBezTo>
                      <a:pt x="3428" y="4101"/>
                      <a:pt x="3418" y="4009"/>
                      <a:pt x="3411" y="3917"/>
                    </a:cubicBezTo>
                    <a:cubicBezTo>
                      <a:pt x="3405" y="3800"/>
                      <a:pt x="3389" y="3688"/>
                      <a:pt x="3387" y="3575"/>
                    </a:cubicBezTo>
                    <a:cubicBezTo>
                      <a:pt x="3380" y="3098"/>
                      <a:pt x="3610" y="2842"/>
                      <a:pt x="4024" y="2842"/>
                    </a:cubicBezTo>
                    <a:cubicBezTo>
                      <a:pt x="4085" y="2842"/>
                      <a:pt x="4150" y="2848"/>
                      <a:pt x="4220" y="2859"/>
                    </a:cubicBezTo>
                    <a:cubicBezTo>
                      <a:pt x="4522" y="2910"/>
                      <a:pt x="4772" y="3062"/>
                      <a:pt x="4987" y="3272"/>
                    </a:cubicBezTo>
                    <a:cubicBezTo>
                      <a:pt x="5365" y="3643"/>
                      <a:pt x="5584" y="4105"/>
                      <a:pt x="5734" y="4606"/>
                    </a:cubicBezTo>
                    <a:cubicBezTo>
                      <a:pt x="5905" y="5179"/>
                      <a:pt x="5973" y="5771"/>
                      <a:pt x="6008" y="6366"/>
                    </a:cubicBezTo>
                    <a:cubicBezTo>
                      <a:pt x="6010" y="6419"/>
                      <a:pt x="6010" y="6470"/>
                      <a:pt x="6024" y="6519"/>
                    </a:cubicBezTo>
                    <a:cubicBezTo>
                      <a:pt x="6040" y="6583"/>
                      <a:pt x="6067" y="6650"/>
                      <a:pt x="6151" y="6658"/>
                    </a:cubicBezTo>
                    <a:cubicBezTo>
                      <a:pt x="6154" y="6659"/>
                      <a:pt x="6158" y="6659"/>
                      <a:pt x="6161" y="6659"/>
                    </a:cubicBezTo>
                    <a:cubicBezTo>
                      <a:pt x="6237" y="6659"/>
                      <a:pt x="6281" y="6613"/>
                      <a:pt x="6306" y="6548"/>
                    </a:cubicBezTo>
                    <a:cubicBezTo>
                      <a:pt x="6327" y="6497"/>
                      <a:pt x="6341" y="6440"/>
                      <a:pt x="6366" y="6388"/>
                    </a:cubicBezTo>
                    <a:cubicBezTo>
                      <a:pt x="6419" y="6282"/>
                      <a:pt x="6466" y="6170"/>
                      <a:pt x="6538" y="6077"/>
                    </a:cubicBezTo>
                    <a:cubicBezTo>
                      <a:pt x="6608" y="5987"/>
                      <a:pt x="6684" y="5942"/>
                      <a:pt x="6761" y="5942"/>
                    </a:cubicBezTo>
                    <a:cubicBezTo>
                      <a:pt x="6835" y="5942"/>
                      <a:pt x="6910" y="5983"/>
                      <a:pt x="6982" y="6065"/>
                    </a:cubicBezTo>
                    <a:cubicBezTo>
                      <a:pt x="7196" y="6305"/>
                      <a:pt x="7317" y="6597"/>
                      <a:pt x="7336" y="6914"/>
                    </a:cubicBezTo>
                    <a:cubicBezTo>
                      <a:pt x="7358" y="7344"/>
                      <a:pt x="7358" y="7776"/>
                      <a:pt x="7344" y="8205"/>
                    </a:cubicBezTo>
                    <a:cubicBezTo>
                      <a:pt x="7327" y="8731"/>
                      <a:pt x="7305" y="9259"/>
                      <a:pt x="7374" y="9785"/>
                    </a:cubicBezTo>
                    <a:cubicBezTo>
                      <a:pt x="7391" y="9905"/>
                      <a:pt x="7446" y="10026"/>
                      <a:pt x="7387" y="10147"/>
                    </a:cubicBezTo>
                    <a:cubicBezTo>
                      <a:pt x="7370" y="10151"/>
                      <a:pt x="7356" y="10157"/>
                      <a:pt x="7340" y="10163"/>
                    </a:cubicBezTo>
                    <a:cubicBezTo>
                      <a:pt x="7305" y="10106"/>
                      <a:pt x="7264" y="10047"/>
                      <a:pt x="7231" y="9989"/>
                    </a:cubicBezTo>
                    <a:cubicBezTo>
                      <a:pt x="6853" y="9159"/>
                      <a:pt x="6437" y="8344"/>
                      <a:pt x="5952" y="7571"/>
                    </a:cubicBezTo>
                    <a:cubicBezTo>
                      <a:pt x="5701" y="7174"/>
                      <a:pt x="5433" y="6787"/>
                      <a:pt x="5099" y="6450"/>
                    </a:cubicBezTo>
                    <a:cubicBezTo>
                      <a:pt x="5013" y="6364"/>
                      <a:pt x="4911" y="6288"/>
                      <a:pt x="4813" y="6212"/>
                    </a:cubicBezTo>
                    <a:cubicBezTo>
                      <a:pt x="4726" y="6145"/>
                      <a:pt x="4626" y="6122"/>
                      <a:pt x="4523" y="6122"/>
                    </a:cubicBezTo>
                    <a:cubicBezTo>
                      <a:pt x="4502" y="6122"/>
                      <a:pt x="4480" y="6123"/>
                      <a:pt x="4459" y="6124"/>
                    </a:cubicBezTo>
                    <a:cubicBezTo>
                      <a:pt x="4291" y="6139"/>
                      <a:pt x="4205" y="6262"/>
                      <a:pt x="4228" y="6431"/>
                    </a:cubicBezTo>
                    <a:cubicBezTo>
                      <a:pt x="4267" y="6712"/>
                      <a:pt x="4418" y="6941"/>
                      <a:pt x="4551" y="7176"/>
                    </a:cubicBezTo>
                    <a:cubicBezTo>
                      <a:pt x="4903" y="7808"/>
                      <a:pt x="5290" y="8424"/>
                      <a:pt x="5615" y="9071"/>
                    </a:cubicBezTo>
                    <a:cubicBezTo>
                      <a:pt x="6169" y="10182"/>
                      <a:pt x="6724" y="11295"/>
                      <a:pt x="7153" y="12463"/>
                    </a:cubicBezTo>
                    <a:cubicBezTo>
                      <a:pt x="7217" y="12635"/>
                      <a:pt x="7282" y="12802"/>
                      <a:pt x="7344" y="12974"/>
                    </a:cubicBezTo>
                    <a:cubicBezTo>
                      <a:pt x="7358" y="13017"/>
                      <a:pt x="7358" y="13064"/>
                      <a:pt x="7366" y="13107"/>
                    </a:cubicBezTo>
                    <a:cubicBezTo>
                      <a:pt x="7356" y="13111"/>
                      <a:pt x="7344" y="13117"/>
                      <a:pt x="7329" y="13126"/>
                    </a:cubicBezTo>
                    <a:cubicBezTo>
                      <a:pt x="7295" y="13101"/>
                      <a:pt x="7254" y="13085"/>
                      <a:pt x="7227" y="13054"/>
                    </a:cubicBezTo>
                    <a:cubicBezTo>
                      <a:pt x="6450" y="12068"/>
                      <a:pt x="5392" y="11509"/>
                      <a:pt x="4248" y="11072"/>
                    </a:cubicBezTo>
                    <a:cubicBezTo>
                      <a:pt x="3837" y="10916"/>
                      <a:pt x="3436" y="10726"/>
                      <a:pt x="3039" y="10533"/>
                    </a:cubicBezTo>
                    <a:cubicBezTo>
                      <a:pt x="2792" y="10415"/>
                      <a:pt x="2577" y="10247"/>
                      <a:pt x="2405" y="10028"/>
                    </a:cubicBezTo>
                    <a:cubicBezTo>
                      <a:pt x="2249" y="9832"/>
                      <a:pt x="2190" y="9603"/>
                      <a:pt x="2213" y="9357"/>
                    </a:cubicBezTo>
                    <a:cubicBezTo>
                      <a:pt x="2235" y="9095"/>
                      <a:pt x="2395" y="8958"/>
                      <a:pt x="2663" y="8948"/>
                    </a:cubicBezTo>
                    <a:cubicBezTo>
                      <a:pt x="2804" y="8944"/>
                      <a:pt x="2947" y="8942"/>
                      <a:pt x="3084" y="8921"/>
                    </a:cubicBezTo>
                    <a:cubicBezTo>
                      <a:pt x="3133" y="8913"/>
                      <a:pt x="3203" y="8864"/>
                      <a:pt x="3221" y="8819"/>
                    </a:cubicBezTo>
                    <a:cubicBezTo>
                      <a:pt x="3252" y="8743"/>
                      <a:pt x="3182" y="8696"/>
                      <a:pt x="3121" y="8661"/>
                    </a:cubicBezTo>
                    <a:cubicBezTo>
                      <a:pt x="3070" y="8635"/>
                      <a:pt x="3021" y="8608"/>
                      <a:pt x="2967" y="8588"/>
                    </a:cubicBezTo>
                    <a:cubicBezTo>
                      <a:pt x="2213" y="8303"/>
                      <a:pt x="1550" y="7874"/>
                      <a:pt x="1003" y="7280"/>
                    </a:cubicBezTo>
                    <a:cubicBezTo>
                      <a:pt x="842" y="7104"/>
                      <a:pt x="707" y="6892"/>
                      <a:pt x="604" y="6675"/>
                    </a:cubicBezTo>
                    <a:cubicBezTo>
                      <a:pt x="410" y="6264"/>
                      <a:pt x="609" y="5967"/>
                      <a:pt x="1065" y="5949"/>
                    </a:cubicBezTo>
                    <a:cubicBezTo>
                      <a:pt x="1080" y="5948"/>
                      <a:pt x="1095" y="5948"/>
                      <a:pt x="1111" y="5948"/>
                    </a:cubicBezTo>
                    <a:cubicBezTo>
                      <a:pt x="1298" y="5948"/>
                      <a:pt x="1471" y="5993"/>
                      <a:pt x="1642" y="6067"/>
                    </a:cubicBezTo>
                    <a:cubicBezTo>
                      <a:pt x="1773" y="6122"/>
                      <a:pt x="1904" y="6176"/>
                      <a:pt x="2035" y="6233"/>
                    </a:cubicBezTo>
                    <a:cubicBezTo>
                      <a:pt x="2064" y="6244"/>
                      <a:pt x="2092" y="6253"/>
                      <a:pt x="2119" y="6253"/>
                    </a:cubicBezTo>
                    <a:cubicBezTo>
                      <a:pt x="2150" y="6253"/>
                      <a:pt x="2179" y="6241"/>
                      <a:pt x="2204" y="6210"/>
                    </a:cubicBezTo>
                    <a:cubicBezTo>
                      <a:pt x="2264" y="6141"/>
                      <a:pt x="2229" y="6073"/>
                      <a:pt x="2182" y="6026"/>
                    </a:cubicBezTo>
                    <a:cubicBezTo>
                      <a:pt x="2090" y="5934"/>
                      <a:pt x="1987" y="5852"/>
                      <a:pt x="1887" y="5766"/>
                    </a:cubicBezTo>
                    <a:cubicBezTo>
                      <a:pt x="1417" y="5363"/>
                      <a:pt x="1001" y="4907"/>
                      <a:pt x="686" y="4369"/>
                    </a:cubicBezTo>
                    <a:cubicBezTo>
                      <a:pt x="474" y="4001"/>
                      <a:pt x="320" y="3612"/>
                      <a:pt x="336" y="3176"/>
                    </a:cubicBezTo>
                    <a:cubicBezTo>
                      <a:pt x="338" y="3090"/>
                      <a:pt x="351" y="2994"/>
                      <a:pt x="379" y="2910"/>
                    </a:cubicBezTo>
                    <a:cubicBezTo>
                      <a:pt x="481" y="2583"/>
                      <a:pt x="733" y="2396"/>
                      <a:pt x="1043" y="2396"/>
                    </a:cubicBezTo>
                    <a:close/>
                    <a:moveTo>
                      <a:pt x="10778" y="288"/>
                    </a:moveTo>
                    <a:cubicBezTo>
                      <a:pt x="11041" y="288"/>
                      <a:pt x="11282" y="425"/>
                      <a:pt x="11444" y="684"/>
                    </a:cubicBezTo>
                    <a:cubicBezTo>
                      <a:pt x="11622" y="963"/>
                      <a:pt x="11693" y="1278"/>
                      <a:pt x="11736" y="1599"/>
                    </a:cubicBezTo>
                    <a:cubicBezTo>
                      <a:pt x="11790" y="2031"/>
                      <a:pt x="11785" y="2460"/>
                      <a:pt x="11679" y="2886"/>
                    </a:cubicBezTo>
                    <a:cubicBezTo>
                      <a:pt x="11665" y="2951"/>
                      <a:pt x="11659" y="3021"/>
                      <a:pt x="11657" y="3088"/>
                    </a:cubicBezTo>
                    <a:cubicBezTo>
                      <a:pt x="11655" y="3176"/>
                      <a:pt x="11700" y="3229"/>
                      <a:pt x="11764" y="3229"/>
                    </a:cubicBezTo>
                    <a:cubicBezTo>
                      <a:pt x="11790" y="3229"/>
                      <a:pt x="11819" y="3220"/>
                      <a:pt x="11849" y="3201"/>
                    </a:cubicBezTo>
                    <a:cubicBezTo>
                      <a:pt x="11914" y="3156"/>
                      <a:pt x="11970" y="3099"/>
                      <a:pt x="12031" y="3047"/>
                    </a:cubicBezTo>
                    <a:cubicBezTo>
                      <a:pt x="12250" y="2859"/>
                      <a:pt x="12493" y="2720"/>
                      <a:pt x="12792" y="2714"/>
                    </a:cubicBezTo>
                    <a:cubicBezTo>
                      <a:pt x="12794" y="2714"/>
                      <a:pt x="12796" y="2714"/>
                      <a:pt x="12797" y="2714"/>
                    </a:cubicBezTo>
                    <a:cubicBezTo>
                      <a:pt x="13051" y="2714"/>
                      <a:pt x="13245" y="2857"/>
                      <a:pt x="13301" y="3103"/>
                    </a:cubicBezTo>
                    <a:cubicBezTo>
                      <a:pt x="13391" y="3493"/>
                      <a:pt x="13351" y="3882"/>
                      <a:pt x="13209" y="4257"/>
                    </a:cubicBezTo>
                    <a:cubicBezTo>
                      <a:pt x="13015" y="4770"/>
                      <a:pt x="12712" y="5222"/>
                      <a:pt x="12383" y="5658"/>
                    </a:cubicBezTo>
                    <a:cubicBezTo>
                      <a:pt x="11992" y="6174"/>
                      <a:pt x="11540" y="6638"/>
                      <a:pt x="11073" y="7088"/>
                    </a:cubicBezTo>
                    <a:cubicBezTo>
                      <a:pt x="10998" y="7158"/>
                      <a:pt x="10938" y="7252"/>
                      <a:pt x="10881" y="7340"/>
                    </a:cubicBezTo>
                    <a:cubicBezTo>
                      <a:pt x="10844" y="7405"/>
                      <a:pt x="10848" y="7473"/>
                      <a:pt x="10918" y="7522"/>
                    </a:cubicBezTo>
                    <a:cubicBezTo>
                      <a:pt x="10947" y="7542"/>
                      <a:pt x="10975" y="7551"/>
                      <a:pt x="11001" y="7551"/>
                    </a:cubicBezTo>
                    <a:cubicBezTo>
                      <a:pt x="11043" y="7551"/>
                      <a:pt x="11081" y="7528"/>
                      <a:pt x="11116" y="7493"/>
                    </a:cubicBezTo>
                    <a:cubicBezTo>
                      <a:pt x="11225" y="7391"/>
                      <a:pt x="11325" y="7280"/>
                      <a:pt x="11434" y="7184"/>
                    </a:cubicBezTo>
                    <a:cubicBezTo>
                      <a:pt x="11575" y="7059"/>
                      <a:pt x="11747" y="7008"/>
                      <a:pt x="11935" y="7004"/>
                    </a:cubicBezTo>
                    <a:cubicBezTo>
                      <a:pt x="11940" y="7004"/>
                      <a:pt x="11944" y="7004"/>
                      <a:pt x="11949" y="7004"/>
                    </a:cubicBezTo>
                    <a:cubicBezTo>
                      <a:pt x="12408" y="7004"/>
                      <a:pt x="12719" y="7291"/>
                      <a:pt x="12761" y="7751"/>
                    </a:cubicBezTo>
                    <a:cubicBezTo>
                      <a:pt x="12792" y="8093"/>
                      <a:pt x="12716" y="8412"/>
                      <a:pt x="12532" y="8692"/>
                    </a:cubicBezTo>
                    <a:cubicBezTo>
                      <a:pt x="12270" y="9093"/>
                      <a:pt x="12000" y="9484"/>
                      <a:pt x="11722" y="9869"/>
                    </a:cubicBezTo>
                    <a:cubicBezTo>
                      <a:pt x="11393" y="10319"/>
                      <a:pt x="11051" y="10756"/>
                      <a:pt x="10726" y="11209"/>
                    </a:cubicBezTo>
                    <a:cubicBezTo>
                      <a:pt x="10292" y="11810"/>
                      <a:pt x="9956" y="12463"/>
                      <a:pt x="9744" y="13179"/>
                    </a:cubicBezTo>
                    <a:cubicBezTo>
                      <a:pt x="9733" y="13214"/>
                      <a:pt x="9727" y="13261"/>
                      <a:pt x="9701" y="13285"/>
                    </a:cubicBezTo>
                    <a:cubicBezTo>
                      <a:pt x="9670" y="13316"/>
                      <a:pt x="9621" y="13347"/>
                      <a:pt x="9578" y="13351"/>
                    </a:cubicBezTo>
                    <a:cubicBezTo>
                      <a:pt x="9577" y="13351"/>
                      <a:pt x="9577" y="13351"/>
                      <a:pt x="9576" y="13351"/>
                    </a:cubicBezTo>
                    <a:cubicBezTo>
                      <a:pt x="9547" y="13351"/>
                      <a:pt x="9506" y="13303"/>
                      <a:pt x="9494" y="13269"/>
                    </a:cubicBezTo>
                    <a:cubicBezTo>
                      <a:pt x="9465" y="13197"/>
                      <a:pt x="9445" y="13115"/>
                      <a:pt x="9439" y="13038"/>
                    </a:cubicBezTo>
                    <a:cubicBezTo>
                      <a:pt x="9412" y="12579"/>
                      <a:pt x="9371" y="12123"/>
                      <a:pt x="9367" y="11663"/>
                    </a:cubicBezTo>
                    <a:cubicBezTo>
                      <a:pt x="9361" y="10583"/>
                      <a:pt x="9484" y="9511"/>
                      <a:pt x="9684" y="8451"/>
                    </a:cubicBezTo>
                    <a:cubicBezTo>
                      <a:pt x="9844" y="7622"/>
                      <a:pt x="10038" y="6798"/>
                      <a:pt x="10282" y="5989"/>
                    </a:cubicBezTo>
                    <a:cubicBezTo>
                      <a:pt x="10325" y="5838"/>
                      <a:pt x="10343" y="5681"/>
                      <a:pt x="10366" y="5521"/>
                    </a:cubicBezTo>
                    <a:cubicBezTo>
                      <a:pt x="10376" y="5453"/>
                      <a:pt x="10372" y="5384"/>
                      <a:pt x="10361" y="5316"/>
                    </a:cubicBezTo>
                    <a:cubicBezTo>
                      <a:pt x="10343" y="5183"/>
                      <a:pt x="10310" y="5054"/>
                      <a:pt x="10159" y="5014"/>
                    </a:cubicBezTo>
                    <a:cubicBezTo>
                      <a:pt x="10129" y="5005"/>
                      <a:pt x="10101" y="5001"/>
                      <a:pt x="10073" y="5001"/>
                    </a:cubicBezTo>
                    <a:cubicBezTo>
                      <a:pt x="9965" y="5001"/>
                      <a:pt x="9873" y="5061"/>
                      <a:pt x="9801" y="5151"/>
                    </a:cubicBezTo>
                    <a:cubicBezTo>
                      <a:pt x="9744" y="5220"/>
                      <a:pt x="9701" y="5302"/>
                      <a:pt x="9662" y="5384"/>
                    </a:cubicBezTo>
                    <a:cubicBezTo>
                      <a:pt x="9394" y="5938"/>
                      <a:pt x="9210" y="6521"/>
                      <a:pt x="9064" y="7117"/>
                    </a:cubicBezTo>
                    <a:cubicBezTo>
                      <a:pt x="8841" y="8042"/>
                      <a:pt x="8647" y="8966"/>
                      <a:pt x="8563" y="9914"/>
                    </a:cubicBezTo>
                    <a:cubicBezTo>
                      <a:pt x="8481" y="10806"/>
                      <a:pt x="8457" y="11700"/>
                      <a:pt x="8504" y="12598"/>
                    </a:cubicBezTo>
                    <a:cubicBezTo>
                      <a:pt x="8506" y="12649"/>
                      <a:pt x="8512" y="12702"/>
                      <a:pt x="8502" y="12751"/>
                    </a:cubicBezTo>
                    <a:cubicBezTo>
                      <a:pt x="8494" y="12784"/>
                      <a:pt x="8463" y="12813"/>
                      <a:pt x="8442" y="12843"/>
                    </a:cubicBezTo>
                    <a:cubicBezTo>
                      <a:pt x="8412" y="12823"/>
                      <a:pt x="8365" y="12809"/>
                      <a:pt x="8352" y="12780"/>
                    </a:cubicBezTo>
                    <a:cubicBezTo>
                      <a:pt x="8289" y="12635"/>
                      <a:pt x="8219" y="12489"/>
                      <a:pt x="8181" y="12336"/>
                    </a:cubicBezTo>
                    <a:cubicBezTo>
                      <a:pt x="8054" y="11810"/>
                      <a:pt x="7915" y="11288"/>
                      <a:pt x="7820" y="10763"/>
                    </a:cubicBezTo>
                    <a:cubicBezTo>
                      <a:pt x="7696" y="10071"/>
                      <a:pt x="7589" y="9375"/>
                      <a:pt x="7651" y="8668"/>
                    </a:cubicBezTo>
                    <a:cubicBezTo>
                      <a:pt x="7655" y="8142"/>
                      <a:pt x="7673" y="7612"/>
                      <a:pt x="7667" y="7094"/>
                    </a:cubicBezTo>
                    <a:cubicBezTo>
                      <a:pt x="7663" y="6881"/>
                      <a:pt x="7597" y="6671"/>
                      <a:pt x="7554" y="6460"/>
                    </a:cubicBezTo>
                    <a:cubicBezTo>
                      <a:pt x="7542" y="6395"/>
                      <a:pt x="7509" y="6331"/>
                      <a:pt x="7571" y="6272"/>
                    </a:cubicBezTo>
                    <a:cubicBezTo>
                      <a:pt x="7603" y="6239"/>
                      <a:pt x="7637" y="6227"/>
                      <a:pt x="7671" y="6227"/>
                    </a:cubicBezTo>
                    <a:cubicBezTo>
                      <a:pt x="7705" y="6227"/>
                      <a:pt x="7740" y="6240"/>
                      <a:pt x="7775" y="6257"/>
                    </a:cubicBezTo>
                    <a:cubicBezTo>
                      <a:pt x="7859" y="6302"/>
                      <a:pt x="7945" y="6345"/>
                      <a:pt x="8027" y="6395"/>
                    </a:cubicBezTo>
                    <a:cubicBezTo>
                      <a:pt x="8069" y="6418"/>
                      <a:pt x="8110" y="6436"/>
                      <a:pt x="8151" y="6436"/>
                    </a:cubicBezTo>
                    <a:cubicBezTo>
                      <a:pt x="8183" y="6436"/>
                      <a:pt x="8215" y="6425"/>
                      <a:pt x="8246" y="6395"/>
                    </a:cubicBezTo>
                    <a:cubicBezTo>
                      <a:pt x="8313" y="6323"/>
                      <a:pt x="8279" y="6243"/>
                      <a:pt x="8230" y="6180"/>
                    </a:cubicBezTo>
                    <a:cubicBezTo>
                      <a:pt x="8056" y="5942"/>
                      <a:pt x="7878" y="5709"/>
                      <a:pt x="7698" y="5474"/>
                    </a:cubicBezTo>
                    <a:cubicBezTo>
                      <a:pt x="7309" y="4962"/>
                      <a:pt x="7102" y="4381"/>
                      <a:pt x="7031" y="3749"/>
                    </a:cubicBezTo>
                    <a:cubicBezTo>
                      <a:pt x="7010" y="3555"/>
                      <a:pt x="7031" y="3365"/>
                      <a:pt x="7102" y="3180"/>
                    </a:cubicBezTo>
                    <a:cubicBezTo>
                      <a:pt x="7246" y="2814"/>
                      <a:pt x="7558" y="2662"/>
                      <a:pt x="7856" y="2662"/>
                    </a:cubicBezTo>
                    <a:cubicBezTo>
                      <a:pt x="8013" y="2662"/>
                      <a:pt x="8167" y="2704"/>
                      <a:pt x="8289" y="2779"/>
                    </a:cubicBezTo>
                    <a:cubicBezTo>
                      <a:pt x="8524" y="2923"/>
                      <a:pt x="8667" y="3133"/>
                      <a:pt x="8747" y="3391"/>
                    </a:cubicBezTo>
                    <a:cubicBezTo>
                      <a:pt x="8768" y="3461"/>
                      <a:pt x="8784" y="3534"/>
                      <a:pt x="8819" y="3598"/>
                    </a:cubicBezTo>
                    <a:cubicBezTo>
                      <a:pt x="8838" y="3635"/>
                      <a:pt x="8887" y="3688"/>
                      <a:pt x="8918" y="3688"/>
                    </a:cubicBezTo>
                    <a:cubicBezTo>
                      <a:pt x="8920" y="3688"/>
                      <a:pt x="8922" y="3688"/>
                      <a:pt x="8923" y="3688"/>
                    </a:cubicBezTo>
                    <a:cubicBezTo>
                      <a:pt x="8966" y="3682"/>
                      <a:pt x="9028" y="3633"/>
                      <a:pt x="9038" y="3590"/>
                    </a:cubicBezTo>
                    <a:cubicBezTo>
                      <a:pt x="9066" y="3459"/>
                      <a:pt x="9087" y="3324"/>
                      <a:pt x="9089" y="3187"/>
                    </a:cubicBezTo>
                    <a:cubicBezTo>
                      <a:pt x="9099" y="2720"/>
                      <a:pt x="9183" y="2264"/>
                      <a:pt x="9343" y="1822"/>
                    </a:cubicBezTo>
                    <a:cubicBezTo>
                      <a:pt x="9476" y="1456"/>
                      <a:pt x="9654" y="1116"/>
                      <a:pt x="9897" y="811"/>
                    </a:cubicBezTo>
                    <a:cubicBezTo>
                      <a:pt x="10028" y="646"/>
                      <a:pt x="10175" y="496"/>
                      <a:pt x="10366" y="398"/>
                    </a:cubicBezTo>
                    <a:cubicBezTo>
                      <a:pt x="10504" y="324"/>
                      <a:pt x="10644" y="288"/>
                      <a:pt x="10778" y="288"/>
                    </a:cubicBezTo>
                    <a:close/>
                    <a:moveTo>
                      <a:pt x="9995" y="5401"/>
                    </a:moveTo>
                    <a:cubicBezTo>
                      <a:pt x="10004" y="5401"/>
                      <a:pt x="10014" y="5403"/>
                      <a:pt x="10026" y="5406"/>
                    </a:cubicBezTo>
                    <a:cubicBezTo>
                      <a:pt x="10120" y="5433"/>
                      <a:pt x="10079" y="5535"/>
                      <a:pt x="10065" y="5599"/>
                    </a:cubicBezTo>
                    <a:cubicBezTo>
                      <a:pt x="9995" y="5881"/>
                      <a:pt x="9917" y="6159"/>
                      <a:pt x="9842" y="6435"/>
                    </a:cubicBezTo>
                    <a:cubicBezTo>
                      <a:pt x="9453" y="7839"/>
                      <a:pt x="9191" y="9267"/>
                      <a:pt x="9097" y="10720"/>
                    </a:cubicBezTo>
                    <a:cubicBezTo>
                      <a:pt x="9028" y="11775"/>
                      <a:pt x="9103" y="12827"/>
                      <a:pt x="9226" y="13874"/>
                    </a:cubicBezTo>
                    <a:cubicBezTo>
                      <a:pt x="9314" y="14629"/>
                      <a:pt x="9416" y="15384"/>
                      <a:pt x="9584" y="16125"/>
                    </a:cubicBezTo>
                    <a:cubicBezTo>
                      <a:pt x="9600" y="16207"/>
                      <a:pt x="9627" y="16289"/>
                      <a:pt x="9639" y="16373"/>
                    </a:cubicBezTo>
                    <a:cubicBezTo>
                      <a:pt x="9647" y="16422"/>
                      <a:pt x="9627" y="16473"/>
                      <a:pt x="9619" y="16522"/>
                    </a:cubicBezTo>
                    <a:cubicBezTo>
                      <a:pt x="9590" y="16520"/>
                      <a:pt x="9566" y="16501"/>
                      <a:pt x="9555" y="16471"/>
                    </a:cubicBezTo>
                    <a:cubicBezTo>
                      <a:pt x="9547" y="16450"/>
                      <a:pt x="9539" y="16430"/>
                      <a:pt x="9533" y="16407"/>
                    </a:cubicBezTo>
                    <a:cubicBezTo>
                      <a:pt x="9343" y="15787"/>
                      <a:pt x="9146" y="15174"/>
                      <a:pt x="8970" y="14552"/>
                    </a:cubicBezTo>
                    <a:cubicBezTo>
                      <a:pt x="8913" y="14357"/>
                      <a:pt x="8899" y="14151"/>
                      <a:pt x="8884" y="13948"/>
                    </a:cubicBezTo>
                    <a:cubicBezTo>
                      <a:pt x="8850" y="13310"/>
                      <a:pt x="8819" y="12667"/>
                      <a:pt x="8800" y="12029"/>
                    </a:cubicBezTo>
                    <a:cubicBezTo>
                      <a:pt x="8778" y="11252"/>
                      <a:pt x="8780" y="10474"/>
                      <a:pt x="8884" y="9701"/>
                    </a:cubicBezTo>
                    <a:cubicBezTo>
                      <a:pt x="9077" y="8285"/>
                      <a:pt x="9345" y="6884"/>
                      <a:pt x="9901" y="5554"/>
                    </a:cubicBezTo>
                    <a:cubicBezTo>
                      <a:pt x="9923" y="5501"/>
                      <a:pt x="9922" y="5401"/>
                      <a:pt x="9995" y="5401"/>
                    </a:cubicBezTo>
                    <a:close/>
                    <a:moveTo>
                      <a:pt x="4684" y="6489"/>
                    </a:moveTo>
                    <a:cubicBezTo>
                      <a:pt x="4741" y="6489"/>
                      <a:pt x="4784" y="6548"/>
                      <a:pt x="4821" y="6591"/>
                    </a:cubicBezTo>
                    <a:cubicBezTo>
                      <a:pt x="5028" y="6828"/>
                      <a:pt x="5243" y="7064"/>
                      <a:pt x="5427" y="7323"/>
                    </a:cubicBezTo>
                    <a:cubicBezTo>
                      <a:pt x="6008" y="8138"/>
                      <a:pt x="6468" y="9024"/>
                      <a:pt x="6873" y="9936"/>
                    </a:cubicBezTo>
                    <a:cubicBezTo>
                      <a:pt x="7806" y="12039"/>
                      <a:pt x="8571" y="14202"/>
                      <a:pt x="9210" y="16409"/>
                    </a:cubicBezTo>
                    <a:cubicBezTo>
                      <a:pt x="9222" y="16452"/>
                      <a:pt x="9232" y="16495"/>
                      <a:pt x="9242" y="16534"/>
                    </a:cubicBezTo>
                    <a:cubicBezTo>
                      <a:pt x="9246" y="16659"/>
                      <a:pt x="9187" y="16755"/>
                      <a:pt x="9097" y="16765"/>
                    </a:cubicBezTo>
                    <a:cubicBezTo>
                      <a:pt x="9090" y="16766"/>
                      <a:pt x="9083" y="16767"/>
                      <a:pt x="9076" y="16767"/>
                    </a:cubicBezTo>
                    <a:cubicBezTo>
                      <a:pt x="8990" y="16767"/>
                      <a:pt x="8913" y="16697"/>
                      <a:pt x="8884" y="16585"/>
                    </a:cubicBezTo>
                    <a:cubicBezTo>
                      <a:pt x="8653" y="15654"/>
                      <a:pt x="8332" y="14752"/>
                      <a:pt x="8000" y="13854"/>
                    </a:cubicBezTo>
                    <a:cubicBezTo>
                      <a:pt x="7608" y="12790"/>
                      <a:pt x="7231" y="11722"/>
                      <a:pt x="6736" y="10699"/>
                    </a:cubicBezTo>
                    <a:cubicBezTo>
                      <a:pt x="6439" y="10085"/>
                      <a:pt x="6163" y="9463"/>
                      <a:pt x="5850" y="8860"/>
                    </a:cubicBezTo>
                    <a:cubicBezTo>
                      <a:pt x="5562" y="8308"/>
                      <a:pt x="5238" y="7776"/>
                      <a:pt x="4932" y="7233"/>
                    </a:cubicBezTo>
                    <a:cubicBezTo>
                      <a:pt x="4833" y="7062"/>
                      <a:pt x="4731" y="6894"/>
                      <a:pt x="4639" y="6716"/>
                    </a:cubicBezTo>
                    <a:cubicBezTo>
                      <a:pt x="4612" y="6658"/>
                      <a:pt x="4526" y="6591"/>
                      <a:pt x="4608" y="6521"/>
                    </a:cubicBezTo>
                    <a:cubicBezTo>
                      <a:pt x="4636" y="6498"/>
                      <a:pt x="4661" y="6489"/>
                      <a:pt x="4684" y="6489"/>
                    </a:cubicBezTo>
                    <a:close/>
                    <a:moveTo>
                      <a:pt x="10644" y="13952"/>
                    </a:moveTo>
                    <a:cubicBezTo>
                      <a:pt x="11158" y="13952"/>
                      <a:pt x="11661" y="14040"/>
                      <a:pt x="12143" y="14233"/>
                    </a:cubicBezTo>
                    <a:cubicBezTo>
                      <a:pt x="12817" y="14501"/>
                      <a:pt x="13441" y="14854"/>
                      <a:pt x="13968" y="15360"/>
                    </a:cubicBezTo>
                    <a:cubicBezTo>
                      <a:pt x="14279" y="15654"/>
                      <a:pt x="14529" y="15998"/>
                      <a:pt x="14744" y="16368"/>
                    </a:cubicBezTo>
                    <a:cubicBezTo>
                      <a:pt x="15006" y="16819"/>
                      <a:pt x="14685" y="17238"/>
                      <a:pt x="14304" y="17273"/>
                    </a:cubicBezTo>
                    <a:cubicBezTo>
                      <a:pt x="13923" y="17310"/>
                      <a:pt x="13578" y="17430"/>
                      <a:pt x="13248" y="17619"/>
                    </a:cubicBezTo>
                    <a:cubicBezTo>
                      <a:pt x="13130" y="17686"/>
                      <a:pt x="12997" y="17721"/>
                      <a:pt x="12870" y="17768"/>
                    </a:cubicBezTo>
                    <a:cubicBezTo>
                      <a:pt x="12776" y="17801"/>
                      <a:pt x="12688" y="17835"/>
                      <a:pt x="12665" y="17946"/>
                    </a:cubicBezTo>
                    <a:cubicBezTo>
                      <a:pt x="12714" y="18048"/>
                      <a:pt x="12800" y="18081"/>
                      <a:pt x="12915" y="18095"/>
                    </a:cubicBezTo>
                    <a:cubicBezTo>
                      <a:pt x="12997" y="18085"/>
                      <a:pt x="13083" y="18067"/>
                      <a:pt x="13160" y="18036"/>
                    </a:cubicBezTo>
                    <a:cubicBezTo>
                      <a:pt x="13267" y="17997"/>
                      <a:pt x="13371" y="17952"/>
                      <a:pt x="13467" y="17893"/>
                    </a:cubicBezTo>
                    <a:cubicBezTo>
                      <a:pt x="13729" y="17731"/>
                      <a:pt x="14009" y="17641"/>
                      <a:pt x="14316" y="17621"/>
                    </a:cubicBezTo>
                    <a:cubicBezTo>
                      <a:pt x="14496" y="17608"/>
                      <a:pt x="14662" y="17543"/>
                      <a:pt x="14801" y="17430"/>
                    </a:cubicBezTo>
                    <a:cubicBezTo>
                      <a:pt x="14876" y="17367"/>
                      <a:pt x="14956" y="17333"/>
                      <a:pt x="15030" y="17333"/>
                    </a:cubicBezTo>
                    <a:cubicBezTo>
                      <a:pt x="15137" y="17333"/>
                      <a:pt x="15232" y="17405"/>
                      <a:pt x="15286" y="17569"/>
                    </a:cubicBezTo>
                    <a:cubicBezTo>
                      <a:pt x="15409" y="17934"/>
                      <a:pt x="15534" y="18300"/>
                      <a:pt x="15626" y="18672"/>
                    </a:cubicBezTo>
                    <a:cubicBezTo>
                      <a:pt x="15748" y="19165"/>
                      <a:pt x="15830" y="19673"/>
                      <a:pt x="15941" y="20168"/>
                    </a:cubicBezTo>
                    <a:cubicBezTo>
                      <a:pt x="15984" y="20362"/>
                      <a:pt x="15928" y="20530"/>
                      <a:pt x="15838" y="20687"/>
                    </a:cubicBezTo>
                    <a:cubicBezTo>
                      <a:pt x="15707" y="20919"/>
                      <a:pt x="15509" y="21074"/>
                      <a:pt x="15237" y="21113"/>
                    </a:cubicBezTo>
                    <a:cubicBezTo>
                      <a:pt x="15016" y="21146"/>
                      <a:pt x="14787" y="21170"/>
                      <a:pt x="14566" y="21209"/>
                    </a:cubicBezTo>
                    <a:cubicBezTo>
                      <a:pt x="14384" y="21238"/>
                      <a:pt x="14212" y="21311"/>
                      <a:pt x="14077" y="21434"/>
                    </a:cubicBezTo>
                    <a:cubicBezTo>
                      <a:pt x="13803" y="21686"/>
                      <a:pt x="13471" y="21782"/>
                      <a:pt x="13115" y="21821"/>
                    </a:cubicBezTo>
                    <a:cubicBezTo>
                      <a:pt x="13074" y="21825"/>
                      <a:pt x="13035" y="21829"/>
                      <a:pt x="12997" y="21841"/>
                    </a:cubicBezTo>
                    <a:cubicBezTo>
                      <a:pt x="12923" y="21870"/>
                      <a:pt x="12857" y="21911"/>
                      <a:pt x="12870" y="21999"/>
                    </a:cubicBezTo>
                    <a:cubicBezTo>
                      <a:pt x="12880" y="22079"/>
                      <a:pt x="12945" y="22111"/>
                      <a:pt x="13017" y="22115"/>
                    </a:cubicBezTo>
                    <a:cubicBezTo>
                      <a:pt x="13053" y="22115"/>
                      <a:pt x="13090" y="22116"/>
                      <a:pt x="13126" y="22116"/>
                    </a:cubicBezTo>
                    <a:cubicBezTo>
                      <a:pt x="13216" y="22116"/>
                      <a:pt x="13305" y="22114"/>
                      <a:pt x="13391" y="22099"/>
                    </a:cubicBezTo>
                    <a:cubicBezTo>
                      <a:pt x="13690" y="22048"/>
                      <a:pt x="13973" y="21944"/>
                      <a:pt x="14200" y="21731"/>
                    </a:cubicBezTo>
                    <a:cubicBezTo>
                      <a:pt x="14404" y="21543"/>
                      <a:pt x="14660" y="21496"/>
                      <a:pt x="14920" y="21467"/>
                    </a:cubicBezTo>
                    <a:cubicBezTo>
                      <a:pt x="15043" y="21455"/>
                      <a:pt x="15171" y="21457"/>
                      <a:pt x="15292" y="21426"/>
                    </a:cubicBezTo>
                    <a:cubicBezTo>
                      <a:pt x="15427" y="21391"/>
                      <a:pt x="15560" y="21342"/>
                      <a:pt x="15685" y="21281"/>
                    </a:cubicBezTo>
                    <a:cubicBezTo>
                      <a:pt x="15744" y="21251"/>
                      <a:pt x="15799" y="21237"/>
                      <a:pt x="15848" y="21237"/>
                    </a:cubicBezTo>
                    <a:cubicBezTo>
                      <a:pt x="15968" y="21237"/>
                      <a:pt x="16049" y="21325"/>
                      <a:pt x="16059" y="21491"/>
                    </a:cubicBezTo>
                    <a:cubicBezTo>
                      <a:pt x="16084" y="21985"/>
                      <a:pt x="16115" y="22476"/>
                      <a:pt x="16123" y="22969"/>
                    </a:cubicBezTo>
                    <a:cubicBezTo>
                      <a:pt x="16143" y="24440"/>
                      <a:pt x="16151" y="25907"/>
                      <a:pt x="16164" y="27378"/>
                    </a:cubicBezTo>
                    <a:cubicBezTo>
                      <a:pt x="16164" y="27590"/>
                      <a:pt x="16117" y="27793"/>
                      <a:pt x="16033" y="27987"/>
                    </a:cubicBezTo>
                    <a:cubicBezTo>
                      <a:pt x="15967" y="28141"/>
                      <a:pt x="15861" y="28235"/>
                      <a:pt x="15683" y="28270"/>
                    </a:cubicBezTo>
                    <a:cubicBezTo>
                      <a:pt x="15519" y="28300"/>
                      <a:pt x="15360" y="28378"/>
                      <a:pt x="15210" y="28454"/>
                    </a:cubicBezTo>
                    <a:cubicBezTo>
                      <a:pt x="15051" y="28536"/>
                      <a:pt x="14892" y="28584"/>
                      <a:pt x="14719" y="28584"/>
                    </a:cubicBezTo>
                    <a:cubicBezTo>
                      <a:pt x="14681" y="28584"/>
                      <a:pt x="14642" y="28581"/>
                      <a:pt x="14603" y="28577"/>
                    </a:cubicBezTo>
                    <a:cubicBezTo>
                      <a:pt x="14575" y="28574"/>
                      <a:pt x="14546" y="28572"/>
                      <a:pt x="14518" y="28572"/>
                    </a:cubicBezTo>
                    <a:cubicBezTo>
                      <a:pt x="14424" y="28572"/>
                      <a:pt x="14326" y="28585"/>
                      <a:pt x="14232" y="28593"/>
                    </a:cubicBezTo>
                    <a:cubicBezTo>
                      <a:pt x="14189" y="28595"/>
                      <a:pt x="14146" y="28615"/>
                      <a:pt x="14106" y="28636"/>
                    </a:cubicBezTo>
                    <a:cubicBezTo>
                      <a:pt x="14028" y="28675"/>
                      <a:pt x="13968" y="28736"/>
                      <a:pt x="13993" y="28826"/>
                    </a:cubicBezTo>
                    <a:cubicBezTo>
                      <a:pt x="14014" y="28907"/>
                      <a:pt x="14078" y="28921"/>
                      <a:pt x="14150" y="28921"/>
                    </a:cubicBezTo>
                    <a:cubicBezTo>
                      <a:pt x="14162" y="28921"/>
                      <a:pt x="14175" y="28921"/>
                      <a:pt x="14187" y="28920"/>
                    </a:cubicBezTo>
                    <a:cubicBezTo>
                      <a:pt x="14303" y="28916"/>
                      <a:pt x="14418" y="28909"/>
                      <a:pt x="14534" y="28909"/>
                    </a:cubicBezTo>
                    <a:cubicBezTo>
                      <a:pt x="14576" y="28909"/>
                      <a:pt x="14618" y="28910"/>
                      <a:pt x="14660" y="28912"/>
                    </a:cubicBezTo>
                    <a:cubicBezTo>
                      <a:pt x="14682" y="28913"/>
                      <a:pt x="14704" y="28914"/>
                      <a:pt x="14726" y="28914"/>
                    </a:cubicBezTo>
                    <a:cubicBezTo>
                      <a:pt x="14924" y="28914"/>
                      <a:pt x="15109" y="28871"/>
                      <a:pt x="15284" y="28777"/>
                    </a:cubicBezTo>
                    <a:cubicBezTo>
                      <a:pt x="15378" y="28724"/>
                      <a:pt x="15472" y="28667"/>
                      <a:pt x="15572" y="28628"/>
                    </a:cubicBezTo>
                    <a:cubicBezTo>
                      <a:pt x="15618" y="28610"/>
                      <a:pt x="15662" y="28601"/>
                      <a:pt x="15704" y="28601"/>
                    </a:cubicBezTo>
                    <a:cubicBezTo>
                      <a:pt x="15838" y="28601"/>
                      <a:pt x="15942" y="28690"/>
                      <a:pt x="15961" y="28847"/>
                    </a:cubicBezTo>
                    <a:cubicBezTo>
                      <a:pt x="15990" y="29082"/>
                      <a:pt x="16012" y="29323"/>
                      <a:pt x="15988" y="29557"/>
                    </a:cubicBezTo>
                    <a:cubicBezTo>
                      <a:pt x="15892" y="30414"/>
                      <a:pt x="15785" y="31267"/>
                      <a:pt x="15667" y="32122"/>
                    </a:cubicBezTo>
                    <a:cubicBezTo>
                      <a:pt x="15562" y="32869"/>
                      <a:pt x="15446" y="33614"/>
                      <a:pt x="15313" y="34354"/>
                    </a:cubicBezTo>
                    <a:cubicBezTo>
                      <a:pt x="15274" y="34575"/>
                      <a:pt x="15173" y="34784"/>
                      <a:pt x="15077" y="34986"/>
                    </a:cubicBezTo>
                    <a:cubicBezTo>
                      <a:pt x="14971" y="35195"/>
                      <a:pt x="14787" y="35318"/>
                      <a:pt x="14549" y="35342"/>
                    </a:cubicBezTo>
                    <a:cubicBezTo>
                      <a:pt x="14181" y="35377"/>
                      <a:pt x="13821" y="35451"/>
                      <a:pt x="13467" y="35559"/>
                    </a:cubicBezTo>
                    <a:cubicBezTo>
                      <a:pt x="13368" y="35591"/>
                      <a:pt x="13268" y="35601"/>
                      <a:pt x="13167" y="35601"/>
                    </a:cubicBezTo>
                    <a:cubicBezTo>
                      <a:pt x="13014" y="35601"/>
                      <a:pt x="12859" y="35577"/>
                      <a:pt x="12706" y="35567"/>
                    </a:cubicBezTo>
                    <a:cubicBezTo>
                      <a:pt x="12666" y="35565"/>
                      <a:pt x="12625" y="35564"/>
                      <a:pt x="12585" y="35564"/>
                    </a:cubicBezTo>
                    <a:cubicBezTo>
                      <a:pt x="12462" y="35564"/>
                      <a:pt x="12338" y="35574"/>
                      <a:pt x="12215" y="35580"/>
                    </a:cubicBezTo>
                    <a:cubicBezTo>
                      <a:pt x="12176" y="35582"/>
                      <a:pt x="12137" y="35598"/>
                      <a:pt x="12103" y="35612"/>
                    </a:cubicBezTo>
                    <a:cubicBezTo>
                      <a:pt x="12023" y="35645"/>
                      <a:pt x="11970" y="35705"/>
                      <a:pt x="11990" y="35797"/>
                    </a:cubicBezTo>
                    <a:cubicBezTo>
                      <a:pt x="12007" y="35874"/>
                      <a:pt x="12064" y="35914"/>
                      <a:pt x="12131" y="35914"/>
                    </a:cubicBezTo>
                    <a:cubicBezTo>
                      <a:pt x="12145" y="35914"/>
                      <a:pt x="12160" y="35913"/>
                      <a:pt x="12174" y="35909"/>
                    </a:cubicBezTo>
                    <a:cubicBezTo>
                      <a:pt x="12270" y="35887"/>
                      <a:pt x="12365" y="35878"/>
                      <a:pt x="12461" y="35878"/>
                    </a:cubicBezTo>
                    <a:cubicBezTo>
                      <a:pt x="12642" y="35878"/>
                      <a:pt x="12822" y="35908"/>
                      <a:pt x="13003" y="35925"/>
                    </a:cubicBezTo>
                    <a:cubicBezTo>
                      <a:pt x="13043" y="35929"/>
                      <a:pt x="13082" y="35931"/>
                      <a:pt x="13122" y="35931"/>
                    </a:cubicBezTo>
                    <a:cubicBezTo>
                      <a:pt x="13344" y="35931"/>
                      <a:pt x="13556" y="35876"/>
                      <a:pt x="13772" y="35819"/>
                    </a:cubicBezTo>
                    <a:cubicBezTo>
                      <a:pt x="13999" y="35762"/>
                      <a:pt x="14234" y="35717"/>
                      <a:pt x="14470" y="35692"/>
                    </a:cubicBezTo>
                    <a:cubicBezTo>
                      <a:pt x="14491" y="35690"/>
                      <a:pt x="14511" y="35689"/>
                      <a:pt x="14530" y="35689"/>
                    </a:cubicBezTo>
                    <a:cubicBezTo>
                      <a:pt x="14766" y="35689"/>
                      <a:pt x="14894" y="35846"/>
                      <a:pt x="14879" y="36101"/>
                    </a:cubicBezTo>
                    <a:cubicBezTo>
                      <a:pt x="14862" y="36429"/>
                      <a:pt x="14766" y="36738"/>
                      <a:pt x="14648" y="37036"/>
                    </a:cubicBezTo>
                    <a:cubicBezTo>
                      <a:pt x="14355" y="37767"/>
                      <a:pt x="14009" y="38469"/>
                      <a:pt x="13543" y="39103"/>
                    </a:cubicBezTo>
                    <a:cubicBezTo>
                      <a:pt x="13363" y="39344"/>
                      <a:pt x="13156" y="39567"/>
                      <a:pt x="12941" y="39774"/>
                    </a:cubicBezTo>
                    <a:cubicBezTo>
                      <a:pt x="12714" y="39997"/>
                      <a:pt x="12422" y="40113"/>
                      <a:pt x="12111" y="40175"/>
                    </a:cubicBezTo>
                    <a:cubicBezTo>
                      <a:pt x="12043" y="40189"/>
                      <a:pt x="11978" y="40195"/>
                      <a:pt x="11914" y="40195"/>
                    </a:cubicBezTo>
                    <a:cubicBezTo>
                      <a:pt x="11616" y="40195"/>
                      <a:pt x="11359" y="40054"/>
                      <a:pt x="11123" y="39864"/>
                    </a:cubicBezTo>
                    <a:cubicBezTo>
                      <a:pt x="10672" y="39498"/>
                      <a:pt x="10300" y="39056"/>
                      <a:pt x="9952" y="38589"/>
                    </a:cubicBezTo>
                    <a:cubicBezTo>
                      <a:pt x="9911" y="38536"/>
                      <a:pt x="9883" y="38458"/>
                      <a:pt x="9877" y="38391"/>
                    </a:cubicBezTo>
                    <a:cubicBezTo>
                      <a:pt x="9864" y="38223"/>
                      <a:pt x="9948" y="38115"/>
                      <a:pt x="10112" y="38088"/>
                    </a:cubicBezTo>
                    <a:cubicBezTo>
                      <a:pt x="10312" y="38057"/>
                      <a:pt x="10511" y="38030"/>
                      <a:pt x="10712" y="38030"/>
                    </a:cubicBezTo>
                    <a:cubicBezTo>
                      <a:pt x="10833" y="38030"/>
                      <a:pt x="10955" y="38040"/>
                      <a:pt x="11078" y="38066"/>
                    </a:cubicBezTo>
                    <a:cubicBezTo>
                      <a:pt x="11238" y="38099"/>
                      <a:pt x="11401" y="38123"/>
                      <a:pt x="11564" y="38123"/>
                    </a:cubicBezTo>
                    <a:cubicBezTo>
                      <a:pt x="11672" y="38123"/>
                      <a:pt x="11781" y="38112"/>
                      <a:pt x="11888" y="38086"/>
                    </a:cubicBezTo>
                    <a:cubicBezTo>
                      <a:pt x="12013" y="38055"/>
                      <a:pt x="12135" y="38006"/>
                      <a:pt x="12254" y="37955"/>
                    </a:cubicBezTo>
                    <a:cubicBezTo>
                      <a:pt x="12356" y="37912"/>
                      <a:pt x="12430" y="37834"/>
                      <a:pt x="12469" y="37722"/>
                    </a:cubicBezTo>
                    <a:cubicBezTo>
                      <a:pt x="12419" y="37671"/>
                      <a:pt x="12366" y="37656"/>
                      <a:pt x="12312" y="37656"/>
                    </a:cubicBezTo>
                    <a:cubicBezTo>
                      <a:pt x="12263" y="37656"/>
                      <a:pt x="12212" y="37669"/>
                      <a:pt x="12164" y="37679"/>
                    </a:cubicBezTo>
                    <a:cubicBezTo>
                      <a:pt x="12064" y="37699"/>
                      <a:pt x="11970" y="37738"/>
                      <a:pt x="11869" y="37763"/>
                    </a:cubicBezTo>
                    <a:cubicBezTo>
                      <a:pt x="11768" y="37788"/>
                      <a:pt x="11668" y="37799"/>
                      <a:pt x="11567" y="37799"/>
                    </a:cubicBezTo>
                    <a:cubicBezTo>
                      <a:pt x="11426" y="37799"/>
                      <a:pt x="11284" y="37778"/>
                      <a:pt x="11143" y="37750"/>
                    </a:cubicBezTo>
                    <a:cubicBezTo>
                      <a:pt x="10999" y="37721"/>
                      <a:pt x="10855" y="37709"/>
                      <a:pt x="10712" y="37709"/>
                    </a:cubicBezTo>
                    <a:cubicBezTo>
                      <a:pt x="10552" y="37709"/>
                      <a:pt x="10391" y="37725"/>
                      <a:pt x="10231" y="37750"/>
                    </a:cubicBezTo>
                    <a:cubicBezTo>
                      <a:pt x="10182" y="37758"/>
                      <a:pt x="10133" y="37761"/>
                      <a:pt x="10084" y="37761"/>
                    </a:cubicBezTo>
                    <a:cubicBezTo>
                      <a:pt x="9679" y="37761"/>
                      <a:pt x="9247" y="37523"/>
                      <a:pt x="9048" y="37173"/>
                    </a:cubicBezTo>
                    <a:cubicBezTo>
                      <a:pt x="8510" y="36216"/>
                      <a:pt x="8082" y="35209"/>
                      <a:pt x="7708" y="34178"/>
                    </a:cubicBezTo>
                    <a:cubicBezTo>
                      <a:pt x="7438" y="33429"/>
                      <a:pt x="7176" y="32672"/>
                      <a:pt x="6916" y="31918"/>
                    </a:cubicBezTo>
                    <a:cubicBezTo>
                      <a:pt x="6885" y="31830"/>
                      <a:pt x="6875" y="31727"/>
                      <a:pt x="6883" y="31635"/>
                    </a:cubicBezTo>
                    <a:cubicBezTo>
                      <a:pt x="6896" y="31465"/>
                      <a:pt x="6967" y="31410"/>
                      <a:pt x="7139" y="31375"/>
                    </a:cubicBezTo>
                    <a:cubicBezTo>
                      <a:pt x="7309" y="31339"/>
                      <a:pt x="7483" y="31304"/>
                      <a:pt x="7644" y="31240"/>
                    </a:cubicBezTo>
                    <a:cubicBezTo>
                      <a:pt x="7826" y="31168"/>
                      <a:pt x="8009" y="31137"/>
                      <a:pt x="8196" y="31137"/>
                    </a:cubicBezTo>
                    <a:cubicBezTo>
                      <a:pt x="8273" y="31137"/>
                      <a:pt x="8351" y="31142"/>
                      <a:pt x="8430" y="31152"/>
                    </a:cubicBezTo>
                    <a:cubicBezTo>
                      <a:pt x="8647" y="31181"/>
                      <a:pt x="8870" y="31203"/>
                      <a:pt x="9089" y="31210"/>
                    </a:cubicBezTo>
                    <a:cubicBezTo>
                      <a:pt x="9093" y="31210"/>
                      <a:pt x="9097" y="31210"/>
                      <a:pt x="9100" y="31210"/>
                    </a:cubicBezTo>
                    <a:cubicBezTo>
                      <a:pt x="9388" y="31210"/>
                      <a:pt x="9628" y="31060"/>
                      <a:pt x="9856" y="30913"/>
                    </a:cubicBezTo>
                    <a:cubicBezTo>
                      <a:pt x="9922" y="30872"/>
                      <a:pt x="9969" y="30802"/>
                      <a:pt x="9924" y="30723"/>
                    </a:cubicBezTo>
                    <a:cubicBezTo>
                      <a:pt x="9894" y="30670"/>
                      <a:pt x="9845" y="30646"/>
                      <a:pt x="9793" y="30646"/>
                    </a:cubicBezTo>
                    <a:cubicBezTo>
                      <a:pt x="9772" y="30646"/>
                      <a:pt x="9750" y="30650"/>
                      <a:pt x="9729" y="30657"/>
                    </a:cubicBezTo>
                    <a:cubicBezTo>
                      <a:pt x="9645" y="30684"/>
                      <a:pt x="9559" y="30723"/>
                      <a:pt x="9482" y="30766"/>
                    </a:cubicBezTo>
                    <a:cubicBezTo>
                      <a:pt x="9320" y="30853"/>
                      <a:pt x="9152" y="30897"/>
                      <a:pt x="8977" y="30897"/>
                    </a:cubicBezTo>
                    <a:cubicBezTo>
                      <a:pt x="8926" y="30897"/>
                      <a:pt x="8875" y="30894"/>
                      <a:pt x="8823" y="30886"/>
                    </a:cubicBezTo>
                    <a:cubicBezTo>
                      <a:pt x="8786" y="30882"/>
                      <a:pt x="8745" y="30878"/>
                      <a:pt x="8706" y="30872"/>
                    </a:cubicBezTo>
                    <a:cubicBezTo>
                      <a:pt x="8537" y="30837"/>
                      <a:pt x="8369" y="30818"/>
                      <a:pt x="8203" y="30818"/>
                    </a:cubicBezTo>
                    <a:cubicBezTo>
                      <a:pt x="7928" y="30818"/>
                      <a:pt x="7657" y="30871"/>
                      <a:pt x="7391" y="30995"/>
                    </a:cubicBezTo>
                    <a:cubicBezTo>
                      <a:pt x="7298" y="31037"/>
                      <a:pt x="7204" y="31061"/>
                      <a:pt x="7111" y="31061"/>
                    </a:cubicBezTo>
                    <a:cubicBezTo>
                      <a:pt x="6997" y="31061"/>
                      <a:pt x="6885" y="31025"/>
                      <a:pt x="6781" y="30944"/>
                    </a:cubicBezTo>
                    <a:cubicBezTo>
                      <a:pt x="6705" y="30884"/>
                      <a:pt x="6634" y="30813"/>
                      <a:pt x="6589" y="30731"/>
                    </a:cubicBezTo>
                    <a:cubicBezTo>
                      <a:pt x="6505" y="30582"/>
                      <a:pt x="6419" y="30432"/>
                      <a:pt x="6372" y="30271"/>
                    </a:cubicBezTo>
                    <a:cubicBezTo>
                      <a:pt x="5922" y="28808"/>
                      <a:pt x="5474" y="27345"/>
                      <a:pt x="5034" y="25880"/>
                    </a:cubicBezTo>
                    <a:cubicBezTo>
                      <a:pt x="4946" y="25594"/>
                      <a:pt x="4882" y="25299"/>
                      <a:pt x="4819" y="25004"/>
                    </a:cubicBezTo>
                    <a:cubicBezTo>
                      <a:pt x="4797" y="24900"/>
                      <a:pt x="4797" y="24787"/>
                      <a:pt x="4811" y="24683"/>
                    </a:cubicBezTo>
                    <a:cubicBezTo>
                      <a:pt x="4827" y="24546"/>
                      <a:pt x="4909" y="24452"/>
                      <a:pt x="5034" y="24382"/>
                    </a:cubicBezTo>
                    <a:cubicBezTo>
                      <a:pt x="5151" y="24319"/>
                      <a:pt x="5267" y="24282"/>
                      <a:pt x="5385" y="24282"/>
                    </a:cubicBezTo>
                    <a:cubicBezTo>
                      <a:pt x="5466" y="24282"/>
                      <a:pt x="5548" y="24299"/>
                      <a:pt x="5631" y="24337"/>
                    </a:cubicBezTo>
                    <a:cubicBezTo>
                      <a:pt x="5666" y="24352"/>
                      <a:pt x="5707" y="24356"/>
                      <a:pt x="5744" y="24370"/>
                    </a:cubicBezTo>
                    <a:cubicBezTo>
                      <a:pt x="5943" y="24445"/>
                      <a:pt x="6139" y="24483"/>
                      <a:pt x="6335" y="24483"/>
                    </a:cubicBezTo>
                    <a:cubicBezTo>
                      <a:pt x="6562" y="24483"/>
                      <a:pt x="6789" y="24432"/>
                      <a:pt x="7016" y="24327"/>
                    </a:cubicBezTo>
                    <a:cubicBezTo>
                      <a:pt x="7225" y="24232"/>
                      <a:pt x="7447" y="24167"/>
                      <a:pt x="7677" y="24167"/>
                    </a:cubicBezTo>
                    <a:cubicBezTo>
                      <a:pt x="7743" y="24167"/>
                      <a:pt x="7810" y="24172"/>
                      <a:pt x="7878" y="24184"/>
                    </a:cubicBezTo>
                    <a:cubicBezTo>
                      <a:pt x="8013" y="24206"/>
                      <a:pt x="8146" y="24239"/>
                      <a:pt x="8275" y="24280"/>
                    </a:cubicBezTo>
                    <a:cubicBezTo>
                      <a:pt x="8517" y="24357"/>
                      <a:pt x="8760" y="24400"/>
                      <a:pt x="9003" y="24400"/>
                    </a:cubicBezTo>
                    <a:cubicBezTo>
                      <a:pt x="9223" y="24400"/>
                      <a:pt x="9442" y="24365"/>
                      <a:pt x="9662" y="24290"/>
                    </a:cubicBezTo>
                    <a:cubicBezTo>
                      <a:pt x="9972" y="24188"/>
                      <a:pt x="10285" y="24131"/>
                      <a:pt x="10605" y="24131"/>
                    </a:cubicBezTo>
                    <a:cubicBezTo>
                      <a:pt x="10681" y="24131"/>
                      <a:pt x="10759" y="24134"/>
                      <a:pt x="10836" y="24141"/>
                    </a:cubicBezTo>
                    <a:cubicBezTo>
                      <a:pt x="10860" y="24143"/>
                      <a:pt x="10884" y="24144"/>
                      <a:pt x="10909" y="24144"/>
                    </a:cubicBezTo>
                    <a:cubicBezTo>
                      <a:pt x="11014" y="24144"/>
                      <a:pt x="11122" y="24128"/>
                      <a:pt x="11225" y="24114"/>
                    </a:cubicBezTo>
                    <a:cubicBezTo>
                      <a:pt x="11356" y="24102"/>
                      <a:pt x="11460" y="24039"/>
                      <a:pt x="11548" y="23940"/>
                    </a:cubicBezTo>
                    <a:cubicBezTo>
                      <a:pt x="11520" y="23853"/>
                      <a:pt x="11440" y="23838"/>
                      <a:pt x="11379" y="23838"/>
                    </a:cubicBezTo>
                    <a:cubicBezTo>
                      <a:pt x="11375" y="23838"/>
                      <a:pt x="11370" y="23838"/>
                      <a:pt x="11366" y="23838"/>
                    </a:cubicBezTo>
                    <a:cubicBezTo>
                      <a:pt x="11340" y="23839"/>
                      <a:pt x="11315" y="23839"/>
                      <a:pt x="11289" y="23839"/>
                    </a:cubicBezTo>
                    <a:cubicBezTo>
                      <a:pt x="11056" y="23839"/>
                      <a:pt x="10822" y="23821"/>
                      <a:pt x="10588" y="23821"/>
                    </a:cubicBezTo>
                    <a:cubicBezTo>
                      <a:pt x="10405" y="23821"/>
                      <a:pt x="10222" y="23832"/>
                      <a:pt x="10040" y="23871"/>
                    </a:cubicBezTo>
                    <a:cubicBezTo>
                      <a:pt x="9895" y="23902"/>
                      <a:pt x="9754" y="23947"/>
                      <a:pt x="9615" y="23990"/>
                    </a:cubicBezTo>
                    <a:cubicBezTo>
                      <a:pt x="9410" y="24051"/>
                      <a:pt x="9203" y="24086"/>
                      <a:pt x="8998" y="24086"/>
                    </a:cubicBezTo>
                    <a:cubicBezTo>
                      <a:pt x="8795" y="24086"/>
                      <a:pt x="8593" y="24052"/>
                      <a:pt x="8393" y="23979"/>
                    </a:cubicBezTo>
                    <a:cubicBezTo>
                      <a:pt x="8159" y="23893"/>
                      <a:pt x="7929" y="23851"/>
                      <a:pt x="7701" y="23851"/>
                    </a:cubicBezTo>
                    <a:cubicBezTo>
                      <a:pt x="7411" y="23851"/>
                      <a:pt x="7126" y="23919"/>
                      <a:pt x="6842" y="24051"/>
                    </a:cubicBezTo>
                    <a:cubicBezTo>
                      <a:pt x="6673" y="24131"/>
                      <a:pt x="6505" y="24168"/>
                      <a:pt x="6334" y="24168"/>
                    </a:cubicBezTo>
                    <a:cubicBezTo>
                      <a:pt x="6203" y="24168"/>
                      <a:pt x="6070" y="24146"/>
                      <a:pt x="5934" y="24102"/>
                    </a:cubicBezTo>
                    <a:cubicBezTo>
                      <a:pt x="5642" y="24008"/>
                      <a:pt x="5345" y="23949"/>
                      <a:pt x="5036" y="23920"/>
                    </a:cubicBezTo>
                    <a:cubicBezTo>
                      <a:pt x="4739" y="23895"/>
                      <a:pt x="4535" y="23683"/>
                      <a:pt x="4465" y="23386"/>
                    </a:cubicBezTo>
                    <a:cubicBezTo>
                      <a:pt x="4387" y="23038"/>
                      <a:pt x="4326" y="22684"/>
                      <a:pt x="4261" y="22334"/>
                    </a:cubicBezTo>
                    <a:cubicBezTo>
                      <a:pt x="4132" y="21624"/>
                      <a:pt x="4080" y="20904"/>
                      <a:pt x="4070" y="20184"/>
                    </a:cubicBezTo>
                    <a:cubicBezTo>
                      <a:pt x="4066" y="19943"/>
                      <a:pt x="4087" y="19695"/>
                      <a:pt x="4136" y="19460"/>
                    </a:cubicBezTo>
                    <a:cubicBezTo>
                      <a:pt x="4188" y="19213"/>
                      <a:pt x="4369" y="19073"/>
                      <a:pt x="4599" y="19073"/>
                    </a:cubicBezTo>
                    <a:cubicBezTo>
                      <a:pt x="4650" y="19073"/>
                      <a:pt x="4703" y="19080"/>
                      <a:pt x="4758" y="19094"/>
                    </a:cubicBezTo>
                    <a:cubicBezTo>
                      <a:pt x="4864" y="19121"/>
                      <a:pt x="4969" y="19134"/>
                      <a:pt x="5073" y="19134"/>
                    </a:cubicBezTo>
                    <a:cubicBezTo>
                      <a:pt x="5222" y="19134"/>
                      <a:pt x="5369" y="19108"/>
                      <a:pt x="5513" y="19061"/>
                    </a:cubicBezTo>
                    <a:cubicBezTo>
                      <a:pt x="5683" y="19004"/>
                      <a:pt x="5853" y="18978"/>
                      <a:pt x="6022" y="18978"/>
                    </a:cubicBezTo>
                    <a:cubicBezTo>
                      <a:pt x="6191" y="18978"/>
                      <a:pt x="6361" y="19004"/>
                      <a:pt x="6531" y="19051"/>
                    </a:cubicBezTo>
                    <a:cubicBezTo>
                      <a:pt x="6685" y="19093"/>
                      <a:pt x="6837" y="19114"/>
                      <a:pt x="6987" y="19114"/>
                    </a:cubicBezTo>
                    <a:cubicBezTo>
                      <a:pt x="7233" y="19114"/>
                      <a:pt x="7475" y="19059"/>
                      <a:pt x="7714" y="18959"/>
                    </a:cubicBezTo>
                    <a:cubicBezTo>
                      <a:pt x="7847" y="18903"/>
                      <a:pt x="7919" y="18817"/>
                      <a:pt x="7892" y="18744"/>
                    </a:cubicBezTo>
                    <a:cubicBezTo>
                      <a:pt x="7875" y="18686"/>
                      <a:pt x="7819" y="18653"/>
                      <a:pt x="7737" y="18653"/>
                    </a:cubicBezTo>
                    <a:cubicBezTo>
                      <a:pt x="7700" y="18653"/>
                      <a:pt x="7658" y="18660"/>
                      <a:pt x="7612" y="18674"/>
                    </a:cubicBezTo>
                    <a:cubicBezTo>
                      <a:pt x="7406" y="18742"/>
                      <a:pt x="7201" y="18801"/>
                      <a:pt x="6989" y="18801"/>
                    </a:cubicBezTo>
                    <a:cubicBezTo>
                      <a:pt x="6930" y="18801"/>
                      <a:pt x="6871" y="18797"/>
                      <a:pt x="6812" y="18787"/>
                    </a:cubicBezTo>
                    <a:cubicBezTo>
                      <a:pt x="6693" y="18766"/>
                      <a:pt x="6576" y="18744"/>
                      <a:pt x="6460" y="18715"/>
                    </a:cubicBezTo>
                    <a:cubicBezTo>
                      <a:pt x="6321" y="18680"/>
                      <a:pt x="6182" y="18662"/>
                      <a:pt x="6043" y="18662"/>
                    </a:cubicBezTo>
                    <a:cubicBezTo>
                      <a:pt x="5869" y="18662"/>
                      <a:pt x="5696" y="18689"/>
                      <a:pt x="5523" y="18742"/>
                    </a:cubicBezTo>
                    <a:cubicBezTo>
                      <a:pt x="5377" y="18787"/>
                      <a:pt x="5230" y="18823"/>
                      <a:pt x="5079" y="18823"/>
                    </a:cubicBezTo>
                    <a:cubicBezTo>
                      <a:pt x="5000" y="18823"/>
                      <a:pt x="4919" y="18813"/>
                      <a:pt x="4837" y="18789"/>
                    </a:cubicBezTo>
                    <a:cubicBezTo>
                      <a:pt x="4711" y="18754"/>
                      <a:pt x="4582" y="18731"/>
                      <a:pt x="4469" y="18670"/>
                    </a:cubicBezTo>
                    <a:cubicBezTo>
                      <a:pt x="4398" y="18631"/>
                      <a:pt x="4330" y="18547"/>
                      <a:pt x="4306" y="18468"/>
                    </a:cubicBezTo>
                    <a:cubicBezTo>
                      <a:pt x="4248" y="18302"/>
                      <a:pt x="4234" y="18130"/>
                      <a:pt x="4285" y="17952"/>
                    </a:cubicBezTo>
                    <a:cubicBezTo>
                      <a:pt x="4371" y="17651"/>
                      <a:pt x="4445" y="17350"/>
                      <a:pt x="4531" y="17048"/>
                    </a:cubicBezTo>
                    <a:cubicBezTo>
                      <a:pt x="4551" y="16976"/>
                      <a:pt x="4584" y="16911"/>
                      <a:pt x="4617" y="16847"/>
                    </a:cubicBezTo>
                    <a:cubicBezTo>
                      <a:pt x="4895" y="16315"/>
                      <a:pt x="5304" y="15892"/>
                      <a:pt x="5785" y="15540"/>
                    </a:cubicBezTo>
                    <a:cubicBezTo>
                      <a:pt x="6190" y="15245"/>
                      <a:pt x="6622" y="14996"/>
                      <a:pt x="7084" y="14801"/>
                    </a:cubicBezTo>
                    <a:cubicBezTo>
                      <a:pt x="7208" y="14748"/>
                      <a:pt x="7332" y="14720"/>
                      <a:pt x="7452" y="14720"/>
                    </a:cubicBezTo>
                    <a:cubicBezTo>
                      <a:pt x="7620" y="14720"/>
                      <a:pt x="7782" y="14774"/>
                      <a:pt x="7933" y="14893"/>
                    </a:cubicBezTo>
                    <a:cubicBezTo>
                      <a:pt x="8009" y="14947"/>
                      <a:pt x="8074" y="15030"/>
                      <a:pt x="8105" y="15114"/>
                    </a:cubicBezTo>
                    <a:cubicBezTo>
                      <a:pt x="8238" y="15493"/>
                      <a:pt x="8367" y="15875"/>
                      <a:pt x="8481" y="16260"/>
                    </a:cubicBezTo>
                    <a:cubicBezTo>
                      <a:pt x="8563" y="16534"/>
                      <a:pt x="8373" y="16767"/>
                      <a:pt x="8084" y="16778"/>
                    </a:cubicBezTo>
                    <a:cubicBezTo>
                      <a:pt x="8069" y="16778"/>
                      <a:pt x="8053" y="16778"/>
                      <a:pt x="8038" y="16778"/>
                    </a:cubicBezTo>
                    <a:cubicBezTo>
                      <a:pt x="7694" y="16778"/>
                      <a:pt x="7381" y="16651"/>
                      <a:pt x="7070" y="16524"/>
                    </a:cubicBezTo>
                    <a:cubicBezTo>
                      <a:pt x="6914" y="16461"/>
                      <a:pt x="6763" y="16381"/>
                      <a:pt x="6609" y="16307"/>
                    </a:cubicBezTo>
                    <a:cubicBezTo>
                      <a:pt x="6560" y="16283"/>
                      <a:pt x="6509" y="16250"/>
                      <a:pt x="6459" y="16250"/>
                    </a:cubicBezTo>
                    <a:cubicBezTo>
                      <a:pt x="6428" y="16250"/>
                      <a:pt x="6396" y="16263"/>
                      <a:pt x="6366" y="16299"/>
                    </a:cubicBezTo>
                    <a:cubicBezTo>
                      <a:pt x="6306" y="16370"/>
                      <a:pt x="6353" y="16469"/>
                      <a:pt x="6484" y="16542"/>
                    </a:cubicBezTo>
                    <a:cubicBezTo>
                      <a:pt x="6969" y="16821"/>
                      <a:pt x="7491" y="17011"/>
                      <a:pt x="8041" y="17113"/>
                    </a:cubicBezTo>
                    <a:cubicBezTo>
                      <a:pt x="8341" y="17168"/>
                      <a:pt x="8637" y="17195"/>
                      <a:pt x="8930" y="17195"/>
                    </a:cubicBezTo>
                    <a:cubicBezTo>
                      <a:pt x="9657" y="17195"/>
                      <a:pt x="10360" y="17025"/>
                      <a:pt x="11033" y="16679"/>
                    </a:cubicBezTo>
                    <a:cubicBezTo>
                      <a:pt x="11348" y="16520"/>
                      <a:pt x="11626" y="16285"/>
                      <a:pt x="11918" y="16080"/>
                    </a:cubicBezTo>
                    <a:cubicBezTo>
                      <a:pt x="11972" y="16041"/>
                      <a:pt x="12023" y="15988"/>
                      <a:pt x="12053" y="15929"/>
                    </a:cubicBezTo>
                    <a:cubicBezTo>
                      <a:pt x="12076" y="15886"/>
                      <a:pt x="12080" y="15814"/>
                      <a:pt x="12055" y="15775"/>
                    </a:cubicBezTo>
                    <a:cubicBezTo>
                      <a:pt x="12037" y="15743"/>
                      <a:pt x="12010" y="15731"/>
                      <a:pt x="11980" y="15731"/>
                    </a:cubicBezTo>
                    <a:cubicBezTo>
                      <a:pt x="11951" y="15731"/>
                      <a:pt x="11918" y="15743"/>
                      <a:pt x="11890" y="15763"/>
                    </a:cubicBezTo>
                    <a:cubicBezTo>
                      <a:pt x="11830" y="15798"/>
                      <a:pt x="11779" y="15845"/>
                      <a:pt x="11728" y="15888"/>
                    </a:cubicBezTo>
                    <a:cubicBezTo>
                      <a:pt x="11427" y="16143"/>
                      <a:pt x="11100" y="16352"/>
                      <a:pt x="10736" y="16506"/>
                    </a:cubicBezTo>
                    <a:cubicBezTo>
                      <a:pt x="10648" y="16542"/>
                      <a:pt x="10556" y="16573"/>
                      <a:pt x="10464" y="16594"/>
                    </a:cubicBezTo>
                    <a:cubicBezTo>
                      <a:pt x="10426" y="16601"/>
                      <a:pt x="10390" y="16605"/>
                      <a:pt x="10354" y="16605"/>
                    </a:cubicBezTo>
                    <a:cubicBezTo>
                      <a:pt x="10167" y="16605"/>
                      <a:pt x="10016" y="16497"/>
                      <a:pt x="9954" y="16301"/>
                    </a:cubicBezTo>
                    <a:cubicBezTo>
                      <a:pt x="9780" y="15746"/>
                      <a:pt x="9654" y="15186"/>
                      <a:pt x="9739" y="14597"/>
                    </a:cubicBezTo>
                    <a:cubicBezTo>
                      <a:pt x="9797" y="14171"/>
                      <a:pt x="10034" y="13967"/>
                      <a:pt x="10511" y="13954"/>
                    </a:cubicBezTo>
                    <a:cubicBezTo>
                      <a:pt x="10555" y="13953"/>
                      <a:pt x="10600" y="13952"/>
                      <a:pt x="10644" y="13952"/>
                    </a:cubicBezTo>
                    <a:close/>
                    <a:moveTo>
                      <a:pt x="10760" y="1"/>
                    </a:moveTo>
                    <a:cubicBezTo>
                      <a:pt x="10712" y="1"/>
                      <a:pt x="10663" y="3"/>
                      <a:pt x="10613" y="9"/>
                    </a:cubicBezTo>
                    <a:cubicBezTo>
                      <a:pt x="10310" y="44"/>
                      <a:pt x="10059" y="199"/>
                      <a:pt x="9846" y="414"/>
                    </a:cubicBezTo>
                    <a:cubicBezTo>
                      <a:pt x="9523" y="742"/>
                      <a:pt x="9287" y="1134"/>
                      <a:pt x="9124" y="1558"/>
                    </a:cubicBezTo>
                    <a:cubicBezTo>
                      <a:pt x="9007" y="1863"/>
                      <a:pt x="8931" y="2184"/>
                      <a:pt x="8843" y="2501"/>
                    </a:cubicBezTo>
                    <a:cubicBezTo>
                      <a:pt x="8807" y="2634"/>
                      <a:pt x="8774" y="2695"/>
                      <a:pt x="8717" y="2695"/>
                    </a:cubicBezTo>
                    <a:cubicBezTo>
                      <a:pt x="8677" y="2695"/>
                      <a:pt x="8626" y="2666"/>
                      <a:pt x="8555" y="2612"/>
                    </a:cubicBezTo>
                    <a:cubicBezTo>
                      <a:pt x="8342" y="2443"/>
                      <a:pt x="8109" y="2363"/>
                      <a:pt x="7861" y="2363"/>
                    </a:cubicBezTo>
                    <a:cubicBezTo>
                      <a:pt x="7747" y="2363"/>
                      <a:pt x="7631" y="2380"/>
                      <a:pt x="7511" y="2413"/>
                    </a:cubicBezTo>
                    <a:cubicBezTo>
                      <a:pt x="7049" y="2540"/>
                      <a:pt x="6740" y="2966"/>
                      <a:pt x="6724" y="3487"/>
                    </a:cubicBezTo>
                    <a:cubicBezTo>
                      <a:pt x="6712" y="4015"/>
                      <a:pt x="6857" y="4510"/>
                      <a:pt x="7078" y="4981"/>
                    </a:cubicBezTo>
                    <a:cubicBezTo>
                      <a:pt x="7205" y="5251"/>
                      <a:pt x="7370" y="5505"/>
                      <a:pt x="7528" y="5773"/>
                    </a:cubicBezTo>
                    <a:cubicBezTo>
                      <a:pt x="7478" y="5887"/>
                      <a:pt x="7429" y="5943"/>
                      <a:pt x="7365" y="5943"/>
                    </a:cubicBezTo>
                    <a:cubicBezTo>
                      <a:pt x="7316" y="5943"/>
                      <a:pt x="7258" y="5911"/>
                      <a:pt x="7184" y="5846"/>
                    </a:cubicBezTo>
                    <a:cubicBezTo>
                      <a:pt x="7166" y="5832"/>
                      <a:pt x="7151" y="5816"/>
                      <a:pt x="7133" y="5801"/>
                    </a:cubicBezTo>
                    <a:cubicBezTo>
                      <a:pt x="7020" y="5708"/>
                      <a:pt x="6899" y="5661"/>
                      <a:pt x="6774" y="5661"/>
                    </a:cubicBezTo>
                    <a:cubicBezTo>
                      <a:pt x="6680" y="5661"/>
                      <a:pt x="6583" y="5688"/>
                      <a:pt x="6486" y="5742"/>
                    </a:cubicBezTo>
                    <a:cubicBezTo>
                      <a:pt x="6458" y="5760"/>
                      <a:pt x="6429" y="5781"/>
                      <a:pt x="6399" y="5795"/>
                    </a:cubicBezTo>
                    <a:cubicBezTo>
                      <a:pt x="6370" y="5809"/>
                      <a:pt x="6347" y="5816"/>
                      <a:pt x="6328" y="5816"/>
                    </a:cubicBezTo>
                    <a:cubicBezTo>
                      <a:pt x="6292" y="5816"/>
                      <a:pt x="6270" y="5788"/>
                      <a:pt x="6251" y="5728"/>
                    </a:cubicBezTo>
                    <a:cubicBezTo>
                      <a:pt x="6243" y="5699"/>
                      <a:pt x="6241" y="5670"/>
                      <a:pt x="6235" y="5642"/>
                    </a:cubicBezTo>
                    <a:cubicBezTo>
                      <a:pt x="6188" y="5363"/>
                      <a:pt x="6149" y="5083"/>
                      <a:pt x="6088" y="4807"/>
                    </a:cubicBezTo>
                    <a:cubicBezTo>
                      <a:pt x="5973" y="4279"/>
                      <a:pt x="5783" y="3784"/>
                      <a:pt x="5453" y="3350"/>
                    </a:cubicBezTo>
                    <a:cubicBezTo>
                      <a:pt x="5124" y="2921"/>
                      <a:pt x="4715" y="2618"/>
                      <a:pt x="4158" y="2552"/>
                    </a:cubicBezTo>
                    <a:cubicBezTo>
                      <a:pt x="4115" y="2548"/>
                      <a:pt x="4071" y="2545"/>
                      <a:pt x="4027" y="2545"/>
                    </a:cubicBezTo>
                    <a:cubicBezTo>
                      <a:pt x="3635" y="2545"/>
                      <a:pt x="3221" y="2740"/>
                      <a:pt x="3115" y="3256"/>
                    </a:cubicBezTo>
                    <a:cubicBezTo>
                      <a:pt x="3105" y="3309"/>
                      <a:pt x="3090" y="3365"/>
                      <a:pt x="3068" y="3453"/>
                    </a:cubicBezTo>
                    <a:cubicBezTo>
                      <a:pt x="3010" y="3401"/>
                      <a:pt x="2980" y="3379"/>
                      <a:pt x="2957" y="3354"/>
                    </a:cubicBezTo>
                    <a:cubicBezTo>
                      <a:pt x="2824" y="3207"/>
                      <a:pt x="2699" y="3054"/>
                      <a:pt x="2562" y="2908"/>
                    </a:cubicBezTo>
                    <a:cubicBezTo>
                      <a:pt x="2233" y="2558"/>
                      <a:pt x="1855" y="2286"/>
                      <a:pt x="1392" y="2147"/>
                    </a:cubicBezTo>
                    <a:cubicBezTo>
                      <a:pt x="1273" y="2111"/>
                      <a:pt x="1156" y="2093"/>
                      <a:pt x="1044" y="2093"/>
                    </a:cubicBezTo>
                    <a:cubicBezTo>
                      <a:pt x="579" y="2093"/>
                      <a:pt x="194" y="2394"/>
                      <a:pt x="64" y="2890"/>
                    </a:cubicBezTo>
                    <a:cubicBezTo>
                      <a:pt x="1" y="3139"/>
                      <a:pt x="15" y="3387"/>
                      <a:pt x="73" y="3633"/>
                    </a:cubicBezTo>
                    <a:cubicBezTo>
                      <a:pt x="197" y="4183"/>
                      <a:pt x="476" y="4649"/>
                      <a:pt x="827" y="5083"/>
                    </a:cubicBezTo>
                    <a:cubicBezTo>
                      <a:pt x="936" y="5218"/>
                      <a:pt x="1059" y="5345"/>
                      <a:pt x="1169" y="5482"/>
                    </a:cubicBezTo>
                    <a:cubicBezTo>
                      <a:pt x="1243" y="5574"/>
                      <a:pt x="1218" y="5621"/>
                      <a:pt x="1106" y="5640"/>
                    </a:cubicBezTo>
                    <a:cubicBezTo>
                      <a:pt x="1032" y="5650"/>
                      <a:pt x="956" y="5656"/>
                      <a:pt x="885" y="5668"/>
                    </a:cubicBezTo>
                    <a:cubicBezTo>
                      <a:pt x="357" y="5760"/>
                      <a:pt x="97" y="6194"/>
                      <a:pt x="277" y="6703"/>
                    </a:cubicBezTo>
                    <a:cubicBezTo>
                      <a:pt x="398" y="7043"/>
                      <a:pt x="604" y="7325"/>
                      <a:pt x="850" y="7581"/>
                    </a:cubicBezTo>
                    <a:cubicBezTo>
                      <a:pt x="1241" y="7984"/>
                      <a:pt x="1701" y="8291"/>
                      <a:pt x="2188" y="8567"/>
                    </a:cubicBezTo>
                    <a:cubicBezTo>
                      <a:pt x="2241" y="8598"/>
                      <a:pt x="2290" y="8629"/>
                      <a:pt x="2337" y="8659"/>
                    </a:cubicBezTo>
                    <a:cubicBezTo>
                      <a:pt x="2325" y="8688"/>
                      <a:pt x="2323" y="8700"/>
                      <a:pt x="2315" y="8709"/>
                    </a:cubicBezTo>
                    <a:cubicBezTo>
                      <a:pt x="2290" y="8731"/>
                      <a:pt x="2264" y="8751"/>
                      <a:pt x="2235" y="8772"/>
                    </a:cubicBezTo>
                    <a:cubicBezTo>
                      <a:pt x="2010" y="8936"/>
                      <a:pt x="1916" y="9167"/>
                      <a:pt x="1912" y="9435"/>
                    </a:cubicBezTo>
                    <a:cubicBezTo>
                      <a:pt x="1906" y="9670"/>
                      <a:pt x="1967" y="9895"/>
                      <a:pt x="2096" y="10098"/>
                    </a:cubicBezTo>
                    <a:cubicBezTo>
                      <a:pt x="2276" y="10376"/>
                      <a:pt x="2526" y="10587"/>
                      <a:pt x="2816" y="10732"/>
                    </a:cubicBezTo>
                    <a:cubicBezTo>
                      <a:pt x="3252" y="10949"/>
                      <a:pt x="3698" y="11145"/>
                      <a:pt x="4148" y="11329"/>
                    </a:cubicBezTo>
                    <a:cubicBezTo>
                      <a:pt x="4696" y="11554"/>
                      <a:pt x="5236" y="11788"/>
                      <a:pt x="5738" y="12103"/>
                    </a:cubicBezTo>
                    <a:cubicBezTo>
                      <a:pt x="6382" y="12510"/>
                      <a:pt x="6898" y="13042"/>
                      <a:pt x="7327" y="13666"/>
                    </a:cubicBezTo>
                    <a:cubicBezTo>
                      <a:pt x="7497" y="13913"/>
                      <a:pt x="7477" y="14302"/>
                      <a:pt x="7135" y="14429"/>
                    </a:cubicBezTo>
                    <a:cubicBezTo>
                      <a:pt x="7041" y="14466"/>
                      <a:pt x="6951" y="14515"/>
                      <a:pt x="6859" y="14558"/>
                    </a:cubicBezTo>
                    <a:cubicBezTo>
                      <a:pt x="6118" y="14897"/>
                      <a:pt x="5435" y="15327"/>
                      <a:pt x="4878" y="15937"/>
                    </a:cubicBezTo>
                    <a:cubicBezTo>
                      <a:pt x="4567" y="16274"/>
                      <a:pt x="4312" y="16649"/>
                      <a:pt x="4183" y="17093"/>
                    </a:cubicBezTo>
                    <a:cubicBezTo>
                      <a:pt x="4085" y="17412"/>
                      <a:pt x="4021" y="17739"/>
                      <a:pt x="3950" y="18067"/>
                    </a:cubicBezTo>
                    <a:cubicBezTo>
                      <a:pt x="3682" y="19296"/>
                      <a:pt x="3706" y="20536"/>
                      <a:pt x="3862" y="21774"/>
                    </a:cubicBezTo>
                    <a:cubicBezTo>
                      <a:pt x="3941" y="22386"/>
                      <a:pt x="4056" y="22995"/>
                      <a:pt x="4183" y="23599"/>
                    </a:cubicBezTo>
                    <a:cubicBezTo>
                      <a:pt x="4336" y="24348"/>
                      <a:pt x="4496" y="25096"/>
                      <a:pt x="4698" y="25833"/>
                    </a:cubicBezTo>
                    <a:cubicBezTo>
                      <a:pt x="4964" y="26801"/>
                      <a:pt x="5271" y="27754"/>
                      <a:pt x="5560" y="28716"/>
                    </a:cubicBezTo>
                    <a:cubicBezTo>
                      <a:pt x="6071" y="30432"/>
                      <a:pt x="6660" y="32122"/>
                      <a:pt x="7258" y="33810"/>
                    </a:cubicBezTo>
                    <a:cubicBezTo>
                      <a:pt x="7708" y="35078"/>
                      <a:pt x="8215" y="36318"/>
                      <a:pt x="8884" y="37491"/>
                    </a:cubicBezTo>
                    <a:cubicBezTo>
                      <a:pt x="9443" y="38464"/>
                      <a:pt x="10089" y="39367"/>
                      <a:pt x="10951" y="40105"/>
                    </a:cubicBezTo>
                    <a:cubicBezTo>
                      <a:pt x="11233" y="40345"/>
                      <a:pt x="11531" y="40490"/>
                      <a:pt x="11887" y="40490"/>
                    </a:cubicBezTo>
                    <a:cubicBezTo>
                      <a:pt x="11942" y="40490"/>
                      <a:pt x="11998" y="40487"/>
                      <a:pt x="12055" y="40480"/>
                    </a:cubicBezTo>
                    <a:cubicBezTo>
                      <a:pt x="12481" y="40427"/>
                      <a:pt x="12857" y="40265"/>
                      <a:pt x="13168" y="39976"/>
                    </a:cubicBezTo>
                    <a:cubicBezTo>
                      <a:pt x="13375" y="39784"/>
                      <a:pt x="13567" y="39571"/>
                      <a:pt x="13739" y="39346"/>
                    </a:cubicBezTo>
                    <a:cubicBezTo>
                      <a:pt x="14273" y="38638"/>
                      <a:pt x="14644" y="37840"/>
                      <a:pt x="14940" y="37012"/>
                    </a:cubicBezTo>
                    <a:cubicBezTo>
                      <a:pt x="15394" y="35743"/>
                      <a:pt x="15640" y="34422"/>
                      <a:pt x="15834" y="33092"/>
                    </a:cubicBezTo>
                    <a:cubicBezTo>
                      <a:pt x="15920" y="32484"/>
                      <a:pt x="16014" y="31881"/>
                      <a:pt x="16090" y="31273"/>
                    </a:cubicBezTo>
                    <a:cubicBezTo>
                      <a:pt x="16164" y="30659"/>
                      <a:pt x="16219" y="30045"/>
                      <a:pt x="16278" y="29430"/>
                    </a:cubicBezTo>
                    <a:cubicBezTo>
                      <a:pt x="16297" y="29231"/>
                      <a:pt x="16286" y="29031"/>
                      <a:pt x="16319" y="28836"/>
                    </a:cubicBezTo>
                    <a:cubicBezTo>
                      <a:pt x="16424" y="28188"/>
                      <a:pt x="16464" y="27539"/>
                      <a:pt x="16475" y="26887"/>
                    </a:cubicBezTo>
                    <a:cubicBezTo>
                      <a:pt x="16501" y="25219"/>
                      <a:pt x="16471" y="23552"/>
                      <a:pt x="16383" y="21884"/>
                    </a:cubicBezTo>
                    <a:cubicBezTo>
                      <a:pt x="16336" y="20966"/>
                      <a:pt x="16254" y="20053"/>
                      <a:pt x="16039" y="19155"/>
                    </a:cubicBezTo>
                    <a:cubicBezTo>
                      <a:pt x="15840" y="18345"/>
                      <a:pt x="15624" y="17543"/>
                      <a:pt x="15278" y="16780"/>
                    </a:cubicBezTo>
                    <a:cubicBezTo>
                      <a:pt x="14991" y="16143"/>
                      <a:pt x="14633" y="15552"/>
                      <a:pt x="14108" y="15084"/>
                    </a:cubicBezTo>
                    <a:cubicBezTo>
                      <a:pt x="13078" y="14171"/>
                      <a:pt x="11888" y="13647"/>
                      <a:pt x="10496" y="13629"/>
                    </a:cubicBezTo>
                    <a:cubicBezTo>
                      <a:pt x="10241" y="13627"/>
                      <a:pt x="10108" y="13533"/>
                      <a:pt x="10059" y="13291"/>
                    </a:cubicBezTo>
                    <a:cubicBezTo>
                      <a:pt x="10040" y="13199"/>
                      <a:pt x="10057" y="13087"/>
                      <a:pt x="10089" y="12995"/>
                    </a:cubicBezTo>
                    <a:cubicBezTo>
                      <a:pt x="10290" y="12424"/>
                      <a:pt x="10572" y="11896"/>
                      <a:pt x="10926" y="11405"/>
                    </a:cubicBezTo>
                    <a:cubicBezTo>
                      <a:pt x="11266" y="10928"/>
                      <a:pt x="11622" y="10466"/>
                      <a:pt x="11961" y="9989"/>
                    </a:cubicBezTo>
                    <a:cubicBezTo>
                      <a:pt x="12244" y="9598"/>
                      <a:pt x="12516" y="9202"/>
                      <a:pt x="12776" y="8796"/>
                    </a:cubicBezTo>
                    <a:cubicBezTo>
                      <a:pt x="12974" y="8479"/>
                      <a:pt x="13062" y="8121"/>
                      <a:pt x="13038" y="7739"/>
                    </a:cubicBezTo>
                    <a:cubicBezTo>
                      <a:pt x="13007" y="7264"/>
                      <a:pt x="12749" y="6908"/>
                      <a:pt x="12317" y="6765"/>
                    </a:cubicBezTo>
                    <a:cubicBezTo>
                      <a:pt x="12268" y="6751"/>
                      <a:pt x="12217" y="6742"/>
                      <a:pt x="12168" y="6726"/>
                    </a:cubicBezTo>
                    <a:cubicBezTo>
                      <a:pt x="12035" y="6689"/>
                      <a:pt x="11994" y="6583"/>
                      <a:pt x="12072" y="6468"/>
                    </a:cubicBezTo>
                    <a:cubicBezTo>
                      <a:pt x="12096" y="6427"/>
                      <a:pt x="12135" y="6393"/>
                      <a:pt x="12172" y="6354"/>
                    </a:cubicBezTo>
                    <a:cubicBezTo>
                      <a:pt x="12540" y="5949"/>
                      <a:pt x="12864" y="5513"/>
                      <a:pt x="13140" y="5042"/>
                    </a:cubicBezTo>
                    <a:cubicBezTo>
                      <a:pt x="13353" y="4684"/>
                      <a:pt x="13543" y="4312"/>
                      <a:pt x="13598" y="3896"/>
                    </a:cubicBezTo>
                    <a:cubicBezTo>
                      <a:pt x="13645" y="3555"/>
                      <a:pt x="13659" y="3213"/>
                      <a:pt x="13512" y="2890"/>
                    </a:cubicBezTo>
                    <a:cubicBezTo>
                      <a:pt x="13377" y="2595"/>
                      <a:pt x="13114" y="2427"/>
                      <a:pt x="12809" y="2427"/>
                    </a:cubicBezTo>
                    <a:cubicBezTo>
                      <a:pt x="12750" y="2427"/>
                      <a:pt x="12690" y="2433"/>
                      <a:pt x="12628" y="2446"/>
                    </a:cubicBezTo>
                    <a:cubicBezTo>
                      <a:pt x="12520" y="2468"/>
                      <a:pt x="12409" y="2499"/>
                      <a:pt x="12301" y="2532"/>
                    </a:cubicBezTo>
                    <a:cubicBezTo>
                      <a:pt x="12281" y="2538"/>
                      <a:pt x="12262" y="2541"/>
                      <a:pt x="12245" y="2541"/>
                    </a:cubicBezTo>
                    <a:cubicBezTo>
                      <a:pt x="12180" y="2541"/>
                      <a:pt x="12141" y="2499"/>
                      <a:pt x="12123" y="2430"/>
                    </a:cubicBezTo>
                    <a:cubicBezTo>
                      <a:pt x="12096" y="2321"/>
                      <a:pt x="12080" y="2209"/>
                      <a:pt x="12066" y="2096"/>
                    </a:cubicBezTo>
                    <a:cubicBezTo>
                      <a:pt x="12045" y="1885"/>
                      <a:pt x="12041" y="1677"/>
                      <a:pt x="12013" y="1468"/>
                    </a:cubicBezTo>
                    <a:cubicBezTo>
                      <a:pt x="11968" y="1118"/>
                      <a:pt x="11869" y="781"/>
                      <a:pt x="11657" y="490"/>
                    </a:cubicBezTo>
                    <a:cubicBezTo>
                      <a:pt x="11428" y="176"/>
                      <a:pt x="11133" y="1"/>
                      <a:pt x="10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3653700" y="4291875"/>
                <a:ext cx="130600" cy="22150"/>
              </a:xfrm>
              <a:custGeom>
                <a:rect b="b" l="l" r="r" t="t"/>
                <a:pathLst>
                  <a:path extrusionOk="0" h="886" w="5224">
                    <a:moveTo>
                      <a:pt x="5057" y="0"/>
                    </a:moveTo>
                    <a:cubicBezTo>
                      <a:pt x="5049" y="0"/>
                      <a:pt x="5041" y="1"/>
                      <a:pt x="5034" y="1"/>
                    </a:cubicBezTo>
                    <a:cubicBezTo>
                      <a:pt x="4976" y="10"/>
                      <a:pt x="4921" y="51"/>
                      <a:pt x="4872" y="89"/>
                    </a:cubicBezTo>
                    <a:cubicBezTo>
                      <a:pt x="4683" y="233"/>
                      <a:pt x="4469" y="293"/>
                      <a:pt x="4240" y="293"/>
                    </a:cubicBezTo>
                    <a:cubicBezTo>
                      <a:pt x="4222" y="293"/>
                      <a:pt x="4203" y="293"/>
                      <a:pt x="4185" y="292"/>
                    </a:cubicBezTo>
                    <a:cubicBezTo>
                      <a:pt x="4076" y="288"/>
                      <a:pt x="3966" y="284"/>
                      <a:pt x="3861" y="265"/>
                    </a:cubicBezTo>
                    <a:cubicBezTo>
                      <a:pt x="3721" y="243"/>
                      <a:pt x="3582" y="231"/>
                      <a:pt x="3445" y="231"/>
                    </a:cubicBezTo>
                    <a:cubicBezTo>
                      <a:pt x="3128" y="231"/>
                      <a:pt x="2819" y="297"/>
                      <a:pt x="2523" y="460"/>
                    </a:cubicBezTo>
                    <a:cubicBezTo>
                      <a:pt x="2395" y="532"/>
                      <a:pt x="2260" y="565"/>
                      <a:pt x="2122" y="565"/>
                    </a:cubicBezTo>
                    <a:cubicBezTo>
                      <a:pt x="2014" y="565"/>
                      <a:pt x="1905" y="545"/>
                      <a:pt x="1797" y="507"/>
                    </a:cubicBezTo>
                    <a:cubicBezTo>
                      <a:pt x="1626" y="445"/>
                      <a:pt x="1455" y="412"/>
                      <a:pt x="1284" y="412"/>
                    </a:cubicBezTo>
                    <a:cubicBezTo>
                      <a:pt x="1134" y="412"/>
                      <a:pt x="983" y="437"/>
                      <a:pt x="831" y="490"/>
                    </a:cubicBezTo>
                    <a:cubicBezTo>
                      <a:pt x="752" y="519"/>
                      <a:pt x="675" y="536"/>
                      <a:pt x="601" y="536"/>
                    </a:cubicBezTo>
                    <a:cubicBezTo>
                      <a:pt x="482" y="536"/>
                      <a:pt x="372" y="492"/>
                      <a:pt x="271" y="384"/>
                    </a:cubicBezTo>
                    <a:cubicBezTo>
                      <a:pt x="239" y="349"/>
                      <a:pt x="198" y="326"/>
                      <a:pt x="157" y="326"/>
                    </a:cubicBezTo>
                    <a:cubicBezTo>
                      <a:pt x="128" y="326"/>
                      <a:pt x="99" y="336"/>
                      <a:pt x="72" y="360"/>
                    </a:cubicBezTo>
                    <a:cubicBezTo>
                      <a:pt x="1" y="421"/>
                      <a:pt x="1" y="507"/>
                      <a:pt x="46" y="578"/>
                    </a:cubicBezTo>
                    <a:cubicBezTo>
                      <a:pt x="85" y="640"/>
                      <a:pt x="138" y="695"/>
                      <a:pt x="197" y="736"/>
                    </a:cubicBezTo>
                    <a:cubicBezTo>
                      <a:pt x="321" y="826"/>
                      <a:pt x="454" y="866"/>
                      <a:pt x="592" y="866"/>
                    </a:cubicBezTo>
                    <a:cubicBezTo>
                      <a:pt x="685" y="866"/>
                      <a:pt x="780" y="848"/>
                      <a:pt x="876" y="814"/>
                    </a:cubicBezTo>
                    <a:cubicBezTo>
                      <a:pt x="1019" y="763"/>
                      <a:pt x="1159" y="737"/>
                      <a:pt x="1299" y="737"/>
                    </a:cubicBezTo>
                    <a:cubicBezTo>
                      <a:pt x="1435" y="737"/>
                      <a:pt x="1571" y="761"/>
                      <a:pt x="1709" y="810"/>
                    </a:cubicBezTo>
                    <a:cubicBezTo>
                      <a:pt x="1849" y="860"/>
                      <a:pt x="1987" y="886"/>
                      <a:pt x="2124" y="886"/>
                    </a:cubicBezTo>
                    <a:cubicBezTo>
                      <a:pt x="2319" y="886"/>
                      <a:pt x="2510" y="835"/>
                      <a:pt x="2695" y="734"/>
                    </a:cubicBezTo>
                    <a:cubicBezTo>
                      <a:pt x="2935" y="605"/>
                      <a:pt x="3183" y="557"/>
                      <a:pt x="3438" y="557"/>
                    </a:cubicBezTo>
                    <a:cubicBezTo>
                      <a:pt x="3543" y="557"/>
                      <a:pt x="3648" y="565"/>
                      <a:pt x="3755" y="578"/>
                    </a:cubicBezTo>
                    <a:cubicBezTo>
                      <a:pt x="3904" y="599"/>
                      <a:pt x="4058" y="609"/>
                      <a:pt x="4191" y="621"/>
                    </a:cubicBezTo>
                    <a:cubicBezTo>
                      <a:pt x="4543" y="619"/>
                      <a:pt x="4841" y="533"/>
                      <a:pt x="5099" y="317"/>
                    </a:cubicBezTo>
                    <a:cubicBezTo>
                      <a:pt x="5132" y="288"/>
                      <a:pt x="5177" y="257"/>
                      <a:pt x="5189" y="220"/>
                    </a:cubicBezTo>
                    <a:cubicBezTo>
                      <a:pt x="5208" y="165"/>
                      <a:pt x="5224" y="89"/>
                      <a:pt x="5197" y="51"/>
                    </a:cubicBezTo>
                    <a:cubicBezTo>
                      <a:pt x="5173" y="17"/>
                      <a:pt x="5108" y="0"/>
                      <a:pt x="5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3675750" y="4434825"/>
                <a:ext cx="120950" cy="25150"/>
              </a:xfrm>
              <a:custGeom>
                <a:rect b="b" l="l" r="r" t="t"/>
                <a:pathLst>
                  <a:path extrusionOk="0" h="1006" w="4838">
                    <a:moveTo>
                      <a:pt x="4681" y="0"/>
                    </a:moveTo>
                    <a:cubicBezTo>
                      <a:pt x="4639" y="0"/>
                      <a:pt x="4590" y="12"/>
                      <a:pt x="4540" y="39"/>
                    </a:cubicBezTo>
                    <a:cubicBezTo>
                      <a:pt x="4387" y="120"/>
                      <a:pt x="4225" y="152"/>
                      <a:pt x="4063" y="152"/>
                    </a:cubicBezTo>
                    <a:cubicBezTo>
                      <a:pt x="3984" y="152"/>
                      <a:pt x="3905" y="144"/>
                      <a:pt x="3826" y="131"/>
                    </a:cubicBezTo>
                    <a:cubicBezTo>
                      <a:pt x="3743" y="117"/>
                      <a:pt x="3662" y="110"/>
                      <a:pt x="3583" y="110"/>
                    </a:cubicBezTo>
                    <a:cubicBezTo>
                      <a:pt x="3340" y="110"/>
                      <a:pt x="3113" y="176"/>
                      <a:pt x="2895" y="307"/>
                    </a:cubicBezTo>
                    <a:cubicBezTo>
                      <a:pt x="2695" y="429"/>
                      <a:pt x="2486" y="488"/>
                      <a:pt x="2266" y="488"/>
                    </a:cubicBezTo>
                    <a:cubicBezTo>
                      <a:pt x="2172" y="488"/>
                      <a:pt x="2077" y="477"/>
                      <a:pt x="1979" y="456"/>
                    </a:cubicBezTo>
                    <a:cubicBezTo>
                      <a:pt x="1856" y="428"/>
                      <a:pt x="1735" y="414"/>
                      <a:pt x="1614" y="414"/>
                    </a:cubicBezTo>
                    <a:cubicBezTo>
                      <a:pt x="1365" y="414"/>
                      <a:pt x="1121" y="472"/>
                      <a:pt x="884" y="581"/>
                    </a:cubicBezTo>
                    <a:cubicBezTo>
                      <a:pt x="744" y="645"/>
                      <a:pt x="600" y="691"/>
                      <a:pt x="452" y="691"/>
                    </a:cubicBezTo>
                    <a:cubicBezTo>
                      <a:pt x="378" y="691"/>
                      <a:pt x="302" y="679"/>
                      <a:pt x="226" y="652"/>
                    </a:cubicBezTo>
                    <a:cubicBezTo>
                      <a:pt x="209" y="646"/>
                      <a:pt x="188" y="641"/>
                      <a:pt x="170" y="641"/>
                    </a:cubicBezTo>
                    <a:cubicBezTo>
                      <a:pt x="160" y="641"/>
                      <a:pt x="150" y="643"/>
                      <a:pt x="142" y="646"/>
                    </a:cubicBezTo>
                    <a:cubicBezTo>
                      <a:pt x="95" y="667"/>
                      <a:pt x="23" y="691"/>
                      <a:pt x="13" y="726"/>
                    </a:cubicBezTo>
                    <a:cubicBezTo>
                      <a:pt x="0" y="777"/>
                      <a:pt x="25" y="847"/>
                      <a:pt x="60" y="890"/>
                    </a:cubicBezTo>
                    <a:cubicBezTo>
                      <a:pt x="84" y="927"/>
                      <a:pt x="144" y="939"/>
                      <a:pt x="193" y="957"/>
                    </a:cubicBezTo>
                    <a:cubicBezTo>
                      <a:pt x="290" y="990"/>
                      <a:pt x="387" y="1005"/>
                      <a:pt x="483" y="1005"/>
                    </a:cubicBezTo>
                    <a:cubicBezTo>
                      <a:pt x="637" y="1005"/>
                      <a:pt x="789" y="965"/>
                      <a:pt x="935" y="896"/>
                    </a:cubicBezTo>
                    <a:cubicBezTo>
                      <a:pt x="1166" y="787"/>
                      <a:pt x="1399" y="733"/>
                      <a:pt x="1639" y="733"/>
                    </a:cubicBezTo>
                    <a:cubicBezTo>
                      <a:pt x="1746" y="733"/>
                      <a:pt x="1854" y="744"/>
                      <a:pt x="1965" y="765"/>
                    </a:cubicBezTo>
                    <a:cubicBezTo>
                      <a:pt x="2079" y="787"/>
                      <a:pt x="2195" y="804"/>
                      <a:pt x="2310" y="804"/>
                    </a:cubicBezTo>
                    <a:cubicBezTo>
                      <a:pt x="2420" y="804"/>
                      <a:pt x="2530" y="789"/>
                      <a:pt x="2638" y="749"/>
                    </a:cubicBezTo>
                    <a:cubicBezTo>
                      <a:pt x="2785" y="693"/>
                      <a:pt x="2934" y="632"/>
                      <a:pt x="3071" y="554"/>
                    </a:cubicBezTo>
                    <a:cubicBezTo>
                      <a:pt x="3236" y="465"/>
                      <a:pt x="3403" y="419"/>
                      <a:pt x="3579" y="419"/>
                    </a:cubicBezTo>
                    <a:cubicBezTo>
                      <a:pt x="3644" y="419"/>
                      <a:pt x="3710" y="425"/>
                      <a:pt x="3777" y="438"/>
                    </a:cubicBezTo>
                    <a:cubicBezTo>
                      <a:pt x="3865" y="456"/>
                      <a:pt x="3957" y="458"/>
                      <a:pt x="4045" y="468"/>
                    </a:cubicBezTo>
                    <a:cubicBezTo>
                      <a:pt x="4056" y="468"/>
                      <a:pt x="4068" y="469"/>
                      <a:pt x="4079" y="469"/>
                    </a:cubicBezTo>
                    <a:cubicBezTo>
                      <a:pt x="4297" y="469"/>
                      <a:pt x="4498" y="429"/>
                      <a:pt x="4677" y="294"/>
                    </a:cubicBezTo>
                    <a:cubicBezTo>
                      <a:pt x="4786" y="221"/>
                      <a:pt x="4837" y="123"/>
                      <a:pt x="4802" y="59"/>
                    </a:cubicBezTo>
                    <a:cubicBezTo>
                      <a:pt x="4783" y="22"/>
                      <a:pt x="4738" y="0"/>
                      <a:pt x="46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3677550" y="4121600"/>
                <a:ext cx="33825" cy="36325"/>
              </a:xfrm>
              <a:custGeom>
                <a:rect b="b" l="l" r="r" t="t"/>
                <a:pathLst>
                  <a:path extrusionOk="0" h="1453" w="1353">
                    <a:moveTo>
                      <a:pt x="1137" y="0"/>
                    </a:moveTo>
                    <a:cubicBezTo>
                      <a:pt x="1126" y="0"/>
                      <a:pt x="1116" y="1"/>
                      <a:pt x="1105" y="4"/>
                    </a:cubicBezTo>
                    <a:cubicBezTo>
                      <a:pt x="1021" y="16"/>
                      <a:pt x="982" y="85"/>
                      <a:pt x="994" y="200"/>
                    </a:cubicBezTo>
                    <a:cubicBezTo>
                      <a:pt x="996" y="241"/>
                      <a:pt x="1017" y="280"/>
                      <a:pt x="1015" y="317"/>
                    </a:cubicBezTo>
                    <a:cubicBezTo>
                      <a:pt x="1013" y="486"/>
                      <a:pt x="1021" y="654"/>
                      <a:pt x="992" y="822"/>
                    </a:cubicBezTo>
                    <a:cubicBezTo>
                      <a:pt x="966" y="969"/>
                      <a:pt x="888" y="1102"/>
                      <a:pt x="714" y="1125"/>
                    </a:cubicBezTo>
                    <a:cubicBezTo>
                      <a:pt x="706" y="1126"/>
                      <a:pt x="698" y="1126"/>
                      <a:pt x="690" y="1126"/>
                    </a:cubicBezTo>
                    <a:cubicBezTo>
                      <a:pt x="569" y="1126"/>
                      <a:pt x="451" y="1011"/>
                      <a:pt x="407" y="832"/>
                    </a:cubicBezTo>
                    <a:cubicBezTo>
                      <a:pt x="362" y="662"/>
                      <a:pt x="346" y="489"/>
                      <a:pt x="319" y="315"/>
                    </a:cubicBezTo>
                    <a:cubicBezTo>
                      <a:pt x="301" y="198"/>
                      <a:pt x="260" y="143"/>
                      <a:pt x="174" y="139"/>
                    </a:cubicBezTo>
                    <a:cubicBezTo>
                      <a:pt x="169" y="138"/>
                      <a:pt x="164" y="138"/>
                      <a:pt x="159" y="138"/>
                    </a:cubicBezTo>
                    <a:cubicBezTo>
                      <a:pt x="77" y="138"/>
                      <a:pt x="22" y="188"/>
                      <a:pt x="14" y="300"/>
                    </a:cubicBezTo>
                    <a:cubicBezTo>
                      <a:pt x="0" y="621"/>
                      <a:pt x="43" y="939"/>
                      <a:pt x="237" y="1205"/>
                    </a:cubicBezTo>
                    <a:cubicBezTo>
                      <a:pt x="358" y="1371"/>
                      <a:pt x="526" y="1452"/>
                      <a:pt x="695" y="1452"/>
                    </a:cubicBezTo>
                    <a:cubicBezTo>
                      <a:pt x="881" y="1452"/>
                      <a:pt x="1066" y="1354"/>
                      <a:pt x="1189" y="1162"/>
                    </a:cubicBezTo>
                    <a:cubicBezTo>
                      <a:pt x="1260" y="1047"/>
                      <a:pt x="1301" y="926"/>
                      <a:pt x="1324" y="795"/>
                    </a:cubicBezTo>
                    <a:cubicBezTo>
                      <a:pt x="1352" y="630"/>
                      <a:pt x="1348" y="460"/>
                      <a:pt x="1318" y="294"/>
                    </a:cubicBezTo>
                    <a:cubicBezTo>
                      <a:pt x="1309" y="243"/>
                      <a:pt x="1297" y="192"/>
                      <a:pt x="1289" y="141"/>
                    </a:cubicBezTo>
                    <a:cubicBezTo>
                      <a:pt x="1264" y="48"/>
                      <a:pt x="1207" y="0"/>
                      <a:pt x="11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3640925" y="4121550"/>
                <a:ext cx="14125" cy="21125"/>
              </a:xfrm>
              <a:custGeom>
                <a:rect b="b" l="l" r="r" t="t"/>
                <a:pathLst>
                  <a:path extrusionOk="0" h="845" w="565">
                    <a:moveTo>
                      <a:pt x="275" y="1"/>
                    </a:moveTo>
                    <a:cubicBezTo>
                      <a:pt x="212" y="1"/>
                      <a:pt x="147" y="37"/>
                      <a:pt x="102" y="104"/>
                    </a:cubicBezTo>
                    <a:cubicBezTo>
                      <a:pt x="0" y="257"/>
                      <a:pt x="17" y="609"/>
                      <a:pt x="133" y="752"/>
                    </a:cubicBezTo>
                    <a:cubicBezTo>
                      <a:pt x="183" y="813"/>
                      <a:pt x="245" y="844"/>
                      <a:pt x="305" y="844"/>
                    </a:cubicBezTo>
                    <a:cubicBezTo>
                      <a:pt x="368" y="844"/>
                      <a:pt x="430" y="809"/>
                      <a:pt x="471" y="736"/>
                    </a:cubicBezTo>
                    <a:cubicBezTo>
                      <a:pt x="481" y="718"/>
                      <a:pt x="491" y="701"/>
                      <a:pt x="497" y="681"/>
                    </a:cubicBezTo>
                    <a:cubicBezTo>
                      <a:pt x="565" y="511"/>
                      <a:pt x="553" y="323"/>
                      <a:pt x="471" y="161"/>
                    </a:cubicBezTo>
                    <a:cubicBezTo>
                      <a:pt x="456" y="135"/>
                      <a:pt x="444" y="110"/>
                      <a:pt x="424" y="87"/>
                    </a:cubicBezTo>
                    <a:cubicBezTo>
                      <a:pt x="385" y="28"/>
                      <a:pt x="331"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3728375" y="4110250"/>
                <a:ext cx="14150" cy="21100"/>
              </a:xfrm>
              <a:custGeom>
                <a:rect b="b" l="l" r="r" t="t"/>
                <a:pathLst>
                  <a:path extrusionOk="0" h="844" w="566">
                    <a:moveTo>
                      <a:pt x="277" y="0"/>
                    </a:moveTo>
                    <a:cubicBezTo>
                      <a:pt x="213" y="0"/>
                      <a:pt x="148" y="37"/>
                      <a:pt x="103" y="104"/>
                    </a:cubicBezTo>
                    <a:cubicBezTo>
                      <a:pt x="1" y="257"/>
                      <a:pt x="17" y="607"/>
                      <a:pt x="134" y="750"/>
                    </a:cubicBezTo>
                    <a:cubicBezTo>
                      <a:pt x="183" y="812"/>
                      <a:pt x="246" y="844"/>
                      <a:pt x="306" y="844"/>
                    </a:cubicBezTo>
                    <a:cubicBezTo>
                      <a:pt x="369" y="844"/>
                      <a:pt x="430" y="808"/>
                      <a:pt x="471" y="736"/>
                    </a:cubicBezTo>
                    <a:cubicBezTo>
                      <a:pt x="482" y="717"/>
                      <a:pt x="492" y="699"/>
                      <a:pt x="498" y="679"/>
                    </a:cubicBezTo>
                    <a:cubicBezTo>
                      <a:pt x="565" y="511"/>
                      <a:pt x="553" y="321"/>
                      <a:pt x="471" y="161"/>
                    </a:cubicBezTo>
                    <a:cubicBezTo>
                      <a:pt x="457" y="134"/>
                      <a:pt x="443" y="110"/>
                      <a:pt x="424" y="85"/>
                    </a:cubicBezTo>
                    <a:cubicBezTo>
                      <a:pt x="385" y="27"/>
                      <a:pt x="332"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615" name="Shape 615"/>
        <p:cNvGrpSpPr/>
        <p:nvPr/>
      </p:nvGrpSpPr>
      <p:grpSpPr>
        <a:xfrm>
          <a:off x="0" y="0"/>
          <a:ext cx="0" cy="0"/>
          <a:chOff x="0" y="0"/>
          <a:chExt cx="0" cy="0"/>
        </a:xfrm>
      </p:grpSpPr>
      <p:sp>
        <p:nvSpPr>
          <p:cNvPr id="616" name="Google Shape;616;p25"/>
          <p:cNvSpPr txBox="1"/>
          <p:nvPr>
            <p:ph type="ctrTitle"/>
          </p:nvPr>
        </p:nvSpPr>
        <p:spPr>
          <a:xfrm>
            <a:off x="2429925" y="382600"/>
            <a:ext cx="4284000" cy="95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7" name="Google Shape;617;p25"/>
          <p:cNvSpPr txBox="1"/>
          <p:nvPr>
            <p:ph idx="1" type="subTitle"/>
          </p:nvPr>
        </p:nvSpPr>
        <p:spPr>
          <a:xfrm>
            <a:off x="2425050" y="2128400"/>
            <a:ext cx="4293900" cy="15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8" name="Google Shape;618;p25"/>
          <p:cNvSpPr/>
          <p:nvPr/>
        </p:nvSpPr>
        <p:spPr>
          <a:xfrm>
            <a:off x="1378063" y="3422250"/>
            <a:ext cx="1847850" cy="2372500"/>
          </a:xfrm>
          <a:custGeom>
            <a:rect b="b" l="l" r="r" t="t"/>
            <a:pathLst>
              <a:path extrusionOk="0" h="94900" w="73914">
                <a:moveTo>
                  <a:pt x="73914" y="92964"/>
                </a:moveTo>
                <a:cubicBezTo>
                  <a:pt x="60684" y="92964"/>
                  <a:pt x="45056" y="98368"/>
                  <a:pt x="34290" y="90678"/>
                </a:cubicBezTo>
                <a:cubicBezTo>
                  <a:pt x="27923" y="86130"/>
                  <a:pt x="22386" y="79240"/>
                  <a:pt x="20574" y="71628"/>
                </a:cubicBezTo>
                <a:cubicBezTo>
                  <a:pt x="16919" y="56276"/>
                  <a:pt x="51472" y="46975"/>
                  <a:pt x="46482" y="32004"/>
                </a:cubicBezTo>
                <a:cubicBezTo>
                  <a:pt x="45466" y="28956"/>
                  <a:pt x="40551" y="28956"/>
                  <a:pt x="37338" y="28956"/>
                </a:cubicBezTo>
                <a:cubicBezTo>
                  <a:pt x="30363" y="28956"/>
                  <a:pt x="23002" y="29647"/>
                  <a:pt x="16764" y="32766"/>
                </a:cubicBezTo>
                <a:cubicBezTo>
                  <a:pt x="14349" y="33974"/>
                  <a:pt x="8759" y="36191"/>
                  <a:pt x="10668" y="38100"/>
                </a:cubicBezTo>
                <a:cubicBezTo>
                  <a:pt x="15258" y="42690"/>
                  <a:pt x="22148" y="27633"/>
                  <a:pt x="20574" y="21336"/>
                </a:cubicBezTo>
                <a:cubicBezTo>
                  <a:pt x="18178" y="11751"/>
                  <a:pt x="8221" y="5480"/>
                  <a:pt x="0" y="0"/>
                </a:cubicBezTo>
              </a:path>
            </a:pathLst>
          </a:custGeom>
          <a:noFill/>
          <a:ln cap="flat" cmpd="sng" w="19050">
            <a:solidFill>
              <a:schemeClr val="accent2"/>
            </a:solidFill>
            <a:prstDash val="dash"/>
            <a:round/>
            <a:headEnd len="med" w="med" type="none"/>
            <a:tailEnd len="med" w="med" type="none"/>
          </a:ln>
        </p:spPr>
      </p:sp>
      <p:sp>
        <p:nvSpPr>
          <p:cNvPr id="619" name="Google Shape;619;p25"/>
          <p:cNvSpPr/>
          <p:nvPr/>
        </p:nvSpPr>
        <p:spPr>
          <a:xfrm>
            <a:off x="4038600" y="1562100"/>
            <a:ext cx="4930750" cy="4095750"/>
          </a:xfrm>
          <a:custGeom>
            <a:rect b="b" l="l" r="r" t="t"/>
            <a:pathLst>
              <a:path extrusionOk="0" h="163830" w="197230">
                <a:moveTo>
                  <a:pt x="0" y="163830"/>
                </a:moveTo>
                <a:cubicBezTo>
                  <a:pt x="24904" y="163830"/>
                  <a:pt x="49843" y="163418"/>
                  <a:pt x="74676" y="161544"/>
                </a:cubicBezTo>
                <a:cubicBezTo>
                  <a:pt x="91759" y="160255"/>
                  <a:pt x="110210" y="157707"/>
                  <a:pt x="124206" y="147828"/>
                </a:cubicBezTo>
                <a:cubicBezTo>
                  <a:pt x="126441" y="146250"/>
                  <a:pt x="126482" y="142833"/>
                  <a:pt x="127254" y="140208"/>
                </a:cubicBezTo>
                <a:cubicBezTo>
                  <a:pt x="129788" y="131593"/>
                  <a:pt x="132719" y="122364"/>
                  <a:pt x="131064" y="113538"/>
                </a:cubicBezTo>
                <a:cubicBezTo>
                  <a:pt x="129703" y="106281"/>
                  <a:pt x="112294" y="102782"/>
                  <a:pt x="116586" y="96774"/>
                </a:cubicBezTo>
                <a:cubicBezTo>
                  <a:pt x="120878" y="90766"/>
                  <a:pt x="129072" y="87784"/>
                  <a:pt x="136398" y="86868"/>
                </a:cubicBezTo>
                <a:cubicBezTo>
                  <a:pt x="148809" y="85317"/>
                  <a:pt x="164519" y="93543"/>
                  <a:pt x="169164" y="105156"/>
                </a:cubicBezTo>
                <a:cubicBezTo>
                  <a:pt x="171994" y="112231"/>
                  <a:pt x="162840" y="125292"/>
                  <a:pt x="155448" y="123444"/>
                </a:cubicBezTo>
                <a:cubicBezTo>
                  <a:pt x="151920" y="122562"/>
                  <a:pt x="150980" y="115685"/>
                  <a:pt x="153162" y="112776"/>
                </a:cubicBezTo>
                <a:cubicBezTo>
                  <a:pt x="155483" y="109681"/>
                  <a:pt x="159977" y="108554"/>
                  <a:pt x="163830" y="108204"/>
                </a:cubicBezTo>
                <a:cubicBezTo>
                  <a:pt x="170174" y="107627"/>
                  <a:pt x="176700" y="108183"/>
                  <a:pt x="182880" y="109728"/>
                </a:cubicBezTo>
                <a:cubicBezTo>
                  <a:pt x="186609" y="110660"/>
                  <a:pt x="191112" y="113384"/>
                  <a:pt x="194310" y="111252"/>
                </a:cubicBezTo>
                <a:cubicBezTo>
                  <a:pt x="199189" y="107999"/>
                  <a:pt x="196519" y="99550"/>
                  <a:pt x="195834" y="93726"/>
                </a:cubicBezTo>
                <a:cubicBezTo>
                  <a:pt x="194825" y="85149"/>
                  <a:pt x="191483" y="74485"/>
                  <a:pt x="183642" y="70866"/>
                </a:cubicBezTo>
                <a:cubicBezTo>
                  <a:pt x="175362" y="67044"/>
                  <a:pt x="165858" y="66821"/>
                  <a:pt x="156972" y="64770"/>
                </a:cubicBezTo>
                <a:cubicBezTo>
                  <a:pt x="140566" y="60984"/>
                  <a:pt x="120974" y="52341"/>
                  <a:pt x="115062" y="36576"/>
                </a:cubicBezTo>
                <a:cubicBezTo>
                  <a:pt x="113082" y="31295"/>
                  <a:pt x="113537" y="23969"/>
                  <a:pt x="117348" y="19812"/>
                </a:cubicBezTo>
                <a:cubicBezTo>
                  <a:pt x="126268" y="10081"/>
                  <a:pt x="139831" y="5904"/>
                  <a:pt x="151638" y="0"/>
                </a:cubicBezTo>
              </a:path>
            </a:pathLst>
          </a:custGeom>
          <a:noFill/>
          <a:ln cap="flat" cmpd="sng" w="19050">
            <a:solidFill>
              <a:schemeClr val="accent2"/>
            </a:solidFill>
            <a:prstDash val="dash"/>
            <a:round/>
            <a:headEnd len="med" w="med" type="none"/>
            <a:tailEnd len="med" w="med" type="none"/>
          </a:ln>
        </p:spPr>
      </p:sp>
      <p:sp>
        <p:nvSpPr>
          <p:cNvPr id="620" name="Google Shape;620;p25"/>
          <p:cNvSpPr/>
          <p:nvPr/>
        </p:nvSpPr>
        <p:spPr>
          <a:xfrm rot="-5400000">
            <a:off x="5609175" y="-9588"/>
            <a:ext cx="5660012" cy="2324139"/>
          </a:xfrm>
          <a:custGeom>
            <a:rect b="b" l="l" r="r" t="t"/>
            <a:pathLst>
              <a:path extrusionOk="0" h="39872" w="82047">
                <a:moveTo>
                  <a:pt x="47626" y="1"/>
                </a:moveTo>
                <a:cubicBezTo>
                  <a:pt x="45810" y="1"/>
                  <a:pt x="43855" y="305"/>
                  <a:pt x="41768" y="989"/>
                </a:cubicBezTo>
                <a:cubicBezTo>
                  <a:pt x="32602" y="3967"/>
                  <a:pt x="33114" y="12249"/>
                  <a:pt x="26057" y="16080"/>
                </a:cubicBezTo>
                <a:cubicBezTo>
                  <a:pt x="20892" y="18902"/>
                  <a:pt x="14936" y="18406"/>
                  <a:pt x="9539" y="22159"/>
                </a:cubicBezTo>
                <a:cubicBezTo>
                  <a:pt x="4359" y="25742"/>
                  <a:pt x="1" y="31155"/>
                  <a:pt x="2327" y="39871"/>
                </a:cubicBezTo>
                <a:lnTo>
                  <a:pt x="80278" y="39871"/>
                </a:lnTo>
                <a:cubicBezTo>
                  <a:pt x="81395" y="36925"/>
                  <a:pt x="82046" y="27510"/>
                  <a:pt x="74137" y="23338"/>
                </a:cubicBezTo>
                <a:cubicBezTo>
                  <a:pt x="66242" y="19166"/>
                  <a:pt x="64722" y="15025"/>
                  <a:pt x="62287" y="9798"/>
                </a:cubicBezTo>
                <a:cubicBezTo>
                  <a:pt x="60001" y="4939"/>
                  <a:pt x="54946" y="1"/>
                  <a:pt x="476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1111014" y="-742950"/>
            <a:ext cx="6445025" cy="3068950"/>
          </a:xfrm>
          <a:custGeom>
            <a:rect b="b" l="l" r="r" t="t"/>
            <a:pathLst>
              <a:path extrusionOk="0" h="122758" w="257801">
                <a:moveTo>
                  <a:pt x="245" y="90678"/>
                </a:moveTo>
                <a:cubicBezTo>
                  <a:pt x="245" y="94750"/>
                  <a:pt x="-625" y="99139"/>
                  <a:pt x="1007" y="102870"/>
                </a:cubicBezTo>
                <a:cubicBezTo>
                  <a:pt x="3815" y="109289"/>
                  <a:pt x="10239" y="113743"/>
                  <a:pt x="16247" y="117348"/>
                </a:cubicBezTo>
                <a:cubicBezTo>
                  <a:pt x="26521" y="123512"/>
                  <a:pt x="40636" y="124004"/>
                  <a:pt x="52061" y="120396"/>
                </a:cubicBezTo>
                <a:cubicBezTo>
                  <a:pt x="73057" y="113766"/>
                  <a:pt x="74642" y="79885"/>
                  <a:pt x="93971" y="69342"/>
                </a:cubicBezTo>
                <a:cubicBezTo>
                  <a:pt x="99550" y="66299"/>
                  <a:pt x="107503" y="65427"/>
                  <a:pt x="113021" y="68580"/>
                </a:cubicBezTo>
                <a:cubicBezTo>
                  <a:pt x="121952" y="73683"/>
                  <a:pt x="132248" y="91830"/>
                  <a:pt x="123689" y="97536"/>
                </a:cubicBezTo>
                <a:cubicBezTo>
                  <a:pt x="121153" y="99227"/>
                  <a:pt x="117081" y="99227"/>
                  <a:pt x="114545" y="97536"/>
                </a:cubicBezTo>
                <a:cubicBezTo>
                  <a:pt x="112135" y="95930"/>
                  <a:pt x="111691" y="91994"/>
                  <a:pt x="112259" y="89154"/>
                </a:cubicBezTo>
                <a:cubicBezTo>
                  <a:pt x="113529" y="82804"/>
                  <a:pt x="122158" y="80779"/>
                  <a:pt x="126737" y="76200"/>
                </a:cubicBezTo>
                <a:cubicBezTo>
                  <a:pt x="130753" y="72184"/>
                  <a:pt x="131017" y="64980"/>
                  <a:pt x="129785" y="59436"/>
                </a:cubicBezTo>
                <a:cubicBezTo>
                  <a:pt x="127460" y="48972"/>
                  <a:pt x="107267" y="30217"/>
                  <a:pt x="103877" y="40386"/>
                </a:cubicBezTo>
                <a:cubicBezTo>
                  <a:pt x="101057" y="48847"/>
                  <a:pt x="120447" y="51980"/>
                  <a:pt x="129023" y="49530"/>
                </a:cubicBezTo>
                <a:cubicBezTo>
                  <a:pt x="142464" y="45690"/>
                  <a:pt x="153284" y="33981"/>
                  <a:pt x="167123" y="32004"/>
                </a:cubicBezTo>
                <a:cubicBezTo>
                  <a:pt x="175793" y="30765"/>
                  <a:pt x="183960" y="36854"/>
                  <a:pt x="192269" y="39624"/>
                </a:cubicBezTo>
                <a:cubicBezTo>
                  <a:pt x="203356" y="43320"/>
                  <a:pt x="215945" y="43063"/>
                  <a:pt x="227321" y="40386"/>
                </a:cubicBezTo>
                <a:cubicBezTo>
                  <a:pt x="232877" y="39079"/>
                  <a:pt x="238647" y="37563"/>
                  <a:pt x="243323" y="34290"/>
                </a:cubicBezTo>
                <a:cubicBezTo>
                  <a:pt x="253487" y="27175"/>
                  <a:pt x="257801" y="12407"/>
                  <a:pt x="257801" y="0"/>
                </a:cubicBezTo>
              </a:path>
            </a:pathLst>
          </a:custGeom>
          <a:noFill/>
          <a:ln cap="flat" cmpd="sng" w="19050">
            <a:solidFill>
              <a:schemeClr val="accent2"/>
            </a:solidFill>
            <a:prstDash val="dash"/>
            <a:round/>
            <a:headEnd len="med" w="med" type="none"/>
            <a:tailEnd len="med" w="med" type="none"/>
          </a:ln>
        </p:spPr>
      </p:sp>
      <p:sp>
        <p:nvSpPr>
          <p:cNvPr id="622" name="Google Shape;622;p25"/>
          <p:cNvSpPr/>
          <p:nvPr/>
        </p:nvSpPr>
        <p:spPr>
          <a:xfrm rot="5400000">
            <a:off x="-1972775" y="1409687"/>
            <a:ext cx="5660012" cy="2324139"/>
          </a:xfrm>
          <a:custGeom>
            <a:rect b="b" l="l" r="r" t="t"/>
            <a:pathLst>
              <a:path extrusionOk="0" h="39872" w="82047">
                <a:moveTo>
                  <a:pt x="47626" y="1"/>
                </a:moveTo>
                <a:cubicBezTo>
                  <a:pt x="45810" y="1"/>
                  <a:pt x="43855" y="305"/>
                  <a:pt x="41768" y="989"/>
                </a:cubicBezTo>
                <a:cubicBezTo>
                  <a:pt x="32602" y="3967"/>
                  <a:pt x="33114" y="12249"/>
                  <a:pt x="26057" y="16080"/>
                </a:cubicBezTo>
                <a:cubicBezTo>
                  <a:pt x="20892" y="18902"/>
                  <a:pt x="14936" y="18406"/>
                  <a:pt x="9539" y="22159"/>
                </a:cubicBezTo>
                <a:cubicBezTo>
                  <a:pt x="4359" y="25742"/>
                  <a:pt x="1" y="31155"/>
                  <a:pt x="2327" y="39871"/>
                </a:cubicBezTo>
                <a:lnTo>
                  <a:pt x="80278" y="39871"/>
                </a:lnTo>
                <a:cubicBezTo>
                  <a:pt x="81395" y="36925"/>
                  <a:pt x="82046" y="27510"/>
                  <a:pt x="74137" y="23338"/>
                </a:cubicBezTo>
                <a:cubicBezTo>
                  <a:pt x="66242" y="19166"/>
                  <a:pt x="64722" y="15025"/>
                  <a:pt x="62287" y="9798"/>
                </a:cubicBezTo>
                <a:cubicBezTo>
                  <a:pt x="60001" y="4939"/>
                  <a:pt x="54946" y="1"/>
                  <a:pt x="476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txBox="1"/>
          <p:nvPr/>
        </p:nvSpPr>
        <p:spPr>
          <a:xfrm>
            <a:off x="2779350" y="3572908"/>
            <a:ext cx="3585300" cy="700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Alata"/>
                <a:ea typeface="Alata"/>
                <a:cs typeface="Alata"/>
                <a:sym typeface="Alata"/>
              </a:rPr>
              <a:t>CREDITS:</a:t>
            </a:r>
            <a:r>
              <a:rPr lang="en" sz="1200">
                <a:solidFill>
                  <a:schemeClr val="dk1"/>
                </a:solidFill>
                <a:latin typeface="Alata"/>
                <a:ea typeface="Alata"/>
                <a:cs typeface="Alata"/>
                <a:sym typeface="Alata"/>
              </a:rPr>
              <a:t> This presentation template was created by </a:t>
            </a:r>
            <a:r>
              <a:rPr b="1" lang="en" sz="1200">
                <a:solidFill>
                  <a:schemeClr val="dk1"/>
                </a:solidFill>
                <a:uFill>
                  <a:noFill/>
                </a:uFill>
                <a:latin typeface="Alata"/>
                <a:ea typeface="Alata"/>
                <a:cs typeface="Alata"/>
                <a:sym typeface="Alata"/>
                <a:hlinkClick r:id="rId2">
                  <a:extLst>
                    <a:ext uri="{A12FA001-AC4F-418D-AE19-62706E023703}">
                      <ahyp:hlinkClr val="tx"/>
                    </a:ext>
                  </a:extLst>
                </a:hlinkClick>
              </a:rPr>
              <a:t>Slidesgo</a:t>
            </a:r>
            <a:r>
              <a:rPr b="1" lang="en" sz="1200">
                <a:solidFill>
                  <a:schemeClr val="dk1"/>
                </a:solidFill>
                <a:latin typeface="Alata"/>
                <a:ea typeface="Alata"/>
                <a:cs typeface="Alata"/>
                <a:sym typeface="Alata"/>
              </a:rPr>
              <a:t>,</a:t>
            </a:r>
            <a:r>
              <a:rPr lang="en" sz="1200">
                <a:solidFill>
                  <a:schemeClr val="dk1"/>
                </a:solidFill>
                <a:latin typeface="Alata"/>
                <a:ea typeface="Alata"/>
                <a:cs typeface="Alata"/>
                <a:sym typeface="Alata"/>
              </a:rPr>
              <a:t> including icons by </a:t>
            </a:r>
            <a:r>
              <a:rPr b="1" lang="en" sz="1200">
                <a:solidFill>
                  <a:schemeClr val="dk1"/>
                </a:solidFill>
                <a:uFill>
                  <a:noFill/>
                </a:uFill>
                <a:latin typeface="Alata"/>
                <a:ea typeface="Alata"/>
                <a:cs typeface="Alata"/>
                <a:sym typeface="Alata"/>
                <a:hlinkClick r:id="rId3">
                  <a:extLst>
                    <a:ext uri="{A12FA001-AC4F-418D-AE19-62706E023703}">
                      <ahyp:hlinkClr val="tx"/>
                    </a:ext>
                  </a:extLst>
                </a:hlinkClick>
              </a:rPr>
              <a:t>Flaticon</a:t>
            </a:r>
            <a:r>
              <a:rPr b="1" lang="en" sz="1200">
                <a:solidFill>
                  <a:schemeClr val="dk1"/>
                </a:solidFill>
                <a:latin typeface="Alata"/>
                <a:ea typeface="Alata"/>
                <a:cs typeface="Alata"/>
                <a:sym typeface="Alata"/>
              </a:rPr>
              <a:t>,</a:t>
            </a:r>
            <a:r>
              <a:rPr lang="en" sz="1200">
                <a:solidFill>
                  <a:schemeClr val="dk1"/>
                </a:solidFill>
                <a:latin typeface="Alata"/>
                <a:ea typeface="Alata"/>
                <a:cs typeface="Alata"/>
                <a:sym typeface="Alata"/>
              </a:rPr>
              <a:t> and infographics &amp; images by </a:t>
            </a:r>
            <a:r>
              <a:rPr b="1" lang="en" sz="1200">
                <a:solidFill>
                  <a:schemeClr val="dk1"/>
                </a:solidFill>
                <a:uFill>
                  <a:noFill/>
                </a:uFill>
                <a:latin typeface="Alata"/>
                <a:ea typeface="Alata"/>
                <a:cs typeface="Alata"/>
                <a:sym typeface="Alata"/>
                <a:hlinkClick r:id="rId4">
                  <a:extLst>
                    <a:ext uri="{A12FA001-AC4F-418D-AE19-62706E023703}">
                      <ahyp:hlinkClr val="tx"/>
                    </a:ext>
                  </a:extLst>
                </a:hlinkClick>
              </a:rPr>
              <a:t>Freepik</a:t>
            </a:r>
            <a:endParaRPr b="1" sz="1200">
              <a:solidFill>
                <a:schemeClr val="dk1"/>
              </a:solidFill>
              <a:latin typeface="Alata"/>
              <a:ea typeface="Alata"/>
              <a:cs typeface="Alata"/>
              <a:sym typeface="Alat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624" name="Shape 624"/>
        <p:cNvGrpSpPr/>
        <p:nvPr/>
      </p:nvGrpSpPr>
      <p:grpSpPr>
        <a:xfrm>
          <a:off x="0" y="0"/>
          <a:ext cx="0" cy="0"/>
          <a:chOff x="0" y="0"/>
          <a:chExt cx="0" cy="0"/>
        </a:xfrm>
      </p:grpSpPr>
      <p:sp>
        <p:nvSpPr>
          <p:cNvPr id="625" name="Google Shape;625;p26"/>
          <p:cNvSpPr/>
          <p:nvPr/>
        </p:nvSpPr>
        <p:spPr>
          <a:xfrm>
            <a:off x="0" y="3719826"/>
            <a:ext cx="9144100" cy="1652239"/>
          </a:xfrm>
          <a:custGeom>
            <a:rect b="b" l="l" r="r" t="t"/>
            <a:pathLst>
              <a:path extrusionOk="0" h="12052" w="120021">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3170715" y="3153319"/>
            <a:ext cx="4331850" cy="2328075"/>
          </a:xfrm>
          <a:custGeom>
            <a:rect b="b" l="l" r="r" t="t"/>
            <a:pathLst>
              <a:path extrusionOk="0" h="93123" w="173274">
                <a:moveTo>
                  <a:pt x="933" y="73311"/>
                </a:moveTo>
                <a:cubicBezTo>
                  <a:pt x="933" y="64671"/>
                  <a:pt x="-1514" y="55425"/>
                  <a:pt x="1695" y="47403"/>
                </a:cubicBezTo>
                <a:cubicBezTo>
                  <a:pt x="6925" y="34328"/>
                  <a:pt x="20854" y="24362"/>
                  <a:pt x="34461" y="20733"/>
                </a:cubicBezTo>
                <a:cubicBezTo>
                  <a:pt x="45761" y="17720"/>
                  <a:pt x="58096" y="19720"/>
                  <a:pt x="69513" y="22257"/>
                </a:cubicBezTo>
                <a:cubicBezTo>
                  <a:pt x="76212" y="23746"/>
                  <a:pt x="85234" y="27872"/>
                  <a:pt x="90087" y="23019"/>
                </a:cubicBezTo>
                <a:cubicBezTo>
                  <a:pt x="95478" y="17628"/>
                  <a:pt x="98246" y="2008"/>
                  <a:pt x="90849" y="159"/>
                </a:cubicBezTo>
                <a:cubicBezTo>
                  <a:pt x="85769" y="-1111"/>
                  <a:pt x="82682" y="12494"/>
                  <a:pt x="87039" y="15399"/>
                </a:cubicBezTo>
                <a:cubicBezTo>
                  <a:pt x="105469" y="27686"/>
                  <a:pt x="133521" y="921"/>
                  <a:pt x="153333" y="10827"/>
                </a:cubicBezTo>
                <a:cubicBezTo>
                  <a:pt x="159937" y="14129"/>
                  <a:pt x="166133" y="19076"/>
                  <a:pt x="170097" y="25305"/>
                </a:cubicBezTo>
                <a:cubicBezTo>
                  <a:pt x="175415" y="33662"/>
                  <a:pt x="172818" y="45498"/>
                  <a:pt x="170097" y="55023"/>
                </a:cubicBezTo>
                <a:cubicBezTo>
                  <a:pt x="166028" y="69264"/>
                  <a:pt x="161288" y="88439"/>
                  <a:pt x="147237" y="93123"/>
                </a:cubicBezTo>
              </a:path>
            </a:pathLst>
          </a:custGeom>
          <a:noFill/>
          <a:ln cap="flat" cmpd="sng" w="19050">
            <a:solidFill>
              <a:schemeClr val="accent2"/>
            </a:solidFill>
            <a:prstDash val="dash"/>
            <a:round/>
            <a:headEnd len="med" w="med" type="none"/>
            <a:tailEnd len="med" w="med" type="none"/>
          </a:ln>
        </p:spPr>
      </p:sp>
      <p:sp>
        <p:nvSpPr>
          <p:cNvPr id="627" name="Google Shape;627;p26"/>
          <p:cNvSpPr/>
          <p:nvPr/>
        </p:nvSpPr>
        <p:spPr>
          <a:xfrm>
            <a:off x="7236624" y="-617350"/>
            <a:ext cx="4630125" cy="5588525"/>
          </a:xfrm>
          <a:custGeom>
            <a:rect b="b" l="l" r="r" t="t"/>
            <a:pathLst>
              <a:path extrusionOk="0" h="223541" w="185205">
                <a:moveTo>
                  <a:pt x="117387" y="217932"/>
                </a:moveTo>
                <a:cubicBezTo>
                  <a:pt x="80927" y="217932"/>
                  <a:pt x="15177" y="237894"/>
                  <a:pt x="9183" y="201930"/>
                </a:cubicBezTo>
                <a:cubicBezTo>
                  <a:pt x="6531" y="186017"/>
                  <a:pt x="34464" y="180924"/>
                  <a:pt x="49569" y="175260"/>
                </a:cubicBezTo>
                <a:cubicBezTo>
                  <a:pt x="64650" y="169605"/>
                  <a:pt x="79133" y="159200"/>
                  <a:pt x="87669" y="145542"/>
                </a:cubicBezTo>
                <a:cubicBezTo>
                  <a:pt x="89961" y="141874"/>
                  <a:pt x="91026" y="136048"/>
                  <a:pt x="88431" y="132588"/>
                </a:cubicBezTo>
                <a:cubicBezTo>
                  <a:pt x="85974" y="129311"/>
                  <a:pt x="81803" y="127165"/>
                  <a:pt x="77763" y="126492"/>
                </a:cubicBezTo>
                <a:cubicBezTo>
                  <a:pt x="71979" y="125528"/>
                  <a:pt x="65116" y="124763"/>
                  <a:pt x="60237" y="128016"/>
                </a:cubicBezTo>
                <a:cubicBezTo>
                  <a:pt x="57912" y="129566"/>
                  <a:pt x="58261" y="134422"/>
                  <a:pt x="60237" y="136398"/>
                </a:cubicBezTo>
                <a:cubicBezTo>
                  <a:pt x="66728" y="142889"/>
                  <a:pt x="80809" y="136401"/>
                  <a:pt x="86907" y="129540"/>
                </a:cubicBezTo>
                <a:cubicBezTo>
                  <a:pt x="93497" y="122126"/>
                  <a:pt x="96772" y="110036"/>
                  <a:pt x="93765" y="100584"/>
                </a:cubicBezTo>
                <a:cubicBezTo>
                  <a:pt x="89642" y="87626"/>
                  <a:pt x="81282" y="75909"/>
                  <a:pt x="71667" y="66294"/>
                </a:cubicBezTo>
                <a:cubicBezTo>
                  <a:pt x="65129" y="59756"/>
                  <a:pt x="58425" y="52187"/>
                  <a:pt x="49569" y="49530"/>
                </a:cubicBezTo>
                <a:cubicBezTo>
                  <a:pt x="33256" y="44636"/>
                  <a:pt x="-5179" y="50237"/>
                  <a:pt x="801" y="34290"/>
                </a:cubicBezTo>
                <a:cubicBezTo>
                  <a:pt x="11690" y="5254"/>
                  <a:pt x="57480" y="1114"/>
                  <a:pt x="88431" y="3048"/>
                </a:cubicBezTo>
                <a:cubicBezTo>
                  <a:pt x="120642" y="5061"/>
                  <a:pt x="156338" y="14433"/>
                  <a:pt x="185205" y="0"/>
                </a:cubicBezTo>
              </a:path>
            </a:pathLst>
          </a:custGeom>
          <a:noFill/>
          <a:ln cap="flat" cmpd="sng" w="19050">
            <a:solidFill>
              <a:schemeClr val="accent2"/>
            </a:solidFill>
            <a:prstDash val="dash"/>
            <a:round/>
            <a:headEnd len="med" w="med" type="none"/>
            <a:tailEnd len="med" w="med" type="none"/>
          </a:ln>
        </p:spPr>
      </p:sp>
      <p:sp>
        <p:nvSpPr>
          <p:cNvPr id="628" name="Google Shape;628;p26"/>
          <p:cNvSpPr/>
          <p:nvPr/>
        </p:nvSpPr>
        <p:spPr>
          <a:xfrm>
            <a:off x="-1352550" y="-1111443"/>
            <a:ext cx="3543300" cy="3618125"/>
          </a:xfrm>
          <a:custGeom>
            <a:rect b="b" l="l" r="r" t="t"/>
            <a:pathLst>
              <a:path extrusionOk="0" h="144725" w="141732">
                <a:moveTo>
                  <a:pt x="0" y="143487"/>
                </a:moveTo>
                <a:cubicBezTo>
                  <a:pt x="19916" y="143487"/>
                  <a:pt x="42865" y="148438"/>
                  <a:pt x="59436" y="137391"/>
                </a:cubicBezTo>
                <a:cubicBezTo>
                  <a:pt x="67175" y="132232"/>
                  <a:pt x="72395" y="123321"/>
                  <a:pt x="75438" y="114531"/>
                </a:cubicBezTo>
                <a:cubicBezTo>
                  <a:pt x="78439" y="105860"/>
                  <a:pt x="75487" y="95973"/>
                  <a:pt x="73152" y="87099"/>
                </a:cubicBezTo>
                <a:cubicBezTo>
                  <a:pt x="70030" y="75234"/>
                  <a:pt x="52137" y="66810"/>
                  <a:pt x="40386" y="70335"/>
                </a:cubicBezTo>
                <a:cubicBezTo>
                  <a:pt x="31138" y="73109"/>
                  <a:pt x="18266" y="85923"/>
                  <a:pt x="23622" y="93957"/>
                </a:cubicBezTo>
                <a:cubicBezTo>
                  <a:pt x="25059" y="96112"/>
                  <a:pt x="29021" y="96814"/>
                  <a:pt x="31242" y="95481"/>
                </a:cubicBezTo>
                <a:cubicBezTo>
                  <a:pt x="35652" y="92835"/>
                  <a:pt x="35567" y="86046"/>
                  <a:pt x="36576" y="81003"/>
                </a:cubicBezTo>
                <a:cubicBezTo>
                  <a:pt x="39295" y="67407"/>
                  <a:pt x="35538" y="51745"/>
                  <a:pt x="42672" y="39855"/>
                </a:cubicBezTo>
                <a:cubicBezTo>
                  <a:pt x="46092" y="34155"/>
                  <a:pt x="59511" y="31623"/>
                  <a:pt x="62484" y="37569"/>
                </a:cubicBezTo>
                <a:cubicBezTo>
                  <a:pt x="67942" y="48486"/>
                  <a:pt x="57973" y="72035"/>
                  <a:pt x="70104" y="73383"/>
                </a:cubicBezTo>
                <a:cubicBezTo>
                  <a:pt x="88999" y="75482"/>
                  <a:pt x="111532" y="66683"/>
                  <a:pt x="122682" y="51285"/>
                </a:cubicBezTo>
                <a:cubicBezTo>
                  <a:pt x="130351" y="40695"/>
                  <a:pt x="126167" y="25367"/>
                  <a:pt x="128016" y="12423"/>
                </a:cubicBezTo>
                <a:cubicBezTo>
                  <a:pt x="128627" y="8148"/>
                  <a:pt x="131059" y="4046"/>
                  <a:pt x="134112" y="993"/>
                </a:cubicBezTo>
                <a:cubicBezTo>
                  <a:pt x="135944" y="-839"/>
                  <a:pt x="139900" y="685"/>
                  <a:pt x="141732" y="2517"/>
                </a:cubicBezTo>
              </a:path>
            </a:pathLst>
          </a:custGeom>
          <a:noFill/>
          <a:ln cap="flat" cmpd="sng" w="19050">
            <a:solidFill>
              <a:schemeClr val="accent2"/>
            </a:solidFill>
            <a:prstDash val="dash"/>
            <a:round/>
            <a:headEnd len="med" w="med" type="none"/>
            <a:tailEnd len="med" w="med" type="none"/>
          </a:ln>
        </p:spPr>
      </p:sp>
      <p:grpSp>
        <p:nvGrpSpPr>
          <p:cNvPr id="629" name="Google Shape;629;p26"/>
          <p:cNvGrpSpPr/>
          <p:nvPr/>
        </p:nvGrpSpPr>
        <p:grpSpPr>
          <a:xfrm>
            <a:off x="8428901" y="3307074"/>
            <a:ext cx="548563" cy="524608"/>
            <a:chOff x="4963976" y="565949"/>
            <a:chExt cx="548563" cy="524608"/>
          </a:xfrm>
        </p:grpSpPr>
        <p:sp>
          <p:nvSpPr>
            <p:cNvPr id="630" name="Google Shape;630;p26"/>
            <p:cNvSpPr/>
            <p:nvPr/>
          </p:nvSpPr>
          <p:spPr>
            <a:xfrm>
              <a:off x="4993303" y="593824"/>
              <a:ext cx="489229" cy="467823"/>
            </a:xfrm>
            <a:custGeom>
              <a:rect b="b" l="l" r="r" t="t"/>
              <a:pathLst>
                <a:path extrusionOk="0" h="12457" w="13027">
                  <a:moveTo>
                    <a:pt x="7007" y="0"/>
                  </a:moveTo>
                  <a:cubicBezTo>
                    <a:pt x="6248" y="0"/>
                    <a:pt x="5527" y="184"/>
                    <a:pt x="4815" y="441"/>
                  </a:cubicBezTo>
                  <a:cubicBezTo>
                    <a:pt x="3976" y="744"/>
                    <a:pt x="3260" y="1271"/>
                    <a:pt x="2509" y="1740"/>
                  </a:cubicBezTo>
                  <a:cubicBezTo>
                    <a:pt x="2214" y="2047"/>
                    <a:pt x="1893" y="2329"/>
                    <a:pt x="1631" y="2663"/>
                  </a:cubicBezTo>
                  <a:cubicBezTo>
                    <a:pt x="1265" y="3131"/>
                    <a:pt x="958" y="3639"/>
                    <a:pt x="694" y="4177"/>
                  </a:cubicBezTo>
                  <a:cubicBezTo>
                    <a:pt x="242" y="5091"/>
                    <a:pt x="33" y="6053"/>
                    <a:pt x="0" y="7123"/>
                  </a:cubicBezTo>
                  <a:cubicBezTo>
                    <a:pt x="5" y="7217"/>
                    <a:pt x="0" y="7370"/>
                    <a:pt x="21" y="7524"/>
                  </a:cubicBezTo>
                  <a:cubicBezTo>
                    <a:pt x="64" y="7843"/>
                    <a:pt x="107" y="8166"/>
                    <a:pt x="170" y="8481"/>
                  </a:cubicBezTo>
                  <a:cubicBezTo>
                    <a:pt x="348" y="9357"/>
                    <a:pt x="737" y="10126"/>
                    <a:pt x="1355" y="10777"/>
                  </a:cubicBezTo>
                  <a:cubicBezTo>
                    <a:pt x="1476" y="10902"/>
                    <a:pt x="1609" y="11022"/>
                    <a:pt x="1750" y="11125"/>
                  </a:cubicBezTo>
                  <a:cubicBezTo>
                    <a:pt x="2519" y="11673"/>
                    <a:pt x="3362" y="12072"/>
                    <a:pt x="4283" y="12289"/>
                  </a:cubicBezTo>
                  <a:cubicBezTo>
                    <a:pt x="4720" y="12392"/>
                    <a:pt x="5161" y="12457"/>
                    <a:pt x="5607" y="12457"/>
                  </a:cubicBezTo>
                  <a:cubicBezTo>
                    <a:pt x="5790" y="12457"/>
                    <a:pt x="5974" y="12446"/>
                    <a:pt x="6159" y="12422"/>
                  </a:cubicBezTo>
                  <a:cubicBezTo>
                    <a:pt x="6349" y="12395"/>
                    <a:pt x="6541" y="12389"/>
                    <a:pt x="6736" y="12381"/>
                  </a:cubicBezTo>
                  <a:cubicBezTo>
                    <a:pt x="7059" y="12364"/>
                    <a:pt x="7384" y="12369"/>
                    <a:pt x="7705" y="12342"/>
                  </a:cubicBezTo>
                  <a:cubicBezTo>
                    <a:pt x="8117" y="12309"/>
                    <a:pt x="8528" y="12240"/>
                    <a:pt x="8913" y="12076"/>
                  </a:cubicBezTo>
                  <a:cubicBezTo>
                    <a:pt x="9287" y="11914"/>
                    <a:pt x="9661" y="11751"/>
                    <a:pt x="10021" y="11567"/>
                  </a:cubicBezTo>
                  <a:cubicBezTo>
                    <a:pt x="10809" y="11166"/>
                    <a:pt x="11509" y="10650"/>
                    <a:pt x="12051" y="9944"/>
                  </a:cubicBezTo>
                  <a:cubicBezTo>
                    <a:pt x="12440" y="9439"/>
                    <a:pt x="12742" y="8890"/>
                    <a:pt x="12824" y="8246"/>
                  </a:cubicBezTo>
                  <a:cubicBezTo>
                    <a:pt x="12873" y="7863"/>
                    <a:pt x="12910" y="7479"/>
                    <a:pt x="12937" y="7094"/>
                  </a:cubicBezTo>
                  <a:cubicBezTo>
                    <a:pt x="12966" y="6754"/>
                    <a:pt x="12976" y="6417"/>
                    <a:pt x="12996" y="6073"/>
                  </a:cubicBezTo>
                  <a:cubicBezTo>
                    <a:pt x="13025" y="5613"/>
                    <a:pt x="13027" y="5150"/>
                    <a:pt x="12855" y="4713"/>
                  </a:cubicBezTo>
                  <a:cubicBezTo>
                    <a:pt x="12706" y="4322"/>
                    <a:pt x="12532" y="3935"/>
                    <a:pt x="12356" y="3546"/>
                  </a:cubicBezTo>
                  <a:cubicBezTo>
                    <a:pt x="12069" y="2920"/>
                    <a:pt x="11644" y="2401"/>
                    <a:pt x="11098" y="1987"/>
                  </a:cubicBezTo>
                  <a:cubicBezTo>
                    <a:pt x="10748" y="1724"/>
                    <a:pt x="10388" y="1476"/>
                    <a:pt x="10046" y="1204"/>
                  </a:cubicBezTo>
                  <a:cubicBezTo>
                    <a:pt x="9600" y="854"/>
                    <a:pt x="9125" y="566"/>
                    <a:pt x="8606" y="343"/>
                  </a:cubicBezTo>
                  <a:cubicBezTo>
                    <a:pt x="8123" y="136"/>
                    <a:pt x="7622" y="11"/>
                    <a:pt x="7092" y="1"/>
                  </a:cubicBezTo>
                  <a:cubicBezTo>
                    <a:pt x="7063" y="0"/>
                    <a:pt x="7035" y="0"/>
                    <a:pt x="7007" y="0"/>
                  </a:cubicBezTo>
                  <a:close/>
                </a:path>
              </a:pathLst>
            </a:custGeom>
            <a:solidFill>
              <a:schemeClr val="accent6"/>
            </a:solidFill>
            <a:ln cap="flat" cmpd="sng" w="1524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1" name="Google Shape;631;p26"/>
            <p:cNvGrpSpPr/>
            <p:nvPr/>
          </p:nvGrpSpPr>
          <p:grpSpPr>
            <a:xfrm>
              <a:off x="4963976" y="565949"/>
              <a:ext cx="548563" cy="524608"/>
              <a:chOff x="3029225" y="4704750"/>
              <a:chExt cx="325750" cy="311525"/>
            </a:xfrm>
          </p:grpSpPr>
          <p:sp>
            <p:nvSpPr>
              <p:cNvPr id="632" name="Google Shape;632;p26"/>
              <p:cNvSpPr/>
              <p:nvPr/>
            </p:nvSpPr>
            <p:spPr>
              <a:xfrm>
                <a:off x="3029225" y="4704750"/>
                <a:ext cx="325750" cy="311525"/>
              </a:xfrm>
              <a:custGeom>
                <a:rect b="b" l="l" r="r" t="t"/>
                <a:pathLst>
                  <a:path extrusionOk="0" h="12461" w="13030">
                    <a:moveTo>
                      <a:pt x="7076" y="276"/>
                    </a:moveTo>
                    <a:cubicBezTo>
                      <a:pt x="7354" y="276"/>
                      <a:pt x="7638" y="349"/>
                      <a:pt x="7913" y="421"/>
                    </a:cubicBezTo>
                    <a:cubicBezTo>
                      <a:pt x="8522" y="576"/>
                      <a:pt x="9079" y="850"/>
                      <a:pt x="9586" y="1229"/>
                    </a:cubicBezTo>
                    <a:cubicBezTo>
                      <a:pt x="9999" y="1538"/>
                      <a:pt x="10413" y="1847"/>
                      <a:pt x="10826" y="2154"/>
                    </a:cubicBezTo>
                    <a:cubicBezTo>
                      <a:pt x="11378" y="2563"/>
                      <a:pt x="11810" y="3068"/>
                      <a:pt x="12121" y="3686"/>
                    </a:cubicBezTo>
                    <a:cubicBezTo>
                      <a:pt x="12362" y="4171"/>
                      <a:pt x="12604" y="4666"/>
                      <a:pt x="12673" y="5210"/>
                    </a:cubicBezTo>
                    <a:cubicBezTo>
                      <a:pt x="12714" y="5517"/>
                      <a:pt x="12698" y="5832"/>
                      <a:pt x="12688" y="6143"/>
                    </a:cubicBezTo>
                    <a:cubicBezTo>
                      <a:pt x="12678" y="6540"/>
                      <a:pt x="12655" y="6937"/>
                      <a:pt x="12624" y="7332"/>
                    </a:cubicBezTo>
                    <a:cubicBezTo>
                      <a:pt x="12598" y="7655"/>
                      <a:pt x="12561" y="7974"/>
                      <a:pt x="12512" y="8293"/>
                    </a:cubicBezTo>
                    <a:cubicBezTo>
                      <a:pt x="12438" y="8784"/>
                      <a:pt x="12199" y="9204"/>
                      <a:pt x="11921" y="9601"/>
                    </a:cubicBezTo>
                    <a:cubicBezTo>
                      <a:pt x="11507" y="10194"/>
                      <a:pt x="10961" y="10644"/>
                      <a:pt x="10355" y="11023"/>
                    </a:cubicBezTo>
                    <a:cubicBezTo>
                      <a:pt x="9885" y="11317"/>
                      <a:pt x="9400" y="11587"/>
                      <a:pt x="8878" y="11788"/>
                    </a:cubicBezTo>
                    <a:cubicBezTo>
                      <a:pt x="8432" y="11956"/>
                      <a:pt x="7972" y="12033"/>
                      <a:pt x="7499" y="12058"/>
                    </a:cubicBezTo>
                    <a:cubicBezTo>
                      <a:pt x="7006" y="12086"/>
                      <a:pt x="6511" y="12103"/>
                      <a:pt x="6020" y="12136"/>
                    </a:cubicBezTo>
                    <a:cubicBezTo>
                      <a:pt x="5905" y="12143"/>
                      <a:pt x="5791" y="12147"/>
                      <a:pt x="5677" y="12147"/>
                    </a:cubicBezTo>
                    <a:cubicBezTo>
                      <a:pt x="4877" y="12147"/>
                      <a:pt x="4111" y="11968"/>
                      <a:pt x="3364" y="11665"/>
                    </a:cubicBezTo>
                    <a:cubicBezTo>
                      <a:pt x="2855" y="11460"/>
                      <a:pt x="2376" y="11203"/>
                      <a:pt x="1936" y="10877"/>
                    </a:cubicBezTo>
                    <a:cubicBezTo>
                      <a:pt x="1824" y="10793"/>
                      <a:pt x="1711" y="10701"/>
                      <a:pt x="1615" y="10601"/>
                    </a:cubicBezTo>
                    <a:cubicBezTo>
                      <a:pt x="1012" y="9981"/>
                      <a:pt x="647" y="9234"/>
                      <a:pt x="480" y="8394"/>
                    </a:cubicBezTo>
                    <a:cubicBezTo>
                      <a:pt x="390" y="7950"/>
                      <a:pt x="308" y="7502"/>
                      <a:pt x="320" y="7043"/>
                    </a:cubicBezTo>
                    <a:cubicBezTo>
                      <a:pt x="359" y="6129"/>
                      <a:pt x="537" y="5249"/>
                      <a:pt x="942" y="4420"/>
                    </a:cubicBezTo>
                    <a:cubicBezTo>
                      <a:pt x="1208" y="3854"/>
                      <a:pt x="1533" y="3332"/>
                      <a:pt x="1906" y="2839"/>
                    </a:cubicBezTo>
                    <a:cubicBezTo>
                      <a:pt x="2106" y="2573"/>
                      <a:pt x="2348" y="2338"/>
                      <a:pt x="2587" y="2102"/>
                    </a:cubicBezTo>
                    <a:cubicBezTo>
                      <a:pt x="2689" y="2002"/>
                      <a:pt x="2826" y="1935"/>
                      <a:pt x="2949" y="1855"/>
                    </a:cubicBezTo>
                    <a:cubicBezTo>
                      <a:pt x="3379" y="1581"/>
                      <a:pt x="3798" y="1284"/>
                      <a:pt x="4246" y="1041"/>
                    </a:cubicBezTo>
                    <a:cubicBezTo>
                      <a:pt x="5095" y="578"/>
                      <a:pt x="6016" y="335"/>
                      <a:pt x="6978" y="279"/>
                    </a:cubicBezTo>
                    <a:cubicBezTo>
                      <a:pt x="7010" y="277"/>
                      <a:pt x="7043" y="276"/>
                      <a:pt x="7076" y="276"/>
                    </a:cubicBezTo>
                    <a:close/>
                    <a:moveTo>
                      <a:pt x="7007" y="0"/>
                    </a:moveTo>
                    <a:cubicBezTo>
                      <a:pt x="6247" y="0"/>
                      <a:pt x="5523" y="185"/>
                      <a:pt x="4817" y="441"/>
                    </a:cubicBezTo>
                    <a:cubicBezTo>
                      <a:pt x="3974" y="744"/>
                      <a:pt x="3258" y="1272"/>
                      <a:pt x="2509" y="1740"/>
                    </a:cubicBezTo>
                    <a:cubicBezTo>
                      <a:pt x="2215" y="2043"/>
                      <a:pt x="1891" y="2329"/>
                      <a:pt x="1632" y="2663"/>
                    </a:cubicBezTo>
                    <a:cubicBezTo>
                      <a:pt x="1269" y="3131"/>
                      <a:pt x="961" y="3639"/>
                      <a:pt x="695" y="4177"/>
                    </a:cubicBezTo>
                    <a:cubicBezTo>
                      <a:pt x="240" y="5091"/>
                      <a:pt x="34" y="6053"/>
                      <a:pt x="1" y="7123"/>
                    </a:cubicBezTo>
                    <a:cubicBezTo>
                      <a:pt x="3" y="7217"/>
                      <a:pt x="1" y="7373"/>
                      <a:pt x="23" y="7528"/>
                    </a:cubicBezTo>
                    <a:cubicBezTo>
                      <a:pt x="66" y="7849"/>
                      <a:pt x="109" y="8169"/>
                      <a:pt x="175" y="8486"/>
                    </a:cubicBezTo>
                    <a:cubicBezTo>
                      <a:pt x="351" y="9359"/>
                      <a:pt x="742" y="10133"/>
                      <a:pt x="1357" y="10781"/>
                    </a:cubicBezTo>
                    <a:cubicBezTo>
                      <a:pt x="1478" y="10910"/>
                      <a:pt x="1609" y="11031"/>
                      <a:pt x="1752" y="11129"/>
                    </a:cubicBezTo>
                    <a:cubicBezTo>
                      <a:pt x="2522" y="11679"/>
                      <a:pt x="3362" y="12078"/>
                      <a:pt x="4287" y="12293"/>
                    </a:cubicBezTo>
                    <a:cubicBezTo>
                      <a:pt x="4725" y="12395"/>
                      <a:pt x="5167" y="12461"/>
                      <a:pt x="5614" y="12461"/>
                    </a:cubicBezTo>
                    <a:cubicBezTo>
                      <a:pt x="5796" y="12461"/>
                      <a:pt x="5978" y="12450"/>
                      <a:pt x="6161" y="12426"/>
                    </a:cubicBezTo>
                    <a:cubicBezTo>
                      <a:pt x="6354" y="12404"/>
                      <a:pt x="6548" y="12395"/>
                      <a:pt x="6738" y="12385"/>
                    </a:cubicBezTo>
                    <a:cubicBezTo>
                      <a:pt x="7061" y="12371"/>
                      <a:pt x="7387" y="12373"/>
                      <a:pt x="7708" y="12346"/>
                    </a:cubicBezTo>
                    <a:cubicBezTo>
                      <a:pt x="8123" y="12314"/>
                      <a:pt x="8532" y="12248"/>
                      <a:pt x="8915" y="12080"/>
                    </a:cubicBezTo>
                    <a:cubicBezTo>
                      <a:pt x="9289" y="11923"/>
                      <a:pt x="9662" y="11757"/>
                      <a:pt x="10026" y="11573"/>
                    </a:cubicBezTo>
                    <a:cubicBezTo>
                      <a:pt x="10810" y="11170"/>
                      <a:pt x="11511" y="10654"/>
                      <a:pt x="12054" y="9948"/>
                    </a:cubicBezTo>
                    <a:cubicBezTo>
                      <a:pt x="12442" y="9445"/>
                      <a:pt x="12747" y="8895"/>
                      <a:pt x="12829" y="8250"/>
                    </a:cubicBezTo>
                    <a:cubicBezTo>
                      <a:pt x="12874" y="7866"/>
                      <a:pt x="12911" y="7483"/>
                      <a:pt x="12941" y="7099"/>
                    </a:cubicBezTo>
                    <a:cubicBezTo>
                      <a:pt x="12966" y="6759"/>
                      <a:pt x="12978" y="6419"/>
                      <a:pt x="12999" y="6080"/>
                    </a:cubicBezTo>
                    <a:cubicBezTo>
                      <a:pt x="13027" y="5617"/>
                      <a:pt x="13029" y="5157"/>
                      <a:pt x="12860" y="4719"/>
                    </a:cubicBezTo>
                    <a:cubicBezTo>
                      <a:pt x="12706" y="4322"/>
                      <a:pt x="12532" y="3933"/>
                      <a:pt x="12354" y="3547"/>
                    </a:cubicBezTo>
                    <a:cubicBezTo>
                      <a:pt x="12072" y="2921"/>
                      <a:pt x="11644" y="2401"/>
                      <a:pt x="11098" y="1988"/>
                    </a:cubicBezTo>
                    <a:cubicBezTo>
                      <a:pt x="10750" y="1722"/>
                      <a:pt x="10388" y="1472"/>
                      <a:pt x="10046" y="1204"/>
                    </a:cubicBezTo>
                    <a:cubicBezTo>
                      <a:pt x="9603" y="854"/>
                      <a:pt x="9126" y="566"/>
                      <a:pt x="8606" y="343"/>
                    </a:cubicBezTo>
                    <a:cubicBezTo>
                      <a:pt x="8123" y="134"/>
                      <a:pt x="7624" y="11"/>
                      <a:pt x="7092" y="1"/>
                    </a:cubicBezTo>
                    <a:cubicBezTo>
                      <a:pt x="7064" y="1"/>
                      <a:pt x="7036" y="0"/>
                      <a:pt x="7007" y="0"/>
                    </a:cubicBezTo>
                    <a:close/>
                  </a:path>
                </a:pathLst>
              </a:custGeom>
              <a:solidFill>
                <a:srgbClr val="684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3036900" y="4711650"/>
                <a:ext cx="310200" cy="296775"/>
              </a:xfrm>
              <a:custGeom>
                <a:rect b="b" l="l" r="r" t="t"/>
                <a:pathLst>
                  <a:path extrusionOk="0" h="11871" w="12408">
                    <a:moveTo>
                      <a:pt x="6769" y="0"/>
                    </a:moveTo>
                    <a:cubicBezTo>
                      <a:pt x="6736" y="0"/>
                      <a:pt x="6703" y="1"/>
                      <a:pt x="6671" y="3"/>
                    </a:cubicBezTo>
                    <a:cubicBezTo>
                      <a:pt x="5709" y="59"/>
                      <a:pt x="4788" y="302"/>
                      <a:pt x="3939" y="765"/>
                    </a:cubicBezTo>
                    <a:cubicBezTo>
                      <a:pt x="3491" y="1008"/>
                      <a:pt x="3072" y="1305"/>
                      <a:pt x="2642" y="1579"/>
                    </a:cubicBezTo>
                    <a:cubicBezTo>
                      <a:pt x="2519" y="1659"/>
                      <a:pt x="2382" y="1726"/>
                      <a:pt x="2280" y="1826"/>
                    </a:cubicBezTo>
                    <a:cubicBezTo>
                      <a:pt x="2041" y="2062"/>
                      <a:pt x="1799" y="2297"/>
                      <a:pt x="1599" y="2563"/>
                    </a:cubicBezTo>
                    <a:cubicBezTo>
                      <a:pt x="1226" y="3056"/>
                      <a:pt x="901" y="3578"/>
                      <a:pt x="635" y="4144"/>
                    </a:cubicBezTo>
                    <a:cubicBezTo>
                      <a:pt x="230" y="4973"/>
                      <a:pt x="52" y="5853"/>
                      <a:pt x="13" y="6767"/>
                    </a:cubicBezTo>
                    <a:cubicBezTo>
                      <a:pt x="1" y="7226"/>
                      <a:pt x="83" y="7674"/>
                      <a:pt x="173" y="8118"/>
                    </a:cubicBezTo>
                    <a:cubicBezTo>
                      <a:pt x="340" y="8958"/>
                      <a:pt x="705" y="9705"/>
                      <a:pt x="1308" y="10325"/>
                    </a:cubicBezTo>
                    <a:cubicBezTo>
                      <a:pt x="1404" y="10425"/>
                      <a:pt x="1517" y="10517"/>
                      <a:pt x="1629" y="10601"/>
                    </a:cubicBezTo>
                    <a:cubicBezTo>
                      <a:pt x="2069" y="10927"/>
                      <a:pt x="2548" y="11184"/>
                      <a:pt x="3057" y="11389"/>
                    </a:cubicBezTo>
                    <a:cubicBezTo>
                      <a:pt x="3804" y="11692"/>
                      <a:pt x="4570" y="11871"/>
                      <a:pt x="5370" y="11871"/>
                    </a:cubicBezTo>
                    <a:cubicBezTo>
                      <a:pt x="5484" y="11871"/>
                      <a:pt x="5598" y="11867"/>
                      <a:pt x="5713" y="11860"/>
                    </a:cubicBezTo>
                    <a:cubicBezTo>
                      <a:pt x="6204" y="11827"/>
                      <a:pt x="6699" y="11810"/>
                      <a:pt x="7192" y="11782"/>
                    </a:cubicBezTo>
                    <a:cubicBezTo>
                      <a:pt x="7665" y="11757"/>
                      <a:pt x="8125" y="11680"/>
                      <a:pt x="8571" y="11512"/>
                    </a:cubicBezTo>
                    <a:cubicBezTo>
                      <a:pt x="9093" y="11311"/>
                      <a:pt x="9578" y="11041"/>
                      <a:pt x="10048" y="10747"/>
                    </a:cubicBezTo>
                    <a:cubicBezTo>
                      <a:pt x="10654" y="10368"/>
                      <a:pt x="11200" y="9918"/>
                      <a:pt x="11614" y="9325"/>
                    </a:cubicBezTo>
                    <a:cubicBezTo>
                      <a:pt x="11892" y="8928"/>
                      <a:pt x="12131" y="8508"/>
                      <a:pt x="12205" y="8017"/>
                    </a:cubicBezTo>
                    <a:cubicBezTo>
                      <a:pt x="12254" y="7698"/>
                      <a:pt x="12291" y="7379"/>
                      <a:pt x="12317" y="7056"/>
                    </a:cubicBezTo>
                    <a:cubicBezTo>
                      <a:pt x="12348" y="6661"/>
                      <a:pt x="12371" y="6264"/>
                      <a:pt x="12381" y="5867"/>
                    </a:cubicBezTo>
                    <a:cubicBezTo>
                      <a:pt x="12391" y="5556"/>
                      <a:pt x="12407" y="5241"/>
                      <a:pt x="12366" y="4934"/>
                    </a:cubicBezTo>
                    <a:cubicBezTo>
                      <a:pt x="12297" y="4390"/>
                      <a:pt x="12055" y="3895"/>
                      <a:pt x="11814" y="3410"/>
                    </a:cubicBezTo>
                    <a:cubicBezTo>
                      <a:pt x="11503" y="2792"/>
                      <a:pt x="11071" y="2287"/>
                      <a:pt x="10519" y="1878"/>
                    </a:cubicBezTo>
                    <a:cubicBezTo>
                      <a:pt x="10106" y="1571"/>
                      <a:pt x="9692" y="1262"/>
                      <a:pt x="9279" y="953"/>
                    </a:cubicBezTo>
                    <a:cubicBezTo>
                      <a:pt x="8772" y="574"/>
                      <a:pt x="8215" y="300"/>
                      <a:pt x="7606" y="145"/>
                    </a:cubicBezTo>
                    <a:cubicBezTo>
                      <a:pt x="7331" y="73"/>
                      <a:pt x="7047" y="0"/>
                      <a:pt x="6769" y="0"/>
                    </a:cubicBezTo>
                    <a:close/>
                  </a:path>
                </a:pathLst>
              </a:custGeom>
              <a:solidFill>
                <a:srgbClr val="16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3059000" y="4733475"/>
                <a:ext cx="273375" cy="254675"/>
              </a:xfrm>
              <a:custGeom>
                <a:rect b="b" l="l" r="r" t="t"/>
                <a:pathLst>
                  <a:path extrusionOk="0" h="10187" w="10935">
                    <a:moveTo>
                      <a:pt x="5441" y="302"/>
                    </a:moveTo>
                    <a:cubicBezTo>
                      <a:pt x="5704" y="302"/>
                      <a:pt x="5967" y="343"/>
                      <a:pt x="6231" y="432"/>
                    </a:cubicBezTo>
                    <a:cubicBezTo>
                      <a:pt x="6789" y="622"/>
                      <a:pt x="7344" y="820"/>
                      <a:pt x="7888" y="1045"/>
                    </a:cubicBezTo>
                    <a:cubicBezTo>
                      <a:pt x="8467" y="1287"/>
                      <a:pt x="8954" y="1665"/>
                      <a:pt x="9398" y="2105"/>
                    </a:cubicBezTo>
                    <a:cubicBezTo>
                      <a:pt x="9741" y="2445"/>
                      <a:pt x="9913" y="2885"/>
                      <a:pt x="10075" y="3329"/>
                    </a:cubicBezTo>
                    <a:cubicBezTo>
                      <a:pt x="10202" y="3685"/>
                      <a:pt x="10349" y="4039"/>
                      <a:pt x="10462" y="4401"/>
                    </a:cubicBezTo>
                    <a:cubicBezTo>
                      <a:pt x="10592" y="4826"/>
                      <a:pt x="10633" y="5268"/>
                      <a:pt x="10597" y="5712"/>
                    </a:cubicBezTo>
                    <a:cubicBezTo>
                      <a:pt x="10574" y="6017"/>
                      <a:pt x="10482" y="6301"/>
                      <a:pt x="10351" y="6576"/>
                    </a:cubicBezTo>
                    <a:cubicBezTo>
                      <a:pt x="10300" y="6680"/>
                      <a:pt x="10251" y="6780"/>
                      <a:pt x="10206" y="6884"/>
                    </a:cubicBezTo>
                    <a:cubicBezTo>
                      <a:pt x="9907" y="7582"/>
                      <a:pt x="9426" y="8145"/>
                      <a:pt x="8864" y="8642"/>
                    </a:cubicBezTo>
                    <a:cubicBezTo>
                      <a:pt x="8720" y="8769"/>
                      <a:pt x="8557" y="8877"/>
                      <a:pt x="8387" y="8969"/>
                    </a:cubicBezTo>
                    <a:cubicBezTo>
                      <a:pt x="8139" y="9106"/>
                      <a:pt x="7882" y="9225"/>
                      <a:pt x="7626" y="9348"/>
                    </a:cubicBezTo>
                    <a:cubicBezTo>
                      <a:pt x="7438" y="9436"/>
                      <a:pt x="7241" y="9471"/>
                      <a:pt x="7037" y="9503"/>
                    </a:cubicBezTo>
                    <a:cubicBezTo>
                      <a:pt x="6584" y="9575"/>
                      <a:pt x="6136" y="9679"/>
                      <a:pt x="5686" y="9763"/>
                    </a:cubicBezTo>
                    <a:cubicBezTo>
                      <a:pt x="5422" y="9814"/>
                      <a:pt x="5152" y="9845"/>
                      <a:pt x="4991" y="9872"/>
                    </a:cubicBezTo>
                    <a:cubicBezTo>
                      <a:pt x="4070" y="9824"/>
                      <a:pt x="3278" y="9708"/>
                      <a:pt x="2523" y="9395"/>
                    </a:cubicBezTo>
                    <a:cubicBezTo>
                      <a:pt x="2157" y="9250"/>
                      <a:pt x="1820" y="9055"/>
                      <a:pt x="1578" y="8726"/>
                    </a:cubicBezTo>
                    <a:cubicBezTo>
                      <a:pt x="1353" y="8417"/>
                      <a:pt x="1114" y="8112"/>
                      <a:pt x="903" y="7789"/>
                    </a:cubicBezTo>
                    <a:cubicBezTo>
                      <a:pt x="713" y="7498"/>
                      <a:pt x="623" y="7165"/>
                      <a:pt x="580" y="6815"/>
                    </a:cubicBezTo>
                    <a:cubicBezTo>
                      <a:pt x="547" y="6557"/>
                      <a:pt x="496" y="6301"/>
                      <a:pt x="432" y="6048"/>
                    </a:cubicBezTo>
                    <a:cubicBezTo>
                      <a:pt x="269" y="5358"/>
                      <a:pt x="330" y="4689"/>
                      <a:pt x="602" y="4035"/>
                    </a:cubicBezTo>
                    <a:cubicBezTo>
                      <a:pt x="930" y="3247"/>
                      <a:pt x="1461" y="2613"/>
                      <a:pt x="2104" y="2068"/>
                    </a:cubicBezTo>
                    <a:cubicBezTo>
                      <a:pt x="2413" y="1804"/>
                      <a:pt x="2740" y="1559"/>
                      <a:pt x="3061" y="1307"/>
                    </a:cubicBezTo>
                    <a:cubicBezTo>
                      <a:pt x="3497" y="966"/>
                      <a:pt x="3955" y="667"/>
                      <a:pt x="4479" y="479"/>
                    </a:cubicBezTo>
                    <a:cubicBezTo>
                      <a:pt x="4799" y="364"/>
                      <a:pt x="5120" y="302"/>
                      <a:pt x="5441" y="302"/>
                    </a:cubicBezTo>
                    <a:close/>
                    <a:moveTo>
                      <a:pt x="5456" y="1"/>
                    </a:moveTo>
                    <a:cubicBezTo>
                      <a:pt x="5331" y="1"/>
                      <a:pt x="5206" y="9"/>
                      <a:pt x="5081" y="25"/>
                    </a:cubicBezTo>
                    <a:cubicBezTo>
                      <a:pt x="4520" y="96"/>
                      <a:pt x="4009" y="301"/>
                      <a:pt x="3534" y="606"/>
                    </a:cubicBezTo>
                    <a:cubicBezTo>
                      <a:pt x="3039" y="921"/>
                      <a:pt x="2603" y="1309"/>
                      <a:pt x="2135" y="1659"/>
                    </a:cubicBezTo>
                    <a:cubicBezTo>
                      <a:pt x="1525" y="2117"/>
                      <a:pt x="1048" y="2684"/>
                      <a:pt x="625" y="3308"/>
                    </a:cubicBezTo>
                    <a:cubicBezTo>
                      <a:pt x="553" y="3417"/>
                      <a:pt x="490" y="3533"/>
                      <a:pt x="447" y="3654"/>
                    </a:cubicBezTo>
                    <a:cubicBezTo>
                      <a:pt x="293" y="4071"/>
                      <a:pt x="132" y="4489"/>
                      <a:pt x="60" y="4933"/>
                    </a:cubicBezTo>
                    <a:cubicBezTo>
                      <a:pt x="15" y="5231"/>
                      <a:pt x="1" y="5528"/>
                      <a:pt x="68" y="5829"/>
                    </a:cubicBezTo>
                    <a:cubicBezTo>
                      <a:pt x="150" y="6199"/>
                      <a:pt x="226" y="6571"/>
                      <a:pt x="285" y="6946"/>
                    </a:cubicBezTo>
                    <a:cubicBezTo>
                      <a:pt x="332" y="7234"/>
                      <a:pt x="408" y="7511"/>
                      <a:pt x="539" y="7768"/>
                    </a:cubicBezTo>
                    <a:cubicBezTo>
                      <a:pt x="805" y="8288"/>
                      <a:pt x="1165" y="8738"/>
                      <a:pt x="1574" y="9153"/>
                    </a:cubicBezTo>
                    <a:cubicBezTo>
                      <a:pt x="1828" y="9409"/>
                      <a:pt x="2133" y="9577"/>
                      <a:pt x="2462" y="9708"/>
                    </a:cubicBezTo>
                    <a:cubicBezTo>
                      <a:pt x="3241" y="10023"/>
                      <a:pt x="4060" y="10127"/>
                      <a:pt x="4999" y="10187"/>
                    </a:cubicBezTo>
                    <a:cubicBezTo>
                      <a:pt x="5195" y="10156"/>
                      <a:pt x="5500" y="10115"/>
                      <a:pt x="5791" y="10052"/>
                    </a:cubicBezTo>
                    <a:cubicBezTo>
                      <a:pt x="6149" y="9986"/>
                      <a:pt x="6501" y="9894"/>
                      <a:pt x="6855" y="9827"/>
                    </a:cubicBezTo>
                    <a:cubicBezTo>
                      <a:pt x="7206" y="9763"/>
                      <a:pt x="7550" y="9708"/>
                      <a:pt x="7888" y="9567"/>
                    </a:cubicBezTo>
                    <a:cubicBezTo>
                      <a:pt x="8731" y="9217"/>
                      <a:pt x="9402" y="8664"/>
                      <a:pt x="9948" y="7944"/>
                    </a:cubicBezTo>
                    <a:cubicBezTo>
                      <a:pt x="10302" y="7478"/>
                      <a:pt x="10543" y="6944"/>
                      <a:pt x="10758" y="6398"/>
                    </a:cubicBezTo>
                    <a:cubicBezTo>
                      <a:pt x="10903" y="6027"/>
                      <a:pt x="10934" y="5639"/>
                      <a:pt x="10905" y="5242"/>
                    </a:cubicBezTo>
                    <a:cubicBezTo>
                      <a:pt x="10885" y="4935"/>
                      <a:pt x="10828" y="4638"/>
                      <a:pt x="10721" y="4348"/>
                    </a:cubicBezTo>
                    <a:cubicBezTo>
                      <a:pt x="10533" y="3826"/>
                      <a:pt x="10363" y="3296"/>
                      <a:pt x="10167" y="2776"/>
                    </a:cubicBezTo>
                    <a:cubicBezTo>
                      <a:pt x="10034" y="2426"/>
                      <a:pt x="9829" y="2109"/>
                      <a:pt x="9555" y="1845"/>
                    </a:cubicBezTo>
                    <a:cubicBezTo>
                      <a:pt x="9062" y="1369"/>
                      <a:pt x="8516" y="964"/>
                      <a:pt x="7873" y="710"/>
                    </a:cubicBezTo>
                    <a:cubicBezTo>
                      <a:pt x="7352" y="503"/>
                      <a:pt x="6824" y="315"/>
                      <a:pt x="6292" y="135"/>
                    </a:cubicBezTo>
                    <a:cubicBezTo>
                      <a:pt x="6019" y="43"/>
                      <a:pt x="5739" y="1"/>
                      <a:pt x="54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3065700" y="4741000"/>
                <a:ext cx="259150" cy="239275"/>
              </a:xfrm>
              <a:custGeom>
                <a:rect b="b" l="l" r="r" t="t"/>
                <a:pathLst>
                  <a:path extrusionOk="0" h="9571" w="10366">
                    <a:moveTo>
                      <a:pt x="5173" y="1"/>
                    </a:moveTo>
                    <a:cubicBezTo>
                      <a:pt x="4852" y="1"/>
                      <a:pt x="4531" y="63"/>
                      <a:pt x="4211" y="178"/>
                    </a:cubicBezTo>
                    <a:cubicBezTo>
                      <a:pt x="3687" y="366"/>
                      <a:pt x="3229" y="665"/>
                      <a:pt x="2793" y="1006"/>
                    </a:cubicBezTo>
                    <a:cubicBezTo>
                      <a:pt x="2472" y="1258"/>
                      <a:pt x="2145" y="1503"/>
                      <a:pt x="1836" y="1767"/>
                    </a:cubicBezTo>
                    <a:cubicBezTo>
                      <a:pt x="1193" y="2312"/>
                      <a:pt x="662" y="2946"/>
                      <a:pt x="334" y="3734"/>
                    </a:cubicBezTo>
                    <a:cubicBezTo>
                      <a:pt x="62" y="4388"/>
                      <a:pt x="1" y="5057"/>
                      <a:pt x="164" y="5747"/>
                    </a:cubicBezTo>
                    <a:cubicBezTo>
                      <a:pt x="228" y="6000"/>
                      <a:pt x="279" y="6256"/>
                      <a:pt x="312" y="6514"/>
                    </a:cubicBezTo>
                    <a:cubicBezTo>
                      <a:pt x="355" y="6864"/>
                      <a:pt x="445" y="7197"/>
                      <a:pt x="635" y="7488"/>
                    </a:cubicBezTo>
                    <a:cubicBezTo>
                      <a:pt x="846" y="7811"/>
                      <a:pt x="1085" y="8116"/>
                      <a:pt x="1310" y="8425"/>
                    </a:cubicBezTo>
                    <a:cubicBezTo>
                      <a:pt x="1552" y="8754"/>
                      <a:pt x="1889" y="8949"/>
                      <a:pt x="2255" y="9094"/>
                    </a:cubicBezTo>
                    <a:cubicBezTo>
                      <a:pt x="3010" y="9407"/>
                      <a:pt x="3802" y="9523"/>
                      <a:pt x="4723" y="9571"/>
                    </a:cubicBezTo>
                    <a:cubicBezTo>
                      <a:pt x="4884" y="9544"/>
                      <a:pt x="5154" y="9513"/>
                      <a:pt x="5418" y="9462"/>
                    </a:cubicBezTo>
                    <a:cubicBezTo>
                      <a:pt x="5868" y="9378"/>
                      <a:pt x="6316" y="9274"/>
                      <a:pt x="6769" y="9202"/>
                    </a:cubicBezTo>
                    <a:cubicBezTo>
                      <a:pt x="6973" y="9170"/>
                      <a:pt x="7170" y="9135"/>
                      <a:pt x="7358" y="9047"/>
                    </a:cubicBezTo>
                    <a:cubicBezTo>
                      <a:pt x="7614" y="8924"/>
                      <a:pt x="7871" y="8805"/>
                      <a:pt x="8119" y="8668"/>
                    </a:cubicBezTo>
                    <a:cubicBezTo>
                      <a:pt x="8289" y="8576"/>
                      <a:pt x="8452" y="8468"/>
                      <a:pt x="8596" y="8341"/>
                    </a:cubicBezTo>
                    <a:cubicBezTo>
                      <a:pt x="9158" y="7844"/>
                      <a:pt x="9639" y="7281"/>
                      <a:pt x="9938" y="6583"/>
                    </a:cubicBezTo>
                    <a:cubicBezTo>
                      <a:pt x="9983" y="6479"/>
                      <a:pt x="10032" y="6379"/>
                      <a:pt x="10083" y="6275"/>
                    </a:cubicBezTo>
                    <a:cubicBezTo>
                      <a:pt x="10214" y="6000"/>
                      <a:pt x="10306" y="5716"/>
                      <a:pt x="10329" y="5411"/>
                    </a:cubicBezTo>
                    <a:cubicBezTo>
                      <a:pt x="10365" y="4967"/>
                      <a:pt x="10324" y="4525"/>
                      <a:pt x="10194" y="4100"/>
                    </a:cubicBezTo>
                    <a:cubicBezTo>
                      <a:pt x="10081" y="3738"/>
                      <a:pt x="9934" y="3384"/>
                      <a:pt x="9807" y="3028"/>
                    </a:cubicBezTo>
                    <a:cubicBezTo>
                      <a:pt x="9645" y="2584"/>
                      <a:pt x="9473" y="2144"/>
                      <a:pt x="9130" y="1804"/>
                    </a:cubicBezTo>
                    <a:cubicBezTo>
                      <a:pt x="8686" y="1364"/>
                      <a:pt x="8199" y="986"/>
                      <a:pt x="7620" y="744"/>
                    </a:cubicBezTo>
                    <a:cubicBezTo>
                      <a:pt x="7076" y="519"/>
                      <a:pt x="6521" y="321"/>
                      <a:pt x="5963" y="131"/>
                    </a:cubicBezTo>
                    <a:cubicBezTo>
                      <a:pt x="5699" y="42"/>
                      <a:pt x="5436" y="1"/>
                      <a:pt x="51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3152450" y="4864275"/>
                <a:ext cx="22125" cy="13575"/>
              </a:xfrm>
              <a:custGeom>
                <a:rect b="b" l="l" r="r" t="t"/>
                <a:pathLst>
                  <a:path extrusionOk="0" h="543" w="885">
                    <a:moveTo>
                      <a:pt x="488" y="0"/>
                    </a:moveTo>
                    <a:cubicBezTo>
                      <a:pt x="369" y="0"/>
                      <a:pt x="257" y="46"/>
                      <a:pt x="150" y="116"/>
                    </a:cubicBezTo>
                    <a:cubicBezTo>
                      <a:pt x="1" y="214"/>
                      <a:pt x="11" y="402"/>
                      <a:pt x="177" y="478"/>
                    </a:cubicBezTo>
                    <a:cubicBezTo>
                      <a:pt x="262" y="517"/>
                      <a:pt x="512" y="542"/>
                      <a:pt x="588" y="542"/>
                    </a:cubicBezTo>
                    <a:cubicBezTo>
                      <a:pt x="596" y="542"/>
                      <a:pt x="602" y="542"/>
                      <a:pt x="606" y="542"/>
                    </a:cubicBezTo>
                    <a:cubicBezTo>
                      <a:pt x="778" y="519"/>
                      <a:pt x="856" y="454"/>
                      <a:pt x="870" y="331"/>
                    </a:cubicBezTo>
                    <a:cubicBezTo>
                      <a:pt x="884" y="192"/>
                      <a:pt x="805" y="81"/>
                      <a:pt x="649" y="28"/>
                    </a:cubicBezTo>
                    <a:cubicBezTo>
                      <a:pt x="594" y="9"/>
                      <a:pt x="54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3211325" y="4860675"/>
                <a:ext cx="15625" cy="20175"/>
              </a:xfrm>
              <a:custGeom>
                <a:rect b="b" l="l" r="r" t="t"/>
                <a:pathLst>
                  <a:path extrusionOk="0" h="807" w="625">
                    <a:moveTo>
                      <a:pt x="203" y="0"/>
                    </a:moveTo>
                    <a:cubicBezTo>
                      <a:pt x="171" y="0"/>
                      <a:pt x="137" y="9"/>
                      <a:pt x="103" y="31"/>
                    </a:cubicBezTo>
                    <a:cubicBezTo>
                      <a:pt x="13" y="88"/>
                      <a:pt x="0" y="174"/>
                      <a:pt x="15" y="270"/>
                    </a:cubicBezTo>
                    <a:cubicBezTo>
                      <a:pt x="45" y="448"/>
                      <a:pt x="131" y="600"/>
                      <a:pt x="254" y="731"/>
                    </a:cubicBezTo>
                    <a:cubicBezTo>
                      <a:pt x="300" y="780"/>
                      <a:pt x="355" y="807"/>
                      <a:pt x="414" y="807"/>
                    </a:cubicBezTo>
                    <a:cubicBezTo>
                      <a:pt x="442" y="807"/>
                      <a:pt x="472" y="801"/>
                      <a:pt x="502" y="788"/>
                    </a:cubicBezTo>
                    <a:cubicBezTo>
                      <a:pt x="596" y="751"/>
                      <a:pt x="624" y="663"/>
                      <a:pt x="624" y="526"/>
                    </a:cubicBezTo>
                    <a:cubicBezTo>
                      <a:pt x="608" y="358"/>
                      <a:pt x="520" y="190"/>
                      <a:pt x="352" y="62"/>
                    </a:cubicBezTo>
                    <a:cubicBezTo>
                      <a:pt x="306" y="26"/>
                      <a:pt x="256"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3217150" y="4840850"/>
                <a:ext cx="20900" cy="13300"/>
              </a:xfrm>
              <a:custGeom>
                <a:rect b="b" l="l" r="r" t="t"/>
                <a:pathLst>
                  <a:path extrusionOk="0" h="532" w="836">
                    <a:moveTo>
                      <a:pt x="500" y="1"/>
                    </a:moveTo>
                    <a:cubicBezTo>
                      <a:pt x="473" y="1"/>
                      <a:pt x="239" y="47"/>
                      <a:pt x="126" y="96"/>
                    </a:cubicBezTo>
                    <a:cubicBezTo>
                      <a:pt x="44" y="128"/>
                      <a:pt x="1" y="210"/>
                      <a:pt x="7" y="302"/>
                    </a:cubicBezTo>
                    <a:cubicBezTo>
                      <a:pt x="15" y="394"/>
                      <a:pt x="68" y="462"/>
                      <a:pt x="156" y="492"/>
                    </a:cubicBezTo>
                    <a:cubicBezTo>
                      <a:pt x="230" y="518"/>
                      <a:pt x="302" y="531"/>
                      <a:pt x="373" y="531"/>
                    </a:cubicBezTo>
                    <a:cubicBezTo>
                      <a:pt x="494" y="531"/>
                      <a:pt x="610" y="494"/>
                      <a:pt x="721" y="421"/>
                    </a:cubicBezTo>
                    <a:cubicBezTo>
                      <a:pt x="790" y="374"/>
                      <a:pt x="835" y="308"/>
                      <a:pt x="821" y="218"/>
                    </a:cubicBezTo>
                    <a:cubicBezTo>
                      <a:pt x="805" y="122"/>
                      <a:pt x="747" y="53"/>
                      <a:pt x="651" y="24"/>
                    </a:cubicBezTo>
                    <a:cubicBezTo>
                      <a:pt x="604" y="10"/>
                      <a:pt x="553" y="10"/>
                      <a:pt x="502" y="1"/>
                    </a:cubicBezTo>
                    <a:cubicBezTo>
                      <a:pt x="502" y="1"/>
                      <a:pt x="501" y="1"/>
                      <a:pt x="5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a:off x="3184225" y="4863850"/>
                <a:ext cx="14450" cy="19450"/>
              </a:xfrm>
              <a:custGeom>
                <a:rect b="b" l="l" r="r" t="t"/>
                <a:pathLst>
                  <a:path extrusionOk="0" h="778" w="578">
                    <a:moveTo>
                      <a:pt x="307" y="0"/>
                    </a:moveTo>
                    <a:cubicBezTo>
                      <a:pt x="208" y="0"/>
                      <a:pt x="133" y="47"/>
                      <a:pt x="86" y="156"/>
                    </a:cubicBezTo>
                    <a:cubicBezTo>
                      <a:pt x="55" y="227"/>
                      <a:pt x="39" y="303"/>
                      <a:pt x="19" y="381"/>
                    </a:cubicBezTo>
                    <a:cubicBezTo>
                      <a:pt x="0" y="456"/>
                      <a:pt x="0" y="538"/>
                      <a:pt x="31" y="614"/>
                    </a:cubicBezTo>
                    <a:cubicBezTo>
                      <a:pt x="64" y="696"/>
                      <a:pt x="115" y="749"/>
                      <a:pt x="182" y="769"/>
                    </a:cubicBezTo>
                    <a:cubicBezTo>
                      <a:pt x="201" y="775"/>
                      <a:pt x="220" y="777"/>
                      <a:pt x="240" y="777"/>
                    </a:cubicBezTo>
                    <a:cubicBezTo>
                      <a:pt x="337" y="777"/>
                      <a:pt x="438" y="710"/>
                      <a:pt x="491" y="589"/>
                    </a:cubicBezTo>
                    <a:cubicBezTo>
                      <a:pt x="534" y="491"/>
                      <a:pt x="561" y="374"/>
                      <a:pt x="567" y="266"/>
                    </a:cubicBezTo>
                    <a:cubicBezTo>
                      <a:pt x="577" y="125"/>
                      <a:pt x="503" y="33"/>
                      <a:pt x="393" y="10"/>
                    </a:cubicBezTo>
                    <a:cubicBezTo>
                      <a:pt x="363" y="4"/>
                      <a:pt x="334"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a:off x="3196500" y="4817575"/>
                <a:ext cx="14350" cy="20500"/>
              </a:xfrm>
              <a:custGeom>
                <a:rect b="b" l="l" r="r" t="t"/>
                <a:pathLst>
                  <a:path extrusionOk="0" h="820" w="574">
                    <a:moveTo>
                      <a:pt x="284" y="1"/>
                    </a:moveTo>
                    <a:cubicBezTo>
                      <a:pt x="189" y="1"/>
                      <a:pt x="125" y="66"/>
                      <a:pt x="94" y="147"/>
                    </a:cubicBezTo>
                    <a:cubicBezTo>
                      <a:pt x="64" y="235"/>
                      <a:pt x="41" y="323"/>
                      <a:pt x="21" y="400"/>
                    </a:cubicBezTo>
                    <a:cubicBezTo>
                      <a:pt x="4" y="460"/>
                      <a:pt x="0" y="517"/>
                      <a:pt x="4" y="576"/>
                    </a:cubicBezTo>
                    <a:cubicBezTo>
                      <a:pt x="10" y="607"/>
                      <a:pt x="12" y="634"/>
                      <a:pt x="19" y="658"/>
                    </a:cubicBezTo>
                    <a:cubicBezTo>
                      <a:pt x="47" y="762"/>
                      <a:pt x="127" y="819"/>
                      <a:pt x="215" y="819"/>
                    </a:cubicBezTo>
                    <a:cubicBezTo>
                      <a:pt x="265" y="819"/>
                      <a:pt x="319" y="800"/>
                      <a:pt x="366" y="758"/>
                    </a:cubicBezTo>
                    <a:cubicBezTo>
                      <a:pt x="495" y="640"/>
                      <a:pt x="573" y="341"/>
                      <a:pt x="512" y="175"/>
                    </a:cubicBezTo>
                    <a:cubicBezTo>
                      <a:pt x="475" y="75"/>
                      <a:pt x="409" y="12"/>
                      <a:pt x="301" y="2"/>
                    </a:cubicBezTo>
                    <a:cubicBezTo>
                      <a:pt x="295" y="1"/>
                      <a:pt x="289" y="1"/>
                      <a:pt x="2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a:off x="3221600" y="4809675"/>
                <a:ext cx="13075" cy="19550"/>
              </a:xfrm>
              <a:custGeom>
                <a:rect b="b" l="l" r="r" t="t"/>
                <a:pathLst>
                  <a:path extrusionOk="0" h="782" w="523">
                    <a:moveTo>
                      <a:pt x="258" y="1"/>
                    </a:moveTo>
                    <a:cubicBezTo>
                      <a:pt x="249" y="1"/>
                      <a:pt x="241" y="1"/>
                      <a:pt x="232" y="2"/>
                    </a:cubicBezTo>
                    <a:cubicBezTo>
                      <a:pt x="152" y="13"/>
                      <a:pt x="78" y="35"/>
                      <a:pt x="52" y="123"/>
                    </a:cubicBezTo>
                    <a:cubicBezTo>
                      <a:pt x="1" y="309"/>
                      <a:pt x="3" y="495"/>
                      <a:pt x="93" y="667"/>
                    </a:cubicBezTo>
                    <a:cubicBezTo>
                      <a:pt x="133" y="744"/>
                      <a:pt x="200" y="782"/>
                      <a:pt x="268" y="782"/>
                    </a:cubicBezTo>
                    <a:cubicBezTo>
                      <a:pt x="337" y="782"/>
                      <a:pt x="406" y="743"/>
                      <a:pt x="447" y="667"/>
                    </a:cubicBezTo>
                    <a:cubicBezTo>
                      <a:pt x="457" y="649"/>
                      <a:pt x="463" y="633"/>
                      <a:pt x="471" y="614"/>
                    </a:cubicBezTo>
                    <a:cubicBezTo>
                      <a:pt x="522" y="481"/>
                      <a:pt x="522" y="332"/>
                      <a:pt x="477" y="199"/>
                    </a:cubicBezTo>
                    <a:cubicBezTo>
                      <a:pt x="467" y="176"/>
                      <a:pt x="459" y="152"/>
                      <a:pt x="449" y="125"/>
                    </a:cubicBezTo>
                    <a:cubicBezTo>
                      <a:pt x="416" y="50"/>
                      <a:pt x="338" y="1"/>
                      <a:pt x="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a:off x="3146475" y="4814725"/>
                <a:ext cx="19650" cy="14350"/>
              </a:xfrm>
              <a:custGeom>
                <a:rect b="b" l="l" r="r" t="t"/>
                <a:pathLst>
                  <a:path extrusionOk="0" h="574" w="786">
                    <a:moveTo>
                      <a:pt x="519" y="1"/>
                    </a:moveTo>
                    <a:cubicBezTo>
                      <a:pt x="493" y="1"/>
                      <a:pt x="466" y="5"/>
                      <a:pt x="440" y="13"/>
                    </a:cubicBezTo>
                    <a:cubicBezTo>
                      <a:pt x="342" y="46"/>
                      <a:pt x="244" y="95"/>
                      <a:pt x="154" y="154"/>
                    </a:cubicBezTo>
                    <a:cubicBezTo>
                      <a:pt x="37" y="228"/>
                      <a:pt x="0" y="328"/>
                      <a:pt x="31" y="424"/>
                    </a:cubicBezTo>
                    <a:cubicBezTo>
                      <a:pt x="60" y="514"/>
                      <a:pt x="160" y="570"/>
                      <a:pt x="305" y="574"/>
                    </a:cubicBezTo>
                    <a:cubicBezTo>
                      <a:pt x="444" y="568"/>
                      <a:pt x="571" y="519"/>
                      <a:pt x="675" y="412"/>
                    </a:cubicBezTo>
                    <a:cubicBezTo>
                      <a:pt x="763" y="320"/>
                      <a:pt x="786" y="201"/>
                      <a:pt x="741" y="118"/>
                    </a:cubicBezTo>
                    <a:cubicBezTo>
                      <a:pt x="701" y="50"/>
                      <a:pt x="612" y="1"/>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a:off x="3173475" y="4806775"/>
                <a:ext cx="13525" cy="18750"/>
              </a:xfrm>
              <a:custGeom>
                <a:rect b="b" l="l" r="r" t="t"/>
                <a:pathLst>
                  <a:path extrusionOk="0" h="750" w="541">
                    <a:moveTo>
                      <a:pt x="338" y="1"/>
                    </a:moveTo>
                    <a:cubicBezTo>
                      <a:pt x="255" y="1"/>
                      <a:pt x="175" y="50"/>
                      <a:pt x="127" y="149"/>
                    </a:cubicBezTo>
                    <a:cubicBezTo>
                      <a:pt x="74" y="264"/>
                      <a:pt x="33" y="393"/>
                      <a:pt x="15" y="517"/>
                    </a:cubicBezTo>
                    <a:cubicBezTo>
                      <a:pt x="0" y="628"/>
                      <a:pt x="74" y="710"/>
                      <a:pt x="166" y="738"/>
                    </a:cubicBezTo>
                    <a:cubicBezTo>
                      <a:pt x="192" y="746"/>
                      <a:pt x="217" y="750"/>
                      <a:pt x="241" y="750"/>
                    </a:cubicBezTo>
                    <a:cubicBezTo>
                      <a:pt x="318" y="750"/>
                      <a:pt x="386" y="712"/>
                      <a:pt x="428" y="632"/>
                    </a:cubicBezTo>
                    <a:cubicBezTo>
                      <a:pt x="463" y="562"/>
                      <a:pt x="485" y="487"/>
                      <a:pt x="506" y="425"/>
                    </a:cubicBezTo>
                    <a:cubicBezTo>
                      <a:pt x="532" y="343"/>
                      <a:pt x="541" y="258"/>
                      <a:pt x="522" y="172"/>
                    </a:cubicBezTo>
                    <a:cubicBezTo>
                      <a:pt x="502" y="78"/>
                      <a:pt x="461" y="26"/>
                      <a:pt x="408" y="12"/>
                    </a:cubicBezTo>
                    <a:cubicBezTo>
                      <a:pt x="385" y="4"/>
                      <a:pt x="361" y="1"/>
                      <a:pt x="3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a:off x="3170450" y="4833575"/>
                <a:ext cx="14100" cy="18350"/>
              </a:xfrm>
              <a:custGeom>
                <a:rect b="b" l="l" r="r" t="t"/>
                <a:pathLst>
                  <a:path extrusionOk="0" h="734" w="564">
                    <a:moveTo>
                      <a:pt x="234" y="1"/>
                    </a:moveTo>
                    <a:cubicBezTo>
                      <a:pt x="206" y="1"/>
                      <a:pt x="177" y="7"/>
                      <a:pt x="146" y="20"/>
                    </a:cubicBezTo>
                    <a:cubicBezTo>
                      <a:pt x="48" y="67"/>
                      <a:pt x="1" y="161"/>
                      <a:pt x="27" y="260"/>
                    </a:cubicBezTo>
                    <a:cubicBezTo>
                      <a:pt x="60" y="389"/>
                      <a:pt x="119" y="511"/>
                      <a:pt x="183" y="630"/>
                    </a:cubicBezTo>
                    <a:cubicBezTo>
                      <a:pt x="221" y="698"/>
                      <a:pt x="285" y="733"/>
                      <a:pt x="358" y="733"/>
                    </a:cubicBezTo>
                    <a:cubicBezTo>
                      <a:pt x="382" y="733"/>
                      <a:pt x="407" y="730"/>
                      <a:pt x="432" y="722"/>
                    </a:cubicBezTo>
                    <a:cubicBezTo>
                      <a:pt x="518" y="700"/>
                      <a:pt x="563" y="614"/>
                      <a:pt x="563" y="489"/>
                    </a:cubicBezTo>
                    <a:cubicBezTo>
                      <a:pt x="555" y="335"/>
                      <a:pt x="518" y="194"/>
                      <a:pt x="408" y="88"/>
                    </a:cubicBezTo>
                    <a:cubicBezTo>
                      <a:pt x="359" y="37"/>
                      <a:pt x="301"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a:off x="3144800" y="4841650"/>
                <a:ext cx="18325" cy="14875"/>
              </a:xfrm>
              <a:custGeom>
                <a:rect b="b" l="l" r="r" t="t"/>
                <a:pathLst>
                  <a:path extrusionOk="0" h="595" w="733">
                    <a:moveTo>
                      <a:pt x="224" y="0"/>
                    </a:moveTo>
                    <a:cubicBezTo>
                      <a:pt x="80" y="0"/>
                      <a:pt x="0" y="98"/>
                      <a:pt x="32" y="242"/>
                    </a:cubicBezTo>
                    <a:cubicBezTo>
                      <a:pt x="70" y="423"/>
                      <a:pt x="301" y="595"/>
                      <a:pt x="493" y="595"/>
                    </a:cubicBezTo>
                    <a:cubicBezTo>
                      <a:pt x="508" y="595"/>
                      <a:pt x="523" y="594"/>
                      <a:pt x="538" y="591"/>
                    </a:cubicBezTo>
                    <a:cubicBezTo>
                      <a:pt x="683" y="571"/>
                      <a:pt x="732" y="481"/>
                      <a:pt x="706" y="338"/>
                    </a:cubicBezTo>
                    <a:cubicBezTo>
                      <a:pt x="671" y="174"/>
                      <a:pt x="362" y="2"/>
                      <a:pt x="229" y="0"/>
                    </a:cubicBezTo>
                    <a:cubicBezTo>
                      <a:pt x="227" y="0"/>
                      <a:pt x="226" y="0"/>
                      <a:pt x="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a:off x="3192000" y="4913825"/>
                <a:ext cx="31575" cy="32325"/>
              </a:xfrm>
              <a:custGeom>
                <a:rect b="b" l="l" r="r" t="t"/>
                <a:pathLst>
                  <a:path extrusionOk="0" h="1293" w="1263">
                    <a:moveTo>
                      <a:pt x="1074" y="0"/>
                    </a:moveTo>
                    <a:cubicBezTo>
                      <a:pt x="1059" y="0"/>
                      <a:pt x="1044" y="3"/>
                      <a:pt x="1029" y="10"/>
                    </a:cubicBezTo>
                    <a:cubicBezTo>
                      <a:pt x="982" y="31"/>
                      <a:pt x="941" y="94"/>
                      <a:pt x="929" y="145"/>
                    </a:cubicBezTo>
                    <a:cubicBezTo>
                      <a:pt x="915" y="211"/>
                      <a:pt x="937" y="278"/>
                      <a:pt x="937" y="348"/>
                    </a:cubicBezTo>
                    <a:cubicBezTo>
                      <a:pt x="937" y="466"/>
                      <a:pt x="945" y="589"/>
                      <a:pt x="927" y="704"/>
                    </a:cubicBezTo>
                    <a:cubicBezTo>
                      <a:pt x="917" y="773"/>
                      <a:pt x="878" y="845"/>
                      <a:pt x="833" y="898"/>
                    </a:cubicBezTo>
                    <a:cubicBezTo>
                      <a:pt x="789" y="951"/>
                      <a:pt x="740" y="977"/>
                      <a:pt x="691" y="977"/>
                    </a:cubicBezTo>
                    <a:cubicBezTo>
                      <a:pt x="645" y="977"/>
                      <a:pt x="599" y="954"/>
                      <a:pt x="557" y="906"/>
                    </a:cubicBezTo>
                    <a:cubicBezTo>
                      <a:pt x="481" y="820"/>
                      <a:pt x="430" y="718"/>
                      <a:pt x="377" y="620"/>
                    </a:cubicBezTo>
                    <a:cubicBezTo>
                      <a:pt x="338" y="544"/>
                      <a:pt x="317" y="458"/>
                      <a:pt x="280" y="385"/>
                    </a:cubicBezTo>
                    <a:cubicBezTo>
                      <a:pt x="252" y="332"/>
                      <a:pt x="207" y="299"/>
                      <a:pt x="151" y="299"/>
                    </a:cubicBezTo>
                    <a:cubicBezTo>
                      <a:pt x="137" y="299"/>
                      <a:pt x="123" y="301"/>
                      <a:pt x="109" y="305"/>
                    </a:cubicBezTo>
                    <a:cubicBezTo>
                      <a:pt x="35" y="325"/>
                      <a:pt x="6" y="380"/>
                      <a:pt x="0" y="452"/>
                    </a:cubicBezTo>
                    <a:cubicBezTo>
                      <a:pt x="0" y="479"/>
                      <a:pt x="6" y="524"/>
                      <a:pt x="14" y="552"/>
                    </a:cubicBezTo>
                    <a:cubicBezTo>
                      <a:pt x="68" y="747"/>
                      <a:pt x="141" y="931"/>
                      <a:pt x="280" y="1084"/>
                    </a:cubicBezTo>
                    <a:cubicBezTo>
                      <a:pt x="392" y="1207"/>
                      <a:pt x="522" y="1293"/>
                      <a:pt x="681" y="1293"/>
                    </a:cubicBezTo>
                    <a:cubicBezTo>
                      <a:pt x="717" y="1293"/>
                      <a:pt x="755" y="1288"/>
                      <a:pt x="794" y="1279"/>
                    </a:cubicBezTo>
                    <a:cubicBezTo>
                      <a:pt x="1009" y="1227"/>
                      <a:pt x="1146" y="1080"/>
                      <a:pt x="1207" y="869"/>
                    </a:cubicBezTo>
                    <a:cubicBezTo>
                      <a:pt x="1215" y="847"/>
                      <a:pt x="1222" y="824"/>
                      <a:pt x="1226" y="798"/>
                    </a:cubicBezTo>
                    <a:cubicBezTo>
                      <a:pt x="1262" y="632"/>
                      <a:pt x="1258" y="462"/>
                      <a:pt x="1228" y="297"/>
                    </a:cubicBezTo>
                    <a:cubicBezTo>
                      <a:pt x="1215" y="233"/>
                      <a:pt x="1203" y="166"/>
                      <a:pt x="1185" y="100"/>
                    </a:cubicBezTo>
                    <a:cubicBezTo>
                      <a:pt x="1170" y="44"/>
                      <a:pt x="1126"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3163250" y="4916925"/>
                <a:ext cx="11525" cy="16250"/>
              </a:xfrm>
              <a:custGeom>
                <a:rect b="b" l="l" r="r" t="t"/>
                <a:pathLst>
                  <a:path extrusionOk="0" h="650" w="461">
                    <a:moveTo>
                      <a:pt x="217" y="1"/>
                    </a:moveTo>
                    <a:cubicBezTo>
                      <a:pt x="203" y="1"/>
                      <a:pt x="189" y="2"/>
                      <a:pt x="174" y="5"/>
                    </a:cubicBezTo>
                    <a:cubicBezTo>
                      <a:pt x="84" y="19"/>
                      <a:pt x="45" y="83"/>
                      <a:pt x="29" y="168"/>
                    </a:cubicBezTo>
                    <a:cubicBezTo>
                      <a:pt x="0" y="308"/>
                      <a:pt x="41" y="439"/>
                      <a:pt x="115" y="551"/>
                    </a:cubicBezTo>
                    <a:cubicBezTo>
                      <a:pt x="148" y="602"/>
                      <a:pt x="229" y="643"/>
                      <a:pt x="295" y="649"/>
                    </a:cubicBezTo>
                    <a:cubicBezTo>
                      <a:pt x="297" y="649"/>
                      <a:pt x="299" y="649"/>
                      <a:pt x="302" y="649"/>
                    </a:cubicBezTo>
                    <a:cubicBezTo>
                      <a:pt x="383" y="649"/>
                      <a:pt x="428" y="576"/>
                      <a:pt x="450" y="496"/>
                    </a:cubicBezTo>
                    <a:cubicBezTo>
                      <a:pt x="461" y="457"/>
                      <a:pt x="422" y="179"/>
                      <a:pt x="377" y="97"/>
                    </a:cubicBezTo>
                    <a:cubicBezTo>
                      <a:pt x="344" y="34"/>
                      <a:pt x="285"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a:off x="3234550" y="4900625"/>
                <a:ext cx="11525" cy="16225"/>
              </a:xfrm>
              <a:custGeom>
                <a:rect b="b" l="l" r="r" t="t"/>
                <a:pathLst>
                  <a:path extrusionOk="0" h="649" w="461">
                    <a:moveTo>
                      <a:pt x="215" y="0"/>
                    </a:moveTo>
                    <a:cubicBezTo>
                      <a:pt x="202" y="0"/>
                      <a:pt x="188" y="1"/>
                      <a:pt x="174" y="4"/>
                    </a:cubicBezTo>
                    <a:cubicBezTo>
                      <a:pt x="84" y="18"/>
                      <a:pt x="45" y="82"/>
                      <a:pt x="27" y="168"/>
                    </a:cubicBezTo>
                    <a:cubicBezTo>
                      <a:pt x="0" y="309"/>
                      <a:pt x="41" y="438"/>
                      <a:pt x="115" y="550"/>
                    </a:cubicBezTo>
                    <a:cubicBezTo>
                      <a:pt x="148" y="602"/>
                      <a:pt x="229" y="642"/>
                      <a:pt x="293" y="649"/>
                    </a:cubicBezTo>
                    <a:cubicBezTo>
                      <a:pt x="295" y="649"/>
                      <a:pt x="297" y="649"/>
                      <a:pt x="300" y="649"/>
                    </a:cubicBezTo>
                    <a:cubicBezTo>
                      <a:pt x="383" y="649"/>
                      <a:pt x="427" y="575"/>
                      <a:pt x="450" y="495"/>
                    </a:cubicBezTo>
                    <a:cubicBezTo>
                      <a:pt x="461" y="458"/>
                      <a:pt x="422" y="180"/>
                      <a:pt x="375" y="96"/>
                    </a:cubicBezTo>
                    <a:cubicBezTo>
                      <a:pt x="344" y="35"/>
                      <a:pt x="284"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9" name="Google Shape;649;p26"/>
          <p:cNvGrpSpPr/>
          <p:nvPr/>
        </p:nvGrpSpPr>
        <p:grpSpPr>
          <a:xfrm>
            <a:off x="-208078" y="2163505"/>
            <a:ext cx="999941" cy="957513"/>
            <a:chOff x="-208078" y="2163505"/>
            <a:chExt cx="999941" cy="957513"/>
          </a:xfrm>
        </p:grpSpPr>
        <p:sp>
          <p:nvSpPr>
            <p:cNvPr id="650" name="Google Shape;650;p26"/>
            <p:cNvSpPr/>
            <p:nvPr/>
          </p:nvSpPr>
          <p:spPr>
            <a:xfrm>
              <a:off x="-207971" y="2163805"/>
              <a:ext cx="999834" cy="957212"/>
            </a:xfrm>
            <a:custGeom>
              <a:rect b="b" l="l" r="r" t="t"/>
              <a:pathLst>
                <a:path extrusionOk="0" h="15721" w="16421">
                  <a:moveTo>
                    <a:pt x="8092" y="1"/>
                  </a:moveTo>
                  <a:cubicBezTo>
                    <a:pt x="7783" y="1"/>
                    <a:pt x="7471" y="22"/>
                    <a:pt x="7157" y="65"/>
                  </a:cubicBezTo>
                  <a:cubicBezTo>
                    <a:pt x="6827" y="110"/>
                    <a:pt x="6492" y="116"/>
                    <a:pt x="6169" y="218"/>
                  </a:cubicBezTo>
                  <a:cubicBezTo>
                    <a:pt x="5446" y="445"/>
                    <a:pt x="4796" y="812"/>
                    <a:pt x="4190" y="1256"/>
                  </a:cubicBezTo>
                  <a:cubicBezTo>
                    <a:pt x="3094" y="2062"/>
                    <a:pt x="2167" y="3042"/>
                    <a:pt x="1330" y="4110"/>
                  </a:cubicBezTo>
                  <a:cubicBezTo>
                    <a:pt x="1125" y="4372"/>
                    <a:pt x="951" y="4662"/>
                    <a:pt x="786" y="4953"/>
                  </a:cubicBezTo>
                  <a:cubicBezTo>
                    <a:pt x="346" y="5712"/>
                    <a:pt x="102" y="6538"/>
                    <a:pt x="47" y="7408"/>
                  </a:cubicBezTo>
                  <a:cubicBezTo>
                    <a:pt x="0" y="8109"/>
                    <a:pt x="57" y="8811"/>
                    <a:pt x="211" y="9505"/>
                  </a:cubicBezTo>
                  <a:cubicBezTo>
                    <a:pt x="469" y="10675"/>
                    <a:pt x="900" y="11765"/>
                    <a:pt x="1672" y="12707"/>
                  </a:cubicBezTo>
                  <a:cubicBezTo>
                    <a:pt x="2138" y="13279"/>
                    <a:pt x="2633" y="13824"/>
                    <a:pt x="3249" y="14245"/>
                  </a:cubicBezTo>
                  <a:cubicBezTo>
                    <a:pt x="3671" y="14538"/>
                    <a:pt x="4139" y="14742"/>
                    <a:pt x="4603" y="14951"/>
                  </a:cubicBezTo>
                  <a:cubicBezTo>
                    <a:pt x="5740" y="15467"/>
                    <a:pt x="6927" y="15721"/>
                    <a:pt x="8194" y="15721"/>
                  </a:cubicBezTo>
                  <a:cubicBezTo>
                    <a:pt x="8233" y="15721"/>
                    <a:pt x="8273" y="15721"/>
                    <a:pt x="8313" y="15720"/>
                  </a:cubicBezTo>
                  <a:cubicBezTo>
                    <a:pt x="8334" y="15720"/>
                    <a:pt x="8356" y="15720"/>
                    <a:pt x="8377" y="15720"/>
                  </a:cubicBezTo>
                  <a:cubicBezTo>
                    <a:pt x="9473" y="15720"/>
                    <a:pt x="10566" y="15516"/>
                    <a:pt x="11646" y="15237"/>
                  </a:cubicBezTo>
                  <a:cubicBezTo>
                    <a:pt x="12857" y="14922"/>
                    <a:pt x="13857" y="14264"/>
                    <a:pt x="14678" y="13324"/>
                  </a:cubicBezTo>
                  <a:cubicBezTo>
                    <a:pt x="15210" y="12713"/>
                    <a:pt x="15576" y="12005"/>
                    <a:pt x="15846" y="11246"/>
                  </a:cubicBezTo>
                  <a:cubicBezTo>
                    <a:pt x="16284" y="9992"/>
                    <a:pt x="16421" y="8709"/>
                    <a:pt x="16190" y="7393"/>
                  </a:cubicBezTo>
                  <a:cubicBezTo>
                    <a:pt x="16059" y="6655"/>
                    <a:pt x="15870" y="5928"/>
                    <a:pt x="15533" y="5253"/>
                  </a:cubicBezTo>
                  <a:cubicBezTo>
                    <a:pt x="15246" y="4680"/>
                    <a:pt x="14950" y="4114"/>
                    <a:pt x="14645" y="3551"/>
                  </a:cubicBezTo>
                  <a:cubicBezTo>
                    <a:pt x="14401" y="3101"/>
                    <a:pt x="14103" y="2686"/>
                    <a:pt x="13739" y="2319"/>
                  </a:cubicBezTo>
                  <a:cubicBezTo>
                    <a:pt x="12904" y="1474"/>
                    <a:pt x="11911" y="877"/>
                    <a:pt x="10788" y="488"/>
                  </a:cubicBezTo>
                  <a:cubicBezTo>
                    <a:pt x="9907" y="182"/>
                    <a:pt x="9010" y="1"/>
                    <a:pt x="809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26"/>
            <p:cNvGrpSpPr/>
            <p:nvPr/>
          </p:nvGrpSpPr>
          <p:grpSpPr>
            <a:xfrm>
              <a:off x="-208078" y="2163505"/>
              <a:ext cx="999835" cy="957413"/>
              <a:chOff x="3922550" y="4157250"/>
              <a:chExt cx="410475" cy="393075"/>
            </a:xfrm>
          </p:grpSpPr>
          <p:sp>
            <p:nvSpPr>
              <p:cNvPr id="652" name="Google Shape;652;p26"/>
              <p:cNvSpPr/>
              <p:nvPr/>
            </p:nvSpPr>
            <p:spPr>
              <a:xfrm>
                <a:off x="3922550" y="4157250"/>
                <a:ext cx="410475" cy="393075"/>
              </a:xfrm>
              <a:custGeom>
                <a:rect b="b" l="l" r="r" t="t"/>
                <a:pathLst>
                  <a:path extrusionOk="0" h="15723" w="16419">
                    <a:moveTo>
                      <a:pt x="7954" y="337"/>
                    </a:moveTo>
                    <a:cubicBezTo>
                      <a:pt x="8383" y="337"/>
                      <a:pt x="8810" y="372"/>
                      <a:pt x="9237" y="433"/>
                    </a:cubicBezTo>
                    <a:cubicBezTo>
                      <a:pt x="10735" y="646"/>
                      <a:pt x="12061" y="1248"/>
                      <a:pt x="13217" y="2223"/>
                    </a:cubicBezTo>
                    <a:cubicBezTo>
                      <a:pt x="13554" y="2508"/>
                      <a:pt x="13835" y="2843"/>
                      <a:pt x="14070" y="3212"/>
                    </a:cubicBezTo>
                    <a:cubicBezTo>
                      <a:pt x="14620" y="4071"/>
                      <a:pt x="15107" y="4961"/>
                      <a:pt x="15475" y="5908"/>
                    </a:cubicBezTo>
                    <a:cubicBezTo>
                      <a:pt x="15964" y="7171"/>
                      <a:pt x="16140" y="8480"/>
                      <a:pt x="15919" y="9820"/>
                    </a:cubicBezTo>
                    <a:cubicBezTo>
                      <a:pt x="15725" y="11003"/>
                      <a:pt x="15285" y="12091"/>
                      <a:pt x="14520" y="13028"/>
                    </a:cubicBezTo>
                    <a:cubicBezTo>
                      <a:pt x="13757" y="13965"/>
                      <a:pt x="12812" y="14630"/>
                      <a:pt x="11633" y="14939"/>
                    </a:cubicBezTo>
                    <a:cubicBezTo>
                      <a:pt x="10541" y="15225"/>
                      <a:pt x="9436" y="15416"/>
                      <a:pt x="8174" y="15422"/>
                    </a:cubicBezTo>
                    <a:cubicBezTo>
                      <a:pt x="6570" y="15416"/>
                      <a:pt x="4955" y="14965"/>
                      <a:pt x="3482" y="14039"/>
                    </a:cubicBezTo>
                    <a:cubicBezTo>
                      <a:pt x="2862" y="13644"/>
                      <a:pt x="2382" y="13098"/>
                      <a:pt x="1917" y="12535"/>
                    </a:cubicBezTo>
                    <a:cubicBezTo>
                      <a:pt x="1189" y="11651"/>
                      <a:pt x="792" y="10616"/>
                      <a:pt x="526" y="9519"/>
                    </a:cubicBezTo>
                    <a:cubicBezTo>
                      <a:pt x="399" y="8998"/>
                      <a:pt x="332" y="8470"/>
                      <a:pt x="327" y="7938"/>
                    </a:cubicBezTo>
                    <a:cubicBezTo>
                      <a:pt x="317" y="6772"/>
                      <a:pt x="636" y="5691"/>
                      <a:pt x="1283" y="4726"/>
                    </a:cubicBezTo>
                    <a:cubicBezTo>
                      <a:pt x="1964" y="3709"/>
                      <a:pt x="2791" y="2823"/>
                      <a:pt x="3718" y="2029"/>
                    </a:cubicBezTo>
                    <a:cubicBezTo>
                      <a:pt x="4133" y="1677"/>
                      <a:pt x="4571" y="1352"/>
                      <a:pt x="5035" y="1065"/>
                    </a:cubicBezTo>
                    <a:cubicBezTo>
                      <a:pt x="5600" y="718"/>
                      <a:pt x="6209" y="517"/>
                      <a:pt x="6864" y="419"/>
                    </a:cubicBezTo>
                    <a:cubicBezTo>
                      <a:pt x="7228" y="363"/>
                      <a:pt x="7591" y="337"/>
                      <a:pt x="7954" y="337"/>
                    </a:cubicBezTo>
                    <a:close/>
                    <a:moveTo>
                      <a:pt x="8091" y="1"/>
                    </a:moveTo>
                    <a:cubicBezTo>
                      <a:pt x="7781" y="1"/>
                      <a:pt x="7468" y="22"/>
                      <a:pt x="7153" y="65"/>
                    </a:cubicBezTo>
                    <a:cubicBezTo>
                      <a:pt x="6823" y="112"/>
                      <a:pt x="6490" y="116"/>
                      <a:pt x="6166" y="218"/>
                    </a:cubicBezTo>
                    <a:cubicBezTo>
                      <a:pt x="5444" y="450"/>
                      <a:pt x="4792" y="812"/>
                      <a:pt x="4186" y="1258"/>
                    </a:cubicBezTo>
                    <a:cubicBezTo>
                      <a:pt x="3087" y="2062"/>
                      <a:pt x="2163" y="3044"/>
                      <a:pt x="1328" y="4112"/>
                    </a:cubicBezTo>
                    <a:cubicBezTo>
                      <a:pt x="1123" y="4372"/>
                      <a:pt x="949" y="4664"/>
                      <a:pt x="782" y="4953"/>
                    </a:cubicBezTo>
                    <a:cubicBezTo>
                      <a:pt x="346" y="5712"/>
                      <a:pt x="100" y="6538"/>
                      <a:pt x="43" y="7408"/>
                    </a:cubicBezTo>
                    <a:cubicBezTo>
                      <a:pt x="0" y="8112"/>
                      <a:pt x="53" y="8813"/>
                      <a:pt x="207" y="9505"/>
                    </a:cubicBezTo>
                    <a:cubicBezTo>
                      <a:pt x="464" y="10675"/>
                      <a:pt x="898" y="11766"/>
                      <a:pt x="1667" y="12707"/>
                    </a:cubicBezTo>
                    <a:cubicBezTo>
                      <a:pt x="2138" y="13280"/>
                      <a:pt x="2631" y="13824"/>
                      <a:pt x="3245" y="14245"/>
                    </a:cubicBezTo>
                    <a:cubicBezTo>
                      <a:pt x="3666" y="14538"/>
                      <a:pt x="4135" y="14740"/>
                      <a:pt x="4601" y="14951"/>
                    </a:cubicBezTo>
                    <a:cubicBezTo>
                      <a:pt x="5744" y="15471"/>
                      <a:pt x="6942" y="15723"/>
                      <a:pt x="8217" y="15723"/>
                    </a:cubicBezTo>
                    <a:cubicBezTo>
                      <a:pt x="8248" y="15723"/>
                      <a:pt x="8278" y="15723"/>
                      <a:pt x="8309" y="15722"/>
                    </a:cubicBezTo>
                    <a:cubicBezTo>
                      <a:pt x="8325" y="15723"/>
                      <a:pt x="8341" y="15723"/>
                      <a:pt x="8357" y="15723"/>
                    </a:cubicBezTo>
                    <a:cubicBezTo>
                      <a:pt x="9458" y="15723"/>
                      <a:pt x="10557" y="15518"/>
                      <a:pt x="11633" y="15242"/>
                    </a:cubicBezTo>
                    <a:cubicBezTo>
                      <a:pt x="12848" y="14929"/>
                      <a:pt x="13847" y="14266"/>
                      <a:pt x="14665" y="13329"/>
                    </a:cubicBezTo>
                    <a:cubicBezTo>
                      <a:pt x="15201" y="12717"/>
                      <a:pt x="15565" y="12009"/>
                      <a:pt x="15836" y="11248"/>
                    </a:cubicBezTo>
                    <a:cubicBezTo>
                      <a:pt x="16277" y="9994"/>
                      <a:pt x="16419" y="8709"/>
                      <a:pt x="16185" y="7396"/>
                    </a:cubicBezTo>
                    <a:cubicBezTo>
                      <a:pt x="16054" y="6653"/>
                      <a:pt x="15866" y="5929"/>
                      <a:pt x="15529" y="5253"/>
                    </a:cubicBezTo>
                    <a:cubicBezTo>
                      <a:pt x="15244" y="4681"/>
                      <a:pt x="14948" y="4114"/>
                      <a:pt x="14641" y="3551"/>
                    </a:cubicBezTo>
                    <a:cubicBezTo>
                      <a:pt x="14395" y="3101"/>
                      <a:pt x="14096" y="2686"/>
                      <a:pt x="13736" y="2322"/>
                    </a:cubicBezTo>
                    <a:cubicBezTo>
                      <a:pt x="12898" y="1475"/>
                      <a:pt x="11905" y="881"/>
                      <a:pt x="10784" y="491"/>
                    </a:cubicBezTo>
                    <a:cubicBezTo>
                      <a:pt x="9904" y="182"/>
                      <a:pt x="9008" y="1"/>
                      <a:pt x="80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3930475" y="4165675"/>
                <a:ext cx="395600" cy="377125"/>
              </a:xfrm>
              <a:custGeom>
                <a:rect b="b" l="l" r="r" t="t"/>
                <a:pathLst>
                  <a:path extrusionOk="0" h="15085" w="15824">
                    <a:moveTo>
                      <a:pt x="7637" y="0"/>
                    </a:moveTo>
                    <a:cubicBezTo>
                      <a:pt x="7274" y="0"/>
                      <a:pt x="6911" y="26"/>
                      <a:pt x="6547" y="82"/>
                    </a:cubicBezTo>
                    <a:cubicBezTo>
                      <a:pt x="5892" y="180"/>
                      <a:pt x="5283" y="381"/>
                      <a:pt x="4718" y="728"/>
                    </a:cubicBezTo>
                    <a:cubicBezTo>
                      <a:pt x="4254" y="1015"/>
                      <a:pt x="3816" y="1340"/>
                      <a:pt x="3401" y="1692"/>
                    </a:cubicBezTo>
                    <a:cubicBezTo>
                      <a:pt x="2474" y="2486"/>
                      <a:pt x="1647" y="3372"/>
                      <a:pt x="966" y="4389"/>
                    </a:cubicBezTo>
                    <a:cubicBezTo>
                      <a:pt x="319" y="5354"/>
                      <a:pt x="0" y="6435"/>
                      <a:pt x="10" y="7601"/>
                    </a:cubicBezTo>
                    <a:cubicBezTo>
                      <a:pt x="15" y="8133"/>
                      <a:pt x="82" y="8661"/>
                      <a:pt x="209" y="9182"/>
                    </a:cubicBezTo>
                    <a:cubicBezTo>
                      <a:pt x="475" y="10279"/>
                      <a:pt x="872" y="11314"/>
                      <a:pt x="1600" y="12198"/>
                    </a:cubicBezTo>
                    <a:cubicBezTo>
                      <a:pt x="2065" y="12761"/>
                      <a:pt x="2545" y="13307"/>
                      <a:pt x="3165" y="13702"/>
                    </a:cubicBezTo>
                    <a:cubicBezTo>
                      <a:pt x="4638" y="14628"/>
                      <a:pt x="6253" y="15079"/>
                      <a:pt x="7857" y="15085"/>
                    </a:cubicBezTo>
                    <a:cubicBezTo>
                      <a:pt x="9119" y="15079"/>
                      <a:pt x="10224" y="14888"/>
                      <a:pt x="11316" y="14602"/>
                    </a:cubicBezTo>
                    <a:cubicBezTo>
                      <a:pt x="12495" y="14293"/>
                      <a:pt x="13440" y="13628"/>
                      <a:pt x="14203" y="12691"/>
                    </a:cubicBezTo>
                    <a:cubicBezTo>
                      <a:pt x="14968" y="11754"/>
                      <a:pt x="15408" y="10666"/>
                      <a:pt x="15602" y="9483"/>
                    </a:cubicBezTo>
                    <a:cubicBezTo>
                      <a:pt x="15823" y="8143"/>
                      <a:pt x="15647" y="6834"/>
                      <a:pt x="15158" y="5571"/>
                    </a:cubicBezTo>
                    <a:cubicBezTo>
                      <a:pt x="14790" y="4624"/>
                      <a:pt x="14303" y="3734"/>
                      <a:pt x="13753" y="2875"/>
                    </a:cubicBezTo>
                    <a:cubicBezTo>
                      <a:pt x="13518" y="2506"/>
                      <a:pt x="13237" y="2171"/>
                      <a:pt x="12900" y="1886"/>
                    </a:cubicBezTo>
                    <a:cubicBezTo>
                      <a:pt x="11744" y="911"/>
                      <a:pt x="10418" y="309"/>
                      <a:pt x="8920" y="96"/>
                    </a:cubicBezTo>
                    <a:cubicBezTo>
                      <a:pt x="8493" y="35"/>
                      <a:pt x="8066" y="0"/>
                      <a:pt x="76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4135150" y="4295100"/>
                <a:ext cx="153850" cy="212300"/>
              </a:xfrm>
              <a:custGeom>
                <a:rect b="b" l="l" r="r" t="t"/>
                <a:pathLst>
                  <a:path extrusionOk="0" h="8492" w="6154">
                    <a:moveTo>
                      <a:pt x="4642" y="312"/>
                    </a:moveTo>
                    <a:cubicBezTo>
                      <a:pt x="4869" y="312"/>
                      <a:pt x="5074" y="435"/>
                      <a:pt x="5218" y="654"/>
                    </a:cubicBezTo>
                    <a:cubicBezTo>
                      <a:pt x="5427" y="971"/>
                      <a:pt x="5533" y="1321"/>
                      <a:pt x="5582" y="1689"/>
                    </a:cubicBezTo>
                    <a:cubicBezTo>
                      <a:pt x="5658" y="2285"/>
                      <a:pt x="5723" y="2880"/>
                      <a:pt x="5789" y="3479"/>
                    </a:cubicBezTo>
                    <a:cubicBezTo>
                      <a:pt x="5809" y="3672"/>
                      <a:pt x="5830" y="3862"/>
                      <a:pt x="5842" y="4054"/>
                    </a:cubicBezTo>
                    <a:cubicBezTo>
                      <a:pt x="5908" y="5049"/>
                      <a:pt x="5564" y="5883"/>
                      <a:pt x="4840" y="6557"/>
                    </a:cubicBezTo>
                    <a:cubicBezTo>
                      <a:pt x="4203" y="7146"/>
                      <a:pt x="3483" y="7620"/>
                      <a:pt x="2691" y="7978"/>
                    </a:cubicBezTo>
                    <a:cubicBezTo>
                      <a:pt x="2442" y="8091"/>
                      <a:pt x="2180" y="8165"/>
                      <a:pt x="1904" y="8175"/>
                    </a:cubicBezTo>
                    <a:cubicBezTo>
                      <a:pt x="1889" y="8175"/>
                      <a:pt x="1875" y="8176"/>
                      <a:pt x="1861" y="8176"/>
                    </a:cubicBezTo>
                    <a:cubicBezTo>
                      <a:pt x="1494" y="8176"/>
                      <a:pt x="1258" y="8022"/>
                      <a:pt x="1122" y="7674"/>
                    </a:cubicBezTo>
                    <a:cubicBezTo>
                      <a:pt x="1038" y="7453"/>
                      <a:pt x="969" y="7223"/>
                      <a:pt x="928" y="6990"/>
                    </a:cubicBezTo>
                    <a:cubicBezTo>
                      <a:pt x="846" y="6511"/>
                      <a:pt x="713" y="6051"/>
                      <a:pt x="549" y="5595"/>
                    </a:cubicBezTo>
                    <a:cubicBezTo>
                      <a:pt x="451" y="5323"/>
                      <a:pt x="367" y="5049"/>
                      <a:pt x="306" y="4768"/>
                    </a:cubicBezTo>
                    <a:cubicBezTo>
                      <a:pt x="306" y="4768"/>
                      <a:pt x="304" y="4766"/>
                      <a:pt x="304" y="4762"/>
                    </a:cubicBezTo>
                    <a:cubicBezTo>
                      <a:pt x="286" y="4685"/>
                      <a:pt x="350" y="4631"/>
                      <a:pt x="415" y="4631"/>
                    </a:cubicBezTo>
                    <a:cubicBezTo>
                      <a:pt x="448" y="4631"/>
                      <a:pt x="482" y="4645"/>
                      <a:pt x="506" y="4676"/>
                    </a:cubicBezTo>
                    <a:cubicBezTo>
                      <a:pt x="521" y="4693"/>
                      <a:pt x="533" y="4713"/>
                      <a:pt x="543" y="4734"/>
                    </a:cubicBezTo>
                    <a:cubicBezTo>
                      <a:pt x="654" y="4944"/>
                      <a:pt x="754" y="5161"/>
                      <a:pt x="860" y="5374"/>
                    </a:cubicBezTo>
                    <a:cubicBezTo>
                      <a:pt x="920" y="5497"/>
                      <a:pt x="981" y="5619"/>
                      <a:pt x="1063" y="5726"/>
                    </a:cubicBezTo>
                    <a:cubicBezTo>
                      <a:pt x="1210" y="5917"/>
                      <a:pt x="1410" y="6015"/>
                      <a:pt x="1628" y="6015"/>
                    </a:cubicBezTo>
                    <a:cubicBezTo>
                      <a:pt x="1722" y="6015"/>
                      <a:pt x="1820" y="5996"/>
                      <a:pt x="1918" y="5959"/>
                    </a:cubicBezTo>
                    <a:cubicBezTo>
                      <a:pt x="2178" y="5857"/>
                      <a:pt x="2384" y="5685"/>
                      <a:pt x="2536" y="5448"/>
                    </a:cubicBezTo>
                    <a:cubicBezTo>
                      <a:pt x="2843" y="4957"/>
                      <a:pt x="3096" y="4435"/>
                      <a:pt x="3324" y="3903"/>
                    </a:cubicBezTo>
                    <a:cubicBezTo>
                      <a:pt x="3446" y="3614"/>
                      <a:pt x="3518" y="3312"/>
                      <a:pt x="3559" y="3001"/>
                    </a:cubicBezTo>
                    <a:cubicBezTo>
                      <a:pt x="3600" y="2684"/>
                      <a:pt x="3538" y="2391"/>
                      <a:pt x="3322" y="2143"/>
                    </a:cubicBezTo>
                    <a:cubicBezTo>
                      <a:pt x="3199" y="2006"/>
                      <a:pt x="3052" y="1945"/>
                      <a:pt x="2882" y="1945"/>
                    </a:cubicBezTo>
                    <a:cubicBezTo>
                      <a:pt x="2850" y="1945"/>
                      <a:pt x="2817" y="1947"/>
                      <a:pt x="2783" y="1951"/>
                    </a:cubicBezTo>
                    <a:cubicBezTo>
                      <a:pt x="2544" y="1982"/>
                      <a:pt x="2301" y="2017"/>
                      <a:pt x="2061" y="2041"/>
                    </a:cubicBezTo>
                    <a:cubicBezTo>
                      <a:pt x="2046" y="2043"/>
                      <a:pt x="2031" y="2044"/>
                      <a:pt x="2015" y="2044"/>
                    </a:cubicBezTo>
                    <a:cubicBezTo>
                      <a:pt x="1958" y="2044"/>
                      <a:pt x="1898" y="2033"/>
                      <a:pt x="1842" y="2019"/>
                    </a:cubicBezTo>
                    <a:cubicBezTo>
                      <a:pt x="1812" y="2010"/>
                      <a:pt x="1765" y="1974"/>
                      <a:pt x="1765" y="1949"/>
                    </a:cubicBezTo>
                    <a:cubicBezTo>
                      <a:pt x="1767" y="1914"/>
                      <a:pt x="1795" y="1871"/>
                      <a:pt x="1822" y="1843"/>
                    </a:cubicBezTo>
                    <a:cubicBezTo>
                      <a:pt x="1848" y="1816"/>
                      <a:pt x="1891" y="1804"/>
                      <a:pt x="1928" y="1789"/>
                    </a:cubicBezTo>
                    <a:cubicBezTo>
                      <a:pt x="2501" y="1546"/>
                      <a:pt x="3023" y="1217"/>
                      <a:pt x="3551" y="895"/>
                    </a:cubicBezTo>
                    <a:cubicBezTo>
                      <a:pt x="3643" y="840"/>
                      <a:pt x="3723" y="767"/>
                      <a:pt x="3813" y="707"/>
                    </a:cubicBezTo>
                    <a:cubicBezTo>
                      <a:pt x="3988" y="595"/>
                      <a:pt x="4158" y="466"/>
                      <a:pt x="4347" y="380"/>
                    </a:cubicBezTo>
                    <a:cubicBezTo>
                      <a:pt x="4447" y="334"/>
                      <a:pt x="4546" y="312"/>
                      <a:pt x="4642" y="312"/>
                    </a:cubicBezTo>
                    <a:close/>
                    <a:moveTo>
                      <a:pt x="4642" y="1"/>
                    </a:moveTo>
                    <a:cubicBezTo>
                      <a:pt x="4564" y="1"/>
                      <a:pt x="4482" y="11"/>
                      <a:pt x="4398" y="34"/>
                    </a:cubicBezTo>
                    <a:cubicBezTo>
                      <a:pt x="4164" y="95"/>
                      <a:pt x="3956" y="196"/>
                      <a:pt x="3763" y="349"/>
                    </a:cubicBezTo>
                    <a:cubicBezTo>
                      <a:pt x="3581" y="492"/>
                      <a:pt x="3399" y="640"/>
                      <a:pt x="3199" y="752"/>
                    </a:cubicBezTo>
                    <a:cubicBezTo>
                      <a:pt x="2710" y="1028"/>
                      <a:pt x="2211" y="1284"/>
                      <a:pt x="1718" y="1550"/>
                    </a:cubicBezTo>
                    <a:cubicBezTo>
                      <a:pt x="1638" y="1593"/>
                      <a:pt x="1556" y="1638"/>
                      <a:pt x="1490" y="1695"/>
                    </a:cubicBezTo>
                    <a:cubicBezTo>
                      <a:pt x="1292" y="1873"/>
                      <a:pt x="1321" y="2145"/>
                      <a:pt x="1562" y="2254"/>
                    </a:cubicBezTo>
                    <a:cubicBezTo>
                      <a:pt x="1696" y="2312"/>
                      <a:pt x="1848" y="2356"/>
                      <a:pt x="1994" y="2356"/>
                    </a:cubicBezTo>
                    <a:cubicBezTo>
                      <a:pt x="1997" y="2356"/>
                      <a:pt x="2001" y="2356"/>
                      <a:pt x="2004" y="2356"/>
                    </a:cubicBezTo>
                    <a:cubicBezTo>
                      <a:pt x="2258" y="2354"/>
                      <a:pt x="2509" y="2315"/>
                      <a:pt x="2761" y="2274"/>
                    </a:cubicBezTo>
                    <a:cubicBezTo>
                      <a:pt x="2804" y="2267"/>
                      <a:pt x="2843" y="2263"/>
                      <a:pt x="2880" y="2263"/>
                    </a:cubicBezTo>
                    <a:cubicBezTo>
                      <a:pt x="3016" y="2263"/>
                      <a:pt x="3113" y="2322"/>
                      <a:pt x="3199" y="2522"/>
                    </a:cubicBezTo>
                    <a:cubicBezTo>
                      <a:pt x="3240" y="2616"/>
                      <a:pt x="3260" y="2733"/>
                      <a:pt x="3252" y="2837"/>
                    </a:cubicBezTo>
                    <a:cubicBezTo>
                      <a:pt x="3242" y="3011"/>
                      <a:pt x="3221" y="3189"/>
                      <a:pt x="3172" y="3357"/>
                    </a:cubicBezTo>
                    <a:cubicBezTo>
                      <a:pt x="2959" y="4075"/>
                      <a:pt x="2601" y="4723"/>
                      <a:pt x="2202" y="5354"/>
                    </a:cubicBezTo>
                    <a:cubicBezTo>
                      <a:pt x="2106" y="5505"/>
                      <a:pt x="1955" y="5601"/>
                      <a:pt x="1787" y="5662"/>
                    </a:cubicBezTo>
                    <a:cubicBezTo>
                      <a:pt x="1727" y="5685"/>
                      <a:pt x="1669" y="5696"/>
                      <a:pt x="1615" y="5696"/>
                    </a:cubicBezTo>
                    <a:cubicBezTo>
                      <a:pt x="1494" y="5696"/>
                      <a:pt x="1388" y="5640"/>
                      <a:pt x="1306" y="5525"/>
                    </a:cubicBezTo>
                    <a:cubicBezTo>
                      <a:pt x="1231" y="5425"/>
                      <a:pt x="1177" y="5311"/>
                      <a:pt x="1122" y="5200"/>
                    </a:cubicBezTo>
                    <a:cubicBezTo>
                      <a:pt x="1006" y="4977"/>
                      <a:pt x="897" y="4752"/>
                      <a:pt x="778" y="4535"/>
                    </a:cubicBezTo>
                    <a:cubicBezTo>
                      <a:pt x="738" y="4461"/>
                      <a:pt x="682" y="4392"/>
                      <a:pt x="621" y="4337"/>
                    </a:cubicBezTo>
                    <a:cubicBezTo>
                      <a:pt x="545" y="4268"/>
                      <a:pt x="463" y="4225"/>
                      <a:pt x="370" y="4225"/>
                    </a:cubicBezTo>
                    <a:cubicBezTo>
                      <a:pt x="330" y="4225"/>
                      <a:pt x="288" y="4233"/>
                      <a:pt x="244" y="4251"/>
                    </a:cubicBezTo>
                    <a:cubicBezTo>
                      <a:pt x="103" y="4308"/>
                      <a:pt x="28" y="4419"/>
                      <a:pt x="15" y="4564"/>
                    </a:cubicBezTo>
                    <a:cubicBezTo>
                      <a:pt x="7" y="4687"/>
                      <a:pt x="1" y="4815"/>
                      <a:pt x="32" y="4934"/>
                    </a:cubicBezTo>
                    <a:cubicBezTo>
                      <a:pt x="111" y="5241"/>
                      <a:pt x="201" y="5546"/>
                      <a:pt x="300" y="5847"/>
                    </a:cubicBezTo>
                    <a:cubicBezTo>
                      <a:pt x="427" y="6223"/>
                      <a:pt x="533" y="6604"/>
                      <a:pt x="602" y="6994"/>
                    </a:cubicBezTo>
                    <a:cubicBezTo>
                      <a:pt x="650" y="7256"/>
                      <a:pt x="717" y="7516"/>
                      <a:pt x="811" y="7762"/>
                    </a:cubicBezTo>
                    <a:cubicBezTo>
                      <a:pt x="995" y="8224"/>
                      <a:pt x="1410" y="8491"/>
                      <a:pt x="1889" y="8491"/>
                    </a:cubicBezTo>
                    <a:cubicBezTo>
                      <a:pt x="1960" y="8491"/>
                      <a:pt x="2032" y="8485"/>
                      <a:pt x="2104" y="8474"/>
                    </a:cubicBezTo>
                    <a:cubicBezTo>
                      <a:pt x="2409" y="8424"/>
                      <a:pt x="2700" y="8336"/>
                      <a:pt x="2976" y="8199"/>
                    </a:cubicBezTo>
                    <a:cubicBezTo>
                      <a:pt x="3692" y="7847"/>
                      <a:pt x="4349" y="7401"/>
                      <a:pt x="4946" y="6874"/>
                    </a:cubicBezTo>
                    <a:cubicBezTo>
                      <a:pt x="5740" y="6164"/>
                      <a:pt x="6153" y="5272"/>
                      <a:pt x="6153" y="4124"/>
                    </a:cubicBezTo>
                    <a:cubicBezTo>
                      <a:pt x="6118" y="3799"/>
                      <a:pt x="6084" y="3398"/>
                      <a:pt x="6032" y="3001"/>
                    </a:cubicBezTo>
                    <a:cubicBezTo>
                      <a:pt x="5971" y="2471"/>
                      <a:pt x="5910" y="1941"/>
                      <a:pt x="5824" y="1415"/>
                    </a:cubicBezTo>
                    <a:cubicBezTo>
                      <a:pt x="5760" y="1010"/>
                      <a:pt x="5584" y="646"/>
                      <a:pt x="5316" y="335"/>
                    </a:cubicBezTo>
                    <a:cubicBezTo>
                      <a:pt x="5129" y="122"/>
                      <a:pt x="4904" y="1"/>
                      <a:pt x="4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4142300" y="4302875"/>
                <a:ext cx="140550" cy="196625"/>
              </a:xfrm>
              <a:custGeom>
                <a:rect b="b" l="l" r="r" t="t"/>
                <a:pathLst>
                  <a:path extrusionOk="0" h="7865" w="5622">
                    <a:moveTo>
                      <a:pt x="4356" y="1"/>
                    </a:moveTo>
                    <a:cubicBezTo>
                      <a:pt x="4260" y="1"/>
                      <a:pt x="4161" y="23"/>
                      <a:pt x="4061" y="69"/>
                    </a:cubicBezTo>
                    <a:cubicBezTo>
                      <a:pt x="3872" y="155"/>
                      <a:pt x="3702" y="284"/>
                      <a:pt x="3527" y="396"/>
                    </a:cubicBezTo>
                    <a:cubicBezTo>
                      <a:pt x="3437" y="456"/>
                      <a:pt x="3357" y="529"/>
                      <a:pt x="3265" y="584"/>
                    </a:cubicBezTo>
                    <a:cubicBezTo>
                      <a:pt x="2737" y="906"/>
                      <a:pt x="2215" y="1235"/>
                      <a:pt x="1642" y="1478"/>
                    </a:cubicBezTo>
                    <a:cubicBezTo>
                      <a:pt x="1605" y="1493"/>
                      <a:pt x="1562" y="1505"/>
                      <a:pt x="1536" y="1532"/>
                    </a:cubicBezTo>
                    <a:cubicBezTo>
                      <a:pt x="1509" y="1560"/>
                      <a:pt x="1481" y="1603"/>
                      <a:pt x="1479" y="1638"/>
                    </a:cubicBezTo>
                    <a:cubicBezTo>
                      <a:pt x="1479" y="1663"/>
                      <a:pt x="1526" y="1699"/>
                      <a:pt x="1556" y="1708"/>
                    </a:cubicBezTo>
                    <a:cubicBezTo>
                      <a:pt x="1612" y="1722"/>
                      <a:pt x="1672" y="1733"/>
                      <a:pt x="1729" y="1733"/>
                    </a:cubicBezTo>
                    <a:cubicBezTo>
                      <a:pt x="1745" y="1733"/>
                      <a:pt x="1760" y="1732"/>
                      <a:pt x="1775" y="1730"/>
                    </a:cubicBezTo>
                    <a:cubicBezTo>
                      <a:pt x="2015" y="1706"/>
                      <a:pt x="2258" y="1671"/>
                      <a:pt x="2497" y="1640"/>
                    </a:cubicBezTo>
                    <a:cubicBezTo>
                      <a:pt x="2531" y="1636"/>
                      <a:pt x="2564" y="1634"/>
                      <a:pt x="2596" y="1634"/>
                    </a:cubicBezTo>
                    <a:cubicBezTo>
                      <a:pt x="2766" y="1634"/>
                      <a:pt x="2913" y="1695"/>
                      <a:pt x="3036" y="1832"/>
                    </a:cubicBezTo>
                    <a:cubicBezTo>
                      <a:pt x="3252" y="2080"/>
                      <a:pt x="3314" y="2373"/>
                      <a:pt x="3273" y="2690"/>
                    </a:cubicBezTo>
                    <a:cubicBezTo>
                      <a:pt x="3232" y="3001"/>
                      <a:pt x="3160" y="3303"/>
                      <a:pt x="3038" y="3592"/>
                    </a:cubicBezTo>
                    <a:cubicBezTo>
                      <a:pt x="2810" y="4124"/>
                      <a:pt x="2557" y="4646"/>
                      <a:pt x="2250" y="5137"/>
                    </a:cubicBezTo>
                    <a:cubicBezTo>
                      <a:pt x="2098" y="5374"/>
                      <a:pt x="1892" y="5546"/>
                      <a:pt x="1632" y="5648"/>
                    </a:cubicBezTo>
                    <a:cubicBezTo>
                      <a:pt x="1534" y="5685"/>
                      <a:pt x="1436" y="5704"/>
                      <a:pt x="1342" y="5704"/>
                    </a:cubicBezTo>
                    <a:cubicBezTo>
                      <a:pt x="1124" y="5704"/>
                      <a:pt x="924" y="5606"/>
                      <a:pt x="777" y="5415"/>
                    </a:cubicBezTo>
                    <a:cubicBezTo>
                      <a:pt x="695" y="5308"/>
                      <a:pt x="634" y="5186"/>
                      <a:pt x="574" y="5063"/>
                    </a:cubicBezTo>
                    <a:cubicBezTo>
                      <a:pt x="468" y="4850"/>
                      <a:pt x="368" y="4633"/>
                      <a:pt x="257" y="4423"/>
                    </a:cubicBezTo>
                    <a:cubicBezTo>
                      <a:pt x="247" y="4402"/>
                      <a:pt x="235" y="4382"/>
                      <a:pt x="220" y="4365"/>
                    </a:cubicBezTo>
                    <a:cubicBezTo>
                      <a:pt x="196" y="4334"/>
                      <a:pt x="162" y="4320"/>
                      <a:pt x="129" y="4320"/>
                    </a:cubicBezTo>
                    <a:cubicBezTo>
                      <a:pt x="64" y="4320"/>
                      <a:pt x="0" y="4374"/>
                      <a:pt x="18" y="4451"/>
                    </a:cubicBezTo>
                    <a:cubicBezTo>
                      <a:pt x="18" y="4455"/>
                      <a:pt x="20" y="4457"/>
                      <a:pt x="20" y="4457"/>
                    </a:cubicBezTo>
                    <a:cubicBezTo>
                      <a:pt x="81" y="4738"/>
                      <a:pt x="165" y="5012"/>
                      <a:pt x="263" y="5284"/>
                    </a:cubicBezTo>
                    <a:cubicBezTo>
                      <a:pt x="427" y="5740"/>
                      <a:pt x="560" y="6200"/>
                      <a:pt x="642" y="6679"/>
                    </a:cubicBezTo>
                    <a:cubicBezTo>
                      <a:pt x="683" y="6912"/>
                      <a:pt x="752" y="7142"/>
                      <a:pt x="836" y="7363"/>
                    </a:cubicBezTo>
                    <a:cubicBezTo>
                      <a:pt x="972" y="7711"/>
                      <a:pt x="1208" y="7865"/>
                      <a:pt x="1575" y="7865"/>
                    </a:cubicBezTo>
                    <a:cubicBezTo>
                      <a:pt x="1589" y="7865"/>
                      <a:pt x="1603" y="7864"/>
                      <a:pt x="1618" y="7864"/>
                    </a:cubicBezTo>
                    <a:cubicBezTo>
                      <a:pt x="1894" y="7854"/>
                      <a:pt x="2156" y="7780"/>
                      <a:pt x="2405" y="7667"/>
                    </a:cubicBezTo>
                    <a:cubicBezTo>
                      <a:pt x="3197" y="7309"/>
                      <a:pt x="3917" y="6835"/>
                      <a:pt x="4554" y="6246"/>
                    </a:cubicBezTo>
                    <a:cubicBezTo>
                      <a:pt x="5278" y="5572"/>
                      <a:pt x="5622" y="4738"/>
                      <a:pt x="5556" y="3743"/>
                    </a:cubicBezTo>
                    <a:cubicBezTo>
                      <a:pt x="5544" y="3551"/>
                      <a:pt x="5523" y="3361"/>
                      <a:pt x="5503" y="3168"/>
                    </a:cubicBezTo>
                    <a:cubicBezTo>
                      <a:pt x="5437" y="2569"/>
                      <a:pt x="5372" y="1974"/>
                      <a:pt x="5296" y="1378"/>
                    </a:cubicBezTo>
                    <a:cubicBezTo>
                      <a:pt x="5247" y="1010"/>
                      <a:pt x="5141" y="660"/>
                      <a:pt x="4932" y="343"/>
                    </a:cubicBezTo>
                    <a:cubicBezTo>
                      <a:pt x="4788" y="124"/>
                      <a:pt x="4583" y="1"/>
                      <a:pt x="4356"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4005600" y="4200225"/>
                <a:ext cx="234075" cy="137825"/>
              </a:xfrm>
              <a:custGeom>
                <a:rect b="b" l="l" r="r" t="t"/>
                <a:pathLst>
                  <a:path extrusionOk="0" h="5513" w="9363">
                    <a:moveTo>
                      <a:pt x="4577" y="297"/>
                    </a:moveTo>
                    <a:cubicBezTo>
                      <a:pt x="4852" y="297"/>
                      <a:pt x="5130" y="327"/>
                      <a:pt x="5412" y="384"/>
                    </a:cubicBezTo>
                    <a:cubicBezTo>
                      <a:pt x="5836" y="468"/>
                      <a:pt x="6245" y="588"/>
                      <a:pt x="6636" y="770"/>
                    </a:cubicBezTo>
                    <a:cubicBezTo>
                      <a:pt x="6922" y="903"/>
                      <a:pt x="7213" y="1028"/>
                      <a:pt x="7503" y="1149"/>
                    </a:cubicBezTo>
                    <a:cubicBezTo>
                      <a:pt x="8051" y="1376"/>
                      <a:pt x="8516" y="1716"/>
                      <a:pt x="8900" y="2170"/>
                    </a:cubicBezTo>
                    <a:cubicBezTo>
                      <a:pt x="9005" y="2293"/>
                      <a:pt x="9019" y="2370"/>
                      <a:pt x="8913" y="2499"/>
                    </a:cubicBezTo>
                    <a:cubicBezTo>
                      <a:pt x="8780" y="2661"/>
                      <a:pt x="8637" y="2816"/>
                      <a:pt x="8483" y="2960"/>
                    </a:cubicBezTo>
                    <a:cubicBezTo>
                      <a:pt x="8043" y="3367"/>
                      <a:pt x="7593" y="3768"/>
                      <a:pt x="7145" y="4169"/>
                    </a:cubicBezTo>
                    <a:cubicBezTo>
                      <a:pt x="6981" y="4318"/>
                      <a:pt x="6820" y="4467"/>
                      <a:pt x="6650" y="4609"/>
                    </a:cubicBezTo>
                    <a:cubicBezTo>
                      <a:pt x="6550" y="4690"/>
                      <a:pt x="6437" y="4762"/>
                      <a:pt x="6325" y="4823"/>
                    </a:cubicBezTo>
                    <a:cubicBezTo>
                      <a:pt x="6289" y="4843"/>
                      <a:pt x="6259" y="4853"/>
                      <a:pt x="6233" y="4853"/>
                    </a:cubicBezTo>
                    <a:cubicBezTo>
                      <a:pt x="6183" y="4853"/>
                      <a:pt x="6150" y="4817"/>
                      <a:pt x="6128" y="4748"/>
                    </a:cubicBezTo>
                    <a:cubicBezTo>
                      <a:pt x="6108" y="4686"/>
                      <a:pt x="6093" y="4609"/>
                      <a:pt x="6114" y="4549"/>
                    </a:cubicBezTo>
                    <a:cubicBezTo>
                      <a:pt x="6171" y="4373"/>
                      <a:pt x="6235" y="4197"/>
                      <a:pt x="6314" y="4028"/>
                    </a:cubicBezTo>
                    <a:cubicBezTo>
                      <a:pt x="6417" y="3813"/>
                      <a:pt x="6513" y="3598"/>
                      <a:pt x="6552" y="3359"/>
                    </a:cubicBezTo>
                    <a:cubicBezTo>
                      <a:pt x="6623" y="2896"/>
                      <a:pt x="6449" y="2616"/>
                      <a:pt x="5997" y="2489"/>
                    </a:cubicBezTo>
                    <a:cubicBezTo>
                      <a:pt x="5846" y="2447"/>
                      <a:pt x="5695" y="2429"/>
                      <a:pt x="5544" y="2429"/>
                    </a:cubicBezTo>
                    <a:cubicBezTo>
                      <a:pt x="5331" y="2429"/>
                      <a:pt x="5118" y="2464"/>
                      <a:pt x="4905" y="2512"/>
                    </a:cubicBezTo>
                    <a:cubicBezTo>
                      <a:pt x="4410" y="2624"/>
                      <a:pt x="3910" y="2735"/>
                      <a:pt x="3413" y="2847"/>
                    </a:cubicBezTo>
                    <a:cubicBezTo>
                      <a:pt x="3243" y="2886"/>
                      <a:pt x="3080" y="2941"/>
                      <a:pt x="2932" y="3052"/>
                    </a:cubicBezTo>
                    <a:cubicBezTo>
                      <a:pt x="2744" y="3193"/>
                      <a:pt x="2712" y="3377"/>
                      <a:pt x="2765" y="3582"/>
                    </a:cubicBezTo>
                    <a:cubicBezTo>
                      <a:pt x="2799" y="3717"/>
                      <a:pt x="2867" y="3848"/>
                      <a:pt x="2937" y="3966"/>
                    </a:cubicBezTo>
                    <a:cubicBezTo>
                      <a:pt x="3106" y="4267"/>
                      <a:pt x="3290" y="4557"/>
                      <a:pt x="3468" y="4856"/>
                    </a:cubicBezTo>
                    <a:cubicBezTo>
                      <a:pt x="3491" y="4895"/>
                      <a:pt x="3516" y="4936"/>
                      <a:pt x="3540" y="4979"/>
                    </a:cubicBezTo>
                    <a:cubicBezTo>
                      <a:pt x="3584" y="5069"/>
                      <a:pt x="3513" y="5161"/>
                      <a:pt x="3426" y="5161"/>
                    </a:cubicBezTo>
                    <a:cubicBezTo>
                      <a:pt x="3408" y="5161"/>
                      <a:pt x="3389" y="5157"/>
                      <a:pt x="3370" y="5149"/>
                    </a:cubicBezTo>
                    <a:cubicBezTo>
                      <a:pt x="3215" y="5075"/>
                      <a:pt x="3078" y="4975"/>
                      <a:pt x="2943" y="4875"/>
                    </a:cubicBezTo>
                    <a:cubicBezTo>
                      <a:pt x="2763" y="4731"/>
                      <a:pt x="2591" y="4570"/>
                      <a:pt x="2415" y="4420"/>
                    </a:cubicBezTo>
                    <a:cubicBezTo>
                      <a:pt x="1985" y="4048"/>
                      <a:pt x="1549" y="3686"/>
                      <a:pt x="1128" y="3307"/>
                    </a:cubicBezTo>
                    <a:cubicBezTo>
                      <a:pt x="942" y="3138"/>
                      <a:pt x="768" y="2949"/>
                      <a:pt x="606" y="2753"/>
                    </a:cubicBezTo>
                    <a:cubicBezTo>
                      <a:pt x="445" y="2552"/>
                      <a:pt x="457" y="2303"/>
                      <a:pt x="641" y="2119"/>
                    </a:cubicBezTo>
                    <a:cubicBezTo>
                      <a:pt x="805" y="1955"/>
                      <a:pt x="983" y="1793"/>
                      <a:pt x="1179" y="1679"/>
                    </a:cubicBezTo>
                    <a:cubicBezTo>
                      <a:pt x="1748" y="1343"/>
                      <a:pt x="2327" y="1016"/>
                      <a:pt x="2916" y="707"/>
                    </a:cubicBezTo>
                    <a:cubicBezTo>
                      <a:pt x="3448" y="426"/>
                      <a:pt x="4004" y="297"/>
                      <a:pt x="4577" y="297"/>
                    </a:cubicBezTo>
                    <a:close/>
                    <a:moveTo>
                      <a:pt x="4707" y="0"/>
                    </a:moveTo>
                    <a:cubicBezTo>
                      <a:pt x="3870" y="0"/>
                      <a:pt x="3309" y="171"/>
                      <a:pt x="2779" y="443"/>
                    </a:cubicBezTo>
                    <a:cubicBezTo>
                      <a:pt x="2188" y="748"/>
                      <a:pt x="1619" y="1081"/>
                      <a:pt x="1040" y="1413"/>
                    </a:cubicBezTo>
                    <a:cubicBezTo>
                      <a:pt x="739" y="1587"/>
                      <a:pt x="477" y="1816"/>
                      <a:pt x="265" y="2092"/>
                    </a:cubicBezTo>
                    <a:cubicBezTo>
                      <a:pt x="177" y="2207"/>
                      <a:pt x="115" y="2346"/>
                      <a:pt x="52" y="2477"/>
                    </a:cubicBezTo>
                    <a:cubicBezTo>
                      <a:pt x="1" y="2585"/>
                      <a:pt x="31" y="2692"/>
                      <a:pt x="109" y="2775"/>
                    </a:cubicBezTo>
                    <a:cubicBezTo>
                      <a:pt x="246" y="2921"/>
                      <a:pt x="379" y="3070"/>
                      <a:pt x="526" y="3199"/>
                    </a:cubicBezTo>
                    <a:cubicBezTo>
                      <a:pt x="1189" y="3778"/>
                      <a:pt x="1852" y="4355"/>
                      <a:pt x="2523" y="4922"/>
                    </a:cubicBezTo>
                    <a:cubicBezTo>
                      <a:pt x="2748" y="5108"/>
                      <a:pt x="3000" y="5265"/>
                      <a:pt x="3250" y="5419"/>
                    </a:cubicBezTo>
                    <a:cubicBezTo>
                      <a:pt x="3348" y="5478"/>
                      <a:pt x="3475" y="5501"/>
                      <a:pt x="3591" y="5511"/>
                    </a:cubicBezTo>
                    <a:cubicBezTo>
                      <a:pt x="3601" y="5512"/>
                      <a:pt x="3610" y="5512"/>
                      <a:pt x="3619" y="5512"/>
                    </a:cubicBezTo>
                    <a:cubicBezTo>
                      <a:pt x="3764" y="5512"/>
                      <a:pt x="3862" y="5407"/>
                      <a:pt x="3878" y="5259"/>
                    </a:cubicBezTo>
                    <a:cubicBezTo>
                      <a:pt x="3884" y="5181"/>
                      <a:pt x="3882" y="5096"/>
                      <a:pt x="3853" y="5026"/>
                    </a:cubicBezTo>
                    <a:cubicBezTo>
                      <a:pt x="3788" y="4862"/>
                      <a:pt x="3710" y="4707"/>
                      <a:pt x="3624" y="4553"/>
                    </a:cubicBezTo>
                    <a:cubicBezTo>
                      <a:pt x="3464" y="4271"/>
                      <a:pt x="3288" y="3997"/>
                      <a:pt x="3133" y="3717"/>
                    </a:cubicBezTo>
                    <a:cubicBezTo>
                      <a:pt x="2939" y="3365"/>
                      <a:pt x="3025" y="3197"/>
                      <a:pt x="3423" y="3131"/>
                    </a:cubicBezTo>
                    <a:cubicBezTo>
                      <a:pt x="3597" y="3103"/>
                      <a:pt x="3771" y="3076"/>
                      <a:pt x="3943" y="3041"/>
                    </a:cubicBezTo>
                    <a:cubicBezTo>
                      <a:pt x="4348" y="2955"/>
                      <a:pt x="4751" y="2855"/>
                      <a:pt x="5156" y="2775"/>
                    </a:cubicBezTo>
                    <a:cubicBezTo>
                      <a:pt x="5283" y="2751"/>
                      <a:pt x="5412" y="2736"/>
                      <a:pt x="5540" y="2736"/>
                    </a:cubicBezTo>
                    <a:cubicBezTo>
                      <a:pt x="5677" y="2736"/>
                      <a:pt x="5814" y="2753"/>
                      <a:pt x="5948" y="2792"/>
                    </a:cubicBezTo>
                    <a:cubicBezTo>
                      <a:pt x="6192" y="2857"/>
                      <a:pt x="6265" y="2958"/>
                      <a:pt x="6255" y="3205"/>
                    </a:cubicBezTo>
                    <a:cubicBezTo>
                      <a:pt x="6253" y="3275"/>
                      <a:pt x="6249" y="3346"/>
                      <a:pt x="6226" y="3408"/>
                    </a:cubicBezTo>
                    <a:cubicBezTo>
                      <a:pt x="6161" y="3586"/>
                      <a:pt x="6089" y="3766"/>
                      <a:pt x="6007" y="3940"/>
                    </a:cubicBezTo>
                    <a:cubicBezTo>
                      <a:pt x="5897" y="4173"/>
                      <a:pt x="5805" y="4410"/>
                      <a:pt x="5805" y="4670"/>
                    </a:cubicBezTo>
                    <a:cubicBezTo>
                      <a:pt x="5805" y="4966"/>
                      <a:pt x="5985" y="5155"/>
                      <a:pt x="6221" y="5155"/>
                    </a:cubicBezTo>
                    <a:cubicBezTo>
                      <a:pt x="6302" y="5155"/>
                      <a:pt x="6389" y="5133"/>
                      <a:pt x="6478" y="5085"/>
                    </a:cubicBezTo>
                    <a:cubicBezTo>
                      <a:pt x="6631" y="5001"/>
                      <a:pt x="6775" y="4893"/>
                      <a:pt x="6908" y="4780"/>
                    </a:cubicBezTo>
                    <a:cubicBezTo>
                      <a:pt x="7229" y="4502"/>
                      <a:pt x="7544" y="4216"/>
                      <a:pt x="7859" y="3929"/>
                    </a:cubicBezTo>
                    <a:cubicBezTo>
                      <a:pt x="8250" y="3575"/>
                      <a:pt x="8641" y="3223"/>
                      <a:pt x="9027" y="2863"/>
                    </a:cubicBezTo>
                    <a:cubicBezTo>
                      <a:pt x="9117" y="2777"/>
                      <a:pt x="9193" y="2675"/>
                      <a:pt x="9258" y="2571"/>
                    </a:cubicBezTo>
                    <a:cubicBezTo>
                      <a:pt x="9363" y="2405"/>
                      <a:pt x="9332" y="2246"/>
                      <a:pt x="9213" y="2086"/>
                    </a:cubicBezTo>
                    <a:cubicBezTo>
                      <a:pt x="8808" y="1527"/>
                      <a:pt x="8281" y="1135"/>
                      <a:pt x="7648" y="869"/>
                    </a:cubicBezTo>
                    <a:cubicBezTo>
                      <a:pt x="7358" y="746"/>
                      <a:pt x="7063" y="625"/>
                      <a:pt x="6775" y="492"/>
                    </a:cubicBezTo>
                    <a:cubicBezTo>
                      <a:pt x="6069" y="167"/>
                      <a:pt x="5324" y="20"/>
                      <a:pt x="4823" y="1"/>
                    </a:cubicBezTo>
                    <a:cubicBezTo>
                      <a:pt x="4784" y="0"/>
                      <a:pt x="4745" y="0"/>
                      <a:pt x="4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4016700" y="4207625"/>
                <a:ext cx="214400" cy="121650"/>
              </a:xfrm>
              <a:custGeom>
                <a:rect b="b" l="l" r="r" t="t"/>
                <a:pathLst>
                  <a:path extrusionOk="0" h="4866" w="8576">
                    <a:moveTo>
                      <a:pt x="4133" y="1"/>
                    </a:moveTo>
                    <a:cubicBezTo>
                      <a:pt x="3560" y="1"/>
                      <a:pt x="3004" y="130"/>
                      <a:pt x="2472" y="411"/>
                    </a:cubicBezTo>
                    <a:cubicBezTo>
                      <a:pt x="1883" y="720"/>
                      <a:pt x="1304" y="1047"/>
                      <a:pt x="735" y="1383"/>
                    </a:cubicBezTo>
                    <a:cubicBezTo>
                      <a:pt x="539" y="1497"/>
                      <a:pt x="361" y="1659"/>
                      <a:pt x="197" y="1823"/>
                    </a:cubicBezTo>
                    <a:cubicBezTo>
                      <a:pt x="13" y="2007"/>
                      <a:pt x="1" y="2256"/>
                      <a:pt x="162" y="2457"/>
                    </a:cubicBezTo>
                    <a:cubicBezTo>
                      <a:pt x="324" y="2653"/>
                      <a:pt x="498" y="2842"/>
                      <a:pt x="684" y="3011"/>
                    </a:cubicBezTo>
                    <a:cubicBezTo>
                      <a:pt x="1105" y="3390"/>
                      <a:pt x="1541" y="3752"/>
                      <a:pt x="1971" y="4124"/>
                    </a:cubicBezTo>
                    <a:cubicBezTo>
                      <a:pt x="2147" y="4274"/>
                      <a:pt x="2319" y="4435"/>
                      <a:pt x="2499" y="4579"/>
                    </a:cubicBezTo>
                    <a:cubicBezTo>
                      <a:pt x="2634" y="4679"/>
                      <a:pt x="2771" y="4779"/>
                      <a:pt x="2926" y="4853"/>
                    </a:cubicBezTo>
                    <a:cubicBezTo>
                      <a:pt x="2945" y="4861"/>
                      <a:pt x="2964" y="4865"/>
                      <a:pt x="2982" y="4865"/>
                    </a:cubicBezTo>
                    <a:cubicBezTo>
                      <a:pt x="3069" y="4865"/>
                      <a:pt x="3140" y="4773"/>
                      <a:pt x="3096" y="4683"/>
                    </a:cubicBezTo>
                    <a:cubicBezTo>
                      <a:pt x="3072" y="4640"/>
                      <a:pt x="3047" y="4599"/>
                      <a:pt x="3024" y="4560"/>
                    </a:cubicBezTo>
                    <a:cubicBezTo>
                      <a:pt x="2846" y="4261"/>
                      <a:pt x="2662" y="3971"/>
                      <a:pt x="2493" y="3670"/>
                    </a:cubicBezTo>
                    <a:cubicBezTo>
                      <a:pt x="2423" y="3552"/>
                      <a:pt x="2355" y="3421"/>
                      <a:pt x="2321" y="3286"/>
                    </a:cubicBezTo>
                    <a:cubicBezTo>
                      <a:pt x="2268" y="3081"/>
                      <a:pt x="2300" y="2897"/>
                      <a:pt x="2488" y="2756"/>
                    </a:cubicBezTo>
                    <a:cubicBezTo>
                      <a:pt x="2636" y="2645"/>
                      <a:pt x="2799" y="2590"/>
                      <a:pt x="2969" y="2551"/>
                    </a:cubicBezTo>
                    <a:cubicBezTo>
                      <a:pt x="3466" y="2439"/>
                      <a:pt x="3966" y="2328"/>
                      <a:pt x="4461" y="2216"/>
                    </a:cubicBezTo>
                    <a:cubicBezTo>
                      <a:pt x="4674" y="2168"/>
                      <a:pt x="4887" y="2133"/>
                      <a:pt x="5100" y="2133"/>
                    </a:cubicBezTo>
                    <a:cubicBezTo>
                      <a:pt x="5251" y="2133"/>
                      <a:pt x="5402" y="2151"/>
                      <a:pt x="5553" y="2193"/>
                    </a:cubicBezTo>
                    <a:cubicBezTo>
                      <a:pt x="6005" y="2320"/>
                      <a:pt x="6179" y="2600"/>
                      <a:pt x="6108" y="3063"/>
                    </a:cubicBezTo>
                    <a:cubicBezTo>
                      <a:pt x="6069" y="3302"/>
                      <a:pt x="5973" y="3517"/>
                      <a:pt x="5870" y="3732"/>
                    </a:cubicBezTo>
                    <a:cubicBezTo>
                      <a:pt x="5791" y="3901"/>
                      <a:pt x="5727" y="4077"/>
                      <a:pt x="5670" y="4253"/>
                    </a:cubicBezTo>
                    <a:cubicBezTo>
                      <a:pt x="5649" y="4313"/>
                      <a:pt x="5664" y="4390"/>
                      <a:pt x="5684" y="4452"/>
                    </a:cubicBezTo>
                    <a:cubicBezTo>
                      <a:pt x="5706" y="4521"/>
                      <a:pt x="5739" y="4557"/>
                      <a:pt x="5789" y="4557"/>
                    </a:cubicBezTo>
                    <a:cubicBezTo>
                      <a:pt x="5815" y="4557"/>
                      <a:pt x="5845" y="4547"/>
                      <a:pt x="5881" y="4527"/>
                    </a:cubicBezTo>
                    <a:cubicBezTo>
                      <a:pt x="5993" y="4466"/>
                      <a:pt x="6106" y="4394"/>
                      <a:pt x="6206" y="4313"/>
                    </a:cubicBezTo>
                    <a:cubicBezTo>
                      <a:pt x="6376" y="4171"/>
                      <a:pt x="6537" y="4022"/>
                      <a:pt x="6701" y="3873"/>
                    </a:cubicBezTo>
                    <a:cubicBezTo>
                      <a:pt x="7149" y="3472"/>
                      <a:pt x="7599" y="3071"/>
                      <a:pt x="8039" y="2664"/>
                    </a:cubicBezTo>
                    <a:cubicBezTo>
                      <a:pt x="8193" y="2520"/>
                      <a:pt x="8336" y="2365"/>
                      <a:pt x="8469" y="2203"/>
                    </a:cubicBezTo>
                    <a:cubicBezTo>
                      <a:pt x="8575" y="2074"/>
                      <a:pt x="8561" y="1997"/>
                      <a:pt x="8456" y="1874"/>
                    </a:cubicBezTo>
                    <a:cubicBezTo>
                      <a:pt x="8072" y="1420"/>
                      <a:pt x="7607" y="1080"/>
                      <a:pt x="7059" y="853"/>
                    </a:cubicBezTo>
                    <a:cubicBezTo>
                      <a:pt x="6769" y="732"/>
                      <a:pt x="6478" y="607"/>
                      <a:pt x="6192" y="474"/>
                    </a:cubicBezTo>
                    <a:cubicBezTo>
                      <a:pt x="5801" y="292"/>
                      <a:pt x="5392" y="172"/>
                      <a:pt x="4968" y="88"/>
                    </a:cubicBezTo>
                    <a:cubicBezTo>
                      <a:pt x="4686" y="31"/>
                      <a:pt x="4408" y="1"/>
                      <a:pt x="4133"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3960275" y="4292075"/>
                <a:ext cx="170725" cy="209050"/>
              </a:xfrm>
              <a:custGeom>
                <a:rect b="b" l="l" r="r" t="t"/>
                <a:pathLst>
                  <a:path extrusionOk="0" h="8362" w="6829">
                    <a:moveTo>
                      <a:pt x="1584" y="283"/>
                    </a:moveTo>
                    <a:cubicBezTo>
                      <a:pt x="1640" y="283"/>
                      <a:pt x="1698" y="301"/>
                      <a:pt x="1756" y="341"/>
                    </a:cubicBezTo>
                    <a:cubicBezTo>
                      <a:pt x="1891" y="433"/>
                      <a:pt x="2035" y="519"/>
                      <a:pt x="2164" y="617"/>
                    </a:cubicBezTo>
                    <a:cubicBezTo>
                      <a:pt x="2346" y="759"/>
                      <a:pt x="2519" y="912"/>
                      <a:pt x="2693" y="1063"/>
                    </a:cubicBezTo>
                    <a:cubicBezTo>
                      <a:pt x="2972" y="1307"/>
                      <a:pt x="3279" y="1518"/>
                      <a:pt x="3604" y="1698"/>
                    </a:cubicBezTo>
                    <a:cubicBezTo>
                      <a:pt x="3866" y="1843"/>
                      <a:pt x="4130" y="1986"/>
                      <a:pt x="4387" y="2142"/>
                    </a:cubicBezTo>
                    <a:cubicBezTo>
                      <a:pt x="4496" y="2203"/>
                      <a:pt x="4596" y="2283"/>
                      <a:pt x="4682" y="2371"/>
                    </a:cubicBezTo>
                    <a:cubicBezTo>
                      <a:pt x="4760" y="2453"/>
                      <a:pt x="4743" y="2508"/>
                      <a:pt x="4641" y="2557"/>
                    </a:cubicBezTo>
                    <a:cubicBezTo>
                      <a:pt x="4576" y="2588"/>
                      <a:pt x="4500" y="2602"/>
                      <a:pt x="4432" y="2627"/>
                    </a:cubicBezTo>
                    <a:cubicBezTo>
                      <a:pt x="4193" y="2698"/>
                      <a:pt x="3948" y="2755"/>
                      <a:pt x="3718" y="2848"/>
                    </a:cubicBezTo>
                    <a:cubicBezTo>
                      <a:pt x="3373" y="2989"/>
                      <a:pt x="3240" y="3212"/>
                      <a:pt x="3309" y="3578"/>
                    </a:cubicBezTo>
                    <a:cubicBezTo>
                      <a:pt x="3405" y="4096"/>
                      <a:pt x="3596" y="4582"/>
                      <a:pt x="3972" y="4971"/>
                    </a:cubicBezTo>
                    <a:cubicBezTo>
                      <a:pt x="4183" y="5190"/>
                      <a:pt x="4398" y="5411"/>
                      <a:pt x="4612" y="5628"/>
                    </a:cubicBezTo>
                    <a:cubicBezTo>
                      <a:pt x="4764" y="5783"/>
                      <a:pt x="4928" y="5923"/>
                      <a:pt x="5138" y="5996"/>
                    </a:cubicBezTo>
                    <a:cubicBezTo>
                      <a:pt x="5228" y="6029"/>
                      <a:pt x="5311" y="6045"/>
                      <a:pt x="5387" y="6045"/>
                    </a:cubicBezTo>
                    <a:cubicBezTo>
                      <a:pt x="5564" y="6045"/>
                      <a:pt x="5707" y="5957"/>
                      <a:pt x="5834" y="5777"/>
                    </a:cubicBezTo>
                    <a:cubicBezTo>
                      <a:pt x="6000" y="5538"/>
                      <a:pt x="6081" y="5268"/>
                      <a:pt x="6137" y="4990"/>
                    </a:cubicBezTo>
                    <a:cubicBezTo>
                      <a:pt x="6151" y="4924"/>
                      <a:pt x="6165" y="4863"/>
                      <a:pt x="6182" y="4801"/>
                    </a:cubicBezTo>
                    <a:cubicBezTo>
                      <a:pt x="6192" y="4762"/>
                      <a:pt x="6226" y="4742"/>
                      <a:pt x="6259" y="4742"/>
                    </a:cubicBezTo>
                    <a:cubicBezTo>
                      <a:pt x="6299" y="4742"/>
                      <a:pt x="6338" y="4768"/>
                      <a:pt x="6341" y="4818"/>
                    </a:cubicBezTo>
                    <a:lnTo>
                      <a:pt x="6337" y="4818"/>
                    </a:lnTo>
                    <a:cubicBezTo>
                      <a:pt x="6360" y="5106"/>
                      <a:pt x="6372" y="5395"/>
                      <a:pt x="6401" y="5685"/>
                    </a:cubicBezTo>
                    <a:cubicBezTo>
                      <a:pt x="6454" y="6254"/>
                      <a:pt x="6513" y="6825"/>
                      <a:pt x="6566" y="7396"/>
                    </a:cubicBezTo>
                    <a:cubicBezTo>
                      <a:pt x="6577" y="7508"/>
                      <a:pt x="6575" y="7623"/>
                      <a:pt x="6560" y="7735"/>
                    </a:cubicBezTo>
                    <a:cubicBezTo>
                      <a:pt x="6536" y="7926"/>
                      <a:pt x="6458" y="8009"/>
                      <a:pt x="6266" y="8030"/>
                    </a:cubicBezTo>
                    <a:cubicBezTo>
                      <a:pt x="6103" y="8046"/>
                      <a:pt x="5937" y="8055"/>
                      <a:pt x="5772" y="8055"/>
                    </a:cubicBezTo>
                    <a:cubicBezTo>
                      <a:pt x="5722" y="8055"/>
                      <a:pt x="5671" y="8054"/>
                      <a:pt x="5621" y="8052"/>
                    </a:cubicBezTo>
                    <a:cubicBezTo>
                      <a:pt x="5263" y="8044"/>
                      <a:pt x="4907" y="8003"/>
                      <a:pt x="4549" y="8001"/>
                    </a:cubicBezTo>
                    <a:cubicBezTo>
                      <a:pt x="3647" y="7993"/>
                      <a:pt x="2923" y="7590"/>
                      <a:pt x="2309" y="6970"/>
                    </a:cubicBezTo>
                    <a:cubicBezTo>
                      <a:pt x="1891" y="6547"/>
                      <a:pt x="1499" y="6096"/>
                      <a:pt x="1124" y="5634"/>
                    </a:cubicBezTo>
                    <a:cubicBezTo>
                      <a:pt x="699" y="5106"/>
                      <a:pt x="422" y="4495"/>
                      <a:pt x="336" y="3815"/>
                    </a:cubicBezTo>
                    <a:cubicBezTo>
                      <a:pt x="310" y="3594"/>
                      <a:pt x="334" y="3359"/>
                      <a:pt x="382" y="3140"/>
                    </a:cubicBezTo>
                    <a:cubicBezTo>
                      <a:pt x="517" y="2498"/>
                      <a:pt x="670" y="1859"/>
                      <a:pt x="823" y="1219"/>
                    </a:cubicBezTo>
                    <a:cubicBezTo>
                      <a:pt x="877" y="996"/>
                      <a:pt x="979" y="791"/>
                      <a:pt x="1124" y="613"/>
                    </a:cubicBezTo>
                    <a:cubicBezTo>
                      <a:pt x="1196" y="525"/>
                      <a:pt x="1278" y="444"/>
                      <a:pt x="1366" y="372"/>
                    </a:cubicBezTo>
                    <a:cubicBezTo>
                      <a:pt x="1435" y="316"/>
                      <a:pt x="1508" y="283"/>
                      <a:pt x="1584" y="283"/>
                    </a:cubicBezTo>
                    <a:close/>
                    <a:moveTo>
                      <a:pt x="1597" y="0"/>
                    </a:moveTo>
                    <a:cubicBezTo>
                      <a:pt x="1493" y="0"/>
                      <a:pt x="1390" y="31"/>
                      <a:pt x="1294" y="90"/>
                    </a:cubicBezTo>
                    <a:cubicBezTo>
                      <a:pt x="1165" y="165"/>
                      <a:pt x="1042" y="266"/>
                      <a:pt x="940" y="376"/>
                    </a:cubicBezTo>
                    <a:cubicBezTo>
                      <a:pt x="735" y="595"/>
                      <a:pt x="613" y="867"/>
                      <a:pt x="541" y="1156"/>
                    </a:cubicBezTo>
                    <a:cubicBezTo>
                      <a:pt x="388" y="1763"/>
                      <a:pt x="236" y="2375"/>
                      <a:pt x="101" y="2989"/>
                    </a:cubicBezTo>
                    <a:cubicBezTo>
                      <a:pt x="19" y="3363"/>
                      <a:pt x="1" y="3744"/>
                      <a:pt x="97" y="4120"/>
                    </a:cubicBezTo>
                    <a:cubicBezTo>
                      <a:pt x="246" y="4720"/>
                      <a:pt x="480" y="5288"/>
                      <a:pt x="879" y="5767"/>
                    </a:cubicBezTo>
                    <a:cubicBezTo>
                      <a:pt x="1276" y="6242"/>
                      <a:pt x="1675" y="6712"/>
                      <a:pt x="2102" y="7160"/>
                    </a:cubicBezTo>
                    <a:cubicBezTo>
                      <a:pt x="2669" y="7756"/>
                      <a:pt x="3360" y="8146"/>
                      <a:pt x="4189" y="8243"/>
                    </a:cubicBezTo>
                    <a:cubicBezTo>
                      <a:pt x="4684" y="8298"/>
                      <a:pt x="5183" y="8324"/>
                      <a:pt x="5642" y="8361"/>
                    </a:cubicBezTo>
                    <a:cubicBezTo>
                      <a:pt x="5897" y="8345"/>
                      <a:pt x="6114" y="8349"/>
                      <a:pt x="6321" y="8308"/>
                    </a:cubicBezTo>
                    <a:cubicBezTo>
                      <a:pt x="6577" y="8257"/>
                      <a:pt x="6769" y="8099"/>
                      <a:pt x="6800" y="7823"/>
                    </a:cubicBezTo>
                    <a:cubicBezTo>
                      <a:pt x="6824" y="7615"/>
                      <a:pt x="6828" y="7404"/>
                      <a:pt x="6814" y="7195"/>
                    </a:cubicBezTo>
                    <a:cubicBezTo>
                      <a:pt x="6769" y="6459"/>
                      <a:pt x="6718" y="5726"/>
                      <a:pt x="6660" y="4990"/>
                    </a:cubicBezTo>
                    <a:cubicBezTo>
                      <a:pt x="6648" y="4801"/>
                      <a:pt x="6620" y="4615"/>
                      <a:pt x="6495" y="4462"/>
                    </a:cubicBezTo>
                    <a:cubicBezTo>
                      <a:pt x="6413" y="4362"/>
                      <a:pt x="6318" y="4313"/>
                      <a:pt x="6228" y="4313"/>
                    </a:cubicBezTo>
                    <a:cubicBezTo>
                      <a:pt x="6115" y="4313"/>
                      <a:pt x="6010" y="4389"/>
                      <a:pt x="5948" y="4540"/>
                    </a:cubicBezTo>
                    <a:cubicBezTo>
                      <a:pt x="5899" y="4654"/>
                      <a:pt x="5877" y="4779"/>
                      <a:pt x="5850" y="4900"/>
                    </a:cubicBezTo>
                    <a:cubicBezTo>
                      <a:pt x="5799" y="5145"/>
                      <a:pt x="5736" y="5384"/>
                      <a:pt x="5590" y="5595"/>
                    </a:cubicBezTo>
                    <a:cubicBezTo>
                      <a:pt x="5520" y="5698"/>
                      <a:pt x="5449" y="5750"/>
                      <a:pt x="5362" y="5750"/>
                    </a:cubicBezTo>
                    <a:cubicBezTo>
                      <a:pt x="5312" y="5750"/>
                      <a:pt x="5258" y="5733"/>
                      <a:pt x="5196" y="5700"/>
                    </a:cubicBezTo>
                    <a:cubicBezTo>
                      <a:pt x="5073" y="5634"/>
                      <a:pt x="4960" y="5542"/>
                      <a:pt x="4862" y="5444"/>
                    </a:cubicBezTo>
                    <a:cubicBezTo>
                      <a:pt x="4631" y="5219"/>
                      <a:pt x="4410" y="4981"/>
                      <a:pt x="4181" y="4754"/>
                    </a:cubicBezTo>
                    <a:cubicBezTo>
                      <a:pt x="3858" y="4429"/>
                      <a:pt x="3720" y="4020"/>
                      <a:pt x="3618" y="3590"/>
                    </a:cubicBezTo>
                    <a:cubicBezTo>
                      <a:pt x="3610" y="3557"/>
                      <a:pt x="3610" y="3521"/>
                      <a:pt x="3608" y="3488"/>
                    </a:cubicBezTo>
                    <a:cubicBezTo>
                      <a:pt x="3596" y="3326"/>
                      <a:pt x="3659" y="3210"/>
                      <a:pt x="3813" y="3152"/>
                    </a:cubicBezTo>
                    <a:cubicBezTo>
                      <a:pt x="3976" y="3089"/>
                      <a:pt x="4142" y="3036"/>
                      <a:pt x="4312" y="2981"/>
                    </a:cubicBezTo>
                    <a:cubicBezTo>
                      <a:pt x="4445" y="2938"/>
                      <a:pt x="4588" y="2915"/>
                      <a:pt x="4717" y="2864"/>
                    </a:cubicBezTo>
                    <a:cubicBezTo>
                      <a:pt x="5067" y="2729"/>
                      <a:pt x="5126" y="2406"/>
                      <a:pt x="4854" y="2156"/>
                    </a:cubicBezTo>
                    <a:cubicBezTo>
                      <a:pt x="4758" y="2068"/>
                      <a:pt x="4653" y="1986"/>
                      <a:pt x="4543" y="1917"/>
                    </a:cubicBezTo>
                    <a:cubicBezTo>
                      <a:pt x="4318" y="1778"/>
                      <a:pt x="4093" y="1630"/>
                      <a:pt x="3858" y="1507"/>
                    </a:cubicBezTo>
                    <a:cubicBezTo>
                      <a:pt x="3321" y="1231"/>
                      <a:pt x="2882" y="830"/>
                      <a:pt x="2423" y="450"/>
                    </a:cubicBezTo>
                    <a:cubicBezTo>
                      <a:pt x="2249" y="306"/>
                      <a:pt x="2057" y="184"/>
                      <a:pt x="1861" y="71"/>
                    </a:cubicBezTo>
                    <a:cubicBezTo>
                      <a:pt x="1776" y="23"/>
                      <a:pt x="1686" y="0"/>
                      <a:pt x="1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3968000" y="4299125"/>
                <a:ext cx="156700" cy="194350"/>
              </a:xfrm>
              <a:custGeom>
                <a:rect b="b" l="l" r="r" t="t"/>
                <a:pathLst>
                  <a:path extrusionOk="0" h="7774" w="6268">
                    <a:moveTo>
                      <a:pt x="1275" y="1"/>
                    </a:moveTo>
                    <a:cubicBezTo>
                      <a:pt x="1199" y="1"/>
                      <a:pt x="1126" y="34"/>
                      <a:pt x="1057" y="90"/>
                    </a:cubicBezTo>
                    <a:cubicBezTo>
                      <a:pt x="969" y="162"/>
                      <a:pt x="887" y="243"/>
                      <a:pt x="815" y="331"/>
                    </a:cubicBezTo>
                    <a:cubicBezTo>
                      <a:pt x="670" y="509"/>
                      <a:pt x="568" y="714"/>
                      <a:pt x="514" y="937"/>
                    </a:cubicBezTo>
                    <a:cubicBezTo>
                      <a:pt x="361" y="1577"/>
                      <a:pt x="208" y="2216"/>
                      <a:pt x="73" y="2858"/>
                    </a:cubicBezTo>
                    <a:cubicBezTo>
                      <a:pt x="25" y="3077"/>
                      <a:pt x="1" y="3312"/>
                      <a:pt x="27" y="3533"/>
                    </a:cubicBezTo>
                    <a:cubicBezTo>
                      <a:pt x="113" y="4213"/>
                      <a:pt x="390" y="4824"/>
                      <a:pt x="815" y="5352"/>
                    </a:cubicBezTo>
                    <a:cubicBezTo>
                      <a:pt x="1190" y="5814"/>
                      <a:pt x="1582" y="6265"/>
                      <a:pt x="2000" y="6688"/>
                    </a:cubicBezTo>
                    <a:cubicBezTo>
                      <a:pt x="2614" y="7308"/>
                      <a:pt x="3338" y="7711"/>
                      <a:pt x="4240" y="7719"/>
                    </a:cubicBezTo>
                    <a:cubicBezTo>
                      <a:pt x="4598" y="7721"/>
                      <a:pt x="4954" y="7762"/>
                      <a:pt x="5312" y="7770"/>
                    </a:cubicBezTo>
                    <a:cubicBezTo>
                      <a:pt x="5362" y="7772"/>
                      <a:pt x="5413" y="7773"/>
                      <a:pt x="5463" y="7773"/>
                    </a:cubicBezTo>
                    <a:cubicBezTo>
                      <a:pt x="5628" y="7773"/>
                      <a:pt x="5794" y="7764"/>
                      <a:pt x="5957" y="7748"/>
                    </a:cubicBezTo>
                    <a:cubicBezTo>
                      <a:pt x="6149" y="7727"/>
                      <a:pt x="6227" y="7644"/>
                      <a:pt x="6251" y="7453"/>
                    </a:cubicBezTo>
                    <a:cubicBezTo>
                      <a:pt x="6266" y="7341"/>
                      <a:pt x="6268" y="7226"/>
                      <a:pt x="6257" y="7114"/>
                    </a:cubicBezTo>
                    <a:cubicBezTo>
                      <a:pt x="6204" y="6543"/>
                      <a:pt x="6145" y="5972"/>
                      <a:pt x="6092" y="5403"/>
                    </a:cubicBezTo>
                    <a:cubicBezTo>
                      <a:pt x="6063" y="5113"/>
                      <a:pt x="6051" y="4824"/>
                      <a:pt x="6028" y="4536"/>
                    </a:cubicBezTo>
                    <a:lnTo>
                      <a:pt x="6032" y="4536"/>
                    </a:lnTo>
                    <a:cubicBezTo>
                      <a:pt x="6029" y="4486"/>
                      <a:pt x="5990" y="4460"/>
                      <a:pt x="5950" y="4460"/>
                    </a:cubicBezTo>
                    <a:cubicBezTo>
                      <a:pt x="5917" y="4460"/>
                      <a:pt x="5883" y="4480"/>
                      <a:pt x="5873" y="4519"/>
                    </a:cubicBezTo>
                    <a:cubicBezTo>
                      <a:pt x="5856" y="4581"/>
                      <a:pt x="5842" y="4642"/>
                      <a:pt x="5828" y="4708"/>
                    </a:cubicBezTo>
                    <a:cubicBezTo>
                      <a:pt x="5772" y="4986"/>
                      <a:pt x="5691" y="5256"/>
                      <a:pt x="5525" y="5495"/>
                    </a:cubicBezTo>
                    <a:cubicBezTo>
                      <a:pt x="5398" y="5675"/>
                      <a:pt x="5255" y="5763"/>
                      <a:pt x="5078" y="5763"/>
                    </a:cubicBezTo>
                    <a:cubicBezTo>
                      <a:pt x="5002" y="5763"/>
                      <a:pt x="4919" y="5747"/>
                      <a:pt x="4829" y="5714"/>
                    </a:cubicBezTo>
                    <a:cubicBezTo>
                      <a:pt x="4619" y="5641"/>
                      <a:pt x="4455" y="5501"/>
                      <a:pt x="4303" y="5346"/>
                    </a:cubicBezTo>
                    <a:cubicBezTo>
                      <a:pt x="4089" y="5129"/>
                      <a:pt x="3874" y="4908"/>
                      <a:pt x="3663" y="4689"/>
                    </a:cubicBezTo>
                    <a:cubicBezTo>
                      <a:pt x="3287" y="4300"/>
                      <a:pt x="3096" y="3814"/>
                      <a:pt x="3000" y="3296"/>
                    </a:cubicBezTo>
                    <a:cubicBezTo>
                      <a:pt x="2931" y="2930"/>
                      <a:pt x="3064" y="2707"/>
                      <a:pt x="3409" y="2566"/>
                    </a:cubicBezTo>
                    <a:cubicBezTo>
                      <a:pt x="3639" y="2473"/>
                      <a:pt x="3884" y="2416"/>
                      <a:pt x="4123" y="2345"/>
                    </a:cubicBezTo>
                    <a:cubicBezTo>
                      <a:pt x="4191" y="2320"/>
                      <a:pt x="4267" y="2306"/>
                      <a:pt x="4332" y="2275"/>
                    </a:cubicBezTo>
                    <a:cubicBezTo>
                      <a:pt x="4434" y="2226"/>
                      <a:pt x="4451" y="2171"/>
                      <a:pt x="4373" y="2089"/>
                    </a:cubicBezTo>
                    <a:cubicBezTo>
                      <a:pt x="4287" y="2001"/>
                      <a:pt x="4187" y="1921"/>
                      <a:pt x="4078" y="1860"/>
                    </a:cubicBezTo>
                    <a:cubicBezTo>
                      <a:pt x="3821" y="1704"/>
                      <a:pt x="3557" y="1561"/>
                      <a:pt x="3295" y="1416"/>
                    </a:cubicBezTo>
                    <a:cubicBezTo>
                      <a:pt x="2970" y="1236"/>
                      <a:pt x="2663" y="1025"/>
                      <a:pt x="2384" y="781"/>
                    </a:cubicBezTo>
                    <a:cubicBezTo>
                      <a:pt x="2210" y="630"/>
                      <a:pt x="2037" y="477"/>
                      <a:pt x="1855" y="335"/>
                    </a:cubicBezTo>
                    <a:cubicBezTo>
                      <a:pt x="1726" y="237"/>
                      <a:pt x="1582" y="151"/>
                      <a:pt x="1447" y="59"/>
                    </a:cubicBezTo>
                    <a:cubicBezTo>
                      <a:pt x="1389" y="19"/>
                      <a:pt x="1331" y="1"/>
                      <a:pt x="1275"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4114950" y="4351950"/>
                <a:ext cx="28875" cy="31325"/>
              </a:xfrm>
              <a:custGeom>
                <a:rect b="b" l="l" r="r" t="t"/>
                <a:pathLst>
                  <a:path extrusionOk="0" h="1253" w="1155">
                    <a:moveTo>
                      <a:pt x="957" y="0"/>
                    </a:moveTo>
                    <a:cubicBezTo>
                      <a:pt x="948" y="0"/>
                      <a:pt x="938" y="1"/>
                      <a:pt x="928" y="2"/>
                    </a:cubicBezTo>
                    <a:cubicBezTo>
                      <a:pt x="836" y="17"/>
                      <a:pt x="815" y="90"/>
                      <a:pt x="815" y="166"/>
                    </a:cubicBezTo>
                    <a:cubicBezTo>
                      <a:pt x="815" y="223"/>
                      <a:pt x="827" y="279"/>
                      <a:pt x="834" y="336"/>
                    </a:cubicBezTo>
                    <a:cubicBezTo>
                      <a:pt x="846" y="491"/>
                      <a:pt x="868" y="651"/>
                      <a:pt x="803" y="804"/>
                    </a:cubicBezTo>
                    <a:cubicBezTo>
                      <a:pt x="763" y="894"/>
                      <a:pt x="705" y="941"/>
                      <a:pt x="643" y="941"/>
                    </a:cubicBezTo>
                    <a:cubicBezTo>
                      <a:pt x="596" y="941"/>
                      <a:pt x="546" y="913"/>
                      <a:pt x="502" y="856"/>
                    </a:cubicBezTo>
                    <a:cubicBezTo>
                      <a:pt x="430" y="764"/>
                      <a:pt x="390" y="645"/>
                      <a:pt x="347" y="538"/>
                    </a:cubicBezTo>
                    <a:cubicBezTo>
                      <a:pt x="322" y="471"/>
                      <a:pt x="316" y="395"/>
                      <a:pt x="293" y="326"/>
                    </a:cubicBezTo>
                    <a:cubicBezTo>
                      <a:pt x="273" y="260"/>
                      <a:pt x="226" y="213"/>
                      <a:pt x="156" y="213"/>
                    </a:cubicBezTo>
                    <a:cubicBezTo>
                      <a:pt x="147" y="213"/>
                      <a:pt x="137" y="214"/>
                      <a:pt x="128" y="215"/>
                    </a:cubicBezTo>
                    <a:cubicBezTo>
                      <a:pt x="40" y="227"/>
                      <a:pt x="1" y="293"/>
                      <a:pt x="7" y="375"/>
                    </a:cubicBezTo>
                    <a:cubicBezTo>
                      <a:pt x="25" y="653"/>
                      <a:pt x="99" y="911"/>
                      <a:pt x="306" y="1111"/>
                    </a:cubicBezTo>
                    <a:cubicBezTo>
                      <a:pt x="405" y="1208"/>
                      <a:pt x="514" y="1252"/>
                      <a:pt x="620" y="1252"/>
                    </a:cubicBezTo>
                    <a:cubicBezTo>
                      <a:pt x="776" y="1252"/>
                      <a:pt x="928" y="1157"/>
                      <a:pt x="1042" y="991"/>
                    </a:cubicBezTo>
                    <a:cubicBezTo>
                      <a:pt x="1155" y="825"/>
                      <a:pt x="1147" y="438"/>
                      <a:pt x="1142" y="397"/>
                    </a:cubicBezTo>
                    <a:cubicBezTo>
                      <a:pt x="1132" y="307"/>
                      <a:pt x="1126" y="215"/>
                      <a:pt x="1104" y="129"/>
                    </a:cubicBezTo>
                    <a:cubicBezTo>
                      <a:pt x="1083" y="52"/>
                      <a:pt x="1036" y="0"/>
                      <a:pt x="9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4094950" y="4354100"/>
                <a:ext cx="10050" cy="15175"/>
              </a:xfrm>
              <a:custGeom>
                <a:rect b="b" l="l" r="r" t="t"/>
                <a:pathLst>
                  <a:path extrusionOk="0" h="607" w="402">
                    <a:moveTo>
                      <a:pt x="179" y="0"/>
                    </a:moveTo>
                    <a:cubicBezTo>
                      <a:pt x="177" y="0"/>
                      <a:pt x="175" y="0"/>
                      <a:pt x="173" y="0"/>
                    </a:cubicBezTo>
                    <a:cubicBezTo>
                      <a:pt x="122" y="6"/>
                      <a:pt x="48" y="66"/>
                      <a:pt x="30" y="117"/>
                    </a:cubicBezTo>
                    <a:cubicBezTo>
                      <a:pt x="1" y="199"/>
                      <a:pt x="1" y="295"/>
                      <a:pt x="17" y="381"/>
                    </a:cubicBezTo>
                    <a:cubicBezTo>
                      <a:pt x="41" y="529"/>
                      <a:pt x="120" y="606"/>
                      <a:pt x="215" y="606"/>
                    </a:cubicBezTo>
                    <a:cubicBezTo>
                      <a:pt x="219" y="606"/>
                      <a:pt x="222" y="606"/>
                      <a:pt x="226" y="606"/>
                    </a:cubicBezTo>
                    <a:cubicBezTo>
                      <a:pt x="328" y="598"/>
                      <a:pt x="398" y="493"/>
                      <a:pt x="402" y="293"/>
                    </a:cubicBezTo>
                    <a:cubicBezTo>
                      <a:pt x="388" y="250"/>
                      <a:pt x="373" y="160"/>
                      <a:pt x="334" y="94"/>
                    </a:cubicBezTo>
                    <a:cubicBezTo>
                      <a:pt x="301" y="49"/>
                      <a:pt x="231"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4149950" y="4344525"/>
                <a:ext cx="10050" cy="15125"/>
              </a:xfrm>
              <a:custGeom>
                <a:rect b="b" l="l" r="r" t="t"/>
                <a:pathLst>
                  <a:path extrusionOk="0" h="605" w="402">
                    <a:moveTo>
                      <a:pt x="178" y="0"/>
                    </a:moveTo>
                    <a:cubicBezTo>
                      <a:pt x="176" y="0"/>
                      <a:pt x="174" y="1"/>
                      <a:pt x="172" y="1"/>
                    </a:cubicBezTo>
                    <a:cubicBezTo>
                      <a:pt x="121" y="5"/>
                      <a:pt x="47" y="64"/>
                      <a:pt x="29" y="115"/>
                    </a:cubicBezTo>
                    <a:cubicBezTo>
                      <a:pt x="0" y="197"/>
                      <a:pt x="0" y="295"/>
                      <a:pt x="17" y="379"/>
                    </a:cubicBezTo>
                    <a:cubicBezTo>
                      <a:pt x="40" y="525"/>
                      <a:pt x="117" y="605"/>
                      <a:pt x="211" y="605"/>
                    </a:cubicBezTo>
                    <a:cubicBezTo>
                      <a:pt x="216" y="605"/>
                      <a:pt x="221" y="605"/>
                      <a:pt x="225" y="604"/>
                    </a:cubicBezTo>
                    <a:cubicBezTo>
                      <a:pt x="328" y="596"/>
                      <a:pt x="397" y="492"/>
                      <a:pt x="401" y="293"/>
                    </a:cubicBezTo>
                    <a:cubicBezTo>
                      <a:pt x="389" y="248"/>
                      <a:pt x="377" y="160"/>
                      <a:pt x="334" y="93"/>
                    </a:cubicBezTo>
                    <a:cubicBezTo>
                      <a:pt x="300" y="49"/>
                      <a:pt x="231" y="0"/>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4225175" y="4411925"/>
                <a:ext cx="14000" cy="18950"/>
              </a:xfrm>
              <a:custGeom>
                <a:rect b="b" l="l" r="r" t="t"/>
                <a:pathLst>
                  <a:path extrusionOk="0" h="758" w="560">
                    <a:moveTo>
                      <a:pt x="265" y="1"/>
                    </a:moveTo>
                    <a:cubicBezTo>
                      <a:pt x="254" y="1"/>
                      <a:pt x="243" y="2"/>
                      <a:pt x="232" y="3"/>
                    </a:cubicBezTo>
                    <a:cubicBezTo>
                      <a:pt x="107" y="24"/>
                      <a:pt x="1" y="147"/>
                      <a:pt x="27" y="292"/>
                    </a:cubicBezTo>
                    <a:cubicBezTo>
                      <a:pt x="52" y="423"/>
                      <a:pt x="99" y="558"/>
                      <a:pt x="173" y="666"/>
                    </a:cubicBezTo>
                    <a:cubicBezTo>
                      <a:pt x="215" y="728"/>
                      <a:pt x="273" y="758"/>
                      <a:pt x="331" y="758"/>
                    </a:cubicBezTo>
                    <a:cubicBezTo>
                      <a:pt x="407" y="758"/>
                      <a:pt x="482" y="708"/>
                      <a:pt x="523" y="615"/>
                    </a:cubicBezTo>
                    <a:cubicBezTo>
                      <a:pt x="551" y="548"/>
                      <a:pt x="559" y="273"/>
                      <a:pt x="543" y="216"/>
                    </a:cubicBezTo>
                    <a:cubicBezTo>
                      <a:pt x="509" y="95"/>
                      <a:pt x="382"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a:off x="4175825" y="4466250"/>
                <a:ext cx="17325" cy="16550"/>
              </a:xfrm>
              <a:custGeom>
                <a:rect b="b" l="l" r="r" t="t"/>
                <a:pathLst>
                  <a:path extrusionOk="0" h="662" w="693">
                    <a:moveTo>
                      <a:pt x="236" y="1"/>
                    </a:moveTo>
                    <a:cubicBezTo>
                      <a:pt x="235" y="1"/>
                      <a:pt x="233" y="1"/>
                      <a:pt x="232" y="1"/>
                    </a:cubicBezTo>
                    <a:cubicBezTo>
                      <a:pt x="99" y="3"/>
                      <a:pt x="0" y="134"/>
                      <a:pt x="37" y="277"/>
                    </a:cubicBezTo>
                    <a:cubicBezTo>
                      <a:pt x="88" y="472"/>
                      <a:pt x="215" y="600"/>
                      <a:pt x="410" y="654"/>
                    </a:cubicBezTo>
                    <a:cubicBezTo>
                      <a:pt x="430" y="659"/>
                      <a:pt x="449" y="662"/>
                      <a:pt x="468" y="662"/>
                    </a:cubicBezTo>
                    <a:cubicBezTo>
                      <a:pt x="593" y="662"/>
                      <a:pt x="693" y="553"/>
                      <a:pt x="684" y="418"/>
                    </a:cubicBezTo>
                    <a:cubicBezTo>
                      <a:pt x="674" y="240"/>
                      <a:pt x="414" y="1"/>
                      <a:pt x="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4227750" y="4444200"/>
                <a:ext cx="18025" cy="14525"/>
              </a:xfrm>
              <a:custGeom>
                <a:rect b="b" l="l" r="r" t="t"/>
                <a:pathLst>
                  <a:path extrusionOk="0" h="581" w="721">
                    <a:moveTo>
                      <a:pt x="504" y="0"/>
                    </a:moveTo>
                    <a:cubicBezTo>
                      <a:pt x="496" y="0"/>
                      <a:pt x="489" y="1"/>
                      <a:pt x="481" y="1"/>
                    </a:cubicBezTo>
                    <a:cubicBezTo>
                      <a:pt x="295" y="16"/>
                      <a:pt x="147" y="106"/>
                      <a:pt x="51" y="269"/>
                    </a:cubicBezTo>
                    <a:cubicBezTo>
                      <a:pt x="10" y="343"/>
                      <a:pt x="0" y="433"/>
                      <a:pt x="66" y="492"/>
                    </a:cubicBezTo>
                    <a:cubicBezTo>
                      <a:pt x="113" y="536"/>
                      <a:pt x="188" y="581"/>
                      <a:pt x="248" y="581"/>
                    </a:cubicBezTo>
                    <a:cubicBezTo>
                      <a:pt x="255" y="581"/>
                      <a:pt x="263" y="580"/>
                      <a:pt x="270" y="578"/>
                    </a:cubicBezTo>
                    <a:cubicBezTo>
                      <a:pt x="383" y="558"/>
                      <a:pt x="497" y="511"/>
                      <a:pt x="591" y="443"/>
                    </a:cubicBezTo>
                    <a:cubicBezTo>
                      <a:pt x="628" y="415"/>
                      <a:pt x="655" y="374"/>
                      <a:pt x="675" y="337"/>
                    </a:cubicBezTo>
                    <a:cubicBezTo>
                      <a:pt x="714" y="269"/>
                      <a:pt x="720" y="185"/>
                      <a:pt x="685" y="116"/>
                    </a:cubicBezTo>
                    <a:cubicBezTo>
                      <a:pt x="652" y="41"/>
                      <a:pt x="585" y="0"/>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4231525" y="4332550"/>
                <a:ext cx="19150" cy="13975"/>
              </a:xfrm>
              <a:custGeom>
                <a:rect b="b" l="l" r="r" t="t"/>
                <a:pathLst>
                  <a:path extrusionOk="0" h="559" w="766">
                    <a:moveTo>
                      <a:pt x="466" y="1"/>
                    </a:moveTo>
                    <a:cubicBezTo>
                      <a:pt x="342" y="1"/>
                      <a:pt x="194" y="72"/>
                      <a:pt x="113" y="171"/>
                    </a:cubicBezTo>
                    <a:cubicBezTo>
                      <a:pt x="1" y="306"/>
                      <a:pt x="39" y="465"/>
                      <a:pt x="203" y="529"/>
                    </a:cubicBezTo>
                    <a:cubicBezTo>
                      <a:pt x="254" y="549"/>
                      <a:pt x="303" y="559"/>
                      <a:pt x="351" y="559"/>
                    </a:cubicBezTo>
                    <a:cubicBezTo>
                      <a:pt x="451" y="559"/>
                      <a:pt x="545" y="517"/>
                      <a:pt x="633" y="449"/>
                    </a:cubicBezTo>
                    <a:cubicBezTo>
                      <a:pt x="733" y="367"/>
                      <a:pt x="766" y="263"/>
                      <a:pt x="727" y="163"/>
                    </a:cubicBezTo>
                    <a:cubicBezTo>
                      <a:pt x="692" y="60"/>
                      <a:pt x="596" y="5"/>
                      <a:pt x="471" y="1"/>
                    </a:cubicBezTo>
                    <a:cubicBezTo>
                      <a:pt x="469" y="1"/>
                      <a:pt x="468" y="1"/>
                      <a:pt x="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4254025" y="4352700"/>
                <a:ext cx="11175" cy="17750"/>
              </a:xfrm>
              <a:custGeom>
                <a:rect b="b" l="l" r="r" t="t"/>
                <a:pathLst>
                  <a:path extrusionOk="0" h="710" w="447">
                    <a:moveTo>
                      <a:pt x="207" y="0"/>
                    </a:moveTo>
                    <a:cubicBezTo>
                      <a:pt x="200" y="0"/>
                      <a:pt x="194" y="1"/>
                      <a:pt x="187" y="1"/>
                    </a:cubicBezTo>
                    <a:cubicBezTo>
                      <a:pt x="89" y="9"/>
                      <a:pt x="25" y="79"/>
                      <a:pt x="17" y="165"/>
                    </a:cubicBezTo>
                    <a:cubicBezTo>
                      <a:pt x="3" y="285"/>
                      <a:pt x="1" y="412"/>
                      <a:pt x="25" y="531"/>
                    </a:cubicBezTo>
                    <a:cubicBezTo>
                      <a:pt x="51" y="650"/>
                      <a:pt x="132" y="710"/>
                      <a:pt x="224" y="710"/>
                    </a:cubicBezTo>
                    <a:cubicBezTo>
                      <a:pt x="236" y="710"/>
                      <a:pt x="247" y="709"/>
                      <a:pt x="258" y="707"/>
                    </a:cubicBezTo>
                    <a:cubicBezTo>
                      <a:pt x="357" y="695"/>
                      <a:pt x="426" y="615"/>
                      <a:pt x="443" y="492"/>
                    </a:cubicBezTo>
                    <a:cubicBezTo>
                      <a:pt x="447" y="468"/>
                      <a:pt x="426" y="228"/>
                      <a:pt x="396" y="142"/>
                    </a:cubicBezTo>
                    <a:cubicBezTo>
                      <a:pt x="365" y="56"/>
                      <a:pt x="302"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4194450" y="4446025"/>
                <a:ext cx="17725" cy="12575"/>
              </a:xfrm>
              <a:custGeom>
                <a:rect b="b" l="l" r="r" t="t"/>
                <a:pathLst>
                  <a:path extrusionOk="0" h="503" w="709">
                    <a:moveTo>
                      <a:pt x="286" y="1"/>
                    </a:moveTo>
                    <a:cubicBezTo>
                      <a:pt x="144" y="1"/>
                      <a:pt x="67" y="47"/>
                      <a:pt x="35" y="135"/>
                    </a:cubicBezTo>
                    <a:cubicBezTo>
                      <a:pt x="0" y="239"/>
                      <a:pt x="51" y="319"/>
                      <a:pt x="127" y="387"/>
                    </a:cubicBezTo>
                    <a:cubicBezTo>
                      <a:pt x="214" y="457"/>
                      <a:pt x="312" y="502"/>
                      <a:pt x="423" y="502"/>
                    </a:cubicBezTo>
                    <a:cubicBezTo>
                      <a:pt x="434" y="502"/>
                      <a:pt x="445" y="502"/>
                      <a:pt x="456" y="501"/>
                    </a:cubicBezTo>
                    <a:cubicBezTo>
                      <a:pt x="575" y="493"/>
                      <a:pt x="661" y="423"/>
                      <a:pt x="684" y="329"/>
                    </a:cubicBezTo>
                    <a:cubicBezTo>
                      <a:pt x="708" y="227"/>
                      <a:pt x="661" y="121"/>
                      <a:pt x="544" y="69"/>
                    </a:cubicBezTo>
                    <a:cubicBezTo>
                      <a:pt x="463" y="33"/>
                      <a:pt x="375" y="14"/>
                      <a:pt x="330" y="2"/>
                    </a:cubicBezTo>
                    <a:cubicBezTo>
                      <a:pt x="314" y="1"/>
                      <a:pt x="300"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4250500" y="4399150"/>
                <a:ext cx="17100" cy="13850"/>
              </a:xfrm>
              <a:custGeom>
                <a:rect b="b" l="l" r="r" t="t"/>
                <a:pathLst>
                  <a:path extrusionOk="0" h="554" w="684">
                    <a:moveTo>
                      <a:pt x="469" y="0"/>
                    </a:moveTo>
                    <a:cubicBezTo>
                      <a:pt x="447" y="0"/>
                      <a:pt x="425" y="4"/>
                      <a:pt x="404" y="13"/>
                    </a:cubicBezTo>
                    <a:cubicBezTo>
                      <a:pt x="293" y="56"/>
                      <a:pt x="189" y="115"/>
                      <a:pt x="97" y="187"/>
                    </a:cubicBezTo>
                    <a:cubicBezTo>
                      <a:pt x="17" y="246"/>
                      <a:pt x="1" y="342"/>
                      <a:pt x="41" y="435"/>
                    </a:cubicBezTo>
                    <a:cubicBezTo>
                      <a:pt x="80" y="522"/>
                      <a:pt x="162" y="547"/>
                      <a:pt x="277" y="553"/>
                    </a:cubicBezTo>
                    <a:cubicBezTo>
                      <a:pt x="420" y="535"/>
                      <a:pt x="559" y="471"/>
                      <a:pt x="639" y="310"/>
                    </a:cubicBezTo>
                    <a:cubicBezTo>
                      <a:pt x="676" y="236"/>
                      <a:pt x="684" y="156"/>
                      <a:pt x="631" y="87"/>
                    </a:cubicBezTo>
                    <a:cubicBezTo>
                      <a:pt x="588" y="32"/>
                      <a:pt x="530" y="0"/>
                      <a:pt x="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4233225" y="4373975"/>
                <a:ext cx="15725" cy="14725"/>
              </a:xfrm>
              <a:custGeom>
                <a:rect b="b" l="l" r="r" t="t"/>
                <a:pathLst>
                  <a:path extrusionOk="0" h="589" w="629">
                    <a:moveTo>
                      <a:pt x="189" y="1"/>
                    </a:moveTo>
                    <a:cubicBezTo>
                      <a:pt x="76" y="1"/>
                      <a:pt x="1" y="86"/>
                      <a:pt x="4" y="212"/>
                    </a:cubicBezTo>
                    <a:cubicBezTo>
                      <a:pt x="6" y="376"/>
                      <a:pt x="219" y="584"/>
                      <a:pt x="385" y="588"/>
                    </a:cubicBezTo>
                    <a:cubicBezTo>
                      <a:pt x="524" y="588"/>
                      <a:pt x="628" y="419"/>
                      <a:pt x="573" y="275"/>
                    </a:cubicBezTo>
                    <a:cubicBezTo>
                      <a:pt x="511" y="130"/>
                      <a:pt x="399" y="40"/>
                      <a:pt x="246" y="7"/>
                    </a:cubicBezTo>
                    <a:cubicBezTo>
                      <a:pt x="226" y="3"/>
                      <a:pt x="207" y="1"/>
                      <a:pt x="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4183250" y="4252550"/>
                <a:ext cx="20725" cy="19175"/>
              </a:xfrm>
              <a:custGeom>
                <a:rect b="b" l="l" r="r" t="t"/>
                <a:pathLst>
                  <a:path extrusionOk="0" h="767" w="829">
                    <a:moveTo>
                      <a:pt x="612" y="0"/>
                    </a:moveTo>
                    <a:cubicBezTo>
                      <a:pt x="595" y="0"/>
                      <a:pt x="578" y="2"/>
                      <a:pt x="561" y="5"/>
                    </a:cubicBezTo>
                    <a:cubicBezTo>
                      <a:pt x="313" y="60"/>
                      <a:pt x="158" y="226"/>
                      <a:pt x="68" y="453"/>
                    </a:cubicBezTo>
                    <a:cubicBezTo>
                      <a:pt x="1" y="630"/>
                      <a:pt x="105" y="766"/>
                      <a:pt x="278" y="766"/>
                    </a:cubicBezTo>
                    <a:cubicBezTo>
                      <a:pt x="295" y="766"/>
                      <a:pt x="313" y="765"/>
                      <a:pt x="332" y="762"/>
                    </a:cubicBezTo>
                    <a:cubicBezTo>
                      <a:pt x="538" y="734"/>
                      <a:pt x="816" y="423"/>
                      <a:pt x="825" y="214"/>
                    </a:cubicBezTo>
                    <a:cubicBezTo>
                      <a:pt x="828" y="91"/>
                      <a:pt x="736" y="0"/>
                      <a:pt x="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4036850" y="4254550"/>
                <a:ext cx="21725" cy="15075"/>
              </a:xfrm>
              <a:custGeom>
                <a:rect b="b" l="l" r="r" t="t"/>
                <a:pathLst>
                  <a:path extrusionOk="0" h="603" w="869">
                    <a:moveTo>
                      <a:pt x="351" y="1"/>
                    </a:moveTo>
                    <a:cubicBezTo>
                      <a:pt x="301" y="21"/>
                      <a:pt x="199" y="48"/>
                      <a:pt x="123" y="103"/>
                    </a:cubicBezTo>
                    <a:cubicBezTo>
                      <a:pt x="1" y="199"/>
                      <a:pt x="1" y="379"/>
                      <a:pt x="107" y="478"/>
                    </a:cubicBezTo>
                    <a:cubicBezTo>
                      <a:pt x="193" y="557"/>
                      <a:pt x="346" y="603"/>
                      <a:pt x="486" y="603"/>
                    </a:cubicBezTo>
                    <a:cubicBezTo>
                      <a:pt x="560" y="603"/>
                      <a:pt x="629" y="590"/>
                      <a:pt x="684" y="564"/>
                    </a:cubicBezTo>
                    <a:cubicBezTo>
                      <a:pt x="823" y="496"/>
                      <a:pt x="868" y="357"/>
                      <a:pt x="786" y="224"/>
                    </a:cubicBezTo>
                    <a:cubicBezTo>
                      <a:pt x="698" y="81"/>
                      <a:pt x="563" y="25"/>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4074550" y="4250925"/>
                <a:ext cx="20950" cy="14825"/>
              </a:xfrm>
              <a:custGeom>
                <a:rect b="b" l="l" r="r" t="t"/>
                <a:pathLst>
                  <a:path extrusionOk="0" h="593" w="838">
                    <a:moveTo>
                      <a:pt x="380" y="1"/>
                    </a:moveTo>
                    <a:cubicBezTo>
                      <a:pt x="292" y="1"/>
                      <a:pt x="206" y="23"/>
                      <a:pt x="138" y="70"/>
                    </a:cubicBezTo>
                    <a:cubicBezTo>
                      <a:pt x="31" y="144"/>
                      <a:pt x="1" y="252"/>
                      <a:pt x="58" y="367"/>
                    </a:cubicBezTo>
                    <a:cubicBezTo>
                      <a:pt x="140" y="533"/>
                      <a:pt x="287" y="586"/>
                      <a:pt x="518" y="592"/>
                    </a:cubicBezTo>
                    <a:cubicBezTo>
                      <a:pt x="520" y="592"/>
                      <a:pt x="522" y="592"/>
                      <a:pt x="524" y="592"/>
                    </a:cubicBezTo>
                    <a:cubicBezTo>
                      <a:pt x="587" y="592"/>
                      <a:pt x="686" y="557"/>
                      <a:pt x="764" y="463"/>
                    </a:cubicBezTo>
                    <a:cubicBezTo>
                      <a:pt x="833" y="385"/>
                      <a:pt x="837" y="283"/>
                      <a:pt x="784" y="197"/>
                    </a:cubicBezTo>
                    <a:cubicBezTo>
                      <a:pt x="705" y="72"/>
                      <a:pt x="539" y="1"/>
                      <a:pt x="3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4088650" y="4224275"/>
                <a:ext cx="19125" cy="16975"/>
              </a:xfrm>
              <a:custGeom>
                <a:rect b="b" l="l" r="r" t="t"/>
                <a:pathLst>
                  <a:path extrusionOk="0" h="679" w="765">
                    <a:moveTo>
                      <a:pt x="312" y="1"/>
                    </a:moveTo>
                    <a:cubicBezTo>
                      <a:pt x="123" y="1"/>
                      <a:pt x="0" y="158"/>
                      <a:pt x="50" y="336"/>
                    </a:cubicBezTo>
                    <a:cubicBezTo>
                      <a:pt x="104" y="516"/>
                      <a:pt x="325" y="679"/>
                      <a:pt x="509" y="679"/>
                    </a:cubicBezTo>
                    <a:cubicBezTo>
                      <a:pt x="516" y="679"/>
                      <a:pt x="523" y="678"/>
                      <a:pt x="529" y="678"/>
                    </a:cubicBezTo>
                    <a:cubicBezTo>
                      <a:pt x="642" y="670"/>
                      <a:pt x="715" y="602"/>
                      <a:pt x="732" y="490"/>
                    </a:cubicBezTo>
                    <a:cubicBezTo>
                      <a:pt x="764" y="254"/>
                      <a:pt x="556" y="5"/>
                      <a:pt x="322" y="1"/>
                    </a:cubicBezTo>
                    <a:cubicBezTo>
                      <a:pt x="319" y="1"/>
                      <a:pt x="315"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4158175" y="4229950"/>
                <a:ext cx="20950" cy="16175"/>
              </a:xfrm>
              <a:custGeom>
                <a:rect b="b" l="l" r="r" t="t"/>
                <a:pathLst>
                  <a:path extrusionOk="0" h="647" w="838">
                    <a:moveTo>
                      <a:pt x="293" y="1"/>
                    </a:moveTo>
                    <a:cubicBezTo>
                      <a:pt x="110" y="1"/>
                      <a:pt x="1" y="147"/>
                      <a:pt x="52" y="314"/>
                    </a:cubicBezTo>
                    <a:cubicBezTo>
                      <a:pt x="101" y="474"/>
                      <a:pt x="347" y="646"/>
                      <a:pt x="524" y="646"/>
                    </a:cubicBezTo>
                    <a:cubicBezTo>
                      <a:pt x="532" y="646"/>
                      <a:pt x="539" y="646"/>
                      <a:pt x="547" y="645"/>
                    </a:cubicBezTo>
                    <a:cubicBezTo>
                      <a:pt x="731" y="633"/>
                      <a:pt x="837" y="447"/>
                      <a:pt x="743" y="287"/>
                    </a:cubicBezTo>
                    <a:cubicBezTo>
                      <a:pt x="641" y="115"/>
                      <a:pt x="475" y="34"/>
                      <a:pt x="297" y="1"/>
                    </a:cubicBezTo>
                    <a:cubicBezTo>
                      <a:pt x="296" y="1"/>
                      <a:pt x="295"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4123800" y="4229475"/>
                <a:ext cx="16000" cy="18050"/>
              </a:xfrm>
              <a:custGeom>
                <a:rect b="b" l="l" r="r" t="t"/>
                <a:pathLst>
                  <a:path extrusionOk="0" h="722" w="640">
                    <a:moveTo>
                      <a:pt x="407" y="0"/>
                    </a:moveTo>
                    <a:cubicBezTo>
                      <a:pt x="388" y="0"/>
                      <a:pt x="369" y="3"/>
                      <a:pt x="349" y="8"/>
                    </a:cubicBezTo>
                    <a:cubicBezTo>
                      <a:pt x="189" y="46"/>
                      <a:pt x="1" y="288"/>
                      <a:pt x="5" y="452"/>
                    </a:cubicBezTo>
                    <a:cubicBezTo>
                      <a:pt x="10" y="611"/>
                      <a:pt x="105" y="721"/>
                      <a:pt x="223" y="721"/>
                    </a:cubicBezTo>
                    <a:cubicBezTo>
                      <a:pt x="241" y="721"/>
                      <a:pt x="260" y="719"/>
                      <a:pt x="279" y="713"/>
                    </a:cubicBezTo>
                    <a:cubicBezTo>
                      <a:pt x="455" y="664"/>
                      <a:pt x="639" y="419"/>
                      <a:pt x="635" y="237"/>
                    </a:cubicBezTo>
                    <a:cubicBezTo>
                      <a:pt x="630" y="99"/>
                      <a:pt x="531" y="0"/>
                      <a:pt x="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3990150" y="4320475"/>
                <a:ext cx="23200" cy="15325"/>
              </a:xfrm>
              <a:custGeom>
                <a:rect b="b" l="l" r="r" t="t"/>
                <a:pathLst>
                  <a:path extrusionOk="0" h="613" w="928">
                    <a:moveTo>
                      <a:pt x="482" y="0"/>
                    </a:moveTo>
                    <a:cubicBezTo>
                      <a:pt x="369" y="0"/>
                      <a:pt x="258" y="44"/>
                      <a:pt x="160" y="118"/>
                    </a:cubicBezTo>
                    <a:cubicBezTo>
                      <a:pt x="44" y="208"/>
                      <a:pt x="1" y="310"/>
                      <a:pt x="36" y="408"/>
                    </a:cubicBezTo>
                    <a:cubicBezTo>
                      <a:pt x="76" y="524"/>
                      <a:pt x="187" y="613"/>
                      <a:pt x="314" y="613"/>
                    </a:cubicBezTo>
                    <a:cubicBezTo>
                      <a:pt x="315" y="613"/>
                      <a:pt x="316" y="613"/>
                      <a:pt x="318" y="613"/>
                    </a:cubicBezTo>
                    <a:cubicBezTo>
                      <a:pt x="410" y="611"/>
                      <a:pt x="508" y="594"/>
                      <a:pt x="600" y="570"/>
                    </a:cubicBezTo>
                    <a:cubicBezTo>
                      <a:pt x="811" y="509"/>
                      <a:pt x="928" y="380"/>
                      <a:pt x="905" y="238"/>
                    </a:cubicBezTo>
                    <a:cubicBezTo>
                      <a:pt x="881" y="93"/>
                      <a:pt x="735" y="3"/>
                      <a:pt x="510" y="1"/>
                    </a:cubicBezTo>
                    <a:cubicBezTo>
                      <a:pt x="501" y="0"/>
                      <a:pt x="491" y="0"/>
                      <a:pt x="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4007900" y="4349450"/>
                <a:ext cx="19625" cy="17300"/>
              </a:xfrm>
              <a:custGeom>
                <a:rect b="b" l="l" r="r" t="t"/>
                <a:pathLst>
                  <a:path extrusionOk="0" h="692" w="785">
                    <a:moveTo>
                      <a:pt x="353" y="0"/>
                    </a:moveTo>
                    <a:cubicBezTo>
                      <a:pt x="166" y="0"/>
                      <a:pt x="1" y="162"/>
                      <a:pt x="56" y="303"/>
                    </a:cubicBezTo>
                    <a:cubicBezTo>
                      <a:pt x="130" y="497"/>
                      <a:pt x="269" y="641"/>
                      <a:pt x="477" y="686"/>
                    </a:cubicBezTo>
                    <a:cubicBezTo>
                      <a:pt x="496" y="690"/>
                      <a:pt x="514" y="692"/>
                      <a:pt x="532" y="692"/>
                    </a:cubicBezTo>
                    <a:cubicBezTo>
                      <a:pt x="658" y="692"/>
                      <a:pt x="761" y="589"/>
                      <a:pt x="770" y="454"/>
                    </a:cubicBezTo>
                    <a:cubicBezTo>
                      <a:pt x="784" y="231"/>
                      <a:pt x="576" y="4"/>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4088725" y="4458275"/>
                <a:ext cx="18125" cy="15950"/>
              </a:xfrm>
              <a:custGeom>
                <a:rect b="b" l="l" r="r" t="t"/>
                <a:pathLst>
                  <a:path extrusionOk="0" h="638" w="725">
                    <a:moveTo>
                      <a:pt x="270" y="0"/>
                    </a:moveTo>
                    <a:cubicBezTo>
                      <a:pt x="240" y="0"/>
                      <a:pt x="211" y="5"/>
                      <a:pt x="184" y="15"/>
                    </a:cubicBezTo>
                    <a:cubicBezTo>
                      <a:pt x="68" y="62"/>
                      <a:pt x="0" y="205"/>
                      <a:pt x="51" y="326"/>
                    </a:cubicBezTo>
                    <a:cubicBezTo>
                      <a:pt x="121" y="496"/>
                      <a:pt x="256" y="609"/>
                      <a:pt x="444" y="635"/>
                    </a:cubicBezTo>
                    <a:cubicBezTo>
                      <a:pt x="455" y="637"/>
                      <a:pt x="466" y="637"/>
                      <a:pt x="477" y="637"/>
                    </a:cubicBezTo>
                    <a:cubicBezTo>
                      <a:pt x="614" y="637"/>
                      <a:pt x="724" y="522"/>
                      <a:pt x="720" y="383"/>
                    </a:cubicBezTo>
                    <a:cubicBezTo>
                      <a:pt x="717" y="197"/>
                      <a:pt x="466"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4011650" y="4435475"/>
                <a:ext cx="19200" cy="15225"/>
              </a:xfrm>
              <a:custGeom>
                <a:rect b="b" l="l" r="r" t="t"/>
                <a:pathLst>
                  <a:path extrusionOk="0" h="609" w="768">
                    <a:moveTo>
                      <a:pt x="272" y="0"/>
                    </a:moveTo>
                    <a:cubicBezTo>
                      <a:pt x="180" y="0"/>
                      <a:pt x="103" y="38"/>
                      <a:pt x="53" y="125"/>
                    </a:cubicBezTo>
                    <a:cubicBezTo>
                      <a:pt x="0" y="217"/>
                      <a:pt x="23" y="313"/>
                      <a:pt x="80" y="395"/>
                    </a:cubicBezTo>
                    <a:cubicBezTo>
                      <a:pt x="170" y="534"/>
                      <a:pt x="307" y="594"/>
                      <a:pt x="467" y="608"/>
                    </a:cubicBezTo>
                    <a:cubicBezTo>
                      <a:pt x="476" y="609"/>
                      <a:pt x="485" y="609"/>
                      <a:pt x="494" y="609"/>
                    </a:cubicBezTo>
                    <a:cubicBezTo>
                      <a:pt x="586" y="609"/>
                      <a:pt x="664" y="579"/>
                      <a:pt x="714" y="493"/>
                    </a:cubicBezTo>
                    <a:cubicBezTo>
                      <a:pt x="767" y="395"/>
                      <a:pt x="739" y="305"/>
                      <a:pt x="679" y="223"/>
                    </a:cubicBezTo>
                    <a:cubicBezTo>
                      <a:pt x="585" y="99"/>
                      <a:pt x="469" y="19"/>
                      <a:pt x="313" y="2"/>
                    </a:cubicBezTo>
                    <a:cubicBezTo>
                      <a:pt x="299" y="1"/>
                      <a:pt x="285"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4059625" y="4464625"/>
                <a:ext cx="17500" cy="16150"/>
              </a:xfrm>
              <a:custGeom>
                <a:rect b="b" l="l" r="r" t="t"/>
                <a:pathLst>
                  <a:path extrusionOk="0" h="646" w="700">
                    <a:moveTo>
                      <a:pt x="438" y="1"/>
                    </a:moveTo>
                    <a:cubicBezTo>
                      <a:pt x="242" y="1"/>
                      <a:pt x="0" y="294"/>
                      <a:pt x="39" y="487"/>
                    </a:cubicBezTo>
                    <a:cubicBezTo>
                      <a:pt x="58" y="581"/>
                      <a:pt x="141" y="646"/>
                      <a:pt x="237" y="646"/>
                    </a:cubicBezTo>
                    <a:cubicBezTo>
                      <a:pt x="257" y="646"/>
                      <a:pt x="278" y="643"/>
                      <a:pt x="299" y="637"/>
                    </a:cubicBezTo>
                    <a:cubicBezTo>
                      <a:pt x="479" y="580"/>
                      <a:pt x="596" y="453"/>
                      <a:pt x="655" y="279"/>
                    </a:cubicBezTo>
                    <a:cubicBezTo>
                      <a:pt x="700" y="140"/>
                      <a:pt x="587" y="3"/>
                      <a:pt x="442" y="1"/>
                    </a:cubicBezTo>
                    <a:cubicBezTo>
                      <a:pt x="441" y="1"/>
                      <a:pt x="439" y="1"/>
                      <a:pt x="4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4051350" y="4437750"/>
                <a:ext cx="15850" cy="15700"/>
              </a:xfrm>
              <a:custGeom>
                <a:rect b="b" l="l" r="r" t="t"/>
                <a:pathLst>
                  <a:path extrusionOk="0" h="628" w="634">
                    <a:moveTo>
                      <a:pt x="225" y="0"/>
                    </a:moveTo>
                    <a:cubicBezTo>
                      <a:pt x="108" y="0"/>
                      <a:pt x="27" y="79"/>
                      <a:pt x="16" y="208"/>
                    </a:cubicBezTo>
                    <a:cubicBezTo>
                      <a:pt x="0" y="411"/>
                      <a:pt x="207" y="628"/>
                      <a:pt x="412" y="628"/>
                    </a:cubicBezTo>
                    <a:cubicBezTo>
                      <a:pt x="416" y="628"/>
                      <a:pt x="419" y="628"/>
                      <a:pt x="423" y="628"/>
                    </a:cubicBezTo>
                    <a:cubicBezTo>
                      <a:pt x="546" y="621"/>
                      <a:pt x="634" y="529"/>
                      <a:pt x="634" y="407"/>
                    </a:cubicBezTo>
                    <a:cubicBezTo>
                      <a:pt x="634" y="251"/>
                      <a:pt x="462" y="49"/>
                      <a:pt x="288" y="8"/>
                    </a:cubicBezTo>
                    <a:cubicBezTo>
                      <a:pt x="266" y="3"/>
                      <a:pt x="245"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3987800" y="4387050"/>
                <a:ext cx="16950" cy="14800"/>
              </a:xfrm>
              <a:custGeom>
                <a:rect b="b" l="l" r="r" t="t"/>
                <a:pathLst>
                  <a:path extrusionOk="0" h="592" w="678">
                    <a:moveTo>
                      <a:pt x="440" y="0"/>
                    </a:moveTo>
                    <a:cubicBezTo>
                      <a:pt x="422" y="0"/>
                      <a:pt x="405" y="2"/>
                      <a:pt x="387" y="6"/>
                    </a:cubicBezTo>
                    <a:cubicBezTo>
                      <a:pt x="213" y="41"/>
                      <a:pt x="99" y="149"/>
                      <a:pt x="42" y="317"/>
                    </a:cubicBezTo>
                    <a:cubicBezTo>
                      <a:pt x="1" y="436"/>
                      <a:pt x="60" y="542"/>
                      <a:pt x="181" y="581"/>
                    </a:cubicBezTo>
                    <a:cubicBezTo>
                      <a:pt x="203" y="588"/>
                      <a:pt x="226" y="591"/>
                      <a:pt x="250" y="591"/>
                    </a:cubicBezTo>
                    <a:cubicBezTo>
                      <a:pt x="435" y="591"/>
                      <a:pt x="672" y="405"/>
                      <a:pt x="676" y="231"/>
                    </a:cubicBezTo>
                    <a:cubicBezTo>
                      <a:pt x="678" y="105"/>
                      <a:pt x="569" y="0"/>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4017100" y="4407300"/>
                <a:ext cx="18450" cy="13200"/>
              </a:xfrm>
              <a:custGeom>
                <a:rect b="b" l="l" r="r" t="t"/>
                <a:pathLst>
                  <a:path extrusionOk="0" h="528" w="738">
                    <a:moveTo>
                      <a:pt x="327" y="1"/>
                    </a:moveTo>
                    <a:cubicBezTo>
                      <a:pt x="274" y="1"/>
                      <a:pt x="221" y="9"/>
                      <a:pt x="167" y="23"/>
                    </a:cubicBezTo>
                    <a:cubicBezTo>
                      <a:pt x="46" y="53"/>
                      <a:pt x="1" y="180"/>
                      <a:pt x="56" y="295"/>
                    </a:cubicBezTo>
                    <a:cubicBezTo>
                      <a:pt x="134" y="454"/>
                      <a:pt x="283" y="503"/>
                      <a:pt x="422" y="528"/>
                    </a:cubicBezTo>
                    <a:cubicBezTo>
                      <a:pt x="425" y="528"/>
                      <a:pt x="427" y="528"/>
                      <a:pt x="430" y="528"/>
                    </a:cubicBezTo>
                    <a:cubicBezTo>
                      <a:pt x="569" y="528"/>
                      <a:pt x="662" y="471"/>
                      <a:pt x="701" y="372"/>
                    </a:cubicBezTo>
                    <a:cubicBezTo>
                      <a:pt x="738" y="280"/>
                      <a:pt x="709" y="182"/>
                      <a:pt x="615" y="104"/>
                    </a:cubicBezTo>
                    <a:cubicBezTo>
                      <a:pt x="527" y="30"/>
                      <a:pt x="429" y="1"/>
                      <a:pt x="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5" name="Google Shape;685;p26"/>
          <p:cNvGrpSpPr/>
          <p:nvPr/>
        </p:nvGrpSpPr>
        <p:grpSpPr>
          <a:xfrm>
            <a:off x="8060409" y="1384545"/>
            <a:ext cx="1171589" cy="1154012"/>
            <a:chOff x="8060409" y="1384545"/>
            <a:chExt cx="1171589" cy="1154012"/>
          </a:xfrm>
        </p:grpSpPr>
        <p:sp>
          <p:nvSpPr>
            <p:cNvPr id="686" name="Google Shape;686;p26"/>
            <p:cNvSpPr/>
            <p:nvPr/>
          </p:nvSpPr>
          <p:spPr>
            <a:xfrm>
              <a:off x="8060494" y="1384857"/>
              <a:ext cx="1171504" cy="1153700"/>
            </a:xfrm>
            <a:custGeom>
              <a:rect b="b" l="l" r="r" t="t"/>
              <a:pathLst>
                <a:path extrusionOk="0" h="20159" w="20471">
                  <a:moveTo>
                    <a:pt x="10152" y="0"/>
                  </a:moveTo>
                  <a:cubicBezTo>
                    <a:pt x="9203" y="0"/>
                    <a:pt x="8315" y="254"/>
                    <a:pt x="7485" y="711"/>
                  </a:cubicBezTo>
                  <a:cubicBezTo>
                    <a:pt x="6646" y="1171"/>
                    <a:pt x="5881" y="1736"/>
                    <a:pt x="5173" y="2379"/>
                  </a:cubicBezTo>
                  <a:cubicBezTo>
                    <a:pt x="4612" y="2886"/>
                    <a:pt x="4089" y="3424"/>
                    <a:pt x="3622" y="4023"/>
                  </a:cubicBezTo>
                  <a:cubicBezTo>
                    <a:pt x="3015" y="4803"/>
                    <a:pt x="2487" y="5638"/>
                    <a:pt x="1986" y="6489"/>
                  </a:cubicBezTo>
                  <a:cubicBezTo>
                    <a:pt x="1214" y="7796"/>
                    <a:pt x="633" y="9179"/>
                    <a:pt x="308" y="10667"/>
                  </a:cubicBezTo>
                  <a:cubicBezTo>
                    <a:pt x="83" y="11700"/>
                    <a:pt x="1" y="12741"/>
                    <a:pt x="103" y="13795"/>
                  </a:cubicBezTo>
                  <a:cubicBezTo>
                    <a:pt x="154" y="14323"/>
                    <a:pt x="238" y="14840"/>
                    <a:pt x="424" y="15340"/>
                  </a:cubicBezTo>
                  <a:cubicBezTo>
                    <a:pt x="766" y="16270"/>
                    <a:pt x="1353" y="17019"/>
                    <a:pt x="2106" y="17651"/>
                  </a:cubicBezTo>
                  <a:cubicBezTo>
                    <a:pt x="2863" y="18286"/>
                    <a:pt x="3704" y="18779"/>
                    <a:pt x="4606" y="19182"/>
                  </a:cubicBezTo>
                  <a:cubicBezTo>
                    <a:pt x="5648" y="19646"/>
                    <a:pt x="6718" y="19990"/>
                    <a:pt x="7861" y="20104"/>
                  </a:cubicBezTo>
                  <a:cubicBezTo>
                    <a:pt x="8217" y="20140"/>
                    <a:pt x="8571" y="20159"/>
                    <a:pt x="8922" y="20159"/>
                  </a:cubicBezTo>
                  <a:cubicBezTo>
                    <a:pt x="9992" y="20159"/>
                    <a:pt x="11043" y="19990"/>
                    <a:pt x="12072" y="19642"/>
                  </a:cubicBezTo>
                  <a:cubicBezTo>
                    <a:pt x="13156" y="19276"/>
                    <a:pt x="14169" y="18754"/>
                    <a:pt x="15124" y="18124"/>
                  </a:cubicBezTo>
                  <a:cubicBezTo>
                    <a:pt x="15697" y="17750"/>
                    <a:pt x="16305" y="17453"/>
                    <a:pt x="16966" y="17263"/>
                  </a:cubicBezTo>
                  <a:cubicBezTo>
                    <a:pt x="17257" y="17179"/>
                    <a:pt x="17551" y="17128"/>
                    <a:pt x="17846" y="17128"/>
                  </a:cubicBezTo>
                  <a:cubicBezTo>
                    <a:pt x="18023" y="17128"/>
                    <a:pt x="18200" y="17146"/>
                    <a:pt x="18377" y="17187"/>
                  </a:cubicBezTo>
                  <a:cubicBezTo>
                    <a:pt x="18623" y="17242"/>
                    <a:pt x="18862" y="17336"/>
                    <a:pt x="19098" y="17437"/>
                  </a:cubicBezTo>
                  <a:cubicBezTo>
                    <a:pt x="19184" y="17473"/>
                    <a:pt x="19265" y="17492"/>
                    <a:pt x="19343" y="17492"/>
                  </a:cubicBezTo>
                  <a:cubicBezTo>
                    <a:pt x="19457" y="17492"/>
                    <a:pt x="19564" y="17451"/>
                    <a:pt x="19668" y="17365"/>
                  </a:cubicBezTo>
                  <a:cubicBezTo>
                    <a:pt x="19707" y="17332"/>
                    <a:pt x="19748" y="17302"/>
                    <a:pt x="19783" y="17263"/>
                  </a:cubicBezTo>
                  <a:cubicBezTo>
                    <a:pt x="20090" y="16927"/>
                    <a:pt x="20321" y="16547"/>
                    <a:pt x="20417" y="16097"/>
                  </a:cubicBezTo>
                  <a:cubicBezTo>
                    <a:pt x="20470" y="15847"/>
                    <a:pt x="20419" y="15714"/>
                    <a:pt x="20209" y="15575"/>
                  </a:cubicBezTo>
                  <a:cubicBezTo>
                    <a:pt x="20090" y="15499"/>
                    <a:pt x="19965" y="15430"/>
                    <a:pt x="19846" y="15348"/>
                  </a:cubicBezTo>
                  <a:cubicBezTo>
                    <a:pt x="19179" y="14871"/>
                    <a:pt x="18860" y="14243"/>
                    <a:pt x="18997" y="13412"/>
                  </a:cubicBezTo>
                  <a:cubicBezTo>
                    <a:pt x="19094" y="12841"/>
                    <a:pt x="19186" y="12271"/>
                    <a:pt x="19267" y="11698"/>
                  </a:cubicBezTo>
                  <a:cubicBezTo>
                    <a:pt x="19345" y="11156"/>
                    <a:pt x="19458" y="10613"/>
                    <a:pt x="19421" y="10092"/>
                  </a:cubicBezTo>
                  <a:cubicBezTo>
                    <a:pt x="19443" y="9498"/>
                    <a:pt x="19376" y="8946"/>
                    <a:pt x="19263" y="8402"/>
                  </a:cubicBezTo>
                  <a:cubicBezTo>
                    <a:pt x="19069" y="7459"/>
                    <a:pt x="18740" y="6565"/>
                    <a:pt x="18261" y="5724"/>
                  </a:cubicBezTo>
                  <a:cubicBezTo>
                    <a:pt x="17745" y="4813"/>
                    <a:pt x="17174" y="3946"/>
                    <a:pt x="16458" y="3179"/>
                  </a:cubicBezTo>
                  <a:cubicBezTo>
                    <a:pt x="15683" y="2346"/>
                    <a:pt x="14789" y="1662"/>
                    <a:pt x="13778" y="1133"/>
                  </a:cubicBezTo>
                  <a:cubicBezTo>
                    <a:pt x="13216" y="840"/>
                    <a:pt x="12649" y="554"/>
                    <a:pt x="12041" y="355"/>
                  </a:cubicBezTo>
                  <a:cubicBezTo>
                    <a:pt x="11458" y="165"/>
                    <a:pt x="10871" y="11"/>
                    <a:pt x="10251" y="1"/>
                  </a:cubicBezTo>
                  <a:cubicBezTo>
                    <a:pt x="10218" y="1"/>
                    <a:pt x="10185" y="0"/>
                    <a:pt x="10152"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26"/>
            <p:cNvGrpSpPr/>
            <p:nvPr/>
          </p:nvGrpSpPr>
          <p:grpSpPr>
            <a:xfrm>
              <a:off x="8060409" y="1384545"/>
              <a:ext cx="1171447" cy="1153599"/>
              <a:chOff x="2072625" y="3154250"/>
              <a:chExt cx="511750" cy="503975"/>
            </a:xfrm>
          </p:grpSpPr>
          <p:sp>
            <p:nvSpPr>
              <p:cNvPr id="688" name="Google Shape;688;p26"/>
              <p:cNvSpPr/>
              <p:nvPr/>
            </p:nvSpPr>
            <p:spPr>
              <a:xfrm>
                <a:off x="2072625" y="3154250"/>
                <a:ext cx="511750" cy="503975"/>
              </a:xfrm>
              <a:custGeom>
                <a:rect b="b" l="l" r="r" t="t"/>
                <a:pathLst>
                  <a:path extrusionOk="0" h="20159" w="20470">
                    <a:moveTo>
                      <a:pt x="10093" y="317"/>
                    </a:moveTo>
                    <a:cubicBezTo>
                      <a:pt x="10190" y="317"/>
                      <a:pt x="10287" y="320"/>
                      <a:pt x="10385" y="326"/>
                    </a:cubicBezTo>
                    <a:cubicBezTo>
                      <a:pt x="10559" y="336"/>
                      <a:pt x="10733" y="369"/>
                      <a:pt x="10905" y="412"/>
                    </a:cubicBezTo>
                    <a:cubicBezTo>
                      <a:pt x="11879" y="656"/>
                      <a:pt x="12591" y="1239"/>
                      <a:pt x="13076" y="2110"/>
                    </a:cubicBezTo>
                    <a:cubicBezTo>
                      <a:pt x="13395" y="2681"/>
                      <a:pt x="13652" y="3274"/>
                      <a:pt x="13726" y="3923"/>
                    </a:cubicBezTo>
                    <a:cubicBezTo>
                      <a:pt x="13767" y="4281"/>
                      <a:pt x="13747" y="4647"/>
                      <a:pt x="13738" y="5011"/>
                    </a:cubicBezTo>
                    <a:cubicBezTo>
                      <a:pt x="13728" y="5545"/>
                      <a:pt x="13614" y="6067"/>
                      <a:pt x="13497" y="6587"/>
                    </a:cubicBezTo>
                    <a:cubicBezTo>
                      <a:pt x="13421" y="6910"/>
                      <a:pt x="13407" y="7248"/>
                      <a:pt x="13317" y="7569"/>
                    </a:cubicBezTo>
                    <a:cubicBezTo>
                      <a:pt x="12928" y="8974"/>
                      <a:pt x="12390" y="10317"/>
                      <a:pt x="11598" y="11550"/>
                    </a:cubicBezTo>
                    <a:cubicBezTo>
                      <a:pt x="11068" y="12377"/>
                      <a:pt x="10559" y="13218"/>
                      <a:pt x="9931" y="13975"/>
                    </a:cubicBezTo>
                    <a:cubicBezTo>
                      <a:pt x="9442" y="14560"/>
                      <a:pt x="8892" y="15088"/>
                      <a:pt x="8339" y="15609"/>
                    </a:cubicBezTo>
                    <a:cubicBezTo>
                      <a:pt x="7390" y="16510"/>
                      <a:pt x="6242" y="17027"/>
                      <a:pt x="5000" y="17357"/>
                    </a:cubicBezTo>
                    <a:cubicBezTo>
                      <a:pt x="4632" y="17456"/>
                      <a:pt x="4260" y="17507"/>
                      <a:pt x="3888" y="17507"/>
                    </a:cubicBezTo>
                    <a:cubicBezTo>
                      <a:pt x="3528" y="17507"/>
                      <a:pt x="3168" y="17459"/>
                      <a:pt x="2811" y="17361"/>
                    </a:cubicBezTo>
                    <a:cubicBezTo>
                      <a:pt x="2203" y="17191"/>
                      <a:pt x="1676" y="16863"/>
                      <a:pt x="1297" y="16329"/>
                    </a:cubicBezTo>
                    <a:cubicBezTo>
                      <a:pt x="802" y="15630"/>
                      <a:pt x="540" y="14848"/>
                      <a:pt x="450" y="14005"/>
                    </a:cubicBezTo>
                    <a:cubicBezTo>
                      <a:pt x="417" y="13692"/>
                      <a:pt x="397" y="13383"/>
                      <a:pt x="372" y="13072"/>
                    </a:cubicBezTo>
                    <a:cubicBezTo>
                      <a:pt x="366" y="12326"/>
                      <a:pt x="464" y="11591"/>
                      <a:pt x="595" y="10857"/>
                    </a:cubicBezTo>
                    <a:cubicBezTo>
                      <a:pt x="804" y="9750"/>
                      <a:pt x="1207" y="8710"/>
                      <a:pt x="1694" y="7704"/>
                    </a:cubicBezTo>
                    <a:cubicBezTo>
                      <a:pt x="2298" y="6454"/>
                      <a:pt x="3057" y="5294"/>
                      <a:pt x="3893" y="4189"/>
                    </a:cubicBezTo>
                    <a:cubicBezTo>
                      <a:pt x="4364" y="3573"/>
                      <a:pt x="4892" y="3013"/>
                      <a:pt x="5479" y="2509"/>
                    </a:cubicBezTo>
                    <a:cubicBezTo>
                      <a:pt x="6263" y="1834"/>
                      <a:pt x="7095" y="1220"/>
                      <a:pt x="8038" y="782"/>
                    </a:cubicBezTo>
                    <a:cubicBezTo>
                      <a:pt x="8694" y="482"/>
                      <a:pt x="9379" y="317"/>
                      <a:pt x="10093" y="317"/>
                    </a:cubicBezTo>
                    <a:close/>
                    <a:moveTo>
                      <a:pt x="13649" y="1551"/>
                    </a:moveTo>
                    <a:cubicBezTo>
                      <a:pt x="13660" y="1551"/>
                      <a:pt x="13670" y="1551"/>
                      <a:pt x="13681" y="1552"/>
                    </a:cubicBezTo>
                    <a:cubicBezTo>
                      <a:pt x="13839" y="1564"/>
                      <a:pt x="14008" y="1611"/>
                      <a:pt x="14146" y="1689"/>
                    </a:cubicBezTo>
                    <a:cubicBezTo>
                      <a:pt x="14714" y="2008"/>
                      <a:pt x="15220" y="2409"/>
                      <a:pt x="15698" y="2847"/>
                    </a:cubicBezTo>
                    <a:cubicBezTo>
                      <a:pt x="16597" y="3663"/>
                      <a:pt x="17296" y="4633"/>
                      <a:pt x="17898" y="5680"/>
                    </a:cubicBezTo>
                    <a:cubicBezTo>
                      <a:pt x="18391" y="6540"/>
                      <a:pt x="18749" y="7448"/>
                      <a:pt x="18937" y="8418"/>
                    </a:cubicBezTo>
                    <a:cubicBezTo>
                      <a:pt x="19037" y="8929"/>
                      <a:pt x="19082" y="10816"/>
                      <a:pt x="19015" y="11243"/>
                    </a:cubicBezTo>
                    <a:cubicBezTo>
                      <a:pt x="18896" y="12004"/>
                      <a:pt x="18771" y="12765"/>
                      <a:pt x="18671" y="13529"/>
                    </a:cubicBezTo>
                    <a:cubicBezTo>
                      <a:pt x="18577" y="14243"/>
                      <a:pt x="18810" y="14848"/>
                      <a:pt x="19367" y="15317"/>
                    </a:cubicBezTo>
                    <a:cubicBezTo>
                      <a:pt x="19535" y="15456"/>
                      <a:pt x="19704" y="15585"/>
                      <a:pt x="19874" y="15718"/>
                    </a:cubicBezTo>
                    <a:cubicBezTo>
                      <a:pt x="20099" y="15898"/>
                      <a:pt x="20132" y="16008"/>
                      <a:pt x="20046" y="16278"/>
                    </a:cubicBezTo>
                    <a:cubicBezTo>
                      <a:pt x="19968" y="16526"/>
                      <a:pt x="19835" y="16745"/>
                      <a:pt x="19672" y="16941"/>
                    </a:cubicBezTo>
                    <a:cubicBezTo>
                      <a:pt x="19573" y="17061"/>
                      <a:pt x="19451" y="17141"/>
                      <a:pt x="19307" y="17141"/>
                    </a:cubicBezTo>
                    <a:cubicBezTo>
                      <a:pt x="19251" y="17141"/>
                      <a:pt x="19192" y="17129"/>
                      <a:pt x="19129" y="17103"/>
                    </a:cubicBezTo>
                    <a:cubicBezTo>
                      <a:pt x="19080" y="17084"/>
                      <a:pt x="19029" y="17074"/>
                      <a:pt x="18984" y="17054"/>
                    </a:cubicBezTo>
                    <a:cubicBezTo>
                      <a:pt x="18614" y="16901"/>
                      <a:pt x="18242" y="16830"/>
                      <a:pt x="17868" y="16830"/>
                    </a:cubicBezTo>
                    <a:cubicBezTo>
                      <a:pt x="17543" y="16830"/>
                      <a:pt x="17216" y="16883"/>
                      <a:pt x="16887" y="16982"/>
                    </a:cubicBezTo>
                    <a:cubicBezTo>
                      <a:pt x="16181" y="17195"/>
                      <a:pt x="15520" y="17506"/>
                      <a:pt x="14905" y="17907"/>
                    </a:cubicBezTo>
                    <a:cubicBezTo>
                      <a:pt x="14170" y="18384"/>
                      <a:pt x="13409" y="18807"/>
                      <a:pt x="12609" y="19161"/>
                    </a:cubicBezTo>
                    <a:cubicBezTo>
                      <a:pt x="12132" y="19374"/>
                      <a:pt x="11631" y="19488"/>
                      <a:pt x="11130" y="19605"/>
                    </a:cubicBezTo>
                    <a:cubicBezTo>
                      <a:pt x="10389" y="19778"/>
                      <a:pt x="9640" y="19882"/>
                      <a:pt x="8884" y="19882"/>
                    </a:cubicBezTo>
                    <a:cubicBezTo>
                      <a:pt x="8682" y="19882"/>
                      <a:pt x="8479" y="19874"/>
                      <a:pt x="8276" y="19859"/>
                    </a:cubicBezTo>
                    <a:cubicBezTo>
                      <a:pt x="6923" y="19754"/>
                      <a:pt x="5635" y="19400"/>
                      <a:pt x="4417" y="18795"/>
                    </a:cubicBezTo>
                    <a:cubicBezTo>
                      <a:pt x="4274" y="18723"/>
                      <a:pt x="4139" y="18617"/>
                      <a:pt x="4028" y="18498"/>
                    </a:cubicBezTo>
                    <a:cubicBezTo>
                      <a:pt x="3834" y="18294"/>
                      <a:pt x="3883" y="18066"/>
                      <a:pt x="4129" y="17919"/>
                    </a:cubicBezTo>
                    <a:cubicBezTo>
                      <a:pt x="4276" y="17833"/>
                      <a:pt x="4432" y="17784"/>
                      <a:pt x="4605" y="17760"/>
                    </a:cubicBezTo>
                    <a:cubicBezTo>
                      <a:pt x="5274" y="17663"/>
                      <a:pt x="5900" y="17432"/>
                      <a:pt x="6516" y="17166"/>
                    </a:cubicBezTo>
                    <a:cubicBezTo>
                      <a:pt x="7302" y="16825"/>
                      <a:pt x="7998" y="16362"/>
                      <a:pt x="8620" y="15771"/>
                    </a:cubicBezTo>
                    <a:cubicBezTo>
                      <a:pt x="9370" y="15055"/>
                      <a:pt x="10115" y="14333"/>
                      <a:pt x="10702" y="13467"/>
                    </a:cubicBezTo>
                    <a:cubicBezTo>
                      <a:pt x="11150" y="12804"/>
                      <a:pt x="11576" y="12127"/>
                      <a:pt x="12006" y="11454"/>
                    </a:cubicBezTo>
                    <a:cubicBezTo>
                      <a:pt x="12865" y="10110"/>
                      <a:pt x="13356" y="8614"/>
                      <a:pt x="13734" y="7082"/>
                    </a:cubicBezTo>
                    <a:cubicBezTo>
                      <a:pt x="13867" y="6550"/>
                      <a:pt x="13921" y="5998"/>
                      <a:pt x="14000" y="5455"/>
                    </a:cubicBezTo>
                    <a:cubicBezTo>
                      <a:pt x="14035" y="5214"/>
                      <a:pt x="14056" y="4968"/>
                      <a:pt x="14064" y="4727"/>
                    </a:cubicBezTo>
                    <a:cubicBezTo>
                      <a:pt x="14088" y="3839"/>
                      <a:pt x="13857" y="3011"/>
                      <a:pt x="13454" y="2225"/>
                    </a:cubicBezTo>
                    <a:cubicBezTo>
                      <a:pt x="13413" y="2141"/>
                      <a:pt x="13374" y="2051"/>
                      <a:pt x="13350" y="1959"/>
                    </a:cubicBezTo>
                    <a:cubicBezTo>
                      <a:pt x="13295" y="1724"/>
                      <a:pt x="13416" y="1551"/>
                      <a:pt x="13649" y="1551"/>
                    </a:cubicBezTo>
                    <a:close/>
                    <a:moveTo>
                      <a:pt x="10148" y="0"/>
                    </a:moveTo>
                    <a:cubicBezTo>
                      <a:pt x="9198" y="0"/>
                      <a:pt x="8314" y="254"/>
                      <a:pt x="7480" y="711"/>
                    </a:cubicBezTo>
                    <a:cubicBezTo>
                      <a:pt x="6641" y="1171"/>
                      <a:pt x="5878" y="1738"/>
                      <a:pt x="5168" y="2378"/>
                    </a:cubicBezTo>
                    <a:cubicBezTo>
                      <a:pt x="4610" y="2886"/>
                      <a:pt x="4084" y="3426"/>
                      <a:pt x="3619" y="4023"/>
                    </a:cubicBezTo>
                    <a:cubicBezTo>
                      <a:pt x="3014" y="4807"/>
                      <a:pt x="2484" y="5637"/>
                      <a:pt x="1983" y="6489"/>
                    </a:cubicBezTo>
                    <a:cubicBezTo>
                      <a:pt x="1209" y="7796"/>
                      <a:pt x="630" y="9179"/>
                      <a:pt x="305" y="10668"/>
                    </a:cubicBezTo>
                    <a:cubicBezTo>
                      <a:pt x="80" y="11704"/>
                      <a:pt x="0" y="12741"/>
                      <a:pt x="100" y="13795"/>
                    </a:cubicBezTo>
                    <a:cubicBezTo>
                      <a:pt x="151" y="14320"/>
                      <a:pt x="235" y="14842"/>
                      <a:pt x="419" y="15339"/>
                    </a:cubicBezTo>
                    <a:cubicBezTo>
                      <a:pt x="759" y="16270"/>
                      <a:pt x="1350" y="17021"/>
                      <a:pt x="2103" y="17651"/>
                    </a:cubicBezTo>
                    <a:cubicBezTo>
                      <a:pt x="2860" y="18285"/>
                      <a:pt x="3701" y="18781"/>
                      <a:pt x="4603" y="19182"/>
                    </a:cubicBezTo>
                    <a:cubicBezTo>
                      <a:pt x="5647" y="19646"/>
                      <a:pt x="6717" y="19990"/>
                      <a:pt x="7858" y="20104"/>
                    </a:cubicBezTo>
                    <a:cubicBezTo>
                      <a:pt x="8214" y="20140"/>
                      <a:pt x="8569" y="20158"/>
                      <a:pt x="8920" y="20158"/>
                    </a:cubicBezTo>
                    <a:cubicBezTo>
                      <a:pt x="9992" y="20158"/>
                      <a:pt x="11044" y="19990"/>
                      <a:pt x="12071" y="19642"/>
                    </a:cubicBezTo>
                    <a:cubicBezTo>
                      <a:pt x="13155" y="19276"/>
                      <a:pt x="14168" y="18754"/>
                      <a:pt x="15121" y="18124"/>
                    </a:cubicBezTo>
                    <a:cubicBezTo>
                      <a:pt x="15694" y="17745"/>
                      <a:pt x="16304" y="17453"/>
                      <a:pt x="16963" y="17262"/>
                    </a:cubicBezTo>
                    <a:cubicBezTo>
                      <a:pt x="17255" y="17179"/>
                      <a:pt x="17549" y="17128"/>
                      <a:pt x="17845" y="17128"/>
                    </a:cubicBezTo>
                    <a:cubicBezTo>
                      <a:pt x="18021" y="17128"/>
                      <a:pt x="18198" y="17146"/>
                      <a:pt x="18374" y="17187"/>
                    </a:cubicBezTo>
                    <a:cubicBezTo>
                      <a:pt x="18624" y="17242"/>
                      <a:pt x="18863" y="17338"/>
                      <a:pt x="19097" y="17436"/>
                    </a:cubicBezTo>
                    <a:cubicBezTo>
                      <a:pt x="19183" y="17473"/>
                      <a:pt x="19265" y="17492"/>
                      <a:pt x="19343" y="17492"/>
                    </a:cubicBezTo>
                    <a:cubicBezTo>
                      <a:pt x="19457" y="17492"/>
                      <a:pt x="19564" y="17451"/>
                      <a:pt x="19668" y="17365"/>
                    </a:cubicBezTo>
                    <a:cubicBezTo>
                      <a:pt x="19708" y="17332"/>
                      <a:pt x="19745" y="17301"/>
                      <a:pt x="19782" y="17262"/>
                    </a:cubicBezTo>
                    <a:cubicBezTo>
                      <a:pt x="20089" y="16925"/>
                      <a:pt x="20318" y="16546"/>
                      <a:pt x="20416" y="16096"/>
                    </a:cubicBezTo>
                    <a:cubicBezTo>
                      <a:pt x="20470" y="15847"/>
                      <a:pt x="20418" y="15714"/>
                      <a:pt x="20206" y="15575"/>
                    </a:cubicBezTo>
                    <a:cubicBezTo>
                      <a:pt x="20087" y="15499"/>
                      <a:pt x="19960" y="15429"/>
                      <a:pt x="19846" y="15347"/>
                    </a:cubicBezTo>
                    <a:cubicBezTo>
                      <a:pt x="19179" y="14873"/>
                      <a:pt x="18859" y="14243"/>
                      <a:pt x="18996" y="13412"/>
                    </a:cubicBezTo>
                    <a:cubicBezTo>
                      <a:pt x="19089" y="12841"/>
                      <a:pt x="19181" y="12270"/>
                      <a:pt x="19267" y="11698"/>
                    </a:cubicBezTo>
                    <a:cubicBezTo>
                      <a:pt x="19346" y="11153"/>
                      <a:pt x="19461" y="10613"/>
                      <a:pt x="19420" y="10091"/>
                    </a:cubicBezTo>
                    <a:cubicBezTo>
                      <a:pt x="19442" y="9502"/>
                      <a:pt x="19375" y="8950"/>
                      <a:pt x="19260" y="8402"/>
                    </a:cubicBezTo>
                    <a:cubicBezTo>
                      <a:pt x="19066" y="7458"/>
                      <a:pt x="18737" y="6564"/>
                      <a:pt x="18258" y="5723"/>
                    </a:cubicBezTo>
                    <a:cubicBezTo>
                      <a:pt x="17740" y="4813"/>
                      <a:pt x="17167" y="3945"/>
                      <a:pt x="16455" y="3178"/>
                    </a:cubicBezTo>
                    <a:cubicBezTo>
                      <a:pt x="15680" y="2346"/>
                      <a:pt x="14784" y="1660"/>
                      <a:pt x="13775" y="1132"/>
                    </a:cubicBezTo>
                    <a:cubicBezTo>
                      <a:pt x="13213" y="842"/>
                      <a:pt x="12644" y="555"/>
                      <a:pt x="12038" y="357"/>
                    </a:cubicBezTo>
                    <a:cubicBezTo>
                      <a:pt x="11455" y="165"/>
                      <a:pt x="10866" y="11"/>
                      <a:pt x="10248" y="1"/>
                    </a:cubicBezTo>
                    <a:cubicBezTo>
                      <a:pt x="10215" y="0"/>
                      <a:pt x="10182" y="0"/>
                      <a:pt x="10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2168475" y="3193000"/>
                <a:ext cx="407450" cy="458300"/>
              </a:xfrm>
              <a:custGeom>
                <a:rect b="b" l="l" r="r" t="t"/>
                <a:pathLst>
                  <a:path extrusionOk="0" h="18332" w="16298">
                    <a:moveTo>
                      <a:pt x="9815" y="1"/>
                    </a:moveTo>
                    <a:cubicBezTo>
                      <a:pt x="9582" y="1"/>
                      <a:pt x="9461" y="174"/>
                      <a:pt x="9516" y="409"/>
                    </a:cubicBezTo>
                    <a:cubicBezTo>
                      <a:pt x="9540" y="501"/>
                      <a:pt x="9579" y="591"/>
                      <a:pt x="9620" y="675"/>
                    </a:cubicBezTo>
                    <a:cubicBezTo>
                      <a:pt x="10023" y="1461"/>
                      <a:pt x="10254" y="2289"/>
                      <a:pt x="10230" y="3177"/>
                    </a:cubicBezTo>
                    <a:cubicBezTo>
                      <a:pt x="10222" y="3418"/>
                      <a:pt x="10201" y="3664"/>
                      <a:pt x="10166" y="3905"/>
                    </a:cubicBezTo>
                    <a:cubicBezTo>
                      <a:pt x="10087" y="4448"/>
                      <a:pt x="10033" y="5000"/>
                      <a:pt x="9900" y="5532"/>
                    </a:cubicBezTo>
                    <a:cubicBezTo>
                      <a:pt x="9522" y="7064"/>
                      <a:pt x="9031" y="8560"/>
                      <a:pt x="8172" y="9904"/>
                    </a:cubicBezTo>
                    <a:cubicBezTo>
                      <a:pt x="7742" y="10577"/>
                      <a:pt x="7316" y="11254"/>
                      <a:pt x="6868" y="11917"/>
                    </a:cubicBezTo>
                    <a:cubicBezTo>
                      <a:pt x="6281" y="12783"/>
                      <a:pt x="5536" y="13505"/>
                      <a:pt x="4786" y="14221"/>
                    </a:cubicBezTo>
                    <a:cubicBezTo>
                      <a:pt x="4164" y="14812"/>
                      <a:pt x="3468" y="15275"/>
                      <a:pt x="2682" y="15616"/>
                    </a:cubicBezTo>
                    <a:cubicBezTo>
                      <a:pt x="2066" y="15882"/>
                      <a:pt x="1440" y="16113"/>
                      <a:pt x="771" y="16210"/>
                    </a:cubicBezTo>
                    <a:cubicBezTo>
                      <a:pt x="598" y="16234"/>
                      <a:pt x="442" y="16283"/>
                      <a:pt x="295" y="16369"/>
                    </a:cubicBezTo>
                    <a:cubicBezTo>
                      <a:pt x="49" y="16516"/>
                      <a:pt x="0" y="16744"/>
                      <a:pt x="194" y="16948"/>
                    </a:cubicBezTo>
                    <a:cubicBezTo>
                      <a:pt x="305" y="17067"/>
                      <a:pt x="440" y="17173"/>
                      <a:pt x="583" y="17245"/>
                    </a:cubicBezTo>
                    <a:cubicBezTo>
                      <a:pt x="1801" y="17850"/>
                      <a:pt x="3089" y="18204"/>
                      <a:pt x="4442" y="18309"/>
                    </a:cubicBezTo>
                    <a:cubicBezTo>
                      <a:pt x="4645" y="18324"/>
                      <a:pt x="4848" y="18332"/>
                      <a:pt x="5050" y="18332"/>
                    </a:cubicBezTo>
                    <a:cubicBezTo>
                      <a:pt x="5806" y="18332"/>
                      <a:pt x="6555" y="18228"/>
                      <a:pt x="7296" y="18055"/>
                    </a:cubicBezTo>
                    <a:cubicBezTo>
                      <a:pt x="7797" y="17938"/>
                      <a:pt x="8298" y="17824"/>
                      <a:pt x="8775" y="17611"/>
                    </a:cubicBezTo>
                    <a:cubicBezTo>
                      <a:pt x="9575" y="17257"/>
                      <a:pt x="10336" y="16834"/>
                      <a:pt x="11071" y="16357"/>
                    </a:cubicBezTo>
                    <a:cubicBezTo>
                      <a:pt x="11686" y="15956"/>
                      <a:pt x="12347" y="15645"/>
                      <a:pt x="13053" y="15432"/>
                    </a:cubicBezTo>
                    <a:cubicBezTo>
                      <a:pt x="13382" y="15333"/>
                      <a:pt x="13709" y="15280"/>
                      <a:pt x="14034" y="15280"/>
                    </a:cubicBezTo>
                    <a:cubicBezTo>
                      <a:pt x="14408" y="15280"/>
                      <a:pt x="14780" y="15351"/>
                      <a:pt x="15150" y="15504"/>
                    </a:cubicBezTo>
                    <a:cubicBezTo>
                      <a:pt x="15195" y="15524"/>
                      <a:pt x="15246" y="15534"/>
                      <a:pt x="15295" y="15553"/>
                    </a:cubicBezTo>
                    <a:cubicBezTo>
                      <a:pt x="15358" y="15579"/>
                      <a:pt x="15417" y="15591"/>
                      <a:pt x="15473" y="15591"/>
                    </a:cubicBezTo>
                    <a:cubicBezTo>
                      <a:pt x="15617" y="15591"/>
                      <a:pt x="15739" y="15511"/>
                      <a:pt x="15838" y="15391"/>
                    </a:cubicBezTo>
                    <a:cubicBezTo>
                      <a:pt x="16001" y="15195"/>
                      <a:pt x="16134" y="14976"/>
                      <a:pt x="16212" y="14728"/>
                    </a:cubicBezTo>
                    <a:cubicBezTo>
                      <a:pt x="16298" y="14458"/>
                      <a:pt x="16265" y="14348"/>
                      <a:pt x="16040" y="14168"/>
                    </a:cubicBezTo>
                    <a:cubicBezTo>
                      <a:pt x="15870" y="14035"/>
                      <a:pt x="15701" y="13906"/>
                      <a:pt x="15533" y="13767"/>
                    </a:cubicBezTo>
                    <a:cubicBezTo>
                      <a:pt x="14976" y="13298"/>
                      <a:pt x="14743" y="12693"/>
                      <a:pt x="14837" y="11979"/>
                    </a:cubicBezTo>
                    <a:cubicBezTo>
                      <a:pt x="14937" y="11215"/>
                      <a:pt x="15062" y="10454"/>
                      <a:pt x="15181" y="9693"/>
                    </a:cubicBezTo>
                    <a:cubicBezTo>
                      <a:pt x="15248" y="9266"/>
                      <a:pt x="15203" y="7379"/>
                      <a:pt x="15103" y="6868"/>
                    </a:cubicBezTo>
                    <a:cubicBezTo>
                      <a:pt x="14915" y="5898"/>
                      <a:pt x="14557" y="4990"/>
                      <a:pt x="14064" y="4130"/>
                    </a:cubicBezTo>
                    <a:cubicBezTo>
                      <a:pt x="13462" y="3083"/>
                      <a:pt x="12763" y="2113"/>
                      <a:pt x="11864" y="1297"/>
                    </a:cubicBezTo>
                    <a:cubicBezTo>
                      <a:pt x="11386" y="859"/>
                      <a:pt x="10880" y="458"/>
                      <a:pt x="10312" y="139"/>
                    </a:cubicBezTo>
                    <a:cubicBezTo>
                      <a:pt x="10174" y="61"/>
                      <a:pt x="10005" y="14"/>
                      <a:pt x="9847" y="2"/>
                    </a:cubicBezTo>
                    <a:cubicBezTo>
                      <a:pt x="9836" y="1"/>
                      <a:pt x="9826" y="1"/>
                      <a:pt x="98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2081775" y="3162175"/>
                <a:ext cx="335050" cy="429775"/>
              </a:xfrm>
              <a:custGeom>
                <a:rect b="b" l="l" r="r" t="t"/>
                <a:pathLst>
                  <a:path extrusionOk="0" h="17191" w="13402">
                    <a:moveTo>
                      <a:pt x="9727" y="0"/>
                    </a:moveTo>
                    <a:cubicBezTo>
                      <a:pt x="9013" y="0"/>
                      <a:pt x="8328" y="165"/>
                      <a:pt x="7672" y="465"/>
                    </a:cubicBezTo>
                    <a:cubicBezTo>
                      <a:pt x="6729" y="903"/>
                      <a:pt x="5897" y="1517"/>
                      <a:pt x="5113" y="2192"/>
                    </a:cubicBezTo>
                    <a:cubicBezTo>
                      <a:pt x="4526" y="2696"/>
                      <a:pt x="3998" y="3256"/>
                      <a:pt x="3527" y="3872"/>
                    </a:cubicBezTo>
                    <a:cubicBezTo>
                      <a:pt x="2691" y="4977"/>
                      <a:pt x="1932" y="6137"/>
                      <a:pt x="1328" y="7387"/>
                    </a:cubicBezTo>
                    <a:cubicBezTo>
                      <a:pt x="841" y="8393"/>
                      <a:pt x="438" y="9433"/>
                      <a:pt x="229" y="10540"/>
                    </a:cubicBezTo>
                    <a:cubicBezTo>
                      <a:pt x="98" y="11274"/>
                      <a:pt x="0" y="12009"/>
                      <a:pt x="6" y="12755"/>
                    </a:cubicBezTo>
                    <a:cubicBezTo>
                      <a:pt x="31" y="13066"/>
                      <a:pt x="51" y="13375"/>
                      <a:pt x="84" y="13688"/>
                    </a:cubicBezTo>
                    <a:cubicBezTo>
                      <a:pt x="174" y="14531"/>
                      <a:pt x="436" y="15313"/>
                      <a:pt x="931" y="16012"/>
                    </a:cubicBezTo>
                    <a:cubicBezTo>
                      <a:pt x="1310" y="16546"/>
                      <a:pt x="1837" y="16874"/>
                      <a:pt x="2445" y="17044"/>
                    </a:cubicBezTo>
                    <a:cubicBezTo>
                      <a:pt x="2802" y="17142"/>
                      <a:pt x="3162" y="17190"/>
                      <a:pt x="3522" y="17190"/>
                    </a:cubicBezTo>
                    <a:cubicBezTo>
                      <a:pt x="3894" y="17190"/>
                      <a:pt x="4266" y="17139"/>
                      <a:pt x="4634" y="17040"/>
                    </a:cubicBezTo>
                    <a:cubicBezTo>
                      <a:pt x="5876" y="16710"/>
                      <a:pt x="7024" y="16193"/>
                      <a:pt x="7973" y="15292"/>
                    </a:cubicBezTo>
                    <a:cubicBezTo>
                      <a:pt x="8526" y="14771"/>
                      <a:pt x="9076" y="14243"/>
                      <a:pt x="9565" y="13658"/>
                    </a:cubicBezTo>
                    <a:cubicBezTo>
                      <a:pt x="10193" y="12901"/>
                      <a:pt x="10702" y="12060"/>
                      <a:pt x="11232" y="11233"/>
                    </a:cubicBezTo>
                    <a:cubicBezTo>
                      <a:pt x="12024" y="10000"/>
                      <a:pt x="12562" y="8657"/>
                      <a:pt x="12951" y="7252"/>
                    </a:cubicBezTo>
                    <a:cubicBezTo>
                      <a:pt x="13041" y="6931"/>
                      <a:pt x="13055" y="6593"/>
                      <a:pt x="13131" y="6270"/>
                    </a:cubicBezTo>
                    <a:cubicBezTo>
                      <a:pt x="13248" y="5750"/>
                      <a:pt x="13362" y="5228"/>
                      <a:pt x="13372" y="4694"/>
                    </a:cubicBezTo>
                    <a:cubicBezTo>
                      <a:pt x="13381" y="4330"/>
                      <a:pt x="13401" y="3964"/>
                      <a:pt x="13360" y="3606"/>
                    </a:cubicBezTo>
                    <a:cubicBezTo>
                      <a:pt x="13286" y="2957"/>
                      <a:pt x="13029" y="2364"/>
                      <a:pt x="12710" y="1793"/>
                    </a:cubicBezTo>
                    <a:cubicBezTo>
                      <a:pt x="12225" y="922"/>
                      <a:pt x="11513" y="339"/>
                      <a:pt x="10539" y="95"/>
                    </a:cubicBezTo>
                    <a:cubicBezTo>
                      <a:pt x="10367" y="52"/>
                      <a:pt x="10193" y="19"/>
                      <a:pt x="10019" y="9"/>
                    </a:cubicBezTo>
                    <a:cubicBezTo>
                      <a:pt x="9921" y="3"/>
                      <a:pt x="9824" y="0"/>
                      <a:pt x="9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2447575" y="3325400"/>
                <a:ext cx="22325" cy="31325"/>
              </a:xfrm>
              <a:custGeom>
                <a:rect b="b" l="l" r="r" t="t"/>
                <a:pathLst>
                  <a:path extrusionOk="0" h="1253" w="893">
                    <a:moveTo>
                      <a:pt x="457" y="1"/>
                    </a:moveTo>
                    <a:cubicBezTo>
                      <a:pt x="345" y="1"/>
                      <a:pt x="238" y="54"/>
                      <a:pt x="168" y="156"/>
                    </a:cubicBezTo>
                    <a:cubicBezTo>
                      <a:pt x="1" y="400"/>
                      <a:pt x="40" y="903"/>
                      <a:pt x="242" y="1118"/>
                    </a:cubicBezTo>
                    <a:cubicBezTo>
                      <a:pt x="327" y="1207"/>
                      <a:pt x="428" y="1252"/>
                      <a:pt x="526" y="1252"/>
                    </a:cubicBezTo>
                    <a:cubicBezTo>
                      <a:pt x="638" y="1252"/>
                      <a:pt x="746" y="1192"/>
                      <a:pt x="817" y="1071"/>
                    </a:cubicBezTo>
                    <a:cubicBezTo>
                      <a:pt x="893" y="942"/>
                      <a:pt x="883" y="254"/>
                      <a:pt x="731" y="113"/>
                    </a:cubicBezTo>
                    <a:cubicBezTo>
                      <a:pt x="649" y="38"/>
                      <a:pt x="551" y="1"/>
                      <a:pt x="457"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2490950" y="3423025"/>
                <a:ext cx="22850" cy="29475"/>
              </a:xfrm>
              <a:custGeom>
                <a:rect b="b" l="l" r="r" t="t"/>
                <a:pathLst>
                  <a:path extrusionOk="0" h="1179" w="914">
                    <a:moveTo>
                      <a:pt x="536" y="0"/>
                    </a:moveTo>
                    <a:cubicBezTo>
                      <a:pt x="475" y="0"/>
                      <a:pt x="412" y="22"/>
                      <a:pt x="353" y="65"/>
                    </a:cubicBezTo>
                    <a:cubicBezTo>
                      <a:pt x="87" y="257"/>
                      <a:pt x="1" y="750"/>
                      <a:pt x="185" y="1018"/>
                    </a:cubicBezTo>
                    <a:cubicBezTo>
                      <a:pt x="256" y="1124"/>
                      <a:pt x="360" y="1178"/>
                      <a:pt x="468" y="1178"/>
                    </a:cubicBezTo>
                    <a:cubicBezTo>
                      <a:pt x="552" y="1178"/>
                      <a:pt x="639" y="1145"/>
                      <a:pt x="715" y="1075"/>
                    </a:cubicBezTo>
                    <a:cubicBezTo>
                      <a:pt x="854" y="942"/>
                      <a:pt x="901" y="771"/>
                      <a:pt x="913" y="568"/>
                    </a:cubicBezTo>
                    <a:cubicBezTo>
                      <a:pt x="901" y="404"/>
                      <a:pt x="880" y="230"/>
                      <a:pt x="749" y="97"/>
                    </a:cubicBezTo>
                    <a:cubicBezTo>
                      <a:pt x="686" y="33"/>
                      <a:pt x="612" y="0"/>
                      <a:pt x="536"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6"/>
              <p:cNvSpPr/>
              <p:nvPr/>
            </p:nvSpPr>
            <p:spPr>
              <a:xfrm>
                <a:off x="2457700" y="3384475"/>
                <a:ext cx="21675" cy="28350"/>
              </a:xfrm>
              <a:custGeom>
                <a:rect b="b" l="l" r="r" t="t"/>
                <a:pathLst>
                  <a:path extrusionOk="0" h="1134" w="867">
                    <a:moveTo>
                      <a:pt x="476" y="1"/>
                    </a:moveTo>
                    <a:cubicBezTo>
                      <a:pt x="324" y="1"/>
                      <a:pt x="213" y="90"/>
                      <a:pt x="144" y="222"/>
                    </a:cubicBezTo>
                    <a:cubicBezTo>
                      <a:pt x="42" y="418"/>
                      <a:pt x="1" y="625"/>
                      <a:pt x="62" y="846"/>
                    </a:cubicBezTo>
                    <a:cubicBezTo>
                      <a:pt x="116" y="1032"/>
                      <a:pt x="250" y="1134"/>
                      <a:pt x="396" y="1134"/>
                    </a:cubicBezTo>
                    <a:cubicBezTo>
                      <a:pt x="491" y="1134"/>
                      <a:pt x="591" y="1091"/>
                      <a:pt x="678" y="1001"/>
                    </a:cubicBezTo>
                    <a:cubicBezTo>
                      <a:pt x="809" y="868"/>
                      <a:pt x="856" y="698"/>
                      <a:pt x="866" y="473"/>
                    </a:cubicBezTo>
                    <a:cubicBezTo>
                      <a:pt x="852" y="426"/>
                      <a:pt x="838" y="328"/>
                      <a:pt x="801" y="242"/>
                    </a:cubicBezTo>
                    <a:cubicBezTo>
                      <a:pt x="743" y="103"/>
                      <a:pt x="643" y="3"/>
                      <a:pt x="482" y="1"/>
                    </a:cubicBezTo>
                    <a:cubicBezTo>
                      <a:pt x="480" y="1"/>
                      <a:pt x="478" y="1"/>
                      <a:pt x="476"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6"/>
              <p:cNvSpPr/>
              <p:nvPr/>
            </p:nvSpPr>
            <p:spPr>
              <a:xfrm>
                <a:off x="2443600" y="3269750"/>
                <a:ext cx="27850" cy="19250"/>
              </a:xfrm>
              <a:custGeom>
                <a:rect b="b" l="l" r="r" t="t"/>
                <a:pathLst>
                  <a:path extrusionOk="0" h="770" w="1114">
                    <a:moveTo>
                      <a:pt x="446" y="1"/>
                    </a:moveTo>
                    <a:cubicBezTo>
                      <a:pt x="413" y="1"/>
                      <a:pt x="380" y="3"/>
                      <a:pt x="346" y="7"/>
                    </a:cubicBezTo>
                    <a:cubicBezTo>
                      <a:pt x="209" y="25"/>
                      <a:pt x="90" y="74"/>
                      <a:pt x="43" y="220"/>
                    </a:cubicBezTo>
                    <a:cubicBezTo>
                      <a:pt x="0" y="361"/>
                      <a:pt x="59" y="475"/>
                      <a:pt x="154" y="576"/>
                    </a:cubicBezTo>
                    <a:cubicBezTo>
                      <a:pt x="289" y="713"/>
                      <a:pt x="460" y="760"/>
                      <a:pt x="665" y="770"/>
                    </a:cubicBezTo>
                    <a:cubicBezTo>
                      <a:pt x="698" y="764"/>
                      <a:pt x="749" y="758"/>
                      <a:pt x="798" y="749"/>
                    </a:cubicBezTo>
                    <a:cubicBezTo>
                      <a:pt x="941" y="721"/>
                      <a:pt x="1054" y="655"/>
                      <a:pt x="1084" y="498"/>
                    </a:cubicBezTo>
                    <a:cubicBezTo>
                      <a:pt x="1113" y="355"/>
                      <a:pt x="1056" y="230"/>
                      <a:pt x="913" y="140"/>
                    </a:cubicBezTo>
                    <a:cubicBezTo>
                      <a:pt x="768" y="51"/>
                      <a:pt x="613" y="1"/>
                      <a:pt x="446"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2490900" y="3307475"/>
                <a:ext cx="20275" cy="25325"/>
              </a:xfrm>
              <a:custGeom>
                <a:rect b="b" l="l" r="r" t="t"/>
                <a:pathLst>
                  <a:path extrusionOk="0" h="1013" w="811">
                    <a:moveTo>
                      <a:pt x="363" y="0"/>
                    </a:moveTo>
                    <a:cubicBezTo>
                      <a:pt x="316" y="0"/>
                      <a:pt x="267" y="12"/>
                      <a:pt x="213" y="34"/>
                    </a:cubicBezTo>
                    <a:cubicBezTo>
                      <a:pt x="39" y="110"/>
                      <a:pt x="11" y="259"/>
                      <a:pt x="1" y="417"/>
                    </a:cubicBezTo>
                    <a:cubicBezTo>
                      <a:pt x="3" y="642"/>
                      <a:pt x="72" y="828"/>
                      <a:pt x="252" y="953"/>
                    </a:cubicBezTo>
                    <a:cubicBezTo>
                      <a:pt x="312" y="993"/>
                      <a:pt x="377" y="1012"/>
                      <a:pt x="439" y="1012"/>
                    </a:cubicBezTo>
                    <a:cubicBezTo>
                      <a:pt x="562" y="1012"/>
                      <a:pt x="676" y="936"/>
                      <a:pt x="729" y="802"/>
                    </a:cubicBezTo>
                    <a:cubicBezTo>
                      <a:pt x="811" y="595"/>
                      <a:pt x="741" y="263"/>
                      <a:pt x="584" y="104"/>
                    </a:cubicBezTo>
                    <a:cubicBezTo>
                      <a:pt x="514" y="34"/>
                      <a:pt x="442" y="0"/>
                      <a:pt x="363"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2442875" y="3434125"/>
                <a:ext cx="19875" cy="22775"/>
              </a:xfrm>
              <a:custGeom>
                <a:rect b="b" l="l" r="r" t="t"/>
                <a:pathLst>
                  <a:path extrusionOk="0" h="911" w="795">
                    <a:moveTo>
                      <a:pt x="454" y="0"/>
                    </a:moveTo>
                    <a:cubicBezTo>
                      <a:pt x="313" y="0"/>
                      <a:pt x="180" y="86"/>
                      <a:pt x="99" y="235"/>
                    </a:cubicBezTo>
                    <a:cubicBezTo>
                      <a:pt x="21" y="367"/>
                      <a:pt x="0" y="513"/>
                      <a:pt x="39" y="662"/>
                    </a:cubicBezTo>
                    <a:cubicBezTo>
                      <a:pt x="78" y="819"/>
                      <a:pt x="189" y="910"/>
                      <a:pt x="329" y="910"/>
                    </a:cubicBezTo>
                    <a:cubicBezTo>
                      <a:pt x="370" y="910"/>
                      <a:pt x="412" y="903"/>
                      <a:pt x="457" y="887"/>
                    </a:cubicBezTo>
                    <a:cubicBezTo>
                      <a:pt x="653" y="818"/>
                      <a:pt x="788" y="629"/>
                      <a:pt x="790" y="421"/>
                    </a:cubicBezTo>
                    <a:cubicBezTo>
                      <a:pt x="794" y="216"/>
                      <a:pt x="686" y="48"/>
                      <a:pt x="532" y="9"/>
                    </a:cubicBezTo>
                    <a:cubicBezTo>
                      <a:pt x="506" y="3"/>
                      <a:pt x="480" y="0"/>
                      <a:pt x="454"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2415675" y="3391700"/>
                <a:ext cx="16425" cy="24975"/>
              </a:xfrm>
              <a:custGeom>
                <a:rect b="b" l="l" r="r" t="t"/>
                <a:pathLst>
                  <a:path extrusionOk="0" h="999" w="657">
                    <a:moveTo>
                      <a:pt x="337" y="0"/>
                    </a:moveTo>
                    <a:cubicBezTo>
                      <a:pt x="246" y="0"/>
                      <a:pt x="175" y="47"/>
                      <a:pt x="119" y="121"/>
                    </a:cubicBezTo>
                    <a:cubicBezTo>
                      <a:pt x="25" y="246"/>
                      <a:pt x="0" y="741"/>
                      <a:pt x="41" y="827"/>
                    </a:cubicBezTo>
                    <a:cubicBezTo>
                      <a:pt x="94" y="938"/>
                      <a:pt x="198" y="999"/>
                      <a:pt x="320" y="999"/>
                    </a:cubicBezTo>
                    <a:cubicBezTo>
                      <a:pt x="324" y="999"/>
                      <a:pt x="328" y="999"/>
                      <a:pt x="331" y="999"/>
                    </a:cubicBezTo>
                    <a:cubicBezTo>
                      <a:pt x="452" y="997"/>
                      <a:pt x="522" y="909"/>
                      <a:pt x="565" y="804"/>
                    </a:cubicBezTo>
                    <a:cubicBezTo>
                      <a:pt x="647" y="602"/>
                      <a:pt x="657" y="397"/>
                      <a:pt x="583" y="190"/>
                    </a:cubicBezTo>
                    <a:cubicBezTo>
                      <a:pt x="548" y="96"/>
                      <a:pt x="491" y="21"/>
                      <a:pt x="383" y="4"/>
                    </a:cubicBezTo>
                    <a:cubicBezTo>
                      <a:pt x="367" y="2"/>
                      <a:pt x="351" y="0"/>
                      <a:pt x="337"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2505775" y="3360750"/>
                <a:ext cx="17275" cy="24750"/>
              </a:xfrm>
              <a:custGeom>
                <a:rect b="b" l="l" r="r" t="t"/>
                <a:pathLst>
                  <a:path extrusionOk="0" h="990" w="691">
                    <a:moveTo>
                      <a:pt x="332" y="1"/>
                    </a:moveTo>
                    <a:cubicBezTo>
                      <a:pt x="251" y="1"/>
                      <a:pt x="172" y="44"/>
                      <a:pt x="124" y="131"/>
                    </a:cubicBezTo>
                    <a:cubicBezTo>
                      <a:pt x="124" y="131"/>
                      <a:pt x="124" y="137"/>
                      <a:pt x="122" y="137"/>
                    </a:cubicBezTo>
                    <a:cubicBezTo>
                      <a:pt x="1" y="356"/>
                      <a:pt x="9" y="628"/>
                      <a:pt x="144" y="837"/>
                    </a:cubicBezTo>
                    <a:cubicBezTo>
                      <a:pt x="152" y="847"/>
                      <a:pt x="161" y="858"/>
                      <a:pt x="165" y="870"/>
                    </a:cubicBezTo>
                    <a:cubicBezTo>
                      <a:pt x="221" y="950"/>
                      <a:pt x="294" y="990"/>
                      <a:pt x="366" y="990"/>
                    </a:cubicBezTo>
                    <a:cubicBezTo>
                      <a:pt x="445" y="990"/>
                      <a:pt x="523" y="942"/>
                      <a:pt x="580" y="849"/>
                    </a:cubicBezTo>
                    <a:cubicBezTo>
                      <a:pt x="690" y="669"/>
                      <a:pt x="672" y="287"/>
                      <a:pt x="545" y="117"/>
                    </a:cubicBezTo>
                    <a:cubicBezTo>
                      <a:pt x="489" y="40"/>
                      <a:pt x="410" y="1"/>
                      <a:pt x="332"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2388700" y="3528625"/>
                <a:ext cx="36000" cy="35325"/>
              </a:xfrm>
              <a:custGeom>
                <a:rect b="b" l="l" r="r" t="t"/>
                <a:pathLst>
                  <a:path extrusionOk="0" h="1413" w="1440">
                    <a:moveTo>
                      <a:pt x="311" y="1"/>
                    </a:moveTo>
                    <a:cubicBezTo>
                      <a:pt x="253" y="1"/>
                      <a:pt x="201" y="39"/>
                      <a:pt x="162" y="119"/>
                    </a:cubicBezTo>
                    <a:cubicBezTo>
                      <a:pt x="68" y="313"/>
                      <a:pt x="11" y="522"/>
                      <a:pt x="1" y="792"/>
                    </a:cubicBezTo>
                    <a:cubicBezTo>
                      <a:pt x="17" y="851"/>
                      <a:pt x="29" y="966"/>
                      <a:pt x="70" y="1068"/>
                    </a:cubicBezTo>
                    <a:cubicBezTo>
                      <a:pt x="156" y="1287"/>
                      <a:pt x="331" y="1413"/>
                      <a:pt x="532" y="1413"/>
                    </a:cubicBezTo>
                    <a:cubicBezTo>
                      <a:pt x="611" y="1413"/>
                      <a:pt x="694" y="1393"/>
                      <a:pt x="776" y="1352"/>
                    </a:cubicBezTo>
                    <a:cubicBezTo>
                      <a:pt x="915" y="1283"/>
                      <a:pt x="1042" y="1179"/>
                      <a:pt x="1147" y="1066"/>
                    </a:cubicBezTo>
                    <a:cubicBezTo>
                      <a:pt x="1320" y="878"/>
                      <a:pt x="1365" y="626"/>
                      <a:pt x="1421" y="383"/>
                    </a:cubicBezTo>
                    <a:cubicBezTo>
                      <a:pt x="1439" y="299"/>
                      <a:pt x="1408" y="221"/>
                      <a:pt x="1318" y="194"/>
                    </a:cubicBezTo>
                    <a:cubicBezTo>
                      <a:pt x="1302" y="189"/>
                      <a:pt x="1287" y="187"/>
                      <a:pt x="1272" y="187"/>
                    </a:cubicBezTo>
                    <a:cubicBezTo>
                      <a:pt x="1204" y="187"/>
                      <a:pt x="1162" y="243"/>
                      <a:pt x="1140" y="309"/>
                    </a:cubicBezTo>
                    <a:cubicBezTo>
                      <a:pt x="1102" y="415"/>
                      <a:pt x="1079" y="526"/>
                      <a:pt x="1042" y="634"/>
                    </a:cubicBezTo>
                    <a:cubicBezTo>
                      <a:pt x="973" y="835"/>
                      <a:pt x="846" y="988"/>
                      <a:pt x="643" y="1070"/>
                    </a:cubicBezTo>
                    <a:cubicBezTo>
                      <a:pt x="605" y="1087"/>
                      <a:pt x="569" y="1095"/>
                      <a:pt x="536" y="1095"/>
                    </a:cubicBezTo>
                    <a:cubicBezTo>
                      <a:pt x="461" y="1095"/>
                      <a:pt x="402" y="1051"/>
                      <a:pt x="369" y="962"/>
                    </a:cubicBezTo>
                    <a:cubicBezTo>
                      <a:pt x="336" y="863"/>
                      <a:pt x="314" y="749"/>
                      <a:pt x="326" y="649"/>
                    </a:cubicBezTo>
                    <a:cubicBezTo>
                      <a:pt x="345" y="505"/>
                      <a:pt x="400" y="364"/>
                      <a:pt x="437" y="225"/>
                    </a:cubicBezTo>
                    <a:cubicBezTo>
                      <a:pt x="467" y="106"/>
                      <a:pt x="441" y="37"/>
                      <a:pt x="361" y="10"/>
                    </a:cubicBezTo>
                    <a:cubicBezTo>
                      <a:pt x="344" y="4"/>
                      <a:pt x="327"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2436950" y="3536000"/>
                <a:ext cx="12400" cy="16650"/>
              </a:xfrm>
              <a:custGeom>
                <a:rect b="b" l="l" r="r" t="t"/>
                <a:pathLst>
                  <a:path extrusionOk="0" h="666" w="496">
                    <a:moveTo>
                      <a:pt x="297" y="1"/>
                    </a:moveTo>
                    <a:cubicBezTo>
                      <a:pt x="218" y="1"/>
                      <a:pt x="135" y="56"/>
                      <a:pt x="76" y="155"/>
                    </a:cubicBezTo>
                    <a:cubicBezTo>
                      <a:pt x="4" y="268"/>
                      <a:pt x="0" y="393"/>
                      <a:pt x="33" y="515"/>
                    </a:cubicBezTo>
                    <a:cubicBezTo>
                      <a:pt x="59" y="612"/>
                      <a:pt x="132" y="666"/>
                      <a:pt x="212" y="666"/>
                    </a:cubicBezTo>
                    <a:cubicBezTo>
                      <a:pt x="259" y="666"/>
                      <a:pt x="308" y="648"/>
                      <a:pt x="352" y="609"/>
                    </a:cubicBezTo>
                    <a:cubicBezTo>
                      <a:pt x="452" y="523"/>
                      <a:pt x="485" y="403"/>
                      <a:pt x="491" y="313"/>
                    </a:cubicBezTo>
                    <a:cubicBezTo>
                      <a:pt x="495" y="120"/>
                      <a:pt x="444" y="34"/>
                      <a:pt x="338" y="6"/>
                    </a:cubicBezTo>
                    <a:cubicBezTo>
                      <a:pt x="325" y="3"/>
                      <a:pt x="311" y="1"/>
                      <a:pt x="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2370650" y="3512275"/>
                <a:ext cx="12450" cy="16675"/>
              </a:xfrm>
              <a:custGeom>
                <a:rect b="b" l="l" r="r" t="t"/>
                <a:pathLst>
                  <a:path extrusionOk="0" h="667" w="498">
                    <a:moveTo>
                      <a:pt x="299" y="1"/>
                    </a:moveTo>
                    <a:cubicBezTo>
                      <a:pt x="219" y="1"/>
                      <a:pt x="136" y="57"/>
                      <a:pt x="76" y="155"/>
                    </a:cubicBezTo>
                    <a:cubicBezTo>
                      <a:pt x="5" y="267"/>
                      <a:pt x="1" y="392"/>
                      <a:pt x="33" y="515"/>
                    </a:cubicBezTo>
                    <a:cubicBezTo>
                      <a:pt x="59" y="612"/>
                      <a:pt x="132" y="667"/>
                      <a:pt x="212" y="667"/>
                    </a:cubicBezTo>
                    <a:cubicBezTo>
                      <a:pt x="259" y="667"/>
                      <a:pt x="308" y="648"/>
                      <a:pt x="353" y="609"/>
                    </a:cubicBezTo>
                    <a:cubicBezTo>
                      <a:pt x="453" y="523"/>
                      <a:pt x="486" y="402"/>
                      <a:pt x="492" y="312"/>
                    </a:cubicBezTo>
                    <a:cubicBezTo>
                      <a:pt x="498" y="122"/>
                      <a:pt x="447" y="34"/>
                      <a:pt x="338" y="6"/>
                    </a:cubicBezTo>
                    <a:cubicBezTo>
                      <a:pt x="325" y="2"/>
                      <a:pt x="312"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2090675" y="3171950"/>
                <a:ext cx="319950" cy="413500"/>
              </a:xfrm>
              <a:custGeom>
                <a:rect b="b" l="l" r="r" t="t"/>
                <a:pathLst>
                  <a:path extrusionOk="0" h="16540" w="12798">
                    <a:moveTo>
                      <a:pt x="9518" y="293"/>
                    </a:moveTo>
                    <a:cubicBezTo>
                      <a:pt x="9823" y="293"/>
                      <a:pt x="10097" y="381"/>
                      <a:pt x="10355" y="535"/>
                    </a:cubicBezTo>
                    <a:cubicBezTo>
                      <a:pt x="11132" y="1001"/>
                      <a:pt x="11701" y="1662"/>
                      <a:pt x="12102" y="2464"/>
                    </a:cubicBezTo>
                    <a:cubicBezTo>
                      <a:pt x="12284" y="2820"/>
                      <a:pt x="12362" y="3215"/>
                      <a:pt x="12411" y="3610"/>
                    </a:cubicBezTo>
                    <a:cubicBezTo>
                      <a:pt x="12450" y="3919"/>
                      <a:pt x="12458" y="4232"/>
                      <a:pt x="12480" y="4543"/>
                    </a:cubicBezTo>
                    <a:cubicBezTo>
                      <a:pt x="12482" y="5134"/>
                      <a:pt x="12388" y="5709"/>
                      <a:pt x="12247" y="6274"/>
                    </a:cubicBezTo>
                    <a:cubicBezTo>
                      <a:pt x="12002" y="7266"/>
                      <a:pt x="11734" y="8252"/>
                      <a:pt x="11292" y="9177"/>
                    </a:cubicBezTo>
                    <a:cubicBezTo>
                      <a:pt x="10754" y="10304"/>
                      <a:pt x="10117" y="11374"/>
                      <a:pt x="9358" y="12371"/>
                    </a:cubicBezTo>
                    <a:cubicBezTo>
                      <a:pt x="8904" y="12970"/>
                      <a:pt x="8440" y="13553"/>
                      <a:pt x="7900" y="14075"/>
                    </a:cubicBezTo>
                    <a:cubicBezTo>
                      <a:pt x="7237" y="14717"/>
                      <a:pt x="6488" y="15239"/>
                      <a:pt x="5667" y="15648"/>
                    </a:cubicBezTo>
                    <a:cubicBezTo>
                      <a:pt x="4953" y="16002"/>
                      <a:pt x="4188" y="16186"/>
                      <a:pt x="3390" y="16227"/>
                    </a:cubicBezTo>
                    <a:cubicBezTo>
                      <a:pt x="3314" y="16231"/>
                      <a:pt x="3237" y="16232"/>
                      <a:pt x="3160" y="16232"/>
                    </a:cubicBezTo>
                    <a:cubicBezTo>
                      <a:pt x="3017" y="16232"/>
                      <a:pt x="2872" y="16226"/>
                      <a:pt x="2730" y="16213"/>
                    </a:cubicBezTo>
                    <a:cubicBezTo>
                      <a:pt x="2416" y="16184"/>
                      <a:pt x="2151" y="16022"/>
                      <a:pt x="1893" y="15859"/>
                    </a:cubicBezTo>
                    <a:cubicBezTo>
                      <a:pt x="1303" y="15486"/>
                      <a:pt x="909" y="14967"/>
                      <a:pt x="669" y="14304"/>
                    </a:cubicBezTo>
                    <a:cubicBezTo>
                      <a:pt x="352" y="13414"/>
                      <a:pt x="246" y="12510"/>
                      <a:pt x="336" y="11577"/>
                    </a:cubicBezTo>
                    <a:cubicBezTo>
                      <a:pt x="387" y="11041"/>
                      <a:pt x="432" y="10505"/>
                      <a:pt x="514" y="9973"/>
                    </a:cubicBezTo>
                    <a:cubicBezTo>
                      <a:pt x="632" y="9214"/>
                      <a:pt x="872" y="8483"/>
                      <a:pt x="1220" y="7798"/>
                    </a:cubicBezTo>
                    <a:cubicBezTo>
                      <a:pt x="1737" y="6777"/>
                      <a:pt x="2265" y="5760"/>
                      <a:pt x="2899" y="4803"/>
                    </a:cubicBezTo>
                    <a:cubicBezTo>
                      <a:pt x="3313" y="4183"/>
                      <a:pt x="3793" y="3614"/>
                      <a:pt x="4309" y="3080"/>
                    </a:cubicBezTo>
                    <a:cubicBezTo>
                      <a:pt x="4747" y="2628"/>
                      <a:pt x="5195" y="2182"/>
                      <a:pt x="5717" y="1824"/>
                    </a:cubicBezTo>
                    <a:cubicBezTo>
                      <a:pt x="6304" y="1419"/>
                      <a:pt x="6905" y="1036"/>
                      <a:pt x="7558" y="739"/>
                    </a:cubicBezTo>
                    <a:cubicBezTo>
                      <a:pt x="8174" y="459"/>
                      <a:pt x="8820" y="300"/>
                      <a:pt x="9497" y="293"/>
                    </a:cubicBezTo>
                    <a:cubicBezTo>
                      <a:pt x="9504" y="293"/>
                      <a:pt x="9511" y="293"/>
                      <a:pt x="9518" y="293"/>
                    </a:cubicBezTo>
                    <a:close/>
                    <a:moveTo>
                      <a:pt x="9490" y="0"/>
                    </a:moveTo>
                    <a:cubicBezTo>
                      <a:pt x="8778" y="0"/>
                      <a:pt x="8108" y="176"/>
                      <a:pt x="7466" y="469"/>
                    </a:cubicBezTo>
                    <a:cubicBezTo>
                      <a:pt x="6764" y="789"/>
                      <a:pt x="6111" y="1206"/>
                      <a:pt x="5485" y="1650"/>
                    </a:cubicBezTo>
                    <a:cubicBezTo>
                      <a:pt x="4438" y="2390"/>
                      <a:pt x="3583" y="3334"/>
                      <a:pt x="2862" y="4389"/>
                    </a:cubicBezTo>
                    <a:cubicBezTo>
                      <a:pt x="2224" y="5322"/>
                      <a:pt x="1647" y="6290"/>
                      <a:pt x="1166" y="7315"/>
                    </a:cubicBezTo>
                    <a:cubicBezTo>
                      <a:pt x="929" y="7827"/>
                      <a:pt x="675" y="8334"/>
                      <a:pt x="493" y="8872"/>
                    </a:cubicBezTo>
                    <a:cubicBezTo>
                      <a:pt x="137" y="9942"/>
                      <a:pt x="45" y="11047"/>
                      <a:pt x="21" y="12160"/>
                    </a:cubicBezTo>
                    <a:cubicBezTo>
                      <a:pt x="0" y="12866"/>
                      <a:pt x="115" y="13547"/>
                      <a:pt x="328" y="14218"/>
                    </a:cubicBezTo>
                    <a:cubicBezTo>
                      <a:pt x="565" y="14967"/>
                      <a:pt x="964" y="15589"/>
                      <a:pt x="1629" y="16031"/>
                    </a:cubicBezTo>
                    <a:cubicBezTo>
                      <a:pt x="2095" y="16341"/>
                      <a:pt x="2590" y="16539"/>
                      <a:pt x="3148" y="16539"/>
                    </a:cubicBezTo>
                    <a:cubicBezTo>
                      <a:pt x="3199" y="16539"/>
                      <a:pt x="3252" y="16537"/>
                      <a:pt x="3304" y="16534"/>
                    </a:cubicBezTo>
                    <a:cubicBezTo>
                      <a:pt x="4023" y="16487"/>
                      <a:pt x="4718" y="16344"/>
                      <a:pt x="5385" y="16070"/>
                    </a:cubicBezTo>
                    <a:cubicBezTo>
                      <a:pt x="5798" y="15900"/>
                      <a:pt x="6171" y="15664"/>
                      <a:pt x="6547" y="15433"/>
                    </a:cubicBezTo>
                    <a:cubicBezTo>
                      <a:pt x="7173" y="15045"/>
                      <a:pt x="7752" y="14596"/>
                      <a:pt x="8260" y="14067"/>
                    </a:cubicBezTo>
                    <a:cubicBezTo>
                      <a:pt x="8837" y="13471"/>
                      <a:pt x="9350" y="12821"/>
                      <a:pt x="9835" y="12152"/>
                    </a:cubicBezTo>
                    <a:cubicBezTo>
                      <a:pt x="10101" y="11785"/>
                      <a:pt x="10326" y="11388"/>
                      <a:pt x="10580" y="11014"/>
                    </a:cubicBezTo>
                    <a:cubicBezTo>
                      <a:pt x="10985" y="10417"/>
                      <a:pt x="11324" y="9780"/>
                      <a:pt x="11613" y="9122"/>
                    </a:cubicBezTo>
                    <a:cubicBezTo>
                      <a:pt x="11969" y="8313"/>
                      <a:pt x="12237" y="7475"/>
                      <a:pt x="12439" y="6609"/>
                    </a:cubicBezTo>
                    <a:cubicBezTo>
                      <a:pt x="12652" y="5701"/>
                      <a:pt x="12798" y="4799"/>
                      <a:pt x="12707" y="3866"/>
                    </a:cubicBezTo>
                    <a:cubicBezTo>
                      <a:pt x="12646" y="3242"/>
                      <a:pt x="12484" y="2650"/>
                      <a:pt x="12227" y="2086"/>
                    </a:cubicBezTo>
                    <a:cubicBezTo>
                      <a:pt x="12038" y="1668"/>
                      <a:pt x="11711" y="1359"/>
                      <a:pt x="11417" y="1022"/>
                    </a:cubicBezTo>
                    <a:cubicBezTo>
                      <a:pt x="11114" y="674"/>
                      <a:pt x="10739" y="418"/>
                      <a:pt x="10336" y="201"/>
                    </a:cubicBezTo>
                    <a:cubicBezTo>
                      <a:pt x="10101" y="70"/>
                      <a:pt x="9845" y="7"/>
                      <a:pt x="9573" y="1"/>
                    </a:cubicBezTo>
                    <a:cubicBezTo>
                      <a:pt x="9545" y="0"/>
                      <a:pt x="9518" y="0"/>
                      <a:pt x="9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2096800" y="3179275"/>
                <a:ext cx="305950" cy="398500"/>
              </a:xfrm>
              <a:custGeom>
                <a:rect b="b" l="l" r="r" t="t"/>
                <a:pathLst>
                  <a:path extrusionOk="0" h="15940" w="12238">
                    <a:moveTo>
                      <a:pt x="9273" y="0"/>
                    </a:moveTo>
                    <a:cubicBezTo>
                      <a:pt x="9266" y="0"/>
                      <a:pt x="9259" y="0"/>
                      <a:pt x="9252" y="0"/>
                    </a:cubicBezTo>
                    <a:cubicBezTo>
                      <a:pt x="8575" y="7"/>
                      <a:pt x="7929" y="166"/>
                      <a:pt x="7313" y="446"/>
                    </a:cubicBezTo>
                    <a:cubicBezTo>
                      <a:pt x="6660" y="743"/>
                      <a:pt x="6059" y="1126"/>
                      <a:pt x="5472" y="1531"/>
                    </a:cubicBezTo>
                    <a:cubicBezTo>
                      <a:pt x="4950" y="1889"/>
                      <a:pt x="4502" y="2335"/>
                      <a:pt x="4064" y="2787"/>
                    </a:cubicBezTo>
                    <a:cubicBezTo>
                      <a:pt x="3548" y="3321"/>
                      <a:pt x="3068" y="3890"/>
                      <a:pt x="2654" y="4510"/>
                    </a:cubicBezTo>
                    <a:cubicBezTo>
                      <a:pt x="2020" y="5467"/>
                      <a:pt x="1492" y="6484"/>
                      <a:pt x="975" y="7505"/>
                    </a:cubicBezTo>
                    <a:cubicBezTo>
                      <a:pt x="627" y="8190"/>
                      <a:pt x="387" y="8921"/>
                      <a:pt x="269" y="9680"/>
                    </a:cubicBezTo>
                    <a:cubicBezTo>
                      <a:pt x="187" y="10212"/>
                      <a:pt x="142" y="10748"/>
                      <a:pt x="91" y="11284"/>
                    </a:cubicBezTo>
                    <a:cubicBezTo>
                      <a:pt x="1" y="12217"/>
                      <a:pt x="107" y="13121"/>
                      <a:pt x="424" y="14011"/>
                    </a:cubicBezTo>
                    <a:cubicBezTo>
                      <a:pt x="664" y="14674"/>
                      <a:pt x="1058" y="15193"/>
                      <a:pt x="1648" y="15566"/>
                    </a:cubicBezTo>
                    <a:cubicBezTo>
                      <a:pt x="1906" y="15729"/>
                      <a:pt x="2171" y="15891"/>
                      <a:pt x="2485" y="15920"/>
                    </a:cubicBezTo>
                    <a:cubicBezTo>
                      <a:pt x="2627" y="15933"/>
                      <a:pt x="2772" y="15939"/>
                      <a:pt x="2915" y="15939"/>
                    </a:cubicBezTo>
                    <a:cubicBezTo>
                      <a:pt x="2992" y="15939"/>
                      <a:pt x="3069" y="15938"/>
                      <a:pt x="3145" y="15934"/>
                    </a:cubicBezTo>
                    <a:cubicBezTo>
                      <a:pt x="3943" y="15893"/>
                      <a:pt x="4708" y="15709"/>
                      <a:pt x="5422" y="15355"/>
                    </a:cubicBezTo>
                    <a:cubicBezTo>
                      <a:pt x="6243" y="14946"/>
                      <a:pt x="6992" y="14424"/>
                      <a:pt x="7655" y="13782"/>
                    </a:cubicBezTo>
                    <a:cubicBezTo>
                      <a:pt x="8195" y="13260"/>
                      <a:pt x="8659" y="12677"/>
                      <a:pt x="9113" y="12078"/>
                    </a:cubicBezTo>
                    <a:cubicBezTo>
                      <a:pt x="9872" y="11081"/>
                      <a:pt x="10509" y="10011"/>
                      <a:pt x="11047" y="8884"/>
                    </a:cubicBezTo>
                    <a:cubicBezTo>
                      <a:pt x="11489" y="7959"/>
                      <a:pt x="11757" y="6973"/>
                      <a:pt x="12002" y="5981"/>
                    </a:cubicBezTo>
                    <a:cubicBezTo>
                      <a:pt x="12143" y="5416"/>
                      <a:pt x="12237" y="4841"/>
                      <a:pt x="12235" y="4250"/>
                    </a:cubicBezTo>
                    <a:cubicBezTo>
                      <a:pt x="12213" y="3939"/>
                      <a:pt x="12205" y="3626"/>
                      <a:pt x="12166" y="3317"/>
                    </a:cubicBezTo>
                    <a:cubicBezTo>
                      <a:pt x="12117" y="2922"/>
                      <a:pt x="12039" y="2527"/>
                      <a:pt x="11857" y="2171"/>
                    </a:cubicBezTo>
                    <a:cubicBezTo>
                      <a:pt x="11456" y="1369"/>
                      <a:pt x="10887" y="708"/>
                      <a:pt x="10110" y="242"/>
                    </a:cubicBezTo>
                    <a:cubicBezTo>
                      <a:pt x="9852" y="88"/>
                      <a:pt x="9578" y="0"/>
                      <a:pt x="92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2143200" y="3396725"/>
                <a:ext cx="140875" cy="175100"/>
              </a:xfrm>
              <a:custGeom>
                <a:rect b="b" l="l" r="r" t="t"/>
                <a:pathLst>
                  <a:path extrusionOk="0" h="7004" w="5635">
                    <a:moveTo>
                      <a:pt x="4035" y="494"/>
                    </a:moveTo>
                    <a:cubicBezTo>
                      <a:pt x="4087" y="494"/>
                      <a:pt x="4135" y="537"/>
                      <a:pt x="4178" y="626"/>
                    </a:cubicBezTo>
                    <a:cubicBezTo>
                      <a:pt x="4223" y="724"/>
                      <a:pt x="4256" y="826"/>
                      <a:pt x="4291" y="928"/>
                    </a:cubicBezTo>
                    <a:cubicBezTo>
                      <a:pt x="4645" y="2046"/>
                      <a:pt x="4956" y="3175"/>
                      <a:pt x="5215" y="4321"/>
                    </a:cubicBezTo>
                    <a:cubicBezTo>
                      <a:pt x="5275" y="4587"/>
                      <a:pt x="5222" y="4853"/>
                      <a:pt x="5011" y="5041"/>
                    </a:cubicBezTo>
                    <a:cubicBezTo>
                      <a:pt x="4100" y="5841"/>
                      <a:pt x="3080" y="6428"/>
                      <a:pt x="1868" y="6637"/>
                    </a:cubicBezTo>
                    <a:cubicBezTo>
                      <a:pt x="1750" y="6653"/>
                      <a:pt x="1631" y="6667"/>
                      <a:pt x="1512" y="6680"/>
                    </a:cubicBezTo>
                    <a:cubicBezTo>
                      <a:pt x="1498" y="6681"/>
                      <a:pt x="1472" y="6682"/>
                      <a:pt x="1437" y="6682"/>
                    </a:cubicBezTo>
                    <a:cubicBezTo>
                      <a:pt x="1256" y="6682"/>
                      <a:pt x="849" y="6663"/>
                      <a:pt x="706" y="6616"/>
                    </a:cubicBezTo>
                    <a:cubicBezTo>
                      <a:pt x="420" y="6524"/>
                      <a:pt x="336" y="6367"/>
                      <a:pt x="356" y="6064"/>
                    </a:cubicBezTo>
                    <a:cubicBezTo>
                      <a:pt x="379" y="5696"/>
                      <a:pt x="491" y="5354"/>
                      <a:pt x="665" y="5031"/>
                    </a:cubicBezTo>
                    <a:cubicBezTo>
                      <a:pt x="999" y="4402"/>
                      <a:pt x="1381" y="3807"/>
                      <a:pt x="1819" y="3247"/>
                    </a:cubicBezTo>
                    <a:cubicBezTo>
                      <a:pt x="2511" y="2363"/>
                      <a:pt x="3198" y="1477"/>
                      <a:pt x="3888" y="593"/>
                    </a:cubicBezTo>
                    <a:cubicBezTo>
                      <a:pt x="3940" y="527"/>
                      <a:pt x="3989" y="494"/>
                      <a:pt x="4035" y="494"/>
                    </a:cubicBezTo>
                    <a:close/>
                    <a:moveTo>
                      <a:pt x="4078" y="0"/>
                    </a:moveTo>
                    <a:cubicBezTo>
                      <a:pt x="4009" y="0"/>
                      <a:pt x="3939" y="35"/>
                      <a:pt x="3884" y="102"/>
                    </a:cubicBezTo>
                    <a:cubicBezTo>
                      <a:pt x="3857" y="131"/>
                      <a:pt x="3834" y="163"/>
                      <a:pt x="3808" y="194"/>
                    </a:cubicBezTo>
                    <a:cubicBezTo>
                      <a:pt x="3317" y="818"/>
                      <a:pt x="2826" y="1440"/>
                      <a:pt x="2339" y="2066"/>
                    </a:cubicBezTo>
                    <a:cubicBezTo>
                      <a:pt x="1840" y="2702"/>
                      <a:pt x="1326" y="3332"/>
                      <a:pt x="892" y="4020"/>
                    </a:cubicBezTo>
                    <a:cubicBezTo>
                      <a:pt x="549" y="4574"/>
                      <a:pt x="203" y="5129"/>
                      <a:pt x="54" y="5777"/>
                    </a:cubicBezTo>
                    <a:cubicBezTo>
                      <a:pt x="21" y="5925"/>
                      <a:pt x="0" y="6078"/>
                      <a:pt x="0" y="6229"/>
                    </a:cubicBezTo>
                    <a:cubicBezTo>
                      <a:pt x="0" y="6428"/>
                      <a:pt x="86" y="6600"/>
                      <a:pt x="254" y="6723"/>
                    </a:cubicBezTo>
                    <a:cubicBezTo>
                      <a:pt x="516" y="6912"/>
                      <a:pt x="806" y="7003"/>
                      <a:pt x="1073" y="7003"/>
                    </a:cubicBezTo>
                    <a:cubicBezTo>
                      <a:pt x="1097" y="7003"/>
                      <a:pt x="1122" y="7002"/>
                      <a:pt x="1146" y="7001"/>
                    </a:cubicBezTo>
                    <a:cubicBezTo>
                      <a:pt x="1964" y="6991"/>
                      <a:pt x="2676" y="6806"/>
                      <a:pt x="3352" y="6500"/>
                    </a:cubicBezTo>
                    <a:cubicBezTo>
                      <a:pt x="4072" y="6170"/>
                      <a:pt x="4722" y="5728"/>
                      <a:pt x="5305" y="5186"/>
                    </a:cubicBezTo>
                    <a:cubicBezTo>
                      <a:pt x="5551" y="4959"/>
                      <a:pt x="5635" y="4718"/>
                      <a:pt x="5545" y="4382"/>
                    </a:cubicBezTo>
                    <a:cubicBezTo>
                      <a:pt x="5334" y="3603"/>
                      <a:pt x="5164" y="2807"/>
                      <a:pt x="4950" y="2027"/>
                    </a:cubicBezTo>
                    <a:cubicBezTo>
                      <a:pt x="4798" y="1483"/>
                      <a:pt x="4610" y="949"/>
                      <a:pt x="4428" y="411"/>
                    </a:cubicBezTo>
                    <a:cubicBezTo>
                      <a:pt x="4389" y="300"/>
                      <a:pt x="4332" y="192"/>
                      <a:pt x="4260" y="100"/>
                    </a:cubicBezTo>
                    <a:cubicBezTo>
                      <a:pt x="4210" y="33"/>
                      <a:pt x="4144" y="0"/>
                      <a:pt x="40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2151575" y="3409050"/>
                <a:ext cx="123500" cy="154725"/>
              </a:xfrm>
              <a:custGeom>
                <a:rect b="b" l="l" r="r" t="t"/>
                <a:pathLst>
                  <a:path extrusionOk="0" h="6189" w="4940">
                    <a:moveTo>
                      <a:pt x="3700" y="1"/>
                    </a:moveTo>
                    <a:cubicBezTo>
                      <a:pt x="3654" y="1"/>
                      <a:pt x="3605" y="34"/>
                      <a:pt x="3553" y="100"/>
                    </a:cubicBezTo>
                    <a:cubicBezTo>
                      <a:pt x="2863" y="984"/>
                      <a:pt x="2176" y="1870"/>
                      <a:pt x="1484" y="2754"/>
                    </a:cubicBezTo>
                    <a:cubicBezTo>
                      <a:pt x="1046" y="3314"/>
                      <a:pt x="664" y="3909"/>
                      <a:pt x="330" y="4538"/>
                    </a:cubicBezTo>
                    <a:cubicBezTo>
                      <a:pt x="156" y="4861"/>
                      <a:pt x="44" y="5203"/>
                      <a:pt x="21" y="5571"/>
                    </a:cubicBezTo>
                    <a:cubicBezTo>
                      <a:pt x="1" y="5874"/>
                      <a:pt x="85" y="6031"/>
                      <a:pt x="371" y="6123"/>
                    </a:cubicBezTo>
                    <a:cubicBezTo>
                      <a:pt x="514" y="6170"/>
                      <a:pt x="921" y="6189"/>
                      <a:pt x="1102" y="6189"/>
                    </a:cubicBezTo>
                    <a:cubicBezTo>
                      <a:pt x="1137" y="6189"/>
                      <a:pt x="1163" y="6188"/>
                      <a:pt x="1177" y="6187"/>
                    </a:cubicBezTo>
                    <a:cubicBezTo>
                      <a:pt x="1296" y="6174"/>
                      <a:pt x="1415" y="6160"/>
                      <a:pt x="1533" y="6144"/>
                    </a:cubicBezTo>
                    <a:cubicBezTo>
                      <a:pt x="2745" y="5935"/>
                      <a:pt x="3765" y="5348"/>
                      <a:pt x="4676" y="4548"/>
                    </a:cubicBezTo>
                    <a:cubicBezTo>
                      <a:pt x="4887" y="4360"/>
                      <a:pt x="4940" y="4094"/>
                      <a:pt x="4880" y="3828"/>
                    </a:cubicBezTo>
                    <a:cubicBezTo>
                      <a:pt x="4621" y="2682"/>
                      <a:pt x="4310" y="1553"/>
                      <a:pt x="3956" y="435"/>
                    </a:cubicBezTo>
                    <a:cubicBezTo>
                      <a:pt x="3921" y="333"/>
                      <a:pt x="3888" y="231"/>
                      <a:pt x="3843" y="133"/>
                    </a:cubicBezTo>
                    <a:cubicBezTo>
                      <a:pt x="3800" y="44"/>
                      <a:pt x="3752" y="1"/>
                      <a:pt x="37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2182325" y="3526475"/>
                <a:ext cx="25250" cy="15125"/>
              </a:xfrm>
              <a:custGeom>
                <a:rect b="b" l="l" r="r" t="t"/>
                <a:pathLst>
                  <a:path extrusionOk="0" h="605" w="1010">
                    <a:moveTo>
                      <a:pt x="627" y="0"/>
                    </a:moveTo>
                    <a:cubicBezTo>
                      <a:pt x="450" y="0"/>
                      <a:pt x="290" y="67"/>
                      <a:pt x="148" y="184"/>
                    </a:cubicBezTo>
                    <a:cubicBezTo>
                      <a:pt x="1" y="305"/>
                      <a:pt x="50" y="495"/>
                      <a:pt x="226" y="557"/>
                    </a:cubicBezTo>
                    <a:cubicBezTo>
                      <a:pt x="297" y="579"/>
                      <a:pt x="369" y="591"/>
                      <a:pt x="420" y="604"/>
                    </a:cubicBezTo>
                    <a:cubicBezTo>
                      <a:pt x="428" y="604"/>
                      <a:pt x="436" y="604"/>
                      <a:pt x="444" y="604"/>
                    </a:cubicBezTo>
                    <a:cubicBezTo>
                      <a:pt x="621" y="604"/>
                      <a:pt x="827" y="499"/>
                      <a:pt x="909" y="368"/>
                    </a:cubicBezTo>
                    <a:cubicBezTo>
                      <a:pt x="1009" y="223"/>
                      <a:pt x="962" y="62"/>
                      <a:pt x="796" y="21"/>
                    </a:cubicBezTo>
                    <a:cubicBezTo>
                      <a:pt x="738" y="7"/>
                      <a:pt x="682" y="0"/>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2230350" y="3502300"/>
                <a:ext cx="13900" cy="20025"/>
              </a:xfrm>
              <a:custGeom>
                <a:rect b="b" l="l" r="r" t="t"/>
                <a:pathLst>
                  <a:path extrusionOk="0" h="801" w="556">
                    <a:moveTo>
                      <a:pt x="364" y="1"/>
                    </a:moveTo>
                    <a:cubicBezTo>
                      <a:pt x="304" y="1"/>
                      <a:pt x="249" y="29"/>
                      <a:pt x="203" y="75"/>
                    </a:cubicBezTo>
                    <a:cubicBezTo>
                      <a:pt x="62" y="216"/>
                      <a:pt x="1" y="388"/>
                      <a:pt x="21" y="585"/>
                    </a:cubicBezTo>
                    <a:cubicBezTo>
                      <a:pt x="31" y="679"/>
                      <a:pt x="80" y="758"/>
                      <a:pt x="177" y="789"/>
                    </a:cubicBezTo>
                    <a:cubicBezTo>
                      <a:pt x="200" y="797"/>
                      <a:pt x="223" y="800"/>
                      <a:pt x="245" y="800"/>
                    </a:cubicBezTo>
                    <a:cubicBezTo>
                      <a:pt x="318" y="800"/>
                      <a:pt x="381" y="761"/>
                      <a:pt x="430" y="699"/>
                    </a:cubicBezTo>
                    <a:cubicBezTo>
                      <a:pt x="463" y="656"/>
                      <a:pt x="494" y="607"/>
                      <a:pt x="510" y="554"/>
                    </a:cubicBezTo>
                    <a:cubicBezTo>
                      <a:pt x="533" y="466"/>
                      <a:pt x="543" y="378"/>
                      <a:pt x="553" y="323"/>
                    </a:cubicBezTo>
                    <a:cubicBezTo>
                      <a:pt x="553" y="265"/>
                      <a:pt x="553" y="241"/>
                      <a:pt x="555" y="218"/>
                    </a:cubicBezTo>
                    <a:cubicBezTo>
                      <a:pt x="553" y="128"/>
                      <a:pt x="526" y="51"/>
                      <a:pt x="436" y="14"/>
                    </a:cubicBezTo>
                    <a:cubicBezTo>
                      <a:pt x="412" y="5"/>
                      <a:pt x="387" y="1"/>
                      <a:pt x="3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2197150" y="3485525"/>
                <a:ext cx="16650" cy="17250"/>
              </a:xfrm>
              <a:custGeom>
                <a:rect b="b" l="l" r="r" t="t"/>
                <a:pathLst>
                  <a:path extrusionOk="0" h="690" w="666">
                    <a:moveTo>
                      <a:pt x="456" y="1"/>
                    </a:moveTo>
                    <a:cubicBezTo>
                      <a:pt x="449" y="1"/>
                      <a:pt x="442" y="1"/>
                      <a:pt x="435" y="1"/>
                    </a:cubicBezTo>
                    <a:cubicBezTo>
                      <a:pt x="232" y="12"/>
                      <a:pt x="1" y="263"/>
                      <a:pt x="5" y="466"/>
                    </a:cubicBezTo>
                    <a:cubicBezTo>
                      <a:pt x="7" y="598"/>
                      <a:pt x="98" y="690"/>
                      <a:pt x="224" y="690"/>
                    </a:cubicBezTo>
                    <a:cubicBezTo>
                      <a:pt x="237" y="690"/>
                      <a:pt x="250" y="689"/>
                      <a:pt x="263" y="687"/>
                    </a:cubicBezTo>
                    <a:cubicBezTo>
                      <a:pt x="447" y="662"/>
                      <a:pt x="666" y="400"/>
                      <a:pt x="662" y="212"/>
                    </a:cubicBezTo>
                    <a:cubicBezTo>
                      <a:pt x="660" y="84"/>
                      <a:pt x="581" y="1"/>
                      <a:pt x="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2231075" y="3449200"/>
                <a:ext cx="15100" cy="18325"/>
              </a:xfrm>
              <a:custGeom>
                <a:rect b="b" l="l" r="r" t="t"/>
                <a:pathLst>
                  <a:path extrusionOk="0" h="733" w="604">
                    <a:moveTo>
                      <a:pt x="187" y="0"/>
                    </a:moveTo>
                    <a:cubicBezTo>
                      <a:pt x="82" y="0"/>
                      <a:pt x="1" y="87"/>
                      <a:pt x="2" y="223"/>
                    </a:cubicBezTo>
                    <a:cubicBezTo>
                      <a:pt x="2" y="431"/>
                      <a:pt x="107" y="593"/>
                      <a:pt x="281" y="695"/>
                    </a:cubicBezTo>
                    <a:cubicBezTo>
                      <a:pt x="324" y="721"/>
                      <a:pt x="366" y="732"/>
                      <a:pt x="405" y="732"/>
                    </a:cubicBezTo>
                    <a:cubicBezTo>
                      <a:pt x="518" y="732"/>
                      <a:pt x="603" y="635"/>
                      <a:pt x="602" y="487"/>
                    </a:cubicBezTo>
                    <a:cubicBezTo>
                      <a:pt x="585" y="288"/>
                      <a:pt x="473" y="135"/>
                      <a:pt x="301" y="33"/>
                    </a:cubicBezTo>
                    <a:cubicBezTo>
                      <a:pt x="262" y="11"/>
                      <a:pt x="223" y="0"/>
                      <a:pt x="1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2268350" y="3192250"/>
                <a:ext cx="117925" cy="169475"/>
              </a:xfrm>
              <a:custGeom>
                <a:rect b="b" l="l" r="r" t="t"/>
                <a:pathLst>
                  <a:path extrusionOk="0" h="6779" w="4717">
                    <a:moveTo>
                      <a:pt x="1797" y="302"/>
                    </a:moveTo>
                    <a:cubicBezTo>
                      <a:pt x="2342" y="302"/>
                      <a:pt x="2831" y="481"/>
                      <a:pt x="3276" y="828"/>
                    </a:cubicBezTo>
                    <a:cubicBezTo>
                      <a:pt x="3718" y="1175"/>
                      <a:pt x="3976" y="1642"/>
                      <a:pt x="4154" y="2157"/>
                    </a:cubicBezTo>
                    <a:cubicBezTo>
                      <a:pt x="4318" y="2636"/>
                      <a:pt x="4406" y="3133"/>
                      <a:pt x="4422" y="3702"/>
                    </a:cubicBezTo>
                    <a:cubicBezTo>
                      <a:pt x="4414" y="3800"/>
                      <a:pt x="4400" y="3958"/>
                      <a:pt x="4383" y="4111"/>
                    </a:cubicBezTo>
                    <a:cubicBezTo>
                      <a:pt x="4359" y="4402"/>
                      <a:pt x="4207" y="4606"/>
                      <a:pt x="3951" y="4739"/>
                    </a:cubicBezTo>
                    <a:cubicBezTo>
                      <a:pt x="3585" y="4934"/>
                      <a:pt x="3227" y="5142"/>
                      <a:pt x="2857" y="5323"/>
                    </a:cubicBezTo>
                    <a:cubicBezTo>
                      <a:pt x="2122" y="5676"/>
                      <a:pt x="1382" y="6014"/>
                      <a:pt x="639" y="6356"/>
                    </a:cubicBezTo>
                    <a:cubicBezTo>
                      <a:pt x="582" y="6384"/>
                      <a:pt x="512" y="6429"/>
                      <a:pt x="449" y="6429"/>
                    </a:cubicBezTo>
                    <a:cubicBezTo>
                      <a:pt x="416" y="6429"/>
                      <a:pt x="386" y="6417"/>
                      <a:pt x="361" y="6386"/>
                    </a:cubicBezTo>
                    <a:cubicBezTo>
                      <a:pt x="310" y="6327"/>
                      <a:pt x="314" y="6204"/>
                      <a:pt x="324" y="6114"/>
                    </a:cubicBezTo>
                    <a:cubicBezTo>
                      <a:pt x="408" y="5374"/>
                      <a:pt x="486" y="4629"/>
                      <a:pt x="598" y="3890"/>
                    </a:cubicBezTo>
                    <a:cubicBezTo>
                      <a:pt x="707" y="3185"/>
                      <a:pt x="848" y="2485"/>
                      <a:pt x="981" y="1785"/>
                    </a:cubicBezTo>
                    <a:cubicBezTo>
                      <a:pt x="1048" y="1431"/>
                      <a:pt x="1124" y="1083"/>
                      <a:pt x="1200" y="736"/>
                    </a:cubicBezTo>
                    <a:cubicBezTo>
                      <a:pt x="1212" y="670"/>
                      <a:pt x="1234" y="607"/>
                      <a:pt x="1261" y="541"/>
                    </a:cubicBezTo>
                    <a:cubicBezTo>
                      <a:pt x="1316" y="404"/>
                      <a:pt x="1408" y="326"/>
                      <a:pt x="1566" y="312"/>
                    </a:cubicBezTo>
                    <a:cubicBezTo>
                      <a:pt x="1644" y="305"/>
                      <a:pt x="1721" y="302"/>
                      <a:pt x="1797" y="302"/>
                    </a:cubicBezTo>
                    <a:close/>
                    <a:moveTo>
                      <a:pt x="1822" y="0"/>
                    </a:moveTo>
                    <a:cubicBezTo>
                      <a:pt x="1684" y="0"/>
                      <a:pt x="1545" y="15"/>
                      <a:pt x="1404" y="46"/>
                    </a:cubicBezTo>
                    <a:cubicBezTo>
                      <a:pt x="1198" y="91"/>
                      <a:pt x="1046" y="200"/>
                      <a:pt x="999" y="425"/>
                    </a:cubicBezTo>
                    <a:cubicBezTo>
                      <a:pt x="962" y="619"/>
                      <a:pt x="905" y="807"/>
                      <a:pt x="864" y="1002"/>
                    </a:cubicBezTo>
                    <a:cubicBezTo>
                      <a:pt x="700" y="1806"/>
                      <a:pt x="510" y="2608"/>
                      <a:pt x="381" y="3416"/>
                    </a:cubicBezTo>
                    <a:cubicBezTo>
                      <a:pt x="238" y="4285"/>
                      <a:pt x="146" y="5165"/>
                      <a:pt x="36" y="6043"/>
                    </a:cubicBezTo>
                    <a:cubicBezTo>
                      <a:pt x="17" y="6194"/>
                      <a:pt x="1" y="6348"/>
                      <a:pt x="7" y="6501"/>
                    </a:cubicBezTo>
                    <a:cubicBezTo>
                      <a:pt x="18" y="6689"/>
                      <a:pt x="89" y="6778"/>
                      <a:pt x="222" y="6778"/>
                    </a:cubicBezTo>
                    <a:cubicBezTo>
                      <a:pt x="268" y="6778"/>
                      <a:pt x="322" y="6768"/>
                      <a:pt x="383" y="6746"/>
                    </a:cubicBezTo>
                    <a:cubicBezTo>
                      <a:pt x="416" y="6736"/>
                      <a:pt x="447" y="6720"/>
                      <a:pt x="477" y="6708"/>
                    </a:cubicBezTo>
                    <a:cubicBezTo>
                      <a:pt x="672" y="6626"/>
                      <a:pt x="864" y="6544"/>
                      <a:pt x="1059" y="6462"/>
                    </a:cubicBezTo>
                    <a:cubicBezTo>
                      <a:pt x="2012" y="6061"/>
                      <a:pt x="2951" y="5621"/>
                      <a:pt x="3863" y="5128"/>
                    </a:cubicBezTo>
                    <a:cubicBezTo>
                      <a:pt x="4037" y="5034"/>
                      <a:pt x="4205" y="4926"/>
                      <a:pt x="4359" y="4801"/>
                    </a:cubicBezTo>
                    <a:cubicBezTo>
                      <a:pt x="4445" y="4727"/>
                      <a:pt x="4512" y="4619"/>
                      <a:pt x="4557" y="4514"/>
                    </a:cubicBezTo>
                    <a:cubicBezTo>
                      <a:pt x="4682" y="4222"/>
                      <a:pt x="4717" y="3913"/>
                      <a:pt x="4711" y="3598"/>
                    </a:cubicBezTo>
                    <a:cubicBezTo>
                      <a:pt x="4706" y="3054"/>
                      <a:pt x="4594" y="2528"/>
                      <a:pt x="4422" y="2016"/>
                    </a:cubicBezTo>
                    <a:cubicBezTo>
                      <a:pt x="4138" y="1161"/>
                      <a:pt x="3579" y="551"/>
                      <a:pt x="2748" y="204"/>
                    </a:cubicBezTo>
                    <a:cubicBezTo>
                      <a:pt x="2448" y="78"/>
                      <a:pt x="2139" y="0"/>
                      <a:pt x="1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2276075" y="3199775"/>
                <a:ext cx="102850" cy="153200"/>
              </a:xfrm>
              <a:custGeom>
                <a:rect b="b" l="l" r="r" t="t"/>
                <a:pathLst>
                  <a:path extrusionOk="0" h="6128" w="4114">
                    <a:moveTo>
                      <a:pt x="1488" y="1"/>
                    </a:moveTo>
                    <a:cubicBezTo>
                      <a:pt x="1412" y="1"/>
                      <a:pt x="1335" y="4"/>
                      <a:pt x="1257" y="11"/>
                    </a:cubicBezTo>
                    <a:cubicBezTo>
                      <a:pt x="1099" y="25"/>
                      <a:pt x="1007" y="103"/>
                      <a:pt x="952" y="240"/>
                    </a:cubicBezTo>
                    <a:cubicBezTo>
                      <a:pt x="925" y="306"/>
                      <a:pt x="903" y="369"/>
                      <a:pt x="891" y="435"/>
                    </a:cubicBezTo>
                    <a:cubicBezTo>
                      <a:pt x="815" y="782"/>
                      <a:pt x="739" y="1130"/>
                      <a:pt x="672" y="1484"/>
                    </a:cubicBezTo>
                    <a:cubicBezTo>
                      <a:pt x="539" y="2184"/>
                      <a:pt x="398" y="2884"/>
                      <a:pt x="289" y="3589"/>
                    </a:cubicBezTo>
                    <a:cubicBezTo>
                      <a:pt x="177" y="4328"/>
                      <a:pt x="99" y="5073"/>
                      <a:pt x="15" y="5813"/>
                    </a:cubicBezTo>
                    <a:cubicBezTo>
                      <a:pt x="5" y="5903"/>
                      <a:pt x="1" y="6026"/>
                      <a:pt x="52" y="6085"/>
                    </a:cubicBezTo>
                    <a:cubicBezTo>
                      <a:pt x="77" y="6116"/>
                      <a:pt x="107" y="6128"/>
                      <a:pt x="140" y="6128"/>
                    </a:cubicBezTo>
                    <a:cubicBezTo>
                      <a:pt x="203" y="6128"/>
                      <a:pt x="273" y="6083"/>
                      <a:pt x="330" y="6055"/>
                    </a:cubicBezTo>
                    <a:cubicBezTo>
                      <a:pt x="1073" y="5713"/>
                      <a:pt x="1813" y="5375"/>
                      <a:pt x="2548" y="5022"/>
                    </a:cubicBezTo>
                    <a:cubicBezTo>
                      <a:pt x="2918" y="4841"/>
                      <a:pt x="3276" y="4633"/>
                      <a:pt x="3642" y="4438"/>
                    </a:cubicBezTo>
                    <a:cubicBezTo>
                      <a:pt x="3898" y="4305"/>
                      <a:pt x="4050" y="4101"/>
                      <a:pt x="4074" y="3810"/>
                    </a:cubicBezTo>
                    <a:cubicBezTo>
                      <a:pt x="4091" y="3657"/>
                      <a:pt x="4105" y="3499"/>
                      <a:pt x="4113" y="3401"/>
                    </a:cubicBezTo>
                    <a:cubicBezTo>
                      <a:pt x="4097" y="2832"/>
                      <a:pt x="4009" y="2335"/>
                      <a:pt x="3845" y="1856"/>
                    </a:cubicBezTo>
                    <a:cubicBezTo>
                      <a:pt x="3667" y="1341"/>
                      <a:pt x="3409" y="874"/>
                      <a:pt x="2967" y="527"/>
                    </a:cubicBezTo>
                    <a:cubicBezTo>
                      <a:pt x="2522" y="180"/>
                      <a:pt x="2033" y="1"/>
                      <a:pt x="1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2305500" y="3296675"/>
                <a:ext cx="17200" cy="19650"/>
              </a:xfrm>
              <a:custGeom>
                <a:rect b="b" l="l" r="r" t="t"/>
                <a:pathLst>
                  <a:path extrusionOk="0" h="786" w="688">
                    <a:moveTo>
                      <a:pt x="445" y="1"/>
                    </a:moveTo>
                    <a:cubicBezTo>
                      <a:pt x="400" y="1"/>
                      <a:pt x="357" y="15"/>
                      <a:pt x="321" y="49"/>
                    </a:cubicBezTo>
                    <a:cubicBezTo>
                      <a:pt x="194" y="172"/>
                      <a:pt x="66" y="305"/>
                      <a:pt x="21" y="489"/>
                    </a:cubicBezTo>
                    <a:cubicBezTo>
                      <a:pt x="0" y="577"/>
                      <a:pt x="2" y="661"/>
                      <a:pt x="74" y="724"/>
                    </a:cubicBezTo>
                    <a:cubicBezTo>
                      <a:pt x="118" y="766"/>
                      <a:pt x="169" y="785"/>
                      <a:pt x="224" y="785"/>
                    </a:cubicBezTo>
                    <a:cubicBezTo>
                      <a:pt x="257" y="785"/>
                      <a:pt x="292" y="778"/>
                      <a:pt x="327" y="765"/>
                    </a:cubicBezTo>
                    <a:cubicBezTo>
                      <a:pt x="514" y="702"/>
                      <a:pt x="679" y="472"/>
                      <a:pt x="686" y="270"/>
                    </a:cubicBezTo>
                    <a:cubicBezTo>
                      <a:pt x="688" y="159"/>
                      <a:pt x="653" y="73"/>
                      <a:pt x="575" y="37"/>
                    </a:cubicBezTo>
                    <a:cubicBezTo>
                      <a:pt x="533" y="14"/>
                      <a:pt x="488" y="1"/>
                      <a:pt x="4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2338225" y="3272825"/>
                <a:ext cx="22575" cy="14150"/>
              </a:xfrm>
              <a:custGeom>
                <a:rect b="b" l="l" r="r" t="t"/>
                <a:pathLst>
                  <a:path extrusionOk="0" h="566" w="903">
                    <a:moveTo>
                      <a:pt x="504" y="0"/>
                    </a:moveTo>
                    <a:cubicBezTo>
                      <a:pt x="366" y="0"/>
                      <a:pt x="241" y="57"/>
                      <a:pt x="125" y="146"/>
                    </a:cubicBezTo>
                    <a:cubicBezTo>
                      <a:pt x="1" y="242"/>
                      <a:pt x="23" y="424"/>
                      <a:pt x="158" y="504"/>
                    </a:cubicBezTo>
                    <a:cubicBezTo>
                      <a:pt x="219" y="538"/>
                      <a:pt x="295" y="551"/>
                      <a:pt x="326" y="565"/>
                    </a:cubicBezTo>
                    <a:cubicBezTo>
                      <a:pt x="512" y="561"/>
                      <a:pt x="649" y="538"/>
                      <a:pt x="758" y="428"/>
                    </a:cubicBezTo>
                    <a:cubicBezTo>
                      <a:pt x="903" y="283"/>
                      <a:pt x="862" y="90"/>
                      <a:pt x="667" y="27"/>
                    </a:cubicBezTo>
                    <a:cubicBezTo>
                      <a:pt x="611" y="9"/>
                      <a:pt x="557" y="0"/>
                      <a:pt x="5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2317350" y="3222250"/>
                <a:ext cx="17175" cy="18350"/>
              </a:xfrm>
              <a:custGeom>
                <a:rect b="b" l="l" r="r" t="t"/>
                <a:pathLst>
                  <a:path extrusionOk="0" h="734" w="687">
                    <a:moveTo>
                      <a:pt x="245" y="1"/>
                    </a:moveTo>
                    <a:cubicBezTo>
                      <a:pt x="215" y="1"/>
                      <a:pt x="183" y="9"/>
                      <a:pt x="150" y="27"/>
                    </a:cubicBezTo>
                    <a:cubicBezTo>
                      <a:pt x="52" y="78"/>
                      <a:pt x="1" y="166"/>
                      <a:pt x="5" y="278"/>
                    </a:cubicBezTo>
                    <a:cubicBezTo>
                      <a:pt x="15" y="446"/>
                      <a:pt x="87" y="583"/>
                      <a:pt x="226" y="677"/>
                    </a:cubicBezTo>
                    <a:cubicBezTo>
                      <a:pt x="285" y="715"/>
                      <a:pt x="341" y="734"/>
                      <a:pt x="394" y="734"/>
                    </a:cubicBezTo>
                    <a:cubicBezTo>
                      <a:pt x="452" y="734"/>
                      <a:pt x="507" y="712"/>
                      <a:pt x="557" y="669"/>
                    </a:cubicBezTo>
                    <a:cubicBezTo>
                      <a:pt x="653" y="587"/>
                      <a:pt x="686" y="450"/>
                      <a:pt x="615" y="329"/>
                    </a:cubicBezTo>
                    <a:cubicBezTo>
                      <a:pt x="563" y="239"/>
                      <a:pt x="488" y="158"/>
                      <a:pt x="410" y="84"/>
                    </a:cubicBezTo>
                    <a:cubicBezTo>
                      <a:pt x="364" y="35"/>
                      <a:pt x="308" y="1"/>
                      <a:pt x="2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2307075" y="3261800"/>
                <a:ext cx="13325" cy="18800"/>
              </a:xfrm>
              <a:custGeom>
                <a:rect b="b" l="l" r="r" t="t"/>
                <a:pathLst>
                  <a:path extrusionOk="0" h="752" w="533">
                    <a:moveTo>
                      <a:pt x="281" y="0"/>
                    </a:moveTo>
                    <a:cubicBezTo>
                      <a:pt x="227" y="0"/>
                      <a:pt x="169" y="26"/>
                      <a:pt x="119" y="77"/>
                    </a:cubicBezTo>
                    <a:cubicBezTo>
                      <a:pt x="23" y="180"/>
                      <a:pt x="7" y="306"/>
                      <a:pt x="1" y="423"/>
                    </a:cubicBezTo>
                    <a:cubicBezTo>
                      <a:pt x="7" y="478"/>
                      <a:pt x="9" y="517"/>
                      <a:pt x="11" y="556"/>
                    </a:cubicBezTo>
                    <a:cubicBezTo>
                      <a:pt x="23" y="654"/>
                      <a:pt x="80" y="724"/>
                      <a:pt x="177" y="746"/>
                    </a:cubicBezTo>
                    <a:cubicBezTo>
                      <a:pt x="193" y="750"/>
                      <a:pt x="210" y="752"/>
                      <a:pt x="226" y="752"/>
                    </a:cubicBezTo>
                    <a:cubicBezTo>
                      <a:pt x="296" y="752"/>
                      <a:pt x="356" y="716"/>
                      <a:pt x="397" y="652"/>
                    </a:cubicBezTo>
                    <a:cubicBezTo>
                      <a:pt x="502" y="491"/>
                      <a:pt x="532" y="317"/>
                      <a:pt x="459" y="137"/>
                    </a:cubicBezTo>
                    <a:cubicBezTo>
                      <a:pt x="422" y="46"/>
                      <a:pt x="354" y="0"/>
                      <a:pt x="2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2107550" y="3382775"/>
                <a:ext cx="136225" cy="152850"/>
              </a:xfrm>
              <a:custGeom>
                <a:rect b="b" l="l" r="r" t="t"/>
                <a:pathLst>
                  <a:path extrusionOk="0" h="6114" w="5449">
                    <a:moveTo>
                      <a:pt x="4766" y="379"/>
                    </a:moveTo>
                    <a:cubicBezTo>
                      <a:pt x="4794" y="379"/>
                      <a:pt x="4821" y="391"/>
                      <a:pt x="4843" y="427"/>
                    </a:cubicBezTo>
                    <a:cubicBezTo>
                      <a:pt x="4902" y="519"/>
                      <a:pt x="4837" y="609"/>
                      <a:pt x="4774" y="684"/>
                    </a:cubicBezTo>
                    <a:cubicBezTo>
                      <a:pt x="4170" y="1446"/>
                      <a:pt x="3556" y="2196"/>
                      <a:pt x="2967" y="2964"/>
                    </a:cubicBezTo>
                    <a:cubicBezTo>
                      <a:pt x="2312" y="3815"/>
                      <a:pt x="1674" y="4684"/>
                      <a:pt x="1030" y="5550"/>
                    </a:cubicBezTo>
                    <a:cubicBezTo>
                      <a:pt x="961" y="5644"/>
                      <a:pt x="897" y="5691"/>
                      <a:pt x="837" y="5691"/>
                    </a:cubicBezTo>
                    <a:cubicBezTo>
                      <a:pt x="769" y="5691"/>
                      <a:pt x="709" y="5629"/>
                      <a:pt x="657" y="5503"/>
                    </a:cubicBezTo>
                    <a:cubicBezTo>
                      <a:pt x="477" y="5071"/>
                      <a:pt x="381" y="4619"/>
                      <a:pt x="348" y="4150"/>
                    </a:cubicBezTo>
                    <a:cubicBezTo>
                      <a:pt x="338" y="4007"/>
                      <a:pt x="330" y="3866"/>
                      <a:pt x="320" y="3682"/>
                    </a:cubicBezTo>
                    <a:cubicBezTo>
                      <a:pt x="326" y="3373"/>
                      <a:pt x="352" y="3023"/>
                      <a:pt x="453" y="2685"/>
                    </a:cubicBezTo>
                    <a:cubicBezTo>
                      <a:pt x="526" y="2444"/>
                      <a:pt x="657" y="2260"/>
                      <a:pt x="890" y="2129"/>
                    </a:cubicBezTo>
                    <a:cubicBezTo>
                      <a:pt x="2087" y="1462"/>
                      <a:pt x="3329" y="907"/>
                      <a:pt x="4614" y="435"/>
                    </a:cubicBezTo>
                    <a:cubicBezTo>
                      <a:pt x="4661" y="417"/>
                      <a:pt x="4716" y="379"/>
                      <a:pt x="4766" y="379"/>
                    </a:cubicBezTo>
                    <a:close/>
                    <a:moveTo>
                      <a:pt x="5178" y="1"/>
                    </a:moveTo>
                    <a:cubicBezTo>
                      <a:pt x="5159" y="1"/>
                      <a:pt x="5138" y="2"/>
                      <a:pt x="5117" y="5"/>
                    </a:cubicBezTo>
                    <a:cubicBezTo>
                      <a:pt x="5011" y="20"/>
                      <a:pt x="4904" y="46"/>
                      <a:pt x="4802" y="79"/>
                    </a:cubicBezTo>
                    <a:cubicBezTo>
                      <a:pt x="3908" y="355"/>
                      <a:pt x="3051" y="736"/>
                      <a:pt x="2210" y="1141"/>
                    </a:cubicBezTo>
                    <a:cubicBezTo>
                      <a:pt x="1733" y="1368"/>
                      <a:pt x="1283" y="1646"/>
                      <a:pt x="811" y="1877"/>
                    </a:cubicBezTo>
                    <a:cubicBezTo>
                      <a:pt x="465" y="2043"/>
                      <a:pt x="266" y="2307"/>
                      <a:pt x="164" y="2663"/>
                    </a:cubicBezTo>
                    <a:cubicBezTo>
                      <a:pt x="64" y="3007"/>
                      <a:pt x="19" y="3361"/>
                      <a:pt x="0" y="3723"/>
                    </a:cubicBezTo>
                    <a:cubicBezTo>
                      <a:pt x="43" y="4085"/>
                      <a:pt x="70" y="4447"/>
                      <a:pt x="133" y="4805"/>
                    </a:cubicBezTo>
                    <a:cubicBezTo>
                      <a:pt x="197" y="5169"/>
                      <a:pt x="305" y="5521"/>
                      <a:pt x="489" y="5846"/>
                    </a:cubicBezTo>
                    <a:cubicBezTo>
                      <a:pt x="590" y="6024"/>
                      <a:pt x="701" y="6113"/>
                      <a:pt x="820" y="6113"/>
                    </a:cubicBezTo>
                    <a:cubicBezTo>
                      <a:pt x="921" y="6113"/>
                      <a:pt x="1029" y="6048"/>
                      <a:pt x="1140" y="5916"/>
                    </a:cubicBezTo>
                    <a:cubicBezTo>
                      <a:pt x="1283" y="5746"/>
                      <a:pt x="1410" y="5564"/>
                      <a:pt x="1539" y="5386"/>
                    </a:cubicBezTo>
                    <a:cubicBezTo>
                      <a:pt x="2157" y="4549"/>
                      <a:pt x="2762" y="3706"/>
                      <a:pt x="3390" y="2882"/>
                    </a:cubicBezTo>
                    <a:cubicBezTo>
                      <a:pt x="3963" y="2131"/>
                      <a:pt x="4567" y="1399"/>
                      <a:pt x="5156" y="654"/>
                    </a:cubicBezTo>
                    <a:cubicBezTo>
                      <a:pt x="5238" y="552"/>
                      <a:pt x="5314" y="443"/>
                      <a:pt x="5365" y="324"/>
                    </a:cubicBezTo>
                    <a:cubicBezTo>
                      <a:pt x="5448" y="137"/>
                      <a:pt x="5361" y="1"/>
                      <a:pt x="51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2115525" y="3392225"/>
                <a:ext cx="114600" cy="132850"/>
              </a:xfrm>
              <a:custGeom>
                <a:rect b="b" l="l" r="r" t="t"/>
                <a:pathLst>
                  <a:path extrusionOk="0" h="5314" w="4584">
                    <a:moveTo>
                      <a:pt x="4447" y="1"/>
                    </a:moveTo>
                    <a:cubicBezTo>
                      <a:pt x="4397" y="1"/>
                      <a:pt x="4342" y="39"/>
                      <a:pt x="4295" y="57"/>
                    </a:cubicBezTo>
                    <a:cubicBezTo>
                      <a:pt x="3010" y="529"/>
                      <a:pt x="1768" y="1084"/>
                      <a:pt x="571" y="1751"/>
                    </a:cubicBezTo>
                    <a:cubicBezTo>
                      <a:pt x="338" y="1882"/>
                      <a:pt x="207" y="2066"/>
                      <a:pt x="134" y="2307"/>
                    </a:cubicBezTo>
                    <a:cubicBezTo>
                      <a:pt x="33" y="2645"/>
                      <a:pt x="7" y="2995"/>
                      <a:pt x="1" y="3304"/>
                    </a:cubicBezTo>
                    <a:cubicBezTo>
                      <a:pt x="11" y="3488"/>
                      <a:pt x="19" y="3629"/>
                      <a:pt x="29" y="3772"/>
                    </a:cubicBezTo>
                    <a:cubicBezTo>
                      <a:pt x="62" y="4241"/>
                      <a:pt x="158" y="4693"/>
                      <a:pt x="338" y="5125"/>
                    </a:cubicBezTo>
                    <a:cubicBezTo>
                      <a:pt x="390" y="5251"/>
                      <a:pt x="450" y="5313"/>
                      <a:pt x="518" y="5313"/>
                    </a:cubicBezTo>
                    <a:cubicBezTo>
                      <a:pt x="578" y="5313"/>
                      <a:pt x="642" y="5266"/>
                      <a:pt x="711" y="5172"/>
                    </a:cubicBezTo>
                    <a:cubicBezTo>
                      <a:pt x="1355" y="4306"/>
                      <a:pt x="1993" y="3437"/>
                      <a:pt x="2648" y="2586"/>
                    </a:cubicBezTo>
                    <a:cubicBezTo>
                      <a:pt x="3237" y="1818"/>
                      <a:pt x="3851" y="1068"/>
                      <a:pt x="4455" y="306"/>
                    </a:cubicBezTo>
                    <a:cubicBezTo>
                      <a:pt x="4518" y="231"/>
                      <a:pt x="4583" y="141"/>
                      <a:pt x="4524" y="49"/>
                    </a:cubicBezTo>
                    <a:cubicBezTo>
                      <a:pt x="4502" y="13"/>
                      <a:pt x="4475" y="1"/>
                      <a:pt x="4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2131900" y="3470925"/>
                <a:ext cx="18375" cy="17625"/>
              </a:xfrm>
              <a:custGeom>
                <a:rect b="b" l="l" r="r" t="t"/>
                <a:pathLst>
                  <a:path extrusionOk="0" h="705" w="735">
                    <a:moveTo>
                      <a:pt x="447" y="0"/>
                    </a:moveTo>
                    <a:cubicBezTo>
                      <a:pt x="437" y="0"/>
                      <a:pt x="426" y="1"/>
                      <a:pt x="416" y="2"/>
                    </a:cubicBezTo>
                    <a:cubicBezTo>
                      <a:pt x="225" y="29"/>
                      <a:pt x="33" y="227"/>
                      <a:pt x="17" y="418"/>
                    </a:cubicBezTo>
                    <a:cubicBezTo>
                      <a:pt x="0" y="592"/>
                      <a:pt x="98" y="700"/>
                      <a:pt x="272" y="704"/>
                    </a:cubicBezTo>
                    <a:cubicBezTo>
                      <a:pt x="273" y="704"/>
                      <a:pt x="274" y="704"/>
                      <a:pt x="274" y="704"/>
                    </a:cubicBezTo>
                    <a:cubicBezTo>
                      <a:pt x="499" y="704"/>
                      <a:pt x="735" y="364"/>
                      <a:pt x="655" y="150"/>
                    </a:cubicBezTo>
                    <a:cubicBezTo>
                      <a:pt x="624" y="57"/>
                      <a:pt x="543" y="0"/>
                      <a:pt x="4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2140900" y="3441550"/>
                <a:ext cx="19450" cy="15800"/>
              </a:xfrm>
              <a:custGeom>
                <a:rect b="b" l="l" r="r" t="t"/>
                <a:pathLst>
                  <a:path extrusionOk="0" h="632" w="778">
                    <a:moveTo>
                      <a:pt x="500" y="1"/>
                    </a:moveTo>
                    <a:cubicBezTo>
                      <a:pt x="315" y="1"/>
                      <a:pt x="101" y="140"/>
                      <a:pt x="33" y="296"/>
                    </a:cubicBezTo>
                    <a:cubicBezTo>
                      <a:pt x="0" y="377"/>
                      <a:pt x="2" y="461"/>
                      <a:pt x="60" y="537"/>
                    </a:cubicBezTo>
                    <a:cubicBezTo>
                      <a:pt x="107" y="599"/>
                      <a:pt x="171" y="631"/>
                      <a:pt x="243" y="631"/>
                    </a:cubicBezTo>
                    <a:cubicBezTo>
                      <a:pt x="261" y="631"/>
                      <a:pt x="280" y="629"/>
                      <a:pt x="299" y="625"/>
                    </a:cubicBezTo>
                    <a:cubicBezTo>
                      <a:pt x="450" y="592"/>
                      <a:pt x="583" y="516"/>
                      <a:pt x="690" y="398"/>
                    </a:cubicBezTo>
                    <a:cubicBezTo>
                      <a:pt x="757" y="322"/>
                      <a:pt x="778" y="224"/>
                      <a:pt x="737" y="130"/>
                    </a:cubicBezTo>
                    <a:cubicBezTo>
                      <a:pt x="696" y="28"/>
                      <a:pt x="600" y="7"/>
                      <a:pt x="5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2177825" y="3423000"/>
                <a:ext cx="16750" cy="16850"/>
              </a:xfrm>
              <a:custGeom>
                <a:rect b="b" l="l" r="r" t="t"/>
                <a:pathLst>
                  <a:path extrusionOk="0" h="674" w="670">
                    <a:moveTo>
                      <a:pt x="388" y="0"/>
                    </a:moveTo>
                    <a:cubicBezTo>
                      <a:pt x="360" y="0"/>
                      <a:pt x="330" y="6"/>
                      <a:pt x="299" y="17"/>
                    </a:cubicBezTo>
                    <a:cubicBezTo>
                      <a:pt x="154" y="68"/>
                      <a:pt x="1" y="287"/>
                      <a:pt x="1" y="442"/>
                    </a:cubicBezTo>
                    <a:cubicBezTo>
                      <a:pt x="1" y="582"/>
                      <a:pt x="87" y="674"/>
                      <a:pt x="219" y="674"/>
                    </a:cubicBezTo>
                    <a:cubicBezTo>
                      <a:pt x="224" y="674"/>
                      <a:pt x="230" y="674"/>
                      <a:pt x="236" y="673"/>
                    </a:cubicBezTo>
                    <a:cubicBezTo>
                      <a:pt x="477" y="661"/>
                      <a:pt x="670" y="360"/>
                      <a:pt x="575" y="137"/>
                    </a:cubicBezTo>
                    <a:cubicBezTo>
                      <a:pt x="537" y="47"/>
                      <a:pt x="470" y="0"/>
                      <a:pt x="3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2174700" y="3206200"/>
                <a:ext cx="99275" cy="160850"/>
              </a:xfrm>
              <a:custGeom>
                <a:rect b="b" l="l" r="r" t="t"/>
                <a:pathLst>
                  <a:path extrusionOk="0" h="6434" w="3971">
                    <a:moveTo>
                      <a:pt x="3573" y="317"/>
                    </a:moveTo>
                    <a:cubicBezTo>
                      <a:pt x="3639" y="317"/>
                      <a:pt x="3664" y="369"/>
                      <a:pt x="3657" y="472"/>
                    </a:cubicBezTo>
                    <a:cubicBezTo>
                      <a:pt x="3647" y="603"/>
                      <a:pt x="3640" y="734"/>
                      <a:pt x="3634" y="863"/>
                    </a:cubicBezTo>
                    <a:cubicBezTo>
                      <a:pt x="3636" y="863"/>
                      <a:pt x="3512" y="2162"/>
                      <a:pt x="3450" y="2811"/>
                    </a:cubicBezTo>
                    <a:cubicBezTo>
                      <a:pt x="3419" y="3136"/>
                      <a:pt x="3403" y="3463"/>
                      <a:pt x="3374" y="3791"/>
                    </a:cubicBezTo>
                    <a:cubicBezTo>
                      <a:pt x="3338" y="4241"/>
                      <a:pt x="3293" y="4691"/>
                      <a:pt x="3252" y="5145"/>
                    </a:cubicBezTo>
                    <a:cubicBezTo>
                      <a:pt x="3235" y="5329"/>
                      <a:pt x="3219" y="5515"/>
                      <a:pt x="3201" y="5702"/>
                    </a:cubicBezTo>
                    <a:cubicBezTo>
                      <a:pt x="3196" y="5747"/>
                      <a:pt x="3186" y="5792"/>
                      <a:pt x="3168" y="5833"/>
                    </a:cubicBezTo>
                    <a:cubicBezTo>
                      <a:pt x="3140" y="5893"/>
                      <a:pt x="3100" y="5924"/>
                      <a:pt x="3051" y="5924"/>
                    </a:cubicBezTo>
                    <a:cubicBezTo>
                      <a:pt x="3028" y="5924"/>
                      <a:pt x="3002" y="5917"/>
                      <a:pt x="2975" y="5902"/>
                    </a:cubicBezTo>
                    <a:cubicBezTo>
                      <a:pt x="2941" y="5884"/>
                      <a:pt x="2912" y="5855"/>
                      <a:pt x="2881" y="5830"/>
                    </a:cubicBezTo>
                    <a:cubicBezTo>
                      <a:pt x="2198" y="5260"/>
                      <a:pt x="1519" y="4687"/>
                      <a:pt x="915" y="4030"/>
                    </a:cubicBezTo>
                    <a:cubicBezTo>
                      <a:pt x="780" y="3881"/>
                      <a:pt x="627" y="3744"/>
                      <a:pt x="484" y="3598"/>
                    </a:cubicBezTo>
                    <a:cubicBezTo>
                      <a:pt x="355" y="3467"/>
                      <a:pt x="344" y="3373"/>
                      <a:pt x="445" y="3220"/>
                    </a:cubicBezTo>
                    <a:cubicBezTo>
                      <a:pt x="725" y="2784"/>
                      <a:pt x="1060" y="2395"/>
                      <a:pt x="1414" y="2017"/>
                    </a:cubicBezTo>
                    <a:cubicBezTo>
                      <a:pt x="1946" y="1446"/>
                      <a:pt x="2521" y="924"/>
                      <a:pt x="3180" y="509"/>
                    </a:cubicBezTo>
                    <a:cubicBezTo>
                      <a:pt x="3278" y="448"/>
                      <a:pt x="3374" y="388"/>
                      <a:pt x="3477" y="341"/>
                    </a:cubicBezTo>
                    <a:cubicBezTo>
                      <a:pt x="3515" y="325"/>
                      <a:pt x="3547" y="317"/>
                      <a:pt x="3573" y="317"/>
                    </a:cubicBezTo>
                    <a:close/>
                    <a:moveTo>
                      <a:pt x="3669" y="1"/>
                    </a:moveTo>
                    <a:cubicBezTo>
                      <a:pt x="3591" y="1"/>
                      <a:pt x="3498" y="28"/>
                      <a:pt x="3395" y="85"/>
                    </a:cubicBezTo>
                    <a:cubicBezTo>
                      <a:pt x="3014" y="296"/>
                      <a:pt x="2640" y="527"/>
                      <a:pt x="2290" y="783"/>
                    </a:cubicBezTo>
                    <a:cubicBezTo>
                      <a:pt x="1789" y="1149"/>
                      <a:pt x="1380" y="1620"/>
                      <a:pt x="958" y="2070"/>
                    </a:cubicBezTo>
                    <a:cubicBezTo>
                      <a:pt x="662" y="2385"/>
                      <a:pt x="400" y="2729"/>
                      <a:pt x="175" y="3095"/>
                    </a:cubicBezTo>
                    <a:cubicBezTo>
                      <a:pt x="1" y="3381"/>
                      <a:pt x="25" y="3574"/>
                      <a:pt x="256" y="3811"/>
                    </a:cubicBezTo>
                    <a:cubicBezTo>
                      <a:pt x="475" y="4034"/>
                      <a:pt x="700" y="4249"/>
                      <a:pt x="915" y="4476"/>
                    </a:cubicBezTo>
                    <a:cubicBezTo>
                      <a:pt x="1566" y="5170"/>
                      <a:pt x="2306" y="5761"/>
                      <a:pt x="3045" y="6354"/>
                    </a:cubicBezTo>
                    <a:cubicBezTo>
                      <a:pt x="3088" y="6387"/>
                      <a:pt x="3145" y="6407"/>
                      <a:pt x="3198" y="6424"/>
                    </a:cubicBezTo>
                    <a:cubicBezTo>
                      <a:pt x="3223" y="6430"/>
                      <a:pt x="3244" y="6433"/>
                      <a:pt x="3264" y="6433"/>
                    </a:cubicBezTo>
                    <a:cubicBezTo>
                      <a:pt x="3335" y="6433"/>
                      <a:pt x="3380" y="6393"/>
                      <a:pt x="3407" y="6311"/>
                    </a:cubicBezTo>
                    <a:cubicBezTo>
                      <a:pt x="3417" y="6281"/>
                      <a:pt x="3421" y="6244"/>
                      <a:pt x="3426" y="6211"/>
                    </a:cubicBezTo>
                    <a:cubicBezTo>
                      <a:pt x="3499" y="5505"/>
                      <a:pt x="3583" y="4801"/>
                      <a:pt x="3653" y="4098"/>
                    </a:cubicBezTo>
                    <a:cubicBezTo>
                      <a:pt x="3700" y="3641"/>
                      <a:pt x="3726" y="3183"/>
                      <a:pt x="3767" y="2725"/>
                    </a:cubicBezTo>
                    <a:cubicBezTo>
                      <a:pt x="3833" y="1984"/>
                      <a:pt x="3953" y="472"/>
                      <a:pt x="3955" y="460"/>
                    </a:cubicBezTo>
                    <a:cubicBezTo>
                      <a:pt x="3970" y="166"/>
                      <a:pt x="3862" y="1"/>
                      <a:pt x="3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2183300" y="3214125"/>
                <a:ext cx="83025" cy="140200"/>
              </a:xfrm>
              <a:custGeom>
                <a:rect b="b" l="l" r="r" t="t"/>
                <a:pathLst>
                  <a:path extrusionOk="0" h="5608" w="3321">
                    <a:moveTo>
                      <a:pt x="3229" y="0"/>
                    </a:moveTo>
                    <a:cubicBezTo>
                      <a:pt x="3203" y="0"/>
                      <a:pt x="3171" y="8"/>
                      <a:pt x="3133" y="24"/>
                    </a:cubicBezTo>
                    <a:cubicBezTo>
                      <a:pt x="3030" y="71"/>
                      <a:pt x="2934" y="131"/>
                      <a:pt x="2836" y="192"/>
                    </a:cubicBezTo>
                    <a:cubicBezTo>
                      <a:pt x="2177" y="607"/>
                      <a:pt x="1602" y="1129"/>
                      <a:pt x="1070" y="1700"/>
                    </a:cubicBezTo>
                    <a:cubicBezTo>
                      <a:pt x="716" y="2078"/>
                      <a:pt x="381" y="2467"/>
                      <a:pt x="101" y="2903"/>
                    </a:cubicBezTo>
                    <a:cubicBezTo>
                      <a:pt x="0" y="3056"/>
                      <a:pt x="11" y="3150"/>
                      <a:pt x="140" y="3281"/>
                    </a:cubicBezTo>
                    <a:cubicBezTo>
                      <a:pt x="283" y="3427"/>
                      <a:pt x="436" y="3564"/>
                      <a:pt x="571" y="3713"/>
                    </a:cubicBezTo>
                    <a:cubicBezTo>
                      <a:pt x="1175" y="4370"/>
                      <a:pt x="1854" y="4943"/>
                      <a:pt x="2537" y="5513"/>
                    </a:cubicBezTo>
                    <a:cubicBezTo>
                      <a:pt x="2568" y="5538"/>
                      <a:pt x="2597" y="5567"/>
                      <a:pt x="2631" y="5585"/>
                    </a:cubicBezTo>
                    <a:cubicBezTo>
                      <a:pt x="2658" y="5600"/>
                      <a:pt x="2684" y="5607"/>
                      <a:pt x="2707" y="5607"/>
                    </a:cubicBezTo>
                    <a:cubicBezTo>
                      <a:pt x="2756" y="5607"/>
                      <a:pt x="2796" y="5576"/>
                      <a:pt x="2824" y="5516"/>
                    </a:cubicBezTo>
                    <a:cubicBezTo>
                      <a:pt x="2842" y="5475"/>
                      <a:pt x="2852" y="5430"/>
                      <a:pt x="2857" y="5385"/>
                    </a:cubicBezTo>
                    <a:cubicBezTo>
                      <a:pt x="2875" y="5198"/>
                      <a:pt x="2891" y="5012"/>
                      <a:pt x="2908" y="4828"/>
                    </a:cubicBezTo>
                    <a:cubicBezTo>
                      <a:pt x="2949" y="4374"/>
                      <a:pt x="2994" y="3924"/>
                      <a:pt x="3030" y="3474"/>
                    </a:cubicBezTo>
                    <a:cubicBezTo>
                      <a:pt x="3059" y="3146"/>
                      <a:pt x="3075" y="2819"/>
                      <a:pt x="3106" y="2494"/>
                    </a:cubicBezTo>
                    <a:cubicBezTo>
                      <a:pt x="3168" y="1845"/>
                      <a:pt x="3292" y="546"/>
                      <a:pt x="3290" y="546"/>
                    </a:cubicBezTo>
                    <a:cubicBezTo>
                      <a:pt x="3296" y="417"/>
                      <a:pt x="3303" y="286"/>
                      <a:pt x="3313" y="155"/>
                    </a:cubicBezTo>
                    <a:cubicBezTo>
                      <a:pt x="3320" y="52"/>
                      <a:pt x="3295" y="0"/>
                      <a:pt x="3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2229750" y="3295275"/>
                <a:ext cx="14750" cy="19225"/>
              </a:xfrm>
              <a:custGeom>
                <a:rect b="b" l="l" r="r" t="t"/>
                <a:pathLst>
                  <a:path extrusionOk="0" h="769" w="590">
                    <a:moveTo>
                      <a:pt x="326" y="0"/>
                    </a:moveTo>
                    <a:cubicBezTo>
                      <a:pt x="237" y="0"/>
                      <a:pt x="151" y="40"/>
                      <a:pt x="104" y="119"/>
                    </a:cubicBezTo>
                    <a:cubicBezTo>
                      <a:pt x="35" y="236"/>
                      <a:pt x="0" y="682"/>
                      <a:pt x="61" y="731"/>
                    </a:cubicBezTo>
                    <a:cubicBezTo>
                      <a:pt x="93" y="758"/>
                      <a:pt x="129" y="769"/>
                      <a:pt x="165" y="769"/>
                    </a:cubicBezTo>
                    <a:cubicBezTo>
                      <a:pt x="219" y="769"/>
                      <a:pt x="275" y="745"/>
                      <a:pt x="327" y="713"/>
                    </a:cubicBezTo>
                    <a:cubicBezTo>
                      <a:pt x="475" y="614"/>
                      <a:pt x="544" y="471"/>
                      <a:pt x="569" y="303"/>
                    </a:cubicBezTo>
                    <a:cubicBezTo>
                      <a:pt x="589" y="164"/>
                      <a:pt x="536" y="66"/>
                      <a:pt x="434" y="21"/>
                    </a:cubicBezTo>
                    <a:cubicBezTo>
                      <a:pt x="399" y="7"/>
                      <a:pt x="362" y="0"/>
                      <a:pt x="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2202275" y="3287225"/>
                <a:ext cx="20625" cy="12375"/>
              </a:xfrm>
              <a:custGeom>
                <a:rect b="b" l="l" r="r" t="t"/>
                <a:pathLst>
                  <a:path extrusionOk="0" h="495" w="825">
                    <a:moveTo>
                      <a:pt x="276" y="0"/>
                    </a:moveTo>
                    <a:cubicBezTo>
                      <a:pt x="263" y="0"/>
                      <a:pt x="252" y="1"/>
                      <a:pt x="246" y="1"/>
                    </a:cubicBezTo>
                    <a:cubicBezTo>
                      <a:pt x="121" y="16"/>
                      <a:pt x="35" y="93"/>
                      <a:pt x="17" y="196"/>
                    </a:cubicBezTo>
                    <a:cubicBezTo>
                      <a:pt x="0" y="296"/>
                      <a:pt x="66" y="400"/>
                      <a:pt x="180" y="445"/>
                    </a:cubicBezTo>
                    <a:cubicBezTo>
                      <a:pt x="263" y="478"/>
                      <a:pt x="347" y="495"/>
                      <a:pt x="431" y="495"/>
                    </a:cubicBezTo>
                    <a:cubicBezTo>
                      <a:pt x="508" y="495"/>
                      <a:pt x="585" y="481"/>
                      <a:pt x="661" y="451"/>
                    </a:cubicBezTo>
                    <a:cubicBezTo>
                      <a:pt x="747" y="417"/>
                      <a:pt x="805" y="357"/>
                      <a:pt x="815" y="263"/>
                    </a:cubicBezTo>
                    <a:cubicBezTo>
                      <a:pt x="825" y="161"/>
                      <a:pt x="766" y="85"/>
                      <a:pt x="680" y="50"/>
                    </a:cubicBezTo>
                    <a:cubicBezTo>
                      <a:pt x="603" y="18"/>
                      <a:pt x="369" y="0"/>
                      <a:pt x="2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2224375" y="3258825"/>
                <a:ext cx="10800" cy="17200"/>
              </a:xfrm>
              <a:custGeom>
                <a:rect b="b" l="l" r="r" t="t"/>
                <a:pathLst>
                  <a:path extrusionOk="0" h="688" w="432">
                    <a:moveTo>
                      <a:pt x="253" y="0"/>
                    </a:moveTo>
                    <a:cubicBezTo>
                      <a:pt x="123" y="0"/>
                      <a:pt x="43" y="65"/>
                      <a:pt x="17" y="219"/>
                    </a:cubicBezTo>
                    <a:cubicBezTo>
                      <a:pt x="2" y="321"/>
                      <a:pt x="0" y="436"/>
                      <a:pt x="25" y="536"/>
                    </a:cubicBezTo>
                    <a:cubicBezTo>
                      <a:pt x="50" y="634"/>
                      <a:pt x="125" y="688"/>
                      <a:pt x="205" y="688"/>
                    </a:cubicBezTo>
                    <a:cubicBezTo>
                      <a:pt x="262" y="688"/>
                      <a:pt x="321" y="660"/>
                      <a:pt x="364" y="599"/>
                    </a:cubicBezTo>
                    <a:cubicBezTo>
                      <a:pt x="432" y="507"/>
                      <a:pt x="422" y="16"/>
                      <a:pt x="289" y="2"/>
                    </a:cubicBezTo>
                    <a:cubicBezTo>
                      <a:pt x="276" y="1"/>
                      <a:pt x="264" y="0"/>
                      <a:pt x="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2120900" y="3311375"/>
                <a:ext cx="126825" cy="103300"/>
              </a:xfrm>
              <a:custGeom>
                <a:rect b="b" l="l" r="r" t="t"/>
                <a:pathLst>
                  <a:path extrusionOk="0" h="4132" w="5073">
                    <a:moveTo>
                      <a:pt x="1859" y="386"/>
                    </a:moveTo>
                    <a:cubicBezTo>
                      <a:pt x="1922" y="386"/>
                      <a:pt x="1986" y="405"/>
                      <a:pt x="2048" y="445"/>
                    </a:cubicBezTo>
                    <a:cubicBezTo>
                      <a:pt x="2433" y="684"/>
                      <a:pt x="2822" y="918"/>
                      <a:pt x="3192" y="1177"/>
                    </a:cubicBezTo>
                    <a:cubicBezTo>
                      <a:pt x="3579" y="1452"/>
                      <a:pt x="3949" y="1754"/>
                      <a:pt x="4325" y="2045"/>
                    </a:cubicBezTo>
                    <a:cubicBezTo>
                      <a:pt x="4360" y="2074"/>
                      <a:pt x="4397" y="2098"/>
                      <a:pt x="4430" y="2133"/>
                    </a:cubicBezTo>
                    <a:cubicBezTo>
                      <a:pt x="4548" y="2247"/>
                      <a:pt x="4532" y="2323"/>
                      <a:pt x="4379" y="2378"/>
                    </a:cubicBezTo>
                    <a:cubicBezTo>
                      <a:pt x="3190" y="2800"/>
                      <a:pt x="2001" y="3219"/>
                      <a:pt x="809" y="3639"/>
                    </a:cubicBezTo>
                    <a:cubicBezTo>
                      <a:pt x="735" y="3663"/>
                      <a:pt x="657" y="3684"/>
                      <a:pt x="581" y="3702"/>
                    </a:cubicBezTo>
                    <a:cubicBezTo>
                      <a:pt x="542" y="3711"/>
                      <a:pt x="507" y="3716"/>
                      <a:pt x="477" y="3716"/>
                    </a:cubicBezTo>
                    <a:cubicBezTo>
                      <a:pt x="361" y="3716"/>
                      <a:pt x="313" y="3646"/>
                      <a:pt x="295" y="3483"/>
                    </a:cubicBezTo>
                    <a:cubicBezTo>
                      <a:pt x="385" y="3125"/>
                      <a:pt x="461" y="2767"/>
                      <a:pt x="563" y="2419"/>
                    </a:cubicBezTo>
                    <a:cubicBezTo>
                      <a:pt x="745" y="1810"/>
                      <a:pt x="1021" y="1247"/>
                      <a:pt x="1398" y="736"/>
                    </a:cubicBezTo>
                    <a:cubicBezTo>
                      <a:pt x="1461" y="650"/>
                      <a:pt x="1531" y="564"/>
                      <a:pt x="1608" y="492"/>
                    </a:cubicBezTo>
                    <a:cubicBezTo>
                      <a:pt x="1686" y="423"/>
                      <a:pt x="1772" y="386"/>
                      <a:pt x="1859" y="386"/>
                    </a:cubicBezTo>
                    <a:close/>
                    <a:moveTo>
                      <a:pt x="1723" y="0"/>
                    </a:moveTo>
                    <a:cubicBezTo>
                      <a:pt x="1608" y="0"/>
                      <a:pt x="1533" y="74"/>
                      <a:pt x="1388" y="245"/>
                    </a:cubicBezTo>
                    <a:cubicBezTo>
                      <a:pt x="851" y="873"/>
                      <a:pt x="489" y="1593"/>
                      <a:pt x="248" y="2376"/>
                    </a:cubicBezTo>
                    <a:cubicBezTo>
                      <a:pt x="121" y="2794"/>
                      <a:pt x="7" y="3217"/>
                      <a:pt x="2" y="3659"/>
                    </a:cubicBezTo>
                    <a:cubicBezTo>
                      <a:pt x="2" y="3725"/>
                      <a:pt x="0" y="3794"/>
                      <a:pt x="2" y="3864"/>
                    </a:cubicBezTo>
                    <a:cubicBezTo>
                      <a:pt x="15" y="4055"/>
                      <a:pt x="58" y="4132"/>
                      <a:pt x="183" y="4132"/>
                    </a:cubicBezTo>
                    <a:cubicBezTo>
                      <a:pt x="226" y="4132"/>
                      <a:pt x="277" y="4123"/>
                      <a:pt x="340" y="4107"/>
                    </a:cubicBezTo>
                    <a:cubicBezTo>
                      <a:pt x="369" y="4099"/>
                      <a:pt x="395" y="4091"/>
                      <a:pt x="422" y="4081"/>
                    </a:cubicBezTo>
                    <a:cubicBezTo>
                      <a:pt x="764" y="3970"/>
                      <a:pt x="1105" y="3868"/>
                      <a:pt x="1443" y="3751"/>
                    </a:cubicBezTo>
                    <a:cubicBezTo>
                      <a:pt x="2531" y="3367"/>
                      <a:pt x="3622" y="2976"/>
                      <a:pt x="4712" y="2589"/>
                    </a:cubicBezTo>
                    <a:cubicBezTo>
                      <a:pt x="4759" y="2575"/>
                      <a:pt x="4808" y="2558"/>
                      <a:pt x="4853" y="2534"/>
                    </a:cubicBezTo>
                    <a:cubicBezTo>
                      <a:pt x="5052" y="2430"/>
                      <a:pt x="5072" y="2278"/>
                      <a:pt x="4902" y="2135"/>
                    </a:cubicBezTo>
                    <a:cubicBezTo>
                      <a:pt x="4166" y="1511"/>
                      <a:pt x="3417" y="905"/>
                      <a:pt x="2597" y="394"/>
                    </a:cubicBezTo>
                    <a:cubicBezTo>
                      <a:pt x="2406" y="275"/>
                      <a:pt x="2216" y="163"/>
                      <a:pt x="2014" y="81"/>
                    </a:cubicBezTo>
                    <a:cubicBezTo>
                      <a:pt x="1883" y="29"/>
                      <a:pt x="1795" y="0"/>
                      <a:pt x="17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2128275" y="3321000"/>
                <a:ext cx="106350" cy="83275"/>
              </a:xfrm>
              <a:custGeom>
                <a:rect b="b" l="l" r="r" t="t"/>
                <a:pathLst>
                  <a:path extrusionOk="0" h="3331" w="4254">
                    <a:moveTo>
                      <a:pt x="1564" y="1"/>
                    </a:moveTo>
                    <a:cubicBezTo>
                      <a:pt x="1477" y="1"/>
                      <a:pt x="1391" y="38"/>
                      <a:pt x="1313" y="107"/>
                    </a:cubicBezTo>
                    <a:cubicBezTo>
                      <a:pt x="1236" y="179"/>
                      <a:pt x="1166" y="265"/>
                      <a:pt x="1103" y="351"/>
                    </a:cubicBezTo>
                    <a:cubicBezTo>
                      <a:pt x="726" y="862"/>
                      <a:pt x="450" y="1425"/>
                      <a:pt x="268" y="2034"/>
                    </a:cubicBezTo>
                    <a:cubicBezTo>
                      <a:pt x="166" y="2382"/>
                      <a:pt x="90" y="2740"/>
                      <a:pt x="0" y="3098"/>
                    </a:cubicBezTo>
                    <a:cubicBezTo>
                      <a:pt x="18" y="3261"/>
                      <a:pt x="66" y="3331"/>
                      <a:pt x="182" y="3331"/>
                    </a:cubicBezTo>
                    <a:cubicBezTo>
                      <a:pt x="212" y="3331"/>
                      <a:pt x="247" y="3326"/>
                      <a:pt x="286" y="3317"/>
                    </a:cubicBezTo>
                    <a:cubicBezTo>
                      <a:pt x="362" y="3299"/>
                      <a:pt x="440" y="3278"/>
                      <a:pt x="514" y="3254"/>
                    </a:cubicBezTo>
                    <a:cubicBezTo>
                      <a:pt x="1706" y="2834"/>
                      <a:pt x="2895" y="2415"/>
                      <a:pt x="4084" y="1993"/>
                    </a:cubicBezTo>
                    <a:cubicBezTo>
                      <a:pt x="4237" y="1938"/>
                      <a:pt x="4253" y="1862"/>
                      <a:pt x="4135" y="1748"/>
                    </a:cubicBezTo>
                    <a:cubicBezTo>
                      <a:pt x="4102" y="1713"/>
                      <a:pt x="4065" y="1689"/>
                      <a:pt x="4030" y="1660"/>
                    </a:cubicBezTo>
                    <a:cubicBezTo>
                      <a:pt x="3654" y="1369"/>
                      <a:pt x="3284" y="1067"/>
                      <a:pt x="2897" y="792"/>
                    </a:cubicBezTo>
                    <a:cubicBezTo>
                      <a:pt x="2527" y="533"/>
                      <a:pt x="2138" y="299"/>
                      <a:pt x="1753" y="60"/>
                    </a:cubicBezTo>
                    <a:cubicBezTo>
                      <a:pt x="1691" y="20"/>
                      <a:pt x="1627" y="1"/>
                      <a:pt x="1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2158700" y="3347150"/>
                <a:ext cx="12300" cy="11450"/>
              </a:xfrm>
              <a:custGeom>
                <a:rect b="b" l="l" r="r" t="t"/>
                <a:pathLst>
                  <a:path extrusionOk="0" h="458" w="492">
                    <a:moveTo>
                      <a:pt x="164" y="1"/>
                    </a:moveTo>
                    <a:cubicBezTo>
                      <a:pt x="120" y="1"/>
                      <a:pt x="74" y="14"/>
                      <a:pt x="51" y="39"/>
                    </a:cubicBezTo>
                    <a:cubicBezTo>
                      <a:pt x="17" y="74"/>
                      <a:pt x="0" y="156"/>
                      <a:pt x="15" y="205"/>
                    </a:cubicBezTo>
                    <a:cubicBezTo>
                      <a:pt x="56" y="338"/>
                      <a:pt x="162" y="420"/>
                      <a:pt x="295" y="452"/>
                    </a:cubicBezTo>
                    <a:cubicBezTo>
                      <a:pt x="308" y="456"/>
                      <a:pt x="321" y="457"/>
                      <a:pt x="333" y="457"/>
                    </a:cubicBezTo>
                    <a:cubicBezTo>
                      <a:pt x="414" y="457"/>
                      <a:pt x="476" y="392"/>
                      <a:pt x="483" y="307"/>
                    </a:cubicBezTo>
                    <a:cubicBezTo>
                      <a:pt x="491" y="201"/>
                      <a:pt x="373" y="57"/>
                      <a:pt x="217" y="8"/>
                    </a:cubicBezTo>
                    <a:cubicBezTo>
                      <a:pt x="201" y="3"/>
                      <a:pt x="183" y="1"/>
                      <a:pt x="1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2152650" y="3371950"/>
                <a:ext cx="14250" cy="9625"/>
              </a:xfrm>
              <a:custGeom>
                <a:rect b="b" l="l" r="r" t="t"/>
                <a:pathLst>
                  <a:path extrusionOk="0" h="385" w="570">
                    <a:moveTo>
                      <a:pt x="316" y="0"/>
                    </a:moveTo>
                    <a:cubicBezTo>
                      <a:pt x="261" y="13"/>
                      <a:pt x="205" y="21"/>
                      <a:pt x="158" y="39"/>
                    </a:cubicBezTo>
                    <a:cubicBezTo>
                      <a:pt x="30" y="88"/>
                      <a:pt x="1" y="203"/>
                      <a:pt x="87" y="309"/>
                    </a:cubicBezTo>
                    <a:cubicBezTo>
                      <a:pt x="128" y="361"/>
                      <a:pt x="202" y="385"/>
                      <a:pt x="278" y="385"/>
                    </a:cubicBezTo>
                    <a:cubicBezTo>
                      <a:pt x="382" y="385"/>
                      <a:pt x="490" y="341"/>
                      <a:pt x="529" y="262"/>
                    </a:cubicBezTo>
                    <a:cubicBezTo>
                      <a:pt x="570" y="174"/>
                      <a:pt x="539" y="103"/>
                      <a:pt x="467" y="54"/>
                    </a:cubicBezTo>
                    <a:cubicBezTo>
                      <a:pt x="420" y="27"/>
                      <a:pt x="365" y="19"/>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2180025" y="3361650"/>
                <a:ext cx="12550" cy="9975"/>
              </a:xfrm>
              <a:custGeom>
                <a:rect b="b" l="l" r="r" t="t"/>
                <a:pathLst>
                  <a:path extrusionOk="0" h="399" w="502">
                    <a:moveTo>
                      <a:pt x="297" y="1"/>
                    </a:moveTo>
                    <a:cubicBezTo>
                      <a:pt x="246" y="1"/>
                      <a:pt x="191" y="12"/>
                      <a:pt x="148" y="34"/>
                    </a:cubicBezTo>
                    <a:cubicBezTo>
                      <a:pt x="48" y="83"/>
                      <a:pt x="0" y="155"/>
                      <a:pt x="19" y="247"/>
                    </a:cubicBezTo>
                    <a:cubicBezTo>
                      <a:pt x="37" y="335"/>
                      <a:pt x="126" y="398"/>
                      <a:pt x="231" y="398"/>
                    </a:cubicBezTo>
                    <a:cubicBezTo>
                      <a:pt x="232" y="398"/>
                      <a:pt x="234" y="398"/>
                      <a:pt x="236" y="398"/>
                    </a:cubicBezTo>
                    <a:cubicBezTo>
                      <a:pt x="346" y="394"/>
                      <a:pt x="485" y="322"/>
                      <a:pt x="491" y="241"/>
                    </a:cubicBezTo>
                    <a:cubicBezTo>
                      <a:pt x="502" y="183"/>
                      <a:pt x="485" y="106"/>
                      <a:pt x="449" y="56"/>
                    </a:cubicBezTo>
                    <a:cubicBezTo>
                      <a:pt x="421" y="19"/>
                      <a:pt x="361" y="1"/>
                      <a:pt x="2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2257350" y="3382875"/>
                <a:ext cx="90375" cy="110075"/>
              </a:xfrm>
              <a:custGeom>
                <a:rect b="b" l="l" r="r" t="t"/>
                <a:pathLst>
                  <a:path extrusionOk="0" h="4403" w="3615">
                    <a:moveTo>
                      <a:pt x="542" y="363"/>
                    </a:moveTo>
                    <a:cubicBezTo>
                      <a:pt x="572" y="363"/>
                      <a:pt x="609" y="371"/>
                      <a:pt x="652" y="388"/>
                    </a:cubicBezTo>
                    <a:cubicBezTo>
                      <a:pt x="895" y="480"/>
                      <a:pt x="1138" y="578"/>
                      <a:pt x="1368" y="699"/>
                    </a:cubicBezTo>
                    <a:cubicBezTo>
                      <a:pt x="1906" y="977"/>
                      <a:pt x="2440" y="1268"/>
                      <a:pt x="2970" y="1558"/>
                    </a:cubicBezTo>
                    <a:cubicBezTo>
                      <a:pt x="3062" y="1609"/>
                      <a:pt x="3135" y="1693"/>
                      <a:pt x="3213" y="1769"/>
                    </a:cubicBezTo>
                    <a:cubicBezTo>
                      <a:pt x="3240" y="1796"/>
                      <a:pt x="3254" y="1843"/>
                      <a:pt x="3276" y="1888"/>
                    </a:cubicBezTo>
                    <a:cubicBezTo>
                      <a:pt x="3240" y="1988"/>
                      <a:pt x="3215" y="2086"/>
                      <a:pt x="3172" y="2180"/>
                    </a:cubicBezTo>
                    <a:cubicBezTo>
                      <a:pt x="2937" y="2681"/>
                      <a:pt x="2626" y="3134"/>
                      <a:pt x="2256" y="3543"/>
                    </a:cubicBezTo>
                    <a:cubicBezTo>
                      <a:pt x="2114" y="3698"/>
                      <a:pt x="1967" y="3850"/>
                      <a:pt x="1807" y="3985"/>
                    </a:cubicBezTo>
                    <a:cubicBezTo>
                      <a:pt x="1727" y="4056"/>
                      <a:pt x="1666" y="4094"/>
                      <a:pt x="1612" y="4094"/>
                    </a:cubicBezTo>
                    <a:cubicBezTo>
                      <a:pt x="1546" y="4094"/>
                      <a:pt x="1491" y="4038"/>
                      <a:pt x="1425" y="3919"/>
                    </a:cubicBezTo>
                    <a:cubicBezTo>
                      <a:pt x="1300" y="3698"/>
                      <a:pt x="1183" y="3467"/>
                      <a:pt x="1108" y="3226"/>
                    </a:cubicBezTo>
                    <a:cubicBezTo>
                      <a:pt x="830" y="2356"/>
                      <a:pt x="600" y="1474"/>
                      <a:pt x="441" y="576"/>
                    </a:cubicBezTo>
                    <a:cubicBezTo>
                      <a:pt x="418" y="439"/>
                      <a:pt x="450" y="363"/>
                      <a:pt x="542" y="363"/>
                    </a:cubicBezTo>
                    <a:close/>
                    <a:moveTo>
                      <a:pt x="280" y="1"/>
                    </a:moveTo>
                    <a:cubicBezTo>
                      <a:pt x="92" y="1"/>
                      <a:pt x="0" y="135"/>
                      <a:pt x="48" y="333"/>
                    </a:cubicBezTo>
                    <a:cubicBezTo>
                      <a:pt x="83" y="476"/>
                      <a:pt x="124" y="617"/>
                      <a:pt x="156" y="760"/>
                    </a:cubicBezTo>
                    <a:cubicBezTo>
                      <a:pt x="320" y="1450"/>
                      <a:pt x="476" y="2141"/>
                      <a:pt x="649" y="2827"/>
                    </a:cubicBezTo>
                    <a:cubicBezTo>
                      <a:pt x="744" y="3209"/>
                      <a:pt x="850" y="3596"/>
                      <a:pt x="1055" y="3942"/>
                    </a:cubicBezTo>
                    <a:cubicBezTo>
                      <a:pt x="1122" y="4060"/>
                      <a:pt x="1202" y="4171"/>
                      <a:pt x="1294" y="4269"/>
                    </a:cubicBezTo>
                    <a:cubicBezTo>
                      <a:pt x="1375" y="4356"/>
                      <a:pt x="1470" y="4403"/>
                      <a:pt x="1571" y="4403"/>
                    </a:cubicBezTo>
                    <a:cubicBezTo>
                      <a:pt x="1633" y="4403"/>
                      <a:pt x="1696" y="4385"/>
                      <a:pt x="1760" y="4349"/>
                    </a:cubicBezTo>
                    <a:cubicBezTo>
                      <a:pt x="1908" y="4265"/>
                      <a:pt x="2053" y="4171"/>
                      <a:pt x="2176" y="4060"/>
                    </a:cubicBezTo>
                    <a:cubicBezTo>
                      <a:pt x="2704" y="3575"/>
                      <a:pt x="3115" y="3001"/>
                      <a:pt x="3430" y="2358"/>
                    </a:cubicBezTo>
                    <a:cubicBezTo>
                      <a:pt x="3514" y="2188"/>
                      <a:pt x="3555" y="1998"/>
                      <a:pt x="3614" y="1816"/>
                    </a:cubicBezTo>
                    <a:cubicBezTo>
                      <a:pt x="3598" y="1671"/>
                      <a:pt x="3557" y="1568"/>
                      <a:pt x="3432" y="1491"/>
                    </a:cubicBezTo>
                    <a:cubicBezTo>
                      <a:pt x="3137" y="1321"/>
                      <a:pt x="2859" y="1127"/>
                      <a:pt x="2558" y="971"/>
                    </a:cubicBezTo>
                    <a:cubicBezTo>
                      <a:pt x="1990" y="676"/>
                      <a:pt x="1415" y="394"/>
                      <a:pt x="834" y="124"/>
                    </a:cubicBezTo>
                    <a:cubicBezTo>
                      <a:pt x="678" y="52"/>
                      <a:pt x="498" y="22"/>
                      <a:pt x="324" y="3"/>
                    </a:cubicBezTo>
                    <a:cubicBezTo>
                      <a:pt x="309" y="2"/>
                      <a:pt x="294" y="1"/>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2267775" y="3391950"/>
                <a:ext cx="71500" cy="93275"/>
              </a:xfrm>
              <a:custGeom>
                <a:rect b="b" l="l" r="r" t="t"/>
                <a:pathLst>
                  <a:path extrusionOk="0" h="3731" w="2860">
                    <a:moveTo>
                      <a:pt x="125" y="0"/>
                    </a:moveTo>
                    <a:cubicBezTo>
                      <a:pt x="33" y="0"/>
                      <a:pt x="1" y="76"/>
                      <a:pt x="24" y="213"/>
                    </a:cubicBezTo>
                    <a:cubicBezTo>
                      <a:pt x="183" y="1111"/>
                      <a:pt x="413" y="1993"/>
                      <a:pt x="691" y="2863"/>
                    </a:cubicBezTo>
                    <a:cubicBezTo>
                      <a:pt x="766" y="3104"/>
                      <a:pt x="883" y="3335"/>
                      <a:pt x="1008" y="3556"/>
                    </a:cubicBezTo>
                    <a:cubicBezTo>
                      <a:pt x="1074" y="3675"/>
                      <a:pt x="1129" y="3731"/>
                      <a:pt x="1195" y="3731"/>
                    </a:cubicBezTo>
                    <a:cubicBezTo>
                      <a:pt x="1249" y="3731"/>
                      <a:pt x="1310" y="3693"/>
                      <a:pt x="1390" y="3622"/>
                    </a:cubicBezTo>
                    <a:cubicBezTo>
                      <a:pt x="1550" y="3487"/>
                      <a:pt x="1697" y="3335"/>
                      <a:pt x="1839" y="3180"/>
                    </a:cubicBezTo>
                    <a:cubicBezTo>
                      <a:pt x="2209" y="2771"/>
                      <a:pt x="2520" y="2318"/>
                      <a:pt x="2755" y="1817"/>
                    </a:cubicBezTo>
                    <a:cubicBezTo>
                      <a:pt x="2798" y="1723"/>
                      <a:pt x="2823" y="1625"/>
                      <a:pt x="2859" y="1525"/>
                    </a:cubicBezTo>
                    <a:cubicBezTo>
                      <a:pt x="2837" y="1480"/>
                      <a:pt x="2823" y="1433"/>
                      <a:pt x="2796" y="1406"/>
                    </a:cubicBezTo>
                    <a:cubicBezTo>
                      <a:pt x="2718" y="1330"/>
                      <a:pt x="2645" y="1246"/>
                      <a:pt x="2553" y="1195"/>
                    </a:cubicBezTo>
                    <a:cubicBezTo>
                      <a:pt x="2023" y="905"/>
                      <a:pt x="1489" y="614"/>
                      <a:pt x="951" y="336"/>
                    </a:cubicBezTo>
                    <a:cubicBezTo>
                      <a:pt x="721" y="215"/>
                      <a:pt x="478" y="117"/>
                      <a:pt x="235" y="25"/>
                    </a:cubicBezTo>
                    <a:cubicBezTo>
                      <a:pt x="192" y="8"/>
                      <a:pt x="155" y="0"/>
                      <a:pt x="1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2282275" y="3412825"/>
                <a:ext cx="13775" cy="21150"/>
              </a:xfrm>
              <a:custGeom>
                <a:rect b="b" l="l" r="r" t="t"/>
                <a:pathLst>
                  <a:path extrusionOk="0" h="846" w="551">
                    <a:moveTo>
                      <a:pt x="249" y="1"/>
                    </a:moveTo>
                    <a:cubicBezTo>
                      <a:pt x="222" y="1"/>
                      <a:pt x="195" y="5"/>
                      <a:pt x="168" y="14"/>
                    </a:cubicBezTo>
                    <a:cubicBezTo>
                      <a:pt x="66" y="51"/>
                      <a:pt x="8" y="131"/>
                      <a:pt x="4" y="233"/>
                    </a:cubicBezTo>
                    <a:cubicBezTo>
                      <a:pt x="0" y="409"/>
                      <a:pt x="39" y="583"/>
                      <a:pt x="131" y="737"/>
                    </a:cubicBezTo>
                    <a:cubicBezTo>
                      <a:pt x="175" y="809"/>
                      <a:pt x="240" y="845"/>
                      <a:pt x="304" y="845"/>
                    </a:cubicBezTo>
                    <a:cubicBezTo>
                      <a:pt x="373" y="845"/>
                      <a:pt x="442" y="802"/>
                      <a:pt x="481" y="718"/>
                    </a:cubicBezTo>
                    <a:cubicBezTo>
                      <a:pt x="499" y="675"/>
                      <a:pt x="512" y="632"/>
                      <a:pt x="524" y="583"/>
                    </a:cubicBezTo>
                    <a:cubicBezTo>
                      <a:pt x="551" y="475"/>
                      <a:pt x="542" y="360"/>
                      <a:pt x="504" y="258"/>
                    </a:cubicBezTo>
                    <a:cubicBezTo>
                      <a:pt x="483" y="207"/>
                      <a:pt x="463" y="156"/>
                      <a:pt x="438" y="107"/>
                    </a:cubicBezTo>
                    <a:cubicBezTo>
                      <a:pt x="396" y="36"/>
                      <a:pt x="324" y="1"/>
                      <a:pt x="2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2303250" y="3424325"/>
                <a:ext cx="15150" cy="15675"/>
              </a:xfrm>
              <a:custGeom>
                <a:rect b="b" l="l" r="r" t="t"/>
                <a:pathLst>
                  <a:path extrusionOk="0" h="627" w="606">
                    <a:moveTo>
                      <a:pt x="222" y="0"/>
                    </a:moveTo>
                    <a:cubicBezTo>
                      <a:pt x="98" y="0"/>
                      <a:pt x="0" y="106"/>
                      <a:pt x="39" y="228"/>
                    </a:cubicBezTo>
                    <a:cubicBezTo>
                      <a:pt x="78" y="348"/>
                      <a:pt x="143" y="469"/>
                      <a:pt x="225" y="561"/>
                    </a:cubicBezTo>
                    <a:cubicBezTo>
                      <a:pt x="265" y="606"/>
                      <a:pt x="312" y="626"/>
                      <a:pt x="360" y="626"/>
                    </a:cubicBezTo>
                    <a:cubicBezTo>
                      <a:pt x="426" y="626"/>
                      <a:pt x="493" y="588"/>
                      <a:pt x="542" y="520"/>
                    </a:cubicBezTo>
                    <a:cubicBezTo>
                      <a:pt x="606" y="432"/>
                      <a:pt x="606" y="342"/>
                      <a:pt x="559" y="250"/>
                    </a:cubicBezTo>
                    <a:cubicBezTo>
                      <a:pt x="483" y="115"/>
                      <a:pt x="379" y="23"/>
                      <a:pt x="225" y="0"/>
                    </a:cubicBezTo>
                    <a:cubicBezTo>
                      <a:pt x="224" y="0"/>
                      <a:pt x="223" y="0"/>
                      <a:pt x="2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2271575" y="3333800"/>
                <a:ext cx="107025" cy="72650"/>
              </a:xfrm>
              <a:custGeom>
                <a:rect b="b" l="l" r="r" t="t"/>
                <a:pathLst>
                  <a:path extrusionOk="0" h="2906" w="4281">
                    <a:moveTo>
                      <a:pt x="3906" y="317"/>
                    </a:moveTo>
                    <a:cubicBezTo>
                      <a:pt x="3988" y="460"/>
                      <a:pt x="3968" y="602"/>
                      <a:pt x="3939" y="731"/>
                    </a:cubicBezTo>
                    <a:cubicBezTo>
                      <a:pt x="3841" y="1348"/>
                      <a:pt x="3630" y="1923"/>
                      <a:pt x="3252" y="2429"/>
                    </a:cubicBezTo>
                    <a:cubicBezTo>
                      <a:pt x="3177" y="2532"/>
                      <a:pt x="3098" y="2589"/>
                      <a:pt x="2995" y="2589"/>
                    </a:cubicBezTo>
                    <a:cubicBezTo>
                      <a:pt x="2955" y="2589"/>
                      <a:pt x="2911" y="2580"/>
                      <a:pt x="2863" y="2562"/>
                    </a:cubicBezTo>
                    <a:cubicBezTo>
                      <a:pt x="2401" y="2396"/>
                      <a:pt x="1934" y="2238"/>
                      <a:pt x="1472" y="2067"/>
                    </a:cubicBezTo>
                    <a:cubicBezTo>
                      <a:pt x="1208" y="1966"/>
                      <a:pt x="948" y="1852"/>
                      <a:pt x="686" y="1743"/>
                    </a:cubicBezTo>
                    <a:cubicBezTo>
                      <a:pt x="651" y="1729"/>
                      <a:pt x="612" y="1717"/>
                      <a:pt x="580" y="1692"/>
                    </a:cubicBezTo>
                    <a:cubicBezTo>
                      <a:pt x="512" y="1647"/>
                      <a:pt x="512" y="1594"/>
                      <a:pt x="580" y="1543"/>
                    </a:cubicBezTo>
                    <a:cubicBezTo>
                      <a:pt x="596" y="1528"/>
                      <a:pt x="621" y="1522"/>
                      <a:pt x="641" y="1512"/>
                    </a:cubicBezTo>
                    <a:cubicBezTo>
                      <a:pt x="1586" y="1117"/>
                      <a:pt x="2527" y="704"/>
                      <a:pt x="3516" y="422"/>
                    </a:cubicBezTo>
                    <a:cubicBezTo>
                      <a:pt x="3640" y="387"/>
                      <a:pt x="3767" y="356"/>
                      <a:pt x="3906" y="317"/>
                    </a:cubicBezTo>
                    <a:close/>
                    <a:moveTo>
                      <a:pt x="3949" y="0"/>
                    </a:moveTo>
                    <a:cubicBezTo>
                      <a:pt x="3909" y="0"/>
                      <a:pt x="3865" y="6"/>
                      <a:pt x="3816" y="19"/>
                    </a:cubicBezTo>
                    <a:cubicBezTo>
                      <a:pt x="3765" y="29"/>
                      <a:pt x="3718" y="43"/>
                      <a:pt x="3669" y="59"/>
                    </a:cubicBezTo>
                    <a:cubicBezTo>
                      <a:pt x="2875" y="285"/>
                      <a:pt x="2102" y="555"/>
                      <a:pt x="1345" y="874"/>
                    </a:cubicBezTo>
                    <a:cubicBezTo>
                      <a:pt x="956" y="1037"/>
                      <a:pt x="569" y="1199"/>
                      <a:pt x="183" y="1363"/>
                    </a:cubicBezTo>
                    <a:cubicBezTo>
                      <a:pt x="93" y="1402"/>
                      <a:pt x="1" y="1445"/>
                      <a:pt x="5" y="1565"/>
                    </a:cubicBezTo>
                    <a:cubicBezTo>
                      <a:pt x="5" y="1688"/>
                      <a:pt x="56" y="1780"/>
                      <a:pt x="173" y="1833"/>
                    </a:cubicBezTo>
                    <a:cubicBezTo>
                      <a:pt x="275" y="1882"/>
                      <a:pt x="373" y="1942"/>
                      <a:pt x="477" y="1985"/>
                    </a:cubicBezTo>
                    <a:cubicBezTo>
                      <a:pt x="1044" y="2218"/>
                      <a:pt x="1611" y="2453"/>
                      <a:pt x="2180" y="2672"/>
                    </a:cubicBezTo>
                    <a:cubicBezTo>
                      <a:pt x="2413" y="2762"/>
                      <a:pt x="2656" y="2821"/>
                      <a:pt x="2896" y="2887"/>
                    </a:cubicBezTo>
                    <a:cubicBezTo>
                      <a:pt x="2943" y="2899"/>
                      <a:pt x="2987" y="2905"/>
                      <a:pt x="3030" y="2905"/>
                    </a:cubicBezTo>
                    <a:cubicBezTo>
                      <a:pt x="3171" y="2905"/>
                      <a:pt x="3292" y="2840"/>
                      <a:pt x="3397" y="2721"/>
                    </a:cubicBezTo>
                    <a:cubicBezTo>
                      <a:pt x="3630" y="2463"/>
                      <a:pt x="3806" y="2169"/>
                      <a:pt x="3943" y="1846"/>
                    </a:cubicBezTo>
                    <a:cubicBezTo>
                      <a:pt x="4113" y="1436"/>
                      <a:pt x="4246" y="1017"/>
                      <a:pt x="4281" y="526"/>
                    </a:cubicBezTo>
                    <a:cubicBezTo>
                      <a:pt x="4266" y="463"/>
                      <a:pt x="4262" y="352"/>
                      <a:pt x="4234" y="250"/>
                    </a:cubicBezTo>
                    <a:cubicBezTo>
                      <a:pt x="4179" y="79"/>
                      <a:pt x="4091" y="0"/>
                      <a:pt x="39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2284375" y="3341725"/>
                <a:ext cx="86925" cy="56800"/>
              </a:xfrm>
              <a:custGeom>
                <a:rect b="b" l="l" r="r" t="t"/>
                <a:pathLst>
                  <a:path extrusionOk="0" h="2272" w="3477">
                    <a:moveTo>
                      <a:pt x="3394" y="0"/>
                    </a:moveTo>
                    <a:cubicBezTo>
                      <a:pt x="3255" y="39"/>
                      <a:pt x="3128" y="70"/>
                      <a:pt x="3004" y="105"/>
                    </a:cubicBezTo>
                    <a:cubicBezTo>
                      <a:pt x="2015" y="387"/>
                      <a:pt x="1074" y="800"/>
                      <a:pt x="129" y="1195"/>
                    </a:cubicBezTo>
                    <a:cubicBezTo>
                      <a:pt x="109" y="1205"/>
                      <a:pt x="84" y="1211"/>
                      <a:pt x="68" y="1226"/>
                    </a:cubicBezTo>
                    <a:cubicBezTo>
                      <a:pt x="0" y="1277"/>
                      <a:pt x="0" y="1330"/>
                      <a:pt x="68" y="1375"/>
                    </a:cubicBezTo>
                    <a:cubicBezTo>
                      <a:pt x="100" y="1400"/>
                      <a:pt x="139" y="1412"/>
                      <a:pt x="174" y="1426"/>
                    </a:cubicBezTo>
                    <a:cubicBezTo>
                      <a:pt x="436" y="1535"/>
                      <a:pt x="696" y="1649"/>
                      <a:pt x="960" y="1750"/>
                    </a:cubicBezTo>
                    <a:cubicBezTo>
                      <a:pt x="1422" y="1921"/>
                      <a:pt x="1889" y="2079"/>
                      <a:pt x="2351" y="2245"/>
                    </a:cubicBezTo>
                    <a:cubicBezTo>
                      <a:pt x="2399" y="2263"/>
                      <a:pt x="2443" y="2272"/>
                      <a:pt x="2483" y="2272"/>
                    </a:cubicBezTo>
                    <a:cubicBezTo>
                      <a:pt x="2586" y="2272"/>
                      <a:pt x="2665" y="2215"/>
                      <a:pt x="2740" y="2112"/>
                    </a:cubicBezTo>
                    <a:cubicBezTo>
                      <a:pt x="3118" y="1606"/>
                      <a:pt x="3329" y="1031"/>
                      <a:pt x="3427" y="414"/>
                    </a:cubicBezTo>
                    <a:cubicBezTo>
                      <a:pt x="3456" y="285"/>
                      <a:pt x="3476" y="143"/>
                      <a:pt x="33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2339350" y="3355775"/>
                <a:ext cx="17925" cy="13025"/>
              </a:xfrm>
              <a:custGeom>
                <a:rect b="b" l="l" r="r" t="t"/>
                <a:pathLst>
                  <a:path extrusionOk="0" h="521" w="717">
                    <a:moveTo>
                      <a:pt x="493" y="0"/>
                    </a:moveTo>
                    <a:cubicBezTo>
                      <a:pt x="365" y="0"/>
                      <a:pt x="246" y="38"/>
                      <a:pt x="142" y="115"/>
                    </a:cubicBezTo>
                    <a:cubicBezTo>
                      <a:pt x="41" y="193"/>
                      <a:pt x="1" y="296"/>
                      <a:pt x="31" y="379"/>
                    </a:cubicBezTo>
                    <a:cubicBezTo>
                      <a:pt x="62" y="465"/>
                      <a:pt x="158" y="521"/>
                      <a:pt x="291" y="521"/>
                    </a:cubicBezTo>
                    <a:cubicBezTo>
                      <a:pt x="438" y="510"/>
                      <a:pt x="588" y="463"/>
                      <a:pt x="676" y="322"/>
                    </a:cubicBezTo>
                    <a:cubicBezTo>
                      <a:pt x="713" y="265"/>
                      <a:pt x="717" y="169"/>
                      <a:pt x="702" y="101"/>
                    </a:cubicBezTo>
                    <a:cubicBezTo>
                      <a:pt x="684" y="25"/>
                      <a:pt x="602" y="3"/>
                      <a:pt x="522" y="1"/>
                    </a:cubicBezTo>
                    <a:cubicBezTo>
                      <a:pt x="512" y="0"/>
                      <a:pt x="502" y="0"/>
                      <a:pt x="4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a:off x="2316125" y="3370300"/>
                <a:ext cx="18175" cy="13125"/>
              </a:xfrm>
              <a:custGeom>
                <a:rect b="b" l="l" r="r" t="t"/>
                <a:pathLst>
                  <a:path extrusionOk="0" h="525" w="727">
                    <a:moveTo>
                      <a:pt x="256" y="1"/>
                    </a:moveTo>
                    <a:cubicBezTo>
                      <a:pt x="160" y="1"/>
                      <a:pt x="82" y="32"/>
                      <a:pt x="42" y="134"/>
                    </a:cubicBezTo>
                    <a:cubicBezTo>
                      <a:pt x="1" y="238"/>
                      <a:pt x="50" y="320"/>
                      <a:pt x="128" y="386"/>
                    </a:cubicBezTo>
                    <a:cubicBezTo>
                      <a:pt x="230" y="474"/>
                      <a:pt x="348" y="517"/>
                      <a:pt x="484" y="525"/>
                    </a:cubicBezTo>
                    <a:cubicBezTo>
                      <a:pt x="488" y="525"/>
                      <a:pt x="493" y="525"/>
                      <a:pt x="497" y="525"/>
                    </a:cubicBezTo>
                    <a:cubicBezTo>
                      <a:pt x="584" y="525"/>
                      <a:pt x="649" y="488"/>
                      <a:pt x="688" y="404"/>
                    </a:cubicBezTo>
                    <a:cubicBezTo>
                      <a:pt x="727" y="320"/>
                      <a:pt x="713" y="238"/>
                      <a:pt x="649" y="171"/>
                    </a:cubicBezTo>
                    <a:cubicBezTo>
                      <a:pt x="547" y="64"/>
                      <a:pt x="424" y="5"/>
                      <a:pt x="275" y="1"/>
                    </a:cubicBezTo>
                    <a:cubicBezTo>
                      <a:pt x="269" y="1"/>
                      <a:pt x="262" y="1"/>
                      <a:pt x="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9" name="Google Shape;739;p26"/>
          <p:cNvGrpSpPr/>
          <p:nvPr/>
        </p:nvGrpSpPr>
        <p:grpSpPr>
          <a:xfrm>
            <a:off x="7244051" y="-255642"/>
            <a:ext cx="1386538" cy="1581289"/>
            <a:chOff x="7244051" y="-255642"/>
            <a:chExt cx="1386538" cy="1581289"/>
          </a:xfrm>
        </p:grpSpPr>
        <p:sp>
          <p:nvSpPr>
            <p:cNvPr id="740" name="Google Shape;740;p26"/>
            <p:cNvSpPr/>
            <p:nvPr/>
          </p:nvSpPr>
          <p:spPr>
            <a:xfrm rot="1469790">
              <a:off x="7475484" y="-123327"/>
              <a:ext cx="923673" cy="1316659"/>
            </a:xfrm>
            <a:custGeom>
              <a:rect b="b" l="l" r="r" t="t"/>
              <a:pathLst>
                <a:path extrusionOk="0" h="30559" w="21438">
                  <a:moveTo>
                    <a:pt x="17693" y="1"/>
                  </a:moveTo>
                  <a:cubicBezTo>
                    <a:pt x="17541" y="1"/>
                    <a:pt x="17402" y="53"/>
                    <a:pt x="17274" y="168"/>
                  </a:cubicBezTo>
                  <a:cubicBezTo>
                    <a:pt x="17051" y="370"/>
                    <a:pt x="16785" y="472"/>
                    <a:pt x="16482" y="479"/>
                  </a:cubicBezTo>
                  <a:cubicBezTo>
                    <a:pt x="16449" y="479"/>
                    <a:pt x="16417" y="485"/>
                    <a:pt x="16384" y="491"/>
                  </a:cubicBezTo>
                  <a:cubicBezTo>
                    <a:pt x="16186" y="515"/>
                    <a:pt x="16032" y="612"/>
                    <a:pt x="15928" y="781"/>
                  </a:cubicBezTo>
                  <a:cubicBezTo>
                    <a:pt x="15872" y="873"/>
                    <a:pt x="15811" y="963"/>
                    <a:pt x="15760" y="1055"/>
                  </a:cubicBezTo>
                  <a:cubicBezTo>
                    <a:pt x="15664" y="1231"/>
                    <a:pt x="15510" y="1315"/>
                    <a:pt x="15320" y="1334"/>
                  </a:cubicBezTo>
                  <a:cubicBezTo>
                    <a:pt x="15167" y="1350"/>
                    <a:pt x="15013" y="1354"/>
                    <a:pt x="14862" y="1368"/>
                  </a:cubicBezTo>
                  <a:cubicBezTo>
                    <a:pt x="14158" y="1426"/>
                    <a:pt x="13524" y="1657"/>
                    <a:pt x="12982" y="2119"/>
                  </a:cubicBezTo>
                  <a:cubicBezTo>
                    <a:pt x="12916" y="2177"/>
                    <a:pt x="12848" y="2203"/>
                    <a:pt x="12774" y="2203"/>
                  </a:cubicBezTo>
                  <a:cubicBezTo>
                    <a:pt x="12739" y="2203"/>
                    <a:pt x="12704" y="2197"/>
                    <a:pt x="12667" y="2187"/>
                  </a:cubicBezTo>
                  <a:cubicBezTo>
                    <a:pt x="12548" y="2152"/>
                    <a:pt x="12427" y="2115"/>
                    <a:pt x="12304" y="2095"/>
                  </a:cubicBezTo>
                  <a:cubicBezTo>
                    <a:pt x="12255" y="2085"/>
                    <a:pt x="12206" y="2081"/>
                    <a:pt x="12159" y="2081"/>
                  </a:cubicBezTo>
                  <a:cubicBezTo>
                    <a:pt x="11833" y="2081"/>
                    <a:pt x="11587" y="2305"/>
                    <a:pt x="11551" y="2657"/>
                  </a:cubicBezTo>
                  <a:cubicBezTo>
                    <a:pt x="11541" y="2752"/>
                    <a:pt x="11541" y="2848"/>
                    <a:pt x="11535" y="2946"/>
                  </a:cubicBezTo>
                  <a:cubicBezTo>
                    <a:pt x="11517" y="3150"/>
                    <a:pt x="11447" y="3318"/>
                    <a:pt x="11283" y="3461"/>
                  </a:cubicBezTo>
                  <a:cubicBezTo>
                    <a:pt x="10512" y="4133"/>
                    <a:pt x="9902" y="4930"/>
                    <a:pt x="9473" y="5859"/>
                  </a:cubicBezTo>
                  <a:cubicBezTo>
                    <a:pt x="9182" y="6494"/>
                    <a:pt x="8888" y="7124"/>
                    <a:pt x="8595" y="7758"/>
                  </a:cubicBezTo>
                  <a:cubicBezTo>
                    <a:pt x="8554" y="7848"/>
                    <a:pt x="8503" y="7909"/>
                    <a:pt x="8409" y="7940"/>
                  </a:cubicBezTo>
                  <a:cubicBezTo>
                    <a:pt x="7971" y="8073"/>
                    <a:pt x="7775" y="8472"/>
                    <a:pt x="7940" y="8949"/>
                  </a:cubicBezTo>
                  <a:cubicBezTo>
                    <a:pt x="8037" y="9219"/>
                    <a:pt x="8016" y="9483"/>
                    <a:pt x="7889" y="9738"/>
                  </a:cubicBezTo>
                  <a:cubicBezTo>
                    <a:pt x="7732" y="10066"/>
                    <a:pt x="7580" y="10395"/>
                    <a:pt x="7408" y="10716"/>
                  </a:cubicBezTo>
                  <a:cubicBezTo>
                    <a:pt x="7253" y="11005"/>
                    <a:pt x="7079" y="11283"/>
                    <a:pt x="6905" y="11561"/>
                  </a:cubicBezTo>
                  <a:cubicBezTo>
                    <a:pt x="6680" y="11928"/>
                    <a:pt x="6424" y="12279"/>
                    <a:pt x="6226" y="12660"/>
                  </a:cubicBezTo>
                  <a:cubicBezTo>
                    <a:pt x="5602" y="13838"/>
                    <a:pt x="4962" y="15007"/>
                    <a:pt x="4186" y="16093"/>
                  </a:cubicBezTo>
                  <a:cubicBezTo>
                    <a:pt x="3967" y="16402"/>
                    <a:pt x="3761" y="16723"/>
                    <a:pt x="3546" y="17034"/>
                  </a:cubicBezTo>
                  <a:cubicBezTo>
                    <a:pt x="3470" y="17143"/>
                    <a:pt x="3384" y="17233"/>
                    <a:pt x="3235" y="17247"/>
                  </a:cubicBezTo>
                  <a:cubicBezTo>
                    <a:pt x="2836" y="17292"/>
                    <a:pt x="2646" y="17490"/>
                    <a:pt x="2588" y="17889"/>
                  </a:cubicBezTo>
                  <a:cubicBezTo>
                    <a:pt x="2570" y="18012"/>
                    <a:pt x="2564" y="18137"/>
                    <a:pt x="2539" y="18260"/>
                  </a:cubicBezTo>
                  <a:cubicBezTo>
                    <a:pt x="2508" y="18434"/>
                    <a:pt x="2447" y="18597"/>
                    <a:pt x="2330" y="18738"/>
                  </a:cubicBezTo>
                  <a:cubicBezTo>
                    <a:pt x="2130" y="18976"/>
                    <a:pt x="1925" y="19213"/>
                    <a:pt x="1735" y="19461"/>
                  </a:cubicBezTo>
                  <a:cubicBezTo>
                    <a:pt x="1297" y="20027"/>
                    <a:pt x="857" y="20590"/>
                    <a:pt x="442" y="21173"/>
                  </a:cubicBezTo>
                  <a:cubicBezTo>
                    <a:pt x="98" y="21658"/>
                    <a:pt x="0" y="22210"/>
                    <a:pt x="156" y="22793"/>
                  </a:cubicBezTo>
                  <a:cubicBezTo>
                    <a:pt x="289" y="23291"/>
                    <a:pt x="489" y="23759"/>
                    <a:pt x="708" y="24224"/>
                  </a:cubicBezTo>
                  <a:cubicBezTo>
                    <a:pt x="988" y="24665"/>
                    <a:pt x="1248" y="25116"/>
                    <a:pt x="1545" y="25543"/>
                  </a:cubicBezTo>
                  <a:cubicBezTo>
                    <a:pt x="2212" y="26497"/>
                    <a:pt x="2977" y="27372"/>
                    <a:pt x="3842" y="28158"/>
                  </a:cubicBezTo>
                  <a:cubicBezTo>
                    <a:pt x="4732" y="28962"/>
                    <a:pt x="5708" y="29637"/>
                    <a:pt x="6811" y="30116"/>
                  </a:cubicBezTo>
                  <a:cubicBezTo>
                    <a:pt x="7374" y="30361"/>
                    <a:pt x="7961" y="30543"/>
                    <a:pt x="8583" y="30558"/>
                  </a:cubicBezTo>
                  <a:cubicBezTo>
                    <a:pt x="8604" y="30558"/>
                    <a:pt x="8625" y="30558"/>
                    <a:pt x="8647" y="30558"/>
                  </a:cubicBezTo>
                  <a:cubicBezTo>
                    <a:pt x="9141" y="30558"/>
                    <a:pt x="9590" y="30419"/>
                    <a:pt x="9943" y="30048"/>
                  </a:cubicBezTo>
                  <a:cubicBezTo>
                    <a:pt x="10211" y="29768"/>
                    <a:pt x="10475" y="29473"/>
                    <a:pt x="10711" y="29164"/>
                  </a:cubicBezTo>
                  <a:cubicBezTo>
                    <a:pt x="11112" y="28630"/>
                    <a:pt x="11494" y="28080"/>
                    <a:pt x="11873" y="27526"/>
                  </a:cubicBezTo>
                  <a:cubicBezTo>
                    <a:pt x="11995" y="27344"/>
                    <a:pt x="12149" y="27233"/>
                    <a:pt x="12360" y="27194"/>
                  </a:cubicBezTo>
                  <a:cubicBezTo>
                    <a:pt x="12456" y="27178"/>
                    <a:pt x="12548" y="27149"/>
                    <a:pt x="12640" y="27121"/>
                  </a:cubicBezTo>
                  <a:cubicBezTo>
                    <a:pt x="12849" y="27051"/>
                    <a:pt x="12969" y="26906"/>
                    <a:pt x="12990" y="26687"/>
                  </a:cubicBezTo>
                  <a:cubicBezTo>
                    <a:pt x="13000" y="26597"/>
                    <a:pt x="13008" y="26499"/>
                    <a:pt x="12984" y="26417"/>
                  </a:cubicBezTo>
                  <a:cubicBezTo>
                    <a:pt x="12937" y="26233"/>
                    <a:pt x="12992" y="26087"/>
                    <a:pt x="13094" y="25940"/>
                  </a:cubicBezTo>
                  <a:cubicBezTo>
                    <a:pt x="13622" y="25173"/>
                    <a:pt x="14148" y="24406"/>
                    <a:pt x="14669" y="23634"/>
                  </a:cubicBezTo>
                  <a:cubicBezTo>
                    <a:pt x="14866" y="23344"/>
                    <a:pt x="15058" y="23049"/>
                    <a:pt x="15248" y="22753"/>
                  </a:cubicBezTo>
                  <a:cubicBezTo>
                    <a:pt x="15729" y="21996"/>
                    <a:pt x="16200" y="21236"/>
                    <a:pt x="16683" y="20480"/>
                  </a:cubicBezTo>
                  <a:cubicBezTo>
                    <a:pt x="16918" y="20111"/>
                    <a:pt x="17143" y="19735"/>
                    <a:pt x="17309" y="19328"/>
                  </a:cubicBezTo>
                  <a:cubicBezTo>
                    <a:pt x="17581" y="18669"/>
                    <a:pt x="17857" y="18006"/>
                    <a:pt x="18117" y="17341"/>
                  </a:cubicBezTo>
                  <a:cubicBezTo>
                    <a:pt x="18215" y="17093"/>
                    <a:pt x="18344" y="16920"/>
                    <a:pt x="18616" y="16836"/>
                  </a:cubicBezTo>
                  <a:cubicBezTo>
                    <a:pt x="18948" y="16729"/>
                    <a:pt x="19115" y="16408"/>
                    <a:pt x="19015" y="16105"/>
                  </a:cubicBezTo>
                  <a:cubicBezTo>
                    <a:pt x="18913" y="15798"/>
                    <a:pt x="18956" y="15522"/>
                    <a:pt x="19097" y="15240"/>
                  </a:cubicBezTo>
                  <a:cubicBezTo>
                    <a:pt x="19477" y="14473"/>
                    <a:pt x="19862" y="13707"/>
                    <a:pt x="20214" y="12924"/>
                  </a:cubicBezTo>
                  <a:cubicBezTo>
                    <a:pt x="20594" y="12085"/>
                    <a:pt x="20824" y="11205"/>
                    <a:pt x="20844" y="10274"/>
                  </a:cubicBezTo>
                  <a:cubicBezTo>
                    <a:pt x="20854" y="9863"/>
                    <a:pt x="20901" y="9450"/>
                    <a:pt x="20971" y="9043"/>
                  </a:cubicBezTo>
                  <a:cubicBezTo>
                    <a:pt x="21073" y="8429"/>
                    <a:pt x="21141" y="7815"/>
                    <a:pt x="21073" y="7195"/>
                  </a:cubicBezTo>
                  <a:cubicBezTo>
                    <a:pt x="21030" y="6790"/>
                    <a:pt x="21092" y="6426"/>
                    <a:pt x="21300" y="6076"/>
                  </a:cubicBezTo>
                  <a:cubicBezTo>
                    <a:pt x="21437" y="5863"/>
                    <a:pt x="21394" y="5618"/>
                    <a:pt x="21210" y="5454"/>
                  </a:cubicBezTo>
                  <a:cubicBezTo>
                    <a:pt x="21102" y="5360"/>
                    <a:pt x="20967" y="5295"/>
                    <a:pt x="20832" y="5237"/>
                  </a:cubicBezTo>
                  <a:cubicBezTo>
                    <a:pt x="20711" y="5186"/>
                    <a:pt x="20633" y="5123"/>
                    <a:pt x="20613" y="4988"/>
                  </a:cubicBezTo>
                  <a:cubicBezTo>
                    <a:pt x="20590" y="4840"/>
                    <a:pt x="20547" y="4697"/>
                    <a:pt x="20504" y="4560"/>
                  </a:cubicBezTo>
                  <a:cubicBezTo>
                    <a:pt x="20294" y="3889"/>
                    <a:pt x="19944" y="3335"/>
                    <a:pt x="19254" y="3058"/>
                  </a:cubicBezTo>
                  <a:cubicBezTo>
                    <a:pt x="19091" y="2991"/>
                    <a:pt x="18999" y="2854"/>
                    <a:pt x="18962" y="2684"/>
                  </a:cubicBezTo>
                  <a:cubicBezTo>
                    <a:pt x="18911" y="2447"/>
                    <a:pt x="18927" y="2218"/>
                    <a:pt x="19027" y="1986"/>
                  </a:cubicBezTo>
                  <a:cubicBezTo>
                    <a:pt x="19125" y="1763"/>
                    <a:pt x="19209" y="1534"/>
                    <a:pt x="19275" y="1301"/>
                  </a:cubicBezTo>
                  <a:cubicBezTo>
                    <a:pt x="19373" y="965"/>
                    <a:pt x="19261" y="702"/>
                    <a:pt x="18974" y="505"/>
                  </a:cubicBezTo>
                  <a:cubicBezTo>
                    <a:pt x="18647" y="284"/>
                    <a:pt x="18287" y="135"/>
                    <a:pt x="17904" y="30"/>
                  </a:cubicBezTo>
                  <a:cubicBezTo>
                    <a:pt x="17831" y="11"/>
                    <a:pt x="17761" y="1"/>
                    <a:pt x="17693" y="1"/>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1" name="Google Shape;741;p26"/>
            <p:cNvGrpSpPr/>
            <p:nvPr/>
          </p:nvGrpSpPr>
          <p:grpSpPr>
            <a:xfrm rot="1469790">
              <a:off x="7475484" y="-123414"/>
              <a:ext cx="923673" cy="1316831"/>
              <a:chOff x="4957575" y="2844525"/>
              <a:chExt cx="535950" cy="764075"/>
            </a:xfrm>
          </p:grpSpPr>
          <p:sp>
            <p:nvSpPr>
              <p:cNvPr id="742" name="Google Shape;742;p26"/>
              <p:cNvSpPr/>
              <p:nvPr/>
            </p:nvSpPr>
            <p:spPr>
              <a:xfrm>
                <a:off x="4982425" y="2885425"/>
                <a:ext cx="502925" cy="689975"/>
              </a:xfrm>
              <a:custGeom>
                <a:rect b="b" l="l" r="r" t="t"/>
                <a:pathLst>
                  <a:path extrusionOk="0" h="27599" w="20117">
                    <a:moveTo>
                      <a:pt x="14403" y="0"/>
                    </a:moveTo>
                    <a:cubicBezTo>
                      <a:pt x="14399" y="0"/>
                      <a:pt x="14394" y="0"/>
                      <a:pt x="14390" y="1"/>
                    </a:cubicBezTo>
                    <a:cubicBezTo>
                      <a:pt x="14236" y="5"/>
                      <a:pt x="14083" y="1"/>
                      <a:pt x="13929" y="13"/>
                    </a:cubicBezTo>
                    <a:cubicBezTo>
                      <a:pt x="13377" y="54"/>
                      <a:pt x="12859" y="217"/>
                      <a:pt x="12405" y="537"/>
                    </a:cubicBezTo>
                    <a:cubicBezTo>
                      <a:pt x="12233" y="655"/>
                      <a:pt x="12049" y="788"/>
                      <a:pt x="12104" y="1058"/>
                    </a:cubicBezTo>
                    <a:cubicBezTo>
                      <a:pt x="12124" y="1148"/>
                      <a:pt x="12055" y="1212"/>
                      <a:pt x="11972" y="1212"/>
                    </a:cubicBezTo>
                    <a:cubicBezTo>
                      <a:pt x="11944" y="1212"/>
                      <a:pt x="11914" y="1204"/>
                      <a:pt x="11886" y="1187"/>
                    </a:cubicBezTo>
                    <a:cubicBezTo>
                      <a:pt x="11828" y="1150"/>
                      <a:pt x="11783" y="1097"/>
                      <a:pt x="11734" y="1050"/>
                    </a:cubicBezTo>
                    <a:cubicBezTo>
                      <a:pt x="11597" y="911"/>
                      <a:pt x="11435" y="805"/>
                      <a:pt x="11239" y="772"/>
                    </a:cubicBezTo>
                    <a:cubicBezTo>
                      <a:pt x="11208" y="766"/>
                      <a:pt x="11179" y="764"/>
                      <a:pt x="11152" y="764"/>
                    </a:cubicBezTo>
                    <a:cubicBezTo>
                      <a:pt x="10977" y="764"/>
                      <a:pt x="10866" y="874"/>
                      <a:pt x="10863" y="1069"/>
                    </a:cubicBezTo>
                    <a:cubicBezTo>
                      <a:pt x="10861" y="1157"/>
                      <a:pt x="10871" y="1255"/>
                      <a:pt x="10906" y="1332"/>
                    </a:cubicBezTo>
                    <a:cubicBezTo>
                      <a:pt x="10987" y="1510"/>
                      <a:pt x="11092" y="1680"/>
                      <a:pt x="11184" y="1854"/>
                    </a:cubicBezTo>
                    <a:cubicBezTo>
                      <a:pt x="11208" y="1895"/>
                      <a:pt x="11245" y="1930"/>
                      <a:pt x="11249" y="1971"/>
                    </a:cubicBezTo>
                    <a:cubicBezTo>
                      <a:pt x="11253" y="2022"/>
                      <a:pt x="11245" y="2094"/>
                      <a:pt x="11214" y="2122"/>
                    </a:cubicBezTo>
                    <a:cubicBezTo>
                      <a:pt x="11193" y="2142"/>
                      <a:pt x="11154" y="2152"/>
                      <a:pt x="11116" y="2152"/>
                    </a:cubicBezTo>
                    <a:cubicBezTo>
                      <a:pt x="11097" y="2152"/>
                      <a:pt x="11078" y="2150"/>
                      <a:pt x="11061" y="2145"/>
                    </a:cubicBezTo>
                    <a:cubicBezTo>
                      <a:pt x="11016" y="2132"/>
                      <a:pt x="10983" y="2087"/>
                      <a:pt x="10944" y="2053"/>
                    </a:cubicBezTo>
                    <a:cubicBezTo>
                      <a:pt x="10868" y="1986"/>
                      <a:pt x="10782" y="1953"/>
                      <a:pt x="10696" y="1953"/>
                    </a:cubicBezTo>
                    <a:cubicBezTo>
                      <a:pt x="10612" y="1953"/>
                      <a:pt x="10528" y="1985"/>
                      <a:pt x="10453" y="2049"/>
                    </a:cubicBezTo>
                    <a:cubicBezTo>
                      <a:pt x="9923" y="2509"/>
                      <a:pt x="9473" y="3037"/>
                      <a:pt x="9105" y="3638"/>
                    </a:cubicBezTo>
                    <a:cubicBezTo>
                      <a:pt x="8702" y="4293"/>
                      <a:pt x="8440" y="5017"/>
                      <a:pt x="8121" y="5713"/>
                    </a:cubicBezTo>
                    <a:cubicBezTo>
                      <a:pt x="8043" y="5883"/>
                      <a:pt x="8008" y="6063"/>
                      <a:pt x="8074" y="6257"/>
                    </a:cubicBezTo>
                    <a:cubicBezTo>
                      <a:pt x="8103" y="6339"/>
                      <a:pt x="8135" y="6380"/>
                      <a:pt x="8207" y="6415"/>
                    </a:cubicBezTo>
                    <a:cubicBezTo>
                      <a:pt x="8315" y="6462"/>
                      <a:pt x="8426" y="6513"/>
                      <a:pt x="8528" y="6574"/>
                    </a:cubicBezTo>
                    <a:cubicBezTo>
                      <a:pt x="8641" y="6644"/>
                      <a:pt x="8698" y="6764"/>
                      <a:pt x="8647" y="6826"/>
                    </a:cubicBezTo>
                    <a:cubicBezTo>
                      <a:pt x="8613" y="6866"/>
                      <a:pt x="8574" y="6879"/>
                      <a:pt x="8533" y="6879"/>
                    </a:cubicBezTo>
                    <a:cubicBezTo>
                      <a:pt x="8488" y="6879"/>
                      <a:pt x="8441" y="6862"/>
                      <a:pt x="8397" y="6846"/>
                    </a:cubicBezTo>
                    <a:cubicBezTo>
                      <a:pt x="8324" y="6818"/>
                      <a:pt x="8252" y="6779"/>
                      <a:pt x="8180" y="6748"/>
                    </a:cubicBezTo>
                    <a:cubicBezTo>
                      <a:pt x="8084" y="6711"/>
                      <a:pt x="7990" y="6664"/>
                      <a:pt x="7894" y="6644"/>
                    </a:cubicBezTo>
                    <a:cubicBezTo>
                      <a:pt x="7801" y="6624"/>
                      <a:pt x="7705" y="6610"/>
                      <a:pt x="7612" y="6610"/>
                    </a:cubicBezTo>
                    <a:cubicBezTo>
                      <a:pt x="7588" y="6610"/>
                      <a:pt x="7564" y="6611"/>
                      <a:pt x="7540" y="6613"/>
                    </a:cubicBezTo>
                    <a:cubicBezTo>
                      <a:pt x="7292" y="6633"/>
                      <a:pt x="7157" y="6816"/>
                      <a:pt x="7194" y="7063"/>
                    </a:cubicBezTo>
                    <a:cubicBezTo>
                      <a:pt x="7204" y="7131"/>
                      <a:pt x="7231" y="7194"/>
                      <a:pt x="7256" y="7257"/>
                    </a:cubicBezTo>
                    <a:cubicBezTo>
                      <a:pt x="7387" y="7554"/>
                      <a:pt x="7634" y="7734"/>
                      <a:pt x="7898" y="7894"/>
                    </a:cubicBezTo>
                    <a:cubicBezTo>
                      <a:pt x="7931" y="7914"/>
                      <a:pt x="7980" y="7924"/>
                      <a:pt x="8000" y="7953"/>
                    </a:cubicBezTo>
                    <a:cubicBezTo>
                      <a:pt x="8033" y="8000"/>
                      <a:pt x="8078" y="8066"/>
                      <a:pt x="8064" y="8109"/>
                    </a:cubicBezTo>
                    <a:cubicBezTo>
                      <a:pt x="8051" y="8154"/>
                      <a:pt x="7980" y="8197"/>
                      <a:pt x="7929" y="8209"/>
                    </a:cubicBezTo>
                    <a:cubicBezTo>
                      <a:pt x="7920" y="8211"/>
                      <a:pt x="7912" y="8211"/>
                      <a:pt x="7903" y="8211"/>
                    </a:cubicBezTo>
                    <a:cubicBezTo>
                      <a:pt x="7859" y="8211"/>
                      <a:pt x="7809" y="8193"/>
                      <a:pt x="7765" y="8174"/>
                    </a:cubicBezTo>
                    <a:cubicBezTo>
                      <a:pt x="7704" y="8147"/>
                      <a:pt x="7648" y="8104"/>
                      <a:pt x="7587" y="8074"/>
                    </a:cubicBezTo>
                    <a:cubicBezTo>
                      <a:pt x="7503" y="8032"/>
                      <a:pt x="7436" y="8013"/>
                      <a:pt x="7381" y="8013"/>
                    </a:cubicBezTo>
                    <a:cubicBezTo>
                      <a:pt x="7278" y="8013"/>
                      <a:pt x="7219" y="8082"/>
                      <a:pt x="7170" y="8190"/>
                    </a:cubicBezTo>
                    <a:cubicBezTo>
                      <a:pt x="7047" y="8446"/>
                      <a:pt x="6916" y="8698"/>
                      <a:pt x="6793" y="8956"/>
                    </a:cubicBezTo>
                    <a:cubicBezTo>
                      <a:pt x="6595" y="9375"/>
                      <a:pt x="6366" y="9780"/>
                      <a:pt x="6106" y="10169"/>
                    </a:cubicBezTo>
                    <a:cubicBezTo>
                      <a:pt x="5840" y="10562"/>
                      <a:pt x="5596" y="10973"/>
                      <a:pt x="5361" y="11386"/>
                    </a:cubicBezTo>
                    <a:cubicBezTo>
                      <a:pt x="5054" y="11922"/>
                      <a:pt x="4786" y="12483"/>
                      <a:pt x="4463" y="13009"/>
                    </a:cubicBezTo>
                    <a:cubicBezTo>
                      <a:pt x="4017" y="13739"/>
                      <a:pt x="3536" y="14447"/>
                      <a:pt x="3068" y="15163"/>
                    </a:cubicBezTo>
                    <a:cubicBezTo>
                      <a:pt x="3006" y="15257"/>
                      <a:pt x="2937" y="15349"/>
                      <a:pt x="2881" y="15449"/>
                    </a:cubicBezTo>
                    <a:cubicBezTo>
                      <a:pt x="2765" y="15662"/>
                      <a:pt x="2791" y="15760"/>
                      <a:pt x="2978" y="15912"/>
                    </a:cubicBezTo>
                    <a:cubicBezTo>
                      <a:pt x="3076" y="15992"/>
                      <a:pt x="3174" y="16073"/>
                      <a:pt x="3260" y="16165"/>
                    </a:cubicBezTo>
                    <a:cubicBezTo>
                      <a:pt x="3291" y="16200"/>
                      <a:pt x="3311" y="16266"/>
                      <a:pt x="3301" y="16311"/>
                    </a:cubicBezTo>
                    <a:cubicBezTo>
                      <a:pt x="3286" y="16372"/>
                      <a:pt x="3244" y="16396"/>
                      <a:pt x="3198" y="16396"/>
                    </a:cubicBezTo>
                    <a:cubicBezTo>
                      <a:pt x="3168" y="16396"/>
                      <a:pt x="3136" y="16386"/>
                      <a:pt x="3108" y="16370"/>
                    </a:cubicBezTo>
                    <a:cubicBezTo>
                      <a:pt x="3029" y="16327"/>
                      <a:pt x="2959" y="16266"/>
                      <a:pt x="2885" y="16217"/>
                    </a:cubicBezTo>
                    <a:cubicBezTo>
                      <a:pt x="2742" y="16127"/>
                      <a:pt x="2605" y="16016"/>
                      <a:pt x="2448" y="15961"/>
                    </a:cubicBezTo>
                    <a:cubicBezTo>
                      <a:pt x="2396" y="15943"/>
                      <a:pt x="2346" y="15934"/>
                      <a:pt x="2297" y="15934"/>
                    </a:cubicBezTo>
                    <a:cubicBezTo>
                      <a:pt x="2091" y="15934"/>
                      <a:pt x="1919" y="16087"/>
                      <a:pt x="1891" y="16317"/>
                    </a:cubicBezTo>
                    <a:cubicBezTo>
                      <a:pt x="1860" y="16544"/>
                      <a:pt x="1903" y="16763"/>
                      <a:pt x="1985" y="16974"/>
                    </a:cubicBezTo>
                    <a:cubicBezTo>
                      <a:pt x="2034" y="17098"/>
                      <a:pt x="2096" y="17221"/>
                      <a:pt x="2155" y="17344"/>
                    </a:cubicBezTo>
                    <a:cubicBezTo>
                      <a:pt x="2186" y="17405"/>
                      <a:pt x="2196" y="17479"/>
                      <a:pt x="2131" y="17510"/>
                    </a:cubicBezTo>
                    <a:cubicBezTo>
                      <a:pt x="2116" y="17516"/>
                      <a:pt x="2098" y="17519"/>
                      <a:pt x="2079" y="17519"/>
                    </a:cubicBezTo>
                    <a:cubicBezTo>
                      <a:pt x="2040" y="17519"/>
                      <a:pt x="1996" y="17506"/>
                      <a:pt x="1963" y="17487"/>
                    </a:cubicBezTo>
                    <a:cubicBezTo>
                      <a:pt x="1916" y="17463"/>
                      <a:pt x="1883" y="17407"/>
                      <a:pt x="1850" y="17362"/>
                    </a:cubicBezTo>
                    <a:cubicBezTo>
                      <a:pt x="1791" y="17281"/>
                      <a:pt x="1739" y="17239"/>
                      <a:pt x="1685" y="17239"/>
                    </a:cubicBezTo>
                    <a:cubicBezTo>
                      <a:pt x="1637" y="17239"/>
                      <a:pt x="1587" y="17273"/>
                      <a:pt x="1531" y="17342"/>
                    </a:cubicBezTo>
                    <a:cubicBezTo>
                      <a:pt x="1257" y="17681"/>
                      <a:pt x="985" y="18025"/>
                      <a:pt x="717" y="18369"/>
                    </a:cubicBezTo>
                    <a:cubicBezTo>
                      <a:pt x="535" y="18602"/>
                      <a:pt x="351" y="18833"/>
                      <a:pt x="183" y="19073"/>
                    </a:cubicBezTo>
                    <a:cubicBezTo>
                      <a:pt x="1" y="19328"/>
                      <a:pt x="123" y="19566"/>
                      <a:pt x="430" y="19605"/>
                    </a:cubicBezTo>
                    <a:cubicBezTo>
                      <a:pt x="788" y="19652"/>
                      <a:pt x="1146" y="19723"/>
                      <a:pt x="1504" y="19770"/>
                    </a:cubicBezTo>
                    <a:cubicBezTo>
                      <a:pt x="1552" y="19777"/>
                      <a:pt x="1599" y="19780"/>
                      <a:pt x="1645" y="19780"/>
                    </a:cubicBezTo>
                    <a:cubicBezTo>
                      <a:pt x="1844" y="19780"/>
                      <a:pt x="2023" y="19714"/>
                      <a:pt x="2151" y="19533"/>
                    </a:cubicBezTo>
                    <a:cubicBezTo>
                      <a:pt x="2313" y="19306"/>
                      <a:pt x="2468" y="19075"/>
                      <a:pt x="2617" y="18844"/>
                    </a:cubicBezTo>
                    <a:cubicBezTo>
                      <a:pt x="2867" y="18445"/>
                      <a:pt x="3123" y="18048"/>
                      <a:pt x="3460" y="17714"/>
                    </a:cubicBezTo>
                    <a:cubicBezTo>
                      <a:pt x="3794" y="17391"/>
                      <a:pt x="4043" y="17008"/>
                      <a:pt x="4277" y="16609"/>
                    </a:cubicBezTo>
                    <a:cubicBezTo>
                      <a:pt x="4522" y="16196"/>
                      <a:pt x="4776" y="15785"/>
                      <a:pt x="5030" y="15376"/>
                    </a:cubicBezTo>
                    <a:lnTo>
                      <a:pt x="5034" y="15370"/>
                    </a:lnTo>
                    <a:cubicBezTo>
                      <a:pt x="5063" y="15322"/>
                      <a:pt x="5107" y="15302"/>
                      <a:pt x="5149" y="15302"/>
                    </a:cubicBezTo>
                    <a:cubicBezTo>
                      <a:pt x="5244" y="15302"/>
                      <a:pt x="5337" y="15401"/>
                      <a:pt x="5275" y="15513"/>
                    </a:cubicBezTo>
                    <a:cubicBezTo>
                      <a:pt x="5271" y="15519"/>
                      <a:pt x="5269" y="15521"/>
                      <a:pt x="5269" y="15523"/>
                    </a:cubicBezTo>
                    <a:lnTo>
                      <a:pt x="4387" y="17057"/>
                    </a:lnTo>
                    <a:cubicBezTo>
                      <a:pt x="4199" y="17383"/>
                      <a:pt x="3960" y="17669"/>
                      <a:pt x="3698" y="17933"/>
                    </a:cubicBezTo>
                    <a:cubicBezTo>
                      <a:pt x="3446" y="18183"/>
                      <a:pt x="3227" y="18465"/>
                      <a:pt x="3037" y="18764"/>
                    </a:cubicBezTo>
                    <a:cubicBezTo>
                      <a:pt x="2861" y="19040"/>
                      <a:pt x="2683" y="19316"/>
                      <a:pt x="2501" y="19586"/>
                    </a:cubicBezTo>
                    <a:cubicBezTo>
                      <a:pt x="2341" y="19817"/>
                      <a:pt x="2446" y="20147"/>
                      <a:pt x="2667" y="20257"/>
                    </a:cubicBezTo>
                    <a:cubicBezTo>
                      <a:pt x="3321" y="20587"/>
                      <a:pt x="3949" y="20957"/>
                      <a:pt x="4537" y="21401"/>
                    </a:cubicBezTo>
                    <a:cubicBezTo>
                      <a:pt x="4622" y="21465"/>
                      <a:pt x="4713" y="21496"/>
                      <a:pt x="4805" y="21496"/>
                    </a:cubicBezTo>
                    <a:cubicBezTo>
                      <a:pt x="4896" y="21496"/>
                      <a:pt x="4987" y="21465"/>
                      <a:pt x="5073" y="21405"/>
                    </a:cubicBezTo>
                    <a:cubicBezTo>
                      <a:pt x="5132" y="21362"/>
                      <a:pt x="5187" y="21311"/>
                      <a:pt x="5232" y="21254"/>
                    </a:cubicBezTo>
                    <a:cubicBezTo>
                      <a:pt x="5469" y="20937"/>
                      <a:pt x="5719" y="20628"/>
                      <a:pt x="5934" y="20296"/>
                    </a:cubicBezTo>
                    <a:cubicBezTo>
                      <a:pt x="6286" y="19758"/>
                      <a:pt x="6658" y="19238"/>
                      <a:pt x="7106" y="18776"/>
                    </a:cubicBezTo>
                    <a:cubicBezTo>
                      <a:pt x="7978" y="17872"/>
                      <a:pt x="8743" y="16882"/>
                      <a:pt x="9422" y="15826"/>
                    </a:cubicBezTo>
                    <a:cubicBezTo>
                      <a:pt x="9617" y="15523"/>
                      <a:pt x="9797" y="15216"/>
                      <a:pt x="9989" y="14915"/>
                    </a:cubicBezTo>
                    <a:cubicBezTo>
                      <a:pt x="10044" y="14825"/>
                      <a:pt x="10108" y="14733"/>
                      <a:pt x="10185" y="14662"/>
                    </a:cubicBezTo>
                    <a:cubicBezTo>
                      <a:pt x="10220" y="14625"/>
                      <a:pt x="10292" y="14625"/>
                      <a:pt x="10349" y="14611"/>
                    </a:cubicBezTo>
                    <a:cubicBezTo>
                      <a:pt x="10363" y="14666"/>
                      <a:pt x="10400" y="14731"/>
                      <a:pt x="10384" y="14778"/>
                    </a:cubicBezTo>
                    <a:cubicBezTo>
                      <a:pt x="10359" y="14870"/>
                      <a:pt x="10316" y="14958"/>
                      <a:pt x="10267" y="15040"/>
                    </a:cubicBezTo>
                    <a:cubicBezTo>
                      <a:pt x="10144" y="15245"/>
                      <a:pt x="10013" y="15443"/>
                      <a:pt x="9891" y="15648"/>
                    </a:cubicBezTo>
                    <a:cubicBezTo>
                      <a:pt x="9256" y="16695"/>
                      <a:pt x="8514" y="17661"/>
                      <a:pt x="7695" y="18567"/>
                    </a:cubicBezTo>
                    <a:cubicBezTo>
                      <a:pt x="7147" y="19177"/>
                      <a:pt x="6599" y="19789"/>
                      <a:pt x="6165" y="20495"/>
                    </a:cubicBezTo>
                    <a:cubicBezTo>
                      <a:pt x="6003" y="20752"/>
                      <a:pt x="5815" y="20996"/>
                      <a:pt x="5635" y="21243"/>
                    </a:cubicBezTo>
                    <a:cubicBezTo>
                      <a:pt x="5592" y="21303"/>
                      <a:pt x="5541" y="21356"/>
                      <a:pt x="5498" y="21417"/>
                    </a:cubicBezTo>
                    <a:cubicBezTo>
                      <a:pt x="5255" y="21751"/>
                      <a:pt x="5275" y="22007"/>
                      <a:pt x="5570" y="22293"/>
                    </a:cubicBezTo>
                    <a:cubicBezTo>
                      <a:pt x="5652" y="22373"/>
                      <a:pt x="5733" y="22451"/>
                      <a:pt x="5811" y="22530"/>
                    </a:cubicBezTo>
                    <a:cubicBezTo>
                      <a:pt x="6589" y="23316"/>
                      <a:pt x="7319" y="24138"/>
                      <a:pt x="7933" y="25063"/>
                    </a:cubicBezTo>
                    <a:cubicBezTo>
                      <a:pt x="7957" y="25100"/>
                      <a:pt x="8008" y="25151"/>
                      <a:pt x="8047" y="25176"/>
                    </a:cubicBezTo>
                    <a:cubicBezTo>
                      <a:pt x="8110" y="25213"/>
                      <a:pt x="8169" y="25232"/>
                      <a:pt x="8225" y="25232"/>
                    </a:cubicBezTo>
                    <a:cubicBezTo>
                      <a:pt x="8328" y="25232"/>
                      <a:pt x="8422" y="25170"/>
                      <a:pt x="8512" y="25049"/>
                    </a:cubicBezTo>
                    <a:cubicBezTo>
                      <a:pt x="8888" y="24546"/>
                      <a:pt x="9248" y="24026"/>
                      <a:pt x="9651" y="23545"/>
                    </a:cubicBezTo>
                    <a:cubicBezTo>
                      <a:pt x="10163" y="22931"/>
                      <a:pt x="10597" y="22275"/>
                      <a:pt x="10957" y="21561"/>
                    </a:cubicBezTo>
                    <a:cubicBezTo>
                      <a:pt x="11171" y="21135"/>
                      <a:pt x="11421" y="20730"/>
                      <a:pt x="11656" y="20317"/>
                    </a:cubicBezTo>
                    <a:cubicBezTo>
                      <a:pt x="11714" y="20214"/>
                      <a:pt x="11785" y="20122"/>
                      <a:pt x="11914" y="20087"/>
                    </a:cubicBezTo>
                    <a:cubicBezTo>
                      <a:pt x="11986" y="20159"/>
                      <a:pt x="11973" y="20241"/>
                      <a:pt x="11949" y="20317"/>
                    </a:cubicBezTo>
                    <a:cubicBezTo>
                      <a:pt x="11928" y="20380"/>
                      <a:pt x="11898" y="20441"/>
                      <a:pt x="11865" y="20503"/>
                    </a:cubicBezTo>
                    <a:cubicBezTo>
                      <a:pt x="11579" y="21037"/>
                      <a:pt x="11290" y="21571"/>
                      <a:pt x="11004" y="22107"/>
                    </a:cubicBezTo>
                    <a:cubicBezTo>
                      <a:pt x="10777" y="22532"/>
                      <a:pt x="10531" y="22948"/>
                      <a:pt x="10218" y="23318"/>
                    </a:cubicBezTo>
                    <a:cubicBezTo>
                      <a:pt x="9672" y="23971"/>
                      <a:pt x="9175" y="24660"/>
                      <a:pt x="8665" y="25343"/>
                    </a:cubicBezTo>
                    <a:cubicBezTo>
                      <a:pt x="8459" y="25620"/>
                      <a:pt x="8479" y="25904"/>
                      <a:pt x="8590" y="26178"/>
                    </a:cubicBezTo>
                    <a:cubicBezTo>
                      <a:pt x="8747" y="26567"/>
                      <a:pt x="8911" y="26950"/>
                      <a:pt x="8999" y="27365"/>
                    </a:cubicBezTo>
                    <a:cubicBezTo>
                      <a:pt x="9017" y="27449"/>
                      <a:pt x="9081" y="27551"/>
                      <a:pt x="9154" y="27586"/>
                    </a:cubicBezTo>
                    <a:cubicBezTo>
                      <a:pt x="9172" y="27595"/>
                      <a:pt x="9189" y="27599"/>
                      <a:pt x="9205" y="27599"/>
                    </a:cubicBezTo>
                    <a:cubicBezTo>
                      <a:pt x="9277" y="27599"/>
                      <a:pt x="9338" y="27522"/>
                      <a:pt x="9392" y="27469"/>
                    </a:cubicBezTo>
                    <a:cubicBezTo>
                      <a:pt x="9398" y="27463"/>
                      <a:pt x="9402" y="27459"/>
                      <a:pt x="9406" y="27453"/>
                    </a:cubicBezTo>
                    <a:cubicBezTo>
                      <a:pt x="9815" y="26882"/>
                      <a:pt x="10226" y="26313"/>
                      <a:pt x="10635" y="25740"/>
                    </a:cubicBezTo>
                    <a:cubicBezTo>
                      <a:pt x="10707" y="25638"/>
                      <a:pt x="10697" y="25569"/>
                      <a:pt x="10603" y="25487"/>
                    </a:cubicBezTo>
                    <a:cubicBezTo>
                      <a:pt x="10556" y="25446"/>
                      <a:pt x="10496" y="25423"/>
                      <a:pt x="10443" y="25393"/>
                    </a:cubicBezTo>
                    <a:cubicBezTo>
                      <a:pt x="10384" y="25360"/>
                      <a:pt x="10316" y="25339"/>
                      <a:pt x="10267" y="25292"/>
                    </a:cubicBezTo>
                    <a:cubicBezTo>
                      <a:pt x="10230" y="25258"/>
                      <a:pt x="10198" y="25182"/>
                      <a:pt x="10214" y="25145"/>
                    </a:cubicBezTo>
                    <a:cubicBezTo>
                      <a:pt x="10234" y="25098"/>
                      <a:pt x="10306" y="25053"/>
                      <a:pt x="10353" y="25053"/>
                    </a:cubicBezTo>
                    <a:cubicBezTo>
                      <a:pt x="10357" y="25053"/>
                      <a:pt x="10362" y="25053"/>
                      <a:pt x="10366" y="25053"/>
                    </a:cubicBezTo>
                    <a:cubicBezTo>
                      <a:pt x="10444" y="25053"/>
                      <a:pt x="10525" y="25087"/>
                      <a:pt x="10599" y="25106"/>
                    </a:cubicBezTo>
                    <a:cubicBezTo>
                      <a:pt x="10791" y="25155"/>
                      <a:pt x="10981" y="25223"/>
                      <a:pt x="11176" y="25243"/>
                    </a:cubicBezTo>
                    <a:cubicBezTo>
                      <a:pt x="11192" y="25245"/>
                      <a:pt x="11209" y="25246"/>
                      <a:pt x="11226" y="25246"/>
                    </a:cubicBezTo>
                    <a:cubicBezTo>
                      <a:pt x="11338" y="25246"/>
                      <a:pt x="11455" y="25204"/>
                      <a:pt x="11570" y="25178"/>
                    </a:cubicBezTo>
                    <a:cubicBezTo>
                      <a:pt x="11646" y="25159"/>
                      <a:pt x="11673" y="25096"/>
                      <a:pt x="11683" y="25020"/>
                    </a:cubicBezTo>
                    <a:cubicBezTo>
                      <a:pt x="11710" y="24861"/>
                      <a:pt x="11660" y="24719"/>
                      <a:pt x="11587" y="24580"/>
                    </a:cubicBezTo>
                    <a:cubicBezTo>
                      <a:pt x="11466" y="24361"/>
                      <a:pt x="11290" y="24198"/>
                      <a:pt x="11090" y="24055"/>
                    </a:cubicBezTo>
                    <a:cubicBezTo>
                      <a:pt x="10985" y="23981"/>
                      <a:pt x="10965" y="23895"/>
                      <a:pt x="11012" y="23823"/>
                    </a:cubicBezTo>
                    <a:cubicBezTo>
                      <a:pt x="11037" y="23787"/>
                      <a:pt x="11078" y="23765"/>
                      <a:pt x="11128" y="23765"/>
                    </a:cubicBezTo>
                    <a:cubicBezTo>
                      <a:pt x="11166" y="23765"/>
                      <a:pt x="11211" y="23778"/>
                      <a:pt x="11257" y="23807"/>
                    </a:cubicBezTo>
                    <a:cubicBezTo>
                      <a:pt x="11362" y="23870"/>
                      <a:pt x="11464" y="23946"/>
                      <a:pt x="11558" y="24026"/>
                    </a:cubicBezTo>
                    <a:cubicBezTo>
                      <a:pt x="11634" y="24092"/>
                      <a:pt x="11696" y="24125"/>
                      <a:pt x="11752" y="24125"/>
                    </a:cubicBezTo>
                    <a:cubicBezTo>
                      <a:pt x="11819" y="24125"/>
                      <a:pt x="11878" y="24078"/>
                      <a:pt x="11945" y="23983"/>
                    </a:cubicBezTo>
                    <a:cubicBezTo>
                      <a:pt x="12338" y="23408"/>
                      <a:pt x="12735" y="22833"/>
                      <a:pt x="13125" y="22254"/>
                    </a:cubicBezTo>
                    <a:cubicBezTo>
                      <a:pt x="13438" y="21794"/>
                      <a:pt x="13749" y="21333"/>
                      <a:pt x="14050" y="20865"/>
                    </a:cubicBezTo>
                    <a:cubicBezTo>
                      <a:pt x="14535" y="20110"/>
                      <a:pt x="15014" y="19357"/>
                      <a:pt x="15486" y="18594"/>
                    </a:cubicBezTo>
                    <a:cubicBezTo>
                      <a:pt x="15670" y="18295"/>
                      <a:pt x="15851" y="17990"/>
                      <a:pt x="15990" y="17669"/>
                    </a:cubicBezTo>
                    <a:cubicBezTo>
                      <a:pt x="16282" y="17008"/>
                      <a:pt x="16540" y="16335"/>
                      <a:pt x="16818" y="15670"/>
                    </a:cubicBezTo>
                    <a:cubicBezTo>
                      <a:pt x="16929" y="15410"/>
                      <a:pt x="16921" y="15343"/>
                      <a:pt x="16597" y="15316"/>
                    </a:cubicBezTo>
                    <a:cubicBezTo>
                      <a:pt x="16495" y="15306"/>
                      <a:pt x="16395" y="15290"/>
                      <a:pt x="16337" y="15179"/>
                    </a:cubicBezTo>
                    <a:cubicBezTo>
                      <a:pt x="16376" y="15085"/>
                      <a:pt x="16446" y="15034"/>
                      <a:pt x="16542" y="15024"/>
                    </a:cubicBezTo>
                    <a:cubicBezTo>
                      <a:pt x="16679" y="15012"/>
                      <a:pt x="16814" y="15009"/>
                      <a:pt x="16949" y="14993"/>
                    </a:cubicBezTo>
                    <a:cubicBezTo>
                      <a:pt x="17123" y="14973"/>
                      <a:pt x="17303" y="14964"/>
                      <a:pt x="17469" y="14917"/>
                    </a:cubicBezTo>
                    <a:cubicBezTo>
                      <a:pt x="17698" y="14848"/>
                      <a:pt x="17821" y="14668"/>
                      <a:pt x="17653" y="14418"/>
                    </a:cubicBezTo>
                    <a:cubicBezTo>
                      <a:pt x="17500" y="14193"/>
                      <a:pt x="17268" y="14089"/>
                      <a:pt x="17021" y="14019"/>
                    </a:cubicBezTo>
                    <a:cubicBezTo>
                      <a:pt x="16896" y="13982"/>
                      <a:pt x="16765" y="13968"/>
                      <a:pt x="16642" y="13927"/>
                    </a:cubicBezTo>
                    <a:cubicBezTo>
                      <a:pt x="16597" y="13911"/>
                      <a:pt x="16546" y="13835"/>
                      <a:pt x="16550" y="13792"/>
                    </a:cubicBezTo>
                    <a:cubicBezTo>
                      <a:pt x="16556" y="13747"/>
                      <a:pt x="16620" y="13690"/>
                      <a:pt x="16671" y="13676"/>
                    </a:cubicBezTo>
                    <a:cubicBezTo>
                      <a:pt x="16698" y="13669"/>
                      <a:pt x="16727" y="13666"/>
                      <a:pt x="16758" y="13666"/>
                    </a:cubicBezTo>
                    <a:cubicBezTo>
                      <a:pt x="16801" y="13666"/>
                      <a:pt x="16847" y="13672"/>
                      <a:pt x="16888" y="13682"/>
                    </a:cubicBezTo>
                    <a:cubicBezTo>
                      <a:pt x="17049" y="13714"/>
                      <a:pt x="17207" y="13755"/>
                      <a:pt x="17369" y="13792"/>
                    </a:cubicBezTo>
                    <a:cubicBezTo>
                      <a:pt x="17415" y="13802"/>
                      <a:pt x="17456" y="13808"/>
                      <a:pt x="17493" y="13808"/>
                    </a:cubicBezTo>
                    <a:cubicBezTo>
                      <a:pt x="17618" y="13808"/>
                      <a:pt x="17696" y="13747"/>
                      <a:pt x="17766" y="13610"/>
                    </a:cubicBezTo>
                    <a:cubicBezTo>
                      <a:pt x="17817" y="13508"/>
                      <a:pt x="17868" y="13408"/>
                      <a:pt x="17919" y="13305"/>
                    </a:cubicBezTo>
                    <a:cubicBezTo>
                      <a:pt x="18275" y="12569"/>
                      <a:pt x="18643" y="11840"/>
                      <a:pt x="18981" y="11096"/>
                    </a:cubicBezTo>
                    <a:cubicBezTo>
                      <a:pt x="19335" y="10314"/>
                      <a:pt x="19525" y="9490"/>
                      <a:pt x="19545" y="8622"/>
                    </a:cubicBezTo>
                    <a:cubicBezTo>
                      <a:pt x="19556" y="8207"/>
                      <a:pt x="19605" y="7783"/>
                      <a:pt x="19680" y="7374"/>
                    </a:cubicBezTo>
                    <a:cubicBezTo>
                      <a:pt x="19803" y="6713"/>
                      <a:pt x="19840" y="6048"/>
                      <a:pt x="19785" y="5375"/>
                    </a:cubicBezTo>
                    <a:cubicBezTo>
                      <a:pt x="19766" y="5150"/>
                      <a:pt x="19725" y="5087"/>
                      <a:pt x="19534" y="5087"/>
                    </a:cubicBezTo>
                    <a:cubicBezTo>
                      <a:pt x="19515" y="5087"/>
                      <a:pt x="19495" y="5088"/>
                      <a:pt x="19474" y="5089"/>
                    </a:cubicBezTo>
                    <a:cubicBezTo>
                      <a:pt x="19466" y="5089"/>
                      <a:pt x="19459" y="5089"/>
                      <a:pt x="19451" y="5089"/>
                    </a:cubicBezTo>
                    <a:cubicBezTo>
                      <a:pt x="19385" y="5089"/>
                      <a:pt x="19336" y="5071"/>
                      <a:pt x="19308" y="5005"/>
                    </a:cubicBezTo>
                    <a:cubicBezTo>
                      <a:pt x="19277" y="4929"/>
                      <a:pt x="19312" y="4866"/>
                      <a:pt x="19370" y="4825"/>
                    </a:cubicBezTo>
                    <a:cubicBezTo>
                      <a:pt x="19447" y="4770"/>
                      <a:pt x="19537" y="4733"/>
                      <a:pt x="19615" y="4673"/>
                    </a:cubicBezTo>
                    <a:cubicBezTo>
                      <a:pt x="19740" y="4581"/>
                      <a:pt x="19875" y="4489"/>
                      <a:pt x="19979" y="4375"/>
                    </a:cubicBezTo>
                    <a:cubicBezTo>
                      <a:pt x="20116" y="4227"/>
                      <a:pt x="20081" y="4080"/>
                      <a:pt x="19914" y="3978"/>
                    </a:cubicBezTo>
                    <a:cubicBezTo>
                      <a:pt x="19802" y="3911"/>
                      <a:pt x="19683" y="3882"/>
                      <a:pt x="19560" y="3882"/>
                    </a:cubicBezTo>
                    <a:cubicBezTo>
                      <a:pt x="19503" y="3882"/>
                      <a:pt x="19445" y="3888"/>
                      <a:pt x="19386" y="3900"/>
                    </a:cubicBezTo>
                    <a:cubicBezTo>
                      <a:pt x="19288" y="3916"/>
                      <a:pt x="19189" y="3947"/>
                      <a:pt x="19089" y="3976"/>
                    </a:cubicBezTo>
                    <a:cubicBezTo>
                      <a:pt x="19077" y="3980"/>
                      <a:pt x="19064" y="3981"/>
                      <a:pt x="19051" y="3981"/>
                    </a:cubicBezTo>
                    <a:cubicBezTo>
                      <a:pt x="19002" y="3981"/>
                      <a:pt x="18956" y="3954"/>
                      <a:pt x="18932" y="3910"/>
                    </a:cubicBezTo>
                    <a:cubicBezTo>
                      <a:pt x="18895" y="3845"/>
                      <a:pt x="18911" y="3783"/>
                      <a:pt x="18971" y="3743"/>
                    </a:cubicBezTo>
                    <a:cubicBezTo>
                      <a:pt x="19048" y="3689"/>
                      <a:pt x="19130" y="3638"/>
                      <a:pt x="19216" y="3593"/>
                    </a:cubicBezTo>
                    <a:cubicBezTo>
                      <a:pt x="19310" y="3544"/>
                      <a:pt x="19345" y="3487"/>
                      <a:pt x="19322" y="3374"/>
                    </a:cubicBezTo>
                    <a:cubicBezTo>
                      <a:pt x="19251" y="3041"/>
                      <a:pt x="19144" y="2718"/>
                      <a:pt x="18975" y="2421"/>
                    </a:cubicBezTo>
                    <a:cubicBezTo>
                      <a:pt x="18850" y="2202"/>
                      <a:pt x="18686" y="2014"/>
                      <a:pt x="18471" y="1879"/>
                    </a:cubicBezTo>
                    <a:cubicBezTo>
                      <a:pt x="18428" y="1850"/>
                      <a:pt x="18381" y="1826"/>
                      <a:pt x="18336" y="1813"/>
                    </a:cubicBezTo>
                    <a:cubicBezTo>
                      <a:pt x="18314" y="1806"/>
                      <a:pt x="18294" y="1803"/>
                      <a:pt x="18276" y="1803"/>
                    </a:cubicBezTo>
                    <a:cubicBezTo>
                      <a:pt x="18219" y="1803"/>
                      <a:pt x="18183" y="1838"/>
                      <a:pt x="18179" y="1911"/>
                    </a:cubicBezTo>
                    <a:cubicBezTo>
                      <a:pt x="18175" y="1999"/>
                      <a:pt x="18189" y="2096"/>
                      <a:pt x="18226" y="2171"/>
                    </a:cubicBezTo>
                    <a:cubicBezTo>
                      <a:pt x="18522" y="2799"/>
                      <a:pt x="18635" y="3450"/>
                      <a:pt x="18492" y="4139"/>
                    </a:cubicBezTo>
                    <a:cubicBezTo>
                      <a:pt x="18418" y="4489"/>
                      <a:pt x="18402" y="4847"/>
                      <a:pt x="18449" y="5205"/>
                    </a:cubicBezTo>
                    <a:cubicBezTo>
                      <a:pt x="18504" y="5649"/>
                      <a:pt x="18451" y="6081"/>
                      <a:pt x="18291" y="6494"/>
                    </a:cubicBezTo>
                    <a:cubicBezTo>
                      <a:pt x="18111" y="6973"/>
                      <a:pt x="17917" y="7444"/>
                      <a:pt x="17729" y="7920"/>
                    </a:cubicBezTo>
                    <a:cubicBezTo>
                      <a:pt x="17712" y="7961"/>
                      <a:pt x="17696" y="8008"/>
                      <a:pt x="17665" y="8037"/>
                    </a:cubicBezTo>
                    <a:cubicBezTo>
                      <a:pt x="17622" y="8076"/>
                      <a:pt x="17565" y="8098"/>
                      <a:pt x="17514" y="8127"/>
                    </a:cubicBezTo>
                    <a:cubicBezTo>
                      <a:pt x="17487" y="8076"/>
                      <a:pt x="17446" y="8029"/>
                      <a:pt x="17432" y="7974"/>
                    </a:cubicBezTo>
                    <a:cubicBezTo>
                      <a:pt x="17422" y="7933"/>
                      <a:pt x="17432" y="7881"/>
                      <a:pt x="17446" y="7839"/>
                    </a:cubicBezTo>
                    <a:cubicBezTo>
                      <a:pt x="17479" y="7720"/>
                      <a:pt x="17518" y="7605"/>
                      <a:pt x="17561" y="7491"/>
                    </a:cubicBezTo>
                    <a:cubicBezTo>
                      <a:pt x="17686" y="7165"/>
                      <a:pt x="17819" y="6842"/>
                      <a:pt x="17943" y="6519"/>
                    </a:cubicBezTo>
                    <a:cubicBezTo>
                      <a:pt x="18093" y="6140"/>
                      <a:pt x="18187" y="5748"/>
                      <a:pt x="18136" y="5336"/>
                    </a:cubicBezTo>
                    <a:cubicBezTo>
                      <a:pt x="18076" y="4866"/>
                      <a:pt x="18113" y="4401"/>
                      <a:pt x="18205" y="3937"/>
                    </a:cubicBezTo>
                    <a:cubicBezTo>
                      <a:pt x="18277" y="3583"/>
                      <a:pt x="18265" y="3215"/>
                      <a:pt x="18158" y="2867"/>
                    </a:cubicBezTo>
                    <a:cubicBezTo>
                      <a:pt x="18097" y="2656"/>
                      <a:pt x="18031" y="2443"/>
                      <a:pt x="17933" y="2249"/>
                    </a:cubicBezTo>
                    <a:cubicBezTo>
                      <a:pt x="17737" y="1860"/>
                      <a:pt x="17520" y="1482"/>
                      <a:pt x="17307" y="1099"/>
                    </a:cubicBezTo>
                    <a:cubicBezTo>
                      <a:pt x="17217" y="936"/>
                      <a:pt x="17064" y="848"/>
                      <a:pt x="16898" y="786"/>
                    </a:cubicBezTo>
                    <a:cubicBezTo>
                      <a:pt x="16875" y="778"/>
                      <a:pt x="16853" y="774"/>
                      <a:pt x="16832" y="774"/>
                    </a:cubicBezTo>
                    <a:cubicBezTo>
                      <a:pt x="16747" y="774"/>
                      <a:pt x="16686" y="838"/>
                      <a:pt x="16700" y="933"/>
                    </a:cubicBezTo>
                    <a:cubicBezTo>
                      <a:pt x="16734" y="1212"/>
                      <a:pt x="16663" y="1476"/>
                      <a:pt x="16567" y="1731"/>
                    </a:cubicBezTo>
                    <a:cubicBezTo>
                      <a:pt x="16448" y="2044"/>
                      <a:pt x="16317" y="2351"/>
                      <a:pt x="16200" y="2666"/>
                    </a:cubicBezTo>
                    <a:cubicBezTo>
                      <a:pt x="16061" y="3037"/>
                      <a:pt x="15926" y="3413"/>
                      <a:pt x="15801" y="3788"/>
                    </a:cubicBezTo>
                    <a:cubicBezTo>
                      <a:pt x="15597" y="4401"/>
                      <a:pt x="15417" y="5021"/>
                      <a:pt x="15196" y="5629"/>
                    </a:cubicBezTo>
                    <a:cubicBezTo>
                      <a:pt x="14987" y="6198"/>
                      <a:pt x="14752" y="6758"/>
                      <a:pt x="14500" y="7311"/>
                    </a:cubicBezTo>
                    <a:cubicBezTo>
                      <a:pt x="14302" y="7742"/>
                      <a:pt x="14060" y="8156"/>
                      <a:pt x="13835" y="8571"/>
                    </a:cubicBezTo>
                    <a:cubicBezTo>
                      <a:pt x="13798" y="8636"/>
                      <a:pt x="13747" y="8692"/>
                      <a:pt x="13696" y="8743"/>
                    </a:cubicBezTo>
                    <a:cubicBezTo>
                      <a:pt x="13665" y="8772"/>
                      <a:pt x="13629" y="8789"/>
                      <a:pt x="13592" y="8789"/>
                    </a:cubicBezTo>
                    <a:cubicBezTo>
                      <a:pt x="13565" y="8789"/>
                      <a:pt x="13537" y="8780"/>
                      <a:pt x="13510" y="8761"/>
                    </a:cubicBezTo>
                    <a:cubicBezTo>
                      <a:pt x="13440" y="8708"/>
                      <a:pt x="13440" y="8632"/>
                      <a:pt x="13481" y="8565"/>
                    </a:cubicBezTo>
                    <a:cubicBezTo>
                      <a:pt x="13510" y="8516"/>
                      <a:pt x="13551" y="8475"/>
                      <a:pt x="13584" y="8432"/>
                    </a:cubicBezTo>
                    <a:cubicBezTo>
                      <a:pt x="13635" y="8362"/>
                      <a:pt x="13692" y="8299"/>
                      <a:pt x="13729" y="8221"/>
                    </a:cubicBezTo>
                    <a:cubicBezTo>
                      <a:pt x="14199" y="7319"/>
                      <a:pt x="14555" y="6365"/>
                      <a:pt x="14934" y="5426"/>
                    </a:cubicBezTo>
                    <a:cubicBezTo>
                      <a:pt x="15085" y="5052"/>
                      <a:pt x="15190" y="4663"/>
                      <a:pt x="15312" y="4279"/>
                    </a:cubicBezTo>
                    <a:cubicBezTo>
                      <a:pt x="15495" y="3706"/>
                      <a:pt x="15636" y="3119"/>
                      <a:pt x="15885" y="2566"/>
                    </a:cubicBezTo>
                    <a:cubicBezTo>
                      <a:pt x="16010" y="2288"/>
                      <a:pt x="16123" y="2004"/>
                      <a:pt x="16235" y="1717"/>
                    </a:cubicBezTo>
                    <a:cubicBezTo>
                      <a:pt x="16290" y="1582"/>
                      <a:pt x="16337" y="1441"/>
                      <a:pt x="16372" y="1298"/>
                    </a:cubicBezTo>
                    <a:cubicBezTo>
                      <a:pt x="16456" y="940"/>
                      <a:pt x="16301" y="618"/>
                      <a:pt x="15973" y="447"/>
                    </a:cubicBezTo>
                    <a:cubicBezTo>
                      <a:pt x="15773" y="342"/>
                      <a:pt x="15570" y="292"/>
                      <a:pt x="15365" y="292"/>
                    </a:cubicBezTo>
                    <a:cubicBezTo>
                      <a:pt x="15213" y="292"/>
                      <a:pt x="15059" y="320"/>
                      <a:pt x="14903" y="373"/>
                    </a:cubicBezTo>
                    <a:cubicBezTo>
                      <a:pt x="14433" y="535"/>
                      <a:pt x="14024" y="794"/>
                      <a:pt x="13668" y="1138"/>
                    </a:cubicBezTo>
                    <a:cubicBezTo>
                      <a:pt x="13234" y="1553"/>
                      <a:pt x="12841" y="2010"/>
                      <a:pt x="12555" y="2548"/>
                    </a:cubicBezTo>
                    <a:cubicBezTo>
                      <a:pt x="12385" y="2867"/>
                      <a:pt x="12215" y="3188"/>
                      <a:pt x="12029" y="3497"/>
                    </a:cubicBezTo>
                    <a:cubicBezTo>
                      <a:pt x="11763" y="3941"/>
                      <a:pt x="11478" y="4373"/>
                      <a:pt x="11200" y="4804"/>
                    </a:cubicBezTo>
                    <a:cubicBezTo>
                      <a:pt x="11094" y="4972"/>
                      <a:pt x="10977" y="5132"/>
                      <a:pt x="10865" y="5295"/>
                    </a:cubicBezTo>
                    <a:cubicBezTo>
                      <a:pt x="10832" y="5342"/>
                      <a:pt x="10797" y="5384"/>
                      <a:pt x="10743" y="5384"/>
                    </a:cubicBezTo>
                    <a:cubicBezTo>
                      <a:pt x="10729" y="5384"/>
                      <a:pt x="10714" y="5382"/>
                      <a:pt x="10697" y="5375"/>
                    </a:cubicBezTo>
                    <a:cubicBezTo>
                      <a:pt x="10611" y="5342"/>
                      <a:pt x="10619" y="5269"/>
                      <a:pt x="10642" y="5201"/>
                    </a:cubicBezTo>
                    <a:cubicBezTo>
                      <a:pt x="10678" y="5101"/>
                      <a:pt x="10717" y="4997"/>
                      <a:pt x="10770" y="4907"/>
                    </a:cubicBezTo>
                    <a:cubicBezTo>
                      <a:pt x="11059" y="4450"/>
                      <a:pt x="11358" y="3996"/>
                      <a:pt x="11652" y="3542"/>
                    </a:cubicBezTo>
                    <a:cubicBezTo>
                      <a:pt x="11703" y="3462"/>
                      <a:pt x="11750" y="3382"/>
                      <a:pt x="11795" y="3301"/>
                    </a:cubicBezTo>
                    <a:cubicBezTo>
                      <a:pt x="11996" y="2932"/>
                      <a:pt x="12174" y="2550"/>
                      <a:pt x="12395" y="2194"/>
                    </a:cubicBezTo>
                    <a:cubicBezTo>
                      <a:pt x="12908" y="1361"/>
                      <a:pt x="13565" y="665"/>
                      <a:pt x="14453" y="217"/>
                    </a:cubicBezTo>
                    <a:cubicBezTo>
                      <a:pt x="14496" y="195"/>
                      <a:pt x="14535" y="166"/>
                      <a:pt x="14570" y="140"/>
                    </a:cubicBezTo>
                    <a:cubicBezTo>
                      <a:pt x="14545" y="37"/>
                      <a:pt x="14484" y="0"/>
                      <a:pt x="14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4967150" y="3382750"/>
                <a:ext cx="234225" cy="218225"/>
              </a:xfrm>
              <a:custGeom>
                <a:rect b="b" l="l" r="r" t="t"/>
                <a:pathLst>
                  <a:path extrusionOk="0" h="8729" w="9369">
                    <a:moveTo>
                      <a:pt x="1125" y="0"/>
                    </a:moveTo>
                    <a:cubicBezTo>
                      <a:pt x="905" y="0"/>
                      <a:pt x="689" y="36"/>
                      <a:pt x="475" y="106"/>
                    </a:cubicBezTo>
                    <a:cubicBezTo>
                      <a:pt x="151" y="211"/>
                      <a:pt x="0" y="407"/>
                      <a:pt x="4" y="747"/>
                    </a:cubicBezTo>
                    <a:cubicBezTo>
                      <a:pt x="6" y="906"/>
                      <a:pt x="29" y="1064"/>
                      <a:pt x="70" y="1217"/>
                    </a:cubicBezTo>
                    <a:cubicBezTo>
                      <a:pt x="219" y="1745"/>
                      <a:pt x="436" y="2244"/>
                      <a:pt x="804" y="2909"/>
                    </a:cubicBezTo>
                    <a:cubicBezTo>
                      <a:pt x="923" y="3094"/>
                      <a:pt x="1140" y="3466"/>
                      <a:pt x="1385" y="3820"/>
                    </a:cubicBezTo>
                    <a:cubicBezTo>
                      <a:pt x="1989" y="4685"/>
                      <a:pt x="2680" y="5479"/>
                      <a:pt x="3451" y="6205"/>
                    </a:cubicBezTo>
                    <a:cubicBezTo>
                      <a:pt x="4331" y="7036"/>
                      <a:pt x="5303" y="7738"/>
                      <a:pt x="6406" y="8243"/>
                    </a:cubicBezTo>
                    <a:cubicBezTo>
                      <a:pt x="6942" y="8491"/>
                      <a:pt x="7504" y="8671"/>
                      <a:pt x="8098" y="8722"/>
                    </a:cubicBezTo>
                    <a:cubicBezTo>
                      <a:pt x="8154" y="8726"/>
                      <a:pt x="8209" y="8729"/>
                      <a:pt x="8263" y="8729"/>
                    </a:cubicBezTo>
                    <a:cubicBezTo>
                      <a:pt x="8504" y="8729"/>
                      <a:pt x="8732" y="8681"/>
                      <a:pt x="8951" y="8556"/>
                    </a:cubicBezTo>
                    <a:cubicBezTo>
                      <a:pt x="9172" y="8433"/>
                      <a:pt x="9303" y="8262"/>
                      <a:pt x="9336" y="8010"/>
                    </a:cubicBezTo>
                    <a:cubicBezTo>
                      <a:pt x="9368" y="7764"/>
                      <a:pt x="9329" y="7525"/>
                      <a:pt x="9266" y="7288"/>
                    </a:cubicBezTo>
                    <a:cubicBezTo>
                      <a:pt x="9100" y="6660"/>
                      <a:pt x="8789" y="6101"/>
                      <a:pt x="8446" y="5555"/>
                    </a:cubicBezTo>
                    <a:cubicBezTo>
                      <a:pt x="7987" y="4835"/>
                      <a:pt x="7455" y="4178"/>
                      <a:pt x="6882" y="3544"/>
                    </a:cubicBezTo>
                    <a:cubicBezTo>
                      <a:pt x="5839" y="2382"/>
                      <a:pt x="4671" y="1381"/>
                      <a:pt x="3267" y="673"/>
                    </a:cubicBezTo>
                    <a:cubicBezTo>
                      <a:pt x="2676" y="375"/>
                      <a:pt x="2077" y="117"/>
                      <a:pt x="1412" y="21"/>
                    </a:cubicBezTo>
                    <a:cubicBezTo>
                      <a:pt x="1315" y="7"/>
                      <a:pt x="1219" y="0"/>
                      <a:pt x="11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5358875" y="2852325"/>
                <a:ext cx="74700" cy="48675"/>
              </a:xfrm>
              <a:custGeom>
                <a:rect b="b" l="l" r="r" t="t"/>
                <a:pathLst>
                  <a:path extrusionOk="0" h="1947" w="2988">
                    <a:moveTo>
                      <a:pt x="1653" y="0"/>
                    </a:moveTo>
                    <a:cubicBezTo>
                      <a:pt x="1563" y="0"/>
                      <a:pt x="1484" y="34"/>
                      <a:pt x="1408" y="101"/>
                    </a:cubicBezTo>
                    <a:cubicBezTo>
                      <a:pt x="1138" y="336"/>
                      <a:pt x="821" y="465"/>
                      <a:pt x="461" y="475"/>
                    </a:cubicBezTo>
                    <a:cubicBezTo>
                      <a:pt x="385" y="478"/>
                      <a:pt x="314" y="496"/>
                      <a:pt x="240" y="508"/>
                    </a:cubicBezTo>
                    <a:cubicBezTo>
                      <a:pt x="123" y="619"/>
                      <a:pt x="27" y="735"/>
                      <a:pt x="15" y="897"/>
                    </a:cubicBezTo>
                    <a:cubicBezTo>
                      <a:pt x="1" y="1036"/>
                      <a:pt x="101" y="1118"/>
                      <a:pt x="211" y="1167"/>
                    </a:cubicBezTo>
                    <a:cubicBezTo>
                      <a:pt x="510" y="1304"/>
                      <a:pt x="815" y="1429"/>
                      <a:pt x="1120" y="1554"/>
                    </a:cubicBezTo>
                    <a:cubicBezTo>
                      <a:pt x="1163" y="1571"/>
                      <a:pt x="1214" y="1578"/>
                      <a:pt x="1263" y="1578"/>
                    </a:cubicBezTo>
                    <a:cubicBezTo>
                      <a:pt x="1277" y="1578"/>
                      <a:pt x="1291" y="1577"/>
                      <a:pt x="1304" y="1576"/>
                    </a:cubicBezTo>
                    <a:cubicBezTo>
                      <a:pt x="1320" y="1576"/>
                      <a:pt x="1335" y="1575"/>
                      <a:pt x="1351" y="1575"/>
                    </a:cubicBezTo>
                    <a:cubicBezTo>
                      <a:pt x="1612" y="1575"/>
                      <a:pt x="1851" y="1657"/>
                      <a:pt x="2067" y="1816"/>
                    </a:cubicBezTo>
                    <a:cubicBezTo>
                      <a:pt x="2135" y="1863"/>
                      <a:pt x="2212" y="1904"/>
                      <a:pt x="2292" y="1930"/>
                    </a:cubicBezTo>
                    <a:cubicBezTo>
                      <a:pt x="2324" y="1941"/>
                      <a:pt x="2354" y="1946"/>
                      <a:pt x="2383" y="1946"/>
                    </a:cubicBezTo>
                    <a:cubicBezTo>
                      <a:pt x="2462" y="1946"/>
                      <a:pt x="2526" y="1904"/>
                      <a:pt x="2560" y="1820"/>
                    </a:cubicBezTo>
                    <a:cubicBezTo>
                      <a:pt x="2687" y="1523"/>
                      <a:pt x="2812" y="1224"/>
                      <a:pt x="2914" y="917"/>
                    </a:cubicBezTo>
                    <a:cubicBezTo>
                      <a:pt x="2988" y="694"/>
                      <a:pt x="2926" y="570"/>
                      <a:pt x="2730" y="439"/>
                    </a:cubicBezTo>
                    <a:cubicBezTo>
                      <a:pt x="2433" y="244"/>
                      <a:pt x="2112" y="107"/>
                      <a:pt x="1768" y="17"/>
                    </a:cubicBezTo>
                    <a:cubicBezTo>
                      <a:pt x="1728" y="6"/>
                      <a:pt x="1689" y="0"/>
                      <a:pt x="16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4957575" y="2844525"/>
                <a:ext cx="535950" cy="764075"/>
              </a:xfrm>
              <a:custGeom>
                <a:rect b="b" l="l" r="r" t="t"/>
                <a:pathLst>
                  <a:path extrusionOk="0" h="30563" w="21438">
                    <a:moveTo>
                      <a:pt x="17705" y="312"/>
                    </a:moveTo>
                    <a:cubicBezTo>
                      <a:pt x="17741" y="312"/>
                      <a:pt x="17780" y="318"/>
                      <a:pt x="17820" y="329"/>
                    </a:cubicBezTo>
                    <a:cubicBezTo>
                      <a:pt x="18164" y="419"/>
                      <a:pt x="18485" y="556"/>
                      <a:pt x="18782" y="751"/>
                    </a:cubicBezTo>
                    <a:cubicBezTo>
                      <a:pt x="18978" y="882"/>
                      <a:pt x="19040" y="1006"/>
                      <a:pt x="18966" y="1229"/>
                    </a:cubicBezTo>
                    <a:cubicBezTo>
                      <a:pt x="18864" y="1536"/>
                      <a:pt x="18739" y="1835"/>
                      <a:pt x="18612" y="2132"/>
                    </a:cubicBezTo>
                    <a:cubicBezTo>
                      <a:pt x="18578" y="2216"/>
                      <a:pt x="18514" y="2258"/>
                      <a:pt x="18435" y="2258"/>
                    </a:cubicBezTo>
                    <a:cubicBezTo>
                      <a:pt x="18406" y="2258"/>
                      <a:pt x="18376" y="2253"/>
                      <a:pt x="18344" y="2242"/>
                    </a:cubicBezTo>
                    <a:cubicBezTo>
                      <a:pt x="18264" y="2216"/>
                      <a:pt x="18187" y="2175"/>
                      <a:pt x="18119" y="2128"/>
                    </a:cubicBezTo>
                    <a:cubicBezTo>
                      <a:pt x="17903" y="1969"/>
                      <a:pt x="17664" y="1887"/>
                      <a:pt x="17403" y="1887"/>
                    </a:cubicBezTo>
                    <a:cubicBezTo>
                      <a:pt x="17387" y="1887"/>
                      <a:pt x="17372" y="1888"/>
                      <a:pt x="17356" y="1888"/>
                    </a:cubicBezTo>
                    <a:cubicBezTo>
                      <a:pt x="17343" y="1889"/>
                      <a:pt x="17329" y="1890"/>
                      <a:pt x="17315" y="1890"/>
                    </a:cubicBezTo>
                    <a:cubicBezTo>
                      <a:pt x="17266" y="1890"/>
                      <a:pt x="17215" y="1883"/>
                      <a:pt x="17172" y="1866"/>
                    </a:cubicBezTo>
                    <a:cubicBezTo>
                      <a:pt x="16867" y="1741"/>
                      <a:pt x="16562" y="1616"/>
                      <a:pt x="16263" y="1479"/>
                    </a:cubicBezTo>
                    <a:cubicBezTo>
                      <a:pt x="16153" y="1430"/>
                      <a:pt x="16053" y="1348"/>
                      <a:pt x="16067" y="1209"/>
                    </a:cubicBezTo>
                    <a:cubicBezTo>
                      <a:pt x="16079" y="1047"/>
                      <a:pt x="16175" y="931"/>
                      <a:pt x="16292" y="820"/>
                    </a:cubicBezTo>
                    <a:cubicBezTo>
                      <a:pt x="16366" y="808"/>
                      <a:pt x="16437" y="790"/>
                      <a:pt x="16513" y="787"/>
                    </a:cubicBezTo>
                    <a:cubicBezTo>
                      <a:pt x="16873" y="777"/>
                      <a:pt x="17190" y="648"/>
                      <a:pt x="17460" y="413"/>
                    </a:cubicBezTo>
                    <a:cubicBezTo>
                      <a:pt x="17536" y="346"/>
                      <a:pt x="17615" y="312"/>
                      <a:pt x="17705" y="312"/>
                    </a:cubicBezTo>
                    <a:close/>
                    <a:moveTo>
                      <a:pt x="15397" y="1636"/>
                    </a:moveTo>
                    <a:cubicBezTo>
                      <a:pt x="15478" y="1636"/>
                      <a:pt x="15539" y="1673"/>
                      <a:pt x="15564" y="1776"/>
                    </a:cubicBezTo>
                    <a:cubicBezTo>
                      <a:pt x="15529" y="1802"/>
                      <a:pt x="15490" y="1831"/>
                      <a:pt x="15447" y="1853"/>
                    </a:cubicBezTo>
                    <a:cubicBezTo>
                      <a:pt x="14559" y="2301"/>
                      <a:pt x="13902" y="2997"/>
                      <a:pt x="13389" y="3830"/>
                    </a:cubicBezTo>
                    <a:cubicBezTo>
                      <a:pt x="13168" y="4186"/>
                      <a:pt x="12990" y="4568"/>
                      <a:pt x="12789" y="4937"/>
                    </a:cubicBezTo>
                    <a:cubicBezTo>
                      <a:pt x="12744" y="5018"/>
                      <a:pt x="12697" y="5098"/>
                      <a:pt x="12646" y="5178"/>
                    </a:cubicBezTo>
                    <a:cubicBezTo>
                      <a:pt x="12352" y="5632"/>
                      <a:pt x="12053" y="6086"/>
                      <a:pt x="11764" y="6543"/>
                    </a:cubicBezTo>
                    <a:cubicBezTo>
                      <a:pt x="11711" y="6633"/>
                      <a:pt x="11672" y="6737"/>
                      <a:pt x="11636" y="6837"/>
                    </a:cubicBezTo>
                    <a:cubicBezTo>
                      <a:pt x="11613" y="6905"/>
                      <a:pt x="11605" y="6978"/>
                      <a:pt x="11691" y="7011"/>
                    </a:cubicBezTo>
                    <a:cubicBezTo>
                      <a:pt x="11708" y="7018"/>
                      <a:pt x="11723" y="7020"/>
                      <a:pt x="11737" y="7020"/>
                    </a:cubicBezTo>
                    <a:cubicBezTo>
                      <a:pt x="11791" y="7020"/>
                      <a:pt x="11826" y="6978"/>
                      <a:pt x="11859" y="6931"/>
                    </a:cubicBezTo>
                    <a:cubicBezTo>
                      <a:pt x="11971" y="6768"/>
                      <a:pt x="12088" y="6608"/>
                      <a:pt x="12194" y="6440"/>
                    </a:cubicBezTo>
                    <a:cubicBezTo>
                      <a:pt x="12472" y="6009"/>
                      <a:pt x="12757" y="5577"/>
                      <a:pt x="13023" y="5133"/>
                    </a:cubicBezTo>
                    <a:cubicBezTo>
                      <a:pt x="13209" y="4824"/>
                      <a:pt x="13379" y="4503"/>
                      <a:pt x="13549" y="4184"/>
                    </a:cubicBezTo>
                    <a:cubicBezTo>
                      <a:pt x="13835" y="3646"/>
                      <a:pt x="14228" y="3189"/>
                      <a:pt x="14662" y="2774"/>
                    </a:cubicBezTo>
                    <a:cubicBezTo>
                      <a:pt x="15018" y="2430"/>
                      <a:pt x="15427" y="2171"/>
                      <a:pt x="15897" y="2009"/>
                    </a:cubicBezTo>
                    <a:cubicBezTo>
                      <a:pt x="16053" y="1956"/>
                      <a:pt x="16207" y="1928"/>
                      <a:pt x="16359" y="1928"/>
                    </a:cubicBezTo>
                    <a:cubicBezTo>
                      <a:pt x="16564" y="1928"/>
                      <a:pt x="16767" y="1978"/>
                      <a:pt x="16967" y="2083"/>
                    </a:cubicBezTo>
                    <a:cubicBezTo>
                      <a:pt x="17295" y="2254"/>
                      <a:pt x="17450" y="2576"/>
                      <a:pt x="17366" y="2934"/>
                    </a:cubicBezTo>
                    <a:cubicBezTo>
                      <a:pt x="17331" y="3077"/>
                      <a:pt x="17284" y="3218"/>
                      <a:pt x="17229" y="3353"/>
                    </a:cubicBezTo>
                    <a:cubicBezTo>
                      <a:pt x="17117" y="3640"/>
                      <a:pt x="17004" y="3924"/>
                      <a:pt x="16879" y="4202"/>
                    </a:cubicBezTo>
                    <a:cubicBezTo>
                      <a:pt x="16630" y="4755"/>
                      <a:pt x="16489" y="5342"/>
                      <a:pt x="16306" y="5915"/>
                    </a:cubicBezTo>
                    <a:cubicBezTo>
                      <a:pt x="16184" y="6299"/>
                      <a:pt x="16079" y="6688"/>
                      <a:pt x="15928" y="7062"/>
                    </a:cubicBezTo>
                    <a:cubicBezTo>
                      <a:pt x="15549" y="8001"/>
                      <a:pt x="15193" y="8955"/>
                      <a:pt x="14723" y="9857"/>
                    </a:cubicBezTo>
                    <a:cubicBezTo>
                      <a:pt x="14686" y="9935"/>
                      <a:pt x="14629" y="9998"/>
                      <a:pt x="14578" y="10068"/>
                    </a:cubicBezTo>
                    <a:cubicBezTo>
                      <a:pt x="14545" y="10111"/>
                      <a:pt x="14504" y="10152"/>
                      <a:pt x="14475" y="10201"/>
                    </a:cubicBezTo>
                    <a:cubicBezTo>
                      <a:pt x="14434" y="10268"/>
                      <a:pt x="14434" y="10344"/>
                      <a:pt x="14504" y="10397"/>
                    </a:cubicBezTo>
                    <a:cubicBezTo>
                      <a:pt x="14531" y="10416"/>
                      <a:pt x="14559" y="10425"/>
                      <a:pt x="14586" y="10425"/>
                    </a:cubicBezTo>
                    <a:cubicBezTo>
                      <a:pt x="14623" y="10425"/>
                      <a:pt x="14659" y="10408"/>
                      <a:pt x="14690" y="10379"/>
                    </a:cubicBezTo>
                    <a:cubicBezTo>
                      <a:pt x="14741" y="10328"/>
                      <a:pt x="14792" y="10272"/>
                      <a:pt x="14829" y="10207"/>
                    </a:cubicBezTo>
                    <a:cubicBezTo>
                      <a:pt x="15054" y="9792"/>
                      <a:pt x="15296" y="9378"/>
                      <a:pt x="15494" y="8947"/>
                    </a:cubicBezTo>
                    <a:cubicBezTo>
                      <a:pt x="15746" y="8394"/>
                      <a:pt x="15981" y="7834"/>
                      <a:pt x="16190" y="7265"/>
                    </a:cubicBezTo>
                    <a:cubicBezTo>
                      <a:pt x="16411" y="6657"/>
                      <a:pt x="16591" y="6037"/>
                      <a:pt x="16795" y="5424"/>
                    </a:cubicBezTo>
                    <a:cubicBezTo>
                      <a:pt x="16920" y="5049"/>
                      <a:pt x="17055" y="4673"/>
                      <a:pt x="17194" y="4302"/>
                    </a:cubicBezTo>
                    <a:cubicBezTo>
                      <a:pt x="17311" y="3987"/>
                      <a:pt x="17442" y="3680"/>
                      <a:pt x="17561" y="3367"/>
                    </a:cubicBezTo>
                    <a:cubicBezTo>
                      <a:pt x="17657" y="3112"/>
                      <a:pt x="17728" y="2848"/>
                      <a:pt x="17694" y="2569"/>
                    </a:cubicBezTo>
                    <a:cubicBezTo>
                      <a:pt x="17680" y="2474"/>
                      <a:pt x="17741" y="2410"/>
                      <a:pt x="17826" y="2410"/>
                    </a:cubicBezTo>
                    <a:cubicBezTo>
                      <a:pt x="17847" y="2410"/>
                      <a:pt x="17869" y="2414"/>
                      <a:pt x="17892" y="2422"/>
                    </a:cubicBezTo>
                    <a:cubicBezTo>
                      <a:pt x="18058" y="2484"/>
                      <a:pt x="18211" y="2572"/>
                      <a:pt x="18301" y="2735"/>
                    </a:cubicBezTo>
                    <a:cubicBezTo>
                      <a:pt x="18514" y="3118"/>
                      <a:pt x="18731" y="3496"/>
                      <a:pt x="18927" y="3885"/>
                    </a:cubicBezTo>
                    <a:cubicBezTo>
                      <a:pt x="19025" y="4079"/>
                      <a:pt x="19091" y="4292"/>
                      <a:pt x="19152" y="4503"/>
                    </a:cubicBezTo>
                    <a:cubicBezTo>
                      <a:pt x="19259" y="4851"/>
                      <a:pt x="19271" y="5219"/>
                      <a:pt x="19199" y="5573"/>
                    </a:cubicBezTo>
                    <a:cubicBezTo>
                      <a:pt x="19107" y="6037"/>
                      <a:pt x="19070" y="6502"/>
                      <a:pt x="19130" y="6972"/>
                    </a:cubicBezTo>
                    <a:cubicBezTo>
                      <a:pt x="19181" y="7384"/>
                      <a:pt x="19087" y="7776"/>
                      <a:pt x="18937" y="8155"/>
                    </a:cubicBezTo>
                    <a:cubicBezTo>
                      <a:pt x="18813" y="8478"/>
                      <a:pt x="18680" y="8801"/>
                      <a:pt x="18555" y="9127"/>
                    </a:cubicBezTo>
                    <a:cubicBezTo>
                      <a:pt x="18512" y="9241"/>
                      <a:pt x="18473" y="9356"/>
                      <a:pt x="18440" y="9475"/>
                    </a:cubicBezTo>
                    <a:cubicBezTo>
                      <a:pt x="18426" y="9517"/>
                      <a:pt x="18416" y="9569"/>
                      <a:pt x="18426" y="9610"/>
                    </a:cubicBezTo>
                    <a:cubicBezTo>
                      <a:pt x="18440" y="9665"/>
                      <a:pt x="18481" y="9712"/>
                      <a:pt x="18508" y="9763"/>
                    </a:cubicBezTo>
                    <a:cubicBezTo>
                      <a:pt x="18559" y="9734"/>
                      <a:pt x="18616" y="9712"/>
                      <a:pt x="18659" y="9673"/>
                    </a:cubicBezTo>
                    <a:cubicBezTo>
                      <a:pt x="18690" y="9644"/>
                      <a:pt x="18706" y="9597"/>
                      <a:pt x="18723" y="9556"/>
                    </a:cubicBezTo>
                    <a:cubicBezTo>
                      <a:pt x="18911" y="9080"/>
                      <a:pt x="19105" y="8609"/>
                      <a:pt x="19285" y="8130"/>
                    </a:cubicBezTo>
                    <a:cubicBezTo>
                      <a:pt x="19445" y="7717"/>
                      <a:pt x="19498" y="7285"/>
                      <a:pt x="19443" y="6841"/>
                    </a:cubicBezTo>
                    <a:cubicBezTo>
                      <a:pt x="19396" y="6483"/>
                      <a:pt x="19412" y="6125"/>
                      <a:pt x="19486" y="5775"/>
                    </a:cubicBezTo>
                    <a:cubicBezTo>
                      <a:pt x="19629" y="5086"/>
                      <a:pt x="19516" y="4435"/>
                      <a:pt x="19220" y="3807"/>
                    </a:cubicBezTo>
                    <a:cubicBezTo>
                      <a:pt x="19183" y="3732"/>
                      <a:pt x="19169" y="3635"/>
                      <a:pt x="19173" y="3547"/>
                    </a:cubicBezTo>
                    <a:cubicBezTo>
                      <a:pt x="19177" y="3474"/>
                      <a:pt x="19213" y="3439"/>
                      <a:pt x="19270" y="3439"/>
                    </a:cubicBezTo>
                    <a:cubicBezTo>
                      <a:pt x="19288" y="3439"/>
                      <a:pt x="19308" y="3442"/>
                      <a:pt x="19330" y="3449"/>
                    </a:cubicBezTo>
                    <a:cubicBezTo>
                      <a:pt x="19375" y="3462"/>
                      <a:pt x="19422" y="3486"/>
                      <a:pt x="19465" y="3515"/>
                    </a:cubicBezTo>
                    <a:cubicBezTo>
                      <a:pt x="19680" y="3650"/>
                      <a:pt x="19844" y="3838"/>
                      <a:pt x="19969" y="4057"/>
                    </a:cubicBezTo>
                    <a:cubicBezTo>
                      <a:pt x="20138" y="4354"/>
                      <a:pt x="20245" y="4677"/>
                      <a:pt x="20316" y="5010"/>
                    </a:cubicBezTo>
                    <a:cubicBezTo>
                      <a:pt x="20339" y="5123"/>
                      <a:pt x="20304" y="5180"/>
                      <a:pt x="20210" y="5229"/>
                    </a:cubicBezTo>
                    <a:cubicBezTo>
                      <a:pt x="20124" y="5274"/>
                      <a:pt x="20042" y="5325"/>
                      <a:pt x="19965" y="5379"/>
                    </a:cubicBezTo>
                    <a:cubicBezTo>
                      <a:pt x="19905" y="5419"/>
                      <a:pt x="19889" y="5481"/>
                      <a:pt x="19926" y="5546"/>
                    </a:cubicBezTo>
                    <a:cubicBezTo>
                      <a:pt x="19950" y="5590"/>
                      <a:pt x="19996" y="5617"/>
                      <a:pt x="20045" y="5617"/>
                    </a:cubicBezTo>
                    <a:cubicBezTo>
                      <a:pt x="20058" y="5617"/>
                      <a:pt x="20071" y="5616"/>
                      <a:pt x="20083" y="5612"/>
                    </a:cubicBezTo>
                    <a:cubicBezTo>
                      <a:pt x="20183" y="5583"/>
                      <a:pt x="20282" y="5552"/>
                      <a:pt x="20380" y="5536"/>
                    </a:cubicBezTo>
                    <a:cubicBezTo>
                      <a:pt x="20439" y="5524"/>
                      <a:pt x="20497" y="5518"/>
                      <a:pt x="20554" y="5518"/>
                    </a:cubicBezTo>
                    <a:cubicBezTo>
                      <a:pt x="20677" y="5518"/>
                      <a:pt x="20796" y="5547"/>
                      <a:pt x="20908" y="5614"/>
                    </a:cubicBezTo>
                    <a:cubicBezTo>
                      <a:pt x="21075" y="5716"/>
                      <a:pt x="21110" y="5863"/>
                      <a:pt x="20973" y="6011"/>
                    </a:cubicBezTo>
                    <a:cubicBezTo>
                      <a:pt x="20869" y="6125"/>
                      <a:pt x="20734" y="6217"/>
                      <a:pt x="20609" y="6309"/>
                    </a:cubicBezTo>
                    <a:cubicBezTo>
                      <a:pt x="20531" y="6369"/>
                      <a:pt x="20441" y="6406"/>
                      <a:pt x="20364" y="6461"/>
                    </a:cubicBezTo>
                    <a:cubicBezTo>
                      <a:pt x="20306" y="6502"/>
                      <a:pt x="20271" y="6565"/>
                      <a:pt x="20302" y="6641"/>
                    </a:cubicBezTo>
                    <a:cubicBezTo>
                      <a:pt x="20330" y="6707"/>
                      <a:pt x="20379" y="6725"/>
                      <a:pt x="20445" y="6725"/>
                    </a:cubicBezTo>
                    <a:cubicBezTo>
                      <a:pt x="20453" y="6725"/>
                      <a:pt x="20460" y="6725"/>
                      <a:pt x="20468" y="6725"/>
                    </a:cubicBezTo>
                    <a:cubicBezTo>
                      <a:pt x="20489" y="6724"/>
                      <a:pt x="20509" y="6723"/>
                      <a:pt x="20528" y="6723"/>
                    </a:cubicBezTo>
                    <a:cubicBezTo>
                      <a:pt x="20719" y="6723"/>
                      <a:pt x="20760" y="6786"/>
                      <a:pt x="20779" y="7011"/>
                    </a:cubicBezTo>
                    <a:cubicBezTo>
                      <a:pt x="20834" y="7684"/>
                      <a:pt x="20797" y="8349"/>
                      <a:pt x="20674" y="9010"/>
                    </a:cubicBezTo>
                    <a:cubicBezTo>
                      <a:pt x="20599" y="9419"/>
                      <a:pt x="20550" y="9843"/>
                      <a:pt x="20539" y="10258"/>
                    </a:cubicBezTo>
                    <a:cubicBezTo>
                      <a:pt x="20519" y="11126"/>
                      <a:pt x="20329" y="11950"/>
                      <a:pt x="19975" y="12732"/>
                    </a:cubicBezTo>
                    <a:cubicBezTo>
                      <a:pt x="19637" y="13476"/>
                      <a:pt x="19269" y="14205"/>
                      <a:pt x="18913" y="14941"/>
                    </a:cubicBezTo>
                    <a:cubicBezTo>
                      <a:pt x="18862" y="15044"/>
                      <a:pt x="18811" y="15144"/>
                      <a:pt x="18760" y="15246"/>
                    </a:cubicBezTo>
                    <a:cubicBezTo>
                      <a:pt x="18690" y="15383"/>
                      <a:pt x="18612" y="15444"/>
                      <a:pt x="18487" y="15444"/>
                    </a:cubicBezTo>
                    <a:cubicBezTo>
                      <a:pt x="18450" y="15444"/>
                      <a:pt x="18409" y="15438"/>
                      <a:pt x="18363" y="15428"/>
                    </a:cubicBezTo>
                    <a:cubicBezTo>
                      <a:pt x="18201" y="15391"/>
                      <a:pt x="18043" y="15350"/>
                      <a:pt x="17882" y="15318"/>
                    </a:cubicBezTo>
                    <a:cubicBezTo>
                      <a:pt x="17841" y="15308"/>
                      <a:pt x="17795" y="15302"/>
                      <a:pt x="17752" y="15302"/>
                    </a:cubicBezTo>
                    <a:cubicBezTo>
                      <a:pt x="17721" y="15302"/>
                      <a:pt x="17692" y="15305"/>
                      <a:pt x="17665" y="15312"/>
                    </a:cubicBezTo>
                    <a:cubicBezTo>
                      <a:pt x="17614" y="15326"/>
                      <a:pt x="17550" y="15383"/>
                      <a:pt x="17544" y="15428"/>
                    </a:cubicBezTo>
                    <a:cubicBezTo>
                      <a:pt x="17540" y="15471"/>
                      <a:pt x="17591" y="15547"/>
                      <a:pt x="17636" y="15563"/>
                    </a:cubicBezTo>
                    <a:cubicBezTo>
                      <a:pt x="17759" y="15604"/>
                      <a:pt x="17890" y="15618"/>
                      <a:pt x="18015" y="15655"/>
                    </a:cubicBezTo>
                    <a:cubicBezTo>
                      <a:pt x="18262" y="15725"/>
                      <a:pt x="18494" y="15829"/>
                      <a:pt x="18647" y="16054"/>
                    </a:cubicBezTo>
                    <a:cubicBezTo>
                      <a:pt x="18815" y="16304"/>
                      <a:pt x="18692" y="16484"/>
                      <a:pt x="18463" y="16553"/>
                    </a:cubicBezTo>
                    <a:cubicBezTo>
                      <a:pt x="18297" y="16600"/>
                      <a:pt x="18117" y="16609"/>
                      <a:pt x="17943" y="16629"/>
                    </a:cubicBezTo>
                    <a:cubicBezTo>
                      <a:pt x="17808" y="16645"/>
                      <a:pt x="17673" y="16648"/>
                      <a:pt x="17536" y="16660"/>
                    </a:cubicBezTo>
                    <a:cubicBezTo>
                      <a:pt x="17440" y="16670"/>
                      <a:pt x="17370" y="16721"/>
                      <a:pt x="17331" y="16815"/>
                    </a:cubicBezTo>
                    <a:cubicBezTo>
                      <a:pt x="17389" y="16926"/>
                      <a:pt x="17489" y="16942"/>
                      <a:pt x="17591" y="16952"/>
                    </a:cubicBezTo>
                    <a:cubicBezTo>
                      <a:pt x="17915" y="16979"/>
                      <a:pt x="17923" y="17046"/>
                      <a:pt x="17812" y="17306"/>
                    </a:cubicBezTo>
                    <a:cubicBezTo>
                      <a:pt x="17534" y="17971"/>
                      <a:pt x="17276" y="18644"/>
                      <a:pt x="16984" y="19305"/>
                    </a:cubicBezTo>
                    <a:cubicBezTo>
                      <a:pt x="16845" y="19626"/>
                      <a:pt x="16664" y="19931"/>
                      <a:pt x="16480" y="20230"/>
                    </a:cubicBezTo>
                    <a:cubicBezTo>
                      <a:pt x="16008" y="20993"/>
                      <a:pt x="15529" y="21746"/>
                      <a:pt x="15044" y="22501"/>
                    </a:cubicBezTo>
                    <a:cubicBezTo>
                      <a:pt x="14743" y="22969"/>
                      <a:pt x="14432" y="23430"/>
                      <a:pt x="14119" y="23890"/>
                    </a:cubicBezTo>
                    <a:cubicBezTo>
                      <a:pt x="13729" y="24469"/>
                      <a:pt x="13332" y="25044"/>
                      <a:pt x="12939" y="25619"/>
                    </a:cubicBezTo>
                    <a:cubicBezTo>
                      <a:pt x="12872" y="25714"/>
                      <a:pt x="12813" y="25761"/>
                      <a:pt x="12746" y="25761"/>
                    </a:cubicBezTo>
                    <a:cubicBezTo>
                      <a:pt x="12690" y="25761"/>
                      <a:pt x="12628" y="25728"/>
                      <a:pt x="12552" y="25662"/>
                    </a:cubicBezTo>
                    <a:cubicBezTo>
                      <a:pt x="12458" y="25582"/>
                      <a:pt x="12356" y="25506"/>
                      <a:pt x="12251" y="25443"/>
                    </a:cubicBezTo>
                    <a:cubicBezTo>
                      <a:pt x="12205" y="25414"/>
                      <a:pt x="12160" y="25401"/>
                      <a:pt x="12122" y="25401"/>
                    </a:cubicBezTo>
                    <a:cubicBezTo>
                      <a:pt x="12072" y="25401"/>
                      <a:pt x="12031" y="25423"/>
                      <a:pt x="12006" y="25459"/>
                    </a:cubicBezTo>
                    <a:cubicBezTo>
                      <a:pt x="11959" y="25531"/>
                      <a:pt x="11979" y="25617"/>
                      <a:pt x="12084" y="25691"/>
                    </a:cubicBezTo>
                    <a:cubicBezTo>
                      <a:pt x="12284" y="25834"/>
                      <a:pt x="12460" y="25997"/>
                      <a:pt x="12581" y="26216"/>
                    </a:cubicBezTo>
                    <a:cubicBezTo>
                      <a:pt x="12654" y="26355"/>
                      <a:pt x="12704" y="26497"/>
                      <a:pt x="12677" y="26656"/>
                    </a:cubicBezTo>
                    <a:cubicBezTo>
                      <a:pt x="12667" y="26732"/>
                      <a:pt x="12640" y="26795"/>
                      <a:pt x="12564" y="26814"/>
                    </a:cubicBezTo>
                    <a:cubicBezTo>
                      <a:pt x="12449" y="26840"/>
                      <a:pt x="12332" y="26882"/>
                      <a:pt x="12220" y="26882"/>
                    </a:cubicBezTo>
                    <a:cubicBezTo>
                      <a:pt x="12203" y="26882"/>
                      <a:pt x="12186" y="26881"/>
                      <a:pt x="12170" y="26879"/>
                    </a:cubicBezTo>
                    <a:cubicBezTo>
                      <a:pt x="11975" y="26859"/>
                      <a:pt x="11785" y="26791"/>
                      <a:pt x="11593" y="26742"/>
                    </a:cubicBezTo>
                    <a:cubicBezTo>
                      <a:pt x="11519" y="26723"/>
                      <a:pt x="11438" y="26689"/>
                      <a:pt x="11360" y="26689"/>
                    </a:cubicBezTo>
                    <a:cubicBezTo>
                      <a:pt x="11356" y="26689"/>
                      <a:pt x="11351" y="26689"/>
                      <a:pt x="11347" y="26689"/>
                    </a:cubicBezTo>
                    <a:cubicBezTo>
                      <a:pt x="11300" y="26689"/>
                      <a:pt x="11228" y="26734"/>
                      <a:pt x="11208" y="26781"/>
                    </a:cubicBezTo>
                    <a:cubicBezTo>
                      <a:pt x="11192" y="26818"/>
                      <a:pt x="11224" y="26894"/>
                      <a:pt x="11261" y="26928"/>
                    </a:cubicBezTo>
                    <a:cubicBezTo>
                      <a:pt x="11310" y="26975"/>
                      <a:pt x="11378" y="26996"/>
                      <a:pt x="11437" y="27029"/>
                    </a:cubicBezTo>
                    <a:cubicBezTo>
                      <a:pt x="11490" y="27059"/>
                      <a:pt x="11550" y="27082"/>
                      <a:pt x="11597" y="27123"/>
                    </a:cubicBezTo>
                    <a:cubicBezTo>
                      <a:pt x="11691" y="27205"/>
                      <a:pt x="11701" y="27274"/>
                      <a:pt x="11629" y="27376"/>
                    </a:cubicBezTo>
                    <a:cubicBezTo>
                      <a:pt x="11220" y="27949"/>
                      <a:pt x="10809" y="28518"/>
                      <a:pt x="10400" y="29089"/>
                    </a:cubicBezTo>
                    <a:cubicBezTo>
                      <a:pt x="10396" y="29095"/>
                      <a:pt x="10392" y="29099"/>
                      <a:pt x="10386" y="29105"/>
                    </a:cubicBezTo>
                    <a:cubicBezTo>
                      <a:pt x="10332" y="29158"/>
                      <a:pt x="10271" y="29235"/>
                      <a:pt x="10199" y="29235"/>
                    </a:cubicBezTo>
                    <a:cubicBezTo>
                      <a:pt x="10183" y="29235"/>
                      <a:pt x="10166" y="29231"/>
                      <a:pt x="10148" y="29222"/>
                    </a:cubicBezTo>
                    <a:cubicBezTo>
                      <a:pt x="10075" y="29187"/>
                      <a:pt x="10011" y="29085"/>
                      <a:pt x="9993" y="29001"/>
                    </a:cubicBezTo>
                    <a:cubicBezTo>
                      <a:pt x="9905" y="28586"/>
                      <a:pt x="9741" y="28203"/>
                      <a:pt x="9584" y="27814"/>
                    </a:cubicBezTo>
                    <a:cubicBezTo>
                      <a:pt x="9473" y="27540"/>
                      <a:pt x="9453" y="27256"/>
                      <a:pt x="9659" y="26979"/>
                    </a:cubicBezTo>
                    <a:cubicBezTo>
                      <a:pt x="10169" y="26296"/>
                      <a:pt x="10666" y="25607"/>
                      <a:pt x="11212" y="24954"/>
                    </a:cubicBezTo>
                    <a:cubicBezTo>
                      <a:pt x="11525" y="24584"/>
                      <a:pt x="11771" y="24168"/>
                      <a:pt x="11998" y="23743"/>
                    </a:cubicBezTo>
                    <a:cubicBezTo>
                      <a:pt x="12284" y="23207"/>
                      <a:pt x="12573" y="22673"/>
                      <a:pt x="12859" y="22139"/>
                    </a:cubicBezTo>
                    <a:cubicBezTo>
                      <a:pt x="12892" y="22077"/>
                      <a:pt x="12922" y="22016"/>
                      <a:pt x="12943" y="21953"/>
                    </a:cubicBezTo>
                    <a:cubicBezTo>
                      <a:pt x="12967" y="21877"/>
                      <a:pt x="12980" y="21795"/>
                      <a:pt x="12908" y="21723"/>
                    </a:cubicBezTo>
                    <a:cubicBezTo>
                      <a:pt x="12779" y="21758"/>
                      <a:pt x="12708" y="21850"/>
                      <a:pt x="12650" y="21953"/>
                    </a:cubicBezTo>
                    <a:cubicBezTo>
                      <a:pt x="12415" y="22366"/>
                      <a:pt x="12165" y="22771"/>
                      <a:pt x="11951" y="23197"/>
                    </a:cubicBezTo>
                    <a:cubicBezTo>
                      <a:pt x="11591" y="23911"/>
                      <a:pt x="11157" y="24567"/>
                      <a:pt x="10645" y="25181"/>
                    </a:cubicBezTo>
                    <a:cubicBezTo>
                      <a:pt x="10242" y="25662"/>
                      <a:pt x="9882" y="26182"/>
                      <a:pt x="9506" y="26685"/>
                    </a:cubicBezTo>
                    <a:cubicBezTo>
                      <a:pt x="9416" y="26806"/>
                      <a:pt x="9322" y="26868"/>
                      <a:pt x="9219" y="26868"/>
                    </a:cubicBezTo>
                    <a:cubicBezTo>
                      <a:pt x="9163" y="26868"/>
                      <a:pt x="9104" y="26849"/>
                      <a:pt x="9041" y="26812"/>
                    </a:cubicBezTo>
                    <a:cubicBezTo>
                      <a:pt x="9002" y="26787"/>
                      <a:pt x="8951" y="26736"/>
                      <a:pt x="8927" y="26699"/>
                    </a:cubicBezTo>
                    <a:cubicBezTo>
                      <a:pt x="8313" y="25774"/>
                      <a:pt x="7583" y="24952"/>
                      <a:pt x="6805" y="24166"/>
                    </a:cubicBezTo>
                    <a:cubicBezTo>
                      <a:pt x="6727" y="24087"/>
                      <a:pt x="6646" y="24009"/>
                      <a:pt x="6564" y="23929"/>
                    </a:cubicBezTo>
                    <a:cubicBezTo>
                      <a:pt x="6269" y="23643"/>
                      <a:pt x="6249" y="23387"/>
                      <a:pt x="6492" y="23053"/>
                    </a:cubicBezTo>
                    <a:cubicBezTo>
                      <a:pt x="6535" y="22992"/>
                      <a:pt x="6586" y="22939"/>
                      <a:pt x="6629" y="22879"/>
                    </a:cubicBezTo>
                    <a:cubicBezTo>
                      <a:pt x="6809" y="22632"/>
                      <a:pt x="6997" y="22388"/>
                      <a:pt x="7159" y="22131"/>
                    </a:cubicBezTo>
                    <a:cubicBezTo>
                      <a:pt x="7593" y="21425"/>
                      <a:pt x="8141" y="20813"/>
                      <a:pt x="8689" y="20203"/>
                    </a:cubicBezTo>
                    <a:cubicBezTo>
                      <a:pt x="9508" y="19297"/>
                      <a:pt x="10250" y="18331"/>
                      <a:pt x="10885" y="17284"/>
                    </a:cubicBezTo>
                    <a:cubicBezTo>
                      <a:pt x="11007" y="17079"/>
                      <a:pt x="11138" y="16881"/>
                      <a:pt x="11261" y="16676"/>
                    </a:cubicBezTo>
                    <a:cubicBezTo>
                      <a:pt x="11310" y="16594"/>
                      <a:pt x="11353" y="16506"/>
                      <a:pt x="11378" y="16414"/>
                    </a:cubicBezTo>
                    <a:cubicBezTo>
                      <a:pt x="11394" y="16367"/>
                      <a:pt x="11357" y="16302"/>
                      <a:pt x="11343" y="16247"/>
                    </a:cubicBezTo>
                    <a:cubicBezTo>
                      <a:pt x="11286" y="16261"/>
                      <a:pt x="11214" y="16261"/>
                      <a:pt x="11179" y="16298"/>
                    </a:cubicBezTo>
                    <a:cubicBezTo>
                      <a:pt x="11102" y="16369"/>
                      <a:pt x="11038" y="16461"/>
                      <a:pt x="10983" y="16551"/>
                    </a:cubicBezTo>
                    <a:cubicBezTo>
                      <a:pt x="10791" y="16852"/>
                      <a:pt x="10611" y="17159"/>
                      <a:pt x="10416" y="17462"/>
                    </a:cubicBezTo>
                    <a:cubicBezTo>
                      <a:pt x="9737" y="18518"/>
                      <a:pt x="8972" y="19508"/>
                      <a:pt x="8100" y="20412"/>
                    </a:cubicBezTo>
                    <a:cubicBezTo>
                      <a:pt x="7652" y="20874"/>
                      <a:pt x="7280" y="21394"/>
                      <a:pt x="6928" y="21932"/>
                    </a:cubicBezTo>
                    <a:cubicBezTo>
                      <a:pt x="6713" y="22264"/>
                      <a:pt x="6463" y="22573"/>
                      <a:pt x="6226" y="22890"/>
                    </a:cubicBezTo>
                    <a:cubicBezTo>
                      <a:pt x="6181" y="22947"/>
                      <a:pt x="6126" y="22998"/>
                      <a:pt x="6067" y="23041"/>
                    </a:cubicBezTo>
                    <a:cubicBezTo>
                      <a:pt x="5981" y="23101"/>
                      <a:pt x="5890" y="23132"/>
                      <a:pt x="5799" y="23132"/>
                    </a:cubicBezTo>
                    <a:cubicBezTo>
                      <a:pt x="5707" y="23132"/>
                      <a:pt x="5616" y="23101"/>
                      <a:pt x="5531" y="23037"/>
                    </a:cubicBezTo>
                    <a:cubicBezTo>
                      <a:pt x="4943" y="22593"/>
                      <a:pt x="4315" y="22223"/>
                      <a:pt x="3661" y="21893"/>
                    </a:cubicBezTo>
                    <a:cubicBezTo>
                      <a:pt x="3440" y="21783"/>
                      <a:pt x="3335" y="21453"/>
                      <a:pt x="3495" y="21222"/>
                    </a:cubicBezTo>
                    <a:cubicBezTo>
                      <a:pt x="3677" y="20952"/>
                      <a:pt x="3855" y="20676"/>
                      <a:pt x="4031" y="20400"/>
                    </a:cubicBezTo>
                    <a:cubicBezTo>
                      <a:pt x="4221" y="20101"/>
                      <a:pt x="4440" y="19819"/>
                      <a:pt x="4692" y="19569"/>
                    </a:cubicBezTo>
                    <a:cubicBezTo>
                      <a:pt x="4954" y="19305"/>
                      <a:pt x="5193" y="19019"/>
                      <a:pt x="5381" y="18693"/>
                    </a:cubicBezTo>
                    <a:lnTo>
                      <a:pt x="6263" y="17159"/>
                    </a:lnTo>
                    <a:cubicBezTo>
                      <a:pt x="6263" y="17157"/>
                      <a:pt x="6265" y="17155"/>
                      <a:pt x="6269" y="17149"/>
                    </a:cubicBezTo>
                    <a:cubicBezTo>
                      <a:pt x="6331" y="17037"/>
                      <a:pt x="6238" y="16938"/>
                      <a:pt x="6143" y="16938"/>
                    </a:cubicBezTo>
                    <a:cubicBezTo>
                      <a:pt x="6101" y="16938"/>
                      <a:pt x="6057" y="16958"/>
                      <a:pt x="6028" y="17006"/>
                    </a:cubicBezTo>
                    <a:lnTo>
                      <a:pt x="6024" y="17012"/>
                    </a:lnTo>
                    <a:cubicBezTo>
                      <a:pt x="5770" y="17421"/>
                      <a:pt x="5516" y="17832"/>
                      <a:pt x="5271" y="18245"/>
                    </a:cubicBezTo>
                    <a:cubicBezTo>
                      <a:pt x="5037" y="18644"/>
                      <a:pt x="4788" y="19027"/>
                      <a:pt x="4454" y="19350"/>
                    </a:cubicBezTo>
                    <a:cubicBezTo>
                      <a:pt x="4117" y="19684"/>
                      <a:pt x="3861" y="20081"/>
                      <a:pt x="3611" y="20480"/>
                    </a:cubicBezTo>
                    <a:cubicBezTo>
                      <a:pt x="3462" y="20711"/>
                      <a:pt x="3307" y="20942"/>
                      <a:pt x="3145" y="21169"/>
                    </a:cubicBezTo>
                    <a:cubicBezTo>
                      <a:pt x="3017" y="21350"/>
                      <a:pt x="2838" y="21416"/>
                      <a:pt x="2639" y="21416"/>
                    </a:cubicBezTo>
                    <a:cubicBezTo>
                      <a:pt x="2593" y="21416"/>
                      <a:pt x="2546" y="21413"/>
                      <a:pt x="2498" y="21406"/>
                    </a:cubicBezTo>
                    <a:cubicBezTo>
                      <a:pt x="2140" y="21359"/>
                      <a:pt x="1782" y="21288"/>
                      <a:pt x="1424" y="21241"/>
                    </a:cubicBezTo>
                    <a:cubicBezTo>
                      <a:pt x="1117" y="21202"/>
                      <a:pt x="995" y="20964"/>
                      <a:pt x="1177" y="20709"/>
                    </a:cubicBezTo>
                    <a:cubicBezTo>
                      <a:pt x="1345" y="20469"/>
                      <a:pt x="1529" y="20238"/>
                      <a:pt x="1711" y="20005"/>
                    </a:cubicBezTo>
                    <a:cubicBezTo>
                      <a:pt x="1979" y="19661"/>
                      <a:pt x="2251" y="19317"/>
                      <a:pt x="2525" y="18978"/>
                    </a:cubicBezTo>
                    <a:cubicBezTo>
                      <a:pt x="2581" y="18909"/>
                      <a:pt x="2631" y="18875"/>
                      <a:pt x="2679" y="18875"/>
                    </a:cubicBezTo>
                    <a:cubicBezTo>
                      <a:pt x="2733" y="18875"/>
                      <a:pt x="2785" y="18917"/>
                      <a:pt x="2844" y="18998"/>
                    </a:cubicBezTo>
                    <a:cubicBezTo>
                      <a:pt x="2877" y="19043"/>
                      <a:pt x="2910" y="19099"/>
                      <a:pt x="2957" y="19123"/>
                    </a:cubicBezTo>
                    <a:cubicBezTo>
                      <a:pt x="2990" y="19142"/>
                      <a:pt x="3034" y="19155"/>
                      <a:pt x="3073" y="19155"/>
                    </a:cubicBezTo>
                    <a:cubicBezTo>
                      <a:pt x="3092" y="19155"/>
                      <a:pt x="3110" y="19152"/>
                      <a:pt x="3125" y="19146"/>
                    </a:cubicBezTo>
                    <a:cubicBezTo>
                      <a:pt x="3190" y="19115"/>
                      <a:pt x="3180" y="19041"/>
                      <a:pt x="3149" y="18980"/>
                    </a:cubicBezTo>
                    <a:cubicBezTo>
                      <a:pt x="3090" y="18857"/>
                      <a:pt x="3028" y="18734"/>
                      <a:pt x="2979" y="18610"/>
                    </a:cubicBezTo>
                    <a:cubicBezTo>
                      <a:pt x="2897" y="18399"/>
                      <a:pt x="2854" y="18180"/>
                      <a:pt x="2885" y="17953"/>
                    </a:cubicBezTo>
                    <a:cubicBezTo>
                      <a:pt x="2913" y="17723"/>
                      <a:pt x="3085" y="17570"/>
                      <a:pt x="3291" y="17570"/>
                    </a:cubicBezTo>
                    <a:cubicBezTo>
                      <a:pt x="3340" y="17570"/>
                      <a:pt x="3390" y="17579"/>
                      <a:pt x="3442" y="17597"/>
                    </a:cubicBezTo>
                    <a:cubicBezTo>
                      <a:pt x="3599" y="17652"/>
                      <a:pt x="3736" y="17763"/>
                      <a:pt x="3879" y="17853"/>
                    </a:cubicBezTo>
                    <a:cubicBezTo>
                      <a:pt x="3953" y="17902"/>
                      <a:pt x="4023" y="17963"/>
                      <a:pt x="4102" y="18006"/>
                    </a:cubicBezTo>
                    <a:cubicBezTo>
                      <a:pt x="4130" y="18022"/>
                      <a:pt x="4162" y="18032"/>
                      <a:pt x="4192" y="18032"/>
                    </a:cubicBezTo>
                    <a:cubicBezTo>
                      <a:pt x="4238" y="18032"/>
                      <a:pt x="4280" y="18008"/>
                      <a:pt x="4295" y="17947"/>
                    </a:cubicBezTo>
                    <a:cubicBezTo>
                      <a:pt x="4305" y="17902"/>
                      <a:pt x="4285" y="17836"/>
                      <a:pt x="4254" y="17801"/>
                    </a:cubicBezTo>
                    <a:cubicBezTo>
                      <a:pt x="4168" y="17709"/>
                      <a:pt x="4070" y="17628"/>
                      <a:pt x="3972" y="17548"/>
                    </a:cubicBezTo>
                    <a:cubicBezTo>
                      <a:pt x="3785" y="17396"/>
                      <a:pt x="3759" y="17298"/>
                      <a:pt x="3875" y="17085"/>
                    </a:cubicBezTo>
                    <a:cubicBezTo>
                      <a:pt x="3931" y="16985"/>
                      <a:pt x="4000" y="16893"/>
                      <a:pt x="4062" y="16799"/>
                    </a:cubicBezTo>
                    <a:cubicBezTo>
                      <a:pt x="4530" y="16083"/>
                      <a:pt x="5011" y="15375"/>
                      <a:pt x="5457" y="14645"/>
                    </a:cubicBezTo>
                    <a:cubicBezTo>
                      <a:pt x="5780" y="14119"/>
                      <a:pt x="6048" y="13558"/>
                      <a:pt x="6355" y="13022"/>
                    </a:cubicBezTo>
                    <a:cubicBezTo>
                      <a:pt x="6590" y="12609"/>
                      <a:pt x="6834" y="12198"/>
                      <a:pt x="7100" y="11805"/>
                    </a:cubicBezTo>
                    <a:cubicBezTo>
                      <a:pt x="7360" y="11416"/>
                      <a:pt x="7589" y="11011"/>
                      <a:pt x="7787" y="10592"/>
                    </a:cubicBezTo>
                    <a:cubicBezTo>
                      <a:pt x="7910" y="10334"/>
                      <a:pt x="8041" y="10082"/>
                      <a:pt x="8164" y="9826"/>
                    </a:cubicBezTo>
                    <a:cubicBezTo>
                      <a:pt x="8213" y="9718"/>
                      <a:pt x="8272" y="9649"/>
                      <a:pt x="8375" y="9649"/>
                    </a:cubicBezTo>
                    <a:cubicBezTo>
                      <a:pt x="8430" y="9649"/>
                      <a:pt x="8497" y="9668"/>
                      <a:pt x="8581" y="9710"/>
                    </a:cubicBezTo>
                    <a:cubicBezTo>
                      <a:pt x="8642" y="9740"/>
                      <a:pt x="8698" y="9783"/>
                      <a:pt x="8759" y="9810"/>
                    </a:cubicBezTo>
                    <a:cubicBezTo>
                      <a:pt x="8803" y="9829"/>
                      <a:pt x="8853" y="9847"/>
                      <a:pt x="8897" y="9847"/>
                    </a:cubicBezTo>
                    <a:cubicBezTo>
                      <a:pt x="8906" y="9847"/>
                      <a:pt x="8914" y="9847"/>
                      <a:pt x="8923" y="9845"/>
                    </a:cubicBezTo>
                    <a:cubicBezTo>
                      <a:pt x="8974" y="9833"/>
                      <a:pt x="9045" y="9790"/>
                      <a:pt x="9058" y="9745"/>
                    </a:cubicBezTo>
                    <a:cubicBezTo>
                      <a:pt x="9072" y="9702"/>
                      <a:pt x="9027" y="9636"/>
                      <a:pt x="8994" y="9589"/>
                    </a:cubicBezTo>
                    <a:cubicBezTo>
                      <a:pt x="8974" y="9560"/>
                      <a:pt x="8925" y="9550"/>
                      <a:pt x="8892" y="9530"/>
                    </a:cubicBezTo>
                    <a:cubicBezTo>
                      <a:pt x="8628" y="9370"/>
                      <a:pt x="8381" y="9190"/>
                      <a:pt x="8250" y="8893"/>
                    </a:cubicBezTo>
                    <a:cubicBezTo>
                      <a:pt x="8225" y="8830"/>
                      <a:pt x="8198" y="8767"/>
                      <a:pt x="8188" y="8699"/>
                    </a:cubicBezTo>
                    <a:cubicBezTo>
                      <a:pt x="8151" y="8452"/>
                      <a:pt x="8286" y="8269"/>
                      <a:pt x="8534" y="8249"/>
                    </a:cubicBezTo>
                    <a:cubicBezTo>
                      <a:pt x="8558" y="8247"/>
                      <a:pt x="8582" y="8246"/>
                      <a:pt x="8606" y="8246"/>
                    </a:cubicBezTo>
                    <a:cubicBezTo>
                      <a:pt x="8699" y="8246"/>
                      <a:pt x="8795" y="8260"/>
                      <a:pt x="8888" y="8280"/>
                    </a:cubicBezTo>
                    <a:cubicBezTo>
                      <a:pt x="8984" y="8300"/>
                      <a:pt x="9078" y="8347"/>
                      <a:pt x="9174" y="8384"/>
                    </a:cubicBezTo>
                    <a:cubicBezTo>
                      <a:pt x="9246" y="8415"/>
                      <a:pt x="9318" y="8454"/>
                      <a:pt x="9391" y="8482"/>
                    </a:cubicBezTo>
                    <a:cubicBezTo>
                      <a:pt x="9435" y="8498"/>
                      <a:pt x="9482" y="8515"/>
                      <a:pt x="9527" y="8515"/>
                    </a:cubicBezTo>
                    <a:cubicBezTo>
                      <a:pt x="9568" y="8515"/>
                      <a:pt x="9607" y="8502"/>
                      <a:pt x="9641" y="8462"/>
                    </a:cubicBezTo>
                    <a:cubicBezTo>
                      <a:pt x="9692" y="8400"/>
                      <a:pt x="9635" y="8280"/>
                      <a:pt x="9522" y="8210"/>
                    </a:cubicBezTo>
                    <a:cubicBezTo>
                      <a:pt x="9420" y="8149"/>
                      <a:pt x="9309" y="8098"/>
                      <a:pt x="9201" y="8051"/>
                    </a:cubicBezTo>
                    <a:cubicBezTo>
                      <a:pt x="9129" y="8016"/>
                      <a:pt x="9097" y="7975"/>
                      <a:pt x="9068" y="7893"/>
                    </a:cubicBezTo>
                    <a:cubicBezTo>
                      <a:pt x="9002" y="7699"/>
                      <a:pt x="9037" y="7519"/>
                      <a:pt x="9115" y="7349"/>
                    </a:cubicBezTo>
                    <a:cubicBezTo>
                      <a:pt x="9434" y="6653"/>
                      <a:pt x="9696" y="5929"/>
                      <a:pt x="10099" y="5274"/>
                    </a:cubicBezTo>
                    <a:cubicBezTo>
                      <a:pt x="10467" y="4673"/>
                      <a:pt x="10917" y="4145"/>
                      <a:pt x="11447" y="3685"/>
                    </a:cubicBezTo>
                    <a:cubicBezTo>
                      <a:pt x="11522" y="3621"/>
                      <a:pt x="11606" y="3589"/>
                      <a:pt x="11690" y="3589"/>
                    </a:cubicBezTo>
                    <a:cubicBezTo>
                      <a:pt x="11776" y="3589"/>
                      <a:pt x="11862" y="3622"/>
                      <a:pt x="11938" y="3689"/>
                    </a:cubicBezTo>
                    <a:cubicBezTo>
                      <a:pt x="11977" y="3723"/>
                      <a:pt x="12010" y="3768"/>
                      <a:pt x="12055" y="3781"/>
                    </a:cubicBezTo>
                    <a:cubicBezTo>
                      <a:pt x="12072" y="3786"/>
                      <a:pt x="12091" y="3788"/>
                      <a:pt x="12110" y="3788"/>
                    </a:cubicBezTo>
                    <a:cubicBezTo>
                      <a:pt x="12148" y="3788"/>
                      <a:pt x="12187" y="3778"/>
                      <a:pt x="12208" y="3758"/>
                    </a:cubicBezTo>
                    <a:cubicBezTo>
                      <a:pt x="12239" y="3730"/>
                      <a:pt x="12247" y="3658"/>
                      <a:pt x="12243" y="3607"/>
                    </a:cubicBezTo>
                    <a:cubicBezTo>
                      <a:pt x="12239" y="3566"/>
                      <a:pt x="12202" y="3531"/>
                      <a:pt x="12178" y="3490"/>
                    </a:cubicBezTo>
                    <a:cubicBezTo>
                      <a:pt x="12086" y="3316"/>
                      <a:pt x="11981" y="3146"/>
                      <a:pt x="11900" y="2968"/>
                    </a:cubicBezTo>
                    <a:cubicBezTo>
                      <a:pt x="11865" y="2891"/>
                      <a:pt x="11855" y="2793"/>
                      <a:pt x="11857" y="2705"/>
                    </a:cubicBezTo>
                    <a:cubicBezTo>
                      <a:pt x="11860" y="2510"/>
                      <a:pt x="11971" y="2400"/>
                      <a:pt x="12146" y="2400"/>
                    </a:cubicBezTo>
                    <a:cubicBezTo>
                      <a:pt x="12173" y="2400"/>
                      <a:pt x="12202" y="2402"/>
                      <a:pt x="12233" y="2408"/>
                    </a:cubicBezTo>
                    <a:cubicBezTo>
                      <a:pt x="12429" y="2441"/>
                      <a:pt x="12591" y="2547"/>
                      <a:pt x="12728" y="2686"/>
                    </a:cubicBezTo>
                    <a:cubicBezTo>
                      <a:pt x="12777" y="2733"/>
                      <a:pt x="12822" y="2786"/>
                      <a:pt x="12880" y="2823"/>
                    </a:cubicBezTo>
                    <a:cubicBezTo>
                      <a:pt x="12908" y="2840"/>
                      <a:pt x="12938" y="2848"/>
                      <a:pt x="12966" y="2848"/>
                    </a:cubicBezTo>
                    <a:cubicBezTo>
                      <a:pt x="13049" y="2848"/>
                      <a:pt x="13118" y="2784"/>
                      <a:pt x="13098" y="2694"/>
                    </a:cubicBezTo>
                    <a:cubicBezTo>
                      <a:pt x="13043" y="2424"/>
                      <a:pt x="13227" y="2291"/>
                      <a:pt x="13399" y="2173"/>
                    </a:cubicBezTo>
                    <a:cubicBezTo>
                      <a:pt x="13853" y="1853"/>
                      <a:pt x="14371" y="1690"/>
                      <a:pt x="14923" y="1649"/>
                    </a:cubicBezTo>
                    <a:cubicBezTo>
                      <a:pt x="15077" y="1637"/>
                      <a:pt x="15230" y="1641"/>
                      <a:pt x="15384" y="1637"/>
                    </a:cubicBezTo>
                    <a:cubicBezTo>
                      <a:pt x="15388" y="1636"/>
                      <a:pt x="15393" y="1636"/>
                      <a:pt x="15397" y="1636"/>
                    </a:cubicBezTo>
                    <a:close/>
                    <a:moveTo>
                      <a:pt x="1508" y="21529"/>
                    </a:moveTo>
                    <a:cubicBezTo>
                      <a:pt x="1602" y="21529"/>
                      <a:pt x="1698" y="21536"/>
                      <a:pt x="1795" y="21550"/>
                    </a:cubicBezTo>
                    <a:cubicBezTo>
                      <a:pt x="2460" y="21646"/>
                      <a:pt x="3059" y="21904"/>
                      <a:pt x="3650" y="22202"/>
                    </a:cubicBezTo>
                    <a:cubicBezTo>
                      <a:pt x="5054" y="22910"/>
                      <a:pt x="6222" y="23911"/>
                      <a:pt x="7265" y="25073"/>
                    </a:cubicBezTo>
                    <a:cubicBezTo>
                      <a:pt x="7838" y="25707"/>
                      <a:pt x="8370" y="26364"/>
                      <a:pt x="8829" y="27084"/>
                    </a:cubicBezTo>
                    <a:cubicBezTo>
                      <a:pt x="9172" y="27630"/>
                      <a:pt x="9483" y="28189"/>
                      <a:pt x="9649" y="28817"/>
                    </a:cubicBezTo>
                    <a:cubicBezTo>
                      <a:pt x="9712" y="29054"/>
                      <a:pt x="9751" y="29293"/>
                      <a:pt x="9719" y="29539"/>
                    </a:cubicBezTo>
                    <a:cubicBezTo>
                      <a:pt x="9686" y="29791"/>
                      <a:pt x="9555" y="29962"/>
                      <a:pt x="9334" y="30085"/>
                    </a:cubicBezTo>
                    <a:cubicBezTo>
                      <a:pt x="9115" y="30210"/>
                      <a:pt x="8887" y="30258"/>
                      <a:pt x="8646" y="30258"/>
                    </a:cubicBezTo>
                    <a:cubicBezTo>
                      <a:pt x="8592" y="30258"/>
                      <a:pt x="8537" y="30255"/>
                      <a:pt x="8481" y="30251"/>
                    </a:cubicBezTo>
                    <a:cubicBezTo>
                      <a:pt x="7887" y="30200"/>
                      <a:pt x="7325" y="30020"/>
                      <a:pt x="6789" y="29772"/>
                    </a:cubicBezTo>
                    <a:cubicBezTo>
                      <a:pt x="5686" y="29267"/>
                      <a:pt x="4714" y="28565"/>
                      <a:pt x="3834" y="27734"/>
                    </a:cubicBezTo>
                    <a:cubicBezTo>
                      <a:pt x="3063" y="27008"/>
                      <a:pt x="2372" y="26214"/>
                      <a:pt x="1768" y="25349"/>
                    </a:cubicBezTo>
                    <a:cubicBezTo>
                      <a:pt x="1523" y="24995"/>
                      <a:pt x="1306" y="24623"/>
                      <a:pt x="1187" y="24438"/>
                    </a:cubicBezTo>
                    <a:cubicBezTo>
                      <a:pt x="819" y="23773"/>
                      <a:pt x="602" y="23274"/>
                      <a:pt x="453" y="22746"/>
                    </a:cubicBezTo>
                    <a:cubicBezTo>
                      <a:pt x="412" y="22593"/>
                      <a:pt x="389" y="22435"/>
                      <a:pt x="387" y="22276"/>
                    </a:cubicBezTo>
                    <a:cubicBezTo>
                      <a:pt x="383" y="21936"/>
                      <a:pt x="534" y="21740"/>
                      <a:pt x="858" y="21635"/>
                    </a:cubicBezTo>
                    <a:cubicBezTo>
                      <a:pt x="1072" y="21565"/>
                      <a:pt x="1288" y="21529"/>
                      <a:pt x="1508" y="21529"/>
                    </a:cubicBezTo>
                    <a:close/>
                    <a:moveTo>
                      <a:pt x="17691" y="1"/>
                    </a:moveTo>
                    <a:cubicBezTo>
                      <a:pt x="17540" y="1"/>
                      <a:pt x="17402" y="54"/>
                      <a:pt x="17274" y="170"/>
                    </a:cubicBezTo>
                    <a:cubicBezTo>
                      <a:pt x="17051" y="372"/>
                      <a:pt x="16785" y="474"/>
                      <a:pt x="16482" y="481"/>
                    </a:cubicBezTo>
                    <a:cubicBezTo>
                      <a:pt x="16450" y="481"/>
                      <a:pt x="16417" y="487"/>
                      <a:pt x="16384" y="493"/>
                    </a:cubicBezTo>
                    <a:cubicBezTo>
                      <a:pt x="16186" y="517"/>
                      <a:pt x="16032" y="614"/>
                      <a:pt x="15928" y="783"/>
                    </a:cubicBezTo>
                    <a:cubicBezTo>
                      <a:pt x="15873" y="873"/>
                      <a:pt x="15811" y="963"/>
                      <a:pt x="15760" y="1058"/>
                    </a:cubicBezTo>
                    <a:cubicBezTo>
                      <a:pt x="15664" y="1234"/>
                      <a:pt x="15511" y="1315"/>
                      <a:pt x="15320" y="1336"/>
                    </a:cubicBezTo>
                    <a:cubicBezTo>
                      <a:pt x="15169" y="1352"/>
                      <a:pt x="15015" y="1356"/>
                      <a:pt x="14862" y="1371"/>
                    </a:cubicBezTo>
                    <a:cubicBezTo>
                      <a:pt x="14158" y="1428"/>
                      <a:pt x="13522" y="1659"/>
                      <a:pt x="12982" y="2121"/>
                    </a:cubicBezTo>
                    <a:cubicBezTo>
                      <a:pt x="12916" y="2179"/>
                      <a:pt x="12848" y="2205"/>
                      <a:pt x="12774" y="2205"/>
                    </a:cubicBezTo>
                    <a:cubicBezTo>
                      <a:pt x="12740" y="2205"/>
                      <a:pt x="12704" y="2199"/>
                      <a:pt x="12667" y="2189"/>
                    </a:cubicBezTo>
                    <a:cubicBezTo>
                      <a:pt x="12548" y="2154"/>
                      <a:pt x="12427" y="2119"/>
                      <a:pt x="12305" y="2097"/>
                    </a:cubicBezTo>
                    <a:cubicBezTo>
                      <a:pt x="12255" y="2087"/>
                      <a:pt x="12206" y="2083"/>
                      <a:pt x="12159" y="2083"/>
                    </a:cubicBezTo>
                    <a:cubicBezTo>
                      <a:pt x="11831" y="2083"/>
                      <a:pt x="11587" y="2307"/>
                      <a:pt x="11552" y="2660"/>
                    </a:cubicBezTo>
                    <a:cubicBezTo>
                      <a:pt x="11541" y="2756"/>
                      <a:pt x="11541" y="2854"/>
                      <a:pt x="11535" y="2948"/>
                    </a:cubicBezTo>
                    <a:cubicBezTo>
                      <a:pt x="11517" y="3153"/>
                      <a:pt x="11449" y="3320"/>
                      <a:pt x="11284" y="3464"/>
                    </a:cubicBezTo>
                    <a:cubicBezTo>
                      <a:pt x="10512" y="4133"/>
                      <a:pt x="9903" y="4930"/>
                      <a:pt x="9473" y="5861"/>
                    </a:cubicBezTo>
                    <a:cubicBezTo>
                      <a:pt x="9183" y="6496"/>
                      <a:pt x="8886" y="7126"/>
                      <a:pt x="8595" y="7760"/>
                    </a:cubicBezTo>
                    <a:cubicBezTo>
                      <a:pt x="8559" y="7850"/>
                      <a:pt x="8503" y="7911"/>
                      <a:pt x="8409" y="7942"/>
                    </a:cubicBezTo>
                    <a:cubicBezTo>
                      <a:pt x="7971" y="8075"/>
                      <a:pt x="7775" y="8474"/>
                      <a:pt x="7941" y="8951"/>
                    </a:cubicBezTo>
                    <a:cubicBezTo>
                      <a:pt x="8037" y="9221"/>
                      <a:pt x="8012" y="9485"/>
                      <a:pt x="7890" y="9740"/>
                    </a:cubicBezTo>
                    <a:cubicBezTo>
                      <a:pt x="7732" y="10068"/>
                      <a:pt x="7581" y="10397"/>
                      <a:pt x="7409" y="10716"/>
                    </a:cubicBezTo>
                    <a:cubicBezTo>
                      <a:pt x="7253" y="11007"/>
                      <a:pt x="7077" y="11285"/>
                      <a:pt x="6905" y="11563"/>
                    </a:cubicBezTo>
                    <a:cubicBezTo>
                      <a:pt x="6680" y="11930"/>
                      <a:pt x="6427" y="12282"/>
                      <a:pt x="6226" y="12660"/>
                    </a:cubicBezTo>
                    <a:cubicBezTo>
                      <a:pt x="5602" y="13841"/>
                      <a:pt x="4962" y="15009"/>
                      <a:pt x="4186" y="16095"/>
                    </a:cubicBezTo>
                    <a:cubicBezTo>
                      <a:pt x="3967" y="16404"/>
                      <a:pt x="3759" y="16725"/>
                      <a:pt x="3546" y="17036"/>
                    </a:cubicBezTo>
                    <a:cubicBezTo>
                      <a:pt x="3470" y="17145"/>
                      <a:pt x="3384" y="17231"/>
                      <a:pt x="3235" y="17249"/>
                    </a:cubicBezTo>
                    <a:cubicBezTo>
                      <a:pt x="2836" y="17294"/>
                      <a:pt x="2644" y="17492"/>
                      <a:pt x="2589" y="17891"/>
                    </a:cubicBezTo>
                    <a:cubicBezTo>
                      <a:pt x="2570" y="18014"/>
                      <a:pt x="2562" y="18139"/>
                      <a:pt x="2539" y="18262"/>
                    </a:cubicBezTo>
                    <a:cubicBezTo>
                      <a:pt x="2507" y="18438"/>
                      <a:pt x="2447" y="18601"/>
                      <a:pt x="2331" y="18741"/>
                    </a:cubicBezTo>
                    <a:cubicBezTo>
                      <a:pt x="2128" y="18980"/>
                      <a:pt x="1924" y="19217"/>
                      <a:pt x="1733" y="19463"/>
                    </a:cubicBezTo>
                    <a:cubicBezTo>
                      <a:pt x="1298" y="20029"/>
                      <a:pt x="856" y="20592"/>
                      <a:pt x="442" y="21175"/>
                    </a:cubicBezTo>
                    <a:cubicBezTo>
                      <a:pt x="97" y="21660"/>
                      <a:pt x="0" y="22212"/>
                      <a:pt x="156" y="22796"/>
                    </a:cubicBezTo>
                    <a:cubicBezTo>
                      <a:pt x="289" y="23293"/>
                      <a:pt x="489" y="23759"/>
                      <a:pt x="708" y="24226"/>
                    </a:cubicBezTo>
                    <a:cubicBezTo>
                      <a:pt x="989" y="24666"/>
                      <a:pt x="1248" y="25120"/>
                      <a:pt x="1555" y="25547"/>
                    </a:cubicBezTo>
                    <a:cubicBezTo>
                      <a:pt x="2222" y="26505"/>
                      <a:pt x="2987" y="27378"/>
                      <a:pt x="3851" y="28162"/>
                    </a:cubicBezTo>
                    <a:cubicBezTo>
                      <a:pt x="4741" y="28964"/>
                      <a:pt x="5719" y="29639"/>
                      <a:pt x="6822" y="30120"/>
                    </a:cubicBezTo>
                    <a:cubicBezTo>
                      <a:pt x="7384" y="30365"/>
                      <a:pt x="7971" y="30548"/>
                      <a:pt x="8593" y="30562"/>
                    </a:cubicBezTo>
                    <a:cubicBezTo>
                      <a:pt x="8618" y="30563"/>
                      <a:pt x="8642" y="30563"/>
                      <a:pt x="8666" y="30563"/>
                    </a:cubicBezTo>
                    <a:cubicBezTo>
                      <a:pt x="9157" y="30563"/>
                      <a:pt x="9605" y="30421"/>
                      <a:pt x="9954" y="30054"/>
                    </a:cubicBezTo>
                    <a:cubicBezTo>
                      <a:pt x="10222" y="29772"/>
                      <a:pt x="10488" y="29482"/>
                      <a:pt x="10721" y="29169"/>
                    </a:cubicBezTo>
                    <a:cubicBezTo>
                      <a:pt x="11122" y="28633"/>
                      <a:pt x="11507" y="28082"/>
                      <a:pt x="11881" y="27530"/>
                    </a:cubicBezTo>
                    <a:cubicBezTo>
                      <a:pt x="12008" y="27348"/>
                      <a:pt x="12157" y="27241"/>
                      <a:pt x="12370" y="27200"/>
                    </a:cubicBezTo>
                    <a:cubicBezTo>
                      <a:pt x="12464" y="27182"/>
                      <a:pt x="12556" y="27155"/>
                      <a:pt x="12648" y="27125"/>
                    </a:cubicBezTo>
                    <a:cubicBezTo>
                      <a:pt x="12857" y="27057"/>
                      <a:pt x="12980" y="26910"/>
                      <a:pt x="13000" y="26691"/>
                    </a:cubicBezTo>
                    <a:cubicBezTo>
                      <a:pt x="13010" y="26603"/>
                      <a:pt x="13017" y="26507"/>
                      <a:pt x="12994" y="26423"/>
                    </a:cubicBezTo>
                    <a:cubicBezTo>
                      <a:pt x="12945" y="26239"/>
                      <a:pt x="13002" y="26092"/>
                      <a:pt x="13105" y="25944"/>
                    </a:cubicBezTo>
                    <a:cubicBezTo>
                      <a:pt x="13630" y="25177"/>
                      <a:pt x="14158" y="24410"/>
                      <a:pt x="14680" y="23641"/>
                    </a:cubicBezTo>
                    <a:cubicBezTo>
                      <a:pt x="14876" y="23348"/>
                      <a:pt x="15069" y="23053"/>
                      <a:pt x="15259" y="22757"/>
                    </a:cubicBezTo>
                    <a:cubicBezTo>
                      <a:pt x="15740" y="22000"/>
                      <a:pt x="16212" y="21239"/>
                      <a:pt x="16693" y="20484"/>
                    </a:cubicBezTo>
                    <a:cubicBezTo>
                      <a:pt x="16930" y="20113"/>
                      <a:pt x="17153" y="19737"/>
                      <a:pt x="17319" y="19334"/>
                    </a:cubicBezTo>
                    <a:cubicBezTo>
                      <a:pt x="17591" y="18671"/>
                      <a:pt x="17867" y="18010"/>
                      <a:pt x="18127" y="17345"/>
                    </a:cubicBezTo>
                    <a:cubicBezTo>
                      <a:pt x="18226" y="17098"/>
                      <a:pt x="18359" y="16926"/>
                      <a:pt x="18627" y="16840"/>
                    </a:cubicBezTo>
                    <a:cubicBezTo>
                      <a:pt x="18958" y="16731"/>
                      <a:pt x="19126" y="16412"/>
                      <a:pt x="19025" y="16111"/>
                    </a:cubicBezTo>
                    <a:cubicBezTo>
                      <a:pt x="18921" y="15801"/>
                      <a:pt x="18964" y="15530"/>
                      <a:pt x="19107" y="15244"/>
                    </a:cubicBezTo>
                    <a:cubicBezTo>
                      <a:pt x="19488" y="14477"/>
                      <a:pt x="19872" y="13710"/>
                      <a:pt x="20224" y="12930"/>
                    </a:cubicBezTo>
                    <a:cubicBezTo>
                      <a:pt x="20609" y="12091"/>
                      <a:pt x="20834" y="11211"/>
                      <a:pt x="20855" y="10281"/>
                    </a:cubicBezTo>
                    <a:cubicBezTo>
                      <a:pt x="20865" y="9867"/>
                      <a:pt x="20912" y="9454"/>
                      <a:pt x="20981" y="9047"/>
                    </a:cubicBezTo>
                    <a:cubicBezTo>
                      <a:pt x="21084" y="8433"/>
                      <a:pt x="21151" y="7819"/>
                      <a:pt x="21084" y="7201"/>
                    </a:cubicBezTo>
                    <a:cubicBezTo>
                      <a:pt x="21041" y="6794"/>
                      <a:pt x="21102" y="6430"/>
                      <a:pt x="21311" y="6080"/>
                    </a:cubicBezTo>
                    <a:cubicBezTo>
                      <a:pt x="21438" y="5868"/>
                      <a:pt x="21397" y="5622"/>
                      <a:pt x="21208" y="5458"/>
                    </a:cubicBezTo>
                    <a:cubicBezTo>
                      <a:pt x="21102" y="5364"/>
                      <a:pt x="20963" y="5299"/>
                      <a:pt x="20830" y="5241"/>
                    </a:cubicBezTo>
                    <a:cubicBezTo>
                      <a:pt x="20711" y="5192"/>
                      <a:pt x="20636" y="5127"/>
                      <a:pt x="20613" y="4992"/>
                    </a:cubicBezTo>
                    <a:cubicBezTo>
                      <a:pt x="20591" y="4845"/>
                      <a:pt x="20548" y="4701"/>
                      <a:pt x="20503" y="4562"/>
                    </a:cubicBezTo>
                    <a:cubicBezTo>
                      <a:pt x="20294" y="3891"/>
                      <a:pt x="19942" y="3337"/>
                      <a:pt x="19255" y="3061"/>
                    </a:cubicBezTo>
                    <a:cubicBezTo>
                      <a:pt x="19089" y="2993"/>
                      <a:pt x="18999" y="2858"/>
                      <a:pt x="18962" y="2686"/>
                    </a:cubicBezTo>
                    <a:cubicBezTo>
                      <a:pt x="18911" y="2449"/>
                      <a:pt x="18927" y="2220"/>
                      <a:pt x="19028" y="1988"/>
                    </a:cubicBezTo>
                    <a:cubicBezTo>
                      <a:pt x="19122" y="1765"/>
                      <a:pt x="19208" y="1536"/>
                      <a:pt x="19275" y="1303"/>
                    </a:cubicBezTo>
                    <a:cubicBezTo>
                      <a:pt x="19373" y="968"/>
                      <a:pt x="19263" y="702"/>
                      <a:pt x="18974" y="507"/>
                    </a:cubicBezTo>
                    <a:cubicBezTo>
                      <a:pt x="18647" y="286"/>
                      <a:pt x="18285" y="137"/>
                      <a:pt x="17904" y="33"/>
                    </a:cubicBezTo>
                    <a:cubicBezTo>
                      <a:pt x="17830" y="12"/>
                      <a:pt x="17760" y="1"/>
                      <a:pt x="17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5283450" y="3179600"/>
                <a:ext cx="79800" cy="122800"/>
              </a:xfrm>
              <a:custGeom>
                <a:rect b="b" l="l" r="r" t="t"/>
                <a:pathLst>
                  <a:path extrusionOk="0" h="4912" w="3192">
                    <a:moveTo>
                      <a:pt x="3088" y="0"/>
                    </a:moveTo>
                    <a:cubicBezTo>
                      <a:pt x="3055" y="0"/>
                      <a:pt x="3007" y="26"/>
                      <a:pt x="2973" y="45"/>
                    </a:cubicBezTo>
                    <a:cubicBezTo>
                      <a:pt x="2950" y="59"/>
                      <a:pt x="2936" y="90"/>
                      <a:pt x="2924" y="114"/>
                    </a:cubicBezTo>
                    <a:cubicBezTo>
                      <a:pt x="2766" y="415"/>
                      <a:pt x="2598" y="712"/>
                      <a:pt x="2451" y="1019"/>
                    </a:cubicBezTo>
                    <a:cubicBezTo>
                      <a:pt x="1878" y="2211"/>
                      <a:pt x="1156" y="3308"/>
                      <a:pt x="364" y="4362"/>
                    </a:cubicBezTo>
                    <a:cubicBezTo>
                      <a:pt x="276" y="4480"/>
                      <a:pt x="174" y="4587"/>
                      <a:pt x="82" y="4701"/>
                    </a:cubicBezTo>
                    <a:cubicBezTo>
                      <a:pt x="39" y="4756"/>
                      <a:pt x="0" y="4828"/>
                      <a:pt x="70" y="4881"/>
                    </a:cubicBezTo>
                    <a:cubicBezTo>
                      <a:pt x="110" y="4912"/>
                      <a:pt x="180" y="4902"/>
                      <a:pt x="219" y="4910"/>
                    </a:cubicBezTo>
                    <a:cubicBezTo>
                      <a:pt x="266" y="4871"/>
                      <a:pt x="291" y="4857"/>
                      <a:pt x="309" y="4832"/>
                    </a:cubicBezTo>
                    <a:cubicBezTo>
                      <a:pt x="448" y="4685"/>
                      <a:pt x="599" y="4544"/>
                      <a:pt x="724" y="4386"/>
                    </a:cubicBezTo>
                    <a:cubicBezTo>
                      <a:pt x="1273" y="3699"/>
                      <a:pt x="1747" y="2966"/>
                      <a:pt x="2177" y="2207"/>
                    </a:cubicBezTo>
                    <a:cubicBezTo>
                      <a:pt x="2533" y="1577"/>
                      <a:pt x="2830" y="912"/>
                      <a:pt x="3151" y="264"/>
                    </a:cubicBezTo>
                    <a:cubicBezTo>
                      <a:pt x="3171" y="225"/>
                      <a:pt x="3192" y="176"/>
                      <a:pt x="3186" y="135"/>
                    </a:cubicBezTo>
                    <a:cubicBezTo>
                      <a:pt x="3173" y="86"/>
                      <a:pt x="3147" y="26"/>
                      <a:pt x="3106" y="4"/>
                    </a:cubicBezTo>
                    <a:cubicBezTo>
                      <a:pt x="3101" y="1"/>
                      <a:pt x="3094" y="0"/>
                      <a:pt x="30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5193825" y="3061150"/>
                <a:ext cx="64725" cy="119675"/>
              </a:xfrm>
              <a:custGeom>
                <a:rect b="b" l="l" r="r" t="t"/>
                <a:pathLst>
                  <a:path extrusionOk="0" h="4787" w="2589">
                    <a:moveTo>
                      <a:pt x="2486" y="0"/>
                    </a:moveTo>
                    <a:cubicBezTo>
                      <a:pt x="2444" y="0"/>
                      <a:pt x="2391" y="28"/>
                      <a:pt x="2362" y="61"/>
                    </a:cubicBezTo>
                    <a:cubicBezTo>
                      <a:pt x="2317" y="112"/>
                      <a:pt x="2290" y="177"/>
                      <a:pt x="2263" y="239"/>
                    </a:cubicBezTo>
                    <a:cubicBezTo>
                      <a:pt x="1973" y="934"/>
                      <a:pt x="1635" y="1609"/>
                      <a:pt x="1271" y="2272"/>
                    </a:cubicBezTo>
                    <a:cubicBezTo>
                      <a:pt x="858" y="3029"/>
                      <a:pt x="449" y="3786"/>
                      <a:pt x="35" y="4543"/>
                    </a:cubicBezTo>
                    <a:cubicBezTo>
                      <a:pt x="21" y="4574"/>
                      <a:pt x="1" y="4607"/>
                      <a:pt x="3" y="4637"/>
                    </a:cubicBezTo>
                    <a:cubicBezTo>
                      <a:pt x="5" y="4678"/>
                      <a:pt x="19" y="4732"/>
                      <a:pt x="46" y="4756"/>
                    </a:cubicBezTo>
                    <a:cubicBezTo>
                      <a:pt x="82" y="4781"/>
                      <a:pt x="138" y="4777"/>
                      <a:pt x="179" y="4787"/>
                    </a:cubicBezTo>
                    <a:cubicBezTo>
                      <a:pt x="224" y="4748"/>
                      <a:pt x="250" y="4721"/>
                      <a:pt x="271" y="4691"/>
                    </a:cubicBezTo>
                    <a:cubicBezTo>
                      <a:pt x="473" y="4453"/>
                      <a:pt x="627" y="4191"/>
                      <a:pt x="745" y="3905"/>
                    </a:cubicBezTo>
                    <a:cubicBezTo>
                      <a:pt x="782" y="3819"/>
                      <a:pt x="821" y="3729"/>
                      <a:pt x="868" y="3645"/>
                    </a:cubicBezTo>
                    <a:cubicBezTo>
                      <a:pt x="1222" y="2988"/>
                      <a:pt x="1594" y="2336"/>
                      <a:pt x="1934" y="1669"/>
                    </a:cubicBezTo>
                    <a:cubicBezTo>
                      <a:pt x="2157" y="1229"/>
                      <a:pt x="2337" y="769"/>
                      <a:pt x="2535" y="314"/>
                    </a:cubicBezTo>
                    <a:cubicBezTo>
                      <a:pt x="2556" y="263"/>
                      <a:pt x="2570" y="208"/>
                      <a:pt x="2578" y="151"/>
                    </a:cubicBezTo>
                    <a:cubicBezTo>
                      <a:pt x="2589" y="85"/>
                      <a:pt x="2572" y="14"/>
                      <a:pt x="2501" y="1"/>
                    </a:cubicBezTo>
                    <a:cubicBezTo>
                      <a:pt x="2496" y="0"/>
                      <a:pt x="2491" y="0"/>
                      <a:pt x="2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5254375" y="3124975"/>
                <a:ext cx="59825" cy="97800"/>
              </a:xfrm>
              <a:custGeom>
                <a:rect b="b" l="l" r="r" t="t"/>
                <a:pathLst>
                  <a:path extrusionOk="0" h="3912" w="2393">
                    <a:moveTo>
                      <a:pt x="2289" y="0"/>
                    </a:moveTo>
                    <a:cubicBezTo>
                      <a:pt x="2255" y="0"/>
                      <a:pt x="2214" y="15"/>
                      <a:pt x="2188" y="32"/>
                    </a:cubicBezTo>
                    <a:cubicBezTo>
                      <a:pt x="2147" y="63"/>
                      <a:pt x="2116" y="118"/>
                      <a:pt x="2090" y="165"/>
                    </a:cubicBezTo>
                    <a:cubicBezTo>
                      <a:pt x="1787" y="728"/>
                      <a:pt x="1480" y="1291"/>
                      <a:pt x="1183" y="1859"/>
                    </a:cubicBezTo>
                    <a:cubicBezTo>
                      <a:pt x="883" y="2432"/>
                      <a:pt x="590" y="3007"/>
                      <a:pt x="156" y="3496"/>
                    </a:cubicBezTo>
                    <a:cubicBezTo>
                      <a:pt x="122" y="3531"/>
                      <a:pt x="91" y="3576"/>
                      <a:pt x="66" y="3619"/>
                    </a:cubicBezTo>
                    <a:cubicBezTo>
                      <a:pt x="38" y="3660"/>
                      <a:pt x="7" y="3707"/>
                      <a:pt x="3" y="3754"/>
                    </a:cubicBezTo>
                    <a:cubicBezTo>
                      <a:pt x="1" y="3799"/>
                      <a:pt x="17" y="3854"/>
                      <a:pt x="48" y="3885"/>
                    </a:cubicBezTo>
                    <a:cubicBezTo>
                      <a:pt x="75" y="3911"/>
                      <a:pt x="128" y="3901"/>
                      <a:pt x="158" y="3905"/>
                    </a:cubicBezTo>
                    <a:cubicBezTo>
                      <a:pt x="197" y="3875"/>
                      <a:pt x="222" y="3860"/>
                      <a:pt x="238" y="3838"/>
                    </a:cubicBezTo>
                    <a:cubicBezTo>
                      <a:pt x="506" y="3535"/>
                      <a:pt x="789" y="3238"/>
                      <a:pt x="985" y="2874"/>
                    </a:cubicBezTo>
                    <a:cubicBezTo>
                      <a:pt x="1159" y="2549"/>
                      <a:pt x="1331" y="2222"/>
                      <a:pt x="1501" y="1898"/>
                    </a:cubicBezTo>
                    <a:cubicBezTo>
                      <a:pt x="1719" y="1485"/>
                      <a:pt x="1932" y="1074"/>
                      <a:pt x="2151" y="665"/>
                    </a:cubicBezTo>
                    <a:cubicBezTo>
                      <a:pt x="2217" y="540"/>
                      <a:pt x="2286" y="417"/>
                      <a:pt x="2348" y="288"/>
                    </a:cubicBezTo>
                    <a:cubicBezTo>
                      <a:pt x="2370" y="241"/>
                      <a:pt x="2393" y="182"/>
                      <a:pt x="2391" y="129"/>
                    </a:cubicBezTo>
                    <a:cubicBezTo>
                      <a:pt x="2389" y="88"/>
                      <a:pt x="2360" y="26"/>
                      <a:pt x="2325" y="8"/>
                    </a:cubicBezTo>
                    <a:cubicBezTo>
                      <a:pt x="2315" y="3"/>
                      <a:pt x="2303" y="0"/>
                      <a:pt x="2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5304150" y="3332325"/>
                <a:ext cx="39100" cy="41950"/>
              </a:xfrm>
              <a:custGeom>
                <a:rect b="b" l="l" r="r" t="t"/>
                <a:pathLst>
                  <a:path extrusionOk="0" h="1678" w="1564">
                    <a:moveTo>
                      <a:pt x="542" y="1"/>
                    </a:moveTo>
                    <a:cubicBezTo>
                      <a:pt x="410" y="1"/>
                      <a:pt x="274" y="19"/>
                      <a:pt x="136" y="51"/>
                    </a:cubicBezTo>
                    <a:cubicBezTo>
                      <a:pt x="109" y="55"/>
                      <a:pt x="74" y="69"/>
                      <a:pt x="62" y="90"/>
                    </a:cubicBezTo>
                    <a:cubicBezTo>
                      <a:pt x="37" y="127"/>
                      <a:pt x="1" y="178"/>
                      <a:pt x="9" y="219"/>
                    </a:cubicBezTo>
                    <a:cubicBezTo>
                      <a:pt x="17" y="260"/>
                      <a:pt x="60" y="311"/>
                      <a:pt x="101" y="325"/>
                    </a:cubicBezTo>
                    <a:cubicBezTo>
                      <a:pt x="128" y="333"/>
                      <a:pt x="159" y="336"/>
                      <a:pt x="191" y="336"/>
                    </a:cubicBezTo>
                    <a:cubicBezTo>
                      <a:pt x="222" y="336"/>
                      <a:pt x="254" y="333"/>
                      <a:pt x="285" y="331"/>
                    </a:cubicBezTo>
                    <a:cubicBezTo>
                      <a:pt x="382" y="330"/>
                      <a:pt x="478" y="323"/>
                      <a:pt x="574" y="323"/>
                    </a:cubicBezTo>
                    <a:cubicBezTo>
                      <a:pt x="602" y="323"/>
                      <a:pt x="630" y="324"/>
                      <a:pt x="657" y="325"/>
                    </a:cubicBezTo>
                    <a:cubicBezTo>
                      <a:pt x="817" y="329"/>
                      <a:pt x="954" y="391"/>
                      <a:pt x="1073" y="499"/>
                    </a:cubicBezTo>
                    <a:cubicBezTo>
                      <a:pt x="1216" y="628"/>
                      <a:pt x="1251" y="790"/>
                      <a:pt x="1165" y="959"/>
                    </a:cubicBezTo>
                    <a:cubicBezTo>
                      <a:pt x="1093" y="1094"/>
                      <a:pt x="987" y="1197"/>
                      <a:pt x="837" y="1238"/>
                    </a:cubicBezTo>
                    <a:cubicBezTo>
                      <a:pt x="676" y="1281"/>
                      <a:pt x="508" y="1303"/>
                      <a:pt x="342" y="1342"/>
                    </a:cubicBezTo>
                    <a:cubicBezTo>
                      <a:pt x="265" y="1360"/>
                      <a:pt x="183" y="1381"/>
                      <a:pt x="123" y="1426"/>
                    </a:cubicBezTo>
                    <a:cubicBezTo>
                      <a:pt x="82" y="1457"/>
                      <a:pt x="56" y="1536"/>
                      <a:pt x="66" y="1585"/>
                    </a:cubicBezTo>
                    <a:cubicBezTo>
                      <a:pt x="72" y="1620"/>
                      <a:pt x="148" y="1647"/>
                      <a:pt x="195" y="1669"/>
                    </a:cubicBezTo>
                    <a:cubicBezTo>
                      <a:pt x="207" y="1675"/>
                      <a:pt x="220" y="1677"/>
                      <a:pt x="234" y="1677"/>
                    </a:cubicBezTo>
                    <a:cubicBezTo>
                      <a:pt x="250" y="1677"/>
                      <a:pt x="266" y="1675"/>
                      <a:pt x="281" y="1671"/>
                    </a:cubicBezTo>
                    <a:cubicBezTo>
                      <a:pt x="455" y="1647"/>
                      <a:pt x="629" y="1626"/>
                      <a:pt x="799" y="1590"/>
                    </a:cubicBezTo>
                    <a:cubicBezTo>
                      <a:pt x="1034" y="1542"/>
                      <a:pt x="1232" y="1422"/>
                      <a:pt x="1371" y="1223"/>
                    </a:cubicBezTo>
                    <a:cubicBezTo>
                      <a:pt x="1539" y="984"/>
                      <a:pt x="1564" y="732"/>
                      <a:pt x="1457" y="481"/>
                    </a:cubicBezTo>
                    <a:cubicBezTo>
                      <a:pt x="1431" y="442"/>
                      <a:pt x="1418" y="417"/>
                      <a:pt x="1404" y="399"/>
                    </a:cubicBezTo>
                    <a:cubicBezTo>
                      <a:pt x="1378" y="362"/>
                      <a:pt x="1349" y="327"/>
                      <a:pt x="1316" y="296"/>
                    </a:cubicBezTo>
                    <a:cubicBezTo>
                      <a:pt x="1082" y="83"/>
                      <a:pt x="820" y="1"/>
                      <a:pt x="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5164725" y="3426475"/>
                <a:ext cx="43750" cy="39875"/>
              </a:xfrm>
              <a:custGeom>
                <a:rect b="b" l="l" r="r" t="t"/>
                <a:pathLst>
                  <a:path extrusionOk="0" h="1595" w="1750">
                    <a:moveTo>
                      <a:pt x="533" y="0"/>
                    </a:moveTo>
                    <a:cubicBezTo>
                      <a:pt x="428" y="0"/>
                      <a:pt x="321" y="9"/>
                      <a:pt x="213" y="27"/>
                    </a:cubicBezTo>
                    <a:cubicBezTo>
                      <a:pt x="164" y="35"/>
                      <a:pt x="105" y="49"/>
                      <a:pt x="74" y="82"/>
                    </a:cubicBezTo>
                    <a:cubicBezTo>
                      <a:pt x="37" y="123"/>
                      <a:pt x="0" y="191"/>
                      <a:pt x="9" y="240"/>
                    </a:cubicBezTo>
                    <a:cubicBezTo>
                      <a:pt x="13" y="275"/>
                      <a:pt x="82" y="317"/>
                      <a:pt x="129" y="332"/>
                    </a:cubicBezTo>
                    <a:cubicBezTo>
                      <a:pt x="143" y="335"/>
                      <a:pt x="157" y="336"/>
                      <a:pt x="172" y="336"/>
                    </a:cubicBezTo>
                    <a:cubicBezTo>
                      <a:pt x="217" y="336"/>
                      <a:pt x="267" y="325"/>
                      <a:pt x="313" y="322"/>
                    </a:cubicBezTo>
                    <a:cubicBezTo>
                      <a:pt x="379" y="315"/>
                      <a:pt x="445" y="311"/>
                      <a:pt x="511" y="311"/>
                    </a:cubicBezTo>
                    <a:cubicBezTo>
                      <a:pt x="681" y="311"/>
                      <a:pt x="851" y="337"/>
                      <a:pt x="1013" y="403"/>
                    </a:cubicBezTo>
                    <a:cubicBezTo>
                      <a:pt x="1320" y="528"/>
                      <a:pt x="1371" y="806"/>
                      <a:pt x="1122" y="1029"/>
                    </a:cubicBezTo>
                    <a:cubicBezTo>
                      <a:pt x="1030" y="1111"/>
                      <a:pt x="913" y="1167"/>
                      <a:pt x="809" y="1234"/>
                    </a:cubicBezTo>
                    <a:cubicBezTo>
                      <a:pt x="749" y="1273"/>
                      <a:pt x="678" y="1295"/>
                      <a:pt x="637" y="1345"/>
                    </a:cubicBezTo>
                    <a:cubicBezTo>
                      <a:pt x="600" y="1390"/>
                      <a:pt x="565" y="1478"/>
                      <a:pt x="586" y="1520"/>
                    </a:cubicBezTo>
                    <a:cubicBezTo>
                      <a:pt x="604" y="1560"/>
                      <a:pt x="683" y="1595"/>
                      <a:pt x="740" y="1595"/>
                    </a:cubicBezTo>
                    <a:cubicBezTo>
                      <a:pt x="745" y="1595"/>
                      <a:pt x="749" y="1595"/>
                      <a:pt x="753" y="1594"/>
                    </a:cubicBezTo>
                    <a:cubicBezTo>
                      <a:pt x="837" y="1584"/>
                      <a:pt x="921" y="1539"/>
                      <a:pt x="1005" y="1508"/>
                    </a:cubicBezTo>
                    <a:cubicBezTo>
                      <a:pt x="1105" y="1441"/>
                      <a:pt x="1208" y="1379"/>
                      <a:pt x="1306" y="1300"/>
                    </a:cubicBezTo>
                    <a:cubicBezTo>
                      <a:pt x="1750" y="931"/>
                      <a:pt x="1664" y="334"/>
                      <a:pt x="1132" y="113"/>
                    </a:cubicBezTo>
                    <a:cubicBezTo>
                      <a:pt x="937" y="35"/>
                      <a:pt x="737" y="0"/>
                      <a:pt x="5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5145950" y="3211075"/>
                <a:ext cx="39575" cy="39525"/>
              </a:xfrm>
              <a:custGeom>
                <a:rect b="b" l="l" r="r" t="t"/>
                <a:pathLst>
                  <a:path extrusionOk="0" h="1581" w="1583">
                    <a:moveTo>
                      <a:pt x="614" y="0"/>
                    </a:moveTo>
                    <a:cubicBezTo>
                      <a:pt x="598" y="0"/>
                      <a:pt x="582" y="0"/>
                      <a:pt x="565" y="1"/>
                    </a:cubicBezTo>
                    <a:cubicBezTo>
                      <a:pt x="279" y="9"/>
                      <a:pt x="72" y="222"/>
                      <a:pt x="41" y="490"/>
                    </a:cubicBezTo>
                    <a:cubicBezTo>
                      <a:pt x="1" y="848"/>
                      <a:pt x="293" y="1404"/>
                      <a:pt x="620" y="1562"/>
                    </a:cubicBezTo>
                    <a:cubicBezTo>
                      <a:pt x="646" y="1574"/>
                      <a:pt x="681" y="1581"/>
                      <a:pt x="714" y="1581"/>
                    </a:cubicBezTo>
                    <a:cubicBezTo>
                      <a:pt x="750" y="1581"/>
                      <a:pt x="784" y="1574"/>
                      <a:pt x="805" y="1558"/>
                    </a:cubicBezTo>
                    <a:cubicBezTo>
                      <a:pt x="872" y="1507"/>
                      <a:pt x="843" y="1423"/>
                      <a:pt x="798" y="1359"/>
                    </a:cubicBezTo>
                    <a:cubicBezTo>
                      <a:pt x="762" y="1308"/>
                      <a:pt x="719" y="1263"/>
                      <a:pt x="678" y="1216"/>
                    </a:cubicBezTo>
                    <a:cubicBezTo>
                      <a:pt x="596" y="1116"/>
                      <a:pt x="373" y="735"/>
                      <a:pt x="355" y="654"/>
                    </a:cubicBezTo>
                    <a:cubicBezTo>
                      <a:pt x="314" y="434"/>
                      <a:pt x="416" y="294"/>
                      <a:pt x="608" y="294"/>
                    </a:cubicBezTo>
                    <a:cubicBezTo>
                      <a:pt x="637" y="294"/>
                      <a:pt x="669" y="297"/>
                      <a:pt x="702" y="304"/>
                    </a:cubicBezTo>
                    <a:cubicBezTo>
                      <a:pt x="936" y="347"/>
                      <a:pt x="1148" y="439"/>
                      <a:pt x="1296" y="637"/>
                    </a:cubicBezTo>
                    <a:cubicBezTo>
                      <a:pt x="1316" y="664"/>
                      <a:pt x="1341" y="697"/>
                      <a:pt x="1367" y="709"/>
                    </a:cubicBezTo>
                    <a:cubicBezTo>
                      <a:pt x="1402" y="723"/>
                      <a:pt x="1445" y="742"/>
                      <a:pt x="1478" y="742"/>
                    </a:cubicBezTo>
                    <a:cubicBezTo>
                      <a:pt x="1488" y="742"/>
                      <a:pt x="1497" y="740"/>
                      <a:pt x="1504" y="735"/>
                    </a:cubicBezTo>
                    <a:cubicBezTo>
                      <a:pt x="1545" y="713"/>
                      <a:pt x="1582" y="645"/>
                      <a:pt x="1580" y="602"/>
                    </a:cubicBezTo>
                    <a:cubicBezTo>
                      <a:pt x="1578" y="539"/>
                      <a:pt x="1547" y="469"/>
                      <a:pt x="1506" y="418"/>
                    </a:cubicBezTo>
                    <a:cubicBezTo>
                      <a:pt x="1276" y="129"/>
                      <a:pt x="966" y="0"/>
                      <a:pt x="6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a:off x="5214800" y="3337100"/>
                <a:ext cx="42850" cy="40700"/>
              </a:xfrm>
              <a:custGeom>
                <a:rect b="b" l="l" r="r" t="t"/>
                <a:pathLst>
                  <a:path extrusionOk="0" h="1628" w="1714">
                    <a:moveTo>
                      <a:pt x="993" y="0"/>
                    </a:moveTo>
                    <a:cubicBezTo>
                      <a:pt x="970" y="0"/>
                      <a:pt x="947" y="1"/>
                      <a:pt x="923" y="3"/>
                    </a:cubicBezTo>
                    <a:cubicBezTo>
                      <a:pt x="761" y="15"/>
                      <a:pt x="608" y="81"/>
                      <a:pt x="461" y="118"/>
                    </a:cubicBezTo>
                    <a:cubicBezTo>
                      <a:pt x="326" y="224"/>
                      <a:pt x="203" y="312"/>
                      <a:pt x="92" y="412"/>
                    </a:cubicBezTo>
                    <a:cubicBezTo>
                      <a:pt x="33" y="464"/>
                      <a:pt x="0" y="537"/>
                      <a:pt x="56" y="609"/>
                    </a:cubicBezTo>
                    <a:cubicBezTo>
                      <a:pt x="84" y="645"/>
                      <a:pt x="117" y="660"/>
                      <a:pt x="151" y="660"/>
                    </a:cubicBezTo>
                    <a:cubicBezTo>
                      <a:pt x="185" y="660"/>
                      <a:pt x="220" y="646"/>
                      <a:pt x="254" y="625"/>
                    </a:cubicBezTo>
                    <a:cubicBezTo>
                      <a:pt x="330" y="576"/>
                      <a:pt x="401" y="517"/>
                      <a:pt x="483" y="482"/>
                    </a:cubicBezTo>
                    <a:cubicBezTo>
                      <a:pt x="637" y="414"/>
                      <a:pt x="792" y="333"/>
                      <a:pt x="956" y="314"/>
                    </a:cubicBezTo>
                    <a:cubicBezTo>
                      <a:pt x="974" y="312"/>
                      <a:pt x="991" y="311"/>
                      <a:pt x="1008" y="311"/>
                    </a:cubicBezTo>
                    <a:cubicBezTo>
                      <a:pt x="1238" y="311"/>
                      <a:pt x="1357" y="501"/>
                      <a:pt x="1271" y="732"/>
                    </a:cubicBezTo>
                    <a:cubicBezTo>
                      <a:pt x="1228" y="852"/>
                      <a:pt x="1150" y="963"/>
                      <a:pt x="1079" y="1069"/>
                    </a:cubicBezTo>
                    <a:cubicBezTo>
                      <a:pt x="1007" y="1180"/>
                      <a:pt x="921" y="1276"/>
                      <a:pt x="847" y="1384"/>
                    </a:cubicBezTo>
                    <a:cubicBezTo>
                      <a:pt x="798" y="1458"/>
                      <a:pt x="792" y="1538"/>
                      <a:pt x="870" y="1597"/>
                    </a:cubicBezTo>
                    <a:cubicBezTo>
                      <a:pt x="897" y="1618"/>
                      <a:pt x="926" y="1627"/>
                      <a:pt x="953" y="1627"/>
                    </a:cubicBezTo>
                    <a:cubicBezTo>
                      <a:pt x="995" y="1627"/>
                      <a:pt x="1036" y="1605"/>
                      <a:pt x="1068" y="1570"/>
                    </a:cubicBezTo>
                    <a:cubicBezTo>
                      <a:pt x="1281" y="1347"/>
                      <a:pt x="1486" y="1118"/>
                      <a:pt x="1578" y="820"/>
                    </a:cubicBezTo>
                    <a:cubicBezTo>
                      <a:pt x="1714" y="384"/>
                      <a:pt x="1432" y="0"/>
                      <a:pt x="9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a:off x="5344400" y="3119950"/>
                <a:ext cx="39250" cy="35550"/>
              </a:xfrm>
              <a:custGeom>
                <a:rect b="b" l="l" r="r" t="t"/>
                <a:pathLst>
                  <a:path extrusionOk="0" h="1422" w="1570">
                    <a:moveTo>
                      <a:pt x="952" y="0"/>
                    </a:moveTo>
                    <a:cubicBezTo>
                      <a:pt x="601" y="0"/>
                      <a:pt x="306" y="151"/>
                      <a:pt x="64" y="403"/>
                    </a:cubicBezTo>
                    <a:cubicBezTo>
                      <a:pt x="36" y="432"/>
                      <a:pt x="5" y="467"/>
                      <a:pt x="3" y="503"/>
                    </a:cubicBezTo>
                    <a:cubicBezTo>
                      <a:pt x="1" y="555"/>
                      <a:pt x="7" y="620"/>
                      <a:pt x="38" y="655"/>
                    </a:cubicBezTo>
                    <a:cubicBezTo>
                      <a:pt x="53" y="669"/>
                      <a:pt x="85" y="676"/>
                      <a:pt x="117" y="676"/>
                    </a:cubicBezTo>
                    <a:cubicBezTo>
                      <a:pt x="138" y="676"/>
                      <a:pt x="160" y="673"/>
                      <a:pt x="177" y="667"/>
                    </a:cubicBezTo>
                    <a:cubicBezTo>
                      <a:pt x="224" y="651"/>
                      <a:pt x="269" y="608"/>
                      <a:pt x="314" y="575"/>
                    </a:cubicBezTo>
                    <a:cubicBezTo>
                      <a:pt x="385" y="526"/>
                      <a:pt x="453" y="475"/>
                      <a:pt x="522" y="426"/>
                    </a:cubicBezTo>
                    <a:cubicBezTo>
                      <a:pt x="522" y="420"/>
                      <a:pt x="829" y="323"/>
                      <a:pt x="985" y="321"/>
                    </a:cubicBezTo>
                    <a:cubicBezTo>
                      <a:pt x="988" y="321"/>
                      <a:pt x="991" y="321"/>
                      <a:pt x="994" y="321"/>
                    </a:cubicBezTo>
                    <a:cubicBezTo>
                      <a:pt x="1164" y="321"/>
                      <a:pt x="1249" y="433"/>
                      <a:pt x="1249" y="606"/>
                    </a:cubicBezTo>
                    <a:cubicBezTo>
                      <a:pt x="1249" y="759"/>
                      <a:pt x="1179" y="890"/>
                      <a:pt x="1095" y="1013"/>
                    </a:cubicBezTo>
                    <a:cubicBezTo>
                      <a:pt x="1058" y="1064"/>
                      <a:pt x="1016" y="1109"/>
                      <a:pt x="979" y="1160"/>
                    </a:cubicBezTo>
                    <a:cubicBezTo>
                      <a:pt x="928" y="1230"/>
                      <a:pt x="911" y="1310"/>
                      <a:pt x="975" y="1377"/>
                    </a:cubicBezTo>
                    <a:cubicBezTo>
                      <a:pt x="1004" y="1409"/>
                      <a:pt x="1034" y="1421"/>
                      <a:pt x="1065" y="1421"/>
                    </a:cubicBezTo>
                    <a:cubicBezTo>
                      <a:pt x="1106" y="1421"/>
                      <a:pt x="1148" y="1399"/>
                      <a:pt x="1189" y="1373"/>
                    </a:cubicBezTo>
                    <a:cubicBezTo>
                      <a:pt x="1202" y="1363"/>
                      <a:pt x="1218" y="1355"/>
                      <a:pt x="1230" y="1342"/>
                    </a:cubicBezTo>
                    <a:cubicBezTo>
                      <a:pt x="1427" y="1138"/>
                      <a:pt x="1558" y="906"/>
                      <a:pt x="1562" y="618"/>
                    </a:cubicBezTo>
                    <a:cubicBezTo>
                      <a:pt x="1570" y="250"/>
                      <a:pt x="1335" y="4"/>
                      <a:pt x="966" y="0"/>
                    </a:cubicBezTo>
                    <a:cubicBezTo>
                      <a:pt x="962" y="0"/>
                      <a:pt x="957" y="0"/>
                      <a:pt x="9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a:off x="5416025" y="3107075"/>
                <a:ext cx="34275" cy="33775"/>
              </a:xfrm>
              <a:custGeom>
                <a:rect b="b" l="l" r="r" t="t"/>
                <a:pathLst>
                  <a:path extrusionOk="0" h="1351" w="1371">
                    <a:moveTo>
                      <a:pt x="402" y="1"/>
                    </a:moveTo>
                    <a:cubicBezTo>
                      <a:pt x="381" y="1"/>
                      <a:pt x="360" y="2"/>
                      <a:pt x="340" y="4"/>
                    </a:cubicBezTo>
                    <a:cubicBezTo>
                      <a:pt x="311" y="6"/>
                      <a:pt x="282" y="14"/>
                      <a:pt x="258" y="24"/>
                    </a:cubicBezTo>
                    <a:cubicBezTo>
                      <a:pt x="194" y="49"/>
                      <a:pt x="127" y="79"/>
                      <a:pt x="137" y="163"/>
                    </a:cubicBezTo>
                    <a:cubicBezTo>
                      <a:pt x="147" y="245"/>
                      <a:pt x="209" y="270"/>
                      <a:pt x="280" y="284"/>
                    </a:cubicBezTo>
                    <a:cubicBezTo>
                      <a:pt x="399" y="311"/>
                      <a:pt x="514" y="335"/>
                      <a:pt x="626" y="372"/>
                    </a:cubicBezTo>
                    <a:cubicBezTo>
                      <a:pt x="771" y="417"/>
                      <a:pt x="855" y="525"/>
                      <a:pt x="904" y="669"/>
                    </a:cubicBezTo>
                    <a:cubicBezTo>
                      <a:pt x="964" y="845"/>
                      <a:pt x="894" y="978"/>
                      <a:pt x="710" y="1008"/>
                    </a:cubicBezTo>
                    <a:cubicBezTo>
                      <a:pt x="583" y="1031"/>
                      <a:pt x="452" y="1027"/>
                      <a:pt x="321" y="1031"/>
                    </a:cubicBezTo>
                    <a:cubicBezTo>
                      <a:pt x="312" y="1032"/>
                      <a:pt x="304" y="1032"/>
                      <a:pt x="295" y="1032"/>
                    </a:cubicBezTo>
                    <a:cubicBezTo>
                      <a:pt x="259" y="1032"/>
                      <a:pt x="222" y="1026"/>
                      <a:pt x="188" y="1026"/>
                    </a:cubicBezTo>
                    <a:cubicBezTo>
                      <a:pt x="169" y="1026"/>
                      <a:pt x="152" y="1028"/>
                      <a:pt x="135" y="1033"/>
                    </a:cubicBezTo>
                    <a:cubicBezTo>
                      <a:pt x="84" y="1051"/>
                      <a:pt x="10" y="1098"/>
                      <a:pt x="4" y="1139"/>
                    </a:cubicBezTo>
                    <a:cubicBezTo>
                      <a:pt x="0" y="1192"/>
                      <a:pt x="43" y="1262"/>
                      <a:pt x="86" y="1305"/>
                    </a:cubicBezTo>
                    <a:cubicBezTo>
                      <a:pt x="117" y="1336"/>
                      <a:pt x="180" y="1348"/>
                      <a:pt x="229" y="1348"/>
                    </a:cubicBezTo>
                    <a:cubicBezTo>
                      <a:pt x="308" y="1348"/>
                      <a:pt x="387" y="1351"/>
                      <a:pt x="466" y="1351"/>
                    </a:cubicBezTo>
                    <a:cubicBezTo>
                      <a:pt x="551" y="1351"/>
                      <a:pt x="636" y="1347"/>
                      <a:pt x="720" y="1334"/>
                    </a:cubicBezTo>
                    <a:cubicBezTo>
                      <a:pt x="1183" y="1256"/>
                      <a:pt x="1371" y="869"/>
                      <a:pt x="1158" y="456"/>
                    </a:cubicBezTo>
                    <a:cubicBezTo>
                      <a:pt x="1024" y="196"/>
                      <a:pt x="695" y="1"/>
                      <a:pt x="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a:off x="5261400" y="3011925"/>
                <a:ext cx="35200" cy="35300"/>
              </a:xfrm>
              <a:custGeom>
                <a:rect b="b" l="l" r="r" t="t"/>
                <a:pathLst>
                  <a:path extrusionOk="0" h="1412" w="1408">
                    <a:moveTo>
                      <a:pt x="670" y="0"/>
                    </a:moveTo>
                    <a:cubicBezTo>
                      <a:pt x="523" y="0"/>
                      <a:pt x="378" y="67"/>
                      <a:pt x="262" y="199"/>
                    </a:cubicBezTo>
                    <a:cubicBezTo>
                      <a:pt x="193" y="276"/>
                      <a:pt x="139" y="375"/>
                      <a:pt x="98" y="471"/>
                    </a:cubicBezTo>
                    <a:cubicBezTo>
                      <a:pt x="0" y="710"/>
                      <a:pt x="10" y="960"/>
                      <a:pt x="47" y="1207"/>
                    </a:cubicBezTo>
                    <a:cubicBezTo>
                      <a:pt x="53" y="1260"/>
                      <a:pt x="80" y="1320"/>
                      <a:pt x="115" y="1359"/>
                    </a:cubicBezTo>
                    <a:cubicBezTo>
                      <a:pt x="139" y="1387"/>
                      <a:pt x="188" y="1412"/>
                      <a:pt x="226" y="1412"/>
                    </a:cubicBezTo>
                    <a:cubicBezTo>
                      <a:pt x="232" y="1412"/>
                      <a:pt x="238" y="1411"/>
                      <a:pt x="244" y="1410"/>
                    </a:cubicBezTo>
                    <a:cubicBezTo>
                      <a:pt x="283" y="1402"/>
                      <a:pt x="319" y="1350"/>
                      <a:pt x="338" y="1307"/>
                    </a:cubicBezTo>
                    <a:cubicBezTo>
                      <a:pt x="358" y="1269"/>
                      <a:pt x="350" y="1222"/>
                      <a:pt x="348" y="1174"/>
                    </a:cubicBezTo>
                    <a:cubicBezTo>
                      <a:pt x="348" y="1058"/>
                      <a:pt x="328" y="935"/>
                      <a:pt x="344" y="819"/>
                    </a:cubicBezTo>
                    <a:cubicBezTo>
                      <a:pt x="358" y="692"/>
                      <a:pt x="385" y="559"/>
                      <a:pt x="440" y="446"/>
                    </a:cubicBezTo>
                    <a:cubicBezTo>
                      <a:pt x="488" y="348"/>
                      <a:pt x="572" y="298"/>
                      <a:pt x="662" y="298"/>
                    </a:cubicBezTo>
                    <a:cubicBezTo>
                      <a:pt x="728" y="298"/>
                      <a:pt x="796" y="324"/>
                      <a:pt x="855" y="377"/>
                    </a:cubicBezTo>
                    <a:cubicBezTo>
                      <a:pt x="913" y="428"/>
                      <a:pt x="968" y="495"/>
                      <a:pt x="999" y="563"/>
                    </a:cubicBezTo>
                    <a:cubicBezTo>
                      <a:pt x="1060" y="706"/>
                      <a:pt x="1097" y="864"/>
                      <a:pt x="1158" y="1009"/>
                    </a:cubicBezTo>
                    <a:cubicBezTo>
                      <a:pt x="1179" y="1056"/>
                      <a:pt x="1234" y="1115"/>
                      <a:pt x="1279" y="1123"/>
                    </a:cubicBezTo>
                    <a:cubicBezTo>
                      <a:pt x="1285" y="1124"/>
                      <a:pt x="1290" y="1125"/>
                      <a:pt x="1296" y="1125"/>
                    </a:cubicBezTo>
                    <a:cubicBezTo>
                      <a:pt x="1363" y="1125"/>
                      <a:pt x="1392" y="1055"/>
                      <a:pt x="1400" y="988"/>
                    </a:cubicBezTo>
                    <a:cubicBezTo>
                      <a:pt x="1404" y="927"/>
                      <a:pt x="1408" y="864"/>
                      <a:pt x="1391" y="804"/>
                    </a:cubicBezTo>
                    <a:cubicBezTo>
                      <a:pt x="1359" y="679"/>
                      <a:pt x="1132" y="235"/>
                      <a:pt x="1046" y="154"/>
                    </a:cubicBezTo>
                    <a:cubicBezTo>
                      <a:pt x="931" y="51"/>
                      <a:pt x="800" y="0"/>
                      <a:pt x="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a:off x="5327625" y="2912825"/>
                <a:ext cx="37275" cy="31100"/>
              </a:xfrm>
              <a:custGeom>
                <a:rect b="b" l="l" r="r" t="t"/>
                <a:pathLst>
                  <a:path extrusionOk="0" h="1244" w="1491">
                    <a:moveTo>
                      <a:pt x="770" y="0"/>
                    </a:moveTo>
                    <a:cubicBezTo>
                      <a:pt x="706" y="0"/>
                      <a:pt x="640" y="12"/>
                      <a:pt x="571" y="34"/>
                    </a:cubicBezTo>
                    <a:cubicBezTo>
                      <a:pt x="205" y="155"/>
                      <a:pt x="1" y="670"/>
                      <a:pt x="40" y="926"/>
                    </a:cubicBezTo>
                    <a:cubicBezTo>
                      <a:pt x="52" y="1014"/>
                      <a:pt x="85" y="1086"/>
                      <a:pt x="183" y="1088"/>
                    </a:cubicBezTo>
                    <a:cubicBezTo>
                      <a:pt x="187" y="1088"/>
                      <a:pt x="191" y="1088"/>
                      <a:pt x="194" y="1088"/>
                    </a:cubicBezTo>
                    <a:cubicBezTo>
                      <a:pt x="286" y="1088"/>
                      <a:pt x="318" y="1017"/>
                      <a:pt x="330" y="934"/>
                    </a:cubicBezTo>
                    <a:cubicBezTo>
                      <a:pt x="334" y="905"/>
                      <a:pt x="334" y="875"/>
                      <a:pt x="344" y="850"/>
                    </a:cubicBezTo>
                    <a:cubicBezTo>
                      <a:pt x="396" y="719"/>
                      <a:pt x="430" y="576"/>
                      <a:pt x="508" y="464"/>
                    </a:cubicBezTo>
                    <a:cubicBezTo>
                      <a:pt x="578" y="357"/>
                      <a:pt x="669" y="304"/>
                      <a:pt x="758" y="304"/>
                    </a:cubicBezTo>
                    <a:cubicBezTo>
                      <a:pt x="856" y="304"/>
                      <a:pt x="951" y="368"/>
                      <a:pt x="1015" y="494"/>
                    </a:cubicBezTo>
                    <a:cubicBezTo>
                      <a:pt x="1085" y="627"/>
                      <a:pt x="1105" y="783"/>
                      <a:pt x="1148" y="928"/>
                    </a:cubicBezTo>
                    <a:cubicBezTo>
                      <a:pt x="1175" y="1014"/>
                      <a:pt x="1187" y="1108"/>
                      <a:pt x="1228" y="1184"/>
                    </a:cubicBezTo>
                    <a:cubicBezTo>
                      <a:pt x="1247" y="1217"/>
                      <a:pt x="1309" y="1244"/>
                      <a:pt x="1356" y="1244"/>
                    </a:cubicBezTo>
                    <a:cubicBezTo>
                      <a:pt x="1361" y="1244"/>
                      <a:pt x="1365" y="1244"/>
                      <a:pt x="1369" y="1243"/>
                    </a:cubicBezTo>
                    <a:cubicBezTo>
                      <a:pt x="1408" y="1239"/>
                      <a:pt x="1445" y="1188"/>
                      <a:pt x="1472" y="1147"/>
                    </a:cubicBezTo>
                    <a:cubicBezTo>
                      <a:pt x="1490" y="1120"/>
                      <a:pt x="1486" y="1079"/>
                      <a:pt x="1484" y="1047"/>
                    </a:cubicBezTo>
                    <a:cubicBezTo>
                      <a:pt x="1472" y="824"/>
                      <a:pt x="1196" y="198"/>
                      <a:pt x="1101" y="122"/>
                    </a:cubicBezTo>
                    <a:cubicBezTo>
                      <a:pt x="999" y="39"/>
                      <a:pt x="888" y="0"/>
                      <a:pt x="770" y="0"/>
                    </a:cubicBezTo>
                    <a:close/>
                  </a:path>
                </a:pathLst>
              </a:custGeom>
              <a:solidFill>
                <a:srgbClr val="684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a:off x="5387925" y="3009400"/>
                <a:ext cx="32975" cy="37950"/>
              </a:xfrm>
              <a:custGeom>
                <a:rect b="b" l="l" r="r" t="t"/>
                <a:pathLst>
                  <a:path extrusionOk="0" h="1518" w="1319">
                    <a:moveTo>
                      <a:pt x="672" y="1"/>
                    </a:moveTo>
                    <a:cubicBezTo>
                      <a:pt x="532" y="1"/>
                      <a:pt x="392" y="34"/>
                      <a:pt x="240" y="107"/>
                    </a:cubicBezTo>
                    <a:cubicBezTo>
                      <a:pt x="234" y="111"/>
                      <a:pt x="197" y="130"/>
                      <a:pt x="165" y="156"/>
                    </a:cubicBezTo>
                    <a:cubicBezTo>
                      <a:pt x="40" y="234"/>
                      <a:pt x="1" y="304"/>
                      <a:pt x="40" y="383"/>
                    </a:cubicBezTo>
                    <a:cubicBezTo>
                      <a:pt x="62" y="431"/>
                      <a:pt x="95" y="452"/>
                      <a:pt x="145" y="452"/>
                    </a:cubicBezTo>
                    <a:cubicBezTo>
                      <a:pt x="186" y="452"/>
                      <a:pt x="239" y="438"/>
                      <a:pt x="308" y="414"/>
                    </a:cubicBezTo>
                    <a:cubicBezTo>
                      <a:pt x="439" y="367"/>
                      <a:pt x="578" y="326"/>
                      <a:pt x="715" y="322"/>
                    </a:cubicBezTo>
                    <a:cubicBezTo>
                      <a:pt x="719" y="322"/>
                      <a:pt x="722" y="322"/>
                      <a:pt x="726" y="322"/>
                    </a:cubicBezTo>
                    <a:cubicBezTo>
                      <a:pt x="909" y="322"/>
                      <a:pt x="1002" y="469"/>
                      <a:pt x="934" y="647"/>
                    </a:cubicBezTo>
                    <a:cubicBezTo>
                      <a:pt x="893" y="750"/>
                      <a:pt x="827" y="846"/>
                      <a:pt x="752" y="928"/>
                    </a:cubicBezTo>
                    <a:cubicBezTo>
                      <a:pt x="664" y="1028"/>
                      <a:pt x="551" y="1110"/>
                      <a:pt x="451" y="1202"/>
                    </a:cubicBezTo>
                    <a:cubicBezTo>
                      <a:pt x="410" y="1237"/>
                      <a:pt x="369" y="1282"/>
                      <a:pt x="349" y="1333"/>
                    </a:cubicBezTo>
                    <a:cubicBezTo>
                      <a:pt x="306" y="1433"/>
                      <a:pt x="363" y="1518"/>
                      <a:pt x="459" y="1518"/>
                    </a:cubicBezTo>
                    <a:cubicBezTo>
                      <a:pt x="473" y="1518"/>
                      <a:pt x="487" y="1516"/>
                      <a:pt x="502" y="1513"/>
                    </a:cubicBezTo>
                    <a:cubicBezTo>
                      <a:pt x="545" y="1507"/>
                      <a:pt x="588" y="1482"/>
                      <a:pt x="623" y="1456"/>
                    </a:cubicBezTo>
                    <a:cubicBezTo>
                      <a:pt x="737" y="1363"/>
                      <a:pt x="852" y="1271"/>
                      <a:pt x="956" y="1169"/>
                    </a:cubicBezTo>
                    <a:cubicBezTo>
                      <a:pt x="1099" y="1028"/>
                      <a:pt x="1210" y="864"/>
                      <a:pt x="1251" y="662"/>
                    </a:cubicBezTo>
                    <a:cubicBezTo>
                      <a:pt x="1318" y="324"/>
                      <a:pt x="1118" y="48"/>
                      <a:pt x="778" y="7"/>
                    </a:cubicBezTo>
                    <a:cubicBezTo>
                      <a:pt x="743" y="3"/>
                      <a:pt x="707" y="1"/>
                      <a:pt x="6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a:off x="4974900" y="3391800"/>
                <a:ext cx="217200" cy="205375"/>
              </a:xfrm>
              <a:custGeom>
                <a:rect b="b" l="l" r="r" t="t"/>
                <a:pathLst>
                  <a:path extrusionOk="0" h="8215" w="8688">
                    <a:moveTo>
                      <a:pt x="1214" y="252"/>
                    </a:moveTo>
                    <a:cubicBezTo>
                      <a:pt x="1397" y="252"/>
                      <a:pt x="1581" y="288"/>
                      <a:pt x="1765" y="354"/>
                    </a:cubicBezTo>
                    <a:cubicBezTo>
                      <a:pt x="2839" y="743"/>
                      <a:pt x="3810" y="1301"/>
                      <a:pt x="4668" y="2058"/>
                    </a:cubicBezTo>
                    <a:cubicBezTo>
                      <a:pt x="5220" y="2547"/>
                      <a:pt x="5777" y="3028"/>
                      <a:pt x="6266" y="3585"/>
                    </a:cubicBezTo>
                    <a:cubicBezTo>
                      <a:pt x="6742" y="4127"/>
                      <a:pt x="7182" y="4696"/>
                      <a:pt x="7579" y="5295"/>
                    </a:cubicBezTo>
                    <a:cubicBezTo>
                      <a:pt x="7671" y="5436"/>
                      <a:pt x="7749" y="5590"/>
                      <a:pt x="7835" y="5739"/>
                    </a:cubicBezTo>
                    <a:cubicBezTo>
                      <a:pt x="8050" y="6120"/>
                      <a:pt x="8226" y="6519"/>
                      <a:pt x="8346" y="6942"/>
                    </a:cubicBezTo>
                    <a:cubicBezTo>
                      <a:pt x="8383" y="7083"/>
                      <a:pt x="8391" y="7235"/>
                      <a:pt x="8402" y="7380"/>
                    </a:cubicBezTo>
                    <a:cubicBezTo>
                      <a:pt x="8416" y="7677"/>
                      <a:pt x="8250" y="7871"/>
                      <a:pt x="7908" y="7918"/>
                    </a:cubicBezTo>
                    <a:cubicBezTo>
                      <a:pt x="7878" y="7921"/>
                      <a:pt x="7847" y="7923"/>
                      <a:pt x="7816" y="7923"/>
                    </a:cubicBezTo>
                    <a:cubicBezTo>
                      <a:pt x="7697" y="7923"/>
                      <a:pt x="7573" y="7901"/>
                      <a:pt x="7456" y="7873"/>
                    </a:cubicBezTo>
                    <a:cubicBezTo>
                      <a:pt x="6978" y="7765"/>
                      <a:pt x="6538" y="7552"/>
                      <a:pt x="6102" y="7327"/>
                    </a:cubicBezTo>
                    <a:cubicBezTo>
                      <a:pt x="5018" y="6764"/>
                      <a:pt x="4083" y="6009"/>
                      <a:pt x="3248" y="5119"/>
                    </a:cubicBezTo>
                    <a:cubicBezTo>
                      <a:pt x="2528" y="4350"/>
                      <a:pt x="1830" y="3556"/>
                      <a:pt x="1218" y="2695"/>
                    </a:cubicBezTo>
                    <a:cubicBezTo>
                      <a:pt x="873" y="2206"/>
                      <a:pt x="586" y="1684"/>
                      <a:pt x="410" y="1109"/>
                    </a:cubicBezTo>
                    <a:cubicBezTo>
                      <a:pt x="382" y="1013"/>
                      <a:pt x="367" y="907"/>
                      <a:pt x="363" y="808"/>
                    </a:cubicBezTo>
                    <a:cubicBezTo>
                      <a:pt x="361" y="585"/>
                      <a:pt x="478" y="442"/>
                      <a:pt x="686" y="358"/>
                    </a:cubicBezTo>
                    <a:cubicBezTo>
                      <a:pt x="862" y="285"/>
                      <a:pt x="1038" y="252"/>
                      <a:pt x="1214" y="252"/>
                    </a:cubicBezTo>
                    <a:close/>
                    <a:moveTo>
                      <a:pt x="1234" y="1"/>
                    </a:moveTo>
                    <a:cubicBezTo>
                      <a:pt x="1059" y="1"/>
                      <a:pt x="884" y="26"/>
                      <a:pt x="709" y="68"/>
                    </a:cubicBezTo>
                    <a:cubicBezTo>
                      <a:pt x="210" y="191"/>
                      <a:pt x="1" y="506"/>
                      <a:pt x="87" y="1013"/>
                    </a:cubicBezTo>
                    <a:cubicBezTo>
                      <a:pt x="120" y="1211"/>
                      <a:pt x="189" y="1406"/>
                      <a:pt x="265" y="1596"/>
                    </a:cubicBezTo>
                    <a:cubicBezTo>
                      <a:pt x="510" y="2206"/>
                      <a:pt x="893" y="2734"/>
                      <a:pt x="1274" y="3263"/>
                    </a:cubicBezTo>
                    <a:cubicBezTo>
                      <a:pt x="1765" y="3945"/>
                      <a:pt x="2331" y="4567"/>
                      <a:pt x="2906" y="5178"/>
                    </a:cubicBezTo>
                    <a:cubicBezTo>
                      <a:pt x="3596" y="5917"/>
                      <a:pt x="4330" y="6602"/>
                      <a:pt x="5198" y="7143"/>
                    </a:cubicBezTo>
                    <a:cubicBezTo>
                      <a:pt x="5811" y="7525"/>
                      <a:pt x="6446" y="7863"/>
                      <a:pt x="7133" y="8088"/>
                    </a:cubicBezTo>
                    <a:cubicBezTo>
                      <a:pt x="7364" y="8163"/>
                      <a:pt x="7612" y="8211"/>
                      <a:pt x="7849" y="8215"/>
                    </a:cubicBezTo>
                    <a:cubicBezTo>
                      <a:pt x="7852" y="8215"/>
                      <a:pt x="7855" y="8215"/>
                      <a:pt x="7858" y="8215"/>
                    </a:cubicBezTo>
                    <a:cubicBezTo>
                      <a:pt x="8360" y="8215"/>
                      <a:pt x="8688" y="7860"/>
                      <a:pt x="8680" y="7359"/>
                    </a:cubicBezTo>
                    <a:cubicBezTo>
                      <a:pt x="8678" y="7208"/>
                      <a:pt x="8657" y="7055"/>
                      <a:pt x="8625" y="6907"/>
                    </a:cubicBezTo>
                    <a:cubicBezTo>
                      <a:pt x="8535" y="6523"/>
                      <a:pt x="8369" y="6171"/>
                      <a:pt x="8172" y="5831"/>
                    </a:cubicBezTo>
                    <a:cubicBezTo>
                      <a:pt x="8082" y="5659"/>
                      <a:pt x="8005" y="5479"/>
                      <a:pt x="7906" y="5320"/>
                    </a:cubicBezTo>
                    <a:cubicBezTo>
                      <a:pt x="7473" y="4626"/>
                      <a:pt x="6976" y="3982"/>
                      <a:pt x="6429" y="3372"/>
                    </a:cubicBezTo>
                    <a:cubicBezTo>
                      <a:pt x="5873" y="2748"/>
                      <a:pt x="5247" y="2202"/>
                      <a:pt x="4604" y="1670"/>
                    </a:cubicBezTo>
                    <a:cubicBezTo>
                      <a:pt x="3768" y="976"/>
                      <a:pt x="2822" y="487"/>
                      <a:pt x="1814" y="105"/>
                    </a:cubicBezTo>
                    <a:cubicBezTo>
                      <a:pt x="1621" y="32"/>
                      <a:pt x="1428" y="1"/>
                      <a:pt x="1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a:off x="4983925" y="3398075"/>
                <a:ext cx="201375" cy="191800"/>
              </a:xfrm>
              <a:custGeom>
                <a:rect b="b" l="l" r="r" t="t"/>
                <a:pathLst>
                  <a:path extrusionOk="0" h="7672" w="8055">
                    <a:moveTo>
                      <a:pt x="853" y="1"/>
                    </a:moveTo>
                    <a:cubicBezTo>
                      <a:pt x="677" y="1"/>
                      <a:pt x="501" y="34"/>
                      <a:pt x="325" y="107"/>
                    </a:cubicBezTo>
                    <a:cubicBezTo>
                      <a:pt x="117" y="191"/>
                      <a:pt x="0" y="334"/>
                      <a:pt x="2" y="557"/>
                    </a:cubicBezTo>
                    <a:cubicBezTo>
                      <a:pt x="6" y="656"/>
                      <a:pt x="21" y="762"/>
                      <a:pt x="49" y="858"/>
                    </a:cubicBezTo>
                    <a:cubicBezTo>
                      <a:pt x="225" y="1433"/>
                      <a:pt x="512" y="1955"/>
                      <a:pt x="857" y="2444"/>
                    </a:cubicBezTo>
                    <a:cubicBezTo>
                      <a:pt x="1469" y="3305"/>
                      <a:pt x="2167" y="4099"/>
                      <a:pt x="2887" y="4868"/>
                    </a:cubicBezTo>
                    <a:cubicBezTo>
                      <a:pt x="3722" y="5758"/>
                      <a:pt x="4657" y="6513"/>
                      <a:pt x="5741" y="7076"/>
                    </a:cubicBezTo>
                    <a:cubicBezTo>
                      <a:pt x="6177" y="7301"/>
                      <a:pt x="6617" y="7514"/>
                      <a:pt x="7095" y="7622"/>
                    </a:cubicBezTo>
                    <a:cubicBezTo>
                      <a:pt x="7212" y="7650"/>
                      <a:pt x="7336" y="7672"/>
                      <a:pt x="7455" y="7672"/>
                    </a:cubicBezTo>
                    <a:cubicBezTo>
                      <a:pt x="7486" y="7672"/>
                      <a:pt x="7517" y="7670"/>
                      <a:pt x="7547" y="7667"/>
                    </a:cubicBezTo>
                    <a:cubicBezTo>
                      <a:pt x="7889" y="7620"/>
                      <a:pt x="8055" y="7426"/>
                      <a:pt x="8041" y="7129"/>
                    </a:cubicBezTo>
                    <a:cubicBezTo>
                      <a:pt x="8030" y="6984"/>
                      <a:pt x="8022" y="6832"/>
                      <a:pt x="7985" y="6691"/>
                    </a:cubicBezTo>
                    <a:cubicBezTo>
                      <a:pt x="7865" y="6268"/>
                      <a:pt x="7689" y="5869"/>
                      <a:pt x="7474" y="5488"/>
                    </a:cubicBezTo>
                    <a:cubicBezTo>
                      <a:pt x="7388" y="5339"/>
                      <a:pt x="7310" y="5185"/>
                      <a:pt x="7218" y="5044"/>
                    </a:cubicBezTo>
                    <a:cubicBezTo>
                      <a:pt x="6821" y="4445"/>
                      <a:pt x="6381" y="3876"/>
                      <a:pt x="5905" y="3334"/>
                    </a:cubicBezTo>
                    <a:cubicBezTo>
                      <a:pt x="5416" y="2777"/>
                      <a:pt x="4859" y="2296"/>
                      <a:pt x="4307" y="1807"/>
                    </a:cubicBezTo>
                    <a:cubicBezTo>
                      <a:pt x="3449" y="1050"/>
                      <a:pt x="2478" y="492"/>
                      <a:pt x="1404" y="103"/>
                    </a:cubicBezTo>
                    <a:cubicBezTo>
                      <a:pt x="1220" y="37"/>
                      <a:pt x="1036" y="1"/>
                      <a:pt x="8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a:off x="5097200" y="3490550"/>
                <a:ext cx="18400" cy="20350"/>
              </a:xfrm>
              <a:custGeom>
                <a:rect b="b" l="l" r="r" t="t"/>
                <a:pathLst>
                  <a:path extrusionOk="0" h="814" w="736">
                    <a:moveTo>
                      <a:pt x="267" y="0"/>
                    </a:moveTo>
                    <a:cubicBezTo>
                      <a:pt x="228" y="0"/>
                      <a:pt x="190" y="14"/>
                      <a:pt x="154" y="40"/>
                    </a:cubicBezTo>
                    <a:cubicBezTo>
                      <a:pt x="48" y="115"/>
                      <a:pt x="1" y="210"/>
                      <a:pt x="62" y="336"/>
                    </a:cubicBezTo>
                    <a:cubicBezTo>
                      <a:pt x="134" y="480"/>
                      <a:pt x="238" y="609"/>
                      <a:pt x="340" y="735"/>
                    </a:cubicBezTo>
                    <a:cubicBezTo>
                      <a:pt x="380" y="785"/>
                      <a:pt x="433" y="814"/>
                      <a:pt x="493" y="814"/>
                    </a:cubicBezTo>
                    <a:cubicBezTo>
                      <a:pt x="523" y="814"/>
                      <a:pt x="554" y="806"/>
                      <a:pt x="586" y="791"/>
                    </a:cubicBezTo>
                    <a:cubicBezTo>
                      <a:pt x="678" y="748"/>
                      <a:pt x="735" y="656"/>
                      <a:pt x="725" y="541"/>
                    </a:cubicBezTo>
                    <a:cubicBezTo>
                      <a:pt x="717" y="480"/>
                      <a:pt x="696" y="420"/>
                      <a:pt x="678" y="347"/>
                    </a:cubicBezTo>
                    <a:cubicBezTo>
                      <a:pt x="600" y="261"/>
                      <a:pt x="523" y="163"/>
                      <a:pt x="430" y="77"/>
                    </a:cubicBezTo>
                    <a:cubicBezTo>
                      <a:pt x="372" y="24"/>
                      <a:pt x="318" y="0"/>
                      <a:pt x="2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a:off x="5061875" y="3481525"/>
                <a:ext cx="19550" cy="16050"/>
              </a:xfrm>
              <a:custGeom>
                <a:rect b="b" l="l" r="r" t="t"/>
                <a:pathLst>
                  <a:path extrusionOk="0" h="642" w="782">
                    <a:moveTo>
                      <a:pt x="204" y="1"/>
                    </a:moveTo>
                    <a:cubicBezTo>
                      <a:pt x="133" y="1"/>
                      <a:pt x="71" y="32"/>
                      <a:pt x="35" y="98"/>
                    </a:cubicBezTo>
                    <a:cubicBezTo>
                      <a:pt x="10" y="147"/>
                      <a:pt x="0" y="231"/>
                      <a:pt x="25" y="270"/>
                    </a:cubicBezTo>
                    <a:cubicBezTo>
                      <a:pt x="153" y="462"/>
                      <a:pt x="331" y="599"/>
                      <a:pt x="567" y="638"/>
                    </a:cubicBezTo>
                    <a:cubicBezTo>
                      <a:pt x="581" y="640"/>
                      <a:pt x="596" y="642"/>
                      <a:pt x="610" y="642"/>
                    </a:cubicBezTo>
                    <a:cubicBezTo>
                      <a:pt x="673" y="642"/>
                      <a:pt x="732" y="618"/>
                      <a:pt x="757" y="556"/>
                    </a:cubicBezTo>
                    <a:cubicBezTo>
                      <a:pt x="782" y="495"/>
                      <a:pt x="771" y="423"/>
                      <a:pt x="778" y="384"/>
                    </a:cubicBezTo>
                    <a:cubicBezTo>
                      <a:pt x="636" y="166"/>
                      <a:pt x="471" y="47"/>
                      <a:pt x="256" y="6"/>
                    </a:cubicBezTo>
                    <a:cubicBezTo>
                      <a:pt x="238" y="2"/>
                      <a:pt x="221" y="1"/>
                      <a:pt x="2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a:off x="5054750" y="3451175"/>
                <a:ext cx="14800" cy="18725"/>
              </a:xfrm>
              <a:custGeom>
                <a:rect b="b" l="l" r="r" t="t"/>
                <a:pathLst>
                  <a:path extrusionOk="0" h="749" w="592">
                    <a:moveTo>
                      <a:pt x="260" y="0"/>
                    </a:moveTo>
                    <a:cubicBezTo>
                      <a:pt x="194" y="0"/>
                      <a:pt x="130" y="40"/>
                      <a:pt x="83" y="115"/>
                    </a:cubicBezTo>
                    <a:cubicBezTo>
                      <a:pt x="1" y="244"/>
                      <a:pt x="7" y="371"/>
                      <a:pt x="68" y="512"/>
                    </a:cubicBezTo>
                    <a:cubicBezTo>
                      <a:pt x="132" y="575"/>
                      <a:pt x="185" y="649"/>
                      <a:pt x="256" y="702"/>
                    </a:cubicBezTo>
                    <a:cubicBezTo>
                      <a:pt x="301" y="734"/>
                      <a:pt x="348" y="749"/>
                      <a:pt x="392" y="749"/>
                    </a:cubicBezTo>
                    <a:cubicBezTo>
                      <a:pt x="488" y="749"/>
                      <a:pt x="570" y="677"/>
                      <a:pt x="580" y="557"/>
                    </a:cubicBezTo>
                    <a:cubicBezTo>
                      <a:pt x="592" y="377"/>
                      <a:pt x="535" y="207"/>
                      <a:pt x="410" y="74"/>
                    </a:cubicBezTo>
                    <a:cubicBezTo>
                      <a:pt x="363" y="24"/>
                      <a:pt x="311" y="0"/>
                      <a:pt x="2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a:off x="5104325" y="3520525"/>
                <a:ext cx="16800" cy="17725"/>
              </a:xfrm>
              <a:custGeom>
                <a:rect b="b" l="l" r="r" t="t"/>
                <a:pathLst>
                  <a:path extrusionOk="0" h="709" w="672">
                    <a:moveTo>
                      <a:pt x="270" y="1"/>
                    </a:moveTo>
                    <a:cubicBezTo>
                      <a:pt x="223" y="1"/>
                      <a:pt x="173" y="22"/>
                      <a:pt x="117" y="60"/>
                    </a:cubicBezTo>
                    <a:cubicBezTo>
                      <a:pt x="29" y="122"/>
                      <a:pt x="0" y="201"/>
                      <a:pt x="45" y="314"/>
                    </a:cubicBezTo>
                    <a:cubicBezTo>
                      <a:pt x="84" y="400"/>
                      <a:pt x="131" y="488"/>
                      <a:pt x="188" y="561"/>
                    </a:cubicBezTo>
                    <a:cubicBezTo>
                      <a:pt x="265" y="658"/>
                      <a:pt x="365" y="709"/>
                      <a:pt x="452" y="709"/>
                    </a:cubicBezTo>
                    <a:cubicBezTo>
                      <a:pt x="492" y="709"/>
                      <a:pt x="529" y="698"/>
                      <a:pt x="561" y="676"/>
                    </a:cubicBezTo>
                    <a:cubicBezTo>
                      <a:pt x="663" y="604"/>
                      <a:pt x="671" y="461"/>
                      <a:pt x="598" y="279"/>
                    </a:cubicBezTo>
                    <a:cubicBezTo>
                      <a:pt x="534" y="203"/>
                      <a:pt x="473" y="119"/>
                      <a:pt x="395" y="54"/>
                    </a:cubicBezTo>
                    <a:cubicBezTo>
                      <a:pt x="354" y="18"/>
                      <a:pt x="313" y="1"/>
                      <a:pt x="2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a:off x="5073075" y="3508525"/>
                <a:ext cx="20075" cy="12750"/>
              </a:xfrm>
              <a:custGeom>
                <a:rect b="b" l="l" r="r" t="t"/>
                <a:pathLst>
                  <a:path extrusionOk="0" h="510" w="803">
                    <a:moveTo>
                      <a:pt x="317" y="1"/>
                    </a:moveTo>
                    <a:cubicBezTo>
                      <a:pt x="287" y="1"/>
                      <a:pt x="256" y="3"/>
                      <a:pt x="225" y="8"/>
                    </a:cubicBezTo>
                    <a:cubicBezTo>
                      <a:pt x="98" y="27"/>
                      <a:pt x="14" y="115"/>
                      <a:pt x="6" y="213"/>
                    </a:cubicBezTo>
                    <a:cubicBezTo>
                      <a:pt x="0" y="313"/>
                      <a:pt x="78" y="442"/>
                      <a:pt x="184" y="477"/>
                    </a:cubicBezTo>
                    <a:cubicBezTo>
                      <a:pt x="255" y="499"/>
                      <a:pt x="327" y="510"/>
                      <a:pt x="397" y="510"/>
                    </a:cubicBezTo>
                    <a:cubicBezTo>
                      <a:pt x="471" y="510"/>
                      <a:pt x="542" y="498"/>
                      <a:pt x="606" y="477"/>
                    </a:cubicBezTo>
                    <a:cubicBezTo>
                      <a:pt x="778" y="391"/>
                      <a:pt x="802" y="244"/>
                      <a:pt x="679" y="139"/>
                    </a:cubicBezTo>
                    <a:cubicBezTo>
                      <a:pt x="572" y="49"/>
                      <a:pt x="450" y="1"/>
                      <a:pt x="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5082675" y="3465050"/>
                <a:ext cx="19675" cy="12575"/>
              </a:xfrm>
              <a:custGeom>
                <a:rect b="b" l="l" r="r" t="t"/>
                <a:pathLst>
                  <a:path extrusionOk="0" h="503" w="787">
                    <a:moveTo>
                      <a:pt x="361" y="1"/>
                    </a:moveTo>
                    <a:cubicBezTo>
                      <a:pt x="272" y="1"/>
                      <a:pt x="186" y="26"/>
                      <a:pt x="121" y="80"/>
                    </a:cubicBezTo>
                    <a:cubicBezTo>
                      <a:pt x="1" y="182"/>
                      <a:pt x="7" y="340"/>
                      <a:pt x="142" y="421"/>
                    </a:cubicBezTo>
                    <a:cubicBezTo>
                      <a:pt x="230" y="477"/>
                      <a:pt x="323" y="502"/>
                      <a:pt x="419" y="502"/>
                    </a:cubicBezTo>
                    <a:cubicBezTo>
                      <a:pt x="489" y="502"/>
                      <a:pt x="561" y="488"/>
                      <a:pt x="633" y="462"/>
                    </a:cubicBezTo>
                    <a:cubicBezTo>
                      <a:pt x="754" y="419"/>
                      <a:pt x="786" y="309"/>
                      <a:pt x="731" y="201"/>
                    </a:cubicBezTo>
                    <a:cubicBezTo>
                      <a:pt x="667" y="73"/>
                      <a:pt x="511" y="1"/>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5034750" y="3458775"/>
                <a:ext cx="15825" cy="15475"/>
              </a:xfrm>
              <a:custGeom>
                <a:rect b="b" l="l" r="r" t="t"/>
                <a:pathLst>
                  <a:path extrusionOk="0" h="619" w="633">
                    <a:moveTo>
                      <a:pt x="177" y="1"/>
                    </a:moveTo>
                    <a:cubicBezTo>
                      <a:pt x="138" y="1"/>
                      <a:pt x="100" y="16"/>
                      <a:pt x="66" y="53"/>
                    </a:cubicBezTo>
                    <a:cubicBezTo>
                      <a:pt x="1" y="124"/>
                      <a:pt x="1" y="214"/>
                      <a:pt x="56" y="288"/>
                    </a:cubicBezTo>
                    <a:cubicBezTo>
                      <a:pt x="136" y="386"/>
                      <a:pt x="228" y="478"/>
                      <a:pt x="326" y="564"/>
                    </a:cubicBezTo>
                    <a:cubicBezTo>
                      <a:pt x="363" y="596"/>
                      <a:pt x="407" y="618"/>
                      <a:pt x="454" y="618"/>
                    </a:cubicBezTo>
                    <a:cubicBezTo>
                      <a:pt x="488" y="618"/>
                      <a:pt x="523" y="607"/>
                      <a:pt x="557" y="578"/>
                    </a:cubicBezTo>
                    <a:cubicBezTo>
                      <a:pt x="625" y="525"/>
                      <a:pt x="633" y="431"/>
                      <a:pt x="602" y="310"/>
                    </a:cubicBezTo>
                    <a:cubicBezTo>
                      <a:pt x="502" y="220"/>
                      <a:pt x="408" y="126"/>
                      <a:pt x="297" y="46"/>
                    </a:cubicBezTo>
                    <a:cubicBezTo>
                      <a:pt x="262" y="19"/>
                      <a:pt x="219" y="1"/>
                      <a:pt x="1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7" name="Google Shape;767;p26"/>
          <p:cNvGrpSpPr/>
          <p:nvPr/>
        </p:nvGrpSpPr>
        <p:grpSpPr>
          <a:xfrm>
            <a:off x="7244057" y="3936315"/>
            <a:ext cx="1000003" cy="958052"/>
            <a:chOff x="7195357" y="3622840"/>
            <a:chExt cx="1000003" cy="958052"/>
          </a:xfrm>
        </p:grpSpPr>
        <p:sp>
          <p:nvSpPr>
            <p:cNvPr id="768" name="Google Shape;768;p26"/>
            <p:cNvSpPr/>
            <p:nvPr/>
          </p:nvSpPr>
          <p:spPr>
            <a:xfrm>
              <a:off x="7195357" y="3623083"/>
              <a:ext cx="999873" cy="957810"/>
            </a:xfrm>
            <a:custGeom>
              <a:rect b="b" l="l" r="r" t="t"/>
              <a:pathLst>
                <a:path extrusionOk="0" h="16099" w="16806">
                  <a:moveTo>
                    <a:pt x="8871" y="0"/>
                  </a:moveTo>
                  <a:cubicBezTo>
                    <a:pt x="8780" y="0"/>
                    <a:pt x="8689" y="1"/>
                    <a:pt x="8598" y="3"/>
                  </a:cubicBezTo>
                  <a:cubicBezTo>
                    <a:pt x="7732" y="19"/>
                    <a:pt x="6887" y="185"/>
                    <a:pt x="6067" y="463"/>
                  </a:cubicBezTo>
                  <a:cubicBezTo>
                    <a:pt x="4033" y="1155"/>
                    <a:pt x="2409" y="2362"/>
                    <a:pt x="1287" y="4215"/>
                  </a:cubicBezTo>
                  <a:cubicBezTo>
                    <a:pt x="606" y="5341"/>
                    <a:pt x="177" y="6548"/>
                    <a:pt x="74" y="7859"/>
                  </a:cubicBezTo>
                  <a:cubicBezTo>
                    <a:pt x="1" y="8786"/>
                    <a:pt x="127" y="9692"/>
                    <a:pt x="430" y="10570"/>
                  </a:cubicBezTo>
                  <a:cubicBezTo>
                    <a:pt x="868" y="11837"/>
                    <a:pt x="1594" y="12921"/>
                    <a:pt x="2531" y="13870"/>
                  </a:cubicBezTo>
                  <a:cubicBezTo>
                    <a:pt x="3078" y="14423"/>
                    <a:pt x="3687" y="14891"/>
                    <a:pt x="4393" y="15223"/>
                  </a:cubicBezTo>
                  <a:cubicBezTo>
                    <a:pt x="5688" y="15836"/>
                    <a:pt x="7063" y="16068"/>
                    <a:pt x="8696" y="16098"/>
                  </a:cubicBezTo>
                  <a:cubicBezTo>
                    <a:pt x="8974" y="16068"/>
                    <a:pt x="9471" y="16047"/>
                    <a:pt x="9954" y="15959"/>
                  </a:cubicBezTo>
                  <a:cubicBezTo>
                    <a:pt x="11810" y="15624"/>
                    <a:pt x="13324" y="14699"/>
                    <a:pt x="14531" y="13256"/>
                  </a:cubicBezTo>
                  <a:cubicBezTo>
                    <a:pt x="15222" y="12430"/>
                    <a:pt x="15736" y="11501"/>
                    <a:pt x="16104" y="10492"/>
                  </a:cubicBezTo>
                  <a:cubicBezTo>
                    <a:pt x="16575" y="9191"/>
                    <a:pt x="16806" y="7865"/>
                    <a:pt x="16611" y="6484"/>
                  </a:cubicBezTo>
                  <a:cubicBezTo>
                    <a:pt x="16503" y="5727"/>
                    <a:pt x="16331" y="4989"/>
                    <a:pt x="15969" y="4308"/>
                  </a:cubicBezTo>
                  <a:cubicBezTo>
                    <a:pt x="14756" y="2049"/>
                    <a:pt x="12855" y="717"/>
                    <a:pt x="10388" y="144"/>
                  </a:cubicBezTo>
                  <a:cubicBezTo>
                    <a:pt x="9888" y="30"/>
                    <a:pt x="9380" y="0"/>
                    <a:pt x="8871"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9" name="Google Shape;769;p26"/>
            <p:cNvGrpSpPr/>
            <p:nvPr/>
          </p:nvGrpSpPr>
          <p:grpSpPr>
            <a:xfrm>
              <a:off x="7195472" y="3622840"/>
              <a:ext cx="999887" cy="958011"/>
              <a:chOff x="3842850" y="3710025"/>
              <a:chExt cx="420050" cy="402475"/>
            </a:xfrm>
          </p:grpSpPr>
          <p:sp>
            <p:nvSpPr>
              <p:cNvPr id="770" name="Google Shape;770;p26"/>
              <p:cNvSpPr/>
              <p:nvPr/>
            </p:nvSpPr>
            <p:spPr>
              <a:xfrm>
                <a:off x="3842850" y="3710025"/>
                <a:ext cx="420050" cy="402475"/>
              </a:xfrm>
              <a:custGeom>
                <a:rect b="b" l="l" r="r" t="t"/>
                <a:pathLst>
                  <a:path extrusionOk="0" h="16099" w="16802">
                    <a:moveTo>
                      <a:pt x="8885" y="305"/>
                    </a:moveTo>
                    <a:cubicBezTo>
                      <a:pt x="8906" y="305"/>
                      <a:pt x="8928" y="305"/>
                      <a:pt x="8949" y="306"/>
                    </a:cubicBezTo>
                    <a:cubicBezTo>
                      <a:pt x="10296" y="314"/>
                      <a:pt x="11550" y="658"/>
                      <a:pt x="12712" y="1337"/>
                    </a:cubicBezTo>
                    <a:cubicBezTo>
                      <a:pt x="13418" y="1748"/>
                      <a:pt x="14062" y="2233"/>
                      <a:pt x="14627" y="2824"/>
                    </a:cubicBezTo>
                    <a:cubicBezTo>
                      <a:pt x="15519" y="3757"/>
                      <a:pt x="16008" y="4883"/>
                      <a:pt x="16251" y="6137"/>
                    </a:cubicBezTo>
                    <a:cubicBezTo>
                      <a:pt x="16525" y="7538"/>
                      <a:pt x="16354" y="8899"/>
                      <a:pt x="15895" y="10237"/>
                    </a:cubicBezTo>
                    <a:cubicBezTo>
                      <a:pt x="15638" y="10986"/>
                      <a:pt x="15302" y="11693"/>
                      <a:pt x="14874" y="12360"/>
                    </a:cubicBezTo>
                    <a:cubicBezTo>
                      <a:pt x="14471" y="12995"/>
                      <a:pt x="13952" y="13520"/>
                      <a:pt x="13385" y="14005"/>
                    </a:cubicBezTo>
                    <a:cubicBezTo>
                      <a:pt x="12540" y="14730"/>
                      <a:pt x="11578" y="15239"/>
                      <a:pt x="10512" y="15546"/>
                    </a:cubicBezTo>
                    <a:cubicBezTo>
                      <a:pt x="9819" y="15744"/>
                      <a:pt x="9109" y="15804"/>
                      <a:pt x="8352" y="15814"/>
                    </a:cubicBezTo>
                    <a:cubicBezTo>
                      <a:pt x="7065" y="15777"/>
                      <a:pt x="5774" y="15591"/>
                      <a:pt x="4559" y="15010"/>
                    </a:cubicBezTo>
                    <a:cubicBezTo>
                      <a:pt x="4017" y="14752"/>
                      <a:pt x="3528" y="14415"/>
                      <a:pt x="3088" y="14012"/>
                    </a:cubicBezTo>
                    <a:cubicBezTo>
                      <a:pt x="2198" y="13193"/>
                      <a:pt x="1465" y="12256"/>
                      <a:pt x="950" y="11157"/>
                    </a:cubicBezTo>
                    <a:cubicBezTo>
                      <a:pt x="637" y="10495"/>
                      <a:pt x="442" y="9803"/>
                      <a:pt x="377" y="9073"/>
                    </a:cubicBezTo>
                    <a:cubicBezTo>
                      <a:pt x="262" y="7827"/>
                      <a:pt x="440" y="6628"/>
                      <a:pt x="938" y="5482"/>
                    </a:cubicBezTo>
                    <a:cubicBezTo>
                      <a:pt x="1382" y="4463"/>
                      <a:pt x="1997" y="3557"/>
                      <a:pt x="2783" y="2769"/>
                    </a:cubicBezTo>
                    <a:cubicBezTo>
                      <a:pt x="3438" y="2108"/>
                      <a:pt x="4182" y="1582"/>
                      <a:pt x="5036" y="1208"/>
                    </a:cubicBezTo>
                    <a:cubicBezTo>
                      <a:pt x="5555" y="981"/>
                      <a:pt x="6065" y="738"/>
                      <a:pt x="6617" y="598"/>
                    </a:cubicBezTo>
                    <a:cubicBezTo>
                      <a:pt x="7143" y="467"/>
                      <a:pt x="7673" y="361"/>
                      <a:pt x="8217" y="337"/>
                    </a:cubicBezTo>
                    <a:cubicBezTo>
                      <a:pt x="8441" y="323"/>
                      <a:pt x="8663" y="305"/>
                      <a:pt x="8885" y="305"/>
                    </a:cubicBezTo>
                    <a:close/>
                    <a:moveTo>
                      <a:pt x="8873" y="1"/>
                    </a:moveTo>
                    <a:cubicBezTo>
                      <a:pt x="8782" y="1"/>
                      <a:pt x="8690" y="1"/>
                      <a:pt x="8600" y="3"/>
                    </a:cubicBezTo>
                    <a:cubicBezTo>
                      <a:pt x="7732" y="19"/>
                      <a:pt x="6889" y="185"/>
                      <a:pt x="6067" y="463"/>
                    </a:cubicBezTo>
                    <a:cubicBezTo>
                      <a:pt x="4035" y="1155"/>
                      <a:pt x="2411" y="2362"/>
                      <a:pt x="1287" y="4216"/>
                    </a:cubicBezTo>
                    <a:cubicBezTo>
                      <a:pt x="608" y="5341"/>
                      <a:pt x="181" y="6548"/>
                      <a:pt x="76" y="7859"/>
                    </a:cubicBezTo>
                    <a:cubicBezTo>
                      <a:pt x="1" y="8786"/>
                      <a:pt x="127" y="9691"/>
                      <a:pt x="430" y="10570"/>
                    </a:cubicBezTo>
                    <a:cubicBezTo>
                      <a:pt x="868" y="11837"/>
                      <a:pt x="1596" y="12921"/>
                      <a:pt x="2533" y="13870"/>
                    </a:cubicBezTo>
                    <a:cubicBezTo>
                      <a:pt x="3078" y="14423"/>
                      <a:pt x="3689" y="14887"/>
                      <a:pt x="4395" y="15223"/>
                    </a:cubicBezTo>
                    <a:cubicBezTo>
                      <a:pt x="5686" y="15839"/>
                      <a:pt x="7065" y="16068"/>
                      <a:pt x="8696" y="16098"/>
                    </a:cubicBezTo>
                    <a:cubicBezTo>
                      <a:pt x="8978" y="16070"/>
                      <a:pt x="9473" y="16049"/>
                      <a:pt x="9950" y="15959"/>
                    </a:cubicBezTo>
                    <a:cubicBezTo>
                      <a:pt x="11806" y="15624"/>
                      <a:pt x="13322" y="14699"/>
                      <a:pt x="14527" y="13257"/>
                    </a:cubicBezTo>
                    <a:cubicBezTo>
                      <a:pt x="15220" y="12430"/>
                      <a:pt x="15734" y="11505"/>
                      <a:pt x="16100" y="10493"/>
                    </a:cubicBezTo>
                    <a:cubicBezTo>
                      <a:pt x="16570" y="9193"/>
                      <a:pt x="16802" y="7866"/>
                      <a:pt x="16607" y="6485"/>
                    </a:cubicBezTo>
                    <a:cubicBezTo>
                      <a:pt x="16499" y="5728"/>
                      <a:pt x="16327" y="4985"/>
                      <a:pt x="15965" y="4308"/>
                    </a:cubicBezTo>
                    <a:cubicBezTo>
                      <a:pt x="14758" y="2049"/>
                      <a:pt x="12857" y="717"/>
                      <a:pt x="10390" y="144"/>
                    </a:cubicBezTo>
                    <a:cubicBezTo>
                      <a:pt x="9890" y="30"/>
                      <a:pt x="9380" y="1"/>
                      <a:pt x="8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a:off x="3849400" y="3717650"/>
                <a:ext cx="406600" cy="387725"/>
              </a:xfrm>
              <a:custGeom>
                <a:rect b="b" l="l" r="r" t="t"/>
                <a:pathLst>
                  <a:path extrusionOk="0" h="15509" w="16264">
                    <a:moveTo>
                      <a:pt x="8623" y="0"/>
                    </a:moveTo>
                    <a:cubicBezTo>
                      <a:pt x="8401" y="0"/>
                      <a:pt x="8179" y="18"/>
                      <a:pt x="7955" y="32"/>
                    </a:cubicBezTo>
                    <a:cubicBezTo>
                      <a:pt x="7411" y="56"/>
                      <a:pt x="6881" y="162"/>
                      <a:pt x="6355" y="293"/>
                    </a:cubicBezTo>
                    <a:cubicBezTo>
                      <a:pt x="5803" y="433"/>
                      <a:pt x="5293" y="676"/>
                      <a:pt x="4774" y="903"/>
                    </a:cubicBezTo>
                    <a:cubicBezTo>
                      <a:pt x="3920" y="1277"/>
                      <a:pt x="3176" y="1803"/>
                      <a:pt x="2521" y="2464"/>
                    </a:cubicBezTo>
                    <a:cubicBezTo>
                      <a:pt x="1735" y="3252"/>
                      <a:pt x="1120" y="4158"/>
                      <a:pt x="676" y="5177"/>
                    </a:cubicBezTo>
                    <a:cubicBezTo>
                      <a:pt x="178" y="6323"/>
                      <a:pt x="0" y="7522"/>
                      <a:pt x="115" y="8768"/>
                    </a:cubicBezTo>
                    <a:cubicBezTo>
                      <a:pt x="180" y="9498"/>
                      <a:pt x="375" y="10190"/>
                      <a:pt x="688" y="10852"/>
                    </a:cubicBezTo>
                    <a:cubicBezTo>
                      <a:pt x="1203" y="11951"/>
                      <a:pt x="1936" y="12888"/>
                      <a:pt x="2826" y="13707"/>
                    </a:cubicBezTo>
                    <a:cubicBezTo>
                      <a:pt x="3266" y="14110"/>
                      <a:pt x="3755" y="14447"/>
                      <a:pt x="4297" y="14705"/>
                    </a:cubicBezTo>
                    <a:cubicBezTo>
                      <a:pt x="5512" y="15286"/>
                      <a:pt x="6803" y="15472"/>
                      <a:pt x="8090" y="15509"/>
                    </a:cubicBezTo>
                    <a:cubicBezTo>
                      <a:pt x="8847" y="15499"/>
                      <a:pt x="9557" y="15439"/>
                      <a:pt x="10250" y="15241"/>
                    </a:cubicBezTo>
                    <a:cubicBezTo>
                      <a:pt x="11316" y="14934"/>
                      <a:pt x="12278" y="14425"/>
                      <a:pt x="13123" y="13700"/>
                    </a:cubicBezTo>
                    <a:cubicBezTo>
                      <a:pt x="13690" y="13215"/>
                      <a:pt x="14209" y="12690"/>
                      <a:pt x="14612" y="12055"/>
                    </a:cubicBezTo>
                    <a:cubicBezTo>
                      <a:pt x="15040" y="11388"/>
                      <a:pt x="15376" y="10681"/>
                      <a:pt x="15633" y="9932"/>
                    </a:cubicBezTo>
                    <a:cubicBezTo>
                      <a:pt x="16092" y="8594"/>
                      <a:pt x="16263" y="7233"/>
                      <a:pt x="15989" y="5832"/>
                    </a:cubicBezTo>
                    <a:cubicBezTo>
                      <a:pt x="15746" y="4578"/>
                      <a:pt x="15257" y="3452"/>
                      <a:pt x="14365" y="2519"/>
                    </a:cubicBezTo>
                    <a:cubicBezTo>
                      <a:pt x="13800" y="1928"/>
                      <a:pt x="13156" y="1443"/>
                      <a:pt x="12450" y="1032"/>
                    </a:cubicBezTo>
                    <a:cubicBezTo>
                      <a:pt x="11288" y="353"/>
                      <a:pt x="10034" y="9"/>
                      <a:pt x="8687" y="1"/>
                    </a:cubicBezTo>
                    <a:cubicBezTo>
                      <a:pt x="8666" y="0"/>
                      <a:pt x="8644" y="0"/>
                      <a:pt x="86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6"/>
              <p:cNvSpPr/>
              <p:nvPr/>
            </p:nvSpPr>
            <p:spPr>
              <a:xfrm>
                <a:off x="3861875" y="3725025"/>
                <a:ext cx="382200" cy="373925"/>
              </a:xfrm>
              <a:custGeom>
                <a:rect b="b" l="l" r="r" t="t"/>
                <a:pathLst>
                  <a:path extrusionOk="0" h="14957" w="15288">
                    <a:moveTo>
                      <a:pt x="7933" y="266"/>
                    </a:moveTo>
                    <a:cubicBezTo>
                      <a:pt x="8325" y="266"/>
                      <a:pt x="8717" y="307"/>
                      <a:pt x="9109" y="363"/>
                    </a:cubicBezTo>
                    <a:cubicBezTo>
                      <a:pt x="10056" y="502"/>
                      <a:pt x="10938" y="845"/>
                      <a:pt x="11787" y="1265"/>
                    </a:cubicBezTo>
                    <a:cubicBezTo>
                      <a:pt x="12053" y="1396"/>
                      <a:pt x="12290" y="1596"/>
                      <a:pt x="12511" y="1797"/>
                    </a:cubicBezTo>
                    <a:cubicBezTo>
                      <a:pt x="13766" y="2949"/>
                      <a:pt x="14582" y="4350"/>
                      <a:pt x="14911" y="6028"/>
                    </a:cubicBezTo>
                    <a:cubicBezTo>
                      <a:pt x="14983" y="6396"/>
                      <a:pt x="15034" y="6766"/>
                      <a:pt x="15010" y="7229"/>
                    </a:cubicBezTo>
                    <a:cubicBezTo>
                      <a:pt x="15038" y="8268"/>
                      <a:pt x="14741" y="9320"/>
                      <a:pt x="14293" y="10332"/>
                    </a:cubicBezTo>
                    <a:cubicBezTo>
                      <a:pt x="14038" y="10907"/>
                      <a:pt x="13735" y="11468"/>
                      <a:pt x="13340" y="11955"/>
                    </a:cubicBezTo>
                    <a:cubicBezTo>
                      <a:pt x="13047" y="12313"/>
                      <a:pt x="12687" y="12618"/>
                      <a:pt x="12344" y="12933"/>
                    </a:cubicBezTo>
                    <a:cubicBezTo>
                      <a:pt x="11587" y="13632"/>
                      <a:pt x="10670" y="14040"/>
                      <a:pt x="9704" y="14367"/>
                    </a:cubicBezTo>
                    <a:cubicBezTo>
                      <a:pt x="9082" y="14577"/>
                      <a:pt x="8450" y="14660"/>
                      <a:pt x="7807" y="14660"/>
                    </a:cubicBezTo>
                    <a:cubicBezTo>
                      <a:pt x="7669" y="14660"/>
                      <a:pt x="7530" y="14657"/>
                      <a:pt x="7390" y="14649"/>
                    </a:cubicBezTo>
                    <a:cubicBezTo>
                      <a:pt x="6629" y="14610"/>
                      <a:pt x="5879" y="14496"/>
                      <a:pt x="5152" y="14256"/>
                    </a:cubicBezTo>
                    <a:cubicBezTo>
                      <a:pt x="4297" y="13976"/>
                      <a:pt x="3509" y="13551"/>
                      <a:pt x="2777" y="13025"/>
                    </a:cubicBezTo>
                    <a:cubicBezTo>
                      <a:pt x="2578" y="12880"/>
                      <a:pt x="2400" y="12695"/>
                      <a:pt x="2237" y="12507"/>
                    </a:cubicBezTo>
                    <a:cubicBezTo>
                      <a:pt x="1457" y="11613"/>
                      <a:pt x="893" y="10600"/>
                      <a:pt x="604" y="9444"/>
                    </a:cubicBezTo>
                    <a:cubicBezTo>
                      <a:pt x="455" y="8849"/>
                      <a:pt x="352" y="8241"/>
                      <a:pt x="348" y="7628"/>
                    </a:cubicBezTo>
                    <a:cubicBezTo>
                      <a:pt x="340" y="6431"/>
                      <a:pt x="625" y="5306"/>
                      <a:pt x="1263" y="4278"/>
                    </a:cubicBezTo>
                    <a:cubicBezTo>
                      <a:pt x="1793" y="3429"/>
                      <a:pt x="2429" y="2672"/>
                      <a:pt x="3186" y="2020"/>
                    </a:cubicBezTo>
                    <a:cubicBezTo>
                      <a:pt x="3458" y="1785"/>
                      <a:pt x="3777" y="1602"/>
                      <a:pt x="4086" y="1412"/>
                    </a:cubicBezTo>
                    <a:cubicBezTo>
                      <a:pt x="5048" y="819"/>
                      <a:pt x="6102" y="485"/>
                      <a:pt x="7212" y="318"/>
                    </a:cubicBezTo>
                    <a:cubicBezTo>
                      <a:pt x="7453" y="281"/>
                      <a:pt x="7693" y="266"/>
                      <a:pt x="7933" y="266"/>
                    </a:cubicBezTo>
                    <a:close/>
                    <a:moveTo>
                      <a:pt x="7847" y="1"/>
                    </a:moveTo>
                    <a:cubicBezTo>
                      <a:pt x="7787" y="1"/>
                      <a:pt x="7728" y="3"/>
                      <a:pt x="7669" y="9"/>
                    </a:cubicBezTo>
                    <a:cubicBezTo>
                      <a:pt x="7233" y="50"/>
                      <a:pt x="6791" y="115"/>
                      <a:pt x="6359" y="203"/>
                    </a:cubicBezTo>
                    <a:cubicBezTo>
                      <a:pt x="4851" y="518"/>
                      <a:pt x="3571" y="1269"/>
                      <a:pt x="2476" y="2329"/>
                    </a:cubicBezTo>
                    <a:cubicBezTo>
                      <a:pt x="1742" y="3041"/>
                      <a:pt x="1128" y="3851"/>
                      <a:pt x="692" y="4782"/>
                    </a:cubicBezTo>
                    <a:cubicBezTo>
                      <a:pt x="504" y="5189"/>
                      <a:pt x="303" y="5590"/>
                      <a:pt x="209" y="6032"/>
                    </a:cubicBezTo>
                    <a:cubicBezTo>
                      <a:pt x="42" y="6832"/>
                      <a:pt x="1" y="7636"/>
                      <a:pt x="115" y="8452"/>
                    </a:cubicBezTo>
                    <a:cubicBezTo>
                      <a:pt x="250" y="9389"/>
                      <a:pt x="485" y="10296"/>
                      <a:pt x="938" y="11134"/>
                    </a:cubicBezTo>
                    <a:cubicBezTo>
                      <a:pt x="1365" y="11924"/>
                      <a:pt x="1885" y="12642"/>
                      <a:pt x="2570" y="13231"/>
                    </a:cubicBezTo>
                    <a:cubicBezTo>
                      <a:pt x="2912" y="13526"/>
                      <a:pt x="3309" y="13735"/>
                      <a:pt x="3700" y="13956"/>
                    </a:cubicBezTo>
                    <a:cubicBezTo>
                      <a:pt x="4927" y="14641"/>
                      <a:pt x="6257" y="14925"/>
                      <a:pt x="7648" y="14956"/>
                    </a:cubicBezTo>
                    <a:cubicBezTo>
                      <a:pt x="7666" y="14956"/>
                      <a:pt x="7684" y="14957"/>
                      <a:pt x="7702" y="14957"/>
                    </a:cubicBezTo>
                    <a:cubicBezTo>
                      <a:pt x="7940" y="14957"/>
                      <a:pt x="8176" y="14933"/>
                      <a:pt x="8413" y="14925"/>
                    </a:cubicBezTo>
                    <a:cubicBezTo>
                      <a:pt x="8413" y="14930"/>
                      <a:pt x="8413" y="14932"/>
                      <a:pt x="8418" y="14934"/>
                    </a:cubicBezTo>
                    <a:cubicBezTo>
                      <a:pt x="8548" y="14923"/>
                      <a:pt x="8679" y="14919"/>
                      <a:pt x="8806" y="14901"/>
                    </a:cubicBezTo>
                    <a:cubicBezTo>
                      <a:pt x="9424" y="14815"/>
                      <a:pt x="10001" y="14592"/>
                      <a:pt x="10574" y="14361"/>
                    </a:cubicBezTo>
                    <a:cubicBezTo>
                      <a:pt x="10963" y="14205"/>
                      <a:pt x="11347" y="14033"/>
                      <a:pt x="11697" y="13796"/>
                    </a:cubicBezTo>
                    <a:cubicBezTo>
                      <a:pt x="12198" y="13450"/>
                      <a:pt x="12661" y="13060"/>
                      <a:pt x="13082" y="12620"/>
                    </a:cubicBezTo>
                    <a:cubicBezTo>
                      <a:pt x="13164" y="12534"/>
                      <a:pt x="13232" y="12427"/>
                      <a:pt x="13324" y="12356"/>
                    </a:cubicBezTo>
                    <a:cubicBezTo>
                      <a:pt x="13518" y="12211"/>
                      <a:pt x="13659" y="12018"/>
                      <a:pt x="13792" y="11822"/>
                    </a:cubicBezTo>
                    <a:cubicBezTo>
                      <a:pt x="14369" y="10971"/>
                      <a:pt x="14774" y="10038"/>
                      <a:pt x="15055" y="9050"/>
                    </a:cubicBezTo>
                    <a:cubicBezTo>
                      <a:pt x="15267" y="8303"/>
                      <a:pt x="15288" y="7538"/>
                      <a:pt x="15278" y="6775"/>
                    </a:cubicBezTo>
                    <a:cubicBezTo>
                      <a:pt x="15271" y="6406"/>
                      <a:pt x="15198" y="6030"/>
                      <a:pt x="15116" y="5666"/>
                    </a:cubicBezTo>
                    <a:cubicBezTo>
                      <a:pt x="14787" y="4201"/>
                      <a:pt x="14081" y="2938"/>
                      <a:pt x="12996" y="1897"/>
                    </a:cubicBezTo>
                    <a:cubicBezTo>
                      <a:pt x="12626" y="1541"/>
                      <a:pt x="12243" y="1183"/>
                      <a:pt x="11769" y="964"/>
                    </a:cubicBezTo>
                    <a:cubicBezTo>
                      <a:pt x="11388" y="788"/>
                      <a:pt x="10999" y="622"/>
                      <a:pt x="10607" y="477"/>
                    </a:cubicBezTo>
                    <a:cubicBezTo>
                      <a:pt x="9911" y="221"/>
                      <a:pt x="9189" y="80"/>
                      <a:pt x="8448" y="37"/>
                    </a:cubicBezTo>
                    <a:cubicBezTo>
                      <a:pt x="8248" y="26"/>
                      <a:pt x="8046" y="1"/>
                      <a:pt x="7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p:nvPr/>
            </p:nvSpPr>
            <p:spPr>
              <a:xfrm>
                <a:off x="3870375" y="3731650"/>
                <a:ext cx="367475" cy="359900"/>
              </a:xfrm>
              <a:custGeom>
                <a:rect b="b" l="l" r="r" t="t"/>
                <a:pathLst>
                  <a:path extrusionOk="0" h="14396" w="14699">
                    <a:moveTo>
                      <a:pt x="7593" y="1"/>
                    </a:moveTo>
                    <a:cubicBezTo>
                      <a:pt x="7353" y="1"/>
                      <a:pt x="7113" y="16"/>
                      <a:pt x="6872" y="53"/>
                    </a:cubicBezTo>
                    <a:cubicBezTo>
                      <a:pt x="5762" y="220"/>
                      <a:pt x="4708" y="554"/>
                      <a:pt x="3746" y="1147"/>
                    </a:cubicBezTo>
                    <a:cubicBezTo>
                      <a:pt x="3437" y="1337"/>
                      <a:pt x="3118" y="1520"/>
                      <a:pt x="2846" y="1755"/>
                    </a:cubicBezTo>
                    <a:cubicBezTo>
                      <a:pt x="2089" y="2407"/>
                      <a:pt x="1453" y="3164"/>
                      <a:pt x="923" y="4013"/>
                    </a:cubicBezTo>
                    <a:cubicBezTo>
                      <a:pt x="285" y="5041"/>
                      <a:pt x="0" y="6166"/>
                      <a:pt x="8" y="7363"/>
                    </a:cubicBezTo>
                    <a:cubicBezTo>
                      <a:pt x="12" y="7976"/>
                      <a:pt x="115" y="8584"/>
                      <a:pt x="264" y="9179"/>
                    </a:cubicBezTo>
                    <a:cubicBezTo>
                      <a:pt x="553" y="10335"/>
                      <a:pt x="1117" y="11348"/>
                      <a:pt x="1897" y="12242"/>
                    </a:cubicBezTo>
                    <a:cubicBezTo>
                      <a:pt x="2060" y="12430"/>
                      <a:pt x="2238" y="12615"/>
                      <a:pt x="2437" y="12760"/>
                    </a:cubicBezTo>
                    <a:cubicBezTo>
                      <a:pt x="3169" y="13286"/>
                      <a:pt x="3957" y="13711"/>
                      <a:pt x="4812" y="13991"/>
                    </a:cubicBezTo>
                    <a:cubicBezTo>
                      <a:pt x="5539" y="14231"/>
                      <a:pt x="6289" y="14345"/>
                      <a:pt x="7050" y="14384"/>
                    </a:cubicBezTo>
                    <a:cubicBezTo>
                      <a:pt x="7190" y="14392"/>
                      <a:pt x="7329" y="14395"/>
                      <a:pt x="7467" y="14395"/>
                    </a:cubicBezTo>
                    <a:cubicBezTo>
                      <a:pt x="8110" y="14395"/>
                      <a:pt x="8742" y="14312"/>
                      <a:pt x="9364" y="14102"/>
                    </a:cubicBezTo>
                    <a:cubicBezTo>
                      <a:pt x="10330" y="13775"/>
                      <a:pt x="11247" y="13367"/>
                      <a:pt x="12004" y="12668"/>
                    </a:cubicBezTo>
                    <a:cubicBezTo>
                      <a:pt x="12347" y="12353"/>
                      <a:pt x="12707" y="12048"/>
                      <a:pt x="13000" y="11690"/>
                    </a:cubicBezTo>
                    <a:cubicBezTo>
                      <a:pt x="13395" y="11203"/>
                      <a:pt x="13698" y="10642"/>
                      <a:pt x="13953" y="10067"/>
                    </a:cubicBezTo>
                    <a:cubicBezTo>
                      <a:pt x="14401" y="9055"/>
                      <a:pt x="14698" y="8003"/>
                      <a:pt x="14670" y="6964"/>
                    </a:cubicBezTo>
                    <a:cubicBezTo>
                      <a:pt x="14694" y="6501"/>
                      <a:pt x="14643" y="6131"/>
                      <a:pt x="14571" y="5763"/>
                    </a:cubicBezTo>
                    <a:cubicBezTo>
                      <a:pt x="14242" y="4085"/>
                      <a:pt x="13426" y="2684"/>
                      <a:pt x="12171" y="1532"/>
                    </a:cubicBezTo>
                    <a:cubicBezTo>
                      <a:pt x="11950" y="1331"/>
                      <a:pt x="11713" y="1131"/>
                      <a:pt x="11447" y="1000"/>
                    </a:cubicBezTo>
                    <a:cubicBezTo>
                      <a:pt x="10598" y="580"/>
                      <a:pt x="9716" y="237"/>
                      <a:pt x="8769" y="98"/>
                    </a:cubicBezTo>
                    <a:cubicBezTo>
                      <a:pt x="8377" y="42"/>
                      <a:pt x="7985" y="1"/>
                      <a:pt x="75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a:off x="4074550" y="3845175"/>
                <a:ext cx="158075" cy="135800"/>
              </a:xfrm>
              <a:custGeom>
                <a:rect b="b" l="l" r="r" t="t"/>
                <a:pathLst>
                  <a:path extrusionOk="0" h="5432" w="6323">
                    <a:moveTo>
                      <a:pt x="5140" y="313"/>
                    </a:moveTo>
                    <a:cubicBezTo>
                      <a:pt x="5410" y="313"/>
                      <a:pt x="5530" y="409"/>
                      <a:pt x="5641" y="684"/>
                    </a:cubicBezTo>
                    <a:cubicBezTo>
                      <a:pt x="5879" y="1281"/>
                      <a:pt x="6003" y="1950"/>
                      <a:pt x="5991" y="2699"/>
                    </a:cubicBezTo>
                    <a:cubicBezTo>
                      <a:pt x="5991" y="3231"/>
                      <a:pt x="5913" y="3861"/>
                      <a:pt x="5678" y="4458"/>
                    </a:cubicBezTo>
                    <a:cubicBezTo>
                      <a:pt x="5625" y="4598"/>
                      <a:pt x="5561" y="4733"/>
                      <a:pt x="5484" y="4855"/>
                    </a:cubicBezTo>
                    <a:cubicBezTo>
                      <a:pt x="5359" y="5054"/>
                      <a:pt x="5239" y="5142"/>
                      <a:pt x="5062" y="5142"/>
                    </a:cubicBezTo>
                    <a:cubicBezTo>
                      <a:pt x="5001" y="5142"/>
                      <a:pt x="4932" y="5132"/>
                      <a:pt x="4853" y="5111"/>
                    </a:cubicBezTo>
                    <a:cubicBezTo>
                      <a:pt x="4643" y="5060"/>
                      <a:pt x="4438" y="4988"/>
                      <a:pt x="4242" y="4904"/>
                    </a:cubicBezTo>
                    <a:cubicBezTo>
                      <a:pt x="3196" y="4448"/>
                      <a:pt x="2175" y="3951"/>
                      <a:pt x="1214" y="3333"/>
                    </a:cubicBezTo>
                    <a:cubicBezTo>
                      <a:pt x="1030" y="3217"/>
                      <a:pt x="860" y="3067"/>
                      <a:pt x="690" y="2930"/>
                    </a:cubicBezTo>
                    <a:cubicBezTo>
                      <a:pt x="629" y="2879"/>
                      <a:pt x="573" y="2818"/>
                      <a:pt x="522" y="2758"/>
                    </a:cubicBezTo>
                    <a:cubicBezTo>
                      <a:pt x="267" y="2464"/>
                      <a:pt x="283" y="2318"/>
                      <a:pt x="598" y="2099"/>
                    </a:cubicBezTo>
                    <a:cubicBezTo>
                      <a:pt x="717" y="2014"/>
                      <a:pt x="839" y="1930"/>
                      <a:pt x="972" y="1868"/>
                    </a:cubicBezTo>
                    <a:cubicBezTo>
                      <a:pt x="1850" y="1471"/>
                      <a:pt x="2726" y="1070"/>
                      <a:pt x="3612" y="694"/>
                    </a:cubicBezTo>
                    <a:cubicBezTo>
                      <a:pt x="4056" y="506"/>
                      <a:pt x="4518" y="367"/>
                      <a:pt x="5003" y="322"/>
                    </a:cubicBezTo>
                    <a:cubicBezTo>
                      <a:pt x="5021" y="322"/>
                      <a:pt x="5038" y="319"/>
                      <a:pt x="5054" y="315"/>
                    </a:cubicBezTo>
                    <a:cubicBezTo>
                      <a:pt x="5084" y="314"/>
                      <a:pt x="5113" y="313"/>
                      <a:pt x="5140" y="313"/>
                    </a:cubicBezTo>
                    <a:close/>
                    <a:moveTo>
                      <a:pt x="5120" y="1"/>
                    </a:moveTo>
                    <a:cubicBezTo>
                      <a:pt x="5088" y="1"/>
                      <a:pt x="5057" y="2"/>
                      <a:pt x="5027" y="6"/>
                    </a:cubicBezTo>
                    <a:cubicBezTo>
                      <a:pt x="4774" y="43"/>
                      <a:pt x="4518" y="74"/>
                      <a:pt x="4274" y="146"/>
                    </a:cubicBezTo>
                    <a:cubicBezTo>
                      <a:pt x="3033" y="504"/>
                      <a:pt x="1879" y="1081"/>
                      <a:pt x="725" y="1651"/>
                    </a:cubicBezTo>
                    <a:cubicBezTo>
                      <a:pt x="532" y="1748"/>
                      <a:pt x="359" y="1899"/>
                      <a:pt x="199" y="2048"/>
                    </a:cubicBezTo>
                    <a:cubicBezTo>
                      <a:pt x="35" y="2198"/>
                      <a:pt x="1" y="2396"/>
                      <a:pt x="86" y="2611"/>
                    </a:cubicBezTo>
                    <a:cubicBezTo>
                      <a:pt x="160" y="2795"/>
                      <a:pt x="264" y="2959"/>
                      <a:pt x="414" y="3082"/>
                    </a:cubicBezTo>
                    <a:cubicBezTo>
                      <a:pt x="680" y="3302"/>
                      <a:pt x="942" y="3528"/>
                      <a:pt x="1236" y="3710"/>
                    </a:cubicBezTo>
                    <a:cubicBezTo>
                      <a:pt x="2122" y="4258"/>
                      <a:pt x="3047" y="4724"/>
                      <a:pt x="4004" y="5132"/>
                    </a:cubicBezTo>
                    <a:cubicBezTo>
                      <a:pt x="4246" y="5234"/>
                      <a:pt x="4500" y="5328"/>
                      <a:pt x="4755" y="5395"/>
                    </a:cubicBezTo>
                    <a:cubicBezTo>
                      <a:pt x="4849" y="5419"/>
                      <a:pt x="4939" y="5431"/>
                      <a:pt x="5024" y="5431"/>
                    </a:cubicBezTo>
                    <a:cubicBezTo>
                      <a:pt x="5341" y="5431"/>
                      <a:pt x="5598" y="5268"/>
                      <a:pt x="5778" y="4956"/>
                    </a:cubicBezTo>
                    <a:cubicBezTo>
                      <a:pt x="5852" y="4831"/>
                      <a:pt x="5913" y="4692"/>
                      <a:pt x="5964" y="4557"/>
                    </a:cubicBezTo>
                    <a:cubicBezTo>
                      <a:pt x="6208" y="3922"/>
                      <a:pt x="6290" y="3259"/>
                      <a:pt x="6322" y="2584"/>
                    </a:cubicBezTo>
                    <a:cubicBezTo>
                      <a:pt x="6292" y="2290"/>
                      <a:pt x="6282" y="1997"/>
                      <a:pt x="6226" y="1703"/>
                    </a:cubicBezTo>
                    <a:cubicBezTo>
                      <a:pt x="6142" y="1222"/>
                      <a:pt x="6036" y="749"/>
                      <a:pt x="5778" y="319"/>
                    </a:cubicBezTo>
                    <a:cubicBezTo>
                      <a:pt x="5678" y="150"/>
                      <a:pt x="5541" y="68"/>
                      <a:pt x="5365" y="29"/>
                    </a:cubicBezTo>
                    <a:cubicBezTo>
                      <a:pt x="5285" y="13"/>
                      <a:pt x="5201" y="1"/>
                      <a:pt x="5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a:off x="4081200" y="3852975"/>
                <a:ext cx="143450" cy="120775"/>
              </a:xfrm>
              <a:custGeom>
                <a:rect b="b" l="l" r="r" t="t"/>
                <a:pathLst>
                  <a:path extrusionOk="0" h="4831" w="5738">
                    <a:moveTo>
                      <a:pt x="4874" y="1"/>
                    </a:moveTo>
                    <a:cubicBezTo>
                      <a:pt x="4847" y="1"/>
                      <a:pt x="4818" y="2"/>
                      <a:pt x="4788" y="3"/>
                    </a:cubicBezTo>
                    <a:cubicBezTo>
                      <a:pt x="4772" y="7"/>
                      <a:pt x="4755" y="10"/>
                      <a:pt x="4737" y="10"/>
                    </a:cubicBezTo>
                    <a:cubicBezTo>
                      <a:pt x="4252" y="55"/>
                      <a:pt x="3790" y="194"/>
                      <a:pt x="3346" y="382"/>
                    </a:cubicBezTo>
                    <a:cubicBezTo>
                      <a:pt x="2460" y="758"/>
                      <a:pt x="1584" y="1159"/>
                      <a:pt x="706" y="1556"/>
                    </a:cubicBezTo>
                    <a:cubicBezTo>
                      <a:pt x="573" y="1618"/>
                      <a:pt x="451" y="1702"/>
                      <a:pt x="332" y="1787"/>
                    </a:cubicBezTo>
                    <a:cubicBezTo>
                      <a:pt x="17" y="2006"/>
                      <a:pt x="1" y="2152"/>
                      <a:pt x="256" y="2446"/>
                    </a:cubicBezTo>
                    <a:cubicBezTo>
                      <a:pt x="307" y="2506"/>
                      <a:pt x="363" y="2567"/>
                      <a:pt x="424" y="2618"/>
                    </a:cubicBezTo>
                    <a:cubicBezTo>
                      <a:pt x="594" y="2755"/>
                      <a:pt x="764" y="2905"/>
                      <a:pt x="948" y="3021"/>
                    </a:cubicBezTo>
                    <a:cubicBezTo>
                      <a:pt x="1909" y="3639"/>
                      <a:pt x="2930" y="4136"/>
                      <a:pt x="3976" y="4592"/>
                    </a:cubicBezTo>
                    <a:cubicBezTo>
                      <a:pt x="4172" y="4676"/>
                      <a:pt x="4377" y="4748"/>
                      <a:pt x="4587" y="4799"/>
                    </a:cubicBezTo>
                    <a:cubicBezTo>
                      <a:pt x="4666" y="4820"/>
                      <a:pt x="4735" y="4830"/>
                      <a:pt x="4796" y="4830"/>
                    </a:cubicBezTo>
                    <a:cubicBezTo>
                      <a:pt x="4973" y="4830"/>
                      <a:pt x="5093" y="4742"/>
                      <a:pt x="5218" y="4543"/>
                    </a:cubicBezTo>
                    <a:cubicBezTo>
                      <a:pt x="5295" y="4421"/>
                      <a:pt x="5359" y="4286"/>
                      <a:pt x="5412" y="4146"/>
                    </a:cubicBezTo>
                    <a:cubicBezTo>
                      <a:pt x="5647" y="3549"/>
                      <a:pt x="5725" y="2919"/>
                      <a:pt x="5725" y="2387"/>
                    </a:cubicBezTo>
                    <a:cubicBezTo>
                      <a:pt x="5737" y="1638"/>
                      <a:pt x="5613" y="969"/>
                      <a:pt x="5375" y="372"/>
                    </a:cubicBezTo>
                    <a:cubicBezTo>
                      <a:pt x="5264" y="97"/>
                      <a:pt x="5144" y="1"/>
                      <a:pt x="48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6"/>
              <p:cNvSpPr/>
              <p:nvPr/>
            </p:nvSpPr>
            <p:spPr>
              <a:xfrm>
                <a:off x="4148125" y="3880925"/>
                <a:ext cx="16625" cy="15550"/>
              </a:xfrm>
              <a:custGeom>
                <a:rect b="b" l="l" r="r" t="t"/>
                <a:pathLst>
                  <a:path extrusionOk="0" h="622" w="665">
                    <a:moveTo>
                      <a:pt x="375" y="0"/>
                    </a:moveTo>
                    <a:cubicBezTo>
                      <a:pt x="194" y="0"/>
                      <a:pt x="32" y="156"/>
                      <a:pt x="14" y="356"/>
                    </a:cubicBezTo>
                    <a:cubicBezTo>
                      <a:pt x="0" y="509"/>
                      <a:pt x="100" y="621"/>
                      <a:pt x="235" y="621"/>
                    </a:cubicBezTo>
                    <a:cubicBezTo>
                      <a:pt x="261" y="621"/>
                      <a:pt x="288" y="617"/>
                      <a:pt x="317" y="608"/>
                    </a:cubicBezTo>
                    <a:cubicBezTo>
                      <a:pt x="460" y="559"/>
                      <a:pt x="560" y="459"/>
                      <a:pt x="607" y="318"/>
                    </a:cubicBezTo>
                    <a:cubicBezTo>
                      <a:pt x="665" y="152"/>
                      <a:pt x="558" y="7"/>
                      <a:pt x="382" y="0"/>
                    </a:cubicBezTo>
                    <a:cubicBezTo>
                      <a:pt x="380" y="0"/>
                      <a:pt x="378" y="0"/>
                      <a:pt x="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a:off x="4177575" y="3924925"/>
                <a:ext cx="17825" cy="13000"/>
              </a:xfrm>
              <a:custGeom>
                <a:rect b="b" l="l" r="r" t="t"/>
                <a:pathLst>
                  <a:path extrusionOk="0" h="520" w="713">
                    <a:moveTo>
                      <a:pt x="266" y="0"/>
                    </a:moveTo>
                    <a:cubicBezTo>
                      <a:pt x="194" y="0"/>
                      <a:pt x="123" y="14"/>
                      <a:pt x="61" y="47"/>
                    </a:cubicBezTo>
                    <a:cubicBezTo>
                      <a:pt x="0" y="108"/>
                      <a:pt x="27" y="192"/>
                      <a:pt x="68" y="266"/>
                    </a:cubicBezTo>
                    <a:cubicBezTo>
                      <a:pt x="141" y="407"/>
                      <a:pt x="256" y="489"/>
                      <a:pt x="411" y="516"/>
                    </a:cubicBezTo>
                    <a:cubicBezTo>
                      <a:pt x="429" y="518"/>
                      <a:pt x="445" y="520"/>
                      <a:pt x="462" y="520"/>
                    </a:cubicBezTo>
                    <a:cubicBezTo>
                      <a:pt x="543" y="520"/>
                      <a:pt x="613" y="485"/>
                      <a:pt x="661" y="407"/>
                    </a:cubicBezTo>
                    <a:cubicBezTo>
                      <a:pt x="712" y="321"/>
                      <a:pt x="696" y="231"/>
                      <a:pt x="640" y="151"/>
                    </a:cubicBezTo>
                    <a:cubicBezTo>
                      <a:pt x="580" y="67"/>
                      <a:pt x="422" y="0"/>
                      <a:pt x="2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a:off x="4180175" y="3884125"/>
                <a:ext cx="19550" cy="12200"/>
              </a:xfrm>
              <a:custGeom>
                <a:rect b="b" l="l" r="r" t="t"/>
                <a:pathLst>
                  <a:path extrusionOk="0" h="488" w="782">
                    <a:moveTo>
                      <a:pt x="453" y="1"/>
                    </a:moveTo>
                    <a:cubicBezTo>
                      <a:pt x="324" y="1"/>
                      <a:pt x="172" y="56"/>
                      <a:pt x="103" y="138"/>
                    </a:cubicBezTo>
                    <a:cubicBezTo>
                      <a:pt x="0" y="259"/>
                      <a:pt x="45" y="415"/>
                      <a:pt x="199" y="460"/>
                    </a:cubicBezTo>
                    <a:cubicBezTo>
                      <a:pt x="260" y="474"/>
                      <a:pt x="322" y="476"/>
                      <a:pt x="383" y="486"/>
                    </a:cubicBezTo>
                    <a:cubicBezTo>
                      <a:pt x="383" y="487"/>
                      <a:pt x="385" y="487"/>
                      <a:pt x="387" y="487"/>
                    </a:cubicBezTo>
                    <a:cubicBezTo>
                      <a:pt x="416" y="487"/>
                      <a:pt x="583" y="445"/>
                      <a:pt x="643" y="390"/>
                    </a:cubicBezTo>
                    <a:cubicBezTo>
                      <a:pt x="782" y="267"/>
                      <a:pt x="731" y="75"/>
                      <a:pt x="557" y="16"/>
                    </a:cubicBezTo>
                    <a:cubicBezTo>
                      <a:pt x="526" y="5"/>
                      <a:pt x="490" y="1"/>
                      <a:pt x="4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4132350" y="3917425"/>
                <a:ext cx="17375" cy="11800"/>
              </a:xfrm>
              <a:custGeom>
                <a:rect b="b" l="l" r="r" t="t"/>
                <a:pathLst>
                  <a:path extrusionOk="0" h="472" w="695">
                    <a:moveTo>
                      <a:pt x="226" y="0"/>
                    </a:moveTo>
                    <a:cubicBezTo>
                      <a:pt x="154" y="0"/>
                      <a:pt x="90" y="15"/>
                      <a:pt x="50" y="54"/>
                    </a:cubicBezTo>
                    <a:cubicBezTo>
                      <a:pt x="0" y="144"/>
                      <a:pt x="35" y="222"/>
                      <a:pt x="90" y="290"/>
                    </a:cubicBezTo>
                    <a:cubicBezTo>
                      <a:pt x="172" y="392"/>
                      <a:pt x="285" y="443"/>
                      <a:pt x="410" y="468"/>
                    </a:cubicBezTo>
                    <a:cubicBezTo>
                      <a:pt x="427" y="470"/>
                      <a:pt x="444" y="472"/>
                      <a:pt x="460" y="472"/>
                    </a:cubicBezTo>
                    <a:cubicBezTo>
                      <a:pt x="538" y="472"/>
                      <a:pt x="601" y="442"/>
                      <a:pt x="645" y="369"/>
                    </a:cubicBezTo>
                    <a:cubicBezTo>
                      <a:pt x="694" y="290"/>
                      <a:pt x="684" y="177"/>
                      <a:pt x="598" y="110"/>
                    </a:cubicBezTo>
                    <a:cubicBezTo>
                      <a:pt x="534" y="59"/>
                      <a:pt x="366"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a:off x="4106525" y="3898600"/>
                <a:ext cx="18125" cy="10050"/>
              </a:xfrm>
              <a:custGeom>
                <a:rect b="b" l="l" r="r" t="t"/>
                <a:pathLst>
                  <a:path extrusionOk="0" h="402" w="725">
                    <a:moveTo>
                      <a:pt x="369" y="0"/>
                    </a:moveTo>
                    <a:cubicBezTo>
                      <a:pt x="343" y="0"/>
                      <a:pt x="318" y="2"/>
                      <a:pt x="293" y="5"/>
                    </a:cubicBezTo>
                    <a:cubicBezTo>
                      <a:pt x="129" y="24"/>
                      <a:pt x="0" y="153"/>
                      <a:pt x="17" y="273"/>
                    </a:cubicBezTo>
                    <a:cubicBezTo>
                      <a:pt x="27" y="355"/>
                      <a:pt x="290" y="401"/>
                      <a:pt x="454" y="401"/>
                    </a:cubicBezTo>
                    <a:cubicBezTo>
                      <a:pt x="511" y="401"/>
                      <a:pt x="556" y="396"/>
                      <a:pt x="573" y="384"/>
                    </a:cubicBezTo>
                    <a:cubicBezTo>
                      <a:pt x="725" y="280"/>
                      <a:pt x="700" y="87"/>
                      <a:pt x="526" y="26"/>
                    </a:cubicBezTo>
                    <a:cubicBezTo>
                      <a:pt x="478" y="8"/>
                      <a:pt x="423" y="0"/>
                      <a:pt x="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a:off x="4051125" y="3925125"/>
                <a:ext cx="148975" cy="149350"/>
              </a:xfrm>
              <a:custGeom>
                <a:rect b="b" l="l" r="r" t="t"/>
                <a:pathLst>
                  <a:path extrusionOk="0" h="5974" w="5959">
                    <a:moveTo>
                      <a:pt x="537" y="338"/>
                    </a:moveTo>
                    <a:cubicBezTo>
                      <a:pt x="560" y="338"/>
                      <a:pt x="586" y="341"/>
                      <a:pt x="614" y="346"/>
                    </a:cubicBezTo>
                    <a:cubicBezTo>
                      <a:pt x="809" y="381"/>
                      <a:pt x="1007" y="420"/>
                      <a:pt x="1181" y="508"/>
                    </a:cubicBezTo>
                    <a:cubicBezTo>
                      <a:pt x="1764" y="798"/>
                      <a:pt x="2337" y="1111"/>
                      <a:pt x="2912" y="1418"/>
                    </a:cubicBezTo>
                    <a:cubicBezTo>
                      <a:pt x="3227" y="1586"/>
                      <a:pt x="3542" y="1756"/>
                      <a:pt x="3857" y="1925"/>
                    </a:cubicBezTo>
                    <a:cubicBezTo>
                      <a:pt x="4371" y="2206"/>
                      <a:pt x="4862" y="2525"/>
                      <a:pt x="5281" y="2936"/>
                    </a:cubicBezTo>
                    <a:cubicBezTo>
                      <a:pt x="5381" y="3036"/>
                      <a:pt x="5465" y="3151"/>
                      <a:pt x="5545" y="3270"/>
                    </a:cubicBezTo>
                    <a:cubicBezTo>
                      <a:pt x="5639" y="3409"/>
                      <a:pt x="5639" y="3464"/>
                      <a:pt x="5525" y="3587"/>
                    </a:cubicBezTo>
                    <a:cubicBezTo>
                      <a:pt x="5326" y="3797"/>
                      <a:pt x="5132" y="4014"/>
                      <a:pt x="4911" y="4196"/>
                    </a:cubicBezTo>
                    <a:cubicBezTo>
                      <a:pt x="4168" y="4796"/>
                      <a:pt x="3335" y="5240"/>
                      <a:pt x="2437" y="5565"/>
                    </a:cubicBezTo>
                    <a:cubicBezTo>
                      <a:pt x="2284" y="5618"/>
                      <a:pt x="2120" y="5655"/>
                      <a:pt x="1956" y="5673"/>
                    </a:cubicBezTo>
                    <a:cubicBezTo>
                      <a:pt x="1916" y="5678"/>
                      <a:pt x="1879" y="5680"/>
                      <a:pt x="1844" y="5680"/>
                    </a:cubicBezTo>
                    <a:cubicBezTo>
                      <a:pt x="1618" y="5680"/>
                      <a:pt x="1503" y="5590"/>
                      <a:pt x="1404" y="5381"/>
                    </a:cubicBezTo>
                    <a:cubicBezTo>
                      <a:pt x="1363" y="5301"/>
                      <a:pt x="1322" y="5217"/>
                      <a:pt x="1294" y="5133"/>
                    </a:cubicBezTo>
                    <a:cubicBezTo>
                      <a:pt x="933" y="4063"/>
                      <a:pt x="596" y="2985"/>
                      <a:pt x="381" y="1874"/>
                    </a:cubicBezTo>
                    <a:cubicBezTo>
                      <a:pt x="330" y="1596"/>
                      <a:pt x="307" y="702"/>
                      <a:pt x="338" y="542"/>
                    </a:cubicBezTo>
                    <a:cubicBezTo>
                      <a:pt x="365" y="403"/>
                      <a:pt x="421" y="338"/>
                      <a:pt x="537" y="338"/>
                    </a:cubicBezTo>
                    <a:close/>
                    <a:moveTo>
                      <a:pt x="530" y="0"/>
                    </a:moveTo>
                    <a:cubicBezTo>
                      <a:pt x="400" y="0"/>
                      <a:pt x="288" y="54"/>
                      <a:pt x="201" y="164"/>
                    </a:cubicBezTo>
                    <a:cubicBezTo>
                      <a:pt x="131" y="252"/>
                      <a:pt x="68" y="354"/>
                      <a:pt x="43" y="458"/>
                    </a:cubicBezTo>
                    <a:cubicBezTo>
                      <a:pt x="1" y="636"/>
                      <a:pt x="13" y="1578"/>
                      <a:pt x="68" y="1856"/>
                    </a:cubicBezTo>
                    <a:cubicBezTo>
                      <a:pt x="273" y="2950"/>
                      <a:pt x="604" y="4012"/>
                      <a:pt x="954" y="5068"/>
                    </a:cubicBezTo>
                    <a:cubicBezTo>
                      <a:pt x="1007" y="5230"/>
                      <a:pt x="1081" y="5387"/>
                      <a:pt x="1159" y="5536"/>
                    </a:cubicBezTo>
                    <a:cubicBezTo>
                      <a:pt x="1292" y="5802"/>
                      <a:pt x="1525" y="5935"/>
                      <a:pt x="1811" y="5966"/>
                    </a:cubicBezTo>
                    <a:cubicBezTo>
                      <a:pt x="1853" y="5971"/>
                      <a:pt x="1895" y="5973"/>
                      <a:pt x="1937" y="5973"/>
                    </a:cubicBezTo>
                    <a:cubicBezTo>
                      <a:pt x="2019" y="5973"/>
                      <a:pt x="2102" y="5965"/>
                      <a:pt x="2181" y="5950"/>
                    </a:cubicBezTo>
                    <a:cubicBezTo>
                      <a:pt x="2621" y="5870"/>
                      <a:pt x="3024" y="5690"/>
                      <a:pt x="3419" y="5489"/>
                    </a:cubicBezTo>
                    <a:cubicBezTo>
                      <a:pt x="4319" y="5031"/>
                      <a:pt x="5173" y="4509"/>
                      <a:pt x="5809" y="3699"/>
                    </a:cubicBezTo>
                    <a:cubicBezTo>
                      <a:pt x="5917" y="3562"/>
                      <a:pt x="5958" y="3425"/>
                      <a:pt x="5885" y="3276"/>
                    </a:cubicBezTo>
                    <a:cubicBezTo>
                      <a:pt x="5805" y="3116"/>
                      <a:pt x="5711" y="2956"/>
                      <a:pt x="5594" y="2821"/>
                    </a:cubicBezTo>
                    <a:cubicBezTo>
                      <a:pt x="5334" y="2517"/>
                      <a:pt x="5025" y="2267"/>
                      <a:pt x="4682" y="2062"/>
                    </a:cubicBezTo>
                    <a:cubicBezTo>
                      <a:pt x="4246" y="1801"/>
                      <a:pt x="3794" y="1557"/>
                      <a:pt x="3348" y="1312"/>
                    </a:cubicBezTo>
                    <a:cubicBezTo>
                      <a:pt x="2763" y="990"/>
                      <a:pt x="2173" y="673"/>
                      <a:pt x="1582" y="356"/>
                    </a:cubicBezTo>
                    <a:cubicBezTo>
                      <a:pt x="1292" y="201"/>
                      <a:pt x="978" y="94"/>
                      <a:pt x="659" y="16"/>
                    </a:cubicBezTo>
                    <a:cubicBezTo>
                      <a:pt x="615" y="6"/>
                      <a:pt x="571" y="0"/>
                      <a:pt x="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6"/>
              <p:cNvSpPr/>
              <p:nvPr/>
            </p:nvSpPr>
            <p:spPr>
              <a:xfrm>
                <a:off x="4058800" y="3933575"/>
                <a:ext cx="133325" cy="133550"/>
              </a:xfrm>
              <a:custGeom>
                <a:rect b="b" l="l" r="r" t="t"/>
                <a:pathLst>
                  <a:path extrusionOk="0" h="5342" w="5333">
                    <a:moveTo>
                      <a:pt x="230" y="0"/>
                    </a:moveTo>
                    <a:cubicBezTo>
                      <a:pt x="114" y="0"/>
                      <a:pt x="58" y="65"/>
                      <a:pt x="31" y="204"/>
                    </a:cubicBezTo>
                    <a:cubicBezTo>
                      <a:pt x="0" y="364"/>
                      <a:pt x="23" y="1258"/>
                      <a:pt x="74" y="1536"/>
                    </a:cubicBezTo>
                    <a:cubicBezTo>
                      <a:pt x="289" y="2647"/>
                      <a:pt x="626" y="3725"/>
                      <a:pt x="987" y="4795"/>
                    </a:cubicBezTo>
                    <a:cubicBezTo>
                      <a:pt x="1015" y="4879"/>
                      <a:pt x="1056" y="4963"/>
                      <a:pt x="1097" y="5043"/>
                    </a:cubicBezTo>
                    <a:cubicBezTo>
                      <a:pt x="1196" y="5252"/>
                      <a:pt x="1311" y="5342"/>
                      <a:pt x="1537" y="5342"/>
                    </a:cubicBezTo>
                    <a:cubicBezTo>
                      <a:pt x="1572" y="5342"/>
                      <a:pt x="1609" y="5340"/>
                      <a:pt x="1649" y="5335"/>
                    </a:cubicBezTo>
                    <a:cubicBezTo>
                      <a:pt x="1813" y="5317"/>
                      <a:pt x="1977" y="5280"/>
                      <a:pt x="2130" y="5227"/>
                    </a:cubicBezTo>
                    <a:cubicBezTo>
                      <a:pt x="3028" y="4902"/>
                      <a:pt x="3861" y="4458"/>
                      <a:pt x="4604" y="3858"/>
                    </a:cubicBezTo>
                    <a:cubicBezTo>
                      <a:pt x="4825" y="3676"/>
                      <a:pt x="5019" y="3459"/>
                      <a:pt x="5218" y="3249"/>
                    </a:cubicBezTo>
                    <a:cubicBezTo>
                      <a:pt x="5332" y="3126"/>
                      <a:pt x="5332" y="3071"/>
                      <a:pt x="5238" y="2932"/>
                    </a:cubicBezTo>
                    <a:cubicBezTo>
                      <a:pt x="5158" y="2813"/>
                      <a:pt x="5074" y="2698"/>
                      <a:pt x="4974" y="2598"/>
                    </a:cubicBezTo>
                    <a:cubicBezTo>
                      <a:pt x="4555" y="2187"/>
                      <a:pt x="4064" y="1868"/>
                      <a:pt x="3550" y="1587"/>
                    </a:cubicBezTo>
                    <a:cubicBezTo>
                      <a:pt x="3235" y="1418"/>
                      <a:pt x="2920" y="1248"/>
                      <a:pt x="2605" y="1080"/>
                    </a:cubicBezTo>
                    <a:cubicBezTo>
                      <a:pt x="2030" y="773"/>
                      <a:pt x="1457" y="460"/>
                      <a:pt x="874" y="170"/>
                    </a:cubicBezTo>
                    <a:cubicBezTo>
                      <a:pt x="700" y="82"/>
                      <a:pt x="502" y="43"/>
                      <a:pt x="307" y="8"/>
                    </a:cubicBezTo>
                    <a:cubicBezTo>
                      <a:pt x="279" y="3"/>
                      <a:pt x="253" y="0"/>
                      <a:pt x="2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6"/>
              <p:cNvSpPr/>
              <p:nvPr/>
            </p:nvSpPr>
            <p:spPr>
              <a:xfrm>
                <a:off x="4116850" y="4013075"/>
                <a:ext cx="14750" cy="18125"/>
              </a:xfrm>
              <a:custGeom>
                <a:rect b="b" l="l" r="r" t="t"/>
                <a:pathLst>
                  <a:path extrusionOk="0" h="725" w="590">
                    <a:moveTo>
                      <a:pt x="262" y="0"/>
                    </a:moveTo>
                    <a:cubicBezTo>
                      <a:pt x="191" y="0"/>
                      <a:pt x="127" y="42"/>
                      <a:pt x="84" y="122"/>
                    </a:cubicBezTo>
                    <a:cubicBezTo>
                      <a:pt x="1" y="279"/>
                      <a:pt x="35" y="429"/>
                      <a:pt x="115" y="574"/>
                    </a:cubicBezTo>
                    <a:cubicBezTo>
                      <a:pt x="168" y="672"/>
                      <a:pt x="254" y="725"/>
                      <a:pt x="345" y="725"/>
                    </a:cubicBezTo>
                    <a:cubicBezTo>
                      <a:pt x="367" y="725"/>
                      <a:pt x="389" y="722"/>
                      <a:pt x="412" y="715"/>
                    </a:cubicBezTo>
                    <a:cubicBezTo>
                      <a:pt x="508" y="686"/>
                      <a:pt x="586" y="572"/>
                      <a:pt x="588" y="449"/>
                    </a:cubicBezTo>
                    <a:cubicBezTo>
                      <a:pt x="590" y="304"/>
                      <a:pt x="506" y="124"/>
                      <a:pt x="399" y="50"/>
                    </a:cubicBezTo>
                    <a:cubicBezTo>
                      <a:pt x="353" y="16"/>
                      <a:pt x="306" y="0"/>
                      <a:pt x="2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6"/>
              <p:cNvSpPr/>
              <p:nvPr/>
            </p:nvSpPr>
            <p:spPr>
              <a:xfrm>
                <a:off x="4089225" y="4001450"/>
                <a:ext cx="13675" cy="17825"/>
              </a:xfrm>
              <a:custGeom>
                <a:rect b="b" l="l" r="r" t="t"/>
                <a:pathLst>
                  <a:path extrusionOk="0" h="713" w="547">
                    <a:moveTo>
                      <a:pt x="243" y="0"/>
                    </a:moveTo>
                    <a:cubicBezTo>
                      <a:pt x="226" y="0"/>
                      <a:pt x="208" y="2"/>
                      <a:pt x="189" y="6"/>
                    </a:cubicBezTo>
                    <a:cubicBezTo>
                      <a:pt x="107" y="22"/>
                      <a:pt x="56" y="67"/>
                      <a:pt x="25" y="147"/>
                    </a:cubicBezTo>
                    <a:cubicBezTo>
                      <a:pt x="1" y="212"/>
                      <a:pt x="1" y="288"/>
                      <a:pt x="17" y="356"/>
                    </a:cubicBezTo>
                    <a:cubicBezTo>
                      <a:pt x="36" y="431"/>
                      <a:pt x="54" y="503"/>
                      <a:pt x="85" y="570"/>
                    </a:cubicBezTo>
                    <a:cubicBezTo>
                      <a:pt x="122" y="661"/>
                      <a:pt x="193" y="713"/>
                      <a:pt x="288" y="713"/>
                    </a:cubicBezTo>
                    <a:cubicBezTo>
                      <a:pt x="296" y="713"/>
                      <a:pt x="305" y="712"/>
                      <a:pt x="314" y="712"/>
                    </a:cubicBezTo>
                    <a:cubicBezTo>
                      <a:pt x="426" y="701"/>
                      <a:pt x="484" y="628"/>
                      <a:pt x="512" y="527"/>
                    </a:cubicBezTo>
                    <a:cubicBezTo>
                      <a:pt x="547" y="411"/>
                      <a:pt x="539" y="292"/>
                      <a:pt x="486" y="180"/>
                    </a:cubicBezTo>
                    <a:cubicBezTo>
                      <a:pt x="430" y="62"/>
                      <a:pt x="347" y="0"/>
                      <a:pt x="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6"/>
              <p:cNvSpPr/>
              <p:nvPr/>
            </p:nvSpPr>
            <p:spPr>
              <a:xfrm>
                <a:off x="4075225" y="3964100"/>
                <a:ext cx="14075" cy="16675"/>
              </a:xfrm>
              <a:custGeom>
                <a:rect b="b" l="l" r="r" t="t"/>
                <a:pathLst>
                  <a:path extrusionOk="0" h="667" w="563">
                    <a:moveTo>
                      <a:pt x="275" y="0"/>
                    </a:moveTo>
                    <a:cubicBezTo>
                      <a:pt x="226" y="0"/>
                      <a:pt x="177" y="12"/>
                      <a:pt x="133" y="35"/>
                    </a:cubicBezTo>
                    <a:cubicBezTo>
                      <a:pt x="45" y="78"/>
                      <a:pt x="0" y="170"/>
                      <a:pt x="37" y="295"/>
                    </a:cubicBezTo>
                    <a:cubicBezTo>
                      <a:pt x="68" y="395"/>
                      <a:pt x="119" y="493"/>
                      <a:pt x="184" y="575"/>
                    </a:cubicBezTo>
                    <a:cubicBezTo>
                      <a:pt x="228" y="631"/>
                      <a:pt x="287" y="666"/>
                      <a:pt x="355" y="666"/>
                    </a:cubicBezTo>
                    <a:cubicBezTo>
                      <a:pt x="386" y="666"/>
                      <a:pt x="420" y="659"/>
                      <a:pt x="454" y="643"/>
                    </a:cubicBezTo>
                    <a:cubicBezTo>
                      <a:pt x="563" y="591"/>
                      <a:pt x="534" y="176"/>
                      <a:pt x="471" y="90"/>
                    </a:cubicBezTo>
                    <a:cubicBezTo>
                      <a:pt x="427" y="30"/>
                      <a:pt x="352" y="0"/>
                      <a:pt x="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p:cNvSpPr/>
              <p:nvPr/>
            </p:nvSpPr>
            <p:spPr>
              <a:xfrm>
                <a:off x="4135875" y="3988950"/>
                <a:ext cx="15000" cy="15675"/>
              </a:xfrm>
              <a:custGeom>
                <a:rect b="b" l="l" r="r" t="t"/>
                <a:pathLst>
                  <a:path extrusionOk="0" h="627" w="600">
                    <a:moveTo>
                      <a:pt x="228" y="0"/>
                    </a:moveTo>
                    <a:cubicBezTo>
                      <a:pt x="106" y="0"/>
                      <a:pt x="6" y="89"/>
                      <a:pt x="3" y="205"/>
                    </a:cubicBezTo>
                    <a:cubicBezTo>
                      <a:pt x="1" y="332"/>
                      <a:pt x="144" y="553"/>
                      <a:pt x="258" y="600"/>
                    </a:cubicBezTo>
                    <a:cubicBezTo>
                      <a:pt x="300" y="618"/>
                      <a:pt x="340" y="627"/>
                      <a:pt x="378" y="627"/>
                    </a:cubicBezTo>
                    <a:cubicBezTo>
                      <a:pt x="504" y="627"/>
                      <a:pt x="599" y="531"/>
                      <a:pt x="596" y="383"/>
                    </a:cubicBezTo>
                    <a:cubicBezTo>
                      <a:pt x="594" y="217"/>
                      <a:pt x="424" y="27"/>
                      <a:pt x="262" y="2"/>
                    </a:cubicBezTo>
                    <a:cubicBezTo>
                      <a:pt x="251" y="1"/>
                      <a:pt x="240" y="0"/>
                      <a:pt x="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p:cNvSpPr/>
              <p:nvPr/>
            </p:nvSpPr>
            <p:spPr>
              <a:xfrm>
                <a:off x="4103975" y="3968700"/>
                <a:ext cx="15975" cy="15000"/>
              </a:xfrm>
              <a:custGeom>
                <a:rect b="b" l="l" r="r" t="t"/>
                <a:pathLst>
                  <a:path extrusionOk="0" h="600" w="639">
                    <a:moveTo>
                      <a:pt x="266" y="1"/>
                    </a:moveTo>
                    <a:cubicBezTo>
                      <a:pt x="141" y="1"/>
                      <a:pt x="6" y="97"/>
                      <a:pt x="4" y="201"/>
                    </a:cubicBezTo>
                    <a:cubicBezTo>
                      <a:pt x="0" y="370"/>
                      <a:pt x="227" y="600"/>
                      <a:pt x="398" y="600"/>
                    </a:cubicBezTo>
                    <a:cubicBezTo>
                      <a:pt x="401" y="600"/>
                      <a:pt x="403" y="600"/>
                      <a:pt x="405" y="600"/>
                    </a:cubicBezTo>
                    <a:cubicBezTo>
                      <a:pt x="540" y="598"/>
                      <a:pt x="638" y="487"/>
                      <a:pt x="622" y="352"/>
                    </a:cubicBezTo>
                    <a:cubicBezTo>
                      <a:pt x="604" y="213"/>
                      <a:pt x="460" y="47"/>
                      <a:pt x="325" y="8"/>
                    </a:cubicBezTo>
                    <a:cubicBezTo>
                      <a:pt x="306" y="3"/>
                      <a:pt x="286" y="1"/>
                      <a:pt x="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6"/>
              <p:cNvSpPr/>
              <p:nvPr/>
            </p:nvSpPr>
            <p:spPr>
              <a:xfrm>
                <a:off x="3940900" y="3931400"/>
                <a:ext cx="120725" cy="151225"/>
              </a:xfrm>
              <a:custGeom>
                <a:rect b="b" l="l" r="r" t="t"/>
                <a:pathLst>
                  <a:path extrusionOk="0" h="6049" w="4829">
                    <a:moveTo>
                      <a:pt x="3375" y="336"/>
                    </a:moveTo>
                    <a:cubicBezTo>
                      <a:pt x="3445" y="336"/>
                      <a:pt x="3500" y="386"/>
                      <a:pt x="3546" y="492"/>
                    </a:cubicBezTo>
                    <a:cubicBezTo>
                      <a:pt x="3632" y="682"/>
                      <a:pt x="3708" y="876"/>
                      <a:pt x="3765" y="1079"/>
                    </a:cubicBezTo>
                    <a:cubicBezTo>
                      <a:pt x="4035" y="2051"/>
                      <a:pt x="4291" y="3025"/>
                      <a:pt x="4442" y="4023"/>
                    </a:cubicBezTo>
                    <a:cubicBezTo>
                      <a:pt x="4491" y="4348"/>
                      <a:pt x="4487" y="4678"/>
                      <a:pt x="4504" y="5005"/>
                    </a:cubicBezTo>
                    <a:cubicBezTo>
                      <a:pt x="4506" y="5077"/>
                      <a:pt x="4485" y="5152"/>
                      <a:pt x="4465" y="5222"/>
                    </a:cubicBezTo>
                    <a:cubicBezTo>
                      <a:pt x="4385" y="5496"/>
                      <a:pt x="4191" y="5648"/>
                      <a:pt x="3921" y="5695"/>
                    </a:cubicBezTo>
                    <a:cubicBezTo>
                      <a:pt x="3765" y="5721"/>
                      <a:pt x="3605" y="5725"/>
                      <a:pt x="3448" y="5742"/>
                    </a:cubicBezTo>
                    <a:cubicBezTo>
                      <a:pt x="2857" y="5709"/>
                      <a:pt x="2314" y="5515"/>
                      <a:pt x="1787" y="5265"/>
                    </a:cubicBezTo>
                    <a:cubicBezTo>
                      <a:pt x="1398" y="5087"/>
                      <a:pt x="1028" y="4882"/>
                      <a:pt x="710" y="4590"/>
                    </a:cubicBezTo>
                    <a:cubicBezTo>
                      <a:pt x="625" y="4512"/>
                      <a:pt x="543" y="4424"/>
                      <a:pt x="465" y="4334"/>
                    </a:cubicBezTo>
                    <a:cubicBezTo>
                      <a:pt x="324" y="4170"/>
                      <a:pt x="303" y="3980"/>
                      <a:pt x="393" y="3796"/>
                    </a:cubicBezTo>
                    <a:cubicBezTo>
                      <a:pt x="485" y="3608"/>
                      <a:pt x="598" y="3430"/>
                      <a:pt x="723" y="3264"/>
                    </a:cubicBezTo>
                    <a:cubicBezTo>
                      <a:pt x="1142" y="2712"/>
                      <a:pt x="1558" y="2153"/>
                      <a:pt x="2001" y="1619"/>
                    </a:cubicBezTo>
                    <a:cubicBezTo>
                      <a:pt x="2325" y="1230"/>
                      <a:pt x="2652" y="844"/>
                      <a:pt x="3049" y="527"/>
                    </a:cubicBezTo>
                    <a:cubicBezTo>
                      <a:pt x="3102" y="486"/>
                      <a:pt x="3153" y="443"/>
                      <a:pt x="3209" y="404"/>
                    </a:cubicBezTo>
                    <a:cubicBezTo>
                      <a:pt x="3272" y="359"/>
                      <a:pt x="3327" y="336"/>
                      <a:pt x="3375" y="336"/>
                    </a:cubicBezTo>
                    <a:close/>
                    <a:moveTo>
                      <a:pt x="3385" y="0"/>
                    </a:moveTo>
                    <a:cubicBezTo>
                      <a:pt x="3313" y="0"/>
                      <a:pt x="3237" y="23"/>
                      <a:pt x="3159" y="68"/>
                    </a:cubicBezTo>
                    <a:cubicBezTo>
                      <a:pt x="3010" y="158"/>
                      <a:pt x="2859" y="259"/>
                      <a:pt x="2738" y="381"/>
                    </a:cubicBezTo>
                    <a:cubicBezTo>
                      <a:pt x="2372" y="754"/>
                      <a:pt x="2001" y="1126"/>
                      <a:pt x="1670" y="1525"/>
                    </a:cubicBezTo>
                    <a:cubicBezTo>
                      <a:pt x="1244" y="2039"/>
                      <a:pt x="852" y="2579"/>
                      <a:pt x="449" y="3111"/>
                    </a:cubicBezTo>
                    <a:cubicBezTo>
                      <a:pt x="275" y="3340"/>
                      <a:pt x="117" y="3581"/>
                      <a:pt x="48" y="3870"/>
                    </a:cubicBezTo>
                    <a:cubicBezTo>
                      <a:pt x="1" y="4064"/>
                      <a:pt x="15" y="4246"/>
                      <a:pt x="127" y="4406"/>
                    </a:cubicBezTo>
                    <a:cubicBezTo>
                      <a:pt x="232" y="4555"/>
                      <a:pt x="352" y="4692"/>
                      <a:pt x="483" y="4815"/>
                    </a:cubicBezTo>
                    <a:cubicBezTo>
                      <a:pt x="778" y="5089"/>
                      <a:pt x="1118" y="5292"/>
                      <a:pt x="1476" y="5467"/>
                    </a:cubicBezTo>
                    <a:cubicBezTo>
                      <a:pt x="2098" y="5772"/>
                      <a:pt x="2736" y="6016"/>
                      <a:pt x="3503" y="6049"/>
                    </a:cubicBezTo>
                    <a:cubicBezTo>
                      <a:pt x="3581" y="6042"/>
                      <a:pt x="3720" y="6040"/>
                      <a:pt x="3855" y="6018"/>
                    </a:cubicBezTo>
                    <a:cubicBezTo>
                      <a:pt x="4424" y="5946"/>
                      <a:pt x="4759" y="5621"/>
                      <a:pt x="4811" y="5087"/>
                    </a:cubicBezTo>
                    <a:cubicBezTo>
                      <a:pt x="4829" y="4917"/>
                      <a:pt x="4825" y="4747"/>
                      <a:pt x="4813" y="4578"/>
                    </a:cubicBezTo>
                    <a:cubicBezTo>
                      <a:pt x="4770" y="3953"/>
                      <a:pt x="4647" y="3342"/>
                      <a:pt x="4489" y="2738"/>
                    </a:cubicBezTo>
                    <a:cubicBezTo>
                      <a:pt x="4309" y="2036"/>
                      <a:pt x="4115" y="1337"/>
                      <a:pt x="3914" y="641"/>
                    </a:cubicBezTo>
                    <a:cubicBezTo>
                      <a:pt x="3871" y="488"/>
                      <a:pt x="3792" y="338"/>
                      <a:pt x="3706" y="199"/>
                    </a:cubicBezTo>
                    <a:cubicBezTo>
                      <a:pt x="3621" y="68"/>
                      <a:pt x="3510" y="0"/>
                      <a:pt x="3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6"/>
              <p:cNvSpPr/>
              <p:nvPr/>
            </p:nvSpPr>
            <p:spPr>
              <a:xfrm>
                <a:off x="3948475" y="3939775"/>
                <a:ext cx="105075" cy="135175"/>
              </a:xfrm>
              <a:custGeom>
                <a:rect b="b" l="l" r="r" t="t"/>
                <a:pathLst>
                  <a:path extrusionOk="0" h="5407" w="4203">
                    <a:moveTo>
                      <a:pt x="3072" y="1"/>
                    </a:moveTo>
                    <a:cubicBezTo>
                      <a:pt x="3024" y="1"/>
                      <a:pt x="2969" y="24"/>
                      <a:pt x="2906" y="69"/>
                    </a:cubicBezTo>
                    <a:cubicBezTo>
                      <a:pt x="2850" y="108"/>
                      <a:pt x="2799" y="151"/>
                      <a:pt x="2746" y="192"/>
                    </a:cubicBezTo>
                    <a:cubicBezTo>
                      <a:pt x="2349" y="509"/>
                      <a:pt x="2022" y="895"/>
                      <a:pt x="1698" y="1284"/>
                    </a:cubicBezTo>
                    <a:cubicBezTo>
                      <a:pt x="1255" y="1818"/>
                      <a:pt x="839" y="2377"/>
                      <a:pt x="420" y="2929"/>
                    </a:cubicBezTo>
                    <a:cubicBezTo>
                      <a:pt x="295" y="3095"/>
                      <a:pt x="182" y="3273"/>
                      <a:pt x="90" y="3461"/>
                    </a:cubicBezTo>
                    <a:cubicBezTo>
                      <a:pt x="0" y="3645"/>
                      <a:pt x="21" y="3835"/>
                      <a:pt x="162" y="3999"/>
                    </a:cubicBezTo>
                    <a:cubicBezTo>
                      <a:pt x="240" y="4089"/>
                      <a:pt x="322" y="4177"/>
                      <a:pt x="407" y="4255"/>
                    </a:cubicBezTo>
                    <a:cubicBezTo>
                      <a:pt x="725" y="4547"/>
                      <a:pt x="1095" y="4752"/>
                      <a:pt x="1484" y="4930"/>
                    </a:cubicBezTo>
                    <a:cubicBezTo>
                      <a:pt x="2011" y="5180"/>
                      <a:pt x="2554" y="5374"/>
                      <a:pt x="3145" y="5407"/>
                    </a:cubicBezTo>
                    <a:cubicBezTo>
                      <a:pt x="3302" y="5390"/>
                      <a:pt x="3462" y="5386"/>
                      <a:pt x="3618" y="5360"/>
                    </a:cubicBezTo>
                    <a:cubicBezTo>
                      <a:pt x="3888" y="5313"/>
                      <a:pt x="4082" y="5161"/>
                      <a:pt x="4162" y="4887"/>
                    </a:cubicBezTo>
                    <a:cubicBezTo>
                      <a:pt x="4182" y="4817"/>
                      <a:pt x="4203" y="4742"/>
                      <a:pt x="4201" y="4670"/>
                    </a:cubicBezTo>
                    <a:cubicBezTo>
                      <a:pt x="4184" y="4343"/>
                      <a:pt x="4188" y="4013"/>
                      <a:pt x="4139" y="3688"/>
                    </a:cubicBezTo>
                    <a:cubicBezTo>
                      <a:pt x="3988" y="2690"/>
                      <a:pt x="3732" y="1716"/>
                      <a:pt x="3462" y="744"/>
                    </a:cubicBezTo>
                    <a:cubicBezTo>
                      <a:pt x="3405" y="541"/>
                      <a:pt x="3329" y="347"/>
                      <a:pt x="3243" y="157"/>
                    </a:cubicBezTo>
                    <a:cubicBezTo>
                      <a:pt x="3197" y="51"/>
                      <a:pt x="3142"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6"/>
              <p:cNvSpPr/>
              <p:nvPr/>
            </p:nvSpPr>
            <p:spPr>
              <a:xfrm>
                <a:off x="4004525" y="4036575"/>
                <a:ext cx="16400" cy="20275"/>
              </a:xfrm>
              <a:custGeom>
                <a:rect b="b" l="l" r="r" t="t"/>
                <a:pathLst>
                  <a:path extrusionOk="0" h="811" w="656">
                    <a:moveTo>
                      <a:pt x="232" y="0"/>
                    </a:moveTo>
                    <a:cubicBezTo>
                      <a:pt x="103" y="0"/>
                      <a:pt x="1" y="80"/>
                      <a:pt x="9" y="205"/>
                    </a:cubicBezTo>
                    <a:cubicBezTo>
                      <a:pt x="21" y="360"/>
                      <a:pt x="70" y="512"/>
                      <a:pt x="113" y="663"/>
                    </a:cubicBezTo>
                    <a:cubicBezTo>
                      <a:pt x="128" y="700"/>
                      <a:pt x="173" y="731"/>
                      <a:pt x="209" y="757"/>
                    </a:cubicBezTo>
                    <a:cubicBezTo>
                      <a:pt x="262" y="794"/>
                      <a:pt x="317" y="811"/>
                      <a:pt x="369" y="811"/>
                    </a:cubicBezTo>
                    <a:cubicBezTo>
                      <a:pt x="478" y="811"/>
                      <a:pt x="572" y="736"/>
                      <a:pt x="604" y="606"/>
                    </a:cubicBezTo>
                    <a:cubicBezTo>
                      <a:pt x="655" y="399"/>
                      <a:pt x="510" y="107"/>
                      <a:pt x="314" y="25"/>
                    </a:cubicBezTo>
                    <a:cubicBezTo>
                      <a:pt x="283" y="12"/>
                      <a:pt x="250" y="4"/>
                      <a:pt x="2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6"/>
              <p:cNvSpPr/>
              <p:nvPr/>
            </p:nvSpPr>
            <p:spPr>
              <a:xfrm>
                <a:off x="4022225" y="4009225"/>
                <a:ext cx="14650" cy="19700"/>
              </a:xfrm>
              <a:custGeom>
                <a:rect b="b" l="l" r="r" t="t"/>
                <a:pathLst>
                  <a:path extrusionOk="0" h="788" w="586">
                    <a:moveTo>
                      <a:pt x="336" y="0"/>
                    </a:moveTo>
                    <a:cubicBezTo>
                      <a:pt x="328" y="0"/>
                      <a:pt x="320" y="1"/>
                      <a:pt x="312" y="2"/>
                    </a:cubicBezTo>
                    <a:cubicBezTo>
                      <a:pt x="201" y="12"/>
                      <a:pt x="95" y="30"/>
                      <a:pt x="56" y="155"/>
                    </a:cubicBezTo>
                    <a:cubicBezTo>
                      <a:pt x="1" y="335"/>
                      <a:pt x="9" y="513"/>
                      <a:pt x="111" y="675"/>
                    </a:cubicBezTo>
                    <a:cubicBezTo>
                      <a:pt x="159" y="750"/>
                      <a:pt x="233" y="788"/>
                      <a:pt x="307" y="788"/>
                    </a:cubicBezTo>
                    <a:cubicBezTo>
                      <a:pt x="382" y="788"/>
                      <a:pt x="457" y="748"/>
                      <a:pt x="504" y="669"/>
                    </a:cubicBezTo>
                    <a:cubicBezTo>
                      <a:pt x="514" y="654"/>
                      <a:pt x="520" y="638"/>
                      <a:pt x="528" y="622"/>
                    </a:cubicBezTo>
                    <a:cubicBezTo>
                      <a:pt x="580" y="505"/>
                      <a:pt x="586" y="376"/>
                      <a:pt x="557" y="255"/>
                    </a:cubicBezTo>
                    <a:cubicBezTo>
                      <a:pt x="547" y="212"/>
                      <a:pt x="535" y="174"/>
                      <a:pt x="524" y="135"/>
                    </a:cubicBezTo>
                    <a:cubicBezTo>
                      <a:pt x="490" y="55"/>
                      <a:pt x="429" y="0"/>
                      <a:pt x="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6"/>
              <p:cNvSpPr/>
              <p:nvPr/>
            </p:nvSpPr>
            <p:spPr>
              <a:xfrm>
                <a:off x="3993900" y="3988975"/>
                <a:ext cx="13925" cy="19500"/>
              </a:xfrm>
              <a:custGeom>
                <a:rect b="b" l="l" r="r" t="t"/>
                <a:pathLst>
                  <a:path extrusionOk="0" h="780" w="557">
                    <a:moveTo>
                      <a:pt x="215" y="1"/>
                    </a:moveTo>
                    <a:cubicBezTo>
                      <a:pt x="206" y="1"/>
                      <a:pt x="198" y="2"/>
                      <a:pt x="190" y="4"/>
                    </a:cubicBezTo>
                    <a:cubicBezTo>
                      <a:pt x="68" y="32"/>
                      <a:pt x="23" y="132"/>
                      <a:pt x="10" y="241"/>
                    </a:cubicBezTo>
                    <a:cubicBezTo>
                      <a:pt x="0" y="337"/>
                      <a:pt x="0" y="435"/>
                      <a:pt x="16" y="527"/>
                    </a:cubicBezTo>
                    <a:cubicBezTo>
                      <a:pt x="51" y="682"/>
                      <a:pt x="166" y="780"/>
                      <a:pt x="291" y="780"/>
                    </a:cubicBezTo>
                    <a:cubicBezTo>
                      <a:pt x="298" y="780"/>
                      <a:pt x="306" y="780"/>
                      <a:pt x="313" y="779"/>
                    </a:cubicBezTo>
                    <a:cubicBezTo>
                      <a:pt x="444" y="767"/>
                      <a:pt x="534" y="656"/>
                      <a:pt x="553" y="490"/>
                    </a:cubicBezTo>
                    <a:cubicBezTo>
                      <a:pt x="555" y="486"/>
                      <a:pt x="555" y="484"/>
                      <a:pt x="555" y="480"/>
                    </a:cubicBezTo>
                    <a:cubicBezTo>
                      <a:pt x="557" y="429"/>
                      <a:pt x="555" y="380"/>
                      <a:pt x="544" y="331"/>
                    </a:cubicBezTo>
                    <a:cubicBezTo>
                      <a:pt x="536" y="286"/>
                      <a:pt x="524" y="229"/>
                      <a:pt x="501" y="177"/>
                    </a:cubicBezTo>
                    <a:cubicBezTo>
                      <a:pt x="466" y="93"/>
                      <a:pt x="308" y="1"/>
                      <a:pt x="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a:off x="3965750" y="4021550"/>
                <a:ext cx="20175" cy="13600"/>
              </a:xfrm>
              <a:custGeom>
                <a:rect b="b" l="l" r="r" t="t"/>
                <a:pathLst>
                  <a:path extrusionOk="0" h="544" w="807">
                    <a:moveTo>
                      <a:pt x="402" y="1"/>
                    </a:moveTo>
                    <a:cubicBezTo>
                      <a:pt x="386" y="1"/>
                      <a:pt x="371" y="1"/>
                      <a:pt x="355" y="2"/>
                    </a:cubicBezTo>
                    <a:cubicBezTo>
                      <a:pt x="312" y="4"/>
                      <a:pt x="269" y="18"/>
                      <a:pt x="222" y="22"/>
                    </a:cubicBezTo>
                    <a:cubicBezTo>
                      <a:pt x="128" y="32"/>
                      <a:pt x="62" y="79"/>
                      <a:pt x="32" y="165"/>
                    </a:cubicBezTo>
                    <a:cubicBezTo>
                      <a:pt x="1" y="253"/>
                      <a:pt x="25" y="333"/>
                      <a:pt x="85" y="401"/>
                    </a:cubicBezTo>
                    <a:cubicBezTo>
                      <a:pt x="183" y="511"/>
                      <a:pt x="310" y="542"/>
                      <a:pt x="435" y="544"/>
                    </a:cubicBezTo>
                    <a:cubicBezTo>
                      <a:pt x="631" y="544"/>
                      <a:pt x="762" y="468"/>
                      <a:pt x="782" y="345"/>
                    </a:cubicBezTo>
                    <a:cubicBezTo>
                      <a:pt x="807" y="212"/>
                      <a:pt x="688" y="59"/>
                      <a:pt x="523" y="14"/>
                    </a:cubicBezTo>
                    <a:cubicBezTo>
                      <a:pt x="482" y="4"/>
                      <a:pt x="442" y="1"/>
                      <a:pt x="4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p:nvPr/>
            </p:nvSpPr>
            <p:spPr>
              <a:xfrm>
                <a:off x="4011525" y="3963400"/>
                <a:ext cx="12875" cy="18500"/>
              </a:xfrm>
              <a:custGeom>
                <a:rect b="b" l="l" r="r" t="t"/>
                <a:pathLst>
                  <a:path extrusionOk="0" h="740" w="515">
                    <a:moveTo>
                      <a:pt x="289" y="0"/>
                    </a:moveTo>
                    <a:cubicBezTo>
                      <a:pt x="245" y="0"/>
                      <a:pt x="201" y="17"/>
                      <a:pt x="167" y="47"/>
                    </a:cubicBezTo>
                    <a:cubicBezTo>
                      <a:pt x="21" y="177"/>
                      <a:pt x="1" y="515"/>
                      <a:pt x="128" y="660"/>
                    </a:cubicBezTo>
                    <a:cubicBezTo>
                      <a:pt x="175" y="713"/>
                      <a:pt x="237" y="740"/>
                      <a:pt x="298" y="740"/>
                    </a:cubicBezTo>
                    <a:cubicBezTo>
                      <a:pt x="368" y="740"/>
                      <a:pt x="434" y="705"/>
                      <a:pt x="474" y="636"/>
                    </a:cubicBezTo>
                    <a:cubicBezTo>
                      <a:pt x="515" y="564"/>
                      <a:pt x="496" y="167"/>
                      <a:pt x="435" y="81"/>
                    </a:cubicBezTo>
                    <a:cubicBezTo>
                      <a:pt x="398" y="26"/>
                      <a:pt x="344" y="0"/>
                      <a:pt x="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a:off x="4063700" y="3750400"/>
                <a:ext cx="138850" cy="133250"/>
              </a:xfrm>
              <a:custGeom>
                <a:rect b="b" l="l" r="r" t="t"/>
                <a:pathLst>
                  <a:path extrusionOk="0" h="5330" w="5554">
                    <a:moveTo>
                      <a:pt x="2174" y="307"/>
                    </a:moveTo>
                    <a:cubicBezTo>
                      <a:pt x="2313" y="332"/>
                      <a:pt x="2456" y="348"/>
                      <a:pt x="2591" y="385"/>
                    </a:cubicBezTo>
                    <a:cubicBezTo>
                      <a:pt x="3460" y="645"/>
                      <a:pt x="4183" y="1128"/>
                      <a:pt x="4741" y="1837"/>
                    </a:cubicBezTo>
                    <a:cubicBezTo>
                      <a:pt x="4895" y="2030"/>
                      <a:pt x="4993" y="2265"/>
                      <a:pt x="5109" y="2486"/>
                    </a:cubicBezTo>
                    <a:cubicBezTo>
                      <a:pt x="5185" y="2623"/>
                      <a:pt x="5144" y="2756"/>
                      <a:pt x="5034" y="2854"/>
                    </a:cubicBezTo>
                    <a:cubicBezTo>
                      <a:pt x="4850" y="3012"/>
                      <a:pt x="4668" y="3184"/>
                      <a:pt x="4461" y="3304"/>
                    </a:cubicBezTo>
                    <a:cubicBezTo>
                      <a:pt x="3522" y="3853"/>
                      <a:pt x="2542" y="4329"/>
                      <a:pt x="1533" y="4741"/>
                    </a:cubicBezTo>
                    <a:cubicBezTo>
                      <a:pt x="1249" y="4855"/>
                      <a:pt x="966" y="4978"/>
                      <a:pt x="660" y="5023"/>
                    </a:cubicBezTo>
                    <a:cubicBezTo>
                      <a:pt x="623" y="5029"/>
                      <a:pt x="582" y="5037"/>
                      <a:pt x="543" y="5037"/>
                    </a:cubicBezTo>
                    <a:cubicBezTo>
                      <a:pt x="412" y="5035"/>
                      <a:pt x="388" y="5005"/>
                      <a:pt x="357" y="4874"/>
                    </a:cubicBezTo>
                    <a:cubicBezTo>
                      <a:pt x="312" y="4673"/>
                      <a:pt x="359" y="4479"/>
                      <a:pt x="404" y="4286"/>
                    </a:cubicBezTo>
                    <a:cubicBezTo>
                      <a:pt x="674" y="3190"/>
                      <a:pt x="993" y="2110"/>
                      <a:pt x="1425" y="1066"/>
                    </a:cubicBezTo>
                    <a:cubicBezTo>
                      <a:pt x="1494" y="894"/>
                      <a:pt x="1588" y="729"/>
                      <a:pt x="1689" y="573"/>
                    </a:cubicBezTo>
                    <a:cubicBezTo>
                      <a:pt x="1822" y="368"/>
                      <a:pt x="1928" y="321"/>
                      <a:pt x="2174" y="307"/>
                    </a:cubicBezTo>
                    <a:close/>
                    <a:moveTo>
                      <a:pt x="2070" y="0"/>
                    </a:moveTo>
                    <a:cubicBezTo>
                      <a:pt x="1854" y="0"/>
                      <a:pt x="1637" y="120"/>
                      <a:pt x="1486" y="332"/>
                    </a:cubicBezTo>
                    <a:cubicBezTo>
                      <a:pt x="1335" y="549"/>
                      <a:pt x="1206" y="784"/>
                      <a:pt x="1106" y="1029"/>
                    </a:cubicBezTo>
                    <a:cubicBezTo>
                      <a:pt x="711" y="1995"/>
                      <a:pt x="404" y="2991"/>
                      <a:pt x="152" y="4004"/>
                    </a:cubicBezTo>
                    <a:cubicBezTo>
                      <a:pt x="87" y="4274"/>
                      <a:pt x="36" y="4550"/>
                      <a:pt x="19" y="4822"/>
                    </a:cubicBezTo>
                    <a:cubicBezTo>
                      <a:pt x="1" y="5138"/>
                      <a:pt x="214" y="5326"/>
                      <a:pt x="531" y="5330"/>
                    </a:cubicBezTo>
                    <a:cubicBezTo>
                      <a:pt x="782" y="5330"/>
                      <a:pt x="1024" y="5258"/>
                      <a:pt x="1257" y="5168"/>
                    </a:cubicBezTo>
                    <a:cubicBezTo>
                      <a:pt x="2350" y="4751"/>
                      <a:pt x="3397" y="4235"/>
                      <a:pt x="4424" y="3681"/>
                    </a:cubicBezTo>
                    <a:cubicBezTo>
                      <a:pt x="4663" y="3552"/>
                      <a:pt x="4897" y="3401"/>
                      <a:pt x="5097" y="3223"/>
                    </a:cubicBezTo>
                    <a:cubicBezTo>
                      <a:pt x="5508" y="2854"/>
                      <a:pt x="5553" y="2703"/>
                      <a:pt x="5341" y="2232"/>
                    </a:cubicBezTo>
                    <a:cubicBezTo>
                      <a:pt x="5232" y="1995"/>
                      <a:pt x="5089" y="1762"/>
                      <a:pt x="4921" y="1557"/>
                    </a:cubicBezTo>
                    <a:cubicBezTo>
                      <a:pt x="4438" y="972"/>
                      <a:pt x="3841" y="526"/>
                      <a:pt x="3131" y="240"/>
                    </a:cubicBezTo>
                    <a:cubicBezTo>
                      <a:pt x="2826" y="117"/>
                      <a:pt x="2515" y="15"/>
                      <a:pt x="2116" y="2"/>
                    </a:cubicBezTo>
                    <a:cubicBezTo>
                      <a:pt x="2101" y="1"/>
                      <a:pt x="2085"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a:off x="4071475" y="3758075"/>
                <a:ext cx="121875" cy="118275"/>
              </a:xfrm>
              <a:custGeom>
                <a:rect b="b" l="l" r="r" t="t"/>
                <a:pathLst>
                  <a:path extrusionOk="0" h="4731" w="4875">
                    <a:moveTo>
                      <a:pt x="1863" y="0"/>
                    </a:moveTo>
                    <a:cubicBezTo>
                      <a:pt x="1617" y="14"/>
                      <a:pt x="1511" y="61"/>
                      <a:pt x="1378" y="266"/>
                    </a:cubicBezTo>
                    <a:cubicBezTo>
                      <a:pt x="1277" y="422"/>
                      <a:pt x="1183" y="587"/>
                      <a:pt x="1114" y="759"/>
                    </a:cubicBezTo>
                    <a:cubicBezTo>
                      <a:pt x="682" y="1803"/>
                      <a:pt x="363" y="2883"/>
                      <a:pt x="93" y="3979"/>
                    </a:cubicBezTo>
                    <a:cubicBezTo>
                      <a:pt x="48" y="4172"/>
                      <a:pt x="1" y="4366"/>
                      <a:pt x="46" y="4567"/>
                    </a:cubicBezTo>
                    <a:cubicBezTo>
                      <a:pt x="77" y="4698"/>
                      <a:pt x="101" y="4728"/>
                      <a:pt x="232" y="4730"/>
                    </a:cubicBezTo>
                    <a:cubicBezTo>
                      <a:pt x="271" y="4730"/>
                      <a:pt x="312" y="4722"/>
                      <a:pt x="349" y="4716"/>
                    </a:cubicBezTo>
                    <a:cubicBezTo>
                      <a:pt x="655" y="4671"/>
                      <a:pt x="938" y="4548"/>
                      <a:pt x="1222" y="4434"/>
                    </a:cubicBezTo>
                    <a:cubicBezTo>
                      <a:pt x="2231" y="4022"/>
                      <a:pt x="3211" y="3546"/>
                      <a:pt x="4150" y="2997"/>
                    </a:cubicBezTo>
                    <a:cubicBezTo>
                      <a:pt x="4357" y="2877"/>
                      <a:pt x="4539" y="2705"/>
                      <a:pt x="4723" y="2547"/>
                    </a:cubicBezTo>
                    <a:cubicBezTo>
                      <a:pt x="4833" y="2449"/>
                      <a:pt x="4874" y="2316"/>
                      <a:pt x="4798" y="2179"/>
                    </a:cubicBezTo>
                    <a:cubicBezTo>
                      <a:pt x="4682" y="1958"/>
                      <a:pt x="4584" y="1723"/>
                      <a:pt x="4430" y="1530"/>
                    </a:cubicBezTo>
                    <a:cubicBezTo>
                      <a:pt x="3872" y="821"/>
                      <a:pt x="3149" y="338"/>
                      <a:pt x="2280" y="78"/>
                    </a:cubicBezTo>
                    <a:cubicBezTo>
                      <a:pt x="2145" y="41"/>
                      <a:pt x="2002" y="25"/>
                      <a:pt x="18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a:off x="4144275" y="3793550"/>
                <a:ext cx="21800" cy="14675"/>
              </a:xfrm>
              <a:custGeom>
                <a:rect b="b" l="l" r="r" t="t"/>
                <a:pathLst>
                  <a:path extrusionOk="0" h="587" w="872">
                    <a:moveTo>
                      <a:pt x="400" y="1"/>
                    </a:moveTo>
                    <a:cubicBezTo>
                      <a:pt x="290" y="1"/>
                      <a:pt x="183" y="34"/>
                      <a:pt x="111" y="103"/>
                    </a:cubicBezTo>
                    <a:cubicBezTo>
                      <a:pt x="21" y="189"/>
                      <a:pt x="0" y="312"/>
                      <a:pt x="84" y="390"/>
                    </a:cubicBezTo>
                    <a:cubicBezTo>
                      <a:pt x="191" y="485"/>
                      <a:pt x="303" y="586"/>
                      <a:pt x="466" y="586"/>
                    </a:cubicBezTo>
                    <a:cubicBezTo>
                      <a:pt x="467" y="586"/>
                      <a:pt x="469" y="586"/>
                      <a:pt x="471" y="586"/>
                    </a:cubicBezTo>
                    <a:cubicBezTo>
                      <a:pt x="536" y="570"/>
                      <a:pt x="606" y="564"/>
                      <a:pt x="667" y="539"/>
                    </a:cubicBezTo>
                    <a:cubicBezTo>
                      <a:pt x="829" y="472"/>
                      <a:pt x="872" y="302"/>
                      <a:pt x="767" y="161"/>
                    </a:cubicBezTo>
                    <a:cubicBezTo>
                      <a:pt x="689" y="57"/>
                      <a:pt x="542" y="1"/>
                      <a:pt x="4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6"/>
              <p:cNvSpPr/>
              <p:nvPr/>
            </p:nvSpPr>
            <p:spPr>
              <a:xfrm>
                <a:off x="4116350" y="3776300"/>
                <a:ext cx="15725" cy="17925"/>
              </a:xfrm>
              <a:custGeom>
                <a:rect b="b" l="l" r="r" t="t"/>
                <a:pathLst>
                  <a:path extrusionOk="0" h="717" w="629">
                    <a:moveTo>
                      <a:pt x="263" y="0"/>
                    </a:moveTo>
                    <a:cubicBezTo>
                      <a:pt x="233" y="0"/>
                      <a:pt x="204" y="6"/>
                      <a:pt x="174" y="18"/>
                    </a:cubicBezTo>
                    <a:cubicBezTo>
                      <a:pt x="123" y="38"/>
                      <a:pt x="84" y="71"/>
                      <a:pt x="53" y="120"/>
                    </a:cubicBezTo>
                    <a:cubicBezTo>
                      <a:pt x="0" y="206"/>
                      <a:pt x="0" y="317"/>
                      <a:pt x="41" y="409"/>
                    </a:cubicBezTo>
                    <a:cubicBezTo>
                      <a:pt x="72" y="480"/>
                      <a:pt x="104" y="552"/>
                      <a:pt x="143" y="615"/>
                    </a:cubicBezTo>
                    <a:cubicBezTo>
                      <a:pt x="184" y="684"/>
                      <a:pt x="249" y="716"/>
                      <a:pt x="324" y="716"/>
                    </a:cubicBezTo>
                    <a:cubicBezTo>
                      <a:pt x="347" y="716"/>
                      <a:pt x="371" y="713"/>
                      <a:pt x="395" y="707"/>
                    </a:cubicBezTo>
                    <a:cubicBezTo>
                      <a:pt x="503" y="685"/>
                      <a:pt x="563" y="621"/>
                      <a:pt x="587" y="517"/>
                    </a:cubicBezTo>
                    <a:cubicBezTo>
                      <a:pt x="628" y="360"/>
                      <a:pt x="575" y="227"/>
                      <a:pt x="473" y="112"/>
                    </a:cubicBezTo>
                    <a:cubicBezTo>
                      <a:pt x="406" y="36"/>
                      <a:pt x="335" y="0"/>
                      <a:pt x="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
              <p:cNvSpPr/>
              <p:nvPr/>
            </p:nvSpPr>
            <p:spPr>
              <a:xfrm>
                <a:off x="4088725" y="3841800"/>
                <a:ext cx="14250" cy="17950"/>
              </a:xfrm>
              <a:custGeom>
                <a:rect b="b" l="l" r="r" t="t"/>
                <a:pathLst>
                  <a:path extrusionOk="0" h="718" w="570">
                    <a:moveTo>
                      <a:pt x="359" y="1"/>
                    </a:moveTo>
                    <a:cubicBezTo>
                      <a:pt x="316" y="1"/>
                      <a:pt x="272" y="17"/>
                      <a:pt x="229" y="41"/>
                    </a:cubicBezTo>
                    <a:cubicBezTo>
                      <a:pt x="72" y="137"/>
                      <a:pt x="8" y="287"/>
                      <a:pt x="0" y="438"/>
                    </a:cubicBezTo>
                    <a:cubicBezTo>
                      <a:pt x="0" y="600"/>
                      <a:pt x="51" y="675"/>
                      <a:pt x="148" y="706"/>
                    </a:cubicBezTo>
                    <a:cubicBezTo>
                      <a:pt x="172" y="714"/>
                      <a:pt x="196" y="717"/>
                      <a:pt x="219" y="717"/>
                    </a:cubicBezTo>
                    <a:cubicBezTo>
                      <a:pt x="305" y="717"/>
                      <a:pt x="385" y="669"/>
                      <a:pt x="430" y="579"/>
                    </a:cubicBezTo>
                    <a:cubicBezTo>
                      <a:pt x="477" y="479"/>
                      <a:pt x="518" y="373"/>
                      <a:pt x="547" y="264"/>
                    </a:cubicBezTo>
                    <a:cubicBezTo>
                      <a:pt x="569" y="178"/>
                      <a:pt x="542" y="96"/>
                      <a:pt x="467" y="39"/>
                    </a:cubicBezTo>
                    <a:cubicBezTo>
                      <a:pt x="432" y="12"/>
                      <a:pt x="396" y="1"/>
                      <a:pt x="3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4125700" y="3820150"/>
                <a:ext cx="17875" cy="13275"/>
              </a:xfrm>
              <a:custGeom>
                <a:rect b="b" l="l" r="r" t="t"/>
                <a:pathLst>
                  <a:path extrusionOk="0" h="531" w="715">
                    <a:moveTo>
                      <a:pt x="456" y="1"/>
                    </a:moveTo>
                    <a:cubicBezTo>
                      <a:pt x="419" y="1"/>
                      <a:pt x="382" y="8"/>
                      <a:pt x="346" y="21"/>
                    </a:cubicBezTo>
                    <a:cubicBezTo>
                      <a:pt x="268" y="48"/>
                      <a:pt x="191" y="79"/>
                      <a:pt x="119" y="126"/>
                    </a:cubicBezTo>
                    <a:cubicBezTo>
                      <a:pt x="19" y="187"/>
                      <a:pt x="0" y="308"/>
                      <a:pt x="43" y="412"/>
                    </a:cubicBezTo>
                    <a:cubicBezTo>
                      <a:pt x="76" y="483"/>
                      <a:pt x="138" y="531"/>
                      <a:pt x="226" y="531"/>
                    </a:cubicBezTo>
                    <a:cubicBezTo>
                      <a:pt x="244" y="531"/>
                      <a:pt x="263" y="529"/>
                      <a:pt x="283" y="525"/>
                    </a:cubicBezTo>
                    <a:cubicBezTo>
                      <a:pt x="387" y="502"/>
                      <a:pt x="489" y="463"/>
                      <a:pt x="579" y="410"/>
                    </a:cubicBezTo>
                    <a:cubicBezTo>
                      <a:pt x="682" y="349"/>
                      <a:pt x="715" y="238"/>
                      <a:pt x="678" y="146"/>
                    </a:cubicBezTo>
                    <a:cubicBezTo>
                      <a:pt x="657" y="95"/>
                      <a:pt x="627" y="62"/>
                      <a:pt x="586" y="36"/>
                    </a:cubicBezTo>
                    <a:cubicBezTo>
                      <a:pt x="547" y="12"/>
                      <a:pt x="502" y="1"/>
                      <a:pt x="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4096550" y="3805200"/>
                <a:ext cx="13950" cy="14450"/>
              </a:xfrm>
              <a:custGeom>
                <a:rect b="b" l="l" r="r" t="t"/>
                <a:pathLst>
                  <a:path extrusionOk="0" h="578" w="558">
                    <a:moveTo>
                      <a:pt x="362" y="1"/>
                    </a:moveTo>
                    <a:cubicBezTo>
                      <a:pt x="340" y="1"/>
                      <a:pt x="317" y="4"/>
                      <a:pt x="293" y="10"/>
                    </a:cubicBezTo>
                    <a:cubicBezTo>
                      <a:pt x="129" y="51"/>
                      <a:pt x="0" y="216"/>
                      <a:pt x="11" y="388"/>
                    </a:cubicBezTo>
                    <a:cubicBezTo>
                      <a:pt x="18" y="502"/>
                      <a:pt x="93" y="577"/>
                      <a:pt x="195" y="577"/>
                    </a:cubicBezTo>
                    <a:cubicBezTo>
                      <a:pt x="210" y="577"/>
                      <a:pt x="226" y="576"/>
                      <a:pt x="242" y="572"/>
                    </a:cubicBezTo>
                    <a:cubicBezTo>
                      <a:pt x="405" y="542"/>
                      <a:pt x="549" y="376"/>
                      <a:pt x="553" y="212"/>
                    </a:cubicBezTo>
                    <a:cubicBezTo>
                      <a:pt x="558" y="85"/>
                      <a:pt x="479" y="1"/>
                      <a:pt x="3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6"/>
              <p:cNvSpPr/>
              <p:nvPr/>
            </p:nvSpPr>
            <p:spPr>
              <a:xfrm>
                <a:off x="3891350" y="3793850"/>
                <a:ext cx="136025" cy="112025"/>
              </a:xfrm>
              <a:custGeom>
                <a:rect b="b" l="l" r="r" t="t"/>
                <a:pathLst>
                  <a:path extrusionOk="0" h="4481" w="5441">
                    <a:moveTo>
                      <a:pt x="2251" y="307"/>
                    </a:moveTo>
                    <a:cubicBezTo>
                      <a:pt x="2366" y="307"/>
                      <a:pt x="2480" y="362"/>
                      <a:pt x="2602" y="472"/>
                    </a:cubicBezTo>
                    <a:cubicBezTo>
                      <a:pt x="2772" y="623"/>
                      <a:pt x="2934" y="783"/>
                      <a:pt x="3079" y="957"/>
                    </a:cubicBezTo>
                    <a:cubicBezTo>
                      <a:pt x="3654" y="1642"/>
                      <a:pt x="4221" y="2338"/>
                      <a:pt x="4695" y="3101"/>
                    </a:cubicBezTo>
                    <a:cubicBezTo>
                      <a:pt x="4820" y="3303"/>
                      <a:pt x="4923" y="3520"/>
                      <a:pt x="5015" y="3737"/>
                    </a:cubicBezTo>
                    <a:cubicBezTo>
                      <a:pt x="5101" y="3944"/>
                      <a:pt x="5047" y="4054"/>
                      <a:pt x="4828" y="4093"/>
                    </a:cubicBezTo>
                    <a:cubicBezTo>
                      <a:pt x="4538" y="4142"/>
                      <a:pt x="4245" y="4165"/>
                      <a:pt x="3951" y="4183"/>
                    </a:cubicBezTo>
                    <a:cubicBezTo>
                      <a:pt x="3857" y="4188"/>
                      <a:pt x="3764" y="4190"/>
                      <a:pt x="3670" y="4190"/>
                    </a:cubicBezTo>
                    <a:cubicBezTo>
                      <a:pt x="3509" y="4190"/>
                      <a:pt x="3347" y="4185"/>
                      <a:pt x="3186" y="4185"/>
                    </a:cubicBezTo>
                    <a:cubicBezTo>
                      <a:pt x="3186" y="4186"/>
                      <a:pt x="3167" y="4187"/>
                      <a:pt x="3133" y="4187"/>
                    </a:cubicBezTo>
                    <a:cubicBezTo>
                      <a:pt x="2858" y="4187"/>
                      <a:pt x="1573" y="4152"/>
                      <a:pt x="890" y="4118"/>
                    </a:cubicBezTo>
                    <a:cubicBezTo>
                      <a:pt x="753" y="4112"/>
                      <a:pt x="620" y="4075"/>
                      <a:pt x="487" y="4052"/>
                    </a:cubicBezTo>
                    <a:cubicBezTo>
                      <a:pt x="368" y="4034"/>
                      <a:pt x="321" y="3958"/>
                      <a:pt x="311" y="3839"/>
                    </a:cubicBezTo>
                    <a:cubicBezTo>
                      <a:pt x="291" y="3586"/>
                      <a:pt x="338" y="3344"/>
                      <a:pt x="389" y="3099"/>
                    </a:cubicBezTo>
                    <a:cubicBezTo>
                      <a:pt x="552" y="2287"/>
                      <a:pt x="925" y="1575"/>
                      <a:pt x="1434" y="930"/>
                    </a:cubicBezTo>
                    <a:cubicBezTo>
                      <a:pt x="1571" y="752"/>
                      <a:pt x="1743" y="597"/>
                      <a:pt x="1917" y="453"/>
                    </a:cubicBezTo>
                    <a:cubicBezTo>
                      <a:pt x="2035" y="355"/>
                      <a:pt x="2144" y="307"/>
                      <a:pt x="2251" y="307"/>
                    </a:cubicBezTo>
                    <a:close/>
                    <a:moveTo>
                      <a:pt x="2268" y="1"/>
                    </a:moveTo>
                    <a:cubicBezTo>
                      <a:pt x="2110" y="1"/>
                      <a:pt x="1951" y="57"/>
                      <a:pt x="1798" y="167"/>
                    </a:cubicBezTo>
                    <a:cubicBezTo>
                      <a:pt x="1637" y="282"/>
                      <a:pt x="1483" y="415"/>
                      <a:pt x="1354" y="564"/>
                    </a:cubicBezTo>
                    <a:cubicBezTo>
                      <a:pt x="722" y="1290"/>
                      <a:pt x="301" y="2127"/>
                      <a:pt x="100" y="3072"/>
                    </a:cubicBezTo>
                    <a:cubicBezTo>
                      <a:pt x="39" y="3361"/>
                      <a:pt x="0" y="3653"/>
                      <a:pt x="31" y="3950"/>
                    </a:cubicBezTo>
                    <a:cubicBezTo>
                      <a:pt x="49" y="4142"/>
                      <a:pt x="166" y="4300"/>
                      <a:pt x="350" y="4341"/>
                    </a:cubicBezTo>
                    <a:cubicBezTo>
                      <a:pt x="483" y="4369"/>
                      <a:pt x="616" y="4400"/>
                      <a:pt x="751" y="4408"/>
                    </a:cubicBezTo>
                    <a:cubicBezTo>
                      <a:pt x="1369" y="4446"/>
                      <a:pt x="2498" y="4480"/>
                      <a:pt x="2864" y="4480"/>
                    </a:cubicBezTo>
                    <a:cubicBezTo>
                      <a:pt x="2938" y="4480"/>
                      <a:pt x="2980" y="4479"/>
                      <a:pt x="2981" y="4476"/>
                    </a:cubicBezTo>
                    <a:cubicBezTo>
                      <a:pt x="3251" y="4476"/>
                      <a:pt x="3521" y="4479"/>
                      <a:pt x="3791" y="4479"/>
                    </a:cubicBezTo>
                    <a:cubicBezTo>
                      <a:pt x="3980" y="4479"/>
                      <a:pt x="4169" y="4478"/>
                      <a:pt x="4358" y="4472"/>
                    </a:cubicBezTo>
                    <a:cubicBezTo>
                      <a:pt x="4573" y="4463"/>
                      <a:pt x="4792" y="4435"/>
                      <a:pt x="4992" y="4369"/>
                    </a:cubicBezTo>
                    <a:cubicBezTo>
                      <a:pt x="5303" y="4263"/>
                      <a:pt x="5440" y="4026"/>
                      <a:pt x="5334" y="3700"/>
                    </a:cubicBezTo>
                    <a:cubicBezTo>
                      <a:pt x="5313" y="3639"/>
                      <a:pt x="5301" y="3578"/>
                      <a:pt x="5270" y="3524"/>
                    </a:cubicBezTo>
                    <a:cubicBezTo>
                      <a:pt x="5127" y="3260"/>
                      <a:pt x="4996" y="2990"/>
                      <a:pt x="4833" y="2739"/>
                    </a:cubicBezTo>
                    <a:cubicBezTo>
                      <a:pt x="4372" y="2037"/>
                      <a:pt x="3846" y="1382"/>
                      <a:pt x="3306" y="740"/>
                    </a:cubicBezTo>
                    <a:cubicBezTo>
                      <a:pt x="3141" y="543"/>
                      <a:pt x="2954" y="355"/>
                      <a:pt x="2754" y="189"/>
                    </a:cubicBezTo>
                    <a:cubicBezTo>
                      <a:pt x="2600" y="63"/>
                      <a:pt x="2435" y="1"/>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3898600" y="3801500"/>
                <a:ext cx="120275" cy="97125"/>
              </a:xfrm>
              <a:custGeom>
                <a:rect b="b" l="l" r="r" t="t"/>
                <a:pathLst>
                  <a:path extrusionOk="0" h="3885" w="4811">
                    <a:moveTo>
                      <a:pt x="1961" y="1"/>
                    </a:moveTo>
                    <a:cubicBezTo>
                      <a:pt x="1854" y="1"/>
                      <a:pt x="1745" y="49"/>
                      <a:pt x="1627" y="147"/>
                    </a:cubicBezTo>
                    <a:cubicBezTo>
                      <a:pt x="1453" y="291"/>
                      <a:pt x="1281" y="446"/>
                      <a:pt x="1144" y="624"/>
                    </a:cubicBezTo>
                    <a:cubicBezTo>
                      <a:pt x="635" y="1269"/>
                      <a:pt x="262" y="1981"/>
                      <a:pt x="99" y="2793"/>
                    </a:cubicBezTo>
                    <a:cubicBezTo>
                      <a:pt x="48" y="3038"/>
                      <a:pt x="1" y="3280"/>
                      <a:pt x="21" y="3533"/>
                    </a:cubicBezTo>
                    <a:cubicBezTo>
                      <a:pt x="31" y="3652"/>
                      <a:pt x="78" y="3728"/>
                      <a:pt x="197" y="3746"/>
                    </a:cubicBezTo>
                    <a:cubicBezTo>
                      <a:pt x="330" y="3769"/>
                      <a:pt x="463" y="3806"/>
                      <a:pt x="600" y="3812"/>
                    </a:cubicBezTo>
                    <a:cubicBezTo>
                      <a:pt x="1283" y="3846"/>
                      <a:pt x="2568" y="3881"/>
                      <a:pt x="2843" y="3881"/>
                    </a:cubicBezTo>
                    <a:cubicBezTo>
                      <a:pt x="2877" y="3881"/>
                      <a:pt x="2896" y="3880"/>
                      <a:pt x="2896" y="3879"/>
                    </a:cubicBezTo>
                    <a:cubicBezTo>
                      <a:pt x="3057" y="3879"/>
                      <a:pt x="3219" y="3884"/>
                      <a:pt x="3380" y="3884"/>
                    </a:cubicBezTo>
                    <a:cubicBezTo>
                      <a:pt x="3474" y="3884"/>
                      <a:pt x="3567" y="3882"/>
                      <a:pt x="3661" y="3877"/>
                    </a:cubicBezTo>
                    <a:cubicBezTo>
                      <a:pt x="3955" y="3859"/>
                      <a:pt x="4248" y="3836"/>
                      <a:pt x="4538" y="3787"/>
                    </a:cubicBezTo>
                    <a:cubicBezTo>
                      <a:pt x="4757" y="3748"/>
                      <a:pt x="4811" y="3638"/>
                      <a:pt x="4725" y="3431"/>
                    </a:cubicBezTo>
                    <a:cubicBezTo>
                      <a:pt x="4633" y="3214"/>
                      <a:pt x="4530" y="2997"/>
                      <a:pt x="4405" y="2795"/>
                    </a:cubicBezTo>
                    <a:cubicBezTo>
                      <a:pt x="3931" y="2032"/>
                      <a:pt x="3364" y="1336"/>
                      <a:pt x="2789" y="651"/>
                    </a:cubicBezTo>
                    <a:cubicBezTo>
                      <a:pt x="2644" y="477"/>
                      <a:pt x="2482" y="317"/>
                      <a:pt x="2312" y="166"/>
                    </a:cubicBezTo>
                    <a:cubicBezTo>
                      <a:pt x="2190" y="56"/>
                      <a:pt x="2076" y="1"/>
                      <a:pt x="19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3919350" y="3868875"/>
                <a:ext cx="20650" cy="14900"/>
              </a:xfrm>
              <a:custGeom>
                <a:rect b="b" l="l" r="r" t="t"/>
                <a:pathLst>
                  <a:path extrusionOk="0" h="596" w="826">
                    <a:moveTo>
                      <a:pt x="504" y="1"/>
                    </a:moveTo>
                    <a:cubicBezTo>
                      <a:pt x="338" y="1"/>
                      <a:pt x="147" y="113"/>
                      <a:pt x="79" y="261"/>
                    </a:cubicBezTo>
                    <a:cubicBezTo>
                      <a:pt x="1" y="434"/>
                      <a:pt x="102" y="595"/>
                      <a:pt x="289" y="595"/>
                    </a:cubicBezTo>
                    <a:cubicBezTo>
                      <a:pt x="293" y="595"/>
                      <a:pt x="296" y="595"/>
                      <a:pt x="300" y="595"/>
                    </a:cubicBezTo>
                    <a:cubicBezTo>
                      <a:pt x="453" y="593"/>
                      <a:pt x="627" y="497"/>
                      <a:pt x="713" y="368"/>
                    </a:cubicBezTo>
                    <a:cubicBezTo>
                      <a:pt x="826" y="210"/>
                      <a:pt x="762" y="47"/>
                      <a:pt x="574" y="8"/>
                    </a:cubicBezTo>
                    <a:cubicBezTo>
                      <a:pt x="552" y="3"/>
                      <a:pt x="528" y="1"/>
                      <a:pt x="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6"/>
              <p:cNvSpPr/>
              <p:nvPr/>
            </p:nvSpPr>
            <p:spPr>
              <a:xfrm>
                <a:off x="3928475" y="3834625"/>
                <a:ext cx="13325" cy="18375"/>
              </a:xfrm>
              <a:custGeom>
                <a:rect b="b" l="l" r="r" t="t"/>
                <a:pathLst>
                  <a:path extrusionOk="0" h="735" w="533">
                    <a:moveTo>
                      <a:pt x="255" y="0"/>
                    </a:moveTo>
                    <a:cubicBezTo>
                      <a:pt x="249" y="0"/>
                      <a:pt x="242" y="0"/>
                      <a:pt x="236" y="1"/>
                    </a:cubicBezTo>
                    <a:cubicBezTo>
                      <a:pt x="133" y="9"/>
                      <a:pt x="68" y="68"/>
                      <a:pt x="33" y="160"/>
                    </a:cubicBezTo>
                    <a:cubicBezTo>
                      <a:pt x="29" y="173"/>
                      <a:pt x="25" y="185"/>
                      <a:pt x="21" y="201"/>
                    </a:cubicBezTo>
                    <a:cubicBezTo>
                      <a:pt x="0" y="291"/>
                      <a:pt x="4" y="388"/>
                      <a:pt x="33" y="478"/>
                    </a:cubicBezTo>
                    <a:cubicBezTo>
                      <a:pt x="47" y="518"/>
                      <a:pt x="62" y="561"/>
                      <a:pt x="80" y="602"/>
                    </a:cubicBezTo>
                    <a:cubicBezTo>
                      <a:pt x="112" y="676"/>
                      <a:pt x="173" y="734"/>
                      <a:pt x="258" y="734"/>
                    </a:cubicBezTo>
                    <a:cubicBezTo>
                      <a:pt x="265" y="734"/>
                      <a:pt x="272" y="734"/>
                      <a:pt x="279" y="733"/>
                    </a:cubicBezTo>
                    <a:cubicBezTo>
                      <a:pt x="371" y="723"/>
                      <a:pt x="438" y="668"/>
                      <a:pt x="471" y="584"/>
                    </a:cubicBezTo>
                    <a:cubicBezTo>
                      <a:pt x="532" y="428"/>
                      <a:pt x="516" y="275"/>
                      <a:pt x="438" y="126"/>
                    </a:cubicBezTo>
                    <a:cubicBezTo>
                      <a:pt x="400" y="50"/>
                      <a:pt x="341" y="0"/>
                      <a:pt x="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a:off x="3954750" y="3864575"/>
                <a:ext cx="14575" cy="17200"/>
              </a:xfrm>
              <a:custGeom>
                <a:rect b="b" l="l" r="r" t="t"/>
                <a:pathLst>
                  <a:path extrusionOk="0" h="688" w="583">
                    <a:moveTo>
                      <a:pt x="206" y="1"/>
                    </a:moveTo>
                    <a:cubicBezTo>
                      <a:pt x="171" y="1"/>
                      <a:pt x="134" y="12"/>
                      <a:pt x="97" y="35"/>
                    </a:cubicBezTo>
                    <a:cubicBezTo>
                      <a:pt x="24" y="82"/>
                      <a:pt x="1" y="157"/>
                      <a:pt x="13" y="241"/>
                    </a:cubicBezTo>
                    <a:cubicBezTo>
                      <a:pt x="36" y="399"/>
                      <a:pt x="118" y="526"/>
                      <a:pt x="238" y="628"/>
                    </a:cubicBezTo>
                    <a:cubicBezTo>
                      <a:pt x="280" y="664"/>
                      <a:pt x="328" y="687"/>
                      <a:pt x="374" y="687"/>
                    </a:cubicBezTo>
                    <a:cubicBezTo>
                      <a:pt x="402" y="687"/>
                      <a:pt x="430" y="679"/>
                      <a:pt x="455" y="659"/>
                    </a:cubicBezTo>
                    <a:cubicBezTo>
                      <a:pt x="463" y="652"/>
                      <a:pt x="470" y="648"/>
                      <a:pt x="474" y="642"/>
                    </a:cubicBezTo>
                    <a:cubicBezTo>
                      <a:pt x="555" y="566"/>
                      <a:pt x="582" y="446"/>
                      <a:pt x="545" y="341"/>
                    </a:cubicBezTo>
                    <a:cubicBezTo>
                      <a:pt x="504" y="219"/>
                      <a:pt x="433" y="129"/>
                      <a:pt x="332" y="49"/>
                    </a:cubicBezTo>
                    <a:cubicBezTo>
                      <a:pt x="293" y="17"/>
                      <a:pt x="250"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6"/>
              <p:cNvSpPr/>
              <p:nvPr/>
            </p:nvSpPr>
            <p:spPr>
              <a:xfrm>
                <a:off x="3979825" y="3864600"/>
                <a:ext cx="14350" cy="16600"/>
              </a:xfrm>
              <a:custGeom>
                <a:rect b="b" l="l" r="r" t="t"/>
                <a:pathLst>
                  <a:path extrusionOk="0" h="664" w="574">
                    <a:moveTo>
                      <a:pt x="205" y="0"/>
                    </a:moveTo>
                    <a:cubicBezTo>
                      <a:pt x="100" y="0"/>
                      <a:pt x="13" y="76"/>
                      <a:pt x="9" y="195"/>
                    </a:cubicBezTo>
                    <a:cubicBezTo>
                      <a:pt x="1" y="355"/>
                      <a:pt x="156" y="590"/>
                      <a:pt x="301" y="647"/>
                    </a:cubicBezTo>
                    <a:cubicBezTo>
                      <a:pt x="331" y="658"/>
                      <a:pt x="360" y="664"/>
                      <a:pt x="387" y="664"/>
                    </a:cubicBezTo>
                    <a:cubicBezTo>
                      <a:pt x="492" y="664"/>
                      <a:pt x="571" y="587"/>
                      <a:pt x="571" y="467"/>
                    </a:cubicBezTo>
                    <a:cubicBezTo>
                      <a:pt x="573" y="310"/>
                      <a:pt x="451" y="99"/>
                      <a:pt x="316" y="27"/>
                    </a:cubicBezTo>
                    <a:cubicBezTo>
                      <a:pt x="278" y="9"/>
                      <a:pt x="241"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3955775" y="3838800"/>
                <a:ext cx="17175" cy="13050"/>
              </a:xfrm>
              <a:custGeom>
                <a:rect b="b" l="l" r="r" t="t"/>
                <a:pathLst>
                  <a:path extrusionOk="0" h="522" w="687">
                    <a:moveTo>
                      <a:pt x="476" y="0"/>
                    </a:moveTo>
                    <a:cubicBezTo>
                      <a:pt x="455" y="0"/>
                      <a:pt x="434" y="3"/>
                      <a:pt x="412" y="8"/>
                    </a:cubicBezTo>
                    <a:cubicBezTo>
                      <a:pt x="318" y="32"/>
                      <a:pt x="220" y="69"/>
                      <a:pt x="136" y="124"/>
                    </a:cubicBezTo>
                    <a:cubicBezTo>
                      <a:pt x="52" y="178"/>
                      <a:pt x="1" y="261"/>
                      <a:pt x="40" y="372"/>
                    </a:cubicBezTo>
                    <a:cubicBezTo>
                      <a:pt x="54" y="417"/>
                      <a:pt x="85" y="454"/>
                      <a:pt x="128" y="482"/>
                    </a:cubicBezTo>
                    <a:cubicBezTo>
                      <a:pt x="170" y="509"/>
                      <a:pt x="219" y="522"/>
                      <a:pt x="269" y="522"/>
                    </a:cubicBezTo>
                    <a:cubicBezTo>
                      <a:pt x="308" y="522"/>
                      <a:pt x="347" y="514"/>
                      <a:pt x="384" y="499"/>
                    </a:cubicBezTo>
                    <a:cubicBezTo>
                      <a:pt x="451" y="472"/>
                      <a:pt x="519" y="446"/>
                      <a:pt x="582" y="403"/>
                    </a:cubicBezTo>
                    <a:cubicBezTo>
                      <a:pt x="670" y="341"/>
                      <a:pt x="686" y="216"/>
                      <a:pt x="639" y="108"/>
                    </a:cubicBezTo>
                    <a:cubicBezTo>
                      <a:pt x="607" y="29"/>
                      <a:pt x="544"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6"/>
              <p:cNvSpPr/>
              <p:nvPr/>
            </p:nvSpPr>
            <p:spPr>
              <a:xfrm>
                <a:off x="3973225" y="3739700"/>
                <a:ext cx="111575" cy="135050"/>
              </a:xfrm>
              <a:custGeom>
                <a:rect b="b" l="l" r="r" t="t"/>
                <a:pathLst>
                  <a:path extrusionOk="0" h="5402" w="4463">
                    <a:moveTo>
                      <a:pt x="3305" y="283"/>
                    </a:moveTo>
                    <a:cubicBezTo>
                      <a:pt x="3438" y="303"/>
                      <a:pt x="3673" y="326"/>
                      <a:pt x="3906" y="373"/>
                    </a:cubicBezTo>
                    <a:cubicBezTo>
                      <a:pt x="4074" y="410"/>
                      <a:pt x="4109" y="455"/>
                      <a:pt x="4084" y="627"/>
                    </a:cubicBezTo>
                    <a:cubicBezTo>
                      <a:pt x="4049" y="878"/>
                      <a:pt x="4000" y="1130"/>
                      <a:pt x="3939" y="1375"/>
                    </a:cubicBezTo>
                    <a:cubicBezTo>
                      <a:pt x="3741" y="2167"/>
                      <a:pt x="3540" y="2959"/>
                      <a:pt x="3323" y="3745"/>
                    </a:cubicBezTo>
                    <a:cubicBezTo>
                      <a:pt x="3233" y="4064"/>
                      <a:pt x="3098" y="4373"/>
                      <a:pt x="2979" y="4686"/>
                    </a:cubicBezTo>
                    <a:cubicBezTo>
                      <a:pt x="2945" y="4780"/>
                      <a:pt x="2898" y="4872"/>
                      <a:pt x="2844" y="4960"/>
                    </a:cubicBezTo>
                    <a:cubicBezTo>
                      <a:pt x="2791" y="5048"/>
                      <a:pt x="2735" y="5094"/>
                      <a:pt x="2672" y="5094"/>
                    </a:cubicBezTo>
                    <a:cubicBezTo>
                      <a:pt x="2624" y="5094"/>
                      <a:pt x="2571" y="5067"/>
                      <a:pt x="2513" y="5013"/>
                    </a:cubicBezTo>
                    <a:cubicBezTo>
                      <a:pt x="2386" y="4899"/>
                      <a:pt x="2267" y="4774"/>
                      <a:pt x="2177" y="4633"/>
                    </a:cubicBezTo>
                    <a:cubicBezTo>
                      <a:pt x="1752" y="3970"/>
                      <a:pt x="1332" y="3303"/>
                      <a:pt x="921" y="2632"/>
                    </a:cubicBezTo>
                    <a:cubicBezTo>
                      <a:pt x="737" y="2333"/>
                      <a:pt x="565" y="2026"/>
                      <a:pt x="402" y="1715"/>
                    </a:cubicBezTo>
                    <a:cubicBezTo>
                      <a:pt x="265" y="1451"/>
                      <a:pt x="289" y="1337"/>
                      <a:pt x="498" y="1122"/>
                    </a:cubicBezTo>
                    <a:cubicBezTo>
                      <a:pt x="801" y="805"/>
                      <a:pt x="1193" y="635"/>
                      <a:pt x="1603" y="512"/>
                    </a:cubicBezTo>
                    <a:cubicBezTo>
                      <a:pt x="2124" y="357"/>
                      <a:pt x="2660" y="316"/>
                      <a:pt x="3305" y="283"/>
                    </a:cubicBezTo>
                    <a:close/>
                    <a:moveTo>
                      <a:pt x="3350" y="1"/>
                    </a:moveTo>
                    <a:cubicBezTo>
                      <a:pt x="3039" y="1"/>
                      <a:pt x="2728" y="31"/>
                      <a:pt x="2417" y="62"/>
                    </a:cubicBezTo>
                    <a:cubicBezTo>
                      <a:pt x="1635" y="140"/>
                      <a:pt x="911" y="371"/>
                      <a:pt x="295" y="889"/>
                    </a:cubicBezTo>
                    <a:cubicBezTo>
                      <a:pt x="113" y="1040"/>
                      <a:pt x="21" y="1214"/>
                      <a:pt x="1" y="1453"/>
                    </a:cubicBezTo>
                    <a:cubicBezTo>
                      <a:pt x="48" y="1586"/>
                      <a:pt x="74" y="1727"/>
                      <a:pt x="142" y="1850"/>
                    </a:cubicBezTo>
                    <a:cubicBezTo>
                      <a:pt x="316" y="2167"/>
                      <a:pt x="496" y="2482"/>
                      <a:pt x="686" y="2791"/>
                    </a:cubicBezTo>
                    <a:cubicBezTo>
                      <a:pt x="1099" y="3468"/>
                      <a:pt x="1515" y="4146"/>
                      <a:pt x="1942" y="4815"/>
                    </a:cubicBezTo>
                    <a:cubicBezTo>
                      <a:pt x="2049" y="4982"/>
                      <a:pt x="2194" y="5138"/>
                      <a:pt x="2347" y="5267"/>
                    </a:cubicBezTo>
                    <a:cubicBezTo>
                      <a:pt x="2456" y="5358"/>
                      <a:pt x="2571" y="5402"/>
                      <a:pt x="2682" y="5402"/>
                    </a:cubicBezTo>
                    <a:cubicBezTo>
                      <a:pt x="2838" y="5402"/>
                      <a:pt x="2985" y="5314"/>
                      <a:pt x="3092" y="5148"/>
                    </a:cubicBezTo>
                    <a:cubicBezTo>
                      <a:pt x="3180" y="5013"/>
                      <a:pt x="3247" y="4862"/>
                      <a:pt x="3309" y="4708"/>
                    </a:cubicBezTo>
                    <a:cubicBezTo>
                      <a:pt x="3577" y="4037"/>
                      <a:pt x="3800" y="3354"/>
                      <a:pt x="3957" y="2650"/>
                    </a:cubicBezTo>
                    <a:cubicBezTo>
                      <a:pt x="4097" y="2014"/>
                      <a:pt x="4244" y="1378"/>
                      <a:pt x="4387" y="743"/>
                    </a:cubicBezTo>
                    <a:cubicBezTo>
                      <a:pt x="4463" y="406"/>
                      <a:pt x="4299" y="150"/>
                      <a:pt x="3972" y="82"/>
                    </a:cubicBezTo>
                    <a:cubicBezTo>
                      <a:pt x="3767" y="42"/>
                      <a:pt x="3558" y="1"/>
                      <a:pt x="3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6"/>
              <p:cNvSpPr/>
              <p:nvPr/>
            </p:nvSpPr>
            <p:spPr>
              <a:xfrm>
                <a:off x="3979825" y="3746750"/>
                <a:ext cx="96125" cy="120300"/>
              </a:xfrm>
              <a:custGeom>
                <a:rect b="b" l="l" r="r" t="t"/>
                <a:pathLst>
                  <a:path extrusionOk="0" h="4812" w="3845">
                    <a:moveTo>
                      <a:pt x="3041" y="1"/>
                    </a:moveTo>
                    <a:cubicBezTo>
                      <a:pt x="2396" y="34"/>
                      <a:pt x="1860" y="75"/>
                      <a:pt x="1339" y="230"/>
                    </a:cubicBezTo>
                    <a:cubicBezTo>
                      <a:pt x="929" y="353"/>
                      <a:pt x="537" y="523"/>
                      <a:pt x="234" y="840"/>
                    </a:cubicBezTo>
                    <a:cubicBezTo>
                      <a:pt x="25" y="1055"/>
                      <a:pt x="1" y="1169"/>
                      <a:pt x="138" y="1433"/>
                    </a:cubicBezTo>
                    <a:cubicBezTo>
                      <a:pt x="301" y="1744"/>
                      <a:pt x="473" y="2051"/>
                      <a:pt x="657" y="2350"/>
                    </a:cubicBezTo>
                    <a:cubicBezTo>
                      <a:pt x="1068" y="3021"/>
                      <a:pt x="1488" y="3688"/>
                      <a:pt x="1913" y="4351"/>
                    </a:cubicBezTo>
                    <a:cubicBezTo>
                      <a:pt x="2003" y="4492"/>
                      <a:pt x="2122" y="4617"/>
                      <a:pt x="2249" y="4731"/>
                    </a:cubicBezTo>
                    <a:cubicBezTo>
                      <a:pt x="2307" y="4785"/>
                      <a:pt x="2360" y="4812"/>
                      <a:pt x="2408" y="4812"/>
                    </a:cubicBezTo>
                    <a:cubicBezTo>
                      <a:pt x="2471" y="4812"/>
                      <a:pt x="2527" y="4766"/>
                      <a:pt x="2580" y="4678"/>
                    </a:cubicBezTo>
                    <a:cubicBezTo>
                      <a:pt x="2634" y="4590"/>
                      <a:pt x="2681" y="4498"/>
                      <a:pt x="2715" y="4404"/>
                    </a:cubicBezTo>
                    <a:cubicBezTo>
                      <a:pt x="2834" y="4091"/>
                      <a:pt x="2969" y="3782"/>
                      <a:pt x="3059" y="3463"/>
                    </a:cubicBezTo>
                    <a:cubicBezTo>
                      <a:pt x="3276" y="2677"/>
                      <a:pt x="3477" y="1885"/>
                      <a:pt x="3675" y="1093"/>
                    </a:cubicBezTo>
                    <a:cubicBezTo>
                      <a:pt x="3736" y="848"/>
                      <a:pt x="3785" y="596"/>
                      <a:pt x="3820" y="345"/>
                    </a:cubicBezTo>
                    <a:cubicBezTo>
                      <a:pt x="3845" y="173"/>
                      <a:pt x="3810" y="128"/>
                      <a:pt x="3642" y="91"/>
                    </a:cubicBezTo>
                    <a:cubicBezTo>
                      <a:pt x="3409" y="44"/>
                      <a:pt x="3174" y="21"/>
                      <a:pt x="30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4012100" y="3799950"/>
                <a:ext cx="17650" cy="15775"/>
              </a:xfrm>
              <a:custGeom>
                <a:rect b="b" l="l" r="r" t="t"/>
                <a:pathLst>
                  <a:path extrusionOk="0" h="631" w="706">
                    <a:moveTo>
                      <a:pt x="508" y="1"/>
                    </a:moveTo>
                    <a:cubicBezTo>
                      <a:pt x="473" y="1"/>
                      <a:pt x="435" y="10"/>
                      <a:pt x="395" y="31"/>
                    </a:cubicBezTo>
                    <a:cubicBezTo>
                      <a:pt x="289" y="87"/>
                      <a:pt x="191" y="177"/>
                      <a:pt x="123" y="277"/>
                    </a:cubicBezTo>
                    <a:cubicBezTo>
                      <a:pt x="0" y="457"/>
                      <a:pt x="111" y="629"/>
                      <a:pt x="330" y="631"/>
                    </a:cubicBezTo>
                    <a:cubicBezTo>
                      <a:pt x="514" y="631"/>
                      <a:pt x="698" y="441"/>
                      <a:pt x="702" y="238"/>
                    </a:cubicBezTo>
                    <a:cubicBezTo>
                      <a:pt x="705" y="98"/>
                      <a:pt x="621" y="1"/>
                      <a:pt x="5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a:off x="4040225" y="3785550"/>
                <a:ext cx="13625" cy="18250"/>
              </a:xfrm>
              <a:custGeom>
                <a:rect b="b" l="l" r="r" t="t"/>
                <a:pathLst>
                  <a:path extrusionOk="0" h="730" w="545">
                    <a:moveTo>
                      <a:pt x="229" y="1"/>
                    </a:moveTo>
                    <a:cubicBezTo>
                      <a:pt x="219" y="1"/>
                      <a:pt x="208" y="2"/>
                      <a:pt x="197" y="4"/>
                    </a:cubicBezTo>
                    <a:cubicBezTo>
                      <a:pt x="134" y="14"/>
                      <a:pt x="81" y="57"/>
                      <a:pt x="44" y="139"/>
                    </a:cubicBezTo>
                    <a:cubicBezTo>
                      <a:pt x="1" y="233"/>
                      <a:pt x="3" y="343"/>
                      <a:pt x="40" y="440"/>
                    </a:cubicBezTo>
                    <a:cubicBezTo>
                      <a:pt x="62" y="501"/>
                      <a:pt x="91" y="573"/>
                      <a:pt x="136" y="632"/>
                    </a:cubicBezTo>
                    <a:cubicBezTo>
                      <a:pt x="183" y="699"/>
                      <a:pt x="243" y="729"/>
                      <a:pt x="301" y="729"/>
                    </a:cubicBezTo>
                    <a:cubicBezTo>
                      <a:pt x="384" y="729"/>
                      <a:pt x="463" y="669"/>
                      <a:pt x="500" y="560"/>
                    </a:cubicBezTo>
                    <a:cubicBezTo>
                      <a:pt x="545" y="427"/>
                      <a:pt x="514" y="303"/>
                      <a:pt x="459" y="182"/>
                    </a:cubicBezTo>
                    <a:cubicBezTo>
                      <a:pt x="406" y="69"/>
                      <a:pt x="319" y="1"/>
                      <a:pt x="2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4000500" y="3772425"/>
                <a:ext cx="16175" cy="15275"/>
              </a:xfrm>
              <a:custGeom>
                <a:rect b="b" l="l" r="r" t="t"/>
                <a:pathLst>
                  <a:path extrusionOk="0" h="611" w="647">
                    <a:moveTo>
                      <a:pt x="421" y="0"/>
                    </a:moveTo>
                    <a:cubicBezTo>
                      <a:pt x="395" y="0"/>
                      <a:pt x="369" y="4"/>
                      <a:pt x="342" y="9"/>
                    </a:cubicBezTo>
                    <a:cubicBezTo>
                      <a:pt x="184" y="42"/>
                      <a:pt x="6" y="257"/>
                      <a:pt x="2" y="418"/>
                    </a:cubicBezTo>
                    <a:cubicBezTo>
                      <a:pt x="0" y="533"/>
                      <a:pt x="76" y="607"/>
                      <a:pt x="194" y="611"/>
                    </a:cubicBezTo>
                    <a:cubicBezTo>
                      <a:pt x="195" y="611"/>
                      <a:pt x="196" y="611"/>
                      <a:pt x="197" y="611"/>
                    </a:cubicBezTo>
                    <a:cubicBezTo>
                      <a:pt x="336" y="611"/>
                      <a:pt x="577" y="442"/>
                      <a:pt x="618" y="306"/>
                    </a:cubicBezTo>
                    <a:cubicBezTo>
                      <a:pt x="640" y="224"/>
                      <a:pt x="647" y="136"/>
                      <a:pt x="579" y="64"/>
                    </a:cubicBezTo>
                    <a:cubicBezTo>
                      <a:pt x="534" y="18"/>
                      <a:pt x="479"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4036850" y="3760100"/>
                <a:ext cx="16650" cy="13475"/>
              </a:xfrm>
              <a:custGeom>
                <a:rect b="b" l="l" r="r" t="t"/>
                <a:pathLst>
                  <a:path extrusionOk="0" h="539" w="666">
                    <a:moveTo>
                      <a:pt x="292" y="0"/>
                    </a:moveTo>
                    <a:cubicBezTo>
                      <a:pt x="274" y="0"/>
                      <a:pt x="256" y="2"/>
                      <a:pt x="238" y="5"/>
                    </a:cubicBezTo>
                    <a:cubicBezTo>
                      <a:pt x="70" y="36"/>
                      <a:pt x="1" y="193"/>
                      <a:pt x="93" y="339"/>
                    </a:cubicBezTo>
                    <a:cubicBezTo>
                      <a:pt x="166" y="455"/>
                      <a:pt x="277" y="523"/>
                      <a:pt x="412" y="537"/>
                    </a:cubicBezTo>
                    <a:cubicBezTo>
                      <a:pt x="421" y="538"/>
                      <a:pt x="431" y="539"/>
                      <a:pt x="440" y="539"/>
                    </a:cubicBezTo>
                    <a:cubicBezTo>
                      <a:pt x="568" y="539"/>
                      <a:pt x="665" y="436"/>
                      <a:pt x="659" y="306"/>
                    </a:cubicBezTo>
                    <a:cubicBezTo>
                      <a:pt x="656" y="148"/>
                      <a:pt x="470" y="0"/>
                      <a:pt x="2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4028775" y="3829950"/>
                <a:ext cx="11800" cy="14650"/>
              </a:xfrm>
              <a:custGeom>
                <a:rect b="b" l="l" r="r" t="t"/>
                <a:pathLst>
                  <a:path extrusionOk="0" h="586" w="472">
                    <a:moveTo>
                      <a:pt x="205" y="0"/>
                    </a:moveTo>
                    <a:cubicBezTo>
                      <a:pt x="135" y="0"/>
                      <a:pt x="67" y="51"/>
                      <a:pt x="37" y="137"/>
                    </a:cubicBezTo>
                    <a:cubicBezTo>
                      <a:pt x="0" y="249"/>
                      <a:pt x="33" y="350"/>
                      <a:pt x="84" y="448"/>
                    </a:cubicBezTo>
                    <a:cubicBezTo>
                      <a:pt x="131" y="538"/>
                      <a:pt x="200" y="585"/>
                      <a:pt x="275" y="585"/>
                    </a:cubicBezTo>
                    <a:cubicBezTo>
                      <a:pt x="288" y="585"/>
                      <a:pt x="302" y="584"/>
                      <a:pt x="316" y="581"/>
                    </a:cubicBezTo>
                    <a:cubicBezTo>
                      <a:pt x="404" y="560"/>
                      <a:pt x="446" y="482"/>
                      <a:pt x="471" y="337"/>
                    </a:cubicBezTo>
                    <a:cubicBezTo>
                      <a:pt x="424" y="243"/>
                      <a:pt x="393" y="135"/>
                      <a:pt x="328" y="61"/>
                    </a:cubicBezTo>
                    <a:cubicBezTo>
                      <a:pt x="291" y="19"/>
                      <a:pt x="248"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a:off x="3888775" y="3913750"/>
                <a:ext cx="119775" cy="95775"/>
              </a:xfrm>
              <a:custGeom>
                <a:rect b="b" l="l" r="r" t="t"/>
                <a:pathLst>
                  <a:path extrusionOk="0" h="3831" w="4791">
                    <a:moveTo>
                      <a:pt x="3790" y="314"/>
                    </a:moveTo>
                    <a:cubicBezTo>
                      <a:pt x="3924" y="314"/>
                      <a:pt x="4058" y="316"/>
                      <a:pt x="4193" y="322"/>
                    </a:cubicBezTo>
                    <a:cubicBezTo>
                      <a:pt x="4371" y="330"/>
                      <a:pt x="4422" y="441"/>
                      <a:pt x="4307" y="584"/>
                    </a:cubicBezTo>
                    <a:cubicBezTo>
                      <a:pt x="4113" y="819"/>
                      <a:pt x="3913" y="1050"/>
                      <a:pt x="3706" y="1276"/>
                    </a:cubicBezTo>
                    <a:cubicBezTo>
                      <a:pt x="3170" y="1857"/>
                      <a:pt x="2624" y="2436"/>
                      <a:pt x="2079" y="3013"/>
                    </a:cubicBezTo>
                    <a:cubicBezTo>
                      <a:pt x="1975" y="3123"/>
                      <a:pt x="1856" y="3225"/>
                      <a:pt x="1740" y="3321"/>
                    </a:cubicBezTo>
                    <a:cubicBezTo>
                      <a:pt x="1674" y="3377"/>
                      <a:pt x="1601" y="3422"/>
                      <a:pt x="1527" y="3461"/>
                    </a:cubicBezTo>
                    <a:cubicBezTo>
                      <a:pt x="1475" y="3487"/>
                      <a:pt x="1423" y="3500"/>
                      <a:pt x="1374" y="3500"/>
                    </a:cubicBezTo>
                    <a:cubicBezTo>
                      <a:pt x="1300" y="3500"/>
                      <a:pt x="1230" y="3469"/>
                      <a:pt x="1171" y="3401"/>
                    </a:cubicBezTo>
                    <a:cubicBezTo>
                      <a:pt x="1079" y="3297"/>
                      <a:pt x="975" y="3188"/>
                      <a:pt x="915" y="3066"/>
                    </a:cubicBezTo>
                    <a:cubicBezTo>
                      <a:pt x="576" y="2350"/>
                      <a:pt x="349" y="1603"/>
                      <a:pt x="314" y="803"/>
                    </a:cubicBezTo>
                    <a:cubicBezTo>
                      <a:pt x="312" y="764"/>
                      <a:pt x="312" y="727"/>
                      <a:pt x="314" y="686"/>
                    </a:cubicBezTo>
                    <a:cubicBezTo>
                      <a:pt x="322" y="451"/>
                      <a:pt x="353" y="412"/>
                      <a:pt x="590" y="396"/>
                    </a:cubicBezTo>
                    <a:cubicBezTo>
                      <a:pt x="997" y="369"/>
                      <a:pt x="2581" y="351"/>
                      <a:pt x="2969" y="345"/>
                    </a:cubicBezTo>
                    <a:cubicBezTo>
                      <a:pt x="3139" y="343"/>
                      <a:pt x="3307" y="320"/>
                      <a:pt x="3479" y="318"/>
                    </a:cubicBezTo>
                    <a:cubicBezTo>
                      <a:pt x="3582" y="315"/>
                      <a:pt x="3686" y="314"/>
                      <a:pt x="3790" y="314"/>
                    </a:cubicBezTo>
                    <a:close/>
                    <a:moveTo>
                      <a:pt x="3393" y="1"/>
                    </a:moveTo>
                    <a:cubicBezTo>
                      <a:pt x="3111" y="1"/>
                      <a:pt x="2828" y="3"/>
                      <a:pt x="2546" y="3"/>
                    </a:cubicBezTo>
                    <a:cubicBezTo>
                      <a:pt x="2546" y="15"/>
                      <a:pt x="1707" y="34"/>
                      <a:pt x="1284" y="48"/>
                    </a:cubicBezTo>
                    <a:cubicBezTo>
                      <a:pt x="997" y="56"/>
                      <a:pt x="709" y="87"/>
                      <a:pt x="420" y="103"/>
                    </a:cubicBezTo>
                    <a:cubicBezTo>
                      <a:pt x="238" y="113"/>
                      <a:pt x="124" y="212"/>
                      <a:pt x="66" y="373"/>
                    </a:cubicBezTo>
                    <a:cubicBezTo>
                      <a:pt x="27" y="484"/>
                      <a:pt x="1" y="607"/>
                      <a:pt x="3" y="721"/>
                    </a:cubicBezTo>
                    <a:cubicBezTo>
                      <a:pt x="3" y="926"/>
                      <a:pt x="21" y="1128"/>
                      <a:pt x="50" y="1331"/>
                    </a:cubicBezTo>
                    <a:cubicBezTo>
                      <a:pt x="115" y="1826"/>
                      <a:pt x="271" y="2298"/>
                      <a:pt x="445" y="2767"/>
                    </a:cubicBezTo>
                    <a:cubicBezTo>
                      <a:pt x="563" y="3082"/>
                      <a:pt x="719" y="3379"/>
                      <a:pt x="960" y="3622"/>
                    </a:cubicBezTo>
                    <a:cubicBezTo>
                      <a:pt x="1097" y="3760"/>
                      <a:pt x="1234" y="3831"/>
                      <a:pt x="1383" y="3831"/>
                    </a:cubicBezTo>
                    <a:cubicBezTo>
                      <a:pt x="1482" y="3831"/>
                      <a:pt x="1586" y="3800"/>
                      <a:pt x="1699" y="3737"/>
                    </a:cubicBezTo>
                    <a:cubicBezTo>
                      <a:pt x="1840" y="3655"/>
                      <a:pt x="1977" y="3555"/>
                      <a:pt x="2090" y="3440"/>
                    </a:cubicBezTo>
                    <a:cubicBezTo>
                      <a:pt x="2552" y="2972"/>
                      <a:pt x="3008" y="2499"/>
                      <a:pt x="3458" y="2018"/>
                    </a:cubicBezTo>
                    <a:cubicBezTo>
                      <a:pt x="3806" y="1644"/>
                      <a:pt x="4146" y="1263"/>
                      <a:pt x="4477" y="877"/>
                    </a:cubicBezTo>
                    <a:cubicBezTo>
                      <a:pt x="4577" y="762"/>
                      <a:pt x="4655" y="625"/>
                      <a:pt x="4708" y="484"/>
                    </a:cubicBezTo>
                    <a:cubicBezTo>
                      <a:pt x="4790" y="271"/>
                      <a:pt x="4704" y="113"/>
                      <a:pt x="4477" y="64"/>
                    </a:cubicBezTo>
                    <a:cubicBezTo>
                      <a:pt x="4307" y="25"/>
                      <a:pt x="4131" y="7"/>
                      <a:pt x="3958" y="5"/>
                    </a:cubicBezTo>
                    <a:cubicBezTo>
                      <a:pt x="3769" y="2"/>
                      <a:pt x="3581" y="1"/>
                      <a:pt x="3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3896550" y="3921575"/>
                <a:ext cx="102775" cy="79700"/>
              </a:xfrm>
              <a:custGeom>
                <a:rect b="b" l="l" r="r" t="t"/>
                <a:pathLst>
                  <a:path extrusionOk="0" h="3188" w="4111">
                    <a:moveTo>
                      <a:pt x="3479" y="1"/>
                    </a:moveTo>
                    <a:cubicBezTo>
                      <a:pt x="3375" y="1"/>
                      <a:pt x="3271" y="2"/>
                      <a:pt x="3168" y="5"/>
                    </a:cubicBezTo>
                    <a:cubicBezTo>
                      <a:pt x="2996" y="7"/>
                      <a:pt x="2828" y="30"/>
                      <a:pt x="2658" y="32"/>
                    </a:cubicBezTo>
                    <a:cubicBezTo>
                      <a:pt x="2270" y="38"/>
                      <a:pt x="686" y="56"/>
                      <a:pt x="279" y="83"/>
                    </a:cubicBezTo>
                    <a:cubicBezTo>
                      <a:pt x="42" y="99"/>
                      <a:pt x="11" y="138"/>
                      <a:pt x="3" y="373"/>
                    </a:cubicBezTo>
                    <a:cubicBezTo>
                      <a:pt x="1" y="414"/>
                      <a:pt x="1" y="451"/>
                      <a:pt x="3" y="490"/>
                    </a:cubicBezTo>
                    <a:cubicBezTo>
                      <a:pt x="38" y="1290"/>
                      <a:pt x="265" y="2037"/>
                      <a:pt x="604" y="2753"/>
                    </a:cubicBezTo>
                    <a:cubicBezTo>
                      <a:pt x="664" y="2875"/>
                      <a:pt x="768" y="2984"/>
                      <a:pt x="860" y="3088"/>
                    </a:cubicBezTo>
                    <a:cubicBezTo>
                      <a:pt x="919" y="3156"/>
                      <a:pt x="989" y="3187"/>
                      <a:pt x="1063" y="3187"/>
                    </a:cubicBezTo>
                    <a:cubicBezTo>
                      <a:pt x="1112" y="3187"/>
                      <a:pt x="1164" y="3174"/>
                      <a:pt x="1216" y="3148"/>
                    </a:cubicBezTo>
                    <a:cubicBezTo>
                      <a:pt x="1290" y="3109"/>
                      <a:pt x="1363" y="3064"/>
                      <a:pt x="1429" y="3008"/>
                    </a:cubicBezTo>
                    <a:cubicBezTo>
                      <a:pt x="1545" y="2912"/>
                      <a:pt x="1664" y="2810"/>
                      <a:pt x="1768" y="2700"/>
                    </a:cubicBezTo>
                    <a:cubicBezTo>
                      <a:pt x="2313" y="2123"/>
                      <a:pt x="2859" y="1544"/>
                      <a:pt x="3395" y="963"/>
                    </a:cubicBezTo>
                    <a:cubicBezTo>
                      <a:pt x="3602" y="737"/>
                      <a:pt x="3802" y="506"/>
                      <a:pt x="3996" y="271"/>
                    </a:cubicBezTo>
                    <a:cubicBezTo>
                      <a:pt x="4111" y="128"/>
                      <a:pt x="4060" y="17"/>
                      <a:pt x="3882" y="9"/>
                    </a:cubicBezTo>
                    <a:cubicBezTo>
                      <a:pt x="3747" y="3"/>
                      <a:pt x="3613" y="1"/>
                      <a:pt x="34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a:off x="3922500" y="3960875"/>
                <a:ext cx="18025" cy="19825"/>
              </a:xfrm>
              <a:custGeom>
                <a:rect b="b" l="l" r="r" t="t"/>
                <a:pathLst>
                  <a:path extrusionOk="0" h="793" w="721">
                    <a:moveTo>
                      <a:pt x="423" y="0"/>
                    </a:moveTo>
                    <a:cubicBezTo>
                      <a:pt x="390" y="0"/>
                      <a:pt x="355" y="9"/>
                      <a:pt x="323" y="29"/>
                    </a:cubicBezTo>
                    <a:cubicBezTo>
                      <a:pt x="147" y="137"/>
                      <a:pt x="12" y="289"/>
                      <a:pt x="4" y="463"/>
                    </a:cubicBezTo>
                    <a:cubicBezTo>
                      <a:pt x="1" y="677"/>
                      <a:pt x="100" y="792"/>
                      <a:pt x="242" y="792"/>
                    </a:cubicBezTo>
                    <a:cubicBezTo>
                      <a:pt x="267" y="792"/>
                      <a:pt x="292" y="789"/>
                      <a:pt x="319" y="782"/>
                    </a:cubicBezTo>
                    <a:cubicBezTo>
                      <a:pt x="536" y="729"/>
                      <a:pt x="720" y="422"/>
                      <a:pt x="661" y="207"/>
                    </a:cubicBezTo>
                    <a:cubicBezTo>
                      <a:pt x="628" y="85"/>
                      <a:pt x="527"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p:nvPr/>
            </p:nvSpPr>
            <p:spPr>
              <a:xfrm>
                <a:off x="3932450" y="3935175"/>
                <a:ext cx="18550" cy="13350"/>
              </a:xfrm>
              <a:custGeom>
                <a:rect b="b" l="l" r="r" t="t"/>
                <a:pathLst>
                  <a:path extrusionOk="0" h="534" w="742">
                    <a:moveTo>
                      <a:pt x="283" y="1"/>
                    </a:moveTo>
                    <a:cubicBezTo>
                      <a:pt x="264" y="1"/>
                      <a:pt x="246" y="2"/>
                      <a:pt x="228" y="5"/>
                    </a:cubicBezTo>
                    <a:cubicBezTo>
                      <a:pt x="130" y="18"/>
                      <a:pt x="56" y="65"/>
                      <a:pt x="28" y="163"/>
                    </a:cubicBezTo>
                    <a:cubicBezTo>
                      <a:pt x="1" y="263"/>
                      <a:pt x="32" y="353"/>
                      <a:pt x="116" y="402"/>
                    </a:cubicBezTo>
                    <a:cubicBezTo>
                      <a:pt x="187" y="443"/>
                      <a:pt x="263" y="476"/>
                      <a:pt x="343" y="509"/>
                    </a:cubicBezTo>
                    <a:cubicBezTo>
                      <a:pt x="383" y="525"/>
                      <a:pt x="426" y="534"/>
                      <a:pt x="469" y="534"/>
                    </a:cubicBezTo>
                    <a:cubicBezTo>
                      <a:pt x="532" y="534"/>
                      <a:pt x="595" y="515"/>
                      <a:pt x="647" y="476"/>
                    </a:cubicBezTo>
                    <a:cubicBezTo>
                      <a:pt x="658" y="468"/>
                      <a:pt x="670" y="457"/>
                      <a:pt x="680" y="447"/>
                    </a:cubicBezTo>
                    <a:cubicBezTo>
                      <a:pt x="742" y="376"/>
                      <a:pt x="713" y="286"/>
                      <a:pt x="668" y="210"/>
                    </a:cubicBezTo>
                    <a:cubicBezTo>
                      <a:pt x="595" y="90"/>
                      <a:pt x="429" y="1"/>
                      <a:pt x="2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a:off x="3965250" y="3927475"/>
                <a:ext cx="14200" cy="12550"/>
              </a:xfrm>
              <a:custGeom>
                <a:rect b="b" l="l" r="r" t="t"/>
                <a:pathLst>
                  <a:path extrusionOk="0" h="502" w="568">
                    <a:moveTo>
                      <a:pt x="306" y="0"/>
                    </a:moveTo>
                    <a:cubicBezTo>
                      <a:pt x="145" y="0"/>
                      <a:pt x="0" y="128"/>
                      <a:pt x="2" y="274"/>
                    </a:cubicBezTo>
                    <a:cubicBezTo>
                      <a:pt x="2" y="405"/>
                      <a:pt x="123" y="501"/>
                      <a:pt x="287" y="501"/>
                    </a:cubicBezTo>
                    <a:cubicBezTo>
                      <a:pt x="459" y="501"/>
                      <a:pt x="567" y="407"/>
                      <a:pt x="565" y="254"/>
                    </a:cubicBezTo>
                    <a:cubicBezTo>
                      <a:pt x="567" y="111"/>
                      <a:pt x="463" y="4"/>
                      <a:pt x="309" y="0"/>
                    </a:cubicBezTo>
                    <a:cubicBezTo>
                      <a:pt x="308" y="0"/>
                      <a:pt x="307" y="0"/>
                      <a:pt x="3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6"/>
              <p:cNvSpPr/>
              <p:nvPr/>
            </p:nvSpPr>
            <p:spPr>
              <a:xfrm>
                <a:off x="4037675" y="3895425"/>
                <a:ext cx="24875" cy="25775"/>
              </a:xfrm>
              <a:custGeom>
                <a:rect b="b" l="l" r="r" t="t"/>
                <a:pathLst>
                  <a:path extrusionOk="0" h="1031" w="995">
                    <a:moveTo>
                      <a:pt x="281" y="1"/>
                    </a:moveTo>
                    <a:cubicBezTo>
                      <a:pt x="227" y="1"/>
                      <a:pt x="186" y="35"/>
                      <a:pt x="162" y="85"/>
                    </a:cubicBezTo>
                    <a:cubicBezTo>
                      <a:pt x="56" y="306"/>
                      <a:pt x="0" y="535"/>
                      <a:pt x="84" y="775"/>
                    </a:cubicBezTo>
                    <a:cubicBezTo>
                      <a:pt x="144" y="942"/>
                      <a:pt x="272" y="1031"/>
                      <a:pt x="412" y="1031"/>
                    </a:cubicBezTo>
                    <a:cubicBezTo>
                      <a:pt x="503" y="1031"/>
                      <a:pt x="599" y="992"/>
                      <a:pt x="684" y="912"/>
                    </a:cubicBezTo>
                    <a:cubicBezTo>
                      <a:pt x="862" y="740"/>
                      <a:pt x="942" y="515"/>
                      <a:pt x="985" y="280"/>
                    </a:cubicBezTo>
                    <a:cubicBezTo>
                      <a:pt x="995" y="235"/>
                      <a:pt x="952" y="157"/>
                      <a:pt x="911" y="132"/>
                    </a:cubicBezTo>
                    <a:cubicBezTo>
                      <a:pt x="896" y="123"/>
                      <a:pt x="880" y="119"/>
                      <a:pt x="866" y="119"/>
                    </a:cubicBezTo>
                    <a:cubicBezTo>
                      <a:pt x="821" y="119"/>
                      <a:pt x="781" y="156"/>
                      <a:pt x="759" y="204"/>
                    </a:cubicBezTo>
                    <a:cubicBezTo>
                      <a:pt x="719" y="290"/>
                      <a:pt x="688" y="380"/>
                      <a:pt x="651" y="470"/>
                    </a:cubicBezTo>
                    <a:cubicBezTo>
                      <a:pt x="614" y="556"/>
                      <a:pt x="573" y="636"/>
                      <a:pt x="502" y="695"/>
                    </a:cubicBezTo>
                    <a:cubicBezTo>
                      <a:pt x="486" y="707"/>
                      <a:pt x="468" y="713"/>
                      <a:pt x="449" y="713"/>
                    </a:cubicBezTo>
                    <a:cubicBezTo>
                      <a:pt x="416" y="713"/>
                      <a:pt x="382" y="694"/>
                      <a:pt x="369" y="658"/>
                    </a:cubicBezTo>
                    <a:cubicBezTo>
                      <a:pt x="348" y="607"/>
                      <a:pt x="356" y="550"/>
                      <a:pt x="367" y="488"/>
                    </a:cubicBezTo>
                    <a:cubicBezTo>
                      <a:pt x="381" y="380"/>
                      <a:pt x="408" y="276"/>
                      <a:pt x="422" y="171"/>
                    </a:cubicBezTo>
                    <a:cubicBezTo>
                      <a:pt x="432" y="96"/>
                      <a:pt x="408" y="38"/>
                      <a:pt x="330" y="10"/>
                    </a:cubicBezTo>
                    <a:cubicBezTo>
                      <a:pt x="312" y="4"/>
                      <a:pt x="296"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a:off x="4063500" y="3901200"/>
                <a:ext cx="8325" cy="10600"/>
              </a:xfrm>
              <a:custGeom>
                <a:rect b="b" l="l" r="r" t="t"/>
                <a:pathLst>
                  <a:path extrusionOk="0" h="424" w="333">
                    <a:moveTo>
                      <a:pt x="183" y="1"/>
                    </a:moveTo>
                    <a:cubicBezTo>
                      <a:pt x="178" y="1"/>
                      <a:pt x="173" y="1"/>
                      <a:pt x="168" y="2"/>
                    </a:cubicBezTo>
                    <a:cubicBezTo>
                      <a:pt x="70" y="8"/>
                      <a:pt x="1" y="124"/>
                      <a:pt x="5" y="264"/>
                    </a:cubicBezTo>
                    <a:cubicBezTo>
                      <a:pt x="11" y="358"/>
                      <a:pt x="69" y="424"/>
                      <a:pt x="152" y="424"/>
                    </a:cubicBezTo>
                    <a:cubicBezTo>
                      <a:pt x="157" y="424"/>
                      <a:pt x="161" y="424"/>
                      <a:pt x="166" y="423"/>
                    </a:cubicBezTo>
                    <a:cubicBezTo>
                      <a:pt x="265" y="415"/>
                      <a:pt x="332" y="304"/>
                      <a:pt x="328" y="159"/>
                    </a:cubicBezTo>
                    <a:cubicBezTo>
                      <a:pt x="328" y="65"/>
                      <a:pt x="266"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a:off x="4029125" y="3891050"/>
                <a:ext cx="8325" cy="10575"/>
              </a:xfrm>
              <a:custGeom>
                <a:rect b="b" l="l" r="r" t="t"/>
                <a:pathLst>
                  <a:path extrusionOk="0" h="423" w="333">
                    <a:moveTo>
                      <a:pt x="180" y="0"/>
                    </a:moveTo>
                    <a:cubicBezTo>
                      <a:pt x="176" y="0"/>
                      <a:pt x="172" y="0"/>
                      <a:pt x="169" y="1"/>
                    </a:cubicBezTo>
                    <a:cubicBezTo>
                      <a:pt x="68" y="9"/>
                      <a:pt x="1" y="123"/>
                      <a:pt x="5" y="264"/>
                    </a:cubicBezTo>
                    <a:cubicBezTo>
                      <a:pt x="11" y="357"/>
                      <a:pt x="69" y="423"/>
                      <a:pt x="152" y="423"/>
                    </a:cubicBezTo>
                    <a:cubicBezTo>
                      <a:pt x="157" y="423"/>
                      <a:pt x="162" y="422"/>
                      <a:pt x="166" y="422"/>
                    </a:cubicBezTo>
                    <a:cubicBezTo>
                      <a:pt x="263" y="414"/>
                      <a:pt x="332" y="305"/>
                      <a:pt x="328" y="158"/>
                    </a:cubicBezTo>
                    <a:cubicBezTo>
                      <a:pt x="324" y="66"/>
                      <a:pt x="264" y="0"/>
                      <a:pt x="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p:nvPr/>
            </p:nvSpPr>
            <p:spPr>
              <a:xfrm>
                <a:off x="3910475" y="3934550"/>
                <a:ext cx="12800" cy="19600"/>
              </a:xfrm>
              <a:custGeom>
                <a:rect b="b" l="l" r="r" t="t"/>
                <a:pathLst>
                  <a:path extrusionOk="0" h="784" w="512">
                    <a:moveTo>
                      <a:pt x="282" y="1"/>
                    </a:moveTo>
                    <a:cubicBezTo>
                      <a:pt x="199" y="1"/>
                      <a:pt x="123" y="63"/>
                      <a:pt x="74" y="173"/>
                    </a:cubicBezTo>
                    <a:cubicBezTo>
                      <a:pt x="6" y="319"/>
                      <a:pt x="0" y="468"/>
                      <a:pt x="43" y="622"/>
                    </a:cubicBezTo>
                    <a:cubicBezTo>
                      <a:pt x="64" y="697"/>
                      <a:pt x="100" y="755"/>
                      <a:pt x="180" y="777"/>
                    </a:cubicBezTo>
                    <a:cubicBezTo>
                      <a:pt x="198" y="781"/>
                      <a:pt x="215" y="783"/>
                      <a:pt x="231" y="783"/>
                    </a:cubicBezTo>
                    <a:cubicBezTo>
                      <a:pt x="300" y="783"/>
                      <a:pt x="354" y="748"/>
                      <a:pt x="387" y="693"/>
                    </a:cubicBezTo>
                    <a:cubicBezTo>
                      <a:pt x="450" y="585"/>
                      <a:pt x="512" y="266"/>
                      <a:pt x="504" y="227"/>
                    </a:cubicBezTo>
                    <a:cubicBezTo>
                      <a:pt x="483" y="106"/>
                      <a:pt x="397" y="14"/>
                      <a:pt x="301" y="2"/>
                    </a:cubicBezTo>
                    <a:cubicBezTo>
                      <a:pt x="295" y="1"/>
                      <a:pt x="288" y="1"/>
                      <a:pt x="2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5" name="Google Shape;825;p26"/>
          <p:cNvGrpSpPr/>
          <p:nvPr/>
        </p:nvGrpSpPr>
        <p:grpSpPr>
          <a:xfrm>
            <a:off x="191253" y="148479"/>
            <a:ext cx="1336743" cy="1843782"/>
            <a:chOff x="435228" y="148479"/>
            <a:chExt cx="1336743" cy="1843782"/>
          </a:xfrm>
        </p:grpSpPr>
        <p:sp>
          <p:nvSpPr>
            <p:cNvPr id="826" name="Google Shape;826;p26"/>
            <p:cNvSpPr/>
            <p:nvPr/>
          </p:nvSpPr>
          <p:spPr>
            <a:xfrm>
              <a:off x="435308" y="148499"/>
              <a:ext cx="1336582" cy="1843742"/>
            </a:xfrm>
            <a:custGeom>
              <a:rect b="b" l="l" r="r" t="t"/>
              <a:pathLst>
                <a:path extrusionOk="0" h="45970" w="33325">
                  <a:moveTo>
                    <a:pt x="20482" y="1"/>
                  </a:moveTo>
                  <a:cubicBezTo>
                    <a:pt x="20422" y="1"/>
                    <a:pt x="20362" y="6"/>
                    <a:pt x="20300" y="16"/>
                  </a:cubicBezTo>
                  <a:cubicBezTo>
                    <a:pt x="19969" y="71"/>
                    <a:pt x="19689" y="223"/>
                    <a:pt x="19453" y="458"/>
                  </a:cubicBezTo>
                  <a:cubicBezTo>
                    <a:pt x="19345" y="566"/>
                    <a:pt x="19247" y="683"/>
                    <a:pt x="19130" y="785"/>
                  </a:cubicBezTo>
                  <a:cubicBezTo>
                    <a:pt x="19034" y="869"/>
                    <a:pt x="18925" y="951"/>
                    <a:pt x="18813" y="1010"/>
                  </a:cubicBezTo>
                  <a:cubicBezTo>
                    <a:pt x="18734" y="1051"/>
                    <a:pt x="18656" y="1073"/>
                    <a:pt x="18579" y="1073"/>
                  </a:cubicBezTo>
                  <a:cubicBezTo>
                    <a:pt x="18486" y="1073"/>
                    <a:pt x="18395" y="1041"/>
                    <a:pt x="18306" y="969"/>
                  </a:cubicBezTo>
                  <a:cubicBezTo>
                    <a:pt x="18220" y="904"/>
                    <a:pt x="18126" y="849"/>
                    <a:pt x="18031" y="802"/>
                  </a:cubicBezTo>
                  <a:cubicBezTo>
                    <a:pt x="17908" y="741"/>
                    <a:pt x="17782" y="710"/>
                    <a:pt x="17654" y="710"/>
                  </a:cubicBezTo>
                  <a:cubicBezTo>
                    <a:pt x="17549" y="710"/>
                    <a:pt x="17443" y="731"/>
                    <a:pt x="17338" y="775"/>
                  </a:cubicBezTo>
                  <a:cubicBezTo>
                    <a:pt x="17211" y="828"/>
                    <a:pt x="17088" y="908"/>
                    <a:pt x="16972" y="988"/>
                  </a:cubicBezTo>
                  <a:cubicBezTo>
                    <a:pt x="16853" y="1072"/>
                    <a:pt x="16745" y="1176"/>
                    <a:pt x="16628" y="1264"/>
                  </a:cubicBezTo>
                  <a:cubicBezTo>
                    <a:pt x="16486" y="1370"/>
                    <a:pt x="16335" y="1422"/>
                    <a:pt x="16175" y="1422"/>
                  </a:cubicBezTo>
                  <a:cubicBezTo>
                    <a:pt x="16097" y="1422"/>
                    <a:pt x="16016" y="1410"/>
                    <a:pt x="15934" y="1385"/>
                  </a:cubicBezTo>
                  <a:cubicBezTo>
                    <a:pt x="15832" y="1354"/>
                    <a:pt x="15728" y="1319"/>
                    <a:pt x="15625" y="1289"/>
                  </a:cubicBezTo>
                  <a:cubicBezTo>
                    <a:pt x="15523" y="1259"/>
                    <a:pt x="15420" y="1245"/>
                    <a:pt x="15317" y="1245"/>
                  </a:cubicBezTo>
                  <a:cubicBezTo>
                    <a:pt x="15229" y="1245"/>
                    <a:pt x="15141" y="1255"/>
                    <a:pt x="15053" y="1274"/>
                  </a:cubicBezTo>
                  <a:cubicBezTo>
                    <a:pt x="14848" y="1319"/>
                    <a:pt x="14707" y="1438"/>
                    <a:pt x="14643" y="1643"/>
                  </a:cubicBezTo>
                  <a:cubicBezTo>
                    <a:pt x="14609" y="1745"/>
                    <a:pt x="14582" y="1849"/>
                    <a:pt x="14537" y="1949"/>
                  </a:cubicBezTo>
                  <a:cubicBezTo>
                    <a:pt x="14396" y="2279"/>
                    <a:pt x="14167" y="2439"/>
                    <a:pt x="13836" y="2439"/>
                  </a:cubicBezTo>
                  <a:cubicBezTo>
                    <a:pt x="13797" y="2439"/>
                    <a:pt x="13758" y="2437"/>
                    <a:pt x="13717" y="2432"/>
                  </a:cubicBezTo>
                  <a:cubicBezTo>
                    <a:pt x="13676" y="2428"/>
                    <a:pt x="13637" y="2424"/>
                    <a:pt x="13600" y="2422"/>
                  </a:cubicBezTo>
                  <a:cubicBezTo>
                    <a:pt x="13563" y="2419"/>
                    <a:pt x="13527" y="2417"/>
                    <a:pt x="13493" y="2417"/>
                  </a:cubicBezTo>
                  <a:cubicBezTo>
                    <a:pt x="13098" y="2417"/>
                    <a:pt x="12855" y="2621"/>
                    <a:pt x="12753" y="3028"/>
                  </a:cubicBezTo>
                  <a:cubicBezTo>
                    <a:pt x="12732" y="3105"/>
                    <a:pt x="12724" y="3187"/>
                    <a:pt x="12704" y="3261"/>
                  </a:cubicBezTo>
                  <a:cubicBezTo>
                    <a:pt x="12673" y="3371"/>
                    <a:pt x="12642" y="3478"/>
                    <a:pt x="12604" y="3586"/>
                  </a:cubicBezTo>
                  <a:cubicBezTo>
                    <a:pt x="12559" y="3717"/>
                    <a:pt x="12456" y="3781"/>
                    <a:pt x="12323" y="3801"/>
                  </a:cubicBezTo>
                  <a:cubicBezTo>
                    <a:pt x="12294" y="3806"/>
                    <a:pt x="12265" y="3808"/>
                    <a:pt x="12236" y="3808"/>
                  </a:cubicBezTo>
                  <a:cubicBezTo>
                    <a:pt x="12115" y="3808"/>
                    <a:pt x="12002" y="3768"/>
                    <a:pt x="11898" y="3709"/>
                  </a:cubicBezTo>
                  <a:cubicBezTo>
                    <a:pt x="11697" y="3596"/>
                    <a:pt x="11482" y="3529"/>
                    <a:pt x="11257" y="3502"/>
                  </a:cubicBezTo>
                  <a:cubicBezTo>
                    <a:pt x="11137" y="3486"/>
                    <a:pt x="11045" y="3433"/>
                    <a:pt x="10963" y="3345"/>
                  </a:cubicBezTo>
                  <a:cubicBezTo>
                    <a:pt x="10777" y="3146"/>
                    <a:pt x="10709" y="2909"/>
                    <a:pt x="10717" y="2643"/>
                  </a:cubicBezTo>
                  <a:cubicBezTo>
                    <a:pt x="10730" y="2295"/>
                    <a:pt x="10554" y="2076"/>
                    <a:pt x="10159" y="2021"/>
                  </a:cubicBezTo>
                  <a:cubicBezTo>
                    <a:pt x="9999" y="1999"/>
                    <a:pt x="9831" y="2005"/>
                    <a:pt x="9668" y="1992"/>
                  </a:cubicBezTo>
                  <a:cubicBezTo>
                    <a:pt x="9422" y="1972"/>
                    <a:pt x="9328" y="1892"/>
                    <a:pt x="9267" y="1661"/>
                  </a:cubicBezTo>
                  <a:cubicBezTo>
                    <a:pt x="9187" y="1366"/>
                    <a:pt x="8999" y="1207"/>
                    <a:pt x="8694" y="1192"/>
                  </a:cubicBezTo>
                  <a:cubicBezTo>
                    <a:pt x="8670" y="1191"/>
                    <a:pt x="8646" y="1190"/>
                    <a:pt x="8623" y="1190"/>
                  </a:cubicBezTo>
                  <a:cubicBezTo>
                    <a:pt x="8312" y="1190"/>
                    <a:pt x="8044" y="1306"/>
                    <a:pt x="7837" y="1561"/>
                  </a:cubicBezTo>
                  <a:cubicBezTo>
                    <a:pt x="7765" y="1647"/>
                    <a:pt x="7697" y="1739"/>
                    <a:pt x="7616" y="1816"/>
                  </a:cubicBezTo>
                  <a:cubicBezTo>
                    <a:pt x="7572" y="1859"/>
                    <a:pt x="7534" y="1880"/>
                    <a:pt x="7496" y="1880"/>
                  </a:cubicBezTo>
                  <a:cubicBezTo>
                    <a:pt x="7455" y="1880"/>
                    <a:pt x="7413" y="1855"/>
                    <a:pt x="7364" y="1808"/>
                  </a:cubicBezTo>
                  <a:cubicBezTo>
                    <a:pt x="7335" y="1780"/>
                    <a:pt x="7311" y="1749"/>
                    <a:pt x="7282" y="1722"/>
                  </a:cubicBezTo>
                  <a:cubicBezTo>
                    <a:pt x="7178" y="1625"/>
                    <a:pt x="7043" y="1575"/>
                    <a:pt x="6909" y="1575"/>
                  </a:cubicBezTo>
                  <a:cubicBezTo>
                    <a:pt x="6776" y="1575"/>
                    <a:pt x="6644" y="1624"/>
                    <a:pt x="6544" y="1724"/>
                  </a:cubicBezTo>
                  <a:cubicBezTo>
                    <a:pt x="6464" y="1804"/>
                    <a:pt x="6404" y="1902"/>
                    <a:pt x="6349" y="2001"/>
                  </a:cubicBezTo>
                  <a:cubicBezTo>
                    <a:pt x="6292" y="2103"/>
                    <a:pt x="6251" y="2217"/>
                    <a:pt x="6206" y="2328"/>
                  </a:cubicBezTo>
                  <a:cubicBezTo>
                    <a:pt x="6145" y="2475"/>
                    <a:pt x="6050" y="2567"/>
                    <a:pt x="5877" y="2575"/>
                  </a:cubicBezTo>
                  <a:cubicBezTo>
                    <a:pt x="5600" y="2592"/>
                    <a:pt x="5426" y="2760"/>
                    <a:pt x="5289" y="2985"/>
                  </a:cubicBezTo>
                  <a:cubicBezTo>
                    <a:pt x="5228" y="3085"/>
                    <a:pt x="5152" y="3177"/>
                    <a:pt x="5075" y="3267"/>
                  </a:cubicBezTo>
                  <a:cubicBezTo>
                    <a:pt x="4976" y="3382"/>
                    <a:pt x="4870" y="3494"/>
                    <a:pt x="4768" y="3605"/>
                  </a:cubicBezTo>
                  <a:cubicBezTo>
                    <a:pt x="4727" y="3648"/>
                    <a:pt x="4684" y="3688"/>
                    <a:pt x="4622" y="3748"/>
                  </a:cubicBezTo>
                  <a:cubicBezTo>
                    <a:pt x="4549" y="3645"/>
                    <a:pt x="4487" y="3560"/>
                    <a:pt x="4424" y="3476"/>
                  </a:cubicBezTo>
                  <a:cubicBezTo>
                    <a:pt x="4308" y="3320"/>
                    <a:pt x="4162" y="3235"/>
                    <a:pt x="3999" y="3235"/>
                  </a:cubicBezTo>
                  <a:cubicBezTo>
                    <a:pt x="3924" y="3235"/>
                    <a:pt x="3845" y="3253"/>
                    <a:pt x="3763" y="3292"/>
                  </a:cubicBezTo>
                  <a:cubicBezTo>
                    <a:pt x="3647" y="3349"/>
                    <a:pt x="3530" y="3437"/>
                    <a:pt x="3446" y="3537"/>
                  </a:cubicBezTo>
                  <a:cubicBezTo>
                    <a:pt x="3268" y="3752"/>
                    <a:pt x="3278" y="4008"/>
                    <a:pt x="3329" y="4265"/>
                  </a:cubicBezTo>
                  <a:cubicBezTo>
                    <a:pt x="3372" y="4495"/>
                    <a:pt x="3331" y="4558"/>
                    <a:pt x="3110" y="4634"/>
                  </a:cubicBezTo>
                  <a:cubicBezTo>
                    <a:pt x="3084" y="4644"/>
                    <a:pt x="3057" y="4652"/>
                    <a:pt x="3029" y="4660"/>
                  </a:cubicBezTo>
                  <a:cubicBezTo>
                    <a:pt x="2875" y="4701"/>
                    <a:pt x="2773" y="4795"/>
                    <a:pt x="2701" y="4936"/>
                  </a:cubicBezTo>
                  <a:cubicBezTo>
                    <a:pt x="2626" y="5084"/>
                    <a:pt x="2617" y="5241"/>
                    <a:pt x="2638" y="5401"/>
                  </a:cubicBezTo>
                  <a:cubicBezTo>
                    <a:pt x="2654" y="5520"/>
                    <a:pt x="2681" y="5636"/>
                    <a:pt x="2691" y="5755"/>
                  </a:cubicBezTo>
                  <a:cubicBezTo>
                    <a:pt x="2716" y="5980"/>
                    <a:pt x="2587" y="6154"/>
                    <a:pt x="2370" y="6209"/>
                  </a:cubicBezTo>
                  <a:cubicBezTo>
                    <a:pt x="2292" y="6230"/>
                    <a:pt x="2214" y="6240"/>
                    <a:pt x="2137" y="6258"/>
                  </a:cubicBezTo>
                  <a:cubicBezTo>
                    <a:pt x="1867" y="6328"/>
                    <a:pt x="1674" y="6485"/>
                    <a:pt x="1580" y="6755"/>
                  </a:cubicBezTo>
                  <a:cubicBezTo>
                    <a:pt x="1509" y="6960"/>
                    <a:pt x="1498" y="7164"/>
                    <a:pt x="1535" y="7373"/>
                  </a:cubicBezTo>
                  <a:cubicBezTo>
                    <a:pt x="1556" y="7473"/>
                    <a:pt x="1582" y="7574"/>
                    <a:pt x="1592" y="7676"/>
                  </a:cubicBezTo>
                  <a:cubicBezTo>
                    <a:pt x="1607" y="7823"/>
                    <a:pt x="1551" y="7911"/>
                    <a:pt x="1412" y="7969"/>
                  </a:cubicBezTo>
                  <a:cubicBezTo>
                    <a:pt x="1361" y="7993"/>
                    <a:pt x="1306" y="8005"/>
                    <a:pt x="1249" y="8016"/>
                  </a:cubicBezTo>
                  <a:cubicBezTo>
                    <a:pt x="690" y="8140"/>
                    <a:pt x="436" y="8664"/>
                    <a:pt x="696" y="9180"/>
                  </a:cubicBezTo>
                  <a:cubicBezTo>
                    <a:pt x="766" y="9315"/>
                    <a:pt x="854" y="9442"/>
                    <a:pt x="942" y="9564"/>
                  </a:cubicBezTo>
                  <a:cubicBezTo>
                    <a:pt x="1079" y="9748"/>
                    <a:pt x="1075" y="9931"/>
                    <a:pt x="952" y="10117"/>
                  </a:cubicBezTo>
                  <a:cubicBezTo>
                    <a:pt x="911" y="10178"/>
                    <a:pt x="874" y="10240"/>
                    <a:pt x="835" y="10305"/>
                  </a:cubicBezTo>
                  <a:cubicBezTo>
                    <a:pt x="625" y="10647"/>
                    <a:pt x="737" y="11062"/>
                    <a:pt x="1093" y="11248"/>
                  </a:cubicBezTo>
                  <a:cubicBezTo>
                    <a:pt x="1183" y="11297"/>
                    <a:pt x="1279" y="11332"/>
                    <a:pt x="1369" y="11381"/>
                  </a:cubicBezTo>
                  <a:cubicBezTo>
                    <a:pt x="1494" y="11447"/>
                    <a:pt x="1513" y="11492"/>
                    <a:pt x="1472" y="11629"/>
                  </a:cubicBezTo>
                  <a:cubicBezTo>
                    <a:pt x="1439" y="11737"/>
                    <a:pt x="1400" y="11844"/>
                    <a:pt x="1367" y="11954"/>
                  </a:cubicBezTo>
                  <a:cubicBezTo>
                    <a:pt x="1308" y="12142"/>
                    <a:pt x="1339" y="12322"/>
                    <a:pt x="1472" y="12463"/>
                  </a:cubicBezTo>
                  <a:cubicBezTo>
                    <a:pt x="1566" y="12562"/>
                    <a:pt x="1695" y="12631"/>
                    <a:pt x="1809" y="12713"/>
                  </a:cubicBezTo>
                  <a:cubicBezTo>
                    <a:pt x="1856" y="12746"/>
                    <a:pt x="1903" y="12781"/>
                    <a:pt x="1948" y="12811"/>
                  </a:cubicBezTo>
                  <a:cubicBezTo>
                    <a:pt x="1909" y="12899"/>
                    <a:pt x="1857" y="12927"/>
                    <a:pt x="1800" y="12927"/>
                  </a:cubicBezTo>
                  <a:cubicBezTo>
                    <a:pt x="1771" y="12927"/>
                    <a:pt x="1740" y="12920"/>
                    <a:pt x="1709" y="12909"/>
                  </a:cubicBezTo>
                  <a:cubicBezTo>
                    <a:pt x="1660" y="12894"/>
                    <a:pt x="1612" y="12886"/>
                    <a:pt x="1565" y="12886"/>
                  </a:cubicBezTo>
                  <a:cubicBezTo>
                    <a:pt x="1295" y="12886"/>
                    <a:pt x="1089" y="13136"/>
                    <a:pt x="1091" y="13398"/>
                  </a:cubicBezTo>
                  <a:cubicBezTo>
                    <a:pt x="1093" y="13527"/>
                    <a:pt x="1112" y="13656"/>
                    <a:pt x="1136" y="13785"/>
                  </a:cubicBezTo>
                  <a:cubicBezTo>
                    <a:pt x="1177" y="13994"/>
                    <a:pt x="1155" y="14031"/>
                    <a:pt x="948" y="14035"/>
                  </a:cubicBezTo>
                  <a:cubicBezTo>
                    <a:pt x="930" y="14036"/>
                    <a:pt x="912" y="14036"/>
                    <a:pt x="893" y="14036"/>
                  </a:cubicBezTo>
                  <a:cubicBezTo>
                    <a:pt x="861" y="14036"/>
                    <a:pt x="829" y="14035"/>
                    <a:pt x="797" y="14035"/>
                  </a:cubicBezTo>
                  <a:cubicBezTo>
                    <a:pt x="767" y="14035"/>
                    <a:pt x="739" y="14036"/>
                    <a:pt x="711" y="14039"/>
                  </a:cubicBezTo>
                  <a:cubicBezTo>
                    <a:pt x="610" y="14051"/>
                    <a:pt x="506" y="14059"/>
                    <a:pt x="410" y="14094"/>
                  </a:cubicBezTo>
                  <a:cubicBezTo>
                    <a:pt x="117" y="14198"/>
                    <a:pt x="1" y="14473"/>
                    <a:pt x="142" y="14751"/>
                  </a:cubicBezTo>
                  <a:cubicBezTo>
                    <a:pt x="193" y="14878"/>
                    <a:pt x="281" y="14984"/>
                    <a:pt x="375" y="15070"/>
                  </a:cubicBezTo>
                  <a:cubicBezTo>
                    <a:pt x="498" y="15176"/>
                    <a:pt x="641" y="15258"/>
                    <a:pt x="780" y="15348"/>
                  </a:cubicBezTo>
                  <a:cubicBezTo>
                    <a:pt x="938" y="15450"/>
                    <a:pt x="954" y="15491"/>
                    <a:pt x="893" y="15669"/>
                  </a:cubicBezTo>
                  <a:cubicBezTo>
                    <a:pt x="782" y="15997"/>
                    <a:pt x="899" y="16263"/>
                    <a:pt x="1216" y="16404"/>
                  </a:cubicBezTo>
                  <a:cubicBezTo>
                    <a:pt x="1294" y="16441"/>
                    <a:pt x="1376" y="16465"/>
                    <a:pt x="1455" y="16496"/>
                  </a:cubicBezTo>
                  <a:cubicBezTo>
                    <a:pt x="1564" y="16543"/>
                    <a:pt x="1590" y="16611"/>
                    <a:pt x="1521" y="16709"/>
                  </a:cubicBezTo>
                  <a:cubicBezTo>
                    <a:pt x="1459" y="16786"/>
                    <a:pt x="1380" y="16856"/>
                    <a:pt x="1306" y="16926"/>
                  </a:cubicBezTo>
                  <a:cubicBezTo>
                    <a:pt x="1212" y="17016"/>
                    <a:pt x="1101" y="17091"/>
                    <a:pt x="1018" y="17190"/>
                  </a:cubicBezTo>
                  <a:cubicBezTo>
                    <a:pt x="844" y="17392"/>
                    <a:pt x="848" y="17652"/>
                    <a:pt x="1011" y="17859"/>
                  </a:cubicBezTo>
                  <a:cubicBezTo>
                    <a:pt x="1042" y="17899"/>
                    <a:pt x="1083" y="17930"/>
                    <a:pt x="1114" y="17971"/>
                  </a:cubicBezTo>
                  <a:cubicBezTo>
                    <a:pt x="1216" y="18108"/>
                    <a:pt x="1326" y="18237"/>
                    <a:pt x="1410" y="18384"/>
                  </a:cubicBezTo>
                  <a:cubicBezTo>
                    <a:pt x="1496" y="18532"/>
                    <a:pt x="1478" y="18554"/>
                    <a:pt x="1361" y="18679"/>
                  </a:cubicBezTo>
                  <a:cubicBezTo>
                    <a:pt x="1224" y="18830"/>
                    <a:pt x="1077" y="18974"/>
                    <a:pt x="958" y="19137"/>
                  </a:cubicBezTo>
                  <a:cubicBezTo>
                    <a:pt x="686" y="19512"/>
                    <a:pt x="891" y="19862"/>
                    <a:pt x="1234" y="20005"/>
                  </a:cubicBezTo>
                  <a:cubicBezTo>
                    <a:pt x="1384" y="20066"/>
                    <a:pt x="1533" y="20115"/>
                    <a:pt x="1682" y="20166"/>
                  </a:cubicBezTo>
                  <a:cubicBezTo>
                    <a:pt x="2235" y="20353"/>
                    <a:pt x="2791" y="20533"/>
                    <a:pt x="3344" y="20721"/>
                  </a:cubicBezTo>
                  <a:cubicBezTo>
                    <a:pt x="3724" y="20852"/>
                    <a:pt x="4109" y="20977"/>
                    <a:pt x="4457" y="21183"/>
                  </a:cubicBezTo>
                  <a:cubicBezTo>
                    <a:pt x="4657" y="21302"/>
                    <a:pt x="4680" y="21345"/>
                    <a:pt x="4622" y="21568"/>
                  </a:cubicBezTo>
                  <a:cubicBezTo>
                    <a:pt x="4614" y="21594"/>
                    <a:pt x="4610" y="21623"/>
                    <a:pt x="4600" y="21650"/>
                  </a:cubicBezTo>
                  <a:cubicBezTo>
                    <a:pt x="4479" y="21987"/>
                    <a:pt x="4553" y="22288"/>
                    <a:pt x="4776" y="22554"/>
                  </a:cubicBezTo>
                  <a:cubicBezTo>
                    <a:pt x="4901" y="22707"/>
                    <a:pt x="5038" y="22857"/>
                    <a:pt x="5187" y="22982"/>
                  </a:cubicBezTo>
                  <a:cubicBezTo>
                    <a:pt x="5490" y="23229"/>
                    <a:pt x="5799" y="23468"/>
                    <a:pt x="6114" y="23704"/>
                  </a:cubicBezTo>
                  <a:cubicBezTo>
                    <a:pt x="6546" y="24023"/>
                    <a:pt x="6883" y="24410"/>
                    <a:pt x="7016" y="24942"/>
                  </a:cubicBezTo>
                  <a:cubicBezTo>
                    <a:pt x="7106" y="25300"/>
                    <a:pt x="7202" y="25654"/>
                    <a:pt x="7270" y="26018"/>
                  </a:cubicBezTo>
                  <a:cubicBezTo>
                    <a:pt x="7466" y="27053"/>
                    <a:pt x="7386" y="28084"/>
                    <a:pt x="7200" y="29111"/>
                  </a:cubicBezTo>
                  <a:cubicBezTo>
                    <a:pt x="7010" y="30175"/>
                    <a:pt x="6672" y="31202"/>
                    <a:pt x="6345" y="32227"/>
                  </a:cubicBezTo>
                  <a:cubicBezTo>
                    <a:pt x="6126" y="32910"/>
                    <a:pt x="5922" y="33592"/>
                    <a:pt x="5799" y="34298"/>
                  </a:cubicBezTo>
                  <a:cubicBezTo>
                    <a:pt x="5647" y="35147"/>
                    <a:pt x="5580" y="36006"/>
                    <a:pt x="5607" y="36871"/>
                  </a:cubicBezTo>
                  <a:cubicBezTo>
                    <a:pt x="5647" y="38101"/>
                    <a:pt x="5877" y="39294"/>
                    <a:pt x="6310" y="40444"/>
                  </a:cubicBezTo>
                  <a:cubicBezTo>
                    <a:pt x="6943" y="42113"/>
                    <a:pt x="8072" y="43328"/>
                    <a:pt x="9659" y="44134"/>
                  </a:cubicBezTo>
                  <a:cubicBezTo>
                    <a:pt x="9893" y="44255"/>
                    <a:pt x="10079" y="44431"/>
                    <a:pt x="10198" y="44677"/>
                  </a:cubicBezTo>
                  <a:cubicBezTo>
                    <a:pt x="10296" y="44873"/>
                    <a:pt x="10416" y="45061"/>
                    <a:pt x="10552" y="45233"/>
                  </a:cubicBezTo>
                  <a:cubicBezTo>
                    <a:pt x="10744" y="45477"/>
                    <a:pt x="11014" y="45599"/>
                    <a:pt x="11321" y="45612"/>
                  </a:cubicBezTo>
                  <a:cubicBezTo>
                    <a:pt x="11363" y="45614"/>
                    <a:pt x="11406" y="45615"/>
                    <a:pt x="11449" y="45615"/>
                  </a:cubicBezTo>
                  <a:cubicBezTo>
                    <a:pt x="11553" y="45615"/>
                    <a:pt x="11659" y="45607"/>
                    <a:pt x="11761" y="45587"/>
                  </a:cubicBezTo>
                  <a:cubicBezTo>
                    <a:pt x="11905" y="45560"/>
                    <a:pt x="12047" y="45547"/>
                    <a:pt x="12187" y="45547"/>
                  </a:cubicBezTo>
                  <a:cubicBezTo>
                    <a:pt x="12519" y="45547"/>
                    <a:pt x="12841" y="45619"/>
                    <a:pt x="13160" y="45742"/>
                  </a:cubicBezTo>
                  <a:cubicBezTo>
                    <a:pt x="13348" y="45816"/>
                    <a:pt x="13545" y="45882"/>
                    <a:pt x="13743" y="45929"/>
                  </a:cubicBezTo>
                  <a:cubicBezTo>
                    <a:pt x="13852" y="45956"/>
                    <a:pt x="13959" y="45970"/>
                    <a:pt x="14063" y="45970"/>
                  </a:cubicBezTo>
                  <a:cubicBezTo>
                    <a:pt x="14327" y="45970"/>
                    <a:pt x="14574" y="45882"/>
                    <a:pt x="14801" y="45702"/>
                  </a:cubicBezTo>
                  <a:cubicBezTo>
                    <a:pt x="15008" y="45538"/>
                    <a:pt x="15188" y="45352"/>
                    <a:pt x="15329" y="45129"/>
                  </a:cubicBezTo>
                  <a:cubicBezTo>
                    <a:pt x="15492" y="44869"/>
                    <a:pt x="15724" y="44681"/>
                    <a:pt x="16020" y="44615"/>
                  </a:cubicBezTo>
                  <a:cubicBezTo>
                    <a:pt x="16931" y="44411"/>
                    <a:pt x="17784" y="44067"/>
                    <a:pt x="18584" y="43584"/>
                  </a:cubicBezTo>
                  <a:cubicBezTo>
                    <a:pt x="19312" y="43144"/>
                    <a:pt x="19965" y="42614"/>
                    <a:pt x="20540" y="41988"/>
                  </a:cubicBezTo>
                  <a:cubicBezTo>
                    <a:pt x="21405" y="41047"/>
                    <a:pt x="22070" y="39981"/>
                    <a:pt x="22541" y="38795"/>
                  </a:cubicBezTo>
                  <a:cubicBezTo>
                    <a:pt x="22962" y="37729"/>
                    <a:pt x="23201" y="36626"/>
                    <a:pt x="23169" y="35472"/>
                  </a:cubicBezTo>
                  <a:cubicBezTo>
                    <a:pt x="23150" y="34881"/>
                    <a:pt x="23109" y="34293"/>
                    <a:pt x="23093" y="33704"/>
                  </a:cubicBezTo>
                  <a:cubicBezTo>
                    <a:pt x="23079" y="33275"/>
                    <a:pt x="23056" y="32841"/>
                    <a:pt x="23095" y="32413"/>
                  </a:cubicBezTo>
                  <a:cubicBezTo>
                    <a:pt x="23140" y="31881"/>
                    <a:pt x="23249" y="31351"/>
                    <a:pt x="23320" y="30820"/>
                  </a:cubicBezTo>
                  <a:cubicBezTo>
                    <a:pt x="23386" y="30333"/>
                    <a:pt x="23539" y="29874"/>
                    <a:pt x="23742" y="29426"/>
                  </a:cubicBezTo>
                  <a:cubicBezTo>
                    <a:pt x="24087" y="28667"/>
                    <a:pt x="24550" y="27982"/>
                    <a:pt x="25073" y="27337"/>
                  </a:cubicBezTo>
                  <a:cubicBezTo>
                    <a:pt x="25141" y="27255"/>
                    <a:pt x="25184" y="27153"/>
                    <a:pt x="25243" y="27065"/>
                  </a:cubicBezTo>
                  <a:cubicBezTo>
                    <a:pt x="25292" y="26990"/>
                    <a:pt x="25337" y="26910"/>
                    <a:pt x="25399" y="26846"/>
                  </a:cubicBezTo>
                  <a:cubicBezTo>
                    <a:pt x="25460" y="26779"/>
                    <a:pt x="25507" y="26748"/>
                    <a:pt x="25560" y="26748"/>
                  </a:cubicBezTo>
                  <a:cubicBezTo>
                    <a:pt x="25603" y="26748"/>
                    <a:pt x="25650" y="26768"/>
                    <a:pt x="25712" y="26805"/>
                  </a:cubicBezTo>
                  <a:cubicBezTo>
                    <a:pt x="25804" y="26861"/>
                    <a:pt x="25890" y="26926"/>
                    <a:pt x="25984" y="26977"/>
                  </a:cubicBezTo>
                  <a:cubicBezTo>
                    <a:pt x="26082" y="27028"/>
                    <a:pt x="26184" y="27065"/>
                    <a:pt x="26287" y="27065"/>
                  </a:cubicBezTo>
                  <a:cubicBezTo>
                    <a:pt x="26354" y="27065"/>
                    <a:pt x="26422" y="27049"/>
                    <a:pt x="26489" y="27012"/>
                  </a:cubicBezTo>
                  <a:cubicBezTo>
                    <a:pt x="26718" y="26885"/>
                    <a:pt x="26872" y="26697"/>
                    <a:pt x="26880" y="26417"/>
                  </a:cubicBezTo>
                  <a:cubicBezTo>
                    <a:pt x="26882" y="26314"/>
                    <a:pt x="26880" y="26212"/>
                    <a:pt x="26890" y="26110"/>
                  </a:cubicBezTo>
                  <a:cubicBezTo>
                    <a:pt x="26922" y="25753"/>
                    <a:pt x="27190" y="25510"/>
                    <a:pt x="27531" y="25510"/>
                  </a:cubicBezTo>
                  <a:cubicBezTo>
                    <a:pt x="27561" y="25510"/>
                    <a:pt x="27593" y="25512"/>
                    <a:pt x="27625" y="25516"/>
                  </a:cubicBezTo>
                  <a:cubicBezTo>
                    <a:pt x="27673" y="25524"/>
                    <a:pt x="27718" y="25539"/>
                    <a:pt x="27765" y="25539"/>
                  </a:cubicBezTo>
                  <a:cubicBezTo>
                    <a:pt x="27768" y="25539"/>
                    <a:pt x="27771" y="25539"/>
                    <a:pt x="27774" y="25539"/>
                  </a:cubicBezTo>
                  <a:cubicBezTo>
                    <a:pt x="27783" y="25539"/>
                    <a:pt x="27792" y="25539"/>
                    <a:pt x="27800" y="25539"/>
                  </a:cubicBezTo>
                  <a:cubicBezTo>
                    <a:pt x="27843" y="25539"/>
                    <a:pt x="27885" y="25540"/>
                    <a:pt x="27928" y="25540"/>
                  </a:cubicBezTo>
                  <a:cubicBezTo>
                    <a:pt x="27997" y="25540"/>
                    <a:pt x="28065" y="25536"/>
                    <a:pt x="28128" y="25516"/>
                  </a:cubicBezTo>
                  <a:cubicBezTo>
                    <a:pt x="28447" y="25418"/>
                    <a:pt x="28603" y="25130"/>
                    <a:pt x="28535" y="24792"/>
                  </a:cubicBezTo>
                  <a:cubicBezTo>
                    <a:pt x="28509" y="24669"/>
                    <a:pt x="28466" y="24553"/>
                    <a:pt x="28449" y="24430"/>
                  </a:cubicBezTo>
                  <a:cubicBezTo>
                    <a:pt x="28425" y="24228"/>
                    <a:pt x="28527" y="24107"/>
                    <a:pt x="28730" y="24078"/>
                  </a:cubicBezTo>
                  <a:cubicBezTo>
                    <a:pt x="28852" y="24062"/>
                    <a:pt x="28977" y="24052"/>
                    <a:pt x="29100" y="24025"/>
                  </a:cubicBezTo>
                  <a:cubicBezTo>
                    <a:pt x="29603" y="23923"/>
                    <a:pt x="29820" y="23468"/>
                    <a:pt x="29589" y="23012"/>
                  </a:cubicBezTo>
                  <a:cubicBezTo>
                    <a:pt x="29550" y="22937"/>
                    <a:pt x="29507" y="22861"/>
                    <a:pt x="29470" y="22785"/>
                  </a:cubicBezTo>
                  <a:cubicBezTo>
                    <a:pt x="29374" y="22583"/>
                    <a:pt x="29411" y="22488"/>
                    <a:pt x="29609" y="22390"/>
                  </a:cubicBezTo>
                  <a:cubicBezTo>
                    <a:pt x="29703" y="22345"/>
                    <a:pt x="29800" y="22288"/>
                    <a:pt x="29877" y="22216"/>
                  </a:cubicBezTo>
                  <a:cubicBezTo>
                    <a:pt x="30023" y="22090"/>
                    <a:pt x="30045" y="21907"/>
                    <a:pt x="29953" y="21740"/>
                  </a:cubicBezTo>
                  <a:cubicBezTo>
                    <a:pt x="29920" y="21680"/>
                    <a:pt x="29877" y="21627"/>
                    <a:pt x="29841" y="21570"/>
                  </a:cubicBezTo>
                  <a:cubicBezTo>
                    <a:pt x="29718" y="21384"/>
                    <a:pt x="29736" y="21269"/>
                    <a:pt x="29910" y="21130"/>
                  </a:cubicBezTo>
                  <a:cubicBezTo>
                    <a:pt x="29990" y="21067"/>
                    <a:pt x="30076" y="21007"/>
                    <a:pt x="30143" y="20934"/>
                  </a:cubicBezTo>
                  <a:cubicBezTo>
                    <a:pt x="30356" y="20696"/>
                    <a:pt x="30346" y="20492"/>
                    <a:pt x="30123" y="20263"/>
                  </a:cubicBezTo>
                  <a:cubicBezTo>
                    <a:pt x="30094" y="20236"/>
                    <a:pt x="30066" y="20207"/>
                    <a:pt x="30041" y="20177"/>
                  </a:cubicBezTo>
                  <a:cubicBezTo>
                    <a:pt x="29957" y="20078"/>
                    <a:pt x="29937" y="19970"/>
                    <a:pt x="29978" y="19843"/>
                  </a:cubicBezTo>
                  <a:cubicBezTo>
                    <a:pt x="30045" y="19636"/>
                    <a:pt x="30217" y="19485"/>
                    <a:pt x="30438" y="19473"/>
                  </a:cubicBezTo>
                  <a:cubicBezTo>
                    <a:pt x="30461" y="19471"/>
                    <a:pt x="30484" y="19471"/>
                    <a:pt x="30507" y="19471"/>
                  </a:cubicBezTo>
                  <a:cubicBezTo>
                    <a:pt x="30607" y="19471"/>
                    <a:pt x="30709" y="19483"/>
                    <a:pt x="30810" y="19493"/>
                  </a:cubicBezTo>
                  <a:cubicBezTo>
                    <a:pt x="30884" y="19501"/>
                    <a:pt x="30958" y="19507"/>
                    <a:pt x="31031" y="19507"/>
                  </a:cubicBezTo>
                  <a:cubicBezTo>
                    <a:pt x="31132" y="19507"/>
                    <a:pt x="31232" y="19495"/>
                    <a:pt x="31332" y="19458"/>
                  </a:cubicBezTo>
                  <a:cubicBezTo>
                    <a:pt x="31543" y="19379"/>
                    <a:pt x="31627" y="19213"/>
                    <a:pt x="31565" y="18994"/>
                  </a:cubicBezTo>
                  <a:cubicBezTo>
                    <a:pt x="31547" y="18929"/>
                    <a:pt x="31522" y="18867"/>
                    <a:pt x="31504" y="18800"/>
                  </a:cubicBezTo>
                  <a:cubicBezTo>
                    <a:pt x="31455" y="18603"/>
                    <a:pt x="31526" y="18478"/>
                    <a:pt x="31727" y="18431"/>
                  </a:cubicBezTo>
                  <a:cubicBezTo>
                    <a:pt x="31841" y="18407"/>
                    <a:pt x="31962" y="18399"/>
                    <a:pt x="32079" y="18384"/>
                  </a:cubicBezTo>
                  <a:cubicBezTo>
                    <a:pt x="32240" y="18364"/>
                    <a:pt x="32388" y="18313"/>
                    <a:pt x="32519" y="18215"/>
                  </a:cubicBezTo>
                  <a:cubicBezTo>
                    <a:pt x="32766" y="18028"/>
                    <a:pt x="32838" y="17742"/>
                    <a:pt x="32705" y="17460"/>
                  </a:cubicBezTo>
                  <a:cubicBezTo>
                    <a:pt x="32674" y="17398"/>
                    <a:pt x="32641" y="17341"/>
                    <a:pt x="32621" y="17273"/>
                  </a:cubicBezTo>
                  <a:cubicBezTo>
                    <a:pt x="32572" y="17126"/>
                    <a:pt x="32607" y="17026"/>
                    <a:pt x="32729" y="16932"/>
                  </a:cubicBezTo>
                  <a:cubicBezTo>
                    <a:pt x="32801" y="16874"/>
                    <a:pt x="32879" y="16829"/>
                    <a:pt x="32950" y="16772"/>
                  </a:cubicBezTo>
                  <a:cubicBezTo>
                    <a:pt x="33317" y="16492"/>
                    <a:pt x="33325" y="16093"/>
                    <a:pt x="32971" y="15796"/>
                  </a:cubicBezTo>
                  <a:cubicBezTo>
                    <a:pt x="32889" y="15727"/>
                    <a:pt x="32803" y="15661"/>
                    <a:pt x="32723" y="15588"/>
                  </a:cubicBezTo>
                  <a:cubicBezTo>
                    <a:pt x="32609" y="15481"/>
                    <a:pt x="32580" y="15346"/>
                    <a:pt x="32637" y="15199"/>
                  </a:cubicBezTo>
                  <a:cubicBezTo>
                    <a:pt x="32672" y="15109"/>
                    <a:pt x="32721" y="15025"/>
                    <a:pt x="32766" y="14943"/>
                  </a:cubicBezTo>
                  <a:cubicBezTo>
                    <a:pt x="32821" y="14843"/>
                    <a:pt x="32887" y="14749"/>
                    <a:pt x="32934" y="14646"/>
                  </a:cubicBezTo>
                  <a:cubicBezTo>
                    <a:pt x="33089" y="14274"/>
                    <a:pt x="32969" y="13937"/>
                    <a:pt x="32613" y="13742"/>
                  </a:cubicBezTo>
                  <a:cubicBezTo>
                    <a:pt x="32588" y="13726"/>
                    <a:pt x="32562" y="13716"/>
                    <a:pt x="32539" y="13701"/>
                  </a:cubicBezTo>
                  <a:cubicBezTo>
                    <a:pt x="32455" y="13642"/>
                    <a:pt x="32418" y="13564"/>
                    <a:pt x="32455" y="13466"/>
                  </a:cubicBezTo>
                  <a:cubicBezTo>
                    <a:pt x="32480" y="13396"/>
                    <a:pt x="32517" y="13333"/>
                    <a:pt x="32551" y="13267"/>
                  </a:cubicBezTo>
                  <a:cubicBezTo>
                    <a:pt x="32603" y="13173"/>
                    <a:pt x="32662" y="13081"/>
                    <a:pt x="32703" y="12981"/>
                  </a:cubicBezTo>
                  <a:cubicBezTo>
                    <a:pt x="32832" y="12668"/>
                    <a:pt x="32772" y="12445"/>
                    <a:pt x="32510" y="12224"/>
                  </a:cubicBezTo>
                  <a:lnTo>
                    <a:pt x="32418" y="12148"/>
                  </a:lnTo>
                  <a:cubicBezTo>
                    <a:pt x="32224" y="11977"/>
                    <a:pt x="32191" y="11825"/>
                    <a:pt x="32294" y="11588"/>
                  </a:cubicBezTo>
                  <a:cubicBezTo>
                    <a:pt x="32343" y="11473"/>
                    <a:pt x="32402" y="11363"/>
                    <a:pt x="32439" y="11242"/>
                  </a:cubicBezTo>
                  <a:cubicBezTo>
                    <a:pt x="32547" y="10892"/>
                    <a:pt x="32394" y="10561"/>
                    <a:pt x="32054" y="10422"/>
                  </a:cubicBezTo>
                  <a:cubicBezTo>
                    <a:pt x="31911" y="10362"/>
                    <a:pt x="31821" y="10274"/>
                    <a:pt x="31751" y="10141"/>
                  </a:cubicBezTo>
                  <a:cubicBezTo>
                    <a:pt x="31611" y="9869"/>
                    <a:pt x="31454" y="9736"/>
                    <a:pt x="31262" y="9736"/>
                  </a:cubicBezTo>
                  <a:cubicBezTo>
                    <a:pt x="31132" y="9736"/>
                    <a:pt x="30987" y="9798"/>
                    <a:pt x="30821" y="9918"/>
                  </a:cubicBezTo>
                  <a:cubicBezTo>
                    <a:pt x="30731" y="9983"/>
                    <a:pt x="30656" y="10016"/>
                    <a:pt x="30590" y="10016"/>
                  </a:cubicBezTo>
                  <a:cubicBezTo>
                    <a:pt x="30494" y="10016"/>
                    <a:pt x="30416" y="9949"/>
                    <a:pt x="30338" y="9814"/>
                  </a:cubicBezTo>
                  <a:cubicBezTo>
                    <a:pt x="30270" y="9701"/>
                    <a:pt x="30207" y="9585"/>
                    <a:pt x="30123" y="9489"/>
                  </a:cubicBezTo>
                  <a:cubicBezTo>
                    <a:pt x="30008" y="9356"/>
                    <a:pt x="29866" y="9289"/>
                    <a:pt x="29719" y="9289"/>
                  </a:cubicBezTo>
                  <a:cubicBezTo>
                    <a:pt x="29605" y="9289"/>
                    <a:pt x="29488" y="9330"/>
                    <a:pt x="29378" y="9411"/>
                  </a:cubicBezTo>
                  <a:cubicBezTo>
                    <a:pt x="29307" y="9466"/>
                    <a:pt x="29235" y="9528"/>
                    <a:pt x="29180" y="9595"/>
                  </a:cubicBezTo>
                  <a:cubicBezTo>
                    <a:pt x="29114" y="9674"/>
                    <a:pt x="29035" y="9712"/>
                    <a:pt x="28950" y="9712"/>
                  </a:cubicBezTo>
                  <a:cubicBezTo>
                    <a:pt x="28916" y="9712"/>
                    <a:pt x="28880" y="9706"/>
                    <a:pt x="28844" y="9693"/>
                  </a:cubicBezTo>
                  <a:cubicBezTo>
                    <a:pt x="28711" y="9646"/>
                    <a:pt x="28599" y="9554"/>
                    <a:pt x="28601" y="9397"/>
                  </a:cubicBezTo>
                  <a:cubicBezTo>
                    <a:pt x="28603" y="9186"/>
                    <a:pt x="28547" y="8996"/>
                    <a:pt x="28470" y="8803"/>
                  </a:cubicBezTo>
                  <a:cubicBezTo>
                    <a:pt x="28419" y="8678"/>
                    <a:pt x="28429" y="8556"/>
                    <a:pt x="28494" y="8427"/>
                  </a:cubicBezTo>
                  <a:cubicBezTo>
                    <a:pt x="28580" y="8251"/>
                    <a:pt x="28662" y="8067"/>
                    <a:pt x="28711" y="7874"/>
                  </a:cubicBezTo>
                  <a:cubicBezTo>
                    <a:pt x="28815" y="7463"/>
                    <a:pt x="28638" y="7011"/>
                    <a:pt x="28286" y="6837"/>
                  </a:cubicBezTo>
                  <a:cubicBezTo>
                    <a:pt x="28142" y="6766"/>
                    <a:pt x="27975" y="6741"/>
                    <a:pt x="27813" y="6725"/>
                  </a:cubicBezTo>
                  <a:cubicBezTo>
                    <a:pt x="27441" y="6686"/>
                    <a:pt x="27363" y="6628"/>
                    <a:pt x="27261" y="6264"/>
                  </a:cubicBezTo>
                  <a:cubicBezTo>
                    <a:pt x="27236" y="6176"/>
                    <a:pt x="27211" y="6086"/>
                    <a:pt x="27169" y="6009"/>
                  </a:cubicBezTo>
                  <a:cubicBezTo>
                    <a:pt x="27038" y="5773"/>
                    <a:pt x="26853" y="5610"/>
                    <a:pt x="26565" y="5603"/>
                  </a:cubicBezTo>
                  <a:cubicBezTo>
                    <a:pt x="26558" y="5603"/>
                    <a:pt x="26552" y="5603"/>
                    <a:pt x="26546" y="5603"/>
                  </a:cubicBezTo>
                  <a:cubicBezTo>
                    <a:pt x="26246" y="5603"/>
                    <a:pt x="26008" y="5698"/>
                    <a:pt x="25886" y="6000"/>
                  </a:cubicBezTo>
                  <a:cubicBezTo>
                    <a:pt x="25841" y="6107"/>
                    <a:pt x="25757" y="6187"/>
                    <a:pt x="25646" y="6234"/>
                  </a:cubicBezTo>
                  <a:cubicBezTo>
                    <a:pt x="25592" y="6256"/>
                    <a:pt x="25537" y="6271"/>
                    <a:pt x="25483" y="6271"/>
                  </a:cubicBezTo>
                  <a:cubicBezTo>
                    <a:pt x="25424" y="6271"/>
                    <a:pt x="25365" y="6253"/>
                    <a:pt x="25309" y="6207"/>
                  </a:cubicBezTo>
                  <a:cubicBezTo>
                    <a:pt x="25211" y="6125"/>
                    <a:pt x="25194" y="6021"/>
                    <a:pt x="25217" y="5900"/>
                  </a:cubicBezTo>
                  <a:cubicBezTo>
                    <a:pt x="25245" y="5763"/>
                    <a:pt x="25274" y="5622"/>
                    <a:pt x="25286" y="5481"/>
                  </a:cubicBezTo>
                  <a:cubicBezTo>
                    <a:pt x="25329" y="5031"/>
                    <a:pt x="25153" y="4763"/>
                    <a:pt x="24722" y="4613"/>
                  </a:cubicBezTo>
                  <a:cubicBezTo>
                    <a:pt x="24627" y="4580"/>
                    <a:pt x="24529" y="4542"/>
                    <a:pt x="24445" y="4488"/>
                  </a:cubicBezTo>
                  <a:cubicBezTo>
                    <a:pt x="24323" y="4413"/>
                    <a:pt x="24302" y="4351"/>
                    <a:pt x="24351" y="4218"/>
                  </a:cubicBezTo>
                  <a:cubicBezTo>
                    <a:pt x="24382" y="4132"/>
                    <a:pt x="24419" y="4049"/>
                    <a:pt x="24460" y="3969"/>
                  </a:cubicBezTo>
                  <a:cubicBezTo>
                    <a:pt x="24572" y="3733"/>
                    <a:pt x="24640" y="3492"/>
                    <a:pt x="24597" y="3228"/>
                  </a:cubicBezTo>
                  <a:cubicBezTo>
                    <a:pt x="24539" y="2880"/>
                    <a:pt x="24334" y="2700"/>
                    <a:pt x="23993" y="2700"/>
                  </a:cubicBezTo>
                  <a:cubicBezTo>
                    <a:pt x="23984" y="2700"/>
                    <a:pt x="23974" y="2700"/>
                    <a:pt x="23965" y="2700"/>
                  </a:cubicBezTo>
                  <a:cubicBezTo>
                    <a:pt x="23815" y="2706"/>
                    <a:pt x="23670" y="2725"/>
                    <a:pt x="23523" y="2725"/>
                  </a:cubicBezTo>
                  <a:cubicBezTo>
                    <a:pt x="23518" y="2725"/>
                    <a:pt x="23514" y="2725"/>
                    <a:pt x="23510" y="2725"/>
                  </a:cubicBezTo>
                  <a:cubicBezTo>
                    <a:pt x="23122" y="2725"/>
                    <a:pt x="23053" y="2631"/>
                    <a:pt x="23113" y="2244"/>
                  </a:cubicBezTo>
                  <a:cubicBezTo>
                    <a:pt x="23138" y="2082"/>
                    <a:pt x="23161" y="1917"/>
                    <a:pt x="23148" y="1755"/>
                  </a:cubicBezTo>
                  <a:cubicBezTo>
                    <a:pt x="23119" y="1424"/>
                    <a:pt x="22877" y="1127"/>
                    <a:pt x="22493" y="1127"/>
                  </a:cubicBezTo>
                  <a:cubicBezTo>
                    <a:pt x="22448" y="1127"/>
                    <a:pt x="22401" y="1131"/>
                    <a:pt x="22352" y="1139"/>
                  </a:cubicBezTo>
                  <a:cubicBezTo>
                    <a:pt x="22215" y="1164"/>
                    <a:pt x="22072" y="1170"/>
                    <a:pt x="21931" y="1174"/>
                  </a:cubicBezTo>
                  <a:cubicBezTo>
                    <a:pt x="21924" y="1174"/>
                    <a:pt x="21917" y="1174"/>
                    <a:pt x="21910" y="1174"/>
                  </a:cubicBezTo>
                  <a:cubicBezTo>
                    <a:pt x="21723" y="1174"/>
                    <a:pt x="21599" y="1068"/>
                    <a:pt x="21522" y="898"/>
                  </a:cubicBezTo>
                  <a:cubicBezTo>
                    <a:pt x="21481" y="806"/>
                    <a:pt x="21450" y="705"/>
                    <a:pt x="21409" y="611"/>
                  </a:cubicBezTo>
                  <a:cubicBezTo>
                    <a:pt x="21238" y="229"/>
                    <a:pt x="20883" y="1"/>
                    <a:pt x="2048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7" name="Google Shape;827;p26"/>
            <p:cNvGrpSpPr/>
            <p:nvPr/>
          </p:nvGrpSpPr>
          <p:grpSpPr>
            <a:xfrm>
              <a:off x="435228" y="148479"/>
              <a:ext cx="1336743" cy="1843782"/>
              <a:chOff x="4304975" y="2527400"/>
              <a:chExt cx="833225" cy="1149275"/>
            </a:xfrm>
          </p:grpSpPr>
          <p:sp>
            <p:nvSpPr>
              <p:cNvPr id="828" name="Google Shape;828;p26"/>
              <p:cNvSpPr/>
              <p:nvPr/>
            </p:nvSpPr>
            <p:spPr>
              <a:xfrm>
                <a:off x="4313575" y="2839225"/>
                <a:ext cx="390425" cy="789700"/>
              </a:xfrm>
              <a:custGeom>
                <a:rect b="b" l="l" r="r" t="t"/>
                <a:pathLst>
                  <a:path extrusionOk="0" h="31588" w="15617">
                    <a:moveTo>
                      <a:pt x="2293" y="0"/>
                    </a:moveTo>
                    <a:cubicBezTo>
                      <a:pt x="2209" y="0"/>
                      <a:pt x="2124" y="37"/>
                      <a:pt x="2079" y="112"/>
                    </a:cubicBezTo>
                    <a:cubicBezTo>
                      <a:pt x="2046" y="165"/>
                      <a:pt x="2028" y="224"/>
                      <a:pt x="2009" y="285"/>
                    </a:cubicBezTo>
                    <a:cubicBezTo>
                      <a:pt x="1981" y="371"/>
                      <a:pt x="1964" y="461"/>
                      <a:pt x="1934" y="545"/>
                    </a:cubicBezTo>
                    <a:cubicBezTo>
                      <a:pt x="1876" y="713"/>
                      <a:pt x="1767" y="798"/>
                      <a:pt x="1611" y="798"/>
                    </a:cubicBezTo>
                    <a:cubicBezTo>
                      <a:pt x="1579" y="798"/>
                      <a:pt x="1544" y="794"/>
                      <a:pt x="1508" y="787"/>
                    </a:cubicBezTo>
                    <a:cubicBezTo>
                      <a:pt x="1465" y="776"/>
                      <a:pt x="1422" y="762"/>
                      <a:pt x="1377" y="750"/>
                    </a:cubicBezTo>
                    <a:cubicBezTo>
                      <a:pt x="1325" y="735"/>
                      <a:pt x="1280" y="728"/>
                      <a:pt x="1241" y="728"/>
                    </a:cubicBezTo>
                    <a:cubicBezTo>
                      <a:pt x="1107" y="728"/>
                      <a:pt x="1050" y="817"/>
                      <a:pt x="1058" y="1006"/>
                    </a:cubicBezTo>
                    <a:cubicBezTo>
                      <a:pt x="1060" y="1063"/>
                      <a:pt x="1076" y="1118"/>
                      <a:pt x="1087" y="1175"/>
                    </a:cubicBezTo>
                    <a:cubicBezTo>
                      <a:pt x="1101" y="1247"/>
                      <a:pt x="1121" y="1319"/>
                      <a:pt x="1132" y="1392"/>
                    </a:cubicBezTo>
                    <a:cubicBezTo>
                      <a:pt x="1160" y="1615"/>
                      <a:pt x="1048" y="1785"/>
                      <a:pt x="829" y="1836"/>
                    </a:cubicBezTo>
                    <a:cubicBezTo>
                      <a:pt x="720" y="1863"/>
                      <a:pt x="604" y="1855"/>
                      <a:pt x="491" y="1865"/>
                    </a:cubicBezTo>
                    <a:cubicBezTo>
                      <a:pt x="395" y="1873"/>
                      <a:pt x="297" y="1867"/>
                      <a:pt x="205" y="1892"/>
                    </a:cubicBezTo>
                    <a:cubicBezTo>
                      <a:pt x="47" y="1932"/>
                      <a:pt x="0" y="2045"/>
                      <a:pt x="94" y="2172"/>
                    </a:cubicBezTo>
                    <a:cubicBezTo>
                      <a:pt x="174" y="2280"/>
                      <a:pt x="278" y="2368"/>
                      <a:pt x="383" y="2454"/>
                    </a:cubicBezTo>
                    <a:cubicBezTo>
                      <a:pt x="481" y="2530"/>
                      <a:pt x="598" y="2579"/>
                      <a:pt x="698" y="2653"/>
                    </a:cubicBezTo>
                    <a:cubicBezTo>
                      <a:pt x="907" y="2806"/>
                      <a:pt x="956" y="2998"/>
                      <a:pt x="859" y="3236"/>
                    </a:cubicBezTo>
                    <a:cubicBezTo>
                      <a:pt x="778" y="3440"/>
                      <a:pt x="829" y="3571"/>
                      <a:pt x="1033" y="3651"/>
                    </a:cubicBezTo>
                    <a:cubicBezTo>
                      <a:pt x="1107" y="3682"/>
                      <a:pt x="1187" y="3696"/>
                      <a:pt x="1258" y="3725"/>
                    </a:cubicBezTo>
                    <a:cubicBezTo>
                      <a:pt x="1475" y="3807"/>
                      <a:pt x="1567" y="3991"/>
                      <a:pt x="1508" y="4216"/>
                    </a:cubicBezTo>
                    <a:cubicBezTo>
                      <a:pt x="1465" y="4383"/>
                      <a:pt x="1350" y="4502"/>
                      <a:pt x="1222" y="4606"/>
                    </a:cubicBezTo>
                    <a:cubicBezTo>
                      <a:pt x="1121" y="4690"/>
                      <a:pt x="1015" y="4766"/>
                      <a:pt x="921" y="4858"/>
                    </a:cubicBezTo>
                    <a:cubicBezTo>
                      <a:pt x="784" y="4993"/>
                      <a:pt x="808" y="5134"/>
                      <a:pt x="974" y="5230"/>
                    </a:cubicBezTo>
                    <a:cubicBezTo>
                      <a:pt x="1070" y="5288"/>
                      <a:pt x="1172" y="5335"/>
                      <a:pt x="1271" y="5400"/>
                    </a:cubicBezTo>
                    <a:cubicBezTo>
                      <a:pt x="1424" y="5498"/>
                      <a:pt x="1500" y="5640"/>
                      <a:pt x="1500" y="5830"/>
                    </a:cubicBezTo>
                    <a:cubicBezTo>
                      <a:pt x="1504" y="5973"/>
                      <a:pt x="1471" y="6100"/>
                      <a:pt x="1381" y="6210"/>
                    </a:cubicBezTo>
                    <a:cubicBezTo>
                      <a:pt x="1283" y="6327"/>
                      <a:pt x="1170" y="6433"/>
                      <a:pt x="1068" y="6548"/>
                    </a:cubicBezTo>
                    <a:cubicBezTo>
                      <a:pt x="986" y="6640"/>
                      <a:pt x="898" y="6732"/>
                      <a:pt x="831" y="6834"/>
                    </a:cubicBezTo>
                    <a:cubicBezTo>
                      <a:pt x="778" y="6914"/>
                      <a:pt x="741" y="7012"/>
                      <a:pt x="808" y="7105"/>
                    </a:cubicBezTo>
                    <a:cubicBezTo>
                      <a:pt x="857" y="7173"/>
                      <a:pt x="922" y="7203"/>
                      <a:pt x="991" y="7203"/>
                    </a:cubicBezTo>
                    <a:cubicBezTo>
                      <a:pt x="1021" y="7203"/>
                      <a:pt x="1052" y="7197"/>
                      <a:pt x="1082" y="7186"/>
                    </a:cubicBezTo>
                    <a:cubicBezTo>
                      <a:pt x="1209" y="7145"/>
                      <a:pt x="1334" y="7090"/>
                      <a:pt x="1455" y="7029"/>
                    </a:cubicBezTo>
                    <a:cubicBezTo>
                      <a:pt x="1555" y="6978"/>
                      <a:pt x="1647" y="6908"/>
                      <a:pt x="1747" y="6855"/>
                    </a:cubicBezTo>
                    <a:cubicBezTo>
                      <a:pt x="1826" y="6812"/>
                      <a:pt x="1905" y="6792"/>
                      <a:pt x="1985" y="6792"/>
                    </a:cubicBezTo>
                    <a:cubicBezTo>
                      <a:pt x="2063" y="6792"/>
                      <a:pt x="2141" y="6811"/>
                      <a:pt x="2220" y="6849"/>
                    </a:cubicBezTo>
                    <a:cubicBezTo>
                      <a:pt x="2306" y="6894"/>
                      <a:pt x="2392" y="6939"/>
                      <a:pt x="2476" y="6982"/>
                    </a:cubicBezTo>
                    <a:cubicBezTo>
                      <a:pt x="2555" y="7022"/>
                      <a:pt x="2632" y="7042"/>
                      <a:pt x="2709" y="7042"/>
                    </a:cubicBezTo>
                    <a:cubicBezTo>
                      <a:pt x="2804" y="7042"/>
                      <a:pt x="2897" y="7012"/>
                      <a:pt x="2989" y="6951"/>
                    </a:cubicBezTo>
                    <a:cubicBezTo>
                      <a:pt x="3079" y="6894"/>
                      <a:pt x="3175" y="6843"/>
                      <a:pt x="3278" y="6814"/>
                    </a:cubicBezTo>
                    <a:cubicBezTo>
                      <a:pt x="3327" y="6800"/>
                      <a:pt x="3374" y="6793"/>
                      <a:pt x="3420" y="6793"/>
                    </a:cubicBezTo>
                    <a:cubicBezTo>
                      <a:pt x="3590" y="6793"/>
                      <a:pt x="3736" y="6888"/>
                      <a:pt x="3818" y="7053"/>
                    </a:cubicBezTo>
                    <a:cubicBezTo>
                      <a:pt x="3867" y="7150"/>
                      <a:pt x="3900" y="7256"/>
                      <a:pt x="3916" y="7360"/>
                    </a:cubicBezTo>
                    <a:cubicBezTo>
                      <a:pt x="3955" y="7631"/>
                      <a:pt x="4014" y="7722"/>
                      <a:pt x="4246" y="7722"/>
                    </a:cubicBezTo>
                    <a:cubicBezTo>
                      <a:pt x="4286" y="7722"/>
                      <a:pt x="4330" y="7719"/>
                      <a:pt x="4380" y="7714"/>
                    </a:cubicBezTo>
                    <a:cubicBezTo>
                      <a:pt x="4406" y="7712"/>
                      <a:pt x="4431" y="7710"/>
                      <a:pt x="4456" y="7710"/>
                    </a:cubicBezTo>
                    <a:cubicBezTo>
                      <a:pt x="4805" y="7710"/>
                      <a:pt x="5037" y="7975"/>
                      <a:pt x="5027" y="8342"/>
                    </a:cubicBezTo>
                    <a:cubicBezTo>
                      <a:pt x="5021" y="8582"/>
                      <a:pt x="4923" y="8778"/>
                      <a:pt x="4769" y="8956"/>
                    </a:cubicBezTo>
                    <a:cubicBezTo>
                      <a:pt x="4683" y="9058"/>
                      <a:pt x="4597" y="9169"/>
                      <a:pt x="4540" y="9290"/>
                    </a:cubicBezTo>
                    <a:cubicBezTo>
                      <a:pt x="4468" y="9437"/>
                      <a:pt x="4501" y="9556"/>
                      <a:pt x="4636" y="9648"/>
                    </a:cubicBezTo>
                    <a:cubicBezTo>
                      <a:pt x="4736" y="9717"/>
                      <a:pt x="4857" y="9766"/>
                      <a:pt x="4974" y="9801"/>
                    </a:cubicBezTo>
                    <a:cubicBezTo>
                      <a:pt x="5354" y="9916"/>
                      <a:pt x="5708" y="10075"/>
                      <a:pt x="5984" y="10372"/>
                    </a:cubicBezTo>
                    <a:cubicBezTo>
                      <a:pt x="6017" y="10406"/>
                      <a:pt x="6050" y="10423"/>
                      <a:pt x="6080" y="10423"/>
                    </a:cubicBezTo>
                    <a:cubicBezTo>
                      <a:pt x="6130" y="10423"/>
                      <a:pt x="6170" y="10378"/>
                      <a:pt x="6183" y="10300"/>
                    </a:cubicBezTo>
                    <a:cubicBezTo>
                      <a:pt x="6191" y="10255"/>
                      <a:pt x="6183" y="10210"/>
                      <a:pt x="6177" y="10167"/>
                    </a:cubicBezTo>
                    <a:cubicBezTo>
                      <a:pt x="6156" y="10026"/>
                      <a:pt x="6132" y="9889"/>
                      <a:pt x="6109" y="9748"/>
                    </a:cubicBezTo>
                    <a:cubicBezTo>
                      <a:pt x="5987" y="9044"/>
                      <a:pt x="5856" y="8340"/>
                      <a:pt x="5559" y="7684"/>
                    </a:cubicBezTo>
                    <a:cubicBezTo>
                      <a:pt x="5330" y="7172"/>
                      <a:pt x="5025" y="6710"/>
                      <a:pt x="4577" y="6356"/>
                    </a:cubicBezTo>
                    <a:cubicBezTo>
                      <a:pt x="4338" y="6168"/>
                      <a:pt x="4092" y="5983"/>
                      <a:pt x="3851" y="5797"/>
                    </a:cubicBezTo>
                    <a:cubicBezTo>
                      <a:pt x="3795" y="5750"/>
                      <a:pt x="3738" y="5701"/>
                      <a:pt x="3693" y="5646"/>
                    </a:cubicBezTo>
                    <a:cubicBezTo>
                      <a:pt x="3673" y="5623"/>
                      <a:pt x="3671" y="5564"/>
                      <a:pt x="3687" y="5541"/>
                    </a:cubicBezTo>
                    <a:cubicBezTo>
                      <a:pt x="3705" y="5515"/>
                      <a:pt x="3754" y="5496"/>
                      <a:pt x="3789" y="5496"/>
                    </a:cubicBezTo>
                    <a:cubicBezTo>
                      <a:pt x="3826" y="5501"/>
                      <a:pt x="3865" y="5523"/>
                      <a:pt x="3898" y="5543"/>
                    </a:cubicBezTo>
                    <a:cubicBezTo>
                      <a:pt x="4070" y="5654"/>
                      <a:pt x="4235" y="5771"/>
                      <a:pt x="4411" y="5873"/>
                    </a:cubicBezTo>
                    <a:cubicBezTo>
                      <a:pt x="5158" y="6309"/>
                      <a:pt x="5618" y="6974"/>
                      <a:pt x="5933" y="7755"/>
                    </a:cubicBezTo>
                    <a:cubicBezTo>
                      <a:pt x="6167" y="8330"/>
                      <a:pt x="6283" y="8940"/>
                      <a:pt x="6394" y="9547"/>
                    </a:cubicBezTo>
                    <a:cubicBezTo>
                      <a:pt x="6486" y="10063"/>
                      <a:pt x="6561" y="10579"/>
                      <a:pt x="6672" y="11088"/>
                    </a:cubicBezTo>
                    <a:cubicBezTo>
                      <a:pt x="6821" y="11767"/>
                      <a:pt x="6997" y="12442"/>
                      <a:pt x="7159" y="13122"/>
                    </a:cubicBezTo>
                    <a:cubicBezTo>
                      <a:pt x="7206" y="13326"/>
                      <a:pt x="7245" y="13531"/>
                      <a:pt x="7273" y="13739"/>
                    </a:cubicBezTo>
                    <a:cubicBezTo>
                      <a:pt x="7427" y="14781"/>
                      <a:pt x="7335" y="15812"/>
                      <a:pt x="7124" y="16835"/>
                    </a:cubicBezTo>
                    <a:cubicBezTo>
                      <a:pt x="6907" y="17891"/>
                      <a:pt x="6586" y="18922"/>
                      <a:pt x="6265" y="19949"/>
                    </a:cubicBezTo>
                    <a:cubicBezTo>
                      <a:pt x="5993" y="20829"/>
                      <a:pt x="5747" y="21715"/>
                      <a:pt x="5657" y="22631"/>
                    </a:cubicBezTo>
                    <a:cubicBezTo>
                      <a:pt x="5600" y="23194"/>
                      <a:pt x="5553" y="23762"/>
                      <a:pt x="5559" y="24327"/>
                    </a:cubicBezTo>
                    <a:cubicBezTo>
                      <a:pt x="5573" y="25360"/>
                      <a:pt x="5788" y="26365"/>
                      <a:pt x="6089" y="27351"/>
                    </a:cubicBezTo>
                    <a:cubicBezTo>
                      <a:pt x="6529" y="28777"/>
                      <a:pt x="7316" y="29962"/>
                      <a:pt x="8550" y="30829"/>
                    </a:cubicBezTo>
                    <a:cubicBezTo>
                      <a:pt x="8996" y="31142"/>
                      <a:pt x="9461" y="31429"/>
                      <a:pt x="9997" y="31568"/>
                    </a:cubicBezTo>
                    <a:cubicBezTo>
                      <a:pt x="10036" y="31579"/>
                      <a:pt x="10076" y="31588"/>
                      <a:pt x="10115" y="31588"/>
                    </a:cubicBezTo>
                    <a:cubicBezTo>
                      <a:pt x="10176" y="31588"/>
                      <a:pt x="10237" y="31566"/>
                      <a:pt x="10299" y="31500"/>
                    </a:cubicBezTo>
                    <a:cubicBezTo>
                      <a:pt x="10238" y="31453"/>
                      <a:pt x="10183" y="31398"/>
                      <a:pt x="10119" y="31357"/>
                    </a:cubicBezTo>
                    <a:cubicBezTo>
                      <a:pt x="10033" y="31304"/>
                      <a:pt x="9937" y="31263"/>
                      <a:pt x="9851" y="31212"/>
                    </a:cubicBezTo>
                    <a:cubicBezTo>
                      <a:pt x="8695" y="30573"/>
                      <a:pt x="7861" y="29626"/>
                      <a:pt x="7265" y="28466"/>
                    </a:cubicBezTo>
                    <a:cubicBezTo>
                      <a:pt x="7071" y="28090"/>
                      <a:pt x="6926" y="27685"/>
                      <a:pt x="6764" y="27292"/>
                    </a:cubicBezTo>
                    <a:cubicBezTo>
                      <a:pt x="6717" y="27183"/>
                      <a:pt x="6688" y="27067"/>
                      <a:pt x="6791" y="26956"/>
                    </a:cubicBezTo>
                    <a:cubicBezTo>
                      <a:pt x="6905" y="26995"/>
                      <a:pt x="6969" y="27077"/>
                      <a:pt x="7016" y="27179"/>
                    </a:cubicBezTo>
                    <a:cubicBezTo>
                      <a:pt x="7081" y="27324"/>
                      <a:pt x="7145" y="27468"/>
                      <a:pt x="7206" y="27617"/>
                    </a:cubicBezTo>
                    <a:cubicBezTo>
                      <a:pt x="7503" y="28335"/>
                      <a:pt x="7885" y="29000"/>
                      <a:pt x="8386" y="29597"/>
                    </a:cubicBezTo>
                    <a:cubicBezTo>
                      <a:pt x="8828" y="30125"/>
                      <a:pt x="9340" y="30565"/>
                      <a:pt x="9937" y="30907"/>
                    </a:cubicBezTo>
                    <a:cubicBezTo>
                      <a:pt x="9981" y="30931"/>
                      <a:pt x="10023" y="30967"/>
                      <a:pt x="10074" y="30967"/>
                    </a:cubicBezTo>
                    <a:cubicBezTo>
                      <a:pt x="10100" y="30967"/>
                      <a:pt x="10129" y="30958"/>
                      <a:pt x="10160" y="30933"/>
                    </a:cubicBezTo>
                    <a:cubicBezTo>
                      <a:pt x="10127" y="30897"/>
                      <a:pt x="10099" y="30864"/>
                      <a:pt x="10070" y="30833"/>
                    </a:cubicBezTo>
                    <a:cubicBezTo>
                      <a:pt x="9819" y="30567"/>
                      <a:pt x="9549" y="30314"/>
                      <a:pt x="9311" y="30033"/>
                    </a:cubicBezTo>
                    <a:cubicBezTo>
                      <a:pt x="8775" y="29391"/>
                      <a:pt x="8345" y="28675"/>
                      <a:pt x="7967" y="27928"/>
                    </a:cubicBezTo>
                    <a:cubicBezTo>
                      <a:pt x="7235" y="26488"/>
                      <a:pt x="6883" y="24974"/>
                      <a:pt x="7075" y="23355"/>
                    </a:cubicBezTo>
                    <a:cubicBezTo>
                      <a:pt x="7110" y="23087"/>
                      <a:pt x="7153" y="22819"/>
                      <a:pt x="7202" y="22549"/>
                    </a:cubicBezTo>
                    <a:cubicBezTo>
                      <a:pt x="7216" y="22465"/>
                      <a:pt x="7237" y="22371"/>
                      <a:pt x="7349" y="22343"/>
                    </a:cubicBezTo>
                    <a:cubicBezTo>
                      <a:pt x="7464" y="22447"/>
                      <a:pt x="7456" y="22580"/>
                      <a:pt x="7443" y="22709"/>
                    </a:cubicBezTo>
                    <a:cubicBezTo>
                      <a:pt x="7429" y="22895"/>
                      <a:pt x="7406" y="23079"/>
                      <a:pt x="7382" y="23265"/>
                    </a:cubicBezTo>
                    <a:cubicBezTo>
                      <a:pt x="7255" y="24299"/>
                      <a:pt x="7335" y="25315"/>
                      <a:pt x="7636" y="26312"/>
                    </a:cubicBezTo>
                    <a:cubicBezTo>
                      <a:pt x="7983" y="27468"/>
                      <a:pt x="8556" y="28507"/>
                      <a:pt x="9248" y="29485"/>
                    </a:cubicBezTo>
                    <a:cubicBezTo>
                      <a:pt x="9690" y="30113"/>
                      <a:pt x="10211" y="30659"/>
                      <a:pt x="10844" y="31097"/>
                    </a:cubicBezTo>
                    <a:cubicBezTo>
                      <a:pt x="10913" y="31136"/>
                      <a:pt x="10977" y="31163"/>
                      <a:pt x="11038" y="31197"/>
                    </a:cubicBezTo>
                    <a:cubicBezTo>
                      <a:pt x="11048" y="31187"/>
                      <a:pt x="11058" y="31179"/>
                      <a:pt x="11069" y="31169"/>
                    </a:cubicBezTo>
                    <a:cubicBezTo>
                      <a:pt x="11056" y="31128"/>
                      <a:pt x="11052" y="31083"/>
                      <a:pt x="11030" y="31050"/>
                    </a:cubicBezTo>
                    <a:cubicBezTo>
                      <a:pt x="10977" y="30970"/>
                      <a:pt x="10909" y="30901"/>
                      <a:pt x="10854" y="30823"/>
                    </a:cubicBezTo>
                    <a:cubicBezTo>
                      <a:pt x="9718" y="29241"/>
                      <a:pt x="9180" y="27480"/>
                      <a:pt x="9246" y="25534"/>
                    </a:cubicBezTo>
                    <a:cubicBezTo>
                      <a:pt x="9270" y="24777"/>
                      <a:pt x="9399" y="24035"/>
                      <a:pt x="9536" y="23294"/>
                    </a:cubicBezTo>
                    <a:cubicBezTo>
                      <a:pt x="9759" y="22111"/>
                      <a:pt x="9890" y="20919"/>
                      <a:pt x="9931" y="19714"/>
                    </a:cubicBezTo>
                    <a:cubicBezTo>
                      <a:pt x="9995" y="17880"/>
                      <a:pt x="9751" y="16094"/>
                      <a:pt x="9164" y="14355"/>
                    </a:cubicBezTo>
                    <a:cubicBezTo>
                      <a:pt x="9102" y="14179"/>
                      <a:pt x="9041" y="14003"/>
                      <a:pt x="8986" y="13823"/>
                    </a:cubicBezTo>
                    <a:cubicBezTo>
                      <a:pt x="8963" y="13748"/>
                      <a:pt x="8980" y="13670"/>
                      <a:pt x="9068" y="13645"/>
                    </a:cubicBezTo>
                    <a:cubicBezTo>
                      <a:pt x="9082" y="13641"/>
                      <a:pt x="9096" y="13639"/>
                      <a:pt x="9109" y="13639"/>
                    </a:cubicBezTo>
                    <a:cubicBezTo>
                      <a:pt x="9166" y="13639"/>
                      <a:pt x="9204" y="13681"/>
                      <a:pt x="9229" y="13737"/>
                    </a:cubicBezTo>
                    <a:cubicBezTo>
                      <a:pt x="9317" y="13938"/>
                      <a:pt x="9424" y="14136"/>
                      <a:pt x="9485" y="14347"/>
                    </a:cubicBezTo>
                    <a:cubicBezTo>
                      <a:pt x="9655" y="14930"/>
                      <a:pt x="9823" y="15513"/>
                      <a:pt x="9956" y="16107"/>
                    </a:cubicBezTo>
                    <a:cubicBezTo>
                      <a:pt x="10230" y="17332"/>
                      <a:pt x="10283" y="18578"/>
                      <a:pt x="10244" y="19828"/>
                    </a:cubicBezTo>
                    <a:cubicBezTo>
                      <a:pt x="10207" y="21005"/>
                      <a:pt x="10060" y="22167"/>
                      <a:pt x="9849" y="23323"/>
                    </a:cubicBezTo>
                    <a:cubicBezTo>
                      <a:pt x="9751" y="23850"/>
                      <a:pt x="9659" y="24382"/>
                      <a:pt x="9598" y="24918"/>
                    </a:cubicBezTo>
                    <a:cubicBezTo>
                      <a:pt x="9411" y="26576"/>
                      <a:pt x="9712" y="28147"/>
                      <a:pt x="10467" y="29634"/>
                    </a:cubicBezTo>
                    <a:cubicBezTo>
                      <a:pt x="10711" y="30117"/>
                      <a:pt x="11001" y="30569"/>
                      <a:pt x="11357" y="30978"/>
                    </a:cubicBezTo>
                    <a:cubicBezTo>
                      <a:pt x="11465" y="31103"/>
                      <a:pt x="11584" y="31156"/>
                      <a:pt x="11704" y="31156"/>
                    </a:cubicBezTo>
                    <a:cubicBezTo>
                      <a:pt x="11761" y="31156"/>
                      <a:pt x="11818" y="31144"/>
                      <a:pt x="11875" y="31122"/>
                    </a:cubicBezTo>
                    <a:cubicBezTo>
                      <a:pt x="11973" y="31083"/>
                      <a:pt x="12069" y="31005"/>
                      <a:pt x="12141" y="30923"/>
                    </a:cubicBezTo>
                    <a:cubicBezTo>
                      <a:pt x="12378" y="30653"/>
                      <a:pt x="12554" y="30342"/>
                      <a:pt x="12699" y="30015"/>
                    </a:cubicBezTo>
                    <a:cubicBezTo>
                      <a:pt x="12992" y="29354"/>
                      <a:pt x="13151" y="28662"/>
                      <a:pt x="13250" y="27950"/>
                    </a:cubicBezTo>
                    <a:cubicBezTo>
                      <a:pt x="13274" y="27777"/>
                      <a:pt x="13297" y="27603"/>
                      <a:pt x="13323" y="27429"/>
                    </a:cubicBezTo>
                    <a:cubicBezTo>
                      <a:pt x="13335" y="27360"/>
                      <a:pt x="13370" y="27302"/>
                      <a:pt x="13448" y="27302"/>
                    </a:cubicBezTo>
                    <a:cubicBezTo>
                      <a:pt x="13451" y="27302"/>
                      <a:pt x="13453" y="27302"/>
                      <a:pt x="13456" y="27302"/>
                    </a:cubicBezTo>
                    <a:cubicBezTo>
                      <a:pt x="13546" y="27302"/>
                      <a:pt x="13587" y="27363"/>
                      <a:pt x="13601" y="27439"/>
                    </a:cubicBezTo>
                    <a:cubicBezTo>
                      <a:pt x="13612" y="27496"/>
                      <a:pt x="13616" y="27552"/>
                      <a:pt x="13608" y="27609"/>
                    </a:cubicBezTo>
                    <a:cubicBezTo>
                      <a:pt x="13561" y="27928"/>
                      <a:pt x="13524" y="28247"/>
                      <a:pt x="13464" y="28568"/>
                    </a:cubicBezTo>
                    <a:cubicBezTo>
                      <a:pt x="13352" y="29190"/>
                      <a:pt x="13162" y="29790"/>
                      <a:pt x="12875" y="30354"/>
                    </a:cubicBezTo>
                    <a:cubicBezTo>
                      <a:pt x="12849" y="30412"/>
                      <a:pt x="12838" y="30475"/>
                      <a:pt x="12814" y="30545"/>
                    </a:cubicBezTo>
                    <a:cubicBezTo>
                      <a:pt x="12943" y="30516"/>
                      <a:pt x="12943" y="30516"/>
                      <a:pt x="13025" y="30422"/>
                    </a:cubicBezTo>
                    <a:cubicBezTo>
                      <a:pt x="13462" y="29906"/>
                      <a:pt x="13816" y="29342"/>
                      <a:pt x="14099" y="28734"/>
                    </a:cubicBezTo>
                    <a:cubicBezTo>
                      <a:pt x="14367" y="28151"/>
                      <a:pt x="14620" y="27562"/>
                      <a:pt x="14856" y="26966"/>
                    </a:cubicBezTo>
                    <a:cubicBezTo>
                      <a:pt x="15054" y="26459"/>
                      <a:pt x="15226" y="25941"/>
                      <a:pt x="15324" y="25401"/>
                    </a:cubicBezTo>
                    <a:cubicBezTo>
                      <a:pt x="15381" y="25066"/>
                      <a:pt x="15428" y="24730"/>
                      <a:pt x="15488" y="24397"/>
                    </a:cubicBezTo>
                    <a:cubicBezTo>
                      <a:pt x="15617" y="23621"/>
                      <a:pt x="15615" y="22852"/>
                      <a:pt x="15381" y="22091"/>
                    </a:cubicBezTo>
                    <a:cubicBezTo>
                      <a:pt x="15259" y="21698"/>
                      <a:pt x="15132" y="21301"/>
                      <a:pt x="15030" y="20902"/>
                    </a:cubicBezTo>
                    <a:cubicBezTo>
                      <a:pt x="14833" y="20131"/>
                      <a:pt x="14631" y="19358"/>
                      <a:pt x="14526" y="18562"/>
                    </a:cubicBezTo>
                    <a:cubicBezTo>
                      <a:pt x="14369" y="17383"/>
                      <a:pt x="13720" y="16585"/>
                      <a:pt x="12638" y="16115"/>
                    </a:cubicBezTo>
                    <a:cubicBezTo>
                      <a:pt x="12310" y="15972"/>
                      <a:pt x="11979" y="15855"/>
                      <a:pt x="11709" y="15595"/>
                    </a:cubicBezTo>
                    <a:cubicBezTo>
                      <a:pt x="11492" y="15386"/>
                      <a:pt x="11380" y="15155"/>
                      <a:pt x="11406" y="14857"/>
                    </a:cubicBezTo>
                    <a:cubicBezTo>
                      <a:pt x="11412" y="14777"/>
                      <a:pt x="11437" y="14701"/>
                      <a:pt x="11449" y="14623"/>
                    </a:cubicBezTo>
                    <a:cubicBezTo>
                      <a:pt x="11474" y="14474"/>
                      <a:pt x="11421" y="14374"/>
                      <a:pt x="11279" y="14310"/>
                    </a:cubicBezTo>
                    <a:cubicBezTo>
                      <a:pt x="11245" y="14294"/>
                      <a:pt x="11206" y="14284"/>
                      <a:pt x="11167" y="14271"/>
                    </a:cubicBezTo>
                    <a:cubicBezTo>
                      <a:pt x="10788" y="14151"/>
                      <a:pt x="10604" y="13854"/>
                      <a:pt x="10674" y="13461"/>
                    </a:cubicBezTo>
                    <a:cubicBezTo>
                      <a:pt x="10704" y="13287"/>
                      <a:pt x="10758" y="13120"/>
                      <a:pt x="10803" y="12950"/>
                    </a:cubicBezTo>
                    <a:cubicBezTo>
                      <a:pt x="10848" y="12768"/>
                      <a:pt x="10807" y="12612"/>
                      <a:pt x="10659" y="12491"/>
                    </a:cubicBezTo>
                    <a:cubicBezTo>
                      <a:pt x="10584" y="12430"/>
                      <a:pt x="10506" y="12373"/>
                      <a:pt x="10428" y="12316"/>
                    </a:cubicBezTo>
                    <a:cubicBezTo>
                      <a:pt x="10046" y="12033"/>
                      <a:pt x="10005" y="11644"/>
                      <a:pt x="10322" y="11295"/>
                    </a:cubicBezTo>
                    <a:cubicBezTo>
                      <a:pt x="10385" y="11223"/>
                      <a:pt x="10449" y="11149"/>
                      <a:pt x="10502" y="11070"/>
                    </a:cubicBezTo>
                    <a:cubicBezTo>
                      <a:pt x="10645" y="10857"/>
                      <a:pt x="10686" y="10632"/>
                      <a:pt x="10553" y="10396"/>
                    </a:cubicBezTo>
                    <a:cubicBezTo>
                      <a:pt x="10496" y="10294"/>
                      <a:pt x="10438" y="10188"/>
                      <a:pt x="10387" y="10079"/>
                    </a:cubicBezTo>
                    <a:cubicBezTo>
                      <a:pt x="10215" y="9723"/>
                      <a:pt x="10281" y="9468"/>
                      <a:pt x="10592" y="9230"/>
                    </a:cubicBezTo>
                    <a:cubicBezTo>
                      <a:pt x="10686" y="9159"/>
                      <a:pt x="10784" y="9089"/>
                      <a:pt x="10870" y="9011"/>
                    </a:cubicBezTo>
                    <a:cubicBezTo>
                      <a:pt x="11011" y="8882"/>
                      <a:pt x="11150" y="8729"/>
                      <a:pt x="11101" y="8531"/>
                    </a:cubicBezTo>
                    <a:cubicBezTo>
                      <a:pt x="11048" y="8308"/>
                      <a:pt x="10846" y="8226"/>
                      <a:pt x="10635" y="8183"/>
                    </a:cubicBezTo>
                    <a:cubicBezTo>
                      <a:pt x="10549" y="8164"/>
                      <a:pt x="10457" y="8158"/>
                      <a:pt x="10367" y="8152"/>
                    </a:cubicBezTo>
                    <a:cubicBezTo>
                      <a:pt x="10031" y="8123"/>
                      <a:pt x="9874" y="7913"/>
                      <a:pt x="9929" y="7585"/>
                    </a:cubicBezTo>
                    <a:cubicBezTo>
                      <a:pt x="9947" y="7483"/>
                      <a:pt x="9947" y="7371"/>
                      <a:pt x="9923" y="7268"/>
                    </a:cubicBezTo>
                    <a:cubicBezTo>
                      <a:pt x="9884" y="7100"/>
                      <a:pt x="9817" y="7057"/>
                      <a:pt x="9647" y="7057"/>
                    </a:cubicBezTo>
                    <a:cubicBezTo>
                      <a:pt x="9170" y="7057"/>
                      <a:pt x="9037" y="6898"/>
                      <a:pt x="8951" y="6501"/>
                    </a:cubicBezTo>
                    <a:cubicBezTo>
                      <a:pt x="8895" y="6254"/>
                      <a:pt x="8791" y="6155"/>
                      <a:pt x="8600" y="6155"/>
                    </a:cubicBezTo>
                    <a:cubicBezTo>
                      <a:pt x="8546" y="6155"/>
                      <a:pt x="8484" y="6163"/>
                      <a:pt x="8415" y="6178"/>
                    </a:cubicBezTo>
                    <a:cubicBezTo>
                      <a:pt x="8286" y="6205"/>
                      <a:pt x="8152" y="6227"/>
                      <a:pt x="8019" y="6227"/>
                    </a:cubicBezTo>
                    <a:cubicBezTo>
                      <a:pt x="7994" y="6227"/>
                      <a:pt x="7969" y="6226"/>
                      <a:pt x="7944" y="6225"/>
                    </a:cubicBezTo>
                    <a:cubicBezTo>
                      <a:pt x="7693" y="6210"/>
                      <a:pt x="7488" y="6088"/>
                      <a:pt x="7388" y="5842"/>
                    </a:cubicBezTo>
                    <a:cubicBezTo>
                      <a:pt x="7286" y="5589"/>
                      <a:pt x="7329" y="5351"/>
                      <a:pt x="7509" y="5145"/>
                    </a:cubicBezTo>
                    <a:cubicBezTo>
                      <a:pt x="7566" y="5075"/>
                      <a:pt x="7631" y="5012"/>
                      <a:pt x="7693" y="4944"/>
                    </a:cubicBezTo>
                    <a:cubicBezTo>
                      <a:pt x="7809" y="4813"/>
                      <a:pt x="7842" y="4656"/>
                      <a:pt x="7812" y="4484"/>
                    </a:cubicBezTo>
                    <a:cubicBezTo>
                      <a:pt x="7779" y="4289"/>
                      <a:pt x="7681" y="4189"/>
                      <a:pt x="7486" y="4189"/>
                    </a:cubicBezTo>
                    <a:cubicBezTo>
                      <a:pt x="7484" y="4189"/>
                      <a:pt x="7482" y="4189"/>
                      <a:pt x="7480" y="4189"/>
                    </a:cubicBezTo>
                    <a:cubicBezTo>
                      <a:pt x="7370" y="4193"/>
                      <a:pt x="7257" y="4226"/>
                      <a:pt x="7147" y="4246"/>
                    </a:cubicBezTo>
                    <a:cubicBezTo>
                      <a:pt x="6938" y="4287"/>
                      <a:pt x="6727" y="4351"/>
                      <a:pt x="6516" y="4367"/>
                    </a:cubicBezTo>
                    <a:cubicBezTo>
                      <a:pt x="6501" y="4368"/>
                      <a:pt x="6486" y="4369"/>
                      <a:pt x="6471" y="4369"/>
                    </a:cubicBezTo>
                    <a:cubicBezTo>
                      <a:pt x="6218" y="4369"/>
                      <a:pt x="6071" y="4190"/>
                      <a:pt x="6077" y="3923"/>
                    </a:cubicBezTo>
                    <a:cubicBezTo>
                      <a:pt x="6079" y="3858"/>
                      <a:pt x="6091" y="3788"/>
                      <a:pt x="6101" y="3723"/>
                    </a:cubicBezTo>
                    <a:cubicBezTo>
                      <a:pt x="6113" y="3637"/>
                      <a:pt x="6134" y="3553"/>
                      <a:pt x="6144" y="3471"/>
                    </a:cubicBezTo>
                    <a:cubicBezTo>
                      <a:pt x="6160" y="3346"/>
                      <a:pt x="6122" y="3293"/>
                      <a:pt x="6005" y="3254"/>
                    </a:cubicBezTo>
                    <a:cubicBezTo>
                      <a:pt x="5966" y="3242"/>
                      <a:pt x="5927" y="3236"/>
                      <a:pt x="5886" y="3234"/>
                    </a:cubicBezTo>
                    <a:cubicBezTo>
                      <a:pt x="5678" y="3211"/>
                      <a:pt x="5538" y="3092"/>
                      <a:pt x="5479" y="2896"/>
                    </a:cubicBezTo>
                    <a:cubicBezTo>
                      <a:pt x="5444" y="2777"/>
                      <a:pt x="5438" y="2651"/>
                      <a:pt x="5418" y="2528"/>
                    </a:cubicBezTo>
                    <a:cubicBezTo>
                      <a:pt x="5403" y="2444"/>
                      <a:pt x="5395" y="2358"/>
                      <a:pt x="5373" y="2280"/>
                    </a:cubicBezTo>
                    <a:cubicBezTo>
                      <a:pt x="5337" y="2168"/>
                      <a:pt x="5260" y="2112"/>
                      <a:pt x="5140" y="2112"/>
                    </a:cubicBezTo>
                    <a:cubicBezTo>
                      <a:pt x="5136" y="2112"/>
                      <a:pt x="5132" y="2112"/>
                      <a:pt x="5127" y="2112"/>
                    </a:cubicBezTo>
                    <a:cubicBezTo>
                      <a:pt x="4978" y="2119"/>
                      <a:pt x="4851" y="2168"/>
                      <a:pt x="4730" y="2250"/>
                    </a:cubicBezTo>
                    <a:cubicBezTo>
                      <a:pt x="4597" y="2344"/>
                      <a:pt x="4466" y="2444"/>
                      <a:pt x="4329" y="2530"/>
                    </a:cubicBezTo>
                    <a:cubicBezTo>
                      <a:pt x="4214" y="2605"/>
                      <a:pt x="4097" y="2641"/>
                      <a:pt x="3980" y="2641"/>
                    </a:cubicBezTo>
                    <a:cubicBezTo>
                      <a:pt x="3859" y="2641"/>
                      <a:pt x="3740" y="2602"/>
                      <a:pt x="3624" y="2528"/>
                    </a:cubicBezTo>
                    <a:cubicBezTo>
                      <a:pt x="3396" y="2378"/>
                      <a:pt x="3341" y="2149"/>
                      <a:pt x="3382" y="1902"/>
                    </a:cubicBezTo>
                    <a:cubicBezTo>
                      <a:pt x="3411" y="1748"/>
                      <a:pt x="3478" y="1599"/>
                      <a:pt x="3523" y="1448"/>
                    </a:cubicBezTo>
                    <a:cubicBezTo>
                      <a:pt x="3576" y="1265"/>
                      <a:pt x="3524" y="1163"/>
                      <a:pt x="3375" y="1163"/>
                    </a:cubicBezTo>
                    <a:cubicBezTo>
                      <a:pt x="3346" y="1163"/>
                      <a:pt x="3313" y="1167"/>
                      <a:pt x="3276" y="1175"/>
                    </a:cubicBezTo>
                    <a:cubicBezTo>
                      <a:pt x="3151" y="1202"/>
                      <a:pt x="3028" y="1251"/>
                      <a:pt x="2899" y="1284"/>
                    </a:cubicBezTo>
                    <a:cubicBezTo>
                      <a:pt x="2825" y="1304"/>
                      <a:pt x="2755" y="1314"/>
                      <a:pt x="2690" y="1314"/>
                    </a:cubicBezTo>
                    <a:cubicBezTo>
                      <a:pt x="2523" y="1314"/>
                      <a:pt x="2391" y="1248"/>
                      <a:pt x="2304" y="1120"/>
                    </a:cubicBezTo>
                    <a:cubicBezTo>
                      <a:pt x="2191" y="954"/>
                      <a:pt x="2212" y="740"/>
                      <a:pt x="2359" y="517"/>
                    </a:cubicBezTo>
                    <a:cubicBezTo>
                      <a:pt x="2410" y="443"/>
                      <a:pt x="2466" y="369"/>
                      <a:pt x="2502" y="288"/>
                    </a:cubicBezTo>
                    <a:cubicBezTo>
                      <a:pt x="2523" y="240"/>
                      <a:pt x="2533" y="169"/>
                      <a:pt x="2513" y="126"/>
                    </a:cubicBezTo>
                    <a:cubicBezTo>
                      <a:pt x="2472" y="42"/>
                      <a:pt x="2383" y="0"/>
                      <a:pt x="22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a:off x="4604350" y="2535125"/>
                <a:ext cx="327625" cy="855025"/>
              </a:xfrm>
              <a:custGeom>
                <a:rect b="b" l="l" r="r" t="t"/>
                <a:pathLst>
                  <a:path extrusionOk="0" h="34201" w="13105">
                    <a:moveTo>
                      <a:pt x="8519" y="1"/>
                    </a:moveTo>
                    <a:cubicBezTo>
                      <a:pt x="8475" y="1"/>
                      <a:pt x="8430" y="5"/>
                      <a:pt x="8384" y="12"/>
                    </a:cubicBezTo>
                    <a:cubicBezTo>
                      <a:pt x="8114" y="57"/>
                      <a:pt x="7883" y="186"/>
                      <a:pt x="7693" y="381"/>
                    </a:cubicBezTo>
                    <a:cubicBezTo>
                      <a:pt x="7582" y="493"/>
                      <a:pt x="7480" y="620"/>
                      <a:pt x="7357" y="718"/>
                    </a:cubicBezTo>
                    <a:cubicBezTo>
                      <a:pt x="7218" y="831"/>
                      <a:pt x="7065" y="937"/>
                      <a:pt x="6905" y="1013"/>
                    </a:cubicBezTo>
                    <a:cubicBezTo>
                      <a:pt x="6804" y="1058"/>
                      <a:pt x="6702" y="1082"/>
                      <a:pt x="6602" y="1082"/>
                    </a:cubicBezTo>
                    <a:cubicBezTo>
                      <a:pt x="6462" y="1082"/>
                      <a:pt x="6324" y="1036"/>
                      <a:pt x="6193" y="941"/>
                    </a:cubicBezTo>
                    <a:cubicBezTo>
                      <a:pt x="6142" y="902"/>
                      <a:pt x="6091" y="870"/>
                      <a:pt x="6040" y="835"/>
                    </a:cubicBezTo>
                    <a:cubicBezTo>
                      <a:pt x="5924" y="756"/>
                      <a:pt x="5806" y="717"/>
                      <a:pt x="5688" y="717"/>
                    </a:cubicBezTo>
                    <a:cubicBezTo>
                      <a:pt x="5576" y="717"/>
                      <a:pt x="5464" y="752"/>
                      <a:pt x="5354" y="822"/>
                    </a:cubicBezTo>
                    <a:cubicBezTo>
                      <a:pt x="5217" y="910"/>
                      <a:pt x="5088" y="1015"/>
                      <a:pt x="4964" y="1121"/>
                    </a:cubicBezTo>
                    <a:cubicBezTo>
                      <a:pt x="4712" y="1333"/>
                      <a:pt x="4444" y="1429"/>
                      <a:pt x="4185" y="1429"/>
                    </a:cubicBezTo>
                    <a:cubicBezTo>
                      <a:pt x="4062" y="1429"/>
                      <a:pt x="3940" y="1407"/>
                      <a:pt x="3824" y="1365"/>
                    </a:cubicBezTo>
                    <a:cubicBezTo>
                      <a:pt x="3568" y="1276"/>
                      <a:pt x="3450" y="1249"/>
                      <a:pt x="3342" y="1249"/>
                    </a:cubicBezTo>
                    <a:cubicBezTo>
                      <a:pt x="3307" y="1249"/>
                      <a:pt x="3274" y="1252"/>
                      <a:pt x="3237" y="1256"/>
                    </a:cubicBezTo>
                    <a:cubicBezTo>
                      <a:pt x="3083" y="1273"/>
                      <a:pt x="2985" y="1342"/>
                      <a:pt x="2944" y="1496"/>
                    </a:cubicBezTo>
                    <a:cubicBezTo>
                      <a:pt x="2926" y="1563"/>
                      <a:pt x="2903" y="1627"/>
                      <a:pt x="2879" y="1690"/>
                    </a:cubicBezTo>
                    <a:cubicBezTo>
                      <a:pt x="2706" y="2171"/>
                      <a:pt x="2338" y="2435"/>
                      <a:pt x="1852" y="2435"/>
                    </a:cubicBezTo>
                    <a:cubicBezTo>
                      <a:pt x="1809" y="2435"/>
                      <a:pt x="1766" y="2433"/>
                      <a:pt x="1721" y="2429"/>
                    </a:cubicBezTo>
                    <a:cubicBezTo>
                      <a:pt x="1680" y="2424"/>
                      <a:pt x="1641" y="2418"/>
                      <a:pt x="1604" y="2416"/>
                    </a:cubicBezTo>
                    <a:cubicBezTo>
                      <a:pt x="1582" y="2415"/>
                      <a:pt x="1561" y="2414"/>
                      <a:pt x="1540" y="2414"/>
                    </a:cubicBezTo>
                    <a:cubicBezTo>
                      <a:pt x="1279" y="2414"/>
                      <a:pt x="1141" y="2536"/>
                      <a:pt x="1078" y="2805"/>
                    </a:cubicBezTo>
                    <a:cubicBezTo>
                      <a:pt x="1052" y="2932"/>
                      <a:pt x="1033" y="3063"/>
                      <a:pt x="997" y="3188"/>
                    </a:cubicBezTo>
                    <a:cubicBezTo>
                      <a:pt x="923" y="3451"/>
                      <a:pt x="792" y="3687"/>
                      <a:pt x="530" y="3805"/>
                    </a:cubicBezTo>
                    <a:cubicBezTo>
                      <a:pt x="362" y="3879"/>
                      <a:pt x="254" y="3994"/>
                      <a:pt x="162" y="4141"/>
                    </a:cubicBezTo>
                    <a:cubicBezTo>
                      <a:pt x="0" y="4401"/>
                      <a:pt x="92" y="4659"/>
                      <a:pt x="383" y="4734"/>
                    </a:cubicBezTo>
                    <a:cubicBezTo>
                      <a:pt x="700" y="4816"/>
                      <a:pt x="868" y="5031"/>
                      <a:pt x="892" y="5338"/>
                    </a:cubicBezTo>
                    <a:cubicBezTo>
                      <a:pt x="909" y="5508"/>
                      <a:pt x="870" y="5686"/>
                      <a:pt x="833" y="5855"/>
                    </a:cubicBezTo>
                    <a:cubicBezTo>
                      <a:pt x="800" y="6009"/>
                      <a:pt x="808" y="6150"/>
                      <a:pt x="892" y="6281"/>
                    </a:cubicBezTo>
                    <a:cubicBezTo>
                      <a:pt x="962" y="6391"/>
                      <a:pt x="1044" y="6494"/>
                      <a:pt x="1126" y="6596"/>
                    </a:cubicBezTo>
                    <a:cubicBezTo>
                      <a:pt x="1263" y="6766"/>
                      <a:pt x="1322" y="6960"/>
                      <a:pt x="1320" y="7181"/>
                    </a:cubicBezTo>
                    <a:cubicBezTo>
                      <a:pt x="1318" y="7439"/>
                      <a:pt x="1240" y="7676"/>
                      <a:pt x="1089" y="7879"/>
                    </a:cubicBezTo>
                    <a:cubicBezTo>
                      <a:pt x="921" y="8104"/>
                      <a:pt x="919" y="8339"/>
                      <a:pt x="1005" y="8587"/>
                    </a:cubicBezTo>
                    <a:cubicBezTo>
                      <a:pt x="1048" y="8716"/>
                      <a:pt x="1099" y="8842"/>
                      <a:pt x="1146" y="8971"/>
                    </a:cubicBezTo>
                    <a:cubicBezTo>
                      <a:pt x="1240" y="9241"/>
                      <a:pt x="1205" y="9495"/>
                      <a:pt x="1035" y="9730"/>
                    </a:cubicBezTo>
                    <a:cubicBezTo>
                      <a:pt x="970" y="9822"/>
                      <a:pt x="900" y="9913"/>
                      <a:pt x="831" y="10003"/>
                    </a:cubicBezTo>
                    <a:cubicBezTo>
                      <a:pt x="594" y="10332"/>
                      <a:pt x="594" y="10596"/>
                      <a:pt x="823" y="10925"/>
                    </a:cubicBezTo>
                    <a:cubicBezTo>
                      <a:pt x="884" y="11011"/>
                      <a:pt x="952" y="11099"/>
                      <a:pt x="1013" y="11185"/>
                    </a:cubicBezTo>
                    <a:cubicBezTo>
                      <a:pt x="1154" y="11394"/>
                      <a:pt x="1189" y="11615"/>
                      <a:pt x="1089" y="11848"/>
                    </a:cubicBezTo>
                    <a:cubicBezTo>
                      <a:pt x="1048" y="11940"/>
                      <a:pt x="1005" y="12034"/>
                      <a:pt x="954" y="12120"/>
                    </a:cubicBezTo>
                    <a:cubicBezTo>
                      <a:pt x="876" y="12239"/>
                      <a:pt x="872" y="12366"/>
                      <a:pt x="907" y="12494"/>
                    </a:cubicBezTo>
                    <a:cubicBezTo>
                      <a:pt x="964" y="12695"/>
                      <a:pt x="1081" y="12848"/>
                      <a:pt x="1271" y="12943"/>
                    </a:cubicBezTo>
                    <a:cubicBezTo>
                      <a:pt x="1647" y="13129"/>
                      <a:pt x="1858" y="13413"/>
                      <a:pt x="1821" y="13851"/>
                    </a:cubicBezTo>
                    <a:cubicBezTo>
                      <a:pt x="1807" y="13986"/>
                      <a:pt x="1872" y="14088"/>
                      <a:pt x="1985" y="14166"/>
                    </a:cubicBezTo>
                    <a:cubicBezTo>
                      <a:pt x="2103" y="14250"/>
                      <a:pt x="2222" y="14340"/>
                      <a:pt x="2339" y="14428"/>
                    </a:cubicBezTo>
                    <a:cubicBezTo>
                      <a:pt x="2601" y="14630"/>
                      <a:pt x="2703" y="14907"/>
                      <a:pt x="2660" y="15226"/>
                    </a:cubicBezTo>
                    <a:cubicBezTo>
                      <a:pt x="2639" y="15369"/>
                      <a:pt x="2582" y="15512"/>
                      <a:pt x="2519" y="15641"/>
                    </a:cubicBezTo>
                    <a:cubicBezTo>
                      <a:pt x="2451" y="15778"/>
                      <a:pt x="2457" y="15905"/>
                      <a:pt x="2543" y="16024"/>
                    </a:cubicBezTo>
                    <a:cubicBezTo>
                      <a:pt x="2609" y="16112"/>
                      <a:pt x="2682" y="16191"/>
                      <a:pt x="2752" y="16273"/>
                    </a:cubicBezTo>
                    <a:cubicBezTo>
                      <a:pt x="3032" y="16615"/>
                      <a:pt x="3061" y="17071"/>
                      <a:pt x="2813" y="17425"/>
                    </a:cubicBezTo>
                    <a:cubicBezTo>
                      <a:pt x="2752" y="17513"/>
                      <a:pt x="2676" y="17595"/>
                      <a:pt x="2592" y="17660"/>
                    </a:cubicBezTo>
                    <a:cubicBezTo>
                      <a:pt x="2457" y="17771"/>
                      <a:pt x="2435" y="17904"/>
                      <a:pt x="2492" y="18057"/>
                    </a:cubicBezTo>
                    <a:cubicBezTo>
                      <a:pt x="2533" y="18162"/>
                      <a:pt x="2582" y="18264"/>
                      <a:pt x="2625" y="18372"/>
                    </a:cubicBezTo>
                    <a:cubicBezTo>
                      <a:pt x="2732" y="18636"/>
                      <a:pt x="2715" y="18894"/>
                      <a:pt x="2564" y="19140"/>
                    </a:cubicBezTo>
                    <a:cubicBezTo>
                      <a:pt x="2492" y="19254"/>
                      <a:pt x="2404" y="19359"/>
                      <a:pt x="2333" y="19475"/>
                    </a:cubicBezTo>
                    <a:cubicBezTo>
                      <a:pt x="2236" y="19622"/>
                      <a:pt x="2132" y="19766"/>
                      <a:pt x="2058" y="19921"/>
                    </a:cubicBezTo>
                    <a:cubicBezTo>
                      <a:pt x="1968" y="20111"/>
                      <a:pt x="1981" y="20308"/>
                      <a:pt x="2103" y="20488"/>
                    </a:cubicBezTo>
                    <a:cubicBezTo>
                      <a:pt x="2255" y="20707"/>
                      <a:pt x="2257" y="20934"/>
                      <a:pt x="2134" y="21163"/>
                    </a:cubicBezTo>
                    <a:cubicBezTo>
                      <a:pt x="2067" y="21290"/>
                      <a:pt x="1981" y="21415"/>
                      <a:pt x="1895" y="21533"/>
                    </a:cubicBezTo>
                    <a:cubicBezTo>
                      <a:pt x="1815" y="21640"/>
                      <a:pt x="1801" y="21750"/>
                      <a:pt x="1846" y="21871"/>
                    </a:cubicBezTo>
                    <a:cubicBezTo>
                      <a:pt x="1883" y="21961"/>
                      <a:pt x="1923" y="22047"/>
                      <a:pt x="1968" y="22131"/>
                    </a:cubicBezTo>
                    <a:cubicBezTo>
                      <a:pt x="2083" y="22346"/>
                      <a:pt x="2118" y="22577"/>
                      <a:pt x="2042" y="22806"/>
                    </a:cubicBezTo>
                    <a:cubicBezTo>
                      <a:pt x="1981" y="23006"/>
                      <a:pt x="1915" y="23209"/>
                      <a:pt x="1815" y="23393"/>
                    </a:cubicBezTo>
                    <a:cubicBezTo>
                      <a:pt x="1684" y="23639"/>
                      <a:pt x="1684" y="23870"/>
                      <a:pt x="1813" y="24105"/>
                    </a:cubicBezTo>
                    <a:cubicBezTo>
                      <a:pt x="1997" y="24443"/>
                      <a:pt x="2015" y="24795"/>
                      <a:pt x="1954" y="25165"/>
                    </a:cubicBezTo>
                    <a:cubicBezTo>
                      <a:pt x="1919" y="25365"/>
                      <a:pt x="1889" y="25568"/>
                      <a:pt x="1876" y="25771"/>
                    </a:cubicBezTo>
                    <a:cubicBezTo>
                      <a:pt x="1846" y="26331"/>
                      <a:pt x="2081" y="26806"/>
                      <a:pt x="2374" y="27262"/>
                    </a:cubicBezTo>
                    <a:cubicBezTo>
                      <a:pt x="2400" y="27301"/>
                      <a:pt x="2435" y="27321"/>
                      <a:pt x="2471" y="27321"/>
                    </a:cubicBezTo>
                    <a:cubicBezTo>
                      <a:pt x="2511" y="27321"/>
                      <a:pt x="2550" y="27296"/>
                      <a:pt x="2574" y="27250"/>
                    </a:cubicBezTo>
                    <a:cubicBezTo>
                      <a:pt x="2592" y="27215"/>
                      <a:pt x="2603" y="27174"/>
                      <a:pt x="2611" y="27137"/>
                    </a:cubicBezTo>
                    <a:cubicBezTo>
                      <a:pt x="2644" y="26957"/>
                      <a:pt x="2674" y="26779"/>
                      <a:pt x="2703" y="26601"/>
                    </a:cubicBezTo>
                    <a:cubicBezTo>
                      <a:pt x="2785" y="26098"/>
                      <a:pt x="2889" y="25597"/>
                      <a:pt x="2942" y="25091"/>
                    </a:cubicBezTo>
                    <a:cubicBezTo>
                      <a:pt x="3079" y="23813"/>
                      <a:pt x="3208" y="22530"/>
                      <a:pt x="3306" y="21249"/>
                    </a:cubicBezTo>
                    <a:cubicBezTo>
                      <a:pt x="3390" y="20099"/>
                      <a:pt x="3597" y="18978"/>
                      <a:pt x="3943" y="17881"/>
                    </a:cubicBezTo>
                    <a:cubicBezTo>
                      <a:pt x="4156" y="17210"/>
                      <a:pt x="4344" y="16533"/>
                      <a:pt x="4538" y="15856"/>
                    </a:cubicBezTo>
                    <a:cubicBezTo>
                      <a:pt x="4589" y="15682"/>
                      <a:pt x="4630" y="15502"/>
                      <a:pt x="4659" y="15326"/>
                    </a:cubicBezTo>
                    <a:cubicBezTo>
                      <a:pt x="4782" y="14530"/>
                      <a:pt x="4859" y="13730"/>
                      <a:pt x="4822" y="12922"/>
                    </a:cubicBezTo>
                    <a:cubicBezTo>
                      <a:pt x="4802" y="12515"/>
                      <a:pt x="4790" y="12106"/>
                      <a:pt x="4782" y="11701"/>
                    </a:cubicBezTo>
                    <a:cubicBezTo>
                      <a:pt x="4780" y="11604"/>
                      <a:pt x="4790" y="11506"/>
                      <a:pt x="4820" y="11418"/>
                    </a:cubicBezTo>
                    <a:cubicBezTo>
                      <a:pt x="4838" y="11367"/>
                      <a:pt x="4873" y="11340"/>
                      <a:pt x="4909" y="11340"/>
                    </a:cubicBezTo>
                    <a:cubicBezTo>
                      <a:pt x="4941" y="11340"/>
                      <a:pt x="4974" y="11360"/>
                      <a:pt x="4998" y="11400"/>
                    </a:cubicBezTo>
                    <a:cubicBezTo>
                      <a:pt x="5039" y="11469"/>
                      <a:pt x="5068" y="11559"/>
                      <a:pt x="5074" y="11639"/>
                    </a:cubicBezTo>
                    <a:cubicBezTo>
                      <a:pt x="5099" y="11956"/>
                      <a:pt x="5111" y="12274"/>
                      <a:pt x="5129" y="12591"/>
                    </a:cubicBezTo>
                    <a:cubicBezTo>
                      <a:pt x="5203" y="14025"/>
                      <a:pt x="5048" y="15428"/>
                      <a:pt x="4593" y="16799"/>
                    </a:cubicBezTo>
                    <a:cubicBezTo>
                      <a:pt x="4364" y="17487"/>
                      <a:pt x="4170" y="18188"/>
                      <a:pt x="3980" y="18888"/>
                    </a:cubicBezTo>
                    <a:cubicBezTo>
                      <a:pt x="3840" y="19397"/>
                      <a:pt x="3738" y="19917"/>
                      <a:pt x="3689" y="20441"/>
                    </a:cubicBezTo>
                    <a:cubicBezTo>
                      <a:pt x="3581" y="21677"/>
                      <a:pt x="3462" y="22912"/>
                      <a:pt x="3356" y="24150"/>
                    </a:cubicBezTo>
                    <a:cubicBezTo>
                      <a:pt x="3270" y="25138"/>
                      <a:pt x="3102" y="26116"/>
                      <a:pt x="2922" y="27092"/>
                    </a:cubicBezTo>
                    <a:cubicBezTo>
                      <a:pt x="2828" y="27608"/>
                      <a:pt x="2797" y="28119"/>
                      <a:pt x="2928" y="28623"/>
                    </a:cubicBezTo>
                    <a:cubicBezTo>
                      <a:pt x="3114" y="29357"/>
                      <a:pt x="3212" y="30104"/>
                      <a:pt x="3290" y="30853"/>
                    </a:cubicBezTo>
                    <a:cubicBezTo>
                      <a:pt x="3327" y="31180"/>
                      <a:pt x="3376" y="31505"/>
                      <a:pt x="3427" y="31828"/>
                    </a:cubicBezTo>
                    <a:cubicBezTo>
                      <a:pt x="3550" y="32590"/>
                      <a:pt x="3795" y="33316"/>
                      <a:pt x="4002" y="34052"/>
                    </a:cubicBezTo>
                    <a:cubicBezTo>
                      <a:pt x="4010" y="34079"/>
                      <a:pt x="4016" y="34108"/>
                      <a:pt x="4033" y="34130"/>
                    </a:cubicBezTo>
                    <a:cubicBezTo>
                      <a:pt x="4063" y="34176"/>
                      <a:pt x="4097" y="34200"/>
                      <a:pt x="4131" y="34200"/>
                    </a:cubicBezTo>
                    <a:cubicBezTo>
                      <a:pt x="4165" y="34200"/>
                      <a:pt x="4200" y="34177"/>
                      <a:pt x="4231" y="34128"/>
                    </a:cubicBezTo>
                    <a:cubicBezTo>
                      <a:pt x="4252" y="34097"/>
                      <a:pt x="4266" y="34057"/>
                      <a:pt x="4270" y="34018"/>
                    </a:cubicBezTo>
                    <a:cubicBezTo>
                      <a:pt x="4362" y="33146"/>
                      <a:pt x="4389" y="32277"/>
                      <a:pt x="4258" y="31407"/>
                    </a:cubicBezTo>
                    <a:cubicBezTo>
                      <a:pt x="4117" y="30454"/>
                      <a:pt x="3986" y="29500"/>
                      <a:pt x="3838" y="28545"/>
                    </a:cubicBezTo>
                    <a:cubicBezTo>
                      <a:pt x="3540" y="26638"/>
                      <a:pt x="3707" y="24770"/>
                      <a:pt x="4307" y="22937"/>
                    </a:cubicBezTo>
                    <a:cubicBezTo>
                      <a:pt x="4385" y="22693"/>
                      <a:pt x="4473" y="22454"/>
                      <a:pt x="4567" y="22219"/>
                    </a:cubicBezTo>
                    <a:cubicBezTo>
                      <a:pt x="4708" y="21873"/>
                      <a:pt x="4853" y="21527"/>
                      <a:pt x="5013" y="21188"/>
                    </a:cubicBezTo>
                    <a:cubicBezTo>
                      <a:pt x="5258" y="20668"/>
                      <a:pt x="5598" y="20206"/>
                      <a:pt x="5933" y="19739"/>
                    </a:cubicBezTo>
                    <a:cubicBezTo>
                      <a:pt x="6028" y="19610"/>
                      <a:pt x="6144" y="19487"/>
                      <a:pt x="6273" y="19389"/>
                    </a:cubicBezTo>
                    <a:cubicBezTo>
                      <a:pt x="6449" y="19256"/>
                      <a:pt x="6645" y="19154"/>
                      <a:pt x="6834" y="19037"/>
                    </a:cubicBezTo>
                    <a:cubicBezTo>
                      <a:pt x="6928" y="18978"/>
                      <a:pt x="7018" y="18906"/>
                      <a:pt x="6987" y="18782"/>
                    </a:cubicBezTo>
                    <a:cubicBezTo>
                      <a:pt x="6907" y="18460"/>
                      <a:pt x="7020" y="18225"/>
                      <a:pt x="7263" y="18016"/>
                    </a:cubicBezTo>
                    <a:cubicBezTo>
                      <a:pt x="7423" y="17881"/>
                      <a:pt x="7421" y="17783"/>
                      <a:pt x="7331" y="17591"/>
                    </a:cubicBezTo>
                    <a:cubicBezTo>
                      <a:pt x="7276" y="17468"/>
                      <a:pt x="7214" y="17345"/>
                      <a:pt x="7177" y="17216"/>
                    </a:cubicBezTo>
                    <a:cubicBezTo>
                      <a:pt x="7071" y="16815"/>
                      <a:pt x="7216" y="16453"/>
                      <a:pt x="7564" y="16230"/>
                    </a:cubicBezTo>
                    <a:cubicBezTo>
                      <a:pt x="7636" y="16185"/>
                      <a:pt x="7707" y="16138"/>
                      <a:pt x="7777" y="16091"/>
                    </a:cubicBezTo>
                    <a:cubicBezTo>
                      <a:pt x="7955" y="15966"/>
                      <a:pt x="8112" y="15623"/>
                      <a:pt x="7985" y="15361"/>
                    </a:cubicBezTo>
                    <a:cubicBezTo>
                      <a:pt x="7914" y="15211"/>
                      <a:pt x="7873" y="15040"/>
                      <a:pt x="7838" y="14876"/>
                    </a:cubicBezTo>
                    <a:cubicBezTo>
                      <a:pt x="7785" y="14639"/>
                      <a:pt x="7826" y="14407"/>
                      <a:pt x="7992" y="14221"/>
                    </a:cubicBezTo>
                    <a:cubicBezTo>
                      <a:pt x="8174" y="14019"/>
                      <a:pt x="8147" y="13669"/>
                      <a:pt x="7971" y="13468"/>
                    </a:cubicBezTo>
                    <a:cubicBezTo>
                      <a:pt x="7924" y="13417"/>
                      <a:pt x="7881" y="13366"/>
                      <a:pt x="7838" y="13313"/>
                    </a:cubicBezTo>
                    <a:cubicBezTo>
                      <a:pt x="7672" y="13118"/>
                      <a:pt x="7582" y="12900"/>
                      <a:pt x="7607" y="12640"/>
                    </a:cubicBezTo>
                    <a:cubicBezTo>
                      <a:pt x="7634" y="12392"/>
                      <a:pt x="7781" y="12235"/>
                      <a:pt x="8002" y="12124"/>
                    </a:cubicBezTo>
                    <a:cubicBezTo>
                      <a:pt x="8114" y="12071"/>
                      <a:pt x="8157" y="11965"/>
                      <a:pt x="8153" y="11842"/>
                    </a:cubicBezTo>
                    <a:cubicBezTo>
                      <a:pt x="8147" y="11735"/>
                      <a:pt x="8137" y="11627"/>
                      <a:pt x="8145" y="11521"/>
                    </a:cubicBezTo>
                    <a:cubicBezTo>
                      <a:pt x="8167" y="11173"/>
                      <a:pt x="8477" y="10867"/>
                      <a:pt x="8812" y="10867"/>
                    </a:cubicBezTo>
                    <a:cubicBezTo>
                      <a:pt x="8942" y="10867"/>
                      <a:pt x="9076" y="10913"/>
                      <a:pt x="9199" y="11021"/>
                    </a:cubicBezTo>
                    <a:cubicBezTo>
                      <a:pt x="9262" y="11079"/>
                      <a:pt x="9334" y="11124"/>
                      <a:pt x="9412" y="11161"/>
                    </a:cubicBezTo>
                    <a:cubicBezTo>
                      <a:pt x="9452" y="11181"/>
                      <a:pt x="9491" y="11190"/>
                      <a:pt x="9528" y="11190"/>
                    </a:cubicBezTo>
                    <a:cubicBezTo>
                      <a:pt x="9609" y="11190"/>
                      <a:pt x="9678" y="11144"/>
                      <a:pt x="9725" y="11054"/>
                    </a:cubicBezTo>
                    <a:cubicBezTo>
                      <a:pt x="9749" y="11009"/>
                      <a:pt x="9763" y="10960"/>
                      <a:pt x="9784" y="10911"/>
                    </a:cubicBezTo>
                    <a:cubicBezTo>
                      <a:pt x="9896" y="10651"/>
                      <a:pt x="10042" y="10424"/>
                      <a:pt x="10308" y="10291"/>
                    </a:cubicBezTo>
                    <a:cubicBezTo>
                      <a:pt x="10433" y="10228"/>
                      <a:pt x="10561" y="10209"/>
                      <a:pt x="10691" y="10209"/>
                    </a:cubicBezTo>
                    <a:cubicBezTo>
                      <a:pt x="10773" y="10209"/>
                      <a:pt x="10856" y="10217"/>
                      <a:pt x="10940" y="10226"/>
                    </a:cubicBezTo>
                    <a:cubicBezTo>
                      <a:pt x="10972" y="10229"/>
                      <a:pt x="11002" y="10231"/>
                      <a:pt x="11030" y="10231"/>
                    </a:cubicBezTo>
                    <a:cubicBezTo>
                      <a:pt x="11254" y="10231"/>
                      <a:pt x="11350" y="10120"/>
                      <a:pt x="11372" y="9863"/>
                    </a:cubicBezTo>
                    <a:cubicBezTo>
                      <a:pt x="11386" y="9728"/>
                      <a:pt x="11382" y="9591"/>
                      <a:pt x="11396" y="9456"/>
                    </a:cubicBezTo>
                    <a:cubicBezTo>
                      <a:pt x="11437" y="9068"/>
                      <a:pt x="11605" y="8752"/>
                      <a:pt x="11963" y="8564"/>
                    </a:cubicBezTo>
                    <a:cubicBezTo>
                      <a:pt x="12126" y="8480"/>
                      <a:pt x="12231" y="8343"/>
                      <a:pt x="12309" y="8180"/>
                    </a:cubicBezTo>
                    <a:cubicBezTo>
                      <a:pt x="12413" y="7961"/>
                      <a:pt x="12442" y="7727"/>
                      <a:pt x="12433" y="7484"/>
                    </a:cubicBezTo>
                    <a:cubicBezTo>
                      <a:pt x="12421" y="7089"/>
                      <a:pt x="12552" y="6754"/>
                      <a:pt x="12883" y="6510"/>
                    </a:cubicBezTo>
                    <a:cubicBezTo>
                      <a:pt x="13055" y="6385"/>
                      <a:pt x="13104" y="6158"/>
                      <a:pt x="13016" y="5964"/>
                    </a:cubicBezTo>
                    <a:cubicBezTo>
                      <a:pt x="12955" y="5827"/>
                      <a:pt x="12937" y="5692"/>
                      <a:pt x="12963" y="5549"/>
                    </a:cubicBezTo>
                    <a:cubicBezTo>
                      <a:pt x="12986" y="5422"/>
                      <a:pt x="13012" y="5293"/>
                      <a:pt x="13029" y="5162"/>
                    </a:cubicBezTo>
                    <a:cubicBezTo>
                      <a:pt x="13070" y="4843"/>
                      <a:pt x="12967" y="4689"/>
                      <a:pt x="12669" y="4577"/>
                    </a:cubicBezTo>
                    <a:cubicBezTo>
                      <a:pt x="12544" y="4528"/>
                      <a:pt x="12413" y="4476"/>
                      <a:pt x="12300" y="4405"/>
                    </a:cubicBezTo>
                    <a:cubicBezTo>
                      <a:pt x="12092" y="4272"/>
                      <a:pt x="12026" y="4084"/>
                      <a:pt x="12098" y="3846"/>
                    </a:cubicBezTo>
                    <a:cubicBezTo>
                      <a:pt x="12128" y="3744"/>
                      <a:pt x="12180" y="3646"/>
                      <a:pt x="12216" y="3544"/>
                    </a:cubicBezTo>
                    <a:cubicBezTo>
                      <a:pt x="12261" y="3406"/>
                      <a:pt x="12321" y="3265"/>
                      <a:pt x="12341" y="3122"/>
                    </a:cubicBezTo>
                    <a:cubicBezTo>
                      <a:pt x="12385" y="2829"/>
                      <a:pt x="12267" y="2688"/>
                      <a:pt x="12000" y="2688"/>
                    </a:cubicBezTo>
                    <a:cubicBezTo>
                      <a:pt x="11978" y="2688"/>
                      <a:pt x="11956" y="2689"/>
                      <a:pt x="11932" y="2690"/>
                    </a:cubicBezTo>
                    <a:cubicBezTo>
                      <a:pt x="11820" y="2697"/>
                      <a:pt x="11707" y="2707"/>
                      <a:pt x="11592" y="2711"/>
                    </a:cubicBezTo>
                    <a:cubicBezTo>
                      <a:pt x="11582" y="2711"/>
                      <a:pt x="11571" y="2711"/>
                      <a:pt x="11561" y="2711"/>
                    </a:cubicBezTo>
                    <a:cubicBezTo>
                      <a:pt x="11487" y="2711"/>
                      <a:pt x="11410" y="2705"/>
                      <a:pt x="11339" y="2692"/>
                    </a:cubicBezTo>
                    <a:cubicBezTo>
                      <a:pt x="10960" y="2631"/>
                      <a:pt x="10809" y="2437"/>
                      <a:pt x="10838" y="2056"/>
                    </a:cubicBezTo>
                    <a:cubicBezTo>
                      <a:pt x="10846" y="1954"/>
                      <a:pt x="10868" y="1854"/>
                      <a:pt x="10880" y="1751"/>
                    </a:cubicBezTo>
                    <a:cubicBezTo>
                      <a:pt x="10891" y="1690"/>
                      <a:pt x="10899" y="1629"/>
                      <a:pt x="10901" y="1565"/>
                    </a:cubicBezTo>
                    <a:cubicBezTo>
                      <a:pt x="10905" y="1273"/>
                      <a:pt x="10743" y="1099"/>
                      <a:pt x="10478" y="1099"/>
                    </a:cubicBezTo>
                    <a:cubicBezTo>
                      <a:pt x="10447" y="1099"/>
                      <a:pt x="10414" y="1102"/>
                      <a:pt x="10379" y="1107"/>
                    </a:cubicBezTo>
                    <a:cubicBezTo>
                      <a:pt x="10252" y="1125"/>
                      <a:pt x="10121" y="1156"/>
                      <a:pt x="9995" y="1158"/>
                    </a:cubicBezTo>
                    <a:cubicBezTo>
                      <a:pt x="9986" y="1158"/>
                      <a:pt x="9977" y="1158"/>
                      <a:pt x="9969" y="1158"/>
                    </a:cubicBezTo>
                    <a:cubicBezTo>
                      <a:pt x="9640" y="1158"/>
                      <a:pt x="9402" y="1005"/>
                      <a:pt x="9270" y="696"/>
                    </a:cubicBezTo>
                    <a:cubicBezTo>
                      <a:pt x="9231" y="606"/>
                      <a:pt x="9201" y="514"/>
                      <a:pt x="9162" y="426"/>
                    </a:cubicBezTo>
                    <a:cubicBezTo>
                      <a:pt x="9042" y="156"/>
                      <a:pt x="8800" y="1"/>
                      <a:pt x="85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6"/>
              <p:cNvSpPr/>
              <p:nvPr/>
            </p:nvSpPr>
            <p:spPr>
              <a:xfrm>
                <a:off x="4644400" y="2766950"/>
                <a:ext cx="485525" cy="871025"/>
              </a:xfrm>
              <a:custGeom>
                <a:rect b="b" l="l" r="r" t="t"/>
                <a:pathLst>
                  <a:path extrusionOk="0" h="34841" w="19421">
                    <a:moveTo>
                      <a:pt x="16163" y="0"/>
                    </a:moveTo>
                    <a:cubicBezTo>
                      <a:pt x="16099" y="0"/>
                      <a:pt x="16032" y="31"/>
                      <a:pt x="15960" y="93"/>
                    </a:cubicBezTo>
                    <a:cubicBezTo>
                      <a:pt x="15883" y="161"/>
                      <a:pt x="15813" y="241"/>
                      <a:pt x="15742" y="308"/>
                    </a:cubicBezTo>
                    <a:cubicBezTo>
                      <a:pt x="15615" y="431"/>
                      <a:pt x="15468" y="493"/>
                      <a:pt x="15300" y="493"/>
                    </a:cubicBezTo>
                    <a:cubicBezTo>
                      <a:pt x="15272" y="493"/>
                      <a:pt x="15243" y="492"/>
                      <a:pt x="15214" y="488"/>
                    </a:cubicBezTo>
                    <a:cubicBezTo>
                      <a:pt x="15107" y="472"/>
                      <a:pt x="15001" y="451"/>
                      <a:pt x="14897" y="439"/>
                    </a:cubicBezTo>
                    <a:cubicBezTo>
                      <a:pt x="14870" y="435"/>
                      <a:pt x="14843" y="433"/>
                      <a:pt x="14818" y="433"/>
                    </a:cubicBezTo>
                    <a:cubicBezTo>
                      <a:pt x="14707" y="433"/>
                      <a:pt x="14611" y="473"/>
                      <a:pt x="14543" y="582"/>
                    </a:cubicBezTo>
                    <a:cubicBezTo>
                      <a:pt x="14461" y="713"/>
                      <a:pt x="14498" y="836"/>
                      <a:pt x="14582" y="942"/>
                    </a:cubicBezTo>
                    <a:cubicBezTo>
                      <a:pt x="14794" y="1223"/>
                      <a:pt x="14796" y="1513"/>
                      <a:pt x="14620" y="1802"/>
                    </a:cubicBezTo>
                    <a:cubicBezTo>
                      <a:pt x="14420" y="2129"/>
                      <a:pt x="14418" y="2454"/>
                      <a:pt x="14575" y="2790"/>
                    </a:cubicBezTo>
                    <a:cubicBezTo>
                      <a:pt x="14602" y="2841"/>
                      <a:pt x="14627" y="2892"/>
                      <a:pt x="14641" y="2947"/>
                    </a:cubicBezTo>
                    <a:cubicBezTo>
                      <a:pt x="14672" y="3074"/>
                      <a:pt x="14706" y="3201"/>
                      <a:pt x="14715" y="3330"/>
                    </a:cubicBezTo>
                    <a:cubicBezTo>
                      <a:pt x="14733" y="3684"/>
                      <a:pt x="14563" y="3933"/>
                      <a:pt x="14221" y="4030"/>
                    </a:cubicBezTo>
                    <a:cubicBezTo>
                      <a:pt x="14074" y="4071"/>
                      <a:pt x="13919" y="4079"/>
                      <a:pt x="13767" y="4083"/>
                    </a:cubicBezTo>
                    <a:cubicBezTo>
                      <a:pt x="13579" y="4091"/>
                      <a:pt x="13512" y="4122"/>
                      <a:pt x="13446" y="4298"/>
                    </a:cubicBezTo>
                    <a:cubicBezTo>
                      <a:pt x="13419" y="4367"/>
                      <a:pt x="13403" y="4439"/>
                      <a:pt x="13397" y="4512"/>
                    </a:cubicBezTo>
                    <a:cubicBezTo>
                      <a:pt x="13387" y="4631"/>
                      <a:pt x="13389" y="4752"/>
                      <a:pt x="13389" y="4868"/>
                    </a:cubicBezTo>
                    <a:cubicBezTo>
                      <a:pt x="13389" y="5229"/>
                      <a:pt x="13266" y="5409"/>
                      <a:pt x="12928" y="5542"/>
                    </a:cubicBezTo>
                    <a:cubicBezTo>
                      <a:pt x="12718" y="5625"/>
                      <a:pt x="12662" y="5713"/>
                      <a:pt x="12681" y="5945"/>
                    </a:cubicBezTo>
                    <a:cubicBezTo>
                      <a:pt x="12701" y="6170"/>
                      <a:pt x="12781" y="6374"/>
                      <a:pt x="12912" y="6558"/>
                    </a:cubicBezTo>
                    <a:cubicBezTo>
                      <a:pt x="13045" y="6749"/>
                      <a:pt x="13065" y="6951"/>
                      <a:pt x="12943" y="7148"/>
                    </a:cubicBezTo>
                    <a:cubicBezTo>
                      <a:pt x="12851" y="7295"/>
                      <a:pt x="12734" y="7428"/>
                      <a:pt x="12628" y="7567"/>
                    </a:cubicBezTo>
                    <a:cubicBezTo>
                      <a:pt x="12579" y="7628"/>
                      <a:pt x="12517" y="7682"/>
                      <a:pt x="12474" y="7749"/>
                    </a:cubicBezTo>
                    <a:cubicBezTo>
                      <a:pt x="12384" y="7888"/>
                      <a:pt x="12392" y="7960"/>
                      <a:pt x="12519" y="8070"/>
                    </a:cubicBezTo>
                    <a:cubicBezTo>
                      <a:pt x="12609" y="8148"/>
                      <a:pt x="12707" y="8216"/>
                      <a:pt x="12804" y="8283"/>
                    </a:cubicBezTo>
                    <a:cubicBezTo>
                      <a:pt x="12902" y="8349"/>
                      <a:pt x="13004" y="8408"/>
                      <a:pt x="13100" y="8480"/>
                    </a:cubicBezTo>
                    <a:cubicBezTo>
                      <a:pt x="13342" y="8651"/>
                      <a:pt x="13407" y="8895"/>
                      <a:pt x="13354" y="9171"/>
                    </a:cubicBezTo>
                    <a:cubicBezTo>
                      <a:pt x="13327" y="9296"/>
                      <a:pt x="13291" y="9431"/>
                      <a:pt x="13219" y="9533"/>
                    </a:cubicBezTo>
                    <a:cubicBezTo>
                      <a:pt x="13039" y="9781"/>
                      <a:pt x="13039" y="10012"/>
                      <a:pt x="13223" y="10249"/>
                    </a:cubicBezTo>
                    <a:cubicBezTo>
                      <a:pt x="13231" y="10259"/>
                      <a:pt x="13233" y="10270"/>
                      <a:pt x="13241" y="10280"/>
                    </a:cubicBezTo>
                    <a:cubicBezTo>
                      <a:pt x="13387" y="10538"/>
                      <a:pt x="13376" y="10787"/>
                      <a:pt x="13198" y="11027"/>
                    </a:cubicBezTo>
                    <a:cubicBezTo>
                      <a:pt x="13123" y="11127"/>
                      <a:pt x="13047" y="11227"/>
                      <a:pt x="12984" y="11334"/>
                    </a:cubicBezTo>
                    <a:cubicBezTo>
                      <a:pt x="12894" y="11479"/>
                      <a:pt x="12928" y="11600"/>
                      <a:pt x="13092" y="11694"/>
                    </a:cubicBezTo>
                    <a:cubicBezTo>
                      <a:pt x="13213" y="11544"/>
                      <a:pt x="13344" y="11393"/>
                      <a:pt x="13460" y="11233"/>
                    </a:cubicBezTo>
                    <a:cubicBezTo>
                      <a:pt x="14385" y="9983"/>
                      <a:pt x="15103" y="8625"/>
                      <a:pt x="15643" y="7170"/>
                    </a:cubicBezTo>
                    <a:cubicBezTo>
                      <a:pt x="15762" y="6845"/>
                      <a:pt x="15889" y="6524"/>
                      <a:pt x="16018" y="6204"/>
                    </a:cubicBezTo>
                    <a:cubicBezTo>
                      <a:pt x="16059" y="6104"/>
                      <a:pt x="16114" y="6010"/>
                      <a:pt x="16177" y="5924"/>
                    </a:cubicBezTo>
                    <a:cubicBezTo>
                      <a:pt x="16194" y="5901"/>
                      <a:pt x="16239" y="5890"/>
                      <a:pt x="16276" y="5890"/>
                    </a:cubicBezTo>
                    <a:cubicBezTo>
                      <a:pt x="16289" y="5890"/>
                      <a:pt x="16301" y="5891"/>
                      <a:pt x="16310" y="5893"/>
                    </a:cubicBezTo>
                    <a:cubicBezTo>
                      <a:pt x="16339" y="5902"/>
                      <a:pt x="16359" y="5965"/>
                      <a:pt x="16361" y="6004"/>
                    </a:cubicBezTo>
                    <a:cubicBezTo>
                      <a:pt x="16364" y="6047"/>
                      <a:pt x="16343" y="6092"/>
                      <a:pt x="16331" y="6135"/>
                    </a:cubicBezTo>
                    <a:cubicBezTo>
                      <a:pt x="16073" y="6963"/>
                      <a:pt x="15772" y="7780"/>
                      <a:pt x="15402" y="8567"/>
                    </a:cubicBezTo>
                    <a:cubicBezTo>
                      <a:pt x="14845" y="9758"/>
                      <a:pt x="14187" y="10888"/>
                      <a:pt x="13336" y="11896"/>
                    </a:cubicBezTo>
                    <a:cubicBezTo>
                      <a:pt x="13225" y="12027"/>
                      <a:pt x="13172" y="12187"/>
                      <a:pt x="13213" y="12357"/>
                    </a:cubicBezTo>
                    <a:cubicBezTo>
                      <a:pt x="13284" y="12672"/>
                      <a:pt x="13180" y="12903"/>
                      <a:pt x="12902" y="13056"/>
                    </a:cubicBezTo>
                    <a:cubicBezTo>
                      <a:pt x="12804" y="13109"/>
                      <a:pt x="12769" y="13189"/>
                      <a:pt x="12781" y="13296"/>
                    </a:cubicBezTo>
                    <a:cubicBezTo>
                      <a:pt x="12791" y="13375"/>
                      <a:pt x="12810" y="13453"/>
                      <a:pt x="12812" y="13531"/>
                    </a:cubicBezTo>
                    <a:cubicBezTo>
                      <a:pt x="12816" y="13680"/>
                      <a:pt x="12826" y="13828"/>
                      <a:pt x="12804" y="13971"/>
                    </a:cubicBezTo>
                    <a:cubicBezTo>
                      <a:pt x="12759" y="14269"/>
                      <a:pt x="12536" y="14456"/>
                      <a:pt x="12231" y="14476"/>
                    </a:cubicBezTo>
                    <a:cubicBezTo>
                      <a:pt x="12205" y="14478"/>
                      <a:pt x="12180" y="14480"/>
                      <a:pt x="12155" y="14480"/>
                    </a:cubicBezTo>
                    <a:cubicBezTo>
                      <a:pt x="12026" y="14480"/>
                      <a:pt x="11903" y="14449"/>
                      <a:pt x="11787" y="14392"/>
                    </a:cubicBezTo>
                    <a:cubicBezTo>
                      <a:pt x="11715" y="14360"/>
                      <a:pt x="11644" y="14323"/>
                      <a:pt x="11566" y="14300"/>
                    </a:cubicBezTo>
                    <a:cubicBezTo>
                      <a:pt x="11511" y="14282"/>
                      <a:pt x="11455" y="14274"/>
                      <a:pt x="11400" y="14274"/>
                    </a:cubicBezTo>
                    <a:cubicBezTo>
                      <a:pt x="11171" y="14274"/>
                      <a:pt x="10959" y="14423"/>
                      <a:pt x="10893" y="14654"/>
                    </a:cubicBezTo>
                    <a:cubicBezTo>
                      <a:pt x="10858" y="14777"/>
                      <a:pt x="10850" y="14910"/>
                      <a:pt x="10829" y="15037"/>
                    </a:cubicBezTo>
                    <a:cubicBezTo>
                      <a:pt x="10790" y="15299"/>
                      <a:pt x="10709" y="15391"/>
                      <a:pt x="10451" y="15452"/>
                    </a:cubicBezTo>
                    <a:cubicBezTo>
                      <a:pt x="10418" y="15458"/>
                      <a:pt x="10385" y="15464"/>
                      <a:pt x="10351" y="15472"/>
                    </a:cubicBezTo>
                    <a:cubicBezTo>
                      <a:pt x="10080" y="15526"/>
                      <a:pt x="9999" y="15638"/>
                      <a:pt x="10033" y="15914"/>
                    </a:cubicBezTo>
                    <a:cubicBezTo>
                      <a:pt x="10050" y="16021"/>
                      <a:pt x="10074" y="16127"/>
                      <a:pt x="10091" y="16234"/>
                    </a:cubicBezTo>
                    <a:cubicBezTo>
                      <a:pt x="10136" y="16547"/>
                      <a:pt x="10058" y="16725"/>
                      <a:pt x="9776" y="16860"/>
                    </a:cubicBezTo>
                    <a:cubicBezTo>
                      <a:pt x="9624" y="16931"/>
                      <a:pt x="9454" y="16968"/>
                      <a:pt x="9291" y="16993"/>
                    </a:cubicBezTo>
                    <a:cubicBezTo>
                      <a:pt x="9117" y="17021"/>
                      <a:pt x="9010" y="17105"/>
                      <a:pt x="8955" y="17265"/>
                    </a:cubicBezTo>
                    <a:cubicBezTo>
                      <a:pt x="8927" y="17345"/>
                      <a:pt x="8904" y="17428"/>
                      <a:pt x="8875" y="17508"/>
                    </a:cubicBezTo>
                    <a:cubicBezTo>
                      <a:pt x="8794" y="17733"/>
                      <a:pt x="8640" y="17887"/>
                      <a:pt x="8403" y="17928"/>
                    </a:cubicBezTo>
                    <a:cubicBezTo>
                      <a:pt x="8317" y="17942"/>
                      <a:pt x="8228" y="17951"/>
                      <a:pt x="8140" y="17951"/>
                    </a:cubicBezTo>
                    <a:cubicBezTo>
                      <a:pt x="8074" y="17951"/>
                      <a:pt x="8009" y="17946"/>
                      <a:pt x="7947" y="17934"/>
                    </a:cubicBezTo>
                    <a:cubicBezTo>
                      <a:pt x="7875" y="17920"/>
                      <a:pt x="7810" y="17913"/>
                      <a:pt x="7749" y="17913"/>
                    </a:cubicBezTo>
                    <a:cubicBezTo>
                      <a:pt x="7463" y="17913"/>
                      <a:pt x="7298" y="18071"/>
                      <a:pt x="7249" y="18429"/>
                    </a:cubicBezTo>
                    <a:cubicBezTo>
                      <a:pt x="7218" y="18648"/>
                      <a:pt x="7093" y="18816"/>
                      <a:pt x="6893" y="18920"/>
                    </a:cubicBezTo>
                    <a:cubicBezTo>
                      <a:pt x="6799" y="18967"/>
                      <a:pt x="6699" y="19014"/>
                      <a:pt x="6604" y="19065"/>
                    </a:cubicBezTo>
                    <a:cubicBezTo>
                      <a:pt x="6371" y="19188"/>
                      <a:pt x="6310" y="19305"/>
                      <a:pt x="6349" y="19560"/>
                    </a:cubicBezTo>
                    <a:cubicBezTo>
                      <a:pt x="6351" y="19585"/>
                      <a:pt x="6357" y="19607"/>
                      <a:pt x="6361" y="19628"/>
                    </a:cubicBezTo>
                    <a:cubicBezTo>
                      <a:pt x="6400" y="19812"/>
                      <a:pt x="6355" y="19974"/>
                      <a:pt x="6257" y="20129"/>
                    </a:cubicBezTo>
                    <a:cubicBezTo>
                      <a:pt x="6138" y="20317"/>
                      <a:pt x="5960" y="20420"/>
                      <a:pt x="5768" y="20510"/>
                    </a:cubicBezTo>
                    <a:cubicBezTo>
                      <a:pt x="5559" y="20608"/>
                      <a:pt x="5338" y="20696"/>
                      <a:pt x="5144" y="20818"/>
                    </a:cubicBezTo>
                    <a:cubicBezTo>
                      <a:pt x="4702" y="21097"/>
                      <a:pt x="4434" y="21500"/>
                      <a:pt x="4352" y="22013"/>
                    </a:cubicBezTo>
                    <a:cubicBezTo>
                      <a:pt x="4284" y="22420"/>
                      <a:pt x="4241" y="22836"/>
                      <a:pt x="4194" y="23245"/>
                    </a:cubicBezTo>
                    <a:cubicBezTo>
                      <a:pt x="4072" y="24325"/>
                      <a:pt x="3955" y="25408"/>
                      <a:pt x="3761" y="26480"/>
                    </a:cubicBezTo>
                    <a:cubicBezTo>
                      <a:pt x="3646" y="27122"/>
                      <a:pt x="3437" y="27732"/>
                      <a:pt x="3141" y="28311"/>
                    </a:cubicBezTo>
                    <a:cubicBezTo>
                      <a:pt x="2940" y="28701"/>
                      <a:pt x="2707" y="29082"/>
                      <a:pt x="2445" y="29436"/>
                    </a:cubicBezTo>
                    <a:cubicBezTo>
                      <a:pt x="1989" y="30054"/>
                      <a:pt x="1633" y="30725"/>
                      <a:pt x="1308" y="31418"/>
                    </a:cubicBezTo>
                    <a:cubicBezTo>
                      <a:pt x="972" y="32139"/>
                      <a:pt x="589" y="32832"/>
                      <a:pt x="80" y="33448"/>
                    </a:cubicBezTo>
                    <a:cubicBezTo>
                      <a:pt x="49" y="33485"/>
                      <a:pt x="29" y="33530"/>
                      <a:pt x="0" y="33577"/>
                    </a:cubicBezTo>
                    <a:cubicBezTo>
                      <a:pt x="43" y="33599"/>
                      <a:pt x="81" y="33607"/>
                      <a:pt x="116" y="33607"/>
                    </a:cubicBezTo>
                    <a:cubicBezTo>
                      <a:pt x="186" y="33607"/>
                      <a:pt x="245" y="33573"/>
                      <a:pt x="305" y="33542"/>
                    </a:cubicBezTo>
                    <a:cubicBezTo>
                      <a:pt x="972" y="33200"/>
                      <a:pt x="1561" y="32754"/>
                      <a:pt x="2093" y="32229"/>
                    </a:cubicBezTo>
                    <a:cubicBezTo>
                      <a:pt x="2697" y="31629"/>
                      <a:pt x="3212" y="30964"/>
                      <a:pt x="3679" y="30256"/>
                    </a:cubicBezTo>
                    <a:cubicBezTo>
                      <a:pt x="4282" y="29336"/>
                      <a:pt x="4859" y="28397"/>
                      <a:pt x="5256" y="27368"/>
                    </a:cubicBezTo>
                    <a:cubicBezTo>
                      <a:pt x="5633" y="26390"/>
                      <a:pt x="5892" y="25379"/>
                      <a:pt x="5978" y="24331"/>
                    </a:cubicBezTo>
                    <a:cubicBezTo>
                      <a:pt x="6005" y="24004"/>
                      <a:pt x="6030" y="23677"/>
                      <a:pt x="6060" y="23351"/>
                    </a:cubicBezTo>
                    <a:cubicBezTo>
                      <a:pt x="6066" y="23284"/>
                      <a:pt x="6075" y="23204"/>
                      <a:pt x="6167" y="23200"/>
                    </a:cubicBezTo>
                    <a:cubicBezTo>
                      <a:pt x="6168" y="23200"/>
                      <a:pt x="6169" y="23200"/>
                      <a:pt x="6170" y="23200"/>
                    </a:cubicBezTo>
                    <a:cubicBezTo>
                      <a:pt x="6257" y="23200"/>
                      <a:pt x="6275" y="23277"/>
                      <a:pt x="6281" y="23341"/>
                    </a:cubicBezTo>
                    <a:cubicBezTo>
                      <a:pt x="6296" y="23470"/>
                      <a:pt x="6308" y="23599"/>
                      <a:pt x="6306" y="23730"/>
                    </a:cubicBezTo>
                    <a:cubicBezTo>
                      <a:pt x="6296" y="24428"/>
                      <a:pt x="6224" y="25119"/>
                      <a:pt x="6064" y="25802"/>
                    </a:cubicBezTo>
                    <a:cubicBezTo>
                      <a:pt x="5866" y="26656"/>
                      <a:pt x="5596" y="27486"/>
                      <a:pt x="5203" y="28270"/>
                    </a:cubicBezTo>
                    <a:cubicBezTo>
                      <a:pt x="4681" y="29305"/>
                      <a:pt x="4078" y="30289"/>
                      <a:pt x="3382" y="31216"/>
                    </a:cubicBezTo>
                    <a:cubicBezTo>
                      <a:pt x="2676" y="32157"/>
                      <a:pt x="1860" y="32988"/>
                      <a:pt x="847" y="33603"/>
                    </a:cubicBezTo>
                    <a:cubicBezTo>
                      <a:pt x="794" y="33624"/>
                      <a:pt x="763" y="33655"/>
                      <a:pt x="700" y="33712"/>
                    </a:cubicBezTo>
                    <a:cubicBezTo>
                      <a:pt x="784" y="33728"/>
                      <a:pt x="840" y="33746"/>
                      <a:pt x="891" y="33746"/>
                    </a:cubicBezTo>
                    <a:cubicBezTo>
                      <a:pt x="899" y="33746"/>
                      <a:pt x="906" y="33745"/>
                      <a:pt x="913" y="33745"/>
                    </a:cubicBezTo>
                    <a:cubicBezTo>
                      <a:pt x="978" y="33741"/>
                      <a:pt x="1046" y="33716"/>
                      <a:pt x="1109" y="33691"/>
                    </a:cubicBezTo>
                    <a:cubicBezTo>
                      <a:pt x="1649" y="33485"/>
                      <a:pt x="2140" y="33190"/>
                      <a:pt x="2605" y="32855"/>
                    </a:cubicBezTo>
                    <a:cubicBezTo>
                      <a:pt x="3472" y="32227"/>
                      <a:pt x="4219" y="31486"/>
                      <a:pt x="4749" y="30543"/>
                    </a:cubicBezTo>
                    <a:cubicBezTo>
                      <a:pt x="4761" y="30522"/>
                      <a:pt x="4773" y="30504"/>
                      <a:pt x="4784" y="30488"/>
                    </a:cubicBezTo>
                    <a:cubicBezTo>
                      <a:pt x="4814" y="30441"/>
                      <a:pt x="4851" y="30408"/>
                      <a:pt x="4898" y="30408"/>
                    </a:cubicBezTo>
                    <a:cubicBezTo>
                      <a:pt x="4911" y="30408"/>
                      <a:pt x="4925" y="30411"/>
                      <a:pt x="4939" y="30416"/>
                    </a:cubicBezTo>
                    <a:cubicBezTo>
                      <a:pt x="5021" y="30443"/>
                      <a:pt x="5027" y="30518"/>
                      <a:pt x="5011" y="30586"/>
                    </a:cubicBezTo>
                    <a:cubicBezTo>
                      <a:pt x="4996" y="30653"/>
                      <a:pt x="4968" y="30715"/>
                      <a:pt x="4937" y="30776"/>
                    </a:cubicBezTo>
                    <a:cubicBezTo>
                      <a:pt x="4663" y="31339"/>
                      <a:pt x="4270" y="31811"/>
                      <a:pt x="3822" y="32243"/>
                    </a:cubicBezTo>
                    <a:cubicBezTo>
                      <a:pt x="3163" y="32879"/>
                      <a:pt x="2431" y="33426"/>
                      <a:pt x="1600" y="33827"/>
                    </a:cubicBezTo>
                    <a:cubicBezTo>
                      <a:pt x="1547" y="33851"/>
                      <a:pt x="1469" y="33872"/>
                      <a:pt x="1496" y="33953"/>
                    </a:cubicBezTo>
                    <a:cubicBezTo>
                      <a:pt x="1514" y="34015"/>
                      <a:pt x="1553" y="34037"/>
                      <a:pt x="1602" y="34037"/>
                    </a:cubicBezTo>
                    <a:cubicBezTo>
                      <a:pt x="1624" y="34037"/>
                      <a:pt x="1649" y="34033"/>
                      <a:pt x="1674" y="34025"/>
                    </a:cubicBezTo>
                    <a:cubicBezTo>
                      <a:pt x="1799" y="33988"/>
                      <a:pt x="1925" y="33953"/>
                      <a:pt x="2050" y="33917"/>
                    </a:cubicBezTo>
                    <a:cubicBezTo>
                      <a:pt x="3286" y="33524"/>
                      <a:pt x="4311" y="32795"/>
                      <a:pt x="5215" y="31891"/>
                    </a:cubicBezTo>
                    <a:cubicBezTo>
                      <a:pt x="5911" y="31195"/>
                      <a:pt x="6449" y="30385"/>
                      <a:pt x="6842" y="29479"/>
                    </a:cubicBezTo>
                    <a:cubicBezTo>
                      <a:pt x="7093" y="28900"/>
                      <a:pt x="7321" y="28313"/>
                      <a:pt x="7456" y="27697"/>
                    </a:cubicBezTo>
                    <a:cubicBezTo>
                      <a:pt x="7464" y="27658"/>
                      <a:pt x="7480" y="27617"/>
                      <a:pt x="7505" y="27588"/>
                    </a:cubicBezTo>
                    <a:cubicBezTo>
                      <a:pt x="7525" y="27562"/>
                      <a:pt x="7564" y="27534"/>
                      <a:pt x="7591" y="27534"/>
                    </a:cubicBezTo>
                    <a:cubicBezTo>
                      <a:pt x="7594" y="27534"/>
                      <a:pt x="7596" y="27535"/>
                      <a:pt x="7599" y="27535"/>
                    </a:cubicBezTo>
                    <a:cubicBezTo>
                      <a:pt x="7638" y="27543"/>
                      <a:pt x="7677" y="27578"/>
                      <a:pt x="7699" y="27611"/>
                    </a:cubicBezTo>
                    <a:cubicBezTo>
                      <a:pt x="7717" y="27638"/>
                      <a:pt x="7715" y="27678"/>
                      <a:pt x="7711" y="27711"/>
                    </a:cubicBezTo>
                    <a:cubicBezTo>
                      <a:pt x="7689" y="27885"/>
                      <a:pt x="7681" y="28065"/>
                      <a:pt x="7638" y="28231"/>
                    </a:cubicBezTo>
                    <a:cubicBezTo>
                      <a:pt x="7466" y="28879"/>
                      <a:pt x="7200" y="29497"/>
                      <a:pt x="6899" y="30093"/>
                    </a:cubicBezTo>
                    <a:cubicBezTo>
                      <a:pt x="6396" y="31087"/>
                      <a:pt x="5702" y="31932"/>
                      <a:pt x="4855" y="32654"/>
                    </a:cubicBezTo>
                    <a:cubicBezTo>
                      <a:pt x="3885" y="33481"/>
                      <a:pt x="2805" y="34090"/>
                      <a:pt x="1557" y="34387"/>
                    </a:cubicBezTo>
                    <a:cubicBezTo>
                      <a:pt x="1342" y="34438"/>
                      <a:pt x="1123" y="34481"/>
                      <a:pt x="909" y="34532"/>
                    </a:cubicBezTo>
                    <a:cubicBezTo>
                      <a:pt x="851" y="34547"/>
                      <a:pt x="763" y="34557"/>
                      <a:pt x="782" y="34637"/>
                    </a:cubicBezTo>
                    <a:cubicBezTo>
                      <a:pt x="794" y="34694"/>
                      <a:pt x="847" y="34757"/>
                      <a:pt x="902" y="34786"/>
                    </a:cubicBezTo>
                    <a:cubicBezTo>
                      <a:pt x="964" y="34819"/>
                      <a:pt x="1046" y="34817"/>
                      <a:pt x="1117" y="34823"/>
                    </a:cubicBezTo>
                    <a:cubicBezTo>
                      <a:pt x="1237" y="34835"/>
                      <a:pt x="1356" y="34841"/>
                      <a:pt x="1474" y="34841"/>
                    </a:cubicBezTo>
                    <a:cubicBezTo>
                      <a:pt x="1986" y="34841"/>
                      <a:pt x="2485" y="34733"/>
                      <a:pt x="2979" y="34586"/>
                    </a:cubicBezTo>
                    <a:cubicBezTo>
                      <a:pt x="3648" y="34383"/>
                      <a:pt x="4282" y="34097"/>
                      <a:pt x="4882" y="33732"/>
                    </a:cubicBezTo>
                    <a:cubicBezTo>
                      <a:pt x="5416" y="33405"/>
                      <a:pt x="5917" y="33037"/>
                      <a:pt x="6367" y="32601"/>
                    </a:cubicBezTo>
                    <a:cubicBezTo>
                      <a:pt x="7443" y="31564"/>
                      <a:pt x="8251" y="30346"/>
                      <a:pt x="8775" y="28945"/>
                    </a:cubicBezTo>
                    <a:cubicBezTo>
                      <a:pt x="9137" y="27985"/>
                      <a:pt x="9346" y="26995"/>
                      <a:pt x="9321" y="25966"/>
                    </a:cubicBezTo>
                    <a:cubicBezTo>
                      <a:pt x="9307" y="25444"/>
                      <a:pt x="9274" y="24925"/>
                      <a:pt x="9252" y="24403"/>
                    </a:cubicBezTo>
                    <a:cubicBezTo>
                      <a:pt x="9211" y="23466"/>
                      <a:pt x="9209" y="22533"/>
                      <a:pt x="9364" y="21604"/>
                    </a:cubicBezTo>
                    <a:cubicBezTo>
                      <a:pt x="9418" y="21283"/>
                      <a:pt x="9362" y="21226"/>
                      <a:pt x="9041" y="21164"/>
                    </a:cubicBezTo>
                    <a:cubicBezTo>
                      <a:pt x="8857" y="21132"/>
                      <a:pt x="8718" y="21031"/>
                      <a:pt x="8628" y="20868"/>
                    </a:cubicBezTo>
                    <a:cubicBezTo>
                      <a:pt x="8483" y="20610"/>
                      <a:pt x="8536" y="20332"/>
                      <a:pt x="8775" y="20100"/>
                    </a:cubicBezTo>
                    <a:cubicBezTo>
                      <a:pt x="8994" y="19892"/>
                      <a:pt x="9025" y="19759"/>
                      <a:pt x="8841" y="19536"/>
                    </a:cubicBezTo>
                    <a:cubicBezTo>
                      <a:pt x="8669" y="19325"/>
                      <a:pt x="8630" y="19075"/>
                      <a:pt x="8734" y="18813"/>
                    </a:cubicBezTo>
                    <a:cubicBezTo>
                      <a:pt x="8818" y="18607"/>
                      <a:pt x="9011" y="18425"/>
                      <a:pt x="9255" y="18425"/>
                    </a:cubicBezTo>
                    <a:cubicBezTo>
                      <a:pt x="9296" y="18425"/>
                      <a:pt x="9339" y="18430"/>
                      <a:pt x="9383" y="18441"/>
                    </a:cubicBezTo>
                    <a:cubicBezTo>
                      <a:pt x="9420" y="18451"/>
                      <a:pt x="9461" y="18453"/>
                      <a:pt x="9499" y="18464"/>
                    </a:cubicBezTo>
                    <a:cubicBezTo>
                      <a:pt x="9531" y="18472"/>
                      <a:pt x="9560" y="18476"/>
                      <a:pt x="9587" y="18476"/>
                    </a:cubicBezTo>
                    <a:cubicBezTo>
                      <a:pt x="9686" y="18476"/>
                      <a:pt x="9760" y="18423"/>
                      <a:pt x="9815" y="18329"/>
                    </a:cubicBezTo>
                    <a:cubicBezTo>
                      <a:pt x="9864" y="18239"/>
                      <a:pt x="9900" y="18144"/>
                      <a:pt x="9937" y="18050"/>
                    </a:cubicBezTo>
                    <a:cubicBezTo>
                      <a:pt x="10007" y="17872"/>
                      <a:pt x="10089" y="17707"/>
                      <a:pt x="10228" y="17576"/>
                    </a:cubicBezTo>
                    <a:cubicBezTo>
                      <a:pt x="10343" y="17471"/>
                      <a:pt x="10454" y="17419"/>
                      <a:pt x="10572" y="17419"/>
                    </a:cubicBezTo>
                    <a:cubicBezTo>
                      <a:pt x="10664" y="17419"/>
                      <a:pt x="10761" y="17451"/>
                      <a:pt x="10866" y="17512"/>
                    </a:cubicBezTo>
                    <a:cubicBezTo>
                      <a:pt x="10903" y="17535"/>
                      <a:pt x="10942" y="17561"/>
                      <a:pt x="10983" y="17582"/>
                    </a:cubicBezTo>
                    <a:cubicBezTo>
                      <a:pt x="11041" y="17614"/>
                      <a:pt x="11089" y="17631"/>
                      <a:pt x="11132" y="17631"/>
                    </a:cubicBezTo>
                    <a:cubicBezTo>
                      <a:pt x="11195" y="17631"/>
                      <a:pt x="11247" y="17596"/>
                      <a:pt x="11308" y="17520"/>
                    </a:cubicBezTo>
                    <a:cubicBezTo>
                      <a:pt x="11363" y="17449"/>
                      <a:pt x="11404" y="17367"/>
                      <a:pt x="11459" y="17293"/>
                    </a:cubicBezTo>
                    <a:cubicBezTo>
                      <a:pt x="11521" y="17205"/>
                      <a:pt x="11578" y="17111"/>
                      <a:pt x="11654" y="17038"/>
                    </a:cubicBezTo>
                    <a:cubicBezTo>
                      <a:pt x="11772" y="16913"/>
                      <a:pt x="11890" y="16853"/>
                      <a:pt x="12016" y="16853"/>
                    </a:cubicBezTo>
                    <a:cubicBezTo>
                      <a:pt x="12112" y="16853"/>
                      <a:pt x="12214" y="16888"/>
                      <a:pt x="12325" y="16956"/>
                    </a:cubicBezTo>
                    <a:cubicBezTo>
                      <a:pt x="12423" y="17013"/>
                      <a:pt x="12517" y="17074"/>
                      <a:pt x="12617" y="17132"/>
                    </a:cubicBezTo>
                    <a:cubicBezTo>
                      <a:pt x="12656" y="17154"/>
                      <a:pt x="12694" y="17164"/>
                      <a:pt x="12731" y="17164"/>
                    </a:cubicBezTo>
                    <a:cubicBezTo>
                      <a:pt x="12784" y="17164"/>
                      <a:pt x="12835" y="17142"/>
                      <a:pt x="12883" y="17099"/>
                    </a:cubicBezTo>
                    <a:cubicBezTo>
                      <a:pt x="12969" y="17019"/>
                      <a:pt x="13031" y="16925"/>
                      <a:pt x="13039" y="16804"/>
                    </a:cubicBezTo>
                    <a:cubicBezTo>
                      <a:pt x="13045" y="16743"/>
                      <a:pt x="13047" y="16682"/>
                      <a:pt x="13045" y="16618"/>
                    </a:cubicBezTo>
                    <a:cubicBezTo>
                      <a:pt x="13037" y="16148"/>
                      <a:pt x="13286" y="15841"/>
                      <a:pt x="13681" y="15632"/>
                    </a:cubicBezTo>
                    <a:cubicBezTo>
                      <a:pt x="13747" y="15596"/>
                      <a:pt x="13834" y="15587"/>
                      <a:pt x="13913" y="15587"/>
                    </a:cubicBezTo>
                    <a:cubicBezTo>
                      <a:pt x="13923" y="15587"/>
                      <a:pt x="13932" y="15587"/>
                      <a:pt x="13941" y="15587"/>
                    </a:cubicBezTo>
                    <a:cubicBezTo>
                      <a:pt x="14070" y="15591"/>
                      <a:pt x="14201" y="15620"/>
                      <a:pt x="14328" y="15632"/>
                    </a:cubicBezTo>
                    <a:cubicBezTo>
                      <a:pt x="14346" y="15634"/>
                      <a:pt x="14364" y="15635"/>
                      <a:pt x="14381" y="15635"/>
                    </a:cubicBezTo>
                    <a:cubicBezTo>
                      <a:pt x="14603" y="15635"/>
                      <a:pt x="14723" y="15479"/>
                      <a:pt x="14678" y="15247"/>
                    </a:cubicBezTo>
                    <a:cubicBezTo>
                      <a:pt x="14657" y="15147"/>
                      <a:pt x="14627" y="15049"/>
                      <a:pt x="14604" y="14951"/>
                    </a:cubicBezTo>
                    <a:cubicBezTo>
                      <a:pt x="14528" y="14609"/>
                      <a:pt x="14706" y="14206"/>
                      <a:pt x="15167" y="14163"/>
                    </a:cubicBezTo>
                    <a:cubicBezTo>
                      <a:pt x="15285" y="14149"/>
                      <a:pt x="15404" y="14139"/>
                      <a:pt x="15521" y="14114"/>
                    </a:cubicBezTo>
                    <a:cubicBezTo>
                      <a:pt x="15789" y="14053"/>
                      <a:pt x="15891" y="13826"/>
                      <a:pt x="15768" y="13582"/>
                    </a:cubicBezTo>
                    <a:cubicBezTo>
                      <a:pt x="15727" y="13500"/>
                      <a:pt x="15676" y="13422"/>
                      <a:pt x="15643" y="13341"/>
                    </a:cubicBezTo>
                    <a:cubicBezTo>
                      <a:pt x="15494" y="12966"/>
                      <a:pt x="15551" y="12702"/>
                      <a:pt x="15926" y="12522"/>
                    </a:cubicBezTo>
                    <a:lnTo>
                      <a:pt x="16003" y="12485"/>
                    </a:lnTo>
                    <a:cubicBezTo>
                      <a:pt x="16175" y="12389"/>
                      <a:pt x="16181" y="12352"/>
                      <a:pt x="16073" y="12199"/>
                    </a:cubicBezTo>
                    <a:cubicBezTo>
                      <a:pt x="16048" y="12164"/>
                      <a:pt x="16024" y="12134"/>
                      <a:pt x="16003" y="12101"/>
                    </a:cubicBezTo>
                    <a:cubicBezTo>
                      <a:pt x="15854" y="11866"/>
                      <a:pt x="15881" y="11600"/>
                      <a:pt x="16075" y="11401"/>
                    </a:cubicBezTo>
                    <a:cubicBezTo>
                      <a:pt x="16130" y="11344"/>
                      <a:pt x="16196" y="11301"/>
                      <a:pt x="16259" y="11250"/>
                    </a:cubicBezTo>
                    <a:cubicBezTo>
                      <a:pt x="16472" y="11084"/>
                      <a:pt x="16482" y="11006"/>
                      <a:pt x="16304" y="10802"/>
                    </a:cubicBezTo>
                    <a:cubicBezTo>
                      <a:pt x="16128" y="10599"/>
                      <a:pt x="16083" y="10378"/>
                      <a:pt x="16177" y="10124"/>
                    </a:cubicBezTo>
                    <a:cubicBezTo>
                      <a:pt x="16311" y="9765"/>
                      <a:pt x="16589" y="9561"/>
                      <a:pt x="16965" y="9561"/>
                    </a:cubicBezTo>
                    <a:cubicBezTo>
                      <a:pt x="16976" y="9561"/>
                      <a:pt x="16987" y="9561"/>
                      <a:pt x="16998" y="9562"/>
                    </a:cubicBezTo>
                    <a:cubicBezTo>
                      <a:pt x="17161" y="9566"/>
                      <a:pt x="17325" y="9597"/>
                      <a:pt x="17489" y="9601"/>
                    </a:cubicBezTo>
                    <a:cubicBezTo>
                      <a:pt x="17500" y="9601"/>
                      <a:pt x="17511" y="9601"/>
                      <a:pt x="17522" y="9601"/>
                    </a:cubicBezTo>
                    <a:cubicBezTo>
                      <a:pt x="17728" y="9601"/>
                      <a:pt x="17743" y="9559"/>
                      <a:pt x="17681" y="9351"/>
                    </a:cubicBezTo>
                    <a:cubicBezTo>
                      <a:pt x="17673" y="9329"/>
                      <a:pt x="17669" y="9308"/>
                      <a:pt x="17661" y="9286"/>
                    </a:cubicBezTo>
                    <a:cubicBezTo>
                      <a:pt x="17571" y="8915"/>
                      <a:pt x="17755" y="8612"/>
                      <a:pt x="18129" y="8533"/>
                    </a:cubicBezTo>
                    <a:cubicBezTo>
                      <a:pt x="18244" y="8508"/>
                      <a:pt x="18366" y="8510"/>
                      <a:pt x="18481" y="8482"/>
                    </a:cubicBezTo>
                    <a:cubicBezTo>
                      <a:pt x="18589" y="8457"/>
                      <a:pt x="18704" y="8426"/>
                      <a:pt x="18796" y="8369"/>
                    </a:cubicBezTo>
                    <a:cubicBezTo>
                      <a:pt x="18943" y="8281"/>
                      <a:pt x="18964" y="8160"/>
                      <a:pt x="18890" y="8005"/>
                    </a:cubicBezTo>
                    <a:cubicBezTo>
                      <a:pt x="18868" y="7958"/>
                      <a:pt x="18841" y="7915"/>
                      <a:pt x="18821" y="7868"/>
                    </a:cubicBezTo>
                    <a:cubicBezTo>
                      <a:pt x="18667" y="7540"/>
                      <a:pt x="18737" y="7272"/>
                      <a:pt x="19029" y="7064"/>
                    </a:cubicBezTo>
                    <a:cubicBezTo>
                      <a:pt x="19105" y="7006"/>
                      <a:pt x="19193" y="6957"/>
                      <a:pt x="19265" y="6896"/>
                    </a:cubicBezTo>
                    <a:cubicBezTo>
                      <a:pt x="19418" y="6767"/>
                      <a:pt x="19420" y="6610"/>
                      <a:pt x="19271" y="6474"/>
                    </a:cubicBezTo>
                    <a:cubicBezTo>
                      <a:pt x="19199" y="6409"/>
                      <a:pt x="19121" y="6354"/>
                      <a:pt x="19046" y="6292"/>
                    </a:cubicBezTo>
                    <a:cubicBezTo>
                      <a:pt x="18729" y="6024"/>
                      <a:pt x="18667" y="5703"/>
                      <a:pt x="18868" y="5337"/>
                    </a:cubicBezTo>
                    <a:cubicBezTo>
                      <a:pt x="18931" y="5218"/>
                      <a:pt x="19013" y="5106"/>
                      <a:pt x="19074" y="4983"/>
                    </a:cubicBezTo>
                    <a:cubicBezTo>
                      <a:pt x="19199" y="4735"/>
                      <a:pt x="19138" y="4533"/>
                      <a:pt x="18900" y="4398"/>
                    </a:cubicBezTo>
                    <a:cubicBezTo>
                      <a:pt x="18862" y="4375"/>
                      <a:pt x="18825" y="4349"/>
                      <a:pt x="18784" y="4328"/>
                    </a:cubicBezTo>
                    <a:cubicBezTo>
                      <a:pt x="18645" y="4253"/>
                      <a:pt x="18575" y="4124"/>
                      <a:pt x="18589" y="3976"/>
                    </a:cubicBezTo>
                    <a:cubicBezTo>
                      <a:pt x="18600" y="3845"/>
                      <a:pt x="18643" y="3712"/>
                      <a:pt x="18688" y="3588"/>
                    </a:cubicBezTo>
                    <a:cubicBezTo>
                      <a:pt x="18725" y="3494"/>
                      <a:pt x="18796" y="3414"/>
                      <a:pt x="18841" y="3324"/>
                    </a:cubicBezTo>
                    <a:cubicBezTo>
                      <a:pt x="18941" y="3121"/>
                      <a:pt x="18919" y="3009"/>
                      <a:pt x="18747" y="2861"/>
                    </a:cubicBezTo>
                    <a:cubicBezTo>
                      <a:pt x="18714" y="2831"/>
                      <a:pt x="18677" y="2802"/>
                      <a:pt x="18645" y="2771"/>
                    </a:cubicBezTo>
                    <a:cubicBezTo>
                      <a:pt x="18369" y="2518"/>
                      <a:pt x="18305" y="2205"/>
                      <a:pt x="18459" y="1861"/>
                    </a:cubicBezTo>
                    <a:cubicBezTo>
                      <a:pt x="18491" y="1789"/>
                      <a:pt x="18530" y="1718"/>
                      <a:pt x="18561" y="1646"/>
                    </a:cubicBezTo>
                    <a:cubicBezTo>
                      <a:pt x="18663" y="1388"/>
                      <a:pt x="18604" y="1225"/>
                      <a:pt x="18350" y="1104"/>
                    </a:cubicBezTo>
                    <a:cubicBezTo>
                      <a:pt x="18176" y="1022"/>
                      <a:pt x="18053" y="899"/>
                      <a:pt x="17972" y="732"/>
                    </a:cubicBezTo>
                    <a:cubicBezTo>
                      <a:pt x="17955" y="695"/>
                      <a:pt x="17935" y="662"/>
                      <a:pt x="17914" y="629"/>
                    </a:cubicBezTo>
                    <a:cubicBezTo>
                      <a:pt x="17840" y="506"/>
                      <a:pt x="17760" y="455"/>
                      <a:pt x="17678" y="455"/>
                    </a:cubicBezTo>
                    <a:cubicBezTo>
                      <a:pt x="17605" y="455"/>
                      <a:pt x="17530" y="495"/>
                      <a:pt x="17456" y="562"/>
                    </a:cubicBezTo>
                    <a:cubicBezTo>
                      <a:pt x="17318" y="684"/>
                      <a:pt x="17174" y="744"/>
                      <a:pt x="17038" y="744"/>
                    </a:cubicBezTo>
                    <a:cubicBezTo>
                      <a:pt x="16844" y="744"/>
                      <a:pt x="16666" y="624"/>
                      <a:pt x="16539" y="396"/>
                    </a:cubicBezTo>
                    <a:cubicBezTo>
                      <a:pt x="16492" y="306"/>
                      <a:pt x="16443" y="214"/>
                      <a:pt x="16382" y="134"/>
                    </a:cubicBezTo>
                    <a:cubicBezTo>
                      <a:pt x="16312" y="44"/>
                      <a:pt x="16240" y="0"/>
                      <a:pt x="161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a:off x="4703325" y="2674525"/>
                <a:ext cx="313800" cy="808150"/>
              </a:xfrm>
              <a:custGeom>
                <a:rect b="b" l="l" r="r" t="t"/>
                <a:pathLst>
                  <a:path extrusionOk="0" h="32326" w="12552">
                    <a:moveTo>
                      <a:pt x="10604" y="1"/>
                    </a:moveTo>
                    <a:cubicBezTo>
                      <a:pt x="10596" y="1"/>
                      <a:pt x="10588" y="1"/>
                      <a:pt x="10580" y="1"/>
                    </a:cubicBezTo>
                    <a:cubicBezTo>
                      <a:pt x="10383" y="9"/>
                      <a:pt x="10283" y="114"/>
                      <a:pt x="10220" y="284"/>
                    </a:cubicBezTo>
                    <a:cubicBezTo>
                      <a:pt x="10107" y="584"/>
                      <a:pt x="9906" y="805"/>
                      <a:pt x="9612" y="940"/>
                    </a:cubicBezTo>
                    <a:cubicBezTo>
                      <a:pt x="9467" y="1006"/>
                      <a:pt x="9323" y="1071"/>
                      <a:pt x="9180" y="1141"/>
                    </a:cubicBezTo>
                    <a:cubicBezTo>
                      <a:pt x="8994" y="1237"/>
                      <a:pt x="8863" y="1384"/>
                      <a:pt x="8818" y="1589"/>
                    </a:cubicBezTo>
                    <a:cubicBezTo>
                      <a:pt x="8787" y="1726"/>
                      <a:pt x="8771" y="1871"/>
                      <a:pt x="8779" y="2008"/>
                    </a:cubicBezTo>
                    <a:cubicBezTo>
                      <a:pt x="8794" y="2325"/>
                      <a:pt x="8685" y="2612"/>
                      <a:pt x="8577" y="2898"/>
                    </a:cubicBezTo>
                    <a:cubicBezTo>
                      <a:pt x="8507" y="3084"/>
                      <a:pt x="8337" y="3181"/>
                      <a:pt x="8163" y="3254"/>
                    </a:cubicBezTo>
                    <a:cubicBezTo>
                      <a:pt x="7922" y="3357"/>
                      <a:pt x="7789" y="3543"/>
                      <a:pt x="7738" y="3790"/>
                    </a:cubicBezTo>
                    <a:cubicBezTo>
                      <a:pt x="7715" y="3907"/>
                      <a:pt x="7719" y="4026"/>
                      <a:pt x="7705" y="4144"/>
                    </a:cubicBezTo>
                    <a:cubicBezTo>
                      <a:pt x="7687" y="4281"/>
                      <a:pt x="7683" y="4429"/>
                      <a:pt x="7642" y="4562"/>
                    </a:cubicBezTo>
                    <a:cubicBezTo>
                      <a:pt x="7561" y="4828"/>
                      <a:pt x="7357" y="4967"/>
                      <a:pt x="7075" y="4967"/>
                    </a:cubicBezTo>
                    <a:cubicBezTo>
                      <a:pt x="7071" y="4967"/>
                      <a:pt x="7067" y="4967"/>
                      <a:pt x="7063" y="4967"/>
                    </a:cubicBezTo>
                    <a:cubicBezTo>
                      <a:pt x="6979" y="4965"/>
                      <a:pt x="6891" y="4956"/>
                      <a:pt x="6809" y="4946"/>
                    </a:cubicBezTo>
                    <a:cubicBezTo>
                      <a:pt x="6773" y="4941"/>
                      <a:pt x="6737" y="4938"/>
                      <a:pt x="6704" y="4938"/>
                    </a:cubicBezTo>
                    <a:cubicBezTo>
                      <a:pt x="6482" y="4938"/>
                      <a:pt x="6317" y="5053"/>
                      <a:pt x="6203" y="5259"/>
                    </a:cubicBezTo>
                    <a:cubicBezTo>
                      <a:pt x="6134" y="5382"/>
                      <a:pt x="6083" y="5515"/>
                      <a:pt x="6017" y="5640"/>
                    </a:cubicBezTo>
                    <a:cubicBezTo>
                      <a:pt x="5920" y="5821"/>
                      <a:pt x="5740" y="5923"/>
                      <a:pt x="5552" y="5923"/>
                    </a:cubicBezTo>
                    <a:cubicBezTo>
                      <a:pt x="5458" y="5923"/>
                      <a:pt x="5362" y="5897"/>
                      <a:pt x="5275" y="5844"/>
                    </a:cubicBezTo>
                    <a:cubicBezTo>
                      <a:pt x="5193" y="5793"/>
                      <a:pt x="5111" y="5742"/>
                      <a:pt x="5037" y="5681"/>
                    </a:cubicBezTo>
                    <a:cubicBezTo>
                      <a:pt x="4963" y="5619"/>
                      <a:pt x="4887" y="5592"/>
                      <a:pt x="4818" y="5592"/>
                    </a:cubicBezTo>
                    <a:cubicBezTo>
                      <a:pt x="4665" y="5592"/>
                      <a:pt x="4538" y="5719"/>
                      <a:pt x="4507" y="5875"/>
                    </a:cubicBezTo>
                    <a:cubicBezTo>
                      <a:pt x="4485" y="5990"/>
                      <a:pt x="4483" y="6112"/>
                      <a:pt x="4493" y="6229"/>
                    </a:cubicBezTo>
                    <a:cubicBezTo>
                      <a:pt x="4515" y="6499"/>
                      <a:pt x="4395" y="6685"/>
                      <a:pt x="4174" y="6822"/>
                    </a:cubicBezTo>
                    <a:cubicBezTo>
                      <a:pt x="4153" y="6835"/>
                      <a:pt x="4135" y="6845"/>
                      <a:pt x="4114" y="6855"/>
                    </a:cubicBezTo>
                    <a:cubicBezTo>
                      <a:pt x="3986" y="6916"/>
                      <a:pt x="3934" y="7021"/>
                      <a:pt x="3943" y="7160"/>
                    </a:cubicBezTo>
                    <a:cubicBezTo>
                      <a:pt x="3951" y="7299"/>
                      <a:pt x="4004" y="7422"/>
                      <a:pt x="4096" y="7530"/>
                    </a:cubicBezTo>
                    <a:cubicBezTo>
                      <a:pt x="4145" y="7585"/>
                      <a:pt x="4196" y="7637"/>
                      <a:pt x="4241" y="7696"/>
                    </a:cubicBezTo>
                    <a:cubicBezTo>
                      <a:pt x="4515" y="8036"/>
                      <a:pt x="4534" y="8463"/>
                      <a:pt x="4272" y="8811"/>
                    </a:cubicBezTo>
                    <a:cubicBezTo>
                      <a:pt x="4166" y="8956"/>
                      <a:pt x="4127" y="9106"/>
                      <a:pt x="4166" y="9273"/>
                    </a:cubicBezTo>
                    <a:cubicBezTo>
                      <a:pt x="4190" y="9394"/>
                      <a:pt x="4225" y="9521"/>
                      <a:pt x="4280" y="9627"/>
                    </a:cubicBezTo>
                    <a:cubicBezTo>
                      <a:pt x="4491" y="10016"/>
                      <a:pt x="4333" y="10446"/>
                      <a:pt x="4092" y="10671"/>
                    </a:cubicBezTo>
                    <a:cubicBezTo>
                      <a:pt x="4002" y="10755"/>
                      <a:pt x="3894" y="10824"/>
                      <a:pt x="3791" y="10892"/>
                    </a:cubicBezTo>
                    <a:cubicBezTo>
                      <a:pt x="3513" y="11070"/>
                      <a:pt x="3423" y="11303"/>
                      <a:pt x="3529" y="11622"/>
                    </a:cubicBezTo>
                    <a:cubicBezTo>
                      <a:pt x="3554" y="11696"/>
                      <a:pt x="3591" y="11767"/>
                      <a:pt x="3625" y="11839"/>
                    </a:cubicBezTo>
                    <a:cubicBezTo>
                      <a:pt x="3810" y="12205"/>
                      <a:pt x="3781" y="12430"/>
                      <a:pt x="3478" y="12706"/>
                    </a:cubicBezTo>
                    <a:cubicBezTo>
                      <a:pt x="3337" y="12835"/>
                      <a:pt x="3278" y="12962"/>
                      <a:pt x="3321" y="13152"/>
                    </a:cubicBezTo>
                    <a:cubicBezTo>
                      <a:pt x="3370" y="13363"/>
                      <a:pt x="3288" y="13545"/>
                      <a:pt x="3112" y="13670"/>
                    </a:cubicBezTo>
                    <a:cubicBezTo>
                      <a:pt x="2999" y="13752"/>
                      <a:pt x="2866" y="13809"/>
                      <a:pt x="2752" y="13893"/>
                    </a:cubicBezTo>
                    <a:cubicBezTo>
                      <a:pt x="2578" y="14018"/>
                      <a:pt x="2380" y="14128"/>
                      <a:pt x="2251" y="14290"/>
                    </a:cubicBezTo>
                    <a:cubicBezTo>
                      <a:pt x="1598" y="15108"/>
                      <a:pt x="1119" y="16023"/>
                      <a:pt x="778" y="17013"/>
                    </a:cubicBezTo>
                    <a:cubicBezTo>
                      <a:pt x="528" y="17735"/>
                      <a:pt x="327" y="18464"/>
                      <a:pt x="190" y="19215"/>
                    </a:cubicBezTo>
                    <a:cubicBezTo>
                      <a:pt x="53" y="19996"/>
                      <a:pt x="0" y="20780"/>
                      <a:pt x="41" y="21567"/>
                    </a:cubicBezTo>
                    <a:cubicBezTo>
                      <a:pt x="88" y="22498"/>
                      <a:pt x="242" y="23417"/>
                      <a:pt x="375" y="24338"/>
                    </a:cubicBezTo>
                    <a:cubicBezTo>
                      <a:pt x="465" y="24953"/>
                      <a:pt x="567" y="25571"/>
                      <a:pt x="638" y="26191"/>
                    </a:cubicBezTo>
                    <a:cubicBezTo>
                      <a:pt x="751" y="27157"/>
                      <a:pt x="665" y="28114"/>
                      <a:pt x="528" y="29072"/>
                    </a:cubicBezTo>
                    <a:cubicBezTo>
                      <a:pt x="522" y="29123"/>
                      <a:pt x="481" y="29197"/>
                      <a:pt x="563" y="29209"/>
                    </a:cubicBezTo>
                    <a:cubicBezTo>
                      <a:pt x="564" y="29209"/>
                      <a:pt x="566" y="29209"/>
                      <a:pt x="567" y="29209"/>
                    </a:cubicBezTo>
                    <a:cubicBezTo>
                      <a:pt x="599" y="29209"/>
                      <a:pt x="642" y="29144"/>
                      <a:pt x="675" y="29107"/>
                    </a:cubicBezTo>
                    <a:cubicBezTo>
                      <a:pt x="688" y="29092"/>
                      <a:pt x="690" y="29064"/>
                      <a:pt x="692" y="29043"/>
                    </a:cubicBezTo>
                    <a:cubicBezTo>
                      <a:pt x="751" y="28652"/>
                      <a:pt x="823" y="28262"/>
                      <a:pt x="866" y="27867"/>
                    </a:cubicBezTo>
                    <a:cubicBezTo>
                      <a:pt x="964" y="26952"/>
                      <a:pt x="933" y="26034"/>
                      <a:pt x="904" y="25115"/>
                    </a:cubicBezTo>
                    <a:cubicBezTo>
                      <a:pt x="876" y="24254"/>
                      <a:pt x="866" y="23392"/>
                      <a:pt x="999" y="22537"/>
                    </a:cubicBezTo>
                    <a:cubicBezTo>
                      <a:pt x="1089" y="21958"/>
                      <a:pt x="1209" y="21389"/>
                      <a:pt x="1322" y="20816"/>
                    </a:cubicBezTo>
                    <a:cubicBezTo>
                      <a:pt x="1424" y="20297"/>
                      <a:pt x="1598" y="19796"/>
                      <a:pt x="1813" y="19315"/>
                    </a:cubicBezTo>
                    <a:cubicBezTo>
                      <a:pt x="2150" y="18550"/>
                      <a:pt x="2568" y="17829"/>
                      <a:pt x="2993" y="17115"/>
                    </a:cubicBezTo>
                    <a:cubicBezTo>
                      <a:pt x="3859" y="15679"/>
                      <a:pt x="4728" y="14243"/>
                      <a:pt x="5581" y="12798"/>
                    </a:cubicBezTo>
                    <a:cubicBezTo>
                      <a:pt x="5925" y="12217"/>
                      <a:pt x="6234" y="11618"/>
                      <a:pt x="6439" y="10969"/>
                    </a:cubicBezTo>
                    <a:cubicBezTo>
                      <a:pt x="6516" y="10728"/>
                      <a:pt x="6594" y="10485"/>
                      <a:pt x="6674" y="10241"/>
                    </a:cubicBezTo>
                    <a:cubicBezTo>
                      <a:pt x="6718" y="10110"/>
                      <a:pt x="6782" y="10038"/>
                      <a:pt x="6851" y="10038"/>
                    </a:cubicBezTo>
                    <a:cubicBezTo>
                      <a:pt x="6863" y="10038"/>
                      <a:pt x="6875" y="10041"/>
                      <a:pt x="6887" y="10045"/>
                    </a:cubicBezTo>
                    <a:cubicBezTo>
                      <a:pt x="6962" y="10069"/>
                      <a:pt x="6991" y="10171"/>
                      <a:pt x="6956" y="10315"/>
                    </a:cubicBezTo>
                    <a:cubicBezTo>
                      <a:pt x="6784" y="11006"/>
                      <a:pt x="6561" y="11679"/>
                      <a:pt x="6210" y="12299"/>
                    </a:cubicBezTo>
                    <a:cubicBezTo>
                      <a:pt x="5657" y="13275"/>
                      <a:pt x="5097" y="14249"/>
                      <a:pt x="4526" y="15215"/>
                    </a:cubicBezTo>
                    <a:cubicBezTo>
                      <a:pt x="3891" y="16289"/>
                      <a:pt x="3194" y="17322"/>
                      <a:pt x="2603" y="18423"/>
                    </a:cubicBezTo>
                    <a:cubicBezTo>
                      <a:pt x="2292" y="19004"/>
                      <a:pt x="1989" y="19589"/>
                      <a:pt x="1811" y="20223"/>
                    </a:cubicBezTo>
                    <a:cubicBezTo>
                      <a:pt x="1690" y="20647"/>
                      <a:pt x="1582" y="21076"/>
                      <a:pt x="1483" y="21510"/>
                    </a:cubicBezTo>
                    <a:cubicBezTo>
                      <a:pt x="1291" y="22345"/>
                      <a:pt x="1193" y="23198"/>
                      <a:pt x="1191" y="24053"/>
                    </a:cubicBezTo>
                    <a:cubicBezTo>
                      <a:pt x="1189" y="24880"/>
                      <a:pt x="1211" y="25708"/>
                      <a:pt x="1222" y="26535"/>
                    </a:cubicBezTo>
                    <a:cubicBezTo>
                      <a:pt x="1248" y="27992"/>
                      <a:pt x="982" y="29411"/>
                      <a:pt x="510" y="30799"/>
                    </a:cubicBezTo>
                    <a:cubicBezTo>
                      <a:pt x="503" y="30809"/>
                      <a:pt x="501" y="30819"/>
                      <a:pt x="495" y="30831"/>
                    </a:cubicBezTo>
                    <a:cubicBezTo>
                      <a:pt x="362" y="31261"/>
                      <a:pt x="227" y="31689"/>
                      <a:pt x="96" y="32114"/>
                    </a:cubicBezTo>
                    <a:cubicBezTo>
                      <a:pt x="74" y="32186"/>
                      <a:pt x="53" y="32272"/>
                      <a:pt x="135" y="32313"/>
                    </a:cubicBezTo>
                    <a:cubicBezTo>
                      <a:pt x="153" y="32322"/>
                      <a:pt x="169" y="32325"/>
                      <a:pt x="184" y="32325"/>
                    </a:cubicBezTo>
                    <a:cubicBezTo>
                      <a:pt x="241" y="32325"/>
                      <a:pt x="272" y="32263"/>
                      <a:pt x="305" y="32214"/>
                    </a:cubicBezTo>
                    <a:cubicBezTo>
                      <a:pt x="319" y="32190"/>
                      <a:pt x="336" y="32165"/>
                      <a:pt x="350" y="32143"/>
                    </a:cubicBezTo>
                    <a:cubicBezTo>
                      <a:pt x="555" y="31826"/>
                      <a:pt x="677" y="31470"/>
                      <a:pt x="810" y="31120"/>
                    </a:cubicBezTo>
                    <a:cubicBezTo>
                      <a:pt x="1058" y="30463"/>
                      <a:pt x="1164" y="29769"/>
                      <a:pt x="1252" y="29078"/>
                    </a:cubicBezTo>
                    <a:cubicBezTo>
                      <a:pt x="1404" y="27938"/>
                      <a:pt x="1526" y="26795"/>
                      <a:pt x="1682" y="25655"/>
                    </a:cubicBezTo>
                    <a:cubicBezTo>
                      <a:pt x="1760" y="25082"/>
                      <a:pt x="1860" y="24511"/>
                      <a:pt x="1976" y="23947"/>
                    </a:cubicBezTo>
                    <a:cubicBezTo>
                      <a:pt x="2101" y="23345"/>
                      <a:pt x="2302" y="22764"/>
                      <a:pt x="2547" y="22202"/>
                    </a:cubicBezTo>
                    <a:cubicBezTo>
                      <a:pt x="2740" y="21764"/>
                      <a:pt x="2944" y="21338"/>
                      <a:pt x="3210" y="20941"/>
                    </a:cubicBezTo>
                    <a:cubicBezTo>
                      <a:pt x="3793" y="20064"/>
                      <a:pt x="4536" y="19335"/>
                      <a:pt x="5303" y="18629"/>
                    </a:cubicBezTo>
                    <a:cubicBezTo>
                      <a:pt x="6005" y="17985"/>
                      <a:pt x="6723" y="17361"/>
                      <a:pt x="7374" y="16663"/>
                    </a:cubicBezTo>
                    <a:cubicBezTo>
                      <a:pt x="8106" y="15878"/>
                      <a:pt x="8736" y="15026"/>
                      <a:pt x="9129" y="14016"/>
                    </a:cubicBezTo>
                    <a:cubicBezTo>
                      <a:pt x="9401" y="13320"/>
                      <a:pt x="9577" y="12600"/>
                      <a:pt x="9651" y="11857"/>
                    </a:cubicBezTo>
                    <a:cubicBezTo>
                      <a:pt x="9681" y="11546"/>
                      <a:pt x="9782" y="11287"/>
                      <a:pt x="10025" y="11088"/>
                    </a:cubicBezTo>
                    <a:cubicBezTo>
                      <a:pt x="10107" y="11021"/>
                      <a:pt x="10175" y="10935"/>
                      <a:pt x="10240" y="10851"/>
                    </a:cubicBezTo>
                    <a:cubicBezTo>
                      <a:pt x="10357" y="10693"/>
                      <a:pt x="10375" y="10538"/>
                      <a:pt x="10260" y="10364"/>
                    </a:cubicBezTo>
                    <a:cubicBezTo>
                      <a:pt x="10103" y="10129"/>
                      <a:pt x="10019" y="9863"/>
                      <a:pt x="10015" y="9578"/>
                    </a:cubicBezTo>
                    <a:cubicBezTo>
                      <a:pt x="10007" y="9265"/>
                      <a:pt x="10129" y="9077"/>
                      <a:pt x="10418" y="8960"/>
                    </a:cubicBezTo>
                    <a:cubicBezTo>
                      <a:pt x="10438" y="8950"/>
                      <a:pt x="10459" y="8942"/>
                      <a:pt x="10481" y="8934"/>
                    </a:cubicBezTo>
                    <a:cubicBezTo>
                      <a:pt x="10641" y="8887"/>
                      <a:pt x="10702" y="8766"/>
                      <a:pt x="10713" y="8613"/>
                    </a:cubicBezTo>
                    <a:cubicBezTo>
                      <a:pt x="10717" y="8533"/>
                      <a:pt x="10704" y="8451"/>
                      <a:pt x="10715" y="8375"/>
                    </a:cubicBezTo>
                    <a:cubicBezTo>
                      <a:pt x="10737" y="8205"/>
                      <a:pt x="10756" y="8038"/>
                      <a:pt x="10805" y="7876"/>
                    </a:cubicBezTo>
                    <a:cubicBezTo>
                      <a:pt x="10897" y="7583"/>
                      <a:pt x="11085" y="7467"/>
                      <a:pt x="11396" y="7463"/>
                    </a:cubicBezTo>
                    <a:cubicBezTo>
                      <a:pt x="11513" y="7461"/>
                      <a:pt x="11633" y="7455"/>
                      <a:pt x="11748" y="7422"/>
                    </a:cubicBezTo>
                    <a:cubicBezTo>
                      <a:pt x="11957" y="7369"/>
                      <a:pt x="12051" y="7246"/>
                      <a:pt x="12030" y="7037"/>
                    </a:cubicBezTo>
                    <a:cubicBezTo>
                      <a:pt x="12014" y="6880"/>
                      <a:pt x="11973" y="6724"/>
                      <a:pt x="11918" y="6579"/>
                    </a:cubicBezTo>
                    <a:cubicBezTo>
                      <a:pt x="11752" y="6159"/>
                      <a:pt x="11725" y="5760"/>
                      <a:pt x="11999" y="5366"/>
                    </a:cubicBezTo>
                    <a:cubicBezTo>
                      <a:pt x="12114" y="5200"/>
                      <a:pt x="12135" y="5008"/>
                      <a:pt x="11991" y="4830"/>
                    </a:cubicBezTo>
                    <a:cubicBezTo>
                      <a:pt x="11676" y="4439"/>
                      <a:pt x="11711" y="4085"/>
                      <a:pt x="12132" y="3784"/>
                    </a:cubicBezTo>
                    <a:cubicBezTo>
                      <a:pt x="12155" y="3766"/>
                      <a:pt x="12175" y="3745"/>
                      <a:pt x="12196" y="3727"/>
                    </a:cubicBezTo>
                    <a:cubicBezTo>
                      <a:pt x="12382" y="3551"/>
                      <a:pt x="12429" y="3379"/>
                      <a:pt x="12321" y="3144"/>
                    </a:cubicBezTo>
                    <a:cubicBezTo>
                      <a:pt x="12190" y="2855"/>
                      <a:pt x="12175" y="2577"/>
                      <a:pt x="12355" y="2303"/>
                    </a:cubicBezTo>
                    <a:cubicBezTo>
                      <a:pt x="12382" y="2260"/>
                      <a:pt x="12403" y="2213"/>
                      <a:pt x="12423" y="2168"/>
                    </a:cubicBezTo>
                    <a:cubicBezTo>
                      <a:pt x="12521" y="1947"/>
                      <a:pt x="12552" y="1722"/>
                      <a:pt x="12474" y="1491"/>
                    </a:cubicBezTo>
                    <a:cubicBezTo>
                      <a:pt x="12394" y="1251"/>
                      <a:pt x="12233" y="1129"/>
                      <a:pt x="11981" y="1116"/>
                    </a:cubicBezTo>
                    <a:cubicBezTo>
                      <a:pt x="11875" y="1108"/>
                      <a:pt x="11766" y="1100"/>
                      <a:pt x="11658" y="1090"/>
                    </a:cubicBezTo>
                    <a:cubicBezTo>
                      <a:pt x="11437" y="1069"/>
                      <a:pt x="11275" y="953"/>
                      <a:pt x="11177" y="758"/>
                    </a:cubicBezTo>
                    <a:cubicBezTo>
                      <a:pt x="11126" y="658"/>
                      <a:pt x="11099" y="545"/>
                      <a:pt x="11060" y="441"/>
                    </a:cubicBezTo>
                    <a:cubicBezTo>
                      <a:pt x="11034" y="372"/>
                      <a:pt x="11022" y="298"/>
                      <a:pt x="10989" y="232"/>
                    </a:cubicBezTo>
                    <a:cubicBezTo>
                      <a:pt x="10900" y="50"/>
                      <a:pt x="10795" y="1"/>
                      <a:pt x="106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a:off x="4414125" y="2564375"/>
                <a:ext cx="258575" cy="610500"/>
              </a:xfrm>
              <a:custGeom>
                <a:rect b="b" l="l" r="r" t="t"/>
                <a:pathLst>
                  <a:path extrusionOk="0" h="24420" w="10343">
                    <a:moveTo>
                      <a:pt x="4308" y="1"/>
                    </a:moveTo>
                    <a:cubicBezTo>
                      <a:pt x="4277" y="1"/>
                      <a:pt x="4243" y="3"/>
                      <a:pt x="4205" y="6"/>
                    </a:cubicBezTo>
                    <a:cubicBezTo>
                      <a:pt x="3931" y="31"/>
                      <a:pt x="3757" y="199"/>
                      <a:pt x="3607" y="407"/>
                    </a:cubicBezTo>
                    <a:cubicBezTo>
                      <a:pt x="3469" y="600"/>
                      <a:pt x="3304" y="694"/>
                      <a:pt x="3141" y="694"/>
                    </a:cubicBezTo>
                    <a:cubicBezTo>
                      <a:pt x="2999" y="694"/>
                      <a:pt x="2859" y="622"/>
                      <a:pt x="2740" y="479"/>
                    </a:cubicBezTo>
                    <a:cubicBezTo>
                      <a:pt x="2680" y="406"/>
                      <a:pt x="2614" y="371"/>
                      <a:pt x="2549" y="371"/>
                    </a:cubicBezTo>
                    <a:cubicBezTo>
                      <a:pt x="2466" y="371"/>
                      <a:pt x="2386" y="426"/>
                      <a:pt x="2325" y="530"/>
                    </a:cubicBezTo>
                    <a:cubicBezTo>
                      <a:pt x="2257" y="645"/>
                      <a:pt x="2196" y="772"/>
                      <a:pt x="2151" y="898"/>
                    </a:cubicBezTo>
                    <a:cubicBezTo>
                      <a:pt x="2057" y="1193"/>
                      <a:pt x="1858" y="1346"/>
                      <a:pt x="1564" y="1396"/>
                    </a:cubicBezTo>
                    <a:cubicBezTo>
                      <a:pt x="1377" y="1428"/>
                      <a:pt x="1269" y="1551"/>
                      <a:pt x="1199" y="1719"/>
                    </a:cubicBezTo>
                    <a:cubicBezTo>
                      <a:pt x="1146" y="1850"/>
                      <a:pt x="1183" y="1970"/>
                      <a:pt x="1228" y="2097"/>
                    </a:cubicBezTo>
                    <a:cubicBezTo>
                      <a:pt x="1287" y="2269"/>
                      <a:pt x="1351" y="2441"/>
                      <a:pt x="1371" y="2619"/>
                    </a:cubicBezTo>
                    <a:cubicBezTo>
                      <a:pt x="1400" y="2875"/>
                      <a:pt x="1277" y="3036"/>
                      <a:pt x="1034" y="3126"/>
                    </a:cubicBezTo>
                    <a:cubicBezTo>
                      <a:pt x="970" y="3149"/>
                      <a:pt x="903" y="3161"/>
                      <a:pt x="839" y="3188"/>
                    </a:cubicBezTo>
                    <a:cubicBezTo>
                      <a:pt x="759" y="3221"/>
                      <a:pt x="678" y="3249"/>
                      <a:pt x="612" y="3298"/>
                    </a:cubicBezTo>
                    <a:cubicBezTo>
                      <a:pt x="449" y="3415"/>
                      <a:pt x="451" y="3517"/>
                      <a:pt x="604" y="3642"/>
                    </a:cubicBezTo>
                    <a:cubicBezTo>
                      <a:pt x="616" y="3652"/>
                      <a:pt x="631" y="3667"/>
                      <a:pt x="643" y="3677"/>
                    </a:cubicBezTo>
                    <a:cubicBezTo>
                      <a:pt x="907" y="3902"/>
                      <a:pt x="923" y="4235"/>
                      <a:pt x="676" y="4477"/>
                    </a:cubicBezTo>
                    <a:cubicBezTo>
                      <a:pt x="584" y="4567"/>
                      <a:pt x="467" y="4630"/>
                      <a:pt x="361" y="4706"/>
                    </a:cubicBezTo>
                    <a:cubicBezTo>
                      <a:pt x="289" y="4761"/>
                      <a:pt x="205" y="4806"/>
                      <a:pt x="150" y="4874"/>
                    </a:cubicBezTo>
                    <a:cubicBezTo>
                      <a:pt x="0" y="5041"/>
                      <a:pt x="37" y="5207"/>
                      <a:pt x="234" y="5309"/>
                    </a:cubicBezTo>
                    <a:cubicBezTo>
                      <a:pt x="264" y="5326"/>
                      <a:pt x="293" y="5344"/>
                      <a:pt x="324" y="5361"/>
                    </a:cubicBezTo>
                    <a:cubicBezTo>
                      <a:pt x="708" y="5573"/>
                      <a:pt x="784" y="5950"/>
                      <a:pt x="500" y="6281"/>
                    </a:cubicBezTo>
                    <a:cubicBezTo>
                      <a:pt x="416" y="6382"/>
                      <a:pt x="313" y="6463"/>
                      <a:pt x="223" y="6557"/>
                    </a:cubicBezTo>
                    <a:cubicBezTo>
                      <a:pt x="131" y="6654"/>
                      <a:pt x="60" y="6760"/>
                      <a:pt x="52" y="6901"/>
                    </a:cubicBezTo>
                    <a:cubicBezTo>
                      <a:pt x="43" y="7048"/>
                      <a:pt x="121" y="7145"/>
                      <a:pt x="266" y="7147"/>
                    </a:cubicBezTo>
                    <a:cubicBezTo>
                      <a:pt x="269" y="7147"/>
                      <a:pt x="272" y="7147"/>
                      <a:pt x="275" y="7147"/>
                    </a:cubicBezTo>
                    <a:cubicBezTo>
                      <a:pt x="362" y="7147"/>
                      <a:pt x="449" y="7118"/>
                      <a:pt x="534" y="7110"/>
                    </a:cubicBezTo>
                    <a:cubicBezTo>
                      <a:pt x="684" y="7096"/>
                      <a:pt x="837" y="7071"/>
                      <a:pt x="988" y="7071"/>
                    </a:cubicBezTo>
                    <a:cubicBezTo>
                      <a:pt x="1012" y="7071"/>
                      <a:pt x="1036" y="7072"/>
                      <a:pt x="1060" y="7073"/>
                    </a:cubicBezTo>
                    <a:cubicBezTo>
                      <a:pt x="1328" y="7089"/>
                      <a:pt x="1480" y="7261"/>
                      <a:pt x="1486" y="7533"/>
                    </a:cubicBezTo>
                    <a:cubicBezTo>
                      <a:pt x="1490" y="7627"/>
                      <a:pt x="1471" y="7724"/>
                      <a:pt x="1453" y="7820"/>
                    </a:cubicBezTo>
                    <a:cubicBezTo>
                      <a:pt x="1439" y="7896"/>
                      <a:pt x="1412" y="7973"/>
                      <a:pt x="1384" y="8047"/>
                    </a:cubicBezTo>
                    <a:cubicBezTo>
                      <a:pt x="1341" y="8168"/>
                      <a:pt x="1371" y="8264"/>
                      <a:pt x="1476" y="8325"/>
                    </a:cubicBezTo>
                    <a:cubicBezTo>
                      <a:pt x="1555" y="8372"/>
                      <a:pt x="1649" y="8409"/>
                      <a:pt x="1739" y="8423"/>
                    </a:cubicBezTo>
                    <a:cubicBezTo>
                      <a:pt x="1764" y="8427"/>
                      <a:pt x="1788" y="8429"/>
                      <a:pt x="1813" y="8429"/>
                    </a:cubicBezTo>
                    <a:cubicBezTo>
                      <a:pt x="1884" y="8429"/>
                      <a:pt x="1957" y="8417"/>
                      <a:pt x="2028" y="8409"/>
                    </a:cubicBezTo>
                    <a:cubicBezTo>
                      <a:pt x="2058" y="8406"/>
                      <a:pt x="2087" y="8405"/>
                      <a:pt x="2116" y="8405"/>
                    </a:cubicBezTo>
                    <a:cubicBezTo>
                      <a:pt x="2344" y="8405"/>
                      <a:pt x="2541" y="8490"/>
                      <a:pt x="2713" y="8648"/>
                    </a:cubicBezTo>
                    <a:cubicBezTo>
                      <a:pt x="3006" y="8908"/>
                      <a:pt x="2996" y="9283"/>
                      <a:pt x="2693" y="9530"/>
                    </a:cubicBezTo>
                    <a:cubicBezTo>
                      <a:pt x="2650" y="9565"/>
                      <a:pt x="2601" y="9596"/>
                      <a:pt x="2560" y="9635"/>
                    </a:cubicBezTo>
                    <a:cubicBezTo>
                      <a:pt x="2466" y="9727"/>
                      <a:pt x="2474" y="9790"/>
                      <a:pt x="2580" y="9862"/>
                    </a:cubicBezTo>
                    <a:cubicBezTo>
                      <a:pt x="2648" y="9907"/>
                      <a:pt x="2713" y="9948"/>
                      <a:pt x="2785" y="9982"/>
                    </a:cubicBezTo>
                    <a:cubicBezTo>
                      <a:pt x="2934" y="10062"/>
                      <a:pt x="3059" y="10164"/>
                      <a:pt x="3153" y="10306"/>
                    </a:cubicBezTo>
                    <a:cubicBezTo>
                      <a:pt x="3245" y="10443"/>
                      <a:pt x="3256" y="10584"/>
                      <a:pt x="3161" y="10735"/>
                    </a:cubicBezTo>
                    <a:cubicBezTo>
                      <a:pt x="3065" y="10889"/>
                      <a:pt x="2928" y="10993"/>
                      <a:pt x="2785" y="11097"/>
                    </a:cubicBezTo>
                    <a:cubicBezTo>
                      <a:pt x="2652" y="11196"/>
                      <a:pt x="2523" y="11292"/>
                      <a:pt x="2404" y="11406"/>
                    </a:cubicBezTo>
                    <a:cubicBezTo>
                      <a:pt x="2314" y="11496"/>
                      <a:pt x="2345" y="11576"/>
                      <a:pt x="2468" y="11599"/>
                    </a:cubicBezTo>
                    <a:cubicBezTo>
                      <a:pt x="2550" y="11615"/>
                      <a:pt x="2640" y="11605"/>
                      <a:pt x="2722" y="11621"/>
                    </a:cubicBezTo>
                    <a:cubicBezTo>
                      <a:pt x="2871" y="11656"/>
                      <a:pt x="3028" y="11678"/>
                      <a:pt x="3159" y="11744"/>
                    </a:cubicBezTo>
                    <a:cubicBezTo>
                      <a:pt x="3429" y="11887"/>
                      <a:pt x="3466" y="12149"/>
                      <a:pt x="3264" y="12382"/>
                    </a:cubicBezTo>
                    <a:cubicBezTo>
                      <a:pt x="3200" y="12454"/>
                      <a:pt x="3129" y="12517"/>
                      <a:pt x="3067" y="12593"/>
                    </a:cubicBezTo>
                    <a:cubicBezTo>
                      <a:pt x="3018" y="12654"/>
                      <a:pt x="2973" y="12722"/>
                      <a:pt x="2942" y="12793"/>
                    </a:cubicBezTo>
                    <a:cubicBezTo>
                      <a:pt x="2877" y="12955"/>
                      <a:pt x="2914" y="13037"/>
                      <a:pt x="3075" y="13100"/>
                    </a:cubicBezTo>
                    <a:cubicBezTo>
                      <a:pt x="3149" y="13129"/>
                      <a:pt x="3229" y="13143"/>
                      <a:pt x="3303" y="13172"/>
                    </a:cubicBezTo>
                    <a:cubicBezTo>
                      <a:pt x="3372" y="13196"/>
                      <a:pt x="3440" y="13223"/>
                      <a:pt x="3501" y="13264"/>
                    </a:cubicBezTo>
                    <a:cubicBezTo>
                      <a:pt x="3706" y="13401"/>
                      <a:pt x="3734" y="13645"/>
                      <a:pt x="3558" y="13816"/>
                    </a:cubicBezTo>
                    <a:cubicBezTo>
                      <a:pt x="3468" y="13900"/>
                      <a:pt x="3356" y="13962"/>
                      <a:pt x="3260" y="14039"/>
                    </a:cubicBezTo>
                    <a:cubicBezTo>
                      <a:pt x="3182" y="14101"/>
                      <a:pt x="3090" y="14156"/>
                      <a:pt x="3102" y="14291"/>
                    </a:cubicBezTo>
                    <a:cubicBezTo>
                      <a:pt x="3163" y="14301"/>
                      <a:pt x="3219" y="14309"/>
                      <a:pt x="3272" y="14320"/>
                    </a:cubicBezTo>
                    <a:cubicBezTo>
                      <a:pt x="3438" y="14350"/>
                      <a:pt x="3612" y="14363"/>
                      <a:pt x="3771" y="14414"/>
                    </a:cubicBezTo>
                    <a:cubicBezTo>
                      <a:pt x="4125" y="14530"/>
                      <a:pt x="4242" y="14770"/>
                      <a:pt x="4152" y="15134"/>
                    </a:cubicBezTo>
                    <a:cubicBezTo>
                      <a:pt x="4121" y="15251"/>
                      <a:pt x="4105" y="15380"/>
                      <a:pt x="4113" y="15502"/>
                    </a:cubicBezTo>
                    <a:cubicBezTo>
                      <a:pt x="4131" y="15754"/>
                      <a:pt x="4051" y="15969"/>
                      <a:pt x="3888" y="16157"/>
                    </a:cubicBezTo>
                    <a:cubicBezTo>
                      <a:pt x="3839" y="16212"/>
                      <a:pt x="3775" y="16255"/>
                      <a:pt x="3734" y="16314"/>
                    </a:cubicBezTo>
                    <a:cubicBezTo>
                      <a:pt x="3689" y="16382"/>
                      <a:pt x="3634" y="16458"/>
                      <a:pt x="3624" y="16535"/>
                    </a:cubicBezTo>
                    <a:cubicBezTo>
                      <a:pt x="3594" y="16756"/>
                      <a:pt x="3761" y="16918"/>
                      <a:pt x="4010" y="16918"/>
                    </a:cubicBezTo>
                    <a:cubicBezTo>
                      <a:pt x="4018" y="16918"/>
                      <a:pt x="4025" y="16918"/>
                      <a:pt x="4033" y="16918"/>
                    </a:cubicBezTo>
                    <a:cubicBezTo>
                      <a:pt x="4139" y="16914"/>
                      <a:pt x="4246" y="16885"/>
                      <a:pt x="4350" y="16859"/>
                    </a:cubicBezTo>
                    <a:cubicBezTo>
                      <a:pt x="4430" y="16840"/>
                      <a:pt x="4505" y="16831"/>
                      <a:pt x="4575" y="16831"/>
                    </a:cubicBezTo>
                    <a:cubicBezTo>
                      <a:pt x="4901" y="16831"/>
                      <a:pt x="5128" y="17023"/>
                      <a:pt x="5226" y="17387"/>
                    </a:cubicBezTo>
                    <a:cubicBezTo>
                      <a:pt x="5292" y="17634"/>
                      <a:pt x="5245" y="17735"/>
                      <a:pt x="5611" y="17735"/>
                    </a:cubicBezTo>
                    <a:cubicBezTo>
                      <a:pt x="5629" y="17735"/>
                      <a:pt x="5648" y="17735"/>
                      <a:pt x="5668" y="17734"/>
                    </a:cubicBezTo>
                    <a:cubicBezTo>
                      <a:pt x="5675" y="17734"/>
                      <a:pt x="5683" y="17734"/>
                      <a:pt x="5691" y="17734"/>
                    </a:cubicBezTo>
                    <a:cubicBezTo>
                      <a:pt x="5945" y="17734"/>
                      <a:pt x="6100" y="17867"/>
                      <a:pt x="6191" y="18115"/>
                    </a:cubicBezTo>
                    <a:cubicBezTo>
                      <a:pt x="6253" y="18281"/>
                      <a:pt x="6257" y="18444"/>
                      <a:pt x="6220" y="18616"/>
                    </a:cubicBezTo>
                    <a:cubicBezTo>
                      <a:pt x="6187" y="18778"/>
                      <a:pt x="6222" y="18819"/>
                      <a:pt x="6386" y="18837"/>
                    </a:cubicBezTo>
                    <a:cubicBezTo>
                      <a:pt x="6466" y="18847"/>
                      <a:pt x="6545" y="18847"/>
                      <a:pt x="6625" y="18853"/>
                    </a:cubicBezTo>
                    <a:cubicBezTo>
                      <a:pt x="7092" y="18913"/>
                      <a:pt x="7384" y="19201"/>
                      <a:pt x="7444" y="19668"/>
                    </a:cubicBezTo>
                    <a:cubicBezTo>
                      <a:pt x="7499" y="20108"/>
                      <a:pt x="7536" y="20550"/>
                      <a:pt x="7619" y="20981"/>
                    </a:cubicBezTo>
                    <a:cubicBezTo>
                      <a:pt x="7720" y="21503"/>
                      <a:pt x="7863" y="22021"/>
                      <a:pt x="7988" y="22536"/>
                    </a:cubicBezTo>
                    <a:cubicBezTo>
                      <a:pt x="7992" y="22614"/>
                      <a:pt x="8005" y="22690"/>
                      <a:pt x="8117" y="22690"/>
                    </a:cubicBezTo>
                    <a:cubicBezTo>
                      <a:pt x="8123" y="22690"/>
                      <a:pt x="8129" y="22690"/>
                      <a:pt x="8135" y="22690"/>
                    </a:cubicBezTo>
                    <a:cubicBezTo>
                      <a:pt x="8129" y="22624"/>
                      <a:pt x="8123" y="22567"/>
                      <a:pt x="8119" y="22512"/>
                    </a:cubicBezTo>
                    <a:cubicBezTo>
                      <a:pt x="8080" y="22123"/>
                      <a:pt x="8027" y="21734"/>
                      <a:pt x="8008" y="21343"/>
                    </a:cubicBezTo>
                    <a:cubicBezTo>
                      <a:pt x="7955" y="20226"/>
                      <a:pt x="7908" y="19113"/>
                      <a:pt x="7875" y="17994"/>
                    </a:cubicBezTo>
                    <a:cubicBezTo>
                      <a:pt x="7822" y="16317"/>
                      <a:pt x="7599" y="14663"/>
                      <a:pt x="7161" y="13039"/>
                    </a:cubicBezTo>
                    <a:cubicBezTo>
                      <a:pt x="6887" y="12024"/>
                      <a:pt x="6515" y="11042"/>
                      <a:pt x="6157" y="10054"/>
                    </a:cubicBezTo>
                    <a:cubicBezTo>
                      <a:pt x="5991" y="9594"/>
                      <a:pt x="5813" y="9141"/>
                      <a:pt x="5647" y="8681"/>
                    </a:cubicBezTo>
                    <a:cubicBezTo>
                      <a:pt x="5614" y="8589"/>
                      <a:pt x="5598" y="8481"/>
                      <a:pt x="5598" y="8382"/>
                    </a:cubicBezTo>
                    <a:cubicBezTo>
                      <a:pt x="5598" y="8319"/>
                      <a:pt x="5628" y="8283"/>
                      <a:pt x="5669" y="8283"/>
                    </a:cubicBezTo>
                    <a:cubicBezTo>
                      <a:pt x="5692" y="8283"/>
                      <a:pt x="5719" y="8295"/>
                      <a:pt x="5745" y="8321"/>
                    </a:cubicBezTo>
                    <a:cubicBezTo>
                      <a:pt x="5811" y="8387"/>
                      <a:pt x="5870" y="8468"/>
                      <a:pt x="5905" y="8556"/>
                    </a:cubicBezTo>
                    <a:cubicBezTo>
                      <a:pt x="6169" y="9238"/>
                      <a:pt x="6437" y="9919"/>
                      <a:pt x="6678" y="10608"/>
                    </a:cubicBezTo>
                    <a:cubicBezTo>
                      <a:pt x="6957" y="11406"/>
                      <a:pt x="7239" y="12204"/>
                      <a:pt x="7468" y="13019"/>
                    </a:cubicBezTo>
                    <a:cubicBezTo>
                      <a:pt x="7969" y="14798"/>
                      <a:pt x="8164" y="16621"/>
                      <a:pt x="8201" y="18465"/>
                    </a:cubicBezTo>
                    <a:cubicBezTo>
                      <a:pt x="8225" y="19719"/>
                      <a:pt x="8266" y="20969"/>
                      <a:pt x="8389" y="22217"/>
                    </a:cubicBezTo>
                    <a:cubicBezTo>
                      <a:pt x="8448" y="22829"/>
                      <a:pt x="8552" y="23432"/>
                      <a:pt x="8749" y="24015"/>
                    </a:cubicBezTo>
                    <a:cubicBezTo>
                      <a:pt x="8790" y="24136"/>
                      <a:pt x="8857" y="24253"/>
                      <a:pt x="8933" y="24355"/>
                    </a:cubicBezTo>
                    <a:cubicBezTo>
                      <a:pt x="8966" y="24399"/>
                      <a:pt x="9007" y="24419"/>
                      <a:pt x="9047" y="24419"/>
                    </a:cubicBezTo>
                    <a:cubicBezTo>
                      <a:pt x="9108" y="24419"/>
                      <a:pt x="9166" y="24373"/>
                      <a:pt x="9187" y="24294"/>
                    </a:cubicBezTo>
                    <a:cubicBezTo>
                      <a:pt x="9199" y="24245"/>
                      <a:pt x="9199" y="24191"/>
                      <a:pt x="9209" y="24142"/>
                    </a:cubicBezTo>
                    <a:cubicBezTo>
                      <a:pt x="9299" y="23729"/>
                      <a:pt x="9309" y="23330"/>
                      <a:pt x="9095" y="22935"/>
                    </a:cubicBezTo>
                    <a:cubicBezTo>
                      <a:pt x="8964" y="22696"/>
                      <a:pt x="8982" y="22432"/>
                      <a:pt x="9097" y="22178"/>
                    </a:cubicBezTo>
                    <a:cubicBezTo>
                      <a:pt x="9164" y="22029"/>
                      <a:pt x="9234" y="21879"/>
                      <a:pt x="9295" y="21726"/>
                    </a:cubicBezTo>
                    <a:cubicBezTo>
                      <a:pt x="9393" y="21478"/>
                      <a:pt x="9414" y="21231"/>
                      <a:pt x="9254" y="20996"/>
                    </a:cubicBezTo>
                    <a:cubicBezTo>
                      <a:pt x="9228" y="20957"/>
                      <a:pt x="9213" y="20916"/>
                      <a:pt x="9195" y="20873"/>
                    </a:cubicBezTo>
                    <a:cubicBezTo>
                      <a:pt x="9084" y="20607"/>
                      <a:pt x="9097" y="20353"/>
                      <a:pt x="9281" y="20118"/>
                    </a:cubicBezTo>
                    <a:cubicBezTo>
                      <a:pt x="9340" y="20044"/>
                      <a:pt x="9397" y="19962"/>
                      <a:pt x="9444" y="19881"/>
                    </a:cubicBezTo>
                    <a:cubicBezTo>
                      <a:pt x="9534" y="19727"/>
                      <a:pt x="9555" y="19574"/>
                      <a:pt x="9424" y="19424"/>
                    </a:cubicBezTo>
                    <a:cubicBezTo>
                      <a:pt x="9340" y="19328"/>
                      <a:pt x="9311" y="19209"/>
                      <a:pt x="9303" y="19079"/>
                    </a:cubicBezTo>
                    <a:cubicBezTo>
                      <a:pt x="9289" y="18843"/>
                      <a:pt x="9338" y="18624"/>
                      <a:pt x="9463" y="18430"/>
                    </a:cubicBezTo>
                    <a:cubicBezTo>
                      <a:pt x="9582" y="18244"/>
                      <a:pt x="9717" y="18066"/>
                      <a:pt x="9845" y="17890"/>
                    </a:cubicBezTo>
                    <a:cubicBezTo>
                      <a:pt x="10005" y="17681"/>
                      <a:pt x="10038" y="17460"/>
                      <a:pt x="9913" y="17223"/>
                    </a:cubicBezTo>
                    <a:cubicBezTo>
                      <a:pt x="9862" y="17129"/>
                      <a:pt x="9821" y="17026"/>
                      <a:pt x="9788" y="16924"/>
                    </a:cubicBezTo>
                    <a:cubicBezTo>
                      <a:pt x="9706" y="16673"/>
                      <a:pt x="9760" y="16454"/>
                      <a:pt x="9954" y="16272"/>
                    </a:cubicBezTo>
                    <a:lnTo>
                      <a:pt x="10054" y="16179"/>
                    </a:lnTo>
                    <a:cubicBezTo>
                      <a:pt x="10312" y="15928"/>
                      <a:pt x="10343" y="15594"/>
                      <a:pt x="10130" y="15302"/>
                    </a:cubicBezTo>
                    <a:cubicBezTo>
                      <a:pt x="10077" y="15228"/>
                      <a:pt x="10015" y="15161"/>
                      <a:pt x="9960" y="15089"/>
                    </a:cubicBezTo>
                    <a:cubicBezTo>
                      <a:pt x="9764" y="14843"/>
                      <a:pt x="9717" y="14584"/>
                      <a:pt x="9870" y="14299"/>
                    </a:cubicBezTo>
                    <a:cubicBezTo>
                      <a:pt x="9890" y="14264"/>
                      <a:pt x="9905" y="14228"/>
                      <a:pt x="9917" y="14193"/>
                    </a:cubicBezTo>
                    <a:cubicBezTo>
                      <a:pt x="10034" y="13882"/>
                      <a:pt x="9966" y="13643"/>
                      <a:pt x="9710" y="13436"/>
                    </a:cubicBezTo>
                    <a:cubicBezTo>
                      <a:pt x="9627" y="13368"/>
                      <a:pt x="9539" y="13305"/>
                      <a:pt x="9451" y="13246"/>
                    </a:cubicBezTo>
                    <a:cubicBezTo>
                      <a:pt x="9223" y="13104"/>
                      <a:pt x="9109" y="12904"/>
                      <a:pt x="9129" y="12632"/>
                    </a:cubicBezTo>
                    <a:cubicBezTo>
                      <a:pt x="9150" y="12378"/>
                      <a:pt x="9043" y="12194"/>
                      <a:pt x="8827" y="12069"/>
                    </a:cubicBezTo>
                    <a:cubicBezTo>
                      <a:pt x="8784" y="12045"/>
                      <a:pt x="8741" y="12010"/>
                      <a:pt x="8698" y="11985"/>
                    </a:cubicBezTo>
                    <a:cubicBezTo>
                      <a:pt x="8497" y="11873"/>
                      <a:pt x="8368" y="11691"/>
                      <a:pt x="8274" y="11488"/>
                    </a:cubicBezTo>
                    <a:cubicBezTo>
                      <a:pt x="8164" y="11253"/>
                      <a:pt x="8174" y="11016"/>
                      <a:pt x="8299" y="10786"/>
                    </a:cubicBezTo>
                    <a:cubicBezTo>
                      <a:pt x="8325" y="10739"/>
                      <a:pt x="8348" y="10696"/>
                      <a:pt x="8376" y="10653"/>
                    </a:cubicBezTo>
                    <a:cubicBezTo>
                      <a:pt x="8485" y="10475"/>
                      <a:pt x="8469" y="10310"/>
                      <a:pt x="8350" y="10146"/>
                    </a:cubicBezTo>
                    <a:cubicBezTo>
                      <a:pt x="8270" y="10036"/>
                      <a:pt x="8188" y="9927"/>
                      <a:pt x="8117" y="9810"/>
                    </a:cubicBezTo>
                    <a:cubicBezTo>
                      <a:pt x="7939" y="9520"/>
                      <a:pt x="7900" y="9211"/>
                      <a:pt x="8051" y="8904"/>
                    </a:cubicBezTo>
                    <a:cubicBezTo>
                      <a:pt x="8137" y="8726"/>
                      <a:pt x="8258" y="8567"/>
                      <a:pt x="8376" y="8407"/>
                    </a:cubicBezTo>
                    <a:cubicBezTo>
                      <a:pt x="8501" y="8235"/>
                      <a:pt x="8536" y="8061"/>
                      <a:pt x="8460" y="7865"/>
                    </a:cubicBezTo>
                    <a:cubicBezTo>
                      <a:pt x="8417" y="7754"/>
                      <a:pt x="8376" y="7642"/>
                      <a:pt x="8338" y="7529"/>
                    </a:cubicBezTo>
                    <a:cubicBezTo>
                      <a:pt x="8217" y="7186"/>
                      <a:pt x="8229" y="6854"/>
                      <a:pt x="8442" y="6541"/>
                    </a:cubicBezTo>
                    <a:cubicBezTo>
                      <a:pt x="8520" y="6424"/>
                      <a:pt x="8573" y="6287"/>
                      <a:pt x="8606" y="6152"/>
                    </a:cubicBezTo>
                    <a:cubicBezTo>
                      <a:pt x="8659" y="5911"/>
                      <a:pt x="8587" y="5698"/>
                      <a:pt x="8421" y="5508"/>
                    </a:cubicBezTo>
                    <a:cubicBezTo>
                      <a:pt x="8145" y="5187"/>
                      <a:pt x="8002" y="4823"/>
                      <a:pt x="8123" y="4393"/>
                    </a:cubicBezTo>
                    <a:cubicBezTo>
                      <a:pt x="8133" y="4358"/>
                      <a:pt x="8125" y="4323"/>
                      <a:pt x="8137" y="4293"/>
                    </a:cubicBezTo>
                    <a:cubicBezTo>
                      <a:pt x="8196" y="4131"/>
                      <a:pt x="8117" y="4016"/>
                      <a:pt x="8010" y="3916"/>
                    </a:cubicBezTo>
                    <a:cubicBezTo>
                      <a:pt x="7961" y="3873"/>
                      <a:pt x="7896" y="3847"/>
                      <a:pt x="7834" y="3822"/>
                    </a:cubicBezTo>
                    <a:cubicBezTo>
                      <a:pt x="7505" y="3687"/>
                      <a:pt x="7358" y="3462"/>
                      <a:pt x="7388" y="3104"/>
                    </a:cubicBezTo>
                    <a:cubicBezTo>
                      <a:pt x="7399" y="2985"/>
                      <a:pt x="7435" y="2871"/>
                      <a:pt x="7470" y="2758"/>
                    </a:cubicBezTo>
                    <a:cubicBezTo>
                      <a:pt x="7519" y="2597"/>
                      <a:pt x="7521" y="2554"/>
                      <a:pt x="7376" y="2480"/>
                    </a:cubicBezTo>
                    <a:cubicBezTo>
                      <a:pt x="7239" y="2408"/>
                      <a:pt x="7085" y="2351"/>
                      <a:pt x="6932" y="2326"/>
                    </a:cubicBezTo>
                    <a:cubicBezTo>
                      <a:pt x="6662" y="2286"/>
                      <a:pt x="6453" y="2167"/>
                      <a:pt x="6298" y="1944"/>
                    </a:cubicBezTo>
                    <a:cubicBezTo>
                      <a:pt x="6128" y="1707"/>
                      <a:pt x="6073" y="1441"/>
                      <a:pt x="6077" y="1156"/>
                    </a:cubicBezTo>
                    <a:cubicBezTo>
                      <a:pt x="6081" y="931"/>
                      <a:pt x="6015" y="847"/>
                      <a:pt x="5797" y="808"/>
                    </a:cubicBezTo>
                    <a:cubicBezTo>
                      <a:pt x="5707" y="794"/>
                      <a:pt x="5614" y="798"/>
                      <a:pt x="5524" y="796"/>
                    </a:cubicBezTo>
                    <a:cubicBezTo>
                      <a:pt x="5513" y="796"/>
                      <a:pt x="5501" y="796"/>
                      <a:pt x="5489" y="796"/>
                    </a:cubicBezTo>
                    <a:cubicBezTo>
                      <a:pt x="5443" y="796"/>
                      <a:pt x="5397" y="797"/>
                      <a:pt x="5352" y="797"/>
                    </a:cubicBezTo>
                    <a:cubicBezTo>
                      <a:pt x="5313" y="797"/>
                      <a:pt x="5274" y="796"/>
                      <a:pt x="5236" y="792"/>
                    </a:cubicBezTo>
                    <a:cubicBezTo>
                      <a:pt x="4931" y="763"/>
                      <a:pt x="4716" y="581"/>
                      <a:pt x="4637" y="295"/>
                    </a:cubicBezTo>
                    <a:cubicBezTo>
                      <a:pt x="4575" y="75"/>
                      <a:pt x="4497" y="1"/>
                      <a:pt x="4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a:off x="4324775" y="2615825"/>
                <a:ext cx="136175" cy="222400"/>
              </a:xfrm>
              <a:custGeom>
                <a:rect b="b" l="l" r="r" t="t"/>
                <a:pathLst>
                  <a:path extrusionOk="0" h="8896" w="5447">
                    <a:moveTo>
                      <a:pt x="3206" y="1"/>
                    </a:moveTo>
                    <a:cubicBezTo>
                      <a:pt x="3156" y="1"/>
                      <a:pt x="3100" y="20"/>
                      <a:pt x="3038" y="58"/>
                    </a:cubicBezTo>
                    <a:cubicBezTo>
                      <a:pt x="2875" y="158"/>
                      <a:pt x="2809" y="305"/>
                      <a:pt x="2826" y="494"/>
                    </a:cubicBezTo>
                    <a:cubicBezTo>
                      <a:pt x="2836" y="596"/>
                      <a:pt x="2856" y="694"/>
                      <a:pt x="2869" y="796"/>
                    </a:cubicBezTo>
                    <a:cubicBezTo>
                      <a:pt x="2897" y="1025"/>
                      <a:pt x="2805" y="1195"/>
                      <a:pt x="2611" y="1308"/>
                    </a:cubicBezTo>
                    <a:cubicBezTo>
                      <a:pt x="2529" y="1357"/>
                      <a:pt x="2433" y="1386"/>
                      <a:pt x="2341" y="1414"/>
                    </a:cubicBezTo>
                    <a:cubicBezTo>
                      <a:pt x="2245" y="1445"/>
                      <a:pt x="2181" y="1502"/>
                      <a:pt x="2167" y="1600"/>
                    </a:cubicBezTo>
                    <a:cubicBezTo>
                      <a:pt x="2155" y="1694"/>
                      <a:pt x="2153" y="1793"/>
                      <a:pt x="2161" y="1887"/>
                    </a:cubicBezTo>
                    <a:cubicBezTo>
                      <a:pt x="2167" y="1977"/>
                      <a:pt x="2196" y="2065"/>
                      <a:pt x="2204" y="2155"/>
                    </a:cubicBezTo>
                    <a:cubicBezTo>
                      <a:pt x="2234" y="2542"/>
                      <a:pt x="2034" y="2918"/>
                      <a:pt x="1592" y="2973"/>
                    </a:cubicBezTo>
                    <a:cubicBezTo>
                      <a:pt x="1537" y="2981"/>
                      <a:pt x="1479" y="2990"/>
                      <a:pt x="1424" y="3004"/>
                    </a:cubicBezTo>
                    <a:cubicBezTo>
                      <a:pt x="1244" y="3051"/>
                      <a:pt x="1128" y="3157"/>
                      <a:pt x="1068" y="3333"/>
                    </a:cubicBezTo>
                    <a:cubicBezTo>
                      <a:pt x="1015" y="3497"/>
                      <a:pt x="1021" y="3659"/>
                      <a:pt x="1050" y="3820"/>
                    </a:cubicBezTo>
                    <a:cubicBezTo>
                      <a:pt x="1068" y="3910"/>
                      <a:pt x="1089" y="3996"/>
                      <a:pt x="1101" y="4086"/>
                    </a:cubicBezTo>
                    <a:cubicBezTo>
                      <a:pt x="1142" y="4401"/>
                      <a:pt x="984" y="4643"/>
                      <a:pt x="682" y="4733"/>
                    </a:cubicBezTo>
                    <a:cubicBezTo>
                      <a:pt x="634" y="4749"/>
                      <a:pt x="583" y="4755"/>
                      <a:pt x="532" y="4765"/>
                    </a:cubicBezTo>
                    <a:cubicBezTo>
                      <a:pt x="168" y="4837"/>
                      <a:pt x="0" y="5168"/>
                      <a:pt x="174" y="5498"/>
                    </a:cubicBezTo>
                    <a:cubicBezTo>
                      <a:pt x="246" y="5633"/>
                      <a:pt x="334" y="5756"/>
                      <a:pt x="422" y="5885"/>
                    </a:cubicBezTo>
                    <a:cubicBezTo>
                      <a:pt x="606" y="6153"/>
                      <a:pt x="604" y="6423"/>
                      <a:pt x="442" y="6699"/>
                    </a:cubicBezTo>
                    <a:cubicBezTo>
                      <a:pt x="401" y="6768"/>
                      <a:pt x="354" y="6830"/>
                      <a:pt x="311" y="6899"/>
                    </a:cubicBezTo>
                    <a:cubicBezTo>
                      <a:pt x="170" y="7118"/>
                      <a:pt x="227" y="7333"/>
                      <a:pt x="461" y="7452"/>
                    </a:cubicBezTo>
                    <a:cubicBezTo>
                      <a:pt x="538" y="7493"/>
                      <a:pt x="626" y="7525"/>
                      <a:pt x="706" y="7566"/>
                    </a:cubicBezTo>
                    <a:cubicBezTo>
                      <a:pt x="986" y="7705"/>
                      <a:pt x="1070" y="7894"/>
                      <a:pt x="982" y="8192"/>
                    </a:cubicBezTo>
                    <a:cubicBezTo>
                      <a:pt x="956" y="8280"/>
                      <a:pt x="913" y="8362"/>
                      <a:pt x="882" y="8446"/>
                    </a:cubicBezTo>
                    <a:cubicBezTo>
                      <a:pt x="829" y="8600"/>
                      <a:pt x="860" y="8710"/>
                      <a:pt x="988" y="8806"/>
                    </a:cubicBezTo>
                    <a:cubicBezTo>
                      <a:pt x="1070" y="8866"/>
                      <a:pt x="1141" y="8896"/>
                      <a:pt x="1211" y="8896"/>
                    </a:cubicBezTo>
                    <a:cubicBezTo>
                      <a:pt x="1297" y="8896"/>
                      <a:pt x="1380" y="8852"/>
                      <a:pt x="1475" y="8765"/>
                    </a:cubicBezTo>
                    <a:cubicBezTo>
                      <a:pt x="1612" y="8642"/>
                      <a:pt x="1765" y="8587"/>
                      <a:pt x="1930" y="8587"/>
                    </a:cubicBezTo>
                    <a:cubicBezTo>
                      <a:pt x="1993" y="8587"/>
                      <a:pt x="2058" y="8595"/>
                      <a:pt x="2124" y="8610"/>
                    </a:cubicBezTo>
                    <a:cubicBezTo>
                      <a:pt x="2206" y="8630"/>
                      <a:pt x="2286" y="8661"/>
                      <a:pt x="2378" y="8690"/>
                    </a:cubicBezTo>
                    <a:cubicBezTo>
                      <a:pt x="2494" y="8758"/>
                      <a:pt x="2602" y="8789"/>
                      <a:pt x="2705" y="8789"/>
                    </a:cubicBezTo>
                    <a:cubicBezTo>
                      <a:pt x="2910" y="8789"/>
                      <a:pt x="3091" y="8667"/>
                      <a:pt x="3257" y="8487"/>
                    </a:cubicBezTo>
                    <a:cubicBezTo>
                      <a:pt x="3317" y="8426"/>
                      <a:pt x="3372" y="8362"/>
                      <a:pt x="3433" y="8303"/>
                    </a:cubicBezTo>
                    <a:cubicBezTo>
                      <a:pt x="3507" y="8231"/>
                      <a:pt x="3577" y="8151"/>
                      <a:pt x="3660" y="8100"/>
                    </a:cubicBezTo>
                    <a:cubicBezTo>
                      <a:pt x="3845" y="7986"/>
                      <a:pt x="3883" y="7769"/>
                      <a:pt x="3797" y="7609"/>
                    </a:cubicBezTo>
                    <a:cubicBezTo>
                      <a:pt x="3687" y="7405"/>
                      <a:pt x="3593" y="7190"/>
                      <a:pt x="3454" y="7006"/>
                    </a:cubicBezTo>
                    <a:cubicBezTo>
                      <a:pt x="3225" y="6693"/>
                      <a:pt x="2969" y="6396"/>
                      <a:pt x="2715" y="6099"/>
                    </a:cubicBezTo>
                    <a:cubicBezTo>
                      <a:pt x="2431" y="5762"/>
                      <a:pt x="2191" y="5400"/>
                      <a:pt x="2028" y="4990"/>
                    </a:cubicBezTo>
                    <a:cubicBezTo>
                      <a:pt x="1999" y="4925"/>
                      <a:pt x="1979" y="4851"/>
                      <a:pt x="1970" y="4780"/>
                    </a:cubicBezTo>
                    <a:cubicBezTo>
                      <a:pt x="1966" y="4741"/>
                      <a:pt x="1991" y="4673"/>
                      <a:pt x="2020" y="4663"/>
                    </a:cubicBezTo>
                    <a:cubicBezTo>
                      <a:pt x="2032" y="4659"/>
                      <a:pt x="2048" y="4656"/>
                      <a:pt x="2064" y="4656"/>
                    </a:cubicBezTo>
                    <a:cubicBezTo>
                      <a:pt x="2099" y="4656"/>
                      <a:pt x="2138" y="4667"/>
                      <a:pt x="2157" y="4688"/>
                    </a:cubicBezTo>
                    <a:cubicBezTo>
                      <a:pt x="2222" y="4751"/>
                      <a:pt x="2267" y="4827"/>
                      <a:pt x="2316" y="4905"/>
                    </a:cubicBezTo>
                    <a:cubicBezTo>
                      <a:pt x="2472" y="5160"/>
                      <a:pt x="2621" y="5424"/>
                      <a:pt x="2785" y="5674"/>
                    </a:cubicBezTo>
                    <a:cubicBezTo>
                      <a:pt x="2881" y="5819"/>
                      <a:pt x="3000" y="5952"/>
                      <a:pt x="3120" y="6079"/>
                    </a:cubicBezTo>
                    <a:cubicBezTo>
                      <a:pt x="3523" y="6504"/>
                      <a:pt x="3842" y="6993"/>
                      <a:pt x="4127" y="7505"/>
                    </a:cubicBezTo>
                    <a:cubicBezTo>
                      <a:pt x="4297" y="7808"/>
                      <a:pt x="4540" y="8014"/>
                      <a:pt x="4872" y="8111"/>
                    </a:cubicBezTo>
                    <a:cubicBezTo>
                      <a:pt x="4914" y="8123"/>
                      <a:pt x="4961" y="8129"/>
                      <a:pt x="5009" y="8129"/>
                    </a:cubicBezTo>
                    <a:cubicBezTo>
                      <a:pt x="5069" y="8129"/>
                      <a:pt x="5131" y="8120"/>
                      <a:pt x="5187" y="8106"/>
                    </a:cubicBezTo>
                    <a:cubicBezTo>
                      <a:pt x="5381" y="8055"/>
                      <a:pt x="5446" y="7906"/>
                      <a:pt x="5391" y="7712"/>
                    </a:cubicBezTo>
                    <a:cubicBezTo>
                      <a:pt x="5221" y="7135"/>
                      <a:pt x="4812" y="6674"/>
                      <a:pt x="4589" y="6124"/>
                    </a:cubicBezTo>
                    <a:cubicBezTo>
                      <a:pt x="4561" y="6054"/>
                      <a:pt x="4473" y="6003"/>
                      <a:pt x="4405" y="5956"/>
                    </a:cubicBezTo>
                    <a:cubicBezTo>
                      <a:pt x="4129" y="5758"/>
                      <a:pt x="3836" y="5580"/>
                      <a:pt x="3574" y="5367"/>
                    </a:cubicBezTo>
                    <a:cubicBezTo>
                      <a:pt x="3278" y="5130"/>
                      <a:pt x="3245" y="4772"/>
                      <a:pt x="3452" y="4452"/>
                    </a:cubicBezTo>
                    <a:cubicBezTo>
                      <a:pt x="3482" y="4403"/>
                      <a:pt x="3521" y="4358"/>
                      <a:pt x="3544" y="4311"/>
                    </a:cubicBezTo>
                    <a:cubicBezTo>
                      <a:pt x="3566" y="4268"/>
                      <a:pt x="3587" y="4217"/>
                      <a:pt x="3585" y="4168"/>
                    </a:cubicBezTo>
                    <a:cubicBezTo>
                      <a:pt x="3566" y="3884"/>
                      <a:pt x="3525" y="3601"/>
                      <a:pt x="3407" y="3341"/>
                    </a:cubicBezTo>
                    <a:cubicBezTo>
                      <a:pt x="3278" y="3063"/>
                      <a:pt x="3327" y="2756"/>
                      <a:pt x="3556" y="2552"/>
                    </a:cubicBezTo>
                    <a:cubicBezTo>
                      <a:pt x="3634" y="2484"/>
                      <a:pt x="3724" y="2433"/>
                      <a:pt x="3806" y="2376"/>
                    </a:cubicBezTo>
                    <a:cubicBezTo>
                      <a:pt x="3883" y="2319"/>
                      <a:pt x="3967" y="2269"/>
                      <a:pt x="4035" y="2202"/>
                    </a:cubicBezTo>
                    <a:cubicBezTo>
                      <a:pt x="4149" y="2085"/>
                      <a:pt x="4143" y="1973"/>
                      <a:pt x="4023" y="1864"/>
                    </a:cubicBezTo>
                    <a:cubicBezTo>
                      <a:pt x="3984" y="1827"/>
                      <a:pt x="3943" y="1799"/>
                      <a:pt x="3904" y="1766"/>
                    </a:cubicBezTo>
                    <a:cubicBezTo>
                      <a:pt x="3736" y="1615"/>
                      <a:pt x="3705" y="1435"/>
                      <a:pt x="3806" y="1230"/>
                    </a:cubicBezTo>
                    <a:cubicBezTo>
                      <a:pt x="3877" y="1083"/>
                      <a:pt x="3986" y="980"/>
                      <a:pt x="4129" y="917"/>
                    </a:cubicBezTo>
                    <a:cubicBezTo>
                      <a:pt x="4237" y="868"/>
                      <a:pt x="4352" y="835"/>
                      <a:pt x="4464" y="794"/>
                    </a:cubicBezTo>
                    <a:cubicBezTo>
                      <a:pt x="4606" y="743"/>
                      <a:pt x="4651" y="684"/>
                      <a:pt x="4628" y="539"/>
                    </a:cubicBezTo>
                    <a:cubicBezTo>
                      <a:pt x="4612" y="438"/>
                      <a:pt x="4577" y="340"/>
                      <a:pt x="4536" y="248"/>
                    </a:cubicBezTo>
                    <a:cubicBezTo>
                      <a:pt x="4503" y="175"/>
                      <a:pt x="4456" y="137"/>
                      <a:pt x="4404" y="137"/>
                    </a:cubicBezTo>
                    <a:cubicBezTo>
                      <a:pt x="4361" y="137"/>
                      <a:pt x="4315" y="162"/>
                      <a:pt x="4270" y="211"/>
                    </a:cubicBezTo>
                    <a:cubicBezTo>
                      <a:pt x="4229" y="258"/>
                      <a:pt x="4196" y="311"/>
                      <a:pt x="4155" y="361"/>
                    </a:cubicBezTo>
                    <a:cubicBezTo>
                      <a:pt x="4067" y="460"/>
                      <a:pt x="3960" y="510"/>
                      <a:pt x="3854" y="510"/>
                    </a:cubicBezTo>
                    <a:cubicBezTo>
                      <a:pt x="3741" y="510"/>
                      <a:pt x="3629" y="453"/>
                      <a:pt x="3542" y="340"/>
                    </a:cubicBezTo>
                    <a:cubicBezTo>
                      <a:pt x="3493" y="279"/>
                      <a:pt x="3456" y="207"/>
                      <a:pt x="3413" y="140"/>
                    </a:cubicBezTo>
                    <a:cubicBezTo>
                      <a:pt x="3351" y="46"/>
                      <a:pt x="3284" y="1"/>
                      <a:pt x="3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a:off x="4760800" y="2978875"/>
                <a:ext cx="211375" cy="302675"/>
              </a:xfrm>
              <a:custGeom>
                <a:rect b="b" l="l" r="r" t="t"/>
                <a:pathLst>
                  <a:path extrusionOk="0" h="12107" w="8455">
                    <a:moveTo>
                      <a:pt x="7808" y="1"/>
                    </a:moveTo>
                    <a:cubicBezTo>
                      <a:pt x="7682" y="1"/>
                      <a:pt x="7581" y="72"/>
                      <a:pt x="7546" y="264"/>
                    </a:cubicBezTo>
                    <a:cubicBezTo>
                      <a:pt x="7485" y="610"/>
                      <a:pt x="7409" y="952"/>
                      <a:pt x="7317" y="1291"/>
                    </a:cubicBezTo>
                    <a:cubicBezTo>
                      <a:pt x="7092" y="2134"/>
                      <a:pt x="6695" y="2895"/>
                      <a:pt x="6192" y="3603"/>
                    </a:cubicBezTo>
                    <a:cubicBezTo>
                      <a:pt x="5619" y="4401"/>
                      <a:pt x="4927" y="5087"/>
                      <a:pt x="4219" y="5758"/>
                    </a:cubicBezTo>
                    <a:cubicBezTo>
                      <a:pt x="3626" y="6316"/>
                      <a:pt x="3012" y="6856"/>
                      <a:pt x="2423" y="7419"/>
                    </a:cubicBezTo>
                    <a:cubicBezTo>
                      <a:pt x="1343" y="8452"/>
                      <a:pt x="594" y="9686"/>
                      <a:pt x="175" y="11114"/>
                    </a:cubicBezTo>
                    <a:cubicBezTo>
                      <a:pt x="140" y="11222"/>
                      <a:pt x="107" y="11333"/>
                      <a:pt x="74" y="11439"/>
                    </a:cubicBezTo>
                    <a:cubicBezTo>
                      <a:pt x="62" y="11482"/>
                      <a:pt x="44" y="11527"/>
                      <a:pt x="36" y="11570"/>
                    </a:cubicBezTo>
                    <a:cubicBezTo>
                      <a:pt x="21" y="11670"/>
                      <a:pt x="1" y="11773"/>
                      <a:pt x="3" y="11873"/>
                    </a:cubicBezTo>
                    <a:cubicBezTo>
                      <a:pt x="8" y="12036"/>
                      <a:pt x="46" y="12107"/>
                      <a:pt x="142" y="12107"/>
                    </a:cubicBezTo>
                    <a:cubicBezTo>
                      <a:pt x="185" y="12107"/>
                      <a:pt x="239" y="12093"/>
                      <a:pt x="308" y="12067"/>
                    </a:cubicBezTo>
                    <a:lnTo>
                      <a:pt x="338" y="12051"/>
                    </a:lnTo>
                    <a:cubicBezTo>
                      <a:pt x="584" y="11936"/>
                      <a:pt x="829" y="11818"/>
                      <a:pt x="1077" y="11701"/>
                    </a:cubicBezTo>
                    <a:cubicBezTo>
                      <a:pt x="1337" y="11576"/>
                      <a:pt x="1427" y="11413"/>
                      <a:pt x="1394" y="11130"/>
                    </a:cubicBezTo>
                    <a:cubicBezTo>
                      <a:pt x="1347" y="10744"/>
                      <a:pt x="1472" y="10500"/>
                      <a:pt x="1818" y="10322"/>
                    </a:cubicBezTo>
                    <a:cubicBezTo>
                      <a:pt x="1875" y="10294"/>
                      <a:pt x="1928" y="10267"/>
                      <a:pt x="1987" y="10240"/>
                    </a:cubicBezTo>
                    <a:cubicBezTo>
                      <a:pt x="2180" y="10156"/>
                      <a:pt x="2284" y="10015"/>
                      <a:pt x="2319" y="9803"/>
                    </a:cubicBezTo>
                    <a:cubicBezTo>
                      <a:pt x="2399" y="9364"/>
                      <a:pt x="2671" y="9137"/>
                      <a:pt x="3092" y="9137"/>
                    </a:cubicBezTo>
                    <a:cubicBezTo>
                      <a:pt x="3135" y="9137"/>
                      <a:pt x="3179" y="9139"/>
                      <a:pt x="3225" y="9144"/>
                    </a:cubicBezTo>
                    <a:cubicBezTo>
                      <a:pt x="3317" y="9153"/>
                      <a:pt x="3410" y="9161"/>
                      <a:pt x="3504" y="9161"/>
                    </a:cubicBezTo>
                    <a:cubicBezTo>
                      <a:pt x="3535" y="9161"/>
                      <a:pt x="3566" y="9160"/>
                      <a:pt x="3597" y="9158"/>
                    </a:cubicBezTo>
                    <a:cubicBezTo>
                      <a:pt x="3767" y="9146"/>
                      <a:pt x="3882" y="9054"/>
                      <a:pt x="3939" y="8892"/>
                    </a:cubicBezTo>
                    <a:cubicBezTo>
                      <a:pt x="3970" y="8806"/>
                      <a:pt x="3994" y="8718"/>
                      <a:pt x="4031" y="8636"/>
                    </a:cubicBezTo>
                    <a:cubicBezTo>
                      <a:pt x="4136" y="8395"/>
                      <a:pt x="4320" y="8250"/>
                      <a:pt x="4586" y="8221"/>
                    </a:cubicBezTo>
                    <a:cubicBezTo>
                      <a:pt x="4651" y="8213"/>
                      <a:pt x="4721" y="8205"/>
                      <a:pt x="4788" y="8186"/>
                    </a:cubicBezTo>
                    <a:cubicBezTo>
                      <a:pt x="5095" y="8113"/>
                      <a:pt x="5161" y="7994"/>
                      <a:pt x="5116" y="7691"/>
                    </a:cubicBezTo>
                    <a:cubicBezTo>
                      <a:pt x="5089" y="7525"/>
                      <a:pt x="5071" y="7351"/>
                      <a:pt x="5089" y="7188"/>
                    </a:cubicBezTo>
                    <a:cubicBezTo>
                      <a:pt x="5118" y="6959"/>
                      <a:pt x="5263" y="6811"/>
                      <a:pt x="5486" y="6750"/>
                    </a:cubicBezTo>
                    <a:cubicBezTo>
                      <a:pt x="5547" y="6732"/>
                      <a:pt x="5607" y="6721"/>
                      <a:pt x="5670" y="6709"/>
                    </a:cubicBezTo>
                    <a:cubicBezTo>
                      <a:pt x="5842" y="6670"/>
                      <a:pt x="5858" y="6654"/>
                      <a:pt x="5885" y="6476"/>
                    </a:cubicBezTo>
                    <a:cubicBezTo>
                      <a:pt x="5899" y="6376"/>
                      <a:pt x="5907" y="6271"/>
                      <a:pt x="5928" y="6171"/>
                    </a:cubicBezTo>
                    <a:cubicBezTo>
                      <a:pt x="6001" y="5821"/>
                      <a:pt x="6280" y="5576"/>
                      <a:pt x="6638" y="5543"/>
                    </a:cubicBezTo>
                    <a:cubicBezTo>
                      <a:pt x="6666" y="5540"/>
                      <a:pt x="6695" y="5539"/>
                      <a:pt x="6723" y="5539"/>
                    </a:cubicBezTo>
                    <a:cubicBezTo>
                      <a:pt x="6853" y="5539"/>
                      <a:pt x="6979" y="5569"/>
                      <a:pt x="7102" y="5627"/>
                    </a:cubicBezTo>
                    <a:cubicBezTo>
                      <a:pt x="7220" y="5682"/>
                      <a:pt x="7342" y="5718"/>
                      <a:pt x="7471" y="5718"/>
                    </a:cubicBezTo>
                    <a:cubicBezTo>
                      <a:pt x="7512" y="5718"/>
                      <a:pt x="7554" y="5715"/>
                      <a:pt x="7597" y="5707"/>
                    </a:cubicBezTo>
                    <a:cubicBezTo>
                      <a:pt x="7757" y="5676"/>
                      <a:pt x="7843" y="5598"/>
                      <a:pt x="7859" y="5436"/>
                    </a:cubicBezTo>
                    <a:cubicBezTo>
                      <a:pt x="7871" y="5314"/>
                      <a:pt x="7859" y="5189"/>
                      <a:pt x="7851" y="5064"/>
                    </a:cubicBezTo>
                    <a:cubicBezTo>
                      <a:pt x="7845" y="4970"/>
                      <a:pt x="7822" y="4872"/>
                      <a:pt x="7818" y="4778"/>
                    </a:cubicBezTo>
                    <a:cubicBezTo>
                      <a:pt x="7810" y="4581"/>
                      <a:pt x="7884" y="4424"/>
                      <a:pt x="8060" y="4321"/>
                    </a:cubicBezTo>
                    <a:cubicBezTo>
                      <a:pt x="8090" y="4305"/>
                      <a:pt x="8119" y="4289"/>
                      <a:pt x="8148" y="4270"/>
                    </a:cubicBezTo>
                    <a:cubicBezTo>
                      <a:pt x="8285" y="4176"/>
                      <a:pt x="8322" y="4051"/>
                      <a:pt x="8248" y="3902"/>
                    </a:cubicBezTo>
                    <a:cubicBezTo>
                      <a:pt x="8189" y="3787"/>
                      <a:pt x="8115" y="3677"/>
                      <a:pt x="8066" y="3558"/>
                    </a:cubicBezTo>
                    <a:cubicBezTo>
                      <a:pt x="8013" y="3429"/>
                      <a:pt x="7972" y="3292"/>
                      <a:pt x="7945" y="3157"/>
                    </a:cubicBezTo>
                    <a:cubicBezTo>
                      <a:pt x="7896" y="2891"/>
                      <a:pt x="8045" y="2691"/>
                      <a:pt x="8191" y="2492"/>
                    </a:cubicBezTo>
                    <a:cubicBezTo>
                      <a:pt x="8438" y="2147"/>
                      <a:pt x="8438" y="2147"/>
                      <a:pt x="8238" y="1770"/>
                    </a:cubicBezTo>
                    <a:cubicBezTo>
                      <a:pt x="8099" y="1512"/>
                      <a:pt x="8078" y="1259"/>
                      <a:pt x="8250" y="999"/>
                    </a:cubicBezTo>
                    <a:cubicBezTo>
                      <a:pt x="8324" y="888"/>
                      <a:pt x="8373" y="755"/>
                      <a:pt x="8407" y="624"/>
                    </a:cubicBezTo>
                    <a:cubicBezTo>
                      <a:pt x="8455" y="459"/>
                      <a:pt x="8407" y="307"/>
                      <a:pt x="8258" y="207"/>
                    </a:cubicBezTo>
                    <a:cubicBezTo>
                      <a:pt x="8172" y="148"/>
                      <a:pt x="8090" y="82"/>
                      <a:pt x="7998" y="43"/>
                    </a:cubicBezTo>
                    <a:cubicBezTo>
                      <a:pt x="7932" y="17"/>
                      <a:pt x="7867" y="1"/>
                      <a:pt x="7808"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a:off x="4375475" y="2818425"/>
                <a:ext cx="132525" cy="122800"/>
              </a:xfrm>
              <a:custGeom>
                <a:rect b="b" l="l" r="r" t="t"/>
                <a:pathLst>
                  <a:path extrusionOk="0" h="4912" w="5301">
                    <a:moveTo>
                      <a:pt x="3934" y="1"/>
                    </a:moveTo>
                    <a:cubicBezTo>
                      <a:pt x="3828" y="1"/>
                      <a:pt x="3722" y="38"/>
                      <a:pt x="3615" y="117"/>
                    </a:cubicBezTo>
                    <a:cubicBezTo>
                      <a:pt x="3570" y="150"/>
                      <a:pt x="3519" y="178"/>
                      <a:pt x="3470" y="203"/>
                    </a:cubicBezTo>
                    <a:cubicBezTo>
                      <a:pt x="3304" y="299"/>
                      <a:pt x="3135" y="351"/>
                      <a:pt x="2960" y="351"/>
                    </a:cubicBezTo>
                    <a:cubicBezTo>
                      <a:pt x="2843" y="351"/>
                      <a:pt x="2724" y="328"/>
                      <a:pt x="2602" y="279"/>
                    </a:cubicBezTo>
                    <a:cubicBezTo>
                      <a:pt x="2528" y="248"/>
                      <a:pt x="2453" y="227"/>
                      <a:pt x="2381" y="197"/>
                    </a:cubicBezTo>
                    <a:cubicBezTo>
                      <a:pt x="2304" y="163"/>
                      <a:pt x="2228" y="146"/>
                      <a:pt x="2154" y="146"/>
                    </a:cubicBezTo>
                    <a:cubicBezTo>
                      <a:pt x="2052" y="146"/>
                      <a:pt x="1954" y="178"/>
                      <a:pt x="1864" y="244"/>
                    </a:cubicBezTo>
                    <a:cubicBezTo>
                      <a:pt x="1716" y="350"/>
                      <a:pt x="1577" y="467"/>
                      <a:pt x="1452" y="596"/>
                    </a:cubicBezTo>
                    <a:cubicBezTo>
                      <a:pt x="1240" y="804"/>
                      <a:pt x="1006" y="960"/>
                      <a:pt x="704" y="997"/>
                    </a:cubicBezTo>
                    <a:cubicBezTo>
                      <a:pt x="616" y="1007"/>
                      <a:pt x="507" y="1032"/>
                      <a:pt x="456" y="1091"/>
                    </a:cubicBezTo>
                    <a:cubicBezTo>
                      <a:pt x="311" y="1257"/>
                      <a:pt x="184" y="1437"/>
                      <a:pt x="69" y="1623"/>
                    </a:cubicBezTo>
                    <a:cubicBezTo>
                      <a:pt x="1" y="1730"/>
                      <a:pt x="71" y="1842"/>
                      <a:pt x="191" y="1842"/>
                    </a:cubicBezTo>
                    <a:cubicBezTo>
                      <a:pt x="200" y="1842"/>
                      <a:pt x="209" y="1841"/>
                      <a:pt x="219" y="1840"/>
                    </a:cubicBezTo>
                    <a:cubicBezTo>
                      <a:pt x="325" y="1827"/>
                      <a:pt x="427" y="1784"/>
                      <a:pt x="532" y="1764"/>
                    </a:cubicBezTo>
                    <a:cubicBezTo>
                      <a:pt x="665" y="1736"/>
                      <a:pt x="801" y="1696"/>
                      <a:pt x="935" y="1696"/>
                    </a:cubicBezTo>
                    <a:cubicBezTo>
                      <a:pt x="938" y="1696"/>
                      <a:pt x="942" y="1696"/>
                      <a:pt x="945" y="1696"/>
                    </a:cubicBezTo>
                    <a:cubicBezTo>
                      <a:pt x="1207" y="1703"/>
                      <a:pt x="1397" y="1928"/>
                      <a:pt x="1373" y="2187"/>
                    </a:cubicBezTo>
                    <a:cubicBezTo>
                      <a:pt x="1362" y="2298"/>
                      <a:pt x="1319" y="2406"/>
                      <a:pt x="1289" y="2515"/>
                    </a:cubicBezTo>
                    <a:cubicBezTo>
                      <a:pt x="1260" y="2613"/>
                      <a:pt x="1211" y="2707"/>
                      <a:pt x="1203" y="2807"/>
                    </a:cubicBezTo>
                    <a:cubicBezTo>
                      <a:pt x="1186" y="3029"/>
                      <a:pt x="1305" y="3166"/>
                      <a:pt x="1477" y="3166"/>
                    </a:cubicBezTo>
                    <a:cubicBezTo>
                      <a:pt x="1535" y="3166"/>
                      <a:pt x="1600" y="3150"/>
                      <a:pt x="1667" y="3116"/>
                    </a:cubicBezTo>
                    <a:cubicBezTo>
                      <a:pt x="1755" y="3071"/>
                      <a:pt x="1833" y="3000"/>
                      <a:pt x="1919" y="2949"/>
                    </a:cubicBezTo>
                    <a:cubicBezTo>
                      <a:pt x="2076" y="2857"/>
                      <a:pt x="2226" y="2744"/>
                      <a:pt x="2393" y="2689"/>
                    </a:cubicBezTo>
                    <a:cubicBezTo>
                      <a:pt x="2475" y="2662"/>
                      <a:pt x="2561" y="2648"/>
                      <a:pt x="2645" y="2648"/>
                    </a:cubicBezTo>
                    <a:cubicBezTo>
                      <a:pt x="2928" y="2648"/>
                      <a:pt x="3197" y="2811"/>
                      <a:pt x="3245" y="3241"/>
                    </a:cubicBezTo>
                    <a:cubicBezTo>
                      <a:pt x="3255" y="3331"/>
                      <a:pt x="3257" y="3423"/>
                      <a:pt x="3267" y="3513"/>
                    </a:cubicBezTo>
                    <a:cubicBezTo>
                      <a:pt x="3294" y="3697"/>
                      <a:pt x="3339" y="3740"/>
                      <a:pt x="3525" y="3757"/>
                    </a:cubicBezTo>
                    <a:cubicBezTo>
                      <a:pt x="3785" y="3779"/>
                      <a:pt x="3942" y="3941"/>
                      <a:pt x="3942" y="4201"/>
                    </a:cubicBezTo>
                    <a:cubicBezTo>
                      <a:pt x="3942" y="4301"/>
                      <a:pt x="3914" y="4403"/>
                      <a:pt x="3899" y="4503"/>
                    </a:cubicBezTo>
                    <a:cubicBezTo>
                      <a:pt x="3887" y="4591"/>
                      <a:pt x="3867" y="4681"/>
                      <a:pt x="3867" y="4771"/>
                    </a:cubicBezTo>
                    <a:cubicBezTo>
                      <a:pt x="3868" y="4866"/>
                      <a:pt x="3903" y="4911"/>
                      <a:pt x="3981" y="4911"/>
                    </a:cubicBezTo>
                    <a:cubicBezTo>
                      <a:pt x="3996" y="4911"/>
                      <a:pt x="4012" y="4910"/>
                      <a:pt x="4030" y="4907"/>
                    </a:cubicBezTo>
                    <a:cubicBezTo>
                      <a:pt x="4190" y="4878"/>
                      <a:pt x="4351" y="4843"/>
                      <a:pt x="4511" y="4796"/>
                    </a:cubicBezTo>
                    <a:cubicBezTo>
                      <a:pt x="4668" y="4750"/>
                      <a:pt x="4822" y="4710"/>
                      <a:pt x="4983" y="4710"/>
                    </a:cubicBezTo>
                    <a:cubicBezTo>
                      <a:pt x="5037" y="4710"/>
                      <a:pt x="5092" y="4714"/>
                      <a:pt x="5147" y="4724"/>
                    </a:cubicBezTo>
                    <a:cubicBezTo>
                      <a:pt x="5162" y="4728"/>
                      <a:pt x="5179" y="4732"/>
                      <a:pt x="5193" y="4732"/>
                    </a:cubicBezTo>
                    <a:cubicBezTo>
                      <a:pt x="5201" y="4732"/>
                      <a:pt x="5208" y="4731"/>
                      <a:pt x="5213" y="4729"/>
                    </a:cubicBezTo>
                    <a:cubicBezTo>
                      <a:pt x="5248" y="4710"/>
                      <a:pt x="5288" y="4684"/>
                      <a:pt x="5295" y="4657"/>
                    </a:cubicBezTo>
                    <a:cubicBezTo>
                      <a:pt x="5301" y="4630"/>
                      <a:pt x="5270" y="4579"/>
                      <a:pt x="5241" y="4567"/>
                    </a:cubicBezTo>
                    <a:cubicBezTo>
                      <a:pt x="5176" y="4536"/>
                      <a:pt x="5106" y="4514"/>
                      <a:pt x="5033" y="4503"/>
                    </a:cubicBezTo>
                    <a:cubicBezTo>
                      <a:pt x="4894" y="4477"/>
                      <a:pt x="4750" y="4473"/>
                      <a:pt x="4613" y="4442"/>
                    </a:cubicBezTo>
                    <a:cubicBezTo>
                      <a:pt x="4368" y="4387"/>
                      <a:pt x="4259" y="4160"/>
                      <a:pt x="4364" y="3931"/>
                    </a:cubicBezTo>
                    <a:cubicBezTo>
                      <a:pt x="4435" y="3773"/>
                      <a:pt x="4558" y="3669"/>
                      <a:pt x="4699" y="3577"/>
                    </a:cubicBezTo>
                    <a:cubicBezTo>
                      <a:pt x="4775" y="3532"/>
                      <a:pt x="4842" y="3474"/>
                      <a:pt x="4914" y="3423"/>
                    </a:cubicBezTo>
                    <a:cubicBezTo>
                      <a:pt x="4914" y="3403"/>
                      <a:pt x="4914" y="3382"/>
                      <a:pt x="4912" y="3364"/>
                    </a:cubicBezTo>
                    <a:cubicBezTo>
                      <a:pt x="4849" y="3337"/>
                      <a:pt x="4783" y="3309"/>
                      <a:pt x="4718" y="3284"/>
                    </a:cubicBezTo>
                    <a:cubicBezTo>
                      <a:pt x="4603" y="3237"/>
                      <a:pt x="4480" y="3206"/>
                      <a:pt x="4372" y="3145"/>
                    </a:cubicBezTo>
                    <a:cubicBezTo>
                      <a:pt x="4190" y="3041"/>
                      <a:pt x="4133" y="2875"/>
                      <a:pt x="4167" y="2664"/>
                    </a:cubicBezTo>
                    <a:cubicBezTo>
                      <a:pt x="4198" y="2494"/>
                      <a:pt x="4280" y="2357"/>
                      <a:pt x="4390" y="2232"/>
                    </a:cubicBezTo>
                    <a:cubicBezTo>
                      <a:pt x="4456" y="2155"/>
                      <a:pt x="4527" y="2083"/>
                      <a:pt x="4599" y="2009"/>
                    </a:cubicBezTo>
                    <a:cubicBezTo>
                      <a:pt x="4666" y="1944"/>
                      <a:pt x="4646" y="1883"/>
                      <a:pt x="4574" y="1844"/>
                    </a:cubicBezTo>
                    <a:cubicBezTo>
                      <a:pt x="4511" y="1811"/>
                      <a:pt x="4439" y="1784"/>
                      <a:pt x="4368" y="1772"/>
                    </a:cubicBezTo>
                    <a:cubicBezTo>
                      <a:pt x="4210" y="1750"/>
                      <a:pt x="4051" y="1746"/>
                      <a:pt x="3897" y="1715"/>
                    </a:cubicBezTo>
                    <a:cubicBezTo>
                      <a:pt x="3662" y="1668"/>
                      <a:pt x="3533" y="1416"/>
                      <a:pt x="3641" y="1201"/>
                    </a:cubicBezTo>
                    <a:cubicBezTo>
                      <a:pt x="3693" y="1099"/>
                      <a:pt x="3770" y="1003"/>
                      <a:pt x="3860" y="925"/>
                    </a:cubicBezTo>
                    <a:cubicBezTo>
                      <a:pt x="3995" y="806"/>
                      <a:pt x="4155" y="712"/>
                      <a:pt x="4298" y="602"/>
                    </a:cubicBezTo>
                    <a:cubicBezTo>
                      <a:pt x="4552" y="408"/>
                      <a:pt x="4538" y="301"/>
                      <a:pt x="4272" y="119"/>
                    </a:cubicBezTo>
                    <a:cubicBezTo>
                      <a:pt x="4158" y="42"/>
                      <a:pt x="4046" y="1"/>
                      <a:pt x="39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a:off x="4573100" y="3069900"/>
                <a:ext cx="98475" cy="192475"/>
              </a:xfrm>
              <a:custGeom>
                <a:rect b="b" l="l" r="r" t="t"/>
                <a:pathLst>
                  <a:path extrusionOk="0" h="7699" w="3939">
                    <a:moveTo>
                      <a:pt x="725" y="1"/>
                    </a:moveTo>
                    <a:cubicBezTo>
                      <a:pt x="704" y="1"/>
                      <a:pt x="681" y="11"/>
                      <a:pt x="657" y="30"/>
                    </a:cubicBezTo>
                    <a:cubicBezTo>
                      <a:pt x="540" y="120"/>
                      <a:pt x="422" y="206"/>
                      <a:pt x="307" y="296"/>
                    </a:cubicBezTo>
                    <a:cubicBezTo>
                      <a:pt x="190" y="388"/>
                      <a:pt x="168" y="513"/>
                      <a:pt x="219" y="648"/>
                    </a:cubicBezTo>
                    <a:cubicBezTo>
                      <a:pt x="248" y="721"/>
                      <a:pt x="289" y="791"/>
                      <a:pt x="321" y="863"/>
                    </a:cubicBezTo>
                    <a:cubicBezTo>
                      <a:pt x="381" y="985"/>
                      <a:pt x="446" y="1108"/>
                      <a:pt x="495" y="1237"/>
                    </a:cubicBezTo>
                    <a:cubicBezTo>
                      <a:pt x="573" y="1442"/>
                      <a:pt x="553" y="1667"/>
                      <a:pt x="440" y="1855"/>
                    </a:cubicBezTo>
                    <a:cubicBezTo>
                      <a:pt x="358" y="1994"/>
                      <a:pt x="256" y="2125"/>
                      <a:pt x="164" y="2256"/>
                    </a:cubicBezTo>
                    <a:cubicBezTo>
                      <a:pt x="117" y="2319"/>
                      <a:pt x="72" y="2381"/>
                      <a:pt x="37" y="2422"/>
                    </a:cubicBezTo>
                    <a:cubicBezTo>
                      <a:pt x="0" y="2597"/>
                      <a:pt x="31" y="2722"/>
                      <a:pt x="150" y="2814"/>
                    </a:cubicBezTo>
                    <a:cubicBezTo>
                      <a:pt x="252" y="2894"/>
                      <a:pt x="360" y="2970"/>
                      <a:pt x="461" y="3052"/>
                    </a:cubicBezTo>
                    <a:cubicBezTo>
                      <a:pt x="688" y="3242"/>
                      <a:pt x="749" y="3492"/>
                      <a:pt x="692" y="3774"/>
                    </a:cubicBezTo>
                    <a:cubicBezTo>
                      <a:pt x="675" y="3856"/>
                      <a:pt x="641" y="3938"/>
                      <a:pt x="624" y="4019"/>
                    </a:cubicBezTo>
                    <a:cubicBezTo>
                      <a:pt x="600" y="4111"/>
                      <a:pt x="575" y="4208"/>
                      <a:pt x="569" y="4300"/>
                    </a:cubicBezTo>
                    <a:cubicBezTo>
                      <a:pt x="557" y="4560"/>
                      <a:pt x="649" y="4699"/>
                      <a:pt x="864" y="4750"/>
                    </a:cubicBezTo>
                    <a:cubicBezTo>
                      <a:pt x="917" y="4764"/>
                      <a:pt x="972" y="4789"/>
                      <a:pt x="1023" y="4811"/>
                    </a:cubicBezTo>
                    <a:cubicBezTo>
                      <a:pt x="1275" y="4930"/>
                      <a:pt x="1381" y="5132"/>
                      <a:pt x="1336" y="5405"/>
                    </a:cubicBezTo>
                    <a:cubicBezTo>
                      <a:pt x="1326" y="5466"/>
                      <a:pt x="1316" y="5527"/>
                      <a:pt x="1310" y="5589"/>
                    </a:cubicBezTo>
                    <a:cubicBezTo>
                      <a:pt x="1283" y="5783"/>
                      <a:pt x="1322" y="5961"/>
                      <a:pt x="1447" y="6116"/>
                    </a:cubicBezTo>
                    <a:cubicBezTo>
                      <a:pt x="1598" y="6299"/>
                      <a:pt x="1792" y="6405"/>
                      <a:pt x="2009" y="6483"/>
                    </a:cubicBezTo>
                    <a:cubicBezTo>
                      <a:pt x="2660" y="6710"/>
                      <a:pt x="3218" y="7068"/>
                      <a:pt x="3673" y="7592"/>
                    </a:cubicBezTo>
                    <a:cubicBezTo>
                      <a:pt x="3703" y="7624"/>
                      <a:pt x="3734" y="7663"/>
                      <a:pt x="3771" y="7684"/>
                    </a:cubicBezTo>
                    <a:cubicBezTo>
                      <a:pt x="3771" y="7684"/>
                      <a:pt x="3775" y="7684"/>
                      <a:pt x="3775" y="7686"/>
                    </a:cubicBezTo>
                    <a:cubicBezTo>
                      <a:pt x="3790" y="7695"/>
                      <a:pt x="3807" y="7699"/>
                      <a:pt x="3824" y="7699"/>
                    </a:cubicBezTo>
                    <a:cubicBezTo>
                      <a:pt x="3879" y="7699"/>
                      <a:pt x="3931" y="7653"/>
                      <a:pt x="3935" y="7594"/>
                    </a:cubicBezTo>
                    <a:lnTo>
                      <a:pt x="3935" y="7590"/>
                    </a:lnTo>
                    <a:cubicBezTo>
                      <a:pt x="3939" y="7557"/>
                      <a:pt x="3920" y="7522"/>
                      <a:pt x="3912" y="7489"/>
                    </a:cubicBezTo>
                    <a:cubicBezTo>
                      <a:pt x="3765" y="6935"/>
                      <a:pt x="3570" y="6395"/>
                      <a:pt x="3270" y="5902"/>
                    </a:cubicBezTo>
                    <a:cubicBezTo>
                      <a:pt x="2871" y="5247"/>
                      <a:pt x="2457" y="4605"/>
                      <a:pt x="2048" y="3958"/>
                    </a:cubicBezTo>
                    <a:cubicBezTo>
                      <a:pt x="1725" y="3447"/>
                      <a:pt x="1455" y="2913"/>
                      <a:pt x="1285" y="2332"/>
                    </a:cubicBezTo>
                    <a:cubicBezTo>
                      <a:pt x="1091" y="1667"/>
                      <a:pt x="935" y="993"/>
                      <a:pt x="859" y="304"/>
                    </a:cubicBezTo>
                    <a:cubicBezTo>
                      <a:pt x="849" y="222"/>
                      <a:pt x="823" y="136"/>
                      <a:pt x="792" y="61"/>
                    </a:cubicBezTo>
                    <a:cubicBezTo>
                      <a:pt x="777" y="21"/>
                      <a:pt x="754" y="1"/>
                      <a:pt x="725"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a:off x="4569050" y="3627350"/>
                <a:ext cx="112100" cy="41175"/>
              </a:xfrm>
              <a:custGeom>
                <a:rect b="b" l="l" r="r" t="t"/>
                <a:pathLst>
                  <a:path extrusionOk="0" h="1647" w="4484">
                    <a:moveTo>
                      <a:pt x="2210" y="0"/>
                    </a:moveTo>
                    <a:cubicBezTo>
                      <a:pt x="2117" y="0"/>
                      <a:pt x="2019" y="17"/>
                      <a:pt x="1944" y="61"/>
                    </a:cubicBezTo>
                    <a:cubicBezTo>
                      <a:pt x="1502" y="317"/>
                      <a:pt x="1021" y="393"/>
                      <a:pt x="522" y="405"/>
                    </a:cubicBezTo>
                    <a:cubicBezTo>
                      <a:pt x="495" y="406"/>
                      <a:pt x="468" y="406"/>
                      <a:pt x="441" y="406"/>
                    </a:cubicBezTo>
                    <a:cubicBezTo>
                      <a:pt x="345" y="406"/>
                      <a:pt x="247" y="401"/>
                      <a:pt x="148" y="395"/>
                    </a:cubicBezTo>
                    <a:cubicBezTo>
                      <a:pt x="144" y="394"/>
                      <a:pt x="140" y="394"/>
                      <a:pt x="136" y="394"/>
                    </a:cubicBezTo>
                    <a:cubicBezTo>
                      <a:pt x="50" y="394"/>
                      <a:pt x="9" y="437"/>
                      <a:pt x="5" y="521"/>
                    </a:cubicBezTo>
                    <a:cubicBezTo>
                      <a:pt x="3" y="583"/>
                      <a:pt x="1" y="650"/>
                      <a:pt x="27" y="701"/>
                    </a:cubicBezTo>
                    <a:cubicBezTo>
                      <a:pt x="221" y="1052"/>
                      <a:pt x="427" y="1302"/>
                      <a:pt x="889" y="1302"/>
                    </a:cubicBezTo>
                    <a:cubicBezTo>
                      <a:pt x="939" y="1302"/>
                      <a:pt x="992" y="1299"/>
                      <a:pt x="1048" y="1293"/>
                    </a:cubicBezTo>
                    <a:cubicBezTo>
                      <a:pt x="1089" y="1289"/>
                      <a:pt x="1128" y="1283"/>
                      <a:pt x="1167" y="1278"/>
                    </a:cubicBezTo>
                    <a:cubicBezTo>
                      <a:pt x="1351" y="1241"/>
                      <a:pt x="1533" y="1223"/>
                      <a:pt x="1712" y="1223"/>
                    </a:cubicBezTo>
                    <a:cubicBezTo>
                      <a:pt x="2047" y="1223"/>
                      <a:pt x="2368" y="1288"/>
                      <a:pt x="2660" y="1418"/>
                    </a:cubicBezTo>
                    <a:cubicBezTo>
                      <a:pt x="2914" y="1497"/>
                      <a:pt x="3110" y="1569"/>
                      <a:pt x="3313" y="1618"/>
                    </a:cubicBezTo>
                    <a:cubicBezTo>
                      <a:pt x="3391" y="1637"/>
                      <a:pt x="3467" y="1647"/>
                      <a:pt x="3542" y="1647"/>
                    </a:cubicBezTo>
                    <a:cubicBezTo>
                      <a:pt x="3724" y="1647"/>
                      <a:pt x="3896" y="1590"/>
                      <a:pt x="4056" y="1473"/>
                    </a:cubicBezTo>
                    <a:cubicBezTo>
                      <a:pt x="4137" y="1411"/>
                      <a:pt x="4227" y="1354"/>
                      <a:pt x="4291" y="1278"/>
                    </a:cubicBezTo>
                    <a:cubicBezTo>
                      <a:pt x="4356" y="1203"/>
                      <a:pt x="4407" y="1111"/>
                      <a:pt x="4440" y="1019"/>
                    </a:cubicBezTo>
                    <a:cubicBezTo>
                      <a:pt x="4483" y="894"/>
                      <a:pt x="4432" y="810"/>
                      <a:pt x="4311" y="767"/>
                    </a:cubicBezTo>
                    <a:cubicBezTo>
                      <a:pt x="4227" y="736"/>
                      <a:pt x="4137" y="712"/>
                      <a:pt x="4049" y="706"/>
                    </a:cubicBezTo>
                    <a:cubicBezTo>
                      <a:pt x="3632" y="661"/>
                      <a:pt x="3258" y="511"/>
                      <a:pt x="2926" y="260"/>
                    </a:cubicBezTo>
                    <a:cubicBezTo>
                      <a:pt x="2740" y="122"/>
                      <a:pt x="2529" y="32"/>
                      <a:pt x="2304" y="6"/>
                    </a:cubicBezTo>
                    <a:cubicBezTo>
                      <a:pt x="2274" y="2"/>
                      <a:pt x="2242" y="0"/>
                      <a:pt x="2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a:off x="4863150" y="3209575"/>
                <a:ext cx="54000" cy="79550"/>
              </a:xfrm>
              <a:custGeom>
                <a:rect b="b" l="l" r="r" t="t"/>
                <a:pathLst>
                  <a:path extrusionOk="0" h="3182" w="2160">
                    <a:moveTo>
                      <a:pt x="1811" y="1"/>
                    </a:moveTo>
                    <a:cubicBezTo>
                      <a:pt x="1741" y="1"/>
                      <a:pt x="1677" y="49"/>
                      <a:pt x="1601" y="151"/>
                    </a:cubicBezTo>
                    <a:cubicBezTo>
                      <a:pt x="1572" y="186"/>
                      <a:pt x="1547" y="225"/>
                      <a:pt x="1531" y="266"/>
                    </a:cubicBezTo>
                    <a:cubicBezTo>
                      <a:pt x="1480" y="386"/>
                      <a:pt x="1433" y="505"/>
                      <a:pt x="1386" y="630"/>
                    </a:cubicBezTo>
                    <a:cubicBezTo>
                      <a:pt x="1293" y="877"/>
                      <a:pt x="1089" y="1060"/>
                      <a:pt x="830" y="1060"/>
                    </a:cubicBezTo>
                    <a:cubicBezTo>
                      <a:pt x="776" y="1060"/>
                      <a:pt x="720" y="1052"/>
                      <a:pt x="661" y="1035"/>
                    </a:cubicBezTo>
                    <a:cubicBezTo>
                      <a:pt x="629" y="1025"/>
                      <a:pt x="596" y="1021"/>
                      <a:pt x="563" y="1014"/>
                    </a:cubicBezTo>
                    <a:cubicBezTo>
                      <a:pt x="533" y="1009"/>
                      <a:pt x="506" y="1007"/>
                      <a:pt x="481" y="1007"/>
                    </a:cubicBezTo>
                    <a:cubicBezTo>
                      <a:pt x="383" y="1007"/>
                      <a:pt x="322" y="1048"/>
                      <a:pt x="267" y="1149"/>
                    </a:cubicBezTo>
                    <a:cubicBezTo>
                      <a:pt x="199" y="1276"/>
                      <a:pt x="179" y="1409"/>
                      <a:pt x="256" y="1538"/>
                    </a:cubicBezTo>
                    <a:cubicBezTo>
                      <a:pt x="299" y="1610"/>
                      <a:pt x="344" y="1685"/>
                      <a:pt x="391" y="1753"/>
                    </a:cubicBezTo>
                    <a:cubicBezTo>
                      <a:pt x="553" y="1992"/>
                      <a:pt x="547" y="2199"/>
                      <a:pt x="363" y="2422"/>
                    </a:cubicBezTo>
                    <a:cubicBezTo>
                      <a:pt x="301" y="2496"/>
                      <a:pt x="228" y="2557"/>
                      <a:pt x="164" y="2629"/>
                    </a:cubicBezTo>
                    <a:cubicBezTo>
                      <a:pt x="1" y="2825"/>
                      <a:pt x="70" y="3075"/>
                      <a:pt x="310" y="3148"/>
                    </a:cubicBezTo>
                    <a:cubicBezTo>
                      <a:pt x="394" y="3166"/>
                      <a:pt x="471" y="3181"/>
                      <a:pt x="540" y="3181"/>
                    </a:cubicBezTo>
                    <a:cubicBezTo>
                      <a:pt x="686" y="3181"/>
                      <a:pt x="795" y="3114"/>
                      <a:pt x="856" y="2866"/>
                    </a:cubicBezTo>
                    <a:cubicBezTo>
                      <a:pt x="1003" y="2291"/>
                      <a:pt x="1249" y="1757"/>
                      <a:pt x="1556" y="1248"/>
                    </a:cubicBezTo>
                    <a:cubicBezTo>
                      <a:pt x="1713" y="988"/>
                      <a:pt x="1887" y="736"/>
                      <a:pt x="2051" y="476"/>
                    </a:cubicBezTo>
                    <a:cubicBezTo>
                      <a:pt x="2159" y="304"/>
                      <a:pt x="2124" y="174"/>
                      <a:pt x="1954" y="57"/>
                    </a:cubicBezTo>
                    <a:cubicBezTo>
                      <a:pt x="1901" y="20"/>
                      <a:pt x="1854" y="1"/>
                      <a:pt x="18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a:off x="4351725" y="3016100"/>
                <a:ext cx="82250" cy="37500"/>
              </a:xfrm>
              <a:custGeom>
                <a:rect b="b" l="l" r="r" t="t"/>
                <a:pathLst>
                  <a:path extrusionOk="0" h="1500" w="3290">
                    <a:moveTo>
                      <a:pt x="1890" y="1"/>
                    </a:moveTo>
                    <a:cubicBezTo>
                      <a:pt x="1856" y="1"/>
                      <a:pt x="1818" y="10"/>
                      <a:pt x="1776" y="27"/>
                    </a:cubicBezTo>
                    <a:cubicBezTo>
                      <a:pt x="1694" y="64"/>
                      <a:pt x="1615" y="109"/>
                      <a:pt x="1535" y="156"/>
                    </a:cubicBezTo>
                    <a:cubicBezTo>
                      <a:pt x="1415" y="226"/>
                      <a:pt x="1294" y="260"/>
                      <a:pt x="1173" y="260"/>
                    </a:cubicBezTo>
                    <a:cubicBezTo>
                      <a:pt x="1062" y="260"/>
                      <a:pt x="951" y="231"/>
                      <a:pt x="839" y="175"/>
                    </a:cubicBezTo>
                    <a:cubicBezTo>
                      <a:pt x="759" y="134"/>
                      <a:pt x="682" y="85"/>
                      <a:pt x="596" y="52"/>
                    </a:cubicBezTo>
                    <a:cubicBezTo>
                      <a:pt x="548" y="31"/>
                      <a:pt x="490" y="9"/>
                      <a:pt x="441" y="9"/>
                    </a:cubicBezTo>
                    <a:cubicBezTo>
                      <a:pt x="427" y="9"/>
                      <a:pt x="414" y="11"/>
                      <a:pt x="401" y="15"/>
                    </a:cubicBezTo>
                    <a:cubicBezTo>
                      <a:pt x="256" y="73"/>
                      <a:pt x="111" y="146"/>
                      <a:pt x="0" y="269"/>
                    </a:cubicBezTo>
                    <a:cubicBezTo>
                      <a:pt x="41" y="383"/>
                      <a:pt x="135" y="400"/>
                      <a:pt x="221" y="431"/>
                    </a:cubicBezTo>
                    <a:cubicBezTo>
                      <a:pt x="774" y="615"/>
                      <a:pt x="1328" y="801"/>
                      <a:pt x="1883" y="977"/>
                    </a:cubicBezTo>
                    <a:cubicBezTo>
                      <a:pt x="2230" y="1087"/>
                      <a:pt x="2558" y="1241"/>
                      <a:pt x="2873" y="1425"/>
                    </a:cubicBezTo>
                    <a:cubicBezTo>
                      <a:pt x="2916" y="1449"/>
                      <a:pt x="2963" y="1476"/>
                      <a:pt x="3008" y="1488"/>
                    </a:cubicBezTo>
                    <a:cubicBezTo>
                      <a:pt x="3034" y="1496"/>
                      <a:pt x="3057" y="1500"/>
                      <a:pt x="3078" y="1500"/>
                    </a:cubicBezTo>
                    <a:cubicBezTo>
                      <a:pt x="3146" y="1500"/>
                      <a:pt x="3189" y="1459"/>
                      <a:pt x="3213" y="1376"/>
                    </a:cubicBezTo>
                    <a:cubicBezTo>
                      <a:pt x="3290" y="1108"/>
                      <a:pt x="3156" y="919"/>
                      <a:pt x="2898" y="919"/>
                    </a:cubicBezTo>
                    <a:cubicBezTo>
                      <a:pt x="2883" y="919"/>
                      <a:pt x="2867" y="920"/>
                      <a:pt x="2850" y="922"/>
                    </a:cubicBezTo>
                    <a:cubicBezTo>
                      <a:pt x="2822" y="924"/>
                      <a:pt x="2793" y="928"/>
                      <a:pt x="2764" y="930"/>
                    </a:cubicBezTo>
                    <a:cubicBezTo>
                      <a:pt x="2735" y="932"/>
                      <a:pt x="2707" y="934"/>
                      <a:pt x="2680" y="934"/>
                    </a:cubicBezTo>
                    <a:cubicBezTo>
                      <a:pt x="2381" y="934"/>
                      <a:pt x="2202" y="778"/>
                      <a:pt x="2134" y="461"/>
                    </a:cubicBezTo>
                    <a:cubicBezTo>
                      <a:pt x="2114" y="361"/>
                      <a:pt x="2098" y="259"/>
                      <a:pt x="2067" y="160"/>
                    </a:cubicBezTo>
                    <a:cubicBezTo>
                      <a:pt x="2032" y="54"/>
                      <a:pt x="1973" y="1"/>
                      <a:pt x="18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4456375" y="2781600"/>
                <a:ext cx="24825" cy="26425"/>
              </a:xfrm>
              <a:custGeom>
                <a:rect b="b" l="l" r="r" t="t"/>
                <a:pathLst>
                  <a:path extrusionOk="0" h="1057" w="993">
                    <a:moveTo>
                      <a:pt x="351" y="1"/>
                    </a:moveTo>
                    <a:cubicBezTo>
                      <a:pt x="299" y="1"/>
                      <a:pt x="246" y="4"/>
                      <a:pt x="193" y="9"/>
                    </a:cubicBezTo>
                    <a:cubicBezTo>
                      <a:pt x="17" y="27"/>
                      <a:pt x="0" y="60"/>
                      <a:pt x="78" y="219"/>
                    </a:cubicBezTo>
                    <a:cubicBezTo>
                      <a:pt x="195" y="463"/>
                      <a:pt x="307" y="710"/>
                      <a:pt x="420" y="956"/>
                    </a:cubicBezTo>
                    <a:cubicBezTo>
                      <a:pt x="430" y="984"/>
                      <a:pt x="430" y="1023"/>
                      <a:pt x="436" y="1056"/>
                    </a:cubicBezTo>
                    <a:cubicBezTo>
                      <a:pt x="459" y="1050"/>
                      <a:pt x="481" y="1046"/>
                      <a:pt x="502" y="1044"/>
                    </a:cubicBezTo>
                    <a:cubicBezTo>
                      <a:pt x="538" y="864"/>
                      <a:pt x="653" y="745"/>
                      <a:pt x="792" y="643"/>
                    </a:cubicBezTo>
                    <a:cubicBezTo>
                      <a:pt x="993" y="487"/>
                      <a:pt x="989" y="328"/>
                      <a:pt x="796" y="154"/>
                    </a:cubicBezTo>
                    <a:cubicBezTo>
                      <a:pt x="662" y="32"/>
                      <a:pt x="510" y="1"/>
                      <a:pt x="351"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4437150" y="3092650"/>
                <a:ext cx="29675" cy="23325"/>
              </a:xfrm>
              <a:custGeom>
                <a:rect b="b" l="l" r="r" t="t"/>
                <a:pathLst>
                  <a:path extrusionOk="0" h="933" w="1187">
                    <a:moveTo>
                      <a:pt x="31" y="1"/>
                    </a:moveTo>
                    <a:cubicBezTo>
                      <a:pt x="20" y="1"/>
                      <a:pt x="10" y="1"/>
                      <a:pt x="0" y="2"/>
                    </a:cubicBezTo>
                    <a:cubicBezTo>
                      <a:pt x="78" y="163"/>
                      <a:pt x="999" y="883"/>
                      <a:pt x="1187" y="933"/>
                    </a:cubicBezTo>
                    <a:cubicBezTo>
                      <a:pt x="1035" y="500"/>
                      <a:pt x="41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a:off x="4426950" y="2747950"/>
                <a:ext cx="17075" cy="11675"/>
              </a:xfrm>
              <a:custGeom>
                <a:rect b="b" l="l" r="r" t="t"/>
                <a:pathLst>
                  <a:path extrusionOk="0" h="467" w="683">
                    <a:moveTo>
                      <a:pt x="368" y="0"/>
                    </a:moveTo>
                    <a:cubicBezTo>
                      <a:pt x="252" y="0"/>
                      <a:pt x="132" y="31"/>
                      <a:pt x="1" y="74"/>
                    </a:cubicBezTo>
                    <a:cubicBezTo>
                      <a:pt x="58" y="123"/>
                      <a:pt x="87" y="154"/>
                      <a:pt x="120" y="176"/>
                    </a:cubicBezTo>
                    <a:cubicBezTo>
                      <a:pt x="222" y="248"/>
                      <a:pt x="326" y="313"/>
                      <a:pt x="429" y="385"/>
                    </a:cubicBezTo>
                    <a:cubicBezTo>
                      <a:pt x="506" y="437"/>
                      <a:pt x="558" y="466"/>
                      <a:pt x="594" y="466"/>
                    </a:cubicBezTo>
                    <a:cubicBezTo>
                      <a:pt x="645" y="466"/>
                      <a:pt x="661" y="406"/>
                      <a:pt x="672" y="272"/>
                    </a:cubicBezTo>
                    <a:cubicBezTo>
                      <a:pt x="674" y="233"/>
                      <a:pt x="682" y="186"/>
                      <a:pt x="664" y="156"/>
                    </a:cubicBezTo>
                    <a:cubicBezTo>
                      <a:pt x="635" y="109"/>
                      <a:pt x="598" y="43"/>
                      <a:pt x="549" y="29"/>
                    </a:cubicBezTo>
                    <a:cubicBezTo>
                      <a:pt x="489" y="9"/>
                      <a:pt x="429" y="0"/>
                      <a:pt x="368" y="0"/>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a:off x="4418825" y="2705800"/>
                <a:ext cx="5700" cy="10250"/>
              </a:xfrm>
              <a:custGeom>
                <a:rect b="b" l="l" r="r" t="t"/>
                <a:pathLst>
                  <a:path extrusionOk="0" h="410" w="228">
                    <a:moveTo>
                      <a:pt x="1" y="0"/>
                    </a:moveTo>
                    <a:lnTo>
                      <a:pt x="1" y="0"/>
                    </a:lnTo>
                    <a:cubicBezTo>
                      <a:pt x="25" y="141"/>
                      <a:pt x="48" y="272"/>
                      <a:pt x="74" y="409"/>
                    </a:cubicBezTo>
                    <a:cubicBezTo>
                      <a:pt x="228" y="231"/>
                      <a:pt x="203" y="103"/>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a:off x="4604350" y="3463050"/>
                <a:ext cx="32300" cy="31725"/>
              </a:xfrm>
              <a:custGeom>
                <a:rect b="b" l="l" r="r" t="t"/>
                <a:pathLst>
                  <a:path extrusionOk="0" h="1269" w="1292">
                    <a:moveTo>
                      <a:pt x="204" y="1"/>
                    </a:moveTo>
                    <a:cubicBezTo>
                      <a:pt x="137" y="1"/>
                      <a:pt x="83" y="54"/>
                      <a:pt x="62" y="152"/>
                    </a:cubicBezTo>
                    <a:cubicBezTo>
                      <a:pt x="0" y="428"/>
                      <a:pt x="2" y="704"/>
                      <a:pt x="127" y="966"/>
                    </a:cubicBezTo>
                    <a:cubicBezTo>
                      <a:pt x="223" y="1164"/>
                      <a:pt x="389" y="1268"/>
                      <a:pt x="567" y="1268"/>
                    </a:cubicBezTo>
                    <a:cubicBezTo>
                      <a:pt x="685" y="1268"/>
                      <a:pt x="808" y="1222"/>
                      <a:pt x="919" y="1125"/>
                    </a:cubicBezTo>
                    <a:cubicBezTo>
                      <a:pt x="1087" y="982"/>
                      <a:pt x="1181" y="788"/>
                      <a:pt x="1252" y="536"/>
                    </a:cubicBezTo>
                    <a:cubicBezTo>
                      <a:pt x="1263" y="461"/>
                      <a:pt x="1291" y="344"/>
                      <a:pt x="1291" y="221"/>
                    </a:cubicBezTo>
                    <a:cubicBezTo>
                      <a:pt x="1291" y="174"/>
                      <a:pt x="1236" y="113"/>
                      <a:pt x="1189" y="88"/>
                    </a:cubicBezTo>
                    <a:cubicBezTo>
                      <a:pt x="1174" y="80"/>
                      <a:pt x="1160" y="77"/>
                      <a:pt x="1146" y="77"/>
                    </a:cubicBezTo>
                    <a:cubicBezTo>
                      <a:pt x="1101" y="77"/>
                      <a:pt x="1065" y="117"/>
                      <a:pt x="1042" y="164"/>
                    </a:cubicBezTo>
                    <a:cubicBezTo>
                      <a:pt x="1021" y="211"/>
                      <a:pt x="1005" y="260"/>
                      <a:pt x="993" y="307"/>
                    </a:cubicBezTo>
                    <a:cubicBezTo>
                      <a:pt x="974" y="385"/>
                      <a:pt x="931" y="551"/>
                      <a:pt x="894" y="620"/>
                    </a:cubicBezTo>
                    <a:cubicBezTo>
                      <a:pt x="829" y="743"/>
                      <a:pt x="806" y="790"/>
                      <a:pt x="710" y="888"/>
                    </a:cubicBezTo>
                    <a:cubicBezTo>
                      <a:pt x="664" y="936"/>
                      <a:pt x="615" y="959"/>
                      <a:pt x="569" y="959"/>
                    </a:cubicBezTo>
                    <a:cubicBezTo>
                      <a:pt x="501" y="959"/>
                      <a:pt x="439" y="909"/>
                      <a:pt x="401" y="819"/>
                    </a:cubicBezTo>
                    <a:cubicBezTo>
                      <a:pt x="366" y="733"/>
                      <a:pt x="342" y="634"/>
                      <a:pt x="336" y="540"/>
                    </a:cubicBezTo>
                    <a:cubicBezTo>
                      <a:pt x="328" y="430"/>
                      <a:pt x="340" y="315"/>
                      <a:pt x="346" y="203"/>
                    </a:cubicBezTo>
                    <a:cubicBezTo>
                      <a:pt x="350" y="113"/>
                      <a:pt x="342" y="29"/>
                      <a:pt x="236" y="4"/>
                    </a:cubicBezTo>
                    <a:cubicBezTo>
                      <a:pt x="225" y="2"/>
                      <a:pt x="214"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4652875" y="3465600"/>
                <a:ext cx="10825" cy="14750"/>
              </a:xfrm>
              <a:custGeom>
                <a:rect b="b" l="l" r="r" t="t"/>
                <a:pathLst>
                  <a:path extrusionOk="0" h="590" w="433">
                    <a:moveTo>
                      <a:pt x="263" y="1"/>
                    </a:moveTo>
                    <a:cubicBezTo>
                      <a:pt x="218" y="1"/>
                      <a:pt x="172" y="19"/>
                      <a:pt x="136" y="60"/>
                    </a:cubicBezTo>
                    <a:cubicBezTo>
                      <a:pt x="42" y="168"/>
                      <a:pt x="1" y="297"/>
                      <a:pt x="34" y="438"/>
                    </a:cubicBezTo>
                    <a:cubicBezTo>
                      <a:pt x="52" y="517"/>
                      <a:pt x="122" y="590"/>
                      <a:pt x="202" y="590"/>
                    </a:cubicBezTo>
                    <a:cubicBezTo>
                      <a:pt x="203" y="590"/>
                      <a:pt x="204" y="590"/>
                      <a:pt x="205" y="590"/>
                    </a:cubicBezTo>
                    <a:cubicBezTo>
                      <a:pt x="334" y="588"/>
                      <a:pt x="375" y="471"/>
                      <a:pt x="385" y="455"/>
                    </a:cubicBezTo>
                    <a:cubicBezTo>
                      <a:pt x="412" y="404"/>
                      <a:pt x="422" y="348"/>
                      <a:pt x="426" y="295"/>
                    </a:cubicBezTo>
                    <a:cubicBezTo>
                      <a:pt x="430" y="244"/>
                      <a:pt x="433" y="191"/>
                      <a:pt x="422" y="140"/>
                    </a:cubicBezTo>
                    <a:cubicBezTo>
                      <a:pt x="405" y="51"/>
                      <a:pt x="336"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4580300" y="3456825"/>
                <a:ext cx="10825" cy="14775"/>
              </a:xfrm>
              <a:custGeom>
                <a:rect b="b" l="l" r="r" t="t"/>
                <a:pathLst>
                  <a:path extrusionOk="0" h="591" w="433">
                    <a:moveTo>
                      <a:pt x="263" y="1"/>
                    </a:moveTo>
                    <a:cubicBezTo>
                      <a:pt x="219" y="1"/>
                      <a:pt x="173" y="20"/>
                      <a:pt x="136" y="61"/>
                    </a:cubicBezTo>
                    <a:cubicBezTo>
                      <a:pt x="42" y="167"/>
                      <a:pt x="1" y="298"/>
                      <a:pt x="33" y="439"/>
                    </a:cubicBezTo>
                    <a:cubicBezTo>
                      <a:pt x="52" y="518"/>
                      <a:pt x="121" y="591"/>
                      <a:pt x="202" y="591"/>
                    </a:cubicBezTo>
                    <a:cubicBezTo>
                      <a:pt x="203" y="591"/>
                      <a:pt x="204" y="591"/>
                      <a:pt x="205" y="591"/>
                    </a:cubicBezTo>
                    <a:cubicBezTo>
                      <a:pt x="336" y="587"/>
                      <a:pt x="377" y="472"/>
                      <a:pt x="387" y="454"/>
                    </a:cubicBezTo>
                    <a:cubicBezTo>
                      <a:pt x="412" y="403"/>
                      <a:pt x="422" y="349"/>
                      <a:pt x="428" y="296"/>
                    </a:cubicBezTo>
                    <a:cubicBezTo>
                      <a:pt x="430" y="245"/>
                      <a:pt x="432" y="192"/>
                      <a:pt x="422" y="141"/>
                    </a:cubicBezTo>
                    <a:cubicBezTo>
                      <a:pt x="404" y="52"/>
                      <a:pt x="336"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4304975" y="2527400"/>
                <a:ext cx="833225" cy="1149275"/>
              </a:xfrm>
              <a:custGeom>
                <a:rect b="b" l="l" r="r" t="t"/>
                <a:pathLst>
                  <a:path extrusionOk="0" h="45971" w="33329">
                    <a:moveTo>
                      <a:pt x="4555" y="7136"/>
                    </a:moveTo>
                    <a:lnTo>
                      <a:pt x="4555" y="7136"/>
                    </a:lnTo>
                    <a:cubicBezTo>
                      <a:pt x="4757" y="7239"/>
                      <a:pt x="4782" y="7367"/>
                      <a:pt x="4628" y="7545"/>
                    </a:cubicBezTo>
                    <a:cubicBezTo>
                      <a:pt x="4602" y="7408"/>
                      <a:pt x="4579" y="7277"/>
                      <a:pt x="4555" y="7136"/>
                    </a:cubicBezTo>
                    <a:close/>
                    <a:moveTo>
                      <a:pt x="5247" y="8822"/>
                    </a:moveTo>
                    <a:cubicBezTo>
                      <a:pt x="5308" y="8822"/>
                      <a:pt x="5368" y="8831"/>
                      <a:pt x="5428" y="8851"/>
                    </a:cubicBezTo>
                    <a:cubicBezTo>
                      <a:pt x="5477" y="8865"/>
                      <a:pt x="5514" y="8931"/>
                      <a:pt x="5543" y="8978"/>
                    </a:cubicBezTo>
                    <a:cubicBezTo>
                      <a:pt x="5561" y="9008"/>
                      <a:pt x="5553" y="9055"/>
                      <a:pt x="5551" y="9094"/>
                    </a:cubicBezTo>
                    <a:cubicBezTo>
                      <a:pt x="5540" y="9228"/>
                      <a:pt x="5524" y="9288"/>
                      <a:pt x="5473" y="9288"/>
                    </a:cubicBezTo>
                    <a:cubicBezTo>
                      <a:pt x="5437" y="9288"/>
                      <a:pt x="5385" y="9259"/>
                      <a:pt x="5308" y="9207"/>
                    </a:cubicBezTo>
                    <a:cubicBezTo>
                      <a:pt x="5205" y="9135"/>
                      <a:pt x="5101" y="9070"/>
                      <a:pt x="4999" y="8998"/>
                    </a:cubicBezTo>
                    <a:cubicBezTo>
                      <a:pt x="4966" y="8976"/>
                      <a:pt x="4937" y="8945"/>
                      <a:pt x="4880" y="8896"/>
                    </a:cubicBezTo>
                    <a:cubicBezTo>
                      <a:pt x="5011" y="8853"/>
                      <a:pt x="5131" y="8822"/>
                      <a:pt x="5247" y="8822"/>
                    </a:cubicBezTo>
                    <a:close/>
                    <a:moveTo>
                      <a:pt x="6407" y="10169"/>
                    </a:moveTo>
                    <a:cubicBezTo>
                      <a:pt x="6566" y="10169"/>
                      <a:pt x="6718" y="10200"/>
                      <a:pt x="6852" y="10322"/>
                    </a:cubicBezTo>
                    <a:cubicBezTo>
                      <a:pt x="7045" y="10496"/>
                      <a:pt x="7049" y="10655"/>
                      <a:pt x="6848" y="10811"/>
                    </a:cubicBezTo>
                    <a:cubicBezTo>
                      <a:pt x="6709" y="10913"/>
                      <a:pt x="6594" y="11032"/>
                      <a:pt x="6558" y="11212"/>
                    </a:cubicBezTo>
                    <a:cubicBezTo>
                      <a:pt x="6537" y="11214"/>
                      <a:pt x="6515" y="11218"/>
                      <a:pt x="6492" y="11224"/>
                    </a:cubicBezTo>
                    <a:cubicBezTo>
                      <a:pt x="6486" y="11191"/>
                      <a:pt x="6486" y="11152"/>
                      <a:pt x="6476" y="11124"/>
                    </a:cubicBezTo>
                    <a:cubicBezTo>
                      <a:pt x="6363" y="10878"/>
                      <a:pt x="6251" y="10631"/>
                      <a:pt x="6134" y="10387"/>
                    </a:cubicBezTo>
                    <a:cubicBezTo>
                      <a:pt x="6056" y="10228"/>
                      <a:pt x="6073" y="10195"/>
                      <a:pt x="6249" y="10177"/>
                    </a:cubicBezTo>
                    <a:cubicBezTo>
                      <a:pt x="6302" y="10172"/>
                      <a:pt x="6355" y="10169"/>
                      <a:pt x="6407" y="10169"/>
                    </a:cubicBezTo>
                    <a:close/>
                    <a:moveTo>
                      <a:pt x="3998" y="3538"/>
                    </a:moveTo>
                    <a:cubicBezTo>
                      <a:pt x="4076" y="3538"/>
                      <a:pt x="4143" y="3583"/>
                      <a:pt x="4205" y="3677"/>
                    </a:cubicBezTo>
                    <a:cubicBezTo>
                      <a:pt x="4248" y="3744"/>
                      <a:pt x="4285" y="3816"/>
                      <a:pt x="4334" y="3877"/>
                    </a:cubicBezTo>
                    <a:cubicBezTo>
                      <a:pt x="4421" y="3990"/>
                      <a:pt x="4533" y="4047"/>
                      <a:pt x="4646" y="4047"/>
                    </a:cubicBezTo>
                    <a:cubicBezTo>
                      <a:pt x="4752" y="4047"/>
                      <a:pt x="4859" y="3997"/>
                      <a:pt x="4947" y="3898"/>
                    </a:cubicBezTo>
                    <a:cubicBezTo>
                      <a:pt x="4988" y="3848"/>
                      <a:pt x="5021" y="3795"/>
                      <a:pt x="5062" y="3748"/>
                    </a:cubicBezTo>
                    <a:cubicBezTo>
                      <a:pt x="5107" y="3699"/>
                      <a:pt x="5153" y="3674"/>
                      <a:pt x="5196" y="3674"/>
                    </a:cubicBezTo>
                    <a:cubicBezTo>
                      <a:pt x="5248" y="3674"/>
                      <a:pt x="5295" y="3712"/>
                      <a:pt x="5328" y="3785"/>
                    </a:cubicBezTo>
                    <a:cubicBezTo>
                      <a:pt x="5369" y="3877"/>
                      <a:pt x="5404" y="3975"/>
                      <a:pt x="5420" y="4076"/>
                    </a:cubicBezTo>
                    <a:cubicBezTo>
                      <a:pt x="5443" y="4221"/>
                      <a:pt x="5398" y="4280"/>
                      <a:pt x="5256" y="4331"/>
                    </a:cubicBezTo>
                    <a:cubicBezTo>
                      <a:pt x="5144" y="4372"/>
                      <a:pt x="5029" y="4405"/>
                      <a:pt x="4921" y="4454"/>
                    </a:cubicBezTo>
                    <a:cubicBezTo>
                      <a:pt x="4778" y="4517"/>
                      <a:pt x="4669" y="4620"/>
                      <a:pt x="4598" y="4767"/>
                    </a:cubicBezTo>
                    <a:cubicBezTo>
                      <a:pt x="4497" y="4972"/>
                      <a:pt x="4528" y="5152"/>
                      <a:pt x="4696" y="5303"/>
                    </a:cubicBezTo>
                    <a:cubicBezTo>
                      <a:pt x="4735" y="5336"/>
                      <a:pt x="4776" y="5364"/>
                      <a:pt x="4815" y="5401"/>
                    </a:cubicBezTo>
                    <a:cubicBezTo>
                      <a:pt x="4935" y="5510"/>
                      <a:pt x="4941" y="5622"/>
                      <a:pt x="4827" y="5739"/>
                    </a:cubicBezTo>
                    <a:cubicBezTo>
                      <a:pt x="4759" y="5806"/>
                      <a:pt x="4675" y="5856"/>
                      <a:pt x="4598" y="5913"/>
                    </a:cubicBezTo>
                    <a:cubicBezTo>
                      <a:pt x="4516" y="5970"/>
                      <a:pt x="4426" y="6021"/>
                      <a:pt x="4348" y="6089"/>
                    </a:cubicBezTo>
                    <a:cubicBezTo>
                      <a:pt x="4119" y="6293"/>
                      <a:pt x="4070" y="6600"/>
                      <a:pt x="4199" y="6878"/>
                    </a:cubicBezTo>
                    <a:cubicBezTo>
                      <a:pt x="4317" y="7138"/>
                      <a:pt x="4358" y="7421"/>
                      <a:pt x="4377" y="7705"/>
                    </a:cubicBezTo>
                    <a:cubicBezTo>
                      <a:pt x="4379" y="7754"/>
                      <a:pt x="4358" y="7805"/>
                      <a:pt x="4336" y="7848"/>
                    </a:cubicBezTo>
                    <a:cubicBezTo>
                      <a:pt x="4313" y="7895"/>
                      <a:pt x="4274" y="7940"/>
                      <a:pt x="4244" y="7989"/>
                    </a:cubicBezTo>
                    <a:cubicBezTo>
                      <a:pt x="4037" y="8309"/>
                      <a:pt x="4070" y="8667"/>
                      <a:pt x="4366" y="8904"/>
                    </a:cubicBezTo>
                    <a:cubicBezTo>
                      <a:pt x="4628" y="9117"/>
                      <a:pt x="4921" y="9295"/>
                      <a:pt x="5197" y="9493"/>
                    </a:cubicBezTo>
                    <a:cubicBezTo>
                      <a:pt x="5265" y="9540"/>
                      <a:pt x="5353" y="9591"/>
                      <a:pt x="5381" y="9661"/>
                    </a:cubicBezTo>
                    <a:cubicBezTo>
                      <a:pt x="5604" y="10211"/>
                      <a:pt x="6013" y="10672"/>
                      <a:pt x="6183" y="11249"/>
                    </a:cubicBezTo>
                    <a:cubicBezTo>
                      <a:pt x="6238" y="11443"/>
                      <a:pt x="6173" y="11592"/>
                      <a:pt x="5979" y="11643"/>
                    </a:cubicBezTo>
                    <a:cubicBezTo>
                      <a:pt x="5923" y="11657"/>
                      <a:pt x="5861" y="11666"/>
                      <a:pt x="5801" y="11666"/>
                    </a:cubicBezTo>
                    <a:cubicBezTo>
                      <a:pt x="5753" y="11666"/>
                      <a:pt x="5706" y="11660"/>
                      <a:pt x="5664" y="11648"/>
                    </a:cubicBezTo>
                    <a:cubicBezTo>
                      <a:pt x="5332" y="11551"/>
                      <a:pt x="5089" y="11345"/>
                      <a:pt x="4919" y="11042"/>
                    </a:cubicBezTo>
                    <a:cubicBezTo>
                      <a:pt x="4634" y="10530"/>
                      <a:pt x="4315" y="10041"/>
                      <a:pt x="3912" y="9616"/>
                    </a:cubicBezTo>
                    <a:cubicBezTo>
                      <a:pt x="3792" y="9489"/>
                      <a:pt x="3673" y="9356"/>
                      <a:pt x="3577" y="9211"/>
                    </a:cubicBezTo>
                    <a:cubicBezTo>
                      <a:pt x="3413" y="8961"/>
                      <a:pt x="3264" y="8697"/>
                      <a:pt x="3108" y="8442"/>
                    </a:cubicBezTo>
                    <a:cubicBezTo>
                      <a:pt x="3059" y="8364"/>
                      <a:pt x="3014" y="8288"/>
                      <a:pt x="2949" y="8225"/>
                    </a:cubicBezTo>
                    <a:cubicBezTo>
                      <a:pt x="2930" y="8204"/>
                      <a:pt x="2891" y="8193"/>
                      <a:pt x="2856" y="8193"/>
                    </a:cubicBezTo>
                    <a:cubicBezTo>
                      <a:pt x="2840" y="8193"/>
                      <a:pt x="2824" y="8196"/>
                      <a:pt x="2812" y="8200"/>
                    </a:cubicBezTo>
                    <a:cubicBezTo>
                      <a:pt x="2783" y="8210"/>
                      <a:pt x="2758" y="8278"/>
                      <a:pt x="2762" y="8317"/>
                    </a:cubicBezTo>
                    <a:cubicBezTo>
                      <a:pt x="2771" y="8388"/>
                      <a:pt x="2791" y="8462"/>
                      <a:pt x="2820" y="8527"/>
                    </a:cubicBezTo>
                    <a:cubicBezTo>
                      <a:pt x="2983" y="8937"/>
                      <a:pt x="3223" y="9299"/>
                      <a:pt x="3507" y="9636"/>
                    </a:cubicBezTo>
                    <a:cubicBezTo>
                      <a:pt x="3761" y="9933"/>
                      <a:pt x="4017" y="10230"/>
                      <a:pt x="4246" y="10543"/>
                    </a:cubicBezTo>
                    <a:cubicBezTo>
                      <a:pt x="4385" y="10727"/>
                      <a:pt x="4479" y="10942"/>
                      <a:pt x="4589" y="11146"/>
                    </a:cubicBezTo>
                    <a:cubicBezTo>
                      <a:pt x="4675" y="11306"/>
                      <a:pt x="4637" y="11523"/>
                      <a:pt x="4452" y="11637"/>
                    </a:cubicBezTo>
                    <a:cubicBezTo>
                      <a:pt x="4369" y="11688"/>
                      <a:pt x="4299" y="11768"/>
                      <a:pt x="4225" y="11840"/>
                    </a:cubicBezTo>
                    <a:cubicBezTo>
                      <a:pt x="4164" y="11899"/>
                      <a:pt x="4109" y="11963"/>
                      <a:pt x="4049" y="12024"/>
                    </a:cubicBezTo>
                    <a:cubicBezTo>
                      <a:pt x="3883" y="12204"/>
                      <a:pt x="3702" y="12326"/>
                      <a:pt x="3497" y="12326"/>
                    </a:cubicBezTo>
                    <a:cubicBezTo>
                      <a:pt x="3394" y="12326"/>
                      <a:pt x="3286" y="12295"/>
                      <a:pt x="3170" y="12227"/>
                    </a:cubicBezTo>
                    <a:cubicBezTo>
                      <a:pt x="3078" y="12198"/>
                      <a:pt x="2998" y="12167"/>
                      <a:pt x="2916" y="12147"/>
                    </a:cubicBezTo>
                    <a:cubicBezTo>
                      <a:pt x="2850" y="12132"/>
                      <a:pt x="2785" y="12124"/>
                      <a:pt x="2722" y="12124"/>
                    </a:cubicBezTo>
                    <a:cubicBezTo>
                      <a:pt x="2557" y="12124"/>
                      <a:pt x="2404" y="12179"/>
                      <a:pt x="2267" y="12302"/>
                    </a:cubicBezTo>
                    <a:cubicBezTo>
                      <a:pt x="2172" y="12389"/>
                      <a:pt x="2089" y="12433"/>
                      <a:pt x="2003" y="12433"/>
                    </a:cubicBezTo>
                    <a:cubicBezTo>
                      <a:pt x="1933" y="12433"/>
                      <a:pt x="1862" y="12403"/>
                      <a:pt x="1780" y="12343"/>
                    </a:cubicBezTo>
                    <a:cubicBezTo>
                      <a:pt x="1652" y="12247"/>
                      <a:pt x="1621" y="12137"/>
                      <a:pt x="1674" y="11983"/>
                    </a:cubicBezTo>
                    <a:cubicBezTo>
                      <a:pt x="1705" y="11899"/>
                      <a:pt x="1748" y="11817"/>
                      <a:pt x="1774" y="11729"/>
                    </a:cubicBezTo>
                    <a:cubicBezTo>
                      <a:pt x="1862" y="11431"/>
                      <a:pt x="1778" y="11242"/>
                      <a:pt x="1498" y="11103"/>
                    </a:cubicBezTo>
                    <a:cubicBezTo>
                      <a:pt x="1418" y="11062"/>
                      <a:pt x="1330" y="11030"/>
                      <a:pt x="1253" y="10989"/>
                    </a:cubicBezTo>
                    <a:cubicBezTo>
                      <a:pt x="1019" y="10870"/>
                      <a:pt x="962" y="10655"/>
                      <a:pt x="1103" y="10436"/>
                    </a:cubicBezTo>
                    <a:cubicBezTo>
                      <a:pt x="1146" y="10367"/>
                      <a:pt x="1193" y="10305"/>
                      <a:pt x="1234" y="10236"/>
                    </a:cubicBezTo>
                    <a:cubicBezTo>
                      <a:pt x="1396" y="9960"/>
                      <a:pt x="1398" y="9690"/>
                      <a:pt x="1214" y="9422"/>
                    </a:cubicBezTo>
                    <a:cubicBezTo>
                      <a:pt x="1126" y="9293"/>
                      <a:pt x="1038" y="9170"/>
                      <a:pt x="966" y="9035"/>
                    </a:cubicBezTo>
                    <a:cubicBezTo>
                      <a:pt x="792" y="8705"/>
                      <a:pt x="960" y="8374"/>
                      <a:pt x="1324" y="8302"/>
                    </a:cubicBezTo>
                    <a:cubicBezTo>
                      <a:pt x="1375" y="8292"/>
                      <a:pt x="1426" y="8286"/>
                      <a:pt x="1474" y="8270"/>
                    </a:cubicBezTo>
                    <a:cubicBezTo>
                      <a:pt x="1776" y="8180"/>
                      <a:pt x="1934" y="7938"/>
                      <a:pt x="1893" y="7623"/>
                    </a:cubicBezTo>
                    <a:cubicBezTo>
                      <a:pt x="1881" y="7533"/>
                      <a:pt x="1860" y="7447"/>
                      <a:pt x="1842" y="7357"/>
                    </a:cubicBezTo>
                    <a:cubicBezTo>
                      <a:pt x="1813" y="7196"/>
                      <a:pt x="1807" y="7034"/>
                      <a:pt x="1860" y="6870"/>
                    </a:cubicBezTo>
                    <a:cubicBezTo>
                      <a:pt x="1920" y="6694"/>
                      <a:pt x="2036" y="6588"/>
                      <a:pt x="2216" y="6541"/>
                    </a:cubicBezTo>
                    <a:cubicBezTo>
                      <a:pt x="2271" y="6527"/>
                      <a:pt x="2329" y="6518"/>
                      <a:pt x="2384" y="6510"/>
                    </a:cubicBezTo>
                    <a:cubicBezTo>
                      <a:pt x="2826" y="6455"/>
                      <a:pt x="3026" y="6079"/>
                      <a:pt x="2996" y="5692"/>
                    </a:cubicBezTo>
                    <a:cubicBezTo>
                      <a:pt x="2988" y="5602"/>
                      <a:pt x="2959" y="5514"/>
                      <a:pt x="2953" y="5424"/>
                    </a:cubicBezTo>
                    <a:cubicBezTo>
                      <a:pt x="2945" y="5330"/>
                      <a:pt x="2947" y="5231"/>
                      <a:pt x="2959" y="5137"/>
                    </a:cubicBezTo>
                    <a:cubicBezTo>
                      <a:pt x="2973" y="5039"/>
                      <a:pt x="3037" y="4982"/>
                      <a:pt x="3133" y="4951"/>
                    </a:cubicBezTo>
                    <a:cubicBezTo>
                      <a:pt x="3225" y="4923"/>
                      <a:pt x="3321" y="4894"/>
                      <a:pt x="3403" y="4845"/>
                    </a:cubicBezTo>
                    <a:cubicBezTo>
                      <a:pt x="3597" y="4732"/>
                      <a:pt x="3689" y="4562"/>
                      <a:pt x="3661" y="4333"/>
                    </a:cubicBezTo>
                    <a:cubicBezTo>
                      <a:pt x="3648" y="4231"/>
                      <a:pt x="3628" y="4133"/>
                      <a:pt x="3618" y="4031"/>
                    </a:cubicBezTo>
                    <a:cubicBezTo>
                      <a:pt x="3601" y="3842"/>
                      <a:pt x="3667" y="3695"/>
                      <a:pt x="3830" y="3595"/>
                    </a:cubicBezTo>
                    <a:cubicBezTo>
                      <a:pt x="3892" y="3557"/>
                      <a:pt x="3948" y="3538"/>
                      <a:pt x="3998" y="3538"/>
                    </a:cubicBezTo>
                    <a:close/>
                    <a:moveTo>
                      <a:pt x="6754" y="11642"/>
                    </a:moveTo>
                    <a:cubicBezTo>
                      <a:pt x="6866" y="11642"/>
                      <a:pt x="6978" y="11683"/>
                      <a:pt x="7092" y="11760"/>
                    </a:cubicBezTo>
                    <a:cubicBezTo>
                      <a:pt x="7358" y="11942"/>
                      <a:pt x="7372" y="12049"/>
                      <a:pt x="7118" y="12243"/>
                    </a:cubicBezTo>
                    <a:cubicBezTo>
                      <a:pt x="6975" y="12353"/>
                      <a:pt x="6815" y="12447"/>
                      <a:pt x="6680" y="12566"/>
                    </a:cubicBezTo>
                    <a:cubicBezTo>
                      <a:pt x="6590" y="12644"/>
                      <a:pt x="6513" y="12740"/>
                      <a:pt x="6461" y="12842"/>
                    </a:cubicBezTo>
                    <a:cubicBezTo>
                      <a:pt x="6353" y="13057"/>
                      <a:pt x="6482" y="13309"/>
                      <a:pt x="6717" y="13356"/>
                    </a:cubicBezTo>
                    <a:cubicBezTo>
                      <a:pt x="6871" y="13387"/>
                      <a:pt x="7030" y="13391"/>
                      <a:pt x="7188" y="13413"/>
                    </a:cubicBezTo>
                    <a:cubicBezTo>
                      <a:pt x="7259" y="13425"/>
                      <a:pt x="7331" y="13452"/>
                      <a:pt x="7394" y="13485"/>
                    </a:cubicBezTo>
                    <a:cubicBezTo>
                      <a:pt x="7466" y="13524"/>
                      <a:pt x="7486" y="13585"/>
                      <a:pt x="7419" y="13650"/>
                    </a:cubicBezTo>
                    <a:cubicBezTo>
                      <a:pt x="7347" y="13724"/>
                      <a:pt x="7276" y="13796"/>
                      <a:pt x="7210" y="13873"/>
                    </a:cubicBezTo>
                    <a:cubicBezTo>
                      <a:pt x="7100" y="13998"/>
                      <a:pt x="7018" y="14135"/>
                      <a:pt x="6987" y="14305"/>
                    </a:cubicBezTo>
                    <a:cubicBezTo>
                      <a:pt x="6953" y="14516"/>
                      <a:pt x="7010" y="14682"/>
                      <a:pt x="7192" y="14786"/>
                    </a:cubicBezTo>
                    <a:cubicBezTo>
                      <a:pt x="7300" y="14847"/>
                      <a:pt x="7423" y="14878"/>
                      <a:pt x="7538" y="14925"/>
                    </a:cubicBezTo>
                    <a:cubicBezTo>
                      <a:pt x="7603" y="14950"/>
                      <a:pt x="7669" y="14978"/>
                      <a:pt x="7732" y="15005"/>
                    </a:cubicBezTo>
                    <a:cubicBezTo>
                      <a:pt x="7734" y="15023"/>
                      <a:pt x="7734" y="15044"/>
                      <a:pt x="7734" y="15064"/>
                    </a:cubicBezTo>
                    <a:cubicBezTo>
                      <a:pt x="7662" y="15115"/>
                      <a:pt x="7595" y="15173"/>
                      <a:pt x="7519" y="15218"/>
                    </a:cubicBezTo>
                    <a:cubicBezTo>
                      <a:pt x="7378" y="15310"/>
                      <a:pt x="7255" y="15414"/>
                      <a:pt x="7184" y="15572"/>
                    </a:cubicBezTo>
                    <a:cubicBezTo>
                      <a:pt x="7079" y="15801"/>
                      <a:pt x="7188" y="16028"/>
                      <a:pt x="7433" y="16083"/>
                    </a:cubicBezTo>
                    <a:cubicBezTo>
                      <a:pt x="7570" y="16114"/>
                      <a:pt x="7714" y="16118"/>
                      <a:pt x="7853" y="16144"/>
                    </a:cubicBezTo>
                    <a:cubicBezTo>
                      <a:pt x="7926" y="16155"/>
                      <a:pt x="7996" y="16177"/>
                      <a:pt x="8061" y="16208"/>
                    </a:cubicBezTo>
                    <a:cubicBezTo>
                      <a:pt x="8090" y="16220"/>
                      <a:pt x="8121" y="16271"/>
                      <a:pt x="8115" y="16298"/>
                    </a:cubicBezTo>
                    <a:cubicBezTo>
                      <a:pt x="8108" y="16325"/>
                      <a:pt x="8068" y="16351"/>
                      <a:pt x="8033" y="16370"/>
                    </a:cubicBezTo>
                    <a:cubicBezTo>
                      <a:pt x="8028" y="16372"/>
                      <a:pt x="8021" y="16373"/>
                      <a:pt x="8013" y="16373"/>
                    </a:cubicBezTo>
                    <a:cubicBezTo>
                      <a:pt x="7999" y="16373"/>
                      <a:pt x="7982" y="16369"/>
                      <a:pt x="7967" y="16365"/>
                    </a:cubicBezTo>
                    <a:cubicBezTo>
                      <a:pt x="7912" y="16355"/>
                      <a:pt x="7857" y="16351"/>
                      <a:pt x="7803" y="16351"/>
                    </a:cubicBezTo>
                    <a:cubicBezTo>
                      <a:pt x="7642" y="16351"/>
                      <a:pt x="7488" y="16391"/>
                      <a:pt x="7331" y="16437"/>
                    </a:cubicBezTo>
                    <a:cubicBezTo>
                      <a:pt x="7171" y="16484"/>
                      <a:pt x="7010" y="16519"/>
                      <a:pt x="6850" y="16548"/>
                    </a:cubicBezTo>
                    <a:cubicBezTo>
                      <a:pt x="6832" y="16551"/>
                      <a:pt x="6816" y="16552"/>
                      <a:pt x="6801" y="16552"/>
                    </a:cubicBezTo>
                    <a:cubicBezTo>
                      <a:pt x="6723" y="16552"/>
                      <a:pt x="6688" y="16507"/>
                      <a:pt x="6687" y="16412"/>
                    </a:cubicBezTo>
                    <a:cubicBezTo>
                      <a:pt x="6687" y="16322"/>
                      <a:pt x="6707" y="16232"/>
                      <a:pt x="6719" y="16144"/>
                    </a:cubicBezTo>
                    <a:cubicBezTo>
                      <a:pt x="6734" y="16044"/>
                      <a:pt x="6762" y="15942"/>
                      <a:pt x="6762" y="15842"/>
                    </a:cubicBezTo>
                    <a:cubicBezTo>
                      <a:pt x="6762" y="15582"/>
                      <a:pt x="6605" y="15420"/>
                      <a:pt x="6345" y="15398"/>
                    </a:cubicBezTo>
                    <a:cubicBezTo>
                      <a:pt x="6159" y="15381"/>
                      <a:pt x="6114" y="15338"/>
                      <a:pt x="6087" y="15154"/>
                    </a:cubicBezTo>
                    <a:cubicBezTo>
                      <a:pt x="6077" y="15064"/>
                      <a:pt x="6075" y="14972"/>
                      <a:pt x="6065" y="14882"/>
                    </a:cubicBezTo>
                    <a:cubicBezTo>
                      <a:pt x="6017" y="14452"/>
                      <a:pt x="5748" y="14289"/>
                      <a:pt x="5465" y="14289"/>
                    </a:cubicBezTo>
                    <a:cubicBezTo>
                      <a:pt x="5381" y="14289"/>
                      <a:pt x="5295" y="14303"/>
                      <a:pt x="5213" y="14330"/>
                    </a:cubicBezTo>
                    <a:cubicBezTo>
                      <a:pt x="5046" y="14385"/>
                      <a:pt x="4896" y="14498"/>
                      <a:pt x="4739" y="14590"/>
                    </a:cubicBezTo>
                    <a:cubicBezTo>
                      <a:pt x="4653" y="14641"/>
                      <a:pt x="4575" y="14712"/>
                      <a:pt x="4487" y="14757"/>
                    </a:cubicBezTo>
                    <a:cubicBezTo>
                      <a:pt x="4420" y="14791"/>
                      <a:pt x="4355" y="14807"/>
                      <a:pt x="4297" y="14807"/>
                    </a:cubicBezTo>
                    <a:cubicBezTo>
                      <a:pt x="4125" y="14807"/>
                      <a:pt x="4006" y="14670"/>
                      <a:pt x="4023" y="14448"/>
                    </a:cubicBezTo>
                    <a:cubicBezTo>
                      <a:pt x="4031" y="14348"/>
                      <a:pt x="4080" y="14254"/>
                      <a:pt x="4109" y="14156"/>
                    </a:cubicBezTo>
                    <a:cubicBezTo>
                      <a:pt x="4139" y="14047"/>
                      <a:pt x="4182" y="13939"/>
                      <a:pt x="4193" y="13828"/>
                    </a:cubicBezTo>
                    <a:cubicBezTo>
                      <a:pt x="4217" y="13569"/>
                      <a:pt x="4027" y="13344"/>
                      <a:pt x="3765" y="13337"/>
                    </a:cubicBezTo>
                    <a:cubicBezTo>
                      <a:pt x="3762" y="13337"/>
                      <a:pt x="3758" y="13337"/>
                      <a:pt x="3755" y="13337"/>
                    </a:cubicBezTo>
                    <a:cubicBezTo>
                      <a:pt x="3621" y="13337"/>
                      <a:pt x="3485" y="13377"/>
                      <a:pt x="3352" y="13405"/>
                    </a:cubicBezTo>
                    <a:cubicBezTo>
                      <a:pt x="3247" y="13425"/>
                      <a:pt x="3145" y="13468"/>
                      <a:pt x="3039" y="13481"/>
                    </a:cubicBezTo>
                    <a:cubicBezTo>
                      <a:pt x="3029" y="13482"/>
                      <a:pt x="3020" y="13483"/>
                      <a:pt x="3011" y="13483"/>
                    </a:cubicBezTo>
                    <a:cubicBezTo>
                      <a:pt x="2891" y="13483"/>
                      <a:pt x="2821" y="13371"/>
                      <a:pt x="2889" y="13264"/>
                    </a:cubicBezTo>
                    <a:cubicBezTo>
                      <a:pt x="3004" y="13078"/>
                      <a:pt x="3131" y="12898"/>
                      <a:pt x="3276" y="12732"/>
                    </a:cubicBezTo>
                    <a:cubicBezTo>
                      <a:pt x="3327" y="12673"/>
                      <a:pt x="3436" y="12648"/>
                      <a:pt x="3524" y="12638"/>
                    </a:cubicBezTo>
                    <a:cubicBezTo>
                      <a:pt x="3826" y="12601"/>
                      <a:pt x="4060" y="12445"/>
                      <a:pt x="4272" y="12237"/>
                    </a:cubicBezTo>
                    <a:cubicBezTo>
                      <a:pt x="4397" y="12108"/>
                      <a:pt x="4536" y="11991"/>
                      <a:pt x="4684" y="11885"/>
                    </a:cubicBezTo>
                    <a:cubicBezTo>
                      <a:pt x="4774" y="11819"/>
                      <a:pt x="4872" y="11787"/>
                      <a:pt x="4974" y="11787"/>
                    </a:cubicBezTo>
                    <a:cubicBezTo>
                      <a:pt x="5048" y="11787"/>
                      <a:pt x="5124" y="11804"/>
                      <a:pt x="5201" y="11838"/>
                    </a:cubicBezTo>
                    <a:cubicBezTo>
                      <a:pt x="5273" y="11868"/>
                      <a:pt x="5348" y="11889"/>
                      <a:pt x="5422" y="11920"/>
                    </a:cubicBezTo>
                    <a:cubicBezTo>
                      <a:pt x="5544" y="11969"/>
                      <a:pt x="5663" y="11992"/>
                      <a:pt x="5780" y="11992"/>
                    </a:cubicBezTo>
                    <a:cubicBezTo>
                      <a:pt x="5955" y="11992"/>
                      <a:pt x="6124" y="11940"/>
                      <a:pt x="6290" y="11844"/>
                    </a:cubicBezTo>
                    <a:cubicBezTo>
                      <a:pt x="6339" y="11819"/>
                      <a:pt x="6390" y="11791"/>
                      <a:pt x="6435" y="11758"/>
                    </a:cubicBezTo>
                    <a:cubicBezTo>
                      <a:pt x="6542" y="11679"/>
                      <a:pt x="6648" y="11642"/>
                      <a:pt x="6754" y="11642"/>
                    </a:cubicBezTo>
                    <a:close/>
                    <a:moveTo>
                      <a:pt x="3760" y="19549"/>
                    </a:moveTo>
                    <a:cubicBezTo>
                      <a:pt x="3843" y="19549"/>
                      <a:pt x="3902" y="19602"/>
                      <a:pt x="3937" y="19708"/>
                    </a:cubicBezTo>
                    <a:cubicBezTo>
                      <a:pt x="3968" y="19807"/>
                      <a:pt x="3984" y="19909"/>
                      <a:pt x="4004" y="20009"/>
                    </a:cubicBezTo>
                    <a:cubicBezTo>
                      <a:pt x="4072" y="20326"/>
                      <a:pt x="4251" y="20482"/>
                      <a:pt x="4550" y="20482"/>
                    </a:cubicBezTo>
                    <a:cubicBezTo>
                      <a:pt x="4577" y="20482"/>
                      <a:pt x="4605" y="20480"/>
                      <a:pt x="4634" y="20478"/>
                    </a:cubicBezTo>
                    <a:cubicBezTo>
                      <a:pt x="4663" y="20476"/>
                      <a:pt x="4692" y="20472"/>
                      <a:pt x="4720" y="20470"/>
                    </a:cubicBezTo>
                    <a:cubicBezTo>
                      <a:pt x="4737" y="20468"/>
                      <a:pt x="4753" y="20467"/>
                      <a:pt x="4768" y="20467"/>
                    </a:cubicBezTo>
                    <a:cubicBezTo>
                      <a:pt x="5026" y="20467"/>
                      <a:pt x="5160" y="20656"/>
                      <a:pt x="5083" y="20924"/>
                    </a:cubicBezTo>
                    <a:cubicBezTo>
                      <a:pt x="5059" y="21007"/>
                      <a:pt x="5016" y="21048"/>
                      <a:pt x="4948" y="21048"/>
                    </a:cubicBezTo>
                    <a:cubicBezTo>
                      <a:pt x="4927" y="21048"/>
                      <a:pt x="4904" y="21044"/>
                      <a:pt x="4878" y="21036"/>
                    </a:cubicBezTo>
                    <a:cubicBezTo>
                      <a:pt x="4833" y="21024"/>
                      <a:pt x="4786" y="20997"/>
                      <a:pt x="4743" y="20973"/>
                    </a:cubicBezTo>
                    <a:cubicBezTo>
                      <a:pt x="4428" y="20789"/>
                      <a:pt x="4100" y="20635"/>
                      <a:pt x="3753" y="20525"/>
                    </a:cubicBezTo>
                    <a:cubicBezTo>
                      <a:pt x="3198" y="20349"/>
                      <a:pt x="2644" y="20163"/>
                      <a:pt x="2091" y="19979"/>
                    </a:cubicBezTo>
                    <a:cubicBezTo>
                      <a:pt x="2005" y="19948"/>
                      <a:pt x="1911" y="19931"/>
                      <a:pt x="1870" y="19817"/>
                    </a:cubicBezTo>
                    <a:cubicBezTo>
                      <a:pt x="1981" y="19694"/>
                      <a:pt x="2126" y="19621"/>
                      <a:pt x="2271" y="19563"/>
                    </a:cubicBezTo>
                    <a:cubicBezTo>
                      <a:pt x="2284" y="19559"/>
                      <a:pt x="2297" y="19557"/>
                      <a:pt x="2311" y="19557"/>
                    </a:cubicBezTo>
                    <a:cubicBezTo>
                      <a:pt x="2360" y="19557"/>
                      <a:pt x="2418" y="19579"/>
                      <a:pt x="2466" y="19600"/>
                    </a:cubicBezTo>
                    <a:cubicBezTo>
                      <a:pt x="2552" y="19633"/>
                      <a:pt x="2629" y="19682"/>
                      <a:pt x="2709" y="19723"/>
                    </a:cubicBezTo>
                    <a:cubicBezTo>
                      <a:pt x="2821" y="19779"/>
                      <a:pt x="2932" y="19808"/>
                      <a:pt x="3043" y="19808"/>
                    </a:cubicBezTo>
                    <a:cubicBezTo>
                      <a:pt x="3164" y="19808"/>
                      <a:pt x="3285" y="19774"/>
                      <a:pt x="3405" y="19704"/>
                    </a:cubicBezTo>
                    <a:cubicBezTo>
                      <a:pt x="3485" y="19657"/>
                      <a:pt x="3564" y="19612"/>
                      <a:pt x="3646" y="19575"/>
                    </a:cubicBezTo>
                    <a:cubicBezTo>
                      <a:pt x="3688" y="19558"/>
                      <a:pt x="3726" y="19549"/>
                      <a:pt x="3760" y="19549"/>
                    </a:cubicBezTo>
                    <a:close/>
                    <a:moveTo>
                      <a:pt x="5318" y="22611"/>
                    </a:moveTo>
                    <a:cubicBezTo>
                      <a:pt x="5698" y="22611"/>
                      <a:pt x="6322" y="23110"/>
                      <a:pt x="6474" y="23543"/>
                    </a:cubicBezTo>
                    <a:cubicBezTo>
                      <a:pt x="6286" y="23493"/>
                      <a:pt x="5365" y="22773"/>
                      <a:pt x="5287" y="22612"/>
                    </a:cubicBezTo>
                    <a:cubicBezTo>
                      <a:pt x="5297" y="22611"/>
                      <a:pt x="5307" y="22611"/>
                      <a:pt x="5318" y="22611"/>
                    </a:cubicBezTo>
                    <a:close/>
                    <a:moveTo>
                      <a:pt x="8674" y="1480"/>
                    </a:moveTo>
                    <a:cubicBezTo>
                      <a:pt x="8863" y="1480"/>
                      <a:pt x="8941" y="1554"/>
                      <a:pt x="9003" y="1774"/>
                    </a:cubicBezTo>
                    <a:cubicBezTo>
                      <a:pt x="9082" y="2060"/>
                      <a:pt x="9297" y="2242"/>
                      <a:pt x="9602" y="2271"/>
                    </a:cubicBezTo>
                    <a:cubicBezTo>
                      <a:pt x="9640" y="2275"/>
                      <a:pt x="9679" y="2276"/>
                      <a:pt x="9718" y="2276"/>
                    </a:cubicBezTo>
                    <a:cubicBezTo>
                      <a:pt x="9763" y="2276"/>
                      <a:pt x="9809" y="2275"/>
                      <a:pt x="9855" y="2275"/>
                    </a:cubicBezTo>
                    <a:cubicBezTo>
                      <a:pt x="9867" y="2275"/>
                      <a:pt x="9879" y="2275"/>
                      <a:pt x="9890" y="2275"/>
                    </a:cubicBezTo>
                    <a:cubicBezTo>
                      <a:pt x="9980" y="2277"/>
                      <a:pt x="10073" y="2273"/>
                      <a:pt x="10163" y="2287"/>
                    </a:cubicBezTo>
                    <a:cubicBezTo>
                      <a:pt x="10381" y="2326"/>
                      <a:pt x="10447" y="2410"/>
                      <a:pt x="10443" y="2635"/>
                    </a:cubicBezTo>
                    <a:cubicBezTo>
                      <a:pt x="10439" y="2920"/>
                      <a:pt x="10494" y="3186"/>
                      <a:pt x="10664" y="3423"/>
                    </a:cubicBezTo>
                    <a:cubicBezTo>
                      <a:pt x="10819" y="3646"/>
                      <a:pt x="11028" y="3765"/>
                      <a:pt x="11298" y="3805"/>
                    </a:cubicBezTo>
                    <a:cubicBezTo>
                      <a:pt x="11451" y="3830"/>
                      <a:pt x="11605" y="3887"/>
                      <a:pt x="11742" y="3959"/>
                    </a:cubicBezTo>
                    <a:cubicBezTo>
                      <a:pt x="11887" y="4033"/>
                      <a:pt x="11885" y="4076"/>
                      <a:pt x="11836" y="4237"/>
                    </a:cubicBezTo>
                    <a:cubicBezTo>
                      <a:pt x="11801" y="4350"/>
                      <a:pt x="11765" y="4464"/>
                      <a:pt x="11754" y="4583"/>
                    </a:cubicBezTo>
                    <a:cubicBezTo>
                      <a:pt x="11724" y="4941"/>
                      <a:pt x="11871" y="5166"/>
                      <a:pt x="12200" y="5301"/>
                    </a:cubicBezTo>
                    <a:cubicBezTo>
                      <a:pt x="12262" y="5326"/>
                      <a:pt x="12327" y="5352"/>
                      <a:pt x="12376" y="5395"/>
                    </a:cubicBezTo>
                    <a:cubicBezTo>
                      <a:pt x="12483" y="5495"/>
                      <a:pt x="12562" y="5610"/>
                      <a:pt x="12503" y="5772"/>
                    </a:cubicBezTo>
                    <a:cubicBezTo>
                      <a:pt x="12491" y="5802"/>
                      <a:pt x="12499" y="5837"/>
                      <a:pt x="12489" y="5872"/>
                    </a:cubicBezTo>
                    <a:cubicBezTo>
                      <a:pt x="12368" y="6302"/>
                      <a:pt x="12511" y="6666"/>
                      <a:pt x="12787" y="6987"/>
                    </a:cubicBezTo>
                    <a:cubicBezTo>
                      <a:pt x="12953" y="7177"/>
                      <a:pt x="13025" y="7390"/>
                      <a:pt x="12972" y="7631"/>
                    </a:cubicBezTo>
                    <a:cubicBezTo>
                      <a:pt x="12939" y="7766"/>
                      <a:pt x="12886" y="7903"/>
                      <a:pt x="12808" y="8020"/>
                    </a:cubicBezTo>
                    <a:cubicBezTo>
                      <a:pt x="12595" y="8333"/>
                      <a:pt x="12583" y="8665"/>
                      <a:pt x="12704" y="9008"/>
                    </a:cubicBezTo>
                    <a:cubicBezTo>
                      <a:pt x="12742" y="9121"/>
                      <a:pt x="12783" y="9233"/>
                      <a:pt x="12826" y="9344"/>
                    </a:cubicBezTo>
                    <a:cubicBezTo>
                      <a:pt x="12902" y="9540"/>
                      <a:pt x="12867" y="9714"/>
                      <a:pt x="12742" y="9886"/>
                    </a:cubicBezTo>
                    <a:cubicBezTo>
                      <a:pt x="12624" y="10046"/>
                      <a:pt x="12503" y="10205"/>
                      <a:pt x="12417" y="10383"/>
                    </a:cubicBezTo>
                    <a:cubicBezTo>
                      <a:pt x="12266" y="10690"/>
                      <a:pt x="12305" y="10999"/>
                      <a:pt x="12483" y="11289"/>
                    </a:cubicBezTo>
                    <a:cubicBezTo>
                      <a:pt x="12554" y="11406"/>
                      <a:pt x="12636" y="11515"/>
                      <a:pt x="12716" y="11625"/>
                    </a:cubicBezTo>
                    <a:cubicBezTo>
                      <a:pt x="12835" y="11789"/>
                      <a:pt x="12851" y="11954"/>
                      <a:pt x="12742" y="12132"/>
                    </a:cubicBezTo>
                    <a:cubicBezTo>
                      <a:pt x="12714" y="12175"/>
                      <a:pt x="12691" y="12218"/>
                      <a:pt x="12665" y="12265"/>
                    </a:cubicBezTo>
                    <a:cubicBezTo>
                      <a:pt x="12540" y="12495"/>
                      <a:pt x="12530" y="12732"/>
                      <a:pt x="12640" y="12967"/>
                    </a:cubicBezTo>
                    <a:cubicBezTo>
                      <a:pt x="12734" y="13170"/>
                      <a:pt x="12863" y="13352"/>
                      <a:pt x="13064" y="13464"/>
                    </a:cubicBezTo>
                    <a:cubicBezTo>
                      <a:pt x="13107" y="13489"/>
                      <a:pt x="13150" y="13524"/>
                      <a:pt x="13193" y="13548"/>
                    </a:cubicBezTo>
                    <a:cubicBezTo>
                      <a:pt x="13409" y="13673"/>
                      <a:pt x="13516" y="13857"/>
                      <a:pt x="13495" y="14111"/>
                    </a:cubicBezTo>
                    <a:cubicBezTo>
                      <a:pt x="13475" y="14383"/>
                      <a:pt x="13589" y="14583"/>
                      <a:pt x="13817" y="14725"/>
                    </a:cubicBezTo>
                    <a:cubicBezTo>
                      <a:pt x="13905" y="14784"/>
                      <a:pt x="13993" y="14847"/>
                      <a:pt x="14076" y="14915"/>
                    </a:cubicBezTo>
                    <a:cubicBezTo>
                      <a:pt x="14332" y="15122"/>
                      <a:pt x="14400" y="15361"/>
                      <a:pt x="14283" y="15672"/>
                    </a:cubicBezTo>
                    <a:cubicBezTo>
                      <a:pt x="14271" y="15707"/>
                      <a:pt x="14256" y="15743"/>
                      <a:pt x="14236" y="15778"/>
                    </a:cubicBezTo>
                    <a:cubicBezTo>
                      <a:pt x="14083" y="16063"/>
                      <a:pt x="14130" y="16322"/>
                      <a:pt x="14326" y="16568"/>
                    </a:cubicBezTo>
                    <a:cubicBezTo>
                      <a:pt x="14381" y="16640"/>
                      <a:pt x="14443" y="16707"/>
                      <a:pt x="14496" y="16781"/>
                    </a:cubicBezTo>
                    <a:cubicBezTo>
                      <a:pt x="14709" y="17073"/>
                      <a:pt x="14678" y="17407"/>
                      <a:pt x="14420" y="17658"/>
                    </a:cubicBezTo>
                    <a:lnTo>
                      <a:pt x="14320" y="17751"/>
                    </a:lnTo>
                    <a:cubicBezTo>
                      <a:pt x="14126" y="17933"/>
                      <a:pt x="14072" y="18152"/>
                      <a:pt x="14154" y="18403"/>
                    </a:cubicBezTo>
                    <a:cubicBezTo>
                      <a:pt x="14187" y="18505"/>
                      <a:pt x="14228" y="18608"/>
                      <a:pt x="14279" y="18702"/>
                    </a:cubicBezTo>
                    <a:cubicBezTo>
                      <a:pt x="14404" y="18939"/>
                      <a:pt x="14371" y="19160"/>
                      <a:pt x="14211" y="19369"/>
                    </a:cubicBezTo>
                    <a:cubicBezTo>
                      <a:pt x="14083" y="19545"/>
                      <a:pt x="13948" y="19723"/>
                      <a:pt x="13829" y="19909"/>
                    </a:cubicBezTo>
                    <a:cubicBezTo>
                      <a:pt x="13704" y="20103"/>
                      <a:pt x="13655" y="20322"/>
                      <a:pt x="13669" y="20558"/>
                    </a:cubicBezTo>
                    <a:cubicBezTo>
                      <a:pt x="13677" y="20688"/>
                      <a:pt x="13706" y="20807"/>
                      <a:pt x="13790" y="20903"/>
                    </a:cubicBezTo>
                    <a:cubicBezTo>
                      <a:pt x="13921" y="21053"/>
                      <a:pt x="13900" y="21206"/>
                      <a:pt x="13810" y="21360"/>
                    </a:cubicBezTo>
                    <a:cubicBezTo>
                      <a:pt x="13763" y="21441"/>
                      <a:pt x="13706" y="21523"/>
                      <a:pt x="13647" y="21597"/>
                    </a:cubicBezTo>
                    <a:cubicBezTo>
                      <a:pt x="13463" y="21832"/>
                      <a:pt x="13450" y="22086"/>
                      <a:pt x="13561" y="22352"/>
                    </a:cubicBezTo>
                    <a:cubicBezTo>
                      <a:pt x="13579" y="22395"/>
                      <a:pt x="13594" y="22436"/>
                      <a:pt x="13620" y="22475"/>
                    </a:cubicBezTo>
                    <a:cubicBezTo>
                      <a:pt x="13780" y="22710"/>
                      <a:pt x="13759" y="22957"/>
                      <a:pt x="13661" y="23205"/>
                    </a:cubicBezTo>
                    <a:cubicBezTo>
                      <a:pt x="13600" y="23358"/>
                      <a:pt x="13530" y="23508"/>
                      <a:pt x="13463" y="23657"/>
                    </a:cubicBezTo>
                    <a:cubicBezTo>
                      <a:pt x="13348" y="23911"/>
                      <a:pt x="13330" y="24175"/>
                      <a:pt x="13461" y="24414"/>
                    </a:cubicBezTo>
                    <a:cubicBezTo>
                      <a:pt x="13675" y="24809"/>
                      <a:pt x="13665" y="25208"/>
                      <a:pt x="13575" y="25621"/>
                    </a:cubicBezTo>
                    <a:cubicBezTo>
                      <a:pt x="13565" y="25670"/>
                      <a:pt x="13565" y="25724"/>
                      <a:pt x="13553" y="25773"/>
                    </a:cubicBezTo>
                    <a:cubicBezTo>
                      <a:pt x="13532" y="25852"/>
                      <a:pt x="13474" y="25898"/>
                      <a:pt x="13413" y="25898"/>
                    </a:cubicBezTo>
                    <a:cubicBezTo>
                      <a:pt x="13373" y="25898"/>
                      <a:pt x="13332" y="25878"/>
                      <a:pt x="13299" y="25834"/>
                    </a:cubicBezTo>
                    <a:cubicBezTo>
                      <a:pt x="13223" y="25732"/>
                      <a:pt x="13156" y="25615"/>
                      <a:pt x="13115" y="25494"/>
                    </a:cubicBezTo>
                    <a:cubicBezTo>
                      <a:pt x="12918" y="24911"/>
                      <a:pt x="12814" y="24308"/>
                      <a:pt x="12755" y="23696"/>
                    </a:cubicBezTo>
                    <a:cubicBezTo>
                      <a:pt x="12632" y="22448"/>
                      <a:pt x="12591" y="21198"/>
                      <a:pt x="12567" y="19944"/>
                    </a:cubicBezTo>
                    <a:cubicBezTo>
                      <a:pt x="12530" y="18100"/>
                      <a:pt x="12335" y="16277"/>
                      <a:pt x="11834" y="14498"/>
                    </a:cubicBezTo>
                    <a:cubicBezTo>
                      <a:pt x="11605" y="13683"/>
                      <a:pt x="11323" y="12885"/>
                      <a:pt x="11044" y="12087"/>
                    </a:cubicBezTo>
                    <a:cubicBezTo>
                      <a:pt x="10803" y="11398"/>
                      <a:pt x="10535" y="10717"/>
                      <a:pt x="10271" y="10035"/>
                    </a:cubicBezTo>
                    <a:cubicBezTo>
                      <a:pt x="10236" y="9947"/>
                      <a:pt x="10177" y="9866"/>
                      <a:pt x="10111" y="9800"/>
                    </a:cubicBezTo>
                    <a:cubicBezTo>
                      <a:pt x="10085" y="9774"/>
                      <a:pt x="10058" y="9762"/>
                      <a:pt x="10035" y="9762"/>
                    </a:cubicBezTo>
                    <a:cubicBezTo>
                      <a:pt x="9994" y="9762"/>
                      <a:pt x="9964" y="9798"/>
                      <a:pt x="9964" y="9861"/>
                    </a:cubicBezTo>
                    <a:cubicBezTo>
                      <a:pt x="9964" y="9960"/>
                      <a:pt x="9980" y="10068"/>
                      <a:pt x="10013" y="10160"/>
                    </a:cubicBezTo>
                    <a:cubicBezTo>
                      <a:pt x="10179" y="10620"/>
                      <a:pt x="10357" y="11073"/>
                      <a:pt x="10523" y="11533"/>
                    </a:cubicBezTo>
                    <a:cubicBezTo>
                      <a:pt x="10881" y="12521"/>
                      <a:pt x="11253" y="13503"/>
                      <a:pt x="11527" y="14518"/>
                    </a:cubicBezTo>
                    <a:cubicBezTo>
                      <a:pt x="11965" y="16142"/>
                      <a:pt x="12188" y="17796"/>
                      <a:pt x="12241" y="19473"/>
                    </a:cubicBezTo>
                    <a:cubicBezTo>
                      <a:pt x="12274" y="20592"/>
                      <a:pt x="12321" y="21705"/>
                      <a:pt x="12374" y="22822"/>
                    </a:cubicBezTo>
                    <a:cubicBezTo>
                      <a:pt x="12393" y="23213"/>
                      <a:pt x="12446" y="23602"/>
                      <a:pt x="12485" y="23991"/>
                    </a:cubicBezTo>
                    <a:cubicBezTo>
                      <a:pt x="12489" y="24046"/>
                      <a:pt x="12495" y="24103"/>
                      <a:pt x="12501" y="24169"/>
                    </a:cubicBezTo>
                    <a:cubicBezTo>
                      <a:pt x="12495" y="24169"/>
                      <a:pt x="12489" y="24169"/>
                      <a:pt x="12483" y="24169"/>
                    </a:cubicBezTo>
                    <a:cubicBezTo>
                      <a:pt x="12371" y="24169"/>
                      <a:pt x="12358" y="24093"/>
                      <a:pt x="12354" y="24015"/>
                    </a:cubicBezTo>
                    <a:cubicBezTo>
                      <a:pt x="12229" y="23500"/>
                      <a:pt x="12086" y="22982"/>
                      <a:pt x="11985" y="22460"/>
                    </a:cubicBezTo>
                    <a:cubicBezTo>
                      <a:pt x="11902" y="22029"/>
                      <a:pt x="11865" y="21587"/>
                      <a:pt x="11810" y="21147"/>
                    </a:cubicBezTo>
                    <a:cubicBezTo>
                      <a:pt x="11750" y="20680"/>
                      <a:pt x="11458" y="20392"/>
                      <a:pt x="10991" y="20332"/>
                    </a:cubicBezTo>
                    <a:cubicBezTo>
                      <a:pt x="10911" y="20326"/>
                      <a:pt x="10832" y="20326"/>
                      <a:pt x="10752" y="20316"/>
                    </a:cubicBezTo>
                    <a:cubicBezTo>
                      <a:pt x="10588" y="20298"/>
                      <a:pt x="10553" y="20257"/>
                      <a:pt x="10586" y="20095"/>
                    </a:cubicBezTo>
                    <a:cubicBezTo>
                      <a:pt x="10623" y="19923"/>
                      <a:pt x="10619" y="19760"/>
                      <a:pt x="10557" y="19594"/>
                    </a:cubicBezTo>
                    <a:cubicBezTo>
                      <a:pt x="10466" y="19346"/>
                      <a:pt x="10311" y="19213"/>
                      <a:pt x="10057" y="19213"/>
                    </a:cubicBezTo>
                    <a:cubicBezTo>
                      <a:pt x="10049" y="19213"/>
                      <a:pt x="10041" y="19213"/>
                      <a:pt x="10034" y="19213"/>
                    </a:cubicBezTo>
                    <a:cubicBezTo>
                      <a:pt x="10014" y="19214"/>
                      <a:pt x="9995" y="19214"/>
                      <a:pt x="9977" y="19214"/>
                    </a:cubicBezTo>
                    <a:cubicBezTo>
                      <a:pt x="9611" y="19214"/>
                      <a:pt x="9658" y="19113"/>
                      <a:pt x="9592" y="18866"/>
                    </a:cubicBezTo>
                    <a:cubicBezTo>
                      <a:pt x="9494" y="18502"/>
                      <a:pt x="9267" y="18310"/>
                      <a:pt x="8941" y="18310"/>
                    </a:cubicBezTo>
                    <a:cubicBezTo>
                      <a:pt x="8871" y="18310"/>
                      <a:pt x="8796" y="18319"/>
                      <a:pt x="8716" y="18338"/>
                    </a:cubicBezTo>
                    <a:cubicBezTo>
                      <a:pt x="8612" y="18364"/>
                      <a:pt x="8505" y="18393"/>
                      <a:pt x="8399" y="18397"/>
                    </a:cubicBezTo>
                    <a:cubicBezTo>
                      <a:pt x="8391" y="18397"/>
                      <a:pt x="8384" y="18397"/>
                      <a:pt x="8376" y="18397"/>
                    </a:cubicBezTo>
                    <a:cubicBezTo>
                      <a:pt x="8127" y="18397"/>
                      <a:pt x="7960" y="18235"/>
                      <a:pt x="7990" y="18014"/>
                    </a:cubicBezTo>
                    <a:cubicBezTo>
                      <a:pt x="8000" y="17937"/>
                      <a:pt x="8055" y="17861"/>
                      <a:pt x="8100" y="17793"/>
                    </a:cubicBezTo>
                    <a:cubicBezTo>
                      <a:pt x="8141" y="17734"/>
                      <a:pt x="8205" y="17691"/>
                      <a:pt x="8254" y="17636"/>
                    </a:cubicBezTo>
                    <a:cubicBezTo>
                      <a:pt x="8417" y="17448"/>
                      <a:pt x="8497" y="17233"/>
                      <a:pt x="8479" y="16981"/>
                    </a:cubicBezTo>
                    <a:cubicBezTo>
                      <a:pt x="8471" y="16859"/>
                      <a:pt x="8487" y="16730"/>
                      <a:pt x="8518" y="16613"/>
                    </a:cubicBezTo>
                    <a:cubicBezTo>
                      <a:pt x="8608" y="16249"/>
                      <a:pt x="8491" y="16009"/>
                      <a:pt x="8137" y="15893"/>
                    </a:cubicBezTo>
                    <a:cubicBezTo>
                      <a:pt x="7978" y="15842"/>
                      <a:pt x="7804" y="15829"/>
                      <a:pt x="7638" y="15799"/>
                    </a:cubicBezTo>
                    <a:cubicBezTo>
                      <a:pt x="7585" y="15788"/>
                      <a:pt x="7529" y="15780"/>
                      <a:pt x="7468" y="15770"/>
                    </a:cubicBezTo>
                    <a:cubicBezTo>
                      <a:pt x="7456" y="15635"/>
                      <a:pt x="7548" y="15580"/>
                      <a:pt x="7626" y="15518"/>
                    </a:cubicBezTo>
                    <a:cubicBezTo>
                      <a:pt x="7722" y="15441"/>
                      <a:pt x="7834" y="15379"/>
                      <a:pt x="7924" y="15295"/>
                    </a:cubicBezTo>
                    <a:cubicBezTo>
                      <a:pt x="8100" y="15124"/>
                      <a:pt x="8072" y="14880"/>
                      <a:pt x="7867" y="14743"/>
                    </a:cubicBezTo>
                    <a:cubicBezTo>
                      <a:pt x="7806" y="14702"/>
                      <a:pt x="7738" y="14675"/>
                      <a:pt x="7669" y="14651"/>
                    </a:cubicBezTo>
                    <a:cubicBezTo>
                      <a:pt x="7595" y="14622"/>
                      <a:pt x="7515" y="14608"/>
                      <a:pt x="7441" y="14579"/>
                    </a:cubicBezTo>
                    <a:cubicBezTo>
                      <a:pt x="7280" y="14516"/>
                      <a:pt x="7243" y="14434"/>
                      <a:pt x="7308" y="14272"/>
                    </a:cubicBezTo>
                    <a:cubicBezTo>
                      <a:pt x="7339" y="14201"/>
                      <a:pt x="7384" y="14133"/>
                      <a:pt x="7433" y="14072"/>
                    </a:cubicBezTo>
                    <a:cubicBezTo>
                      <a:pt x="7495" y="13996"/>
                      <a:pt x="7566" y="13933"/>
                      <a:pt x="7630" y="13861"/>
                    </a:cubicBezTo>
                    <a:cubicBezTo>
                      <a:pt x="7832" y="13628"/>
                      <a:pt x="7795" y="13366"/>
                      <a:pt x="7525" y="13223"/>
                    </a:cubicBezTo>
                    <a:cubicBezTo>
                      <a:pt x="7394" y="13157"/>
                      <a:pt x="7237" y="13135"/>
                      <a:pt x="7088" y="13100"/>
                    </a:cubicBezTo>
                    <a:cubicBezTo>
                      <a:pt x="7006" y="13084"/>
                      <a:pt x="6916" y="13094"/>
                      <a:pt x="6834" y="13078"/>
                    </a:cubicBezTo>
                    <a:cubicBezTo>
                      <a:pt x="6711" y="13055"/>
                      <a:pt x="6680" y="12975"/>
                      <a:pt x="6770" y="12885"/>
                    </a:cubicBezTo>
                    <a:cubicBezTo>
                      <a:pt x="6889" y="12771"/>
                      <a:pt x="7018" y="12675"/>
                      <a:pt x="7151" y="12576"/>
                    </a:cubicBezTo>
                    <a:cubicBezTo>
                      <a:pt x="7294" y="12472"/>
                      <a:pt x="7431" y="12368"/>
                      <a:pt x="7527" y="12214"/>
                    </a:cubicBezTo>
                    <a:cubicBezTo>
                      <a:pt x="7622" y="12063"/>
                      <a:pt x="7611" y="11922"/>
                      <a:pt x="7519" y="11785"/>
                    </a:cubicBezTo>
                    <a:cubicBezTo>
                      <a:pt x="7425" y="11643"/>
                      <a:pt x="7300" y="11541"/>
                      <a:pt x="7151" y="11461"/>
                    </a:cubicBezTo>
                    <a:cubicBezTo>
                      <a:pt x="7079" y="11427"/>
                      <a:pt x="7014" y="11386"/>
                      <a:pt x="6946" y="11341"/>
                    </a:cubicBezTo>
                    <a:cubicBezTo>
                      <a:pt x="6840" y="11269"/>
                      <a:pt x="6832" y="11206"/>
                      <a:pt x="6926" y="11114"/>
                    </a:cubicBezTo>
                    <a:cubicBezTo>
                      <a:pt x="6967" y="11075"/>
                      <a:pt x="7016" y="11044"/>
                      <a:pt x="7059" y="11009"/>
                    </a:cubicBezTo>
                    <a:cubicBezTo>
                      <a:pt x="7362" y="10762"/>
                      <a:pt x="7372" y="10387"/>
                      <a:pt x="7079" y="10127"/>
                    </a:cubicBezTo>
                    <a:cubicBezTo>
                      <a:pt x="6907" y="9969"/>
                      <a:pt x="6710" y="9884"/>
                      <a:pt x="6482" y="9884"/>
                    </a:cubicBezTo>
                    <a:cubicBezTo>
                      <a:pt x="6453" y="9884"/>
                      <a:pt x="6424" y="9885"/>
                      <a:pt x="6394" y="9888"/>
                    </a:cubicBezTo>
                    <a:cubicBezTo>
                      <a:pt x="6323" y="9896"/>
                      <a:pt x="6250" y="9908"/>
                      <a:pt x="6179" y="9908"/>
                    </a:cubicBezTo>
                    <a:cubicBezTo>
                      <a:pt x="6154" y="9908"/>
                      <a:pt x="6130" y="9906"/>
                      <a:pt x="6105" y="9902"/>
                    </a:cubicBezTo>
                    <a:cubicBezTo>
                      <a:pt x="6015" y="9888"/>
                      <a:pt x="5921" y="9851"/>
                      <a:pt x="5842" y="9804"/>
                    </a:cubicBezTo>
                    <a:cubicBezTo>
                      <a:pt x="5737" y="9743"/>
                      <a:pt x="5707" y="9647"/>
                      <a:pt x="5750" y="9526"/>
                    </a:cubicBezTo>
                    <a:cubicBezTo>
                      <a:pt x="5778" y="9452"/>
                      <a:pt x="5805" y="9375"/>
                      <a:pt x="5819" y="9299"/>
                    </a:cubicBezTo>
                    <a:cubicBezTo>
                      <a:pt x="5837" y="9203"/>
                      <a:pt x="5856" y="9106"/>
                      <a:pt x="5852" y="9012"/>
                    </a:cubicBezTo>
                    <a:cubicBezTo>
                      <a:pt x="5846" y="8740"/>
                      <a:pt x="5694" y="8568"/>
                      <a:pt x="5426" y="8552"/>
                    </a:cubicBezTo>
                    <a:cubicBezTo>
                      <a:pt x="5402" y="8551"/>
                      <a:pt x="5378" y="8550"/>
                      <a:pt x="5354" y="8550"/>
                    </a:cubicBezTo>
                    <a:cubicBezTo>
                      <a:pt x="5203" y="8550"/>
                      <a:pt x="5050" y="8575"/>
                      <a:pt x="4900" y="8589"/>
                    </a:cubicBezTo>
                    <a:cubicBezTo>
                      <a:pt x="4815" y="8597"/>
                      <a:pt x="4728" y="8626"/>
                      <a:pt x="4641" y="8626"/>
                    </a:cubicBezTo>
                    <a:cubicBezTo>
                      <a:pt x="4638" y="8626"/>
                      <a:pt x="4635" y="8626"/>
                      <a:pt x="4632" y="8626"/>
                    </a:cubicBezTo>
                    <a:cubicBezTo>
                      <a:pt x="4487" y="8624"/>
                      <a:pt x="4409" y="8527"/>
                      <a:pt x="4418" y="8380"/>
                    </a:cubicBezTo>
                    <a:cubicBezTo>
                      <a:pt x="4426" y="8239"/>
                      <a:pt x="4497" y="8133"/>
                      <a:pt x="4589" y="8036"/>
                    </a:cubicBezTo>
                    <a:cubicBezTo>
                      <a:pt x="4679" y="7942"/>
                      <a:pt x="4782" y="7861"/>
                      <a:pt x="4866" y="7760"/>
                    </a:cubicBezTo>
                    <a:cubicBezTo>
                      <a:pt x="5150" y="7429"/>
                      <a:pt x="5074" y="7052"/>
                      <a:pt x="4690" y="6840"/>
                    </a:cubicBezTo>
                    <a:cubicBezTo>
                      <a:pt x="4659" y="6823"/>
                      <a:pt x="4630" y="6805"/>
                      <a:pt x="4600" y="6788"/>
                    </a:cubicBezTo>
                    <a:cubicBezTo>
                      <a:pt x="4403" y="6686"/>
                      <a:pt x="4366" y="6520"/>
                      <a:pt x="4516" y="6353"/>
                    </a:cubicBezTo>
                    <a:cubicBezTo>
                      <a:pt x="4571" y="6285"/>
                      <a:pt x="4655" y="6240"/>
                      <a:pt x="4727" y="6185"/>
                    </a:cubicBezTo>
                    <a:cubicBezTo>
                      <a:pt x="4833" y="6109"/>
                      <a:pt x="4950" y="6046"/>
                      <a:pt x="5042" y="5956"/>
                    </a:cubicBezTo>
                    <a:cubicBezTo>
                      <a:pt x="5289" y="5714"/>
                      <a:pt x="5273" y="5381"/>
                      <a:pt x="5009" y="5156"/>
                    </a:cubicBezTo>
                    <a:cubicBezTo>
                      <a:pt x="4997" y="5146"/>
                      <a:pt x="4982" y="5131"/>
                      <a:pt x="4970" y="5121"/>
                    </a:cubicBezTo>
                    <a:cubicBezTo>
                      <a:pt x="4817" y="4996"/>
                      <a:pt x="4815" y="4894"/>
                      <a:pt x="4978" y="4777"/>
                    </a:cubicBezTo>
                    <a:cubicBezTo>
                      <a:pt x="5044" y="4728"/>
                      <a:pt x="5125" y="4700"/>
                      <a:pt x="5205" y="4667"/>
                    </a:cubicBezTo>
                    <a:cubicBezTo>
                      <a:pt x="5269" y="4640"/>
                      <a:pt x="5336" y="4628"/>
                      <a:pt x="5400" y="4605"/>
                    </a:cubicBezTo>
                    <a:cubicBezTo>
                      <a:pt x="5643" y="4515"/>
                      <a:pt x="5766" y="4354"/>
                      <a:pt x="5737" y="4098"/>
                    </a:cubicBezTo>
                    <a:cubicBezTo>
                      <a:pt x="5717" y="3920"/>
                      <a:pt x="5653" y="3748"/>
                      <a:pt x="5594" y="3576"/>
                    </a:cubicBezTo>
                    <a:cubicBezTo>
                      <a:pt x="5549" y="3449"/>
                      <a:pt x="5512" y="3329"/>
                      <a:pt x="5565" y="3198"/>
                    </a:cubicBezTo>
                    <a:cubicBezTo>
                      <a:pt x="5635" y="3030"/>
                      <a:pt x="5743" y="2907"/>
                      <a:pt x="5930" y="2875"/>
                    </a:cubicBezTo>
                    <a:cubicBezTo>
                      <a:pt x="6224" y="2825"/>
                      <a:pt x="6423" y="2672"/>
                      <a:pt x="6517" y="2377"/>
                    </a:cubicBezTo>
                    <a:cubicBezTo>
                      <a:pt x="6562" y="2251"/>
                      <a:pt x="6623" y="2124"/>
                      <a:pt x="6691" y="2009"/>
                    </a:cubicBezTo>
                    <a:cubicBezTo>
                      <a:pt x="6752" y="1905"/>
                      <a:pt x="6832" y="1850"/>
                      <a:pt x="6915" y="1850"/>
                    </a:cubicBezTo>
                    <a:cubicBezTo>
                      <a:pt x="6980" y="1850"/>
                      <a:pt x="7046" y="1885"/>
                      <a:pt x="7106" y="1958"/>
                    </a:cubicBezTo>
                    <a:cubicBezTo>
                      <a:pt x="7225" y="2101"/>
                      <a:pt x="7365" y="2173"/>
                      <a:pt x="7507" y="2173"/>
                    </a:cubicBezTo>
                    <a:cubicBezTo>
                      <a:pt x="7670" y="2173"/>
                      <a:pt x="7835" y="2079"/>
                      <a:pt x="7973" y="1886"/>
                    </a:cubicBezTo>
                    <a:cubicBezTo>
                      <a:pt x="8123" y="1678"/>
                      <a:pt x="8297" y="1510"/>
                      <a:pt x="8571" y="1485"/>
                    </a:cubicBezTo>
                    <a:cubicBezTo>
                      <a:pt x="8609" y="1482"/>
                      <a:pt x="8643" y="1480"/>
                      <a:pt x="8674" y="1480"/>
                    </a:cubicBezTo>
                    <a:close/>
                    <a:moveTo>
                      <a:pt x="11450" y="21701"/>
                    </a:moveTo>
                    <a:cubicBezTo>
                      <a:pt x="11479" y="21701"/>
                      <a:pt x="11502" y="21721"/>
                      <a:pt x="11517" y="21761"/>
                    </a:cubicBezTo>
                    <a:cubicBezTo>
                      <a:pt x="11548" y="21836"/>
                      <a:pt x="11574" y="21922"/>
                      <a:pt x="11584" y="22004"/>
                    </a:cubicBezTo>
                    <a:cubicBezTo>
                      <a:pt x="11660" y="22693"/>
                      <a:pt x="11816" y="23367"/>
                      <a:pt x="12010" y="24032"/>
                    </a:cubicBezTo>
                    <a:cubicBezTo>
                      <a:pt x="12180" y="24613"/>
                      <a:pt x="12450" y="25147"/>
                      <a:pt x="12773" y="25658"/>
                    </a:cubicBezTo>
                    <a:cubicBezTo>
                      <a:pt x="13182" y="26305"/>
                      <a:pt x="13596" y="26947"/>
                      <a:pt x="13995" y="27602"/>
                    </a:cubicBezTo>
                    <a:cubicBezTo>
                      <a:pt x="14295" y="28095"/>
                      <a:pt x="14490" y="28635"/>
                      <a:pt x="14637" y="29189"/>
                    </a:cubicBezTo>
                    <a:cubicBezTo>
                      <a:pt x="14645" y="29222"/>
                      <a:pt x="14664" y="29257"/>
                      <a:pt x="14660" y="29290"/>
                    </a:cubicBezTo>
                    <a:lnTo>
                      <a:pt x="14660" y="29294"/>
                    </a:lnTo>
                    <a:cubicBezTo>
                      <a:pt x="14656" y="29353"/>
                      <a:pt x="14604" y="29399"/>
                      <a:pt x="14549" y="29399"/>
                    </a:cubicBezTo>
                    <a:cubicBezTo>
                      <a:pt x="14532" y="29399"/>
                      <a:pt x="14515" y="29395"/>
                      <a:pt x="14500" y="29386"/>
                    </a:cubicBezTo>
                    <a:cubicBezTo>
                      <a:pt x="14500" y="29384"/>
                      <a:pt x="14496" y="29384"/>
                      <a:pt x="14496" y="29384"/>
                    </a:cubicBezTo>
                    <a:cubicBezTo>
                      <a:pt x="14459" y="29363"/>
                      <a:pt x="14428" y="29324"/>
                      <a:pt x="14398" y="29292"/>
                    </a:cubicBezTo>
                    <a:cubicBezTo>
                      <a:pt x="13943" y="28768"/>
                      <a:pt x="13385" y="28410"/>
                      <a:pt x="12734" y="28183"/>
                    </a:cubicBezTo>
                    <a:cubicBezTo>
                      <a:pt x="12517" y="28105"/>
                      <a:pt x="12323" y="27999"/>
                      <a:pt x="12172" y="27816"/>
                    </a:cubicBezTo>
                    <a:cubicBezTo>
                      <a:pt x="12047" y="27661"/>
                      <a:pt x="12008" y="27483"/>
                      <a:pt x="12035" y="27289"/>
                    </a:cubicBezTo>
                    <a:cubicBezTo>
                      <a:pt x="12041" y="27227"/>
                      <a:pt x="12051" y="27166"/>
                      <a:pt x="12061" y="27105"/>
                    </a:cubicBezTo>
                    <a:cubicBezTo>
                      <a:pt x="12106" y="26832"/>
                      <a:pt x="12000" y="26630"/>
                      <a:pt x="11748" y="26511"/>
                    </a:cubicBezTo>
                    <a:cubicBezTo>
                      <a:pt x="11697" y="26489"/>
                      <a:pt x="11642" y="26464"/>
                      <a:pt x="11589" y="26450"/>
                    </a:cubicBezTo>
                    <a:cubicBezTo>
                      <a:pt x="11374" y="26399"/>
                      <a:pt x="11282" y="26260"/>
                      <a:pt x="11294" y="26000"/>
                    </a:cubicBezTo>
                    <a:cubicBezTo>
                      <a:pt x="11300" y="25908"/>
                      <a:pt x="11325" y="25811"/>
                      <a:pt x="11349" y="25719"/>
                    </a:cubicBezTo>
                    <a:cubicBezTo>
                      <a:pt x="11366" y="25638"/>
                      <a:pt x="11400" y="25556"/>
                      <a:pt x="11417" y="25474"/>
                    </a:cubicBezTo>
                    <a:cubicBezTo>
                      <a:pt x="11474" y="25192"/>
                      <a:pt x="11413" y="24942"/>
                      <a:pt x="11186" y="24752"/>
                    </a:cubicBezTo>
                    <a:cubicBezTo>
                      <a:pt x="11085" y="24670"/>
                      <a:pt x="10977" y="24594"/>
                      <a:pt x="10875" y="24514"/>
                    </a:cubicBezTo>
                    <a:cubicBezTo>
                      <a:pt x="10756" y="24422"/>
                      <a:pt x="10725" y="24297"/>
                      <a:pt x="10762" y="24122"/>
                    </a:cubicBezTo>
                    <a:cubicBezTo>
                      <a:pt x="10797" y="24081"/>
                      <a:pt x="10842" y="24019"/>
                      <a:pt x="10889" y="23956"/>
                    </a:cubicBezTo>
                    <a:cubicBezTo>
                      <a:pt x="10981" y="23825"/>
                      <a:pt x="11083" y="23694"/>
                      <a:pt x="11165" y="23555"/>
                    </a:cubicBezTo>
                    <a:cubicBezTo>
                      <a:pt x="11278" y="23367"/>
                      <a:pt x="11298" y="23142"/>
                      <a:pt x="11220" y="22937"/>
                    </a:cubicBezTo>
                    <a:cubicBezTo>
                      <a:pt x="11171" y="22808"/>
                      <a:pt x="11106" y="22685"/>
                      <a:pt x="11046" y="22563"/>
                    </a:cubicBezTo>
                    <a:cubicBezTo>
                      <a:pt x="11014" y="22491"/>
                      <a:pt x="10973" y="22421"/>
                      <a:pt x="10944" y="22348"/>
                    </a:cubicBezTo>
                    <a:cubicBezTo>
                      <a:pt x="10893" y="22213"/>
                      <a:pt x="10915" y="22088"/>
                      <a:pt x="11032" y="21996"/>
                    </a:cubicBezTo>
                    <a:cubicBezTo>
                      <a:pt x="11147" y="21906"/>
                      <a:pt x="11265" y="21820"/>
                      <a:pt x="11382" y="21730"/>
                    </a:cubicBezTo>
                    <a:cubicBezTo>
                      <a:pt x="11406" y="21711"/>
                      <a:pt x="11429" y="21701"/>
                      <a:pt x="11450" y="21701"/>
                    </a:cubicBezTo>
                    <a:close/>
                    <a:moveTo>
                      <a:pt x="26041" y="18060"/>
                    </a:moveTo>
                    <a:cubicBezTo>
                      <a:pt x="26100" y="18060"/>
                      <a:pt x="26165" y="18076"/>
                      <a:pt x="26231" y="18102"/>
                    </a:cubicBezTo>
                    <a:cubicBezTo>
                      <a:pt x="26323" y="18141"/>
                      <a:pt x="26405" y="18207"/>
                      <a:pt x="26491" y="18266"/>
                    </a:cubicBezTo>
                    <a:cubicBezTo>
                      <a:pt x="26640" y="18366"/>
                      <a:pt x="26688" y="18518"/>
                      <a:pt x="26640" y="18683"/>
                    </a:cubicBezTo>
                    <a:cubicBezTo>
                      <a:pt x="26606" y="18814"/>
                      <a:pt x="26557" y="18947"/>
                      <a:pt x="26483" y="19058"/>
                    </a:cubicBezTo>
                    <a:cubicBezTo>
                      <a:pt x="26311" y="19318"/>
                      <a:pt x="26332" y="19571"/>
                      <a:pt x="26471" y="19829"/>
                    </a:cubicBezTo>
                    <a:cubicBezTo>
                      <a:pt x="26671" y="20206"/>
                      <a:pt x="26671" y="20206"/>
                      <a:pt x="26424" y="20551"/>
                    </a:cubicBezTo>
                    <a:cubicBezTo>
                      <a:pt x="26278" y="20750"/>
                      <a:pt x="26129" y="20950"/>
                      <a:pt x="26178" y="21216"/>
                    </a:cubicBezTo>
                    <a:cubicBezTo>
                      <a:pt x="26205" y="21351"/>
                      <a:pt x="26246" y="21488"/>
                      <a:pt x="26299" y="21617"/>
                    </a:cubicBezTo>
                    <a:cubicBezTo>
                      <a:pt x="26348" y="21736"/>
                      <a:pt x="26422" y="21846"/>
                      <a:pt x="26481" y="21961"/>
                    </a:cubicBezTo>
                    <a:cubicBezTo>
                      <a:pt x="26555" y="22110"/>
                      <a:pt x="26518" y="22235"/>
                      <a:pt x="26381" y="22329"/>
                    </a:cubicBezTo>
                    <a:cubicBezTo>
                      <a:pt x="26352" y="22348"/>
                      <a:pt x="26323" y="22364"/>
                      <a:pt x="26293" y="22380"/>
                    </a:cubicBezTo>
                    <a:cubicBezTo>
                      <a:pt x="26117" y="22483"/>
                      <a:pt x="26043" y="22640"/>
                      <a:pt x="26051" y="22837"/>
                    </a:cubicBezTo>
                    <a:cubicBezTo>
                      <a:pt x="26055" y="22931"/>
                      <a:pt x="26078" y="23029"/>
                      <a:pt x="26084" y="23123"/>
                    </a:cubicBezTo>
                    <a:cubicBezTo>
                      <a:pt x="26092" y="23248"/>
                      <a:pt x="26104" y="23373"/>
                      <a:pt x="26092" y="23495"/>
                    </a:cubicBezTo>
                    <a:cubicBezTo>
                      <a:pt x="26076" y="23657"/>
                      <a:pt x="25990" y="23735"/>
                      <a:pt x="25830" y="23766"/>
                    </a:cubicBezTo>
                    <a:cubicBezTo>
                      <a:pt x="25787" y="23774"/>
                      <a:pt x="25745" y="23777"/>
                      <a:pt x="25704" y="23777"/>
                    </a:cubicBezTo>
                    <a:cubicBezTo>
                      <a:pt x="25575" y="23777"/>
                      <a:pt x="25453" y="23741"/>
                      <a:pt x="25335" y="23686"/>
                    </a:cubicBezTo>
                    <a:cubicBezTo>
                      <a:pt x="25212" y="23628"/>
                      <a:pt x="25086" y="23598"/>
                      <a:pt x="24956" y="23598"/>
                    </a:cubicBezTo>
                    <a:cubicBezTo>
                      <a:pt x="24928" y="23598"/>
                      <a:pt x="24899" y="23599"/>
                      <a:pt x="24871" y="23602"/>
                    </a:cubicBezTo>
                    <a:cubicBezTo>
                      <a:pt x="24513" y="23635"/>
                      <a:pt x="24234" y="23880"/>
                      <a:pt x="24161" y="24230"/>
                    </a:cubicBezTo>
                    <a:cubicBezTo>
                      <a:pt x="24140" y="24330"/>
                      <a:pt x="24132" y="24435"/>
                      <a:pt x="24118" y="24535"/>
                    </a:cubicBezTo>
                    <a:cubicBezTo>
                      <a:pt x="24091" y="24713"/>
                      <a:pt x="24075" y="24729"/>
                      <a:pt x="23903" y="24768"/>
                    </a:cubicBezTo>
                    <a:cubicBezTo>
                      <a:pt x="23840" y="24780"/>
                      <a:pt x="23780" y="24791"/>
                      <a:pt x="23719" y="24809"/>
                    </a:cubicBezTo>
                    <a:cubicBezTo>
                      <a:pt x="23496" y="24870"/>
                      <a:pt x="23351" y="25018"/>
                      <a:pt x="23322" y="25247"/>
                    </a:cubicBezTo>
                    <a:cubicBezTo>
                      <a:pt x="23304" y="25410"/>
                      <a:pt x="23322" y="25584"/>
                      <a:pt x="23349" y="25750"/>
                    </a:cubicBezTo>
                    <a:cubicBezTo>
                      <a:pt x="23394" y="26053"/>
                      <a:pt x="23328" y="26172"/>
                      <a:pt x="23021" y="26245"/>
                    </a:cubicBezTo>
                    <a:cubicBezTo>
                      <a:pt x="22954" y="26264"/>
                      <a:pt x="22884" y="26272"/>
                      <a:pt x="22819" y="26280"/>
                    </a:cubicBezTo>
                    <a:cubicBezTo>
                      <a:pt x="22553" y="26309"/>
                      <a:pt x="22369" y="26454"/>
                      <a:pt x="22264" y="26695"/>
                    </a:cubicBezTo>
                    <a:cubicBezTo>
                      <a:pt x="22227" y="26777"/>
                      <a:pt x="22203" y="26865"/>
                      <a:pt x="22172" y="26951"/>
                    </a:cubicBezTo>
                    <a:cubicBezTo>
                      <a:pt x="22115" y="27113"/>
                      <a:pt x="22000" y="27205"/>
                      <a:pt x="21830" y="27217"/>
                    </a:cubicBezTo>
                    <a:cubicBezTo>
                      <a:pt x="21799" y="27219"/>
                      <a:pt x="21768" y="27220"/>
                      <a:pt x="21737" y="27220"/>
                    </a:cubicBezTo>
                    <a:cubicBezTo>
                      <a:pt x="21643" y="27220"/>
                      <a:pt x="21550" y="27212"/>
                      <a:pt x="21458" y="27203"/>
                    </a:cubicBezTo>
                    <a:cubicBezTo>
                      <a:pt x="21412" y="27198"/>
                      <a:pt x="21368" y="27196"/>
                      <a:pt x="21325" y="27196"/>
                    </a:cubicBezTo>
                    <a:cubicBezTo>
                      <a:pt x="20904" y="27196"/>
                      <a:pt x="20632" y="27423"/>
                      <a:pt x="20552" y="27862"/>
                    </a:cubicBezTo>
                    <a:cubicBezTo>
                      <a:pt x="20517" y="28074"/>
                      <a:pt x="20413" y="28215"/>
                      <a:pt x="20220" y="28299"/>
                    </a:cubicBezTo>
                    <a:cubicBezTo>
                      <a:pt x="20161" y="28326"/>
                      <a:pt x="20108" y="28353"/>
                      <a:pt x="20051" y="28381"/>
                    </a:cubicBezTo>
                    <a:cubicBezTo>
                      <a:pt x="19705" y="28559"/>
                      <a:pt x="19580" y="28803"/>
                      <a:pt x="19627" y="29189"/>
                    </a:cubicBezTo>
                    <a:cubicBezTo>
                      <a:pt x="19660" y="29472"/>
                      <a:pt x="19570" y="29635"/>
                      <a:pt x="19310" y="29760"/>
                    </a:cubicBezTo>
                    <a:cubicBezTo>
                      <a:pt x="19062" y="29877"/>
                      <a:pt x="18817" y="29995"/>
                      <a:pt x="18571" y="30110"/>
                    </a:cubicBezTo>
                    <a:lnTo>
                      <a:pt x="18541" y="30126"/>
                    </a:lnTo>
                    <a:cubicBezTo>
                      <a:pt x="18472" y="30152"/>
                      <a:pt x="18418" y="30166"/>
                      <a:pt x="18375" y="30166"/>
                    </a:cubicBezTo>
                    <a:cubicBezTo>
                      <a:pt x="18279" y="30166"/>
                      <a:pt x="18241" y="30095"/>
                      <a:pt x="18236" y="29932"/>
                    </a:cubicBezTo>
                    <a:cubicBezTo>
                      <a:pt x="18234" y="29832"/>
                      <a:pt x="18254" y="29729"/>
                      <a:pt x="18269" y="29629"/>
                    </a:cubicBezTo>
                    <a:cubicBezTo>
                      <a:pt x="18277" y="29586"/>
                      <a:pt x="18295" y="29541"/>
                      <a:pt x="18307" y="29498"/>
                    </a:cubicBezTo>
                    <a:cubicBezTo>
                      <a:pt x="18340" y="29392"/>
                      <a:pt x="18373" y="29281"/>
                      <a:pt x="18408" y="29173"/>
                    </a:cubicBezTo>
                    <a:cubicBezTo>
                      <a:pt x="18827" y="27745"/>
                      <a:pt x="19576" y="26511"/>
                      <a:pt x="20656" y="25478"/>
                    </a:cubicBezTo>
                    <a:cubicBezTo>
                      <a:pt x="21245" y="24915"/>
                      <a:pt x="21859" y="24375"/>
                      <a:pt x="22452" y="23817"/>
                    </a:cubicBezTo>
                    <a:cubicBezTo>
                      <a:pt x="23160" y="23146"/>
                      <a:pt x="23852" y="22460"/>
                      <a:pt x="24425" y="21662"/>
                    </a:cubicBezTo>
                    <a:cubicBezTo>
                      <a:pt x="24928" y="20954"/>
                      <a:pt x="25325" y="20193"/>
                      <a:pt x="25550" y="19350"/>
                    </a:cubicBezTo>
                    <a:cubicBezTo>
                      <a:pt x="25642" y="19011"/>
                      <a:pt x="25718" y="18669"/>
                      <a:pt x="25779" y="18323"/>
                    </a:cubicBezTo>
                    <a:cubicBezTo>
                      <a:pt x="25814" y="18131"/>
                      <a:pt x="25915" y="18060"/>
                      <a:pt x="26041" y="18060"/>
                    </a:cubicBezTo>
                    <a:close/>
                    <a:moveTo>
                      <a:pt x="24138" y="27288"/>
                    </a:moveTo>
                    <a:cubicBezTo>
                      <a:pt x="24181" y="27288"/>
                      <a:pt x="24228" y="27307"/>
                      <a:pt x="24281" y="27344"/>
                    </a:cubicBezTo>
                    <a:cubicBezTo>
                      <a:pt x="24451" y="27461"/>
                      <a:pt x="24486" y="27591"/>
                      <a:pt x="24378" y="27763"/>
                    </a:cubicBezTo>
                    <a:cubicBezTo>
                      <a:pt x="24214" y="28023"/>
                      <a:pt x="24040" y="28275"/>
                      <a:pt x="23883" y="28535"/>
                    </a:cubicBezTo>
                    <a:cubicBezTo>
                      <a:pt x="23576" y="29044"/>
                      <a:pt x="23330" y="29578"/>
                      <a:pt x="23183" y="30153"/>
                    </a:cubicBezTo>
                    <a:cubicBezTo>
                      <a:pt x="23122" y="30401"/>
                      <a:pt x="23013" y="30468"/>
                      <a:pt x="22867" y="30468"/>
                    </a:cubicBezTo>
                    <a:cubicBezTo>
                      <a:pt x="22798" y="30468"/>
                      <a:pt x="22721" y="30453"/>
                      <a:pt x="22637" y="30435"/>
                    </a:cubicBezTo>
                    <a:cubicBezTo>
                      <a:pt x="22397" y="30362"/>
                      <a:pt x="22328" y="30112"/>
                      <a:pt x="22491" y="29916"/>
                    </a:cubicBezTo>
                    <a:cubicBezTo>
                      <a:pt x="22555" y="29844"/>
                      <a:pt x="22628" y="29783"/>
                      <a:pt x="22690" y="29709"/>
                    </a:cubicBezTo>
                    <a:cubicBezTo>
                      <a:pt x="22874" y="29486"/>
                      <a:pt x="22880" y="29279"/>
                      <a:pt x="22718" y="29040"/>
                    </a:cubicBezTo>
                    <a:cubicBezTo>
                      <a:pt x="22671" y="28972"/>
                      <a:pt x="22626" y="28897"/>
                      <a:pt x="22583" y="28825"/>
                    </a:cubicBezTo>
                    <a:cubicBezTo>
                      <a:pt x="22506" y="28696"/>
                      <a:pt x="22526" y="28563"/>
                      <a:pt x="22594" y="28436"/>
                    </a:cubicBezTo>
                    <a:cubicBezTo>
                      <a:pt x="22649" y="28335"/>
                      <a:pt x="22710" y="28294"/>
                      <a:pt x="22808" y="28294"/>
                    </a:cubicBezTo>
                    <a:cubicBezTo>
                      <a:pt x="22833" y="28294"/>
                      <a:pt x="22860" y="28296"/>
                      <a:pt x="22890" y="28301"/>
                    </a:cubicBezTo>
                    <a:cubicBezTo>
                      <a:pt x="22923" y="28308"/>
                      <a:pt x="22956" y="28312"/>
                      <a:pt x="22988" y="28322"/>
                    </a:cubicBezTo>
                    <a:cubicBezTo>
                      <a:pt x="23047" y="28339"/>
                      <a:pt x="23103" y="28347"/>
                      <a:pt x="23157" y="28347"/>
                    </a:cubicBezTo>
                    <a:cubicBezTo>
                      <a:pt x="23416" y="28347"/>
                      <a:pt x="23620" y="28164"/>
                      <a:pt x="23713" y="27917"/>
                    </a:cubicBezTo>
                    <a:cubicBezTo>
                      <a:pt x="23760" y="27792"/>
                      <a:pt x="23807" y="27673"/>
                      <a:pt x="23858" y="27553"/>
                    </a:cubicBezTo>
                    <a:cubicBezTo>
                      <a:pt x="23874" y="27512"/>
                      <a:pt x="23899" y="27473"/>
                      <a:pt x="23928" y="27438"/>
                    </a:cubicBezTo>
                    <a:cubicBezTo>
                      <a:pt x="24004" y="27336"/>
                      <a:pt x="24068" y="27288"/>
                      <a:pt x="24138" y="27288"/>
                    </a:cubicBezTo>
                    <a:close/>
                    <a:moveTo>
                      <a:pt x="20494" y="310"/>
                    </a:moveTo>
                    <a:cubicBezTo>
                      <a:pt x="20775" y="310"/>
                      <a:pt x="21017" y="465"/>
                      <a:pt x="21137" y="735"/>
                    </a:cubicBezTo>
                    <a:cubicBezTo>
                      <a:pt x="21176" y="823"/>
                      <a:pt x="21206" y="915"/>
                      <a:pt x="21245" y="1005"/>
                    </a:cubicBezTo>
                    <a:cubicBezTo>
                      <a:pt x="21377" y="1314"/>
                      <a:pt x="21615" y="1467"/>
                      <a:pt x="21944" y="1467"/>
                    </a:cubicBezTo>
                    <a:cubicBezTo>
                      <a:pt x="21952" y="1467"/>
                      <a:pt x="21961" y="1467"/>
                      <a:pt x="21970" y="1467"/>
                    </a:cubicBezTo>
                    <a:cubicBezTo>
                      <a:pt x="22096" y="1465"/>
                      <a:pt x="22227" y="1434"/>
                      <a:pt x="22354" y="1416"/>
                    </a:cubicBezTo>
                    <a:cubicBezTo>
                      <a:pt x="22389" y="1411"/>
                      <a:pt x="22422" y="1408"/>
                      <a:pt x="22453" y="1408"/>
                    </a:cubicBezTo>
                    <a:cubicBezTo>
                      <a:pt x="22718" y="1408"/>
                      <a:pt x="22880" y="1582"/>
                      <a:pt x="22876" y="1874"/>
                    </a:cubicBezTo>
                    <a:cubicBezTo>
                      <a:pt x="22874" y="1938"/>
                      <a:pt x="22866" y="1999"/>
                      <a:pt x="22855" y="2060"/>
                    </a:cubicBezTo>
                    <a:cubicBezTo>
                      <a:pt x="22843" y="2163"/>
                      <a:pt x="22821" y="2263"/>
                      <a:pt x="22813" y="2365"/>
                    </a:cubicBezTo>
                    <a:cubicBezTo>
                      <a:pt x="22784" y="2746"/>
                      <a:pt x="22935" y="2940"/>
                      <a:pt x="23314" y="3001"/>
                    </a:cubicBezTo>
                    <a:cubicBezTo>
                      <a:pt x="23385" y="3014"/>
                      <a:pt x="23462" y="3020"/>
                      <a:pt x="23536" y="3020"/>
                    </a:cubicBezTo>
                    <a:cubicBezTo>
                      <a:pt x="23546" y="3020"/>
                      <a:pt x="23557" y="3020"/>
                      <a:pt x="23567" y="3020"/>
                    </a:cubicBezTo>
                    <a:cubicBezTo>
                      <a:pt x="23682" y="3016"/>
                      <a:pt x="23795" y="3006"/>
                      <a:pt x="23907" y="2999"/>
                    </a:cubicBezTo>
                    <a:cubicBezTo>
                      <a:pt x="23931" y="2998"/>
                      <a:pt x="23953" y="2997"/>
                      <a:pt x="23975" y="2997"/>
                    </a:cubicBezTo>
                    <a:cubicBezTo>
                      <a:pt x="24242" y="2997"/>
                      <a:pt x="24360" y="3138"/>
                      <a:pt x="24316" y="3431"/>
                    </a:cubicBezTo>
                    <a:cubicBezTo>
                      <a:pt x="24296" y="3574"/>
                      <a:pt x="24236" y="3715"/>
                      <a:pt x="24191" y="3853"/>
                    </a:cubicBezTo>
                    <a:cubicBezTo>
                      <a:pt x="24155" y="3955"/>
                      <a:pt x="24103" y="4053"/>
                      <a:pt x="24073" y="4155"/>
                    </a:cubicBezTo>
                    <a:cubicBezTo>
                      <a:pt x="24001" y="4393"/>
                      <a:pt x="24067" y="4581"/>
                      <a:pt x="24275" y="4714"/>
                    </a:cubicBezTo>
                    <a:cubicBezTo>
                      <a:pt x="24388" y="4785"/>
                      <a:pt x="24519" y="4837"/>
                      <a:pt x="24644" y="4886"/>
                    </a:cubicBezTo>
                    <a:cubicBezTo>
                      <a:pt x="24942" y="4998"/>
                      <a:pt x="25045" y="5152"/>
                      <a:pt x="25004" y="5471"/>
                    </a:cubicBezTo>
                    <a:cubicBezTo>
                      <a:pt x="24987" y="5602"/>
                      <a:pt x="24961" y="5731"/>
                      <a:pt x="24938" y="5858"/>
                    </a:cubicBezTo>
                    <a:cubicBezTo>
                      <a:pt x="24912" y="6001"/>
                      <a:pt x="24930" y="6136"/>
                      <a:pt x="24991" y="6273"/>
                    </a:cubicBezTo>
                    <a:cubicBezTo>
                      <a:pt x="25079" y="6467"/>
                      <a:pt x="25030" y="6694"/>
                      <a:pt x="24858" y="6819"/>
                    </a:cubicBezTo>
                    <a:cubicBezTo>
                      <a:pt x="24527" y="7063"/>
                      <a:pt x="24396" y="7398"/>
                      <a:pt x="24408" y="7793"/>
                    </a:cubicBezTo>
                    <a:cubicBezTo>
                      <a:pt x="24417" y="8036"/>
                      <a:pt x="24388" y="8270"/>
                      <a:pt x="24284" y="8489"/>
                    </a:cubicBezTo>
                    <a:cubicBezTo>
                      <a:pt x="24206" y="8652"/>
                      <a:pt x="24101" y="8789"/>
                      <a:pt x="23938" y="8873"/>
                    </a:cubicBezTo>
                    <a:cubicBezTo>
                      <a:pt x="23580" y="9061"/>
                      <a:pt x="23412" y="9377"/>
                      <a:pt x="23371" y="9765"/>
                    </a:cubicBezTo>
                    <a:cubicBezTo>
                      <a:pt x="23357" y="9900"/>
                      <a:pt x="23361" y="10037"/>
                      <a:pt x="23347" y="10172"/>
                    </a:cubicBezTo>
                    <a:cubicBezTo>
                      <a:pt x="23325" y="10429"/>
                      <a:pt x="23229" y="10540"/>
                      <a:pt x="23005" y="10540"/>
                    </a:cubicBezTo>
                    <a:cubicBezTo>
                      <a:pt x="22977" y="10540"/>
                      <a:pt x="22947" y="10538"/>
                      <a:pt x="22915" y="10535"/>
                    </a:cubicBezTo>
                    <a:cubicBezTo>
                      <a:pt x="22831" y="10526"/>
                      <a:pt x="22748" y="10518"/>
                      <a:pt x="22666" y="10518"/>
                    </a:cubicBezTo>
                    <a:cubicBezTo>
                      <a:pt x="22536" y="10518"/>
                      <a:pt x="22408" y="10537"/>
                      <a:pt x="22283" y="10600"/>
                    </a:cubicBezTo>
                    <a:cubicBezTo>
                      <a:pt x="22017" y="10733"/>
                      <a:pt x="21871" y="10960"/>
                      <a:pt x="21759" y="11220"/>
                    </a:cubicBezTo>
                    <a:cubicBezTo>
                      <a:pt x="21738" y="11269"/>
                      <a:pt x="21724" y="11318"/>
                      <a:pt x="21700" y="11363"/>
                    </a:cubicBezTo>
                    <a:cubicBezTo>
                      <a:pt x="21653" y="11453"/>
                      <a:pt x="21584" y="11499"/>
                      <a:pt x="21503" y="11499"/>
                    </a:cubicBezTo>
                    <a:cubicBezTo>
                      <a:pt x="21466" y="11499"/>
                      <a:pt x="21427" y="11490"/>
                      <a:pt x="21387" y="11470"/>
                    </a:cubicBezTo>
                    <a:cubicBezTo>
                      <a:pt x="21309" y="11433"/>
                      <a:pt x="21237" y="11388"/>
                      <a:pt x="21174" y="11330"/>
                    </a:cubicBezTo>
                    <a:cubicBezTo>
                      <a:pt x="21051" y="11222"/>
                      <a:pt x="20917" y="11176"/>
                      <a:pt x="20787" y="11176"/>
                    </a:cubicBezTo>
                    <a:cubicBezTo>
                      <a:pt x="20452" y="11176"/>
                      <a:pt x="20142" y="11482"/>
                      <a:pt x="20120" y="11830"/>
                    </a:cubicBezTo>
                    <a:cubicBezTo>
                      <a:pt x="20112" y="11936"/>
                      <a:pt x="20122" y="12044"/>
                      <a:pt x="20128" y="12151"/>
                    </a:cubicBezTo>
                    <a:cubicBezTo>
                      <a:pt x="20132" y="12274"/>
                      <a:pt x="20089" y="12380"/>
                      <a:pt x="19977" y="12433"/>
                    </a:cubicBezTo>
                    <a:cubicBezTo>
                      <a:pt x="19756" y="12544"/>
                      <a:pt x="19609" y="12701"/>
                      <a:pt x="19582" y="12949"/>
                    </a:cubicBezTo>
                    <a:cubicBezTo>
                      <a:pt x="19557" y="13209"/>
                      <a:pt x="19647" y="13427"/>
                      <a:pt x="19813" y="13622"/>
                    </a:cubicBezTo>
                    <a:cubicBezTo>
                      <a:pt x="19856" y="13675"/>
                      <a:pt x="19899" y="13726"/>
                      <a:pt x="19946" y="13777"/>
                    </a:cubicBezTo>
                    <a:cubicBezTo>
                      <a:pt x="20122" y="13978"/>
                      <a:pt x="20149" y="14328"/>
                      <a:pt x="19967" y="14530"/>
                    </a:cubicBezTo>
                    <a:cubicBezTo>
                      <a:pt x="19801" y="14716"/>
                      <a:pt x="19760" y="14948"/>
                      <a:pt x="19813" y="15185"/>
                    </a:cubicBezTo>
                    <a:cubicBezTo>
                      <a:pt x="19848" y="15349"/>
                      <a:pt x="19889" y="15520"/>
                      <a:pt x="19960" y="15670"/>
                    </a:cubicBezTo>
                    <a:cubicBezTo>
                      <a:pt x="20087" y="15932"/>
                      <a:pt x="19930" y="16275"/>
                      <a:pt x="19752" y="16400"/>
                    </a:cubicBezTo>
                    <a:cubicBezTo>
                      <a:pt x="19682" y="16447"/>
                      <a:pt x="19611" y="16494"/>
                      <a:pt x="19539" y="16539"/>
                    </a:cubicBezTo>
                    <a:cubicBezTo>
                      <a:pt x="19191" y="16762"/>
                      <a:pt x="19046" y="17124"/>
                      <a:pt x="19152" y="17525"/>
                    </a:cubicBezTo>
                    <a:cubicBezTo>
                      <a:pt x="19189" y="17654"/>
                      <a:pt x="19251" y="17777"/>
                      <a:pt x="19306" y="17900"/>
                    </a:cubicBezTo>
                    <a:cubicBezTo>
                      <a:pt x="19396" y="18092"/>
                      <a:pt x="19398" y="18190"/>
                      <a:pt x="19238" y="18325"/>
                    </a:cubicBezTo>
                    <a:cubicBezTo>
                      <a:pt x="18995" y="18534"/>
                      <a:pt x="18882" y="18769"/>
                      <a:pt x="18962" y="19091"/>
                    </a:cubicBezTo>
                    <a:cubicBezTo>
                      <a:pt x="18993" y="19215"/>
                      <a:pt x="18903" y="19287"/>
                      <a:pt x="18809" y="19346"/>
                    </a:cubicBezTo>
                    <a:cubicBezTo>
                      <a:pt x="18620" y="19463"/>
                      <a:pt x="18424" y="19565"/>
                      <a:pt x="18248" y="19698"/>
                    </a:cubicBezTo>
                    <a:cubicBezTo>
                      <a:pt x="18119" y="19796"/>
                      <a:pt x="18003" y="19919"/>
                      <a:pt x="17908" y="20048"/>
                    </a:cubicBezTo>
                    <a:cubicBezTo>
                      <a:pt x="17573" y="20515"/>
                      <a:pt x="17233" y="20977"/>
                      <a:pt x="16988" y="21497"/>
                    </a:cubicBezTo>
                    <a:cubicBezTo>
                      <a:pt x="16828" y="21836"/>
                      <a:pt x="16683" y="22182"/>
                      <a:pt x="16542" y="22528"/>
                    </a:cubicBezTo>
                    <a:cubicBezTo>
                      <a:pt x="16448" y="22763"/>
                      <a:pt x="16360" y="23002"/>
                      <a:pt x="16282" y="23246"/>
                    </a:cubicBezTo>
                    <a:cubicBezTo>
                      <a:pt x="15682" y="25079"/>
                      <a:pt x="15515" y="26947"/>
                      <a:pt x="15813" y="28854"/>
                    </a:cubicBezTo>
                    <a:cubicBezTo>
                      <a:pt x="15961" y="29809"/>
                      <a:pt x="16092" y="30763"/>
                      <a:pt x="16233" y="31716"/>
                    </a:cubicBezTo>
                    <a:cubicBezTo>
                      <a:pt x="16364" y="32586"/>
                      <a:pt x="16337" y="33455"/>
                      <a:pt x="16245" y="34327"/>
                    </a:cubicBezTo>
                    <a:cubicBezTo>
                      <a:pt x="16241" y="34366"/>
                      <a:pt x="16227" y="34406"/>
                      <a:pt x="16206" y="34437"/>
                    </a:cubicBezTo>
                    <a:cubicBezTo>
                      <a:pt x="16175" y="34486"/>
                      <a:pt x="16140" y="34509"/>
                      <a:pt x="16106" y="34509"/>
                    </a:cubicBezTo>
                    <a:cubicBezTo>
                      <a:pt x="16072" y="34509"/>
                      <a:pt x="16038" y="34485"/>
                      <a:pt x="16008" y="34439"/>
                    </a:cubicBezTo>
                    <a:cubicBezTo>
                      <a:pt x="15991" y="34417"/>
                      <a:pt x="15985" y="34388"/>
                      <a:pt x="15977" y="34361"/>
                    </a:cubicBezTo>
                    <a:cubicBezTo>
                      <a:pt x="15770" y="33625"/>
                      <a:pt x="15525" y="32899"/>
                      <a:pt x="15402" y="32137"/>
                    </a:cubicBezTo>
                    <a:cubicBezTo>
                      <a:pt x="15351" y="31814"/>
                      <a:pt x="15302" y="31489"/>
                      <a:pt x="15265" y="31162"/>
                    </a:cubicBezTo>
                    <a:cubicBezTo>
                      <a:pt x="15187" y="30413"/>
                      <a:pt x="15089" y="29666"/>
                      <a:pt x="14903" y="28932"/>
                    </a:cubicBezTo>
                    <a:cubicBezTo>
                      <a:pt x="14772" y="28428"/>
                      <a:pt x="14803" y="27917"/>
                      <a:pt x="14897" y="27401"/>
                    </a:cubicBezTo>
                    <a:cubicBezTo>
                      <a:pt x="15077" y="26425"/>
                      <a:pt x="15245" y="25447"/>
                      <a:pt x="15331" y="24459"/>
                    </a:cubicBezTo>
                    <a:cubicBezTo>
                      <a:pt x="15437" y="23221"/>
                      <a:pt x="15556" y="21986"/>
                      <a:pt x="15664" y="20750"/>
                    </a:cubicBezTo>
                    <a:cubicBezTo>
                      <a:pt x="15713" y="20226"/>
                      <a:pt x="15815" y="19706"/>
                      <a:pt x="15955" y="19197"/>
                    </a:cubicBezTo>
                    <a:cubicBezTo>
                      <a:pt x="16145" y="18497"/>
                      <a:pt x="16339" y="17796"/>
                      <a:pt x="16568" y="17108"/>
                    </a:cubicBezTo>
                    <a:cubicBezTo>
                      <a:pt x="17023" y="15737"/>
                      <a:pt x="17178" y="14334"/>
                      <a:pt x="17104" y="12900"/>
                    </a:cubicBezTo>
                    <a:cubicBezTo>
                      <a:pt x="17086" y="12583"/>
                      <a:pt x="17074" y="12265"/>
                      <a:pt x="17049" y="11948"/>
                    </a:cubicBezTo>
                    <a:cubicBezTo>
                      <a:pt x="17043" y="11868"/>
                      <a:pt x="17014" y="11778"/>
                      <a:pt x="16973" y="11709"/>
                    </a:cubicBezTo>
                    <a:cubicBezTo>
                      <a:pt x="16949" y="11669"/>
                      <a:pt x="16916" y="11649"/>
                      <a:pt x="16884" y="11649"/>
                    </a:cubicBezTo>
                    <a:cubicBezTo>
                      <a:pt x="16848" y="11649"/>
                      <a:pt x="16813" y="11676"/>
                      <a:pt x="16795" y="11727"/>
                    </a:cubicBezTo>
                    <a:cubicBezTo>
                      <a:pt x="16765" y="11815"/>
                      <a:pt x="16755" y="11913"/>
                      <a:pt x="16757" y="12010"/>
                    </a:cubicBezTo>
                    <a:cubicBezTo>
                      <a:pt x="16765" y="12415"/>
                      <a:pt x="16777" y="12824"/>
                      <a:pt x="16797" y="13231"/>
                    </a:cubicBezTo>
                    <a:cubicBezTo>
                      <a:pt x="16834" y="14039"/>
                      <a:pt x="16757" y="14839"/>
                      <a:pt x="16634" y="15635"/>
                    </a:cubicBezTo>
                    <a:cubicBezTo>
                      <a:pt x="16605" y="15811"/>
                      <a:pt x="16564" y="15991"/>
                      <a:pt x="16513" y="16165"/>
                    </a:cubicBezTo>
                    <a:cubicBezTo>
                      <a:pt x="16319" y="16842"/>
                      <a:pt x="16131" y="17519"/>
                      <a:pt x="15918" y="18190"/>
                    </a:cubicBezTo>
                    <a:cubicBezTo>
                      <a:pt x="15572" y="19287"/>
                      <a:pt x="15365" y="20408"/>
                      <a:pt x="15281" y="21558"/>
                    </a:cubicBezTo>
                    <a:cubicBezTo>
                      <a:pt x="15183" y="22839"/>
                      <a:pt x="15054" y="24122"/>
                      <a:pt x="14917" y="25400"/>
                    </a:cubicBezTo>
                    <a:cubicBezTo>
                      <a:pt x="14864" y="25906"/>
                      <a:pt x="14760" y="26407"/>
                      <a:pt x="14678" y="26910"/>
                    </a:cubicBezTo>
                    <a:cubicBezTo>
                      <a:pt x="14649" y="27088"/>
                      <a:pt x="14619" y="27266"/>
                      <a:pt x="14586" y="27446"/>
                    </a:cubicBezTo>
                    <a:cubicBezTo>
                      <a:pt x="14578" y="27483"/>
                      <a:pt x="14567" y="27524"/>
                      <a:pt x="14549" y="27559"/>
                    </a:cubicBezTo>
                    <a:cubicBezTo>
                      <a:pt x="14525" y="27605"/>
                      <a:pt x="14486" y="27630"/>
                      <a:pt x="14446" y="27630"/>
                    </a:cubicBezTo>
                    <a:cubicBezTo>
                      <a:pt x="14410" y="27630"/>
                      <a:pt x="14375" y="27610"/>
                      <a:pt x="14349" y="27571"/>
                    </a:cubicBezTo>
                    <a:cubicBezTo>
                      <a:pt x="14056" y="27115"/>
                      <a:pt x="13821" y="26640"/>
                      <a:pt x="13851" y="26080"/>
                    </a:cubicBezTo>
                    <a:cubicBezTo>
                      <a:pt x="13864" y="25877"/>
                      <a:pt x="13894" y="25674"/>
                      <a:pt x="13929" y="25474"/>
                    </a:cubicBezTo>
                    <a:cubicBezTo>
                      <a:pt x="13990" y="25104"/>
                      <a:pt x="13972" y="24752"/>
                      <a:pt x="13788" y="24414"/>
                    </a:cubicBezTo>
                    <a:cubicBezTo>
                      <a:pt x="13659" y="24179"/>
                      <a:pt x="13659" y="23948"/>
                      <a:pt x="13790" y="23702"/>
                    </a:cubicBezTo>
                    <a:cubicBezTo>
                      <a:pt x="13890" y="23518"/>
                      <a:pt x="13956" y="23315"/>
                      <a:pt x="14017" y="23115"/>
                    </a:cubicBezTo>
                    <a:cubicBezTo>
                      <a:pt x="14093" y="22886"/>
                      <a:pt x="14058" y="22655"/>
                      <a:pt x="13943" y="22440"/>
                    </a:cubicBezTo>
                    <a:cubicBezTo>
                      <a:pt x="13898" y="22356"/>
                      <a:pt x="13858" y="22270"/>
                      <a:pt x="13821" y="22180"/>
                    </a:cubicBezTo>
                    <a:cubicBezTo>
                      <a:pt x="13776" y="22059"/>
                      <a:pt x="13790" y="21949"/>
                      <a:pt x="13870" y="21842"/>
                    </a:cubicBezTo>
                    <a:cubicBezTo>
                      <a:pt x="13956" y="21724"/>
                      <a:pt x="14042" y="21599"/>
                      <a:pt x="14109" y="21472"/>
                    </a:cubicBezTo>
                    <a:cubicBezTo>
                      <a:pt x="14232" y="21243"/>
                      <a:pt x="14230" y="21016"/>
                      <a:pt x="14078" y="20797"/>
                    </a:cubicBezTo>
                    <a:cubicBezTo>
                      <a:pt x="13956" y="20617"/>
                      <a:pt x="13943" y="20420"/>
                      <a:pt x="14033" y="20230"/>
                    </a:cubicBezTo>
                    <a:cubicBezTo>
                      <a:pt x="14107" y="20075"/>
                      <a:pt x="14211" y="19931"/>
                      <a:pt x="14308" y="19784"/>
                    </a:cubicBezTo>
                    <a:cubicBezTo>
                      <a:pt x="14379" y="19668"/>
                      <a:pt x="14467" y="19563"/>
                      <a:pt x="14539" y="19449"/>
                    </a:cubicBezTo>
                    <a:cubicBezTo>
                      <a:pt x="14690" y="19203"/>
                      <a:pt x="14707" y="18945"/>
                      <a:pt x="14600" y="18681"/>
                    </a:cubicBezTo>
                    <a:cubicBezTo>
                      <a:pt x="14557" y="18573"/>
                      <a:pt x="14508" y="18471"/>
                      <a:pt x="14467" y="18366"/>
                    </a:cubicBezTo>
                    <a:cubicBezTo>
                      <a:pt x="14410" y="18213"/>
                      <a:pt x="14432" y="18080"/>
                      <a:pt x="14567" y="17969"/>
                    </a:cubicBezTo>
                    <a:cubicBezTo>
                      <a:pt x="14651" y="17904"/>
                      <a:pt x="14727" y="17822"/>
                      <a:pt x="14788" y="17734"/>
                    </a:cubicBezTo>
                    <a:cubicBezTo>
                      <a:pt x="15036" y="17380"/>
                      <a:pt x="15007" y="16924"/>
                      <a:pt x="14727" y="16582"/>
                    </a:cubicBezTo>
                    <a:cubicBezTo>
                      <a:pt x="14657" y="16500"/>
                      <a:pt x="14584" y="16421"/>
                      <a:pt x="14518" y="16333"/>
                    </a:cubicBezTo>
                    <a:cubicBezTo>
                      <a:pt x="14432" y="16214"/>
                      <a:pt x="14426" y="16087"/>
                      <a:pt x="14494" y="15950"/>
                    </a:cubicBezTo>
                    <a:cubicBezTo>
                      <a:pt x="14557" y="15821"/>
                      <a:pt x="14614" y="15678"/>
                      <a:pt x="14635" y="15535"/>
                    </a:cubicBezTo>
                    <a:cubicBezTo>
                      <a:pt x="14678" y="15216"/>
                      <a:pt x="14576" y="14939"/>
                      <a:pt x="14314" y="14737"/>
                    </a:cubicBezTo>
                    <a:cubicBezTo>
                      <a:pt x="14197" y="14649"/>
                      <a:pt x="14078" y="14559"/>
                      <a:pt x="13960" y="14475"/>
                    </a:cubicBezTo>
                    <a:cubicBezTo>
                      <a:pt x="13847" y="14397"/>
                      <a:pt x="13782" y="14295"/>
                      <a:pt x="13796" y="14160"/>
                    </a:cubicBezTo>
                    <a:cubicBezTo>
                      <a:pt x="13833" y="13722"/>
                      <a:pt x="13622" y="13438"/>
                      <a:pt x="13246" y="13252"/>
                    </a:cubicBezTo>
                    <a:cubicBezTo>
                      <a:pt x="13056" y="13157"/>
                      <a:pt x="12939" y="13004"/>
                      <a:pt x="12882" y="12803"/>
                    </a:cubicBezTo>
                    <a:cubicBezTo>
                      <a:pt x="12847" y="12675"/>
                      <a:pt x="12851" y="12548"/>
                      <a:pt x="12929" y="12429"/>
                    </a:cubicBezTo>
                    <a:cubicBezTo>
                      <a:pt x="12980" y="12343"/>
                      <a:pt x="13023" y="12249"/>
                      <a:pt x="13064" y="12157"/>
                    </a:cubicBezTo>
                    <a:cubicBezTo>
                      <a:pt x="13164" y="11924"/>
                      <a:pt x="13129" y="11703"/>
                      <a:pt x="12988" y="11494"/>
                    </a:cubicBezTo>
                    <a:cubicBezTo>
                      <a:pt x="12927" y="11408"/>
                      <a:pt x="12859" y="11320"/>
                      <a:pt x="12798" y="11234"/>
                    </a:cubicBezTo>
                    <a:cubicBezTo>
                      <a:pt x="12569" y="10905"/>
                      <a:pt x="12569" y="10641"/>
                      <a:pt x="12806" y="10312"/>
                    </a:cubicBezTo>
                    <a:cubicBezTo>
                      <a:pt x="12875" y="10222"/>
                      <a:pt x="12945" y="10131"/>
                      <a:pt x="13010" y="10039"/>
                    </a:cubicBezTo>
                    <a:cubicBezTo>
                      <a:pt x="13180" y="9804"/>
                      <a:pt x="13215" y="9550"/>
                      <a:pt x="13121" y="9280"/>
                    </a:cubicBezTo>
                    <a:cubicBezTo>
                      <a:pt x="13074" y="9151"/>
                      <a:pt x="13023" y="9025"/>
                      <a:pt x="12980" y="8896"/>
                    </a:cubicBezTo>
                    <a:cubicBezTo>
                      <a:pt x="12894" y="8648"/>
                      <a:pt x="12896" y="8413"/>
                      <a:pt x="13064" y="8188"/>
                    </a:cubicBezTo>
                    <a:cubicBezTo>
                      <a:pt x="13215" y="7985"/>
                      <a:pt x="13293" y="7748"/>
                      <a:pt x="13295" y="7490"/>
                    </a:cubicBezTo>
                    <a:cubicBezTo>
                      <a:pt x="13297" y="7269"/>
                      <a:pt x="13238" y="7075"/>
                      <a:pt x="13101" y="6905"/>
                    </a:cubicBezTo>
                    <a:cubicBezTo>
                      <a:pt x="13019" y="6803"/>
                      <a:pt x="12937" y="6700"/>
                      <a:pt x="12867" y="6590"/>
                    </a:cubicBezTo>
                    <a:cubicBezTo>
                      <a:pt x="12783" y="6459"/>
                      <a:pt x="12775" y="6318"/>
                      <a:pt x="12808" y="6164"/>
                    </a:cubicBezTo>
                    <a:cubicBezTo>
                      <a:pt x="12845" y="5995"/>
                      <a:pt x="12884" y="5817"/>
                      <a:pt x="12867" y="5647"/>
                    </a:cubicBezTo>
                    <a:cubicBezTo>
                      <a:pt x="12843" y="5340"/>
                      <a:pt x="12675" y="5125"/>
                      <a:pt x="12358" y="5043"/>
                    </a:cubicBezTo>
                    <a:cubicBezTo>
                      <a:pt x="12067" y="4968"/>
                      <a:pt x="11975" y="4710"/>
                      <a:pt x="12137" y="4450"/>
                    </a:cubicBezTo>
                    <a:cubicBezTo>
                      <a:pt x="12229" y="4303"/>
                      <a:pt x="12337" y="4188"/>
                      <a:pt x="12505" y="4114"/>
                    </a:cubicBezTo>
                    <a:cubicBezTo>
                      <a:pt x="12767" y="3996"/>
                      <a:pt x="12898" y="3760"/>
                      <a:pt x="12972" y="3497"/>
                    </a:cubicBezTo>
                    <a:cubicBezTo>
                      <a:pt x="13008" y="3372"/>
                      <a:pt x="13027" y="3241"/>
                      <a:pt x="13053" y="3114"/>
                    </a:cubicBezTo>
                    <a:cubicBezTo>
                      <a:pt x="13116" y="2845"/>
                      <a:pt x="13254" y="2723"/>
                      <a:pt x="13515" y="2723"/>
                    </a:cubicBezTo>
                    <a:cubicBezTo>
                      <a:pt x="13536" y="2723"/>
                      <a:pt x="13557" y="2724"/>
                      <a:pt x="13579" y="2725"/>
                    </a:cubicBezTo>
                    <a:cubicBezTo>
                      <a:pt x="13616" y="2727"/>
                      <a:pt x="13655" y="2733"/>
                      <a:pt x="13696" y="2738"/>
                    </a:cubicBezTo>
                    <a:cubicBezTo>
                      <a:pt x="13741" y="2742"/>
                      <a:pt x="13784" y="2744"/>
                      <a:pt x="13827" y="2744"/>
                    </a:cubicBezTo>
                    <a:cubicBezTo>
                      <a:pt x="14313" y="2744"/>
                      <a:pt x="14681" y="2480"/>
                      <a:pt x="14854" y="1999"/>
                    </a:cubicBezTo>
                    <a:cubicBezTo>
                      <a:pt x="14878" y="1936"/>
                      <a:pt x="14901" y="1872"/>
                      <a:pt x="14919" y="1805"/>
                    </a:cubicBezTo>
                    <a:cubicBezTo>
                      <a:pt x="14960" y="1651"/>
                      <a:pt x="15058" y="1582"/>
                      <a:pt x="15212" y="1565"/>
                    </a:cubicBezTo>
                    <a:cubicBezTo>
                      <a:pt x="15249" y="1561"/>
                      <a:pt x="15282" y="1558"/>
                      <a:pt x="15317" y="1558"/>
                    </a:cubicBezTo>
                    <a:cubicBezTo>
                      <a:pt x="15425" y="1558"/>
                      <a:pt x="15543" y="1585"/>
                      <a:pt x="15799" y="1674"/>
                    </a:cubicBezTo>
                    <a:cubicBezTo>
                      <a:pt x="15915" y="1716"/>
                      <a:pt x="16037" y="1738"/>
                      <a:pt x="16160" y="1738"/>
                    </a:cubicBezTo>
                    <a:cubicBezTo>
                      <a:pt x="16419" y="1738"/>
                      <a:pt x="16687" y="1642"/>
                      <a:pt x="16939" y="1430"/>
                    </a:cubicBezTo>
                    <a:cubicBezTo>
                      <a:pt x="17063" y="1324"/>
                      <a:pt x="17192" y="1219"/>
                      <a:pt x="17329" y="1131"/>
                    </a:cubicBezTo>
                    <a:cubicBezTo>
                      <a:pt x="17439" y="1061"/>
                      <a:pt x="17551" y="1026"/>
                      <a:pt x="17663" y="1026"/>
                    </a:cubicBezTo>
                    <a:cubicBezTo>
                      <a:pt x="17781" y="1026"/>
                      <a:pt x="17899" y="1065"/>
                      <a:pt x="18015" y="1144"/>
                    </a:cubicBezTo>
                    <a:cubicBezTo>
                      <a:pt x="18066" y="1179"/>
                      <a:pt x="18117" y="1211"/>
                      <a:pt x="18168" y="1250"/>
                    </a:cubicBezTo>
                    <a:cubicBezTo>
                      <a:pt x="18299" y="1345"/>
                      <a:pt x="18437" y="1391"/>
                      <a:pt x="18577" y="1391"/>
                    </a:cubicBezTo>
                    <a:cubicBezTo>
                      <a:pt x="18677" y="1391"/>
                      <a:pt x="18779" y="1367"/>
                      <a:pt x="18880" y="1322"/>
                    </a:cubicBezTo>
                    <a:cubicBezTo>
                      <a:pt x="19040" y="1246"/>
                      <a:pt x="19193" y="1140"/>
                      <a:pt x="19332" y="1027"/>
                    </a:cubicBezTo>
                    <a:cubicBezTo>
                      <a:pt x="19455" y="929"/>
                      <a:pt x="19557" y="802"/>
                      <a:pt x="19668" y="690"/>
                    </a:cubicBezTo>
                    <a:cubicBezTo>
                      <a:pt x="19858" y="495"/>
                      <a:pt x="20089" y="366"/>
                      <a:pt x="20359" y="321"/>
                    </a:cubicBezTo>
                    <a:cubicBezTo>
                      <a:pt x="20405" y="314"/>
                      <a:pt x="20450" y="310"/>
                      <a:pt x="20494" y="310"/>
                    </a:cubicBezTo>
                    <a:close/>
                    <a:moveTo>
                      <a:pt x="26538" y="5886"/>
                    </a:moveTo>
                    <a:cubicBezTo>
                      <a:pt x="26729" y="5886"/>
                      <a:pt x="26834" y="5935"/>
                      <a:pt x="26923" y="6117"/>
                    </a:cubicBezTo>
                    <a:cubicBezTo>
                      <a:pt x="26956" y="6183"/>
                      <a:pt x="26968" y="6257"/>
                      <a:pt x="26994" y="6326"/>
                    </a:cubicBezTo>
                    <a:cubicBezTo>
                      <a:pt x="27033" y="6430"/>
                      <a:pt x="27060" y="6543"/>
                      <a:pt x="27111" y="6643"/>
                    </a:cubicBezTo>
                    <a:cubicBezTo>
                      <a:pt x="27209" y="6838"/>
                      <a:pt x="27371" y="6954"/>
                      <a:pt x="27592" y="6975"/>
                    </a:cubicBezTo>
                    <a:cubicBezTo>
                      <a:pt x="27700" y="6985"/>
                      <a:pt x="27809" y="6993"/>
                      <a:pt x="27915" y="7001"/>
                    </a:cubicBezTo>
                    <a:cubicBezTo>
                      <a:pt x="28167" y="7014"/>
                      <a:pt x="28328" y="7136"/>
                      <a:pt x="28408" y="7376"/>
                    </a:cubicBezTo>
                    <a:cubicBezTo>
                      <a:pt x="28486" y="7607"/>
                      <a:pt x="28455" y="7832"/>
                      <a:pt x="28357" y="8053"/>
                    </a:cubicBezTo>
                    <a:cubicBezTo>
                      <a:pt x="28337" y="8098"/>
                      <a:pt x="28316" y="8145"/>
                      <a:pt x="28289" y="8188"/>
                    </a:cubicBezTo>
                    <a:cubicBezTo>
                      <a:pt x="28109" y="8462"/>
                      <a:pt x="28124" y="8740"/>
                      <a:pt x="28255" y="9029"/>
                    </a:cubicBezTo>
                    <a:cubicBezTo>
                      <a:pt x="28363" y="9264"/>
                      <a:pt x="28316" y="9436"/>
                      <a:pt x="28130" y="9612"/>
                    </a:cubicBezTo>
                    <a:cubicBezTo>
                      <a:pt x="28109" y="9630"/>
                      <a:pt x="28089" y="9651"/>
                      <a:pt x="28066" y="9669"/>
                    </a:cubicBezTo>
                    <a:cubicBezTo>
                      <a:pt x="27645" y="9970"/>
                      <a:pt x="27610" y="10324"/>
                      <a:pt x="27925" y="10715"/>
                    </a:cubicBezTo>
                    <a:cubicBezTo>
                      <a:pt x="28069" y="10893"/>
                      <a:pt x="28048" y="11085"/>
                      <a:pt x="27933" y="11251"/>
                    </a:cubicBezTo>
                    <a:cubicBezTo>
                      <a:pt x="27659" y="11645"/>
                      <a:pt x="27686" y="12044"/>
                      <a:pt x="27852" y="12464"/>
                    </a:cubicBezTo>
                    <a:cubicBezTo>
                      <a:pt x="27907" y="12609"/>
                      <a:pt x="27948" y="12765"/>
                      <a:pt x="27964" y="12922"/>
                    </a:cubicBezTo>
                    <a:cubicBezTo>
                      <a:pt x="27985" y="13131"/>
                      <a:pt x="27891" y="13254"/>
                      <a:pt x="27682" y="13307"/>
                    </a:cubicBezTo>
                    <a:cubicBezTo>
                      <a:pt x="27567" y="13340"/>
                      <a:pt x="27447" y="13346"/>
                      <a:pt x="27330" y="13348"/>
                    </a:cubicBezTo>
                    <a:cubicBezTo>
                      <a:pt x="27019" y="13352"/>
                      <a:pt x="26831" y="13468"/>
                      <a:pt x="26739" y="13761"/>
                    </a:cubicBezTo>
                    <a:cubicBezTo>
                      <a:pt x="26690" y="13923"/>
                      <a:pt x="26671" y="14090"/>
                      <a:pt x="26649" y="14260"/>
                    </a:cubicBezTo>
                    <a:cubicBezTo>
                      <a:pt x="26638" y="14336"/>
                      <a:pt x="26651" y="14418"/>
                      <a:pt x="26647" y="14498"/>
                    </a:cubicBezTo>
                    <a:cubicBezTo>
                      <a:pt x="26636" y="14651"/>
                      <a:pt x="26575" y="14772"/>
                      <a:pt x="26415" y="14819"/>
                    </a:cubicBezTo>
                    <a:cubicBezTo>
                      <a:pt x="26393" y="14827"/>
                      <a:pt x="26372" y="14835"/>
                      <a:pt x="26352" y="14845"/>
                    </a:cubicBezTo>
                    <a:cubicBezTo>
                      <a:pt x="26063" y="14962"/>
                      <a:pt x="25941" y="15150"/>
                      <a:pt x="25949" y="15463"/>
                    </a:cubicBezTo>
                    <a:cubicBezTo>
                      <a:pt x="25953" y="15748"/>
                      <a:pt x="26037" y="16014"/>
                      <a:pt x="26194" y="16249"/>
                    </a:cubicBezTo>
                    <a:cubicBezTo>
                      <a:pt x="26309" y="16423"/>
                      <a:pt x="26291" y="16578"/>
                      <a:pt x="26174" y="16736"/>
                    </a:cubicBezTo>
                    <a:cubicBezTo>
                      <a:pt x="26109" y="16820"/>
                      <a:pt x="26041" y="16906"/>
                      <a:pt x="25959" y="16973"/>
                    </a:cubicBezTo>
                    <a:cubicBezTo>
                      <a:pt x="25716" y="17172"/>
                      <a:pt x="25615" y="17431"/>
                      <a:pt x="25585" y="17742"/>
                    </a:cubicBezTo>
                    <a:cubicBezTo>
                      <a:pt x="25511" y="18485"/>
                      <a:pt x="25335" y="19205"/>
                      <a:pt x="25063" y="19901"/>
                    </a:cubicBezTo>
                    <a:cubicBezTo>
                      <a:pt x="24670" y="20911"/>
                      <a:pt x="24040" y="21763"/>
                      <a:pt x="23308" y="22548"/>
                    </a:cubicBezTo>
                    <a:cubicBezTo>
                      <a:pt x="22657" y="23246"/>
                      <a:pt x="21939" y="23870"/>
                      <a:pt x="21237" y="24514"/>
                    </a:cubicBezTo>
                    <a:cubicBezTo>
                      <a:pt x="20470" y="25220"/>
                      <a:pt x="19727" y="25949"/>
                      <a:pt x="19144" y="26826"/>
                    </a:cubicBezTo>
                    <a:cubicBezTo>
                      <a:pt x="18878" y="27223"/>
                      <a:pt x="18674" y="27649"/>
                      <a:pt x="18481" y="28087"/>
                    </a:cubicBezTo>
                    <a:cubicBezTo>
                      <a:pt x="18236" y="28649"/>
                      <a:pt x="18035" y="29230"/>
                      <a:pt x="17910" y="29832"/>
                    </a:cubicBezTo>
                    <a:cubicBezTo>
                      <a:pt x="17794" y="30396"/>
                      <a:pt x="17694" y="30967"/>
                      <a:pt x="17616" y="31540"/>
                    </a:cubicBezTo>
                    <a:cubicBezTo>
                      <a:pt x="17460" y="32680"/>
                      <a:pt x="17338" y="33823"/>
                      <a:pt x="17186" y="34963"/>
                    </a:cubicBezTo>
                    <a:cubicBezTo>
                      <a:pt x="17098" y="35654"/>
                      <a:pt x="16992" y="36348"/>
                      <a:pt x="16744" y="37005"/>
                    </a:cubicBezTo>
                    <a:cubicBezTo>
                      <a:pt x="16611" y="37355"/>
                      <a:pt x="16489" y="37711"/>
                      <a:pt x="16284" y="38028"/>
                    </a:cubicBezTo>
                    <a:cubicBezTo>
                      <a:pt x="16270" y="38050"/>
                      <a:pt x="16253" y="38075"/>
                      <a:pt x="16239" y="38099"/>
                    </a:cubicBezTo>
                    <a:cubicBezTo>
                      <a:pt x="16206" y="38148"/>
                      <a:pt x="16175" y="38210"/>
                      <a:pt x="16118" y="38210"/>
                    </a:cubicBezTo>
                    <a:cubicBezTo>
                      <a:pt x="16103" y="38210"/>
                      <a:pt x="16087" y="38207"/>
                      <a:pt x="16069" y="38198"/>
                    </a:cubicBezTo>
                    <a:cubicBezTo>
                      <a:pt x="15987" y="38157"/>
                      <a:pt x="16008" y="38071"/>
                      <a:pt x="16030" y="37999"/>
                    </a:cubicBezTo>
                    <a:cubicBezTo>
                      <a:pt x="16161" y="37574"/>
                      <a:pt x="16296" y="37146"/>
                      <a:pt x="16429" y="36716"/>
                    </a:cubicBezTo>
                    <a:cubicBezTo>
                      <a:pt x="16435" y="36704"/>
                      <a:pt x="16437" y="36694"/>
                      <a:pt x="16444" y="36684"/>
                    </a:cubicBezTo>
                    <a:cubicBezTo>
                      <a:pt x="16916" y="35296"/>
                      <a:pt x="17182" y="33877"/>
                      <a:pt x="17156" y="32420"/>
                    </a:cubicBezTo>
                    <a:cubicBezTo>
                      <a:pt x="17145" y="31593"/>
                      <a:pt x="17123" y="30765"/>
                      <a:pt x="17125" y="29938"/>
                    </a:cubicBezTo>
                    <a:cubicBezTo>
                      <a:pt x="17127" y="29083"/>
                      <a:pt x="17225" y="28230"/>
                      <a:pt x="17417" y="27395"/>
                    </a:cubicBezTo>
                    <a:cubicBezTo>
                      <a:pt x="17516" y="26961"/>
                      <a:pt x="17624" y="26532"/>
                      <a:pt x="17745" y="26108"/>
                    </a:cubicBezTo>
                    <a:cubicBezTo>
                      <a:pt x="17923" y="25474"/>
                      <a:pt x="18226" y="24889"/>
                      <a:pt x="18537" y="24308"/>
                    </a:cubicBezTo>
                    <a:cubicBezTo>
                      <a:pt x="19128" y="23207"/>
                      <a:pt x="19825" y="22174"/>
                      <a:pt x="20460" y="21100"/>
                    </a:cubicBezTo>
                    <a:cubicBezTo>
                      <a:pt x="21031" y="20134"/>
                      <a:pt x="21591" y="19160"/>
                      <a:pt x="22144" y="18184"/>
                    </a:cubicBezTo>
                    <a:cubicBezTo>
                      <a:pt x="22495" y="17564"/>
                      <a:pt x="22718" y="16891"/>
                      <a:pt x="22890" y="16200"/>
                    </a:cubicBezTo>
                    <a:cubicBezTo>
                      <a:pt x="22925" y="16056"/>
                      <a:pt x="22896" y="15954"/>
                      <a:pt x="22821" y="15930"/>
                    </a:cubicBezTo>
                    <a:cubicBezTo>
                      <a:pt x="22809" y="15926"/>
                      <a:pt x="22797" y="15923"/>
                      <a:pt x="22785" y="15923"/>
                    </a:cubicBezTo>
                    <a:cubicBezTo>
                      <a:pt x="22716" y="15923"/>
                      <a:pt x="22652" y="15995"/>
                      <a:pt x="22608" y="16126"/>
                    </a:cubicBezTo>
                    <a:cubicBezTo>
                      <a:pt x="22528" y="16370"/>
                      <a:pt x="22450" y="16613"/>
                      <a:pt x="22373" y="16854"/>
                    </a:cubicBezTo>
                    <a:cubicBezTo>
                      <a:pt x="22168" y="17503"/>
                      <a:pt x="21859" y="18102"/>
                      <a:pt x="21515" y="18683"/>
                    </a:cubicBezTo>
                    <a:cubicBezTo>
                      <a:pt x="20662" y="20128"/>
                      <a:pt x="19793" y="21564"/>
                      <a:pt x="18927" y="23000"/>
                    </a:cubicBezTo>
                    <a:cubicBezTo>
                      <a:pt x="18502" y="23714"/>
                      <a:pt x="18084" y="24435"/>
                      <a:pt x="17747" y="25200"/>
                    </a:cubicBezTo>
                    <a:cubicBezTo>
                      <a:pt x="17532" y="25681"/>
                      <a:pt x="17358" y="26182"/>
                      <a:pt x="17256" y="26701"/>
                    </a:cubicBezTo>
                    <a:cubicBezTo>
                      <a:pt x="17143" y="27274"/>
                      <a:pt x="17023" y="27843"/>
                      <a:pt x="16933" y="28422"/>
                    </a:cubicBezTo>
                    <a:cubicBezTo>
                      <a:pt x="16800" y="29277"/>
                      <a:pt x="16810" y="30139"/>
                      <a:pt x="16838" y="31000"/>
                    </a:cubicBezTo>
                    <a:cubicBezTo>
                      <a:pt x="16867" y="31919"/>
                      <a:pt x="16898" y="32837"/>
                      <a:pt x="16800" y="33752"/>
                    </a:cubicBezTo>
                    <a:cubicBezTo>
                      <a:pt x="16757" y="34147"/>
                      <a:pt x="16685" y="34537"/>
                      <a:pt x="16626" y="34928"/>
                    </a:cubicBezTo>
                    <a:cubicBezTo>
                      <a:pt x="16624" y="34949"/>
                      <a:pt x="16622" y="34977"/>
                      <a:pt x="16609" y="34992"/>
                    </a:cubicBezTo>
                    <a:cubicBezTo>
                      <a:pt x="16576" y="35029"/>
                      <a:pt x="16533" y="35094"/>
                      <a:pt x="16501" y="35094"/>
                    </a:cubicBezTo>
                    <a:cubicBezTo>
                      <a:pt x="16500" y="35094"/>
                      <a:pt x="16498" y="35094"/>
                      <a:pt x="16497" y="35094"/>
                    </a:cubicBezTo>
                    <a:cubicBezTo>
                      <a:pt x="16415" y="35082"/>
                      <a:pt x="16456" y="35008"/>
                      <a:pt x="16462" y="34957"/>
                    </a:cubicBezTo>
                    <a:cubicBezTo>
                      <a:pt x="16599" y="33999"/>
                      <a:pt x="16685" y="33042"/>
                      <a:pt x="16572" y="32076"/>
                    </a:cubicBezTo>
                    <a:cubicBezTo>
                      <a:pt x="16501" y="31456"/>
                      <a:pt x="16399" y="30838"/>
                      <a:pt x="16309" y="30223"/>
                    </a:cubicBezTo>
                    <a:cubicBezTo>
                      <a:pt x="16176" y="29302"/>
                      <a:pt x="16022" y="28383"/>
                      <a:pt x="15975" y="27452"/>
                    </a:cubicBezTo>
                    <a:cubicBezTo>
                      <a:pt x="15934" y="26665"/>
                      <a:pt x="15987" y="25881"/>
                      <a:pt x="16124" y="25100"/>
                    </a:cubicBezTo>
                    <a:cubicBezTo>
                      <a:pt x="16261" y="24349"/>
                      <a:pt x="16462" y="23620"/>
                      <a:pt x="16712" y="22898"/>
                    </a:cubicBezTo>
                    <a:cubicBezTo>
                      <a:pt x="17053" y="21908"/>
                      <a:pt x="17532" y="20993"/>
                      <a:pt x="18185" y="20175"/>
                    </a:cubicBezTo>
                    <a:cubicBezTo>
                      <a:pt x="18314" y="20013"/>
                      <a:pt x="18512" y="19903"/>
                      <a:pt x="18686" y="19778"/>
                    </a:cubicBezTo>
                    <a:cubicBezTo>
                      <a:pt x="18800" y="19694"/>
                      <a:pt x="18933" y="19637"/>
                      <a:pt x="19046" y="19555"/>
                    </a:cubicBezTo>
                    <a:cubicBezTo>
                      <a:pt x="19222" y="19430"/>
                      <a:pt x="19304" y="19248"/>
                      <a:pt x="19255" y="19037"/>
                    </a:cubicBezTo>
                    <a:cubicBezTo>
                      <a:pt x="19212" y="18847"/>
                      <a:pt x="19271" y="18720"/>
                      <a:pt x="19412" y="18591"/>
                    </a:cubicBezTo>
                    <a:cubicBezTo>
                      <a:pt x="19715" y="18315"/>
                      <a:pt x="19744" y="18090"/>
                      <a:pt x="19559" y="17724"/>
                    </a:cubicBezTo>
                    <a:cubicBezTo>
                      <a:pt x="19525" y="17652"/>
                      <a:pt x="19488" y="17581"/>
                      <a:pt x="19463" y="17507"/>
                    </a:cubicBezTo>
                    <a:cubicBezTo>
                      <a:pt x="19357" y="17188"/>
                      <a:pt x="19447" y="16955"/>
                      <a:pt x="19725" y="16777"/>
                    </a:cubicBezTo>
                    <a:cubicBezTo>
                      <a:pt x="19828" y="16709"/>
                      <a:pt x="19936" y="16640"/>
                      <a:pt x="20026" y="16556"/>
                    </a:cubicBezTo>
                    <a:cubicBezTo>
                      <a:pt x="20267" y="16331"/>
                      <a:pt x="20425" y="15901"/>
                      <a:pt x="20214" y="15512"/>
                    </a:cubicBezTo>
                    <a:cubicBezTo>
                      <a:pt x="20159" y="15406"/>
                      <a:pt x="20124" y="15279"/>
                      <a:pt x="20100" y="15158"/>
                    </a:cubicBezTo>
                    <a:cubicBezTo>
                      <a:pt x="20061" y="14991"/>
                      <a:pt x="20100" y="14841"/>
                      <a:pt x="20206" y="14696"/>
                    </a:cubicBezTo>
                    <a:cubicBezTo>
                      <a:pt x="20468" y="14348"/>
                      <a:pt x="20449" y="13921"/>
                      <a:pt x="20175" y="13581"/>
                    </a:cubicBezTo>
                    <a:cubicBezTo>
                      <a:pt x="20130" y="13522"/>
                      <a:pt x="20079" y="13470"/>
                      <a:pt x="20030" y="13415"/>
                    </a:cubicBezTo>
                    <a:cubicBezTo>
                      <a:pt x="19938" y="13307"/>
                      <a:pt x="19885" y="13184"/>
                      <a:pt x="19877" y="13045"/>
                    </a:cubicBezTo>
                    <a:cubicBezTo>
                      <a:pt x="19868" y="12906"/>
                      <a:pt x="19920" y="12801"/>
                      <a:pt x="20048" y="12740"/>
                    </a:cubicBezTo>
                    <a:cubicBezTo>
                      <a:pt x="20069" y="12730"/>
                      <a:pt x="20087" y="12720"/>
                      <a:pt x="20108" y="12707"/>
                    </a:cubicBezTo>
                    <a:cubicBezTo>
                      <a:pt x="20329" y="12570"/>
                      <a:pt x="20449" y="12384"/>
                      <a:pt x="20427" y="12114"/>
                    </a:cubicBezTo>
                    <a:cubicBezTo>
                      <a:pt x="20417" y="11997"/>
                      <a:pt x="20419" y="11875"/>
                      <a:pt x="20441" y="11760"/>
                    </a:cubicBezTo>
                    <a:cubicBezTo>
                      <a:pt x="20472" y="11604"/>
                      <a:pt x="20599" y="11477"/>
                      <a:pt x="20752" y="11477"/>
                    </a:cubicBezTo>
                    <a:cubicBezTo>
                      <a:pt x="20821" y="11477"/>
                      <a:pt x="20897" y="11504"/>
                      <a:pt x="20971" y="11566"/>
                    </a:cubicBezTo>
                    <a:cubicBezTo>
                      <a:pt x="21045" y="11627"/>
                      <a:pt x="21127" y="11678"/>
                      <a:pt x="21209" y="11729"/>
                    </a:cubicBezTo>
                    <a:cubicBezTo>
                      <a:pt x="21296" y="11782"/>
                      <a:pt x="21392" y="11808"/>
                      <a:pt x="21486" y="11808"/>
                    </a:cubicBezTo>
                    <a:cubicBezTo>
                      <a:pt x="21674" y="11808"/>
                      <a:pt x="21854" y="11706"/>
                      <a:pt x="21951" y="11525"/>
                    </a:cubicBezTo>
                    <a:cubicBezTo>
                      <a:pt x="22017" y="11400"/>
                      <a:pt x="22068" y="11267"/>
                      <a:pt x="22137" y="11144"/>
                    </a:cubicBezTo>
                    <a:cubicBezTo>
                      <a:pt x="22251" y="10938"/>
                      <a:pt x="22416" y="10823"/>
                      <a:pt x="22638" y="10823"/>
                    </a:cubicBezTo>
                    <a:cubicBezTo>
                      <a:pt x="22671" y="10823"/>
                      <a:pt x="22707" y="10826"/>
                      <a:pt x="22743" y="10831"/>
                    </a:cubicBezTo>
                    <a:cubicBezTo>
                      <a:pt x="22825" y="10841"/>
                      <a:pt x="22913" y="10850"/>
                      <a:pt x="22997" y="10852"/>
                    </a:cubicBezTo>
                    <a:cubicBezTo>
                      <a:pt x="23001" y="10852"/>
                      <a:pt x="23005" y="10852"/>
                      <a:pt x="23009" y="10852"/>
                    </a:cubicBezTo>
                    <a:cubicBezTo>
                      <a:pt x="23291" y="10852"/>
                      <a:pt x="23495" y="10713"/>
                      <a:pt x="23576" y="10447"/>
                    </a:cubicBezTo>
                    <a:cubicBezTo>
                      <a:pt x="23617" y="10314"/>
                      <a:pt x="23621" y="10166"/>
                      <a:pt x="23639" y="10029"/>
                    </a:cubicBezTo>
                    <a:cubicBezTo>
                      <a:pt x="23653" y="9911"/>
                      <a:pt x="23649" y="9792"/>
                      <a:pt x="23672" y="9675"/>
                    </a:cubicBezTo>
                    <a:cubicBezTo>
                      <a:pt x="23723" y="9428"/>
                      <a:pt x="23856" y="9242"/>
                      <a:pt x="24097" y="9139"/>
                    </a:cubicBezTo>
                    <a:cubicBezTo>
                      <a:pt x="24271" y="9066"/>
                      <a:pt x="24441" y="8969"/>
                      <a:pt x="24511" y="8783"/>
                    </a:cubicBezTo>
                    <a:cubicBezTo>
                      <a:pt x="24619" y="8497"/>
                      <a:pt x="24728" y="8210"/>
                      <a:pt x="24713" y="7893"/>
                    </a:cubicBezTo>
                    <a:cubicBezTo>
                      <a:pt x="24705" y="7756"/>
                      <a:pt x="24721" y="7611"/>
                      <a:pt x="24752" y="7474"/>
                    </a:cubicBezTo>
                    <a:cubicBezTo>
                      <a:pt x="24797" y="7269"/>
                      <a:pt x="24928" y="7122"/>
                      <a:pt x="25114" y="7026"/>
                    </a:cubicBezTo>
                    <a:cubicBezTo>
                      <a:pt x="25257" y="6956"/>
                      <a:pt x="25401" y="6891"/>
                      <a:pt x="25546" y="6825"/>
                    </a:cubicBezTo>
                    <a:cubicBezTo>
                      <a:pt x="25840" y="6690"/>
                      <a:pt x="26041" y="6469"/>
                      <a:pt x="26154" y="6169"/>
                    </a:cubicBezTo>
                    <a:cubicBezTo>
                      <a:pt x="26217" y="5999"/>
                      <a:pt x="26317" y="5894"/>
                      <a:pt x="26514" y="5886"/>
                    </a:cubicBezTo>
                    <a:cubicBezTo>
                      <a:pt x="26522" y="5886"/>
                      <a:pt x="26530" y="5886"/>
                      <a:pt x="26538" y="5886"/>
                    </a:cubicBezTo>
                    <a:close/>
                    <a:moveTo>
                      <a:pt x="2637" y="12473"/>
                    </a:moveTo>
                    <a:cubicBezTo>
                      <a:pt x="2727" y="12473"/>
                      <a:pt x="2816" y="12515"/>
                      <a:pt x="2857" y="12599"/>
                    </a:cubicBezTo>
                    <a:cubicBezTo>
                      <a:pt x="2877" y="12642"/>
                      <a:pt x="2867" y="12713"/>
                      <a:pt x="2846" y="12761"/>
                    </a:cubicBezTo>
                    <a:cubicBezTo>
                      <a:pt x="2810" y="12842"/>
                      <a:pt x="2754" y="12916"/>
                      <a:pt x="2703" y="12990"/>
                    </a:cubicBezTo>
                    <a:cubicBezTo>
                      <a:pt x="2556" y="13213"/>
                      <a:pt x="2535" y="13427"/>
                      <a:pt x="2648" y="13593"/>
                    </a:cubicBezTo>
                    <a:cubicBezTo>
                      <a:pt x="2735" y="13721"/>
                      <a:pt x="2867" y="13787"/>
                      <a:pt x="3034" y="13787"/>
                    </a:cubicBezTo>
                    <a:cubicBezTo>
                      <a:pt x="3099" y="13787"/>
                      <a:pt x="3169" y="13777"/>
                      <a:pt x="3243" y="13757"/>
                    </a:cubicBezTo>
                    <a:cubicBezTo>
                      <a:pt x="3372" y="13724"/>
                      <a:pt x="3495" y="13675"/>
                      <a:pt x="3620" y="13648"/>
                    </a:cubicBezTo>
                    <a:cubicBezTo>
                      <a:pt x="3657" y="13640"/>
                      <a:pt x="3690" y="13636"/>
                      <a:pt x="3719" y="13636"/>
                    </a:cubicBezTo>
                    <a:cubicBezTo>
                      <a:pt x="3868" y="13636"/>
                      <a:pt x="3920" y="13738"/>
                      <a:pt x="3867" y="13921"/>
                    </a:cubicBezTo>
                    <a:cubicBezTo>
                      <a:pt x="3822" y="14072"/>
                      <a:pt x="3755" y="14221"/>
                      <a:pt x="3726" y="14375"/>
                    </a:cubicBezTo>
                    <a:cubicBezTo>
                      <a:pt x="3685" y="14622"/>
                      <a:pt x="3740" y="14851"/>
                      <a:pt x="3968" y="15001"/>
                    </a:cubicBezTo>
                    <a:cubicBezTo>
                      <a:pt x="4084" y="15075"/>
                      <a:pt x="4203" y="15114"/>
                      <a:pt x="4324" y="15114"/>
                    </a:cubicBezTo>
                    <a:cubicBezTo>
                      <a:pt x="4441" y="15114"/>
                      <a:pt x="4558" y="15078"/>
                      <a:pt x="4673" y="15003"/>
                    </a:cubicBezTo>
                    <a:cubicBezTo>
                      <a:pt x="4810" y="14917"/>
                      <a:pt x="4941" y="14817"/>
                      <a:pt x="5074" y="14723"/>
                    </a:cubicBezTo>
                    <a:cubicBezTo>
                      <a:pt x="5195" y="14641"/>
                      <a:pt x="5322" y="14592"/>
                      <a:pt x="5471" y="14585"/>
                    </a:cubicBezTo>
                    <a:cubicBezTo>
                      <a:pt x="5476" y="14585"/>
                      <a:pt x="5480" y="14585"/>
                      <a:pt x="5484" y="14585"/>
                    </a:cubicBezTo>
                    <a:cubicBezTo>
                      <a:pt x="5604" y="14585"/>
                      <a:pt x="5681" y="14641"/>
                      <a:pt x="5717" y="14753"/>
                    </a:cubicBezTo>
                    <a:cubicBezTo>
                      <a:pt x="5739" y="14831"/>
                      <a:pt x="5747" y="14917"/>
                      <a:pt x="5762" y="15001"/>
                    </a:cubicBezTo>
                    <a:cubicBezTo>
                      <a:pt x="5782" y="15124"/>
                      <a:pt x="5788" y="15250"/>
                      <a:pt x="5823" y="15369"/>
                    </a:cubicBezTo>
                    <a:cubicBezTo>
                      <a:pt x="5882" y="15565"/>
                      <a:pt x="6022" y="15684"/>
                      <a:pt x="6230" y="15707"/>
                    </a:cubicBezTo>
                    <a:cubicBezTo>
                      <a:pt x="6271" y="15709"/>
                      <a:pt x="6310" y="15715"/>
                      <a:pt x="6349" y="15727"/>
                    </a:cubicBezTo>
                    <a:cubicBezTo>
                      <a:pt x="6466" y="15766"/>
                      <a:pt x="6504" y="15819"/>
                      <a:pt x="6488" y="15944"/>
                    </a:cubicBezTo>
                    <a:cubicBezTo>
                      <a:pt x="6478" y="16026"/>
                      <a:pt x="6457" y="16110"/>
                      <a:pt x="6445" y="16196"/>
                    </a:cubicBezTo>
                    <a:cubicBezTo>
                      <a:pt x="6435" y="16261"/>
                      <a:pt x="6423" y="16331"/>
                      <a:pt x="6421" y="16396"/>
                    </a:cubicBezTo>
                    <a:cubicBezTo>
                      <a:pt x="6415" y="16663"/>
                      <a:pt x="6562" y="16842"/>
                      <a:pt x="6815" y="16842"/>
                    </a:cubicBezTo>
                    <a:cubicBezTo>
                      <a:pt x="6830" y="16842"/>
                      <a:pt x="6845" y="16841"/>
                      <a:pt x="6860" y="16840"/>
                    </a:cubicBezTo>
                    <a:cubicBezTo>
                      <a:pt x="7071" y="16824"/>
                      <a:pt x="7282" y="16760"/>
                      <a:pt x="7491" y="16719"/>
                    </a:cubicBezTo>
                    <a:cubicBezTo>
                      <a:pt x="7601" y="16699"/>
                      <a:pt x="7714" y="16666"/>
                      <a:pt x="7824" y="16662"/>
                    </a:cubicBezTo>
                    <a:cubicBezTo>
                      <a:pt x="7826" y="16662"/>
                      <a:pt x="7828" y="16662"/>
                      <a:pt x="7830" y="16662"/>
                    </a:cubicBezTo>
                    <a:cubicBezTo>
                      <a:pt x="8025" y="16662"/>
                      <a:pt x="8123" y="16762"/>
                      <a:pt x="8156" y="16957"/>
                    </a:cubicBezTo>
                    <a:cubicBezTo>
                      <a:pt x="8186" y="17129"/>
                      <a:pt x="8153" y="17286"/>
                      <a:pt x="8037" y="17417"/>
                    </a:cubicBezTo>
                    <a:cubicBezTo>
                      <a:pt x="7975" y="17485"/>
                      <a:pt x="7910" y="17548"/>
                      <a:pt x="7853" y="17618"/>
                    </a:cubicBezTo>
                    <a:cubicBezTo>
                      <a:pt x="7673" y="17824"/>
                      <a:pt x="7630" y="18062"/>
                      <a:pt x="7732" y="18315"/>
                    </a:cubicBezTo>
                    <a:cubicBezTo>
                      <a:pt x="7832" y="18561"/>
                      <a:pt x="8037" y="18683"/>
                      <a:pt x="8288" y="18698"/>
                    </a:cubicBezTo>
                    <a:cubicBezTo>
                      <a:pt x="8313" y="18699"/>
                      <a:pt x="8338" y="18700"/>
                      <a:pt x="8363" y="18700"/>
                    </a:cubicBezTo>
                    <a:cubicBezTo>
                      <a:pt x="8496" y="18700"/>
                      <a:pt x="8630" y="18678"/>
                      <a:pt x="8759" y="18651"/>
                    </a:cubicBezTo>
                    <a:cubicBezTo>
                      <a:pt x="8828" y="18636"/>
                      <a:pt x="8890" y="18628"/>
                      <a:pt x="8944" y="18628"/>
                    </a:cubicBezTo>
                    <a:cubicBezTo>
                      <a:pt x="9135" y="18628"/>
                      <a:pt x="9239" y="18727"/>
                      <a:pt x="9295" y="18974"/>
                    </a:cubicBezTo>
                    <a:cubicBezTo>
                      <a:pt x="9381" y="19371"/>
                      <a:pt x="9514" y="19530"/>
                      <a:pt x="9991" y="19530"/>
                    </a:cubicBezTo>
                    <a:cubicBezTo>
                      <a:pt x="10161" y="19530"/>
                      <a:pt x="10228" y="19573"/>
                      <a:pt x="10267" y="19741"/>
                    </a:cubicBezTo>
                    <a:cubicBezTo>
                      <a:pt x="10291" y="19844"/>
                      <a:pt x="10291" y="19956"/>
                      <a:pt x="10273" y="20058"/>
                    </a:cubicBezTo>
                    <a:cubicBezTo>
                      <a:pt x="10218" y="20386"/>
                      <a:pt x="10375" y="20596"/>
                      <a:pt x="10711" y="20625"/>
                    </a:cubicBezTo>
                    <a:cubicBezTo>
                      <a:pt x="10801" y="20631"/>
                      <a:pt x="10893" y="20637"/>
                      <a:pt x="10979" y="20656"/>
                    </a:cubicBezTo>
                    <a:cubicBezTo>
                      <a:pt x="11190" y="20699"/>
                      <a:pt x="11392" y="20781"/>
                      <a:pt x="11445" y="21004"/>
                    </a:cubicBezTo>
                    <a:cubicBezTo>
                      <a:pt x="11494" y="21202"/>
                      <a:pt x="11355" y="21355"/>
                      <a:pt x="11214" y="21484"/>
                    </a:cubicBezTo>
                    <a:cubicBezTo>
                      <a:pt x="11128" y="21562"/>
                      <a:pt x="11030" y="21632"/>
                      <a:pt x="10936" y="21703"/>
                    </a:cubicBezTo>
                    <a:cubicBezTo>
                      <a:pt x="10625" y="21941"/>
                      <a:pt x="10559" y="22196"/>
                      <a:pt x="10731" y="22552"/>
                    </a:cubicBezTo>
                    <a:cubicBezTo>
                      <a:pt x="10782" y="22661"/>
                      <a:pt x="10840" y="22767"/>
                      <a:pt x="10897" y="22869"/>
                    </a:cubicBezTo>
                    <a:cubicBezTo>
                      <a:pt x="11030" y="23105"/>
                      <a:pt x="10989" y="23330"/>
                      <a:pt x="10846" y="23543"/>
                    </a:cubicBezTo>
                    <a:cubicBezTo>
                      <a:pt x="10793" y="23622"/>
                      <a:pt x="10729" y="23696"/>
                      <a:pt x="10666" y="23768"/>
                    </a:cubicBezTo>
                    <a:cubicBezTo>
                      <a:pt x="10349" y="24117"/>
                      <a:pt x="10390" y="24506"/>
                      <a:pt x="10772" y="24789"/>
                    </a:cubicBezTo>
                    <a:cubicBezTo>
                      <a:pt x="10850" y="24846"/>
                      <a:pt x="10928" y="24903"/>
                      <a:pt x="11003" y="24964"/>
                    </a:cubicBezTo>
                    <a:cubicBezTo>
                      <a:pt x="11151" y="25085"/>
                      <a:pt x="11192" y="25241"/>
                      <a:pt x="11147" y="25423"/>
                    </a:cubicBezTo>
                    <a:cubicBezTo>
                      <a:pt x="11102" y="25593"/>
                      <a:pt x="11048" y="25760"/>
                      <a:pt x="11018" y="25934"/>
                    </a:cubicBezTo>
                    <a:cubicBezTo>
                      <a:pt x="10948" y="26327"/>
                      <a:pt x="11132" y="26624"/>
                      <a:pt x="11511" y="26744"/>
                    </a:cubicBezTo>
                    <a:cubicBezTo>
                      <a:pt x="11550" y="26757"/>
                      <a:pt x="11589" y="26767"/>
                      <a:pt x="11623" y="26783"/>
                    </a:cubicBezTo>
                    <a:cubicBezTo>
                      <a:pt x="11765" y="26847"/>
                      <a:pt x="11818" y="26947"/>
                      <a:pt x="11793" y="27096"/>
                    </a:cubicBezTo>
                    <a:cubicBezTo>
                      <a:pt x="11781" y="27174"/>
                      <a:pt x="11756" y="27250"/>
                      <a:pt x="11750" y="27330"/>
                    </a:cubicBezTo>
                    <a:cubicBezTo>
                      <a:pt x="11724" y="27628"/>
                      <a:pt x="11836" y="27859"/>
                      <a:pt x="12053" y="28068"/>
                    </a:cubicBezTo>
                    <a:cubicBezTo>
                      <a:pt x="12323" y="28328"/>
                      <a:pt x="12654" y="28445"/>
                      <a:pt x="12982" y="28588"/>
                    </a:cubicBezTo>
                    <a:cubicBezTo>
                      <a:pt x="14064" y="29058"/>
                      <a:pt x="14713" y="29856"/>
                      <a:pt x="14870" y="31035"/>
                    </a:cubicBezTo>
                    <a:cubicBezTo>
                      <a:pt x="14975" y="31831"/>
                      <a:pt x="15177" y="32604"/>
                      <a:pt x="15374" y="33375"/>
                    </a:cubicBezTo>
                    <a:cubicBezTo>
                      <a:pt x="15476" y="33774"/>
                      <a:pt x="15603" y="34171"/>
                      <a:pt x="15725" y="34564"/>
                    </a:cubicBezTo>
                    <a:cubicBezTo>
                      <a:pt x="15959" y="35325"/>
                      <a:pt x="15961" y="36094"/>
                      <a:pt x="15832" y="36870"/>
                    </a:cubicBezTo>
                    <a:cubicBezTo>
                      <a:pt x="15772" y="37203"/>
                      <a:pt x="15725" y="37539"/>
                      <a:pt x="15668" y="37874"/>
                    </a:cubicBezTo>
                    <a:cubicBezTo>
                      <a:pt x="15570" y="38414"/>
                      <a:pt x="15398" y="38932"/>
                      <a:pt x="15200" y="39439"/>
                    </a:cubicBezTo>
                    <a:cubicBezTo>
                      <a:pt x="14964" y="40035"/>
                      <a:pt x="14711" y="40624"/>
                      <a:pt x="14443" y="41207"/>
                    </a:cubicBezTo>
                    <a:cubicBezTo>
                      <a:pt x="14160" y="41815"/>
                      <a:pt x="13806" y="42379"/>
                      <a:pt x="13369" y="42895"/>
                    </a:cubicBezTo>
                    <a:cubicBezTo>
                      <a:pt x="13287" y="42989"/>
                      <a:pt x="13287" y="42989"/>
                      <a:pt x="13158" y="43018"/>
                    </a:cubicBezTo>
                    <a:cubicBezTo>
                      <a:pt x="13182" y="42948"/>
                      <a:pt x="13193" y="42885"/>
                      <a:pt x="13219" y="42827"/>
                    </a:cubicBezTo>
                    <a:cubicBezTo>
                      <a:pt x="13506" y="42263"/>
                      <a:pt x="13696" y="41663"/>
                      <a:pt x="13808" y="41041"/>
                    </a:cubicBezTo>
                    <a:cubicBezTo>
                      <a:pt x="13868" y="40720"/>
                      <a:pt x="13905" y="40401"/>
                      <a:pt x="13952" y="40082"/>
                    </a:cubicBezTo>
                    <a:cubicBezTo>
                      <a:pt x="13960" y="40025"/>
                      <a:pt x="13956" y="39969"/>
                      <a:pt x="13945" y="39912"/>
                    </a:cubicBezTo>
                    <a:cubicBezTo>
                      <a:pt x="13931" y="39836"/>
                      <a:pt x="13890" y="39775"/>
                      <a:pt x="13800" y="39775"/>
                    </a:cubicBezTo>
                    <a:cubicBezTo>
                      <a:pt x="13797" y="39775"/>
                      <a:pt x="13795" y="39775"/>
                      <a:pt x="13792" y="39775"/>
                    </a:cubicBezTo>
                    <a:cubicBezTo>
                      <a:pt x="13714" y="39775"/>
                      <a:pt x="13679" y="39833"/>
                      <a:pt x="13667" y="39902"/>
                    </a:cubicBezTo>
                    <a:cubicBezTo>
                      <a:pt x="13641" y="40076"/>
                      <a:pt x="13618" y="40250"/>
                      <a:pt x="13594" y="40423"/>
                    </a:cubicBezTo>
                    <a:cubicBezTo>
                      <a:pt x="13495" y="41135"/>
                      <a:pt x="13336" y="41827"/>
                      <a:pt x="13043" y="42488"/>
                    </a:cubicBezTo>
                    <a:cubicBezTo>
                      <a:pt x="12898" y="42815"/>
                      <a:pt x="12722" y="43126"/>
                      <a:pt x="12485" y="43396"/>
                    </a:cubicBezTo>
                    <a:cubicBezTo>
                      <a:pt x="12413" y="43478"/>
                      <a:pt x="12317" y="43556"/>
                      <a:pt x="12219" y="43595"/>
                    </a:cubicBezTo>
                    <a:cubicBezTo>
                      <a:pt x="12162" y="43617"/>
                      <a:pt x="12105" y="43629"/>
                      <a:pt x="12048" y="43629"/>
                    </a:cubicBezTo>
                    <a:cubicBezTo>
                      <a:pt x="11928" y="43629"/>
                      <a:pt x="11809" y="43576"/>
                      <a:pt x="11701" y="43451"/>
                    </a:cubicBezTo>
                    <a:cubicBezTo>
                      <a:pt x="11345" y="43042"/>
                      <a:pt x="11055" y="42590"/>
                      <a:pt x="10811" y="42107"/>
                    </a:cubicBezTo>
                    <a:cubicBezTo>
                      <a:pt x="10056" y="40620"/>
                      <a:pt x="9755" y="39049"/>
                      <a:pt x="9942" y="37391"/>
                    </a:cubicBezTo>
                    <a:cubicBezTo>
                      <a:pt x="10003" y="36855"/>
                      <a:pt x="10095" y="36323"/>
                      <a:pt x="10193" y="35796"/>
                    </a:cubicBezTo>
                    <a:cubicBezTo>
                      <a:pt x="10404" y="34640"/>
                      <a:pt x="10551" y="33478"/>
                      <a:pt x="10588" y="32301"/>
                    </a:cubicBezTo>
                    <a:cubicBezTo>
                      <a:pt x="10627" y="31051"/>
                      <a:pt x="10574" y="29805"/>
                      <a:pt x="10300" y="28580"/>
                    </a:cubicBezTo>
                    <a:cubicBezTo>
                      <a:pt x="10167" y="27986"/>
                      <a:pt x="9999" y="27403"/>
                      <a:pt x="9829" y="26820"/>
                    </a:cubicBezTo>
                    <a:cubicBezTo>
                      <a:pt x="9768" y="26609"/>
                      <a:pt x="9661" y="26411"/>
                      <a:pt x="9573" y="26210"/>
                    </a:cubicBezTo>
                    <a:cubicBezTo>
                      <a:pt x="9548" y="26154"/>
                      <a:pt x="9510" y="26112"/>
                      <a:pt x="9453" y="26112"/>
                    </a:cubicBezTo>
                    <a:cubicBezTo>
                      <a:pt x="9440" y="26112"/>
                      <a:pt x="9426" y="26114"/>
                      <a:pt x="9412" y="26118"/>
                    </a:cubicBezTo>
                    <a:cubicBezTo>
                      <a:pt x="9324" y="26143"/>
                      <a:pt x="9307" y="26221"/>
                      <a:pt x="9330" y="26296"/>
                    </a:cubicBezTo>
                    <a:cubicBezTo>
                      <a:pt x="9385" y="26476"/>
                      <a:pt x="9446" y="26652"/>
                      <a:pt x="9508" y="26828"/>
                    </a:cubicBezTo>
                    <a:cubicBezTo>
                      <a:pt x="10095" y="28567"/>
                      <a:pt x="10339" y="30353"/>
                      <a:pt x="10275" y="32187"/>
                    </a:cubicBezTo>
                    <a:cubicBezTo>
                      <a:pt x="10234" y="33392"/>
                      <a:pt x="10103" y="34584"/>
                      <a:pt x="9880" y="35767"/>
                    </a:cubicBezTo>
                    <a:cubicBezTo>
                      <a:pt x="9743" y="36508"/>
                      <a:pt x="9614" y="37250"/>
                      <a:pt x="9590" y="38007"/>
                    </a:cubicBezTo>
                    <a:cubicBezTo>
                      <a:pt x="9524" y="39953"/>
                      <a:pt x="10062" y="41714"/>
                      <a:pt x="11198" y="43296"/>
                    </a:cubicBezTo>
                    <a:cubicBezTo>
                      <a:pt x="11253" y="43374"/>
                      <a:pt x="11321" y="43443"/>
                      <a:pt x="11374" y="43523"/>
                    </a:cubicBezTo>
                    <a:cubicBezTo>
                      <a:pt x="11396" y="43556"/>
                      <a:pt x="11400" y="43601"/>
                      <a:pt x="11413" y="43642"/>
                    </a:cubicBezTo>
                    <a:cubicBezTo>
                      <a:pt x="11402" y="43652"/>
                      <a:pt x="11392" y="43660"/>
                      <a:pt x="11382" y="43670"/>
                    </a:cubicBezTo>
                    <a:cubicBezTo>
                      <a:pt x="11321" y="43636"/>
                      <a:pt x="11257" y="43609"/>
                      <a:pt x="11188" y="43570"/>
                    </a:cubicBezTo>
                    <a:cubicBezTo>
                      <a:pt x="10555" y="43132"/>
                      <a:pt x="10034" y="42586"/>
                      <a:pt x="9592" y="41958"/>
                    </a:cubicBezTo>
                    <a:cubicBezTo>
                      <a:pt x="8900" y="40980"/>
                      <a:pt x="8327" y="39941"/>
                      <a:pt x="7980" y="38785"/>
                    </a:cubicBezTo>
                    <a:cubicBezTo>
                      <a:pt x="7679" y="37788"/>
                      <a:pt x="7599" y="36772"/>
                      <a:pt x="7726" y="35738"/>
                    </a:cubicBezTo>
                    <a:cubicBezTo>
                      <a:pt x="7750" y="35552"/>
                      <a:pt x="7773" y="35368"/>
                      <a:pt x="7787" y="35182"/>
                    </a:cubicBezTo>
                    <a:cubicBezTo>
                      <a:pt x="7800" y="35053"/>
                      <a:pt x="7808" y="34920"/>
                      <a:pt x="7693" y="34816"/>
                    </a:cubicBezTo>
                    <a:cubicBezTo>
                      <a:pt x="7581" y="34844"/>
                      <a:pt x="7560" y="34938"/>
                      <a:pt x="7546" y="35022"/>
                    </a:cubicBezTo>
                    <a:cubicBezTo>
                      <a:pt x="7497" y="35292"/>
                      <a:pt x="7454" y="35560"/>
                      <a:pt x="7419" y="35828"/>
                    </a:cubicBezTo>
                    <a:cubicBezTo>
                      <a:pt x="7227" y="37447"/>
                      <a:pt x="7579" y="38961"/>
                      <a:pt x="8311" y="40401"/>
                    </a:cubicBezTo>
                    <a:cubicBezTo>
                      <a:pt x="8689" y="41148"/>
                      <a:pt x="9119" y="41864"/>
                      <a:pt x="9655" y="42506"/>
                    </a:cubicBezTo>
                    <a:cubicBezTo>
                      <a:pt x="9893" y="42787"/>
                      <a:pt x="10163" y="43040"/>
                      <a:pt x="10414" y="43306"/>
                    </a:cubicBezTo>
                    <a:cubicBezTo>
                      <a:pt x="10443" y="43337"/>
                      <a:pt x="10471" y="43370"/>
                      <a:pt x="10504" y="43406"/>
                    </a:cubicBezTo>
                    <a:cubicBezTo>
                      <a:pt x="10473" y="43431"/>
                      <a:pt x="10444" y="43440"/>
                      <a:pt x="10418" y="43440"/>
                    </a:cubicBezTo>
                    <a:cubicBezTo>
                      <a:pt x="10367" y="43440"/>
                      <a:pt x="10325" y="43404"/>
                      <a:pt x="10281" y="43380"/>
                    </a:cubicBezTo>
                    <a:cubicBezTo>
                      <a:pt x="9684" y="43038"/>
                      <a:pt x="9172" y="42598"/>
                      <a:pt x="8730" y="42070"/>
                    </a:cubicBezTo>
                    <a:cubicBezTo>
                      <a:pt x="8229" y="41473"/>
                      <a:pt x="7847" y="40808"/>
                      <a:pt x="7550" y="40090"/>
                    </a:cubicBezTo>
                    <a:cubicBezTo>
                      <a:pt x="7489" y="39941"/>
                      <a:pt x="7425" y="39797"/>
                      <a:pt x="7360" y="39652"/>
                    </a:cubicBezTo>
                    <a:cubicBezTo>
                      <a:pt x="7313" y="39550"/>
                      <a:pt x="7249" y="39468"/>
                      <a:pt x="7135" y="39429"/>
                    </a:cubicBezTo>
                    <a:cubicBezTo>
                      <a:pt x="7032" y="39540"/>
                      <a:pt x="7061" y="39656"/>
                      <a:pt x="7108" y="39765"/>
                    </a:cubicBezTo>
                    <a:cubicBezTo>
                      <a:pt x="7270" y="40158"/>
                      <a:pt x="7415" y="40563"/>
                      <a:pt x="7609" y="40939"/>
                    </a:cubicBezTo>
                    <a:cubicBezTo>
                      <a:pt x="8205" y="42099"/>
                      <a:pt x="9039" y="43046"/>
                      <a:pt x="10195" y="43685"/>
                    </a:cubicBezTo>
                    <a:cubicBezTo>
                      <a:pt x="10281" y="43736"/>
                      <a:pt x="10377" y="43777"/>
                      <a:pt x="10463" y="43830"/>
                    </a:cubicBezTo>
                    <a:cubicBezTo>
                      <a:pt x="10527" y="43871"/>
                      <a:pt x="10582" y="43926"/>
                      <a:pt x="10643" y="43973"/>
                    </a:cubicBezTo>
                    <a:cubicBezTo>
                      <a:pt x="10581" y="44039"/>
                      <a:pt x="10520" y="44061"/>
                      <a:pt x="10459" y="44061"/>
                    </a:cubicBezTo>
                    <a:cubicBezTo>
                      <a:pt x="10420" y="44061"/>
                      <a:pt x="10380" y="44052"/>
                      <a:pt x="10341" y="44041"/>
                    </a:cubicBezTo>
                    <a:cubicBezTo>
                      <a:pt x="9805" y="43902"/>
                      <a:pt x="9340" y="43615"/>
                      <a:pt x="8894" y="43302"/>
                    </a:cubicBezTo>
                    <a:cubicBezTo>
                      <a:pt x="7660" y="42435"/>
                      <a:pt x="6873" y="41250"/>
                      <a:pt x="6433" y="39824"/>
                    </a:cubicBezTo>
                    <a:cubicBezTo>
                      <a:pt x="6132" y="38838"/>
                      <a:pt x="5917" y="37833"/>
                      <a:pt x="5903" y="36800"/>
                    </a:cubicBezTo>
                    <a:cubicBezTo>
                      <a:pt x="5897" y="36235"/>
                      <a:pt x="5944" y="35667"/>
                      <a:pt x="6001" y="35104"/>
                    </a:cubicBezTo>
                    <a:cubicBezTo>
                      <a:pt x="6091" y="34188"/>
                      <a:pt x="6337" y="33302"/>
                      <a:pt x="6609" y="32422"/>
                    </a:cubicBezTo>
                    <a:cubicBezTo>
                      <a:pt x="6930" y="31395"/>
                      <a:pt x="7251" y="30364"/>
                      <a:pt x="7468" y="29308"/>
                    </a:cubicBezTo>
                    <a:cubicBezTo>
                      <a:pt x="7679" y="28285"/>
                      <a:pt x="7771" y="27254"/>
                      <a:pt x="7617" y="26212"/>
                    </a:cubicBezTo>
                    <a:cubicBezTo>
                      <a:pt x="7589" y="26004"/>
                      <a:pt x="7550" y="25799"/>
                      <a:pt x="7503" y="25595"/>
                    </a:cubicBezTo>
                    <a:cubicBezTo>
                      <a:pt x="7341" y="24915"/>
                      <a:pt x="7165" y="24240"/>
                      <a:pt x="7016" y="23561"/>
                    </a:cubicBezTo>
                    <a:cubicBezTo>
                      <a:pt x="6905" y="23052"/>
                      <a:pt x="6830" y="22536"/>
                      <a:pt x="6738" y="22020"/>
                    </a:cubicBezTo>
                    <a:cubicBezTo>
                      <a:pt x="6627" y="21413"/>
                      <a:pt x="6511" y="20803"/>
                      <a:pt x="6277" y="20228"/>
                    </a:cubicBezTo>
                    <a:cubicBezTo>
                      <a:pt x="5962" y="19447"/>
                      <a:pt x="5502" y="18782"/>
                      <a:pt x="4755" y="18346"/>
                    </a:cubicBezTo>
                    <a:cubicBezTo>
                      <a:pt x="4579" y="18244"/>
                      <a:pt x="4414" y="18127"/>
                      <a:pt x="4242" y="18016"/>
                    </a:cubicBezTo>
                    <a:cubicBezTo>
                      <a:pt x="4209" y="17996"/>
                      <a:pt x="4170" y="17974"/>
                      <a:pt x="4133" y="17969"/>
                    </a:cubicBezTo>
                    <a:cubicBezTo>
                      <a:pt x="4098" y="17969"/>
                      <a:pt x="4049" y="17988"/>
                      <a:pt x="4031" y="18014"/>
                    </a:cubicBezTo>
                    <a:cubicBezTo>
                      <a:pt x="4015" y="18037"/>
                      <a:pt x="4017" y="18096"/>
                      <a:pt x="4037" y="18119"/>
                    </a:cubicBezTo>
                    <a:cubicBezTo>
                      <a:pt x="4082" y="18174"/>
                      <a:pt x="4139" y="18223"/>
                      <a:pt x="4195" y="18270"/>
                    </a:cubicBezTo>
                    <a:cubicBezTo>
                      <a:pt x="4436" y="18456"/>
                      <a:pt x="4682" y="18641"/>
                      <a:pt x="4921" y="18829"/>
                    </a:cubicBezTo>
                    <a:cubicBezTo>
                      <a:pt x="5369" y="19183"/>
                      <a:pt x="5674" y="19645"/>
                      <a:pt x="5903" y="20157"/>
                    </a:cubicBezTo>
                    <a:cubicBezTo>
                      <a:pt x="6200" y="20813"/>
                      <a:pt x="6331" y="21517"/>
                      <a:pt x="6453" y="22221"/>
                    </a:cubicBezTo>
                    <a:cubicBezTo>
                      <a:pt x="6476" y="22362"/>
                      <a:pt x="6500" y="22499"/>
                      <a:pt x="6521" y="22640"/>
                    </a:cubicBezTo>
                    <a:cubicBezTo>
                      <a:pt x="6527" y="22683"/>
                      <a:pt x="6535" y="22728"/>
                      <a:pt x="6527" y="22773"/>
                    </a:cubicBezTo>
                    <a:cubicBezTo>
                      <a:pt x="6514" y="22851"/>
                      <a:pt x="6474" y="22896"/>
                      <a:pt x="6424" y="22896"/>
                    </a:cubicBezTo>
                    <a:cubicBezTo>
                      <a:pt x="6394" y="22896"/>
                      <a:pt x="6361" y="22879"/>
                      <a:pt x="6328" y="22845"/>
                    </a:cubicBezTo>
                    <a:cubicBezTo>
                      <a:pt x="6052" y="22548"/>
                      <a:pt x="5698" y="22389"/>
                      <a:pt x="5318" y="22274"/>
                    </a:cubicBezTo>
                    <a:cubicBezTo>
                      <a:pt x="5201" y="22239"/>
                      <a:pt x="5080" y="22190"/>
                      <a:pt x="4980" y="22121"/>
                    </a:cubicBezTo>
                    <a:cubicBezTo>
                      <a:pt x="4845" y="22029"/>
                      <a:pt x="4812" y="21910"/>
                      <a:pt x="4884" y="21763"/>
                    </a:cubicBezTo>
                    <a:cubicBezTo>
                      <a:pt x="4941" y="21642"/>
                      <a:pt x="5027" y="21531"/>
                      <a:pt x="5113" y="21429"/>
                    </a:cubicBezTo>
                    <a:cubicBezTo>
                      <a:pt x="5267" y="21251"/>
                      <a:pt x="5365" y="21055"/>
                      <a:pt x="5371" y="20815"/>
                    </a:cubicBezTo>
                    <a:cubicBezTo>
                      <a:pt x="5381" y="20448"/>
                      <a:pt x="5149" y="20183"/>
                      <a:pt x="4800" y="20183"/>
                    </a:cubicBezTo>
                    <a:cubicBezTo>
                      <a:pt x="4775" y="20183"/>
                      <a:pt x="4750" y="20185"/>
                      <a:pt x="4724" y="20187"/>
                    </a:cubicBezTo>
                    <a:cubicBezTo>
                      <a:pt x="4674" y="20192"/>
                      <a:pt x="4630" y="20195"/>
                      <a:pt x="4590" y="20195"/>
                    </a:cubicBezTo>
                    <a:cubicBezTo>
                      <a:pt x="4358" y="20195"/>
                      <a:pt x="4299" y="20104"/>
                      <a:pt x="4260" y="19833"/>
                    </a:cubicBezTo>
                    <a:cubicBezTo>
                      <a:pt x="4244" y="19729"/>
                      <a:pt x="4211" y="19623"/>
                      <a:pt x="4162" y="19526"/>
                    </a:cubicBezTo>
                    <a:cubicBezTo>
                      <a:pt x="4080" y="19361"/>
                      <a:pt x="3934" y="19266"/>
                      <a:pt x="3764" y="19266"/>
                    </a:cubicBezTo>
                    <a:cubicBezTo>
                      <a:pt x="3718" y="19266"/>
                      <a:pt x="3671" y="19273"/>
                      <a:pt x="3622" y="19287"/>
                    </a:cubicBezTo>
                    <a:cubicBezTo>
                      <a:pt x="3519" y="19316"/>
                      <a:pt x="3423" y="19367"/>
                      <a:pt x="3333" y="19424"/>
                    </a:cubicBezTo>
                    <a:cubicBezTo>
                      <a:pt x="3241" y="19485"/>
                      <a:pt x="3148" y="19515"/>
                      <a:pt x="3053" y="19515"/>
                    </a:cubicBezTo>
                    <a:cubicBezTo>
                      <a:pt x="2976" y="19515"/>
                      <a:pt x="2899" y="19495"/>
                      <a:pt x="2820" y="19455"/>
                    </a:cubicBezTo>
                    <a:cubicBezTo>
                      <a:pt x="2736" y="19412"/>
                      <a:pt x="2650" y="19367"/>
                      <a:pt x="2564" y="19322"/>
                    </a:cubicBezTo>
                    <a:cubicBezTo>
                      <a:pt x="2485" y="19284"/>
                      <a:pt x="2407" y="19265"/>
                      <a:pt x="2329" y="19265"/>
                    </a:cubicBezTo>
                    <a:cubicBezTo>
                      <a:pt x="2249" y="19265"/>
                      <a:pt x="2170" y="19285"/>
                      <a:pt x="2091" y="19328"/>
                    </a:cubicBezTo>
                    <a:cubicBezTo>
                      <a:pt x="1991" y="19381"/>
                      <a:pt x="1899" y="19451"/>
                      <a:pt x="1799" y="19502"/>
                    </a:cubicBezTo>
                    <a:cubicBezTo>
                      <a:pt x="1678" y="19563"/>
                      <a:pt x="1553" y="19618"/>
                      <a:pt x="1426" y="19659"/>
                    </a:cubicBezTo>
                    <a:cubicBezTo>
                      <a:pt x="1396" y="19670"/>
                      <a:pt x="1365" y="19676"/>
                      <a:pt x="1335" y="19676"/>
                    </a:cubicBezTo>
                    <a:cubicBezTo>
                      <a:pt x="1266" y="19676"/>
                      <a:pt x="1201" y="19646"/>
                      <a:pt x="1152" y="19578"/>
                    </a:cubicBezTo>
                    <a:cubicBezTo>
                      <a:pt x="1085" y="19485"/>
                      <a:pt x="1122" y="19387"/>
                      <a:pt x="1175" y="19307"/>
                    </a:cubicBezTo>
                    <a:cubicBezTo>
                      <a:pt x="1242" y="19205"/>
                      <a:pt x="1330" y="19113"/>
                      <a:pt x="1412" y="19021"/>
                    </a:cubicBezTo>
                    <a:cubicBezTo>
                      <a:pt x="1514" y="18906"/>
                      <a:pt x="1627" y="18800"/>
                      <a:pt x="1725" y="18683"/>
                    </a:cubicBezTo>
                    <a:cubicBezTo>
                      <a:pt x="1815" y="18573"/>
                      <a:pt x="1848" y="18446"/>
                      <a:pt x="1844" y="18303"/>
                    </a:cubicBezTo>
                    <a:cubicBezTo>
                      <a:pt x="1844" y="18113"/>
                      <a:pt x="1768" y="17971"/>
                      <a:pt x="1615" y="17873"/>
                    </a:cubicBezTo>
                    <a:cubicBezTo>
                      <a:pt x="1516" y="17808"/>
                      <a:pt x="1414" y="17761"/>
                      <a:pt x="1318" y="17703"/>
                    </a:cubicBezTo>
                    <a:cubicBezTo>
                      <a:pt x="1152" y="17607"/>
                      <a:pt x="1128" y="17466"/>
                      <a:pt x="1265" y="17331"/>
                    </a:cubicBezTo>
                    <a:cubicBezTo>
                      <a:pt x="1359" y="17239"/>
                      <a:pt x="1465" y="17163"/>
                      <a:pt x="1566" y="17079"/>
                    </a:cubicBezTo>
                    <a:cubicBezTo>
                      <a:pt x="1694" y="16975"/>
                      <a:pt x="1809" y="16856"/>
                      <a:pt x="1852" y="16689"/>
                    </a:cubicBezTo>
                    <a:cubicBezTo>
                      <a:pt x="1911" y="16464"/>
                      <a:pt x="1819" y="16280"/>
                      <a:pt x="1602" y="16198"/>
                    </a:cubicBezTo>
                    <a:cubicBezTo>
                      <a:pt x="1531" y="16169"/>
                      <a:pt x="1451" y="16155"/>
                      <a:pt x="1377" y="16124"/>
                    </a:cubicBezTo>
                    <a:cubicBezTo>
                      <a:pt x="1173" y="16044"/>
                      <a:pt x="1122" y="15913"/>
                      <a:pt x="1203" y="15709"/>
                    </a:cubicBezTo>
                    <a:cubicBezTo>
                      <a:pt x="1300" y="15471"/>
                      <a:pt x="1251" y="15279"/>
                      <a:pt x="1042" y="15126"/>
                    </a:cubicBezTo>
                    <a:cubicBezTo>
                      <a:pt x="942" y="15052"/>
                      <a:pt x="825" y="15003"/>
                      <a:pt x="727" y="14927"/>
                    </a:cubicBezTo>
                    <a:cubicBezTo>
                      <a:pt x="622" y="14841"/>
                      <a:pt x="518" y="14753"/>
                      <a:pt x="438" y="14645"/>
                    </a:cubicBezTo>
                    <a:cubicBezTo>
                      <a:pt x="344" y="14518"/>
                      <a:pt x="391" y="14405"/>
                      <a:pt x="549" y="14365"/>
                    </a:cubicBezTo>
                    <a:cubicBezTo>
                      <a:pt x="641" y="14340"/>
                      <a:pt x="739" y="14346"/>
                      <a:pt x="835" y="14338"/>
                    </a:cubicBezTo>
                    <a:cubicBezTo>
                      <a:pt x="948" y="14328"/>
                      <a:pt x="1064" y="14336"/>
                      <a:pt x="1173" y="14309"/>
                    </a:cubicBezTo>
                    <a:cubicBezTo>
                      <a:pt x="1392" y="14258"/>
                      <a:pt x="1504" y="14088"/>
                      <a:pt x="1476" y="13865"/>
                    </a:cubicBezTo>
                    <a:cubicBezTo>
                      <a:pt x="1465" y="13792"/>
                      <a:pt x="1445" y="13720"/>
                      <a:pt x="1431" y="13648"/>
                    </a:cubicBezTo>
                    <a:cubicBezTo>
                      <a:pt x="1420" y="13591"/>
                      <a:pt x="1404" y="13536"/>
                      <a:pt x="1402" y="13479"/>
                    </a:cubicBezTo>
                    <a:cubicBezTo>
                      <a:pt x="1394" y="13290"/>
                      <a:pt x="1451" y="13201"/>
                      <a:pt x="1585" y="13201"/>
                    </a:cubicBezTo>
                    <a:cubicBezTo>
                      <a:pt x="1624" y="13201"/>
                      <a:pt x="1669" y="13208"/>
                      <a:pt x="1721" y="13223"/>
                    </a:cubicBezTo>
                    <a:cubicBezTo>
                      <a:pt x="1766" y="13235"/>
                      <a:pt x="1809" y="13249"/>
                      <a:pt x="1852" y="13260"/>
                    </a:cubicBezTo>
                    <a:cubicBezTo>
                      <a:pt x="1888" y="13267"/>
                      <a:pt x="1923" y="13271"/>
                      <a:pt x="1955" y="13271"/>
                    </a:cubicBezTo>
                    <a:cubicBezTo>
                      <a:pt x="2111" y="13271"/>
                      <a:pt x="2220" y="13186"/>
                      <a:pt x="2278" y="13018"/>
                    </a:cubicBezTo>
                    <a:cubicBezTo>
                      <a:pt x="2308" y="12934"/>
                      <a:pt x="2325" y="12844"/>
                      <a:pt x="2353" y="12758"/>
                    </a:cubicBezTo>
                    <a:cubicBezTo>
                      <a:pt x="2372" y="12697"/>
                      <a:pt x="2390" y="12638"/>
                      <a:pt x="2423" y="12585"/>
                    </a:cubicBezTo>
                    <a:cubicBezTo>
                      <a:pt x="2468" y="12510"/>
                      <a:pt x="2553" y="12473"/>
                      <a:pt x="2637" y="12473"/>
                    </a:cubicBezTo>
                    <a:close/>
                    <a:moveTo>
                      <a:pt x="29740" y="9582"/>
                    </a:moveTo>
                    <a:cubicBezTo>
                      <a:pt x="29817" y="9582"/>
                      <a:pt x="29889" y="9626"/>
                      <a:pt x="29959" y="9716"/>
                    </a:cubicBezTo>
                    <a:cubicBezTo>
                      <a:pt x="30020" y="9796"/>
                      <a:pt x="30069" y="9888"/>
                      <a:pt x="30116" y="9978"/>
                    </a:cubicBezTo>
                    <a:cubicBezTo>
                      <a:pt x="30243" y="10206"/>
                      <a:pt x="30421" y="10326"/>
                      <a:pt x="30615" y="10326"/>
                    </a:cubicBezTo>
                    <a:cubicBezTo>
                      <a:pt x="30751" y="10326"/>
                      <a:pt x="30895" y="10266"/>
                      <a:pt x="31033" y="10144"/>
                    </a:cubicBezTo>
                    <a:cubicBezTo>
                      <a:pt x="31107" y="10077"/>
                      <a:pt x="31182" y="10037"/>
                      <a:pt x="31255" y="10037"/>
                    </a:cubicBezTo>
                    <a:cubicBezTo>
                      <a:pt x="31337" y="10037"/>
                      <a:pt x="31417" y="10088"/>
                      <a:pt x="31491" y="10211"/>
                    </a:cubicBezTo>
                    <a:cubicBezTo>
                      <a:pt x="31512" y="10244"/>
                      <a:pt x="31532" y="10277"/>
                      <a:pt x="31549" y="10314"/>
                    </a:cubicBezTo>
                    <a:cubicBezTo>
                      <a:pt x="31630" y="10481"/>
                      <a:pt x="31753" y="10604"/>
                      <a:pt x="31927" y="10686"/>
                    </a:cubicBezTo>
                    <a:cubicBezTo>
                      <a:pt x="32181" y="10807"/>
                      <a:pt x="32240" y="10970"/>
                      <a:pt x="32138" y="11228"/>
                    </a:cubicBezTo>
                    <a:cubicBezTo>
                      <a:pt x="32107" y="11300"/>
                      <a:pt x="32068" y="11371"/>
                      <a:pt x="32036" y="11443"/>
                    </a:cubicBezTo>
                    <a:cubicBezTo>
                      <a:pt x="31882" y="11787"/>
                      <a:pt x="31946" y="12100"/>
                      <a:pt x="32222" y="12353"/>
                    </a:cubicBezTo>
                    <a:cubicBezTo>
                      <a:pt x="32254" y="12384"/>
                      <a:pt x="32291" y="12413"/>
                      <a:pt x="32324" y="12443"/>
                    </a:cubicBezTo>
                    <a:cubicBezTo>
                      <a:pt x="32496" y="12591"/>
                      <a:pt x="32518" y="12703"/>
                      <a:pt x="32418" y="12906"/>
                    </a:cubicBezTo>
                    <a:cubicBezTo>
                      <a:pt x="32373" y="12996"/>
                      <a:pt x="32302" y="13076"/>
                      <a:pt x="32265" y="13170"/>
                    </a:cubicBezTo>
                    <a:cubicBezTo>
                      <a:pt x="32220" y="13294"/>
                      <a:pt x="32177" y="13427"/>
                      <a:pt x="32166" y="13558"/>
                    </a:cubicBezTo>
                    <a:cubicBezTo>
                      <a:pt x="32152" y="13706"/>
                      <a:pt x="32222" y="13835"/>
                      <a:pt x="32361" y="13910"/>
                    </a:cubicBezTo>
                    <a:cubicBezTo>
                      <a:pt x="32402" y="13931"/>
                      <a:pt x="32439" y="13957"/>
                      <a:pt x="32477" y="13980"/>
                    </a:cubicBezTo>
                    <a:cubicBezTo>
                      <a:pt x="32715" y="14115"/>
                      <a:pt x="32776" y="14317"/>
                      <a:pt x="32651" y="14565"/>
                    </a:cubicBezTo>
                    <a:cubicBezTo>
                      <a:pt x="32590" y="14688"/>
                      <a:pt x="32508" y="14800"/>
                      <a:pt x="32445" y="14919"/>
                    </a:cubicBezTo>
                    <a:cubicBezTo>
                      <a:pt x="32244" y="15285"/>
                      <a:pt x="32306" y="15606"/>
                      <a:pt x="32623" y="15874"/>
                    </a:cubicBezTo>
                    <a:cubicBezTo>
                      <a:pt x="32698" y="15936"/>
                      <a:pt x="32776" y="15991"/>
                      <a:pt x="32848" y="16056"/>
                    </a:cubicBezTo>
                    <a:cubicBezTo>
                      <a:pt x="32997" y="16192"/>
                      <a:pt x="32995" y="16349"/>
                      <a:pt x="32842" y="16478"/>
                    </a:cubicBezTo>
                    <a:cubicBezTo>
                      <a:pt x="32770" y="16539"/>
                      <a:pt x="32682" y="16588"/>
                      <a:pt x="32606" y="16646"/>
                    </a:cubicBezTo>
                    <a:cubicBezTo>
                      <a:pt x="32314" y="16854"/>
                      <a:pt x="32244" y="17122"/>
                      <a:pt x="32398" y="17450"/>
                    </a:cubicBezTo>
                    <a:cubicBezTo>
                      <a:pt x="32418" y="17497"/>
                      <a:pt x="32445" y="17540"/>
                      <a:pt x="32467" y="17587"/>
                    </a:cubicBezTo>
                    <a:cubicBezTo>
                      <a:pt x="32541" y="17742"/>
                      <a:pt x="32520" y="17863"/>
                      <a:pt x="32373" y="17951"/>
                    </a:cubicBezTo>
                    <a:cubicBezTo>
                      <a:pt x="32281" y="18008"/>
                      <a:pt x="32166" y="18039"/>
                      <a:pt x="32058" y="18064"/>
                    </a:cubicBezTo>
                    <a:cubicBezTo>
                      <a:pt x="31943" y="18092"/>
                      <a:pt x="31821" y="18090"/>
                      <a:pt x="31706" y="18115"/>
                    </a:cubicBezTo>
                    <a:cubicBezTo>
                      <a:pt x="31332" y="18194"/>
                      <a:pt x="31148" y="18497"/>
                      <a:pt x="31238" y="18868"/>
                    </a:cubicBezTo>
                    <a:cubicBezTo>
                      <a:pt x="31246" y="18890"/>
                      <a:pt x="31250" y="18911"/>
                      <a:pt x="31258" y="18933"/>
                    </a:cubicBezTo>
                    <a:cubicBezTo>
                      <a:pt x="31320" y="19141"/>
                      <a:pt x="31305" y="19183"/>
                      <a:pt x="31099" y="19183"/>
                    </a:cubicBezTo>
                    <a:cubicBezTo>
                      <a:pt x="31088" y="19183"/>
                      <a:pt x="31077" y="19183"/>
                      <a:pt x="31066" y="19183"/>
                    </a:cubicBezTo>
                    <a:cubicBezTo>
                      <a:pt x="30902" y="19179"/>
                      <a:pt x="30738" y="19148"/>
                      <a:pt x="30575" y="19144"/>
                    </a:cubicBezTo>
                    <a:cubicBezTo>
                      <a:pt x="30564" y="19143"/>
                      <a:pt x="30553" y="19143"/>
                      <a:pt x="30542" y="19143"/>
                    </a:cubicBezTo>
                    <a:cubicBezTo>
                      <a:pt x="30166" y="19143"/>
                      <a:pt x="29888" y="19347"/>
                      <a:pt x="29754" y="19706"/>
                    </a:cubicBezTo>
                    <a:cubicBezTo>
                      <a:pt x="29660" y="19960"/>
                      <a:pt x="29705" y="20181"/>
                      <a:pt x="29881" y="20384"/>
                    </a:cubicBezTo>
                    <a:cubicBezTo>
                      <a:pt x="30059" y="20588"/>
                      <a:pt x="30049" y="20666"/>
                      <a:pt x="29836" y="20832"/>
                    </a:cubicBezTo>
                    <a:cubicBezTo>
                      <a:pt x="29773" y="20883"/>
                      <a:pt x="29707" y="20926"/>
                      <a:pt x="29652" y="20983"/>
                    </a:cubicBezTo>
                    <a:cubicBezTo>
                      <a:pt x="29458" y="21182"/>
                      <a:pt x="29431" y="21448"/>
                      <a:pt x="29580" y="21683"/>
                    </a:cubicBezTo>
                    <a:cubicBezTo>
                      <a:pt x="29601" y="21716"/>
                      <a:pt x="29625" y="21746"/>
                      <a:pt x="29650" y="21781"/>
                    </a:cubicBezTo>
                    <a:cubicBezTo>
                      <a:pt x="29758" y="21934"/>
                      <a:pt x="29752" y="21971"/>
                      <a:pt x="29580" y="22067"/>
                    </a:cubicBezTo>
                    <a:lnTo>
                      <a:pt x="29503" y="22104"/>
                    </a:lnTo>
                    <a:cubicBezTo>
                      <a:pt x="29128" y="22284"/>
                      <a:pt x="29071" y="22548"/>
                      <a:pt x="29220" y="22923"/>
                    </a:cubicBezTo>
                    <a:cubicBezTo>
                      <a:pt x="29253" y="23004"/>
                      <a:pt x="29304" y="23082"/>
                      <a:pt x="29345" y="23164"/>
                    </a:cubicBezTo>
                    <a:cubicBezTo>
                      <a:pt x="29468" y="23408"/>
                      <a:pt x="29366" y="23635"/>
                      <a:pt x="29098" y="23696"/>
                    </a:cubicBezTo>
                    <a:cubicBezTo>
                      <a:pt x="28981" y="23721"/>
                      <a:pt x="28862" y="23731"/>
                      <a:pt x="28744" y="23745"/>
                    </a:cubicBezTo>
                    <a:cubicBezTo>
                      <a:pt x="28283" y="23788"/>
                      <a:pt x="28105" y="24191"/>
                      <a:pt x="28181" y="24533"/>
                    </a:cubicBezTo>
                    <a:cubicBezTo>
                      <a:pt x="28204" y="24631"/>
                      <a:pt x="28234" y="24729"/>
                      <a:pt x="28255" y="24829"/>
                    </a:cubicBezTo>
                    <a:cubicBezTo>
                      <a:pt x="28300" y="25061"/>
                      <a:pt x="28180" y="25217"/>
                      <a:pt x="27958" y="25217"/>
                    </a:cubicBezTo>
                    <a:cubicBezTo>
                      <a:pt x="27941" y="25217"/>
                      <a:pt x="27923" y="25216"/>
                      <a:pt x="27905" y="25214"/>
                    </a:cubicBezTo>
                    <a:cubicBezTo>
                      <a:pt x="27778" y="25202"/>
                      <a:pt x="27647" y="25173"/>
                      <a:pt x="27518" y="25169"/>
                    </a:cubicBezTo>
                    <a:cubicBezTo>
                      <a:pt x="27509" y="25169"/>
                      <a:pt x="27500" y="25169"/>
                      <a:pt x="27490" y="25169"/>
                    </a:cubicBezTo>
                    <a:cubicBezTo>
                      <a:pt x="27411" y="25169"/>
                      <a:pt x="27324" y="25178"/>
                      <a:pt x="27258" y="25214"/>
                    </a:cubicBezTo>
                    <a:cubicBezTo>
                      <a:pt x="26863" y="25423"/>
                      <a:pt x="26614" y="25730"/>
                      <a:pt x="26622" y="26200"/>
                    </a:cubicBezTo>
                    <a:cubicBezTo>
                      <a:pt x="26624" y="26264"/>
                      <a:pt x="26622" y="26325"/>
                      <a:pt x="26616" y="26386"/>
                    </a:cubicBezTo>
                    <a:cubicBezTo>
                      <a:pt x="26608" y="26507"/>
                      <a:pt x="26546" y="26601"/>
                      <a:pt x="26460" y="26681"/>
                    </a:cubicBezTo>
                    <a:cubicBezTo>
                      <a:pt x="26412" y="26724"/>
                      <a:pt x="26361" y="26746"/>
                      <a:pt x="26308" y="26746"/>
                    </a:cubicBezTo>
                    <a:cubicBezTo>
                      <a:pt x="26271" y="26746"/>
                      <a:pt x="26233" y="26736"/>
                      <a:pt x="26194" y="26714"/>
                    </a:cubicBezTo>
                    <a:cubicBezTo>
                      <a:pt x="26094" y="26656"/>
                      <a:pt x="26000" y="26595"/>
                      <a:pt x="25902" y="26538"/>
                    </a:cubicBezTo>
                    <a:cubicBezTo>
                      <a:pt x="25791" y="26470"/>
                      <a:pt x="25689" y="26435"/>
                      <a:pt x="25593" y="26435"/>
                    </a:cubicBezTo>
                    <a:cubicBezTo>
                      <a:pt x="25467" y="26435"/>
                      <a:pt x="25349" y="26495"/>
                      <a:pt x="25231" y="26620"/>
                    </a:cubicBezTo>
                    <a:cubicBezTo>
                      <a:pt x="25155" y="26693"/>
                      <a:pt x="25098" y="26787"/>
                      <a:pt x="25036" y="26875"/>
                    </a:cubicBezTo>
                    <a:cubicBezTo>
                      <a:pt x="24981" y="26949"/>
                      <a:pt x="24940" y="27031"/>
                      <a:pt x="24885" y="27102"/>
                    </a:cubicBezTo>
                    <a:cubicBezTo>
                      <a:pt x="24824" y="27178"/>
                      <a:pt x="24772" y="27213"/>
                      <a:pt x="24709" y="27213"/>
                    </a:cubicBezTo>
                    <a:cubicBezTo>
                      <a:pt x="24666" y="27213"/>
                      <a:pt x="24618" y="27196"/>
                      <a:pt x="24560" y="27164"/>
                    </a:cubicBezTo>
                    <a:cubicBezTo>
                      <a:pt x="24519" y="27143"/>
                      <a:pt x="24480" y="27117"/>
                      <a:pt x="24443" y="27094"/>
                    </a:cubicBezTo>
                    <a:cubicBezTo>
                      <a:pt x="24338" y="27033"/>
                      <a:pt x="24241" y="27001"/>
                      <a:pt x="24149" y="27001"/>
                    </a:cubicBezTo>
                    <a:cubicBezTo>
                      <a:pt x="24031" y="27001"/>
                      <a:pt x="23920" y="27053"/>
                      <a:pt x="23805" y="27158"/>
                    </a:cubicBezTo>
                    <a:cubicBezTo>
                      <a:pt x="23666" y="27289"/>
                      <a:pt x="23584" y="27454"/>
                      <a:pt x="23514" y="27632"/>
                    </a:cubicBezTo>
                    <a:cubicBezTo>
                      <a:pt x="23477" y="27726"/>
                      <a:pt x="23441" y="27821"/>
                      <a:pt x="23392" y="27911"/>
                    </a:cubicBezTo>
                    <a:cubicBezTo>
                      <a:pt x="23337" y="28005"/>
                      <a:pt x="23263" y="28058"/>
                      <a:pt x="23164" y="28058"/>
                    </a:cubicBezTo>
                    <a:cubicBezTo>
                      <a:pt x="23137" y="28058"/>
                      <a:pt x="23108" y="28054"/>
                      <a:pt x="23076" y="28046"/>
                    </a:cubicBezTo>
                    <a:cubicBezTo>
                      <a:pt x="23038" y="28035"/>
                      <a:pt x="22997" y="28033"/>
                      <a:pt x="22960" y="28023"/>
                    </a:cubicBezTo>
                    <a:cubicBezTo>
                      <a:pt x="22916" y="28012"/>
                      <a:pt x="22873" y="28007"/>
                      <a:pt x="22832" y="28007"/>
                    </a:cubicBezTo>
                    <a:cubicBezTo>
                      <a:pt x="22588" y="28007"/>
                      <a:pt x="22395" y="28189"/>
                      <a:pt x="22311" y="28395"/>
                    </a:cubicBezTo>
                    <a:cubicBezTo>
                      <a:pt x="22207" y="28657"/>
                      <a:pt x="22246" y="28907"/>
                      <a:pt x="22418" y="29118"/>
                    </a:cubicBezTo>
                    <a:cubicBezTo>
                      <a:pt x="22602" y="29341"/>
                      <a:pt x="22571" y="29474"/>
                      <a:pt x="22352" y="29682"/>
                    </a:cubicBezTo>
                    <a:cubicBezTo>
                      <a:pt x="22113" y="29914"/>
                      <a:pt x="22060" y="30192"/>
                      <a:pt x="22205" y="30450"/>
                    </a:cubicBezTo>
                    <a:cubicBezTo>
                      <a:pt x="22295" y="30613"/>
                      <a:pt x="22434" y="30714"/>
                      <a:pt x="22618" y="30746"/>
                    </a:cubicBezTo>
                    <a:cubicBezTo>
                      <a:pt x="22939" y="30808"/>
                      <a:pt x="22995" y="30865"/>
                      <a:pt x="22941" y="31186"/>
                    </a:cubicBezTo>
                    <a:cubicBezTo>
                      <a:pt x="22786" y="32115"/>
                      <a:pt x="22788" y="33048"/>
                      <a:pt x="22829" y="33985"/>
                    </a:cubicBezTo>
                    <a:cubicBezTo>
                      <a:pt x="22851" y="34507"/>
                      <a:pt x="22884" y="35026"/>
                      <a:pt x="22898" y="35548"/>
                    </a:cubicBezTo>
                    <a:cubicBezTo>
                      <a:pt x="22923" y="36577"/>
                      <a:pt x="22714" y="37567"/>
                      <a:pt x="22352" y="38527"/>
                    </a:cubicBezTo>
                    <a:cubicBezTo>
                      <a:pt x="21828" y="39928"/>
                      <a:pt x="21020" y="41146"/>
                      <a:pt x="19944" y="42183"/>
                    </a:cubicBezTo>
                    <a:cubicBezTo>
                      <a:pt x="19494" y="42619"/>
                      <a:pt x="18993" y="42987"/>
                      <a:pt x="18459" y="43314"/>
                    </a:cubicBezTo>
                    <a:cubicBezTo>
                      <a:pt x="17859" y="43679"/>
                      <a:pt x="17225" y="43965"/>
                      <a:pt x="16556" y="44168"/>
                    </a:cubicBezTo>
                    <a:cubicBezTo>
                      <a:pt x="16062" y="44315"/>
                      <a:pt x="15563" y="44423"/>
                      <a:pt x="15051" y="44423"/>
                    </a:cubicBezTo>
                    <a:cubicBezTo>
                      <a:pt x="14933" y="44423"/>
                      <a:pt x="14814" y="44417"/>
                      <a:pt x="14694" y="44405"/>
                    </a:cubicBezTo>
                    <a:cubicBezTo>
                      <a:pt x="14623" y="44399"/>
                      <a:pt x="14541" y="44401"/>
                      <a:pt x="14479" y="44368"/>
                    </a:cubicBezTo>
                    <a:cubicBezTo>
                      <a:pt x="14424" y="44339"/>
                      <a:pt x="14371" y="44276"/>
                      <a:pt x="14359" y="44219"/>
                    </a:cubicBezTo>
                    <a:cubicBezTo>
                      <a:pt x="14340" y="44139"/>
                      <a:pt x="14428" y="44129"/>
                      <a:pt x="14486" y="44114"/>
                    </a:cubicBezTo>
                    <a:cubicBezTo>
                      <a:pt x="14700" y="44063"/>
                      <a:pt x="14919" y="44020"/>
                      <a:pt x="15134" y="43969"/>
                    </a:cubicBezTo>
                    <a:cubicBezTo>
                      <a:pt x="16382" y="43672"/>
                      <a:pt x="17462" y="43063"/>
                      <a:pt x="18432" y="42236"/>
                    </a:cubicBezTo>
                    <a:cubicBezTo>
                      <a:pt x="19279" y="41514"/>
                      <a:pt x="19973" y="40669"/>
                      <a:pt x="20476" y="39675"/>
                    </a:cubicBezTo>
                    <a:cubicBezTo>
                      <a:pt x="20777" y="39079"/>
                      <a:pt x="21043" y="38461"/>
                      <a:pt x="21215" y="37813"/>
                    </a:cubicBezTo>
                    <a:cubicBezTo>
                      <a:pt x="21258" y="37647"/>
                      <a:pt x="21266" y="37467"/>
                      <a:pt x="21288" y="37293"/>
                    </a:cubicBezTo>
                    <a:cubicBezTo>
                      <a:pt x="21292" y="37260"/>
                      <a:pt x="21294" y="37220"/>
                      <a:pt x="21276" y="37193"/>
                    </a:cubicBezTo>
                    <a:cubicBezTo>
                      <a:pt x="21254" y="37160"/>
                      <a:pt x="21215" y="37125"/>
                      <a:pt x="21176" y="37117"/>
                    </a:cubicBezTo>
                    <a:cubicBezTo>
                      <a:pt x="21173" y="37117"/>
                      <a:pt x="21171" y="37116"/>
                      <a:pt x="21168" y="37116"/>
                    </a:cubicBezTo>
                    <a:cubicBezTo>
                      <a:pt x="21141" y="37116"/>
                      <a:pt x="21102" y="37144"/>
                      <a:pt x="21082" y="37170"/>
                    </a:cubicBezTo>
                    <a:cubicBezTo>
                      <a:pt x="21057" y="37199"/>
                      <a:pt x="21041" y="37240"/>
                      <a:pt x="21033" y="37279"/>
                    </a:cubicBezTo>
                    <a:cubicBezTo>
                      <a:pt x="20898" y="37895"/>
                      <a:pt x="20670" y="38482"/>
                      <a:pt x="20419" y="39061"/>
                    </a:cubicBezTo>
                    <a:cubicBezTo>
                      <a:pt x="20026" y="39967"/>
                      <a:pt x="19488" y="40777"/>
                      <a:pt x="18792" y="41473"/>
                    </a:cubicBezTo>
                    <a:cubicBezTo>
                      <a:pt x="17888" y="42377"/>
                      <a:pt x="16863" y="43106"/>
                      <a:pt x="15627" y="43499"/>
                    </a:cubicBezTo>
                    <a:cubicBezTo>
                      <a:pt x="15502" y="43535"/>
                      <a:pt x="15376" y="43570"/>
                      <a:pt x="15251" y="43607"/>
                    </a:cubicBezTo>
                    <a:cubicBezTo>
                      <a:pt x="15226" y="43615"/>
                      <a:pt x="15201" y="43619"/>
                      <a:pt x="15179" y="43619"/>
                    </a:cubicBezTo>
                    <a:cubicBezTo>
                      <a:pt x="15130" y="43619"/>
                      <a:pt x="15091" y="43597"/>
                      <a:pt x="15073" y="43535"/>
                    </a:cubicBezTo>
                    <a:cubicBezTo>
                      <a:pt x="15046" y="43454"/>
                      <a:pt x="15124" y="43433"/>
                      <a:pt x="15177" y="43409"/>
                    </a:cubicBezTo>
                    <a:cubicBezTo>
                      <a:pt x="16008" y="43008"/>
                      <a:pt x="16740" y="42461"/>
                      <a:pt x="17399" y="41825"/>
                    </a:cubicBezTo>
                    <a:cubicBezTo>
                      <a:pt x="17847" y="41393"/>
                      <a:pt x="18240" y="40921"/>
                      <a:pt x="18514" y="40358"/>
                    </a:cubicBezTo>
                    <a:cubicBezTo>
                      <a:pt x="18545" y="40297"/>
                      <a:pt x="18573" y="40235"/>
                      <a:pt x="18588" y="40168"/>
                    </a:cubicBezTo>
                    <a:cubicBezTo>
                      <a:pt x="18604" y="40100"/>
                      <a:pt x="18598" y="40025"/>
                      <a:pt x="18516" y="39998"/>
                    </a:cubicBezTo>
                    <a:cubicBezTo>
                      <a:pt x="18502" y="39993"/>
                      <a:pt x="18488" y="39990"/>
                      <a:pt x="18475" y="39990"/>
                    </a:cubicBezTo>
                    <a:cubicBezTo>
                      <a:pt x="18428" y="39990"/>
                      <a:pt x="18391" y="40023"/>
                      <a:pt x="18361" y="40070"/>
                    </a:cubicBezTo>
                    <a:cubicBezTo>
                      <a:pt x="18350" y="40086"/>
                      <a:pt x="18338" y="40104"/>
                      <a:pt x="18326" y="40125"/>
                    </a:cubicBezTo>
                    <a:cubicBezTo>
                      <a:pt x="17796" y="41068"/>
                      <a:pt x="17049" y="41809"/>
                      <a:pt x="16182" y="42437"/>
                    </a:cubicBezTo>
                    <a:cubicBezTo>
                      <a:pt x="15717" y="42772"/>
                      <a:pt x="15226" y="43067"/>
                      <a:pt x="14686" y="43273"/>
                    </a:cubicBezTo>
                    <a:cubicBezTo>
                      <a:pt x="14623" y="43298"/>
                      <a:pt x="14555" y="43323"/>
                      <a:pt x="14490" y="43327"/>
                    </a:cubicBezTo>
                    <a:cubicBezTo>
                      <a:pt x="14483" y="43327"/>
                      <a:pt x="14476" y="43328"/>
                      <a:pt x="14468" y="43328"/>
                    </a:cubicBezTo>
                    <a:cubicBezTo>
                      <a:pt x="14417" y="43328"/>
                      <a:pt x="14361" y="43310"/>
                      <a:pt x="14277" y="43294"/>
                    </a:cubicBezTo>
                    <a:cubicBezTo>
                      <a:pt x="14340" y="43237"/>
                      <a:pt x="14371" y="43206"/>
                      <a:pt x="14424" y="43185"/>
                    </a:cubicBezTo>
                    <a:cubicBezTo>
                      <a:pt x="15437" y="42570"/>
                      <a:pt x="16253" y="41739"/>
                      <a:pt x="16959" y="40798"/>
                    </a:cubicBezTo>
                    <a:cubicBezTo>
                      <a:pt x="17655" y="39871"/>
                      <a:pt x="18258" y="38887"/>
                      <a:pt x="18780" y="37852"/>
                    </a:cubicBezTo>
                    <a:cubicBezTo>
                      <a:pt x="19173" y="37068"/>
                      <a:pt x="19443" y="36238"/>
                      <a:pt x="19641" y="35384"/>
                    </a:cubicBezTo>
                    <a:cubicBezTo>
                      <a:pt x="19801" y="34701"/>
                      <a:pt x="19873" y="34010"/>
                      <a:pt x="19883" y="33312"/>
                    </a:cubicBezTo>
                    <a:cubicBezTo>
                      <a:pt x="19885" y="33181"/>
                      <a:pt x="19873" y="33052"/>
                      <a:pt x="19858" y="32923"/>
                    </a:cubicBezTo>
                    <a:cubicBezTo>
                      <a:pt x="19852" y="32859"/>
                      <a:pt x="19834" y="32782"/>
                      <a:pt x="19747" y="32782"/>
                    </a:cubicBezTo>
                    <a:cubicBezTo>
                      <a:pt x="19746" y="32782"/>
                      <a:pt x="19745" y="32782"/>
                      <a:pt x="19744" y="32782"/>
                    </a:cubicBezTo>
                    <a:cubicBezTo>
                      <a:pt x="19652" y="32786"/>
                      <a:pt x="19643" y="32866"/>
                      <a:pt x="19637" y="32933"/>
                    </a:cubicBezTo>
                    <a:cubicBezTo>
                      <a:pt x="19607" y="33259"/>
                      <a:pt x="19582" y="33586"/>
                      <a:pt x="19555" y="33913"/>
                    </a:cubicBezTo>
                    <a:cubicBezTo>
                      <a:pt x="19469" y="34961"/>
                      <a:pt x="19210" y="35972"/>
                      <a:pt x="18833" y="36950"/>
                    </a:cubicBezTo>
                    <a:cubicBezTo>
                      <a:pt x="18436" y="37979"/>
                      <a:pt x="17859" y="38918"/>
                      <a:pt x="17256" y="39838"/>
                    </a:cubicBezTo>
                    <a:cubicBezTo>
                      <a:pt x="16789" y="40546"/>
                      <a:pt x="16274" y="41211"/>
                      <a:pt x="15670" y="41811"/>
                    </a:cubicBezTo>
                    <a:cubicBezTo>
                      <a:pt x="15138" y="42336"/>
                      <a:pt x="14549" y="42782"/>
                      <a:pt x="13882" y="43124"/>
                    </a:cubicBezTo>
                    <a:cubicBezTo>
                      <a:pt x="13822" y="43155"/>
                      <a:pt x="13763" y="43189"/>
                      <a:pt x="13693" y="43189"/>
                    </a:cubicBezTo>
                    <a:cubicBezTo>
                      <a:pt x="13658" y="43189"/>
                      <a:pt x="13620" y="43181"/>
                      <a:pt x="13577" y="43159"/>
                    </a:cubicBezTo>
                    <a:cubicBezTo>
                      <a:pt x="13606" y="43112"/>
                      <a:pt x="13626" y="43067"/>
                      <a:pt x="13657" y="43030"/>
                    </a:cubicBezTo>
                    <a:cubicBezTo>
                      <a:pt x="14166" y="42414"/>
                      <a:pt x="14549" y="41721"/>
                      <a:pt x="14885" y="41000"/>
                    </a:cubicBezTo>
                    <a:cubicBezTo>
                      <a:pt x="15210" y="40307"/>
                      <a:pt x="15566" y="39636"/>
                      <a:pt x="16022" y="39018"/>
                    </a:cubicBezTo>
                    <a:cubicBezTo>
                      <a:pt x="16284" y="38664"/>
                      <a:pt x="16517" y="38283"/>
                      <a:pt x="16718" y="37893"/>
                    </a:cubicBezTo>
                    <a:cubicBezTo>
                      <a:pt x="17014" y="37314"/>
                      <a:pt x="17223" y="36704"/>
                      <a:pt x="17338" y="36062"/>
                    </a:cubicBezTo>
                    <a:cubicBezTo>
                      <a:pt x="17532" y="34990"/>
                      <a:pt x="17649" y="33907"/>
                      <a:pt x="17771" y="32827"/>
                    </a:cubicBezTo>
                    <a:cubicBezTo>
                      <a:pt x="17818" y="32418"/>
                      <a:pt x="17861" y="32002"/>
                      <a:pt x="17929" y="31595"/>
                    </a:cubicBezTo>
                    <a:cubicBezTo>
                      <a:pt x="18011" y="31082"/>
                      <a:pt x="18279" y="30679"/>
                      <a:pt x="18721" y="30400"/>
                    </a:cubicBezTo>
                    <a:cubicBezTo>
                      <a:pt x="18915" y="30278"/>
                      <a:pt x="19136" y="30190"/>
                      <a:pt x="19345" y="30092"/>
                    </a:cubicBezTo>
                    <a:cubicBezTo>
                      <a:pt x="19537" y="30002"/>
                      <a:pt x="19715" y="29899"/>
                      <a:pt x="19834" y="29711"/>
                    </a:cubicBezTo>
                    <a:cubicBezTo>
                      <a:pt x="19932" y="29556"/>
                      <a:pt x="19977" y="29394"/>
                      <a:pt x="19938" y="29210"/>
                    </a:cubicBezTo>
                    <a:cubicBezTo>
                      <a:pt x="19934" y="29189"/>
                      <a:pt x="19928" y="29167"/>
                      <a:pt x="19926" y="29142"/>
                    </a:cubicBezTo>
                    <a:cubicBezTo>
                      <a:pt x="19887" y="28887"/>
                      <a:pt x="19948" y="28770"/>
                      <a:pt x="20181" y="28647"/>
                    </a:cubicBezTo>
                    <a:cubicBezTo>
                      <a:pt x="20276" y="28596"/>
                      <a:pt x="20376" y="28549"/>
                      <a:pt x="20470" y="28502"/>
                    </a:cubicBezTo>
                    <a:cubicBezTo>
                      <a:pt x="20670" y="28398"/>
                      <a:pt x="20795" y="28230"/>
                      <a:pt x="20826" y="28011"/>
                    </a:cubicBezTo>
                    <a:cubicBezTo>
                      <a:pt x="20875" y="27653"/>
                      <a:pt x="21040" y="27495"/>
                      <a:pt x="21326" y="27495"/>
                    </a:cubicBezTo>
                    <a:cubicBezTo>
                      <a:pt x="21387" y="27495"/>
                      <a:pt x="21452" y="27502"/>
                      <a:pt x="21524" y="27516"/>
                    </a:cubicBezTo>
                    <a:cubicBezTo>
                      <a:pt x="21586" y="27528"/>
                      <a:pt x="21651" y="27533"/>
                      <a:pt x="21717" y="27533"/>
                    </a:cubicBezTo>
                    <a:cubicBezTo>
                      <a:pt x="21805" y="27533"/>
                      <a:pt x="21894" y="27524"/>
                      <a:pt x="21980" y="27510"/>
                    </a:cubicBezTo>
                    <a:cubicBezTo>
                      <a:pt x="22217" y="27469"/>
                      <a:pt x="22371" y="27315"/>
                      <a:pt x="22452" y="27090"/>
                    </a:cubicBezTo>
                    <a:cubicBezTo>
                      <a:pt x="22481" y="27010"/>
                      <a:pt x="22504" y="26927"/>
                      <a:pt x="22532" y="26847"/>
                    </a:cubicBezTo>
                    <a:cubicBezTo>
                      <a:pt x="22587" y="26687"/>
                      <a:pt x="22694" y="26603"/>
                      <a:pt x="22868" y="26575"/>
                    </a:cubicBezTo>
                    <a:cubicBezTo>
                      <a:pt x="23031" y="26550"/>
                      <a:pt x="23201" y="26513"/>
                      <a:pt x="23353" y="26442"/>
                    </a:cubicBezTo>
                    <a:cubicBezTo>
                      <a:pt x="23635" y="26307"/>
                      <a:pt x="23713" y="26129"/>
                      <a:pt x="23668" y="25816"/>
                    </a:cubicBezTo>
                    <a:cubicBezTo>
                      <a:pt x="23651" y="25709"/>
                      <a:pt x="23627" y="25603"/>
                      <a:pt x="23610" y="25496"/>
                    </a:cubicBezTo>
                    <a:cubicBezTo>
                      <a:pt x="23576" y="25220"/>
                      <a:pt x="23657" y="25108"/>
                      <a:pt x="23928" y="25054"/>
                    </a:cubicBezTo>
                    <a:cubicBezTo>
                      <a:pt x="23962" y="25046"/>
                      <a:pt x="23995" y="25040"/>
                      <a:pt x="24028" y="25034"/>
                    </a:cubicBezTo>
                    <a:cubicBezTo>
                      <a:pt x="24286" y="24973"/>
                      <a:pt x="24367" y="24881"/>
                      <a:pt x="24406" y="24619"/>
                    </a:cubicBezTo>
                    <a:cubicBezTo>
                      <a:pt x="24427" y="24492"/>
                      <a:pt x="24435" y="24359"/>
                      <a:pt x="24470" y="24236"/>
                    </a:cubicBezTo>
                    <a:cubicBezTo>
                      <a:pt x="24536" y="24005"/>
                      <a:pt x="24748" y="23856"/>
                      <a:pt x="24977" y="23856"/>
                    </a:cubicBezTo>
                    <a:cubicBezTo>
                      <a:pt x="25032" y="23856"/>
                      <a:pt x="25088" y="23864"/>
                      <a:pt x="25143" y="23882"/>
                    </a:cubicBezTo>
                    <a:cubicBezTo>
                      <a:pt x="25221" y="23905"/>
                      <a:pt x="25292" y="23942"/>
                      <a:pt x="25364" y="23974"/>
                    </a:cubicBezTo>
                    <a:cubicBezTo>
                      <a:pt x="25480" y="24031"/>
                      <a:pt x="25603" y="24062"/>
                      <a:pt x="25732" y="24062"/>
                    </a:cubicBezTo>
                    <a:cubicBezTo>
                      <a:pt x="25757" y="24062"/>
                      <a:pt x="25782" y="24060"/>
                      <a:pt x="25808" y="24058"/>
                    </a:cubicBezTo>
                    <a:cubicBezTo>
                      <a:pt x="26113" y="24038"/>
                      <a:pt x="26336" y="23851"/>
                      <a:pt x="26381" y="23553"/>
                    </a:cubicBezTo>
                    <a:cubicBezTo>
                      <a:pt x="26403" y="23410"/>
                      <a:pt x="26393" y="23262"/>
                      <a:pt x="26389" y="23113"/>
                    </a:cubicBezTo>
                    <a:cubicBezTo>
                      <a:pt x="26387" y="23035"/>
                      <a:pt x="26368" y="22957"/>
                      <a:pt x="26358" y="22878"/>
                    </a:cubicBezTo>
                    <a:cubicBezTo>
                      <a:pt x="26346" y="22771"/>
                      <a:pt x="26381" y="22691"/>
                      <a:pt x="26479" y="22638"/>
                    </a:cubicBezTo>
                    <a:cubicBezTo>
                      <a:pt x="26757" y="22485"/>
                      <a:pt x="26861" y="22254"/>
                      <a:pt x="26790" y="21939"/>
                    </a:cubicBezTo>
                    <a:cubicBezTo>
                      <a:pt x="26749" y="21769"/>
                      <a:pt x="26802" y="21609"/>
                      <a:pt x="26913" y="21478"/>
                    </a:cubicBezTo>
                    <a:cubicBezTo>
                      <a:pt x="27764" y="20470"/>
                      <a:pt x="28422" y="19340"/>
                      <a:pt x="28979" y="18149"/>
                    </a:cubicBezTo>
                    <a:cubicBezTo>
                      <a:pt x="29349" y="17362"/>
                      <a:pt x="29650" y="16545"/>
                      <a:pt x="29908" y="15717"/>
                    </a:cubicBezTo>
                    <a:cubicBezTo>
                      <a:pt x="29920" y="15674"/>
                      <a:pt x="29941" y="15629"/>
                      <a:pt x="29938" y="15586"/>
                    </a:cubicBezTo>
                    <a:cubicBezTo>
                      <a:pt x="29936" y="15547"/>
                      <a:pt x="29916" y="15484"/>
                      <a:pt x="29887" y="15475"/>
                    </a:cubicBezTo>
                    <a:cubicBezTo>
                      <a:pt x="29878" y="15473"/>
                      <a:pt x="29866" y="15472"/>
                      <a:pt x="29853" y="15472"/>
                    </a:cubicBezTo>
                    <a:cubicBezTo>
                      <a:pt x="29816" y="15472"/>
                      <a:pt x="29771" y="15483"/>
                      <a:pt x="29754" y="15506"/>
                    </a:cubicBezTo>
                    <a:cubicBezTo>
                      <a:pt x="29691" y="15592"/>
                      <a:pt x="29636" y="15686"/>
                      <a:pt x="29595" y="15786"/>
                    </a:cubicBezTo>
                    <a:cubicBezTo>
                      <a:pt x="29466" y="16106"/>
                      <a:pt x="29339" y="16427"/>
                      <a:pt x="29220" y="16752"/>
                    </a:cubicBezTo>
                    <a:cubicBezTo>
                      <a:pt x="28680" y="18207"/>
                      <a:pt x="27962" y="19565"/>
                      <a:pt x="27037" y="20815"/>
                    </a:cubicBezTo>
                    <a:cubicBezTo>
                      <a:pt x="26921" y="20975"/>
                      <a:pt x="26790" y="21126"/>
                      <a:pt x="26669" y="21276"/>
                    </a:cubicBezTo>
                    <a:cubicBezTo>
                      <a:pt x="26505" y="21182"/>
                      <a:pt x="26471" y="21061"/>
                      <a:pt x="26561" y="20916"/>
                    </a:cubicBezTo>
                    <a:cubicBezTo>
                      <a:pt x="26624" y="20809"/>
                      <a:pt x="26700" y="20709"/>
                      <a:pt x="26775" y="20609"/>
                    </a:cubicBezTo>
                    <a:cubicBezTo>
                      <a:pt x="26953" y="20369"/>
                      <a:pt x="26964" y="20120"/>
                      <a:pt x="26818" y="19862"/>
                    </a:cubicBezTo>
                    <a:cubicBezTo>
                      <a:pt x="26810" y="19852"/>
                      <a:pt x="26808" y="19841"/>
                      <a:pt x="26800" y="19831"/>
                    </a:cubicBezTo>
                    <a:cubicBezTo>
                      <a:pt x="26616" y="19594"/>
                      <a:pt x="26616" y="19363"/>
                      <a:pt x="26796" y="19115"/>
                    </a:cubicBezTo>
                    <a:cubicBezTo>
                      <a:pt x="26868" y="19013"/>
                      <a:pt x="26904" y="18878"/>
                      <a:pt x="26931" y="18753"/>
                    </a:cubicBezTo>
                    <a:cubicBezTo>
                      <a:pt x="26984" y="18477"/>
                      <a:pt x="26919" y="18233"/>
                      <a:pt x="26677" y="18062"/>
                    </a:cubicBezTo>
                    <a:cubicBezTo>
                      <a:pt x="26581" y="17990"/>
                      <a:pt x="26479" y="17931"/>
                      <a:pt x="26381" y="17865"/>
                    </a:cubicBezTo>
                    <a:cubicBezTo>
                      <a:pt x="26284" y="17798"/>
                      <a:pt x="26186" y="17730"/>
                      <a:pt x="26096" y="17652"/>
                    </a:cubicBezTo>
                    <a:cubicBezTo>
                      <a:pt x="25969" y="17542"/>
                      <a:pt x="25961" y="17470"/>
                      <a:pt x="26051" y="17331"/>
                    </a:cubicBezTo>
                    <a:cubicBezTo>
                      <a:pt x="26094" y="17264"/>
                      <a:pt x="26156" y="17210"/>
                      <a:pt x="26205" y="17149"/>
                    </a:cubicBezTo>
                    <a:cubicBezTo>
                      <a:pt x="26311" y="17010"/>
                      <a:pt x="26428" y="16877"/>
                      <a:pt x="26520" y="16730"/>
                    </a:cubicBezTo>
                    <a:cubicBezTo>
                      <a:pt x="26642" y="16533"/>
                      <a:pt x="26622" y="16331"/>
                      <a:pt x="26489" y="16140"/>
                    </a:cubicBezTo>
                    <a:cubicBezTo>
                      <a:pt x="26358" y="15956"/>
                      <a:pt x="26278" y="15752"/>
                      <a:pt x="26258" y="15527"/>
                    </a:cubicBezTo>
                    <a:cubicBezTo>
                      <a:pt x="26239" y="15295"/>
                      <a:pt x="26295" y="15207"/>
                      <a:pt x="26505" y="15124"/>
                    </a:cubicBezTo>
                    <a:cubicBezTo>
                      <a:pt x="26843" y="14991"/>
                      <a:pt x="26966" y="14811"/>
                      <a:pt x="26966" y="14450"/>
                    </a:cubicBezTo>
                    <a:cubicBezTo>
                      <a:pt x="26966" y="14334"/>
                      <a:pt x="26964" y="14213"/>
                      <a:pt x="26974" y="14094"/>
                    </a:cubicBezTo>
                    <a:cubicBezTo>
                      <a:pt x="26980" y="14021"/>
                      <a:pt x="26996" y="13949"/>
                      <a:pt x="27023" y="13880"/>
                    </a:cubicBezTo>
                    <a:cubicBezTo>
                      <a:pt x="27089" y="13704"/>
                      <a:pt x="27156" y="13673"/>
                      <a:pt x="27344" y="13665"/>
                    </a:cubicBezTo>
                    <a:cubicBezTo>
                      <a:pt x="27496" y="13661"/>
                      <a:pt x="27651" y="13653"/>
                      <a:pt x="27798" y="13612"/>
                    </a:cubicBezTo>
                    <a:cubicBezTo>
                      <a:pt x="28140" y="13515"/>
                      <a:pt x="28310" y="13266"/>
                      <a:pt x="28292" y="12912"/>
                    </a:cubicBezTo>
                    <a:cubicBezTo>
                      <a:pt x="28283" y="12783"/>
                      <a:pt x="28249" y="12656"/>
                      <a:pt x="28218" y="12529"/>
                    </a:cubicBezTo>
                    <a:cubicBezTo>
                      <a:pt x="28204" y="12474"/>
                      <a:pt x="28179" y="12423"/>
                      <a:pt x="28152" y="12372"/>
                    </a:cubicBezTo>
                    <a:cubicBezTo>
                      <a:pt x="27995" y="12036"/>
                      <a:pt x="27997" y="11711"/>
                      <a:pt x="28197" y="11384"/>
                    </a:cubicBezTo>
                    <a:cubicBezTo>
                      <a:pt x="28373" y="11095"/>
                      <a:pt x="28371" y="10805"/>
                      <a:pt x="28159" y="10524"/>
                    </a:cubicBezTo>
                    <a:cubicBezTo>
                      <a:pt x="28075" y="10418"/>
                      <a:pt x="28038" y="10295"/>
                      <a:pt x="28120" y="10164"/>
                    </a:cubicBezTo>
                    <a:cubicBezTo>
                      <a:pt x="28188" y="10055"/>
                      <a:pt x="28284" y="10015"/>
                      <a:pt x="28395" y="10015"/>
                    </a:cubicBezTo>
                    <a:cubicBezTo>
                      <a:pt x="28420" y="10015"/>
                      <a:pt x="28447" y="10017"/>
                      <a:pt x="28474" y="10021"/>
                    </a:cubicBezTo>
                    <a:cubicBezTo>
                      <a:pt x="28578" y="10033"/>
                      <a:pt x="28684" y="10054"/>
                      <a:pt x="28791" y="10070"/>
                    </a:cubicBezTo>
                    <a:cubicBezTo>
                      <a:pt x="28820" y="10074"/>
                      <a:pt x="28849" y="10075"/>
                      <a:pt x="28877" y="10075"/>
                    </a:cubicBezTo>
                    <a:cubicBezTo>
                      <a:pt x="29045" y="10075"/>
                      <a:pt x="29192" y="10013"/>
                      <a:pt x="29319" y="9890"/>
                    </a:cubicBezTo>
                    <a:cubicBezTo>
                      <a:pt x="29390" y="9823"/>
                      <a:pt x="29460" y="9743"/>
                      <a:pt x="29537" y="9675"/>
                    </a:cubicBezTo>
                    <a:cubicBezTo>
                      <a:pt x="29609" y="9613"/>
                      <a:pt x="29676" y="9582"/>
                      <a:pt x="29740" y="9582"/>
                    </a:cubicBezTo>
                    <a:close/>
                    <a:moveTo>
                      <a:pt x="12773" y="43998"/>
                    </a:moveTo>
                    <a:cubicBezTo>
                      <a:pt x="12805" y="43998"/>
                      <a:pt x="12837" y="44000"/>
                      <a:pt x="12867" y="44004"/>
                    </a:cubicBezTo>
                    <a:cubicBezTo>
                      <a:pt x="13092" y="44030"/>
                      <a:pt x="13303" y="44120"/>
                      <a:pt x="13489" y="44258"/>
                    </a:cubicBezTo>
                    <a:cubicBezTo>
                      <a:pt x="13821" y="44509"/>
                      <a:pt x="14195" y="44659"/>
                      <a:pt x="14612" y="44704"/>
                    </a:cubicBezTo>
                    <a:cubicBezTo>
                      <a:pt x="14700" y="44710"/>
                      <a:pt x="14790" y="44734"/>
                      <a:pt x="14874" y="44765"/>
                    </a:cubicBezTo>
                    <a:cubicBezTo>
                      <a:pt x="14995" y="44808"/>
                      <a:pt x="15046" y="44892"/>
                      <a:pt x="15003" y="45017"/>
                    </a:cubicBezTo>
                    <a:cubicBezTo>
                      <a:pt x="14970" y="45109"/>
                      <a:pt x="14919" y="45201"/>
                      <a:pt x="14854" y="45276"/>
                    </a:cubicBezTo>
                    <a:cubicBezTo>
                      <a:pt x="14790" y="45352"/>
                      <a:pt x="14700" y="45409"/>
                      <a:pt x="14619" y="45471"/>
                    </a:cubicBezTo>
                    <a:cubicBezTo>
                      <a:pt x="14459" y="45588"/>
                      <a:pt x="14287" y="45645"/>
                      <a:pt x="14105" y="45645"/>
                    </a:cubicBezTo>
                    <a:cubicBezTo>
                      <a:pt x="14030" y="45645"/>
                      <a:pt x="13954" y="45635"/>
                      <a:pt x="13876" y="45616"/>
                    </a:cubicBezTo>
                    <a:cubicBezTo>
                      <a:pt x="13673" y="45567"/>
                      <a:pt x="13477" y="45495"/>
                      <a:pt x="13223" y="45416"/>
                    </a:cubicBezTo>
                    <a:cubicBezTo>
                      <a:pt x="12931" y="45286"/>
                      <a:pt x="12610" y="45221"/>
                      <a:pt x="12275" y="45221"/>
                    </a:cubicBezTo>
                    <a:cubicBezTo>
                      <a:pt x="12096" y="45221"/>
                      <a:pt x="11914" y="45239"/>
                      <a:pt x="11730" y="45276"/>
                    </a:cubicBezTo>
                    <a:cubicBezTo>
                      <a:pt x="11691" y="45281"/>
                      <a:pt x="11652" y="45287"/>
                      <a:pt x="11611" y="45291"/>
                    </a:cubicBezTo>
                    <a:cubicBezTo>
                      <a:pt x="11555" y="45297"/>
                      <a:pt x="11502" y="45300"/>
                      <a:pt x="11452" y="45300"/>
                    </a:cubicBezTo>
                    <a:cubicBezTo>
                      <a:pt x="10990" y="45300"/>
                      <a:pt x="10784" y="45050"/>
                      <a:pt x="10590" y="44699"/>
                    </a:cubicBezTo>
                    <a:cubicBezTo>
                      <a:pt x="10564" y="44648"/>
                      <a:pt x="10566" y="44581"/>
                      <a:pt x="10568" y="44519"/>
                    </a:cubicBezTo>
                    <a:cubicBezTo>
                      <a:pt x="10572" y="44435"/>
                      <a:pt x="10613" y="44392"/>
                      <a:pt x="10699" y="44392"/>
                    </a:cubicBezTo>
                    <a:cubicBezTo>
                      <a:pt x="10703" y="44392"/>
                      <a:pt x="10707" y="44392"/>
                      <a:pt x="10711" y="44393"/>
                    </a:cubicBezTo>
                    <a:cubicBezTo>
                      <a:pt x="10810" y="44399"/>
                      <a:pt x="10908" y="44404"/>
                      <a:pt x="11004" y="44404"/>
                    </a:cubicBezTo>
                    <a:cubicBezTo>
                      <a:pt x="11031" y="44404"/>
                      <a:pt x="11058" y="44404"/>
                      <a:pt x="11085" y="44403"/>
                    </a:cubicBezTo>
                    <a:cubicBezTo>
                      <a:pt x="11584" y="44391"/>
                      <a:pt x="12065" y="44315"/>
                      <a:pt x="12507" y="44059"/>
                    </a:cubicBezTo>
                    <a:cubicBezTo>
                      <a:pt x="12582" y="44015"/>
                      <a:pt x="12680" y="43998"/>
                      <a:pt x="12773" y="43998"/>
                    </a:cubicBezTo>
                    <a:close/>
                    <a:moveTo>
                      <a:pt x="20487" y="1"/>
                    </a:moveTo>
                    <a:cubicBezTo>
                      <a:pt x="20427" y="1"/>
                      <a:pt x="20366" y="6"/>
                      <a:pt x="20304" y="16"/>
                    </a:cubicBezTo>
                    <a:cubicBezTo>
                      <a:pt x="19975" y="74"/>
                      <a:pt x="19692" y="225"/>
                      <a:pt x="19457" y="460"/>
                    </a:cubicBezTo>
                    <a:cubicBezTo>
                      <a:pt x="19351" y="567"/>
                      <a:pt x="19251" y="687"/>
                      <a:pt x="19136" y="788"/>
                    </a:cubicBezTo>
                    <a:cubicBezTo>
                      <a:pt x="19038" y="874"/>
                      <a:pt x="18931" y="953"/>
                      <a:pt x="18819" y="1013"/>
                    </a:cubicBezTo>
                    <a:cubicBezTo>
                      <a:pt x="18741" y="1053"/>
                      <a:pt x="18663" y="1074"/>
                      <a:pt x="18586" y="1074"/>
                    </a:cubicBezTo>
                    <a:cubicBezTo>
                      <a:pt x="18492" y="1074"/>
                      <a:pt x="18399" y="1042"/>
                      <a:pt x="18309" y="972"/>
                    </a:cubicBezTo>
                    <a:cubicBezTo>
                      <a:pt x="18228" y="904"/>
                      <a:pt x="18133" y="849"/>
                      <a:pt x="18035" y="802"/>
                    </a:cubicBezTo>
                    <a:cubicBezTo>
                      <a:pt x="17913" y="742"/>
                      <a:pt x="17787" y="711"/>
                      <a:pt x="17660" y="711"/>
                    </a:cubicBezTo>
                    <a:cubicBezTo>
                      <a:pt x="17554" y="711"/>
                      <a:pt x="17448" y="733"/>
                      <a:pt x="17344" y="778"/>
                    </a:cubicBezTo>
                    <a:cubicBezTo>
                      <a:pt x="17213" y="831"/>
                      <a:pt x="17092" y="906"/>
                      <a:pt x="16978" y="988"/>
                    </a:cubicBezTo>
                    <a:cubicBezTo>
                      <a:pt x="16857" y="1070"/>
                      <a:pt x="16750" y="1176"/>
                      <a:pt x="16632" y="1264"/>
                    </a:cubicBezTo>
                    <a:cubicBezTo>
                      <a:pt x="16492" y="1371"/>
                      <a:pt x="16342" y="1422"/>
                      <a:pt x="16182" y="1422"/>
                    </a:cubicBezTo>
                    <a:cubicBezTo>
                      <a:pt x="16103" y="1422"/>
                      <a:pt x="16022" y="1410"/>
                      <a:pt x="15938" y="1385"/>
                    </a:cubicBezTo>
                    <a:cubicBezTo>
                      <a:pt x="15836" y="1354"/>
                      <a:pt x="15732" y="1322"/>
                      <a:pt x="15629" y="1291"/>
                    </a:cubicBezTo>
                    <a:cubicBezTo>
                      <a:pt x="15528" y="1259"/>
                      <a:pt x="15425" y="1244"/>
                      <a:pt x="15321" y="1244"/>
                    </a:cubicBezTo>
                    <a:cubicBezTo>
                      <a:pt x="15233" y="1244"/>
                      <a:pt x="15145" y="1255"/>
                      <a:pt x="15056" y="1275"/>
                    </a:cubicBezTo>
                    <a:cubicBezTo>
                      <a:pt x="14852" y="1322"/>
                      <a:pt x="14711" y="1438"/>
                      <a:pt x="14647" y="1643"/>
                    </a:cubicBezTo>
                    <a:cubicBezTo>
                      <a:pt x="14614" y="1749"/>
                      <a:pt x="14586" y="1852"/>
                      <a:pt x="14543" y="1950"/>
                    </a:cubicBezTo>
                    <a:cubicBezTo>
                      <a:pt x="14404" y="2283"/>
                      <a:pt x="14173" y="2441"/>
                      <a:pt x="13842" y="2441"/>
                    </a:cubicBezTo>
                    <a:cubicBezTo>
                      <a:pt x="13804" y="2441"/>
                      <a:pt x="13764" y="2439"/>
                      <a:pt x="13722" y="2435"/>
                    </a:cubicBezTo>
                    <a:cubicBezTo>
                      <a:pt x="13684" y="2431"/>
                      <a:pt x="13645" y="2427"/>
                      <a:pt x="13604" y="2424"/>
                    </a:cubicBezTo>
                    <a:cubicBezTo>
                      <a:pt x="13566" y="2421"/>
                      <a:pt x="13530" y="2420"/>
                      <a:pt x="13495" y="2420"/>
                    </a:cubicBezTo>
                    <a:cubicBezTo>
                      <a:pt x="13101" y="2420"/>
                      <a:pt x="12858" y="2621"/>
                      <a:pt x="12757" y="3030"/>
                    </a:cubicBezTo>
                    <a:cubicBezTo>
                      <a:pt x="12736" y="3106"/>
                      <a:pt x="12730" y="3186"/>
                      <a:pt x="12710" y="3263"/>
                    </a:cubicBezTo>
                    <a:cubicBezTo>
                      <a:pt x="12681" y="3372"/>
                      <a:pt x="12648" y="3482"/>
                      <a:pt x="12609" y="3587"/>
                    </a:cubicBezTo>
                    <a:cubicBezTo>
                      <a:pt x="12562" y="3718"/>
                      <a:pt x="12460" y="3781"/>
                      <a:pt x="12327" y="3801"/>
                    </a:cubicBezTo>
                    <a:cubicBezTo>
                      <a:pt x="12297" y="3806"/>
                      <a:pt x="12267" y="3809"/>
                      <a:pt x="12238" y="3809"/>
                    </a:cubicBezTo>
                    <a:cubicBezTo>
                      <a:pt x="12118" y="3809"/>
                      <a:pt x="12006" y="3770"/>
                      <a:pt x="11904" y="3709"/>
                    </a:cubicBezTo>
                    <a:cubicBezTo>
                      <a:pt x="11703" y="3595"/>
                      <a:pt x="11488" y="3531"/>
                      <a:pt x="11261" y="3503"/>
                    </a:cubicBezTo>
                    <a:cubicBezTo>
                      <a:pt x="11141" y="3484"/>
                      <a:pt x="11048" y="3433"/>
                      <a:pt x="10967" y="3347"/>
                    </a:cubicBezTo>
                    <a:cubicBezTo>
                      <a:pt x="10780" y="3147"/>
                      <a:pt x="10711" y="2909"/>
                      <a:pt x="10721" y="2643"/>
                    </a:cubicBezTo>
                    <a:cubicBezTo>
                      <a:pt x="10735" y="2294"/>
                      <a:pt x="10557" y="2079"/>
                      <a:pt x="10165" y="2021"/>
                    </a:cubicBezTo>
                    <a:cubicBezTo>
                      <a:pt x="10003" y="1999"/>
                      <a:pt x="9837" y="2007"/>
                      <a:pt x="9674" y="1995"/>
                    </a:cubicBezTo>
                    <a:cubicBezTo>
                      <a:pt x="9430" y="1974"/>
                      <a:pt x="9334" y="1893"/>
                      <a:pt x="9273" y="1661"/>
                    </a:cubicBezTo>
                    <a:cubicBezTo>
                      <a:pt x="9193" y="1367"/>
                      <a:pt x="9007" y="1209"/>
                      <a:pt x="8700" y="1193"/>
                    </a:cubicBezTo>
                    <a:cubicBezTo>
                      <a:pt x="8680" y="1192"/>
                      <a:pt x="8661" y="1192"/>
                      <a:pt x="8642" y="1192"/>
                    </a:cubicBezTo>
                    <a:cubicBezTo>
                      <a:pt x="8323" y="1192"/>
                      <a:pt x="8049" y="1304"/>
                      <a:pt x="7842" y="1561"/>
                    </a:cubicBezTo>
                    <a:cubicBezTo>
                      <a:pt x="7771" y="1649"/>
                      <a:pt x="7701" y="1741"/>
                      <a:pt x="7619" y="1817"/>
                    </a:cubicBezTo>
                    <a:cubicBezTo>
                      <a:pt x="7574" y="1859"/>
                      <a:pt x="7536" y="1880"/>
                      <a:pt x="7499" y="1880"/>
                    </a:cubicBezTo>
                    <a:cubicBezTo>
                      <a:pt x="7459" y="1880"/>
                      <a:pt x="7419" y="1856"/>
                      <a:pt x="7370" y="1811"/>
                    </a:cubicBezTo>
                    <a:cubicBezTo>
                      <a:pt x="7341" y="1782"/>
                      <a:pt x="7315" y="1751"/>
                      <a:pt x="7288" y="1723"/>
                    </a:cubicBezTo>
                    <a:cubicBezTo>
                      <a:pt x="7184" y="1625"/>
                      <a:pt x="7049" y="1575"/>
                      <a:pt x="6915" y="1575"/>
                    </a:cubicBezTo>
                    <a:cubicBezTo>
                      <a:pt x="6781" y="1575"/>
                      <a:pt x="6648" y="1625"/>
                      <a:pt x="6547" y="1725"/>
                    </a:cubicBezTo>
                    <a:cubicBezTo>
                      <a:pt x="6470" y="1805"/>
                      <a:pt x="6408" y="1905"/>
                      <a:pt x="6353" y="2001"/>
                    </a:cubicBezTo>
                    <a:cubicBezTo>
                      <a:pt x="6298" y="2107"/>
                      <a:pt x="6257" y="2220"/>
                      <a:pt x="6210" y="2328"/>
                    </a:cubicBezTo>
                    <a:cubicBezTo>
                      <a:pt x="6148" y="2478"/>
                      <a:pt x="6054" y="2568"/>
                      <a:pt x="5880" y="2578"/>
                    </a:cubicBezTo>
                    <a:cubicBezTo>
                      <a:pt x="5604" y="2590"/>
                      <a:pt x="5430" y="2762"/>
                      <a:pt x="5295" y="2987"/>
                    </a:cubicBezTo>
                    <a:cubicBezTo>
                      <a:pt x="5234" y="3085"/>
                      <a:pt x="5156" y="3177"/>
                      <a:pt x="5080" y="3267"/>
                    </a:cubicBezTo>
                    <a:cubicBezTo>
                      <a:pt x="4982" y="3382"/>
                      <a:pt x="4876" y="3492"/>
                      <a:pt x="4774" y="3605"/>
                    </a:cubicBezTo>
                    <a:cubicBezTo>
                      <a:pt x="4733" y="3648"/>
                      <a:pt x="4690" y="3689"/>
                      <a:pt x="4628" y="3748"/>
                    </a:cubicBezTo>
                    <a:cubicBezTo>
                      <a:pt x="4553" y="3648"/>
                      <a:pt x="4491" y="3562"/>
                      <a:pt x="4428" y="3478"/>
                    </a:cubicBezTo>
                    <a:cubicBezTo>
                      <a:pt x="4313" y="3322"/>
                      <a:pt x="4168" y="3238"/>
                      <a:pt x="4005" y="3238"/>
                    </a:cubicBezTo>
                    <a:cubicBezTo>
                      <a:pt x="3930" y="3238"/>
                      <a:pt x="3850" y="3256"/>
                      <a:pt x="3769" y="3294"/>
                    </a:cubicBezTo>
                    <a:cubicBezTo>
                      <a:pt x="3650" y="3347"/>
                      <a:pt x="3536" y="3439"/>
                      <a:pt x="3452" y="3540"/>
                    </a:cubicBezTo>
                    <a:cubicBezTo>
                      <a:pt x="3272" y="3754"/>
                      <a:pt x="3284" y="4010"/>
                      <a:pt x="3333" y="4268"/>
                    </a:cubicBezTo>
                    <a:cubicBezTo>
                      <a:pt x="3376" y="4497"/>
                      <a:pt x="3335" y="4558"/>
                      <a:pt x="3116" y="4636"/>
                    </a:cubicBezTo>
                    <a:cubicBezTo>
                      <a:pt x="3088" y="4646"/>
                      <a:pt x="3063" y="4655"/>
                      <a:pt x="3035" y="4661"/>
                    </a:cubicBezTo>
                    <a:cubicBezTo>
                      <a:pt x="2881" y="4702"/>
                      <a:pt x="2779" y="4800"/>
                      <a:pt x="2707" y="4937"/>
                    </a:cubicBezTo>
                    <a:cubicBezTo>
                      <a:pt x="2629" y="5088"/>
                      <a:pt x="2623" y="5242"/>
                      <a:pt x="2644" y="5403"/>
                    </a:cubicBezTo>
                    <a:cubicBezTo>
                      <a:pt x="2658" y="5520"/>
                      <a:pt x="2685" y="5639"/>
                      <a:pt x="2697" y="5755"/>
                    </a:cubicBezTo>
                    <a:cubicBezTo>
                      <a:pt x="2717" y="5984"/>
                      <a:pt x="2593" y="6154"/>
                      <a:pt x="2374" y="6211"/>
                    </a:cubicBezTo>
                    <a:cubicBezTo>
                      <a:pt x="2298" y="6230"/>
                      <a:pt x="2218" y="6240"/>
                      <a:pt x="2143" y="6261"/>
                    </a:cubicBezTo>
                    <a:cubicBezTo>
                      <a:pt x="1870" y="6326"/>
                      <a:pt x="1682" y="6488"/>
                      <a:pt x="1584" y="6756"/>
                    </a:cubicBezTo>
                    <a:cubicBezTo>
                      <a:pt x="1510" y="6960"/>
                      <a:pt x="1500" y="7165"/>
                      <a:pt x="1541" y="7376"/>
                    </a:cubicBezTo>
                    <a:cubicBezTo>
                      <a:pt x="1561" y="7478"/>
                      <a:pt x="1586" y="7576"/>
                      <a:pt x="1596" y="7676"/>
                    </a:cubicBezTo>
                    <a:cubicBezTo>
                      <a:pt x="1613" y="7826"/>
                      <a:pt x="1555" y="7912"/>
                      <a:pt x="1418" y="7971"/>
                    </a:cubicBezTo>
                    <a:cubicBezTo>
                      <a:pt x="1365" y="7991"/>
                      <a:pt x="1310" y="8004"/>
                      <a:pt x="1255" y="8016"/>
                    </a:cubicBezTo>
                    <a:cubicBezTo>
                      <a:pt x="692" y="8143"/>
                      <a:pt x="440" y="8669"/>
                      <a:pt x="702" y="9180"/>
                    </a:cubicBezTo>
                    <a:cubicBezTo>
                      <a:pt x="772" y="9315"/>
                      <a:pt x="858" y="9444"/>
                      <a:pt x="948" y="9567"/>
                    </a:cubicBezTo>
                    <a:cubicBezTo>
                      <a:pt x="1083" y="9753"/>
                      <a:pt x="1081" y="9933"/>
                      <a:pt x="958" y="10119"/>
                    </a:cubicBezTo>
                    <a:cubicBezTo>
                      <a:pt x="919" y="10181"/>
                      <a:pt x="878" y="10242"/>
                      <a:pt x="839" y="10305"/>
                    </a:cubicBezTo>
                    <a:cubicBezTo>
                      <a:pt x="631" y="10649"/>
                      <a:pt x="743" y="11062"/>
                      <a:pt x="1099" y="11249"/>
                    </a:cubicBezTo>
                    <a:cubicBezTo>
                      <a:pt x="1187" y="11298"/>
                      <a:pt x="1285" y="11334"/>
                      <a:pt x="1375" y="11382"/>
                    </a:cubicBezTo>
                    <a:cubicBezTo>
                      <a:pt x="1500" y="11449"/>
                      <a:pt x="1519" y="11494"/>
                      <a:pt x="1478" y="11631"/>
                    </a:cubicBezTo>
                    <a:cubicBezTo>
                      <a:pt x="1447" y="11740"/>
                      <a:pt x="1406" y="11848"/>
                      <a:pt x="1371" y="11954"/>
                    </a:cubicBezTo>
                    <a:cubicBezTo>
                      <a:pt x="1314" y="12145"/>
                      <a:pt x="1345" y="12323"/>
                      <a:pt x="1478" y="12464"/>
                    </a:cubicBezTo>
                    <a:cubicBezTo>
                      <a:pt x="1574" y="12564"/>
                      <a:pt x="1703" y="12634"/>
                      <a:pt x="1815" y="12716"/>
                    </a:cubicBezTo>
                    <a:cubicBezTo>
                      <a:pt x="1860" y="12748"/>
                      <a:pt x="1909" y="12781"/>
                      <a:pt x="1952" y="12812"/>
                    </a:cubicBezTo>
                    <a:cubicBezTo>
                      <a:pt x="1909" y="12911"/>
                      <a:pt x="1848" y="12934"/>
                      <a:pt x="1778" y="12934"/>
                    </a:cubicBezTo>
                    <a:cubicBezTo>
                      <a:pt x="1756" y="12934"/>
                      <a:pt x="1733" y="12931"/>
                      <a:pt x="1709" y="12928"/>
                    </a:cubicBezTo>
                    <a:cubicBezTo>
                      <a:pt x="1659" y="12912"/>
                      <a:pt x="1611" y="12905"/>
                      <a:pt x="1565" y="12905"/>
                    </a:cubicBezTo>
                    <a:cubicBezTo>
                      <a:pt x="1295" y="12905"/>
                      <a:pt x="1089" y="13155"/>
                      <a:pt x="1091" y="13417"/>
                    </a:cubicBezTo>
                    <a:cubicBezTo>
                      <a:pt x="1091" y="13548"/>
                      <a:pt x="1111" y="13679"/>
                      <a:pt x="1136" y="13804"/>
                    </a:cubicBezTo>
                    <a:cubicBezTo>
                      <a:pt x="1177" y="14013"/>
                      <a:pt x="1154" y="14049"/>
                      <a:pt x="948" y="14056"/>
                    </a:cubicBezTo>
                    <a:cubicBezTo>
                      <a:pt x="899" y="14056"/>
                      <a:pt x="850" y="14052"/>
                      <a:pt x="801" y="14052"/>
                    </a:cubicBezTo>
                    <a:cubicBezTo>
                      <a:pt x="770" y="14052"/>
                      <a:pt x="740" y="14054"/>
                      <a:pt x="710" y="14058"/>
                    </a:cubicBezTo>
                    <a:cubicBezTo>
                      <a:pt x="610" y="14070"/>
                      <a:pt x="506" y="14080"/>
                      <a:pt x="410" y="14113"/>
                    </a:cubicBezTo>
                    <a:cubicBezTo>
                      <a:pt x="117" y="14217"/>
                      <a:pt x="0" y="14491"/>
                      <a:pt x="142" y="14772"/>
                    </a:cubicBezTo>
                    <a:cubicBezTo>
                      <a:pt x="199" y="14882"/>
                      <a:pt x="285" y="14991"/>
                      <a:pt x="379" y="15074"/>
                    </a:cubicBezTo>
                    <a:cubicBezTo>
                      <a:pt x="502" y="15181"/>
                      <a:pt x="645" y="15261"/>
                      <a:pt x="784" y="15351"/>
                    </a:cubicBezTo>
                    <a:cubicBezTo>
                      <a:pt x="940" y="15453"/>
                      <a:pt x="958" y="15494"/>
                      <a:pt x="897" y="15674"/>
                    </a:cubicBezTo>
                    <a:cubicBezTo>
                      <a:pt x="786" y="16001"/>
                      <a:pt x="901" y="16267"/>
                      <a:pt x="1222" y="16408"/>
                    </a:cubicBezTo>
                    <a:cubicBezTo>
                      <a:pt x="1298" y="16441"/>
                      <a:pt x="1379" y="16466"/>
                      <a:pt x="1459" y="16500"/>
                    </a:cubicBezTo>
                    <a:cubicBezTo>
                      <a:pt x="1570" y="16545"/>
                      <a:pt x="1596" y="16617"/>
                      <a:pt x="1525" y="16711"/>
                    </a:cubicBezTo>
                    <a:cubicBezTo>
                      <a:pt x="1463" y="16793"/>
                      <a:pt x="1386" y="16861"/>
                      <a:pt x="1310" y="16930"/>
                    </a:cubicBezTo>
                    <a:cubicBezTo>
                      <a:pt x="1216" y="17018"/>
                      <a:pt x="1105" y="17096"/>
                      <a:pt x="1021" y="17192"/>
                    </a:cubicBezTo>
                    <a:cubicBezTo>
                      <a:pt x="847" y="17392"/>
                      <a:pt x="850" y="17656"/>
                      <a:pt x="1017" y="17863"/>
                    </a:cubicBezTo>
                    <a:cubicBezTo>
                      <a:pt x="1048" y="17902"/>
                      <a:pt x="1089" y="17935"/>
                      <a:pt x="1120" y="17976"/>
                    </a:cubicBezTo>
                    <a:cubicBezTo>
                      <a:pt x="1222" y="18111"/>
                      <a:pt x="1330" y="18242"/>
                      <a:pt x="1416" y="18387"/>
                    </a:cubicBezTo>
                    <a:cubicBezTo>
                      <a:pt x="1500" y="18532"/>
                      <a:pt x="1482" y="18559"/>
                      <a:pt x="1367" y="18683"/>
                    </a:cubicBezTo>
                    <a:cubicBezTo>
                      <a:pt x="1228" y="18835"/>
                      <a:pt x="1081" y="18978"/>
                      <a:pt x="962" y="19142"/>
                    </a:cubicBezTo>
                    <a:cubicBezTo>
                      <a:pt x="690" y="19514"/>
                      <a:pt x="897" y="19868"/>
                      <a:pt x="1238" y="20009"/>
                    </a:cubicBezTo>
                    <a:cubicBezTo>
                      <a:pt x="1386" y="20071"/>
                      <a:pt x="1535" y="20118"/>
                      <a:pt x="1686" y="20169"/>
                    </a:cubicBezTo>
                    <a:cubicBezTo>
                      <a:pt x="2241" y="20353"/>
                      <a:pt x="2797" y="20535"/>
                      <a:pt x="3350" y="20725"/>
                    </a:cubicBezTo>
                    <a:cubicBezTo>
                      <a:pt x="3728" y="20854"/>
                      <a:pt x="4111" y="20981"/>
                      <a:pt x="4461" y="21188"/>
                    </a:cubicBezTo>
                    <a:cubicBezTo>
                      <a:pt x="4661" y="21304"/>
                      <a:pt x="4684" y="21349"/>
                      <a:pt x="4628" y="21570"/>
                    </a:cubicBezTo>
                    <a:cubicBezTo>
                      <a:pt x="4620" y="21599"/>
                      <a:pt x="4614" y="21626"/>
                      <a:pt x="4604" y="21652"/>
                    </a:cubicBezTo>
                    <a:cubicBezTo>
                      <a:pt x="4485" y="21988"/>
                      <a:pt x="4559" y="22292"/>
                      <a:pt x="4782" y="22558"/>
                    </a:cubicBezTo>
                    <a:cubicBezTo>
                      <a:pt x="4907" y="22710"/>
                      <a:pt x="5040" y="22857"/>
                      <a:pt x="5193" y="22982"/>
                    </a:cubicBezTo>
                    <a:cubicBezTo>
                      <a:pt x="5494" y="23234"/>
                      <a:pt x="5805" y="23471"/>
                      <a:pt x="6118" y="23704"/>
                    </a:cubicBezTo>
                    <a:cubicBezTo>
                      <a:pt x="6547" y="24023"/>
                      <a:pt x="6889" y="24410"/>
                      <a:pt x="7022" y="24942"/>
                    </a:cubicBezTo>
                    <a:cubicBezTo>
                      <a:pt x="7110" y="25300"/>
                      <a:pt x="7206" y="25658"/>
                      <a:pt x="7274" y="26018"/>
                    </a:cubicBezTo>
                    <a:cubicBezTo>
                      <a:pt x="7468" y="27053"/>
                      <a:pt x="7392" y="28085"/>
                      <a:pt x="7206" y="29114"/>
                    </a:cubicBezTo>
                    <a:cubicBezTo>
                      <a:pt x="7012" y="30177"/>
                      <a:pt x="6676" y="31200"/>
                      <a:pt x="6349" y="32228"/>
                    </a:cubicBezTo>
                    <a:cubicBezTo>
                      <a:pt x="6134" y="32911"/>
                      <a:pt x="5930" y="33594"/>
                      <a:pt x="5805" y="34300"/>
                    </a:cubicBezTo>
                    <a:cubicBezTo>
                      <a:pt x="5655" y="35151"/>
                      <a:pt x="5584" y="36008"/>
                      <a:pt x="5612" y="36872"/>
                    </a:cubicBezTo>
                    <a:cubicBezTo>
                      <a:pt x="5651" y="38101"/>
                      <a:pt x="5880" y="39294"/>
                      <a:pt x="6316" y="40444"/>
                    </a:cubicBezTo>
                    <a:cubicBezTo>
                      <a:pt x="6944" y="42115"/>
                      <a:pt x="8078" y="43329"/>
                      <a:pt x="9663" y="44135"/>
                    </a:cubicBezTo>
                    <a:cubicBezTo>
                      <a:pt x="9897" y="44256"/>
                      <a:pt x="10083" y="44431"/>
                      <a:pt x="10203" y="44677"/>
                    </a:cubicBezTo>
                    <a:cubicBezTo>
                      <a:pt x="10300" y="44873"/>
                      <a:pt x="10420" y="45064"/>
                      <a:pt x="10555" y="45236"/>
                    </a:cubicBezTo>
                    <a:cubicBezTo>
                      <a:pt x="10748" y="45477"/>
                      <a:pt x="11016" y="45598"/>
                      <a:pt x="11325" y="45614"/>
                    </a:cubicBezTo>
                    <a:cubicBezTo>
                      <a:pt x="11360" y="45615"/>
                      <a:pt x="11395" y="45616"/>
                      <a:pt x="11430" y="45616"/>
                    </a:cubicBezTo>
                    <a:cubicBezTo>
                      <a:pt x="11543" y="45616"/>
                      <a:pt x="11655" y="45609"/>
                      <a:pt x="11765" y="45587"/>
                    </a:cubicBezTo>
                    <a:cubicBezTo>
                      <a:pt x="11909" y="45560"/>
                      <a:pt x="12051" y="45547"/>
                      <a:pt x="12191" y="45547"/>
                    </a:cubicBezTo>
                    <a:cubicBezTo>
                      <a:pt x="12523" y="45547"/>
                      <a:pt x="12845" y="45619"/>
                      <a:pt x="13164" y="45743"/>
                    </a:cubicBezTo>
                    <a:cubicBezTo>
                      <a:pt x="13354" y="45819"/>
                      <a:pt x="13551" y="45882"/>
                      <a:pt x="13747" y="45931"/>
                    </a:cubicBezTo>
                    <a:cubicBezTo>
                      <a:pt x="13855" y="45957"/>
                      <a:pt x="13960" y="45971"/>
                      <a:pt x="14063" y="45971"/>
                    </a:cubicBezTo>
                    <a:cubicBezTo>
                      <a:pt x="14329" y="45971"/>
                      <a:pt x="14578" y="45882"/>
                      <a:pt x="14807" y="45702"/>
                    </a:cubicBezTo>
                    <a:cubicBezTo>
                      <a:pt x="15013" y="45538"/>
                      <a:pt x="15191" y="45354"/>
                      <a:pt x="15333" y="45129"/>
                    </a:cubicBezTo>
                    <a:cubicBezTo>
                      <a:pt x="15496" y="44871"/>
                      <a:pt x="15730" y="44683"/>
                      <a:pt x="16026" y="44616"/>
                    </a:cubicBezTo>
                    <a:cubicBezTo>
                      <a:pt x="16939" y="44409"/>
                      <a:pt x="17790" y="44065"/>
                      <a:pt x="18588" y="43584"/>
                    </a:cubicBezTo>
                    <a:cubicBezTo>
                      <a:pt x="19318" y="43145"/>
                      <a:pt x="19969" y="42617"/>
                      <a:pt x="20546" y="41989"/>
                    </a:cubicBezTo>
                    <a:cubicBezTo>
                      <a:pt x="21409" y="41048"/>
                      <a:pt x="22074" y="39982"/>
                      <a:pt x="22545" y="38795"/>
                    </a:cubicBezTo>
                    <a:cubicBezTo>
                      <a:pt x="22970" y="37727"/>
                      <a:pt x="23207" y="36626"/>
                      <a:pt x="23175" y="35472"/>
                    </a:cubicBezTo>
                    <a:cubicBezTo>
                      <a:pt x="23156" y="34885"/>
                      <a:pt x="23115" y="34296"/>
                      <a:pt x="23097" y="33707"/>
                    </a:cubicBezTo>
                    <a:cubicBezTo>
                      <a:pt x="23085" y="33277"/>
                      <a:pt x="23062" y="32841"/>
                      <a:pt x="23099" y="32414"/>
                    </a:cubicBezTo>
                    <a:cubicBezTo>
                      <a:pt x="23144" y="31880"/>
                      <a:pt x="23252" y="31354"/>
                      <a:pt x="23324" y="30822"/>
                    </a:cubicBezTo>
                    <a:cubicBezTo>
                      <a:pt x="23392" y="30333"/>
                      <a:pt x="23543" y="29875"/>
                      <a:pt x="23748" y="29427"/>
                    </a:cubicBezTo>
                    <a:cubicBezTo>
                      <a:pt x="24095" y="28668"/>
                      <a:pt x="24556" y="27984"/>
                      <a:pt x="25079" y="27338"/>
                    </a:cubicBezTo>
                    <a:cubicBezTo>
                      <a:pt x="25145" y="27258"/>
                      <a:pt x="25190" y="27156"/>
                      <a:pt x="25247" y="27068"/>
                    </a:cubicBezTo>
                    <a:cubicBezTo>
                      <a:pt x="25296" y="26992"/>
                      <a:pt x="25343" y="26914"/>
                      <a:pt x="25405" y="26847"/>
                    </a:cubicBezTo>
                    <a:cubicBezTo>
                      <a:pt x="25465" y="26779"/>
                      <a:pt x="25511" y="26748"/>
                      <a:pt x="25564" y="26748"/>
                    </a:cubicBezTo>
                    <a:cubicBezTo>
                      <a:pt x="25607" y="26748"/>
                      <a:pt x="25654" y="26768"/>
                      <a:pt x="25716" y="26806"/>
                    </a:cubicBezTo>
                    <a:cubicBezTo>
                      <a:pt x="25806" y="26865"/>
                      <a:pt x="25896" y="26929"/>
                      <a:pt x="25990" y="26978"/>
                    </a:cubicBezTo>
                    <a:cubicBezTo>
                      <a:pt x="26088" y="27029"/>
                      <a:pt x="26189" y="27067"/>
                      <a:pt x="26292" y="27067"/>
                    </a:cubicBezTo>
                    <a:cubicBezTo>
                      <a:pt x="26359" y="27067"/>
                      <a:pt x="26426" y="27051"/>
                      <a:pt x="26493" y="27012"/>
                    </a:cubicBezTo>
                    <a:cubicBezTo>
                      <a:pt x="26724" y="26884"/>
                      <a:pt x="26880" y="26695"/>
                      <a:pt x="26884" y="26417"/>
                    </a:cubicBezTo>
                    <a:cubicBezTo>
                      <a:pt x="26888" y="26315"/>
                      <a:pt x="26884" y="26212"/>
                      <a:pt x="26894" y="26110"/>
                    </a:cubicBezTo>
                    <a:cubicBezTo>
                      <a:pt x="26928" y="25754"/>
                      <a:pt x="27196" y="25511"/>
                      <a:pt x="27535" y="25511"/>
                    </a:cubicBezTo>
                    <a:cubicBezTo>
                      <a:pt x="27566" y="25511"/>
                      <a:pt x="27597" y="25513"/>
                      <a:pt x="27629" y="25517"/>
                    </a:cubicBezTo>
                    <a:cubicBezTo>
                      <a:pt x="27680" y="25523"/>
                      <a:pt x="27729" y="25539"/>
                      <a:pt x="27780" y="25539"/>
                    </a:cubicBezTo>
                    <a:cubicBezTo>
                      <a:pt x="27791" y="25539"/>
                      <a:pt x="27801" y="25539"/>
                      <a:pt x="27812" y="25539"/>
                    </a:cubicBezTo>
                    <a:cubicBezTo>
                      <a:pt x="27849" y="25539"/>
                      <a:pt x="27886" y="25540"/>
                      <a:pt x="27923" y="25540"/>
                    </a:cubicBezTo>
                    <a:cubicBezTo>
                      <a:pt x="27996" y="25540"/>
                      <a:pt x="28066" y="25537"/>
                      <a:pt x="28132" y="25517"/>
                    </a:cubicBezTo>
                    <a:cubicBezTo>
                      <a:pt x="28453" y="25421"/>
                      <a:pt x="28609" y="25130"/>
                      <a:pt x="28539" y="24793"/>
                    </a:cubicBezTo>
                    <a:cubicBezTo>
                      <a:pt x="28515" y="24670"/>
                      <a:pt x="28470" y="24553"/>
                      <a:pt x="28455" y="24430"/>
                    </a:cubicBezTo>
                    <a:cubicBezTo>
                      <a:pt x="28429" y="24228"/>
                      <a:pt x="28531" y="24107"/>
                      <a:pt x="28733" y="24081"/>
                    </a:cubicBezTo>
                    <a:cubicBezTo>
                      <a:pt x="28858" y="24062"/>
                      <a:pt x="28985" y="24052"/>
                      <a:pt x="29104" y="24025"/>
                    </a:cubicBezTo>
                    <a:cubicBezTo>
                      <a:pt x="29609" y="23921"/>
                      <a:pt x="29826" y="23469"/>
                      <a:pt x="29593" y="23013"/>
                    </a:cubicBezTo>
                    <a:cubicBezTo>
                      <a:pt x="29554" y="22937"/>
                      <a:pt x="29511" y="22863"/>
                      <a:pt x="29476" y="22786"/>
                    </a:cubicBezTo>
                    <a:cubicBezTo>
                      <a:pt x="29378" y="22581"/>
                      <a:pt x="29417" y="22489"/>
                      <a:pt x="29613" y="22393"/>
                    </a:cubicBezTo>
                    <a:cubicBezTo>
                      <a:pt x="29707" y="22344"/>
                      <a:pt x="29803" y="22290"/>
                      <a:pt x="29881" y="22219"/>
                    </a:cubicBezTo>
                    <a:cubicBezTo>
                      <a:pt x="30028" y="22090"/>
                      <a:pt x="30051" y="21912"/>
                      <a:pt x="29959" y="21740"/>
                    </a:cubicBezTo>
                    <a:cubicBezTo>
                      <a:pt x="29928" y="21681"/>
                      <a:pt x="29885" y="21628"/>
                      <a:pt x="29846" y="21570"/>
                    </a:cubicBezTo>
                    <a:cubicBezTo>
                      <a:pt x="29724" y="21384"/>
                      <a:pt x="29742" y="21270"/>
                      <a:pt x="29916" y="21130"/>
                    </a:cubicBezTo>
                    <a:cubicBezTo>
                      <a:pt x="29994" y="21067"/>
                      <a:pt x="30082" y="21008"/>
                      <a:pt x="30147" y="20934"/>
                    </a:cubicBezTo>
                    <a:cubicBezTo>
                      <a:pt x="30360" y="20699"/>
                      <a:pt x="30350" y="20494"/>
                      <a:pt x="30127" y="20265"/>
                    </a:cubicBezTo>
                    <a:cubicBezTo>
                      <a:pt x="30100" y="20236"/>
                      <a:pt x="30071" y="20208"/>
                      <a:pt x="30045" y="20177"/>
                    </a:cubicBezTo>
                    <a:cubicBezTo>
                      <a:pt x="29961" y="20077"/>
                      <a:pt x="29941" y="19970"/>
                      <a:pt x="29981" y="19846"/>
                    </a:cubicBezTo>
                    <a:cubicBezTo>
                      <a:pt x="30051" y="19637"/>
                      <a:pt x="30223" y="19488"/>
                      <a:pt x="30442" y="19473"/>
                    </a:cubicBezTo>
                    <a:cubicBezTo>
                      <a:pt x="30462" y="19472"/>
                      <a:pt x="30483" y="19472"/>
                      <a:pt x="30504" y="19472"/>
                    </a:cubicBezTo>
                    <a:cubicBezTo>
                      <a:pt x="30608" y="19472"/>
                      <a:pt x="30714" y="19483"/>
                      <a:pt x="30816" y="19494"/>
                    </a:cubicBezTo>
                    <a:cubicBezTo>
                      <a:pt x="30889" y="19502"/>
                      <a:pt x="30962" y="19509"/>
                      <a:pt x="31035" y="19509"/>
                    </a:cubicBezTo>
                    <a:cubicBezTo>
                      <a:pt x="31137" y="19509"/>
                      <a:pt x="31239" y="19496"/>
                      <a:pt x="31338" y="19459"/>
                    </a:cubicBezTo>
                    <a:cubicBezTo>
                      <a:pt x="31547" y="19377"/>
                      <a:pt x="31628" y="19213"/>
                      <a:pt x="31569" y="18996"/>
                    </a:cubicBezTo>
                    <a:cubicBezTo>
                      <a:pt x="31553" y="18929"/>
                      <a:pt x="31526" y="18868"/>
                      <a:pt x="31508" y="18802"/>
                    </a:cubicBezTo>
                    <a:cubicBezTo>
                      <a:pt x="31461" y="18602"/>
                      <a:pt x="31532" y="18479"/>
                      <a:pt x="31731" y="18434"/>
                    </a:cubicBezTo>
                    <a:cubicBezTo>
                      <a:pt x="31845" y="18407"/>
                      <a:pt x="31966" y="18399"/>
                      <a:pt x="32085" y="18385"/>
                    </a:cubicBezTo>
                    <a:cubicBezTo>
                      <a:pt x="32244" y="18364"/>
                      <a:pt x="32394" y="18313"/>
                      <a:pt x="32525" y="18215"/>
                    </a:cubicBezTo>
                    <a:cubicBezTo>
                      <a:pt x="32774" y="18031"/>
                      <a:pt x="32844" y="17742"/>
                      <a:pt x="32711" y="17462"/>
                    </a:cubicBezTo>
                    <a:cubicBezTo>
                      <a:pt x="32682" y="17397"/>
                      <a:pt x="32649" y="17339"/>
                      <a:pt x="32627" y="17274"/>
                    </a:cubicBezTo>
                    <a:cubicBezTo>
                      <a:pt x="32578" y="17129"/>
                      <a:pt x="32610" y="17026"/>
                      <a:pt x="32733" y="16932"/>
                    </a:cubicBezTo>
                    <a:cubicBezTo>
                      <a:pt x="32805" y="16875"/>
                      <a:pt x="32885" y="16830"/>
                      <a:pt x="32956" y="16773"/>
                    </a:cubicBezTo>
                    <a:cubicBezTo>
                      <a:pt x="33324" y="16492"/>
                      <a:pt x="33329" y="16093"/>
                      <a:pt x="32977" y="15797"/>
                    </a:cubicBezTo>
                    <a:cubicBezTo>
                      <a:pt x="32895" y="15727"/>
                      <a:pt x="32807" y="15664"/>
                      <a:pt x="32729" y="15590"/>
                    </a:cubicBezTo>
                    <a:cubicBezTo>
                      <a:pt x="32613" y="15482"/>
                      <a:pt x="32586" y="15347"/>
                      <a:pt x="32641" y="15201"/>
                    </a:cubicBezTo>
                    <a:cubicBezTo>
                      <a:pt x="32674" y="15113"/>
                      <a:pt x="32725" y="15029"/>
                      <a:pt x="32772" y="14946"/>
                    </a:cubicBezTo>
                    <a:cubicBezTo>
                      <a:pt x="32827" y="14845"/>
                      <a:pt x="32895" y="14751"/>
                      <a:pt x="32938" y="14649"/>
                    </a:cubicBezTo>
                    <a:cubicBezTo>
                      <a:pt x="33093" y="14272"/>
                      <a:pt x="32971" y="13937"/>
                      <a:pt x="32619" y="13743"/>
                    </a:cubicBezTo>
                    <a:cubicBezTo>
                      <a:pt x="32592" y="13730"/>
                      <a:pt x="32567" y="13718"/>
                      <a:pt x="32545" y="13702"/>
                    </a:cubicBezTo>
                    <a:cubicBezTo>
                      <a:pt x="32463" y="13642"/>
                      <a:pt x="32422" y="13565"/>
                      <a:pt x="32459" y="13466"/>
                    </a:cubicBezTo>
                    <a:cubicBezTo>
                      <a:pt x="32486" y="13397"/>
                      <a:pt x="32525" y="13333"/>
                      <a:pt x="32557" y="13270"/>
                    </a:cubicBezTo>
                    <a:cubicBezTo>
                      <a:pt x="32606" y="13172"/>
                      <a:pt x="32668" y="13084"/>
                      <a:pt x="32709" y="12984"/>
                    </a:cubicBezTo>
                    <a:cubicBezTo>
                      <a:pt x="32836" y="12668"/>
                      <a:pt x="32776" y="12445"/>
                      <a:pt x="32516" y="12227"/>
                    </a:cubicBezTo>
                    <a:lnTo>
                      <a:pt x="32424" y="12149"/>
                    </a:lnTo>
                    <a:cubicBezTo>
                      <a:pt x="32230" y="11981"/>
                      <a:pt x="32197" y="11828"/>
                      <a:pt x="32299" y="11590"/>
                    </a:cubicBezTo>
                    <a:cubicBezTo>
                      <a:pt x="32351" y="11474"/>
                      <a:pt x="32408" y="11361"/>
                      <a:pt x="32445" y="11244"/>
                    </a:cubicBezTo>
                    <a:cubicBezTo>
                      <a:pt x="32551" y="10895"/>
                      <a:pt x="32398" y="10561"/>
                      <a:pt x="32058" y="10424"/>
                    </a:cubicBezTo>
                    <a:cubicBezTo>
                      <a:pt x="31917" y="10365"/>
                      <a:pt x="31825" y="10275"/>
                      <a:pt x="31757" y="10142"/>
                    </a:cubicBezTo>
                    <a:cubicBezTo>
                      <a:pt x="31614" y="9871"/>
                      <a:pt x="31457" y="9737"/>
                      <a:pt x="31266" y="9737"/>
                    </a:cubicBezTo>
                    <a:cubicBezTo>
                      <a:pt x="31137" y="9737"/>
                      <a:pt x="30992" y="9798"/>
                      <a:pt x="30826" y="9919"/>
                    </a:cubicBezTo>
                    <a:cubicBezTo>
                      <a:pt x="30736" y="9984"/>
                      <a:pt x="30660" y="10017"/>
                      <a:pt x="30593" y="10017"/>
                    </a:cubicBezTo>
                    <a:cubicBezTo>
                      <a:pt x="30498" y="10017"/>
                      <a:pt x="30420" y="9950"/>
                      <a:pt x="30342" y="9814"/>
                    </a:cubicBezTo>
                    <a:cubicBezTo>
                      <a:pt x="30278" y="9702"/>
                      <a:pt x="30213" y="9587"/>
                      <a:pt x="30127" y="9489"/>
                    </a:cubicBezTo>
                    <a:cubicBezTo>
                      <a:pt x="30012" y="9357"/>
                      <a:pt x="29871" y="9292"/>
                      <a:pt x="29726" y="9292"/>
                    </a:cubicBezTo>
                    <a:cubicBezTo>
                      <a:pt x="29611" y="9292"/>
                      <a:pt x="29494" y="9332"/>
                      <a:pt x="29384" y="9413"/>
                    </a:cubicBezTo>
                    <a:cubicBezTo>
                      <a:pt x="29308" y="9467"/>
                      <a:pt x="29243" y="9528"/>
                      <a:pt x="29184" y="9598"/>
                    </a:cubicBezTo>
                    <a:cubicBezTo>
                      <a:pt x="29117" y="9675"/>
                      <a:pt x="29041" y="9714"/>
                      <a:pt x="28957" y="9714"/>
                    </a:cubicBezTo>
                    <a:cubicBezTo>
                      <a:pt x="28922" y="9714"/>
                      <a:pt x="28885" y="9707"/>
                      <a:pt x="28848" y="9694"/>
                    </a:cubicBezTo>
                    <a:cubicBezTo>
                      <a:pt x="28715" y="9647"/>
                      <a:pt x="28602" y="9555"/>
                      <a:pt x="28607" y="9397"/>
                    </a:cubicBezTo>
                    <a:cubicBezTo>
                      <a:pt x="28609" y="9188"/>
                      <a:pt x="28555" y="8996"/>
                      <a:pt x="28476" y="8804"/>
                    </a:cubicBezTo>
                    <a:cubicBezTo>
                      <a:pt x="28424" y="8679"/>
                      <a:pt x="28435" y="8556"/>
                      <a:pt x="28498" y="8429"/>
                    </a:cubicBezTo>
                    <a:cubicBezTo>
                      <a:pt x="28586" y="8249"/>
                      <a:pt x="28668" y="8065"/>
                      <a:pt x="28715" y="7877"/>
                    </a:cubicBezTo>
                    <a:cubicBezTo>
                      <a:pt x="28823" y="7462"/>
                      <a:pt x="28641" y="7014"/>
                      <a:pt x="28292" y="6838"/>
                    </a:cubicBezTo>
                    <a:cubicBezTo>
                      <a:pt x="28150" y="6766"/>
                      <a:pt x="27978" y="6741"/>
                      <a:pt x="27819" y="6725"/>
                    </a:cubicBezTo>
                    <a:cubicBezTo>
                      <a:pt x="27444" y="6686"/>
                      <a:pt x="27369" y="6631"/>
                      <a:pt x="27266" y="6265"/>
                    </a:cubicBezTo>
                    <a:cubicBezTo>
                      <a:pt x="27240" y="6179"/>
                      <a:pt x="27217" y="6087"/>
                      <a:pt x="27174" y="6009"/>
                    </a:cubicBezTo>
                    <a:cubicBezTo>
                      <a:pt x="27043" y="5774"/>
                      <a:pt x="26861" y="5610"/>
                      <a:pt x="26571" y="5606"/>
                    </a:cubicBezTo>
                    <a:cubicBezTo>
                      <a:pt x="26561" y="5606"/>
                      <a:pt x="26551" y="5606"/>
                      <a:pt x="26542" y="5606"/>
                    </a:cubicBezTo>
                    <a:cubicBezTo>
                      <a:pt x="26245" y="5606"/>
                      <a:pt x="26010" y="5700"/>
                      <a:pt x="25890" y="6001"/>
                    </a:cubicBezTo>
                    <a:cubicBezTo>
                      <a:pt x="25847" y="6111"/>
                      <a:pt x="25763" y="6189"/>
                      <a:pt x="25652" y="6234"/>
                    </a:cubicBezTo>
                    <a:cubicBezTo>
                      <a:pt x="25598" y="6256"/>
                      <a:pt x="25542" y="6271"/>
                      <a:pt x="25488" y="6271"/>
                    </a:cubicBezTo>
                    <a:cubicBezTo>
                      <a:pt x="25428" y="6271"/>
                      <a:pt x="25369" y="6253"/>
                      <a:pt x="25315" y="6209"/>
                    </a:cubicBezTo>
                    <a:cubicBezTo>
                      <a:pt x="25214" y="6128"/>
                      <a:pt x="25200" y="6021"/>
                      <a:pt x="25223" y="5903"/>
                    </a:cubicBezTo>
                    <a:cubicBezTo>
                      <a:pt x="25251" y="5761"/>
                      <a:pt x="25276" y="5622"/>
                      <a:pt x="25292" y="5483"/>
                    </a:cubicBezTo>
                    <a:cubicBezTo>
                      <a:pt x="25335" y="5029"/>
                      <a:pt x="25159" y="4763"/>
                      <a:pt x="24725" y="4616"/>
                    </a:cubicBezTo>
                    <a:cubicBezTo>
                      <a:pt x="24631" y="4583"/>
                      <a:pt x="24537" y="4544"/>
                      <a:pt x="24449" y="4491"/>
                    </a:cubicBezTo>
                    <a:cubicBezTo>
                      <a:pt x="24324" y="4415"/>
                      <a:pt x="24306" y="4352"/>
                      <a:pt x="24355" y="4219"/>
                    </a:cubicBezTo>
                    <a:cubicBezTo>
                      <a:pt x="24386" y="4135"/>
                      <a:pt x="24425" y="4053"/>
                      <a:pt x="24466" y="3971"/>
                    </a:cubicBezTo>
                    <a:cubicBezTo>
                      <a:pt x="24578" y="3736"/>
                      <a:pt x="24644" y="3492"/>
                      <a:pt x="24601" y="3229"/>
                    </a:cubicBezTo>
                    <a:cubicBezTo>
                      <a:pt x="24547" y="2882"/>
                      <a:pt x="24344" y="2702"/>
                      <a:pt x="24003" y="2702"/>
                    </a:cubicBezTo>
                    <a:cubicBezTo>
                      <a:pt x="23991" y="2702"/>
                      <a:pt x="23980" y="2702"/>
                      <a:pt x="23968" y="2703"/>
                    </a:cubicBezTo>
                    <a:cubicBezTo>
                      <a:pt x="23821" y="2707"/>
                      <a:pt x="23676" y="2723"/>
                      <a:pt x="23527" y="2725"/>
                    </a:cubicBezTo>
                    <a:cubicBezTo>
                      <a:pt x="23130" y="2725"/>
                      <a:pt x="23056" y="2633"/>
                      <a:pt x="23117" y="2244"/>
                    </a:cubicBezTo>
                    <a:cubicBezTo>
                      <a:pt x="23144" y="2083"/>
                      <a:pt x="23169" y="1917"/>
                      <a:pt x="23154" y="1755"/>
                    </a:cubicBezTo>
                    <a:cubicBezTo>
                      <a:pt x="23121" y="1423"/>
                      <a:pt x="22881" y="1126"/>
                      <a:pt x="22501" y="1126"/>
                    </a:cubicBezTo>
                    <a:cubicBezTo>
                      <a:pt x="22455" y="1126"/>
                      <a:pt x="22408" y="1131"/>
                      <a:pt x="22358" y="1140"/>
                    </a:cubicBezTo>
                    <a:cubicBezTo>
                      <a:pt x="22219" y="1166"/>
                      <a:pt x="22076" y="1170"/>
                      <a:pt x="21937" y="1176"/>
                    </a:cubicBezTo>
                    <a:cubicBezTo>
                      <a:pt x="21931" y="1177"/>
                      <a:pt x="21926" y="1177"/>
                      <a:pt x="21920" y="1177"/>
                    </a:cubicBezTo>
                    <a:cubicBezTo>
                      <a:pt x="21727" y="1177"/>
                      <a:pt x="21601" y="1071"/>
                      <a:pt x="21528" y="900"/>
                    </a:cubicBezTo>
                    <a:cubicBezTo>
                      <a:pt x="21487" y="804"/>
                      <a:pt x="21456" y="706"/>
                      <a:pt x="21415" y="614"/>
                    </a:cubicBezTo>
                    <a:cubicBezTo>
                      <a:pt x="21243" y="231"/>
                      <a:pt x="20888" y="1"/>
                      <a:pt x="20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6"/>
              <p:cNvSpPr/>
              <p:nvPr/>
            </p:nvSpPr>
            <p:spPr>
              <a:xfrm>
                <a:off x="4500450" y="3237125"/>
                <a:ext cx="28225" cy="139000"/>
              </a:xfrm>
              <a:custGeom>
                <a:rect b="b" l="l" r="r" t="t"/>
                <a:pathLst>
                  <a:path extrusionOk="0" h="5560" w="1129">
                    <a:moveTo>
                      <a:pt x="973" y="0"/>
                    </a:moveTo>
                    <a:cubicBezTo>
                      <a:pt x="970" y="0"/>
                      <a:pt x="967" y="0"/>
                      <a:pt x="965" y="0"/>
                    </a:cubicBezTo>
                    <a:cubicBezTo>
                      <a:pt x="875" y="4"/>
                      <a:pt x="821" y="84"/>
                      <a:pt x="825" y="236"/>
                    </a:cubicBezTo>
                    <a:cubicBezTo>
                      <a:pt x="846" y="931"/>
                      <a:pt x="731" y="1617"/>
                      <a:pt x="611" y="2294"/>
                    </a:cubicBezTo>
                    <a:cubicBezTo>
                      <a:pt x="455" y="3153"/>
                      <a:pt x="253" y="4004"/>
                      <a:pt x="77" y="4859"/>
                    </a:cubicBezTo>
                    <a:cubicBezTo>
                      <a:pt x="40" y="5031"/>
                      <a:pt x="17" y="5207"/>
                      <a:pt x="5" y="5381"/>
                    </a:cubicBezTo>
                    <a:cubicBezTo>
                      <a:pt x="1" y="5440"/>
                      <a:pt x="34" y="5537"/>
                      <a:pt x="75" y="5553"/>
                    </a:cubicBezTo>
                    <a:cubicBezTo>
                      <a:pt x="87" y="5558"/>
                      <a:pt x="97" y="5560"/>
                      <a:pt x="107" y="5560"/>
                    </a:cubicBezTo>
                    <a:cubicBezTo>
                      <a:pt x="165" y="5560"/>
                      <a:pt x="184" y="5483"/>
                      <a:pt x="201" y="5430"/>
                    </a:cubicBezTo>
                    <a:cubicBezTo>
                      <a:pt x="249" y="5291"/>
                      <a:pt x="289" y="5150"/>
                      <a:pt x="332" y="5011"/>
                    </a:cubicBezTo>
                    <a:cubicBezTo>
                      <a:pt x="333" y="5012"/>
                      <a:pt x="334" y="5012"/>
                      <a:pt x="335" y="5012"/>
                    </a:cubicBezTo>
                    <a:cubicBezTo>
                      <a:pt x="338" y="5012"/>
                      <a:pt x="341" y="5011"/>
                      <a:pt x="345" y="5007"/>
                    </a:cubicBezTo>
                    <a:cubicBezTo>
                      <a:pt x="455" y="4526"/>
                      <a:pt x="560" y="4045"/>
                      <a:pt x="674" y="3564"/>
                    </a:cubicBezTo>
                    <a:cubicBezTo>
                      <a:pt x="864" y="2777"/>
                      <a:pt x="1001" y="1977"/>
                      <a:pt x="1087" y="1171"/>
                    </a:cubicBezTo>
                    <a:cubicBezTo>
                      <a:pt x="1120" y="858"/>
                      <a:pt x="1124" y="540"/>
                      <a:pt x="1128" y="223"/>
                    </a:cubicBezTo>
                    <a:cubicBezTo>
                      <a:pt x="1128" y="85"/>
                      <a:pt x="1054"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6"/>
              <p:cNvSpPr/>
              <p:nvPr/>
            </p:nvSpPr>
            <p:spPr>
              <a:xfrm>
                <a:off x="4511725" y="3082600"/>
                <a:ext cx="27225" cy="80250"/>
              </a:xfrm>
              <a:custGeom>
                <a:rect b="b" l="l" r="r" t="t"/>
                <a:pathLst>
                  <a:path extrusionOk="0" h="3210" w="1089">
                    <a:moveTo>
                      <a:pt x="120" y="0"/>
                    </a:moveTo>
                    <a:cubicBezTo>
                      <a:pt x="118" y="0"/>
                      <a:pt x="116" y="0"/>
                      <a:pt x="115" y="1"/>
                    </a:cubicBezTo>
                    <a:cubicBezTo>
                      <a:pt x="78" y="3"/>
                      <a:pt x="45" y="58"/>
                      <a:pt x="10" y="95"/>
                    </a:cubicBezTo>
                    <a:cubicBezTo>
                      <a:pt x="6" y="181"/>
                      <a:pt x="0" y="260"/>
                      <a:pt x="10" y="340"/>
                    </a:cubicBezTo>
                    <a:cubicBezTo>
                      <a:pt x="25" y="494"/>
                      <a:pt x="43" y="645"/>
                      <a:pt x="74" y="794"/>
                    </a:cubicBezTo>
                    <a:cubicBezTo>
                      <a:pt x="227" y="1562"/>
                      <a:pt x="467" y="2306"/>
                      <a:pt x="761" y="3033"/>
                    </a:cubicBezTo>
                    <a:cubicBezTo>
                      <a:pt x="773" y="3065"/>
                      <a:pt x="790" y="3096"/>
                      <a:pt x="808" y="3125"/>
                    </a:cubicBezTo>
                    <a:cubicBezTo>
                      <a:pt x="841" y="3174"/>
                      <a:pt x="881" y="3210"/>
                      <a:pt x="935" y="3210"/>
                    </a:cubicBezTo>
                    <a:cubicBezTo>
                      <a:pt x="948" y="3210"/>
                      <a:pt x="963" y="3207"/>
                      <a:pt x="978" y="3202"/>
                    </a:cubicBezTo>
                    <a:cubicBezTo>
                      <a:pt x="1064" y="3174"/>
                      <a:pt x="1089" y="3102"/>
                      <a:pt x="1078" y="3024"/>
                    </a:cubicBezTo>
                    <a:cubicBezTo>
                      <a:pt x="1070" y="2963"/>
                      <a:pt x="1048" y="2906"/>
                      <a:pt x="1025" y="2846"/>
                    </a:cubicBezTo>
                    <a:cubicBezTo>
                      <a:pt x="710" y="2012"/>
                      <a:pt x="446" y="1163"/>
                      <a:pt x="309" y="281"/>
                    </a:cubicBezTo>
                    <a:cubicBezTo>
                      <a:pt x="299" y="209"/>
                      <a:pt x="270" y="138"/>
                      <a:pt x="231" y="76"/>
                    </a:cubicBezTo>
                    <a:cubicBezTo>
                      <a:pt x="210" y="39"/>
                      <a:pt x="159"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6"/>
              <p:cNvSpPr/>
              <p:nvPr/>
            </p:nvSpPr>
            <p:spPr>
              <a:xfrm>
                <a:off x="4718875" y="2625175"/>
                <a:ext cx="31250" cy="175475"/>
              </a:xfrm>
              <a:custGeom>
                <a:rect b="b" l="l" r="r" t="t"/>
                <a:pathLst>
                  <a:path extrusionOk="0" h="7019" w="1250">
                    <a:moveTo>
                      <a:pt x="1081" y="0"/>
                    </a:moveTo>
                    <a:cubicBezTo>
                      <a:pt x="1025" y="0"/>
                      <a:pt x="969" y="31"/>
                      <a:pt x="947" y="101"/>
                    </a:cubicBezTo>
                    <a:cubicBezTo>
                      <a:pt x="945" y="103"/>
                      <a:pt x="945" y="105"/>
                      <a:pt x="941" y="117"/>
                    </a:cubicBezTo>
                    <a:cubicBezTo>
                      <a:pt x="863" y="379"/>
                      <a:pt x="802" y="645"/>
                      <a:pt x="722" y="903"/>
                    </a:cubicBezTo>
                    <a:cubicBezTo>
                      <a:pt x="524" y="1548"/>
                      <a:pt x="403" y="2213"/>
                      <a:pt x="309" y="2879"/>
                    </a:cubicBezTo>
                    <a:cubicBezTo>
                      <a:pt x="199" y="3636"/>
                      <a:pt x="117" y="4398"/>
                      <a:pt x="55" y="5159"/>
                    </a:cubicBezTo>
                    <a:cubicBezTo>
                      <a:pt x="12" y="5707"/>
                      <a:pt x="14" y="6259"/>
                      <a:pt x="2" y="6806"/>
                    </a:cubicBezTo>
                    <a:cubicBezTo>
                      <a:pt x="0" y="6947"/>
                      <a:pt x="57" y="7016"/>
                      <a:pt x="147" y="7018"/>
                    </a:cubicBezTo>
                    <a:cubicBezTo>
                      <a:pt x="149" y="7018"/>
                      <a:pt x="150" y="7018"/>
                      <a:pt x="151" y="7018"/>
                    </a:cubicBezTo>
                    <a:cubicBezTo>
                      <a:pt x="243" y="7018"/>
                      <a:pt x="289" y="6949"/>
                      <a:pt x="299" y="6812"/>
                    </a:cubicBezTo>
                    <a:cubicBezTo>
                      <a:pt x="301" y="6787"/>
                      <a:pt x="297" y="6765"/>
                      <a:pt x="299" y="6742"/>
                    </a:cubicBezTo>
                    <a:cubicBezTo>
                      <a:pt x="311" y="6378"/>
                      <a:pt x="321" y="6018"/>
                      <a:pt x="338" y="5656"/>
                    </a:cubicBezTo>
                    <a:cubicBezTo>
                      <a:pt x="383" y="4584"/>
                      <a:pt x="507" y="3522"/>
                      <a:pt x="692" y="2466"/>
                    </a:cubicBezTo>
                    <a:cubicBezTo>
                      <a:pt x="749" y="2159"/>
                      <a:pt x="796" y="1852"/>
                      <a:pt x="870" y="1548"/>
                    </a:cubicBezTo>
                    <a:cubicBezTo>
                      <a:pt x="976" y="1091"/>
                      <a:pt x="1101" y="635"/>
                      <a:pt x="1219" y="179"/>
                    </a:cubicBezTo>
                    <a:cubicBezTo>
                      <a:pt x="1221" y="177"/>
                      <a:pt x="1221" y="177"/>
                      <a:pt x="1221" y="175"/>
                    </a:cubicBezTo>
                    <a:cubicBezTo>
                      <a:pt x="1250" y="69"/>
                      <a:pt x="1165" y="0"/>
                      <a:pt x="1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6"/>
              <p:cNvSpPr/>
              <p:nvPr/>
            </p:nvSpPr>
            <p:spPr>
              <a:xfrm>
                <a:off x="4776300" y="3295675"/>
                <a:ext cx="60850" cy="219250"/>
              </a:xfrm>
              <a:custGeom>
                <a:rect b="b" l="l" r="r" t="t"/>
                <a:pathLst>
                  <a:path extrusionOk="0" h="8770" w="2434">
                    <a:moveTo>
                      <a:pt x="2311" y="1"/>
                    </a:moveTo>
                    <a:cubicBezTo>
                      <a:pt x="2184" y="60"/>
                      <a:pt x="2159" y="175"/>
                      <a:pt x="2137" y="285"/>
                    </a:cubicBezTo>
                    <a:cubicBezTo>
                      <a:pt x="1981" y="909"/>
                      <a:pt x="1899" y="1546"/>
                      <a:pt x="1858" y="2184"/>
                    </a:cubicBezTo>
                    <a:cubicBezTo>
                      <a:pt x="1785" y="3289"/>
                      <a:pt x="1664" y="4389"/>
                      <a:pt x="1382" y="5464"/>
                    </a:cubicBezTo>
                    <a:cubicBezTo>
                      <a:pt x="1116" y="6484"/>
                      <a:pt x="752" y="7462"/>
                      <a:pt x="191" y="8363"/>
                    </a:cubicBezTo>
                    <a:cubicBezTo>
                      <a:pt x="154" y="8422"/>
                      <a:pt x="113" y="8479"/>
                      <a:pt x="87" y="8541"/>
                    </a:cubicBezTo>
                    <a:cubicBezTo>
                      <a:pt x="52" y="8608"/>
                      <a:pt x="1" y="8694"/>
                      <a:pt x="93" y="8751"/>
                    </a:cubicBezTo>
                    <a:cubicBezTo>
                      <a:pt x="113" y="8764"/>
                      <a:pt x="132" y="8770"/>
                      <a:pt x="151" y="8770"/>
                    </a:cubicBezTo>
                    <a:cubicBezTo>
                      <a:pt x="202" y="8770"/>
                      <a:pt x="245" y="8727"/>
                      <a:pt x="283" y="8686"/>
                    </a:cubicBezTo>
                    <a:cubicBezTo>
                      <a:pt x="334" y="8629"/>
                      <a:pt x="377" y="8571"/>
                      <a:pt x="420" y="8512"/>
                    </a:cubicBezTo>
                    <a:cubicBezTo>
                      <a:pt x="737" y="8070"/>
                      <a:pt x="977" y="7589"/>
                      <a:pt x="1177" y="7088"/>
                    </a:cubicBezTo>
                    <a:cubicBezTo>
                      <a:pt x="1682" y="5842"/>
                      <a:pt x="1961" y="4543"/>
                      <a:pt x="2085" y="3207"/>
                    </a:cubicBezTo>
                    <a:cubicBezTo>
                      <a:pt x="2149" y="2519"/>
                      <a:pt x="2208" y="1830"/>
                      <a:pt x="2282" y="1141"/>
                    </a:cubicBezTo>
                    <a:cubicBezTo>
                      <a:pt x="2311" y="879"/>
                      <a:pt x="2370" y="617"/>
                      <a:pt x="2413" y="353"/>
                    </a:cubicBezTo>
                    <a:cubicBezTo>
                      <a:pt x="2433" y="226"/>
                      <a:pt x="2431" y="103"/>
                      <a:pt x="2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6"/>
              <p:cNvSpPr/>
              <p:nvPr/>
            </p:nvSpPr>
            <p:spPr>
              <a:xfrm>
                <a:off x="5056300" y="2828100"/>
                <a:ext cx="22725" cy="70175"/>
              </a:xfrm>
              <a:custGeom>
                <a:rect b="b" l="l" r="r" t="t"/>
                <a:pathLst>
                  <a:path extrusionOk="0" h="2807" w="909">
                    <a:moveTo>
                      <a:pt x="768" y="1"/>
                    </a:moveTo>
                    <a:cubicBezTo>
                      <a:pt x="719" y="1"/>
                      <a:pt x="670" y="27"/>
                      <a:pt x="651" y="84"/>
                    </a:cubicBezTo>
                    <a:cubicBezTo>
                      <a:pt x="647" y="84"/>
                      <a:pt x="647" y="86"/>
                      <a:pt x="647" y="86"/>
                    </a:cubicBezTo>
                    <a:cubicBezTo>
                      <a:pt x="620" y="164"/>
                      <a:pt x="604" y="250"/>
                      <a:pt x="591" y="334"/>
                    </a:cubicBezTo>
                    <a:cubicBezTo>
                      <a:pt x="483" y="1050"/>
                      <a:pt x="317" y="1747"/>
                      <a:pt x="74" y="2429"/>
                    </a:cubicBezTo>
                    <a:cubicBezTo>
                      <a:pt x="53" y="2492"/>
                      <a:pt x="31" y="2555"/>
                      <a:pt x="16" y="2623"/>
                    </a:cubicBezTo>
                    <a:cubicBezTo>
                      <a:pt x="0" y="2697"/>
                      <a:pt x="23" y="2760"/>
                      <a:pt x="94" y="2795"/>
                    </a:cubicBezTo>
                    <a:cubicBezTo>
                      <a:pt x="114" y="2803"/>
                      <a:pt x="133" y="2807"/>
                      <a:pt x="150" y="2807"/>
                    </a:cubicBezTo>
                    <a:cubicBezTo>
                      <a:pt x="202" y="2807"/>
                      <a:pt x="242" y="2775"/>
                      <a:pt x="268" y="2727"/>
                    </a:cubicBezTo>
                    <a:cubicBezTo>
                      <a:pt x="317" y="2645"/>
                      <a:pt x="360" y="2557"/>
                      <a:pt x="395" y="2470"/>
                    </a:cubicBezTo>
                    <a:cubicBezTo>
                      <a:pt x="602" y="1911"/>
                      <a:pt x="735" y="1336"/>
                      <a:pt x="837" y="751"/>
                    </a:cubicBezTo>
                    <a:cubicBezTo>
                      <a:pt x="868" y="563"/>
                      <a:pt x="892" y="377"/>
                      <a:pt x="906" y="188"/>
                    </a:cubicBezTo>
                    <a:cubicBezTo>
                      <a:pt x="908" y="168"/>
                      <a:pt x="908" y="147"/>
                      <a:pt x="906" y="127"/>
                    </a:cubicBezTo>
                    <a:cubicBezTo>
                      <a:pt x="902" y="46"/>
                      <a:pt x="834" y="1"/>
                      <a:pt x="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6"/>
              <p:cNvSpPr/>
              <p:nvPr/>
            </p:nvSpPr>
            <p:spPr>
              <a:xfrm>
                <a:off x="4904800" y="2770525"/>
                <a:ext cx="59350" cy="80100"/>
              </a:xfrm>
              <a:custGeom>
                <a:rect b="b" l="l" r="r" t="t"/>
                <a:pathLst>
                  <a:path extrusionOk="0" h="3204" w="2374">
                    <a:moveTo>
                      <a:pt x="2277" y="0"/>
                    </a:moveTo>
                    <a:cubicBezTo>
                      <a:pt x="2187" y="0"/>
                      <a:pt x="2122" y="49"/>
                      <a:pt x="2066" y="112"/>
                    </a:cubicBezTo>
                    <a:cubicBezTo>
                      <a:pt x="2011" y="163"/>
                      <a:pt x="1966" y="220"/>
                      <a:pt x="1917" y="276"/>
                    </a:cubicBezTo>
                    <a:cubicBezTo>
                      <a:pt x="1258" y="1024"/>
                      <a:pt x="712" y="1851"/>
                      <a:pt x="201" y="2702"/>
                    </a:cubicBezTo>
                    <a:cubicBezTo>
                      <a:pt x="147" y="2788"/>
                      <a:pt x="90" y="2874"/>
                      <a:pt x="47" y="2966"/>
                    </a:cubicBezTo>
                    <a:cubicBezTo>
                      <a:pt x="0" y="3068"/>
                      <a:pt x="16" y="3160"/>
                      <a:pt x="88" y="3191"/>
                    </a:cubicBezTo>
                    <a:cubicBezTo>
                      <a:pt x="109" y="3200"/>
                      <a:pt x="130" y="3204"/>
                      <a:pt x="149" y="3204"/>
                    </a:cubicBezTo>
                    <a:cubicBezTo>
                      <a:pt x="209" y="3204"/>
                      <a:pt x="258" y="3165"/>
                      <a:pt x="297" y="3117"/>
                    </a:cubicBezTo>
                    <a:cubicBezTo>
                      <a:pt x="348" y="3052"/>
                      <a:pt x="393" y="2978"/>
                      <a:pt x="440" y="2907"/>
                    </a:cubicBezTo>
                    <a:cubicBezTo>
                      <a:pt x="953" y="2074"/>
                      <a:pt x="1489" y="1254"/>
                      <a:pt x="2128" y="503"/>
                    </a:cubicBezTo>
                    <a:cubicBezTo>
                      <a:pt x="2193" y="427"/>
                      <a:pt x="2246" y="341"/>
                      <a:pt x="2306" y="255"/>
                    </a:cubicBezTo>
                    <a:cubicBezTo>
                      <a:pt x="2365" y="177"/>
                      <a:pt x="2373" y="89"/>
                      <a:pt x="2316" y="3"/>
                    </a:cubicBezTo>
                    <a:cubicBezTo>
                      <a:pt x="2302" y="1"/>
                      <a:pt x="2289" y="0"/>
                      <a:pt x="2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6"/>
              <p:cNvSpPr/>
              <p:nvPr/>
            </p:nvSpPr>
            <p:spPr>
              <a:xfrm>
                <a:off x="4875275" y="2862400"/>
                <a:ext cx="26725" cy="53275"/>
              </a:xfrm>
              <a:custGeom>
                <a:rect b="b" l="l" r="r" t="t"/>
                <a:pathLst>
                  <a:path extrusionOk="0" h="2131" w="1069">
                    <a:moveTo>
                      <a:pt x="998" y="1"/>
                    </a:moveTo>
                    <a:cubicBezTo>
                      <a:pt x="978" y="1"/>
                      <a:pt x="955" y="9"/>
                      <a:pt x="931" y="27"/>
                    </a:cubicBezTo>
                    <a:cubicBezTo>
                      <a:pt x="845" y="95"/>
                      <a:pt x="758" y="179"/>
                      <a:pt x="713" y="275"/>
                    </a:cubicBezTo>
                    <a:cubicBezTo>
                      <a:pt x="492" y="727"/>
                      <a:pt x="37" y="1848"/>
                      <a:pt x="17" y="1951"/>
                    </a:cubicBezTo>
                    <a:cubicBezTo>
                      <a:pt x="1" y="2028"/>
                      <a:pt x="31" y="2102"/>
                      <a:pt x="117" y="2125"/>
                    </a:cubicBezTo>
                    <a:cubicBezTo>
                      <a:pt x="131" y="2129"/>
                      <a:pt x="145" y="2130"/>
                      <a:pt x="158" y="2130"/>
                    </a:cubicBezTo>
                    <a:cubicBezTo>
                      <a:pt x="213" y="2130"/>
                      <a:pt x="257" y="2097"/>
                      <a:pt x="285" y="2043"/>
                    </a:cubicBezTo>
                    <a:cubicBezTo>
                      <a:pt x="305" y="2002"/>
                      <a:pt x="326" y="1961"/>
                      <a:pt x="344" y="1920"/>
                    </a:cubicBezTo>
                    <a:cubicBezTo>
                      <a:pt x="567" y="1400"/>
                      <a:pt x="792" y="883"/>
                      <a:pt x="1011" y="361"/>
                    </a:cubicBezTo>
                    <a:cubicBezTo>
                      <a:pt x="1048" y="279"/>
                      <a:pt x="1064" y="187"/>
                      <a:pt x="1068" y="99"/>
                    </a:cubicBezTo>
                    <a:cubicBezTo>
                      <a:pt x="1068" y="36"/>
                      <a:pt x="1039" y="1"/>
                      <a:pt x="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a:off x="4520825" y="2660025"/>
                <a:ext cx="33000" cy="93850"/>
              </a:xfrm>
              <a:custGeom>
                <a:rect b="b" l="l" r="r" t="t"/>
                <a:pathLst>
                  <a:path extrusionOk="0" h="3754" w="1320">
                    <a:moveTo>
                      <a:pt x="113" y="0"/>
                    </a:moveTo>
                    <a:cubicBezTo>
                      <a:pt x="21" y="39"/>
                      <a:pt x="0" y="113"/>
                      <a:pt x="15" y="199"/>
                    </a:cubicBezTo>
                    <a:cubicBezTo>
                      <a:pt x="27" y="293"/>
                      <a:pt x="47" y="387"/>
                      <a:pt x="76" y="479"/>
                    </a:cubicBezTo>
                    <a:cubicBezTo>
                      <a:pt x="399" y="1504"/>
                      <a:pt x="753" y="2525"/>
                      <a:pt x="1003" y="3574"/>
                    </a:cubicBezTo>
                    <a:cubicBezTo>
                      <a:pt x="1011" y="3611"/>
                      <a:pt x="1019" y="3658"/>
                      <a:pt x="1048" y="3681"/>
                    </a:cubicBezTo>
                    <a:cubicBezTo>
                      <a:pt x="1088" y="3714"/>
                      <a:pt x="1144" y="3754"/>
                      <a:pt x="1189" y="3754"/>
                    </a:cubicBezTo>
                    <a:cubicBezTo>
                      <a:pt x="1194" y="3754"/>
                      <a:pt x="1199" y="3753"/>
                      <a:pt x="1203" y="3752"/>
                    </a:cubicBezTo>
                    <a:cubicBezTo>
                      <a:pt x="1246" y="3744"/>
                      <a:pt x="1304" y="3677"/>
                      <a:pt x="1310" y="3626"/>
                    </a:cubicBezTo>
                    <a:cubicBezTo>
                      <a:pt x="1320" y="3548"/>
                      <a:pt x="1304" y="3466"/>
                      <a:pt x="1283" y="3390"/>
                    </a:cubicBezTo>
                    <a:cubicBezTo>
                      <a:pt x="1185" y="3012"/>
                      <a:pt x="1093" y="2629"/>
                      <a:pt x="978" y="2257"/>
                    </a:cubicBezTo>
                    <a:cubicBezTo>
                      <a:pt x="774" y="1596"/>
                      <a:pt x="551" y="939"/>
                      <a:pt x="336" y="282"/>
                    </a:cubicBezTo>
                    <a:cubicBezTo>
                      <a:pt x="297" y="164"/>
                      <a:pt x="246" y="49"/>
                      <a:pt x="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56" name="Google Shape;856;p26"/>
          <p:cNvGrpSpPr/>
          <p:nvPr/>
        </p:nvGrpSpPr>
        <p:grpSpPr>
          <a:xfrm>
            <a:off x="456310" y="3491086"/>
            <a:ext cx="1171553" cy="1221861"/>
            <a:chOff x="791760" y="3491086"/>
            <a:chExt cx="1171553" cy="1221861"/>
          </a:xfrm>
        </p:grpSpPr>
        <p:sp>
          <p:nvSpPr>
            <p:cNvPr id="857" name="Google Shape;857;p26"/>
            <p:cNvSpPr/>
            <p:nvPr/>
          </p:nvSpPr>
          <p:spPr>
            <a:xfrm>
              <a:off x="799037" y="3498985"/>
              <a:ext cx="1156395" cy="1205917"/>
            </a:xfrm>
            <a:custGeom>
              <a:rect b="b" l="l" r="r" t="t"/>
              <a:pathLst>
                <a:path extrusionOk="0" h="19992" w="19171">
                  <a:moveTo>
                    <a:pt x="8877" y="1"/>
                  </a:moveTo>
                  <a:cubicBezTo>
                    <a:pt x="8801" y="1"/>
                    <a:pt x="8719" y="12"/>
                    <a:pt x="8634" y="35"/>
                  </a:cubicBezTo>
                  <a:cubicBezTo>
                    <a:pt x="8542" y="62"/>
                    <a:pt x="8450" y="97"/>
                    <a:pt x="8364" y="134"/>
                  </a:cubicBezTo>
                  <a:cubicBezTo>
                    <a:pt x="8055" y="267"/>
                    <a:pt x="7779" y="451"/>
                    <a:pt x="7503" y="643"/>
                  </a:cubicBezTo>
                  <a:cubicBezTo>
                    <a:pt x="7141" y="893"/>
                    <a:pt x="6967" y="1249"/>
                    <a:pt x="6934" y="1662"/>
                  </a:cubicBezTo>
                  <a:cubicBezTo>
                    <a:pt x="6904" y="2069"/>
                    <a:pt x="6916" y="2478"/>
                    <a:pt x="6936" y="2887"/>
                  </a:cubicBezTo>
                  <a:cubicBezTo>
                    <a:pt x="6953" y="3205"/>
                    <a:pt x="7008" y="3518"/>
                    <a:pt x="7047" y="3835"/>
                  </a:cubicBezTo>
                  <a:cubicBezTo>
                    <a:pt x="7063" y="3964"/>
                    <a:pt x="7024" y="4024"/>
                    <a:pt x="6914" y="4024"/>
                  </a:cubicBezTo>
                  <a:cubicBezTo>
                    <a:pt x="6899" y="4024"/>
                    <a:pt x="6882" y="4023"/>
                    <a:pt x="6865" y="4021"/>
                  </a:cubicBezTo>
                  <a:cubicBezTo>
                    <a:pt x="6793" y="4011"/>
                    <a:pt x="6719" y="3988"/>
                    <a:pt x="6658" y="3951"/>
                  </a:cubicBezTo>
                  <a:cubicBezTo>
                    <a:pt x="6370" y="3788"/>
                    <a:pt x="6061" y="3677"/>
                    <a:pt x="5743" y="3593"/>
                  </a:cubicBezTo>
                  <a:cubicBezTo>
                    <a:pt x="5359" y="3491"/>
                    <a:pt x="4982" y="3434"/>
                    <a:pt x="4615" y="3434"/>
                  </a:cubicBezTo>
                  <a:cubicBezTo>
                    <a:pt x="3938" y="3434"/>
                    <a:pt x="3293" y="3627"/>
                    <a:pt x="2689" y="4084"/>
                  </a:cubicBezTo>
                  <a:cubicBezTo>
                    <a:pt x="2394" y="4307"/>
                    <a:pt x="2067" y="4461"/>
                    <a:pt x="1703" y="4520"/>
                  </a:cubicBezTo>
                  <a:cubicBezTo>
                    <a:pt x="1584" y="4536"/>
                    <a:pt x="1467" y="4555"/>
                    <a:pt x="1349" y="4577"/>
                  </a:cubicBezTo>
                  <a:cubicBezTo>
                    <a:pt x="1183" y="4612"/>
                    <a:pt x="1148" y="4696"/>
                    <a:pt x="1249" y="4829"/>
                  </a:cubicBezTo>
                  <a:cubicBezTo>
                    <a:pt x="1294" y="4888"/>
                    <a:pt x="1341" y="4944"/>
                    <a:pt x="1398" y="4993"/>
                  </a:cubicBezTo>
                  <a:cubicBezTo>
                    <a:pt x="1756" y="5322"/>
                    <a:pt x="2175" y="5539"/>
                    <a:pt x="2650" y="5639"/>
                  </a:cubicBezTo>
                  <a:cubicBezTo>
                    <a:pt x="2711" y="5651"/>
                    <a:pt x="2773" y="5662"/>
                    <a:pt x="2834" y="5672"/>
                  </a:cubicBezTo>
                  <a:cubicBezTo>
                    <a:pt x="3010" y="5707"/>
                    <a:pt x="3049" y="5811"/>
                    <a:pt x="2934" y="5948"/>
                  </a:cubicBezTo>
                  <a:cubicBezTo>
                    <a:pt x="2894" y="5997"/>
                    <a:pt x="2844" y="6036"/>
                    <a:pt x="2797" y="6071"/>
                  </a:cubicBezTo>
                  <a:cubicBezTo>
                    <a:pt x="1584" y="6979"/>
                    <a:pt x="819" y="8197"/>
                    <a:pt x="369" y="9621"/>
                  </a:cubicBezTo>
                  <a:cubicBezTo>
                    <a:pt x="144" y="10333"/>
                    <a:pt x="1" y="11061"/>
                    <a:pt x="50" y="11816"/>
                  </a:cubicBezTo>
                  <a:cubicBezTo>
                    <a:pt x="72" y="12162"/>
                    <a:pt x="113" y="12503"/>
                    <a:pt x="140" y="12849"/>
                  </a:cubicBezTo>
                  <a:cubicBezTo>
                    <a:pt x="232" y="14107"/>
                    <a:pt x="694" y="15224"/>
                    <a:pt x="1429" y="16237"/>
                  </a:cubicBezTo>
                  <a:cubicBezTo>
                    <a:pt x="2030" y="17068"/>
                    <a:pt x="2771" y="17761"/>
                    <a:pt x="3597" y="18361"/>
                  </a:cubicBezTo>
                  <a:cubicBezTo>
                    <a:pt x="5070" y="19427"/>
                    <a:pt x="6719" y="19967"/>
                    <a:pt x="8538" y="19991"/>
                  </a:cubicBezTo>
                  <a:cubicBezTo>
                    <a:pt x="9174" y="19971"/>
                    <a:pt x="9805" y="19910"/>
                    <a:pt x="10433" y="19805"/>
                  </a:cubicBezTo>
                  <a:cubicBezTo>
                    <a:pt x="11820" y="19578"/>
                    <a:pt x="13144" y="19161"/>
                    <a:pt x="14392" y="18508"/>
                  </a:cubicBezTo>
                  <a:cubicBezTo>
                    <a:pt x="15149" y="18115"/>
                    <a:pt x="15865" y="17657"/>
                    <a:pt x="16491" y="17074"/>
                  </a:cubicBezTo>
                  <a:cubicBezTo>
                    <a:pt x="17471" y="16174"/>
                    <a:pt x="18142" y="15063"/>
                    <a:pt x="18618" y="13831"/>
                  </a:cubicBezTo>
                  <a:cubicBezTo>
                    <a:pt x="18964" y="12939"/>
                    <a:pt x="19171" y="12018"/>
                    <a:pt x="19126" y="11057"/>
                  </a:cubicBezTo>
                  <a:cubicBezTo>
                    <a:pt x="19105" y="10639"/>
                    <a:pt x="19028" y="10224"/>
                    <a:pt x="18974" y="9809"/>
                  </a:cubicBezTo>
                  <a:cubicBezTo>
                    <a:pt x="18889" y="9136"/>
                    <a:pt x="18616" y="8524"/>
                    <a:pt x="18367" y="7902"/>
                  </a:cubicBezTo>
                  <a:cubicBezTo>
                    <a:pt x="18193" y="7470"/>
                    <a:pt x="17972" y="7077"/>
                    <a:pt x="17684" y="6713"/>
                  </a:cubicBezTo>
                  <a:cubicBezTo>
                    <a:pt x="17205" y="6108"/>
                    <a:pt x="16640" y="5596"/>
                    <a:pt x="16030" y="5126"/>
                  </a:cubicBezTo>
                  <a:cubicBezTo>
                    <a:pt x="15220" y="4500"/>
                    <a:pt x="14312" y="4050"/>
                    <a:pt x="13348" y="3714"/>
                  </a:cubicBezTo>
                  <a:cubicBezTo>
                    <a:pt x="13162" y="3651"/>
                    <a:pt x="13113" y="3524"/>
                    <a:pt x="13217" y="3360"/>
                  </a:cubicBezTo>
                  <a:cubicBezTo>
                    <a:pt x="13446" y="3012"/>
                    <a:pt x="13508" y="2624"/>
                    <a:pt x="13498" y="2220"/>
                  </a:cubicBezTo>
                  <a:cubicBezTo>
                    <a:pt x="13491" y="2061"/>
                    <a:pt x="13461" y="1903"/>
                    <a:pt x="13422" y="1752"/>
                  </a:cubicBezTo>
                  <a:cubicBezTo>
                    <a:pt x="13395" y="1643"/>
                    <a:pt x="13329" y="1586"/>
                    <a:pt x="13251" y="1586"/>
                  </a:cubicBezTo>
                  <a:cubicBezTo>
                    <a:pt x="13200" y="1586"/>
                    <a:pt x="13144" y="1611"/>
                    <a:pt x="13090" y="1662"/>
                  </a:cubicBezTo>
                  <a:cubicBezTo>
                    <a:pt x="13054" y="1699"/>
                    <a:pt x="13029" y="1742"/>
                    <a:pt x="12992" y="1781"/>
                  </a:cubicBezTo>
                  <a:cubicBezTo>
                    <a:pt x="12929" y="1852"/>
                    <a:pt x="12867" y="1928"/>
                    <a:pt x="12796" y="1993"/>
                  </a:cubicBezTo>
                  <a:cubicBezTo>
                    <a:pt x="12468" y="2292"/>
                    <a:pt x="12069" y="2419"/>
                    <a:pt x="11642" y="2486"/>
                  </a:cubicBezTo>
                  <a:cubicBezTo>
                    <a:pt x="11198" y="2556"/>
                    <a:pt x="10760" y="2662"/>
                    <a:pt x="10359" y="2865"/>
                  </a:cubicBezTo>
                  <a:cubicBezTo>
                    <a:pt x="10132" y="2977"/>
                    <a:pt x="9919" y="3121"/>
                    <a:pt x="9708" y="3264"/>
                  </a:cubicBezTo>
                  <a:cubicBezTo>
                    <a:pt x="9646" y="3306"/>
                    <a:pt x="9596" y="3328"/>
                    <a:pt x="9556" y="3328"/>
                  </a:cubicBezTo>
                  <a:cubicBezTo>
                    <a:pt x="9497" y="3328"/>
                    <a:pt x="9460" y="3278"/>
                    <a:pt x="9440" y="3170"/>
                  </a:cubicBezTo>
                  <a:cubicBezTo>
                    <a:pt x="9432" y="3135"/>
                    <a:pt x="9428" y="3102"/>
                    <a:pt x="9426" y="3070"/>
                  </a:cubicBezTo>
                  <a:cubicBezTo>
                    <a:pt x="9395" y="2613"/>
                    <a:pt x="9412" y="2161"/>
                    <a:pt x="9473" y="1711"/>
                  </a:cubicBezTo>
                  <a:cubicBezTo>
                    <a:pt x="9520" y="1363"/>
                    <a:pt x="9563" y="1015"/>
                    <a:pt x="9528" y="659"/>
                  </a:cubicBezTo>
                  <a:cubicBezTo>
                    <a:pt x="9486" y="249"/>
                    <a:pt x="9235" y="1"/>
                    <a:pt x="8877"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8" name="Google Shape;858;p26"/>
            <p:cNvGrpSpPr/>
            <p:nvPr/>
          </p:nvGrpSpPr>
          <p:grpSpPr>
            <a:xfrm>
              <a:off x="791760" y="3491086"/>
              <a:ext cx="1171553" cy="1221861"/>
              <a:chOff x="2607975" y="3604300"/>
              <a:chExt cx="479300" cy="499800"/>
            </a:xfrm>
          </p:grpSpPr>
          <p:sp>
            <p:nvSpPr>
              <p:cNvPr id="859" name="Google Shape;859;p26"/>
              <p:cNvSpPr/>
              <p:nvPr/>
            </p:nvSpPr>
            <p:spPr>
              <a:xfrm>
                <a:off x="2616525" y="3709525"/>
                <a:ext cx="463975" cy="386675"/>
              </a:xfrm>
              <a:custGeom>
                <a:rect b="b" l="l" r="r" t="t"/>
                <a:pathLst>
                  <a:path extrusionOk="0" h="15467" w="18559">
                    <a:moveTo>
                      <a:pt x="12421" y="1"/>
                    </a:moveTo>
                    <a:cubicBezTo>
                      <a:pt x="12362" y="1"/>
                      <a:pt x="12302" y="1"/>
                      <a:pt x="12243" y="3"/>
                    </a:cubicBezTo>
                    <a:cubicBezTo>
                      <a:pt x="12010" y="11"/>
                      <a:pt x="11820" y="150"/>
                      <a:pt x="11644" y="297"/>
                    </a:cubicBezTo>
                    <a:cubicBezTo>
                      <a:pt x="11466" y="449"/>
                      <a:pt x="11284" y="592"/>
                      <a:pt x="11112" y="747"/>
                    </a:cubicBezTo>
                    <a:cubicBezTo>
                      <a:pt x="11069" y="788"/>
                      <a:pt x="11057" y="862"/>
                      <a:pt x="11028" y="921"/>
                    </a:cubicBezTo>
                    <a:cubicBezTo>
                      <a:pt x="11083" y="942"/>
                      <a:pt x="11134" y="972"/>
                      <a:pt x="11194" y="978"/>
                    </a:cubicBezTo>
                    <a:cubicBezTo>
                      <a:pt x="11456" y="999"/>
                      <a:pt x="11707" y="1052"/>
                      <a:pt x="11957" y="1144"/>
                    </a:cubicBezTo>
                    <a:cubicBezTo>
                      <a:pt x="12413" y="1316"/>
                      <a:pt x="12812" y="1588"/>
                      <a:pt x="13197" y="1879"/>
                    </a:cubicBezTo>
                    <a:cubicBezTo>
                      <a:pt x="13788" y="2321"/>
                      <a:pt x="14447" y="2558"/>
                      <a:pt x="15179" y="2607"/>
                    </a:cubicBezTo>
                    <a:cubicBezTo>
                      <a:pt x="15241" y="2611"/>
                      <a:pt x="15302" y="2625"/>
                      <a:pt x="15359" y="2646"/>
                    </a:cubicBezTo>
                    <a:cubicBezTo>
                      <a:pt x="15488" y="2689"/>
                      <a:pt x="15531" y="2775"/>
                      <a:pt x="15472" y="2896"/>
                    </a:cubicBezTo>
                    <a:cubicBezTo>
                      <a:pt x="15429" y="2986"/>
                      <a:pt x="15373" y="3076"/>
                      <a:pt x="15304" y="3147"/>
                    </a:cubicBezTo>
                    <a:cubicBezTo>
                      <a:pt x="14981" y="3479"/>
                      <a:pt x="14592" y="3706"/>
                      <a:pt x="14152" y="3845"/>
                    </a:cubicBezTo>
                    <a:cubicBezTo>
                      <a:pt x="13854" y="3938"/>
                      <a:pt x="13558" y="3980"/>
                      <a:pt x="13262" y="3980"/>
                    </a:cubicBezTo>
                    <a:cubicBezTo>
                      <a:pt x="12917" y="3980"/>
                      <a:pt x="12572" y="3923"/>
                      <a:pt x="12227" y="3824"/>
                    </a:cubicBezTo>
                    <a:cubicBezTo>
                      <a:pt x="11836" y="3714"/>
                      <a:pt x="11486" y="3515"/>
                      <a:pt x="11128" y="3335"/>
                    </a:cubicBezTo>
                    <a:cubicBezTo>
                      <a:pt x="10899" y="3223"/>
                      <a:pt x="10654" y="3147"/>
                      <a:pt x="10414" y="3067"/>
                    </a:cubicBezTo>
                    <a:cubicBezTo>
                      <a:pt x="10384" y="3058"/>
                      <a:pt x="10352" y="3049"/>
                      <a:pt x="10319" y="3049"/>
                    </a:cubicBezTo>
                    <a:cubicBezTo>
                      <a:pt x="10276" y="3049"/>
                      <a:pt x="10232" y="3064"/>
                      <a:pt x="10197" y="3112"/>
                    </a:cubicBezTo>
                    <a:cubicBezTo>
                      <a:pt x="10140" y="3190"/>
                      <a:pt x="10187" y="3252"/>
                      <a:pt x="10218" y="3317"/>
                    </a:cubicBezTo>
                    <a:cubicBezTo>
                      <a:pt x="10355" y="3632"/>
                      <a:pt x="10439" y="3957"/>
                      <a:pt x="10476" y="4299"/>
                    </a:cubicBezTo>
                    <a:cubicBezTo>
                      <a:pt x="10525" y="4745"/>
                      <a:pt x="10465" y="5185"/>
                      <a:pt x="10449" y="5625"/>
                    </a:cubicBezTo>
                    <a:cubicBezTo>
                      <a:pt x="10435" y="6042"/>
                      <a:pt x="10459" y="6453"/>
                      <a:pt x="10750" y="6799"/>
                    </a:cubicBezTo>
                    <a:cubicBezTo>
                      <a:pt x="10760" y="6811"/>
                      <a:pt x="10770" y="6826"/>
                      <a:pt x="10776" y="6842"/>
                    </a:cubicBezTo>
                    <a:cubicBezTo>
                      <a:pt x="10862" y="6991"/>
                      <a:pt x="10807" y="7118"/>
                      <a:pt x="10639" y="7141"/>
                    </a:cubicBezTo>
                    <a:cubicBezTo>
                      <a:pt x="10593" y="7147"/>
                      <a:pt x="10545" y="7151"/>
                      <a:pt x="10498" y="7151"/>
                    </a:cubicBezTo>
                    <a:cubicBezTo>
                      <a:pt x="10454" y="7151"/>
                      <a:pt x="10410" y="7148"/>
                      <a:pt x="10367" y="7139"/>
                    </a:cubicBezTo>
                    <a:cubicBezTo>
                      <a:pt x="9577" y="6989"/>
                      <a:pt x="8904" y="6640"/>
                      <a:pt x="8481" y="5932"/>
                    </a:cubicBezTo>
                    <a:cubicBezTo>
                      <a:pt x="8301" y="5631"/>
                      <a:pt x="8164" y="5304"/>
                      <a:pt x="8033" y="4980"/>
                    </a:cubicBezTo>
                    <a:cubicBezTo>
                      <a:pt x="7834" y="4485"/>
                      <a:pt x="7497" y="4115"/>
                      <a:pt x="7073" y="3814"/>
                    </a:cubicBezTo>
                    <a:cubicBezTo>
                      <a:pt x="6986" y="3751"/>
                      <a:pt x="6896" y="3721"/>
                      <a:pt x="6811" y="3721"/>
                    </a:cubicBezTo>
                    <a:cubicBezTo>
                      <a:pt x="6664" y="3721"/>
                      <a:pt x="6531" y="3811"/>
                      <a:pt x="6453" y="3978"/>
                    </a:cubicBezTo>
                    <a:cubicBezTo>
                      <a:pt x="6343" y="4213"/>
                      <a:pt x="6238" y="4452"/>
                      <a:pt x="6146" y="4698"/>
                    </a:cubicBezTo>
                    <a:cubicBezTo>
                      <a:pt x="5925" y="5273"/>
                      <a:pt x="5657" y="5821"/>
                      <a:pt x="5271" y="6306"/>
                    </a:cubicBezTo>
                    <a:cubicBezTo>
                      <a:pt x="4878" y="6801"/>
                      <a:pt x="4348" y="7063"/>
                      <a:pt x="3749" y="7210"/>
                    </a:cubicBezTo>
                    <a:cubicBezTo>
                      <a:pt x="3726" y="7216"/>
                      <a:pt x="3705" y="7218"/>
                      <a:pt x="3685" y="7218"/>
                    </a:cubicBezTo>
                    <a:cubicBezTo>
                      <a:pt x="3565" y="7218"/>
                      <a:pt x="3502" y="7126"/>
                      <a:pt x="3530" y="6987"/>
                    </a:cubicBezTo>
                    <a:cubicBezTo>
                      <a:pt x="3544" y="6916"/>
                      <a:pt x="3573" y="6846"/>
                      <a:pt x="3599" y="6777"/>
                    </a:cubicBezTo>
                    <a:cubicBezTo>
                      <a:pt x="3767" y="6314"/>
                      <a:pt x="3810" y="5842"/>
                      <a:pt x="3722" y="5353"/>
                    </a:cubicBezTo>
                    <a:cubicBezTo>
                      <a:pt x="3691" y="5179"/>
                      <a:pt x="3667" y="5005"/>
                      <a:pt x="3667" y="4829"/>
                    </a:cubicBezTo>
                    <a:cubicBezTo>
                      <a:pt x="3663" y="4205"/>
                      <a:pt x="3814" y="3616"/>
                      <a:pt x="4076" y="3053"/>
                    </a:cubicBezTo>
                    <a:cubicBezTo>
                      <a:pt x="4291" y="2601"/>
                      <a:pt x="4594" y="2214"/>
                      <a:pt x="4945" y="1862"/>
                    </a:cubicBezTo>
                    <a:cubicBezTo>
                      <a:pt x="4997" y="1811"/>
                      <a:pt x="5078" y="1752"/>
                      <a:pt x="5031" y="1678"/>
                    </a:cubicBezTo>
                    <a:cubicBezTo>
                      <a:pt x="4992" y="1621"/>
                      <a:pt x="4909" y="1574"/>
                      <a:pt x="4839" y="1568"/>
                    </a:cubicBezTo>
                    <a:cubicBezTo>
                      <a:pt x="4750" y="1560"/>
                      <a:pt x="4659" y="1555"/>
                      <a:pt x="4569" y="1555"/>
                    </a:cubicBezTo>
                    <a:cubicBezTo>
                      <a:pt x="4484" y="1555"/>
                      <a:pt x="4398" y="1560"/>
                      <a:pt x="4315" y="1574"/>
                    </a:cubicBezTo>
                    <a:cubicBezTo>
                      <a:pt x="3247" y="1740"/>
                      <a:pt x="2368" y="2259"/>
                      <a:pt x="1651" y="3051"/>
                    </a:cubicBezTo>
                    <a:cubicBezTo>
                      <a:pt x="1232" y="3517"/>
                      <a:pt x="923" y="4064"/>
                      <a:pt x="657" y="4633"/>
                    </a:cubicBezTo>
                    <a:cubicBezTo>
                      <a:pt x="238" y="5512"/>
                      <a:pt x="21" y="6443"/>
                      <a:pt x="0" y="7521"/>
                    </a:cubicBezTo>
                    <a:cubicBezTo>
                      <a:pt x="27" y="7802"/>
                      <a:pt x="52" y="8180"/>
                      <a:pt x="92" y="8559"/>
                    </a:cubicBezTo>
                    <a:cubicBezTo>
                      <a:pt x="131" y="8886"/>
                      <a:pt x="164" y="9213"/>
                      <a:pt x="238" y="9530"/>
                    </a:cubicBezTo>
                    <a:cubicBezTo>
                      <a:pt x="393" y="10206"/>
                      <a:pt x="686" y="10826"/>
                      <a:pt x="1046" y="11413"/>
                    </a:cubicBezTo>
                    <a:cubicBezTo>
                      <a:pt x="1600" y="12313"/>
                      <a:pt x="2337" y="13045"/>
                      <a:pt x="3161" y="13698"/>
                    </a:cubicBezTo>
                    <a:cubicBezTo>
                      <a:pt x="4624" y="14854"/>
                      <a:pt x="6290" y="15443"/>
                      <a:pt x="8147" y="15466"/>
                    </a:cubicBezTo>
                    <a:cubicBezTo>
                      <a:pt x="8175" y="15466"/>
                      <a:pt x="8203" y="15466"/>
                      <a:pt x="8231" y="15466"/>
                    </a:cubicBezTo>
                    <a:cubicBezTo>
                      <a:pt x="8862" y="15466"/>
                      <a:pt x="9488" y="15379"/>
                      <a:pt x="10109" y="15273"/>
                    </a:cubicBezTo>
                    <a:cubicBezTo>
                      <a:pt x="11325" y="15067"/>
                      <a:pt x="12489" y="14701"/>
                      <a:pt x="13604" y="14177"/>
                    </a:cubicBezTo>
                    <a:cubicBezTo>
                      <a:pt x="14494" y="13759"/>
                      <a:pt x="15318" y="13250"/>
                      <a:pt x="16022" y="12558"/>
                    </a:cubicBezTo>
                    <a:cubicBezTo>
                      <a:pt x="16910" y="11683"/>
                      <a:pt x="17544" y="10645"/>
                      <a:pt x="17984" y="9483"/>
                    </a:cubicBezTo>
                    <a:cubicBezTo>
                      <a:pt x="18367" y="8467"/>
                      <a:pt x="18559" y="7423"/>
                      <a:pt x="18424" y="6331"/>
                    </a:cubicBezTo>
                    <a:cubicBezTo>
                      <a:pt x="18336" y="5633"/>
                      <a:pt x="18211" y="4950"/>
                      <a:pt x="17955" y="4283"/>
                    </a:cubicBezTo>
                    <a:cubicBezTo>
                      <a:pt x="17687" y="3583"/>
                      <a:pt x="17348" y="2936"/>
                      <a:pt x="16847" y="2390"/>
                    </a:cubicBezTo>
                    <a:cubicBezTo>
                      <a:pt x="16102" y="1578"/>
                      <a:pt x="15281" y="862"/>
                      <a:pt x="14248" y="426"/>
                    </a:cubicBezTo>
                    <a:cubicBezTo>
                      <a:pt x="13872" y="264"/>
                      <a:pt x="13495" y="101"/>
                      <a:pt x="13088" y="44"/>
                    </a:cubicBezTo>
                    <a:cubicBezTo>
                      <a:pt x="12868" y="11"/>
                      <a:pt x="12645" y="1"/>
                      <a:pt x="12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6"/>
              <p:cNvSpPr/>
              <p:nvPr/>
            </p:nvSpPr>
            <p:spPr>
              <a:xfrm>
                <a:off x="2654575" y="3612300"/>
                <a:ext cx="334750" cy="265325"/>
              </a:xfrm>
              <a:custGeom>
                <a:rect b="b" l="l" r="r" t="t"/>
                <a:pathLst>
                  <a:path extrusionOk="0" h="10613" w="13390">
                    <a:moveTo>
                      <a:pt x="7015" y="1"/>
                    </a:moveTo>
                    <a:cubicBezTo>
                      <a:pt x="6935" y="1"/>
                      <a:pt x="6841" y="21"/>
                      <a:pt x="6732" y="62"/>
                    </a:cubicBezTo>
                    <a:cubicBezTo>
                      <a:pt x="6374" y="195"/>
                      <a:pt x="6050" y="391"/>
                      <a:pt x="5750" y="626"/>
                    </a:cubicBezTo>
                    <a:cubicBezTo>
                      <a:pt x="5604" y="739"/>
                      <a:pt x="5514" y="884"/>
                      <a:pt x="5467" y="1062"/>
                    </a:cubicBezTo>
                    <a:cubicBezTo>
                      <a:pt x="5441" y="1166"/>
                      <a:pt x="5414" y="1271"/>
                      <a:pt x="5400" y="1375"/>
                    </a:cubicBezTo>
                    <a:cubicBezTo>
                      <a:pt x="5310" y="2009"/>
                      <a:pt x="5361" y="2644"/>
                      <a:pt x="5451" y="3274"/>
                    </a:cubicBezTo>
                    <a:cubicBezTo>
                      <a:pt x="5494" y="3570"/>
                      <a:pt x="5563" y="3865"/>
                      <a:pt x="5608" y="4162"/>
                    </a:cubicBezTo>
                    <a:cubicBezTo>
                      <a:pt x="5619" y="4225"/>
                      <a:pt x="5596" y="4327"/>
                      <a:pt x="5553" y="4352"/>
                    </a:cubicBezTo>
                    <a:cubicBezTo>
                      <a:pt x="5529" y="4367"/>
                      <a:pt x="5497" y="4372"/>
                      <a:pt x="5462" y="4372"/>
                    </a:cubicBezTo>
                    <a:cubicBezTo>
                      <a:pt x="5420" y="4372"/>
                      <a:pt x="5373" y="4365"/>
                      <a:pt x="5332" y="4360"/>
                    </a:cubicBezTo>
                    <a:cubicBezTo>
                      <a:pt x="5302" y="4358"/>
                      <a:pt x="5271" y="4329"/>
                      <a:pt x="5248" y="4307"/>
                    </a:cubicBezTo>
                    <a:cubicBezTo>
                      <a:pt x="5021" y="4104"/>
                      <a:pt x="4757" y="3959"/>
                      <a:pt x="4483" y="3830"/>
                    </a:cubicBezTo>
                    <a:cubicBezTo>
                      <a:pt x="3952" y="3582"/>
                      <a:pt x="3389" y="3429"/>
                      <a:pt x="2643" y="3429"/>
                    </a:cubicBezTo>
                    <a:cubicBezTo>
                      <a:pt x="2633" y="3429"/>
                      <a:pt x="2623" y="3429"/>
                      <a:pt x="2613" y="3429"/>
                    </a:cubicBezTo>
                    <a:cubicBezTo>
                      <a:pt x="2589" y="3428"/>
                      <a:pt x="2565" y="3428"/>
                      <a:pt x="2540" y="3428"/>
                    </a:cubicBezTo>
                    <a:cubicBezTo>
                      <a:pt x="2074" y="3428"/>
                      <a:pt x="1538" y="3612"/>
                      <a:pt x="1048" y="3969"/>
                    </a:cubicBezTo>
                    <a:cubicBezTo>
                      <a:pt x="780" y="4168"/>
                      <a:pt x="496" y="4346"/>
                      <a:pt x="166" y="4434"/>
                    </a:cubicBezTo>
                    <a:cubicBezTo>
                      <a:pt x="144" y="4440"/>
                      <a:pt x="125" y="4452"/>
                      <a:pt x="105" y="4464"/>
                    </a:cubicBezTo>
                    <a:cubicBezTo>
                      <a:pt x="19" y="4524"/>
                      <a:pt x="1" y="4595"/>
                      <a:pt x="62" y="4679"/>
                    </a:cubicBezTo>
                    <a:cubicBezTo>
                      <a:pt x="93" y="4720"/>
                      <a:pt x="132" y="4757"/>
                      <a:pt x="172" y="4782"/>
                    </a:cubicBezTo>
                    <a:cubicBezTo>
                      <a:pt x="523" y="4982"/>
                      <a:pt x="905" y="5085"/>
                      <a:pt x="1303" y="5085"/>
                    </a:cubicBezTo>
                    <a:cubicBezTo>
                      <a:pt x="1339" y="5085"/>
                      <a:pt x="1376" y="5084"/>
                      <a:pt x="1412" y="5082"/>
                    </a:cubicBezTo>
                    <a:cubicBezTo>
                      <a:pt x="1707" y="5066"/>
                      <a:pt x="1997" y="5017"/>
                      <a:pt x="2290" y="4970"/>
                    </a:cubicBezTo>
                    <a:cubicBezTo>
                      <a:pt x="2430" y="4946"/>
                      <a:pt x="2569" y="4935"/>
                      <a:pt x="2707" y="4935"/>
                    </a:cubicBezTo>
                    <a:cubicBezTo>
                      <a:pt x="2978" y="4935"/>
                      <a:pt x="3247" y="4980"/>
                      <a:pt x="3511" y="5074"/>
                    </a:cubicBezTo>
                    <a:cubicBezTo>
                      <a:pt x="3691" y="5138"/>
                      <a:pt x="3855" y="5228"/>
                      <a:pt x="3978" y="5375"/>
                    </a:cubicBezTo>
                    <a:cubicBezTo>
                      <a:pt x="4045" y="5455"/>
                      <a:pt x="4060" y="5537"/>
                      <a:pt x="3984" y="5618"/>
                    </a:cubicBezTo>
                    <a:cubicBezTo>
                      <a:pt x="3871" y="5739"/>
                      <a:pt x="3759" y="5860"/>
                      <a:pt x="3644" y="5976"/>
                    </a:cubicBezTo>
                    <a:cubicBezTo>
                      <a:pt x="3221" y="6412"/>
                      <a:pt x="2855" y="6883"/>
                      <a:pt x="2658" y="7468"/>
                    </a:cubicBezTo>
                    <a:cubicBezTo>
                      <a:pt x="2484" y="7983"/>
                      <a:pt x="2376" y="8509"/>
                      <a:pt x="2466" y="9056"/>
                    </a:cubicBezTo>
                    <a:cubicBezTo>
                      <a:pt x="2542" y="9514"/>
                      <a:pt x="2562" y="9968"/>
                      <a:pt x="2454" y="10424"/>
                    </a:cubicBezTo>
                    <a:cubicBezTo>
                      <a:pt x="2427" y="10524"/>
                      <a:pt x="2488" y="10610"/>
                      <a:pt x="2593" y="10612"/>
                    </a:cubicBezTo>
                    <a:cubicBezTo>
                      <a:pt x="2599" y="10613"/>
                      <a:pt x="2606" y="10613"/>
                      <a:pt x="2613" y="10613"/>
                    </a:cubicBezTo>
                    <a:cubicBezTo>
                      <a:pt x="2699" y="10613"/>
                      <a:pt x="2791" y="10589"/>
                      <a:pt x="2867" y="10551"/>
                    </a:cubicBezTo>
                    <a:cubicBezTo>
                      <a:pt x="3125" y="10424"/>
                      <a:pt x="3337" y="10238"/>
                      <a:pt x="3513" y="10013"/>
                    </a:cubicBezTo>
                    <a:cubicBezTo>
                      <a:pt x="3869" y="9563"/>
                      <a:pt x="4123" y="9058"/>
                      <a:pt x="4330" y="8526"/>
                    </a:cubicBezTo>
                    <a:cubicBezTo>
                      <a:pt x="4428" y="8278"/>
                      <a:pt x="4524" y="8030"/>
                      <a:pt x="4639" y="7789"/>
                    </a:cubicBezTo>
                    <a:cubicBezTo>
                      <a:pt x="4700" y="7660"/>
                      <a:pt x="4782" y="7531"/>
                      <a:pt x="4880" y="7421"/>
                    </a:cubicBezTo>
                    <a:cubicBezTo>
                      <a:pt x="4991" y="7298"/>
                      <a:pt x="5091" y="7238"/>
                      <a:pt x="5205" y="7238"/>
                    </a:cubicBezTo>
                    <a:cubicBezTo>
                      <a:pt x="5284" y="7238"/>
                      <a:pt x="5370" y="7267"/>
                      <a:pt x="5471" y="7325"/>
                    </a:cubicBezTo>
                    <a:cubicBezTo>
                      <a:pt x="6048" y="7652"/>
                      <a:pt x="6500" y="8100"/>
                      <a:pt x="6760" y="8724"/>
                    </a:cubicBezTo>
                    <a:cubicBezTo>
                      <a:pt x="6832" y="8898"/>
                      <a:pt x="6897" y="9072"/>
                      <a:pt x="6969" y="9242"/>
                    </a:cubicBezTo>
                    <a:cubicBezTo>
                      <a:pt x="7235" y="9874"/>
                      <a:pt x="7683" y="10324"/>
                      <a:pt x="8327" y="10569"/>
                    </a:cubicBezTo>
                    <a:cubicBezTo>
                      <a:pt x="8387" y="10594"/>
                      <a:pt x="8457" y="10613"/>
                      <a:pt x="8522" y="10613"/>
                    </a:cubicBezTo>
                    <a:cubicBezTo>
                      <a:pt x="8528" y="10613"/>
                      <a:pt x="8534" y="10613"/>
                      <a:pt x="8540" y="10612"/>
                    </a:cubicBezTo>
                    <a:cubicBezTo>
                      <a:pt x="8706" y="10610"/>
                      <a:pt x="8755" y="10545"/>
                      <a:pt x="8708" y="10385"/>
                    </a:cubicBezTo>
                    <a:cubicBezTo>
                      <a:pt x="8624" y="10105"/>
                      <a:pt x="8604" y="9819"/>
                      <a:pt x="8616" y="9526"/>
                    </a:cubicBezTo>
                    <a:cubicBezTo>
                      <a:pt x="8634" y="9148"/>
                      <a:pt x="8659" y="8767"/>
                      <a:pt x="8653" y="8386"/>
                    </a:cubicBezTo>
                    <a:cubicBezTo>
                      <a:pt x="8643" y="7916"/>
                      <a:pt x="8532" y="7466"/>
                      <a:pt x="8274" y="7061"/>
                    </a:cubicBezTo>
                    <a:cubicBezTo>
                      <a:pt x="8250" y="7028"/>
                      <a:pt x="8229" y="6993"/>
                      <a:pt x="8217" y="6956"/>
                    </a:cubicBezTo>
                    <a:cubicBezTo>
                      <a:pt x="8158" y="6795"/>
                      <a:pt x="8213" y="6695"/>
                      <a:pt x="8381" y="6649"/>
                    </a:cubicBezTo>
                    <a:cubicBezTo>
                      <a:pt x="8430" y="6635"/>
                      <a:pt x="8481" y="6629"/>
                      <a:pt x="8532" y="6627"/>
                    </a:cubicBezTo>
                    <a:cubicBezTo>
                      <a:pt x="8576" y="6624"/>
                      <a:pt x="8621" y="6623"/>
                      <a:pt x="8665" y="6623"/>
                    </a:cubicBezTo>
                    <a:cubicBezTo>
                      <a:pt x="8844" y="6623"/>
                      <a:pt x="9021" y="6648"/>
                      <a:pt x="9185" y="6715"/>
                    </a:cubicBezTo>
                    <a:cubicBezTo>
                      <a:pt x="9504" y="6846"/>
                      <a:pt x="9815" y="6991"/>
                      <a:pt x="10126" y="7147"/>
                    </a:cubicBezTo>
                    <a:cubicBezTo>
                      <a:pt x="10592" y="7378"/>
                      <a:pt x="11081" y="7531"/>
                      <a:pt x="11605" y="7556"/>
                    </a:cubicBezTo>
                    <a:cubicBezTo>
                      <a:pt x="11659" y="7559"/>
                      <a:pt x="11712" y="7560"/>
                      <a:pt x="11765" y="7560"/>
                    </a:cubicBezTo>
                    <a:cubicBezTo>
                      <a:pt x="12318" y="7560"/>
                      <a:pt x="12831" y="7412"/>
                      <a:pt x="13281" y="7061"/>
                    </a:cubicBezTo>
                    <a:cubicBezTo>
                      <a:pt x="13330" y="7022"/>
                      <a:pt x="13381" y="6958"/>
                      <a:pt x="13383" y="6903"/>
                    </a:cubicBezTo>
                    <a:cubicBezTo>
                      <a:pt x="13389" y="6809"/>
                      <a:pt x="13297" y="6780"/>
                      <a:pt x="13219" y="6754"/>
                    </a:cubicBezTo>
                    <a:cubicBezTo>
                      <a:pt x="13191" y="6744"/>
                      <a:pt x="13164" y="6744"/>
                      <a:pt x="13135" y="6737"/>
                    </a:cubicBezTo>
                    <a:cubicBezTo>
                      <a:pt x="12628" y="6654"/>
                      <a:pt x="12164" y="6469"/>
                      <a:pt x="11742" y="6181"/>
                    </a:cubicBezTo>
                    <a:cubicBezTo>
                      <a:pt x="11527" y="6032"/>
                      <a:pt x="11315" y="5878"/>
                      <a:pt x="11098" y="5735"/>
                    </a:cubicBezTo>
                    <a:cubicBezTo>
                      <a:pt x="10834" y="5559"/>
                      <a:pt x="10560" y="5395"/>
                      <a:pt x="10255" y="5293"/>
                    </a:cubicBezTo>
                    <a:cubicBezTo>
                      <a:pt x="10042" y="5221"/>
                      <a:pt x="9826" y="5173"/>
                      <a:pt x="9605" y="5173"/>
                    </a:cubicBezTo>
                    <a:cubicBezTo>
                      <a:pt x="9511" y="5173"/>
                      <a:pt x="9416" y="5181"/>
                      <a:pt x="9320" y="5201"/>
                    </a:cubicBezTo>
                    <a:cubicBezTo>
                      <a:pt x="9279" y="5209"/>
                      <a:pt x="9236" y="5217"/>
                      <a:pt x="9194" y="5217"/>
                    </a:cubicBezTo>
                    <a:cubicBezTo>
                      <a:pt x="9129" y="5217"/>
                      <a:pt x="9067" y="5198"/>
                      <a:pt x="9023" y="5131"/>
                    </a:cubicBezTo>
                    <a:cubicBezTo>
                      <a:pt x="8956" y="5033"/>
                      <a:pt x="9005" y="4931"/>
                      <a:pt x="9064" y="4845"/>
                    </a:cubicBezTo>
                    <a:cubicBezTo>
                      <a:pt x="9170" y="4687"/>
                      <a:pt x="9279" y="4524"/>
                      <a:pt x="9412" y="4389"/>
                    </a:cubicBezTo>
                    <a:cubicBezTo>
                      <a:pt x="9584" y="4217"/>
                      <a:pt x="9780" y="4070"/>
                      <a:pt x="9972" y="3918"/>
                    </a:cubicBezTo>
                    <a:cubicBezTo>
                      <a:pt x="10304" y="3660"/>
                      <a:pt x="10639" y="3411"/>
                      <a:pt x="10918" y="3092"/>
                    </a:cubicBezTo>
                    <a:cubicBezTo>
                      <a:pt x="11161" y="2815"/>
                      <a:pt x="11292" y="2498"/>
                      <a:pt x="11304" y="2136"/>
                    </a:cubicBezTo>
                    <a:cubicBezTo>
                      <a:pt x="11306" y="2091"/>
                      <a:pt x="11304" y="2044"/>
                      <a:pt x="11288" y="2003"/>
                    </a:cubicBezTo>
                    <a:cubicBezTo>
                      <a:pt x="11266" y="1938"/>
                      <a:pt x="11232" y="1906"/>
                      <a:pt x="11186" y="1906"/>
                    </a:cubicBezTo>
                    <a:cubicBezTo>
                      <a:pt x="11162" y="1906"/>
                      <a:pt x="11134" y="1915"/>
                      <a:pt x="11104" y="1932"/>
                    </a:cubicBezTo>
                    <a:cubicBezTo>
                      <a:pt x="11073" y="1948"/>
                      <a:pt x="11049" y="1973"/>
                      <a:pt x="11022" y="1993"/>
                    </a:cubicBezTo>
                    <a:cubicBezTo>
                      <a:pt x="10740" y="2206"/>
                      <a:pt x="10429" y="2367"/>
                      <a:pt x="10075" y="2427"/>
                    </a:cubicBezTo>
                    <a:cubicBezTo>
                      <a:pt x="9905" y="2455"/>
                      <a:pt x="9739" y="2484"/>
                      <a:pt x="9573" y="2521"/>
                    </a:cubicBezTo>
                    <a:cubicBezTo>
                      <a:pt x="8849" y="2684"/>
                      <a:pt x="8156" y="2899"/>
                      <a:pt x="7693" y="3548"/>
                    </a:cubicBezTo>
                    <a:cubicBezTo>
                      <a:pt x="7653" y="3604"/>
                      <a:pt x="7600" y="3629"/>
                      <a:pt x="7548" y="3629"/>
                    </a:cubicBezTo>
                    <a:cubicBezTo>
                      <a:pt x="7470" y="3629"/>
                      <a:pt x="7395" y="3571"/>
                      <a:pt x="7374" y="3468"/>
                    </a:cubicBezTo>
                    <a:cubicBezTo>
                      <a:pt x="7313" y="3163"/>
                      <a:pt x="7255" y="2854"/>
                      <a:pt x="7227" y="2547"/>
                    </a:cubicBezTo>
                    <a:cubicBezTo>
                      <a:pt x="7192" y="2116"/>
                      <a:pt x="7262" y="1688"/>
                      <a:pt x="7309" y="1258"/>
                    </a:cubicBezTo>
                    <a:cubicBezTo>
                      <a:pt x="7339" y="1001"/>
                      <a:pt x="7364" y="739"/>
                      <a:pt x="7356" y="479"/>
                    </a:cubicBezTo>
                    <a:cubicBezTo>
                      <a:pt x="7347" y="156"/>
                      <a:pt x="7235" y="1"/>
                      <a:pt x="70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6"/>
              <p:cNvSpPr/>
              <p:nvPr/>
            </p:nvSpPr>
            <p:spPr>
              <a:xfrm>
                <a:off x="2607975" y="3604300"/>
                <a:ext cx="479300" cy="499800"/>
              </a:xfrm>
              <a:custGeom>
                <a:rect b="b" l="l" r="r" t="t"/>
                <a:pathLst>
                  <a:path extrusionOk="0" h="19992" w="19172">
                    <a:moveTo>
                      <a:pt x="8879" y="321"/>
                    </a:moveTo>
                    <a:cubicBezTo>
                      <a:pt x="9099" y="321"/>
                      <a:pt x="9211" y="476"/>
                      <a:pt x="9220" y="799"/>
                    </a:cubicBezTo>
                    <a:cubicBezTo>
                      <a:pt x="9228" y="1059"/>
                      <a:pt x="9203" y="1321"/>
                      <a:pt x="9173" y="1578"/>
                    </a:cubicBezTo>
                    <a:cubicBezTo>
                      <a:pt x="9126" y="2008"/>
                      <a:pt x="9056" y="2436"/>
                      <a:pt x="9091" y="2867"/>
                    </a:cubicBezTo>
                    <a:cubicBezTo>
                      <a:pt x="9119" y="3174"/>
                      <a:pt x="9177" y="3483"/>
                      <a:pt x="9238" y="3788"/>
                    </a:cubicBezTo>
                    <a:cubicBezTo>
                      <a:pt x="9259" y="3891"/>
                      <a:pt x="9334" y="3949"/>
                      <a:pt x="9412" y="3949"/>
                    </a:cubicBezTo>
                    <a:cubicBezTo>
                      <a:pt x="9464" y="3949"/>
                      <a:pt x="9517" y="3924"/>
                      <a:pt x="9557" y="3868"/>
                    </a:cubicBezTo>
                    <a:cubicBezTo>
                      <a:pt x="10020" y="3219"/>
                      <a:pt x="10713" y="3004"/>
                      <a:pt x="11437" y="2841"/>
                    </a:cubicBezTo>
                    <a:cubicBezTo>
                      <a:pt x="11603" y="2804"/>
                      <a:pt x="11769" y="2775"/>
                      <a:pt x="11939" y="2747"/>
                    </a:cubicBezTo>
                    <a:cubicBezTo>
                      <a:pt x="12293" y="2687"/>
                      <a:pt x="12604" y="2526"/>
                      <a:pt x="12886" y="2313"/>
                    </a:cubicBezTo>
                    <a:cubicBezTo>
                      <a:pt x="12913" y="2293"/>
                      <a:pt x="12937" y="2268"/>
                      <a:pt x="12968" y="2252"/>
                    </a:cubicBezTo>
                    <a:cubicBezTo>
                      <a:pt x="12998" y="2235"/>
                      <a:pt x="13026" y="2226"/>
                      <a:pt x="13050" y="2226"/>
                    </a:cubicBezTo>
                    <a:cubicBezTo>
                      <a:pt x="13096" y="2226"/>
                      <a:pt x="13130" y="2258"/>
                      <a:pt x="13152" y="2323"/>
                    </a:cubicBezTo>
                    <a:cubicBezTo>
                      <a:pt x="13168" y="2364"/>
                      <a:pt x="13170" y="2411"/>
                      <a:pt x="13168" y="2456"/>
                    </a:cubicBezTo>
                    <a:cubicBezTo>
                      <a:pt x="13156" y="2818"/>
                      <a:pt x="13025" y="3135"/>
                      <a:pt x="12782" y="3412"/>
                    </a:cubicBezTo>
                    <a:cubicBezTo>
                      <a:pt x="12503" y="3731"/>
                      <a:pt x="12168" y="3980"/>
                      <a:pt x="11836" y="4238"/>
                    </a:cubicBezTo>
                    <a:cubicBezTo>
                      <a:pt x="11644" y="4390"/>
                      <a:pt x="11448" y="4537"/>
                      <a:pt x="11276" y="4709"/>
                    </a:cubicBezTo>
                    <a:cubicBezTo>
                      <a:pt x="11143" y="4844"/>
                      <a:pt x="11034" y="5007"/>
                      <a:pt x="10928" y="5165"/>
                    </a:cubicBezTo>
                    <a:cubicBezTo>
                      <a:pt x="10869" y="5251"/>
                      <a:pt x="10820" y="5353"/>
                      <a:pt x="10887" y="5451"/>
                    </a:cubicBezTo>
                    <a:cubicBezTo>
                      <a:pt x="10931" y="5518"/>
                      <a:pt x="10993" y="5537"/>
                      <a:pt x="11058" y="5537"/>
                    </a:cubicBezTo>
                    <a:cubicBezTo>
                      <a:pt x="11100" y="5537"/>
                      <a:pt x="11143" y="5529"/>
                      <a:pt x="11184" y="5521"/>
                    </a:cubicBezTo>
                    <a:cubicBezTo>
                      <a:pt x="11280" y="5501"/>
                      <a:pt x="11375" y="5493"/>
                      <a:pt x="11469" y="5493"/>
                    </a:cubicBezTo>
                    <a:cubicBezTo>
                      <a:pt x="11690" y="5493"/>
                      <a:pt x="11906" y="5541"/>
                      <a:pt x="12119" y="5613"/>
                    </a:cubicBezTo>
                    <a:cubicBezTo>
                      <a:pt x="12424" y="5715"/>
                      <a:pt x="12698" y="5879"/>
                      <a:pt x="12962" y="6055"/>
                    </a:cubicBezTo>
                    <a:cubicBezTo>
                      <a:pt x="13179" y="6198"/>
                      <a:pt x="13391" y="6352"/>
                      <a:pt x="13606" y="6501"/>
                    </a:cubicBezTo>
                    <a:cubicBezTo>
                      <a:pt x="14028" y="6789"/>
                      <a:pt x="14492" y="6974"/>
                      <a:pt x="14999" y="7057"/>
                    </a:cubicBezTo>
                    <a:cubicBezTo>
                      <a:pt x="15028" y="7064"/>
                      <a:pt x="15055" y="7064"/>
                      <a:pt x="15083" y="7074"/>
                    </a:cubicBezTo>
                    <a:cubicBezTo>
                      <a:pt x="15161" y="7100"/>
                      <a:pt x="15253" y="7129"/>
                      <a:pt x="15247" y="7223"/>
                    </a:cubicBezTo>
                    <a:cubicBezTo>
                      <a:pt x="15245" y="7278"/>
                      <a:pt x="15194" y="7342"/>
                      <a:pt x="15145" y="7381"/>
                    </a:cubicBezTo>
                    <a:cubicBezTo>
                      <a:pt x="14695" y="7732"/>
                      <a:pt x="14182" y="7880"/>
                      <a:pt x="13629" y="7880"/>
                    </a:cubicBezTo>
                    <a:cubicBezTo>
                      <a:pt x="13576" y="7880"/>
                      <a:pt x="13523" y="7879"/>
                      <a:pt x="13469" y="7876"/>
                    </a:cubicBezTo>
                    <a:cubicBezTo>
                      <a:pt x="12945" y="7851"/>
                      <a:pt x="12456" y="7698"/>
                      <a:pt x="11990" y="7467"/>
                    </a:cubicBezTo>
                    <a:cubicBezTo>
                      <a:pt x="11679" y="7311"/>
                      <a:pt x="11368" y="7166"/>
                      <a:pt x="11049" y="7035"/>
                    </a:cubicBezTo>
                    <a:cubicBezTo>
                      <a:pt x="10885" y="6968"/>
                      <a:pt x="10708" y="6943"/>
                      <a:pt x="10529" y="6943"/>
                    </a:cubicBezTo>
                    <a:cubicBezTo>
                      <a:pt x="10485" y="6943"/>
                      <a:pt x="10440" y="6944"/>
                      <a:pt x="10396" y="6947"/>
                    </a:cubicBezTo>
                    <a:cubicBezTo>
                      <a:pt x="10345" y="6949"/>
                      <a:pt x="10294" y="6955"/>
                      <a:pt x="10245" y="6969"/>
                    </a:cubicBezTo>
                    <a:cubicBezTo>
                      <a:pt x="10077" y="7015"/>
                      <a:pt x="10022" y="7115"/>
                      <a:pt x="10081" y="7276"/>
                    </a:cubicBezTo>
                    <a:cubicBezTo>
                      <a:pt x="10093" y="7313"/>
                      <a:pt x="10114" y="7348"/>
                      <a:pt x="10138" y="7381"/>
                    </a:cubicBezTo>
                    <a:cubicBezTo>
                      <a:pt x="10396" y="7786"/>
                      <a:pt x="10507" y="8236"/>
                      <a:pt x="10517" y="8706"/>
                    </a:cubicBezTo>
                    <a:cubicBezTo>
                      <a:pt x="10523" y="9087"/>
                      <a:pt x="10498" y="9468"/>
                      <a:pt x="10480" y="9846"/>
                    </a:cubicBezTo>
                    <a:cubicBezTo>
                      <a:pt x="10468" y="10139"/>
                      <a:pt x="10488" y="10425"/>
                      <a:pt x="10572" y="10705"/>
                    </a:cubicBezTo>
                    <a:cubicBezTo>
                      <a:pt x="10619" y="10865"/>
                      <a:pt x="10570" y="10930"/>
                      <a:pt x="10404" y="10932"/>
                    </a:cubicBezTo>
                    <a:cubicBezTo>
                      <a:pt x="10398" y="10933"/>
                      <a:pt x="10392" y="10933"/>
                      <a:pt x="10386" y="10933"/>
                    </a:cubicBezTo>
                    <a:cubicBezTo>
                      <a:pt x="10321" y="10933"/>
                      <a:pt x="10251" y="10914"/>
                      <a:pt x="10191" y="10889"/>
                    </a:cubicBezTo>
                    <a:cubicBezTo>
                      <a:pt x="9547" y="10644"/>
                      <a:pt x="9099" y="10194"/>
                      <a:pt x="8833" y="9562"/>
                    </a:cubicBezTo>
                    <a:cubicBezTo>
                      <a:pt x="8761" y="9392"/>
                      <a:pt x="8696" y="9218"/>
                      <a:pt x="8624" y="9044"/>
                    </a:cubicBezTo>
                    <a:cubicBezTo>
                      <a:pt x="8364" y="8420"/>
                      <a:pt x="7912" y="7972"/>
                      <a:pt x="7335" y="7645"/>
                    </a:cubicBezTo>
                    <a:cubicBezTo>
                      <a:pt x="7234" y="7587"/>
                      <a:pt x="7148" y="7558"/>
                      <a:pt x="7069" y="7558"/>
                    </a:cubicBezTo>
                    <a:cubicBezTo>
                      <a:pt x="6955" y="7558"/>
                      <a:pt x="6855" y="7618"/>
                      <a:pt x="6744" y="7741"/>
                    </a:cubicBezTo>
                    <a:cubicBezTo>
                      <a:pt x="6646" y="7851"/>
                      <a:pt x="6564" y="7980"/>
                      <a:pt x="6503" y="8109"/>
                    </a:cubicBezTo>
                    <a:cubicBezTo>
                      <a:pt x="6388" y="8350"/>
                      <a:pt x="6292" y="8598"/>
                      <a:pt x="6194" y="8846"/>
                    </a:cubicBezTo>
                    <a:cubicBezTo>
                      <a:pt x="5987" y="9378"/>
                      <a:pt x="5733" y="9883"/>
                      <a:pt x="5377" y="10333"/>
                    </a:cubicBezTo>
                    <a:cubicBezTo>
                      <a:pt x="5201" y="10558"/>
                      <a:pt x="4989" y="10744"/>
                      <a:pt x="4731" y="10871"/>
                    </a:cubicBezTo>
                    <a:cubicBezTo>
                      <a:pt x="4655" y="10909"/>
                      <a:pt x="4563" y="10933"/>
                      <a:pt x="4477" y="10933"/>
                    </a:cubicBezTo>
                    <a:cubicBezTo>
                      <a:pt x="4470" y="10933"/>
                      <a:pt x="4463" y="10933"/>
                      <a:pt x="4457" y="10932"/>
                    </a:cubicBezTo>
                    <a:cubicBezTo>
                      <a:pt x="4352" y="10930"/>
                      <a:pt x="4291" y="10844"/>
                      <a:pt x="4318" y="10744"/>
                    </a:cubicBezTo>
                    <a:cubicBezTo>
                      <a:pt x="4426" y="10288"/>
                      <a:pt x="4406" y="9834"/>
                      <a:pt x="4330" y="9376"/>
                    </a:cubicBezTo>
                    <a:cubicBezTo>
                      <a:pt x="4240" y="8829"/>
                      <a:pt x="4348" y="8303"/>
                      <a:pt x="4522" y="7788"/>
                    </a:cubicBezTo>
                    <a:cubicBezTo>
                      <a:pt x="4719" y="7203"/>
                      <a:pt x="5085" y="6732"/>
                      <a:pt x="5508" y="6296"/>
                    </a:cubicBezTo>
                    <a:cubicBezTo>
                      <a:pt x="5623" y="6180"/>
                      <a:pt x="5735" y="6059"/>
                      <a:pt x="5848" y="5938"/>
                    </a:cubicBezTo>
                    <a:cubicBezTo>
                      <a:pt x="5924" y="5857"/>
                      <a:pt x="5909" y="5775"/>
                      <a:pt x="5842" y="5695"/>
                    </a:cubicBezTo>
                    <a:cubicBezTo>
                      <a:pt x="5719" y="5548"/>
                      <a:pt x="5555" y="5458"/>
                      <a:pt x="5375" y="5394"/>
                    </a:cubicBezTo>
                    <a:cubicBezTo>
                      <a:pt x="5111" y="5300"/>
                      <a:pt x="4842" y="5255"/>
                      <a:pt x="4571" y="5255"/>
                    </a:cubicBezTo>
                    <a:cubicBezTo>
                      <a:pt x="4433" y="5255"/>
                      <a:pt x="4294" y="5266"/>
                      <a:pt x="4154" y="5290"/>
                    </a:cubicBezTo>
                    <a:cubicBezTo>
                      <a:pt x="3861" y="5337"/>
                      <a:pt x="3571" y="5386"/>
                      <a:pt x="3276" y="5402"/>
                    </a:cubicBezTo>
                    <a:cubicBezTo>
                      <a:pt x="3240" y="5404"/>
                      <a:pt x="3203" y="5405"/>
                      <a:pt x="3167" y="5405"/>
                    </a:cubicBezTo>
                    <a:cubicBezTo>
                      <a:pt x="2769" y="5405"/>
                      <a:pt x="2387" y="5302"/>
                      <a:pt x="2036" y="5102"/>
                    </a:cubicBezTo>
                    <a:cubicBezTo>
                      <a:pt x="1996" y="5077"/>
                      <a:pt x="1957" y="5040"/>
                      <a:pt x="1926" y="4999"/>
                    </a:cubicBezTo>
                    <a:cubicBezTo>
                      <a:pt x="1865" y="4915"/>
                      <a:pt x="1883" y="4844"/>
                      <a:pt x="1969" y="4784"/>
                    </a:cubicBezTo>
                    <a:cubicBezTo>
                      <a:pt x="1989" y="4772"/>
                      <a:pt x="2008" y="4760"/>
                      <a:pt x="2030" y="4754"/>
                    </a:cubicBezTo>
                    <a:cubicBezTo>
                      <a:pt x="2360" y="4666"/>
                      <a:pt x="2644" y="4488"/>
                      <a:pt x="2912" y="4289"/>
                    </a:cubicBezTo>
                    <a:cubicBezTo>
                      <a:pt x="3402" y="3932"/>
                      <a:pt x="3938" y="3748"/>
                      <a:pt x="4404" y="3748"/>
                    </a:cubicBezTo>
                    <a:cubicBezTo>
                      <a:pt x="4429" y="3748"/>
                      <a:pt x="4453" y="3748"/>
                      <a:pt x="4477" y="3749"/>
                    </a:cubicBezTo>
                    <a:cubicBezTo>
                      <a:pt x="4487" y="3749"/>
                      <a:pt x="4497" y="3749"/>
                      <a:pt x="4507" y="3749"/>
                    </a:cubicBezTo>
                    <a:cubicBezTo>
                      <a:pt x="5253" y="3749"/>
                      <a:pt x="5816" y="3902"/>
                      <a:pt x="6347" y="4150"/>
                    </a:cubicBezTo>
                    <a:cubicBezTo>
                      <a:pt x="6621" y="4279"/>
                      <a:pt x="6885" y="4424"/>
                      <a:pt x="7112" y="4627"/>
                    </a:cubicBezTo>
                    <a:cubicBezTo>
                      <a:pt x="7135" y="4649"/>
                      <a:pt x="7166" y="4678"/>
                      <a:pt x="7196" y="4680"/>
                    </a:cubicBezTo>
                    <a:cubicBezTo>
                      <a:pt x="7237" y="4685"/>
                      <a:pt x="7284" y="4692"/>
                      <a:pt x="7326" y="4692"/>
                    </a:cubicBezTo>
                    <a:cubicBezTo>
                      <a:pt x="7361" y="4692"/>
                      <a:pt x="7393" y="4687"/>
                      <a:pt x="7417" y="4672"/>
                    </a:cubicBezTo>
                    <a:cubicBezTo>
                      <a:pt x="7460" y="4647"/>
                      <a:pt x="7483" y="4545"/>
                      <a:pt x="7472" y="4482"/>
                    </a:cubicBezTo>
                    <a:cubicBezTo>
                      <a:pt x="7427" y="4185"/>
                      <a:pt x="7358" y="3890"/>
                      <a:pt x="7315" y="3594"/>
                    </a:cubicBezTo>
                    <a:cubicBezTo>
                      <a:pt x="7225" y="2964"/>
                      <a:pt x="7174" y="2329"/>
                      <a:pt x="7264" y="1695"/>
                    </a:cubicBezTo>
                    <a:cubicBezTo>
                      <a:pt x="7278" y="1591"/>
                      <a:pt x="7305" y="1486"/>
                      <a:pt x="7331" y="1382"/>
                    </a:cubicBezTo>
                    <a:cubicBezTo>
                      <a:pt x="7378" y="1204"/>
                      <a:pt x="7468" y="1059"/>
                      <a:pt x="7614" y="946"/>
                    </a:cubicBezTo>
                    <a:cubicBezTo>
                      <a:pt x="7914" y="711"/>
                      <a:pt x="8238" y="515"/>
                      <a:pt x="8596" y="382"/>
                    </a:cubicBezTo>
                    <a:cubicBezTo>
                      <a:pt x="8705" y="341"/>
                      <a:pt x="8799" y="321"/>
                      <a:pt x="8879" y="321"/>
                    </a:cubicBezTo>
                    <a:close/>
                    <a:moveTo>
                      <a:pt x="12763" y="4210"/>
                    </a:moveTo>
                    <a:cubicBezTo>
                      <a:pt x="12987" y="4210"/>
                      <a:pt x="13210" y="4220"/>
                      <a:pt x="13430" y="4253"/>
                    </a:cubicBezTo>
                    <a:cubicBezTo>
                      <a:pt x="13837" y="4310"/>
                      <a:pt x="14214" y="4473"/>
                      <a:pt x="14590" y="4635"/>
                    </a:cubicBezTo>
                    <a:cubicBezTo>
                      <a:pt x="15623" y="5071"/>
                      <a:pt x="16444" y="5787"/>
                      <a:pt x="17189" y="6599"/>
                    </a:cubicBezTo>
                    <a:cubicBezTo>
                      <a:pt x="17690" y="7145"/>
                      <a:pt x="18029" y="7792"/>
                      <a:pt x="18297" y="8492"/>
                    </a:cubicBezTo>
                    <a:cubicBezTo>
                      <a:pt x="18553" y="9159"/>
                      <a:pt x="18678" y="9842"/>
                      <a:pt x="18766" y="10540"/>
                    </a:cubicBezTo>
                    <a:cubicBezTo>
                      <a:pt x="18901" y="11632"/>
                      <a:pt x="18709" y="12676"/>
                      <a:pt x="18326" y="13692"/>
                    </a:cubicBezTo>
                    <a:cubicBezTo>
                      <a:pt x="17886" y="14854"/>
                      <a:pt x="17252" y="15892"/>
                      <a:pt x="16364" y="16767"/>
                    </a:cubicBezTo>
                    <a:cubicBezTo>
                      <a:pt x="15660" y="17459"/>
                      <a:pt x="14836" y="17968"/>
                      <a:pt x="13946" y="18386"/>
                    </a:cubicBezTo>
                    <a:cubicBezTo>
                      <a:pt x="12831" y="18910"/>
                      <a:pt x="11667" y="19276"/>
                      <a:pt x="10451" y="19482"/>
                    </a:cubicBezTo>
                    <a:cubicBezTo>
                      <a:pt x="9830" y="19588"/>
                      <a:pt x="9204" y="19675"/>
                      <a:pt x="8573" y="19675"/>
                    </a:cubicBezTo>
                    <a:cubicBezTo>
                      <a:pt x="8545" y="19675"/>
                      <a:pt x="8517" y="19675"/>
                      <a:pt x="8489" y="19675"/>
                    </a:cubicBezTo>
                    <a:cubicBezTo>
                      <a:pt x="6632" y="19652"/>
                      <a:pt x="4966" y="19063"/>
                      <a:pt x="3503" y="17907"/>
                    </a:cubicBezTo>
                    <a:cubicBezTo>
                      <a:pt x="2679" y="17254"/>
                      <a:pt x="1942" y="16522"/>
                      <a:pt x="1388" y="15622"/>
                    </a:cubicBezTo>
                    <a:cubicBezTo>
                      <a:pt x="1028" y="15035"/>
                      <a:pt x="735" y="14415"/>
                      <a:pt x="580" y="13739"/>
                    </a:cubicBezTo>
                    <a:cubicBezTo>
                      <a:pt x="506" y="13422"/>
                      <a:pt x="473" y="13095"/>
                      <a:pt x="434" y="12768"/>
                    </a:cubicBezTo>
                    <a:cubicBezTo>
                      <a:pt x="394" y="12389"/>
                      <a:pt x="369" y="12011"/>
                      <a:pt x="342" y="11730"/>
                    </a:cubicBezTo>
                    <a:cubicBezTo>
                      <a:pt x="363" y="10652"/>
                      <a:pt x="580" y="9721"/>
                      <a:pt x="999" y="8842"/>
                    </a:cubicBezTo>
                    <a:cubicBezTo>
                      <a:pt x="1265" y="8273"/>
                      <a:pt x="1574" y="7726"/>
                      <a:pt x="1993" y="7260"/>
                    </a:cubicBezTo>
                    <a:cubicBezTo>
                      <a:pt x="2710" y="6468"/>
                      <a:pt x="3589" y="5949"/>
                      <a:pt x="4657" y="5783"/>
                    </a:cubicBezTo>
                    <a:cubicBezTo>
                      <a:pt x="4740" y="5769"/>
                      <a:pt x="4826" y="5764"/>
                      <a:pt x="4911" y="5764"/>
                    </a:cubicBezTo>
                    <a:cubicBezTo>
                      <a:pt x="5001" y="5764"/>
                      <a:pt x="5092" y="5769"/>
                      <a:pt x="5181" y="5777"/>
                    </a:cubicBezTo>
                    <a:cubicBezTo>
                      <a:pt x="5251" y="5783"/>
                      <a:pt x="5334" y="5830"/>
                      <a:pt x="5373" y="5887"/>
                    </a:cubicBezTo>
                    <a:cubicBezTo>
                      <a:pt x="5420" y="5961"/>
                      <a:pt x="5339" y="6020"/>
                      <a:pt x="5287" y="6071"/>
                    </a:cubicBezTo>
                    <a:cubicBezTo>
                      <a:pt x="4936" y="6423"/>
                      <a:pt x="4633" y="6810"/>
                      <a:pt x="4418" y="7262"/>
                    </a:cubicBezTo>
                    <a:cubicBezTo>
                      <a:pt x="4156" y="7825"/>
                      <a:pt x="4005" y="8414"/>
                      <a:pt x="4009" y="9038"/>
                    </a:cubicBezTo>
                    <a:cubicBezTo>
                      <a:pt x="4009" y="9214"/>
                      <a:pt x="4033" y="9388"/>
                      <a:pt x="4064" y="9562"/>
                    </a:cubicBezTo>
                    <a:cubicBezTo>
                      <a:pt x="4152" y="10051"/>
                      <a:pt x="4109" y="10523"/>
                      <a:pt x="3941" y="10986"/>
                    </a:cubicBezTo>
                    <a:cubicBezTo>
                      <a:pt x="3915" y="11055"/>
                      <a:pt x="3886" y="11125"/>
                      <a:pt x="3872" y="11196"/>
                    </a:cubicBezTo>
                    <a:cubicBezTo>
                      <a:pt x="3844" y="11335"/>
                      <a:pt x="3907" y="11427"/>
                      <a:pt x="4027" y="11427"/>
                    </a:cubicBezTo>
                    <a:cubicBezTo>
                      <a:pt x="4047" y="11427"/>
                      <a:pt x="4068" y="11425"/>
                      <a:pt x="4091" y="11419"/>
                    </a:cubicBezTo>
                    <a:cubicBezTo>
                      <a:pt x="4690" y="11272"/>
                      <a:pt x="5220" y="11010"/>
                      <a:pt x="5613" y="10515"/>
                    </a:cubicBezTo>
                    <a:cubicBezTo>
                      <a:pt x="5999" y="10030"/>
                      <a:pt x="6267" y="9482"/>
                      <a:pt x="6488" y="8907"/>
                    </a:cubicBezTo>
                    <a:cubicBezTo>
                      <a:pt x="6580" y="8661"/>
                      <a:pt x="6685" y="8422"/>
                      <a:pt x="6795" y="8187"/>
                    </a:cubicBezTo>
                    <a:cubicBezTo>
                      <a:pt x="6873" y="8020"/>
                      <a:pt x="7006" y="7930"/>
                      <a:pt x="7153" y="7930"/>
                    </a:cubicBezTo>
                    <a:cubicBezTo>
                      <a:pt x="7238" y="7930"/>
                      <a:pt x="7328" y="7960"/>
                      <a:pt x="7415" y="8023"/>
                    </a:cubicBezTo>
                    <a:cubicBezTo>
                      <a:pt x="7839" y="8324"/>
                      <a:pt x="8176" y="8694"/>
                      <a:pt x="8375" y="9189"/>
                    </a:cubicBezTo>
                    <a:cubicBezTo>
                      <a:pt x="8506" y="9513"/>
                      <a:pt x="8643" y="9840"/>
                      <a:pt x="8823" y="10141"/>
                    </a:cubicBezTo>
                    <a:cubicBezTo>
                      <a:pt x="9246" y="10849"/>
                      <a:pt x="9919" y="11198"/>
                      <a:pt x="10709" y="11348"/>
                    </a:cubicBezTo>
                    <a:cubicBezTo>
                      <a:pt x="10752" y="11357"/>
                      <a:pt x="10796" y="11360"/>
                      <a:pt x="10840" y="11360"/>
                    </a:cubicBezTo>
                    <a:cubicBezTo>
                      <a:pt x="10887" y="11360"/>
                      <a:pt x="10935" y="11356"/>
                      <a:pt x="10981" y="11350"/>
                    </a:cubicBezTo>
                    <a:cubicBezTo>
                      <a:pt x="11149" y="11327"/>
                      <a:pt x="11204" y="11200"/>
                      <a:pt x="11118" y="11051"/>
                    </a:cubicBezTo>
                    <a:cubicBezTo>
                      <a:pt x="11112" y="11035"/>
                      <a:pt x="11102" y="11020"/>
                      <a:pt x="11092" y="11008"/>
                    </a:cubicBezTo>
                    <a:cubicBezTo>
                      <a:pt x="10801" y="10662"/>
                      <a:pt x="10777" y="10251"/>
                      <a:pt x="10791" y="9834"/>
                    </a:cubicBezTo>
                    <a:cubicBezTo>
                      <a:pt x="10807" y="9394"/>
                      <a:pt x="10867" y="8954"/>
                      <a:pt x="10818" y="8508"/>
                    </a:cubicBezTo>
                    <a:cubicBezTo>
                      <a:pt x="10781" y="8166"/>
                      <a:pt x="10697" y="7841"/>
                      <a:pt x="10560" y="7526"/>
                    </a:cubicBezTo>
                    <a:cubicBezTo>
                      <a:pt x="10529" y="7461"/>
                      <a:pt x="10482" y="7399"/>
                      <a:pt x="10539" y="7321"/>
                    </a:cubicBezTo>
                    <a:cubicBezTo>
                      <a:pt x="10574" y="7273"/>
                      <a:pt x="10618" y="7258"/>
                      <a:pt x="10661" y="7258"/>
                    </a:cubicBezTo>
                    <a:cubicBezTo>
                      <a:pt x="10694" y="7258"/>
                      <a:pt x="10726" y="7267"/>
                      <a:pt x="10756" y="7276"/>
                    </a:cubicBezTo>
                    <a:cubicBezTo>
                      <a:pt x="10996" y="7356"/>
                      <a:pt x="11241" y="7432"/>
                      <a:pt x="11470" y="7544"/>
                    </a:cubicBezTo>
                    <a:cubicBezTo>
                      <a:pt x="11828" y="7724"/>
                      <a:pt x="12178" y="7923"/>
                      <a:pt x="12569" y="8033"/>
                    </a:cubicBezTo>
                    <a:cubicBezTo>
                      <a:pt x="12914" y="8132"/>
                      <a:pt x="13259" y="8189"/>
                      <a:pt x="13604" y="8189"/>
                    </a:cubicBezTo>
                    <a:cubicBezTo>
                      <a:pt x="13900" y="8189"/>
                      <a:pt x="14196" y="8147"/>
                      <a:pt x="14494" y="8054"/>
                    </a:cubicBezTo>
                    <a:cubicBezTo>
                      <a:pt x="14934" y="7915"/>
                      <a:pt x="15323" y="7688"/>
                      <a:pt x="15646" y="7356"/>
                    </a:cubicBezTo>
                    <a:cubicBezTo>
                      <a:pt x="15715" y="7285"/>
                      <a:pt x="15771" y="7195"/>
                      <a:pt x="15814" y="7105"/>
                    </a:cubicBezTo>
                    <a:cubicBezTo>
                      <a:pt x="15873" y="6984"/>
                      <a:pt x="15830" y="6898"/>
                      <a:pt x="15701" y="6855"/>
                    </a:cubicBezTo>
                    <a:cubicBezTo>
                      <a:pt x="15644" y="6834"/>
                      <a:pt x="15583" y="6820"/>
                      <a:pt x="15521" y="6816"/>
                    </a:cubicBezTo>
                    <a:cubicBezTo>
                      <a:pt x="14789" y="6767"/>
                      <a:pt x="14130" y="6530"/>
                      <a:pt x="13539" y="6088"/>
                    </a:cubicBezTo>
                    <a:cubicBezTo>
                      <a:pt x="13154" y="5797"/>
                      <a:pt x="12755" y="5525"/>
                      <a:pt x="12299" y="5353"/>
                    </a:cubicBezTo>
                    <a:cubicBezTo>
                      <a:pt x="12049" y="5261"/>
                      <a:pt x="11798" y="5208"/>
                      <a:pt x="11536" y="5187"/>
                    </a:cubicBezTo>
                    <a:cubicBezTo>
                      <a:pt x="11476" y="5181"/>
                      <a:pt x="11425" y="5151"/>
                      <a:pt x="11370" y="5130"/>
                    </a:cubicBezTo>
                    <a:cubicBezTo>
                      <a:pt x="11399" y="5071"/>
                      <a:pt x="11411" y="4997"/>
                      <a:pt x="11454" y="4956"/>
                    </a:cubicBezTo>
                    <a:cubicBezTo>
                      <a:pt x="11626" y="4801"/>
                      <a:pt x="11808" y="4658"/>
                      <a:pt x="11986" y="4506"/>
                    </a:cubicBezTo>
                    <a:cubicBezTo>
                      <a:pt x="12162" y="4359"/>
                      <a:pt x="12352" y="4220"/>
                      <a:pt x="12585" y="4212"/>
                    </a:cubicBezTo>
                    <a:cubicBezTo>
                      <a:pt x="12644" y="4210"/>
                      <a:pt x="12704" y="4210"/>
                      <a:pt x="12763" y="4210"/>
                    </a:cubicBezTo>
                    <a:close/>
                    <a:moveTo>
                      <a:pt x="8876" y="0"/>
                    </a:moveTo>
                    <a:cubicBezTo>
                      <a:pt x="8799" y="0"/>
                      <a:pt x="8717" y="12"/>
                      <a:pt x="8630" y="36"/>
                    </a:cubicBezTo>
                    <a:cubicBezTo>
                      <a:pt x="8538" y="62"/>
                      <a:pt x="8446" y="95"/>
                      <a:pt x="8360" y="134"/>
                    </a:cubicBezTo>
                    <a:cubicBezTo>
                      <a:pt x="8051" y="267"/>
                      <a:pt x="7775" y="451"/>
                      <a:pt x="7499" y="641"/>
                    </a:cubicBezTo>
                    <a:cubicBezTo>
                      <a:pt x="7137" y="895"/>
                      <a:pt x="6963" y="1247"/>
                      <a:pt x="6932" y="1662"/>
                    </a:cubicBezTo>
                    <a:cubicBezTo>
                      <a:pt x="6902" y="2069"/>
                      <a:pt x="6916" y="2481"/>
                      <a:pt x="6936" y="2888"/>
                    </a:cubicBezTo>
                    <a:cubicBezTo>
                      <a:pt x="6951" y="3205"/>
                      <a:pt x="7008" y="3518"/>
                      <a:pt x="7045" y="3833"/>
                    </a:cubicBezTo>
                    <a:cubicBezTo>
                      <a:pt x="7061" y="3963"/>
                      <a:pt x="7023" y="4023"/>
                      <a:pt x="6917" y="4023"/>
                    </a:cubicBezTo>
                    <a:cubicBezTo>
                      <a:pt x="6901" y="4023"/>
                      <a:pt x="6884" y="4022"/>
                      <a:pt x="6865" y="4019"/>
                    </a:cubicBezTo>
                    <a:cubicBezTo>
                      <a:pt x="6793" y="4009"/>
                      <a:pt x="6718" y="3987"/>
                      <a:pt x="6656" y="3952"/>
                    </a:cubicBezTo>
                    <a:cubicBezTo>
                      <a:pt x="6368" y="3788"/>
                      <a:pt x="6061" y="3678"/>
                      <a:pt x="5742" y="3594"/>
                    </a:cubicBezTo>
                    <a:cubicBezTo>
                      <a:pt x="5357" y="3491"/>
                      <a:pt x="4980" y="3434"/>
                      <a:pt x="4613" y="3434"/>
                    </a:cubicBezTo>
                    <a:cubicBezTo>
                      <a:pt x="3936" y="3434"/>
                      <a:pt x="3290" y="3627"/>
                      <a:pt x="2687" y="4085"/>
                    </a:cubicBezTo>
                    <a:cubicBezTo>
                      <a:pt x="2397" y="4306"/>
                      <a:pt x="2069" y="4459"/>
                      <a:pt x="1701" y="4518"/>
                    </a:cubicBezTo>
                    <a:cubicBezTo>
                      <a:pt x="1582" y="4537"/>
                      <a:pt x="1464" y="4555"/>
                      <a:pt x="1347" y="4578"/>
                    </a:cubicBezTo>
                    <a:cubicBezTo>
                      <a:pt x="1181" y="4611"/>
                      <a:pt x="1148" y="4696"/>
                      <a:pt x="1249" y="4827"/>
                    </a:cubicBezTo>
                    <a:cubicBezTo>
                      <a:pt x="1294" y="4887"/>
                      <a:pt x="1343" y="4944"/>
                      <a:pt x="1396" y="4991"/>
                    </a:cubicBezTo>
                    <a:cubicBezTo>
                      <a:pt x="1754" y="5323"/>
                      <a:pt x="2171" y="5539"/>
                      <a:pt x="2650" y="5640"/>
                    </a:cubicBezTo>
                    <a:cubicBezTo>
                      <a:pt x="2712" y="5652"/>
                      <a:pt x="2773" y="5660"/>
                      <a:pt x="2834" y="5672"/>
                    </a:cubicBezTo>
                    <a:cubicBezTo>
                      <a:pt x="3010" y="5705"/>
                      <a:pt x="3049" y="5811"/>
                      <a:pt x="2933" y="5949"/>
                    </a:cubicBezTo>
                    <a:cubicBezTo>
                      <a:pt x="2896" y="5996"/>
                      <a:pt x="2845" y="6032"/>
                      <a:pt x="2795" y="6071"/>
                    </a:cubicBezTo>
                    <a:cubicBezTo>
                      <a:pt x="1582" y="6980"/>
                      <a:pt x="819" y="8197"/>
                      <a:pt x="369" y="9621"/>
                    </a:cubicBezTo>
                    <a:cubicBezTo>
                      <a:pt x="144" y="10333"/>
                      <a:pt x="1" y="11063"/>
                      <a:pt x="48" y="11816"/>
                    </a:cubicBezTo>
                    <a:cubicBezTo>
                      <a:pt x="72" y="12160"/>
                      <a:pt x="113" y="12504"/>
                      <a:pt x="138" y="12849"/>
                    </a:cubicBezTo>
                    <a:cubicBezTo>
                      <a:pt x="230" y="14104"/>
                      <a:pt x="692" y="15223"/>
                      <a:pt x="1427" y="16238"/>
                    </a:cubicBezTo>
                    <a:cubicBezTo>
                      <a:pt x="2028" y="17068"/>
                      <a:pt x="2769" y="17762"/>
                      <a:pt x="3595" y="18359"/>
                    </a:cubicBezTo>
                    <a:cubicBezTo>
                      <a:pt x="5068" y="19427"/>
                      <a:pt x="6722" y="19963"/>
                      <a:pt x="8536" y="19992"/>
                    </a:cubicBezTo>
                    <a:cubicBezTo>
                      <a:pt x="9171" y="19973"/>
                      <a:pt x="9803" y="19910"/>
                      <a:pt x="10433" y="19810"/>
                    </a:cubicBezTo>
                    <a:cubicBezTo>
                      <a:pt x="11820" y="19581"/>
                      <a:pt x="13144" y="19163"/>
                      <a:pt x="14394" y="18513"/>
                    </a:cubicBezTo>
                    <a:cubicBezTo>
                      <a:pt x="15149" y="18118"/>
                      <a:pt x="15865" y="17662"/>
                      <a:pt x="16493" y="17078"/>
                    </a:cubicBezTo>
                    <a:cubicBezTo>
                      <a:pt x="17467" y="16174"/>
                      <a:pt x="18140" y="15063"/>
                      <a:pt x="18615" y="13829"/>
                    </a:cubicBezTo>
                    <a:cubicBezTo>
                      <a:pt x="18960" y="12937"/>
                      <a:pt x="19171" y="12017"/>
                      <a:pt x="19122" y="11055"/>
                    </a:cubicBezTo>
                    <a:cubicBezTo>
                      <a:pt x="19099" y="10638"/>
                      <a:pt x="19024" y="10223"/>
                      <a:pt x="18971" y="9807"/>
                    </a:cubicBezTo>
                    <a:cubicBezTo>
                      <a:pt x="18883" y="9134"/>
                      <a:pt x="18610" y="8524"/>
                      <a:pt x="18361" y="7902"/>
                    </a:cubicBezTo>
                    <a:cubicBezTo>
                      <a:pt x="18189" y="7473"/>
                      <a:pt x="17966" y="7076"/>
                      <a:pt x="17680" y="6714"/>
                    </a:cubicBezTo>
                    <a:cubicBezTo>
                      <a:pt x="17201" y="6106"/>
                      <a:pt x="16636" y="5595"/>
                      <a:pt x="16026" y="5124"/>
                    </a:cubicBezTo>
                    <a:cubicBezTo>
                      <a:pt x="15216" y="4496"/>
                      <a:pt x="14308" y="4048"/>
                      <a:pt x="13344" y="3712"/>
                    </a:cubicBezTo>
                    <a:cubicBezTo>
                      <a:pt x="13158" y="3649"/>
                      <a:pt x="13107" y="3524"/>
                      <a:pt x="13213" y="3360"/>
                    </a:cubicBezTo>
                    <a:cubicBezTo>
                      <a:pt x="13442" y="3011"/>
                      <a:pt x="13504" y="2622"/>
                      <a:pt x="13494" y="2219"/>
                    </a:cubicBezTo>
                    <a:cubicBezTo>
                      <a:pt x="13490" y="2063"/>
                      <a:pt x="13457" y="1906"/>
                      <a:pt x="13418" y="1752"/>
                    </a:cubicBezTo>
                    <a:cubicBezTo>
                      <a:pt x="13392" y="1643"/>
                      <a:pt x="13326" y="1586"/>
                      <a:pt x="13248" y="1586"/>
                    </a:cubicBezTo>
                    <a:cubicBezTo>
                      <a:pt x="13196" y="1586"/>
                      <a:pt x="13139" y="1611"/>
                      <a:pt x="13086" y="1662"/>
                    </a:cubicBezTo>
                    <a:cubicBezTo>
                      <a:pt x="13048" y="1695"/>
                      <a:pt x="13023" y="1742"/>
                      <a:pt x="12988" y="1779"/>
                    </a:cubicBezTo>
                    <a:cubicBezTo>
                      <a:pt x="12923" y="1851"/>
                      <a:pt x="12863" y="1928"/>
                      <a:pt x="12792" y="1992"/>
                    </a:cubicBezTo>
                    <a:cubicBezTo>
                      <a:pt x="12465" y="2288"/>
                      <a:pt x="12068" y="2419"/>
                      <a:pt x="11638" y="2485"/>
                    </a:cubicBezTo>
                    <a:cubicBezTo>
                      <a:pt x="11196" y="2554"/>
                      <a:pt x="10758" y="2663"/>
                      <a:pt x="10355" y="2863"/>
                    </a:cubicBezTo>
                    <a:cubicBezTo>
                      <a:pt x="10128" y="2978"/>
                      <a:pt x="9915" y="3119"/>
                      <a:pt x="9705" y="3264"/>
                    </a:cubicBezTo>
                    <a:cubicBezTo>
                      <a:pt x="9642" y="3306"/>
                      <a:pt x="9592" y="3328"/>
                      <a:pt x="9552" y="3328"/>
                    </a:cubicBezTo>
                    <a:cubicBezTo>
                      <a:pt x="9492" y="3328"/>
                      <a:pt x="9456" y="3278"/>
                      <a:pt x="9437" y="3168"/>
                    </a:cubicBezTo>
                    <a:cubicBezTo>
                      <a:pt x="9432" y="3135"/>
                      <a:pt x="9424" y="3103"/>
                      <a:pt x="9422" y="3070"/>
                    </a:cubicBezTo>
                    <a:cubicBezTo>
                      <a:pt x="9392" y="2614"/>
                      <a:pt x="9408" y="2164"/>
                      <a:pt x="9469" y="1711"/>
                    </a:cubicBezTo>
                    <a:cubicBezTo>
                      <a:pt x="9516" y="1360"/>
                      <a:pt x="9561" y="1016"/>
                      <a:pt x="9525" y="660"/>
                    </a:cubicBezTo>
                    <a:cubicBezTo>
                      <a:pt x="9482" y="248"/>
                      <a:pt x="9233" y="0"/>
                      <a:pt x="8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6"/>
              <p:cNvSpPr/>
              <p:nvPr/>
            </p:nvSpPr>
            <p:spPr>
              <a:xfrm>
                <a:off x="2873900" y="3935575"/>
                <a:ext cx="43400" cy="45450"/>
              </a:xfrm>
              <a:custGeom>
                <a:rect b="b" l="l" r="r" t="t"/>
                <a:pathLst>
                  <a:path extrusionOk="0" h="1818" w="1736">
                    <a:moveTo>
                      <a:pt x="1350" y="1"/>
                    </a:moveTo>
                    <a:cubicBezTo>
                      <a:pt x="1342" y="1"/>
                      <a:pt x="1334" y="2"/>
                      <a:pt x="1326" y="4"/>
                    </a:cubicBezTo>
                    <a:cubicBezTo>
                      <a:pt x="1289" y="14"/>
                      <a:pt x="1257" y="85"/>
                      <a:pt x="1246" y="135"/>
                    </a:cubicBezTo>
                    <a:cubicBezTo>
                      <a:pt x="1238" y="182"/>
                      <a:pt x="1263" y="235"/>
                      <a:pt x="1273" y="284"/>
                    </a:cubicBezTo>
                    <a:cubicBezTo>
                      <a:pt x="1316" y="491"/>
                      <a:pt x="1384" y="687"/>
                      <a:pt x="1373" y="910"/>
                    </a:cubicBezTo>
                    <a:cubicBezTo>
                      <a:pt x="1367" y="1027"/>
                      <a:pt x="1349" y="1147"/>
                      <a:pt x="1294" y="1258"/>
                    </a:cubicBezTo>
                    <a:cubicBezTo>
                      <a:pt x="1211" y="1416"/>
                      <a:pt x="1086" y="1496"/>
                      <a:pt x="950" y="1496"/>
                    </a:cubicBezTo>
                    <a:cubicBezTo>
                      <a:pt x="848" y="1496"/>
                      <a:pt x="742" y="1452"/>
                      <a:pt x="643" y="1362"/>
                    </a:cubicBezTo>
                    <a:cubicBezTo>
                      <a:pt x="506" y="1235"/>
                      <a:pt x="436" y="1065"/>
                      <a:pt x="387" y="892"/>
                    </a:cubicBezTo>
                    <a:cubicBezTo>
                      <a:pt x="348" y="750"/>
                      <a:pt x="336" y="603"/>
                      <a:pt x="311" y="458"/>
                    </a:cubicBezTo>
                    <a:cubicBezTo>
                      <a:pt x="294" y="354"/>
                      <a:pt x="233" y="284"/>
                      <a:pt x="160" y="284"/>
                    </a:cubicBezTo>
                    <a:cubicBezTo>
                      <a:pt x="158" y="284"/>
                      <a:pt x="156" y="284"/>
                      <a:pt x="154" y="284"/>
                    </a:cubicBezTo>
                    <a:cubicBezTo>
                      <a:pt x="78" y="286"/>
                      <a:pt x="21" y="355"/>
                      <a:pt x="7" y="464"/>
                    </a:cubicBezTo>
                    <a:cubicBezTo>
                      <a:pt x="5" y="482"/>
                      <a:pt x="1" y="499"/>
                      <a:pt x="5" y="515"/>
                    </a:cubicBezTo>
                    <a:cubicBezTo>
                      <a:pt x="21" y="861"/>
                      <a:pt x="109" y="1186"/>
                      <a:pt x="311" y="1473"/>
                    </a:cubicBezTo>
                    <a:cubicBezTo>
                      <a:pt x="467" y="1693"/>
                      <a:pt x="701" y="1818"/>
                      <a:pt x="937" y="1818"/>
                    </a:cubicBezTo>
                    <a:cubicBezTo>
                      <a:pt x="1017" y="1818"/>
                      <a:pt x="1097" y="1803"/>
                      <a:pt x="1175" y="1773"/>
                    </a:cubicBezTo>
                    <a:cubicBezTo>
                      <a:pt x="1472" y="1659"/>
                      <a:pt x="1621" y="1421"/>
                      <a:pt x="1674" y="1117"/>
                    </a:cubicBezTo>
                    <a:cubicBezTo>
                      <a:pt x="1735" y="769"/>
                      <a:pt x="1631" y="443"/>
                      <a:pt x="1535" y="116"/>
                    </a:cubicBezTo>
                    <a:cubicBezTo>
                      <a:pt x="1529" y="92"/>
                      <a:pt x="1512" y="55"/>
                      <a:pt x="1492" y="44"/>
                    </a:cubicBezTo>
                    <a:cubicBezTo>
                      <a:pt x="1447" y="26"/>
                      <a:pt x="1395" y="1"/>
                      <a:pt x="1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6"/>
              <p:cNvSpPr/>
              <p:nvPr/>
            </p:nvSpPr>
            <p:spPr>
              <a:xfrm>
                <a:off x="2814525" y="3944700"/>
                <a:ext cx="14500" cy="20700"/>
              </a:xfrm>
              <a:custGeom>
                <a:rect b="b" l="l" r="r" t="t"/>
                <a:pathLst>
                  <a:path extrusionOk="0" h="828" w="580">
                    <a:moveTo>
                      <a:pt x="265" y="1"/>
                    </a:moveTo>
                    <a:cubicBezTo>
                      <a:pt x="237" y="1"/>
                      <a:pt x="209" y="6"/>
                      <a:pt x="180" y="17"/>
                    </a:cubicBezTo>
                    <a:cubicBezTo>
                      <a:pt x="90" y="54"/>
                      <a:pt x="33" y="123"/>
                      <a:pt x="21" y="220"/>
                    </a:cubicBezTo>
                    <a:cubicBezTo>
                      <a:pt x="0" y="389"/>
                      <a:pt x="39" y="547"/>
                      <a:pt x="125" y="690"/>
                    </a:cubicBezTo>
                    <a:cubicBezTo>
                      <a:pt x="174" y="771"/>
                      <a:pt x="266" y="828"/>
                      <a:pt x="343" y="828"/>
                    </a:cubicBezTo>
                    <a:cubicBezTo>
                      <a:pt x="355" y="828"/>
                      <a:pt x="367" y="826"/>
                      <a:pt x="379" y="823"/>
                    </a:cubicBezTo>
                    <a:cubicBezTo>
                      <a:pt x="487" y="795"/>
                      <a:pt x="544" y="717"/>
                      <a:pt x="569" y="608"/>
                    </a:cubicBezTo>
                    <a:cubicBezTo>
                      <a:pt x="573" y="578"/>
                      <a:pt x="573" y="543"/>
                      <a:pt x="579" y="498"/>
                    </a:cubicBezTo>
                    <a:cubicBezTo>
                      <a:pt x="563" y="351"/>
                      <a:pt x="557" y="191"/>
                      <a:pt x="430" y="72"/>
                    </a:cubicBezTo>
                    <a:cubicBezTo>
                      <a:pt x="379" y="26"/>
                      <a:pt x="324"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6"/>
              <p:cNvSpPr/>
              <p:nvPr/>
            </p:nvSpPr>
            <p:spPr>
              <a:xfrm>
                <a:off x="2945200" y="3905975"/>
                <a:ext cx="14500" cy="20725"/>
              </a:xfrm>
              <a:custGeom>
                <a:rect b="b" l="l" r="r" t="t"/>
                <a:pathLst>
                  <a:path extrusionOk="0" h="829" w="580">
                    <a:moveTo>
                      <a:pt x="266" y="0"/>
                    </a:moveTo>
                    <a:cubicBezTo>
                      <a:pt x="238" y="0"/>
                      <a:pt x="210" y="6"/>
                      <a:pt x="181" y="17"/>
                    </a:cubicBezTo>
                    <a:cubicBezTo>
                      <a:pt x="91" y="52"/>
                      <a:pt x="35" y="122"/>
                      <a:pt x="21" y="220"/>
                    </a:cubicBezTo>
                    <a:cubicBezTo>
                      <a:pt x="1" y="388"/>
                      <a:pt x="39" y="547"/>
                      <a:pt x="125" y="690"/>
                    </a:cubicBezTo>
                    <a:cubicBezTo>
                      <a:pt x="175" y="771"/>
                      <a:pt x="266" y="828"/>
                      <a:pt x="343" y="828"/>
                    </a:cubicBezTo>
                    <a:cubicBezTo>
                      <a:pt x="355" y="828"/>
                      <a:pt x="368" y="827"/>
                      <a:pt x="379" y="823"/>
                    </a:cubicBezTo>
                    <a:cubicBezTo>
                      <a:pt x="487" y="795"/>
                      <a:pt x="547" y="715"/>
                      <a:pt x="569" y="609"/>
                    </a:cubicBezTo>
                    <a:cubicBezTo>
                      <a:pt x="573" y="578"/>
                      <a:pt x="573" y="541"/>
                      <a:pt x="580" y="498"/>
                    </a:cubicBezTo>
                    <a:cubicBezTo>
                      <a:pt x="563" y="353"/>
                      <a:pt x="557" y="191"/>
                      <a:pt x="430" y="71"/>
                    </a:cubicBezTo>
                    <a:cubicBezTo>
                      <a:pt x="380" y="26"/>
                      <a:pt x="325" y="0"/>
                      <a:pt x="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865" name="Shape 865"/>
        <p:cNvGrpSpPr/>
        <p:nvPr/>
      </p:nvGrpSpPr>
      <p:grpSpPr>
        <a:xfrm>
          <a:off x="0" y="0"/>
          <a:ext cx="0" cy="0"/>
          <a:chOff x="0" y="0"/>
          <a:chExt cx="0" cy="0"/>
        </a:xfrm>
      </p:grpSpPr>
      <p:sp>
        <p:nvSpPr>
          <p:cNvPr id="866" name="Google Shape;866;p27"/>
          <p:cNvSpPr/>
          <p:nvPr/>
        </p:nvSpPr>
        <p:spPr>
          <a:xfrm>
            <a:off x="1378063" y="3422250"/>
            <a:ext cx="1847850" cy="2372500"/>
          </a:xfrm>
          <a:custGeom>
            <a:rect b="b" l="l" r="r" t="t"/>
            <a:pathLst>
              <a:path extrusionOk="0" h="94900" w="73914">
                <a:moveTo>
                  <a:pt x="73914" y="92964"/>
                </a:moveTo>
                <a:cubicBezTo>
                  <a:pt x="60684" y="92964"/>
                  <a:pt x="45056" y="98368"/>
                  <a:pt x="34290" y="90678"/>
                </a:cubicBezTo>
                <a:cubicBezTo>
                  <a:pt x="27923" y="86130"/>
                  <a:pt x="22386" y="79240"/>
                  <a:pt x="20574" y="71628"/>
                </a:cubicBezTo>
                <a:cubicBezTo>
                  <a:pt x="16919" y="56276"/>
                  <a:pt x="51472" y="46975"/>
                  <a:pt x="46482" y="32004"/>
                </a:cubicBezTo>
                <a:cubicBezTo>
                  <a:pt x="45466" y="28956"/>
                  <a:pt x="40551" y="28956"/>
                  <a:pt x="37338" y="28956"/>
                </a:cubicBezTo>
                <a:cubicBezTo>
                  <a:pt x="30363" y="28956"/>
                  <a:pt x="23002" y="29647"/>
                  <a:pt x="16764" y="32766"/>
                </a:cubicBezTo>
                <a:cubicBezTo>
                  <a:pt x="14349" y="33974"/>
                  <a:pt x="8759" y="36191"/>
                  <a:pt x="10668" y="38100"/>
                </a:cubicBezTo>
                <a:cubicBezTo>
                  <a:pt x="15258" y="42690"/>
                  <a:pt x="22148" y="27633"/>
                  <a:pt x="20574" y="21336"/>
                </a:cubicBezTo>
                <a:cubicBezTo>
                  <a:pt x="18178" y="11751"/>
                  <a:pt x="8221" y="5480"/>
                  <a:pt x="0" y="0"/>
                </a:cubicBezTo>
              </a:path>
            </a:pathLst>
          </a:custGeom>
          <a:noFill/>
          <a:ln cap="flat" cmpd="sng" w="19050">
            <a:solidFill>
              <a:schemeClr val="accent2"/>
            </a:solidFill>
            <a:prstDash val="dash"/>
            <a:round/>
            <a:headEnd len="med" w="med" type="none"/>
            <a:tailEnd len="med" w="med" type="none"/>
          </a:ln>
        </p:spPr>
      </p:sp>
      <p:sp>
        <p:nvSpPr>
          <p:cNvPr id="867" name="Google Shape;867;p27"/>
          <p:cNvSpPr/>
          <p:nvPr/>
        </p:nvSpPr>
        <p:spPr>
          <a:xfrm>
            <a:off x="4038600" y="1562100"/>
            <a:ext cx="4930750" cy="4095750"/>
          </a:xfrm>
          <a:custGeom>
            <a:rect b="b" l="l" r="r" t="t"/>
            <a:pathLst>
              <a:path extrusionOk="0" h="163830" w="197230">
                <a:moveTo>
                  <a:pt x="0" y="163830"/>
                </a:moveTo>
                <a:cubicBezTo>
                  <a:pt x="24904" y="163830"/>
                  <a:pt x="49843" y="163418"/>
                  <a:pt x="74676" y="161544"/>
                </a:cubicBezTo>
                <a:cubicBezTo>
                  <a:pt x="91759" y="160255"/>
                  <a:pt x="110210" y="157707"/>
                  <a:pt x="124206" y="147828"/>
                </a:cubicBezTo>
                <a:cubicBezTo>
                  <a:pt x="126441" y="146250"/>
                  <a:pt x="126482" y="142833"/>
                  <a:pt x="127254" y="140208"/>
                </a:cubicBezTo>
                <a:cubicBezTo>
                  <a:pt x="129788" y="131593"/>
                  <a:pt x="132719" y="122364"/>
                  <a:pt x="131064" y="113538"/>
                </a:cubicBezTo>
                <a:cubicBezTo>
                  <a:pt x="129703" y="106281"/>
                  <a:pt x="112294" y="102782"/>
                  <a:pt x="116586" y="96774"/>
                </a:cubicBezTo>
                <a:cubicBezTo>
                  <a:pt x="120878" y="90766"/>
                  <a:pt x="129072" y="87784"/>
                  <a:pt x="136398" y="86868"/>
                </a:cubicBezTo>
                <a:cubicBezTo>
                  <a:pt x="148809" y="85317"/>
                  <a:pt x="164519" y="93543"/>
                  <a:pt x="169164" y="105156"/>
                </a:cubicBezTo>
                <a:cubicBezTo>
                  <a:pt x="171994" y="112231"/>
                  <a:pt x="162840" y="125292"/>
                  <a:pt x="155448" y="123444"/>
                </a:cubicBezTo>
                <a:cubicBezTo>
                  <a:pt x="151920" y="122562"/>
                  <a:pt x="150980" y="115685"/>
                  <a:pt x="153162" y="112776"/>
                </a:cubicBezTo>
                <a:cubicBezTo>
                  <a:pt x="155483" y="109681"/>
                  <a:pt x="159977" y="108554"/>
                  <a:pt x="163830" y="108204"/>
                </a:cubicBezTo>
                <a:cubicBezTo>
                  <a:pt x="170174" y="107627"/>
                  <a:pt x="176700" y="108183"/>
                  <a:pt x="182880" y="109728"/>
                </a:cubicBezTo>
                <a:cubicBezTo>
                  <a:pt x="186609" y="110660"/>
                  <a:pt x="191112" y="113384"/>
                  <a:pt x="194310" y="111252"/>
                </a:cubicBezTo>
                <a:cubicBezTo>
                  <a:pt x="199189" y="107999"/>
                  <a:pt x="196519" y="99550"/>
                  <a:pt x="195834" y="93726"/>
                </a:cubicBezTo>
                <a:cubicBezTo>
                  <a:pt x="194825" y="85149"/>
                  <a:pt x="191483" y="74485"/>
                  <a:pt x="183642" y="70866"/>
                </a:cubicBezTo>
                <a:cubicBezTo>
                  <a:pt x="175362" y="67044"/>
                  <a:pt x="165858" y="66821"/>
                  <a:pt x="156972" y="64770"/>
                </a:cubicBezTo>
                <a:cubicBezTo>
                  <a:pt x="140566" y="60984"/>
                  <a:pt x="120974" y="52341"/>
                  <a:pt x="115062" y="36576"/>
                </a:cubicBezTo>
                <a:cubicBezTo>
                  <a:pt x="113082" y="31295"/>
                  <a:pt x="113537" y="23969"/>
                  <a:pt x="117348" y="19812"/>
                </a:cubicBezTo>
                <a:cubicBezTo>
                  <a:pt x="126268" y="10081"/>
                  <a:pt x="139831" y="5904"/>
                  <a:pt x="151638" y="0"/>
                </a:cubicBezTo>
              </a:path>
            </a:pathLst>
          </a:custGeom>
          <a:noFill/>
          <a:ln cap="flat" cmpd="sng" w="19050">
            <a:solidFill>
              <a:schemeClr val="accent2"/>
            </a:solidFill>
            <a:prstDash val="dash"/>
            <a:round/>
            <a:headEnd len="med" w="med" type="none"/>
            <a:tailEnd len="med" w="med" type="none"/>
          </a:ln>
        </p:spPr>
      </p:sp>
      <p:sp>
        <p:nvSpPr>
          <p:cNvPr id="868" name="Google Shape;868;p27"/>
          <p:cNvSpPr/>
          <p:nvPr/>
        </p:nvSpPr>
        <p:spPr>
          <a:xfrm rot="-5400000">
            <a:off x="5609175" y="-9588"/>
            <a:ext cx="5660012" cy="2324139"/>
          </a:xfrm>
          <a:custGeom>
            <a:rect b="b" l="l" r="r" t="t"/>
            <a:pathLst>
              <a:path extrusionOk="0" h="39872" w="82047">
                <a:moveTo>
                  <a:pt x="47626" y="1"/>
                </a:moveTo>
                <a:cubicBezTo>
                  <a:pt x="45810" y="1"/>
                  <a:pt x="43855" y="305"/>
                  <a:pt x="41768" y="989"/>
                </a:cubicBezTo>
                <a:cubicBezTo>
                  <a:pt x="32602" y="3967"/>
                  <a:pt x="33114" y="12249"/>
                  <a:pt x="26057" y="16080"/>
                </a:cubicBezTo>
                <a:cubicBezTo>
                  <a:pt x="20892" y="18902"/>
                  <a:pt x="14936" y="18406"/>
                  <a:pt x="9539" y="22159"/>
                </a:cubicBezTo>
                <a:cubicBezTo>
                  <a:pt x="4359" y="25742"/>
                  <a:pt x="1" y="31155"/>
                  <a:pt x="2327" y="39871"/>
                </a:cubicBezTo>
                <a:lnTo>
                  <a:pt x="80278" y="39871"/>
                </a:lnTo>
                <a:cubicBezTo>
                  <a:pt x="81395" y="36925"/>
                  <a:pt x="82046" y="27510"/>
                  <a:pt x="74137" y="23338"/>
                </a:cubicBezTo>
                <a:cubicBezTo>
                  <a:pt x="66242" y="19166"/>
                  <a:pt x="64722" y="15025"/>
                  <a:pt x="62287" y="9798"/>
                </a:cubicBezTo>
                <a:cubicBezTo>
                  <a:pt x="60001" y="4939"/>
                  <a:pt x="54946" y="1"/>
                  <a:pt x="476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1111014" y="-742950"/>
            <a:ext cx="6445025" cy="3068950"/>
          </a:xfrm>
          <a:custGeom>
            <a:rect b="b" l="l" r="r" t="t"/>
            <a:pathLst>
              <a:path extrusionOk="0" h="122758" w="257801">
                <a:moveTo>
                  <a:pt x="245" y="90678"/>
                </a:moveTo>
                <a:cubicBezTo>
                  <a:pt x="245" y="94750"/>
                  <a:pt x="-625" y="99139"/>
                  <a:pt x="1007" y="102870"/>
                </a:cubicBezTo>
                <a:cubicBezTo>
                  <a:pt x="3815" y="109289"/>
                  <a:pt x="10239" y="113743"/>
                  <a:pt x="16247" y="117348"/>
                </a:cubicBezTo>
                <a:cubicBezTo>
                  <a:pt x="26521" y="123512"/>
                  <a:pt x="40636" y="124004"/>
                  <a:pt x="52061" y="120396"/>
                </a:cubicBezTo>
                <a:cubicBezTo>
                  <a:pt x="73057" y="113766"/>
                  <a:pt x="74642" y="79885"/>
                  <a:pt x="93971" y="69342"/>
                </a:cubicBezTo>
                <a:cubicBezTo>
                  <a:pt x="99550" y="66299"/>
                  <a:pt x="107503" y="65427"/>
                  <a:pt x="113021" y="68580"/>
                </a:cubicBezTo>
                <a:cubicBezTo>
                  <a:pt x="121952" y="73683"/>
                  <a:pt x="132248" y="91830"/>
                  <a:pt x="123689" y="97536"/>
                </a:cubicBezTo>
                <a:cubicBezTo>
                  <a:pt x="121153" y="99227"/>
                  <a:pt x="117081" y="99227"/>
                  <a:pt x="114545" y="97536"/>
                </a:cubicBezTo>
                <a:cubicBezTo>
                  <a:pt x="112135" y="95930"/>
                  <a:pt x="111691" y="91994"/>
                  <a:pt x="112259" y="89154"/>
                </a:cubicBezTo>
                <a:cubicBezTo>
                  <a:pt x="113529" y="82804"/>
                  <a:pt x="122158" y="80779"/>
                  <a:pt x="126737" y="76200"/>
                </a:cubicBezTo>
                <a:cubicBezTo>
                  <a:pt x="130753" y="72184"/>
                  <a:pt x="131017" y="64980"/>
                  <a:pt x="129785" y="59436"/>
                </a:cubicBezTo>
                <a:cubicBezTo>
                  <a:pt x="127460" y="48972"/>
                  <a:pt x="107267" y="30217"/>
                  <a:pt x="103877" y="40386"/>
                </a:cubicBezTo>
                <a:cubicBezTo>
                  <a:pt x="101057" y="48847"/>
                  <a:pt x="120447" y="51980"/>
                  <a:pt x="129023" y="49530"/>
                </a:cubicBezTo>
                <a:cubicBezTo>
                  <a:pt x="142464" y="45690"/>
                  <a:pt x="153284" y="33981"/>
                  <a:pt x="167123" y="32004"/>
                </a:cubicBezTo>
                <a:cubicBezTo>
                  <a:pt x="175793" y="30765"/>
                  <a:pt x="183960" y="36854"/>
                  <a:pt x="192269" y="39624"/>
                </a:cubicBezTo>
                <a:cubicBezTo>
                  <a:pt x="203356" y="43320"/>
                  <a:pt x="215945" y="43063"/>
                  <a:pt x="227321" y="40386"/>
                </a:cubicBezTo>
                <a:cubicBezTo>
                  <a:pt x="232877" y="39079"/>
                  <a:pt x="238647" y="37563"/>
                  <a:pt x="243323" y="34290"/>
                </a:cubicBezTo>
                <a:cubicBezTo>
                  <a:pt x="253487" y="27175"/>
                  <a:pt x="257801" y="12407"/>
                  <a:pt x="257801" y="0"/>
                </a:cubicBezTo>
              </a:path>
            </a:pathLst>
          </a:custGeom>
          <a:noFill/>
          <a:ln cap="flat" cmpd="sng" w="19050">
            <a:solidFill>
              <a:schemeClr val="accent2"/>
            </a:solidFill>
            <a:prstDash val="dash"/>
            <a:round/>
            <a:headEnd len="med" w="med" type="none"/>
            <a:tailEnd len="med" w="med" type="none"/>
          </a:ln>
        </p:spPr>
      </p:sp>
      <p:sp>
        <p:nvSpPr>
          <p:cNvPr id="870" name="Google Shape;870;p27"/>
          <p:cNvSpPr/>
          <p:nvPr/>
        </p:nvSpPr>
        <p:spPr>
          <a:xfrm rot="5400000">
            <a:off x="-1972775" y="1409687"/>
            <a:ext cx="5660012" cy="2324139"/>
          </a:xfrm>
          <a:custGeom>
            <a:rect b="b" l="l" r="r" t="t"/>
            <a:pathLst>
              <a:path extrusionOk="0" h="39872" w="82047">
                <a:moveTo>
                  <a:pt x="47626" y="1"/>
                </a:moveTo>
                <a:cubicBezTo>
                  <a:pt x="45810" y="1"/>
                  <a:pt x="43855" y="305"/>
                  <a:pt x="41768" y="989"/>
                </a:cubicBezTo>
                <a:cubicBezTo>
                  <a:pt x="32602" y="3967"/>
                  <a:pt x="33114" y="12249"/>
                  <a:pt x="26057" y="16080"/>
                </a:cubicBezTo>
                <a:cubicBezTo>
                  <a:pt x="20892" y="18902"/>
                  <a:pt x="14936" y="18406"/>
                  <a:pt x="9539" y="22159"/>
                </a:cubicBezTo>
                <a:cubicBezTo>
                  <a:pt x="4359" y="25742"/>
                  <a:pt x="1" y="31155"/>
                  <a:pt x="2327" y="39871"/>
                </a:cubicBezTo>
                <a:lnTo>
                  <a:pt x="80278" y="39871"/>
                </a:lnTo>
                <a:cubicBezTo>
                  <a:pt x="81395" y="36925"/>
                  <a:pt x="82046" y="27510"/>
                  <a:pt x="74137" y="23338"/>
                </a:cubicBezTo>
                <a:cubicBezTo>
                  <a:pt x="66242" y="19166"/>
                  <a:pt x="64722" y="15025"/>
                  <a:pt x="62287" y="9798"/>
                </a:cubicBezTo>
                <a:cubicBezTo>
                  <a:pt x="60001" y="4939"/>
                  <a:pt x="54946" y="1"/>
                  <a:pt x="476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1" name="Google Shape;871;p27"/>
          <p:cNvGrpSpPr/>
          <p:nvPr/>
        </p:nvGrpSpPr>
        <p:grpSpPr>
          <a:xfrm>
            <a:off x="7057002" y="317406"/>
            <a:ext cx="715542" cy="801869"/>
            <a:chOff x="2603238" y="3238400"/>
            <a:chExt cx="421900" cy="472800"/>
          </a:xfrm>
        </p:grpSpPr>
        <p:sp>
          <p:nvSpPr>
            <p:cNvPr id="872" name="Google Shape;872;p27"/>
            <p:cNvSpPr/>
            <p:nvPr/>
          </p:nvSpPr>
          <p:spPr>
            <a:xfrm>
              <a:off x="2603238" y="3238400"/>
              <a:ext cx="421900" cy="472800"/>
            </a:xfrm>
            <a:custGeom>
              <a:rect b="b" l="l" r="r" t="t"/>
              <a:pathLst>
                <a:path extrusionOk="0" h="18912" w="16876">
                  <a:moveTo>
                    <a:pt x="10711" y="0"/>
                  </a:moveTo>
                  <a:cubicBezTo>
                    <a:pt x="10293" y="0"/>
                    <a:pt x="9877" y="44"/>
                    <a:pt x="9461" y="105"/>
                  </a:cubicBezTo>
                  <a:cubicBezTo>
                    <a:pt x="9048" y="166"/>
                    <a:pt x="8659" y="303"/>
                    <a:pt x="8301" y="522"/>
                  </a:cubicBezTo>
                  <a:cubicBezTo>
                    <a:pt x="7958" y="735"/>
                    <a:pt x="7626" y="960"/>
                    <a:pt x="7280" y="1166"/>
                  </a:cubicBezTo>
                  <a:cubicBezTo>
                    <a:pt x="7090" y="1279"/>
                    <a:pt x="6894" y="1389"/>
                    <a:pt x="6687" y="1459"/>
                  </a:cubicBezTo>
                  <a:cubicBezTo>
                    <a:pt x="6503" y="1522"/>
                    <a:pt x="6298" y="1535"/>
                    <a:pt x="6102" y="1557"/>
                  </a:cubicBezTo>
                  <a:cubicBezTo>
                    <a:pt x="5623" y="1617"/>
                    <a:pt x="5144" y="1657"/>
                    <a:pt x="4666" y="1725"/>
                  </a:cubicBezTo>
                  <a:cubicBezTo>
                    <a:pt x="4328" y="1770"/>
                    <a:pt x="3991" y="1819"/>
                    <a:pt x="3680" y="1964"/>
                  </a:cubicBezTo>
                  <a:cubicBezTo>
                    <a:pt x="2816" y="2363"/>
                    <a:pt x="2104" y="2942"/>
                    <a:pt x="1591" y="3752"/>
                  </a:cubicBezTo>
                  <a:cubicBezTo>
                    <a:pt x="1063" y="4581"/>
                    <a:pt x="672" y="5471"/>
                    <a:pt x="396" y="6410"/>
                  </a:cubicBezTo>
                  <a:cubicBezTo>
                    <a:pt x="15" y="7711"/>
                    <a:pt x="1" y="9010"/>
                    <a:pt x="398" y="10312"/>
                  </a:cubicBezTo>
                  <a:cubicBezTo>
                    <a:pt x="500" y="10651"/>
                    <a:pt x="684" y="10952"/>
                    <a:pt x="844" y="11265"/>
                  </a:cubicBezTo>
                  <a:cubicBezTo>
                    <a:pt x="1257" y="12077"/>
                    <a:pt x="1887" y="12652"/>
                    <a:pt x="2716" y="13021"/>
                  </a:cubicBezTo>
                  <a:cubicBezTo>
                    <a:pt x="3374" y="13311"/>
                    <a:pt x="4056" y="13444"/>
                    <a:pt x="4756" y="13444"/>
                  </a:cubicBezTo>
                  <a:cubicBezTo>
                    <a:pt x="4972" y="13444"/>
                    <a:pt x="5189" y="13432"/>
                    <a:pt x="5408" y="13407"/>
                  </a:cubicBezTo>
                  <a:cubicBezTo>
                    <a:pt x="5934" y="13346"/>
                    <a:pt x="6462" y="13250"/>
                    <a:pt x="6986" y="13158"/>
                  </a:cubicBezTo>
                  <a:cubicBezTo>
                    <a:pt x="7049" y="13146"/>
                    <a:pt x="7110" y="13141"/>
                    <a:pt x="7169" y="13141"/>
                  </a:cubicBezTo>
                  <a:cubicBezTo>
                    <a:pt x="7717" y="13141"/>
                    <a:pt x="8073" y="13594"/>
                    <a:pt x="8119" y="13960"/>
                  </a:cubicBezTo>
                  <a:cubicBezTo>
                    <a:pt x="8199" y="14573"/>
                    <a:pt x="8207" y="15191"/>
                    <a:pt x="8105" y="15805"/>
                  </a:cubicBezTo>
                  <a:cubicBezTo>
                    <a:pt x="8054" y="16108"/>
                    <a:pt x="8005" y="16411"/>
                    <a:pt x="7974" y="16713"/>
                  </a:cubicBezTo>
                  <a:cubicBezTo>
                    <a:pt x="7894" y="17489"/>
                    <a:pt x="8240" y="18170"/>
                    <a:pt x="8893" y="18506"/>
                  </a:cubicBezTo>
                  <a:cubicBezTo>
                    <a:pt x="9442" y="18790"/>
                    <a:pt x="10034" y="18912"/>
                    <a:pt x="10642" y="18912"/>
                  </a:cubicBezTo>
                  <a:cubicBezTo>
                    <a:pt x="10729" y="18912"/>
                    <a:pt x="10816" y="18909"/>
                    <a:pt x="10904" y="18905"/>
                  </a:cubicBezTo>
                  <a:cubicBezTo>
                    <a:pt x="11344" y="18882"/>
                    <a:pt x="11769" y="18751"/>
                    <a:pt x="12193" y="18628"/>
                  </a:cubicBezTo>
                  <a:cubicBezTo>
                    <a:pt x="12800" y="18452"/>
                    <a:pt x="13357" y="18178"/>
                    <a:pt x="13870" y="17822"/>
                  </a:cubicBezTo>
                  <a:cubicBezTo>
                    <a:pt x="14294" y="17530"/>
                    <a:pt x="14543" y="17125"/>
                    <a:pt x="14597" y="16609"/>
                  </a:cubicBezTo>
                  <a:cubicBezTo>
                    <a:pt x="14627" y="16308"/>
                    <a:pt x="14603" y="16018"/>
                    <a:pt x="14515" y="15733"/>
                  </a:cubicBezTo>
                  <a:cubicBezTo>
                    <a:pt x="14300" y="15044"/>
                    <a:pt x="13983" y="14395"/>
                    <a:pt x="13613" y="13775"/>
                  </a:cubicBezTo>
                  <a:cubicBezTo>
                    <a:pt x="13418" y="13448"/>
                    <a:pt x="13222" y="13125"/>
                    <a:pt x="13025" y="12800"/>
                  </a:cubicBezTo>
                  <a:cubicBezTo>
                    <a:pt x="12759" y="12356"/>
                    <a:pt x="13005" y="11893"/>
                    <a:pt x="13308" y="11723"/>
                  </a:cubicBezTo>
                  <a:cubicBezTo>
                    <a:pt x="13570" y="11576"/>
                    <a:pt x="13836" y="11433"/>
                    <a:pt x="14104" y="11296"/>
                  </a:cubicBezTo>
                  <a:cubicBezTo>
                    <a:pt x="14478" y="11108"/>
                    <a:pt x="14818" y="10876"/>
                    <a:pt x="15065" y="10533"/>
                  </a:cubicBezTo>
                  <a:cubicBezTo>
                    <a:pt x="15200" y="10342"/>
                    <a:pt x="15333" y="10154"/>
                    <a:pt x="15466" y="9964"/>
                  </a:cubicBezTo>
                  <a:cubicBezTo>
                    <a:pt x="15918" y="9330"/>
                    <a:pt x="16274" y="8650"/>
                    <a:pt x="16491" y="7900"/>
                  </a:cubicBezTo>
                  <a:cubicBezTo>
                    <a:pt x="16798" y="6834"/>
                    <a:pt x="16876" y="5770"/>
                    <a:pt x="16450" y="4726"/>
                  </a:cubicBezTo>
                  <a:cubicBezTo>
                    <a:pt x="16233" y="4080"/>
                    <a:pt x="15906" y="3497"/>
                    <a:pt x="15528" y="2944"/>
                  </a:cubicBezTo>
                  <a:cubicBezTo>
                    <a:pt x="14940" y="2085"/>
                    <a:pt x="14196" y="1377"/>
                    <a:pt x="13326" y="808"/>
                  </a:cubicBezTo>
                  <a:cubicBezTo>
                    <a:pt x="12641" y="358"/>
                    <a:pt x="11886" y="62"/>
                    <a:pt x="11055" y="10"/>
                  </a:cubicBezTo>
                  <a:cubicBezTo>
                    <a:pt x="10940" y="3"/>
                    <a:pt x="10826" y="0"/>
                    <a:pt x="10711"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7"/>
            <p:cNvGrpSpPr/>
            <p:nvPr/>
          </p:nvGrpSpPr>
          <p:grpSpPr>
            <a:xfrm>
              <a:off x="2603250" y="3238400"/>
              <a:ext cx="421875" cy="472800"/>
              <a:chOff x="3824550" y="4581400"/>
              <a:chExt cx="421875" cy="472800"/>
            </a:xfrm>
          </p:grpSpPr>
          <p:sp>
            <p:nvSpPr>
              <p:cNvPr id="874" name="Google Shape;874;p27"/>
              <p:cNvSpPr/>
              <p:nvPr/>
            </p:nvSpPr>
            <p:spPr>
              <a:xfrm>
                <a:off x="3834625" y="4589050"/>
                <a:ext cx="402900" cy="456800"/>
              </a:xfrm>
              <a:custGeom>
                <a:rect b="b" l="l" r="r" t="t"/>
                <a:pathLst>
                  <a:path extrusionOk="0" h="18272" w="16116">
                    <a:moveTo>
                      <a:pt x="10257" y="1"/>
                    </a:moveTo>
                    <a:cubicBezTo>
                      <a:pt x="9878" y="1"/>
                      <a:pt x="9501" y="48"/>
                      <a:pt x="9127" y="102"/>
                    </a:cubicBezTo>
                    <a:cubicBezTo>
                      <a:pt x="8706" y="163"/>
                      <a:pt x="8315" y="304"/>
                      <a:pt x="7953" y="531"/>
                    </a:cubicBezTo>
                    <a:cubicBezTo>
                      <a:pt x="7619" y="744"/>
                      <a:pt x="7294" y="971"/>
                      <a:pt x="6954" y="1176"/>
                    </a:cubicBezTo>
                    <a:cubicBezTo>
                      <a:pt x="6658" y="1358"/>
                      <a:pt x="6340" y="1495"/>
                      <a:pt x="5989" y="1532"/>
                    </a:cubicBezTo>
                    <a:cubicBezTo>
                      <a:pt x="5516" y="1581"/>
                      <a:pt x="5041" y="1618"/>
                      <a:pt x="4571" y="1683"/>
                    </a:cubicBezTo>
                    <a:cubicBezTo>
                      <a:pt x="4172" y="1736"/>
                      <a:pt x="3769" y="1777"/>
                      <a:pt x="3394" y="1941"/>
                    </a:cubicBezTo>
                    <a:cubicBezTo>
                      <a:pt x="2582" y="2297"/>
                      <a:pt x="1931" y="2841"/>
                      <a:pt x="1451" y="3588"/>
                    </a:cubicBezTo>
                    <a:cubicBezTo>
                      <a:pt x="1003" y="4283"/>
                      <a:pt x="663" y="5028"/>
                      <a:pt x="403" y="5812"/>
                    </a:cubicBezTo>
                    <a:cubicBezTo>
                      <a:pt x="182" y="6487"/>
                      <a:pt x="23" y="7176"/>
                      <a:pt x="12" y="7892"/>
                    </a:cubicBezTo>
                    <a:cubicBezTo>
                      <a:pt x="0" y="8874"/>
                      <a:pt x="107" y="9826"/>
                      <a:pt x="618" y="10695"/>
                    </a:cubicBezTo>
                    <a:cubicBezTo>
                      <a:pt x="839" y="11074"/>
                      <a:pt x="1062" y="11448"/>
                      <a:pt x="1385" y="11749"/>
                    </a:cubicBezTo>
                    <a:cubicBezTo>
                      <a:pt x="2036" y="12346"/>
                      <a:pt x="2811" y="12684"/>
                      <a:pt x="3683" y="12805"/>
                    </a:cubicBezTo>
                    <a:cubicBezTo>
                      <a:pt x="3907" y="12836"/>
                      <a:pt x="4129" y="12849"/>
                      <a:pt x="4352" y="12849"/>
                    </a:cubicBezTo>
                    <a:cubicBezTo>
                      <a:pt x="4819" y="12849"/>
                      <a:pt x="5283" y="12790"/>
                      <a:pt x="5747" y="12713"/>
                    </a:cubicBezTo>
                    <a:cubicBezTo>
                      <a:pt x="6171" y="12641"/>
                      <a:pt x="6592" y="12569"/>
                      <a:pt x="7018" y="12498"/>
                    </a:cubicBezTo>
                    <a:cubicBezTo>
                      <a:pt x="7298" y="12449"/>
                      <a:pt x="7482" y="12242"/>
                      <a:pt x="7478" y="11956"/>
                    </a:cubicBezTo>
                    <a:cubicBezTo>
                      <a:pt x="7472" y="11659"/>
                      <a:pt x="7365" y="11411"/>
                      <a:pt x="7134" y="11209"/>
                    </a:cubicBezTo>
                    <a:cubicBezTo>
                      <a:pt x="6960" y="11055"/>
                      <a:pt x="6815" y="10873"/>
                      <a:pt x="6662" y="10699"/>
                    </a:cubicBezTo>
                    <a:cubicBezTo>
                      <a:pt x="6568" y="10595"/>
                      <a:pt x="6486" y="10476"/>
                      <a:pt x="6385" y="10378"/>
                    </a:cubicBezTo>
                    <a:cubicBezTo>
                      <a:pt x="6314" y="10309"/>
                      <a:pt x="6224" y="10249"/>
                      <a:pt x="6136" y="10208"/>
                    </a:cubicBezTo>
                    <a:cubicBezTo>
                      <a:pt x="6069" y="10179"/>
                      <a:pt x="6010" y="10165"/>
                      <a:pt x="5960" y="10165"/>
                    </a:cubicBezTo>
                    <a:cubicBezTo>
                      <a:pt x="5844" y="10165"/>
                      <a:pt x="5771" y="10243"/>
                      <a:pt x="5731" y="10405"/>
                    </a:cubicBezTo>
                    <a:cubicBezTo>
                      <a:pt x="5698" y="10536"/>
                      <a:pt x="5688" y="10675"/>
                      <a:pt x="5671" y="10810"/>
                    </a:cubicBezTo>
                    <a:cubicBezTo>
                      <a:pt x="5655" y="10963"/>
                      <a:pt x="5641" y="11115"/>
                      <a:pt x="5624" y="11268"/>
                    </a:cubicBezTo>
                    <a:cubicBezTo>
                      <a:pt x="5586" y="11562"/>
                      <a:pt x="5324" y="11852"/>
                      <a:pt x="4950" y="11852"/>
                    </a:cubicBezTo>
                    <a:cubicBezTo>
                      <a:pt x="4941" y="11852"/>
                      <a:pt x="4932" y="11852"/>
                      <a:pt x="4923" y="11851"/>
                    </a:cubicBezTo>
                    <a:cubicBezTo>
                      <a:pt x="4061" y="11814"/>
                      <a:pt x="3329" y="11485"/>
                      <a:pt x="2711" y="10900"/>
                    </a:cubicBezTo>
                    <a:cubicBezTo>
                      <a:pt x="2529" y="10728"/>
                      <a:pt x="2408" y="10517"/>
                      <a:pt x="2343" y="10278"/>
                    </a:cubicBezTo>
                    <a:cubicBezTo>
                      <a:pt x="2230" y="9867"/>
                      <a:pt x="2275" y="9468"/>
                      <a:pt x="2459" y="9085"/>
                    </a:cubicBezTo>
                    <a:cubicBezTo>
                      <a:pt x="2693" y="8604"/>
                      <a:pt x="2928" y="8128"/>
                      <a:pt x="3173" y="7653"/>
                    </a:cubicBezTo>
                    <a:cubicBezTo>
                      <a:pt x="3355" y="7303"/>
                      <a:pt x="3595" y="6996"/>
                      <a:pt x="3900" y="6741"/>
                    </a:cubicBezTo>
                    <a:cubicBezTo>
                      <a:pt x="4076" y="6593"/>
                      <a:pt x="4270" y="6471"/>
                      <a:pt x="4505" y="6452"/>
                    </a:cubicBezTo>
                    <a:cubicBezTo>
                      <a:pt x="4571" y="6448"/>
                      <a:pt x="4635" y="6446"/>
                      <a:pt x="4699" y="6446"/>
                    </a:cubicBezTo>
                    <a:cubicBezTo>
                      <a:pt x="5269" y="6446"/>
                      <a:pt x="5777" y="6621"/>
                      <a:pt x="6207" y="7033"/>
                    </a:cubicBezTo>
                    <a:cubicBezTo>
                      <a:pt x="6862" y="7657"/>
                      <a:pt x="7220" y="8445"/>
                      <a:pt x="7376" y="9314"/>
                    </a:cubicBezTo>
                    <a:cubicBezTo>
                      <a:pt x="7603" y="10573"/>
                      <a:pt x="7785" y="11841"/>
                      <a:pt x="7977" y="13110"/>
                    </a:cubicBezTo>
                    <a:cubicBezTo>
                      <a:pt x="8100" y="13930"/>
                      <a:pt x="8131" y="14757"/>
                      <a:pt x="7994" y="15581"/>
                    </a:cubicBezTo>
                    <a:cubicBezTo>
                      <a:pt x="7951" y="15851"/>
                      <a:pt x="7920" y="16121"/>
                      <a:pt x="7891" y="16389"/>
                    </a:cubicBezTo>
                    <a:cubicBezTo>
                      <a:pt x="7850" y="16743"/>
                      <a:pt x="7899" y="17075"/>
                      <a:pt x="8084" y="17390"/>
                    </a:cubicBezTo>
                    <a:cubicBezTo>
                      <a:pt x="8315" y="17776"/>
                      <a:pt x="8675" y="17971"/>
                      <a:pt x="9084" y="18104"/>
                    </a:cubicBezTo>
                    <a:cubicBezTo>
                      <a:pt x="9440" y="18221"/>
                      <a:pt x="9795" y="18271"/>
                      <a:pt x="10150" y="18271"/>
                    </a:cubicBezTo>
                    <a:cubicBezTo>
                      <a:pt x="10566" y="18271"/>
                      <a:pt x="10980" y="18202"/>
                      <a:pt x="11394" y="18087"/>
                    </a:cubicBezTo>
                    <a:cubicBezTo>
                      <a:pt x="11977" y="17928"/>
                      <a:pt x="12525" y="17694"/>
                      <a:pt x="13043" y="17379"/>
                    </a:cubicBezTo>
                    <a:cubicBezTo>
                      <a:pt x="13200" y="17283"/>
                      <a:pt x="13374" y="17203"/>
                      <a:pt x="13513" y="17081"/>
                    </a:cubicBezTo>
                    <a:cubicBezTo>
                      <a:pt x="13777" y="16845"/>
                      <a:pt x="13880" y="16528"/>
                      <a:pt x="13904" y="16183"/>
                    </a:cubicBezTo>
                    <a:cubicBezTo>
                      <a:pt x="13931" y="15847"/>
                      <a:pt x="13863" y="15524"/>
                      <a:pt x="13732" y="15219"/>
                    </a:cubicBezTo>
                    <a:cubicBezTo>
                      <a:pt x="13538" y="14771"/>
                      <a:pt x="13344" y="14321"/>
                      <a:pt x="13102" y="13901"/>
                    </a:cubicBezTo>
                    <a:cubicBezTo>
                      <a:pt x="12560" y="12966"/>
                      <a:pt x="11989" y="12046"/>
                      <a:pt x="11431" y="11119"/>
                    </a:cubicBezTo>
                    <a:cubicBezTo>
                      <a:pt x="11019" y="10454"/>
                      <a:pt x="10651" y="9779"/>
                      <a:pt x="10385" y="9050"/>
                    </a:cubicBezTo>
                    <a:cubicBezTo>
                      <a:pt x="10314" y="8854"/>
                      <a:pt x="10232" y="8660"/>
                      <a:pt x="10172" y="8457"/>
                    </a:cubicBezTo>
                    <a:cubicBezTo>
                      <a:pt x="10029" y="7978"/>
                      <a:pt x="9947" y="7496"/>
                      <a:pt x="10068" y="6998"/>
                    </a:cubicBezTo>
                    <a:cubicBezTo>
                      <a:pt x="10170" y="6575"/>
                      <a:pt x="10273" y="6153"/>
                      <a:pt x="10508" y="5775"/>
                    </a:cubicBezTo>
                    <a:cubicBezTo>
                      <a:pt x="10702" y="5460"/>
                      <a:pt x="10907" y="5155"/>
                      <a:pt x="11179" y="4901"/>
                    </a:cubicBezTo>
                    <a:cubicBezTo>
                      <a:pt x="11419" y="4678"/>
                      <a:pt x="11696" y="4571"/>
                      <a:pt x="12006" y="4571"/>
                    </a:cubicBezTo>
                    <a:cubicBezTo>
                      <a:pt x="12068" y="4571"/>
                      <a:pt x="12131" y="4576"/>
                      <a:pt x="12196" y="4584"/>
                    </a:cubicBezTo>
                    <a:cubicBezTo>
                      <a:pt x="12270" y="4594"/>
                      <a:pt x="12341" y="4609"/>
                      <a:pt x="12413" y="4625"/>
                    </a:cubicBezTo>
                    <a:cubicBezTo>
                      <a:pt x="13166" y="4799"/>
                      <a:pt x="13784" y="5208"/>
                      <a:pt x="14350" y="5714"/>
                    </a:cubicBezTo>
                    <a:cubicBezTo>
                      <a:pt x="14712" y="6041"/>
                      <a:pt x="14837" y="6454"/>
                      <a:pt x="14751" y="6931"/>
                    </a:cubicBezTo>
                    <a:cubicBezTo>
                      <a:pt x="14700" y="7213"/>
                      <a:pt x="14649" y="7504"/>
                      <a:pt x="14561" y="7774"/>
                    </a:cubicBezTo>
                    <a:cubicBezTo>
                      <a:pt x="14485" y="8015"/>
                      <a:pt x="14381" y="8255"/>
                      <a:pt x="14242" y="8465"/>
                    </a:cubicBezTo>
                    <a:cubicBezTo>
                      <a:pt x="14070" y="8731"/>
                      <a:pt x="13856" y="8862"/>
                      <a:pt x="13614" y="8862"/>
                    </a:cubicBezTo>
                    <a:cubicBezTo>
                      <a:pt x="13462" y="8862"/>
                      <a:pt x="13298" y="8810"/>
                      <a:pt x="13127" y="8707"/>
                    </a:cubicBezTo>
                    <a:cubicBezTo>
                      <a:pt x="13020" y="8643"/>
                      <a:pt x="12922" y="8561"/>
                      <a:pt x="12818" y="8498"/>
                    </a:cubicBezTo>
                    <a:cubicBezTo>
                      <a:pt x="12718" y="8437"/>
                      <a:pt x="12613" y="8365"/>
                      <a:pt x="12501" y="8336"/>
                    </a:cubicBezTo>
                    <a:cubicBezTo>
                      <a:pt x="12422" y="8317"/>
                      <a:pt x="12348" y="8308"/>
                      <a:pt x="12279" y="8308"/>
                    </a:cubicBezTo>
                    <a:cubicBezTo>
                      <a:pt x="12010" y="8308"/>
                      <a:pt x="11828" y="8458"/>
                      <a:pt x="11764" y="8774"/>
                    </a:cubicBezTo>
                    <a:cubicBezTo>
                      <a:pt x="11738" y="8895"/>
                      <a:pt x="11731" y="9022"/>
                      <a:pt x="11738" y="9145"/>
                    </a:cubicBezTo>
                    <a:cubicBezTo>
                      <a:pt x="11752" y="9355"/>
                      <a:pt x="11783" y="9562"/>
                      <a:pt x="11805" y="9771"/>
                    </a:cubicBezTo>
                    <a:cubicBezTo>
                      <a:pt x="11828" y="9975"/>
                      <a:pt x="11803" y="10157"/>
                      <a:pt x="11662" y="10329"/>
                    </a:cubicBezTo>
                    <a:cubicBezTo>
                      <a:pt x="11523" y="10495"/>
                      <a:pt x="11506" y="10687"/>
                      <a:pt x="11641" y="10879"/>
                    </a:cubicBezTo>
                    <a:cubicBezTo>
                      <a:pt x="11701" y="10961"/>
                      <a:pt x="11744" y="11055"/>
                      <a:pt x="11803" y="11139"/>
                    </a:cubicBezTo>
                    <a:cubicBezTo>
                      <a:pt x="11912" y="11299"/>
                      <a:pt x="12038" y="11377"/>
                      <a:pt x="12183" y="11377"/>
                    </a:cubicBezTo>
                    <a:cubicBezTo>
                      <a:pt x="12269" y="11377"/>
                      <a:pt x="12363" y="11350"/>
                      <a:pt x="12464" y="11295"/>
                    </a:cubicBezTo>
                    <a:cubicBezTo>
                      <a:pt x="12842" y="11088"/>
                      <a:pt x="13219" y="10882"/>
                      <a:pt x="13603" y="10679"/>
                    </a:cubicBezTo>
                    <a:cubicBezTo>
                      <a:pt x="13933" y="10505"/>
                      <a:pt x="14232" y="10292"/>
                      <a:pt x="14455" y="9992"/>
                    </a:cubicBezTo>
                    <a:cubicBezTo>
                      <a:pt x="14602" y="9789"/>
                      <a:pt x="14745" y="9586"/>
                      <a:pt x="14884" y="9378"/>
                    </a:cubicBezTo>
                    <a:cubicBezTo>
                      <a:pt x="15308" y="8742"/>
                      <a:pt x="15653" y="8066"/>
                      <a:pt x="15840" y="7320"/>
                    </a:cubicBezTo>
                    <a:cubicBezTo>
                      <a:pt x="16034" y="6538"/>
                      <a:pt x="16116" y="5754"/>
                      <a:pt x="15897" y="4963"/>
                    </a:cubicBezTo>
                    <a:cubicBezTo>
                      <a:pt x="15766" y="4498"/>
                      <a:pt x="15582" y="4052"/>
                      <a:pt x="15357" y="3627"/>
                    </a:cubicBezTo>
                    <a:cubicBezTo>
                      <a:pt x="14956" y="2864"/>
                      <a:pt x="14438" y="2190"/>
                      <a:pt x="13804" y="1611"/>
                    </a:cubicBezTo>
                    <a:cubicBezTo>
                      <a:pt x="13501" y="1335"/>
                      <a:pt x="13155" y="1102"/>
                      <a:pt x="12830" y="848"/>
                    </a:cubicBezTo>
                    <a:cubicBezTo>
                      <a:pt x="12400" y="519"/>
                      <a:pt x="11920" y="296"/>
                      <a:pt x="11404" y="153"/>
                    </a:cubicBezTo>
                    <a:cubicBezTo>
                      <a:pt x="11161" y="83"/>
                      <a:pt x="10905" y="42"/>
                      <a:pt x="10651" y="20"/>
                    </a:cubicBezTo>
                    <a:cubicBezTo>
                      <a:pt x="10520" y="7"/>
                      <a:pt x="10388" y="1"/>
                      <a:pt x="102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3924325" y="4765900"/>
                <a:ext cx="86050" cy="87325"/>
              </a:xfrm>
              <a:custGeom>
                <a:rect b="b" l="l" r="r" t="t"/>
                <a:pathLst>
                  <a:path extrusionOk="0" h="3493" w="3442">
                    <a:moveTo>
                      <a:pt x="578" y="1"/>
                    </a:moveTo>
                    <a:cubicBezTo>
                      <a:pt x="333" y="1"/>
                      <a:pt x="69" y="216"/>
                      <a:pt x="21" y="456"/>
                    </a:cubicBezTo>
                    <a:cubicBezTo>
                      <a:pt x="1" y="557"/>
                      <a:pt x="11" y="681"/>
                      <a:pt x="156" y="753"/>
                    </a:cubicBezTo>
                    <a:cubicBezTo>
                      <a:pt x="291" y="823"/>
                      <a:pt x="428" y="896"/>
                      <a:pt x="553" y="982"/>
                    </a:cubicBezTo>
                    <a:cubicBezTo>
                      <a:pt x="1247" y="1442"/>
                      <a:pt x="1854" y="1997"/>
                      <a:pt x="2409" y="2613"/>
                    </a:cubicBezTo>
                    <a:cubicBezTo>
                      <a:pt x="2489" y="2701"/>
                      <a:pt x="2572" y="2793"/>
                      <a:pt x="2675" y="2846"/>
                    </a:cubicBezTo>
                    <a:cubicBezTo>
                      <a:pt x="2926" y="2981"/>
                      <a:pt x="3119" y="3175"/>
                      <a:pt x="3288" y="3398"/>
                    </a:cubicBezTo>
                    <a:cubicBezTo>
                      <a:pt x="3317" y="3433"/>
                      <a:pt x="3356" y="3462"/>
                      <a:pt x="3391" y="3492"/>
                    </a:cubicBezTo>
                    <a:cubicBezTo>
                      <a:pt x="3409" y="3480"/>
                      <a:pt x="3428" y="3468"/>
                      <a:pt x="3442" y="3454"/>
                    </a:cubicBezTo>
                    <a:cubicBezTo>
                      <a:pt x="3426" y="3402"/>
                      <a:pt x="3411" y="3349"/>
                      <a:pt x="3387" y="3304"/>
                    </a:cubicBezTo>
                    <a:cubicBezTo>
                      <a:pt x="3227" y="3001"/>
                      <a:pt x="3080" y="2697"/>
                      <a:pt x="2910" y="2404"/>
                    </a:cubicBezTo>
                    <a:cubicBezTo>
                      <a:pt x="2390" y="1506"/>
                      <a:pt x="1709" y="749"/>
                      <a:pt x="887" y="115"/>
                    </a:cubicBezTo>
                    <a:cubicBezTo>
                      <a:pt x="815" y="57"/>
                      <a:pt x="721" y="14"/>
                      <a:pt x="631" y="4"/>
                    </a:cubicBezTo>
                    <a:cubicBezTo>
                      <a:pt x="613" y="2"/>
                      <a:pt x="596" y="1"/>
                      <a:pt x="578"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3898200" y="4821625"/>
                <a:ext cx="70750" cy="40350"/>
              </a:xfrm>
              <a:custGeom>
                <a:rect b="b" l="l" r="r" t="t"/>
                <a:pathLst>
                  <a:path extrusionOk="0" h="1614" w="2830">
                    <a:moveTo>
                      <a:pt x="343" y="1"/>
                    </a:moveTo>
                    <a:cubicBezTo>
                      <a:pt x="213" y="1"/>
                      <a:pt x="100" y="88"/>
                      <a:pt x="68" y="220"/>
                    </a:cubicBezTo>
                    <a:cubicBezTo>
                      <a:pt x="8" y="451"/>
                      <a:pt x="0" y="682"/>
                      <a:pt x="96" y="918"/>
                    </a:cubicBezTo>
                    <a:cubicBezTo>
                      <a:pt x="190" y="1167"/>
                      <a:pt x="270" y="1229"/>
                      <a:pt x="549" y="1270"/>
                    </a:cubicBezTo>
                    <a:cubicBezTo>
                      <a:pt x="567" y="1272"/>
                      <a:pt x="583" y="1274"/>
                      <a:pt x="600" y="1276"/>
                    </a:cubicBezTo>
                    <a:cubicBezTo>
                      <a:pt x="1269" y="1331"/>
                      <a:pt x="1936" y="1376"/>
                      <a:pt x="2574" y="1601"/>
                    </a:cubicBezTo>
                    <a:cubicBezTo>
                      <a:pt x="2596" y="1609"/>
                      <a:pt x="2623" y="1613"/>
                      <a:pt x="2651" y="1613"/>
                    </a:cubicBezTo>
                    <a:cubicBezTo>
                      <a:pt x="2693" y="1613"/>
                      <a:pt x="2736" y="1603"/>
                      <a:pt x="2762" y="1581"/>
                    </a:cubicBezTo>
                    <a:cubicBezTo>
                      <a:pt x="2830" y="1525"/>
                      <a:pt x="2830" y="1431"/>
                      <a:pt x="2797" y="1345"/>
                    </a:cubicBezTo>
                    <a:cubicBezTo>
                      <a:pt x="2746" y="1208"/>
                      <a:pt x="2652" y="1102"/>
                      <a:pt x="2539" y="1016"/>
                    </a:cubicBezTo>
                    <a:cubicBezTo>
                      <a:pt x="1905" y="527"/>
                      <a:pt x="1193" y="200"/>
                      <a:pt x="422" y="11"/>
                    </a:cubicBezTo>
                    <a:cubicBezTo>
                      <a:pt x="395" y="4"/>
                      <a:pt x="369" y="1"/>
                      <a:pt x="343"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a:off x="4108000" y="4711250"/>
                <a:ext cx="35875" cy="130100"/>
              </a:xfrm>
              <a:custGeom>
                <a:rect b="b" l="l" r="r" t="t"/>
                <a:pathLst>
                  <a:path extrusionOk="0" h="5204" w="1435">
                    <a:moveTo>
                      <a:pt x="1182" y="1"/>
                    </a:moveTo>
                    <a:cubicBezTo>
                      <a:pt x="1131" y="1"/>
                      <a:pt x="1076" y="20"/>
                      <a:pt x="1028" y="40"/>
                    </a:cubicBezTo>
                    <a:cubicBezTo>
                      <a:pt x="858" y="114"/>
                      <a:pt x="756" y="244"/>
                      <a:pt x="684" y="418"/>
                    </a:cubicBezTo>
                    <a:cubicBezTo>
                      <a:pt x="213" y="1605"/>
                      <a:pt x="1" y="2837"/>
                      <a:pt x="19" y="4109"/>
                    </a:cubicBezTo>
                    <a:cubicBezTo>
                      <a:pt x="21" y="4369"/>
                      <a:pt x="60" y="4627"/>
                      <a:pt x="82" y="4893"/>
                    </a:cubicBezTo>
                    <a:cubicBezTo>
                      <a:pt x="150" y="4981"/>
                      <a:pt x="203" y="5077"/>
                      <a:pt x="283" y="5144"/>
                    </a:cubicBezTo>
                    <a:cubicBezTo>
                      <a:pt x="326" y="5179"/>
                      <a:pt x="397" y="5204"/>
                      <a:pt x="457" y="5204"/>
                    </a:cubicBezTo>
                    <a:cubicBezTo>
                      <a:pt x="470" y="5204"/>
                      <a:pt x="484" y="5202"/>
                      <a:pt x="496" y="5200"/>
                    </a:cubicBezTo>
                    <a:cubicBezTo>
                      <a:pt x="590" y="5179"/>
                      <a:pt x="584" y="5077"/>
                      <a:pt x="578" y="4999"/>
                    </a:cubicBezTo>
                    <a:cubicBezTo>
                      <a:pt x="563" y="4817"/>
                      <a:pt x="547" y="4635"/>
                      <a:pt x="516" y="4459"/>
                    </a:cubicBezTo>
                    <a:cubicBezTo>
                      <a:pt x="449" y="4091"/>
                      <a:pt x="412" y="3721"/>
                      <a:pt x="436" y="3344"/>
                    </a:cubicBezTo>
                    <a:cubicBezTo>
                      <a:pt x="502" y="2305"/>
                      <a:pt x="817" y="1343"/>
                      <a:pt x="1314" y="437"/>
                    </a:cubicBezTo>
                    <a:cubicBezTo>
                      <a:pt x="1345" y="382"/>
                      <a:pt x="1373" y="326"/>
                      <a:pt x="1390" y="265"/>
                    </a:cubicBezTo>
                    <a:cubicBezTo>
                      <a:pt x="1435" y="91"/>
                      <a:pt x="1369" y="3"/>
                      <a:pt x="1189" y="1"/>
                    </a:cubicBezTo>
                    <a:cubicBezTo>
                      <a:pt x="1187" y="1"/>
                      <a:pt x="1184" y="1"/>
                      <a:pt x="1182"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a:off x="3906525" y="4791325"/>
                <a:ext cx="71275" cy="51600"/>
              </a:xfrm>
              <a:custGeom>
                <a:rect b="b" l="l" r="r" t="t"/>
                <a:pathLst>
                  <a:path extrusionOk="0" h="2064" w="2851">
                    <a:moveTo>
                      <a:pt x="646" y="0"/>
                    </a:moveTo>
                    <a:cubicBezTo>
                      <a:pt x="588" y="0"/>
                      <a:pt x="526" y="10"/>
                      <a:pt x="457" y="33"/>
                    </a:cubicBezTo>
                    <a:cubicBezTo>
                      <a:pt x="422" y="63"/>
                      <a:pt x="348" y="104"/>
                      <a:pt x="312" y="170"/>
                    </a:cubicBezTo>
                    <a:cubicBezTo>
                      <a:pt x="211" y="348"/>
                      <a:pt x="128" y="534"/>
                      <a:pt x="40" y="718"/>
                    </a:cubicBezTo>
                    <a:cubicBezTo>
                      <a:pt x="1" y="798"/>
                      <a:pt x="21" y="867"/>
                      <a:pt x="101" y="906"/>
                    </a:cubicBezTo>
                    <a:cubicBezTo>
                      <a:pt x="195" y="953"/>
                      <a:pt x="293" y="1002"/>
                      <a:pt x="396" y="1031"/>
                    </a:cubicBezTo>
                    <a:cubicBezTo>
                      <a:pt x="821" y="1152"/>
                      <a:pt x="1238" y="1297"/>
                      <a:pt x="1623" y="1526"/>
                    </a:cubicBezTo>
                    <a:cubicBezTo>
                      <a:pt x="1873" y="1678"/>
                      <a:pt x="2118" y="1841"/>
                      <a:pt x="2366" y="1999"/>
                    </a:cubicBezTo>
                    <a:cubicBezTo>
                      <a:pt x="2417" y="2032"/>
                      <a:pt x="2465" y="2064"/>
                      <a:pt x="2521" y="2064"/>
                    </a:cubicBezTo>
                    <a:cubicBezTo>
                      <a:pt x="2542" y="2064"/>
                      <a:pt x="2563" y="2060"/>
                      <a:pt x="2587" y="2050"/>
                    </a:cubicBezTo>
                    <a:cubicBezTo>
                      <a:pt x="2793" y="1962"/>
                      <a:pt x="2851" y="1723"/>
                      <a:pt x="2697" y="1563"/>
                    </a:cubicBezTo>
                    <a:cubicBezTo>
                      <a:pt x="2556" y="1414"/>
                      <a:pt x="2411" y="1270"/>
                      <a:pt x="2259" y="1133"/>
                    </a:cubicBezTo>
                    <a:cubicBezTo>
                      <a:pt x="1846" y="747"/>
                      <a:pt x="1414" y="378"/>
                      <a:pt x="927" y="86"/>
                    </a:cubicBezTo>
                    <a:cubicBezTo>
                      <a:pt x="839" y="32"/>
                      <a:pt x="749" y="0"/>
                      <a:pt x="64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4126625" y="4717025"/>
                <a:ext cx="46250" cy="75075"/>
              </a:xfrm>
              <a:custGeom>
                <a:rect b="b" l="l" r="r" t="t"/>
                <a:pathLst>
                  <a:path extrusionOk="0" h="3003" w="1850">
                    <a:moveTo>
                      <a:pt x="1155" y="1"/>
                    </a:moveTo>
                    <a:cubicBezTo>
                      <a:pt x="1065" y="1"/>
                      <a:pt x="989" y="49"/>
                      <a:pt x="921" y="140"/>
                    </a:cubicBezTo>
                    <a:cubicBezTo>
                      <a:pt x="890" y="181"/>
                      <a:pt x="862" y="226"/>
                      <a:pt x="839" y="269"/>
                    </a:cubicBezTo>
                    <a:cubicBezTo>
                      <a:pt x="434" y="1038"/>
                      <a:pt x="133" y="1843"/>
                      <a:pt x="13" y="2706"/>
                    </a:cubicBezTo>
                    <a:cubicBezTo>
                      <a:pt x="4" y="2757"/>
                      <a:pt x="0" y="2808"/>
                      <a:pt x="4" y="2859"/>
                    </a:cubicBezTo>
                    <a:cubicBezTo>
                      <a:pt x="15" y="2954"/>
                      <a:pt x="50" y="3003"/>
                      <a:pt x="125" y="3003"/>
                    </a:cubicBezTo>
                    <a:cubicBezTo>
                      <a:pt x="161" y="3003"/>
                      <a:pt x="207" y="2991"/>
                      <a:pt x="264" y="2968"/>
                    </a:cubicBezTo>
                    <a:cubicBezTo>
                      <a:pt x="418" y="2931"/>
                      <a:pt x="526" y="2784"/>
                      <a:pt x="602" y="2604"/>
                    </a:cubicBezTo>
                    <a:cubicBezTo>
                      <a:pt x="813" y="2088"/>
                      <a:pt x="1076" y="1599"/>
                      <a:pt x="1375" y="1129"/>
                    </a:cubicBezTo>
                    <a:cubicBezTo>
                      <a:pt x="1492" y="946"/>
                      <a:pt x="1621" y="773"/>
                      <a:pt x="1741" y="597"/>
                    </a:cubicBezTo>
                    <a:cubicBezTo>
                      <a:pt x="1850" y="441"/>
                      <a:pt x="1836" y="349"/>
                      <a:pt x="1678" y="247"/>
                    </a:cubicBezTo>
                    <a:cubicBezTo>
                      <a:pt x="1555" y="167"/>
                      <a:pt x="1424" y="95"/>
                      <a:pt x="1291" y="34"/>
                    </a:cubicBezTo>
                    <a:cubicBezTo>
                      <a:pt x="1242" y="12"/>
                      <a:pt x="1197" y="1"/>
                      <a:pt x="1155"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4148200" y="4733250"/>
                <a:ext cx="49025" cy="58700"/>
              </a:xfrm>
              <a:custGeom>
                <a:rect b="b" l="l" r="r" t="t"/>
                <a:pathLst>
                  <a:path extrusionOk="0" h="2348" w="1961">
                    <a:moveTo>
                      <a:pt x="1316" y="0"/>
                    </a:moveTo>
                    <a:cubicBezTo>
                      <a:pt x="1241" y="0"/>
                      <a:pt x="1169" y="42"/>
                      <a:pt x="1091" y="126"/>
                    </a:cubicBezTo>
                    <a:cubicBezTo>
                      <a:pt x="1054" y="164"/>
                      <a:pt x="1028" y="205"/>
                      <a:pt x="999" y="246"/>
                    </a:cubicBezTo>
                    <a:cubicBezTo>
                      <a:pt x="647" y="756"/>
                      <a:pt x="357" y="1300"/>
                      <a:pt x="85" y="1858"/>
                    </a:cubicBezTo>
                    <a:cubicBezTo>
                      <a:pt x="1" y="2032"/>
                      <a:pt x="25" y="2223"/>
                      <a:pt x="128" y="2292"/>
                    </a:cubicBezTo>
                    <a:cubicBezTo>
                      <a:pt x="180" y="2329"/>
                      <a:pt x="236" y="2348"/>
                      <a:pt x="295" y="2348"/>
                    </a:cubicBezTo>
                    <a:cubicBezTo>
                      <a:pt x="386" y="2348"/>
                      <a:pt x="484" y="2302"/>
                      <a:pt x="584" y="2208"/>
                    </a:cubicBezTo>
                    <a:cubicBezTo>
                      <a:pt x="590" y="2202"/>
                      <a:pt x="592" y="2198"/>
                      <a:pt x="596" y="2196"/>
                    </a:cubicBezTo>
                    <a:cubicBezTo>
                      <a:pt x="970" y="1850"/>
                      <a:pt x="1343" y="1502"/>
                      <a:pt x="1717" y="1157"/>
                    </a:cubicBezTo>
                    <a:cubicBezTo>
                      <a:pt x="1918" y="975"/>
                      <a:pt x="1961" y="825"/>
                      <a:pt x="1875" y="582"/>
                    </a:cubicBezTo>
                    <a:cubicBezTo>
                      <a:pt x="1809" y="387"/>
                      <a:pt x="1678" y="238"/>
                      <a:pt x="1531" y="105"/>
                    </a:cubicBezTo>
                    <a:cubicBezTo>
                      <a:pt x="1453" y="35"/>
                      <a:pt x="1383" y="0"/>
                      <a:pt x="131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3948675" y="4756925"/>
                <a:ext cx="64775" cy="79875"/>
              </a:xfrm>
              <a:custGeom>
                <a:rect b="b" l="l" r="r" t="t"/>
                <a:pathLst>
                  <a:path extrusionOk="0" h="3195" w="2591">
                    <a:moveTo>
                      <a:pt x="131" y="0"/>
                    </a:moveTo>
                    <a:cubicBezTo>
                      <a:pt x="90" y="0"/>
                      <a:pt x="32" y="24"/>
                      <a:pt x="19" y="52"/>
                    </a:cubicBezTo>
                    <a:cubicBezTo>
                      <a:pt x="1" y="85"/>
                      <a:pt x="21" y="150"/>
                      <a:pt x="48" y="187"/>
                    </a:cubicBezTo>
                    <a:cubicBezTo>
                      <a:pt x="84" y="240"/>
                      <a:pt x="144" y="281"/>
                      <a:pt x="197" y="322"/>
                    </a:cubicBezTo>
                    <a:cubicBezTo>
                      <a:pt x="1050" y="995"/>
                      <a:pt x="1746" y="1797"/>
                      <a:pt x="2280" y="2745"/>
                    </a:cubicBezTo>
                    <a:cubicBezTo>
                      <a:pt x="2366" y="2892"/>
                      <a:pt x="2454" y="3043"/>
                      <a:pt x="2542" y="3195"/>
                    </a:cubicBezTo>
                    <a:cubicBezTo>
                      <a:pt x="2558" y="3189"/>
                      <a:pt x="2572" y="3184"/>
                      <a:pt x="2587" y="3182"/>
                    </a:cubicBezTo>
                    <a:cubicBezTo>
                      <a:pt x="2587" y="3137"/>
                      <a:pt x="2591" y="3097"/>
                      <a:pt x="2582" y="3056"/>
                    </a:cubicBezTo>
                    <a:cubicBezTo>
                      <a:pt x="2517" y="2622"/>
                      <a:pt x="2398" y="2204"/>
                      <a:pt x="2241" y="1795"/>
                    </a:cubicBezTo>
                    <a:cubicBezTo>
                      <a:pt x="2055" y="1310"/>
                      <a:pt x="1774" y="891"/>
                      <a:pt x="1404" y="529"/>
                    </a:cubicBezTo>
                    <a:cubicBezTo>
                      <a:pt x="1052" y="189"/>
                      <a:pt x="614" y="54"/>
                      <a:pt x="144" y="1"/>
                    </a:cubicBezTo>
                    <a:cubicBezTo>
                      <a:pt x="140" y="0"/>
                      <a:pt x="135" y="0"/>
                      <a:pt x="131"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4090675" y="4721100"/>
                <a:ext cx="27225" cy="83950"/>
              </a:xfrm>
              <a:custGeom>
                <a:rect b="b" l="l" r="r" t="t"/>
                <a:pathLst>
                  <a:path extrusionOk="0" h="3358" w="1089">
                    <a:moveTo>
                      <a:pt x="1049" y="0"/>
                    </a:moveTo>
                    <a:cubicBezTo>
                      <a:pt x="964" y="0"/>
                      <a:pt x="925" y="58"/>
                      <a:pt x="894" y="108"/>
                    </a:cubicBezTo>
                    <a:cubicBezTo>
                      <a:pt x="716" y="382"/>
                      <a:pt x="522" y="650"/>
                      <a:pt x="376" y="943"/>
                    </a:cubicBezTo>
                    <a:cubicBezTo>
                      <a:pt x="14" y="1669"/>
                      <a:pt x="0" y="2420"/>
                      <a:pt x="266" y="3183"/>
                    </a:cubicBezTo>
                    <a:cubicBezTo>
                      <a:pt x="293" y="3257"/>
                      <a:pt x="327" y="3331"/>
                      <a:pt x="442" y="3357"/>
                    </a:cubicBezTo>
                    <a:cubicBezTo>
                      <a:pt x="469" y="2197"/>
                      <a:pt x="671" y="1080"/>
                      <a:pt x="1088" y="4"/>
                    </a:cubicBezTo>
                    <a:cubicBezTo>
                      <a:pt x="1074" y="1"/>
                      <a:pt x="1061" y="0"/>
                      <a:pt x="104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3914550" y="4860300"/>
                <a:ext cx="49950" cy="17275"/>
              </a:xfrm>
              <a:custGeom>
                <a:rect b="b" l="l" r="r" t="t"/>
                <a:pathLst>
                  <a:path extrusionOk="0" h="691" w="1998">
                    <a:moveTo>
                      <a:pt x="23" y="1"/>
                    </a:moveTo>
                    <a:cubicBezTo>
                      <a:pt x="15" y="13"/>
                      <a:pt x="7" y="25"/>
                      <a:pt x="1" y="36"/>
                    </a:cubicBezTo>
                    <a:cubicBezTo>
                      <a:pt x="38" y="77"/>
                      <a:pt x="73" y="124"/>
                      <a:pt x="115" y="156"/>
                    </a:cubicBezTo>
                    <a:cubicBezTo>
                      <a:pt x="355" y="330"/>
                      <a:pt x="619" y="463"/>
                      <a:pt x="901" y="555"/>
                    </a:cubicBezTo>
                    <a:cubicBezTo>
                      <a:pt x="1168" y="645"/>
                      <a:pt x="1441" y="690"/>
                      <a:pt x="1721" y="690"/>
                    </a:cubicBezTo>
                    <a:cubicBezTo>
                      <a:pt x="1754" y="690"/>
                      <a:pt x="1788" y="690"/>
                      <a:pt x="1822" y="688"/>
                    </a:cubicBezTo>
                    <a:cubicBezTo>
                      <a:pt x="1914" y="684"/>
                      <a:pt x="1992" y="643"/>
                      <a:pt x="1996" y="563"/>
                    </a:cubicBezTo>
                    <a:cubicBezTo>
                      <a:pt x="1998" y="496"/>
                      <a:pt x="1938" y="424"/>
                      <a:pt x="1893" y="367"/>
                    </a:cubicBezTo>
                    <a:cubicBezTo>
                      <a:pt x="1867" y="336"/>
                      <a:pt x="1812" y="330"/>
                      <a:pt x="1771" y="316"/>
                    </a:cubicBezTo>
                    <a:cubicBezTo>
                      <a:pt x="1351" y="162"/>
                      <a:pt x="913" y="101"/>
                      <a:pt x="474" y="54"/>
                    </a:cubicBezTo>
                    <a:cubicBezTo>
                      <a:pt x="322" y="36"/>
                      <a:pt x="171" y="15"/>
                      <a:pt x="23"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4164925" y="4770800"/>
                <a:ext cx="29075" cy="32000"/>
              </a:xfrm>
              <a:custGeom>
                <a:rect b="b" l="l" r="r" t="t"/>
                <a:pathLst>
                  <a:path extrusionOk="0" h="1280" w="1163">
                    <a:moveTo>
                      <a:pt x="1128" y="0"/>
                    </a:moveTo>
                    <a:cubicBezTo>
                      <a:pt x="1071" y="33"/>
                      <a:pt x="1009" y="56"/>
                      <a:pt x="962" y="97"/>
                    </a:cubicBezTo>
                    <a:cubicBezTo>
                      <a:pt x="833" y="207"/>
                      <a:pt x="707" y="320"/>
                      <a:pt x="586" y="438"/>
                    </a:cubicBezTo>
                    <a:cubicBezTo>
                      <a:pt x="434" y="584"/>
                      <a:pt x="283" y="727"/>
                      <a:pt x="146" y="882"/>
                    </a:cubicBezTo>
                    <a:cubicBezTo>
                      <a:pt x="1" y="1046"/>
                      <a:pt x="58" y="1208"/>
                      <a:pt x="271" y="1263"/>
                    </a:cubicBezTo>
                    <a:cubicBezTo>
                      <a:pt x="312" y="1274"/>
                      <a:pt x="351" y="1279"/>
                      <a:pt x="388" y="1279"/>
                    </a:cubicBezTo>
                    <a:cubicBezTo>
                      <a:pt x="516" y="1279"/>
                      <a:pt x="621" y="1217"/>
                      <a:pt x="709" y="1113"/>
                    </a:cubicBezTo>
                    <a:cubicBezTo>
                      <a:pt x="968" y="802"/>
                      <a:pt x="1095" y="432"/>
                      <a:pt x="1163" y="41"/>
                    </a:cubicBezTo>
                    <a:cubicBezTo>
                      <a:pt x="1151" y="29"/>
                      <a:pt x="1140" y="13"/>
                      <a:pt x="1128"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a:off x="3824550" y="4581400"/>
                <a:ext cx="421875" cy="472800"/>
              </a:xfrm>
              <a:custGeom>
                <a:rect b="b" l="l" r="r" t="t"/>
                <a:pathLst>
                  <a:path extrusionOk="0" h="18912" w="16875">
                    <a:moveTo>
                      <a:pt x="14262" y="6074"/>
                    </a:moveTo>
                    <a:cubicBezTo>
                      <a:pt x="14329" y="6074"/>
                      <a:pt x="14399" y="6109"/>
                      <a:pt x="14477" y="6179"/>
                    </a:cubicBezTo>
                    <a:cubicBezTo>
                      <a:pt x="14624" y="6312"/>
                      <a:pt x="14755" y="6461"/>
                      <a:pt x="14821" y="6656"/>
                    </a:cubicBezTo>
                    <a:cubicBezTo>
                      <a:pt x="14907" y="6899"/>
                      <a:pt x="14864" y="7049"/>
                      <a:pt x="14663" y="7231"/>
                    </a:cubicBezTo>
                    <a:cubicBezTo>
                      <a:pt x="14289" y="7576"/>
                      <a:pt x="13916" y="7924"/>
                      <a:pt x="13542" y="8270"/>
                    </a:cubicBezTo>
                    <a:cubicBezTo>
                      <a:pt x="13538" y="8272"/>
                      <a:pt x="13536" y="8276"/>
                      <a:pt x="13530" y="8282"/>
                    </a:cubicBezTo>
                    <a:cubicBezTo>
                      <a:pt x="13430" y="8376"/>
                      <a:pt x="13332" y="8422"/>
                      <a:pt x="13241" y="8422"/>
                    </a:cubicBezTo>
                    <a:cubicBezTo>
                      <a:pt x="13182" y="8422"/>
                      <a:pt x="13126" y="8403"/>
                      <a:pt x="13074" y="8366"/>
                    </a:cubicBezTo>
                    <a:cubicBezTo>
                      <a:pt x="12971" y="8297"/>
                      <a:pt x="12947" y="8106"/>
                      <a:pt x="13031" y="7932"/>
                    </a:cubicBezTo>
                    <a:cubicBezTo>
                      <a:pt x="13303" y="7374"/>
                      <a:pt x="13593" y="6830"/>
                      <a:pt x="13945" y="6320"/>
                    </a:cubicBezTo>
                    <a:cubicBezTo>
                      <a:pt x="13974" y="6279"/>
                      <a:pt x="14000" y="6238"/>
                      <a:pt x="14037" y="6200"/>
                    </a:cubicBezTo>
                    <a:cubicBezTo>
                      <a:pt x="14115" y="6116"/>
                      <a:pt x="14187" y="6074"/>
                      <a:pt x="14262" y="6074"/>
                    </a:cubicBezTo>
                    <a:close/>
                    <a:moveTo>
                      <a:pt x="13238" y="5426"/>
                    </a:moveTo>
                    <a:cubicBezTo>
                      <a:pt x="13280" y="5426"/>
                      <a:pt x="13325" y="5437"/>
                      <a:pt x="13374" y="5459"/>
                    </a:cubicBezTo>
                    <a:cubicBezTo>
                      <a:pt x="13507" y="5520"/>
                      <a:pt x="13638" y="5592"/>
                      <a:pt x="13761" y="5672"/>
                    </a:cubicBezTo>
                    <a:cubicBezTo>
                      <a:pt x="13919" y="5774"/>
                      <a:pt x="13933" y="5866"/>
                      <a:pt x="13824" y="6022"/>
                    </a:cubicBezTo>
                    <a:cubicBezTo>
                      <a:pt x="13704" y="6198"/>
                      <a:pt x="13575" y="6371"/>
                      <a:pt x="13458" y="6554"/>
                    </a:cubicBezTo>
                    <a:cubicBezTo>
                      <a:pt x="13159" y="7024"/>
                      <a:pt x="12896" y="7513"/>
                      <a:pt x="12685" y="8029"/>
                    </a:cubicBezTo>
                    <a:cubicBezTo>
                      <a:pt x="12609" y="8209"/>
                      <a:pt x="12501" y="8356"/>
                      <a:pt x="12347" y="8393"/>
                    </a:cubicBezTo>
                    <a:cubicBezTo>
                      <a:pt x="12290" y="8416"/>
                      <a:pt x="12244" y="8428"/>
                      <a:pt x="12208" y="8428"/>
                    </a:cubicBezTo>
                    <a:cubicBezTo>
                      <a:pt x="12133" y="8428"/>
                      <a:pt x="12098" y="8379"/>
                      <a:pt x="12087" y="8284"/>
                    </a:cubicBezTo>
                    <a:cubicBezTo>
                      <a:pt x="12083" y="8233"/>
                      <a:pt x="12087" y="8182"/>
                      <a:pt x="12096" y="8131"/>
                    </a:cubicBezTo>
                    <a:cubicBezTo>
                      <a:pt x="12216" y="7268"/>
                      <a:pt x="12517" y="6463"/>
                      <a:pt x="12922" y="5694"/>
                    </a:cubicBezTo>
                    <a:cubicBezTo>
                      <a:pt x="12945" y="5651"/>
                      <a:pt x="12973" y="5606"/>
                      <a:pt x="13004" y="5565"/>
                    </a:cubicBezTo>
                    <a:cubicBezTo>
                      <a:pt x="13072" y="5474"/>
                      <a:pt x="13148" y="5426"/>
                      <a:pt x="13238" y="5426"/>
                    </a:cubicBezTo>
                    <a:close/>
                    <a:moveTo>
                      <a:pt x="14743" y="7576"/>
                    </a:moveTo>
                    <a:cubicBezTo>
                      <a:pt x="14755" y="7589"/>
                      <a:pt x="14766" y="7605"/>
                      <a:pt x="14778" y="7617"/>
                    </a:cubicBezTo>
                    <a:cubicBezTo>
                      <a:pt x="14710" y="8008"/>
                      <a:pt x="14583" y="8378"/>
                      <a:pt x="14324" y="8689"/>
                    </a:cubicBezTo>
                    <a:cubicBezTo>
                      <a:pt x="14236" y="8793"/>
                      <a:pt x="14131" y="8855"/>
                      <a:pt x="14003" y="8855"/>
                    </a:cubicBezTo>
                    <a:cubicBezTo>
                      <a:pt x="13966" y="8855"/>
                      <a:pt x="13927" y="8850"/>
                      <a:pt x="13886" y="8839"/>
                    </a:cubicBezTo>
                    <a:cubicBezTo>
                      <a:pt x="13673" y="8784"/>
                      <a:pt x="13616" y="8622"/>
                      <a:pt x="13761" y="8458"/>
                    </a:cubicBezTo>
                    <a:cubicBezTo>
                      <a:pt x="13898" y="8303"/>
                      <a:pt x="14049" y="8160"/>
                      <a:pt x="14201" y="8014"/>
                    </a:cubicBezTo>
                    <a:cubicBezTo>
                      <a:pt x="14322" y="7896"/>
                      <a:pt x="14448" y="7783"/>
                      <a:pt x="14577" y="7673"/>
                    </a:cubicBezTo>
                    <a:cubicBezTo>
                      <a:pt x="14624" y="7632"/>
                      <a:pt x="14686" y="7609"/>
                      <a:pt x="14743" y="7576"/>
                    </a:cubicBezTo>
                    <a:close/>
                    <a:moveTo>
                      <a:pt x="11694" y="5588"/>
                    </a:moveTo>
                    <a:cubicBezTo>
                      <a:pt x="11706" y="5588"/>
                      <a:pt x="11719" y="5589"/>
                      <a:pt x="11733" y="5592"/>
                    </a:cubicBezTo>
                    <a:cubicBezTo>
                      <a:pt x="11316" y="6668"/>
                      <a:pt x="11114" y="7785"/>
                      <a:pt x="11087" y="8945"/>
                    </a:cubicBezTo>
                    <a:cubicBezTo>
                      <a:pt x="10972" y="8919"/>
                      <a:pt x="10938" y="8845"/>
                      <a:pt x="10911" y="8771"/>
                    </a:cubicBezTo>
                    <a:cubicBezTo>
                      <a:pt x="10645" y="8008"/>
                      <a:pt x="10659" y="7257"/>
                      <a:pt x="11021" y="6531"/>
                    </a:cubicBezTo>
                    <a:cubicBezTo>
                      <a:pt x="11167" y="6238"/>
                      <a:pt x="11361" y="5970"/>
                      <a:pt x="11539" y="5696"/>
                    </a:cubicBezTo>
                    <a:cubicBezTo>
                      <a:pt x="11570" y="5646"/>
                      <a:pt x="11609" y="5588"/>
                      <a:pt x="11694" y="5588"/>
                    </a:cubicBezTo>
                    <a:close/>
                    <a:moveTo>
                      <a:pt x="5096" y="7021"/>
                    </a:moveTo>
                    <a:cubicBezTo>
                      <a:pt x="5100" y="7021"/>
                      <a:pt x="5105" y="7021"/>
                      <a:pt x="5109" y="7022"/>
                    </a:cubicBezTo>
                    <a:cubicBezTo>
                      <a:pt x="5579" y="7075"/>
                      <a:pt x="6017" y="7210"/>
                      <a:pt x="6369" y="7550"/>
                    </a:cubicBezTo>
                    <a:cubicBezTo>
                      <a:pt x="6739" y="7912"/>
                      <a:pt x="7020" y="8331"/>
                      <a:pt x="7206" y="8816"/>
                    </a:cubicBezTo>
                    <a:cubicBezTo>
                      <a:pt x="7363" y="9225"/>
                      <a:pt x="7482" y="9643"/>
                      <a:pt x="7547" y="10077"/>
                    </a:cubicBezTo>
                    <a:cubicBezTo>
                      <a:pt x="7556" y="10118"/>
                      <a:pt x="7552" y="10158"/>
                      <a:pt x="7552" y="10203"/>
                    </a:cubicBezTo>
                    <a:cubicBezTo>
                      <a:pt x="7537" y="10205"/>
                      <a:pt x="7523" y="10210"/>
                      <a:pt x="7507" y="10216"/>
                    </a:cubicBezTo>
                    <a:cubicBezTo>
                      <a:pt x="7419" y="10064"/>
                      <a:pt x="7331" y="9913"/>
                      <a:pt x="7245" y="9766"/>
                    </a:cubicBezTo>
                    <a:cubicBezTo>
                      <a:pt x="6711" y="8818"/>
                      <a:pt x="6015" y="8016"/>
                      <a:pt x="5162" y="7343"/>
                    </a:cubicBezTo>
                    <a:cubicBezTo>
                      <a:pt x="5109" y="7302"/>
                      <a:pt x="5049" y="7261"/>
                      <a:pt x="5013" y="7208"/>
                    </a:cubicBezTo>
                    <a:cubicBezTo>
                      <a:pt x="4986" y="7171"/>
                      <a:pt x="4966" y="7106"/>
                      <a:pt x="4984" y="7073"/>
                    </a:cubicBezTo>
                    <a:cubicBezTo>
                      <a:pt x="4997" y="7045"/>
                      <a:pt x="5055" y="7021"/>
                      <a:pt x="5096" y="7021"/>
                    </a:cubicBezTo>
                    <a:close/>
                    <a:moveTo>
                      <a:pt x="12520" y="5195"/>
                    </a:moveTo>
                    <a:cubicBezTo>
                      <a:pt x="12522" y="5195"/>
                      <a:pt x="12525" y="5195"/>
                      <a:pt x="12527" y="5195"/>
                    </a:cubicBezTo>
                    <a:cubicBezTo>
                      <a:pt x="12707" y="5197"/>
                      <a:pt x="12773" y="5285"/>
                      <a:pt x="12728" y="5459"/>
                    </a:cubicBezTo>
                    <a:cubicBezTo>
                      <a:pt x="12711" y="5520"/>
                      <a:pt x="12683" y="5576"/>
                      <a:pt x="12652" y="5631"/>
                    </a:cubicBezTo>
                    <a:cubicBezTo>
                      <a:pt x="12155" y="6537"/>
                      <a:pt x="11840" y="7499"/>
                      <a:pt x="11774" y="8538"/>
                    </a:cubicBezTo>
                    <a:cubicBezTo>
                      <a:pt x="11750" y="8915"/>
                      <a:pt x="11787" y="9285"/>
                      <a:pt x="11854" y="9653"/>
                    </a:cubicBezTo>
                    <a:cubicBezTo>
                      <a:pt x="11885" y="9829"/>
                      <a:pt x="11901" y="10011"/>
                      <a:pt x="11916" y="10193"/>
                    </a:cubicBezTo>
                    <a:cubicBezTo>
                      <a:pt x="11922" y="10271"/>
                      <a:pt x="11928" y="10373"/>
                      <a:pt x="11834" y="10394"/>
                    </a:cubicBezTo>
                    <a:cubicBezTo>
                      <a:pt x="11822" y="10396"/>
                      <a:pt x="11808" y="10398"/>
                      <a:pt x="11795" y="10398"/>
                    </a:cubicBezTo>
                    <a:cubicBezTo>
                      <a:pt x="11735" y="10398"/>
                      <a:pt x="11664" y="10373"/>
                      <a:pt x="11621" y="10338"/>
                    </a:cubicBezTo>
                    <a:cubicBezTo>
                      <a:pt x="11541" y="10271"/>
                      <a:pt x="11488" y="10175"/>
                      <a:pt x="11420" y="10087"/>
                    </a:cubicBezTo>
                    <a:cubicBezTo>
                      <a:pt x="11398" y="9821"/>
                      <a:pt x="11359" y="9563"/>
                      <a:pt x="11357" y="9303"/>
                    </a:cubicBezTo>
                    <a:cubicBezTo>
                      <a:pt x="11339" y="8031"/>
                      <a:pt x="11551" y="6799"/>
                      <a:pt x="12022" y="5612"/>
                    </a:cubicBezTo>
                    <a:cubicBezTo>
                      <a:pt x="12094" y="5438"/>
                      <a:pt x="12196" y="5308"/>
                      <a:pt x="12366" y="5234"/>
                    </a:cubicBezTo>
                    <a:cubicBezTo>
                      <a:pt x="12414" y="5214"/>
                      <a:pt x="12469" y="5195"/>
                      <a:pt x="12520" y="5195"/>
                    </a:cubicBezTo>
                    <a:close/>
                    <a:moveTo>
                      <a:pt x="3925" y="8397"/>
                    </a:moveTo>
                    <a:cubicBezTo>
                      <a:pt x="4028" y="8397"/>
                      <a:pt x="4118" y="8429"/>
                      <a:pt x="4206" y="8483"/>
                    </a:cubicBezTo>
                    <a:cubicBezTo>
                      <a:pt x="4693" y="8775"/>
                      <a:pt x="5125" y="9144"/>
                      <a:pt x="5538" y="9530"/>
                    </a:cubicBezTo>
                    <a:cubicBezTo>
                      <a:pt x="5690" y="9667"/>
                      <a:pt x="5835" y="9811"/>
                      <a:pt x="5976" y="9960"/>
                    </a:cubicBezTo>
                    <a:cubicBezTo>
                      <a:pt x="6130" y="10120"/>
                      <a:pt x="6072" y="10359"/>
                      <a:pt x="5866" y="10447"/>
                    </a:cubicBezTo>
                    <a:cubicBezTo>
                      <a:pt x="5842" y="10457"/>
                      <a:pt x="5821" y="10461"/>
                      <a:pt x="5800" y="10461"/>
                    </a:cubicBezTo>
                    <a:cubicBezTo>
                      <a:pt x="5744" y="10461"/>
                      <a:pt x="5696" y="10429"/>
                      <a:pt x="5645" y="10396"/>
                    </a:cubicBezTo>
                    <a:cubicBezTo>
                      <a:pt x="5397" y="10238"/>
                      <a:pt x="5152" y="10075"/>
                      <a:pt x="4902" y="9923"/>
                    </a:cubicBezTo>
                    <a:cubicBezTo>
                      <a:pt x="4517" y="9694"/>
                      <a:pt x="4100" y="9549"/>
                      <a:pt x="3675" y="9428"/>
                    </a:cubicBezTo>
                    <a:cubicBezTo>
                      <a:pt x="3572" y="9399"/>
                      <a:pt x="3474" y="9350"/>
                      <a:pt x="3380" y="9303"/>
                    </a:cubicBezTo>
                    <a:cubicBezTo>
                      <a:pt x="3300" y="9264"/>
                      <a:pt x="3280" y="9195"/>
                      <a:pt x="3319" y="9115"/>
                    </a:cubicBezTo>
                    <a:cubicBezTo>
                      <a:pt x="3407" y="8931"/>
                      <a:pt x="3490" y="8745"/>
                      <a:pt x="3591" y="8567"/>
                    </a:cubicBezTo>
                    <a:cubicBezTo>
                      <a:pt x="3627" y="8501"/>
                      <a:pt x="3701" y="8460"/>
                      <a:pt x="3736" y="8430"/>
                    </a:cubicBezTo>
                    <a:cubicBezTo>
                      <a:pt x="3805" y="8407"/>
                      <a:pt x="3867" y="8397"/>
                      <a:pt x="3925" y="8397"/>
                    </a:cubicBezTo>
                    <a:close/>
                    <a:moveTo>
                      <a:pt x="4569" y="7381"/>
                    </a:moveTo>
                    <a:cubicBezTo>
                      <a:pt x="4587" y="7381"/>
                      <a:pt x="4604" y="7382"/>
                      <a:pt x="4622" y="7384"/>
                    </a:cubicBezTo>
                    <a:cubicBezTo>
                      <a:pt x="4712" y="7394"/>
                      <a:pt x="4806" y="7437"/>
                      <a:pt x="4878" y="7495"/>
                    </a:cubicBezTo>
                    <a:cubicBezTo>
                      <a:pt x="5700" y="8129"/>
                      <a:pt x="6381" y="8886"/>
                      <a:pt x="6901" y="9784"/>
                    </a:cubicBezTo>
                    <a:cubicBezTo>
                      <a:pt x="7071" y="10077"/>
                      <a:pt x="7218" y="10381"/>
                      <a:pt x="7378" y="10684"/>
                    </a:cubicBezTo>
                    <a:cubicBezTo>
                      <a:pt x="7402" y="10729"/>
                      <a:pt x="7417" y="10782"/>
                      <a:pt x="7433" y="10834"/>
                    </a:cubicBezTo>
                    <a:cubicBezTo>
                      <a:pt x="7419" y="10848"/>
                      <a:pt x="7400" y="10860"/>
                      <a:pt x="7382" y="10872"/>
                    </a:cubicBezTo>
                    <a:cubicBezTo>
                      <a:pt x="7347" y="10842"/>
                      <a:pt x="7308" y="10813"/>
                      <a:pt x="7279" y="10778"/>
                    </a:cubicBezTo>
                    <a:cubicBezTo>
                      <a:pt x="7110" y="10555"/>
                      <a:pt x="6917" y="10361"/>
                      <a:pt x="6666" y="10226"/>
                    </a:cubicBezTo>
                    <a:cubicBezTo>
                      <a:pt x="6563" y="10173"/>
                      <a:pt x="6480" y="10081"/>
                      <a:pt x="6400" y="9993"/>
                    </a:cubicBezTo>
                    <a:cubicBezTo>
                      <a:pt x="5845" y="9377"/>
                      <a:pt x="5238" y="8822"/>
                      <a:pt x="4544" y="8362"/>
                    </a:cubicBezTo>
                    <a:cubicBezTo>
                      <a:pt x="4419" y="8276"/>
                      <a:pt x="4282" y="8203"/>
                      <a:pt x="4147" y="8133"/>
                    </a:cubicBezTo>
                    <a:cubicBezTo>
                      <a:pt x="4002" y="8061"/>
                      <a:pt x="3992" y="7937"/>
                      <a:pt x="4012" y="7836"/>
                    </a:cubicBezTo>
                    <a:cubicBezTo>
                      <a:pt x="4060" y="7596"/>
                      <a:pt x="4324" y="7381"/>
                      <a:pt x="4569" y="7381"/>
                    </a:cubicBezTo>
                    <a:close/>
                    <a:moveTo>
                      <a:pt x="3289" y="9610"/>
                    </a:moveTo>
                    <a:cubicBezTo>
                      <a:pt x="3315" y="9610"/>
                      <a:pt x="3341" y="9613"/>
                      <a:pt x="3368" y="9620"/>
                    </a:cubicBezTo>
                    <a:cubicBezTo>
                      <a:pt x="4139" y="9809"/>
                      <a:pt x="4851" y="10136"/>
                      <a:pt x="5485" y="10625"/>
                    </a:cubicBezTo>
                    <a:cubicBezTo>
                      <a:pt x="5598" y="10711"/>
                      <a:pt x="5692" y="10817"/>
                      <a:pt x="5743" y="10954"/>
                    </a:cubicBezTo>
                    <a:cubicBezTo>
                      <a:pt x="5776" y="11040"/>
                      <a:pt x="5776" y="11134"/>
                      <a:pt x="5708" y="11190"/>
                    </a:cubicBezTo>
                    <a:cubicBezTo>
                      <a:pt x="5682" y="11212"/>
                      <a:pt x="5639" y="11222"/>
                      <a:pt x="5597" y="11222"/>
                    </a:cubicBezTo>
                    <a:cubicBezTo>
                      <a:pt x="5569" y="11222"/>
                      <a:pt x="5542" y="11218"/>
                      <a:pt x="5520" y="11210"/>
                    </a:cubicBezTo>
                    <a:cubicBezTo>
                      <a:pt x="4882" y="10985"/>
                      <a:pt x="4215" y="10940"/>
                      <a:pt x="3546" y="10885"/>
                    </a:cubicBezTo>
                    <a:cubicBezTo>
                      <a:pt x="3529" y="10883"/>
                      <a:pt x="3513" y="10881"/>
                      <a:pt x="3495" y="10879"/>
                    </a:cubicBezTo>
                    <a:cubicBezTo>
                      <a:pt x="3216" y="10838"/>
                      <a:pt x="3136" y="10776"/>
                      <a:pt x="3042" y="10527"/>
                    </a:cubicBezTo>
                    <a:cubicBezTo>
                      <a:pt x="2946" y="10291"/>
                      <a:pt x="2954" y="10060"/>
                      <a:pt x="3014" y="9829"/>
                    </a:cubicBezTo>
                    <a:cubicBezTo>
                      <a:pt x="3046" y="9697"/>
                      <a:pt x="3159" y="9610"/>
                      <a:pt x="3289" y="9610"/>
                    </a:cubicBezTo>
                    <a:close/>
                    <a:moveTo>
                      <a:pt x="3623" y="11157"/>
                    </a:moveTo>
                    <a:cubicBezTo>
                      <a:pt x="3771" y="11171"/>
                      <a:pt x="3922" y="11192"/>
                      <a:pt x="4074" y="11210"/>
                    </a:cubicBezTo>
                    <a:cubicBezTo>
                      <a:pt x="4513" y="11257"/>
                      <a:pt x="4951" y="11318"/>
                      <a:pt x="5371" y="11472"/>
                    </a:cubicBezTo>
                    <a:cubicBezTo>
                      <a:pt x="5412" y="11486"/>
                      <a:pt x="5467" y="11492"/>
                      <a:pt x="5493" y="11523"/>
                    </a:cubicBezTo>
                    <a:cubicBezTo>
                      <a:pt x="5538" y="11580"/>
                      <a:pt x="5598" y="11652"/>
                      <a:pt x="5596" y="11719"/>
                    </a:cubicBezTo>
                    <a:cubicBezTo>
                      <a:pt x="5592" y="11799"/>
                      <a:pt x="5514" y="11840"/>
                      <a:pt x="5422" y="11844"/>
                    </a:cubicBezTo>
                    <a:cubicBezTo>
                      <a:pt x="5388" y="11846"/>
                      <a:pt x="5354" y="11846"/>
                      <a:pt x="5321" y="11846"/>
                    </a:cubicBezTo>
                    <a:cubicBezTo>
                      <a:pt x="5041" y="11846"/>
                      <a:pt x="4768" y="11801"/>
                      <a:pt x="4501" y="11711"/>
                    </a:cubicBezTo>
                    <a:cubicBezTo>
                      <a:pt x="4219" y="11619"/>
                      <a:pt x="3955" y="11486"/>
                      <a:pt x="3715" y="11312"/>
                    </a:cubicBezTo>
                    <a:cubicBezTo>
                      <a:pt x="3673" y="11280"/>
                      <a:pt x="3638" y="11233"/>
                      <a:pt x="3601" y="11192"/>
                    </a:cubicBezTo>
                    <a:cubicBezTo>
                      <a:pt x="3607" y="11181"/>
                      <a:pt x="3615" y="11169"/>
                      <a:pt x="3623" y="11157"/>
                    </a:cubicBezTo>
                    <a:close/>
                    <a:moveTo>
                      <a:pt x="10660" y="307"/>
                    </a:moveTo>
                    <a:cubicBezTo>
                      <a:pt x="10791" y="307"/>
                      <a:pt x="10923" y="313"/>
                      <a:pt x="11054" y="326"/>
                    </a:cubicBezTo>
                    <a:cubicBezTo>
                      <a:pt x="11308" y="348"/>
                      <a:pt x="11564" y="389"/>
                      <a:pt x="11807" y="459"/>
                    </a:cubicBezTo>
                    <a:cubicBezTo>
                      <a:pt x="12323" y="602"/>
                      <a:pt x="12803" y="825"/>
                      <a:pt x="13233" y="1154"/>
                    </a:cubicBezTo>
                    <a:cubicBezTo>
                      <a:pt x="13558" y="1408"/>
                      <a:pt x="13904" y="1641"/>
                      <a:pt x="14207" y="1917"/>
                    </a:cubicBezTo>
                    <a:cubicBezTo>
                      <a:pt x="14841" y="2496"/>
                      <a:pt x="15359" y="3170"/>
                      <a:pt x="15760" y="3933"/>
                    </a:cubicBezTo>
                    <a:cubicBezTo>
                      <a:pt x="15985" y="4358"/>
                      <a:pt x="16169" y="4804"/>
                      <a:pt x="16300" y="5269"/>
                    </a:cubicBezTo>
                    <a:cubicBezTo>
                      <a:pt x="16519" y="6060"/>
                      <a:pt x="16437" y="6844"/>
                      <a:pt x="16243" y="7626"/>
                    </a:cubicBezTo>
                    <a:cubicBezTo>
                      <a:pt x="16056" y="8372"/>
                      <a:pt x="15711" y="9048"/>
                      <a:pt x="15287" y="9684"/>
                    </a:cubicBezTo>
                    <a:cubicBezTo>
                      <a:pt x="15148" y="9892"/>
                      <a:pt x="15005" y="10095"/>
                      <a:pt x="14858" y="10298"/>
                    </a:cubicBezTo>
                    <a:cubicBezTo>
                      <a:pt x="14635" y="10598"/>
                      <a:pt x="14336" y="10811"/>
                      <a:pt x="14006" y="10985"/>
                    </a:cubicBezTo>
                    <a:cubicBezTo>
                      <a:pt x="13622" y="11188"/>
                      <a:pt x="13245" y="11394"/>
                      <a:pt x="12867" y="11601"/>
                    </a:cubicBezTo>
                    <a:cubicBezTo>
                      <a:pt x="12766" y="11656"/>
                      <a:pt x="12672" y="11683"/>
                      <a:pt x="12586" y="11683"/>
                    </a:cubicBezTo>
                    <a:cubicBezTo>
                      <a:pt x="12441" y="11683"/>
                      <a:pt x="12315" y="11605"/>
                      <a:pt x="12206" y="11445"/>
                    </a:cubicBezTo>
                    <a:cubicBezTo>
                      <a:pt x="12147" y="11361"/>
                      <a:pt x="12104" y="11267"/>
                      <a:pt x="12044" y="11185"/>
                    </a:cubicBezTo>
                    <a:cubicBezTo>
                      <a:pt x="11909" y="10993"/>
                      <a:pt x="11926" y="10801"/>
                      <a:pt x="12065" y="10635"/>
                    </a:cubicBezTo>
                    <a:cubicBezTo>
                      <a:pt x="12206" y="10463"/>
                      <a:pt x="12231" y="10281"/>
                      <a:pt x="12208" y="10077"/>
                    </a:cubicBezTo>
                    <a:cubicBezTo>
                      <a:pt x="12186" y="9868"/>
                      <a:pt x="12155" y="9661"/>
                      <a:pt x="12141" y="9451"/>
                    </a:cubicBezTo>
                    <a:cubicBezTo>
                      <a:pt x="12134" y="9328"/>
                      <a:pt x="12141" y="9201"/>
                      <a:pt x="12167" y="9080"/>
                    </a:cubicBezTo>
                    <a:cubicBezTo>
                      <a:pt x="12231" y="8764"/>
                      <a:pt x="12413" y="8614"/>
                      <a:pt x="12682" y="8614"/>
                    </a:cubicBezTo>
                    <a:cubicBezTo>
                      <a:pt x="12751" y="8614"/>
                      <a:pt x="12825" y="8623"/>
                      <a:pt x="12904" y="8642"/>
                    </a:cubicBezTo>
                    <a:cubicBezTo>
                      <a:pt x="13016" y="8671"/>
                      <a:pt x="13121" y="8743"/>
                      <a:pt x="13221" y="8804"/>
                    </a:cubicBezTo>
                    <a:cubicBezTo>
                      <a:pt x="13325" y="8867"/>
                      <a:pt x="13423" y="8949"/>
                      <a:pt x="13530" y="9013"/>
                    </a:cubicBezTo>
                    <a:cubicBezTo>
                      <a:pt x="13701" y="9116"/>
                      <a:pt x="13865" y="9168"/>
                      <a:pt x="14017" y="9168"/>
                    </a:cubicBezTo>
                    <a:cubicBezTo>
                      <a:pt x="14259" y="9168"/>
                      <a:pt x="14473" y="9037"/>
                      <a:pt x="14645" y="8771"/>
                    </a:cubicBezTo>
                    <a:cubicBezTo>
                      <a:pt x="14784" y="8561"/>
                      <a:pt x="14888" y="8321"/>
                      <a:pt x="14964" y="8080"/>
                    </a:cubicBezTo>
                    <a:cubicBezTo>
                      <a:pt x="15052" y="7810"/>
                      <a:pt x="15103" y="7519"/>
                      <a:pt x="15154" y="7237"/>
                    </a:cubicBezTo>
                    <a:cubicBezTo>
                      <a:pt x="15240" y="6760"/>
                      <a:pt x="15115" y="6347"/>
                      <a:pt x="14753" y="6020"/>
                    </a:cubicBezTo>
                    <a:cubicBezTo>
                      <a:pt x="14187" y="5514"/>
                      <a:pt x="13569" y="5105"/>
                      <a:pt x="12816" y="4931"/>
                    </a:cubicBezTo>
                    <a:cubicBezTo>
                      <a:pt x="12744" y="4915"/>
                      <a:pt x="12673" y="4900"/>
                      <a:pt x="12599" y="4890"/>
                    </a:cubicBezTo>
                    <a:cubicBezTo>
                      <a:pt x="12534" y="4882"/>
                      <a:pt x="12471" y="4877"/>
                      <a:pt x="12409" y="4877"/>
                    </a:cubicBezTo>
                    <a:cubicBezTo>
                      <a:pt x="12099" y="4877"/>
                      <a:pt x="11822" y="4984"/>
                      <a:pt x="11582" y="5207"/>
                    </a:cubicBezTo>
                    <a:cubicBezTo>
                      <a:pt x="11310" y="5461"/>
                      <a:pt x="11105" y="5766"/>
                      <a:pt x="10911" y="6081"/>
                    </a:cubicBezTo>
                    <a:cubicBezTo>
                      <a:pt x="10676" y="6459"/>
                      <a:pt x="10573" y="6881"/>
                      <a:pt x="10471" y="7304"/>
                    </a:cubicBezTo>
                    <a:cubicBezTo>
                      <a:pt x="10350" y="7802"/>
                      <a:pt x="10432" y="8284"/>
                      <a:pt x="10575" y="8763"/>
                    </a:cubicBezTo>
                    <a:cubicBezTo>
                      <a:pt x="10635" y="8966"/>
                      <a:pt x="10717" y="9160"/>
                      <a:pt x="10788" y="9356"/>
                    </a:cubicBezTo>
                    <a:cubicBezTo>
                      <a:pt x="11054" y="10085"/>
                      <a:pt x="11422" y="10760"/>
                      <a:pt x="11834" y="11425"/>
                    </a:cubicBezTo>
                    <a:cubicBezTo>
                      <a:pt x="12392" y="12352"/>
                      <a:pt x="12963" y="13272"/>
                      <a:pt x="13505" y="14207"/>
                    </a:cubicBezTo>
                    <a:cubicBezTo>
                      <a:pt x="13747" y="14627"/>
                      <a:pt x="13941" y="15077"/>
                      <a:pt x="14135" y="15525"/>
                    </a:cubicBezTo>
                    <a:cubicBezTo>
                      <a:pt x="14266" y="15830"/>
                      <a:pt x="14334" y="16153"/>
                      <a:pt x="14307" y="16489"/>
                    </a:cubicBezTo>
                    <a:cubicBezTo>
                      <a:pt x="14283" y="16834"/>
                      <a:pt x="14180" y="17151"/>
                      <a:pt x="13916" y="17387"/>
                    </a:cubicBezTo>
                    <a:cubicBezTo>
                      <a:pt x="13777" y="17509"/>
                      <a:pt x="13603" y="17589"/>
                      <a:pt x="13446" y="17685"/>
                    </a:cubicBezTo>
                    <a:cubicBezTo>
                      <a:pt x="12928" y="18000"/>
                      <a:pt x="12380" y="18234"/>
                      <a:pt x="11797" y="18393"/>
                    </a:cubicBezTo>
                    <a:cubicBezTo>
                      <a:pt x="11383" y="18508"/>
                      <a:pt x="10969" y="18577"/>
                      <a:pt x="10553" y="18577"/>
                    </a:cubicBezTo>
                    <a:cubicBezTo>
                      <a:pt x="10198" y="18577"/>
                      <a:pt x="9843" y="18527"/>
                      <a:pt x="9487" y="18410"/>
                    </a:cubicBezTo>
                    <a:cubicBezTo>
                      <a:pt x="9078" y="18277"/>
                      <a:pt x="8718" y="18082"/>
                      <a:pt x="8487" y="17696"/>
                    </a:cubicBezTo>
                    <a:cubicBezTo>
                      <a:pt x="8302" y="17381"/>
                      <a:pt x="8253" y="17049"/>
                      <a:pt x="8294" y="16695"/>
                    </a:cubicBezTo>
                    <a:cubicBezTo>
                      <a:pt x="8323" y="16427"/>
                      <a:pt x="8354" y="16157"/>
                      <a:pt x="8397" y="15887"/>
                    </a:cubicBezTo>
                    <a:cubicBezTo>
                      <a:pt x="8534" y="15063"/>
                      <a:pt x="8503" y="14236"/>
                      <a:pt x="8380" y="13416"/>
                    </a:cubicBezTo>
                    <a:cubicBezTo>
                      <a:pt x="8188" y="12147"/>
                      <a:pt x="8006" y="10879"/>
                      <a:pt x="7779" y="9620"/>
                    </a:cubicBezTo>
                    <a:cubicBezTo>
                      <a:pt x="7623" y="8751"/>
                      <a:pt x="7265" y="7963"/>
                      <a:pt x="6610" y="7339"/>
                    </a:cubicBezTo>
                    <a:cubicBezTo>
                      <a:pt x="6180" y="6927"/>
                      <a:pt x="5672" y="6752"/>
                      <a:pt x="5102" y="6752"/>
                    </a:cubicBezTo>
                    <a:cubicBezTo>
                      <a:pt x="5038" y="6752"/>
                      <a:pt x="4974" y="6754"/>
                      <a:pt x="4908" y="6758"/>
                    </a:cubicBezTo>
                    <a:cubicBezTo>
                      <a:pt x="4673" y="6777"/>
                      <a:pt x="4479" y="6899"/>
                      <a:pt x="4303" y="7047"/>
                    </a:cubicBezTo>
                    <a:cubicBezTo>
                      <a:pt x="3998" y="7302"/>
                      <a:pt x="3758" y="7609"/>
                      <a:pt x="3576" y="7959"/>
                    </a:cubicBezTo>
                    <a:cubicBezTo>
                      <a:pt x="3331" y="8434"/>
                      <a:pt x="3096" y="8910"/>
                      <a:pt x="2862" y="9391"/>
                    </a:cubicBezTo>
                    <a:cubicBezTo>
                      <a:pt x="2678" y="9774"/>
                      <a:pt x="2633" y="10173"/>
                      <a:pt x="2746" y="10584"/>
                    </a:cubicBezTo>
                    <a:cubicBezTo>
                      <a:pt x="2811" y="10823"/>
                      <a:pt x="2932" y="11034"/>
                      <a:pt x="3114" y="11206"/>
                    </a:cubicBezTo>
                    <a:cubicBezTo>
                      <a:pt x="3732" y="11791"/>
                      <a:pt x="4464" y="12120"/>
                      <a:pt x="5326" y="12157"/>
                    </a:cubicBezTo>
                    <a:cubicBezTo>
                      <a:pt x="5335" y="12158"/>
                      <a:pt x="5344" y="12158"/>
                      <a:pt x="5353" y="12158"/>
                    </a:cubicBezTo>
                    <a:cubicBezTo>
                      <a:pt x="5727" y="12158"/>
                      <a:pt x="5989" y="11868"/>
                      <a:pt x="6027" y="11574"/>
                    </a:cubicBezTo>
                    <a:cubicBezTo>
                      <a:pt x="6044" y="11421"/>
                      <a:pt x="6058" y="11269"/>
                      <a:pt x="6074" y="11116"/>
                    </a:cubicBezTo>
                    <a:cubicBezTo>
                      <a:pt x="6091" y="10981"/>
                      <a:pt x="6101" y="10842"/>
                      <a:pt x="6134" y="10711"/>
                    </a:cubicBezTo>
                    <a:cubicBezTo>
                      <a:pt x="6174" y="10549"/>
                      <a:pt x="6247" y="10471"/>
                      <a:pt x="6363" y="10471"/>
                    </a:cubicBezTo>
                    <a:cubicBezTo>
                      <a:pt x="6413" y="10471"/>
                      <a:pt x="6472" y="10485"/>
                      <a:pt x="6539" y="10514"/>
                    </a:cubicBezTo>
                    <a:cubicBezTo>
                      <a:pt x="6627" y="10555"/>
                      <a:pt x="6717" y="10615"/>
                      <a:pt x="6788" y="10684"/>
                    </a:cubicBezTo>
                    <a:cubicBezTo>
                      <a:pt x="6889" y="10782"/>
                      <a:pt x="6971" y="10901"/>
                      <a:pt x="7065" y="11005"/>
                    </a:cubicBezTo>
                    <a:cubicBezTo>
                      <a:pt x="7218" y="11179"/>
                      <a:pt x="7363" y="11361"/>
                      <a:pt x="7537" y="11515"/>
                    </a:cubicBezTo>
                    <a:cubicBezTo>
                      <a:pt x="7768" y="11717"/>
                      <a:pt x="7875" y="11965"/>
                      <a:pt x="7881" y="12262"/>
                    </a:cubicBezTo>
                    <a:cubicBezTo>
                      <a:pt x="7885" y="12548"/>
                      <a:pt x="7701" y="12755"/>
                      <a:pt x="7421" y="12804"/>
                    </a:cubicBezTo>
                    <a:cubicBezTo>
                      <a:pt x="6995" y="12875"/>
                      <a:pt x="6574" y="12947"/>
                      <a:pt x="6150" y="13019"/>
                    </a:cubicBezTo>
                    <a:cubicBezTo>
                      <a:pt x="5686" y="13096"/>
                      <a:pt x="5222" y="13155"/>
                      <a:pt x="4755" y="13155"/>
                    </a:cubicBezTo>
                    <a:cubicBezTo>
                      <a:pt x="4532" y="13155"/>
                      <a:pt x="4310" y="13142"/>
                      <a:pt x="4086" y="13111"/>
                    </a:cubicBezTo>
                    <a:cubicBezTo>
                      <a:pt x="3214" y="12990"/>
                      <a:pt x="2439" y="12652"/>
                      <a:pt x="1788" y="12055"/>
                    </a:cubicBezTo>
                    <a:cubicBezTo>
                      <a:pt x="1465" y="11754"/>
                      <a:pt x="1242" y="11380"/>
                      <a:pt x="1021" y="11001"/>
                    </a:cubicBezTo>
                    <a:cubicBezTo>
                      <a:pt x="510" y="10132"/>
                      <a:pt x="403" y="9180"/>
                      <a:pt x="415" y="8198"/>
                    </a:cubicBezTo>
                    <a:cubicBezTo>
                      <a:pt x="426" y="7482"/>
                      <a:pt x="585" y="6793"/>
                      <a:pt x="806" y="6118"/>
                    </a:cubicBezTo>
                    <a:cubicBezTo>
                      <a:pt x="1066" y="5334"/>
                      <a:pt x="1406" y="4589"/>
                      <a:pt x="1854" y="3894"/>
                    </a:cubicBezTo>
                    <a:cubicBezTo>
                      <a:pt x="2334" y="3147"/>
                      <a:pt x="2985" y="2603"/>
                      <a:pt x="3797" y="2247"/>
                    </a:cubicBezTo>
                    <a:cubicBezTo>
                      <a:pt x="4172" y="2083"/>
                      <a:pt x="4575" y="2042"/>
                      <a:pt x="4974" y="1989"/>
                    </a:cubicBezTo>
                    <a:cubicBezTo>
                      <a:pt x="5444" y="1924"/>
                      <a:pt x="5919" y="1887"/>
                      <a:pt x="6392" y="1838"/>
                    </a:cubicBezTo>
                    <a:cubicBezTo>
                      <a:pt x="6743" y="1801"/>
                      <a:pt x="7061" y="1664"/>
                      <a:pt x="7357" y="1482"/>
                    </a:cubicBezTo>
                    <a:cubicBezTo>
                      <a:pt x="7697" y="1277"/>
                      <a:pt x="8022" y="1050"/>
                      <a:pt x="8356" y="837"/>
                    </a:cubicBezTo>
                    <a:cubicBezTo>
                      <a:pt x="8718" y="610"/>
                      <a:pt x="9109" y="469"/>
                      <a:pt x="9530" y="408"/>
                    </a:cubicBezTo>
                    <a:cubicBezTo>
                      <a:pt x="9904" y="354"/>
                      <a:pt x="10281" y="307"/>
                      <a:pt x="10660" y="307"/>
                    </a:cubicBezTo>
                    <a:close/>
                    <a:moveTo>
                      <a:pt x="10709" y="0"/>
                    </a:moveTo>
                    <a:cubicBezTo>
                      <a:pt x="10291" y="0"/>
                      <a:pt x="9875" y="44"/>
                      <a:pt x="9458" y="107"/>
                    </a:cubicBezTo>
                    <a:cubicBezTo>
                      <a:pt x="9043" y="168"/>
                      <a:pt x="8654" y="303"/>
                      <a:pt x="8298" y="522"/>
                    </a:cubicBezTo>
                    <a:cubicBezTo>
                      <a:pt x="7955" y="735"/>
                      <a:pt x="7623" y="960"/>
                      <a:pt x="7277" y="1167"/>
                    </a:cubicBezTo>
                    <a:cubicBezTo>
                      <a:pt x="7089" y="1279"/>
                      <a:pt x="6891" y="1390"/>
                      <a:pt x="6684" y="1459"/>
                    </a:cubicBezTo>
                    <a:cubicBezTo>
                      <a:pt x="6498" y="1521"/>
                      <a:pt x="6295" y="1535"/>
                      <a:pt x="6099" y="1559"/>
                    </a:cubicBezTo>
                    <a:cubicBezTo>
                      <a:pt x="5620" y="1617"/>
                      <a:pt x="5141" y="1662"/>
                      <a:pt x="4665" y="1725"/>
                    </a:cubicBezTo>
                    <a:cubicBezTo>
                      <a:pt x="4329" y="1770"/>
                      <a:pt x="3992" y="1819"/>
                      <a:pt x="3677" y="1965"/>
                    </a:cubicBezTo>
                    <a:cubicBezTo>
                      <a:pt x="2813" y="2366"/>
                      <a:pt x="2101" y="2942"/>
                      <a:pt x="1588" y="3753"/>
                    </a:cubicBezTo>
                    <a:cubicBezTo>
                      <a:pt x="1060" y="4581"/>
                      <a:pt x="669" y="5469"/>
                      <a:pt x="393" y="6410"/>
                    </a:cubicBezTo>
                    <a:cubicBezTo>
                      <a:pt x="12" y="7712"/>
                      <a:pt x="0" y="9011"/>
                      <a:pt x="395" y="10312"/>
                    </a:cubicBezTo>
                    <a:cubicBezTo>
                      <a:pt x="501" y="10652"/>
                      <a:pt x="679" y="10954"/>
                      <a:pt x="841" y="11265"/>
                    </a:cubicBezTo>
                    <a:cubicBezTo>
                      <a:pt x="1254" y="12078"/>
                      <a:pt x="1884" y="12654"/>
                      <a:pt x="2713" y="13021"/>
                    </a:cubicBezTo>
                    <a:cubicBezTo>
                      <a:pt x="3370" y="13311"/>
                      <a:pt x="4052" y="13445"/>
                      <a:pt x="4750" y="13445"/>
                    </a:cubicBezTo>
                    <a:cubicBezTo>
                      <a:pt x="4967" y="13445"/>
                      <a:pt x="5186" y="13433"/>
                      <a:pt x="5405" y="13407"/>
                    </a:cubicBezTo>
                    <a:cubicBezTo>
                      <a:pt x="5935" y="13346"/>
                      <a:pt x="6459" y="13252"/>
                      <a:pt x="6983" y="13160"/>
                    </a:cubicBezTo>
                    <a:cubicBezTo>
                      <a:pt x="7047" y="13148"/>
                      <a:pt x="7109" y="13143"/>
                      <a:pt x="7169" y="13143"/>
                    </a:cubicBezTo>
                    <a:cubicBezTo>
                      <a:pt x="7717" y="13143"/>
                      <a:pt x="8072" y="13595"/>
                      <a:pt x="8118" y="13960"/>
                    </a:cubicBezTo>
                    <a:cubicBezTo>
                      <a:pt x="8198" y="14574"/>
                      <a:pt x="8206" y="15189"/>
                      <a:pt x="8104" y="15805"/>
                    </a:cubicBezTo>
                    <a:cubicBezTo>
                      <a:pt x="8055" y="16108"/>
                      <a:pt x="8004" y="16409"/>
                      <a:pt x="7973" y="16714"/>
                    </a:cubicBezTo>
                    <a:cubicBezTo>
                      <a:pt x="7893" y="17489"/>
                      <a:pt x="8239" y="18172"/>
                      <a:pt x="8892" y="18506"/>
                    </a:cubicBezTo>
                    <a:cubicBezTo>
                      <a:pt x="9447" y="18792"/>
                      <a:pt x="10040" y="18912"/>
                      <a:pt x="10650" y="18912"/>
                    </a:cubicBezTo>
                    <a:cubicBezTo>
                      <a:pt x="10735" y="18912"/>
                      <a:pt x="10820" y="18909"/>
                      <a:pt x="10905" y="18905"/>
                    </a:cubicBezTo>
                    <a:cubicBezTo>
                      <a:pt x="11343" y="18882"/>
                      <a:pt x="11770" y="18751"/>
                      <a:pt x="12192" y="18629"/>
                    </a:cubicBezTo>
                    <a:cubicBezTo>
                      <a:pt x="12797" y="18453"/>
                      <a:pt x="13354" y="18183"/>
                      <a:pt x="13871" y="17825"/>
                    </a:cubicBezTo>
                    <a:cubicBezTo>
                      <a:pt x="14293" y="17532"/>
                      <a:pt x="14543" y="17129"/>
                      <a:pt x="14596" y="16609"/>
                    </a:cubicBezTo>
                    <a:cubicBezTo>
                      <a:pt x="14626" y="16313"/>
                      <a:pt x="14602" y="16018"/>
                      <a:pt x="14514" y="15734"/>
                    </a:cubicBezTo>
                    <a:cubicBezTo>
                      <a:pt x="14299" y="15042"/>
                      <a:pt x="13980" y="14398"/>
                      <a:pt x="13612" y="13776"/>
                    </a:cubicBezTo>
                    <a:cubicBezTo>
                      <a:pt x="13417" y="13450"/>
                      <a:pt x="13219" y="13125"/>
                      <a:pt x="13024" y="12802"/>
                    </a:cubicBezTo>
                    <a:cubicBezTo>
                      <a:pt x="12758" y="12356"/>
                      <a:pt x="13004" y="11895"/>
                      <a:pt x="13309" y="11724"/>
                    </a:cubicBezTo>
                    <a:cubicBezTo>
                      <a:pt x="13571" y="11574"/>
                      <a:pt x="13835" y="11433"/>
                      <a:pt x="14103" y="11298"/>
                    </a:cubicBezTo>
                    <a:cubicBezTo>
                      <a:pt x="14477" y="11108"/>
                      <a:pt x="14815" y="10875"/>
                      <a:pt x="15064" y="10533"/>
                    </a:cubicBezTo>
                    <a:cubicBezTo>
                      <a:pt x="15201" y="10347"/>
                      <a:pt x="15334" y="10154"/>
                      <a:pt x="15467" y="9964"/>
                    </a:cubicBezTo>
                    <a:cubicBezTo>
                      <a:pt x="15917" y="9330"/>
                      <a:pt x="16275" y="8651"/>
                      <a:pt x="16492" y="7902"/>
                    </a:cubicBezTo>
                    <a:cubicBezTo>
                      <a:pt x="16801" y="6834"/>
                      <a:pt x="16875" y="5770"/>
                      <a:pt x="16451" y="4727"/>
                    </a:cubicBezTo>
                    <a:cubicBezTo>
                      <a:pt x="16228" y="4078"/>
                      <a:pt x="15901" y="3495"/>
                      <a:pt x="15525" y="2945"/>
                    </a:cubicBezTo>
                    <a:cubicBezTo>
                      <a:pt x="14939" y="2085"/>
                      <a:pt x="14193" y="1377"/>
                      <a:pt x="13323" y="809"/>
                    </a:cubicBezTo>
                    <a:cubicBezTo>
                      <a:pt x="12638" y="363"/>
                      <a:pt x="11883" y="66"/>
                      <a:pt x="11052" y="11"/>
                    </a:cubicBezTo>
                    <a:cubicBezTo>
                      <a:pt x="10938" y="4"/>
                      <a:pt x="10823" y="0"/>
                      <a:pt x="107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
              <p:cNvSpPr/>
              <p:nvPr/>
            </p:nvSpPr>
            <p:spPr>
              <a:xfrm>
                <a:off x="4020225" y="4722625"/>
                <a:ext cx="33475" cy="38400"/>
              </a:xfrm>
              <a:custGeom>
                <a:rect b="b" l="l" r="r" t="t"/>
                <a:pathLst>
                  <a:path extrusionOk="0" h="1536" w="1339">
                    <a:moveTo>
                      <a:pt x="1007" y="0"/>
                    </a:moveTo>
                    <a:cubicBezTo>
                      <a:pt x="988" y="0"/>
                      <a:pt x="969" y="4"/>
                      <a:pt x="950" y="12"/>
                    </a:cubicBezTo>
                    <a:cubicBezTo>
                      <a:pt x="868" y="45"/>
                      <a:pt x="854" y="139"/>
                      <a:pt x="899" y="283"/>
                    </a:cubicBezTo>
                    <a:cubicBezTo>
                      <a:pt x="942" y="428"/>
                      <a:pt x="975" y="540"/>
                      <a:pt x="1003" y="692"/>
                    </a:cubicBezTo>
                    <a:cubicBezTo>
                      <a:pt x="1028" y="827"/>
                      <a:pt x="1007" y="966"/>
                      <a:pt x="934" y="1087"/>
                    </a:cubicBezTo>
                    <a:cubicBezTo>
                      <a:pt x="883" y="1169"/>
                      <a:pt x="823" y="1211"/>
                      <a:pt x="760" y="1211"/>
                    </a:cubicBezTo>
                    <a:cubicBezTo>
                      <a:pt x="705" y="1211"/>
                      <a:pt x="647" y="1178"/>
                      <a:pt x="592" y="1111"/>
                    </a:cubicBezTo>
                    <a:cubicBezTo>
                      <a:pt x="471" y="970"/>
                      <a:pt x="400" y="804"/>
                      <a:pt x="359" y="626"/>
                    </a:cubicBezTo>
                    <a:cubicBezTo>
                      <a:pt x="347" y="565"/>
                      <a:pt x="332" y="504"/>
                      <a:pt x="312" y="444"/>
                    </a:cubicBezTo>
                    <a:cubicBezTo>
                      <a:pt x="288" y="372"/>
                      <a:pt x="240" y="323"/>
                      <a:pt x="165" y="323"/>
                    </a:cubicBezTo>
                    <a:cubicBezTo>
                      <a:pt x="154" y="323"/>
                      <a:pt x="143" y="324"/>
                      <a:pt x="132" y="326"/>
                    </a:cubicBezTo>
                    <a:cubicBezTo>
                      <a:pt x="36" y="344"/>
                      <a:pt x="1" y="416"/>
                      <a:pt x="11" y="504"/>
                    </a:cubicBezTo>
                    <a:cubicBezTo>
                      <a:pt x="25" y="628"/>
                      <a:pt x="257" y="1209"/>
                      <a:pt x="377" y="1346"/>
                    </a:cubicBezTo>
                    <a:cubicBezTo>
                      <a:pt x="487" y="1474"/>
                      <a:pt x="621" y="1535"/>
                      <a:pt x="754" y="1535"/>
                    </a:cubicBezTo>
                    <a:cubicBezTo>
                      <a:pt x="908" y="1535"/>
                      <a:pt x="1061" y="1454"/>
                      <a:pt x="1175" y="1297"/>
                    </a:cubicBezTo>
                    <a:cubicBezTo>
                      <a:pt x="1284" y="1144"/>
                      <a:pt x="1339" y="966"/>
                      <a:pt x="1314" y="784"/>
                    </a:cubicBezTo>
                    <a:cubicBezTo>
                      <a:pt x="1290" y="567"/>
                      <a:pt x="1249" y="383"/>
                      <a:pt x="1185" y="172"/>
                    </a:cubicBezTo>
                    <a:cubicBezTo>
                      <a:pt x="1150" y="57"/>
                      <a:pt x="1079"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3997575" y="4738325"/>
                <a:ext cx="11900" cy="16025"/>
              </a:xfrm>
              <a:custGeom>
                <a:rect b="b" l="l" r="r" t="t"/>
                <a:pathLst>
                  <a:path extrusionOk="0" h="641" w="476">
                    <a:moveTo>
                      <a:pt x="160" y="0"/>
                    </a:moveTo>
                    <a:cubicBezTo>
                      <a:pt x="79" y="0"/>
                      <a:pt x="9" y="66"/>
                      <a:pt x="5" y="168"/>
                    </a:cubicBezTo>
                    <a:cubicBezTo>
                      <a:pt x="0" y="238"/>
                      <a:pt x="125" y="542"/>
                      <a:pt x="195" y="598"/>
                    </a:cubicBezTo>
                    <a:cubicBezTo>
                      <a:pt x="231" y="627"/>
                      <a:pt x="271" y="641"/>
                      <a:pt x="309" y="641"/>
                    </a:cubicBezTo>
                    <a:cubicBezTo>
                      <a:pt x="396" y="641"/>
                      <a:pt x="475" y="572"/>
                      <a:pt x="475" y="469"/>
                    </a:cubicBezTo>
                    <a:cubicBezTo>
                      <a:pt x="475" y="297"/>
                      <a:pt x="403" y="146"/>
                      <a:pt x="271" y="41"/>
                    </a:cubicBezTo>
                    <a:cubicBezTo>
                      <a:pt x="235" y="13"/>
                      <a:pt x="197"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4061875" y="4714900"/>
                <a:ext cx="11825" cy="16050"/>
              </a:xfrm>
              <a:custGeom>
                <a:rect b="b" l="l" r="r" t="t"/>
                <a:pathLst>
                  <a:path extrusionOk="0" h="642" w="473">
                    <a:moveTo>
                      <a:pt x="160" y="0"/>
                    </a:moveTo>
                    <a:cubicBezTo>
                      <a:pt x="79" y="0"/>
                      <a:pt x="8" y="66"/>
                      <a:pt x="2" y="170"/>
                    </a:cubicBezTo>
                    <a:cubicBezTo>
                      <a:pt x="0" y="242"/>
                      <a:pt x="125" y="547"/>
                      <a:pt x="195" y="600"/>
                    </a:cubicBezTo>
                    <a:cubicBezTo>
                      <a:pt x="230" y="628"/>
                      <a:pt x="269" y="642"/>
                      <a:pt x="307" y="642"/>
                    </a:cubicBezTo>
                    <a:cubicBezTo>
                      <a:pt x="394" y="642"/>
                      <a:pt x="473" y="574"/>
                      <a:pt x="473" y="469"/>
                    </a:cubicBezTo>
                    <a:cubicBezTo>
                      <a:pt x="473" y="297"/>
                      <a:pt x="401" y="148"/>
                      <a:pt x="268" y="41"/>
                    </a:cubicBezTo>
                    <a:cubicBezTo>
                      <a:pt x="233" y="13"/>
                      <a:pt x="195"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9" name="Google Shape;889;p27"/>
          <p:cNvGrpSpPr/>
          <p:nvPr/>
        </p:nvGrpSpPr>
        <p:grpSpPr>
          <a:xfrm>
            <a:off x="1314518" y="3726861"/>
            <a:ext cx="595103" cy="565741"/>
            <a:chOff x="2217588" y="3496513"/>
            <a:chExt cx="380525" cy="361750"/>
          </a:xfrm>
        </p:grpSpPr>
        <p:sp>
          <p:nvSpPr>
            <p:cNvPr id="890" name="Google Shape;890;p27"/>
            <p:cNvSpPr/>
            <p:nvPr/>
          </p:nvSpPr>
          <p:spPr>
            <a:xfrm>
              <a:off x="2217588" y="3496525"/>
              <a:ext cx="380525" cy="361725"/>
            </a:xfrm>
            <a:custGeom>
              <a:rect b="b" l="l" r="r" t="t"/>
              <a:pathLst>
                <a:path extrusionOk="0" h="14469" w="15221">
                  <a:moveTo>
                    <a:pt x="9799" y="1"/>
                  </a:moveTo>
                  <a:cubicBezTo>
                    <a:pt x="9649" y="1"/>
                    <a:pt x="9498" y="6"/>
                    <a:pt x="9347" y="16"/>
                  </a:cubicBezTo>
                  <a:cubicBezTo>
                    <a:pt x="8303" y="86"/>
                    <a:pt x="7293" y="294"/>
                    <a:pt x="6302" y="636"/>
                  </a:cubicBezTo>
                  <a:cubicBezTo>
                    <a:pt x="5414" y="939"/>
                    <a:pt x="4606" y="1395"/>
                    <a:pt x="3819" y="1894"/>
                  </a:cubicBezTo>
                  <a:cubicBezTo>
                    <a:pt x="3598" y="2037"/>
                    <a:pt x="3387" y="2205"/>
                    <a:pt x="3180" y="2375"/>
                  </a:cubicBezTo>
                  <a:cubicBezTo>
                    <a:pt x="2687" y="2778"/>
                    <a:pt x="2282" y="3271"/>
                    <a:pt x="1873" y="3758"/>
                  </a:cubicBezTo>
                  <a:cubicBezTo>
                    <a:pt x="1259" y="4488"/>
                    <a:pt x="770" y="5292"/>
                    <a:pt x="431" y="6186"/>
                  </a:cubicBezTo>
                  <a:cubicBezTo>
                    <a:pt x="132" y="6974"/>
                    <a:pt x="1" y="7786"/>
                    <a:pt x="29" y="8621"/>
                  </a:cubicBezTo>
                  <a:cubicBezTo>
                    <a:pt x="50" y="9133"/>
                    <a:pt x="105" y="9648"/>
                    <a:pt x="158" y="10162"/>
                  </a:cubicBezTo>
                  <a:cubicBezTo>
                    <a:pt x="195" y="10503"/>
                    <a:pt x="248" y="10847"/>
                    <a:pt x="412" y="11162"/>
                  </a:cubicBezTo>
                  <a:cubicBezTo>
                    <a:pt x="719" y="11747"/>
                    <a:pt x="1157" y="12216"/>
                    <a:pt x="1685" y="12607"/>
                  </a:cubicBezTo>
                  <a:cubicBezTo>
                    <a:pt x="2339" y="13092"/>
                    <a:pt x="3051" y="13464"/>
                    <a:pt x="3819" y="13752"/>
                  </a:cubicBezTo>
                  <a:cubicBezTo>
                    <a:pt x="4982" y="14190"/>
                    <a:pt x="6168" y="14469"/>
                    <a:pt x="7414" y="14469"/>
                  </a:cubicBezTo>
                  <a:cubicBezTo>
                    <a:pt x="7432" y="14469"/>
                    <a:pt x="7450" y="14469"/>
                    <a:pt x="7468" y="14468"/>
                  </a:cubicBezTo>
                  <a:cubicBezTo>
                    <a:pt x="8412" y="14466"/>
                    <a:pt x="8849" y="14407"/>
                    <a:pt x="9506" y="14153"/>
                  </a:cubicBezTo>
                  <a:cubicBezTo>
                    <a:pt x="11548" y="13368"/>
                    <a:pt x="13228" y="12124"/>
                    <a:pt x="14402" y="10246"/>
                  </a:cubicBezTo>
                  <a:cubicBezTo>
                    <a:pt x="14772" y="9652"/>
                    <a:pt x="15065" y="9028"/>
                    <a:pt x="15122" y="8320"/>
                  </a:cubicBezTo>
                  <a:cubicBezTo>
                    <a:pt x="15167" y="7807"/>
                    <a:pt x="15190" y="7289"/>
                    <a:pt x="15210" y="6776"/>
                  </a:cubicBezTo>
                  <a:cubicBezTo>
                    <a:pt x="15220" y="6555"/>
                    <a:pt x="15202" y="6334"/>
                    <a:pt x="15190" y="6113"/>
                  </a:cubicBezTo>
                  <a:cubicBezTo>
                    <a:pt x="15171" y="5833"/>
                    <a:pt x="15133" y="5548"/>
                    <a:pt x="15128" y="5266"/>
                  </a:cubicBezTo>
                  <a:cubicBezTo>
                    <a:pt x="15118" y="4658"/>
                    <a:pt x="15055" y="4057"/>
                    <a:pt x="14905" y="3465"/>
                  </a:cubicBezTo>
                  <a:cubicBezTo>
                    <a:pt x="14758" y="2880"/>
                    <a:pt x="14517" y="2346"/>
                    <a:pt x="14134" y="1874"/>
                  </a:cubicBezTo>
                  <a:cubicBezTo>
                    <a:pt x="13582" y="1192"/>
                    <a:pt x="12862" y="753"/>
                    <a:pt x="12062" y="431"/>
                  </a:cubicBezTo>
                  <a:cubicBezTo>
                    <a:pt x="11331" y="140"/>
                    <a:pt x="10576" y="1"/>
                    <a:pt x="9799"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27"/>
            <p:cNvGrpSpPr/>
            <p:nvPr/>
          </p:nvGrpSpPr>
          <p:grpSpPr>
            <a:xfrm>
              <a:off x="2217588" y="3496513"/>
              <a:ext cx="380525" cy="361750"/>
              <a:chOff x="2574375" y="3211025"/>
              <a:chExt cx="380525" cy="361750"/>
            </a:xfrm>
          </p:grpSpPr>
          <p:sp>
            <p:nvSpPr>
              <p:cNvPr id="892" name="Google Shape;892;p27"/>
              <p:cNvSpPr/>
              <p:nvPr/>
            </p:nvSpPr>
            <p:spPr>
              <a:xfrm>
                <a:off x="2574375" y="3211025"/>
                <a:ext cx="380525" cy="361750"/>
              </a:xfrm>
              <a:custGeom>
                <a:rect b="b" l="l" r="r" t="t"/>
                <a:pathLst>
                  <a:path extrusionOk="0" h="14470" w="15221">
                    <a:moveTo>
                      <a:pt x="9809" y="303"/>
                    </a:moveTo>
                    <a:cubicBezTo>
                      <a:pt x="9949" y="303"/>
                      <a:pt x="10089" y="307"/>
                      <a:pt x="10230" y="314"/>
                    </a:cubicBezTo>
                    <a:cubicBezTo>
                      <a:pt x="11386" y="379"/>
                      <a:pt x="12419" y="778"/>
                      <a:pt x="13330" y="1488"/>
                    </a:cubicBezTo>
                    <a:cubicBezTo>
                      <a:pt x="14025" y="2033"/>
                      <a:pt x="14441" y="2763"/>
                      <a:pt x="14653" y="3614"/>
                    </a:cubicBezTo>
                    <a:cubicBezTo>
                      <a:pt x="14791" y="4166"/>
                      <a:pt x="14852" y="4727"/>
                      <a:pt x="14844" y="5296"/>
                    </a:cubicBezTo>
                    <a:cubicBezTo>
                      <a:pt x="14842" y="5507"/>
                      <a:pt x="14858" y="5717"/>
                      <a:pt x="14872" y="5926"/>
                    </a:cubicBezTo>
                    <a:cubicBezTo>
                      <a:pt x="14926" y="6681"/>
                      <a:pt x="14903" y="7436"/>
                      <a:pt x="14840" y="8187"/>
                    </a:cubicBezTo>
                    <a:cubicBezTo>
                      <a:pt x="14791" y="8757"/>
                      <a:pt x="14606" y="9283"/>
                      <a:pt x="14326" y="9776"/>
                    </a:cubicBezTo>
                    <a:cubicBezTo>
                      <a:pt x="13941" y="10447"/>
                      <a:pt x="13510" y="11084"/>
                      <a:pt x="12951" y="11626"/>
                    </a:cubicBezTo>
                    <a:cubicBezTo>
                      <a:pt x="12112" y="12438"/>
                      <a:pt x="11165" y="13091"/>
                      <a:pt x="10105" y="13586"/>
                    </a:cubicBezTo>
                    <a:cubicBezTo>
                      <a:pt x="9606" y="13819"/>
                      <a:pt x="9097" y="14030"/>
                      <a:pt x="8557" y="14136"/>
                    </a:cubicBezTo>
                    <a:cubicBezTo>
                      <a:pt x="8405" y="14163"/>
                      <a:pt x="8254" y="14181"/>
                      <a:pt x="8100" y="14189"/>
                    </a:cubicBezTo>
                    <a:cubicBezTo>
                      <a:pt x="8020" y="14193"/>
                      <a:pt x="7940" y="14195"/>
                      <a:pt x="7859" y="14195"/>
                    </a:cubicBezTo>
                    <a:cubicBezTo>
                      <a:pt x="7730" y="14195"/>
                      <a:pt x="7601" y="14191"/>
                      <a:pt x="7472" y="14191"/>
                    </a:cubicBezTo>
                    <a:cubicBezTo>
                      <a:pt x="6441" y="14181"/>
                      <a:pt x="5441" y="14005"/>
                      <a:pt x="4471" y="13670"/>
                    </a:cubicBezTo>
                    <a:cubicBezTo>
                      <a:pt x="3925" y="13484"/>
                      <a:pt x="3372" y="13312"/>
                      <a:pt x="2873" y="13007"/>
                    </a:cubicBezTo>
                    <a:cubicBezTo>
                      <a:pt x="2394" y="12716"/>
                      <a:pt x="1905" y="12432"/>
                      <a:pt x="1492" y="12047"/>
                    </a:cubicBezTo>
                    <a:cubicBezTo>
                      <a:pt x="1210" y="11790"/>
                      <a:pt x="970" y="11495"/>
                      <a:pt x="758" y="11178"/>
                    </a:cubicBezTo>
                    <a:cubicBezTo>
                      <a:pt x="590" y="10928"/>
                      <a:pt x="516" y="10642"/>
                      <a:pt x="485" y="10347"/>
                    </a:cubicBezTo>
                    <a:cubicBezTo>
                      <a:pt x="426" y="9766"/>
                      <a:pt x="365" y="9187"/>
                      <a:pt x="336" y="8604"/>
                    </a:cubicBezTo>
                    <a:cubicBezTo>
                      <a:pt x="293" y="7665"/>
                      <a:pt x="500" y="6771"/>
                      <a:pt x="874" y="5908"/>
                    </a:cubicBezTo>
                    <a:cubicBezTo>
                      <a:pt x="1191" y="5177"/>
                      <a:pt x="1627" y="4527"/>
                      <a:pt x="2139" y="3923"/>
                    </a:cubicBezTo>
                    <a:cubicBezTo>
                      <a:pt x="2447" y="3557"/>
                      <a:pt x="2761" y="3197"/>
                      <a:pt x="3096" y="2859"/>
                    </a:cubicBezTo>
                    <a:cubicBezTo>
                      <a:pt x="3323" y="2632"/>
                      <a:pt x="3579" y="2425"/>
                      <a:pt x="3845" y="2245"/>
                    </a:cubicBezTo>
                    <a:cubicBezTo>
                      <a:pt x="4696" y="1679"/>
                      <a:pt x="5584" y="1173"/>
                      <a:pt x="6566" y="862"/>
                    </a:cubicBezTo>
                    <a:cubicBezTo>
                      <a:pt x="7625" y="526"/>
                      <a:pt x="8700" y="303"/>
                      <a:pt x="9809" y="303"/>
                    </a:cubicBezTo>
                    <a:close/>
                    <a:moveTo>
                      <a:pt x="9793" y="1"/>
                    </a:moveTo>
                    <a:cubicBezTo>
                      <a:pt x="9645" y="1"/>
                      <a:pt x="9496" y="5"/>
                      <a:pt x="9346" y="15"/>
                    </a:cubicBezTo>
                    <a:cubicBezTo>
                      <a:pt x="8303" y="87"/>
                      <a:pt x="7290" y="298"/>
                      <a:pt x="6302" y="635"/>
                    </a:cubicBezTo>
                    <a:cubicBezTo>
                      <a:pt x="5416" y="936"/>
                      <a:pt x="4604" y="1392"/>
                      <a:pt x="3820" y="1893"/>
                    </a:cubicBezTo>
                    <a:cubicBezTo>
                      <a:pt x="3595" y="2037"/>
                      <a:pt x="3387" y="2204"/>
                      <a:pt x="3180" y="2374"/>
                    </a:cubicBezTo>
                    <a:cubicBezTo>
                      <a:pt x="2685" y="2777"/>
                      <a:pt x="2282" y="3268"/>
                      <a:pt x="1873" y="3757"/>
                    </a:cubicBezTo>
                    <a:cubicBezTo>
                      <a:pt x="1259" y="4488"/>
                      <a:pt x="772" y="5290"/>
                      <a:pt x="430" y="6186"/>
                    </a:cubicBezTo>
                    <a:cubicBezTo>
                      <a:pt x="134" y="6975"/>
                      <a:pt x="1" y="7788"/>
                      <a:pt x="29" y="8620"/>
                    </a:cubicBezTo>
                    <a:cubicBezTo>
                      <a:pt x="46" y="9136"/>
                      <a:pt x="103" y="9652"/>
                      <a:pt x="158" y="10163"/>
                    </a:cubicBezTo>
                    <a:cubicBezTo>
                      <a:pt x="193" y="10509"/>
                      <a:pt x="244" y="10848"/>
                      <a:pt x="410" y="11164"/>
                    </a:cubicBezTo>
                    <a:cubicBezTo>
                      <a:pt x="717" y="11749"/>
                      <a:pt x="1154" y="12219"/>
                      <a:pt x="1682" y="12608"/>
                    </a:cubicBezTo>
                    <a:cubicBezTo>
                      <a:pt x="2339" y="13095"/>
                      <a:pt x="3049" y="13465"/>
                      <a:pt x="3816" y="13754"/>
                    </a:cubicBezTo>
                    <a:cubicBezTo>
                      <a:pt x="4980" y="14193"/>
                      <a:pt x="6169" y="14470"/>
                      <a:pt x="7412" y="14470"/>
                    </a:cubicBezTo>
                    <a:cubicBezTo>
                      <a:pt x="7430" y="14470"/>
                      <a:pt x="7448" y="14470"/>
                      <a:pt x="7466" y="14470"/>
                    </a:cubicBezTo>
                    <a:cubicBezTo>
                      <a:pt x="8409" y="14468"/>
                      <a:pt x="8847" y="14408"/>
                      <a:pt x="9506" y="14153"/>
                    </a:cubicBezTo>
                    <a:cubicBezTo>
                      <a:pt x="11548" y="13367"/>
                      <a:pt x="13232" y="12123"/>
                      <a:pt x="14402" y="10245"/>
                    </a:cubicBezTo>
                    <a:cubicBezTo>
                      <a:pt x="14772" y="9652"/>
                      <a:pt x="15065" y="9026"/>
                      <a:pt x="15124" y="8320"/>
                    </a:cubicBezTo>
                    <a:cubicBezTo>
                      <a:pt x="15163" y="7806"/>
                      <a:pt x="15190" y="7289"/>
                      <a:pt x="15210" y="6775"/>
                    </a:cubicBezTo>
                    <a:cubicBezTo>
                      <a:pt x="15220" y="6554"/>
                      <a:pt x="15202" y="6333"/>
                      <a:pt x="15190" y="6112"/>
                    </a:cubicBezTo>
                    <a:cubicBezTo>
                      <a:pt x="15171" y="5832"/>
                      <a:pt x="15132" y="5547"/>
                      <a:pt x="15128" y="5265"/>
                    </a:cubicBezTo>
                    <a:cubicBezTo>
                      <a:pt x="15118" y="4657"/>
                      <a:pt x="15054" y="4056"/>
                      <a:pt x="14905" y="3465"/>
                    </a:cubicBezTo>
                    <a:cubicBezTo>
                      <a:pt x="14758" y="2880"/>
                      <a:pt x="14516" y="2344"/>
                      <a:pt x="14134" y="1873"/>
                    </a:cubicBezTo>
                    <a:cubicBezTo>
                      <a:pt x="13581" y="1192"/>
                      <a:pt x="12863" y="750"/>
                      <a:pt x="12061" y="431"/>
                    </a:cubicBezTo>
                    <a:cubicBezTo>
                      <a:pt x="11329" y="138"/>
                      <a:pt x="10573" y="1"/>
                      <a:pt x="97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2581700" y="3218600"/>
                <a:ext cx="365825" cy="347300"/>
              </a:xfrm>
              <a:custGeom>
                <a:rect b="b" l="l" r="r" t="t"/>
                <a:pathLst>
                  <a:path extrusionOk="0" h="13892" w="14633">
                    <a:moveTo>
                      <a:pt x="9516" y="0"/>
                    </a:moveTo>
                    <a:cubicBezTo>
                      <a:pt x="8407" y="0"/>
                      <a:pt x="7332" y="223"/>
                      <a:pt x="6273" y="559"/>
                    </a:cubicBezTo>
                    <a:cubicBezTo>
                      <a:pt x="5291" y="870"/>
                      <a:pt x="4403" y="1376"/>
                      <a:pt x="3552" y="1942"/>
                    </a:cubicBezTo>
                    <a:cubicBezTo>
                      <a:pt x="3286" y="2122"/>
                      <a:pt x="3030" y="2329"/>
                      <a:pt x="2803" y="2556"/>
                    </a:cubicBezTo>
                    <a:cubicBezTo>
                      <a:pt x="2468" y="2894"/>
                      <a:pt x="2154" y="3254"/>
                      <a:pt x="1846" y="3620"/>
                    </a:cubicBezTo>
                    <a:cubicBezTo>
                      <a:pt x="1334" y="4224"/>
                      <a:pt x="898" y="4874"/>
                      <a:pt x="581" y="5605"/>
                    </a:cubicBezTo>
                    <a:cubicBezTo>
                      <a:pt x="207" y="6468"/>
                      <a:pt x="0" y="7362"/>
                      <a:pt x="43" y="8301"/>
                    </a:cubicBezTo>
                    <a:cubicBezTo>
                      <a:pt x="72" y="8884"/>
                      <a:pt x="133" y="9463"/>
                      <a:pt x="192" y="10044"/>
                    </a:cubicBezTo>
                    <a:cubicBezTo>
                      <a:pt x="223" y="10339"/>
                      <a:pt x="297" y="10625"/>
                      <a:pt x="465" y="10875"/>
                    </a:cubicBezTo>
                    <a:cubicBezTo>
                      <a:pt x="677" y="11192"/>
                      <a:pt x="917" y="11487"/>
                      <a:pt x="1199" y="11744"/>
                    </a:cubicBezTo>
                    <a:cubicBezTo>
                      <a:pt x="1612" y="12129"/>
                      <a:pt x="2101" y="12413"/>
                      <a:pt x="2580" y="12704"/>
                    </a:cubicBezTo>
                    <a:cubicBezTo>
                      <a:pt x="3079" y="13009"/>
                      <a:pt x="3632" y="13181"/>
                      <a:pt x="4178" y="13367"/>
                    </a:cubicBezTo>
                    <a:cubicBezTo>
                      <a:pt x="5148" y="13702"/>
                      <a:pt x="6148" y="13878"/>
                      <a:pt x="7179" y="13888"/>
                    </a:cubicBezTo>
                    <a:cubicBezTo>
                      <a:pt x="7308" y="13888"/>
                      <a:pt x="7437" y="13892"/>
                      <a:pt x="7566" y="13892"/>
                    </a:cubicBezTo>
                    <a:cubicBezTo>
                      <a:pt x="7647" y="13892"/>
                      <a:pt x="7727" y="13890"/>
                      <a:pt x="7807" y="13886"/>
                    </a:cubicBezTo>
                    <a:cubicBezTo>
                      <a:pt x="7961" y="13878"/>
                      <a:pt x="8112" y="13860"/>
                      <a:pt x="8264" y="13833"/>
                    </a:cubicBezTo>
                    <a:cubicBezTo>
                      <a:pt x="8804" y="13727"/>
                      <a:pt x="9313" y="13516"/>
                      <a:pt x="9812" y="13283"/>
                    </a:cubicBezTo>
                    <a:cubicBezTo>
                      <a:pt x="10872" y="12788"/>
                      <a:pt x="11819" y="12135"/>
                      <a:pt x="12658" y="11323"/>
                    </a:cubicBezTo>
                    <a:cubicBezTo>
                      <a:pt x="13217" y="10781"/>
                      <a:pt x="13648" y="10144"/>
                      <a:pt x="14033" y="9473"/>
                    </a:cubicBezTo>
                    <a:cubicBezTo>
                      <a:pt x="14313" y="8980"/>
                      <a:pt x="14498" y="8454"/>
                      <a:pt x="14547" y="7884"/>
                    </a:cubicBezTo>
                    <a:cubicBezTo>
                      <a:pt x="14610" y="7133"/>
                      <a:pt x="14633" y="6378"/>
                      <a:pt x="14579" y="5623"/>
                    </a:cubicBezTo>
                    <a:cubicBezTo>
                      <a:pt x="14565" y="5414"/>
                      <a:pt x="14549" y="5204"/>
                      <a:pt x="14551" y="4993"/>
                    </a:cubicBezTo>
                    <a:cubicBezTo>
                      <a:pt x="14559" y="4424"/>
                      <a:pt x="14498" y="3863"/>
                      <a:pt x="14360" y="3311"/>
                    </a:cubicBezTo>
                    <a:cubicBezTo>
                      <a:pt x="14148" y="2460"/>
                      <a:pt x="13732" y="1730"/>
                      <a:pt x="13037" y="1185"/>
                    </a:cubicBezTo>
                    <a:cubicBezTo>
                      <a:pt x="12126" y="475"/>
                      <a:pt x="11093" y="76"/>
                      <a:pt x="9937" y="11"/>
                    </a:cubicBezTo>
                    <a:cubicBezTo>
                      <a:pt x="9796" y="4"/>
                      <a:pt x="9656" y="0"/>
                      <a:pt x="9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2786075" y="3443000"/>
                <a:ext cx="37625" cy="42800"/>
              </a:xfrm>
              <a:custGeom>
                <a:rect b="b" l="l" r="r" t="t"/>
                <a:pathLst>
                  <a:path extrusionOk="0" h="1712" w="1505">
                    <a:moveTo>
                      <a:pt x="990" y="0"/>
                    </a:moveTo>
                    <a:cubicBezTo>
                      <a:pt x="964" y="0"/>
                      <a:pt x="939" y="8"/>
                      <a:pt x="915" y="25"/>
                    </a:cubicBezTo>
                    <a:cubicBezTo>
                      <a:pt x="850" y="72"/>
                      <a:pt x="864" y="154"/>
                      <a:pt x="929" y="283"/>
                    </a:cubicBezTo>
                    <a:cubicBezTo>
                      <a:pt x="1015" y="461"/>
                      <a:pt x="1103" y="639"/>
                      <a:pt x="1159" y="829"/>
                    </a:cubicBezTo>
                    <a:cubicBezTo>
                      <a:pt x="1191" y="941"/>
                      <a:pt x="1187" y="1078"/>
                      <a:pt x="1157" y="1195"/>
                    </a:cubicBezTo>
                    <a:cubicBezTo>
                      <a:pt x="1124" y="1327"/>
                      <a:pt x="1042" y="1400"/>
                      <a:pt x="944" y="1400"/>
                    </a:cubicBezTo>
                    <a:cubicBezTo>
                      <a:pt x="888" y="1400"/>
                      <a:pt x="828" y="1377"/>
                      <a:pt x="768" y="1328"/>
                    </a:cubicBezTo>
                    <a:cubicBezTo>
                      <a:pt x="641" y="1220"/>
                      <a:pt x="303" y="774"/>
                      <a:pt x="279" y="737"/>
                    </a:cubicBezTo>
                    <a:cubicBezTo>
                      <a:pt x="247" y="685"/>
                      <a:pt x="203" y="657"/>
                      <a:pt x="153" y="657"/>
                    </a:cubicBezTo>
                    <a:cubicBezTo>
                      <a:pt x="132" y="657"/>
                      <a:pt x="111" y="662"/>
                      <a:pt x="89" y="671"/>
                    </a:cubicBezTo>
                    <a:cubicBezTo>
                      <a:pt x="15" y="704"/>
                      <a:pt x="1" y="808"/>
                      <a:pt x="13" y="880"/>
                    </a:cubicBezTo>
                    <a:cubicBezTo>
                      <a:pt x="21" y="919"/>
                      <a:pt x="363" y="1420"/>
                      <a:pt x="539" y="1553"/>
                    </a:cubicBezTo>
                    <a:cubicBezTo>
                      <a:pt x="662" y="1648"/>
                      <a:pt x="795" y="1711"/>
                      <a:pt x="939" y="1711"/>
                    </a:cubicBezTo>
                    <a:cubicBezTo>
                      <a:pt x="1003" y="1711"/>
                      <a:pt x="1070" y="1698"/>
                      <a:pt x="1138" y="1670"/>
                    </a:cubicBezTo>
                    <a:cubicBezTo>
                      <a:pt x="1373" y="1574"/>
                      <a:pt x="1466" y="1371"/>
                      <a:pt x="1496" y="1134"/>
                    </a:cubicBezTo>
                    <a:cubicBezTo>
                      <a:pt x="1502" y="1097"/>
                      <a:pt x="1502" y="1064"/>
                      <a:pt x="1504" y="1011"/>
                    </a:cubicBezTo>
                    <a:cubicBezTo>
                      <a:pt x="1492" y="690"/>
                      <a:pt x="1361" y="393"/>
                      <a:pt x="1169" y="123"/>
                    </a:cubicBezTo>
                    <a:cubicBezTo>
                      <a:pt x="1112" y="41"/>
                      <a:pt x="1049" y="0"/>
                      <a:pt x="9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2751100" y="3479100"/>
                <a:ext cx="14650" cy="17900"/>
              </a:xfrm>
              <a:custGeom>
                <a:rect b="b" l="l" r="r" t="t"/>
                <a:pathLst>
                  <a:path extrusionOk="0" h="716" w="586">
                    <a:moveTo>
                      <a:pt x="195" y="0"/>
                    </a:moveTo>
                    <a:cubicBezTo>
                      <a:pt x="161" y="0"/>
                      <a:pt x="129" y="6"/>
                      <a:pt x="107" y="19"/>
                    </a:cubicBezTo>
                    <a:cubicBezTo>
                      <a:pt x="51" y="50"/>
                      <a:pt x="0" y="146"/>
                      <a:pt x="4" y="213"/>
                    </a:cubicBezTo>
                    <a:cubicBezTo>
                      <a:pt x="10" y="389"/>
                      <a:pt x="84" y="543"/>
                      <a:pt x="225" y="655"/>
                    </a:cubicBezTo>
                    <a:cubicBezTo>
                      <a:pt x="271" y="693"/>
                      <a:pt x="321" y="716"/>
                      <a:pt x="375" y="716"/>
                    </a:cubicBezTo>
                    <a:cubicBezTo>
                      <a:pt x="404" y="716"/>
                      <a:pt x="434" y="709"/>
                      <a:pt x="465" y="694"/>
                    </a:cubicBezTo>
                    <a:cubicBezTo>
                      <a:pt x="559" y="647"/>
                      <a:pt x="585" y="569"/>
                      <a:pt x="583" y="422"/>
                    </a:cubicBezTo>
                    <a:cubicBezTo>
                      <a:pt x="561" y="287"/>
                      <a:pt x="487" y="130"/>
                      <a:pt x="326" y="31"/>
                    </a:cubicBezTo>
                    <a:cubicBezTo>
                      <a:pt x="291" y="11"/>
                      <a:pt x="241" y="0"/>
                      <a:pt x="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7"/>
              <p:cNvSpPr/>
              <p:nvPr/>
            </p:nvSpPr>
            <p:spPr>
              <a:xfrm>
                <a:off x="2832375" y="3419050"/>
                <a:ext cx="14650" cy="17925"/>
              </a:xfrm>
              <a:custGeom>
                <a:rect b="b" l="l" r="r" t="t"/>
                <a:pathLst>
                  <a:path extrusionOk="0" h="717" w="586">
                    <a:moveTo>
                      <a:pt x="195" y="0"/>
                    </a:moveTo>
                    <a:cubicBezTo>
                      <a:pt x="160" y="0"/>
                      <a:pt x="128" y="6"/>
                      <a:pt x="105" y="19"/>
                    </a:cubicBezTo>
                    <a:cubicBezTo>
                      <a:pt x="51" y="50"/>
                      <a:pt x="0" y="148"/>
                      <a:pt x="2" y="213"/>
                    </a:cubicBezTo>
                    <a:cubicBezTo>
                      <a:pt x="10" y="389"/>
                      <a:pt x="84" y="543"/>
                      <a:pt x="225" y="655"/>
                    </a:cubicBezTo>
                    <a:cubicBezTo>
                      <a:pt x="270" y="693"/>
                      <a:pt x="321" y="716"/>
                      <a:pt x="374" y="716"/>
                    </a:cubicBezTo>
                    <a:cubicBezTo>
                      <a:pt x="403" y="716"/>
                      <a:pt x="433" y="709"/>
                      <a:pt x="463" y="694"/>
                    </a:cubicBezTo>
                    <a:cubicBezTo>
                      <a:pt x="559" y="649"/>
                      <a:pt x="585" y="569"/>
                      <a:pt x="583" y="424"/>
                    </a:cubicBezTo>
                    <a:cubicBezTo>
                      <a:pt x="563" y="287"/>
                      <a:pt x="487" y="130"/>
                      <a:pt x="326" y="31"/>
                    </a:cubicBezTo>
                    <a:cubicBezTo>
                      <a:pt x="291" y="11"/>
                      <a:pt x="241" y="0"/>
                      <a:pt x="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2599650" y="3238975"/>
                <a:ext cx="291300" cy="248275"/>
              </a:xfrm>
              <a:custGeom>
                <a:rect b="b" l="l" r="r" t="t"/>
                <a:pathLst>
                  <a:path extrusionOk="0" h="9931" w="11652">
                    <a:moveTo>
                      <a:pt x="6697" y="522"/>
                    </a:moveTo>
                    <a:cubicBezTo>
                      <a:pt x="6813" y="522"/>
                      <a:pt x="6885" y="599"/>
                      <a:pt x="6858" y="720"/>
                    </a:cubicBezTo>
                    <a:cubicBezTo>
                      <a:pt x="6811" y="941"/>
                      <a:pt x="6754" y="1160"/>
                      <a:pt x="6688" y="1375"/>
                    </a:cubicBezTo>
                    <a:cubicBezTo>
                      <a:pt x="6652" y="1487"/>
                      <a:pt x="6590" y="1594"/>
                      <a:pt x="6535" y="1698"/>
                    </a:cubicBezTo>
                    <a:cubicBezTo>
                      <a:pt x="6512" y="1741"/>
                      <a:pt x="6482" y="1794"/>
                      <a:pt x="6441" y="1813"/>
                    </a:cubicBezTo>
                    <a:cubicBezTo>
                      <a:pt x="6375" y="1841"/>
                      <a:pt x="6302" y="1841"/>
                      <a:pt x="6232" y="1854"/>
                    </a:cubicBezTo>
                    <a:cubicBezTo>
                      <a:pt x="6230" y="1790"/>
                      <a:pt x="6216" y="1727"/>
                      <a:pt x="6226" y="1665"/>
                    </a:cubicBezTo>
                    <a:cubicBezTo>
                      <a:pt x="6263" y="1401"/>
                      <a:pt x="6318" y="1144"/>
                      <a:pt x="6355" y="880"/>
                    </a:cubicBezTo>
                    <a:cubicBezTo>
                      <a:pt x="6386" y="671"/>
                      <a:pt x="6517" y="524"/>
                      <a:pt x="6697" y="522"/>
                    </a:cubicBezTo>
                    <a:close/>
                    <a:moveTo>
                      <a:pt x="5926" y="765"/>
                    </a:moveTo>
                    <a:cubicBezTo>
                      <a:pt x="6024" y="765"/>
                      <a:pt x="6096" y="839"/>
                      <a:pt x="6077" y="945"/>
                    </a:cubicBezTo>
                    <a:cubicBezTo>
                      <a:pt x="6036" y="1174"/>
                      <a:pt x="5985" y="1401"/>
                      <a:pt x="5923" y="1624"/>
                    </a:cubicBezTo>
                    <a:cubicBezTo>
                      <a:pt x="5884" y="1764"/>
                      <a:pt x="5772" y="1850"/>
                      <a:pt x="5639" y="1895"/>
                    </a:cubicBezTo>
                    <a:cubicBezTo>
                      <a:pt x="5608" y="1905"/>
                      <a:pt x="5581" y="1911"/>
                      <a:pt x="5558" y="1911"/>
                    </a:cubicBezTo>
                    <a:cubicBezTo>
                      <a:pt x="5489" y="1911"/>
                      <a:pt x="5453" y="1863"/>
                      <a:pt x="5442" y="1768"/>
                    </a:cubicBezTo>
                    <a:cubicBezTo>
                      <a:pt x="5424" y="1586"/>
                      <a:pt x="5410" y="1406"/>
                      <a:pt x="5389" y="1197"/>
                    </a:cubicBezTo>
                    <a:cubicBezTo>
                      <a:pt x="5387" y="1056"/>
                      <a:pt x="5461" y="931"/>
                      <a:pt x="5618" y="863"/>
                    </a:cubicBezTo>
                    <a:cubicBezTo>
                      <a:pt x="5702" y="831"/>
                      <a:pt x="5788" y="796"/>
                      <a:pt x="5874" y="771"/>
                    </a:cubicBezTo>
                    <a:cubicBezTo>
                      <a:pt x="5892" y="767"/>
                      <a:pt x="5909" y="765"/>
                      <a:pt x="5926" y="765"/>
                    </a:cubicBezTo>
                    <a:close/>
                    <a:moveTo>
                      <a:pt x="4965" y="1133"/>
                    </a:moveTo>
                    <a:cubicBezTo>
                      <a:pt x="5036" y="1133"/>
                      <a:pt x="5095" y="1186"/>
                      <a:pt x="5127" y="1273"/>
                    </a:cubicBezTo>
                    <a:cubicBezTo>
                      <a:pt x="5138" y="1307"/>
                      <a:pt x="5146" y="1340"/>
                      <a:pt x="5152" y="1373"/>
                    </a:cubicBezTo>
                    <a:cubicBezTo>
                      <a:pt x="5158" y="1453"/>
                      <a:pt x="5164" y="1532"/>
                      <a:pt x="5174" y="1645"/>
                    </a:cubicBezTo>
                    <a:cubicBezTo>
                      <a:pt x="5164" y="1708"/>
                      <a:pt x="5158" y="1802"/>
                      <a:pt x="5136" y="1895"/>
                    </a:cubicBezTo>
                    <a:cubicBezTo>
                      <a:pt x="5097" y="2034"/>
                      <a:pt x="5039" y="2070"/>
                      <a:pt x="4906" y="2079"/>
                    </a:cubicBezTo>
                    <a:cubicBezTo>
                      <a:pt x="4898" y="2079"/>
                      <a:pt x="4889" y="2079"/>
                      <a:pt x="4881" y="2079"/>
                    </a:cubicBezTo>
                    <a:cubicBezTo>
                      <a:pt x="4772" y="2079"/>
                      <a:pt x="4723" y="2039"/>
                      <a:pt x="4673" y="1923"/>
                    </a:cubicBezTo>
                    <a:cubicBezTo>
                      <a:pt x="4616" y="1794"/>
                      <a:pt x="4563" y="1665"/>
                      <a:pt x="4509" y="1534"/>
                    </a:cubicBezTo>
                    <a:cubicBezTo>
                      <a:pt x="4469" y="1432"/>
                      <a:pt x="4499" y="1350"/>
                      <a:pt x="4585" y="1299"/>
                    </a:cubicBezTo>
                    <a:cubicBezTo>
                      <a:pt x="4687" y="1238"/>
                      <a:pt x="4796" y="1185"/>
                      <a:pt x="4906" y="1144"/>
                    </a:cubicBezTo>
                    <a:cubicBezTo>
                      <a:pt x="4927" y="1136"/>
                      <a:pt x="4946" y="1133"/>
                      <a:pt x="4965" y="1133"/>
                    </a:cubicBezTo>
                    <a:close/>
                    <a:moveTo>
                      <a:pt x="4112" y="1578"/>
                    </a:moveTo>
                    <a:cubicBezTo>
                      <a:pt x="4182" y="1578"/>
                      <a:pt x="4251" y="1619"/>
                      <a:pt x="4286" y="1698"/>
                    </a:cubicBezTo>
                    <a:cubicBezTo>
                      <a:pt x="4346" y="1827"/>
                      <a:pt x="4395" y="1960"/>
                      <a:pt x="4432" y="2095"/>
                    </a:cubicBezTo>
                    <a:cubicBezTo>
                      <a:pt x="4460" y="2195"/>
                      <a:pt x="4397" y="2279"/>
                      <a:pt x="4295" y="2314"/>
                    </a:cubicBezTo>
                    <a:cubicBezTo>
                      <a:pt x="4263" y="2324"/>
                      <a:pt x="4234" y="2330"/>
                      <a:pt x="4208" y="2330"/>
                    </a:cubicBezTo>
                    <a:cubicBezTo>
                      <a:pt x="4141" y="2330"/>
                      <a:pt x="4092" y="2295"/>
                      <a:pt x="4059" y="2222"/>
                    </a:cubicBezTo>
                    <a:cubicBezTo>
                      <a:pt x="3998" y="2085"/>
                      <a:pt x="3945" y="1942"/>
                      <a:pt x="3885" y="1802"/>
                    </a:cubicBezTo>
                    <a:cubicBezTo>
                      <a:pt x="3914" y="1688"/>
                      <a:pt x="3971" y="1608"/>
                      <a:pt x="4068" y="1584"/>
                    </a:cubicBezTo>
                    <a:cubicBezTo>
                      <a:pt x="4082" y="1580"/>
                      <a:pt x="4097" y="1578"/>
                      <a:pt x="4112" y="1578"/>
                    </a:cubicBezTo>
                    <a:close/>
                    <a:moveTo>
                      <a:pt x="7740" y="335"/>
                    </a:moveTo>
                    <a:cubicBezTo>
                      <a:pt x="7789" y="335"/>
                      <a:pt x="7842" y="339"/>
                      <a:pt x="7898" y="346"/>
                    </a:cubicBezTo>
                    <a:cubicBezTo>
                      <a:pt x="7940" y="350"/>
                      <a:pt x="7985" y="358"/>
                      <a:pt x="8028" y="374"/>
                    </a:cubicBezTo>
                    <a:cubicBezTo>
                      <a:pt x="8284" y="462"/>
                      <a:pt x="8327" y="530"/>
                      <a:pt x="8247" y="769"/>
                    </a:cubicBezTo>
                    <a:cubicBezTo>
                      <a:pt x="8202" y="910"/>
                      <a:pt x="8153" y="1048"/>
                      <a:pt x="8086" y="1178"/>
                    </a:cubicBezTo>
                    <a:cubicBezTo>
                      <a:pt x="7879" y="1588"/>
                      <a:pt x="7580" y="1931"/>
                      <a:pt x="7243" y="2236"/>
                    </a:cubicBezTo>
                    <a:cubicBezTo>
                      <a:pt x="7163" y="2310"/>
                      <a:pt x="7057" y="2351"/>
                      <a:pt x="6999" y="2384"/>
                    </a:cubicBezTo>
                    <a:cubicBezTo>
                      <a:pt x="6801" y="2384"/>
                      <a:pt x="6670" y="2185"/>
                      <a:pt x="6719" y="2013"/>
                    </a:cubicBezTo>
                    <a:cubicBezTo>
                      <a:pt x="6750" y="1905"/>
                      <a:pt x="6799" y="1800"/>
                      <a:pt x="6850" y="1700"/>
                    </a:cubicBezTo>
                    <a:cubicBezTo>
                      <a:pt x="6983" y="1449"/>
                      <a:pt x="7075" y="1185"/>
                      <a:pt x="7126" y="902"/>
                    </a:cubicBezTo>
                    <a:cubicBezTo>
                      <a:pt x="7198" y="515"/>
                      <a:pt x="7391" y="335"/>
                      <a:pt x="7740" y="335"/>
                    </a:cubicBezTo>
                    <a:close/>
                    <a:moveTo>
                      <a:pt x="3525" y="1890"/>
                    </a:moveTo>
                    <a:cubicBezTo>
                      <a:pt x="3526" y="1890"/>
                      <a:pt x="3528" y="1890"/>
                      <a:pt x="3529" y="1890"/>
                    </a:cubicBezTo>
                    <a:cubicBezTo>
                      <a:pt x="3562" y="1890"/>
                      <a:pt x="3615" y="1909"/>
                      <a:pt x="3630" y="1933"/>
                    </a:cubicBezTo>
                    <a:cubicBezTo>
                      <a:pt x="3716" y="2109"/>
                      <a:pt x="3793" y="2289"/>
                      <a:pt x="3855" y="2426"/>
                    </a:cubicBezTo>
                    <a:cubicBezTo>
                      <a:pt x="3858" y="2587"/>
                      <a:pt x="3752" y="2679"/>
                      <a:pt x="3637" y="2679"/>
                    </a:cubicBezTo>
                    <a:cubicBezTo>
                      <a:pt x="3626" y="2679"/>
                      <a:pt x="3615" y="2678"/>
                      <a:pt x="3603" y="2676"/>
                    </a:cubicBezTo>
                    <a:cubicBezTo>
                      <a:pt x="3388" y="2635"/>
                      <a:pt x="3233" y="2279"/>
                      <a:pt x="3276" y="2089"/>
                    </a:cubicBezTo>
                    <a:cubicBezTo>
                      <a:pt x="3296" y="2004"/>
                      <a:pt x="3437" y="1890"/>
                      <a:pt x="3525" y="1890"/>
                    </a:cubicBezTo>
                    <a:close/>
                    <a:moveTo>
                      <a:pt x="9416" y="360"/>
                    </a:moveTo>
                    <a:cubicBezTo>
                      <a:pt x="9606" y="399"/>
                      <a:pt x="9792" y="419"/>
                      <a:pt x="9974" y="479"/>
                    </a:cubicBezTo>
                    <a:cubicBezTo>
                      <a:pt x="10238" y="556"/>
                      <a:pt x="10383" y="788"/>
                      <a:pt x="10199" y="1074"/>
                    </a:cubicBezTo>
                    <a:cubicBezTo>
                      <a:pt x="10011" y="1369"/>
                      <a:pt x="9790" y="1635"/>
                      <a:pt x="9524" y="1858"/>
                    </a:cubicBezTo>
                    <a:cubicBezTo>
                      <a:pt x="8931" y="2353"/>
                      <a:pt x="8266" y="2723"/>
                      <a:pt x="7525" y="2952"/>
                    </a:cubicBezTo>
                    <a:cubicBezTo>
                      <a:pt x="7476" y="2965"/>
                      <a:pt x="7427" y="2983"/>
                      <a:pt x="7376" y="2989"/>
                    </a:cubicBezTo>
                    <a:cubicBezTo>
                      <a:pt x="7359" y="2992"/>
                      <a:pt x="7343" y="2993"/>
                      <a:pt x="7327" y="2993"/>
                    </a:cubicBezTo>
                    <a:cubicBezTo>
                      <a:pt x="7248" y="2993"/>
                      <a:pt x="7183" y="2959"/>
                      <a:pt x="7138" y="2891"/>
                    </a:cubicBezTo>
                    <a:cubicBezTo>
                      <a:pt x="7087" y="2813"/>
                      <a:pt x="7147" y="2748"/>
                      <a:pt x="7190" y="2690"/>
                    </a:cubicBezTo>
                    <a:cubicBezTo>
                      <a:pt x="7243" y="2625"/>
                      <a:pt x="7308" y="2570"/>
                      <a:pt x="7368" y="2508"/>
                    </a:cubicBezTo>
                    <a:cubicBezTo>
                      <a:pt x="7560" y="2310"/>
                      <a:pt x="7762" y="2118"/>
                      <a:pt x="7945" y="1909"/>
                    </a:cubicBezTo>
                    <a:cubicBezTo>
                      <a:pt x="8215" y="1596"/>
                      <a:pt x="8407" y="1236"/>
                      <a:pt x="8540" y="847"/>
                    </a:cubicBezTo>
                    <a:cubicBezTo>
                      <a:pt x="8620" y="620"/>
                      <a:pt x="8751" y="466"/>
                      <a:pt x="9002" y="432"/>
                    </a:cubicBezTo>
                    <a:cubicBezTo>
                      <a:pt x="9143" y="415"/>
                      <a:pt x="9281" y="383"/>
                      <a:pt x="9416" y="360"/>
                    </a:cubicBezTo>
                    <a:close/>
                    <a:moveTo>
                      <a:pt x="2944" y="2318"/>
                    </a:moveTo>
                    <a:cubicBezTo>
                      <a:pt x="2979" y="2318"/>
                      <a:pt x="3012" y="2334"/>
                      <a:pt x="3034" y="2375"/>
                    </a:cubicBezTo>
                    <a:cubicBezTo>
                      <a:pt x="3122" y="2545"/>
                      <a:pt x="3208" y="2719"/>
                      <a:pt x="3292" y="2891"/>
                    </a:cubicBezTo>
                    <a:cubicBezTo>
                      <a:pt x="3300" y="2903"/>
                      <a:pt x="3296" y="2924"/>
                      <a:pt x="3296" y="2926"/>
                    </a:cubicBezTo>
                    <a:cubicBezTo>
                      <a:pt x="3296" y="3044"/>
                      <a:pt x="3239" y="3112"/>
                      <a:pt x="3151" y="3157"/>
                    </a:cubicBezTo>
                    <a:cubicBezTo>
                      <a:pt x="3116" y="3172"/>
                      <a:pt x="3079" y="3182"/>
                      <a:pt x="3043" y="3182"/>
                    </a:cubicBezTo>
                    <a:cubicBezTo>
                      <a:pt x="2993" y="3182"/>
                      <a:pt x="2944" y="3165"/>
                      <a:pt x="2901" y="3122"/>
                    </a:cubicBezTo>
                    <a:cubicBezTo>
                      <a:pt x="2811" y="3028"/>
                      <a:pt x="2723" y="2932"/>
                      <a:pt x="2635" y="2836"/>
                    </a:cubicBezTo>
                    <a:cubicBezTo>
                      <a:pt x="2578" y="2778"/>
                      <a:pt x="2580" y="2705"/>
                      <a:pt x="2605" y="2631"/>
                    </a:cubicBezTo>
                    <a:cubicBezTo>
                      <a:pt x="2646" y="2498"/>
                      <a:pt x="2740" y="2412"/>
                      <a:pt x="2854" y="2345"/>
                    </a:cubicBezTo>
                    <a:cubicBezTo>
                      <a:pt x="2883" y="2329"/>
                      <a:pt x="2914" y="2318"/>
                      <a:pt x="2944" y="2318"/>
                    </a:cubicBezTo>
                    <a:close/>
                    <a:moveTo>
                      <a:pt x="10753" y="925"/>
                    </a:moveTo>
                    <a:cubicBezTo>
                      <a:pt x="10824" y="925"/>
                      <a:pt x="10898" y="960"/>
                      <a:pt x="10973" y="1035"/>
                    </a:cubicBezTo>
                    <a:cubicBezTo>
                      <a:pt x="11273" y="1338"/>
                      <a:pt x="11284" y="1633"/>
                      <a:pt x="11065" y="2042"/>
                    </a:cubicBezTo>
                    <a:cubicBezTo>
                      <a:pt x="11005" y="2154"/>
                      <a:pt x="10917" y="2261"/>
                      <a:pt x="10819" y="2341"/>
                    </a:cubicBezTo>
                    <a:cubicBezTo>
                      <a:pt x="10056" y="2958"/>
                      <a:pt x="9205" y="3388"/>
                      <a:pt x="8225" y="3535"/>
                    </a:cubicBezTo>
                    <a:cubicBezTo>
                      <a:pt x="8174" y="3542"/>
                      <a:pt x="8123" y="3542"/>
                      <a:pt x="8071" y="3548"/>
                    </a:cubicBezTo>
                    <a:cubicBezTo>
                      <a:pt x="8054" y="3549"/>
                      <a:pt x="8038" y="3550"/>
                      <a:pt x="8021" y="3550"/>
                    </a:cubicBezTo>
                    <a:cubicBezTo>
                      <a:pt x="7875" y="3550"/>
                      <a:pt x="7748" y="3493"/>
                      <a:pt x="7634" y="3394"/>
                    </a:cubicBezTo>
                    <a:cubicBezTo>
                      <a:pt x="7519" y="3292"/>
                      <a:pt x="7535" y="3241"/>
                      <a:pt x="7681" y="3181"/>
                    </a:cubicBezTo>
                    <a:cubicBezTo>
                      <a:pt x="7990" y="3059"/>
                      <a:pt x="8307" y="2948"/>
                      <a:pt x="8605" y="2801"/>
                    </a:cubicBezTo>
                    <a:cubicBezTo>
                      <a:pt x="9188" y="2508"/>
                      <a:pt x="9727" y="2148"/>
                      <a:pt x="10140" y="1637"/>
                    </a:cubicBezTo>
                    <a:cubicBezTo>
                      <a:pt x="10275" y="1471"/>
                      <a:pt x="10392" y="1289"/>
                      <a:pt x="10504" y="1105"/>
                    </a:cubicBezTo>
                    <a:cubicBezTo>
                      <a:pt x="10575" y="987"/>
                      <a:pt x="10661" y="925"/>
                      <a:pt x="10753" y="925"/>
                    </a:cubicBezTo>
                    <a:close/>
                    <a:moveTo>
                      <a:pt x="2288" y="2879"/>
                    </a:moveTo>
                    <a:cubicBezTo>
                      <a:pt x="2315" y="2879"/>
                      <a:pt x="2343" y="2886"/>
                      <a:pt x="2374" y="2903"/>
                    </a:cubicBezTo>
                    <a:cubicBezTo>
                      <a:pt x="2402" y="2917"/>
                      <a:pt x="2435" y="2934"/>
                      <a:pt x="2455" y="2958"/>
                    </a:cubicBezTo>
                    <a:cubicBezTo>
                      <a:pt x="2547" y="3079"/>
                      <a:pt x="2644" y="3200"/>
                      <a:pt x="2730" y="3325"/>
                    </a:cubicBezTo>
                    <a:cubicBezTo>
                      <a:pt x="2764" y="3382"/>
                      <a:pt x="2775" y="3449"/>
                      <a:pt x="2801" y="3517"/>
                    </a:cubicBezTo>
                    <a:cubicBezTo>
                      <a:pt x="2779" y="3587"/>
                      <a:pt x="2762" y="3652"/>
                      <a:pt x="2732" y="3709"/>
                    </a:cubicBezTo>
                    <a:cubicBezTo>
                      <a:pt x="2678" y="3799"/>
                      <a:pt x="2624" y="3844"/>
                      <a:pt x="2559" y="3844"/>
                    </a:cubicBezTo>
                    <a:cubicBezTo>
                      <a:pt x="2513" y="3844"/>
                      <a:pt x="2461" y="3820"/>
                      <a:pt x="2400" y="3773"/>
                    </a:cubicBezTo>
                    <a:cubicBezTo>
                      <a:pt x="2241" y="3648"/>
                      <a:pt x="2089" y="3511"/>
                      <a:pt x="2003" y="3316"/>
                    </a:cubicBezTo>
                    <a:cubicBezTo>
                      <a:pt x="1940" y="3169"/>
                      <a:pt x="2024" y="3077"/>
                      <a:pt x="2108" y="2987"/>
                    </a:cubicBezTo>
                    <a:cubicBezTo>
                      <a:pt x="2159" y="2933"/>
                      <a:pt x="2216" y="2879"/>
                      <a:pt x="2288" y="2879"/>
                    </a:cubicBezTo>
                    <a:close/>
                    <a:moveTo>
                      <a:pt x="10926" y="2638"/>
                    </a:moveTo>
                    <a:cubicBezTo>
                      <a:pt x="10942" y="2638"/>
                      <a:pt x="10960" y="2646"/>
                      <a:pt x="10979" y="2666"/>
                    </a:cubicBezTo>
                    <a:cubicBezTo>
                      <a:pt x="11016" y="2701"/>
                      <a:pt x="11011" y="2803"/>
                      <a:pt x="10995" y="2864"/>
                    </a:cubicBezTo>
                    <a:cubicBezTo>
                      <a:pt x="10917" y="3130"/>
                      <a:pt x="10815" y="3386"/>
                      <a:pt x="10643" y="3611"/>
                    </a:cubicBezTo>
                    <a:cubicBezTo>
                      <a:pt x="10498" y="3801"/>
                      <a:pt x="10320" y="3936"/>
                      <a:pt x="10095" y="4018"/>
                    </a:cubicBezTo>
                    <a:cubicBezTo>
                      <a:pt x="9698" y="4163"/>
                      <a:pt x="9287" y="4227"/>
                      <a:pt x="8865" y="4253"/>
                    </a:cubicBezTo>
                    <a:cubicBezTo>
                      <a:pt x="8718" y="4245"/>
                      <a:pt x="8573" y="4241"/>
                      <a:pt x="8421" y="4231"/>
                    </a:cubicBezTo>
                    <a:cubicBezTo>
                      <a:pt x="8309" y="4217"/>
                      <a:pt x="8217" y="4123"/>
                      <a:pt x="8206" y="4026"/>
                    </a:cubicBezTo>
                    <a:cubicBezTo>
                      <a:pt x="8200" y="3930"/>
                      <a:pt x="8247" y="3865"/>
                      <a:pt x="8368" y="3816"/>
                    </a:cubicBezTo>
                    <a:cubicBezTo>
                      <a:pt x="8427" y="3793"/>
                      <a:pt x="8485" y="3777"/>
                      <a:pt x="8546" y="3765"/>
                    </a:cubicBezTo>
                    <a:cubicBezTo>
                      <a:pt x="9377" y="3589"/>
                      <a:pt x="10117" y="3224"/>
                      <a:pt x="10799" y="2729"/>
                    </a:cubicBezTo>
                    <a:cubicBezTo>
                      <a:pt x="10838" y="2701"/>
                      <a:pt x="10878" y="2638"/>
                      <a:pt x="10926" y="2638"/>
                    </a:cubicBezTo>
                    <a:close/>
                    <a:moveTo>
                      <a:pt x="1705" y="3582"/>
                    </a:moveTo>
                    <a:cubicBezTo>
                      <a:pt x="1740" y="3582"/>
                      <a:pt x="1776" y="3595"/>
                      <a:pt x="1809" y="3623"/>
                    </a:cubicBezTo>
                    <a:cubicBezTo>
                      <a:pt x="1985" y="3775"/>
                      <a:pt x="2155" y="3934"/>
                      <a:pt x="2312" y="4100"/>
                    </a:cubicBezTo>
                    <a:cubicBezTo>
                      <a:pt x="2369" y="4159"/>
                      <a:pt x="2390" y="4256"/>
                      <a:pt x="2427" y="4335"/>
                    </a:cubicBezTo>
                    <a:cubicBezTo>
                      <a:pt x="2411" y="4496"/>
                      <a:pt x="2321" y="4594"/>
                      <a:pt x="2183" y="4594"/>
                    </a:cubicBezTo>
                    <a:cubicBezTo>
                      <a:pt x="2159" y="4594"/>
                      <a:pt x="2134" y="4591"/>
                      <a:pt x="2108" y="4585"/>
                    </a:cubicBezTo>
                    <a:cubicBezTo>
                      <a:pt x="1950" y="4550"/>
                      <a:pt x="1790" y="4503"/>
                      <a:pt x="1635" y="4454"/>
                    </a:cubicBezTo>
                    <a:cubicBezTo>
                      <a:pt x="1582" y="4440"/>
                      <a:pt x="1524" y="4417"/>
                      <a:pt x="1484" y="4380"/>
                    </a:cubicBezTo>
                    <a:cubicBezTo>
                      <a:pt x="1287" y="4206"/>
                      <a:pt x="1220" y="4202"/>
                      <a:pt x="1394" y="3924"/>
                    </a:cubicBezTo>
                    <a:cubicBezTo>
                      <a:pt x="1451" y="3838"/>
                      <a:pt x="1500" y="3750"/>
                      <a:pt x="1557" y="3668"/>
                    </a:cubicBezTo>
                    <a:cubicBezTo>
                      <a:pt x="1598" y="3613"/>
                      <a:pt x="1651" y="3582"/>
                      <a:pt x="1705" y="3582"/>
                    </a:cubicBezTo>
                    <a:close/>
                    <a:moveTo>
                      <a:pt x="6009" y="2206"/>
                    </a:moveTo>
                    <a:cubicBezTo>
                      <a:pt x="6078" y="2206"/>
                      <a:pt x="6145" y="2212"/>
                      <a:pt x="6212" y="2218"/>
                    </a:cubicBezTo>
                    <a:cubicBezTo>
                      <a:pt x="6457" y="2236"/>
                      <a:pt x="6496" y="2410"/>
                      <a:pt x="6478" y="2570"/>
                    </a:cubicBezTo>
                    <a:cubicBezTo>
                      <a:pt x="6455" y="2789"/>
                      <a:pt x="6373" y="2985"/>
                      <a:pt x="6259" y="3171"/>
                    </a:cubicBezTo>
                    <a:cubicBezTo>
                      <a:pt x="5954" y="3662"/>
                      <a:pt x="5555" y="4071"/>
                      <a:pt x="5093" y="4417"/>
                    </a:cubicBezTo>
                    <a:cubicBezTo>
                      <a:pt x="4753" y="4673"/>
                      <a:pt x="4397" y="4902"/>
                      <a:pt x="4010" y="5086"/>
                    </a:cubicBezTo>
                    <a:cubicBezTo>
                      <a:pt x="3822" y="5176"/>
                      <a:pt x="3628" y="5219"/>
                      <a:pt x="3423" y="5240"/>
                    </a:cubicBezTo>
                    <a:cubicBezTo>
                      <a:pt x="3401" y="5242"/>
                      <a:pt x="3379" y="5243"/>
                      <a:pt x="3357" y="5243"/>
                    </a:cubicBezTo>
                    <a:cubicBezTo>
                      <a:pt x="3166" y="5243"/>
                      <a:pt x="3009" y="5163"/>
                      <a:pt x="2871" y="5029"/>
                    </a:cubicBezTo>
                    <a:cubicBezTo>
                      <a:pt x="2775" y="4933"/>
                      <a:pt x="2752" y="4810"/>
                      <a:pt x="2760" y="4683"/>
                    </a:cubicBezTo>
                    <a:cubicBezTo>
                      <a:pt x="2770" y="4356"/>
                      <a:pt x="2887" y="4067"/>
                      <a:pt x="3059" y="3793"/>
                    </a:cubicBezTo>
                    <a:cubicBezTo>
                      <a:pt x="3333" y="3355"/>
                      <a:pt x="3712" y="3030"/>
                      <a:pt x="4162" y="2782"/>
                    </a:cubicBezTo>
                    <a:cubicBezTo>
                      <a:pt x="4710" y="2478"/>
                      <a:pt x="5289" y="2257"/>
                      <a:pt x="5923" y="2210"/>
                    </a:cubicBezTo>
                    <a:cubicBezTo>
                      <a:pt x="5952" y="2207"/>
                      <a:pt x="5981" y="2206"/>
                      <a:pt x="6009" y="2206"/>
                    </a:cubicBezTo>
                    <a:close/>
                    <a:moveTo>
                      <a:pt x="10137" y="4296"/>
                    </a:moveTo>
                    <a:cubicBezTo>
                      <a:pt x="10160" y="4296"/>
                      <a:pt x="10182" y="4306"/>
                      <a:pt x="10197" y="4335"/>
                    </a:cubicBezTo>
                    <a:cubicBezTo>
                      <a:pt x="10220" y="4386"/>
                      <a:pt x="10224" y="4476"/>
                      <a:pt x="10195" y="4522"/>
                    </a:cubicBezTo>
                    <a:cubicBezTo>
                      <a:pt x="10038" y="4763"/>
                      <a:pt x="9874" y="5002"/>
                      <a:pt x="9694" y="5225"/>
                    </a:cubicBezTo>
                    <a:cubicBezTo>
                      <a:pt x="9632" y="5301"/>
                      <a:pt x="9520" y="5348"/>
                      <a:pt x="9420" y="5383"/>
                    </a:cubicBezTo>
                    <a:cubicBezTo>
                      <a:pt x="9275" y="5437"/>
                      <a:pt x="9125" y="5472"/>
                      <a:pt x="8975" y="5472"/>
                    </a:cubicBezTo>
                    <a:cubicBezTo>
                      <a:pt x="8868" y="5472"/>
                      <a:pt x="8762" y="5454"/>
                      <a:pt x="8657" y="5414"/>
                    </a:cubicBezTo>
                    <a:cubicBezTo>
                      <a:pt x="8438" y="5330"/>
                      <a:pt x="8217" y="5236"/>
                      <a:pt x="8008" y="5125"/>
                    </a:cubicBezTo>
                    <a:cubicBezTo>
                      <a:pt x="7836" y="5033"/>
                      <a:pt x="7803" y="4845"/>
                      <a:pt x="7900" y="4675"/>
                    </a:cubicBezTo>
                    <a:cubicBezTo>
                      <a:pt x="7957" y="4575"/>
                      <a:pt x="8051" y="4548"/>
                      <a:pt x="8155" y="4542"/>
                    </a:cubicBezTo>
                    <a:cubicBezTo>
                      <a:pt x="8195" y="4540"/>
                      <a:pt x="8235" y="4539"/>
                      <a:pt x="8275" y="4539"/>
                    </a:cubicBezTo>
                    <a:cubicBezTo>
                      <a:pt x="8315" y="4539"/>
                      <a:pt x="8355" y="4540"/>
                      <a:pt x="8395" y="4540"/>
                    </a:cubicBezTo>
                    <a:lnTo>
                      <a:pt x="8614" y="4540"/>
                    </a:lnTo>
                    <a:cubicBezTo>
                      <a:pt x="8667" y="4542"/>
                      <a:pt x="8720" y="4543"/>
                      <a:pt x="8773" y="4543"/>
                    </a:cubicBezTo>
                    <a:cubicBezTo>
                      <a:pt x="9204" y="4543"/>
                      <a:pt x="9623" y="4469"/>
                      <a:pt x="10029" y="4327"/>
                    </a:cubicBezTo>
                    <a:cubicBezTo>
                      <a:pt x="10064" y="4315"/>
                      <a:pt x="10103" y="4296"/>
                      <a:pt x="10137" y="4296"/>
                    </a:cubicBezTo>
                    <a:close/>
                    <a:moveTo>
                      <a:pt x="1226" y="4581"/>
                    </a:moveTo>
                    <a:cubicBezTo>
                      <a:pt x="1266" y="4581"/>
                      <a:pt x="1310" y="4590"/>
                      <a:pt x="1361" y="4607"/>
                    </a:cubicBezTo>
                    <a:cubicBezTo>
                      <a:pt x="1621" y="4695"/>
                      <a:pt x="1887" y="4771"/>
                      <a:pt x="2148" y="4863"/>
                    </a:cubicBezTo>
                    <a:cubicBezTo>
                      <a:pt x="2341" y="4931"/>
                      <a:pt x="2525" y="5015"/>
                      <a:pt x="2654" y="5186"/>
                    </a:cubicBezTo>
                    <a:cubicBezTo>
                      <a:pt x="2705" y="5256"/>
                      <a:pt x="2772" y="5309"/>
                      <a:pt x="2830" y="5373"/>
                    </a:cubicBezTo>
                    <a:cubicBezTo>
                      <a:pt x="2916" y="5475"/>
                      <a:pt x="2895" y="5555"/>
                      <a:pt x="2764" y="5581"/>
                    </a:cubicBezTo>
                    <a:cubicBezTo>
                      <a:pt x="2611" y="5612"/>
                      <a:pt x="2453" y="5616"/>
                      <a:pt x="2294" y="5632"/>
                    </a:cubicBezTo>
                    <a:cubicBezTo>
                      <a:pt x="1946" y="5626"/>
                      <a:pt x="1604" y="5575"/>
                      <a:pt x="1271" y="5487"/>
                    </a:cubicBezTo>
                    <a:cubicBezTo>
                      <a:pt x="1232" y="5477"/>
                      <a:pt x="1195" y="5467"/>
                      <a:pt x="1158" y="5452"/>
                    </a:cubicBezTo>
                    <a:cubicBezTo>
                      <a:pt x="841" y="5309"/>
                      <a:pt x="792" y="5119"/>
                      <a:pt x="911" y="4892"/>
                    </a:cubicBezTo>
                    <a:cubicBezTo>
                      <a:pt x="941" y="4835"/>
                      <a:pt x="970" y="4769"/>
                      <a:pt x="1007" y="4716"/>
                    </a:cubicBezTo>
                    <a:cubicBezTo>
                      <a:pt x="1076" y="4623"/>
                      <a:pt x="1141" y="4581"/>
                      <a:pt x="1226" y="4581"/>
                    </a:cubicBezTo>
                    <a:close/>
                    <a:moveTo>
                      <a:pt x="7627" y="5317"/>
                    </a:moveTo>
                    <a:cubicBezTo>
                      <a:pt x="7664" y="5317"/>
                      <a:pt x="7704" y="5328"/>
                      <a:pt x="7746" y="5350"/>
                    </a:cubicBezTo>
                    <a:cubicBezTo>
                      <a:pt x="8100" y="5540"/>
                      <a:pt x="8462" y="5690"/>
                      <a:pt x="8855" y="5778"/>
                    </a:cubicBezTo>
                    <a:cubicBezTo>
                      <a:pt x="9049" y="5821"/>
                      <a:pt x="9072" y="5939"/>
                      <a:pt x="8933" y="6085"/>
                    </a:cubicBezTo>
                    <a:cubicBezTo>
                      <a:pt x="8886" y="6134"/>
                      <a:pt x="8835" y="6177"/>
                      <a:pt x="8785" y="6226"/>
                    </a:cubicBezTo>
                    <a:cubicBezTo>
                      <a:pt x="8683" y="6330"/>
                      <a:pt x="8562" y="6375"/>
                      <a:pt x="8407" y="6394"/>
                    </a:cubicBezTo>
                    <a:cubicBezTo>
                      <a:pt x="8278" y="6344"/>
                      <a:pt x="8137" y="6312"/>
                      <a:pt x="8018" y="6242"/>
                    </a:cubicBezTo>
                    <a:cubicBezTo>
                      <a:pt x="7797" y="6119"/>
                      <a:pt x="7619" y="5943"/>
                      <a:pt x="7460" y="5749"/>
                    </a:cubicBezTo>
                    <a:cubicBezTo>
                      <a:pt x="7388" y="5663"/>
                      <a:pt x="7368" y="5571"/>
                      <a:pt x="7423" y="5465"/>
                    </a:cubicBezTo>
                    <a:cubicBezTo>
                      <a:pt x="7472" y="5370"/>
                      <a:pt x="7543" y="5317"/>
                      <a:pt x="7627" y="5317"/>
                    </a:cubicBezTo>
                    <a:close/>
                    <a:moveTo>
                      <a:pt x="960" y="5712"/>
                    </a:moveTo>
                    <a:cubicBezTo>
                      <a:pt x="1004" y="5712"/>
                      <a:pt x="1049" y="5717"/>
                      <a:pt x="1097" y="5727"/>
                    </a:cubicBezTo>
                    <a:cubicBezTo>
                      <a:pt x="1369" y="5780"/>
                      <a:pt x="1643" y="5825"/>
                      <a:pt x="1915" y="5866"/>
                    </a:cubicBezTo>
                    <a:cubicBezTo>
                      <a:pt x="2044" y="5885"/>
                      <a:pt x="2172" y="5893"/>
                      <a:pt x="2300" y="5893"/>
                    </a:cubicBezTo>
                    <a:cubicBezTo>
                      <a:pt x="2511" y="5893"/>
                      <a:pt x="2722" y="5871"/>
                      <a:pt x="2932" y="5839"/>
                    </a:cubicBezTo>
                    <a:cubicBezTo>
                      <a:pt x="2956" y="5835"/>
                      <a:pt x="2981" y="5833"/>
                      <a:pt x="3006" y="5833"/>
                    </a:cubicBezTo>
                    <a:cubicBezTo>
                      <a:pt x="3074" y="5833"/>
                      <a:pt x="3145" y="5846"/>
                      <a:pt x="3210" y="5866"/>
                    </a:cubicBezTo>
                    <a:cubicBezTo>
                      <a:pt x="3292" y="5892"/>
                      <a:pt x="3362" y="5962"/>
                      <a:pt x="3358" y="6056"/>
                    </a:cubicBezTo>
                    <a:cubicBezTo>
                      <a:pt x="3356" y="6156"/>
                      <a:pt x="3300" y="6220"/>
                      <a:pt x="3208" y="6263"/>
                    </a:cubicBezTo>
                    <a:cubicBezTo>
                      <a:pt x="2744" y="6473"/>
                      <a:pt x="2273" y="6647"/>
                      <a:pt x="1776" y="6739"/>
                    </a:cubicBezTo>
                    <a:cubicBezTo>
                      <a:pt x="1434" y="6801"/>
                      <a:pt x="1093" y="6840"/>
                      <a:pt x="870" y="6870"/>
                    </a:cubicBezTo>
                    <a:cubicBezTo>
                      <a:pt x="493" y="6864"/>
                      <a:pt x="391" y="6743"/>
                      <a:pt x="438" y="6486"/>
                    </a:cubicBezTo>
                    <a:cubicBezTo>
                      <a:pt x="459" y="6353"/>
                      <a:pt x="479" y="6218"/>
                      <a:pt x="512" y="6087"/>
                    </a:cubicBezTo>
                    <a:cubicBezTo>
                      <a:pt x="572" y="5841"/>
                      <a:pt x="734" y="5712"/>
                      <a:pt x="960" y="5712"/>
                    </a:cubicBezTo>
                    <a:close/>
                    <a:moveTo>
                      <a:pt x="6745" y="3103"/>
                    </a:moveTo>
                    <a:cubicBezTo>
                      <a:pt x="6814" y="3103"/>
                      <a:pt x="6889" y="3158"/>
                      <a:pt x="6987" y="3267"/>
                    </a:cubicBezTo>
                    <a:cubicBezTo>
                      <a:pt x="7183" y="3488"/>
                      <a:pt x="7411" y="3674"/>
                      <a:pt x="7683" y="3803"/>
                    </a:cubicBezTo>
                    <a:cubicBezTo>
                      <a:pt x="7853" y="3881"/>
                      <a:pt x="7885" y="3969"/>
                      <a:pt x="7818" y="4147"/>
                    </a:cubicBezTo>
                    <a:cubicBezTo>
                      <a:pt x="7660" y="4564"/>
                      <a:pt x="7425" y="4941"/>
                      <a:pt x="7132" y="5276"/>
                    </a:cubicBezTo>
                    <a:cubicBezTo>
                      <a:pt x="6539" y="5956"/>
                      <a:pt x="5839" y="6477"/>
                      <a:pt x="4966" y="6747"/>
                    </a:cubicBezTo>
                    <a:cubicBezTo>
                      <a:pt x="4775" y="6805"/>
                      <a:pt x="4573" y="6842"/>
                      <a:pt x="4403" y="6883"/>
                    </a:cubicBezTo>
                    <a:cubicBezTo>
                      <a:pt x="4293" y="6864"/>
                      <a:pt x="4213" y="6860"/>
                      <a:pt x="4139" y="6835"/>
                    </a:cubicBezTo>
                    <a:cubicBezTo>
                      <a:pt x="4049" y="6813"/>
                      <a:pt x="4031" y="6729"/>
                      <a:pt x="4012" y="6651"/>
                    </a:cubicBezTo>
                    <a:cubicBezTo>
                      <a:pt x="3955" y="6391"/>
                      <a:pt x="3863" y="6140"/>
                      <a:pt x="3726" y="5911"/>
                    </a:cubicBezTo>
                    <a:cubicBezTo>
                      <a:pt x="3693" y="5857"/>
                      <a:pt x="3654" y="5808"/>
                      <a:pt x="3628" y="5751"/>
                    </a:cubicBezTo>
                    <a:cubicBezTo>
                      <a:pt x="3562" y="5628"/>
                      <a:pt x="3585" y="5557"/>
                      <a:pt x="3710" y="5491"/>
                    </a:cubicBezTo>
                    <a:cubicBezTo>
                      <a:pt x="3726" y="5479"/>
                      <a:pt x="3750" y="5471"/>
                      <a:pt x="3771" y="5463"/>
                    </a:cubicBezTo>
                    <a:cubicBezTo>
                      <a:pt x="4910" y="5023"/>
                      <a:pt x="5862" y="4346"/>
                      <a:pt x="6525" y="3296"/>
                    </a:cubicBezTo>
                    <a:cubicBezTo>
                      <a:pt x="6605" y="3167"/>
                      <a:pt x="6672" y="3103"/>
                      <a:pt x="6745" y="3103"/>
                    </a:cubicBezTo>
                    <a:close/>
                    <a:moveTo>
                      <a:pt x="7101" y="5904"/>
                    </a:moveTo>
                    <a:cubicBezTo>
                      <a:pt x="7155" y="5904"/>
                      <a:pt x="7210" y="5931"/>
                      <a:pt x="7267" y="5993"/>
                    </a:cubicBezTo>
                    <a:cubicBezTo>
                      <a:pt x="7488" y="6226"/>
                      <a:pt x="7724" y="6434"/>
                      <a:pt x="8002" y="6594"/>
                    </a:cubicBezTo>
                    <a:cubicBezTo>
                      <a:pt x="8045" y="6619"/>
                      <a:pt x="8080" y="6696"/>
                      <a:pt x="8080" y="6750"/>
                    </a:cubicBezTo>
                    <a:cubicBezTo>
                      <a:pt x="8080" y="6854"/>
                      <a:pt x="7820" y="7063"/>
                      <a:pt x="7664" y="7067"/>
                    </a:cubicBezTo>
                    <a:cubicBezTo>
                      <a:pt x="7603" y="7038"/>
                      <a:pt x="7494" y="7003"/>
                      <a:pt x="7398" y="6936"/>
                    </a:cubicBezTo>
                    <a:cubicBezTo>
                      <a:pt x="7165" y="6774"/>
                      <a:pt x="7020" y="6533"/>
                      <a:pt x="6868" y="6299"/>
                    </a:cubicBezTo>
                    <a:cubicBezTo>
                      <a:pt x="6797" y="6187"/>
                      <a:pt x="6846" y="6048"/>
                      <a:pt x="6967" y="5956"/>
                    </a:cubicBezTo>
                    <a:cubicBezTo>
                      <a:pt x="7012" y="5922"/>
                      <a:pt x="7057" y="5904"/>
                      <a:pt x="7101" y="5904"/>
                    </a:cubicBezTo>
                    <a:close/>
                    <a:moveTo>
                      <a:pt x="6496" y="6406"/>
                    </a:moveTo>
                    <a:cubicBezTo>
                      <a:pt x="6525" y="6424"/>
                      <a:pt x="6588" y="6451"/>
                      <a:pt x="6627" y="6502"/>
                    </a:cubicBezTo>
                    <a:cubicBezTo>
                      <a:pt x="6801" y="6709"/>
                      <a:pt x="6967" y="6923"/>
                      <a:pt x="7132" y="7138"/>
                    </a:cubicBezTo>
                    <a:cubicBezTo>
                      <a:pt x="7294" y="7351"/>
                      <a:pt x="7274" y="7455"/>
                      <a:pt x="7055" y="7613"/>
                    </a:cubicBezTo>
                    <a:cubicBezTo>
                      <a:pt x="6949" y="7689"/>
                      <a:pt x="6869" y="7729"/>
                      <a:pt x="6802" y="7729"/>
                    </a:cubicBezTo>
                    <a:cubicBezTo>
                      <a:pt x="6708" y="7729"/>
                      <a:pt x="6642" y="7650"/>
                      <a:pt x="6574" y="7480"/>
                    </a:cubicBezTo>
                    <a:cubicBezTo>
                      <a:pt x="6472" y="7230"/>
                      <a:pt x="6375" y="6975"/>
                      <a:pt x="6287" y="6721"/>
                    </a:cubicBezTo>
                    <a:cubicBezTo>
                      <a:pt x="6228" y="6553"/>
                      <a:pt x="6308" y="6414"/>
                      <a:pt x="6496" y="6406"/>
                    </a:cubicBezTo>
                    <a:close/>
                    <a:moveTo>
                      <a:pt x="5832" y="6810"/>
                    </a:moveTo>
                    <a:cubicBezTo>
                      <a:pt x="5903" y="6810"/>
                      <a:pt x="5953" y="6861"/>
                      <a:pt x="5993" y="6923"/>
                    </a:cubicBezTo>
                    <a:cubicBezTo>
                      <a:pt x="6165" y="7200"/>
                      <a:pt x="6281" y="7498"/>
                      <a:pt x="6353" y="7815"/>
                    </a:cubicBezTo>
                    <a:cubicBezTo>
                      <a:pt x="6394" y="8008"/>
                      <a:pt x="6179" y="8261"/>
                      <a:pt x="5980" y="8261"/>
                    </a:cubicBezTo>
                    <a:cubicBezTo>
                      <a:pt x="5933" y="8261"/>
                      <a:pt x="5874" y="8204"/>
                      <a:pt x="5843" y="8159"/>
                    </a:cubicBezTo>
                    <a:cubicBezTo>
                      <a:pt x="5813" y="8108"/>
                      <a:pt x="5807" y="8041"/>
                      <a:pt x="5796" y="7979"/>
                    </a:cubicBezTo>
                    <a:cubicBezTo>
                      <a:pt x="5749" y="7719"/>
                      <a:pt x="5706" y="7455"/>
                      <a:pt x="5663" y="7193"/>
                    </a:cubicBezTo>
                    <a:cubicBezTo>
                      <a:pt x="5653" y="7146"/>
                      <a:pt x="5649" y="7095"/>
                      <a:pt x="5647" y="7061"/>
                    </a:cubicBezTo>
                    <a:cubicBezTo>
                      <a:pt x="5643" y="6946"/>
                      <a:pt x="5657" y="6862"/>
                      <a:pt x="5768" y="6823"/>
                    </a:cubicBezTo>
                    <a:cubicBezTo>
                      <a:pt x="5791" y="6814"/>
                      <a:pt x="5813" y="6810"/>
                      <a:pt x="5832" y="6810"/>
                    </a:cubicBezTo>
                    <a:close/>
                    <a:moveTo>
                      <a:pt x="3445" y="6520"/>
                    </a:moveTo>
                    <a:cubicBezTo>
                      <a:pt x="3478" y="6520"/>
                      <a:pt x="3513" y="6526"/>
                      <a:pt x="3552" y="6539"/>
                    </a:cubicBezTo>
                    <a:cubicBezTo>
                      <a:pt x="3529" y="6600"/>
                      <a:pt x="3525" y="6676"/>
                      <a:pt x="3489" y="6711"/>
                    </a:cubicBezTo>
                    <a:cubicBezTo>
                      <a:pt x="2689" y="7404"/>
                      <a:pt x="1835" y="8002"/>
                      <a:pt x="784" y="8245"/>
                    </a:cubicBezTo>
                    <a:cubicBezTo>
                      <a:pt x="732" y="8257"/>
                      <a:pt x="686" y="8263"/>
                      <a:pt x="644" y="8263"/>
                    </a:cubicBezTo>
                    <a:cubicBezTo>
                      <a:pt x="495" y="8263"/>
                      <a:pt x="410" y="8183"/>
                      <a:pt x="369" y="7998"/>
                    </a:cubicBezTo>
                    <a:cubicBezTo>
                      <a:pt x="326" y="7811"/>
                      <a:pt x="319" y="7617"/>
                      <a:pt x="315" y="7425"/>
                    </a:cubicBezTo>
                    <a:cubicBezTo>
                      <a:pt x="313" y="7312"/>
                      <a:pt x="379" y="7232"/>
                      <a:pt x="497" y="7212"/>
                    </a:cubicBezTo>
                    <a:cubicBezTo>
                      <a:pt x="579" y="7198"/>
                      <a:pt x="659" y="7171"/>
                      <a:pt x="745" y="7169"/>
                    </a:cubicBezTo>
                    <a:cubicBezTo>
                      <a:pt x="1604" y="7140"/>
                      <a:pt x="2425" y="6942"/>
                      <a:pt x="3210" y="6596"/>
                    </a:cubicBezTo>
                    <a:cubicBezTo>
                      <a:pt x="3282" y="6566"/>
                      <a:pt x="3351" y="6520"/>
                      <a:pt x="3445" y="6520"/>
                    </a:cubicBezTo>
                    <a:close/>
                    <a:moveTo>
                      <a:pt x="5176" y="7079"/>
                    </a:moveTo>
                    <a:cubicBezTo>
                      <a:pt x="5231" y="7079"/>
                      <a:pt x="5278" y="7119"/>
                      <a:pt x="5318" y="7204"/>
                    </a:cubicBezTo>
                    <a:cubicBezTo>
                      <a:pt x="5373" y="7322"/>
                      <a:pt x="5410" y="7449"/>
                      <a:pt x="5432" y="7576"/>
                    </a:cubicBezTo>
                    <a:cubicBezTo>
                      <a:pt x="5467" y="7770"/>
                      <a:pt x="5481" y="7969"/>
                      <a:pt x="5504" y="8165"/>
                    </a:cubicBezTo>
                    <a:cubicBezTo>
                      <a:pt x="5522" y="8306"/>
                      <a:pt x="5473" y="8427"/>
                      <a:pt x="5373" y="8519"/>
                    </a:cubicBezTo>
                    <a:cubicBezTo>
                      <a:pt x="5281" y="8603"/>
                      <a:pt x="5185" y="8685"/>
                      <a:pt x="5074" y="8738"/>
                    </a:cubicBezTo>
                    <a:cubicBezTo>
                      <a:pt x="4808" y="8867"/>
                      <a:pt x="4534" y="8980"/>
                      <a:pt x="4264" y="9094"/>
                    </a:cubicBezTo>
                    <a:cubicBezTo>
                      <a:pt x="4220" y="9113"/>
                      <a:pt x="4176" y="9127"/>
                      <a:pt x="4130" y="9127"/>
                    </a:cubicBezTo>
                    <a:cubicBezTo>
                      <a:pt x="4081" y="9127"/>
                      <a:pt x="4030" y="9111"/>
                      <a:pt x="3978" y="9066"/>
                    </a:cubicBezTo>
                    <a:cubicBezTo>
                      <a:pt x="4008" y="9010"/>
                      <a:pt x="4031" y="8963"/>
                      <a:pt x="4055" y="8920"/>
                    </a:cubicBezTo>
                    <a:cubicBezTo>
                      <a:pt x="4362" y="8499"/>
                      <a:pt x="4593" y="8041"/>
                      <a:pt x="4769" y="7552"/>
                    </a:cubicBezTo>
                    <a:cubicBezTo>
                      <a:pt x="4822" y="7402"/>
                      <a:pt x="4894" y="7261"/>
                      <a:pt x="5021" y="7157"/>
                    </a:cubicBezTo>
                    <a:cubicBezTo>
                      <a:pt x="5079" y="7106"/>
                      <a:pt x="5130" y="7079"/>
                      <a:pt x="5176" y="7079"/>
                    </a:cubicBezTo>
                    <a:close/>
                    <a:moveTo>
                      <a:pt x="3671" y="7032"/>
                    </a:moveTo>
                    <a:cubicBezTo>
                      <a:pt x="3690" y="7032"/>
                      <a:pt x="3708" y="7035"/>
                      <a:pt x="3722" y="7044"/>
                    </a:cubicBezTo>
                    <a:cubicBezTo>
                      <a:pt x="3779" y="7081"/>
                      <a:pt x="3783" y="7151"/>
                      <a:pt x="3738" y="7210"/>
                    </a:cubicBezTo>
                    <a:cubicBezTo>
                      <a:pt x="3656" y="7316"/>
                      <a:pt x="3581" y="7433"/>
                      <a:pt x="3491" y="7531"/>
                    </a:cubicBezTo>
                    <a:cubicBezTo>
                      <a:pt x="3151" y="7910"/>
                      <a:pt x="2815" y="8294"/>
                      <a:pt x="2464" y="8660"/>
                    </a:cubicBezTo>
                    <a:cubicBezTo>
                      <a:pt x="2277" y="8855"/>
                      <a:pt x="2054" y="9014"/>
                      <a:pt x="1844" y="9188"/>
                    </a:cubicBezTo>
                    <a:cubicBezTo>
                      <a:pt x="1691" y="9315"/>
                      <a:pt x="1513" y="9366"/>
                      <a:pt x="1319" y="9366"/>
                    </a:cubicBezTo>
                    <a:cubicBezTo>
                      <a:pt x="1315" y="9366"/>
                      <a:pt x="1311" y="9366"/>
                      <a:pt x="1308" y="9366"/>
                    </a:cubicBezTo>
                    <a:cubicBezTo>
                      <a:pt x="1294" y="9367"/>
                      <a:pt x="1281" y="9367"/>
                      <a:pt x="1268" y="9367"/>
                    </a:cubicBezTo>
                    <a:cubicBezTo>
                      <a:pt x="869" y="9367"/>
                      <a:pt x="694" y="9036"/>
                      <a:pt x="624" y="8763"/>
                    </a:cubicBezTo>
                    <a:cubicBezTo>
                      <a:pt x="606" y="8683"/>
                      <a:pt x="647" y="8626"/>
                      <a:pt x="716" y="8599"/>
                    </a:cubicBezTo>
                    <a:cubicBezTo>
                      <a:pt x="792" y="8564"/>
                      <a:pt x="874" y="8540"/>
                      <a:pt x="956" y="8519"/>
                    </a:cubicBezTo>
                    <a:cubicBezTo>
                      <a:pt x="1655" y="8358"/>
                      <a:pt x="2259" y="8006"/>
                      <a:pt x="2842" y="7607"/>
                    </a:cubicBezTo>
                    <a:cubicBezTo>
                      <a:pt x="3071" y="7445"/>
                      <a:pt x="3288" y="7263"/>
                      <a:pt x="3513" y="7089"/>
                    </a:cubicBezTo>
                    <a:cubicBezTo>
                      <a:pt x="3532" y="7077"/>
                      <a:pt x="3548" y="7050"/>
                      <a:pt x="3568" y="7048"/>
                    </a:cubicBezTo>
                    <a:cubicBezTo>
                      <a:pt x="3601" y="7042"/>
                      <a:pt x="3638" y="7032"/>
                      <a:pt x="3671" y="7032"/>
                    </a:cubicBezTo>
                    <a:close/>
                    <a:moveTo>
                      <a:pt x="4332" y="7234"/>
                    </a:moveTo>
                    <a:cubicBezTo>
                      <a:pt x="4490" y="7234"/>
                      <a:pt x="4537" y="7308"/>
                      <a:pt x="4481" y="7455"/>
                    </a:cubicBezTo>
                    <a:cubicBezTo>
                      <a:pt x="4284" y="7991"/>
                      <a:pt x="4031" y="8495"/>
                      <a:pt x="3669" y="8939"/>
                    </a:cubicBezTo>
                    <a:cubicBezTo>
                      <a:pt x="3351" y="9327"/>
                      <a:pt x="2957" y="9597"/>
                      <a:pt x="2425" y="9618"/>
                    </a:cubicBezTo>
                    <a:cubicBezTo>
                      <a:pt x="2349" y="9604"/>
                      <a:pt x="2269" y="9593"/>
                      <a:pt x="2191" y="9569"/>
                    </a:cubicBezTo>
                    <a:cubicBezTo>
                      <a:pt x="2089" y="9536"/>
                      <a:pt x="2075" y="9483"/>
                      <a:pt x="2138" y="9391"/>
                    </a:cubicBezTo>
                    <a:cubicBezTo>
                      <a:pt x="2167" y="9350"/>
                      <a:pt x="2202" y="9311"/>
                      <a:pt x="2241" y="9278"/>
                    </a:cubicBezTo>
                    <a:cubicBezTo>
                      <a:pt x="2877" y="8736"/>
                      <a:pt x="3437" y="8122"/>
                      <a:pt x="3937" y="7451"/>
                    </a:cubicBezTo>
                    <a:cubicBezTo>
                      <a:pt x="4031" y="7322"/>
                      <a:pt x="4153" y="7241"/>
                      <a:pt x="4319" y="7234"/>
                    </a:cubicBezTo>
                    <a:cubicBezTo>
                      <a:pt x="4324" y="7234"/>
                      <a:pt x="4328" y="7234"/>
                      <a:pt x="4332" y="7234"/>
                    </a:cubicBezTo>
                    <a:close/>
                    <a:moveTo>
                      <a:pt x="8535" y="1"/>
                    </a:moveTo>
                    <a:cubicBezTo>
                      <a:pt x="8256" y="1"/>
                      <a:pt x="7976" y="13"/>
                      <a:pt x="7695" y="33"/>
                    </a:cubicBezTo>
                    <a:cubicBezTo>
                      <a:pt x="7038" y="82"/>
                      <a:pt x="6414" y="274"/>
                      <a:pt x="5796" y="479"/>
                    </a:cubicBezTo>
                    <a:cubicBezTo>
                      <a:pt x="4659" y="851"/>
                      <a:pt x="3593" y="1352"/>
                      <a:pt x="2660" y="2113"/>
                    </a:cubicBezTo>
                    <a:cubicBezTo>
                      <a:pt x="2271" y="2426"/>
                      <a:pt x="1889" y="2748"/>
                      <a:pt x="1574" y="3141"/>
                    </a:cubicBezTo>
                    <a:cubicBezTo>
                      <a:pt x="1035" y="3814"/>
                      <a:pt x="669" y="4579"/>
                      <a:pt x="399" y="5389"/>
                    </a:cubicBezTo>
                    <a:cubicBezTo>
                      <a:pt x="162" y="6097"/>
                      <a:pt x="27" y="6823"/>
                      <a:pt x="0" y="7558"/>
                    </a:cubicBezTo>
                    <a:cubicBezTo>
                      <a:pt x="27" y="7975"/>
                      <a:pt x="23" y="8374"/>
                      <a:pt x="195" y="8752"/>
                    </a:cubicBezTo>
                    <a:cubicBezTo>
                      <a:pt x="516" y="9475"/>
                      <a:pt x="1066" y="9859"/>
                      <a:pt x="1850" y="9921"/>
                    </a:cubicBezTo>
                    <a:cubicBezTo>
                      <a:pt x="1937" y="9927"/>
                      <a:pt x="2023" y="9930"/>
                      <a:pt x="2109" y="9930"/>
                    </a:cubicBezTo>
                    <a:cubicBezTo>
                      <a:pt x="2565" y="9930"/>
                      <a:pt x="3010" y="9843"/>
                      <a:pt x="3444" y="9700"/>
                    </a:cubicBezTo>
                    <a:cubicBezTo>
                      <a:pt x="4485" y="9360"/>
                      <a:pt x="5483" y="8920"/>
                      <a:pt x="6427" y="8354"/>
                    </a:cubicBezTo>
                    <a:cubicBezTo>
                      <a:pt x="7480" y="7721"/>
                      <a:pt x="8444" y="6985"/>
                      <a:pt x="9311" y="6119"/>
                    </a:cubicBezTo>
                    <a:cubicBezTo>
                      <a:pt x="10048" y="5387"/>
                      <a:pt x="10643" y="4548"/>
                      <a:pt x="11056" y="3587"/>
                    </a:cubicBezTo>
                    <a:cubicBezTo>
                      <a:pt x="11290" y="3048"/>
                      <a:pt x="11486" y="2504"/>
                      <a:pt x="11562" y="1915"/>
                    </a:cubicBezTo>
                    <a:cubicBezTo>
                      <a:pt x="11652" y="1246"/>
                      <a:pt x="11263" y="692"/>
                      <a:pt x="10774" y="440"/>
                    </a:cubicBezTo>
                    <a:cubicBezTo>
                      <a:pt x="10555" y="327"/>
                      <a:pt x="10320" y="235"/>
                      <a:pt x="10078" y="174"/>
                    </a:cubicBezTo>
                    <a:cubicBezTo>
                      <a:pt x="9570" y="45"/>
                      <a:pt x="9054" y="1"/>
                      <a:pt x="8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a:off x="2688700" y="3316525"/>
                <a:ext cx="108100" cy="94525"/>
              </a:xfrm>
              <a:custGeom>
                <a:rect b="b" l="l" r="r" t="t"/>
                <a:pathLst>
                  <a:path extrusionOk="0" h="3781" w="4324">
                    <a:moveTo>
                      <a:pt x="3183" y="1"/>
                    </a:moveTo>
                    <a:cubicBezTo>
                      <a:pt x="3110" y="1"/>
                      <a:pt x="3043" y="65"/>
                      <a:pt x="2963" y="194"/>
                    </a:cubicBezTo>
                    <a:cubicBezTo>
                      <a:pt x="2300" y="1244"/>
                      <a:pt x="1348" y="1921"/>
                      <a:pt x="209" y="2361"/>
                    </a:cubicBezTo>
                    <a:cubicBezTo>
                      <a:pt x="188" y="2369"/>
                      <a:pt x="164" y="2377"/>
                      <a:pt x="148" y="2389"/>
                    </a:cubicBezTo>
                    <a:cubicBezTo>
                      <a:pt x="23" y="2455"/>
                      <a:pt x="0" y="2526"/>
                      <a:pt x="66" y="2649"/>
                    </a:cubicBezTo>
                    <a:cubicBezTo>
                      <a:pt x="92" y="2706"/>
                      <a:pt x="131" y="2755"/>
                      <a:pt x="164" y="2809"/>
                    </a:cubicBezTo>
                    <a:cubicBezTo>
                      <a:pt x="301" y="3038"/>
                      <a:pt x="393" y="3289"/>
                      <a:pt x="450" y="3549"/>
                    </a:cubicBezTo>
                    <a:cubicBezTo>
                      <a:pt x="469" y="3627"/>
                      <a:pt x="487" y="3711"/>
                      <a:pt x="577" y="3733"/>
                    </a:cubicBezTo>
                    <a:cubicBezTo>
                      <a:pt x="651" y="3758"/>
                      <a:pt x="731" y="3762"/>
                      <a:pt x="841" y="3781"/>
                    </a:cubicBezTo>
                    <a:cubicBezTo>
                      <a:pt x="1011" y="3740"/>
                      <a:pt x="1213" y="3703"/>
                      <a:pt x="1404" y="3645"/>
                    </a:cubicBezTo>
                    <a:cubicBezTo>
                      <a:pt x="2277" y="3375"/>
                      <a:pt x="2977" y="2854"/>
                      <a:pt x="3570" y="2174"/>
                    </a:cubicBezTo>
                    <a:cubicBezTo>
                      <a:pt x="3863" y="1839"/>
                      <a:pt x="4098" y="1462"/>
                      <a:pt x="4256" y="1045"/>
                    </a:cubicBezTo>
                    <a:cubicBezTo>
                      <a:pt x="4323" y="867"/>
                      <a:pt x="4291" y="779"/>
                      <a:pt x="4121" y="701"/>
                    </a:cubicBezTo>
                    <a:cubicBezTo>
                      <a:pt x="3849" y="572"/>
                      <a:pt x="3621" y="386"/>
                      <a:pt x="3425" y="165"/>
                    </a:cubicBezTo>
                    <a:cubicBezTo>
                      <a:pt x="3327" y="56"/>
                      <a:pt x="325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7"/>
              <p:cNvSpPr/>
              <p:nvPr/>
            </p:nvSpPr>
            <p:spPr>
              <a:xfrm>
                <a:off x="2668450" y="3294125"/>
                <a:ext cx="93625" cy="75925"/>
              </a:xfrm>
              <a:custGeom>
                <a:rect b="b" l="l" r="r" t="t"/>
                <a:pathLst>
                  <a:path extrusionOk="0" h="3037" w="3745">
                    <a:moveTo>
                      <a:pt x="3257" y="0"/>
                    </a:moveTo>
                    <a:cubicBezTo>
                      <a:pt x="3229" y="0"/>
                      <a:pt x="3200" y="1"/>
                      <a:pt x="3171" y="4"/>
                    </a:cubicBezTo>
                    <a:cubicBezTo>
                      <a:pt x="2537" y="51"/>
                      <a:pt x="1958" y="272"/>
                      <a:pt x="1410" y="576"/>
                    </a:cubicBezTo>
                    <a:cubicBezTo>
                      <a:pt x="960" y="824"/>
                      <a:pt x="581" y="1149"/>
                      <a:pt x="307" y="1587"/>
                    </a:cubicBezTo>
                    <a:cubicBezTo>
                      <a:pt x="135" y="1861"/>
                      <a:pt x="18" y="2150"/>
                      <a:pt x="8" y="2477"/>
                    </a:cubicBezTo>
                    <a:cubicBezTo>
                      <a:pt x="0" y="2604"/>
                      <a:pt x="23" y="2727"/>
                      <a:pt x="119" y="2823"/>
                    </a:cubicBezTo>
                    <a:cubicBezTo>
                      <a:pt x="257" y="2957"/>
                      <a:pt x="414" y="3037"/>
                      <a:pt x="605" y="3037"/>
                    </a:cubicBezTo>
                    <a:cubicBezTo>
                      <a:pt x="627" y="3037"/>
                      <a:pt x="649" y="3036"/>
                      <a:pt x="671" y="3034"/>
                    </a:cubicBezTo>
                    <a:cubicBezTo>
                      <a:pt x="876" y="3013"/>
                      <a:pt x="1070" y="2970"/>
                      <a:pt x="1258" y="2880"/>
                    </a:cubicBezTo>
                    <a:cubicBezTo>
                      <a:pt x="1645" y="2696"/>
                      <a:pt x="2001" y="2467"/>
                      <a:pt x="2341" y="2211"/>
                    </a:cubicBezTo>
                    <a:cubicBezTo>
                      <a:pt x="2803" y="1865"/>
                      <a:pt x="3202" y="1456"/>
                      <a:pt x="3507" y="965"/>
                    </a:cubicBezTo>
                    <a:cubicBezTo>
                      <a:pt x="3621" y="779"/>
                      <a:pt x="3703" y="583"/>
                      <a:pt x="3726" y="364"/>
                    </a:cubicBezTo>
                    <a:cubicBezTo>
                      <a:pt x="3744" y="204"/>
                      <a:pt x="3705" y="30"/>
                      <a:pt x="3460" y="12"/>
                    </a:cubicBezTo>
                    <a:cubicBezTo>
                      <a:pt x="3393" y="6"/>
                      <a:pt x="3326" y="0"/>
                      <a:pt x="3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7"/>
              <p:cNvSpPr/>
              <p:nvPr/>
            </p:nvSpPr>
            <p:spPr>
              <a:xfrm>
                <a:off x="2776825" y="3247975"/>
                <a:ext cx="82425" cy="65850"/>
              </a:xfrm>
              <a:custGeom>
                <a:rect b="b" l="l" r="r" t="t"/>
                <a:pathLst>
                  <a:path extrusionOk="0" h="2634" w="3297">
                    <a:moveTo>
                      <a:pt x="2329" y="0"/>
                    </a:moveTo>
                    <a:cubicBezTo>
                      <a:pt x="2194" y="23"/>
                      <a:pt x="2056" y="55"/>
                      <a:pt x="1915" y="72"/>
                    </a:cubicBezTo>
                    <a:cubicBezTo>
                      <a:pt x="1664" y="106"/>
                      <a:pt x="1533" y="260"/>
                      <a:pt x="1453" y="487"/>
                    </a:cubicBezTo>
                    <a:cubicBezTo>
                      <a:pt x="1320" y="876"/>
                      <a:pt x="1128" y="1236"/>
                      <a:pt x="858" y="1549"/>
                    </a:cubicBezTo>
                    <a:cubicBezTo>
                      <a:pt x="675" y="1758"/>
                      <a:pt x="473" y="1950"/>
                      <a:pt x="281" y="2148"/>
                    </a:cubicBezTo>
                    <a:cubicBezTo>
                      <a:pt x="221" y="2210"/>
                      <a:pt x="156" y="2265"/>
                      <a:pt x="103" y="2330"/>
                    </a:cubicBezTo>
                    <a:cubicBezTo>
                      <a:pt x="60" y="2388"/>
                      <a:pt x="0" y="2453"/>
                      <a:pt x="51" y="2531"/>
                    </a:cubicBezTo>
                    <a:cubicBezTo>
                      <a:pt x="96" y="2599"/>
                      <a:pt x="161" y="2633"/>
                      <a:pt x="240" y="2633"/>
                    </a:cubicBezTo>
                    <a:cubicBezTo>
                      <a:pt x="256" y="2633"/>
                      <a:pt x="272" y="2632"/>
                      <a:pt x="289" y="2629"/>
                    </a:cubicBezTo>
                    <a:cubicBezTo>
                      <a:pt x="340" y="2623"/>
                      <a:pt x="389" y="2605"/>
                      <a:pt x="438" y="2592"/>
                    </a:cubicBezTo>
                    <a:cubicBezTo>
                      <a:pt x="1179" y="2363"/>
                      <a:pt x="1844" y="1993"/>
                      <a:pt x="2437" y="1498"/>
                    </a:cubicBezTo>
                    <a:cubicBezTo>
                      <a:pt x="2703" y="1275"/>
                      <a:pt x="2924" y="1009"/>
                      <a:pt x="3112" y="714"/>
                    </a:cubicBezTo>
                    <a:cubicBezTo>
                      <a:pt x="3296" y="428"/>
                      <a:pt x="3151" y="196"/>
                      <a:pt x="2887" y="119"/>
                    </a:cubicBezTo>
                    <a:cubicBezTo>
                      <a:pt x="2705" y="59"/>
                      <a:pt x="2519" y="39"/>
                      <a:pt x="232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7"/>
              <p:cNvSpPr/>
              <p:nvPr/>
            </p:nvSpPr>
            <p:spPr>
              <a:xfrm>
                <a:off x="2787625" y="3262075"/>
                <a:ext cx="94125" cy="65650"/>
              </a:xfrm>
              <a:custGeom>
                <a:rect b="b" l="l" r="r" t="t"/>
                <a:pathLst>
                  <a:path extrusionOk="0" h="2626" w="3765">
                    <a:moveTo>
                      <a:pt x="3234" y="1"/>
                    </a:moveTo>
                    <a:cubicBezTo>
                      <a:pt x="3142" y="1"/>
                      <a:pt x="3056" y="63"/>
                      <a:pt x="2985" y="181"/>
                    </a:cubicBezTo>
                    <a:cubicBezTo>
                      <a:pt x="2873" y="365"/>
                      <a:pt x="2756" y="547"/>
                      <a:pt x="2621" y="713"/>
                    </a:cubicBezTo>
                    <a:cubicBezTo>
                      <a:pt x="2208" y="1224"/>
                      <a:pt x="1669" y="1584"/>
                      <a:pt x="1086" y="1877"/>
                    </a:cubicBezTo>
                    <a:cubicBezTo>
                      <a:pt x="788" y="2024"/>
                      <a:pt x="471" y="2135"/>
                      <a:pt x="162" y="2257"/>
                    </a:cubicBezTo>
                    <a:cubicBezTo>
                      <a:pt x="16" y="2317"/>
                      <a:pt x="0" y="2368"/>
                      <a:pt x="115" y="2470"/>
                    </a:cubicBezTo>
                    <a:cubicBezTo>
                      <a:pt x="229" y="2569"/>
                      <a:pt x="356" y="2626"/>
                      <a:pt x="502" y="2626"/>
                    </a:cubicBezTo>
                    <a:cubicBezTo>
                      <a:pt x="519" y="2626"/>
                      <a:pt x="535" y="2625"/>
                      <a:pt x="552" y="2624"/>
                    </a:cubicBezTo>
                    <a:cubicBezTo>
                      <a:pt x="604" y="2618"/>
                      <a:pt x="655" y="2618"/>
                      <a:pt x="706" y="2611"/>
                    </a:cubicBezTo>
                    <a:cubicBezTo>
                      <a:pt x="1686" y="2464"/>
                      <a:pt x="2537" y="2034"/>
                      <a:pt x="3300" y="1417"/>
                    </a:cubicBezTo>
                    <a:cubicBezTo>
                      <a:pt x="3398" y="1337"/>
                      <a:pt x="3486" y="1230"/>
                      <a:pt x="3546" y="1118"/>
                    </a:cubicBezTo>
                    <a:cubicBezTo>
                      <a:pt x="3765" y="709"/>
                      <a:pt x="3754" y="414"/>
                      <a:pt x="3454" y="111"/>
                    </a:cubicBezTo>
                    <a:cubicBezTo>
                      <a:pt x="3379" y="36"/>
                      <a:pt x="3305" y="1"/>
                      <a:pt x="3234"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7"/>
              <p:cNvSpPr/>
              <p:nvPr/>
            </p:nvSpPr>
            <p:spPr>
              <a:xfrm>
                <a:off x="2607475" y="3401975"/>
                <a:ext cx="80975" cy="43575"/>
              </a:xfrm>
              <a:custGeom>
                <a:rect b="b" l="l" r="r" t="t"/>
                <a:pathLst>
                  <a:path extrusionOk="0" h="1743" w="3239">
                    <a:moveTo>
                      <a:pt x="3132" y="0"/>
                    </a:moveTo>
                    <a:cubicBezTo>
                      <a:pt x="3038" y="0"/>
                      <a:pt x="2969" y="46"/>
                      <a:pt x="2897" y="76"/>
                    </a:cubicBezTo>
                    <a:cubicBezTo>
                      <a:pt x="2112" y="422"/>
                      <a:pt x="1291" y="620"/>
                      <a:pt x="432" y="649"/>
                    </a:cubicBezTo>
                    <a:cubicBezTo>
                      <a:pt x="346" y="651"/>
                      <a:pt x="266" y="678"/>
                      <a:pt x="184" y="692"/>
                    </a:cubicBezTo>
                    <a:cubicBezTo>
                      <a:pt x="66" y="712"/>
                      <a:pt x="0" y="792"/>
                      <a:pt x="2" y="905"/>
                    </a:cubicBezTo>
                    <a:cubicBezTo>
                      <a:pt x="6" y="1097"/>
                      <a:pt x="13" y="1291"/>
                      <a:pt x="56" y="1478"/>
                    </a:cubicBezTo>
                    <a:cubicBezTo>
                      <a:pt x="97" y="1663"/>
                      <a:pt x="182" y="1743"/>
                      <a:pt x="331" y="1743"/>
                    </a:cubicBezTo>
                    <a:cubicBezTo>
                      <a:pt x="373" y="1743"/>
                      <a:pt x="419" y="1737"/>
                      <a:pt x="471" y="1725"/>
                    </a:cubicBezTo>
                    <a:cubicBezTo>
                      <a:pt x="1522" y="1482"/>
                      <a:pt x="2376" y="884"/>
                      <a:pt x="3176" y="191"/>
                    </a:cubicBezTo>
                    <a:cubicBezTo>
                      <a:pt x="3212" y="156"/>
                      <a:pt x="3216" y="80"/>
                      <a:pt x="3239" y="19"/>
                    </a:cubicBezTo>
                    <a:cubicBezTo>
                      <a:pt x="3200" y="6"/>
                      <a:pt x="3165" y="0"/>
                      <a:pt x="3132"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7"/>
              <p:cNvSpPr/>
              <p:nvPr/>
            </p:nvSpPr>
            <p:spPr>
              <a:xfrm>
                <a:off x="2609425" y="3381775"/>
                <a:ext cx="74275" cy="28975"/>
              </a:xfrm>
              <a:custGeom>
                <a:rect b="b" l="l" r="r" t="t"/>
                <a:pathLst>
                  <a:path extrusionOk="0" h="1159" w="2971">
                    <a:moveTo>
                      <a:pt x="569" y="0"/>
                    </a:moveTo>
                    <a:cubicBezTo>
                      <a:pt x="343" y="0"/>
                      <a:pt x="181" y="129"/>
                      <a:pt x="121" y="375"/>
                    </a:cubicBezTo>
                    <a:cubicBezTo>
                      <a:pt x="88" y="506"/>
                      <a:pt x="68" y="641"/>
                      <a:pt x="47" y="774"/>
                    </a:cubicBezTo>
                    <a:cubicBezTo>
                      <a:pt x="0" y="1031"/>
                      <a:pt x="102" y="1152"/>
                      <a:pt x="479" y="1158"/>
                    </a:cubicBezTo>
                    <a:cubicBezTo>
                      <a:pt x="702" y="1128"/>
                      <a:pt x="1043" y="1089"/>
                      <a:pt x="1385" y="1027"/>
                    </a:cubicBezTo>
                    <a:cubicBezTo>
                      <a:pt x="1882" y="935"/>
                      <a:pt x="2353" y="761"/>
                      <a:pt x="2817" y="551"/>
                    </a:cubicBezTo>
                    <a:cubicBezTo>
                      <a:pt x="2909" y="508"/>
                      <a:pt x="2965" y="444"/>
                      <a:pt x="2967" y="344"/>
                    </a:cubicBezTo>
                    <a:cubicBezTo>
                      <a:pt x="2971" y="250"/>
                      <a:pt x="2901" y="180"/>
                      <a:pt x="2819" y="154"/>
                    </a:cubicBezTo>
                    <a:cubicBezTo>
                      <a:pt x="2754" y="134"/>
                      <a:pt x="2683" y="121"/>
                      <a:pt x="2615" y="121"/>
                    </a:cubicBezTo>
                    <a:cubicBezTo>
                      <a:pt x="2590" y="121"/>
                      <a:pt x="2565" y="123"/>
                      <a:pt x="2541" y="127"/>
                    </a:cubicBezTo>
                    <a:cubicBezTo>
                      <a:pt x="2331" y="159"/>
                      <a:pt x="2120" y="181"/>
                      <a:pt x="1909" y="181"/>
                    </a:cubicBezTo>
                    <a:cubicBezTo>
                      <a:pt x="1781" y="181"/>
                      <a:pt x="1653" y="173"/>
                      <a:pt x="1524" y="154"/>
                    </a:cubicBezTo>
                    <a:cubicBezTo>
                      <a:pt x="1252" y="113"/>
                      <a:pt x="978" y="68"/>
                      <a:pt x="706" y="15"/>
                    </a:cubicBezTo>
                    <a:cubicBezTo>
                      <a:pt x="658" y="5"/>
                      <a:pt x="613" y="0"/>
                      <a:pt x="56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7"/>
              <p:cNvSpPr/>
              <p:nvPr/>
            </p:nvSpPr>
            <p:spPr>
              <a:xfrm>
                <a:off x="2614775" y="3414750"/>
                <a:ext cx="79475" cy="58425"/>
              </a:xfrm>
              <a:custGeom>
                <a:rect b="b" l="l" r="r" t="t"/>
                <a:pathLst>
                  <a:path extrusionOk="0" h="2337" w="3179">
                    <a:moveTo>
                      <a:pt x="3066" y="1"/>
                    </a:moveTo>
                    <a:cubicBezTo>
                      <a:pt x="3033" y="1"/>
                      <a:pt x="2996" y="11"/>
                      <a:pt x="2963" y="17"/>
                    </a:cubicBezTo>
                    <a:cubicBezTo>
                      <a:pt x="2943" y="19"/>
                      <a:pt x="2927" y="46"/>
                      <a:pt x="2908" y="58"/>
                    </a:cubicBezTo>
                    <a:cubicBezTo>
                      <a:pt x="2683" y="232"/>
                      <a:pt x="2466" y="414"/>
                      <a:pt x="2237" y="576"/>
                    </a:cubicBezTo>
                    <a:cubicBezTo>
                      <a:pt x="1654" y="975"/>
                      <a:pt x="1050" y="1327"/>
                      <a:pt x="351" y="1488"/>
                    </a:cubicBezTo>
                    <a:cubicBezTo>
                      <a:pt x="269" y="1509"/>
                      <a:pt x="187" y="1533"/>
                      <a:pt x="111" y="1568"/>
                    </a:cubicBezTo>
                    <a:cubicBezTo>
                      <a:pt x="42" y="1595"/>
                      <a:pt x="1" y="1652"/>
                      <a:pt x="19" y="1732"/>
                    </a:cubicBezTo>
                    <a:cubicBezTo>
                      <a:pt x="89" y="2005"/>
                      <a:pt x="264" y="2336"/>
                      <a:pt x="663" y="2336"/>
                    </a:cubicBezTo>
                    <a:cubicBezTo>
                      <a:pt x="676" y="2336"/>
                      <a:pt x="689" y="2336"/>
                      <a:pt x="703" y="2335"/>
                    </a:cubicBezTo>
                    <a:cubicBezTo>
                      <a:pt x="706" y="2335"/>
                      <a:pt x="710" y="2335"/>
                      <a:pt x="714" y="2335"/>
                    </a:cubicBezTo>
                    <a:cubicBezTo>
                      <a:pt x="908" y="2335"/>
                      <a:pt x="1086" y="2284"/>
                      <a:pt x="1239" y="2157"/>
                    </a:cubicBezTo>
                    <a:cubicBezTo>
                      <a:pt x="1449" y="1983"/>
                      <a:pt x="1672" y="1824"/>
                      <a:pt x="1859" y="1629"/>
                    </a:cubicBezTo>
                    <a:cubicBezTo>
                      <a:pt x="2210" y="1263"/>
                      <a:pt x="2546" y="879"/>
                      <a:pt x="2886" y="500"/>
                    </a:cubicBezTo>
                    <a:cubicBezTo>
                      <a:pt x="2976" y="402"/>
                      <a:pt x="3051" y="285"/>
                      <a:pt x="3133" y="179"/>
                    </a:cubicBezTo>
                    <a:cubicBezTo>
                      <a:pt x="3178" y="120"/>
                      <a:pt x="3174" y="50"/>
                      <a:pt x="3117" y="13"/>
                    </a:cubicBezTo>
                    <a:cubicBezTo>
                      <a:pt x="3103" y="4"/>
                      <a:pt x="3085" y="1"/>
                      <a:pt x="3066"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7"/>
              <p:cNvSpPr/>
              <p:nvPr/>
            </p:nvSpPr>
            <p:spPr>
              <a:xfrm>
                <a:off x="2651500" y="3419825"/>
                <a:ext cx="61575" cy="59600"/>
              </a:xfrm>
              <a:custGeom>
                <a:rect b="b" l="l" r="r" t="t"/>
                <a:pathLst>
                  <a:path extrusionOk="0" h="2384" w="2463">
                    <a:moveTo>
                      <a:pt x="2258" y="0"/>
                    </a:moveTo>
                    <a:cubicBezTo>
                      <a:pt x="2254" y="0"/>
                      <a:pt x="2250" y="0"/>
                      <a:pt x="2245" y="0"/>
                    </a:cubicBezTo>
                    <a:cubicBezTo>
                      <a:pt x="2079" y="7"/>
                      <a:pt x="1957" y="88"/>
                      <a:pt x="1863" y="217"/>
                    </a:cubicBezTo>
                    <a:cubicBezTo>
                      <a:pt x="1363" y="888"/>
                      <a:pt x="803" y="1502"/>
                      <a:pt x="167" y="2044"/>
                    </a:cubicBezTo>
                    <a:cubicBezTo>
                      <a:pt x="128" y="2077"/>
                      <a:pt x="93" y="2116"/>
                      <a:pt x="64" y="2157"/>
                    </a:cubicBezTo>
                    <a:cubicBezTo>
                      <a:pt x="1" y="2249"/>
                      <a:pt x="15" y="2302"/>
                      <a:pt x="117" y="2335"/>
                    </a:cubicBezTo>
                    <a:cubicBezTo>
                      <a:pt x="195" y="2359"/>
                      <a:pt x="275" y="2370"/>
                      <a:pt x="351" y="2384"/>
                    </a:cubicBezTo>
                    <a:cubicBezTo>
                      <a:pt x="883" y="2363"/>
                      <a:pt x="1277" y="2093"/>
                      <a:pt x="1595" y="1705"/>
                    </a:cubicBezTo>
                    <a:cubicBezTo>
                      <a:pt x="1957" y="1261"/>
                      <a:pt x="2210" y="757"/>
                      <a:pt x="2407" y="221"/>
                    </a:cubicBezTo>
                    <a:cubicBezTo>
                      <a:pt x="2463" y="74"/>
                      <a:pt x="2416" y="0"/>
                      <a:pt x="2258"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7"/>
              <p:cNvSpPr/>
              <p:nvPr/>
            </p:nvSpPr>
            <p:spPr>
              <a:xfrm>
                <a:off x="2804650" y="3304925"/>
                <a:ext cx="70400" cy="40400"/>
              </a:xfrm>
              <a:custGeom>
                <a:rect b="b" l="l" r="r" t="t"/>
                <a:pathLst>
                  <a:path extrusionOk="0" h="1616" w="2816">
                    <a:moveTo>
                      <a:pt x="2726" y="0"/>
                    </a:moveTo>
                    <a:cubicBezTo>
                      <a:pt x="2678" y="0"/>
                      <a:pt x="2638" y="63"/>
                      <a:pt x="2599" y="91"/>
                    </a:cubicBezTo>
                    <a:cubicBezTo>
                      <a:pt x="1917" y="586"/>
                      <a:pt x="1177" y="951"/>
                      <a:pt x="346" y="1127"/>
                    </a:cubicBezTo>
                    <a:cubicBezTo>
                      <a:pt x="285" y="1139"/>
                      <a:pt x="227" y="1155"/>
                      <a:pt x="168" y="1178"/>
                    </a:cubicBezTo>
                    <a:cubicBezTo>
                      <a:pt x="47" y="1227"/>
                      <a:pt x="0" y="1292"/>
                      <a:pt x="6" y="1388"/>
                    </a:cubicBezTo>
                    <a:cubicBezTo>
                      <a:pt x="17" y="1485"/>
                      <a:pt x="109" y="1579"/>
                      <a:pt x="221" y="1593"/>
                    </a:cubicBezTo>
                    <a:cubicBezTo>
                      <a:pt x="373" y="1603"/>
                      <a:pt x="518" y="1607"/>
                      <a:pt x="665" y="1615"/>
                    </a:cubicBezTo>
                    <a:cubicBezTo>
                      <a:pt x="1087" y="1589"/>
                      <a:pt x="1498" y="1525"/>
                      <a:pt x="1895" y="1380"/>
                    </a:cubicBezTo>
                    <a:cubicBezTo>
                      <a:pt x="2120" y="1298"/>
                      <a:pt x="2298" y="1163"/>
                      <a:pt x="2443" y="973"/>
                    </a:cubicBezTo>
                    <a:cubicBezTo>
                      <a:pt x="2615" y="748"/>
                      <a:pt x="2717" y="492"/>
                      <a:pt x="2795" y="226"/>
                    </a:cubicBezTo>
                    <a:cubicBezTo>
                      <a:pt x="2811" y="165"/>
                      <a:pt x="2816" y="63"/>
                      <a:pt x="2779" y="28"/>
                    </a:cubicBezTo>
                    <a:cubicBezTo>
                      <a:pt x="2760" y="8"/>
                      <a:pt x="2742" y="0"/>
                      <a:pt x="272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7"/>
              <p:cNvSpPr/>
              <p:nvPr/>
            </p:nvSpPr>
            <p:spPr>
              <a:xfrm>
                <a:off x="2766375" y="3247350"/>
                <a:ext cx="41475" cy="51225"/>
              </a:xfrm>
              <a:custGeom>
                <a:rect b="b" l="l" r="r" t="t"/>
                <a:pathLst>
                  <a:path extrusionOk="0" h="2049" w="1659">
                    <a:moveTo>
                      <a:pt x="1071" y="0"/>
                    </a:moveTo>
                    <a:cubicBezTo>
                      <a:pt x="722" y="0"/>
                      <a:pt x="529" y="180"/>
                      <a:pt x="457" y="567"/>
                    </a:cubicBezTo>
                    <a:cubicBezTo>
                      <a:pt x="406" y="850"/>
                      <a:pt x="314" y="1114"/>
                      <a:pt x="181" y="1365"/>
                    </a:cubicBezTo>
                    <a:cubicBezTo>
                      <a:pt x="130" y="1465"/>
                      <a:pt x="81" y="1570"/>
                      <a:pt x="50" y="1678"/>
                    </a:cubicBezTo>
                    <a:cubicBezTo>
                      <a:pt x="1" y="1850"/>
                      <a:pt x="132" y="2049"/>
                      <a:pt x="330" y="2049"/>
                    </a:cubicBezTo>
                    <a:cubicBezTo>
                      <a:pt x="388" y="2016"/>
                      <a:pt x="494" y="1975"/>
                      <a:pt x="574" y="1901"/>
                    </a:cubicBezTo>
                    <a:cubicBezTo>
                      <a:pt x="911" y="1596"/>
                      <a:pt x="1210" y="1253"/>
                      <a:pt x="1417" y="843"/>
                    </a:cubicBezTo>
                    <a:cubicBezTo>
                      <a:pt x="1484" y="713"/>
                      <a:pt x="1533" y="575"/>
                      <a:pt x="1578" y="434"/>
                    </a:cubicBezTo>
                    <a:cubicBezTo>
                      <a:pt x="1658" y="195"/>
                      <a:pt x="1615" y="127"/>
                      <a:pt x="1359" y="39"/>
                    </a:cubicBezTo>
                    <a:cubicBezTo>
                      <a:pt x="1316" y="23"/>
                      <a:pt x="1271" y="15"/>
                      <a:pt x="1229" y="11"/>
                    </a:cubicBezTo>
                    <a:cubicBezTo>
                      <a:pt x="1173" y="4"/>
                      <a:pt x="1120" y="0"/>
                      <a:pt x="1071"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7"/>
              <p:cNvSpPr/>
              <p:nvPr/>
            </p:nvSpPr>
            <p:spPr>
              <a:xfrm>
                <a:off x="2794725" y="3346350"/>
                <a:ext cx="60525" cy="29425"/>
              </a:xfrm>
              <a:custGeom>
                <a:rect b="b" l="l" r="r" t="t"/>
                <a:pathLst>
                  <a:path extrusionOk="0" h="1177" w="2421">
                    <a:moveTo>
                      <a:pt x="2334" y="1"/>
                    </a:moveTo>
                    <a:cubicBezTo>
                      <a:pt x="2300" y="1"/>
                      <a:pt x="2261" y="20"/>
                      <a:pt x="2226" y="32"/>
                    </a:cubicBezTo>
                    <a:cubicBezTo>
                      <a:pt x="1820" y="174"/>
                      <a:pt x="1401" y="248"/>
                      <a:pt x="970" y="248"/>
                    </a:cubicBezTo>
                    <a:cubicBezTo>
                      <a:pt x="917" y="248"/>
                      <a:pt x="864" y="247"/>
                      <a:pt x="811" y="245"/>
                    </a:cubicBezTo>
                    <a:lnTo>
                      <a:pt x="592" y="245"/>
                    </a:lnTo>
                    <a:cubicBezTo>
                      <a:pt x="552" y="245"/>
                      <a:pt x="512" y="244"/>
                      <a:pt x="472" y="244"/>
                    </a:cubicBezTo>
                    <a:cubicBezTo>
                      <a:pt x="432" y="244"/>
                      <a:pt x="392" y="245"/>
                      <a:pt x="352" y="247"/>
                    </a:cubicBezTo>
                    <a:cubicBezTo>
                      <a:pt x="248" y="253"/>
                      <a:pt x="154" y="280"/>
                      <a:pt x="97" y="380"/>
                    </a:cubicBezTo>
                    <a:cubicBezTo>
                      <a:pt x="0" y="550"/>
                      <a:pt x="33" y="738"/>
                      <a:pt x="205" y="830"/>
                    </a:cubicBezTo>
                    <a:cubicBezTo>
                      <a:pt x="414" y="941"/>
                      <a:pt x="635" y="1035"/>
                      <a:pt x="854" y="1119"/>
                    </a:cubicBezTo>
                    <a:cubicBezTo>
                      <a:pt x="959" y="1159"/>
                      <a:pt x="1065" y="1177"/>
                      <a:pt x="1172" y="1177"/>
                    </a:cubicBezTo>
                    <a:cubicBezTo>
                      <a:pt x="1322" y="1177"/>
                      <a:pt x="1472" y="1142"/>
                      <a:pt x="1617" y="1088"/>
                    </a:cubicBezTo>
                    <a:cubicBezTo>
                      <a:pt x="1717" y="1053"/>
                      <a:pt x="1829" y="1006"/>
                      <a:pt x="1891" y="930"/>
                    </a:cubicBezTo>
                    <a:cubicBezTo>
                      <a:pt x="2071" y="707"/>
                      <a:pt x="2235" y="468"/>
                      <a:pt x="2392" y="227"/>
                    </a:cubicBezTo>
                    <a:cubicBezTo>
                      <a:pt x="2421" y="181"/>
                      <a:pt x="2417" y="91"/>
                      <a:pt x="2394" y="40"/>
                    </a:cubicBezTo>
                    <a:cubicBezTo>
                      <a:pt x="2379" y="11"/>
                      <a:pt x="2357" y="1"/>
                      <a:pt x="2334"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7"/>
              <p:cNvSpPr/>
              <p:nvPr/>
            </p:nvSpPr>
            <p:spPr>
              <a:xfrm>
                <a:off x="2699075" y="3415950"/>
                <a:ext cx="38650" cy="51225"/>
              </a:xfrm>
              <a:custGeom>
                <a:rect b="b" l="l" r="r" t="t"/>
                <a:pathLst>
                  <a:path extrusionOk="0" h="2049" w="1546">
                    <a:moveTo>
                      <a:pt x="1199" y="0"/>
                    </a:moveTo>
                    <a:cubicBezTo>
                      <a:pt x="1153" y="0"/>
                      <a:pt x="1102" y="27"/>
                      <a:pt x="1044" y="78"/>
                    </a:cubicBezTo>
                    <a:cubicBezTo>
                      <a:pt x="917" y="182"/>
                      <a:pt x="845" y="323"/>
                      <a:pt x="792" y="473"/>
                    </a:cubicBezTo>
                    <a:cubicBezTo>
                      <a:pt x="616" y="962"/>
                      <a:pt x="385" y="1420"/>
                      <a:pt x="78" y="1841"/>
                    </a:cubicBezTo>
                    <a:cubicBezTo>
                      <a:pt x="54" y="1884"/>
                      <a:pt x="31" y="1931"/>
                      <a:pt x="1" y="1987"/>
                    </a:cubicBezTo>
                    <a:cubicBezTo>
                      <a:pt x="53" y="2032"/>
                      <a:pt x="104" y="2048"/>
                      <a:pt x="153" y="2048"/>
                    </a:cubicBezTo>
                    <a:cubicBezTo>
                      <a:pt x="199" y="2048"/>
                      <a:pt x="243" y="2034"/>
                      <a:pt x="287" y="2015"/>
                    </a:cubicBezTo>
                    <a:cubicBezTo>
                      <a:pt x="557" y="1901"/>
                      <a:pt x="831" y="1788"/>
                      <a:pt x="1097" y="1659"/>
                    </a:cubicBezTo>
                    <a:cubicBezTo>
                      <a:pt x="1208" y="1606"/>
                      <a:pt x="1304" y="1524"/>
                      <a:pt x="1396" y="1440"/>
                    </a:cubicBezTo>
                    <a:cubicBezTo>
                      <a:pt x="1496" y="1348"/>
                      <a:pt x="1545" y="1227"/>
                      <a:pt x="1527" y="1086"/>
                    </a:cubicBezTo>
                    <a:cubicBezTo>
                      <a:pt x="1504" y="890"/>
                      <a:pt x="1490" y="691"/>
                      <a:pt x="1455" y="497"/>
                    </a:cubicBezTo>
                    <a:cubicBezTo>
                      <a:pt x="1433" y="370"/>
                      <a:pt x="1396" y="243"/>
                      <a:pt x="1341" y="125"/>
                    </a:cubicBezTo>
                    <a:cubicBezTo>
                      <a:pt x="1301" y="40"/>
                      <a:pt x="1254" y="0"/>
                      <a:pt x="119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2619450" y="3353500"/>
                <a:ext cx="53100" cy="26300"/>
              </a:xfrm>
              <a:custGeom>
                <a:rect b="b" l="l" r="r" t="t"/>
                <a:pathLst>
                  <a:path extrusionOk="0" h="1052" w="2124">
                    <a:moveTo>
                      <a:pt x="434" y="0"/>
                    </a:moveTo>
                    <a:cubicBezTo>
                      <a:pt x="349" y="0"/>
                      <a:pt x="284" y="42"/>
                      <a:pt x="215" y="135"/>
                    </a:cubicBezTo>
                    <a:cubicBezTo>
                      <a:pt x="178" y="188"/>
                      <a:pt x="149" y="254"/>
                      <a:pt x="119" y="311"/>
                    </a:cubicBezTo>
                    <a:cubicBezTo>
                      <a:pt x="0" y="538"/>
                      <a:pt x="49" y="728"/>
                      <a:pt x="366" y="871"/>
                    </a:cubicBezTo>
                    <a:cubicBezTo>
                      <a:pt x="403" y="886"/>
                      <a:pt x="440" y="896"/>
                      <a:pt x="479" y="906"/>
                    </a:cubicBezTo>
                    <a:cubicBezTo>
                      <a:pt x="812" y="994"/>
                      <a:pt x="1154" y="1045"/>
                      <a:pt x="1502" y="1051"/>
                    </a:cubicBezTo>
                    <a:cubicBezTo>
                      <a:pt x="1661" y="1035"/>
                      <a:pt x="1819" y="1031"/>
                      <a:pt x="1972" y="1000"/>
                    </a:cubicBezTo>
                    <a:cubicBezTo>
                      <a:pt x="2103" y="974"/>
                      <a:pt x="2124" y="894"/>
                      <a:pt x="2038" y="792"/>
                    </a:cubicBezTo>
                    <a:cubicBezTo>
                      <a:pt x="1980" y="728"/>
                      <a:pt x="1913" y="675"/>
                      <a:pt x="1862" y="605"/>
                    </a:cubicBezTo>
                    <a:cubicBezTo>
                      <a:pt x="1733" y="434"/>
                      <a:pt x="1549" y="350"/>
                      <a:pt x="1356" y="282"/>
                    </a:cubicBezTo>
                    <a:cubicBezTo>
                      <a:pt x="1095" y="190"/>
                      <a:pt x="829" y="114"/>
                      <a:pt x="569" y="26"/>
                    </a:cubicBezTo>
                    <a:cubicBezTo>
                      <a:pt x="518" y="9"/>
                      <a:pt x="474" y="0"/>
                      <a:pt x="434"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7"/>
              <p:cNvSpPr/>
              <p:nvPr/>
            </p:nvSpPr>
            <p:spPr>
              <a:xfrm>
                <a:off x="2783825" y="3371900"/>
                <a:ext cx="42625" cy="26925"/>
              </a:xfrm>
              <a:custGeom>
                <a:rect b="b" l="l" r="r" t="t"/>
                <a:pathLst>
                  <a:path extrusionOk="0" h="1077" w="1705">
                    <a:moveTo>
                      <a:pt x="260" y="0"/>
                    </a:moveTo>
                    <a:cubicBezTo>
                      <a:pt x="176" y="0"/>
                      <a:pt x="105" y="53"/>
                      <a:pt x="56" y="148"/>
                    </a:cubicBezTo>
                    <a:cubicBezTo>
                      <a:pt x="1" y="254"/>
                      <a:pt x="21" y="346"/>
                      <a:pt x="93" y="432"/>
                    </a:cubicBezTo>
                    <a:cubicBezTo>
                      <a:pt x="252" y="626"/>
                      <a:pt x="430" y="802"/>
                      <a:pt x="651" y="925"/>
                    </a:cubicBezTo>
                    <a:cubicBezTo>
                      <a:pt x="770" y="995"/>
                      <a:pt x="911" y="1027"/>
                      <a:pt x="1040" y="1077"/>
                    </a:cubicBezTo>
                    <a:cubicBezTo>
                      <a:pt x="1195" y="1058"/>
                      <a:pt x="1316" y="1013"/>
                      <a:pt x="1418" y="909"/>
                    </a:cubicBezTo>
                    <a:cubicBezTo>
                      <a:pt x="1468" y="860"/>
                      <a:pt x="1519" y="817"/>
                      <a:pt x="1566" y="768"/>
                    </a:cubicBezTo>
                    <a:cubicBezTo>
                      <a:pt x="1705" y="622"/>
                      <a:pt x="1682" y="504"/>
                      <a:pt x="1488" y="461"/>
                    </a:cubicBezTo>
                    <a:cubicBezTo>
                      <a:pt x="1095" y="373"/>
                      <a:pt x="733" y="223"/>
                      <a:pt x="379" y="33"/>
                    </a:cubicBezTo>
                    <a:cubicBezTo>
                      <a:pt x="337" y="11"/>
                      <a:pt x="297" y="0"/>
                      <a:pt x="260"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2769550" y="3386550"/>
                <a:ext cx="32100" cy="29100"/>
              </a:xfrm>
              <a:custGeom>
                <a:rect b="b" l="l" r="r" t="t"/>
                <a:pathLst>
                  <a:path extrusionOk="0" h="1164" w="1284">
                    <a:moveTo>
                      <a:pt x="305" y="1"/>
                    </a:moveTo>
                    <a:cubicBezTo>
                      <a:pt x="261" y="1"/>
                      <a:pt x="216" y="19"/>
                      <a:pt x="171" y="53"/>
                    </a:cubicBezTo>
                    <a:cubicBezTo>
                      <a:pt x="50" y="145"/>
                      <a:pt x="1" y="284"/>
                      <a:pt x="72" y="396"/>
                    </a:cubicBezTo>
                    <a:cubicBezTo>
                      <a:pt x="224" y="630"/>
                      <a:pt x="369" y="871"/>
                      <a:pt x="602" y="1033"/>
                    </a:cubicBezTo>
                    <a:cubicBezTo>
                      <a:pt x="698" y="1100"/>
                      <a:pt x="807" y="1135"/>
                      <a:pt x="868" y="1164"/>
                    </a:cubicBezTo>
                    <a:cubicBezTo>
                      <a:pt x="1024" y="1160"/>
                      <a:pt x="1284" y="951"/>
                      <a:pt x="1284" y="847"/>
                    </a:cubicBezTo>
                    <a:cubicBezTo>
                      <a:pt x="1284" y="793"/>
                      <a:pt x="1249" y="716"/>
                      <a:pt x="1206" y="691"/>
                    </a:cubicBezTo>
                    <a:cubicBezTo>
                      <a:pt x="928" y="531"/>
                      <a:pt x="692" y="323"/>
                      <a:pt x="471" y="90"/>
                    </a:cubicBezTo>
                    <a:cubicBezTo>
                      <a:pt x="414" y="28"/>
                      <a:pt x="359" y="1"/>
                      <a:pt x="305"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2630125" y="3328500"/>
                <a:ext cx="30200" cy="25325"/>
              </a:xfrm>
              <a:custGeom>
                <a:rect b="b" l="l" r="r" t="t"/>
                <a:pathLst>
                  <a:path extrusionOk="0" h="1013" w="1208">
                    <a:moveTo>
                      <a:pt x="486" y="1"/>
                    </a:moveTo>
                    <a:cubicBezTo>
                      <a:pt x="432" y="1"/>
                      <a:pt x="379" y="32"/>
                      <a:pt x="338" y="87"/>
                    </a:cubicBezTo>
                    <a:cubicBezTo>
                      <a:pt x="281" y="169"/>
                      <a:pt x="232" y="257"/>
                      <a:pt x="175" y="343"/>
                    </a:cubicBezTo>
                    <a:cubicBezTo>
                      <a:pt x="1" y="621"/>
                      <a:pt x="68" y="625"/>
                      <a:pt x="265" y="799"/>
                    </a:cubicBezTo>
                    <a:cubicBezTo>
                      <a:pt x="305" y="836"/>
                      <a:pt x="363" y="859"/>
                      <a:pt x="416" y="873"/>
                    </a:cubicBezTo>
                    <a:cubicBezTo>
                      <a:pt x="571" y="922"/>
                      <a:pt x="731" y="969"/>
                      <a:pt x="889" y="1004"/>
                    </a:cubicBezTo>
                    <a:cubicBezTo>
                      <a:pt x="915" y="1010"/>
                      <a:pt x="940" y="1013"/>
                      <a:pt x="964" y="1013"/>
                    </a:cubicBezTo>
                    <a:cubicBezTo>
                      <a:pt x="1102" y="1013"/>
                      <a:pt x="1192" y="915"/>
                      <a:pt x="1208" y="754"/>
                    </a:cubicBezTo>
                    <a:cubicBezTo>
                      <a:pt x="1171" y="675"/>
                      <a:pt x="1150" y="578"/>
                      <a:pt x="1093" y="519"/>
                    </a:cubicBezTo>
                    <a:cubicBezTo>
                      <a:pt x="936" y="353"/>
                      <a:pt x="766" y="194"/>
                      <a:pt x="590" y="42"/>
                    </a:cubicBezTo>
                    <a:cubicBezTo>
                      <a:pt x="557" y="14"/>
                      <a:pt x="521" y="1"/>
                      <a:pt x="486"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2755350" y="3399100"/>
                <a:ext cx="26650" cy="33125"/>
              </a:xfrm>
              <a:custGeom>
                <a:rect b="b" l="l" r="r" t="t"/>
                <a:pathLst>
                  <a:path extrusionOk="0" h="1325" w="1066">
                    <a:moveTo>
                      <a:pt x="268" y="1"/>
                    </a:moveTo>
                    <a:cubicBezTo>
                      <a:pt x="80" y="9"/>
                      <a:pt x="0" y="148"/>
                      <a:pt x="59" y="316"/>
                    </a:cubicBezTo>
                    <a:cubicBezTo>
                      <a:pt x="147" y="570"/>
                      <a:pt x="244" y="825"/>
                      <a:pt x="346" y="1075"/>
                    </a:cubicBezTo>
                    <a:cubicBezTo>
                      <a:pt x="414" y="1245"/>
                      <a:pt x="480" y="1324"/>
                      <a:pt x="574" y="1324"/>
                    </a:cubicBezTo>
                    <a:cubicBezTo>
                      <a:pt x="641" y="1324"/>
                      <a:pt x="721" y="1284"/>
                      <a:pt x="827" y="1208"/>
                    </a:cubicBezTo>
                    <a:cubicBezTo>
                      <a:pt x="1046" y="1050"/>
                      <a:pt x="1066" y="946"/>
                      <a:pt x="904" y="733"/>
                    </a:cubicBezTo>
                    <a:cubicBezTo>
                      <a:pt x="739" y="518"/>
                      <a:pt x="573" y="304"/>
                      <a:pt x="399" y="97"/>
                    </a:cubicBezTo>
                    <a:cubicBezTo>
                      <a:pt x="360" y="46"/>
                      <a:pt x="297" y="19"/>
                      <a:pt x="268"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2740700" y="3409225"/>
                <a:ext cx="18800" cy="36300"/>
              </a:xfrm>
              <a:custGeom>
                <a:rect b="b" l="l" r="r" t="t"/>
                <a:pathLst>
                  <a:path extrusionOk="0" h="1452" w="752">
                    <a:moveTo>
                      <a:pt x="190" y="0"/>
                    </a:moveTo>
                    <a:cubicBezTo>
                      <a:pt x="171" y="0"/>
                      <a:pt x="149" y="4"/>
                      <a:pt x="126" y="13"/>
                    </a:cubicBezTo>
                    <a:cubicBezTo>
                      <a:pt x="15" y="52"/>
                      <a:pt x="1" y="136"/>
                      <a:pt x="5" y="251"/>
                    </a:cubicBezTo>
                    <a:cubicBezTo>
                      <a:pt x="7" y="285"/>
                      <a:pt x="11" y="336"/>
                      <a:pt x="21" y="383"/>
                    </a:cubicBezTo>
                    <a:cubicBezTo>
                      <a:pt x="64" y="645"/>
                      <a:pt x="107" y="909"/>
                      <a:pt x="154" y="1169"/>
                    </a:cubicBezTo>
                    <a:cubicBezTo>
                      <a:pt x="165" y="1231"/>
                      <a:pt x="171" y="1298"/>
                      <a:pt x="201" y="1349"/>
                    </a:cubicBezTo>
                    <a:cubicBezTo>
                      <a:pt x="232" y="1394"/>
                      <a:pt x="291" y="1451"/>
                      <a:pt x="338" y="1451"/>
                    </a:cubicBezTo>
                    <a:cubicBezTo>
                      <a:pt x="537" y="1451"/>
                      <a:pt x="752" y="1198"/>
                      <a:pt x="711" y="1005"/>
                    </a:cubicBezTo>
                    <a:cubicBezTo>
                      <a:pt x="639" y="688"/>
                      <a:pt x="523" y="390"/>
                      <a:pt x="351" y="113"/>
                    </a:cubicBezTo>
                    <a:cubicBezTo>
                      <a:pt x="311" y="51"/>
                      <a:pt x="261" y="0"/>
                      <a:pt x="190"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2734325" y="3258075"/>
                <a:ext cx="17725" cy="28675"/>
              </a:xfrm>
              <a:custGeom>
                <a:rect b="b" l="l" r="r" t="t"/>
                <a:pathLst>
                  <a:path extrusionOk="0" h="1147" w="709">
                    <a:moveTo>
                      <a:pt x="539" y="1"/>
                    </a:moveTo>
                    <a:cubicBezTo>
                      <a:pt x="522" y="1"/>
                      <a:pt x="505" y="3"/>
                      <a:pt x="487" y="7"/>
                    </a:cubicBezTo>
                    <a:cubicBezTo>
                      <a:pt x="401" y="32"/>
                      <a:pt x="315" y="67"/>
                      <a:pt x="231" y="99"/>
                    </a:cubicBezTo>
                    <a:cubicBezTo>
                      <a:pt x="74" y="167"/>
                      <a:pt x="0" y="292"/>
                      <a:pt x="2" y="433"/>
                    </a:cubicBezTo>
                    <a:cubicBezTo>
                      <a:pt x="23" y="642"/>
                      <a:pt x="37" y="822"/>
                      <a:pt x="55" y="1004"/>
                    </a:cubicBezTo>
                    <a:cubicBezTo>
                      <a:pt x="66" y="1099"/>
                      <a:pt x="102" y="1147"/>
                      <a:pt x="171" y="1147"/>
                    </a:cubicBezTo>
                    <a:cubicBezTo>
                      <a:pt x="194" y="1147"/>
                      <a:pt x="221" y="1141"/>
                      <a:pt x="252" y="1131"/>
                    </a:cubicBezTo>
                    <a:cubicBezTo>
                      <a:pt x="385" y="1086"/>
                      <a:pt x="497" y="1000"/>
                      <a:pt x="536" y="860"/>
                    </a:cubicBezTo>
                    <a:cubicBezTo>
                      <a:pt x="598" y="637"/>
                      <a:pt x="649" y="410"/>
                      <a:pt x="690" y="181"/>
                    </a:cubicBezTo>
                    <a:cubicBezTo>
                      <a:pt x="709" y="75"/>
                      <a:pt x="637" y="1"/>
                      <a:pt x="539"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2755025" y="3252000"/>
                <a:ext cx="16750" cy="33325"/>
              </a:xfrm>
              <a:custGeom>
                <a:rect b="b" l="l" r="r" t="t"/>
                <a:pathLst>
                  <a:path extrusionOk="0" h="1333" w="670">
                    <a:moveTo>
                      <a:pt x="482" y="1"/>
                    </a:moveTo>
                    <a:cubicBezTo>
                      <a:pt x="302" y="3"/>
                      <a:pt x="171" y="150"/>
                      <a:pt x="140" y="359"/>
                    </a:cubicBezTo>
                    <a:cubicBezTo>
                      <a:pt x="103" y="623"/>
                      <a:pt x="48" y="880"/>
                      <a:pt x="11" y="1144"/>
                    </a:cubicBezTo>
                    <a:cubicBezTo>
                      <a:pt x="1" y="1206"/>
                      <a:pt x="15" y="1269"/>
                      <a:pt x="17" y="1333"/>
                    </a:cubicBezTo>
                    <a:cubicBezTo>
                      <a:pt x="87" y="1320"/>
                      <a:pt x="160" y="1320"/>
                      <a:pt x="226" y="1292"/>
                    </a:cubicBezTo>
                    <a:cubicBezTo>
                      <a:pt x="267" y="1273"/>
                      <a:pt x="297" y="1220"/>
                      <a:pt x="320" y="1177"/>
                    </a:cubicBezTo>
                    <a:cubicBezTo>
                      <a:pt x="375" y="1073"/>
                      <a:pt x="437" y="966"/>
                      <a:pt x="473" y="854"/>
                    </a:cubicBezTo>
                    <a:cubicBezTo>
                      <a:pt x="539" y="639"/>
                      <a:pt x="596" y="420"/>
                      <a:pt x="643" y="199"/>
                    </a:cubicBezTo>
                    <a:cubicBezTo>
                      <a:pt x="670" y="78"/>
                      <a:pt x="598" y="1"/>
                      <a:pt x="482"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2648125" y="3310950"/>
                <a:ext cx="21575" cy="24125"/>
              </a:xfrm>
              <a:custGeom>
                <a:rect b="b" l="l" r="r" t="t"/>
                <a:pathLst>
                  <a:path extrusionOk="0" h="965" w="863">
                    <a:moveTo>
                      <a:pt x="349" y="0"/>
                    </a:moveTo>
                    <a:cubicBezTo>
                      <a:pt x="277" y="0"/>
                      <a:pt x="220" y="54"/>
                      <a:pt x="169" y="108"/>
                    </a:cubicBezTo>
                    <a:cubicBezTo>
                      <a:pt x="85" y="198"/>
                      <a:pt x="1" y="290"/>
                      <a:pt x="64" y="437"/>
                    </a:cubicBezTo>
                    <a:cubicBezTo>
                      <a:pt x="150" y="632"/>
                      <a:pt x="302" y="769"/>
                      <a:pt x="461" y="894"/>
                    </a:cubicBezTo>
                    <a:cubicBezTo>
                      <a:pt x="522" y="941"/>
                      <a:pt x="574" y="965"/>
                      <a:pt x="620" y="965"/>
                    </a:cubicBezTo>
                    <a:cubicBezTo>
                      <a:pt x="685" y="965"/>
                      <a:pt x="739" y="920"/>
                      <a:pt x="793" y="830"/>
                    </a:cubicBezTo>
                    <a:cubicBezTo>
                      <a:pt x="823" y="773"/>
                      <a:pt x="840" y="708"/>
                      <a:pt x="862" y="638"/>
                    </a:cubicBezTo>
                    <a:cubicBezTo>
                      <a:pt x="836" y="570"/>
                      <a:pt x="825" y="503"/>
                      <a:pt x="791" y="446"/>
                    </a:cubicBezTo>
                    <a:cubicBezTo>
                      <a:pt x="705" y="321"/>
                      <a:pt x="608" y="200"/>
                      <a:pt x="516" y="79"/>
                    </a:cubicBezTo>
                    <a:cubicBezTo>
                      <a:pt x="496" y="55"/>
                      <a:pt x="463" y="38"/>
                      <a:pt x="435" y="24"/>
                    </a:cubicBezTo>
                    <a:cubicBezTo>
                      <a:pt x="404" y="7"/>
                      <a:pt x="376" y="0"/>
                      <a:pt x="34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2711350" y="3267275"/>
                <a:ext cx="17675" cy="23700"/>
              </a:xfrm>
              <a:custGeom>
                <a:rect b="b" l="l" r="r" t="t"/>
                <a:pathLst>
                  <a:path extrusionOk="0" h="948" w="707">
                    <a:moveTo>
                      <a:pt x="497" y="1"/>
                    </a:moveTo>
                    <a:cubicBezTo>
                      <a:pt x="478" y="1"/>
                      <a:pt x="459" y="4"/>
                      <a:pt x="438" y="12"/>
                    </a:cubicBezTo>
                    <a:cubicBezTo>
                      <a:pt x="328" y="53"/>
                      <a:pt x="219" y="106"/>
                      <a:pt x="117" y="167"/>
                    </a:cubicBezTo>
                    <a:cubicBezTo>
                      <a:pt x="31" y="218"/>
                      <a:pt x="1" y="300"/>
                      <a:pt x="41" y="402"/>
                    </a:cubicBezTo>
                    <a:cubicBezTo>
                      <a:pt x="95" y="533"/>
                      <a:pt x="148" y="662"/>
                      <a:pt x="205" y="791"/>
                    </a:cubicBezTo>
                    <a:cubicBezTo>
                      <a:pt x="255" y="907"/>
                      <a:pt x="304" y="947"/>
                      <a:pt x="413" y="947"/>
                    </a:cubicBezTo>
                    <a:cubicBezTo>
                      <a:pt x="421" y="947"/>
                      <a:pt x="430" y="947"/>
                      <a:pt x="438" y="947"/>
                    </a:cubicBezTo>
                    <a:cubicBezTo>
                      <a:pt x="571" y="938"/>
                      <a:pt x="629" y="902"/>
                      <a:pt x="668" y="763"/>
                    </a:cubicBezTo>
                    <a:cubicBezTo>
                      <a:pt x="690" y="670"/>
                      <a:pt x="696" y="576"/>
                      <a:pt x="706" y="513"/>
                    </a:cubicBezTo>
                    <a:cubicBezTo>
                      <a:pt x="696" y="400"/>
                      <a:pt x="690" y="321"/>
                      <a:pt x="684" y="241"/>
                    </a:cubicBezTo>
                    <a:cubicBezTo>
                      <a:pt x="678" y="208"/>
                      <a:pt x="670" y="175"/>
                      <a:pt x="659" y="141"/>
                    </a:cubicBezTo>
                    <a:cubicBezTo>
                      <a:pt x="627" y="54"/>
                      <a:pt x="568" y="1"/>
                      <a:pt x="497"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2664100" y="3296925"/>
                <a:ext cx="18075" cy="21600"/>
              </a:xfrm>
              <a:custGeom>
                <a:rect b="b" l="l" r="r" t="t"/>
                <a:pathLst>
                  <a:path extrusionOk="0" h="864" w="723">
                    <a:moveTo>
                      <a:pt x="366" y="0"/>
                    </a:moveTo>
                    <a:cubicBezTo>
                      <a:pt x="336" y="0"/>
                      <a:pt x="305" y="11"/>
                      <a:pt x="276" y="27"/>
                    </a:cubicBezTo>
                    <a:cubicBezTo>
                      <a:pt x="162" y="94"/>
                      <a:pt x="68" y="180"/>
                      <a:pt x="27" y="313"/>
                    </a:cubicBezTo>
                    <a:cubicBezTo>
                      <a:pt x="2" y="387"/>
                      <a:pt x="0" y="460"/>
                      <a:pt x="57" y="518"/>
                    </a:cubicBezTo>
                    <a:cubicBezTo>
                      <a:pt x="145" y="614"/>
                      <a:pt x="233" y="710"/>
                      <a:pt x="323" y="804"/>
                    </a:cubicBezTo>
                    <a:cubicBezTo>
                      <a:pt x="366" y="847"/>
                      <a:pt x="415" y="864"/>
                      <a:pt x="465" y="864"/>
                    </a:cubicBezTo>
                    <a:cubicBezTo>
                      <a:pt x="501" y="864"/>
                      <a:pt x="538" y="854"/>
                      <a:pt x="573" y="839"/>
                    </a:cubicBezTo>
                    <a:cubicBezTo>
                      <a:pt x="661" y="794"/>
                      <a:pt x="718" y="726"/>
                      <a:pt x="718" y="608"/>
                    </a:cubicBezTo>
                    <a:cubicBezTo>
                      <a:pt x="718" y="606"/>
                      <a:pt x="722" y="585"/>
                      <a:pt x="714" y="573"/>
                    </a:cubicBezTo>
                    <a:cubicBezTo>
                      <a:pt x="630" y="401"/>
                      <a:pt x="544" y="227"/>
                      <a:pt x="456" y="57"/>
                    </a:cubicBezTo>
                    <a:cubicBezTo>
                      <a:pt x="434" y="16"/>
                      <a:pt x="401" y="0"/>
                      <a:pt x="36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2680450" y="3286225"/>
                <a:ext cx="15675" cy="19725"/>
              </a:xfrm>
              <a:custGeom>
                <a:rect b="b" l="l" r="r" t="t"/>
                <a:pathLst>
                  <a:path extrusionOk="0" h="789" w="627">
                    <a:moveTo>
                      <a:pt x="293" y="0"/>
                    </a:moveTo>
                    <a:cubicBezTo>
                      <a:pt x="205" y="0"/>
                      <a:pt x="64" y="114"/>
                      <a:pt x="44" y="199"/>
                    </a:cubicBezTo>
                    <a:cubicBezTo>
                      <a:pt x="1" y="389"/>
                      <a:pt x="156" y="745"/>
                      <a:pt x="371" y="786"/>
                    </a:cubicBezTo>
                    <a:cubicBezTo>
                      <a:pt x="383" y="788"/>
                      <a:pt x="394" y="789"/>
                      <a:pt x="405" y="789"/>
                    </a:cubicBezTo>
                    <a:cubicBezTo>
                      <a:pt x="520" y="789"/>
                      <a:pt x="626" y="697"/>
                      <a:pt x="623" y="536"/>
                    </a:cubicBezTo>
                    <a:cubicBezTo>
                      <a:pt x="561" y="399"/>
                      <a:pt x="484" y="219"/>
                      <a:pt x="398" y="43"/>
                    </a:cubicBezTo>
                    <a:cubicBezTo>
                      <a:pt x="383" y="19"/>
                      <a:pt x="330" y="0"/>
                      <a:pt x="297" y="0"/>
                    </a:cubicBezTo>
                    <a:cubicBezTo>
                      <a:pt x="296" y="0"/>
                      <a:pt x="294" y="0"/>
                      <a:pt x="293"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2696775" y="3278400"/>
                <a:ext cx="14400" cy="18825"/>
              </a:xfrm>
              <a:custGeom>
                <a:rect b="b" l="l" r="r" t="t"/>
                <a:pathLst>
                  <a:path extrusionOk="0" h="753" w="576">
                    <a:moveTo>
                      <a:pt x="227" y="1"/>
                    </a:moveTo>
                    <a:cubicBezTo>
                      <a:pt x="212" y="1"/>
                      <a:pt x="197" y="3"/>
                      <a:pt x="183" y="7"/>
                    </a:cubicBezTo>
                    <a:cubicBezTo>
                      <a:pt x="86" y="31"/>
                      <a:pt x="29" y="111"/>
                      <a:pt x="0" y="225"/>
                    </a:cubicBezTo>
                    <a:cubicBezTo>
                      <a:pt x="60" y="365"/>
                      <a:pt x="113" y="508"/>
                      <a:pt x="174" y="645"/>
                    </a:cubicBezTo>
                    <a:cubicBezTo>
                      <a:pt x="207" y="718"/>
                      <a:pt x="256" y="753"/>
                      <a:pt x="323" y="753"/>
                    </a:cubicBezTo>
                    <a:cubicBezTo>
                      <a:pt x="349" y="753"/>
                      <a:pt x="378" y="747"/>
                      <a:pt x="410" y="737"/>
                    </a:cubicBezTo>
                    <a:cubicBezTo>
                      <a:pt x="512" y="702"/>
                      <a:pt x="575" y="618"/>
                      <a:pt x="547" y="518"/>
                    </a:cubicBezTo>
                    <a:cubicBezTo>
                      <a:pt x="510" y="383"/>
                      <a:pt x="461" y="250"/>
                      <a:pt x="401" y="121"/>
                    </a:cubicBezTo>
                    <a:cubicBezTo>
                      <a:pt x="366" y="42"/>
                      <a:pt x="297" y="1"/>
                      <a:pt x="227"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3" name="Google Shape;923;p27"/>
          <p:cNvGrpSpPr/>
          <p:nvPr/>
        </p:nvGrpSpPr>
        <p:grpSpPr>
          <a:xfrm>
            <a:off x="7057012" y="2982762"/>
            <a:ext cx="1186883" cy="2053915"/>
            <a:chOff x="690550" y="3762375"/>
            <a:chExt cx="452525" cy="783100"/>
          </a:xfrm>
        </p:grpSpPr>
        <p:sp>
          <p:nvSpPr>
            <p:cNvPr id="924" name="Google Shape;924;p27"/>
            <p:cNvSpPr/>
            <p:nvPr/>
          </p:nvSpPr>
          <p:spPr>
            <a:xfrm>
              <a:off x="690550" y="3762375"/>
              <a:ext cx="452525" cy="783100"/>
            </a:xfrm>
            <a:custGeom>
              <a:rect b="b" l="l" r="r" t="t"/>
              <a:pathLst>
                <a:path extrusionOk="0" h="31324" w="18101">
                  <a:moveTo>
                    <a:pt x="11747" y="1"/>
                  </a:moveTo>
                  <a:cubicBezTo>
                    <a:pt x="11689" y="1"/>
                    <a:pt x="11628" y="7"/>
                    <a:pt x="11566" y="20"/>
                  </a:cubicBezTo>
                  <a:cubicBezTo>
                    <a:pt x="11249" y="90"/>
                    <a:pt x="10942" y="194"/>
                    <a:pt x="10659" y="358"/>
                  </a:cubicBezTo>
                  <a:cubicBezTo>
                    <a:pt x="10459" y="477"/>
                    <a:pt x="10277" y="620"/>
                    <a:pt x="10129" y="806"/>
                  </a:cubicBezTo>
                  <a:cubicBezTo>
                    <a:pt x="9939" y="1054"/>
                    <a:pt x="9923" y="1266"/>
                    <a:pt x="10093" y="1526"/>
                  </a:cubicBezTo>
                  <a:cubicBezTo>
                    <a:pt x="10174" y="1655"/>
                    <a:pt x="10281" y="1768"/>
                    <a:pt x="10373" y="1888"/>
                  </a:cubicBezTo>
                  <a:cubicBezTo>
                    <a:pt x="10563" y="2128"/>
                    <a:pt x="10751" y="2365"/>
                    <a:pt x="10940" y="2610"/>
                  </a:cubicBezTo>
                  <a:cubicBezTo>
                    <a:pt x="11060" y="2774"/>
                    <a:pt x="11009" y="2946"/>
                    <a:pt x="10809" y="3034"/>
                  </a:cubicBezTo>
                  <a:cubicBezTo>
                    <a:pt x="10782" y="3046"/>
                    <a:pt x="10753" y="3050"/>
                    <a:pt x="10729" y="3065"/>
                  </a:cubicBezTo>
                  <a:cubicBezTo>
                    <a:pt x="10258" y="3261"/>
                    <a:pt x="9823" y="3511"/>
                    <a:pt x="9491" y="3908"/>
                  </a:cubicBezTo>
                  <a:cubicBezTo>
                    <a:pt x="8967" y="4540"/>
                    <a:pt x="8763" y="5280"/>
                    <a:pt x="8755" y="6087"/>
                  </a:cubicBezTo>
                  <a:cubicBezTo>
                    <a:pt x="8748" y="6496"/>
                    <a:pt x="8890" y="6874"/>
                    <a:pt x="9037" y="7253"/>
                  </a:cubicBezTo>
                  <a:cubicBezTo>
                    <a:pt x="9081" y="7369"/>
                    <a:pt x="9144" y="7446"/>
                    <a:pt x="9269" y="7446"/>
                  </a:cubicBezTo>
                  <a:cubicBezTo>
                    <a:pt x="9278" y="7446"/>
                    <a:pt x="9287" y="7446"/>
                    <a:pt x="9297" y="7445"/>
                  </a:cubicBezTo>
                  <a:cubicBezTo>
                    <a:pt x="9302" y="7444"/>
                    <a:pt x="9308" y="7444"/>
                    <a:pt x="9313" y="7444"/>
                  </a:cubicBezTo>
                  <a:cubicBezTo>
                    <a:pt x="9383" y="7444"/>
                    <a:pt x="9410" y="7495"/>
                    <a:pt x="9417" y="7558"/>
                  </a:cubicBezTo>
                  <a:cubicBezTo>
                    <a:pt x="9426" y="7619"/>
                    <a:pt x="9422" y="7682"/>
                    <a:pt x="9420" y="7744"/>
                  </a:cubicBezTo>
                  <a:cubicBezTo>
                    <a:pt x="9401" y="8220"/>
                    <a:pt x="9389" y="8695"/>
                    <a:pt x="9364" y="9174"/>
                  </a:cubicBezTo>
                  <a:cubicBezTo>
                    <a:pt x="9319" y="9974"/>
                    <a:pt x="9221" y="10764"/>
                    <a:pt x="8982" y="11535"/>
                  </a:cubicBezTo>
                  <a:cubicBezTo>
                    <a:pt x="8877" y="11868"/>
                    <a:pt x="8814" y="12214"/>
                    <a:pt x="8703" y="12550"/>
                  </a:cubicBezTo>
                  <a:cubicBezTo>
                    <a:pt x="8515" y="13122"/>
                    <a:pt x="8243" y="13658"/>
                    <a:pt x="7965" y="14190"/>
                  </a:cubicBezTo>
                  <a:cubicBezTo>
                    <a:pt x="7638" y="14814"/>
                    <a:pt x="7273" y="15418"/>
                    <a:pt x="6788" y="15936"/>
                  </a:cubicBezTo>
                  <a:cubicBezTo>
                    <a:pt x="5880" y="16901"/>
                    <a:pt x="4888" y="17771"/>
                    <a:pt x="3842" y="18585"/>
                  </a:cubicBezTo>
                  <a:cubicBezTo>
                    <a:pt x="3574" y="18794"/>
                    <a:pt x="3319" y="19019"/>
                    <a:pt x="3069" y="19252"/>
                  </a:cubicBezTo>
                  <a:cubicBezTo>
                    <a:pt x="2862" y="19446"/>
                    <a:pt x="2676" y="19659"/>
                    <a:pt x="2484" y="19868"/>
                  </a:cubicBezTo>
                  <a:cubicBezTo>
                    <a:pt x="1974" y="20424"/>
                    <a:pt x="1469" y="20983"/>
                    <a:pt x="1048" y="21613"/>
                  </a:cubicBezTo>
                  <a:cubicBezTo>
                    <a:pt x="399" y="22577"/>
                    <a:pt x="6" y="23626"/>
                    <a:pt x="4" y="24797"/>
                  </a:cubicBezTo>
                  <a:cubicBezTo>
                    <a:pt x="0" y="25562"/>
                    <a:pt x="139" y="26306"/>
                    <a:pt x="356" y="27039"/>
                  </a:cubicBezTo>
                  <a:cubicBezTo>
                    <a:pt x="546" y="27673"/>
                    <a:pt x="937" y="28189"/>
                    <a:pt x="1309" y="28714"/>
                  </a:cubicBezTo>
                  <a:cubicBezTo>
                    <a:pt x="1406" y="28847"/>
                    <a:pt x="1512" y="28972"/>
                    <a:pt x="1623" y="29093"/>
                  </a:cubicBezTo>
                  <a:cubicBezTo>
                    <a:pt x="2306" y="29832"/>
                    <a:pt x="3134" y="30357"/>
                    <a:pt x="4059" y="30732"/>
                  </a:cubicBezTo>
                  <a:cubicBezTo>
                    <a:pt x="4929" y="31084"/>
                    <a:pt x="5831" y="31288"/>
                    <a:pt x="6860" y="31323"/>
                  </a:cubicBezTo>
                  <a:cubicBezTo>
                    <a:pt x="7038" y="31305"/>
                    <a:pt x="7304" y="31292"/>
                    <a:pt x="7568" y="31249"/>
                  </a:cubicBezTo>
                  <a:cubicBezTo>
                    <a:pt x="8102" y="31159"/>
                    <a:pt x="8626" y="31045"/>
                    <a:pt x="9123" y="30807"/>
                  </a:cubicBezTo>
                  <a:cubicBezTo>
                    <a:pt x="9960" y="30406"/>
                    <a:pt x="10772" y="29965"/>
                    <a:pt x="11498" y="29388"/>
                  </a:cubicBezTo>
                  <a:cubicBezTo>
                    <a:pt x="12548" y="28557"/>
                    <a:pt x="13409" y="27548"/>
                    <a:pt x="14191" y="26468"/>
                  </a:cubicBezTo>
                  <a:cubicBezTo>
                    <a:pt x="14727" y="25732"/>
                    <a:pt x="15156" y="24934"/>
                    <a:pt x="15570" y="24123"/>
                  </a:cubicBezTo>
                  <a:cubicBezTo>
                    <a:pt x="16030" y="23223"/>
                    <a:pt x="16480" y="22319"/>
                    <a:pt x="16777" y="21351"/>
                  </a:cubicBezTo>
                  <a:cubicBezTo>
                    <a:pt x="17039" y="20502"/>
                    <a:pt x="17268" y="19641"/>
                    <a:pt x="17495" y="18781"/>
                  </a:cubicBezTo>
                  <a:cubicBezTo>
                    <a:pt x="17861" y="17409"/>
                    <a:pt x="18100" y="16011"/>
                    <a:pt x="18090" y="14585"/>
                  </a:cubicBezTo>
                  <a:cubicBezTo>
                    <a:pt x="18086" y="14074"/>
                    <a:pt x="18074" y="13564"/>
                    <a:pt x="18053" y="13053"/>
                  </a:cubicBezTo>
                  <a:cubicBezTo>
                    <a:pt x="18029" y="12441"/>
                    <a:pt x="17998" y="11831"/>
                    <a:pt x="17953" y="11220"/>
                  </a:cubicBezTo>
                  <a:cubicBezTo>
                    <a:pt x="17898" y="10446"/>
                    <a:pt x="17742" y="9696"/>
                    <a:pt x="17517" y="8957"/>
                  </a:cubicBezTo>
                  <a:cubicBezTo>
                    <a:pt x="17212" y="7959"/>
                    <a:pt x="16742" y="7036"/>
                    <a:pt x="16255" y="6119"/>
                  </a:cubicBezTo>
                  <a:cubicBezTo>
                    <a:pt x="16147" y="5913"/>
                    <a:pt x="16138" y="5894"/>
                    <a:pt x="16284" y="5714"/>
                  </a:cubicBezTo>
                  <a:cubicBezTo>
                    <a:pt x="16333" y="5653"/>
                    <a:pt x="16367" y="5591"/>
                    <a:pt x="16343" y="5512"/>
                  </a:cubicBezTo>
                  <a:cubicBezTo>
                    <a:pt x="16255" y="5237"/>
                    <a:pt x="16189" y="4951"/>
                    <a:pt x="16069" y="4691"/>
                  </a:cubicBezTo>
                  <a:cubicBezTo>
                    <a:pt x="15829" y="4172"/>
                    <a:pt x="15437" y="3766"/>
                    <a:pt x="15005" y="3402"/>
                  </a:cubicBezTo>
                  <a:cubicBezTo>
                    <a:pt x="14462" y="2942"/>
                    <a:pt x="13860" y="2623"/>
                    <a:pt x="13132" y="2623"/>
                  </a:cubicBezTo>
                  <a:cubicBezTo>
                    <a:pt x="13103" y="2623"/>
                    <a:pt x="13074" y="2624"/>
                    <a:pt x="13045" y="2625"/>
                  </a:cubicBezTo>
                  <a:cubicBezTo>
                    <a:pt x="13041" y="2625"/>
                    <a:pt x="13038" y="2625"/>
                    <a:pt x="13035" y="2625"/>
                  </a:cubicBezTo>
                  <a:cubicBezTo>
                    <a:pt x="12860" y="2625"/>
                    <a:pt x="12729" y="2472"/>
                    <a:pt x="12711" y="2281"/>
                  </a:cubicBezTo>
                  <a:cubicBezTo>
                    <a:pt x="12687" y="1993"/>
                    <a:pt x="12666" y="1704"/>
                    <a:pt x="12640" y="1418"/>
                  </a:cubicBezTo>
                  <a:cubicBezTo>
                    <a:pt x="12603" y="1072"/>
                    <a:pt x="12548" y="732"/>
                    <a:pt x="12386" y="417"/>
                  </a:cubicBezTo>
                  <a:cubicBezTo>
                    <a:pt x="12248" y="147"/>
                    <a:pt x="12024" y="1"/>
                    <a:pt x="11747"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5" name="Google Shape;925;p27"/>
            <p:cNvGrpSpPr/>
            <p:nvPr/>
          </p:nvGrpSpPr>
          <p:grpSpPr>
            <a:xfrm>
              <a:off x="690588" y="3762375"/>
              <a:ext cx="452450" cy="783100"/>
              <a:chOff x="2127025" y="3684525"/>
              <a:chExt cx="452450" cy="783100"/>
            </a:xfrm>
          </p:grpSpPr>
          <p:sp>
            <p:nvSpPr>
              <p:cNvPr id="926" name="Google Shape;926;p27"/>
              <p:cNvSpPr/>
              <p:nvPr/>
            </p:nvSpPr>
            <p:spPr>
              <a:xfrm>
                <a:off x="2349575" y="3692250"/>
                <a:ext cx="177150" cy="171100"/>
              </a:xfrm>
              <a:custGeom>
                <a:rect b="b" l="l" r="r" t="t"/>
                <a:pathLst>
                  <a:path extrusionOk="0" h="6844" w="7086">
                    <a:moveTo>
                      <a:pt x="2838" y="0"/>
                    </a:moveTo>
                    <a:cubicBezTo>
                      <a:pt x="2800" y="0"/>
                      <a:pt x="2760" y="5"/>
                      <a:pt x="2718" y="14"/>
                    </a:cubicBezTo>
                    <a:cubicBezTo>
                      <a:pt x="2433" y="76"/>
                      <a:pt x="2155" y="160"/>
                      <a:pt x="1910" y="319"/>
                    </a:cubicBezTo>
                    <a:cubicBezTo>
                      <a:pt x="1754" y="417"/>
                      <a:pt x="1611" y="544"/>
                      <a:pt x="1482" y="677"/>
                    </a:cubicBezTo>
                    <a:cubicBezTo>
                      <a:pt x="1347" y="820"/>
                      <a:pt x="1351" y="929"/>
                      <a:pt x="1468" y="1088"/>
                    </a:cubicBezTo>
                    <a:cubicBezTo>
                      <a:pt x="1515" y="1158"/>
                      <a:pt x="1572" y="1221"/>
                      <a:pt x="1627" y="1285"/>
                    </a:cubicBezTo>
                    <a:cubicBezTo>
                      <a:pt x="1979" y="1674"/>
                      <a:pt x="2302" y="2081"/>
                      <a:pt x="2558" y="2535"/>
                    </a:cubicBezTo>
                    <a:cubicBezTo>
                      <a:pt x="2681" y="2754"/>
                      <a:pt x="2620" y="2887"/>
                      <a:pt x="2380" y="2920"/>
                    </a:cubicBezTo>
                    <a:cubicBezTo>
                      <a:pt x="1789" y="3003"/>
                      <a:pt x="1290" y="3286"/>
                      <a:pt x="891" y="3711"/>
                    </a:cubicBezTo>
                    <a:cubicBezTo>
                      <a:pt x="128" y="4536"/>
                      <a:pt x="1" y="5512"/>
                      <a:pt x="306" y="6565"/>
                    </a:cubicBezTo>
                    <a:cubicBezTo>
                      <a:pt x="339" y="6682"/>
                      <a:pt x="413" y="6742"/>
                      <a:pt x="507" y="6742"/>
                    </a:cubicBezTo>
                    <a:cubicBezTo>
                      <a:pt x="552" y="6742"/>
                      <a:pt x="600" y="6729"/>
                      <a:pt x="651" y="6702"/>
                    </a:cubicBezTo>
                    <a:cubicBezTo>
                      <a:pt x="1191" y="6412"/>
                      <a:pt x="1635" y="6019"/>
                      <a:pt x="1969" y="5499"/>
                    </a:cubicBezTo>
                    <a:cubicBezTo>
                      <a:pt x="2012" y="5434"/>
                      <a:pt x="2051" y="5364"/>
                      <a:pt x="2094" y="5297"/>
                    </a:cubicBezTo>
                    <a:cubicBezTo>
                      <a:pt x="2139" y="5235"/>
                      <a:pt x="2181" y="5160"/>
                      <a:pt x="2267" y="5160"/>
                    </a:cubicBezTo>
                    <a:cubicBezTo>
                      <a:pt x="2275" y="5160"/>
                      <a:pt x="2282" y="5161"/>
                      <a:pt x="2290" y="5162"/>
                    </a:cubicBezTo>
                    <a:cubicBezTo>
                      <a:pt x="2384" y="5174"/>
                      <a:pt x="2435" y="5244"/>
                      <a:pt x="2466" y="5328"/>
                    </a:cubicBezTo>
                    <a:cubicBezTo>
                      <a:pt x="2491" y="5393"/>
                      <a:pt x="2515" y="5454"/>
                      <a:pt x="2544" y="5518"/>
                    </a:cubicBezTo>
                    <a:cubicBezTo>
                      <a:pt x="2773" y="6023"/>
                      <a:pt x="3086" y="6459"/>
                      <a:pt x="3569" y="6756"/>
                    </a:cubicBezTo>
                    <a:cubicBezTo>
                      <a:pt x="3665" y="6815"/>
                      <a:pt x="3759" y="6843"/>
                      <a:pt x="3847" y="6843"/>
                    </a:cubicBezTo>
                    <a:cubicBezTo>
                      <a:pt x="4005" y="6843"/>
                      <a:pt x="4143" y="6753"/>
                      <a:pt x="4236" y="6580"/>
                    </a:cubicBezTo>
                    <a:cubicBezTo>
                      <a:pt x="4471" y="6142"/>
                      <a:pt x="4629" y="5675"/>
                      <a:pt x="4735" y="5193"/>
                    </a:cubicBezTo>
                    <a:cubicBezTo>
                      <a:pt x="4768" y="5050"/>
                      <a:pt x="4804" y="5002"/>
                      <a:pt x="4893" y="5002"/>
                    </a:cubicBezTo>
                    <a:cubicBezTo>
                      <a:pt x="4931" y="5002"/>
                      <a:pt x="4980" y="5011"/>
                      <a:pt x="5042" y="5025"/>
                    </a:cubicBezTo>
                    <a:cubicBezTo>
                      <a:pt x="5071" y="5031"/>
                      <a:pt x="5095" y="5045"/>
                      <a:pt x="5120" y="5060"/>
                    </a:cubicBezTo>
                    <a:cubicBezTo>
                      <a:pt x="5461" y="5255"/>
                      <a:pt x="5826" y="5334"/>
                      <a:pt x="6210" y="5334"/>
                    </a:cubicBezTo>
                    <a:cubicBezTo>
                      <a:pt x="6229" y="5334"/>
                      <a:pt x="6248" y="5334"/>
                      <a:pt x="6267" y="5334"/>
                    </a:cubicBezTo>
                    <a:cubicBezTo>
                      <a:pt x="6384" y="5328"/>
                      <a:pt x="6505" y="5324"/>
                      <a:pt x="6625" y="5315"/>
                    </a:cubicBezTo>
                    <a:cubicBezTo>
                      <a:pt x="6681" y="5311"/>
                      <a:pt x="6738" y="5301"/>
                      <a:pt x="6793" y="5287"/>
                    </a:cubicBezTo>
                    <a:cubicBezTo>
                      <a:pt x="6955" y="5252"/>
                      <a:pt x="7086" y="5058"/>
                      <a:pt x="7047" y="4898"/>
                    </a:cubicBezTo>
                    <a:cubicBezTo>
                      <a:pt x="6996" y="4679"/>
                      <a:pt x="6922" y="4466"/>
                      <a:pt x="6793" y="4274"/>
                    </a:cubicBezTo>
                    <a:cubicBezTo>
                      <a:pt x="6409" y="3691"/>
                      <a:pt x="5903" y="3231"/>
                      <a:pt x="5300" y="2887"/>
                    </a:cubicBezTo>
                    <a:cubicBezTo>
                      <a:pt x="4942" y="2682"/>
                      <a:pt x="4558" y="2608"/>
                      <a:pt x="4162" y="2608"/>
                    </a:cubicBezTo>
                    <a:cubicBezTo>
                      <a:pt x="4048" y="2608"/>
                      <a:pt x="3932" y="2614"/>
                      <a:pt x="3816" y="2625"/>
                    </a:cubicBezTo>
                    <a:cubicBezTo>
                      <a:pt x="3791" y="2627"/>
                      <a:pt x="3768" y="2628"/>
                      <a:pt x="3746" y="2628"/>
                    </a:cubicBezTo>
                    <a:cubicBezTo>
                      <a:pt x="3566" y="2628"/>
                      <a:pt x="3492" y="2551"/>
                      <a:pt x="3483" y="2347"/>
                    </a:cubicBezTo>
                    <a:cubicBezTo>
                      <a:pt x="3462" y="1921"/>
                      <a:pt x="3446" y="1498"/>
                      <a:pt x="3413" y="1072"/>
                    </a:cubicBezTo>
                    <a:cubicBezTo>
                      <a:pt x="3391" y="784"/>
                      <a:pt x="3336" y="497"/>
                      <a:pt x="3199" y="239"/>
                    </a:cubicBezTo>
                    <a:cubicBezTo>
                      <a:pt x="3114" y="81"/>
                      <a:pt x="2995" y="0"/>
                      <a:pt x="2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7" name="Google Shape;927;p27"/>
              <p:cNvGrpSpPr/>
              <p:nvPr/>
            </p:nvGrpSpPr>
            <p:grpSpPr>
              <a:xfrm>
                <a:off x="2127025" y="3684525"/>
                <a:ext cx="452450" cy="783100"/>
                <a:chOff x="2127025" y="3684525"/>
                <a:chExt cx="452450" cy="783100"/>
              </a:xfrm>
            </p:grpSpPr>
            <p:sp>
              <p:nvSpPr>
                <p:cNvPr id="928" name="Google Shape;928;p27"/>
                <p:cNvSpPr/>
                <p:nvPr/>
              </p:nvSpPr>
              <p:spPr>
                <a:xfrm>
                  <a:off x="2134000" y="3828825"/>
                  <a:ext cx="438550" cy="630675"/>
                </a:xfrm>
                <a:custGeom>
                  <a:rect b="b" l="l" r="r" t="t"/>
                  <a:pathLst>
                    <a:path extrusionOk="0" h="25227" w="17542">
                      <a:moveTo>
                        <a:pt x="13799" y="1"/>
                      </a:moveTo>
                      <a:cubicBezTo>
                        <a:pt x="13653" y="1"/>
                        <a:pt x="13579" y="84"/>
                        <a:pt x="13534" y="262"/>
                      </a:cubicBezTo>
                      <a:cubicBezTo>
                        <a:pt x="13440" y="648"/>
                        <a:pt x="13268" y="1008"/>
                        <a:pt x="13072" y="1354"/>
                      </a:cubicBezTo>
                      <a:cubicBezTo>
                        <a:pt x="13004" y="1471"/>
                        <a:pt x="12926" y="1583"/>
                        <a:pt x="12836" y="1685"/>
                      </a:cubicBezTo>
                      <a:cubicBezTo>
                        <a:pt x="12779" y="1749"/>
                        <a:pt x="12714" y="1809"/>
                        <a:pt x="12624" y="1809"/>
                      </a:cubicBezTo>
                      <a:cubicBezTo>
                        <a:pt x="12598" y="1809"/>
                        <a:pt x="12570" y="1803"/>
                        <a:pt x="12540" y="1792"/>
                      </a:cubicBezTo>
                      <a:cubicBezTo>
                        <a:pt x="11969" y="1573"/>
                        <a:pt x="11515" y="1215"/>
                        <a:pt x="11181" y="703"/>
                      </a:cubicBezTo>
                      <a:cubicBezTo>
                        <a:pt x="11118" y="605"/>
                        <a:pt x="11052" y="505"/>
                        <a:pt x="10977" y="411"/>
                      </a:cubicBezTo>
                      <a:cubicBezTo>
                        <a:pt x="10921" y="338"/>
                        <a:pt x="10876" y="303"/>
                        <a:pt x="10831" y="303"/>
                      </a:cubicBezTo>
                      <a:cubicBezTo>
                        <a:pt x="10785" y="303"/>
                        <a:pt x="10741" y="340"/>
                        <a:pt x="10688" y="413"/>
                      </a:cubicBezTo>
                      <a:cubicBezTo>
                        <a:pt x="10502" y="667"/>
                        <a:pt x="10281" y="883"/>
                        <a:pt x="10042" y="1086"/>
                      </a:cubicBezTo>
                      <a:cubicBezTo>
                        <a:pt x="9913" y="1194"/>
                        <a:pt x="9790" y="1315"/>
                        <a:pt x="9673" y="1436"/>
                      </a:cubicBezTo>
                      <a:cubicBezTo>
                        <a:pt x="9532" y="1579"/>
                        <a:pt x="9463" y="1755"/>
                        <a:pt x="9458" y="1958"/>
                      </a:cubicBezTo>
                      <a:cubicBezTo>
                        <a:pt x="9450" y="2228"/>
                        <a:pt x="9434" y="2502"/>
                        <a:pt x="9432" y="2774"/>
                      </a:cubicBezTo>
                      <a:cubicBezTo>
                        <a:pt x="9428" y="3414"/>
                        <a:pt x="9383" y="4057"/>
                        <a:pt x="9264" y="4687"/>
                      </a:cubicBezTo>
                      <a:cubicBezTo>
                        <a:pt x="9152" y="5274"/>
                        <a:pt x="9014" y="5859"/>
                        <a:pt x="8857" y="6438"/>
                      </a:cubicBezTo>
                      <a:cubicBezTo>
                        <a:pt x="8611" y="7336"/>
                        <a:pt x="8196" y="8161"/>
                        <a:pt x="7742" y="8967"/>
                      </a:cubicBezTo>
                      <a:cubicBezTo>
                        <a:pt x="7476" y="9438"/>
                        <a:pt x="7181" y="9890"/>
                        <a:pt x="6815" y="10289"/>
                      </a:cubicBezTo>
                      <a:cubicBezTo>
                        <a:pt x="6604" y="10520"/>
                        <a:pt x="6375" y="10733"/>
                        <a:pt x="6158" y="10958"/>
                      </a:cubicBezTo>
                      <a:cubicBezTo>
                        <a:pt x="5391" y="11751"/>
                        <a:pt x="4530" y="12435"/>
                        <a:pt x="3660" y="13112"/>
                      </a:cubicBezTo>
                      <a:cubicBezTo>
                        <a:pt x="3325" y="13374"/>
                        <a:pt x="2987" y="13632"/>
                        <a:pt x="2707" y="13955"/>
                      </a:cubicBezTo>
                      <a:cubicBezTo>
                        <a:pt x="2488" y="14202"/>
                        <a:pt x="2273" y="14450"/>
                        <a:pt x="2056" y="14698"/>
                      </a:cubicBezTo>
                      <a:cubicBezTo>
                        <a:pt x="1543" y="15281"/>
                        <a:pt x="1054" y="15882"/>
                        <a:pt x="683" y="16570"/>
                      </a:cubicBezTo>
                      <a:cubicBezTo>
                        <a:pt x="358" y="17171"/>
                        <a:pt x="143" y="17805"/>
                        <a:pt x="70" y="18487"/>
                      </a:cubicBezTo>
                      <a:cubicBezTo>
                        <a:pt x="0" y="19113"/>
                        <a:pt x="70" y="19729"/>
                        <a:pt x="172" y="20348"/>
                      </a:cubicBezTo>
                      <a:cubicBezTo>
                        <a:pt x="364" y="21511"/>
                        <a:pt x="909" y="22482"/>
                        <a:pt x="1747" y="23297"/>
                      </a:cubicBezTo>
                      <a:cubicBezTo>
                        <a:pt x="2472" y="24000"/>
                        <a:pt x="3331" y="24485"/>
                        <a:pt x="4278" y="24819"/>
                      </a:cubicBezTo>
                      <a:cubicBezTo>
                        <a:pt x="4902" y="25038"/>
                        <a:pt x="5545" y="25183"/>
                        <a:pt x="6201" y="25220"/>
                      </a:cubicBezTo>
                      <a:cubicBezTo>
                        <a:pt x="6285" y="25224"/>
                        <a:pt x="6369" y="25226"/>
                        <a:pt x="6452" y="25226"/>
                      </a:cubicBezTo>
                      <a:cubicBezTo>
                        <a:pt x="7173" y="25226"/>
                        <a:pt x="7875" y="25070"/>
                        <a:pt x="8548" y="24804"/>
                      </a:cubicBezTo>
                      <a:cubicBezTo>
                        <a:pt x="9708" y="24348"/>
                        <a:pt x="10749" y="23685"/>
                        <a:pt x="11680" y="22855"/>
                      </a:cubicBezTo>
                      <a:cubicBezTo>
                        <a:pt x="12542" y="22083"/>
                        <a:pt x="13237" y="21177"/>
                        <a:pt x="13880" y="20222"/>
                      </a:cubicBezTo>
                      <a:cubicBezTo>
                        <a:pt x="14667" y="19055"/>
                        <a:pt x="15263" y="17787"/>
                        <a:pt x="15823" y="16504"/>
                      </a:cubicBezTo>
                      <a:cubicBezTo>
                        <a:pt x="16022" y="16046"/>
                        <a:pt x="16206" y="15581"/>
                        <a:pt x="16355" y="15107"/>
                      </a:cubicBezTo>
                      <a:cubicBezTo>
                        <a:pt x="16527" y="14569"/>
                        <a:pt x="16650" y="14012"/>
                        <a:pt x="16797" y="13468"/>
                      </a:cubicBezTo>
                      <a:cubicBezTo>
                        <a:pt x="17067" y="12494"/>
                        <a:pt x="17286" y="11512"/>
                        <a:pt x="17411" y="10510"/>
                      </a:cubicBezTo>
                      <a:cubicBezTo>
                        <a:pt x="17511" y="9706"/>
                        <a:pt x="17542" y="8895"/>
                        <a:pt x="17517" y="8083"/>
                      </a:cubicBezTo>
                      <a:cubicBezTo>
                        <a:pt x="17505" y="7930"/>
                        <a:pt x="17493" y="7776"/>
                        <a:pt x="17491" y="7623"/>
                      </a:cubicBezTo>
                      <a:cubicBezTo>
                        <a:pt x="17472" y="6766"/>
                        <a:pt x="17452" y="5908"/>
                        <a:pt x="17352" y="5057"/>
                      </a:cubicBezTo>
                      <a:cubicBezTo>
                        <a:pt x="17286" y="4499"/>
                        <a:pt x="17184" y="3946"/>
                        <a:pt x="17008" y="3414"/>
                      </a:cubicBezTo>
                      <a:cubicBezTo>
                        <a:pt x="16672" y="2410"/>
                        <a:pt x="16226" y="1456"/>
                        <a:pt x="15723" y="527"/>
                      </a:cubicBezTo>
                      <a:cubicBezTo>
                        <a:pt x="15579" y="265"/>
                        <a:pt x="15375" y="149"/>
                        <a:pt x="15096" y="149"/>
                      </a:cubicBezTo>
                      <a:cubicBezTo>
                        <a:pt x="15073" y="149"/>
                        <a:pt x="15049" y="149"/>
                        <a:pt x="15025" y="151"/>
                      </a:cubicBezTo>
                      <a:cubicBezTo>
                        <a:pt x="14969" y="156"/>
                        <a:pt x="14912" y="157"/>
                        <a:pt x="14856" y="157"/>
                      </a:cubicBezTo>
                      <a:cubicBezTo>
                        <a:pt x="14810" y="157"/>
                        <a:pt x="14764" y="156"/>
                        <a:pt x="14719" y="155"/>
                      </a:cubicBezTo>
                      <a:cubicBezTo>
                        <a:pt x="14463" y="149"/>
                        <a:pt x="14215" y="94"/>
                        <a:pt x="13966" y="26"/>
                      </a:cubicBezTo>
                      <a:cubicBezTo>
                        <a:pt x="13902" y="9"/>
                        <a:pt x="13847" y="1"/>
                        <a:pt x="137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2127025" y="3684525"/>
                  <a:ext cx="452450" cy="783100"/>
                </a:xfrm>
                <a:custGeom>
                  <a:rect b="b" l="l" r="r" t="t"/>
                  <a:pathLst>
                    <a:path extrusionOk="0" h="31324" w="18098">
                      <a:moveTo>
                        <a:pt x="11740" y="309"/>
                      </a:moveTo>
                      <a:cubicBezTo>
                        <a:pt x="11897" y="309"/>
                        <a:pt x="12016" y="390"/>
                        <a:pt x="12101" y="548"/>
                      </a:cubicBezTo>
                      <a:cubicBezTo>
                        <a:pt x="12238" y="806"/>
                        <a:pt x="12293" y="1093"/>
                        <a:pt x="12315" y="1381"/>
                      </a:cubicBezTo>
                      <a:cubicBezTo>
                        <a:pt x="12348" y="1807"/>
                        <a:pt x="12364" y="2230"/>
                        <a:pt x="12385" y="2656"/>
                      </a:cubicBezTo>
                      <a:cubicBezTo>
                        <a:pt x="12394" y="2860"/>
                        <a:pt x="12468" y="2937"/>
                        <a:pt x="12648" y="2937"/>
                      </a:cubicBezTo>
                      <a:cubicBezTo>
                        <a:pt x="12670" y="2937"/>
                        <a:pt x="12693" y="2936"/>
                        <a:pt x="12718" y="2934"/>
                      </a:cubicBezTo>
                      <a:cubicBezTo>
                        <a:pt x="12834" y="2923"/>
                        <a:pt x="12950" y="2917"/>
                        <a:pt x="13064" y="2917"/>
                      </a:cubicBezTo>
                      <a:cubicBezTo>
                        <a:pt x="13460" y="2917"/>
                        <a:pt x="13844" y="2991"/>
                        <a:pt x="14202" y="3196"/>
                      </a:cubicBezTo>
                      <a:cubicBezTo>
                        <a:pt x="14805" y="3540"/>
                        <a:pt x="15311" y="4000"/>
                        <a:pt x="15695" y="4583"/>
                      </a:cubicBezTo>
                      <a:cubicBezTo>
                        <a:pt x="15824" y="4775"/>
                        <a:pt x="15898" y="4988"/>
                        <a:pt x="15949" y="5207"/>
                      </a:cubicBezTo>
                      <a:cubicBezTo>
                        <a:pt x="15988" y="5367"/>
                        <a:pt x="15857" y="5561"/>
                        <a:pt x="15695" y="5596"/>
                      </a:cubicBezTo>
                      <a:cubicBezTo>
                        <a:pt x="15640" y="5610"/>
                        <a:pt x="15583" y="5620"/>
                        <a:pt x="15527" y="5624"/>
                      </a:cubicBezTo>
                      <a:cubicBezTo>
                        <a:pt x="15407" y="5633"/>
                        <a:pt x="15286" y="5637"/>
                        <a:pt x="15169" y="5643"/>
                      </a:cubicBezTo>
                      <a:cubicBezTo>
                        <a:pt x="15150" y="5643"/>
                        <a:pt x="15131" y="5643"/>
                        <a:pt x="15112" y="5643"/>
                      </a:cubicBezTo>
                      <a:cubicBezTo>
                        <a:pt x="14728" y="5643"/>
                        <a:pt x="14363" y="5564"/>
                        <a:pt x="14022" y="5369"/>
                      </a:cubicBezTo>
                      <a:cubicBezTo>
                        <a:pt x="13997" y="5354"/>
                        <a:pt x="13973" y="5340"/>
                        <a:pt x="13944" y="5334"/>
                      </a:cubicBezTo>
                      <a:cubicBezTo>
                        <a:pt x="13882" y="5320"/>
                        <a:pt x="13833" y="5311"/>
                        <a:pt x="13795" y="5311"/>
                      </a:cubicBezTo>
                      <a:cubicBezTo>
                        <a:pt x="13706" y="5311"/>
                        <a:pt x="13670" y="5359"/>
                        <a:pt x="13637" y="5502"/>
                      </a:cubicBezTo>
                      <a:cubicBezTo>
                        <a:pt x="13531" y="5984"/>
                        <a:pt x="13373" y="6451"/>
                        <a:pt x="13138" y="6889"/>
                      </a:cubicBezTo>
                      <a:cubicBezTo>
                        <a:pt x="13045" y="7062"/>
                        <a:pt x="12907" y="7152"/>
                        <a:pt x="12749" y="7152"/>
                      </a:cubicBezTo>
                      <a:cubicBezTo>
                        <a:pt x="12661" y="7152"/>
                        <a:pt x="12567" y="7124"/>
                        <a:pt x="12471" y="7065"/>
                      </a:cubicBezTo>
                      <a:cubicBezTo>
                        <a:pt x="11988" y="6768"/>
                        <a:pt x="11675" y="6332"/>
                        <a:pt x="11446" y="5827"/>
                      </a:cubicBezTo>
                      <a:cubicBezTo>
                        <a:pt x="11417" y="5763"/>
                        <a:pt x="11393" y="5702"/>
                        <a:pt x="11368" y="5637"/>
                      </a:cubicBezTo>
                      <a:cubicBezTo>
                        <a:pt x="11337" y="5553"/>
                        <a:pt x="11286" y="5483"/>
                        <a:pt x="11192" y="5471"/>
                      </a:cubicBezTo>
                      <a:cubicBezTo>
                        <a:pt x="11184" y="5470"/>
                        <a:pt x="11177" y="5469"/>
                        <a:pt x="11169" y="5469"/>
                      </a:cubicBezTo>
                      <a:cubicBezTo>
                        <a:pt x="11083" y="5469"/>
                        <a:pt x="11041" y="5544"/>
                        <a:pt x="10996" y="5606"/>
                      </a:cubicBezTo>
                      <a:cubicBezTo>
                        <a:pt x="10953" y="5673"/>
                        <a:pt x="10914" y="5743"/>
                        <a:pt x="10871" y="5808"/>
                      </a:cubicBezTo>
                      <a:cubicBezTo>
                        <a:pt x="10537" y="6328"/>
                        <a:pt x="10093" y="6721"/>
                        <a:pt x="9553" y="7011"/>
                      </a:cubicBezTo>
                      <a:cubicBezTo>
                        <a:pt x="9502" y="7038"/>
                        <a:pt x="9454" y="7051"/>
                        <a:pt x="9409" y="7051"/>
                      </a:cubicBezTo>
                      <a:cubicBezTo>
                        <a:pt x="9315" y="7051"/>
                        <a:pt x="9241" y="6991"/>
                        <a:pt x="9208" y="6874"/>
                      </a:cubicBezTo>
                      <a:cubicBezTo>
                        <a:pt x="8903" y="5821"/>
                        <a:pt x="9030" y="4845"/>
                        <a:pt x="9793" y="4020"/>
                      </a:cubicBezTo>
                      <a:cubicBezTo>
                        <a:pt x="10192" y="3595"/>
                        <a:pt x="10691" y="3312"/>
                        <a:pt x="11282" y="3229"/>
                      </a:cubicBezTo>
                      <a:cubicBezTo>
                        <a:pt x="11522" y="3196"/>
                        <a:pt x="11583" y="3063"/>
                        <a:pt x="11460" y="2844"/>
                      </a:cubicBezTo>
                      <a:cubicBezTo>
                        <a:pt x="11204" y="2390"/>
                        <a:pt x="10881" y="1983"/>
                        <a:pt x="10529" y="1594"/>
                      </a:cubicBezTo>
                      <a:cubicBezTo>
                        <a:pt x="10474" y="1530"/>
                        <a:pt x="10417" y="1467"/>
                        <a:pt x="10370" y="1397"/>
                      </a:cubicBezTo>
                      <a:cubicBezTo>
                        <a:pt x="10253" y="1238"/>
                        <a:pt x="10249" y="1129"/>
                        <a:pt x="10384" y="986"/>
                      </a:cubicBezTo>
                      <a:cubicBezTo>
                        <a:pt x="10513" y="853"/>
                        <a:pt x="10656" y="726"/>
                        <a:pt x="10812" y="628"/>
                      </a:cubicBezTo>
                      <a:cubicBezTo>
                        <a:pt x="11057" y="469"/>
                        <a:pt x="11335" y="385"/>
                        <a:pt x="11620" y="323"/>
                      </a:cubicBezTo>
                      <a:cubicBezTo>
                        <a:pt x="11662" y="314"/>
                        <a:pt x="11702" y="309"/>
                        <a:pt x="11740" y="309"/>
                      </a:cubicBezTo>
                      <a:close/>
                      <a:moveTo>
                        <a:pt x="14078" y="5773"/>
                      </a:moveTo>
                      <a:cubicBezTo>
                        <a:pt x="14126" y="5773"/>
                        <a:pt x="14181" y="5781"/>
                        <a:pt x="14245" y="5798"/>
                      </a:cubicBezTo>
                      <a:cubicBezTo>
                        <a:pt x="14494" y="5866"/>
                        <a:pt x="14742" y="5921"/>
                        <a:pt x="14998" y="5927"/>
                      </a:cubicBezTo>
                      <a:cubicBezTo>
                        <a:pt x="15043" y="5928"/>
                        <a:pt x="15089" y="5929"/>
                        <a:pt x="15135" y="5929"/>
                      </a:cubicBezTo>
                      <a:cubicBezTo>
                        <a:pt x="15191" y="5929"/>
                        <a:pt x="15248" y="5928"/>
                        <a:pt x="15304" y="5923"/>
                      </a:cubicBezTo>
                      <a:cubicBezTo>
                        <a:pt x="15328" y="5921"/>
                        <a:pt x="15352" y="5921"/>
                        <a:pt x="15375" y="5921"/>
                      </a:cubicBezTo>
                      <a:cubicBezTo>
                        <a:pt x="15654" y="5921"/>
                        <a:pt x="15858" y="6037"/>
                        <a:pt x="16002" y="6299"/>
                      </a:cubicBezTo>
                      <a:cubicBezTo>
                        <a:pt x="16505" y="7228"/>
                        <a:pt x="16951" y="8182"/>
                        <a:pt x="17287" y="9186"/>
                      </a:cubicBezTo>
                      <a:cubicBezTo>
                        <a:pt x="17463" y="9718"/>
                        <a:pt x="17565" y="10271"/>
                        <a:pt x="17631" y="10829"/>
                      </a:cubicBezTo>
                      <a:cubicBezTo>
                        <a:pt x="17731" y="11680"/>
                        <a:pt x="17751" y="12538"/>
                        <a:pt x="17770" y="13395"/>
                      </a:cubicBezTo>
                      <a:cubicBezTo>
                        <a:pt x="17772" y="13548"/>
                        <a:pt x="17784" y="13702"/>
                        <a:pt x="17796" y="13855"/>
                      </a:cubicBezTo>
                      <a:cubicBezTo>
                        <a:pt x="17821" y="14667"/>
                        <a:pt x="17790" y="15478"/>
                        <a:pt x="17690" y="16282"/>
                      </a:cubicBezTo>
                      <a:cubicBezTo>
                        <a:pt x="17565" y="17284"/>
                        <a:pt x="17346" y="18266"/>
                        <a:pt x="17076" y="19240"/>
                      </a:cubicBezTo>
                      <a:cubicBezTo>
                        <a:pt x="16929" y="19784"/>
                        <a:pt x="16806" y="20341"/>
                        <a:pt x="16634" y="20879"/>
                      </a:cubicBezTo>
                      <a:cubicBezTo>
                        <a:pt x="16485" y="21353"/>
                        <a:pt x="16301" y="21818"/>
                        <a:pt x="16102" y="22276"/>
                      </a:cubicBezTo>
                      <a:cubicBezTo>
                        <a:pt x="15542" y="23559"/>
                        <a:pt x="14946" y="24827"/>
                        <a:pt x="14159" y="25994"/>
                      </a:cubicBezTo>
                      <a:cubicBezTo>
                        <a:pt x="13516" y="26949"/>
                        <a:pt x="12821" y="27855"/>
                        <a:pt x="11959" y="28627"/>
                      </a:cubicBezTo>
                      <a:cubicBezTo>
                        <a:pt x="11028" y="29457"/>
                        <a:pt x="9987" y="30120"/>
                        <a:pt x="8827" y="30576"/>
                      </a:cubicBezTo>
                      <a:cubicBezTo>
                        <a:pt x="8154" y="30842"/>
                        <a:pt x="7452" y="30998"/>
                        <a:pt x="6731" y="30998"/>
                      </a:cubicBezTo>
                      <a:cubicBezTo>
                        <a:pt x="6648" y="30998"/>
                        <a:pt x="6564" y="30996"/>
                        <a:pt x="6480" y="30992"/>
                      </a:cubicBezTo>
                      <a:cubicBezTo>
                        <a:pt x="5824" y="30955"/>
                        <a:pt x="5181" y="30810"/>
                        <a:pt x="4557" y="30591"/>
                      </a:cubicBezTo>
                      <a:cubicBezTo>
                        <a:pt x="3610" y="30257"/>
                        <a:pt x="2751" y="29772"/>
                        <a:pt x="2026" y="29069"/>
                      </a:cubicBezTo>
                      <a:cubicBezTo>
                        <a:pt x="1188" y="28254"/>
                        <a:pt x="643" y="27283"/>
                        <a:pt x="451" y="26120"/>
                      </a:cubicBezTo>
                      <a:cubicBezTo>
                        <a:pt x="349" y="25501"/>
                        <a:pt x="279" y="24885"/>
                        <a:pt x="349" y="24259"/>
                      </a:cubicBezTo>
                      <a:cubicBezTo>
                        <a:pt x="422" y="23577"/>
                        <a:pt x="637" y="22943"/>
                        <a:pt x="962" y="22342"/>
                      </a:cubicBezTo>
                      <a:cubicBezTo>
                        <a:pt x="1333" y="21654"/>
                        <a:pt x="1822" y="21053"/>
                        <a:pt x="2335" y="20470"/>
                      </a:cubicBezTo>
                      <a:cubicBezTo>
                        <a:pt x="2552" y="20222"/>
                        <a:pt x="2767" y="19974"/>
                        <a:pt x="2986" y="19727"/>
                      </a:cubicBezTo>
                      <a:cubicBezTo>
                        <a:pt x="3266" y="19404"/>
                        <a:pt x="3604" y="19146"/>
                        <a:pt x="3939" y="18884"/>
                      </a:cubicBezTo>
                      <a:cubicBezTo>
                        <a:pt x="4809" y="18207"/>
                        <a:pt x="5670" y="17523"/>
                        <a:pt x="6437" y="16730"/>
                      </a:cubicBezTo>
                      <a:cubicBezTo>
                        <a:pt x="6654" y="16505"/>
                        <a:pt x="6883" y="16292"/>
                        <a:pt x="7094" y="16061"/>
                      </a:cubicBezTo>
                      <a:cubicBezTo>
                        <a:pt x="7460" y="15662"/>
                        <a:pt x="7755" y="15210"/>
                        <a:pt x="8021" y="14739"/>
                      </a:cubicBezTo>
                      <a:cubicBezTo>
                        <a:pt x="8475" y="13933"/>
                        <a:pt x="8890" y="13108"/>
                        <a:pt x="9136" y="12210"/>
                      </a:cubicBezTo>
                      <a:cubicBezTo>
                        <a:pt x="9293" y="11631"/>
                        <a:pt x="9431" y="11046"/>
                        <a:pt x="9543" y="10459"/>
                      </a:cubicBezTo>
                      <a:cubicBezTo>
                        <a:pt x="9662" y="9829"/>
                        <a:pt x="9707" y="9186"/>
                        <a:pt x="9711" y="8546"/>
                      </a:cubicBezTo>
                      <a:cubicBezTo>
                        <a:pt x="9713" y="8274"/>
                        <a:pt x="9729" y="8000"/>
                        <a:pt x="9737" y="7730"/>
                      </a:cubicBezTo>
                      <a:cubicBezTo>
                        <a:pt x="9742" y="7527"/>
                        <a:pt x="9811" y="7351"/>
                        <a:pt x="9952" y="7208"/>
                      </a:cubicBezTo>
                      <a:cubicBezTo>
                        <a:pt x="10069" y="7087"/>
                        <a:pt x="10192" y="6966"/>
                        <a:pt x="10321" y="6858"/>
                      </a:cubicBezTo>
                      <a:cubicBezTo>
                        <a:pt x="10560" y="6655"/>
                        <a:pt x="10781" y="6439"/>
                        <a:pt x="10967" y="6185"/>
                      </a:cubicBezTo>
                      <a:cubicBezTo>
                        <a:pt x="11020" y="6112"/>
                        <a:pt x="11064" y="6075"/>
                        <a:pt x="11110" y="6075"/>
                      </a:cubicBezTo>
                      <a:cubicBezTo>
                        <a:pt x="11155" y="6075"/>
                        <a:pt x="11200" y="6110"/>
                        <a:pt x="11256" y="6183"/>
                      </a:cubicBezTo>
                      <a:cubicBezTo>
                        <a:pt x="11331" y="6277"/>
                        <a:pt x="11397" y="6377"/>
                        <a:pt x="11460" y="6475"/>
                      </a:cubicBezTo>
                      <a:cubicBezTo>
                        <a:pt x="11794" y="6987"/>
                        <a:pt x="12248" y="7345"/>
                        <a:pt x="12819" y="7564"/>
                      </a:cubicBezTo>
                      <a:cubicBezTo>
                        <a:pt x="12849" y="7575"/>
                        <a:pt x="12877" y="7581"/>
                        <a:pt x="12903" y="7581"/>
                      </a:cubicBezTo>
                      <a:cubicBezTo>
                        <a:pt x="12993" y="7581"/>
                        <a:pt x="13058" y="7521"/>
                        <a:pt x="13115" y="7457"/>
                      </a:cubicBezTo>
                      <a:cubicBezTo>
                        <a:pt x="13205" y="7355"/>
                        <a:pt x="13283" y="7243"/>
                        <a:pt x="13351" y="7126"/>
                      </a:cubicBezTo>
                      <a:cubicBezTo>
                        <a:pt x="13547" y="6780"/>
                        <a:pt x="13719" y="6420"/>
                        <a:pt x="13813" y="6034"/>
                      </a:cubicBezTo>
                      <a:cubicBezTo>
                        <a:pt x="13858" y="5856"/>
                        <a:pt x="13932" y="5773"/>
                        <a:pt x="14078" y="5773"/>
                      </a:cubicBezTo>
                      <a:close/>
                      <a:moveTo>
                        <a:pt x="11745" y="1"/>
                      </a:moveTo>
                      <a:cubicBezTo>
                        <a:pt x="11686" y="1"/>
                        <a:pt x="11625" y="7"/>
                        <a:pt x="11562" y="21"/>
                      </a:cubicBezTo>
                      <a:cubicBezTo>
                        <a:pt x="11245" y="90"/>
                        <a:pt x="10938" y="192"/>
                        <a:pt x="10658" y="358"/>
                      </a:cubicBezTo>
                      <a:cubicBezTo>
                        <a:pt x="10456" y="477"/>
                        <a:pt x="10273" y="620"/>
                        <a:pt x="10128" y="806"/>
                      </a:cubicBezTo>
                      <a:cubicBezTo>
                        <a:pt x="9934" y="1054"/>
                        <a:pt x="9920" y="1267"/>
                        <a:pt x="10089" y="1526"/>
                      </a:cubicBezTo>
                      <a:cubicBezTo>
                        <a:pt x="10171" y="1655"/>
                        <a:pt x="10278" y="1768"/>
                        <a:pt x="10372" y="1888"/>
                      </a:cubicBezTo>
                      <a:cubicBezTo>
                        <a:pt x="10560" y="2130"/>
                        <a:pt x="10750" y="2369"/>
                        <a:pt x="10936" y="2613"/>
                      </a:cubicBezTo>
                      <a:cubicBezTo>
                        <a:pt x="11061" y="2774"/>
                        <a:pt x="11010" y="2946"/>
                        <a:pt x="10805" y="3034"/>
                      </a:cubicBezTo>
                      <a:cubicBezTo>
                        <a:pt x="10781" y="3046"/>
                        <a:pt x="10752" y="3055"/>
                        <a:pt x="10728" y="3065"/>
                      </a:cubicBezTo>
                      <a:cubicBezTo>
                        <a:pt x="10257" y="3259"/>
                        <a:pt x="9821" y="3509"/>
                        <a:pt x="9490" y="3908"/>
                      </a:cubicBezTo>
                      <a:cubicBezTo>
                        <a:pt x="8964" y="4540"/>
                        <a:pt x="8764" y="5285"/>
                        <a:pt x="8753" y="6087"/>
                      </a:cubicBezTo>
                      <a:cubicBezTo>
                        <a:pt x="8747" y="6496"/>
                        <a:pt x="8888" y="6878"/>
                        <a:pt x="9034" y="7253"/>
                      </a:cubicBezTo>
                      <a:cubicBezTo>
                        <a:pt x="9078" y="7369"/>
                        <a:pt x="9139" y="7446"/>
                        <a:pt x="9267" y="7446"/>
                      </a:cubicBezTo>
                      <a:cubicBezTo>
                        <a:pt x="9276" y="7446"/>
                        <a:pt x="9286" y="7446"/>
                        <a:pt x="9296" y="7445"/>
                      </a:cubicBezTo>
                      <a:cubicBezTo>
                        <a:pt x="9301" y="7445"/>
                        <a:pt x="9306" y="7444"/>
                        <a:pt x="9311" y="7444"/>
                      </a:cubicBezTo>
                      <a:cubicBezTo>
                        <a:pt x="9377" y="7444"/>
                        <a:pt x="9405" y="7495"/>
                        <a:pt x="9414" y="7558"/>
                      </a:cubicBezTo>
                      <a:cubicBezTo>
                        <a:pt x="9422" y="7619"/>
                        <a:pt x="9420" y="7683"/>
                        <a:pt x="9418" y="7744"/>
                      </a:cubicBezTo>
                      <a:cubicBezTo>
                        <a:pt x="9400" y="8223"/>
                        <a:pt x="9388" y="8697"/>
                        <a:pt x="9361" y="9174"/>
                      </a:cubicBezTo>
                      <a:cubicBezTo>
                        <a:pt x="9320" y="9974"/>
                        <a:pt x="9220" y="10764"/>
                        <a:pt x="8980" y="11535"/>
                      </a:cubicBezTo>
                      <a:cubicBezTo>
                        <a:pt x="8876" y="11869"/>
                        <a:pt x="8811" y="12216"/>
                        <a:pt x="8702" y="12550"/>
                      </a:cubicBezTo>
                      <a:cubicBezTo>
                        <a:pt x="8512" y="13121"/>
                        <a:pt x="8242" y="13659"/>
                        <a:pt x="7962" y="14191"/>
                      </a:cubicBezTo>
                      <a:cubicBezTo>
                        <a:pt x="7634" y="14819"/>
                        <a:pt x="7272" y="15418"/>
                        <a:pt x="6785" y="15936"/>
                      </a:cubicBezTo>
                      <a:cubicBezTo>
                        <a:pt x="5879" y="16901"/>
                        <a:pt x="4887" y="17771"/>
                        <a:pt x="3839" y="18585"/>
                      </a:cubicBezTo>
                      <a:cubicBezTo>
                        <a:pt x="3571" y="18796"/>
                        <a:pt x="3315" y="19019"/>
                        <a:pt x="3068" y="19252"/>
                      </a:cubicBezTo>
                      <a:cubicBezTo>
                        <a:pt x="2863" y="19447"/>
                        <a:pt x="2673" y="19659"/>
                        <a:pt x="2483" y="19870"/>
                      </a:cubicBezTo>
                      <a:cubicBezTo>
                        <a:pt x="1973" y="20427"/>
                        <a:pt x="1466" y="20983"/>
                        <a:pt x="1044" y="21613"/>
                      </a:cubicBezTo>
                      <a:cubicBezTo>
                        <a:pt x="396" y="22577"/>
                        <a:pt x="3" y="23624"/>
                        <a:pt x="1" y="24797"/>
                      </a:cubicBezTo>
                      <a:cubicBezTo>
                        <a:pt x="1" y="25562"/>
                        <a:pt x="136" y="26307"/>
                        <a:pt x="355" y="27039"/>
                      </a:cubicBezTo>
                      <a:cubicBezTo>
                        <a:pt x="541" y="27675"/>
                        <a:pt x="934" y="28189"/>
                        <a:pt x="1308" y="28715"/>
                      </a:cubicBezTo>
                      <a:cubicBezTo>
                        <a:pt x="1402" y="28848"/>
                        <a:pt x="1511" y="28974"/>
                        <a:pt x="1619" y="29093"/>
                      </a:cubicBezTo>
                      <a:cubicBezTo>
                        <a:pt x="2303" y="29834"/>
                        <a:pt x="3131" y="30360"/>
                        <a:pt x="4058" y="30734"/>
                      </a:cubicBezTo>
                      <a:cubicBezTo>
                        <a:pt x="4927" y="31084"/>
                        <a:pt x="5830" y="31288"/>
                        <a:pt x="6857" y="31323"/>
                      </a:cubicBezTo>
                      <a:cubicBezTo>
                        <a:pt x="7037" y="31307"/>
                        <a:pt x="7303" y="31293"/>
                        <a:pt x="7567" y="31250"/>
                      </a:cubicBezTo>
                      <a:cubicBezTo>
                        <a:pt x="8099" y="31160"/>
                        <a:pt x="8624" y="31043"/>
                        <a:pt x="9122" y="30808"/>
                      </a:cubicBezTo>
                      <a:cubicBezTo>
                        <a:pt x="9960" y="30409"/>
                        <a:pt x="10769" y="29965"/>
                        <a:pt x="11497" y="29388"/>
                      </a:cubicBezTo>
                      <a:cubicBezTo>
                        <a:pt x="12544" y="28557"/>
                        <a:pt x="13408" y="27548"/>
                        <a:pt x="14189" y="26470"/>
                      </a:cubicBezTo>
                      <a:cubicBezTo>
                        <a:pt x="14723" y="25730"/>
                        <a:pt x="15153" y="24932"/>
                        <a:pt x="15568" y="24124"/>
                      </a:cubicBezTo>
                      <a:cubicBezTo>
                        <a:pt x="16029" y="23227"/>
                        <a:pt x="16477" y="22319"/>
                        <a:pt x="16775" y="21351"/>
                      </a:cubicBezTo>
                      <a:cubicBezTo>
                        <a:pt x="17035" y="20500"/>
                        <a:pt x="17266" y="19641"/>
                        <a:pt x="17494" y="18782"/>
                      </a:cubicBezTo>
                      <a:cubicBezTo>
                        <a:pt x="17860" y="17407"/>
                        <a:pt x="18097" y="16016"/>
                        <a:pt x="18087" y="14585"/>
                      </a:cubicBezTo>
                      <a:cubicBezTo>
                        <a:pt x="18085" y="14074"/>
                        <a:pt x="18073" y="13563"/>
                        <a:pt x="18052" y="13053"/>
                      </a:cubicBezTo>
                      <a:cubicBezTo>
                        <a:pt x="18026" y="12441"/>
                        <a:pt x="17995" y="11832"/>
                        <a:pt x="17952" y="11220"/>
                      </a:cubicBezTo>
                      <a:cubicBezTo>
                        <a:pt x="17895" y="10451"/>
                        <a:pt x="17739" y="9696"/>
                        <a:pt x="17514" y="8957"/>
                      </a:cubicBezTo>
                      <a:cubicBezTo>
                        <a:pt x="17209" y="7959"/>
                        <a:pt x="16739" y="7036"/>
                        <a:pt x="16254" y="6119"/>
                      </a:cubicBezTo>
                      <a:cubicBezTo>
                        <a:pt x="16143" y="5913"/>
                        <a:pt x="16135" y="5898"/>
                        <a:pt x="16282" y="5714"/>
                      </a:cubicBezTo>
                      <a:cubicBezTo>
                        <a:pt x="16329" y="5649"/>
                        <a:pt x="16366" y="5592"/>
                        <a:pt x="16340" y="5512"/>
                      </a:cubicBezTo>
                      <a:cubicBezTo>
                        <a:pt x="16254" y="5236"/>
                        <a:pt x="16186" y="4949"/>
                        <a:pt x="16068" y="4691"/>
                      </a:cubicBezTo>
                      <a:cubicBezTo>
                        <a:pt x="15826" y="4174"/>
                        <a:pt x="15435" y="3767"/>
                        <a:pt x="15004" y="3402"/>
                      </a:cubicBezTo>
                      <a:cubicBezTo>
                        <a:pt x="14459" y="2942"/>
                        <a:pt x="13861" y="2623"/>
                        <a:pt x="13131" y="2623"/>
                      </a:cubicBezTo>
                      <a:cubicBezTo>
                        <a:pt x="13102" y="2623"/>
                        <a:pt x="13073" y="2624"/>
                        <a:pt x="13044" y="2625"/>
                      </a:cubicBezTo>
                      <a:cubicBezTo>
                        <a:pt x="13041" y="2625"/>
                        <a:pt x="13039" y="2625"/>
                        <a:pt x="13037" y="2625"/>
                      </a:cubicBezTo>
                      <a:cubicBezTo>
                        <a:pt x="12858" y="2625"/>
                        <a:pt x="12724" y="2473"/>
                        <a:pt x="12708" y="2281"/>
                      </a:cubicBezTo>
                      <a:cubicBezTo>
                        <a:pt x="12686" y="1995"/>
                        <a:pt x="12665" y="1706"/>
                        <a:pt x="12637" y="1418"/>
                      </a:cubicBezTo>
                      <a:cubicBezTo>
                        <a:pt x="12604" y="1072"/>
                        <a:pt x="12549" y="733"/>
                        <a:pt x="12385" y="417"/>
                      </a:cubicBezTo>
                      <a:cubicBezTo>
                        <a:pt x="12245" y="147"/>
                        <a:pt x="12022" y="1"/>
                        <a:pt x="11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a:off x="2463800" y="4057975"/>
                  <a:ext cx="75000" cy="197075"/>
                </a:xfrm>
                <a:custGeom>
                  <a:rect b="b" l="l" r="r" t="t"/>
                  <a:pathLst>
                    <a:path extrusionOk="0" h="7883" w="3000">
                      <a:moveTo>
                        <a:pt x="2862" y="0"/>
                      </a:moveTo>
                      <a:cubicBezTo>
                        <a:pt x="2807" y="0"/>
                        <a:pt x="2752" y="35"/>
                        <a:pt x="2742" y="106"/>
                      </a:cubicBezTo>
                      <a:cubicBezTo>
                        <a:pt x="2740" y="106"/>
                        <a:pt x="2740" y="106"/>
                        <a:pt x="2742" y="112"/>
                      </a:cubicBezTo>
                      <a:cubicBezTo>
                        <a:pt x="2695" y="445"/>
                        <a:pt x="2588" y="760"/>
                        <a:pt x="2478" y="1078"/>
                      </a:cubicBezTo>
                      <a:cubicBezTo>
                        <a:pt x="2419" y="1251"/>
                        <a:pt x="2376" y="1432"/>
                        <a:pt x="2357" y="1616"/>
                      </a:cubicBezTo>
                      <a:cubicBezTo>
                        <a:pt x="2324" y="1961"/>
                        <a:pt x="2324" y="2309"/>
                        <a:pt x="2292" y="2655"/>
                      </a:cubicBezTo>
                      <a:cubicBezTo>
                        <a:pt x="2222" y="3385"/>
                        <a:pt x="2009" y="4077"/>
                        <a:pt x="1625" y="4705"/>
                      </a:cubicBezTo>
                      <a:cubicBezTo>
                        <a:pt x="1334" y="5180"/>
                        <a:pt x="1017" y="5636"/>
                        <a:pt x="716" y="6102"/>
                      </a:cubicBezTo>
                      <a:cubicBezTo>
                        <a:pt x="416" y="6561"/>
                        <a:pt x="184" y="7048"/>
                        <a:pt x="31" y="7575"/>
                      </a:cubicBezTo>
                      <a:cubicBezTo>
                        <a:pt x="13" y="7639"/>
                        <a:pt x="0" y="7710"/>
                        <a:pt x="11" y="7776"/>
                      </a:cubicBezTo>
                      <a:cubicBezTo>
                        <a:pt x="15" y="7813"/>
                        <a:pt x="60" y="7864"/>
                        <a:pt x="96" y="7880"/>
                      </a:cubicBezTo>
                      <a:cubicBezTo>
                        <a:pt x="100" y="7882"/>
                        <a:pt x="104" y="7882"/>
                        <a:pt x="109" y="7882"/>
                      </a:cubicBezTo>
                      <a:cubicBezTo>
                        <a:pt x="139" y="7882"/>
                        <a:pt x="187" y="7856"/>
                        <a:pt x="207" y="7829"/>
                      </a:cubicBezTo>
                      <a:cubicBezTo>
                        <a:pt x="246" y="7776"/>
                        <a:pt x="268" y="7708"/>
                        <a:pt x="291" y="7645"/>
                      </a:cubicBezTo>
                      <a:cubicBezTo>
                        <a:pt x="481" y="7121"/>
                        <a:pt x="720" y="6622"/>
                        <a:pt x="1038" y="6162"/>
                      </a:cubicBezTo>
                      <a:cubicBezTo>
                        <a:pt x="1250" y="5857"/>
                        <a:pt x="1443" y="5542"/>
                        <a:pt x="1651" y="5241"/>
                      </a:cubicBezTo>
                      <a:cubicBezTo>
                        <a:pt x="2265" y="4361"/>
                        <a:pt x="2580" y="3379"/>
                        <a:pt x="2601" y="2309"/>
                      </a:cubicBezTo>
                      <a:cubicBezTo>
                        <a:pt x="2611" y="1788"/>
                        <a:pt x="2662" y="1284"/>
                        <a:pt x="2869" y="801"/>
                      </a:cubicBezTo>
                      <a:cubicBezTo>
                        <a:pt x="2959" y="587"/>
                        <a:pt x="3000" y="353"/>
                        <a:pt x="2983" y="118"/>
                      </a:cubicBezTo>
                      <a:lnTo>
                        <a:pt x="2983" y="114"/>
                      </a:lnTo>
                      <a:cubicBezTo>
                        <a:pt x="2978" y="39"/>
                        <a:pt x="2920" y="0"/>
                        <a:pt x="28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2400925" y="4235900"/>
                  <a:ext cx="95125" cy="145725"/>
                </a:xfrm>
                <a:custGeom>
                  <a:rect b="b" l="l" r="r" t="t"/>
                  <a:pathLst>
                    <a:path extrusionOk="0" h="5829" w="3805">
                      <a:moveTo>
                        <a:pt x="3744" y="0"/>
                      </a:moveTo>
                      <a:cubicBezTo>
                        <a:pt x="3743" y="0"/>
                        <a:pt x="3742" y="0"/>
                        <a:pt x="3741" y="0"/>
                      </a:cubicBezTo>
                      <a:lnTo>
                        <a:pt x="3731" y="0"/>
                      </a:lnTo>
                      <a:cubicBezTo>
                        <a:pt x="3704" y="27"/>
                        <a:pt x="3679" y="57"/>
                        <a:pt x="3653" y="88"/>
                      </a:cubicBezTo>
                      <a:cubicBezTo>
                        <a:pt x="3491" y="295"/>
                        <a:pt x="3418" y="540"/>
                        <a:pt x="3336" y="780"/>
                      </a:cubicBezTo>
                      <a:cubicBezTo>
                        <a:pt x="3098" y="1469"/>
                        <a:pt x="2740" y="2087"/>
                        <a:pt x="2241" y="2621"/>
                      </a:cubicBezTo>
                      <a:cubicBezTo>
                        <a:pt x="2016" y="2860"/>
                        <a:pt x="1863" y="3139"/>
                        <a:pt x="1740" y="3443"/>
                      </a:cubicBezTo>
                      <a:cubicBezTo>
                        <a:pt x="1650" y="3662"/>
                        <a:pt x="1548" y="3883"/>
                        <a:pt x="1413" y="4074"/>
                      </a:cubicBezTo>
                      <a:cubicBezTo>
                        <a:pt x="1044" y="4601"/>
                        <a:pt x="623" y="5082"/>
                        <a:pt x="142" y="5512"/>
                      </a:cubicBezTo>
                      <a:cubicBezTo>
                        <a:pt x="109" y="5543"/>
                        <a:pt x="62" y="5565"/>
                        <a:pt x="44" y="5604"/>
                      </a:cubicBezTo>
                      <a:cubicBezTo>
                        <a:pt x="23" y="5657"/>
                        <a:pt x="1" y="5727"/>
                        <a:pt x="19" y="5772"/>
                      </a:cubicBezTo>
                      <a:cubicBezTo>
                        <a:pt x="34" y="5812"/>
                        <a:pt x="66" y="5828"/>
                        <a:pt x="102" y="5828"/>
                      </a:cubicBezTo>
                      <a:cubicBezTo>
                        <a:pt x="128" y="5828"/>
                        <a:pt x="156" y="5820"/>
                        <a:pt x="181" y="5807"/>
                      </a:cubicBezTo>
                      <a:cubicBezTo>
                        <a:pt x="257" y="5759"/>
                        <a:pt x="345" y="5719"/>
                        <a:pt x="406" y="5655"/>
                      </a:cubicBezTo>
                      <a:cubicBezTo>
                        <a:pt x="688" y="5371"/>
                        <a:pt x="975" y="5086"/>
                        <a:pt x="1245" y="4788"/>
                      </a:cubicBezTo>
                      <a:cubicBezTo>
                        <a:pt x="1554" y="4448"/>
                        <a:pt x="1828" y="4078"/>
                        <a:pt x="1985" y="3638"/>
                      </a:cubicBezTo>
                      <a:cubicBezTo>
                        <a:pt x="2106" y="3304"/>
                        <a:pt x="2290" y="3022"/>
                        <a:pt x="2528" y="2762"/>
                      </a:cubicBezTo>
                      <a:cubicBezTo>
                        <a:pt x="2912" y="2349"/>
                        <a:pt x="3223" y="1882"/>
                        <a:pt x="3436" y="1357"/>
                      </a:cubicBezTo>
                      <a:cubicBezTo>
                        <a:pt x="3557" y="1062"/>
                        <a:pt x="3661" y="763"/>
                        <a:pt x="3751" y="458"/>
                      </a:cubicBezTo>
                      <a:cubicBezTo>
                        <a:pt x="3786" y="336"/>
                        <a:pt x="3788" y="201"/>
                        <a:pt x="3802" y="66"/>
                      </a:cubicBezTo>
                      <a:cubicBezTo>
                        <a:pt x="3804" y="32"/>
                        <a:pt x="3777" y="0"/>
                        <a:pt x="37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a:off x="2226725" y="4398200"/>
                  <a:ext cx="145750" cy="32050"/>
                </a:xfrm>
                <a:custGeom>
                  <a:rect b="b" l="l" r="r" t="t"/>
                  <a:pathLst>
                    <a:path extrusionOk="0" h="1282" w="5830">
                      <a:moveTo>
                        <a:pt x="5680" y="0"/>
                      </a:moveTo>
                      <a:cubicBezTo>
                        <a:pt x="5648" y="0"/>
                        <a:pt x="5615" y="14"/>
                        <a:pt x="5584" y="35"/>
                      </a:cubicBezTo>
                      <a:cubicBezTo>
                        <a:pt x="5477" y="104"/>
                        <a:pt x="5373" y="174"/>
                        <a:pt x="5271" y="243"/>
                      </a:cubicBezTo>
                      <a:cubicBezTo>
                        <a:pt x="4703" y="622"/>
                        <a:pt x="4098" y="864"/>
                        <a:pt x="3411" y="864"/>
                      </a:cubicBezTo>
                      <a:cubicBezTo>
                        <a:pt x="3356" y="864"/>
                        <a:pt x="3300" y="862"/>
                        <a:pt x="3243" y="859"/>
                      </a:cubicBezTo>
                      <a:cubicBezTo>
                        <a:pt x="3195" y="856"/>
                        <a:pt x="3147" y="855"/>
                        <a:pt x="3099" y="855"/>
                      </a:cubicBezTo>
                      <a:cubicBezTo>
                        <a:pt x="2832" y="855"/>
                        <a:pt x="2563" y="894"/>
                        <a:pt x="2296" y="929"/>
                      </a:cubicBezTo>
                      <a:cubicBezTo>
                        <a:pt x="2124" y="951"/>
                        <a:pt x="1952" y="963"/>
                        <a:pt x="1781" y="963"/>
                      </a:cubicBezTo>
                      <a:cubicBezTo>
                        <a:pt x="1546" y="963"/>
                        <a:pt x="1312" y="941"/>
                        <a:pt x="1079" y="892"/>
                      </a:cubicBezTo>
                      <a:cubicBezTo>
                        <a:pt x="800" y="833"/>
                        <a:pt x="534" y="738"/>
                        <a:pt x="291" y="585"/>
                      </a:cubicBezTo>
                      <a:cubicBezTo>
                        <a:pt x="248" y="556"/>
                        <a:pt x="186" y="510"/>
                        <a:pt x="132" y="510"/>
                      </a:cubicBezTo>
                      <a:cubicBezTo>
                        <a:pt x="107" y="510"/>
                        <a:pt x="83" y="520"/>
                        <a:pt x="64" y="546"/>
                      </a:cubicBezTo>
                      <a:cubicBezTo>
                        <a:pt x="0" y="628"/>
                        <a:pt x="82" y="726"/>
                        <a:pt x="148" y="777"/>
                      </a:cubicBezTo>
                      <a:cubicBezTo>
                        <a:pt x="279" y="880"/>
                        <a:pt x="420" y="986"/>
                        <a:pt x="573" y="1052"/>
                      </a:cubicBezTo>
                      <a:cubicBezTo>
                        <a:pt x="955" y="1214"/>
                        <a:pt x="1349" y="1281"/>
                        <a:pt x="1751" y="1281"/>
                      </a:cubicBezTo>
                      <a:cubicBezTo>
                        <a:pt x="1908" y="1281"/>
                        <a:pt x="2066" y="1271"/>
                        <a:pt x="2224" y="1252"/>
                      </a:cubicBezTo>
                      <a:cubicBezTo>
                        <a:pt x="2582" y="1209"/>
                        <a:pt x="3775" y="1158"/>
                        <a:pt x="4002" y="1123"/>
                      </a:cubicBezTo>
                      <a:cubicBezTo>
                        <a:pt x="4581" y="1029"/>
                        <a:pt x="5078" y="751"/>
                        <a:pt x="5553" y="419"/>
                      </a:cubicBezTo>
                      <a:cubicBezTo>
                        <a:pt x="5629" y="362"/>
                        <a:pt x="5698" y="297"/>
                        <a:pt x="5762" y="225"/>
                      </a:cubicBezTo>
                      <a:cubicBezTo>
                        <a:pt x="5811" y="172"/>
                        <a:pt x="5829" y="102"/>
                        <a:pt x="5770" y="41"/>
                      </a:cubicBezTo>
                      <a:cubicBezTo>
                        <a:pt x="5741" y="12"/>
                        <a:pt x="5711" y="0"/>
                        <a:pt x="56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a:off x="2496075" y="3927375"/>
                  <a:ext cx="16375" cy="136600"/>
                </a:xfrm>
                <a:custGeom>
                  <a:rect b="b" l="l" r="r" t="t"/>
                  <a:pathLst>
                    <a:path extrusionOk="0" h="5464" w="655">
                      <a:moveTo>
                        <a:pt x="224" y="0"/>
                      </a:moveTo>
                      <a:cubicBezTo>
                        <a:pt x="215" y="0"/>
                        <a:pt x="206" y="1"/>
                        <a:pt x="197" y="2"/>
                      </a:cubicBezTo>
                      <a:cubicBezTo>
                        <a:pt x="119" y="14"/>
                        <a:pt x="70" y="70"/>
                        <a:pt x="74" y="143"/>
                      </a:cubicBezTo>
                      <a:cubicBezTo>
                        <a:pt x="80" y="256"/>
                        <a:pt x="92" y="370"/>
                        <a:pt x="129" y="475"/>
                      </a:cubicBezTo>
                      <a:cubicBezTo>
                        <a:pt x="238" y="812"/>
                        <a:pt x="250" y="1150"/>
                        <a:pt x="182" y="1498"/>
                      </a:cubicBezTo>
                      <a:cubicBezTo>
                        <a:pt x="94" y="1938"/>
                        <a:pt x="111" y="2382"/>
                        <a:pt x="199" y="2817"/>
                      </a:cubicBezTo>
                      <a:cubicBezTo>
                        <a:pt x="326" y="3417"/>
                        <a:pt x="360" y="4004"/>
                        <a:pt x="113" y="4585"/>
                      </a:cubicBezTo>
                      <a:cubicBezTo>
                        <a:pt x="92" y="4632"/>
                        <a:pt x="82" y="4683"/>
                        <a:pt x="74" y="4734"/>
                      </a:cubicBezTo>
                      <a:cubicBezTo>
                        <a:pt x="49" y="4898"/>
                        <a:pt x="19" y="5058"/>
                        <a:pt x="8" y="5221"/>
                      </a:cubicBezTo>
                      <a:cubicBezTo>
                        <a:pt x="1" y="5349"/>
                        <a:pt x="70" y="5463"/>
                        <a:pt x="142" y="5463"/>
                      </a:cubicBezTo>
                      <a:cubicBezTo>
                        <a:pt x="146" y="5463"/>
                        <a:pt x="149" y="5463"/>
                        <a:pt x="152" y="5463"/>
                      </a:cubicBezTo>
                      <a:cubicBezTo>
                        <a:pt x="266" y="5450"/>
                        <a:pt x="268" y="5342"/>
                        <a:pt x="289" y="5258"/>
                      </a:cubicBezTo>
                      <a:cubicBezTo>
                        <a:pt x="346" y="5015"/>
                        <a:pt x="373" y="4761"/>
                        <a:pt x="459" y="4530"/>
                      </a:cubicBezTo>
                      <a:cubicBezTo>
                        <a:pt x="647" y="4018"/>
                        <a:pt x="655" y="3501"/>
                        <a:pt x="547" y="2975"/>
                      </a:cubicBezTo>
                      <a:cubicBezTo>
                        <a:pt x="440" y="2447"/>
                        <a:pt x="409" y="1917"/>
                        <a:pt x="516" y="1385"/>
                      </a:cubicBezTo>
                      <a:cubicBezTo>
                        <a:pt x="540" y="1273"/>
                        <a:pt x="549" y="1160"/>
                        <a:pt x="563" y="1048"/>
                      </a:cubicBezTo>
                      <a:cubicBezTo>
                        <a:pt x="573" y="1046"/>
                        <a:pt x="438" y="418"/>
                        <a:pt x="356" y="102"/>
                      </a:cubicBezTo>
                      <a:cubicBezTo>
                        <a:pt x="338" y="39"/>
                        <a:pt x="290" y="0"/>
                        <a:pt x="2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a:off x="2185300" y="4139225"/>
                  <a:ext cx="98475" cy="96175"/>
                </a:xfrm>
                <a:custGeom>
                  <a:rect b="b" l="l" r="r" t="t"/>
                  <a:pathLst>
                    <a:path extrusionOk="0" h="3847" w="3939">
                      <a:moveTo>
                        <a:pt x="3799" y="0"/>
                      </a:moveTo>
                      <a:cubicBezTo>
                        <a:pt x="3757" y="0"/>
                        <a:pt x="3705" y="14"/>
                        <a:pt x="3654" y="45"/>
                      </a:cubicBezTo>
                      <a:cubicBezTo>
                        <a:pt x="3491" y="144"/>
                        <a:pt x="3329" y="252"/>
                        <a:pt x="3180" y="369"/>
                      </a:cubicBezTo>
                      <a:cubicBezTo>
                        <a:pt x="2877" y="604"/>
                        <a:pt x="2633" y="899"/>
                        <a:pt x="2406" y="1203"/>
                      </a:cubicBezTo>
                      <a:cubicBezTo>
                        <a:pt x="2138" y="1561"/>
                        <a:pt x="1823" y="1868"/>
                        <a:pt x="1424" y="2081"/>
                      </a:cubicBezTo>
                      <a:cubicBezTo>
                        <a:pt x="1287" y="2155"/>
                        <a:pt x="1150" y="2241"/>
                        <a:pt x="1023" y="2333"/>
                      </a:cubicBezTo>
                      <a:cubicBezTo>
                        <a:pt x="585" y="2640"/>
                        <a:pt x="250" y="3028"/>
                        <a:pt x="51" y="3530"/>
                      </a:cubicBezTo>
                      <a:cubicBezTo>
                        <a:pt x="31" y="3581"/>
                        <a:pt x="15" y="3636"/>
                        <a:pt x="8" y="3658"/>
                      </a:cubicBezTo>
                      <a:cubicBezTo>
                        <a:pt x="0" y="3771"/>
                        <a:pt x="29" y="3841"/>
                        <a:pt x="103" y="3847"/>
                      </a:cubicBezTo>
                      <a:cubicBezTo>
                        <a:pt x="104" y="3847"/>
                        <a:pt x="105" y="3847"/>
                        <a:pt x="106" y="3847"/>
                      </a:cubicBezTo>
                      <a:cubicBezTo>
                        <a:pt x="158" y="3847"/>
                        <a:pt x="214" y="3807"/>
                        <a:pt x="260" y="3777"/>
                      </a:cubicBezTo>
                      <a:cubicBezTo>
                        <a:pt x="280" y="3765"/>
                        <a:pt x="289" y="3730"/>
                        <a:pt x="299" y="3703"/>
                      </a:cubicBezTo>
                      <a:cubicBezTo>
                        <a:pt x="534" y="3145"/>
                        <a:pt x="925" y="2721"/>
                        <a:pt x="1455" y="2433"/>
                      </a:cubicBezTo>
                      <a:cubicBezTo>
                        <a:pt x="1983" y="2149"/>
                        <a:pt x="2398" y="1750"/>
                        <a:pt x="2742" y="1267"/>
                      </a:cubicBezTo>
                      <a:cubicBezTo>
                        <a:pt x="2926" y="1005"/>
                        <a:pt x="3149" y="778"/>
                        <a:pt x="3396" y="579"/>
                      </a:cubicBezTo>
                      <a:cubicBezTo>
                        <a:pt x="3529" y="471"/>
                        <a:pt x="3667" y="373"/>
                        <a:pt x="3799" y="266"/>
                      </a:cubicBezTo>
                      <a:cubicBezTo>
                        <a:pt x="3867" y="213"/>
                        <a:pt x="3939" y="154"/>
                        <a:pt x="3900" y="54"/>
                      </a:cubicBezTo>
                      <a:cubicBezTo>
                        <a:pt x="3888" y="19"/>
                        <a:pt x="3849" y="0"/>
                        <a:pt x="37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a:off x="2374350" y="3875775"/>
                  <a:ext cx="31425" cy="124725"/>
                </a:xfrm>
                <a:custGeom>
                  <a:rect b="b" l="l" r="r" t="t"/>
                  <a:pathLst>
                    <a:path extrusionOk="0" h="4989" w="1257">
                      <a:moveTo>
                        <a:pt x="946" y="1"/>
                      </a:moveTo>
                      <a:cubicBezTo>
                        <a:pt x="876" y="1"/>
                        <a:pt x="839" y="56"/>
                        <a:pt x="818" y="121"/>
                      </a:cubicBezTo>
                      <a:cubicBezTo>
                        <a:pt x="806" y="159"/>
                        <a:pt x="794" y="196"/>
                        <a:pt x="794" y="235"/>
                      </a:cubicBezTo>
                      <a:cubicBezTo>
                        <a:pt x="794" y="395"/>
                        <a:pt x="777" y="554"/>
                        <a:pt x="808" y="708"/>
                      </a:cubicBezTo>
                      <a:cubicBezTo>
                        <a:pt x="890" y="1117"/>
                        <a:pt x="910" y="1530"/>
                        <a:pt x="898" y="1943"/>
                      </a:cubicBezTo>
                      <a:cubicBezTo>
                        <a:pt x="888" y="2312"/>
                        <a:pt x="824" y="2666"/>
                        <a:pt x="677" y="3003"/>
                      </a:cubicBezTo>
                      <a:cubicBezTo>
                        <a:pt x="569" y="3251"/>
                        <a:pt x="442" y="3494"/>
                        <a:pt x="323" y="3736"/>
                      </a:cubicBezTo>
                      <a:cubicBezTo>
                        <a:pt x="151" y="4083"/>
                        <a:pt x="31" y="4448"/>
                        <a:pt x="6" y="4838"/>
                      </a:cubicBezTo>
                      <a:lnTo>
                        <a:pt x="6" y="4845"/>
                      </a:lnTo>
                      <a:cubicBezTo>
                        <a:pt x="1" y="4938"/>
                        <a:pt x="72" y="4989"/>
                        <a:pt x="144" y="4989"/>
                      </a:cubicBezTo>
                      <a:cubicBezTo>
                        <a:pt x="207" y="4989"/>
                        <a:pt x="270" y="4950"/>
                        <a:pt x="282" y="4869"/>
                      </a:cubicBezTo>
                      <a:cubicBezTo>
                        <a:pt x="284" y="4857"/>
                        <a:pt x="284" y="4845"/>
                        <a:pt x="286" y="4834"/>
                      </a:cubicBezTo>
                      <a:cubicBezTo>
                        <a:pt x="356" y="4448"/>
                        <a:pt x="477" y="4077"/>
                        <a:pt x="671" y="3732"/>
                      </a:cubicBezTo>
                      <a:cubicBezTo>
                        <a:pt x="749" y="3588"/>
                        <a:pt x="820" y="3437"/>
                        <a:pt x="890" y="3290"/>
                      </a:cubicBezTo>
                      <a:cubicBezTo>
                        <a:pt x="1203" y="2631"/>
                        <a:pt x="1256" y="1941"/>
                        <a:pt x="1195" y="1227"/>
                      </a:cubicBezTo>
                      <a:cubicBezTo>
                        <a:pt x="1164" y="871"/>
                        <a:pt x="1039" y="530"/>
                        <a:pt x="1076" y="166"/>
                      </a:cubicBezTo>
                      <a:cubicBezTo>
                        <a:pt x="1086" y="84"/>
                        <a:pt x="1052" y="16"/>
                        <a:pt x="964" y="2"/>
                      </a:cubicBezTo>
                      <a:cubicBezTo>
                        <a:pt x="957" y="1"/>
                        <a:pt x="951" y="1"/>
                        <a:pt x="9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a:off x="2489325" y="3850650"/>
                  <a:ext cx="53775" cy="108625"/>
                </a:xfrm>
                <a:custGeom>
                  <a:rect b="b" l="l" r="r" t="t"/>
                  <a:pathLst>
                    <a:path extrusionOk="0" h="4345" w="2151">
                      <a:moveTo>
                        <a:pt x="140" y="0"/>
                      </a:moveTo>
                      <a:cubicBezTo>
                        <a:pt x="90" y="0"/>
                        <a:pt x="25" y="19"/>
                        <a:pt x="17" y="45"/>
                      </a:cubicBezTo>
                      <a:cubicBezTo>
                        <a:pt x="0" y="92"/>
                        <a:pt x="15" y="168"/>
                        <a:pt x="47" y="209"/>
                      </a:cubicBezTo>
                      <a:cubicBezTo>
                        <a:pt x="102" y="272"/>
                        <a:pt x="180" y="315"/>
                        <a:pt x="246" y="371"/>
                      </a:cubicBezTo>
                      <a:cubicBezTo>
                        <a:pt x="444" y="538"/>
                        <a:pt x="651" y="706"/>
                        <a:pt x="751" y="956"/>
                      </a:cubicBezTo>
                      <a:cubicBezTo>
                        <a:pt x="943" y="1436"/>
                        <a:pt x="1130" y="1915"/>
                        <a:pt x="1301" y="2400"/>
                      </a:cubicBezTo>
                      <a:cubicBezTo>
                        <a:pt x="1506" y="2977"/>
                        <a:pt x="1684" y="3560"/>
                        <a:pt x="1878" y="4139"/>
                      </a:cubicBezTo>
                      <a:cubicBezTo>
                        <a:pt x="1899" y="4203"/>
                        <a:pt x="1940" y="4262"/>
                        <a:pt x="1987" y="4309"/>
                      </a:cubicBezTo>
                      <a:cubicBezTo>
                        <a:pt x="2011" y="4333"/>
                        <a:pt x="2035" y="4345"/>
                        <a:pt x="2056" y="4345"/>
                      </a:cubicBezTo>
                      <a:cubicBezTo>
                        <a:pt x="2091" y="4345"/>
                        <a:pt x="2120" y="4314"/>
                        <a:pt x="2134" y="4260"/>
                      </a:cubicBezTo>
                      <a:cubicBezTo>
                        <a:pt x="2142" y="4229"/>
                        <a:pt x="2142" y="4194"/>
                        <a:pt x="2144" y="4162"/>
                      </a:cubicBezTo>
                      <a:cubicBezTo>
                        <a:pt x="2150" y="4158"/>
                        <a:pt x="2020" y="3619"/>
                        <a:pt x="1936" y="3347"/>
                      </a:cubicBezTo>
                      <a:cubicBezTo>
                        <a:pt x="1815" y="2971"/>
                        <a:pt x="1692" y="2597"/>
                        <a:pt x="1557" y="2222"/>
                      </a:cubicBezTo>
                      <a:cubicBezTo>
                        <a:pt x="1393" y="1770"/>
                        <a:pt x="1222" y="1322"/>
                        <a:pt x="1044" y="874"/>
                      </a:cubicBezTo>
                      <a:cubicBezTo>
                        <a:pt x="904" y="532"/>
                        <a:pt x="649" y="285"/>
                        <a:pt x="348" y="82"/>
                      </a:cubicBezTo>
                      <a:cubicBezTo>
                        <a:pt x="291" y="45"/>
                        <a:pt x="227" y="13"/>
                        <a:pt x="164" y="2"/>
                      </a:cubicBezTo>
                      <a:cubicBezTo>
                        <a:pt x="156" y="1"/>
                        <a:pt x="148"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a:off x="2271800" y="4090400"/>
                  <a:ext cx="67375" cy="88325"/>
                </a:xfrm>
                <a:custGeom>
                  <a:rect b="b" l="l" r="r" t="t"/>
                  <a:pathLst>
                    <a:path extrusionOk="0" h="3533" w="2695">
                      <a:moveTo>
                        <a:pt x="2592" y="0"/>
                      </a:moveTo>
                      <a:cubicBezTo>
                        <a:pt x="2569" y="0"/>
                        <a:pt x="2543" y="8"/>
                        <a:pt x="2518" y="24"/>
                      </a:cubicBezTo>
                      <a:cubicBezTo>
                        <a:pt x="2473" y="55"/>
                        <a:pt x="2435" y="98"/>
                        <a:pt x="2398" y="141"/>
                      </a:cubicBezTo>
                      <a:cubicBezTo>
                        <a:pt x="2320" y="235"/>
                        <a:pt x="2250" y="345"/>
                        <a:pt x="2162" y="433"/>
                      </a:cubicBezTo>
                      <a:cubicBezTo>
                        <a:pt x="1778" y="824"/>
                        <a:pt x="1483" y="1276"/>
                        <a:pt x="1256" y="1777"/>
                      </a:cubicBezTo>
                      <a:cubicBezTo>
                        <a:pt x="1041" y="2250"/>
                        <a:pt x="734" y="2653"/>
                        <a:pt x="348" y="2997"/>
                      </a:cubicBezTo>
                      <a:cubicBezTo>
                        <a:pt x="268" y="3066"/>
                        <a:pt x="186" y="3140"/>
                        <a:pt x="114" y="3220"/>
                      </a:cubicBezTo>
                      <a:cubicBezTo>
                        <a:pt x="76" y="3267"/>
                        <a:pt x="43" y="3322"/>
                        <a:pt x="24" y="3381"/>
                      </a:cubicBezTo>
                      <a:cubicBezTo>
                        <a:pt x="0" y="3462"/>
                        <a:pt x="62" y="3533"/>
                        <a:pt x="159" y="3533"/>
                      </a:cubicBezTo>
                      <a:cubicBezTo>
                        <a:pt x="161" y="3533"/>
                        <a:pt x="162" y="3533"/>
                        <a:pt x="164" y="3533"/>
                      </a:cubicBezTo>
                      <a:cubicBezTo>
                        <a:pt x="194" y="3512"/>
                        <a:pt x="243" y="3482"/>
                        <a:pt x="284" y="3453"/>
                      </a:cubicBezTo>
                      <a:cubicBezTo>
                        <a:pt x="849" y="3027"/>
                        <a:pt x="1279" y="2496"/>
                        <a:pt x="1567" y="1849"/>
                      </a:cubicBezTo>
                      <a:cubicBezTo>
                        <a:pt x="1761" y="1411"/>
                        <a:pt x="2036" y="1022"/>
                        <a:pt x="2363" y="671"/>
                      </a:cubicBezTo>
                      <a:cubicBezTo>
                        <a:pt x="2473" y="550"/>
                        <a:pt x="2557" y="405"/>
                        <a:pt x="2647" y="268"/>
                      </a:cubicBezTo>
                      <a:cubicBezTo>
                        <a:pt x="2672" y="225"/>
                        <a:pt x="2688" y="171"/>
                        <a:pt x="2690" y="122"/>
                      </a:cubicBezTo>
                      <a:cubicBezTo>
                        <a:pt x="2695" y="48"/>
                        <a:pt x="2650" y="0"/>
                        <a:pt x="25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a:off x="2231825" y="4300450"/>
                  <a:ext cx="50225" cy="45400"/>
                </a:xfrm>
                <a:custGeom>
                  <a:rect b="b" l="l" r="r" t="t"/>
                  <a:pathLst>
                    <a:path extrusionOk="0" h="1816" w="2009">
                      <a:moveTo>
                        <a:pt x="721" y="0"/>
                      </a:moveTo>
                      <a:cubicBezTo>
                        <a:pt x="677" y="0"/>
                        <a:pt x="631" y="21"/>
                        <a:pt x="588" y="68"/>
                      </a:cubicBezTo>
                      <a:cubicBezTo>
                        <a:pt x="388" y="291"/>
                        <a:pt x="210" y="532"/>
                        <a:pt x="134" y="833"/>
                      </a:cubicBezTo>
                      <a:cubicBezTo>
                        <a:pt x="0" y="1358"/>
                        <a:pt x="427" y="1815"/>
                        <a:pt x="919" y="1815"/>
                      </a:cubicBezTo>
                      <a:cubicBezTo>
                        <a:pt x="923" y="1815"/>
                        <a:pt x="928" y="1815"/>
                        <a:pt x="932" y="1815"/>
                      </a:cubicBezTo>
                      <a:cubicBezTo>
                        <a:pt x="937" y="1815"/>
                        <a:pt x="943" y="1815"/>
                        <a:pt x="948" y="1815"/>
                      </a:cubicBezTo>
                      <a:cubicBezTo>
                        <a:pt x="1382" y="1815"/>
                        <a:pt x="1852" y="1338"/>
                        <a:pt x="1979" y="1019"/>
                      </a:cubicBezTo>
                      <a:cubicBezTo>
                        <a:pt x="2008" y="945"/>
                        <a:pt x="2000" y="866"/>
                        <a:pt x="1922" y="825"/>
                      </a:cubicBezTo>
                      <a:cubicBezTo>
                        <a:pt x="1895" y="811"/>
                        <a:pt x="1868" y="804"/>
                        <a:pt x="1843" y="804"/>
                      </a:cubicBezTo>
                      <a:cubicBezTo>
                        <a:pt x="1792" y="804"/>
                        <a:pt x="1747" y="830"/>
                        <a:pt x="1711" y="880"/>
                      </a:cubicBezTo>
                      <a:cubicBezTo>
                        <a:pt x="1656" y="954"/>
                        <a:pt x="1609" y="1029"/>
                        <a:pt x="1554" y="1101"/>
                      </a:cubicBezTo>
                      <a:cubicBezTo>
                        <a:pt x="1419" y="1269"/>
                        <a:pt x="1263" y="1408"/>
                        <a:pt x="1057" y="1473"/>
                      </a:cubicBezTo>
                      <a:cubicBezTo>
                        <a:pt x="1010" y="1487"/>
                        <a:pt x="963" y="1494"/>
                        <a:pt x="917" y="1494"/>
                      </a:cubicBezTo>
                      <a:cubicBezTo>
                        <a:pt x="619" y="1494"/>
                        <a:pt x="372" y="1214"/>
                        <a:pt x="455" y="911"/>
                      </a:cubicBezTo>
                      <a:cubicBezTo>
                        <a:pt x="496" y="757"/>
                        <a:pt x="592" y="616"/>
                        <a:pt x="670" y="473"/>
                      </a:cubicBezTo>
                      <a:cubicBezTo>
                        <a:pt x="717" y="393"/>
                        <a:pt x="783" y="330"/>
                        <a:pt x="832" y="252"/>
                      </a:cubicBezTo>
                      <a:cubicBezTo>
                        <a:pt x="877" y="180"/>
                        <a:pt x="885" y="104"/>
                        <a:pt x="813" y="37"/>
                      </a:cubicBezTo>
                      <a:cubicBezTo>
                        <a:pt x="786" y="13"/>
                        <a:pt x="755" y="0"/>
                        <a:pt x="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a:off x="2216700" y="4271750"/>
                  <a:ext cx="17900" cy="18750"/>
                </a:xfrm>
                <a:custGeom>
                  <a:rect b="b" l="l" r="r" t="t"/>
                  <a:pathLst>
                    <a:path extrusionOk="0" h="750" w="716">
                      <a:moveTo>
                        <a:pt x="515" y="0"/>
                      </a:moveTo>
                      <a:cubicBezTo>
                        <a:pt x="471" y="0"/>
                        <a:pt x="423" y="12"/>
                        <a:pt x="373" y="37"/>
                      </a:cubicBezTo>
                      <a:cubicBezTo>
                        <a:pt x="201" y="127"/>
                        <a:pt x="88" y="275"/>
                        <a:pt x="27" y="459"/>
                      </a:cubicBezTo>
                      <a:cubicBezTo>
                        <a:pt x="0" y="543"/>
                        <a:pt x="15" y="628"/>
                        <a:pt x="86" y="692"/>
                      </a:cubicBezTo>
                      <a:cubicBezTo>
                        <a:pt x="131" y="731"/>
                        <a:pt x="181" y="750"/>
                        <a:pt x="233" y="750"/>
                      </a:cubicBezTo>
                      <a:cubicBezTo>
                        <a:pt x="263" y="750"/>
                        <a:pt x="293" y="744"/>
                        <a:pt x="324" y="733"/>
                      </a:cubicBezTo>
                      <a:cubicBezTo>
                        <a:pt x="493" y="678"/>
                        <a:pt x="710" y="385"/>
                        <a:pt x="712" y="211"/>
                      </a:cubicBezTo>
                      <a:cubicBezTo>
                        <a:pt x="715" y="82"/>
                        <a:pt x="631" y="0"/>
                        <a:pt x="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a:off x="2296600" y="4336450"/>
                  <a:ext cx="17900" cy="18750"/>
                </a:xfrm>
                <a:custGeom>
                  <a:rect b="b" l="l" r="r" t="t"/>
                  <a:pathLst>
                    <a:path extrusionOk="0" h="750" w="716">
                      <a:moveTo>
                        <a:pt x="515" y="0"/>
                      </a:moveTo>
                      <a:cubicBezTo>
                        <a:pt x="471" y="0"/>
                        <a:pt x="423" y="12"/>
                        <a:pt x="375" y="37"/>
                      </a:cubicBezTo>
                      <a:cubicBezTo>
                        <a:pt x="203" y="127"/>
                        <a:pt x="90" y="275"/>
                        <a:pt x="29" y="459"/>
                      </a:cubicBezTo>
                      <a:cubicBezTo>
                        <a:pt x="0" y="543"/>
                        <a:pt x="17" y="629"/>
                        <a:pt x="88" y="692"/>
                      </a:cubicBezTo>
                      <a:cubicBezTo>
                        <a:pt x="131" y="731"/>
                        <a:pt x="181" y="750"/>
                        <a:pt x="233" y="750"/>
                      </a:cubicBezTo>
                      <a:cubicBezTo>
                        <a:pt x="263" y="750"/>
                        <a:pt x="294" y="744"/>
                        <a:pt x="325" y="733"/>
                      </a:cubicBezTo>
                      <a:cubicBezTo>
                        <a:pt x="493" y="678"/>
                        <a:pt x="712" y="385"/>
                        <a:pt x="714" y="211"/>
                      </a:cubicBezTo>
                      <a:cubicBezTo>
                        <a:pt x="716" y="82"/>
                        <a:pt x="630" y="0"/>
                        <a:pt x="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941" name="Google Shape;941;p27"/>
          <p:cNvGrpSpPr/>
          <p:nvPr/>
        </p:nvGrpSpPr>
        <p:grpSpPr>
          <a:xfrm rot="723849">
            <a:off x="754461" y="562231"/>
            <a:ext cx="1217996" cy="2336645"/>
            <a:chOff x="411375" y="1594238"/>
            <a:chExt cx="586025" cy="1124250"/>
          </a:xfrm>
        </p:grpSpPr>
        <p:sp>
          <p:nvSpPr>
            <p:cNvPr id="942" name="Google Shape;942;p27"/>
            <p:cNvSpPr/>
            <p:nvPr/>
          </p:nvSpPr>
          <p:spPr>
            <a:xfrm>
              <a:off x="411375" y="1594238"/>
              <a:ext cx="586025" cy="1124250"/>
            </a:xfrm>
            <a:custGeom>
              <a:rect b="b" l="l" r="r" t="t"/>
              <a:pathLst>
                <a:path extrusionOk="0" h="44970" w="23441">
                  <a:moveTo>
                    <a:pt x="8888" y="20217"/>
                  </a:moveTo>
                  <a:cubicBezTo>
                    <a:pt x="8925" y="20217"/>
                    <a:pt x="8970" y="20235"/>
                    <a:pt x="9023" y="20273"/>
                  </a:cubicBezTo>
                  <a:cubicBezTo>
                    <a:pt x="10112" y="21046"/>
                    <a:pt x="11012" y="21959"/>
                    <a:pt x="11358" y="23307"/>
                  </a:cubicBezTo>
                  <a:cubicBezTo>
                    <a:pt x="11528" y="23962"/>
                    <a:pt x="11591" y="24320"/>
                    <a:pt x="11577" y="24852"/>
                  </a:cubicBezTo>
                  <a:cubicBezTo>
                    <a:pt x="11577" y="24997"/>
                    <a:pt x="11581" y="25140"/>
                    <a:pt x="11573" y="25284"/>
                  </a:cubicBezTo>
                  <a:cubicBezTo>
                    <a:pt x="11568" y="25374"/>
                    <a:pt x="11558" y="25466"/>
                    <a:pt x="11536" y="25550"/>
                  </a:cubicBezTo>
                  <a:cubicBezTo>
                    <a:pt x="11507" y="25640"/>
                    <a:pt x="11474" y="25740"/>
                    <a:pt x="11362" y="25760"/>
                  </a:cubicBezTo>
                  <a:cubicBezTo>
                    <a:pt x="11349" y="25763"/>
                    <a:pt x="11337" y="25764"/>
                    <a:pt x="11326" y="25764"/>
                  </a:cubicBezTo>
                  <a:cubicBezTo>
                    <a:pt x="11230" y="25764"/>
                    <a:pt x="11181" y="25684"/>
                    <a:pt x="11141" y="25609"/>
                  </a:cubicBezTo>
                  <a:cubicBezTo>
                    <a:pt x="10983" y="25304"/>
                    <a:pt x="10822" y="25005"/>
                    <a:pt x="10676" y="24696"/>
                  </a:cubicBezTo>
                  <a:cubicBezTo>
                    <a:pt x="10400" y="24099"/>
                    <a:pt x="10044" y="23555"/>
                    <a:pt x="9643" y="23033"/>
                  </a:cubicBezTo>
                  <a:cubicBezTo>
                    <a:pt x="9259" y="22534"/>
                    <a:pt x="8929" y="21992"/>
                    <a:pt x="8845" y="21343"/>
                  </a:cubicBezTo>
                  <a:cubicBezTo>
                    <a:pt x="8804" y="21028"/>
                    <a:pt x="8751" y="20721"/>
                    <a:pt x="8772" y="20406"/>
                  </a:cubicBezTo>
                  <a:cubicBezTo>
                    <a:pt x="8780" y="20282"/>
                    <a:pt x="8819" y="20217"/>
                    <a:pt x="8888" y="20217"/>
                  </a:cubicBezTo>
                  <a:close/>
                  <a:moveTo>
                    <a:pt x="13519" y="20827"/>
                  </a:moveTo>
                  <a:cubicBezTo>
                    <a:pt x="13565" y="20827"/>
                    <a:pt x="13609" y="20852"/>
                    <a:pt x="13651" y="20901"/>
                  </a:cubicBezTo>
                  <a:cubicBezTo>
                    <a:pt x="13672" y="20924"/>
                    <a:pt x="13686" y="20948"/>
                    <a:pt x="13698" y="20977"/>
                  </a:cubicBezTo>
                  <a:cubicBezTo>
                    <a:pt x="13891" y="21382"/>
                    <a:pt x="14097" y="21783"/>
                    <a:pt x="14269" y="22196"/>
                  </a:cubicBezTo>
                  <a:cubicBezTo>
                    <a:pt x="14572" y="22921"/>
                    <a:pt x="14648" y="23675"/>
                    <a:pt x="14502" y="24443"/>
                  </a:cubicBezTo>
                  <a:cubicBezTo>
                    <a:pt x="14443" y="24754"/>
                    <a:pt x="14343" y="25059"/>
                    <a:pt x="14275" y="25372"/>
                  </a:cubicBezTo>
                  <a:cubicBezTo>
                    <a:pt x="14230" y="25566"/>
                    <a:pt x="14208" y="25762"/>
                    <a:pt x="14175" y="25959"/>
                  </a:cubicBezTo>
                  <a:cubicBezTo>
                    <a:pt x="14131" y="26205"/>
                    <a:pt x="13971" y="26391"/>
                    <a:pt x="13768" y="26391"/>
                  </a:cubicBezTo>
                  <a:cubicBezTo>
                    <a:pt x="13754" y="26391"/>
                    <a:pt x="13740" y="26390"/>
                    <a:pt x="13725" y="26388"/>
                  </a:cubicBezTo>
                  <a:cubicBezTo>
                    <a:pt x="13492" y="26358"/>
                    <a:pt x="13267" y="26268"/>
                    <a:pt x="13142" y="26041"/>
                  </a:cubicBezTo>
                  <a:cubicBezTo>
                    <a:pt x="13044" y="25865"/>
                    <a:pt x="12986" y="25680"/>
                    <a:pt x="13007" y="25474"/>
                  </a:cubicBezTo>
                  <a:cubicBezTo>
                    <a:pt x="13021" y="25312"/>
                    <a:pt x="13009" y="25149"/>
                    <a:pt x="13009" y="24987"/>
                  </a:cubicBezTo>
                  <a:cubicBezTo>
                    <a:pt x="13017" y="24985"/>
                    <a:pt x="12921" y="23872"/>
                    <a:pt x="12864" y="23317"/>
                  </a:cubicBezTo>
                  <a:cubicBezTo>
                    <a:pt x="12812" y="22814"/>
                    <a:pt x="12755" y="22307"/>
                    <a:pt x="12925" y="21818"/>
                  </a:cubicBezTo>
                  <a:cubicBezTo>
                    <a:pt x="13023" y="21529"/>
                    <a:pt x="13175" y="21263"/>
                    <a:pt x="13307" y="20987"/>
                  </a:cubicBezTo>
                  <a:cubicBezTo>
                    <a:pt x="13328" y="20946"/>
                    <a:pt x="13367" y="20911"/>
                    <a:pt x="13400" y="20881"/>
                  </a:cubicBezTo>
                  <a:cubicBezTo>
                    <a:pt x="13440" y="20845"/>
                    <a:pt x="13480" y="20827"/>
                    <a:pt x="13519" y="20827"/>
                  </a:cubicBezTo>
                  <a:close/>
                  <a:moveTo>
                    <a:pt x="10398" y="1"/>
                  </a:moveTo>
                  <a:cubicBezTo>
                    <a:pt x="10298" y="1"/>
                    <a:pt x="10195" y="10"/>
                    <a:pt x="10087" y="29"/>
                  </a:cubicBezTo>
                  <a:cubicBezTo>
                    <a:pt x="9770" y="84"/>
                    <a:pt x="9502" y="243"/>
                    <a:pt x="9265" y="456"/>
                  </a:cubicBezTo>
                  <a:cubicBezTo>
                    <a:pt x="8835" y="835"/>
                    <a:pt x="8547" y="1305"/>
                    <a:pt x="8362" y="1845"/>
                  </a:cubicBezTo>
                  <a:cubicBezTo>
                    <a:pt x="8225" y="2246"/>
                    <a:pt x="8148" y="2658"/>
                    <a:pt x="8111" y="3077"/>
                  </a:cubicBezTo>
                  <a:cubicBezTo>
                    <a:pt x="8090" y="3296"/>
                    <a:pt x="8015" y="3400"/>
                    <a:pt x="7872" y="3400"/>
                  </a:cubicBezTo>
                  <a:cubicBezTo>
                    <a:pt x="7813" y="3400"/>
                    <a:pt x="7744" y="3383"/>
                    <a:pt x="7663" y="3349"/>
                  </a:cubicBezTo>
                  <a:cubicBezTo>
                    <a:pt x="7630" y="3333"/>
                    <a:pt x="7597" y="3316"/>
                    <a:pt x="7565" y="3308"/>
                  </a:cubicBezTo>
                  <a:cubicBezTo>
                    <a:pt x="7423" y="3280"/>
                    <a:pt x="7278" y="3227"/>
                    <a:pt x="7141" y="3227"/>
                  </a:cubicBezTo>
                  <a:cubicBezTo>
                    <a:pt x="7129" y="3227"/>
                    <a:pt x="7118" y="3228"/>
                    <a:pt x="7106" y="3228"/>
                  </a:cubicBezTo>
                  <a:cubicBezTo>
                    <a:pt x="6595" y="3267"/>
                    <a:pt x="6179" y="3490"/>
                    <a:pt x="5932" y="3955"/>
                  </a:cubicBezTo>
                  <a:cubicBezTo>
                    <a:pt x="5836" y="4139"/>
                    <a:pt x="5754" y="4335"/>
                    <a:pt x="5695" y="4538"/>
                  </a:cubicBezTo>
                  <a:cubicBezTo>
                    <a:pt x="5513" y="5156"/>
                    <a:pt x="5566" y="5776"/>
                    <a:pt x="5709" y="6394"/>
                  </a:cubicBezTo>
                  <a:cubicBezTo>
                    <a:pt x="5842" y="6970"/>
                    <a:pt x="6083" y="7496"/>
                    <a:pt x="6378" y="8006"/>
                  </a:cubicBezTo>
                  <a:cubicBezTo>
                    <a:pt x="6495" y="8212"/>
                    <a:pt x="6433" y="8325"/>
                    <a:pt x="6196" y="8333"/>
                  </a:cubicBezTo>
                  <a:cubicBezTo>
                    <a:pt x="6168" y="8334"/>
                    <a:pt x="6139" y="8335"/>
                    <a:pt x="6110" y="8335"/>
                  </a:cubicBezTo>
                  <a:cubicBezTo>
                    <a:pt x="6059" y="8335"/>
                    <a:pt x="6008" y="8333"/>
                    <a:pt x="5957" y="8333"/>
                  </a:cubicBezTo>
                  <a:cubicBezTo>
                    <a:pt x="5910" y="8333"/>
                    <a:pt x="5863" y="8335"/>
                    <a:pt x="5817" y="8339"/>
                  </a:cubicBezTo>
                  <a:cubicBezTo>
                    <a:pt x="5416" y="8370"/>
                    <a:pt x="5099" y="8532"/>
                    <a:pt x="4950" y="8933"/>
                  </a:cubicBezTo>
                  <a:cubicBezTo>
                    <a:pt x="4874" y="9137"/>
                    <a:pt x="4846" y="9348"/>
                    <a:pt x="4878" y="9569"/>
                  </a:cubicBezTo>
                  <a:cubicBezTo>
                    <a:pt x="4925" y="9865"/>
                    <a:pt x="5038" y="10133"/>
                    <a:pt x="5181" y="10395"/>
                  </a:cubicBezTo>
                  <a:cubicBezTo>
                    <a:pt x="5453" y="10897"/>
                    <a:pt x="5817" y="11328"/>
                    <a:pt x="6218" y="11731"/>
                  </a:cubicBezTo>
                  <a:cubicBezTo>
                    <a:pt x="6405" y="11922"/>
                    <a:pt x="6599" y="12100"/>
                    <a:pt x="6789" y="12288"/>
                  </a:cubicBezTo>
                  <a:cubicBezTo>
                    <a:pt x="6896" y="12394"/>
                    <a:pt x="6881" y="12482"/>
                    <a:pt x="6756" y="12560"/>
                  </a:cubicBezTo>
                  <a:cubicBezTo>
                    <a:pt x="6675" y="12611"/>
                    <a:pt x="6593" y="12662"/>
                    <a:pt x="6521" y="12724"/>
                  </a:cubicBezTo>
                  <a:cubicBezTo>
                    <a:pt x="6448" y="12783"/>
                    <a:pt x="6398" y="12813"/>
                    <a:pt x="6347" y="12813"/>
                  </a:cubicBezTo>
                  <a:cubicBezTo>
                    <a:pt x="6301" y="12813"/>
                    <a:pt x="6254" y="12789"/>
                    <a:pt x="6188" y="12740"/>
                  </a:cubicBezTo>
                  <a:cubicBezTo>
                    <a:pt x="5984" y="12586"/>
                    <a:pt x="5769" y="12501"/>
                    <a:pt x="5534" y="12501"/>
                  </a:cubicBezTo>
                  <a:cubicBezTo>
                    <a:pt x="5439" y="12501"/>
                    <a:pt x="5340" y="12515"/>
                    <a:pt x="5238" y="12544"/>
                  </a:cubicBezTo>
                  <a:cubicBezTo>
                    <a:pt x="5192" y="12556"/>
                    <a:pt x="5148" y="12563"/>
                    <a:pt x="5106" y="12563"/>
                  </a:cubicBezTo>
                  <a:cubicBezTo>
                    <a:pt x="4935" y="12563"/>
                    <a:pt x="4808" y="12456"/>
                    <a:pt x="4762" y="12263"/>
                  </a:cubicBezTo>
                  <a:cubicBezTo>
                    <a:pt x="4641" y="11768"/>
                    <a:pt x="4420" y="11316"/>
                    <a:pt x="4148" y="10884"/>
                  </a:cubicBezTo>
                  <a:cubicBezTo>
                    <a:pt x="3906" y="10508"/>
                    <a:pt x="3622" y="10168"/>
                    <a:pt x="3229" y="9937"/>
                  </a:cubicBezTo>
                  <a:cubicBezTo>
                    <a:pt x="3033" y="9823"/>
                    <a:pt x="2831" y="9772"/>
                    <a:pt x="2623" y="9772"/>
                  </a:cubicBezTo>
                  <a:cubicBezTo>
                    <a:pt x="2519" y="9772"/>
                    <a:pt x="2414" y="9784"/>
                    <a:pt x="2307" y="9808"/>
                  </a:cubicBezTo>
                  <a:cubicBezTo>
                    <a:pt x="1809" y="9919"/>
                    <a:pt x="1433" y="10203"/>
                    <a:pt x="1163" y="10627"/>
                  </a:cubicBezTo>
                  <a:cubicBezTo>
                    <a:pt x="838" y="11134"/>
                    <a:pt x="721" y="11701"/>
                    <a:pt x="694" y="12292"/>
                  </a:cubicBezTo>
                  <a:cubicBezTo>
                    <a:pt x="662" y="13059"/>
                    <a:pt x="823" y="13800"/>
                    <a:pt x="1048" y="14528"/>
                  </a:cubicBezTo>
                  <a:cubicBezTo>
                    <a:pt x="1134" y="14808"/>
                    <a:pt x="1239" y="15083"/>
                    <a:pt x="1337" y="15361"/>
                  </a:cubicBezTo>
                  <a:cubicBezTo>
                    <a:pt x="1402" y="15555"/>
                    <a:pt x="1351" y="15666"/>
                    <a:pt x="1165" y="15696"/>
                  </a:cubicBezTo>
                  <a:cubicBezTo>
                    <a:pt x="557" y="15797"/>
                    <a:pt x="1" y="16312"/>
                    <a:pt x="70" y="17122"/>
                  </a:cubicBezTo>
                  <a:cubicBezTo>
                    <a:pt x="121" y="17843"/>
                    <a:pt x="408" y="18460"/>
                    <a:pt x="868" y="18992"/>
                  </a:cubicBezTo>
                  <a:cubicBezTo>
                    <a:pt x="1329" y="19524"/>
                    <a:pt x="1914" y="19872"/>
                    <a:pt x="2556" y="20136"/>
                  </a:cubicBezTo>
                  <a:cubicBezTo>
                    <a:pt x="2679" y="20187"/>
                    <a:pt x="2804" y="20228"/>
                    <a:pt x="2926" y="20279"/>
                  </a:cubicBezTo>
                  <a:cubicBezTo>
                    <a:pt x="3035" y="20322"/>
                    <a:pt x="3043" y="20361"/>
                    <a:pt x="2965" y="20447"/>
                  </a:cubicBezTo>
                  <a:cubicBezTo>
                    <a:pt x="2920" y="20496"/>
                    <a:pt x="2871" y="20539"/>
                    <a:pt x="2828" y="20588"/>
                  </a:cubicBezTo>
                  <a:cubicBezTo>
                    <a:pt x="2679" y="20754"/>
                    <a:pt x="2577" y="20938"/>
                    <a:pt x="2546" y="21163"/>
                  </a:cubicBezTo>
                  <a:cubicBezTo>
                    <a:pt x="2497" y="21511"/>
                    <a:pt x="2597" y="21818"/>
                    <a:pt x="2793" y="22096"/>
                  </a:cubicBezTo>
                  <a:cubicBezTo>
                    <a:pt x="3008" y="22399"/>
                    <a:pt x="3301" y="22605"/>
                    <a:pt x="3624" y="22775"/>
                  </a:cubicBezTo>
                  <a:cubicBezTo>
                    <a:pt x="4144" y="23043"/>
                    <a:pt x="4708" y="23123"/>
                    <a:pt x="5281" y="23174"/>
                  </a:cubicBezTo>
                  <a:cubicBezTo>
                    <a:pt x="5764" y="23215"/>
                    <a:pt x="6241" y="23248"/>
                    <a:pt x="6722" y="23287"/>
                  </a:cubicBezTo>
                  <a:cubicBezTo>
                    <a:pt x="7407" y="23340"/>
                    <a:pt x="8004" y="23598"/>
                    <a:pt x="8500" y="24074"/>
                  </a:cubicBezTo>
                  <a:cubicBezTo>
                    <a:pt x="8751" y="24314"/>
                    <a:pt x="8995" y="24565"/>
                    <a:pt x="9242" y="24813"/>
                  </a:cubicBezTo>
                  <a:cubicBezTo>
                    <a:pt x="9512" y="25083"/>
                    <a:pt x="9711" y="25400"/>
                    <a:pt x="9879" y="25746"/>
                  </a:cubicBezTo>
                  <a:cubicBezTo>
                    <a:pt x="9975" y="25951"/>
                    <a:pt x="9964" y="26153"/>
                    <a:pt x="9938" y="26362"/>
                  </a:cubicBezTo>
                  <a:cubicBezTo>
                    <a:pt x="9915" y="26499"/>
                    <a:pt x="9844" y="26613"/>
                    <a:pt x="9725" y="26683"/>
                  </a:cubicBezTo>
                  <a:cubicBezTo>
                    <a:pt x="9574" y="26767"/>
                    <a:pt x="9422" y="26859"/>
                    <a:pt x="9261" y="26918"/>
                  </a:cubicBezTo>
                  <a:cubicBezTo>
                    <a:pt x="8786" y="27092"/>
                    <a:pt x="8313" y="27262"/>
                    <a:pt x="7884" y="27534"/>
                  </a:cubicBezTo>
                  <a:cubicBezTo>
                    <a:pt x="7487" y="27782"/>
                    <a:pt x="7082" y="28025"/>
                    <a:pt x="6701" y="28299"/>
                  </a:cubicBezTo>
                  <a:cubicBezTo>
                    <a:pt x="4680" y="29746"/>
                    <a:pt x="3810" y="31771"/>
                    <a:pt x="3786" y="34204"/>
                  </a:cubicBezTo>
                  <a:cubicBezTo>
                    <a:pt x="3782" y="34570"/>
                    <a:pt x="3894" y="34938"/>
                    <a:pt x="3956" y="35302"/>
                  </a:cubicBezTo>
                  <a:cubicBezTo>
                    <a:pt x="4213" y="36913"/>
                    <a:pt x="5007" y="38216"/>
                    <a:pt x="6233" y="39270"/>
                  </a:cubicBezTo>
                  <a:cubicBezTo>
                    <a:pt x="6855" y="39801"/>
                    <a:pt x="7560" y="40207"/>
                    <a:pt x="8279" y="40581"/>
                  </a:cubicBezTo>
                  <a:cubicBezTo>
                    <a:pt x="9091" y="41004"/>
                    <a:pt x="9901" y="41426"/>
                    <a:pt x="10660" y="41939"/>
                  </a:cubicBezTo>
                  <a:cubicBezTo>
                    <a:pt x="11188" y="42298"/>
                    <a:pt x="11613" y="42729"/>
                    <a:pt x="11814" y="43349"/>
                  </a:cubicBezTo>
                  <a:cubicBezTo>
                    <a:pt x="11894" y="43595"/>
                    <a:pt x="11949" y="43848"/>
                    <a:pt x="12017" y="44096"/>
                  </a:cubicBezTo>
                  <a:cubicBezTo>
                    <a:pt x="12064" y="44274"/>
                    <a:pt x="12096" y="44462"/>
                    <a:pt x="12162" y="44632"/>
                  </a:cubicBezTo>
                  <a:cubicBezTo>
                    <a:pt x="12253" y="44865"/>
                    <a:pt x="12422" y="44970"/>
                    <a:pt x="12657" y="44970"/>
                  </a:cubicBezTo>
                  <a:cubicBezTo>
                    <a:pt x="12676" y="44970"/>
                    <a:pt x="12696" y="44969"/>
                    <a:pt x="12716" y="44967"/>
                  </a:cubicBezTo>
                  <a:cubicBezTo>
                    <a:pt x="12980" y="44947"/>
                    <a:pt x="13185" y="44824"/>
                    <a:pt x="13279" y="44581"/>
                  </a:cubicBezTo>
                  <a:cubicBezTo>
                    <a:pt x="13387" y="44303"/>
                    <a:pt x="13481" y="44016"/>
                    <a:pt x="13543" y="43721"/>
                  </a:cubicBezTo>
                  <a:cubicBezTo>
                    <a:pt x="13717" y="42877"/>
                    <a:pt x="14030" y="42101"/>
                    <a:pt x="14598" y="41440"/>
                  </a:cubicBezTo>
                  <a:cubicBezTo>
                    <a:pt x="14952" y="41031"/>
                    <a:pt x="15360" y="40687"/>
                    <a:pt x="15816" y="40403"/>
                  </a:cubicBezTo>
                  <a:cubicBezTo>
                    <a:pt x="16286" y="40110"/>
                    <a:pt x="16761" y="39824"/>
                    <a:pt x="17232" y="39531"/>
                  </a:cubicBezTo>
                  <a:cubicBezTo>
                    <a:pt x="17469" y="39380"/>
                    <a:pt x="17714" y="39235"/>
                    <a:pt x="17929" y="39053"/>
                  </a:cubicBezTo>
                  <a:cubicBezTo>
                    <a:pt x="18872" y="38257"/>
                    <a:pt x="19601" y="37293"/>
                    <a:pt x="20102" y="36164"/>
                  </a:cubicBezTo>
                  <a:cubicBezTo>
                    <a:pt x="20386" y="35521"/>
                    <a:pt x="20581" y="34850"/>
                    <a:pt x="20591" y="34142"/>
                  </a:cubicBezTo>
                  <a:cubicBezTo>
                    <a:pt x="20599" y="33658"/>
                    <a:pt x="20585" y="33169"/>
                    <a:pt x="20548" y="32682"/>
                  </a:cubicBezTo>
                  <a:cubicBezTo>
                    <a:pt x="20519" y="32307"/>
                    <a:pt x="20470" y="31929"/>
                    <a:pt x="20374" y="31565"/>
                  </a:cubicBezTo>
                  <a:cubicBezTo>
                    <a:pt x="20082" y="30480"/>
                    <a:pt x="19543" y="29527"/>
                    <a:pt x="18821" y="28670"/>
                  </a:cubicBezTo>
                  <a:cubicBezTo>
                    <a:pt x="18523" y="28314"/>
                    <a:pt x="18167" y="28037"/>
                    <a:pt x="17778" y="27792"/>
                  </a:cubicBezTo>
                  <a:cubicBezTo>
                    <a:pt x="17232" y="27448"/>
                    <a:pt x="16628" y="27219"/>
                    <a:pt x="16049" y="26939"/>
                  </a:cubicBezTo>
                  <a:cubicBezTo>
                    <a:pt x="15693" y="26765"/>
                    <a:pt x="15452" y="26335"/>
                    <a:pt x="15525" y="25946"/>
                  </a:cubicBezTo>
                  <a:cubicBezTo>
                    <a:pt x="15642" y="25312"/>
                    <a:pt x="15982" y="24805"/>
                    <a:pt x="16503" y="24445"/>
                  </a:cubicBezTo>
                  <a:cubicBezTo>
                    <a:pt x="16798" y="24242"/>
                    <a:pt x="17127" y="24079"/>
                    <a:pt x="17455" y="23935"/>
                  </a:cubicBezTo>
                  <a:cubicBezTo>
                    <a:pt x="18146" y="23635"/>
                    <a:pt x="18883" y="23465"/>
                    <a:pt x="19607" y="23260"/>
                  </a:cubicBezTo>
                  <a:cubicBezTo>
                    <a:pt x="20210" y="23088"/>
                    <a:pt x="20808" y="22908"/>
                    <a:pt x="21364" y="22608"/>
                  </a:cubicBezTo>
                  <a:cubicBezTo>
                    <a:pt x="21794" y="22378"/>
                    <a:pt x="22179" y="22096"/>
                    <a:pt x="22469" y="21699"/>
                  </a:cubicBezTo>
                  <a:cubicBezTo>
                    <a:pt x="22674" y="21417"/>
                    <a:pt x="22780" y="21104"/>
                    <a:pt x="22760" y="20752"/>
                  </a:cubicBezTo>
                  <a:cubicBezTo>
                    <a:pt x="22731" y="20330"/>
                    <a:pt x="22459" y="20013"/>
                    <a:pt x="22046" y="19936"/>
                  </a:cubicBezTo>
                  <a:cubicBezTo>
                    <a:pt x="21982" y="19923"/>
                    <a:pt x="21917" y="19917"/>
                    <a:pt x="21849" y="19905"/>
                  </a:cubicBezTo>
                  <a:cubicBezTo>
                    <a:pt x="21794" y="19893"/>
                    <a:pt x="21739" y="19870"/>
                    <a:pt x="21643" y="19835"/>
                  </a:cubicBezTo>
                  <a:cubicBezTo>
                    <a:pt x="21716" y="19729"/>
                    <a:pt x="21765" y="19647"/>
                    <a:pt x="21827" y="19577"/>
                  </a:cubicBezTo>
                  <a:cubicBezTo>
                    <a:pt x="22044" y="19322"/>
                    <a:pt x="22275" y="19074"/>
                    <a:pt x="22490" y="18812"/>
                  </a:cubicBezTo>
                  <a:cubicBezTo>
                    <a:pt x="22844" y="18381"/>
                    <a:pt x="23118" y="17902"/>
                    <a:pt x="23281" y="17366"/>
                  </a:cubicBezTo>
                  <a:cubicBezTo>
                    <a:pt x="23382" y="17041"/>
                    <a:pt x="23441" y="16713"/>
                    <a:pt x="23375" y="16372"/>
                  </a:cubicBezTo>
                  <a:cubicBezTo>
                    <a:pt x="23277" y="15837"/>
                    <a:pt x="22837" y="15469"/>
                    <a:pt x="22324" y="15469"/>
                  </a:cubicBezTo>
                  <a:cubicBezTo>
                    <a:pt x="22251" y="15469"/>
                    <a:pt x="22177" y="15477"/>
                    <a:pt x="22103" y="15492"/>
                  </a:cubicBezTo>
                  <a:cubicBezTo>
                    <a:pt x="21970" y="15518"/>
                    <a:pt x="21841" y="15580"/>
                    <a:pt x="21706" y="15610"/>
                  </a:cubicBezTo>
                  <a:cubicBezTo>
                    <a:pt x="21670" y="15619"/>
                    <a:pt x="21630" y="15625"/>
                    <a:pt x="21591" y="15625"/>
                  </a:cubicBezTo>
                  <a:cubicBezTo>
                    <a:pt x="21554" y="15625"/>
                    <a:pt x="21517" y="15619"/>
                    <a:pt x="21487" y="15604"/>
                  </a:cubicBezTo>
                  <a:cubicBezTo>
                    <a:pt x="21407" y="15565"/>
                    <a:pt x="21428" y="15475"/>
                    <a:pt x="21440" y="15394"/>
                  </a:cubicBezTo>
                  <a:cubicBezTo>
                    <a:pt x="21555" y="14698"/>
                    <a:pt x="21626" y="13998"/>
                    <a:pt x="21524" y="13294"/>
                  </a:cubicBezTo>
                  <a:cubicBezTo>
                    <a:pt x="21430" y="12640"/>
                    <a:pt x="21182" y="12057"/>
                    <a:pt x="20712" y="11578"/>
                  </a:cubicBezTo>
                  <a:cubicBezTo>
                    <a:pt x="20384" y="11246"/>
                    <a:pt x="19987" y="11034"/>
                    <a:pt x="19515" y="11015"/>
                  </a:cubicBezTo>
                  <a:cubicBezTo>
                    <a:pt x="19490" y="11014"/>
                    <a:pt x="19465" y="11014"/>
                    <a:pt x="19441" y="11014"/>
                  </a:cubicBezTo>
                  <a:cubicBezTo>
                    <a:pt x="18621" y="11014"/>
                    <a:pt x="17973" y="11543"/>
                    <a:pt x="17786" y="12353"/>
                  </a:cubicBezTo>
                  <a:cubicBezTo>
                    <a:pt x="17714" y="12660"/>
                    <a:pt x="17716" y="12975"/>
                    <a:pt x="17737" y="13286"/>
                  </a:cubicBezTo>
                  <a:cubicBezTo>
                    <a:pt x="17755" y="13509"/>
                    <a:pt x="17780" y="13728"/>
                    <a:pt x="17790" y="13951"/>
                  </a:cubicBezTo>
                  <a:cubicBezTo>
                    <a:pt x="17797" y="14085"/>
                    <a:pt x="17768" y="14145"/>
                    <a:pt x="17691" y="14145"/>
                  </a:cubicBezTo>
                  <a:cubicBezTo>
                    <a:pt x="17658" y="14145"/>
                    <a:pt x="17616" y="14134"/>
                    <a:pt x="17565" y="14113"/>
                  </a:cubicBezTo>
                  <a:cubicBezTo>
                    <a:pt x="17436" y="14061"/>
                    <a:pt x="17309" y="14037"/>
                    <a:pt x="17183" y="14037"/>
                  </a:cubicBezTo>
                  <a:cubicBezTo>
                    <a:pt x="17017" y="14037"/>
                    <a:pt x="16853" y="14079"/>
                    <a:pt x="16691" y="14156"/>
                  </a:cubicBezTo>
                  <a:cubicBezTo>
                    <a:pt x="16303" y="14342"/>
                    <a:pt x="16024" y="14643"/>
                    <a:pt x="15820" y="15017"/>
                  </a:cubicBezTo>
                  <a:cubicBezTo>
                    <a:pt x="15581" y="15459"/>
                    <a:pt x="15503" y="15936"/>
                    <a:pt x="15478" y="16427"/>
                  </a:cubicBezTo>
                  <a:cubicBezTo>
                    <a:pt x="15445" y="17129"/>
                    <a:pt x="15556" y="17818"/>
                    <a:pt x="15636" y="18512"/>
                  </a:cubicBezTo>
                  <a:cubicBezTo>
                    <a:pt x="15642" y="18583"/>
                    <a:pt x="15679" y="18655"/>
                    <a:pt x="15605" y="18710"/>
                  </a:cubicBezTo>
                  <a:cubicBezTo>
                    <a:pt x="15581" y="18729"/>
                    <a:pt x="15559" y="18736"/>
                    <a:pt x="15539" y="18736"/>
                  </a:cubicBezTo>
                  <a:cubicBezTo>
                    <a:pt x="15486" y="18736"/>
                    <a:pt x="15443" y="18688"/>
                    <a:pt x="15394" y="18669"/>
                  </a:cubicBezTo>
                  <a:cubicBezTo>
                    <a:pt x="15253" y="18622"/>
                    <a:pt x="15116" y="18552"/>
                    <a:pt x="14967" y="18534"/>
                  </a:cubicBezTo>
                  <a:cubicBezTo>
                    <a:pt x="14607" y="18491"/>
                    <a:pt x="14566" y="18442"/>
                    <a:pt x="14678" y="18086"/>
                  </a:cubicBezTo>
                  <a:cubicBezTo>
                    <a:pt x="14875" y="17468"/>
                    <a:pt x="14991" y="16840"/>
                    <a:pt x="14946" y="16187"/>
                  </a:cubicBezTo>
                  <a:cubicBezTo>
                    <a:pt x="14924" y="15864"/>
                    <a:pt x="14858" y="15555"/>
                    <a:pt x="14697" y="15271"/>
                  </a:cubicBezTo>
                  <a:cubicBezTo>
                    <a:pt x="14521" y="14959"/>
                    <a:pt x="14223" y="14785"/>
                    <a:pt x="13888" y="14785"/>
                  </a:cubicBezTo>
                  <a:cubicBezTo>
                    <a:pt x="13818" y="14785"/>
                    <a:pt x="13746" y="14793"/>
                    <a:pt x="13674" y="14808"/>
                  </a:cubicBezTo>
                  <a:cubicBezTo>
                    <a:pt x="13637" y="14817"/>
                    <a:pt x="13604" y="14831"/>
                    <a:pt x="13569" y="14837"/>
                  </a:cubicBezTo>
                  <a:cubicBezTo>
                    <a:pt x="13563" y="14838"/>
                    <a:pt x="13556" y="14838"/>
                    <a:pt x="13550" y="14838"/>
                  </a:cubicBezTo>
                  <a:cubicBezTo>
                    <a:pt x="13492" y="14838"/>
                    <a:pt x="13465" y="14795"/>
                    <a:pt x="13483" y="14739"/>
                  </a:cubicBezTo>
                  <a:cubicBezTo>
                    <a:pt x="13508" y="14673"/>
                    <a:pt x="13545" y="14610"/>
                    <a:pt x="13584" y="14549"/>
                  </a:cubicBezTo>
                  <a:cubicBezTo>
                    <a:pt x="13991" y="13894"/>
                    <a:pt x="14382" y="13231"/>
                    <a:pt x="14629" y="12497"/>
                  </a:cubicBezTo>
                  <a:cubicBezTo>
                    <a:pt x="14799" y="12003"/>
                    <a:pt x="14901" y="11498"/>
                    <a:pt x="14873" y="10974"/>
                  </a:cubicBezTo>
                  <a:cubicBezTo>
                    <a:pt x="14854" y="10641"/>
                    <a:pt x="14789" y="10318"/>
                    <a:pt x="14596" y="10033"/>
                  </a:cubicBezTo>
                  <a:cubicBezTo>
                    <a:pt x="14405" y="9749"/>
                    <a:pt x="14150" y="9607"/>
                    <a:pt x="13833" y="9607"/>
                  </a:cubicBezTo>
                  <a:cubicBezTo>
                    <a:pt x="13773" y="9607"/>
                    <a:pt x="13711" y="9612"/>
                    <a:pt x="13647" y="9622"/>
                  </a:cubicBezTo>
                  <a:cubicBezTo>
                    <a:pt x="13600" y="9630"/>
                    <a:pt x="13553" y="9640"/>
                    <a:pt x="13504" y="9642"/>
                  </a:cubicBezTo>
                  <a:cubicBezTo>
                    <a:pt x="13485" y="9644"/>
                    <a:pt x="13468" y="9645"/>
                    <a:pt x="13451" y="9645"/>
                  </a:cubicBezTo>
                  <a:cubicBezTo>
                    <a:pt x="13297" y="9645"/>
                    <a:pt x="13250" y="9566"/>
                    <a:pt x="13305" y="9401"/>
                  </a:cubicBezTo>
                  <a:cubicBezTo>
                    <a:pt x="13328" y="9336"/>
                    <a:pt x="13365" y="9272"/>
                    <a:pt x="13391" y="9205"/>
                  </a:cubicBezTo>
                  <a:cubicBezTo>
                    <a:pt x="13576" y="8806"/>
                    <a:pt x="13778" y="8415"/>
                    <a:pt x="13944" y="8008"/>
                  </a:cubicBezTo>
                  <a:cubicBezTo>
                    <a:pt x="14175" y="7443"/>
                    <a:pt x="14316" y="6852"/>
                    <a:pt x="14300" y="6234"/>
                  </a:cubicBezTo>
                  <a:cubicBezTo>
                    <a:pt x="14285" y="5667"/>
                    <a:pt x="14083" y="5178"/>
                    <a:pt x="13704" y="4763"/>
                  </a:cubicBezTo>
                  <a:cubicBezTo>
                    <a:pt x="13541" y="4585"/>
                    <a:pt x="13338" y="4479"/>
                    <a:pt x="13099" y="4431"/>
                  </a:cubicBezTo>
                  <a:cubicBezTo>
                    <a:pt x="13023" y="4416"/>
                    <a:pt x="12948" y="4409"/>
                    <a:pt x="12873" y="4409"/>
                  </a:cubicBezTo>
                  <a:cubicBezTo>
                    <a:pt x="12727" y="4409"/>
                    <a:pt x="12582" y="4436"/>
                    <a:pt x="12440" y="4476"/>
                  </a:cubicBezTo>
                  <a:cubicBezTo>
                    <a:pt x="12406" y="4486"/>
                    <a:pt x="12377" y="4491"/>
                    <a:pt x="12353" y="4491"/>
                  </a:cubicBezTo>
                  <a:cubicBezTo>
                    <a:pt x="12269" y="4491"/>
                    <a:pt x="12234" y="4436"/>
                    <a:pt x="12235" y="4321"/>
                  </a:cubicBezTo>
                  <a:cubicBezTo>
                    <a:pt x="12240" y="4170"/>
                    <a:pt x="12246" y="4018"/>
                    <a:pt x="12264" y="3871"/>
                  </a:cubicBezTo>
                  <a:cubicBezTo>
                    <a:pt x="12334" y="3331"/>
                    <a:pt x="12368" y="2793"/>
                    <a:pt x="12276" y="2251"/>
                  </a:cubicBezTo>
                  <a:cubicBezTo>
                    <a:pt x="12178" y="1688"/>
                    <a:pt x="11990" y="1158"/>
                    <a:pt x="11656" y="689"/>
                  </a:cubicBezTo>
                  <a:cubicBezTo>
                    <a:pt x="11333" y="244"/>
                    <a:pt x="10914" y="1"/>
                    <a:pt x="10398"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3" name="Google Shape;943;p27"/>
            <p:cNvGrpSpPr/>
            <p:nvPr/>
          </p:nvGrpSpPr>
          <p:grpSpPr>
            <a:xfrm>
              <a:off x="411425" y="1594413"/>
              <a:ext cx="585925" cy="1123900"/>
              <a:chOff x="2909650" y="2742950"/>
              <a:chExt cx="585925" cy="1123900"/>
            </a:xfrm>
          </p:grpSpPr>
          <p:sp>
            <p:nvSpPr>
              <p:cNvPr id="944" name="Google Shape;944;p27"/>
              <p:cNvSpPr/>
              <p:nvPr/>
            </p:nvSpPr>
            <p:spPr>
              <a:xfrm>
                <a:off x="2909650" y="2742950"/>
                <a:ext cx="585925" cy="1123900"/>
              </a:xfrm>
              <a:custGeom>
                <a:rect b="b" l="l" r="r" t="t"/>
                <a:pathLst>
                  <a:path extrusionOk="0" h="44956" w="23437">
                    <a:moveTo>
                      <a:pt x="10402" y="295"/>
                    </a:moveTo>
                    <a:cubicBezTo>
                      <a:pt x="10711" y="295"/>
                      <a:pt x="10985" y="412"/>
                      <a:pt x="11214" y="640"/>
                    </a:cubicBezTo>
                    <a:cubicBezTo>
                      <a:pt x="11527" y="949"/>
                      <a:pt x="11693" y="1346"/>
                      <a:pt x="11828" y="1753"/>
                    </a:cubicBezTo>
                    <a:cubicBezTo>
                      <a:pt x="12039" y="2387"/>
                      <a:pt x="12063" y="3042"/>
                      <a:pt x="11957" y="3697"/>
                    </a:cubicBezTo>
                    <a:cubicBezTo>
                      <a:pt x="11894" y="4098"/>
                      <a:pt x="11783" y="4495"/>
                      <a:pt x="11689" y="4891"/>
                    </a:cubicBezTo>
                    <a:cubicBezTo>
                      <a:pt x="11664" y="4983"/>
                      <a:pt x="11613" y="5067"/>
                      <a:pt x="11578" y="5157"/>
                    </a:cubicBezTo>
                    <a:cubicBezTo>
                      <a:pt x="11560" y="5200"/>
                      <a:pt x="11527" y="5249"/>
                      <a:pt x="11536" y="5290"/>
                    </a:cubicBezTo>
                    <a:cubicBezTo>
                      <a:pt x="11546" y="5348"/>
                      <a:pt x="11570" y="5423"/>
                      <a:pt x="11613" y="5454"/>
                    </a:cubicBezTo>
                    <a:cubicBezTo>
                      <a:pt x="11620" y="5459"/>
                      <a:pt x="11631" y="5461"/>
                      <a:pt x="11642" y="5461"/>
                    </a:cubicBezTo>
                    <a:cubicBezTo>
                      <a:pt x="11682" y="5461"/>
                      <a:pt x="11739" y="5438"/>
                      <a:pt x="11771" y="5413"/>
                    </a:cubicBezTo>
                    <a:cubicBezTo>
                      <a:pt x="11853" y="5346"/>
                      <a:pt x="11920" y="5260"/>
                      <a:pt x="12002" y="5188"/>
                    </a:cubicBezTo>
                    <a:cubicBezTo>
                      <a:pt x="12129" y="5078"/>
                      <a:pt x="12254" y="4963"/>
                      <a:pt x="12391" y="4867"/>
                    </a:cubicBezTo>
                    <a:cubicBezTo>
                      <a:pt x="12523" y="4776"/>
                      <a:pt x="12693" y="4725"/>
                      <a:pt x="12868" y="4725"/>
                    </a:cubicBezTo>
                    <a:cubicBezTo>
                      <a:pt x="13111" y="4725"/>
                      <a:pt x="13364" y="4823"/>
                      <a:pt x="13543" y="5051"/>
                    </a:cubicBezTo>
                    <a:cubicBezTo>
                      <a:pt x="13796" y="5374"/>
                      <a:pt x="13950" y="5732"/>
                      <a:pt x="13972" y="6141"/>
                    </a:cubicBezTo>
                    <a:cubicBezTo>
                      <a:pt x="14003" y="6694"/>
                      <a:pt x="13882" y="7220"/>
                      <a:pt x="13698" y="7731"/>
                    </a:cubicBezTo>
                    <a:cubicBezTo>
                      <a:pt x="13379" y="8621"/>
                      <a:pt x="12919" y="9433"/>
                      <a:pt x="12338" y="10180"/>
                    </a:cubicBezTo>
                    <a:cubicBezTo>
                      <a:pt x="12272" y="10264"/>
                      <a:pt x="12209" y="10354"/>
                      <a:pt x="12153" y="10446"/>
                    </a:cubicBezTo>
                    <a:cubicBezTo>
                      <a:pt x="12102" y="10534"/>
                      <a:pt x="12121" y="10661"/>
                      <a:pt x="12188" y="10712"/>
                    </a:cubicBezTo>
                    <a:cubicBezTo>
                      <a:pt x="12220" y="10737"/>
                      <a:pt x="12251" y="10747"/>
                      <a:pt x="12281" y="10747"/>
                    </a:cubicBezTo>
                    <a:cubicBezTo>
                      <a:pt x="12334" y="10747"/>
                      <a:pt x="12384" y="10716"/>
                      <a:pt x="12430" y="10677"/>
                    </a:cubicBezTo>
                    <a:cubicBezTo>
                      <a:pt x="12569" y="10561"/>
                      <a:pt x="12700" y="10432"/>
                      <a:pt x="12837" y="10319"/>
                    </a:cubicBezTo>
                    <a:cubicBezTo>
                      <a:pt x="13090" y="10113"/>
                      <a:pt x="13375" y="9961"/>
                      <a:pt x="13706" y="9910"/>
                    </a:cubicBezTo>
                    <a:cubicBezTo>
                      <a:pt x="13753" y="9903"/>
                      <a:pt x="13798" y="9900"/>
                      <a:pt x="13841" y="9900"/>
                    </a:cubicBezTo>
                    <a:cubicBezTo>
                      <a:pt x="14065" y="9900"/>
                      <a:pt x="14235" y="9996"/>
                      <a:pt x="14367" y="10207"/>
                    </a:cubicBezTo>
                    <a:cubicBezTo>
                      <a:pt x="14516" y="10456"/>
                      <a:pt x="14566" y="10733"/>
                      <a:pt x="14576" y="11019"/>
                    </a:cubicBezTo>
                    <a:cubicBezTo>
                      <a:pt x="14594" y="11627"/>
                      <a:pt x="14435" y="12197"/>
                      <a:pt x="14205" y="12752"/>
                    </a:cubicBezTo>
                    <a:cubicBezTo>
                      <a:pt x="13933" y="13409"/>
                      <a:pt x="13551" y="14008"/>
                      <a:pt x="13180" y="14612"/>
                    </a:cubicBezTo>
                    <a:cubicBezTo>
                      <a:pt x="12945" y="15000"/>
                      <a:pt x="12716" y="15397"/>
                      <a:pt x="12491" y="15792"/>
                    </a:cubicBezTo>
                    <a:cubicBezTo>
                      <a:pt x="12415" y="15931"/>
                      <a:pt x="12423" y="16044"/>
                      <a:pt x="12497" y="16089"/>
                    </a:cubicBezTo>
                    <a:cubicBezTo>
                      <a:pt x="12515" y="16100"/>
                      <a:pt x="12535" y="16106"/>
                      <a:pt x="12556" y="16106"/>
                    </a:cubicBezTo>
                    <a:cubicBezTo>
                      <a:pt x="12626" y="16106"/>
                      <a:pt x="12709" y="16046"/>
                      <a:pt x="12765" y="15941"/>
                    </a:cubicBezTo>
                    <a:cubicBezTo>
                      <a:pt x="12896" y="15698"/>
                      <a:pt x="13070" y="15493"/>
                      <a:pt x="13293" y="15332"/>
                    </a:cubicBezTo>
                    <a:cubicBezTo>
                      <a:pt x="13412" y="15246"/>
                      <a:pt x="13551" y="15174"/>
                      <a:pt x="13688" y="15125"/>
                    </a:cubicBezTo>
                    <a:cubicBezTo>
                      <a:pt x="13765" y="15098"/>
                      <a:pt x="13841" y="15085"/>
                      <a:pt x="13915" y="15085"/>
                    </a:cubicBezTo>
                    <a:cubicBezTo>
                      <a:pt x="14138" y="15085"/>
                      <a:pt x="14338" y="15206"/>
                      <a:pt x="14459" y="15422"/>
                    </a:cubicBezTo>
                    <a:cubicBezTo>
                      <a:pt x="14582" y="15643"/>
                      <a:pt x="14629" y="15882"/>
                      <a:pt x="14649" y="16130"/>
                    </a:cubicBezTo>
                    <a:cubicBezTo>
                      <a:pt x="14705" y="16784"/>
                      <a:pt x="14584" y="17412"/>
                      <a:pt x="14383" y="18030"/>
                    </a:cubicBezTo>
                    <a:cubicBezTo>
                      <a:pt x="14117" y="18847"/>
                      <a:pt x="13759" y="19618"/>
                      <a:pt x="13324" y="20355"/>
                    </a:cubicBezTo>
                    <a:cubicBezTo>
                      <a:pt x="13223" y="20526"/>
                      <a:pt x="13133" y="20702"/>
                      <a:pt x="13031" y="20874"/>
                    </a:cubicBezTo>
                    <a:cubicBezTo>
                      <a:pt x="12978" y="20958"/>
                      <a:pt x="12919" y="21046"/>
                      <a:pt x="12847" y="21116"/>
                    </a:cubicBezTo>
                    <a:cubicBezTo>
                      <a:pt x="12783" y="21175"/>
                      <a:pt x="12722" y="21205"/>
                      <a:pt x="12663" y="21205"/>
                    </a:cubicBezTo>
                    <a:cubicBezTo>
                      <a:pt x="12594" y="21205"/>
                      <a:pt x="12528" y="21165"/>
                      <a:pt x="12464" y="21085"/>
                    </a:cubicBezTo>
                    <a:cubicBezTo>
                      <a:pt x="12415" y="21026"/>
                      <a:pt x="12378" y="20952"/>
                      <a:pt x="12352" y="20880"/>
                    </a:cubicBezTo>
                    <a:cubicBezTo>
                      <a:pt x="12029" y="20058"/>
                      <a:pt x="11689" y="19244"/>
                      <a:pt x="11386" y="18411"/>
                    </a:cubicBezTo>
                    <a:cubicBezTo>
                      <a:pt x="10862" y="16962"/>
                      <a:pt x="10421" y="15483"/>
                      <a:pt x="10144" y="13959"/>
                    </a:cubicBezTo>
                    <a:cubicBezTo>
                      <a:pt x="9958" y="12924"/>
                      <a:pt x="9897" y="11882"/>
                      <a:pt x="9882" y="10837"/>
                    </a:cubicBezTo>
                    <a:cubicBezTo>
                      <a:pt x="9882" y="9877"/>
                      <a:pt x="9944" y="8926"/>
                      <a:pt x="10116" y="7981"/>
                    </a:cubicBezTo>
                    <a:cubicBezTo>
                      <a:pt x="10193" y="7561"/>
                      <a:pt x="10288" y="7146"/>
                      <a:pt x="10388" y="6733"/>
                    </a:cubicBezTo>
                    <a:cubicBezTo>
                      <a:pt x="10558" y="6021"/>
                      <a:pt x="10558" y="5313"/>
                      <a:pt x="10367" y="4609"/>
                    </a:cubicBezTo>
                    <a:cubicBezTo>
                      <a:pt x="10300" y="4355"/>
                      <a:pt x="10179" y="4128"/>
                      <a:pt x="9962" y="3965"/>
                    </a:cubicBezTo>
                    <a:cubicBezTo>
                      <a:pt x="9874" y="3897"/>
                      <a:pt x="9786" y="3863"/>
                      <a:pt x="9706" y="3863"/>
                    </a:cubicBezTo>
                    <a:cubicBezTo>
                      <a:pt x="9573" y="3863"/>
                      <a:pt x="9461" y="3957"/>
                      <a:pt x="9402" y="4136"/>
                    </a:cubicBezTo>
                    <a:cubicBezTo>
                      <a:pt x="9369" y="4237"/>
                      <a:pt x="9348" y="4349"/>
                      <a:pt x="9350" y="4454"/>
                    </a:cubicBezTo>
                    <a:cubicBezTo>
                      <a:pt x="9359" y="4803"/>
                      <a:pt x="9379" y="5151"/>
                      <a:pt x="9391" y="5499"/>
                    </a:cubicBezTo>
                    <a:cubicBezTo>
                      <a:pt x="9414" y="6094"/>
                      <a:pt x="9338" y="6675"/>
                      <a:pt x="9158" y="7244"/>
                    </a:cubicBezTo>
                    <a:cubicBezTo>
                      <a:pt x="9042" y="7612"/>
                      <a:pt x="9013" y="7997"/>
                      <a:pt x="8952" y="8376"/>
                    </a:cubicBezTo>
                    <a:cubicBezTo>
                      <a:pt x="8753" y="9622"/>
                      <a:pt x="8671" y="10876"/>
                      <a:pt x="8663" y="12134"/>
                    </a:cubicBezTo>
                    <a:cubicBezTo>
                      <a:pt x="8655" y="13353"/>
                      <a:pt x="8814" y="14554"/>
                      <a:pt x="9064" y="15747"/>
                    </a:cubicBezTo>
                    <a:cubicBezTo>
                      <a:pt x="9289" y="16811"/>
                      <a:pt x="9565" y="17863"/>
                      <a:pt x="9964" y="18877"/>
                    </a:cubicBezTo>
                    <a:cubicBezTo>
                      <a:pt x="10216" y="19512"/>
                      <a:pt x="10453" y="20146"/>
                      <a:pt x="10697" y="20780"/>
                    </a:cubicBezTo>
                    <a:cubicBezTo>
                      <a:pt x="10740" y="20893"/>
                      <a:pt x="10785" y="21005"/>
                      <a:pt x="10813" y="21120"/>
                    </a:cubicBezTo>
                    <a:cubicBezTo>
                      <a:pt x="10824" y="21169"/>
                      <a:pt x="10809" y="21251"/>
                      <a:pt x="10772" y="21279"/>
                    </a:cubicBezTo>
                    <a:cubicBezTo>
                      <a:pt x="10757" y="21292"/>
                      <a:pt x="10742" y="21298"/>
                      <a:pt x="10729" y="21298"/>
                    </a:cubicBezTo>
                    <a:cubicBezTo>
                      <a:pt x="10689" y="21298"/>
                      <a:pt x="10656" y="21251"/>
                      <a:pt x="10627" y="21218"/>
                    </a:cubicBezTo>
                    <a:cubicBezTo>
                      <a:pt x="10257" y="20784"/>
                      <a:pt x="9821" y="20426"/>
                      <a:pt x="9377" y="20074"/>
                    </a:cubicBezTo>
                    <a:cubicBezTo>
                      <a:pt x="9226" y="19954"/>
                      <a:pt x="9097" y="19796"/>
                      <a:pt x="8984" y="19634"/>
                    </a:cubicBezTo>
                    <a:cubicBezTo>
                      <a:pt x="8847" y="19442"/>
                      <a:pt x="8886" y="19209"/>
                      <a:pt x="8896" y="18988"/>
                    </a:cubicBezTo>
                    <a:cubicBezTo>
                      <a:pt x="8911" y="18683"/>
                      <a:pt x="8927" y="18376"/>
                      <a:pt x="8929" y="18069"/>
                    </a:cubicBezTo>
                    <a:cubicBezTo>
                      <a:pt x="8931" y="17709"/>
                      <a:pt x="8841" y="17365"/>
                      <a:pt x="8704" y="17036"/>
                    </a:cubicBezTo>
                    <a:cubicBezTo>
                      <a:pt x="8573" y="16727"/>
                      <a:pt x="8375" y="16478"/>
                      <a:pt x="8072" y="16320"/>
                    </a:cubicBezTo>
                    <a:cubicBezTo>
                      <a:pt x="7912" y="16236"/>
                      <a:pt x="7748" y="16193"/>
                      <a:pt x="7580" y="16193"/>
                    </a:cubicBezTo>
                    <a:cubicBezTo>
                      <a:pt x="7478" y="16193"/>
                      <a:pt x="7375" y="16209"/>
                      <a:pt x="7270" y="16240"/>
                    </a:cubicBezTo>
                    <a:cubicBezTo>
                      <a:pt x="7225" y="16253"/>
                      <a:pt x="7189" y="16261"/>
                      <a:pt x="7162" y="16261"/>
                    </a:cubicBezTo>
                    <a:cubicBezTo>
                      <a:pt x="7092" y="16261"/>
                      <a:pt x="7075" y="16213"/>
                      <a:pt x="7086" y="16093"/>
                    </a:cubicBezTo>
                    <a:cubicBezTo>
                      <a:pt x="7096" y="15931"/>
                      <a:pt x="7120" y="15770"/>
                      <a:pt x="7139" y="15608"/>
                    </a:cubicBezTo>
                    <a:cubicBezTo>
                      <a:pt x="7212" y="14896"/>
                      <a:pt x="7139" y="14204"/>
                      <a:pt x="6822" y="13550"/>
                    </a:cubicBezTo>
                    <a:cubicBezTo>
                      <a:pt x="6789" y="13480"/>
                      <a:pt x="6760" y="13405"/>
                      <a:pt x="6742" y="13331"/>
                    </a:cubicBezTo>
                    <a:cubicBezTo>
                      <a:pt x="6684" y="13080"/>
                      <a:pt x="6828" y="12893"/>
                      <a:pt x="7080" y="12893"/>
                    </a:cubicBezTo>
                    <a:cubicBezTo>
                      <a:pt x="7085" y="12893"/>
                      <a:pt x="7090" y="12893"/>
                      <a:pt x="7096" y="12893"/>
                    </a:cubicBezTo>
                    <a:cubicBezTo>
                      <a:pt x="7303" y="12897"/>
                      <a:pt x="7497" y="12965"/>
                      <a:pt x="7681" y="13057"/>
                    </a:cubicBezTo>
                    <a:cubicBezTo>
                      <a:pt x="7722" y="13077"/>
                      <a:pt x="7765" y="13100"/>
                      <a:pt x="7808" y="13120"/>
                    </a:cubicBezTo>
                    <a:cubicBezTo>
                      <a:pt x="7832" y="13131"/>
                      <a:pt x="7856" y="13137"/>
                      <a:pt x="7878" y="13137"/>
                    </a:cubicBezTo>
                    <a:cubicBezTo>
                      <a:pt x="7922" y="13137"/>
                      <a:pt x="7961" y="13115"/>
                      <a:pt x="7980" y="13071"/>
                    </a:cubicBezTo>
                    <a:cubicBezTo>
                      <a:pt x="7998" y="13026"/>
                      <a:pt x="7986" y="12954"/>
                      <a:pt x="7959" y="12907"/>
                    </a:cubicBezTo>
                    <a:cubicBezTo>
                      <a:pt x="7937" y="12864"/>
                      <a:pt x="7879" y="12840"/>
                      <a:pt x="7839" y="12803"/>
                    </a:cubicBezTo>
                    <a:cubicBezTo>
                      <a:pt x="7069" y="12144"/>
                      <a:pt x="6325" y="11461"/>
                      <a:pt x="5717" y="10645"/>
                    </a:cubicBezTo>
                    <a:cubicBezTo>
                      <a:pt x="5502" y="10354"/>
                      <a:pt x="5316" y="10043"/>
                      <a:pt x="5197" y="9699"/>
                    </a:cubicBezTo>
                    <a:cubicBezTo>
                      <a:pt x="5134" y="9515"/>
                      <a:pt x="5105" y="9327"/>
                      <a:pt x="5158" y="9133"/>
                    </a:cubicBezTo>
                    <a:cubicBezTo>
                      <a:pt x="5244" y="8832"/>
                      <a:pt x="5439" y="8666"/>
                      <a:pt x="5746" y="8625"/>
                    </a:cubicBezTo>
                    <a:cubicBezTo>
                      <a:pt x="5812" y="8617"/>
                      <a:pt x="5877" y="8613"/>
                      <a:pt x="5941" y="8613"/>
                    </a:cubicBezTo>
                    <a:cubicBezTo>
                      <a:pt x="6382" y="8613"/>
                      <a:pt x="6760" y="8807"/>
                      <a:pt x="7112" y="9071"/>
                    </a:cubicBezTo>
                    <a:cubicBezTo>
                      <a:pt x="7184" y="9124"/>
                      <a:pt x="7245" y="9178"/>
                      <a:pt x="7339" y="9178"/>
                    </a:cubicBezTo>
                    <a:cubicBezTo>
                      <a:pt x="7344" y="9178"/>
                      <a:pt x="7349" y="9178"/>
                      <a:pt x="7354" y="9178"/>
                    </a:cubicBezTo>
                    <a:cubicBezTo>
                      <a:pt x="7489" y="9169"/>
                      <a:pt x="7546" y="9102"/>
                      <a:pt x="7485" y="8979"/>
                    </a:cubicBezTo>
                    <a:cubicBezTo>
                      <a:pt x="7435" y="8881"/>
                      <a:pt x="7362" y="8789"/>
                      <a:pt x="7286" y="8703"/>
                    </a:cubicBezTo>
                    <a:cubicBezTo>
                      <a:pt x="6926" y="8288"/>
                      <a:pt x="6615" y="7842"/>
                      <a:pt x="6382" y="7340"/>
                    </a:cubicBezTo>
                    <a:cubicBezTo>
                      <a:pt x="6104" y="6739"/>
                      <a:pt x="5922" y="6111"/>
                      <a:pt x="5895" y="5448"/>
                    </a:cubicBezTo>
                    <a:cubicBezTo>
                      <a:pt x="5879" y="4973"/>
                      <a:pt x="5971" y="4513"/>
                      <a:pt x="6210" y="4096"/>
                    </a:cubicBezTo>
                    <a:cubicBezTo>
                      <a:pt x="6427" y="3720"/>
                      <a:pt x="6769" y="3527"/>
                      <a:pt x="7118" y="3527"/>
                    </a:cubicBezTo>
                    <a:cubicBezTo>
                      <a:pt x="7412" y="3527"/>
                      <a:pt x="7711" y="3664"/>
                      <a:pt x="7945" y="3942"/>
                    </a:cubicBezTo>
                    <a:cubicBezTo>
                      <a:pt x="8012" y="4024"/>
                      <a:pt x="8070" y="4116"/>
                      <a:pt x="8135" y="4202"/>
                    </a:cubicBezTo>
                    <a:cubicBezTo>
                      <a:pt x="8178" y="4258"/>
                      <a:pt x="8224" y="4317"/>
                      <a:pt x="8296" y="4317"/>
                    </a:cubicBezTo>
                    <a:cubicBezTo>
                      <a:pt x="8311" y="4317"/>
                      <a:pt x="8327" y="4314"/>
                      <a:pt x="8344" y="4308"/>
                    </a:cubicBezTo>
                    <a:cubicBezTo>
                      <a:pt x="8450" y="4271"/>
                      <a:pt x="8456" y="4181"/>
                      <a:pt x="8446" y="4085"/>
                    </a:cubicBezTo>
                    <a:cubicBezTo>
                      <a:pt x="8395" y="3535"/>
                      <a:pt x="8411" y="2991"/>
                      <a:pt x="8524" y="2451"/>
                    </a:cubicBezTo>
                    <a:cubicBezTo>
                      <a:pt x="8636" y="1915"/>
                      <a:pt x="8821" y="1409"/>
                      <a:pt x="9175" y="980"/>
                    </a:cubicBezTo>
                    <a:cubicBezTo>
                      <a:pt x="9443" y="652"/>
                      <a:pt x="9756" y="384"/>
                      <a:pt x="10191" y="313"/>
                    </a:cubicBezTo>
                    <a:cubicBezTo>
                      <a:pt x="10263" y="301"/>
                      <a:pt x="10334" y="295"/>
                      <a:pt x="10402" y="295"/>
                    </a:cubicBezTo>
                    <a:close/>
                    <a:moveTo>
                      <a:pt x="2607" y="10057"/>
                    </a:moveTo>
                    <a:cubicBezTo>
                      <a:pt x="2722" y="10057"/>
                      <a:pt x="2833" y="10086"/>
                      <a:pt x="2943" y="10135"/>
                    </a:cubicBezTo>
                    <a:cubicBezTo>
                      <a:pt x="3174" y="10244"/>
                      <a:pt x="3376" y="10397"/>
                      <a:pt x="3540" y="10593"/>
                    </a:cubicBezTo>
                    <a:cubicBezTo>
                      <a:pt x="3959" y="11097"/>
                      <a:pt x="4285" y="11655"/>
                      <a:pt x="4440" y="12300"/>
                    </a:cubicBezTo>
                    <a:cubicBezTo>
                      <a:pt x="4512" y="12596"/>
                      <a:pt x="4504" y="12895"/>
                      <a:pt x="4481" y="13198"/>
                    </a:cubicBezTo>
                    <a:cubicBezTo>
                      <a:pt x="4471" y="13331"/>
                      <a:pt x="4463" y="13464"/>
                      <a:pt x="4459" y="13593"/>
                    </a:cubicBezTo>
                    <a:cubicBezTo>
                      <a:pt x="4453" y="13675"/>
                      <a:pt x="4489" y="13750"/>
                      <a:pt x="4569" y="13752"/>
                    </a:cubicBezTo>
                    <a:cubicBezTo>
                      <a:pt x="4622" y="13752"/>
                      <a:pt x="4692" y="13703"/>
                      <a:pt x="4725" y="13658"/>
                    </a:cubicBezTo>
                    <a:cubicBezTo>
                      <a:pt x="4768" y="13597"/>
                      <a:pt x="4774" y="13509"/>
                      <a:pt x="4806" y="13439"/>
                    </a:cubicBezTo>
                    <a:cubicBezTo>
                      <a:pt x="4868" y="13304"/>
                      <a:pt x="4921" y="13159"/>
                      <a:pt x="5013" y="13046"/>
                    </a:cubicBezTo>
                    <a:cubicBezTo>
                      <a:pt x="5146" y="12885"/>
                      <a:pt x="5330" y="12803"/>
                      <a:pt x="5521" y="12803"/>
                    </a:cubicBezTo>
                    <a:cubicBezTo>
                      <a:pt x="5646" y="12803"/>
                      <a:pt x="5775" y="12839"/>
                      <a:pt x="5893" y="12911"/>
                    </a:cubicBezTo>
                    <a:cubicBezTo>
                      <a:pt x="6169" y="13079"/>
                      <a:pt x="6349" y="13337"/>
                      <a:pt x="6494" y="13617"/>
                    </a:cubicBezTo>
                    <a:cubicBezTo>
                      <a:pt x="6781" y="14166"/>
                      <a:pt x="6871" y="14755"/>
                      <a:pt x="6830" y="15367"/>
                    </a:cubicBezTo>
                    <a:cubicBezTo>
                      <a:pt x="6801" y="15813"/>
                      <a:pt x="6691" y="16242"/>
                      <a:pt x="6568" y="16672"/>
                    </a:cubicBezTo>
                    <a:cubicBezTo>
                      <a:pt x="6548" y="16741"/>
                      <a:pt x="6517" y="16813"/>
                      <a:pt x="6525" y="16883"/>
                    </a:cubicBezTo>
                    <a:cubicBezTo>
                      <a:pt x="6529" y="16946"/>
                      <a:pt x="6564" y="17026"/>
                      <a:pt x="6611" y="17065"/>
                    </a:cubicBezTo>
                    <a:cubicBezTo>
                      <a:pt x="6631" y="17080"/>
                      <a:pt x="6652" y="17087"/>
                      <a:pt x="6671" y="17087"/>
                    </a:cubicBezTo>
                    <a:cubicBezTo>
                      <a:pt x="6720" y="17087"/>
                      <a:pt x="6765" y="17049"/>
                      <a:pt x="6801" y="17009"/>
                    </a:cubicBezTo>
                    <a:cubicBezTo>
                      <a:pt x="6871" y="16942"/>
                      <a:pt x="6932" y="16866"/>
                      <a:pt x="6996" y="16795"/>
                    </a:cubicBezTo>
                    <a:cubicBezTo>
                      <a:pt x="7169" y="16603"/>
                      <a:pt x="7384" y="16509"/>
                      <a:pt x="7596" y="16509"/>
                    </a:cubicBezTo>
                    <a:cubicBezTo>
                      <a:pt x="7843" y="16509"/>
                      <a:pt x="8086" y="16637"/>
                      <a:pt x="8256" y="16891"/>
                    </a:cubicBezTo>
                    <a:cubicBezTo>
                      <a:pt x="8450" y="17181"/>
                      <a:pt x="8534" y="17511"/>
                      <a:pt x="8583" y="17854"/>
                    </a:cubicBezTo>
                    <a:cubicBezTo>
                      <a:pt x="8653" y="18350"/>
                      <a:pt x="8579" y="18839"/>
                      <a:pt x="8530" y="19330"/>
                    </a:cubicBezTo>
                    <a:cubicBezTo>
                      <a:pt x="8499" y="19643"/>
                      <a:pt x="8463" y="19951"/>
                      <a:pt x="8440" y="20262"/>
                    </a:cubicBezTo>
                    <a:cubicBezTo>
                      <a:pt x="8407" y="20706"/>
                      <a:pt x="8473" y="21138"/>
                      <a:pt x="8565" y="21570"/>
                    </a:cubicBezTo>
                    <a:cubicBezTo>
                      <a:pt x="8585" y="21660"/>
                      <a:pt x="8600" y="21760"/>
                      <a:pt x="8581" y="21848"/>
                    </a:cubicBezTo>
                    <a:cubicBezTo>
                      <a:pt x="8569" y="21915"/>
                      <a:pt x="8534" y="21949"/>
                      <a:pt x="8490" y="21949"/>
                    </a:cubicBezTo>
                    <a:cubicBezTo>
                      <a:pt x="8461" y="21949"/>
                      <a:pt x="8429" y="21935"/>
                      <a:pt x="8395" y="21907"/>
                    </a:cubicBezTo>
                    <a:cubicBezTo>
                      <a:pt x="8297" y="21832"/>
                      <a:pt x="8207" y="21742"/>
                      <a:pt x="8113" y="21658"/>
                    </a:cubicBezTo>
                    <a:cubicBezTo>
                      <a:pt x="7538" y="21140"/>
                      <a:pt x="6955" y="20627"/>
                      <a:pt x="6382" y="20103"/>
                    </a:cubicBezTo>
                    <a:cubicBezTo>
                      <a:pt x="5883" y="19645"/>
                      <a:pt x="5531" y="19080"/>
                      <a:pt x="5244" y="18470"/>
                    </a:cubicBezTo>
                    <a:cubicBezTo>
                      <a:pt x="4868" y="17670"/>
                      <a:pt x="4637" y="16819"/>
                      <a:pt x="4408" y="15966"/>
                    </a:cubicBezTo>
                    <a:cubicBezTo>
                      <a:pt x="4242" y="15346"/>
                      <a:pt x="4058" y="14732"/>
                      <a:pt x="3880" y="14112"/>
                    </a:cubicBezTo>
                    <a:cubicBezTo>
                      <a:pt x="3843" y="13975"/>
                      <a:pt x="3757" y="13865"/>
                      <a:pt x="3640" y="13785"/>
                    </a:cubicBezTo>
                    <a:cubicBezTo>
                      <a:pt x="3563" y="13732"/>
                      <a:pt x="3484" y="13707"/>
                      <a:pt x="3411" y="13707"/>
                    </a:cubicBezTo>
                    <a:cubicBezTo>
                      <a:pt x="3245" y="13707"/>
                      <a:pt x="3111" y="13833"/>
                      <a:pt x="3098" y="14043"/>
                    </a:cubicBezTo>
                    <a:cubicBezTo>
                      <a:pt x="3090" y="14170"/>
                      <a:pt x="3106" y="14299"/>
                      <a:pt x="3133" y="14419"/>
                    </a:cubicBezTo>
                    <a:cubicBezTo>
                      <a:pt x="3313" y="15205"/>
                      <a:pt x="3475" y="15995"/>
                      <a:pt x="3689" y="16770"/>
                    </a:cubicBezTo>
                    <a:cubicBezTo>
                      <a:pt x="3874" y="17435"/>
                      <a:pt x="4103" y="18090"/>
                      <a:pt x="4340" y="18736"/>
                    </a:cubicBezTo>
                    <a:cubicBezTo>
                      <a:pt x="4731" y="19792"/>
                      <a:pt x="5388" y="20682"/>
                      <a:pt x="6165" y="21484"/>
                    </a:cubicBezTo>
                    <a:cubicBezTo>
                      <a:pt x="6648" y="21979"/>
                      <a:pt x="7147" y="22458"/>
                      <a:pt x="7638" y="22947"/>
                    </a:cubicBezTo>
                    <a:cubicBezTo>
                      <a:pt x="7689" y="22998"/>
                      <a:pt x="7796" y="23039"/>
                      <a:pt x="7740" y="23131"/>
                    </a:cubicBezTo>
                    <a:cubicBezTo>
                      <a:pt x="7720" y="23166"/>
                      <a:pt x="7694" y="23178"/>
                      <a:pt x="7667" y="23178"/>
                    </a:cubicBezTo>
                    <a:cubicBezTo>
                      <a:pt x="7622" y="23178"/>
                      <a:pt x="7572" y="23145"/>
                      <a:pt x="7530" y="23127"/>
                    </a:cubicBezTo>
                    <a:cubicBezTo>
                      <a:pt x="7149" y="22973"/>
                      <a:pt x="6744" y="22951"/>
                      <a:pt x="6345" y="22918"/>
                    </a:cubicBezTo>
                    <a:cubicBezTo>
                      <a:pt x="5872" y="22877"/>
                      <a:pt x="5398" y="22851"/>
                      <a:pt x="4923" y="22810"/>
                    </a:cubicBezTo>
                    <a:cubicBezTo>
                      <a:pt x="4446" y="22767"/>
                      <a:pt x="3994" y="22634"/>
                      <a:pt x="3577" y="22386"/>
                    </a:cubicBezTo>
                    <a:cubicBezTo>
                      <a:pt x="3356" y="22255"/>
                      <a:pt x="3164" y="22094"/>
                      <a:pt x="3018" y="21883"/>
                    </a:cubicBezTo>
                    <a:cubicBezTo>
                      <a:pt x="2617" y="21302"/>
                      <a:pt x="2932" y="20565"/>
                      <a:pt x="3628" y="20440"/>
                    </a:cubicBezTo>
                    <a:cubicBezTo>
                      <a:pt x="3657" y="20434"/>
                      <a:pt x="3693" y="20440"/>
                      <a:pt x="3714" y="20422"/>
                    </a:cubicBezTo>
                    <a:cubicBezTo>
                      <a:pt x="3755" y="20391"/>
                      <a:pt x="3806" y="20350"/>
                      <a:pt x="3812" y="20307"/>
                    </a:cubicBezTo>
                    <a:cubicBezTo>
                      <a:pt x="3816" y="20267"/>
                      <a:pt x="3779" y="20211"/>
                      <a:pt x="3745" y="20177"/>
                    </a:cubicBezTo>
                    <a:cubicBezTo>
                      <a:pt x="3720" y="20148"/>
                      <a:pt x="3671" y="20140"/>
                      <a:pt x="3630" y="20129"/>
                    </a:cubicBezTo>
                    <a:cubicBezTo>
                      <a:pt x="2849" y="19943"/>
                      <a:pt x="2116" y="19653"/>
                      <a:pt x="1484" y="19143"/>
                    </a:cubicBezTo>
                    <a:cubicBezTo>
                      <a:pt x="854" y="18634"/>
                      <a:pt x="481" y="17965"/>
                      <a:pt x="383" y="17161"/>
                    </a:cubicBezTo>
                    <a:cubicBezTo>
                      <a:pt x="314" y="16590"/>
                      <a:pt x="580" y="16175"/>
                      <a:pt x="1124" y="16021"/>
                    </a:cubicBezTo>
                    <a:cubicBezTo>
                      <a:pt x="1196" y="16001"/>
                      <a:pt x="1268" y="15992"/>
                      <a:pt x="1341" y="15992"/>
                    </a:cubicBezTo>
                    <a:cubicBezTo>
                      <a:pt x="1446" y="15992"/>
                      <a:pt x="1552" y="16011"/>
                      <a:pt x="1656" y="16044"/>
                    </a:cubicBezTo>
                    <a:cubicBezTo>
                      <a:pt x="1729" y="16066"/>
                      <a:pt x="1811" y="16072"/>
                      <a:pt x="1891" y="16085"/>
                    </a:cubicBezTo>
                    <a:cubicBezTo>
                      <a:pt x="1903" y="16068"/>
                      <a:pt x="1918" y="16054"/>
                      <a:pt x="1930" y="16036"/>
                    </a:cubicBezTo>
                    <a:cubicBezTo>
                      <a:pt x="1911" y="15956"/>
                      <a:pt x="1907" y="15872"/>
                      <a:pt x="1862" y="15800"/>
                    </a:cubicBezTo>
                    <a:cubicBezTo>
                      <a:pt x="1513" y="15043"/>
                      <a:pt x="1249" y="14258"/>
                      <a:pt x="1095" y="13439"/>
                    </a:cubicBezTo>
                    <a:cubicBezTo>
                      <a:pt x="968" y="12754"/>
                      <a:pt x="942" y="12066"/>
                      <a:pt x="1148" y="11387"/>
                    </a:cubicBezTo>
                    <a:cubicBezTo>
                      <a:pt x="1245" y="11084"/>
                      <a:pt x="1380" y="10806"/>
                      <a:pt x="1592" y="10569"/>
                    </a:cubicBezTo>
                    <a:cubicBezTo>
                      <a:pt x="1832" y="10297"/>
                      <a:pt x="2130" y="10131"/>
                      <a:pt x="2486" y="10068"/>
                    </a:cubicBezTo>
                    <a:cubicBezTo>
                      <a:pt x="2527" y="10060"/>
                      <a:pt x="2567" y="10057"/>
                      <a:pt x="2607" y="10057"/>
                    </a:cubicBezTo>
                    <a:close/>
                    <a:moveTo>
                      <a:pt x="19430" y="11300"/>
                    </a:moveTo>
                    <a:cubicBezTo>
                      <a:pt x="19488" y="11300"/>
                      <a:pt x="19547" y="11303"/>
                      <a:pt x="19609" y="11309"/>
                    </a:cubicBezTo>
                    <a:cubicBezTo>
                      <a:pt x="19985" y="11348"/>
                      <a:pt x="20298" y="11549"/>
                      <a:pt x="20550" y="11833"/>
                    </a:cubicBezTo>
                    <a:cubicBezTo>
                      <a:pt x="20955" y="12289"/>
                      <a:pt x="21155" y="12836"/>
                      <a:pt x="21227" y="13435"/>
                    </a:cubicBezTo>
                    <a:cubicBezTo>
                      <a:pt x="21323" y="14217"/>
                      <a:pt x="21203" y="14982"/>
                      <a:pt x="21033" y="15741"/>
                    </a:cubicBezTo>
                    <a:cubicBezTo>
                      <a:pt x="21006" y="15872"/>
                      <a:pt x="20977" y="16003"/>
                      <a:pt x="20951" y="16130"/>
                    </a:cubicBezTo>
                    <a:cubicBezTo>
                      <a:pt x="20949" y="16132"/>
                      <a:pt x="20949" y="16132"/>
                      <a:pt x="20949" y="16136"/>
                    </a:cubicBezTo>
                    <a:cubicBezTo>
                      <a:pt x="20926" y="16255"/>
                      <a:pt x="21023" y="16345"/>
                      <a:pt x="21128" y="16345"/>
                    </a:cubicBezTo>
                    <a:cubicBezTo>
                      <a:pt x="21166" y="16345"/>
                      <a:pt x="21206" y="16333"/>
                      <a:pt x="21241" y="16306"/>
                    </a:cubicBezTo>
                    <a:cubicBezTo>
                      <a:pt x="21268" y="16283"/>
                      <a:pt x="21297" y="16259"/>
                      <a:pt x="21315" y="16230"/>
                    </a:cubicBezTo>
                    <a:cubicBezTo>
                      <a:pt x="21532" y="16007"/>
                      <a:pt x="21796" y="15874"/>
                      <a:pt x="22093" y="15800"/>
                    </a:cubicBezTo>
                    <a:cubicBezTo>
                      <a:pt x="22164" y="15783"/>
                      <a:pt x="22235" y="15774"/>
                      <a:pt x="22303" y="15774"/>
                    </a:cubicBezTo>
                    <a:cubicBezTo>
                      <a:pt x="22704" y="15774"/>
                      <a:pt x="23023" y="16066"/>
                      <a:pt x="23060" y="16498"/>
                    </a:cubicBezTo>
                    <a:cubicBezTo>
                      <a:pt x="23081" y="16754"/>
                      <a:pt x="23040" y="17001"/>
                      <a:pt x="22964" y="17245"/>
                    </a:cubicBezTo>
                    <a:cubicBezTo>
                      <a:pt x="22815" y="17715"/>
                      <a:pt x="22586" y="18141"/>
                      <a:pt x="22283" y="18530"/>
                    </a:cubicBezTo>
                    <a:cubicBezTo>
                      <a:pt x="21837" y="19109"/>
                      <a:pt x="21329" y="19628"/>
                      <a:pt x="20754" y="20084"/>
                    </a:cubicBezTo>
                    <a:cubicBezTo>
                      <a:pt x="20677" y="20146"/>
                      <a:pt x="20609" y="20209"/>
                      <a:pt x="20544" y="20281"/>
                    </a:cubicBezTo>
                    <a:cubicBezTo>
                      <a:pt x="20493" y="20336"/>
                      <a:pt x="20441" y="20406"/>
                      <a:pt x="20491" y="20488"/>
                    </a:cubicBezTo>
                    <a:cubicBezTo>
                      <a:pt x="20521" y="20537"/>
                      <a:pt x="20560" y="20552"/>
                      <a:pt x="20602" y="20552"/>
                    </a:cubicBezTo>
                    <a:cubicBezTo>
                      <a:pt x="20640" y="20552"/>
                      <a:pt x="20680" y="20540"/>
                      <a:pt x="20718" y="20530"/>
                    </a:cubicBezTo>
                    <a:cubicBezTo>
                      <a:pt x="20754" y="20520"/>
                      <a:pt x="20785" y="20500"/>
                      <a:pt x="20818" y="20488"/>
                    </a:cubicBezTo>
                    <a:cubicBezTo>
                      <a:pt x="21010" y="20414"/>
                      <a:pt x="21196" y="20326"/>
                      <a:pt x="21393" y="20273"/>
                    </a:cubicBezTo>
                    <a:cubicBezTo>
                      <a:pt x="21532" y="20237"/>
                      <a:pt x="21676" y="20216"/>
                      <a:pt x="21819" y="20216"/>
                    </a:cubicBezTo>
                    <a:cubicBezTo>
                      <a:pt x="21838" y="20216"/>
                      <a:pt x="21857" y="20217"/>
                      <a:pt x="21876" y="20217"/>
                    </a:cubicBezTo>
                    <a:cubicBezTo>
                      <a:pt x="22262" y="20230"/>
                      <a:pt x="22496" y="20526"/>
                      <a:pt x="22442" y="20913"/>
                    </a:cubicBezTo>
                    <a:cubicBezTo>
                      <a:pt x="22410" y="21150"/>
                      <a:pt x="22311" y="21359"/>
                      <a:pt x="22160" y="21547"/>
                    </a:cubicBezTo>
                    <a:cubicBezTo>
                      <a:pt x="21892" y="21881"/>
                      <a:pt x="21546" y="22120"/>
                      <a:pt x="21172" y="22317"/>
                    </a:cubicBezTo>
                    <a:cubicBezTo>
                      <a:pt x="20693" y="22564"/>
                      <a:pt x="20184" y="22726"/>
                      <a:pt x="19668" y="22873"/>
                    </a:cubicBezTo>
                    <a:cubicBezTo>
                      <a:pt x="18887" y="23096"/>
                      <a:pt x="18097" y="23286"/>
                      <a:pt x="17346" y="23603"/>
                    </a:cubicBezTo>
                    <a:cubicBezTo>
                      <a:pt x="17070" y="23720"/>
                      <a:pt x="16806" y="23869"/>
                      <a:pt x="16538" y="24002"/>
                    </a:cubicBezTo>
                    <a:cubicBezTo>
                      <a:pt x="16511" y="24015"/>
                      <a:pt x="16489" y="24035"/>
                      <a:pt x="16460" y="24047"/>
                    </a:cubicBezTo>
                    <a:cubicBezTo>
                      <a:pt x="16411" y="24070"/>
                      <a:pt x="16365" y="24080"/>
                      <a:pt x="16324" y="24080"/>
                    </a:cubicBezTo>
                    <a:cubicBezTo>
                      <a:pt x="16201" y="24080"/>
                      <a:pt x="16124" y="23984"/>
                      <a:pt x="16141" y="23824"/>
                    </a:cubicBezTo>
                    <a:cubicBezTo>
                      <a:pt x="16149" y="23757"/>
                      <a:pt x="16172" y="23685"/>
                      <a:pt x="16202" y="23620"/>
                    </a:cubicBezTo>
                    <a:cubicBezTo>
                      <a:pt x="16562" y="22820"/>
                      <a:pt x="17002" y="22063"/>
                      <a:pt x="17477" y="21318"/>
                    </a:cubicBezTo>
                    <a:cubicBezTo>
                      <a:pt x="17954" y="20561"/>
                      <a:pt x="18398" y="19782"/>
                      <a:pt x="18854" y="19012"/>
                    </a:cubicBezTo>
                    <a:cubicBezTo>
                      <a:pt x="19253" y="18341"/>
                      <a:pt x="19566" y="17635"/>
                      <a:pt x="19805" y="16897"/>
                    </a:cubicBezTo>
                    <a:cubicBezTo>
                      <a:pt x="20018" y="16250"/>
                      <a:pt x="20163" y="15588"/>
                      <a:pt x="20149" y="14900"/>
                    </a:cubicBezTo>
                    <a:cubicBezTo>
                      <a:pt x="20141" y="14612"/>
                      <a:pt x="20118" y="14321"/>
                      <a:pt x="20010" y="14051"/>
                    </a:cubicBezTo>
                    <a:cubicBezTo>
                      <a:pt x="19977" y="13963"/>
                      <a:pt x="19936" y="13871"/>
                      <a:pt x="19877" y="13797"/>
                    </a:cubicBezTo>
                    <a:cubicBezTo>
                      <a:pt x="19787" y="13681"/>
                      <a:pt x="19672" y="13624"/>
                      <a:pt x="19562" y="13624"/>
                    </a:cubicBezTo>
                    <a:cubicBezTo>
                      <a:pt x="19422" y="13624"/>
                      <a:pt x="19290" y="13717"/>
                      <a:pt x="19232" y="13896"/>
                    </a:cubicBezTo>
                    <a:cubicBezTo>
                      <a:pt x="19171" y="14082"/>
                      <a:pt x="19155" y="14284"/>
                      <a:pt x="19134" y="14481"/>
                    </a:cubicBezTo>
                    <a:cubicBezTo>
                      <a:pt x="19083" y="14982"/>
                      <a:pt x="19058" y="15485"/>
                      <a:pt x="18934" y="15978"/>
                    </a:cubicBezTo>
                    <a:cubicBezTo>
                      <a:pt x="18707" y="16879"/>
                      <a:pt x="18340" y="17721"/>
                      <a:pt x="17845" y="18503"/>
                    </a:cubicBezTo>
                    <a:cubicBezTo>
                      <a:pt x="17473" y="19086"/>
                      <a:pt x="17084" y="19659"/>
                      <a:pt x="16691" y="20230"/>
                    </a:cubicBezTo>
                    <a:cubicBezTo>
                      <a:pt x="16106" y="21077"/>
                      <a:pt x="15529" y="21930"/>
                      <a:pt x="15108" y="22873"/>
                    </a:cubicBezTo>
                    <a:cubicBezTo>
                      <a:pt x="15095" y="22904"/>
                      <a:pt x="15077" y="22939"/>
                      <a:pt x="15055" y="22965"/>
                    </a:cubicBezTo>
                    <a:cubicBezTo>
                      <a:pt x="15020" y="23006"/>
                      <a:pt x="14984" y="23026"/>
                      <a:pt x="14949" y="23026"/>
                    </a:cubicBezTo>
                    <a:cubicBezTo>
                      <a:pt x="14908" y="23026"/>
                      <a:pt x="14868" y="22999"/>
                      <a:pt x="14838" y="22945"/>
                    </a:cubicBezTo>
                    <a:cubicBezTo>
                      <a:pt x="14817" y="22912"/>
                      <a:pt x="14807" y="22869"/>
                      <a:pt x="14799" y="22828"/>
                    </a:cubicBezTo>
                    <a:cubicBezTo>
                      <a:pt x="14696" y="22310"/>
                      <a:pt x="14480" y="21836"/>
                      <a:pt x="14238" y="21369"/>
                    </a:cubicBezTo>
                    <a:cubicBezTo>
                      <a:pt x="14103" y="21109"/>
                      <a:pt x="13968" y="20852"/>
                      <a:pt x="13907" y="20557"/>
                    </a:cubicBezTo>
                    <a:cubicBezTo>
                      <a:pt x="13847" y="20275"/>
                      <a:pt x="13907" y="20019"/>
                      <a:pt x="14005" y="19767"/>
                    </a:cubicBezTo>
                    <a:cubicBezTo>
                      <a:pt x="14075" y="19587"/>
                      <a:pt x="14165" y="19415"/>
                      <a:pt x="14248" y="19242"/>
                    </a:cubicBezTo>
                    <a:cubicBezTo>
                      <a:pt x="14390" y="18950"/>
                      <a:pt x="14594" y="18802"/>
                      <a:pt x="14859" y="18802"/>
                    </a:cubicBezTo>
                    <a:cubicBezTo>
                      <a:pt x="14893" y="18802"/>
                      <a:pt x="14928" y="18805"/>
                      <a:pt x="14965" y="18810"/>
                    </a:cubicBezTo>
                    <a:cubicBezTo>
                      <a:pt x="15151" y="18834"/>
                      <a:pt x="15310" y="18922"/>
                      <a:pt x="15425" y="19068"/>
                    </a:cubicBezTo>
                    <a:cubicBezTo>
                      <a:pt x="15544" y="19215"/>
                      <a:pt x="15646" y="19370"/>
                      <a:pt x="15750" y="19524"/>
                    </a:cubicBezTo>
                    <a:cubicBezTo>
                      <a:pt x="15825" y="19636"/>
                      <a:pt x="15885" y="19688"/>
                      <a:pt x="15950" y="19688"/>
                    </a:cubicBezTo>
                    <a:cubicBezTo>
                      <a:pt x="15968" y="19688"/>
                      <a:pt x="15985" y="19685"/>
                      <a:pt x="16004" y="19677"/>
                    </a:cubicBezTo>
                    <a:cubicBezTo>
                      <a:pt x="16086" y="19643"/>
                      <a:pt x="16110" y="19557"/>
                      <a:pt x="16088" y="19391"/>
                    </a:cubicBezTo>
                    <a:cubicBezTo>
                      <a:pt x="15994" y="18691"/>
                      <a:pt x="15877" y="17987"/>
                      <a:pt x="15809" y="17284"/>
                    </a:cubicBezTo>
                    <a:cubicBezTo>
                      <a:pt x="15752" y="16727"/>
                      <a:pt x="15748" y="16164"/>
                      <a:pt x="15902" y="15616"/>
                    </a:cubicBezTo>
                    <a:cubicBezTo>
                      <a:pt x="16035" y="15144"/>
                      <a:pt x="16274" y="14743"/>
                      <a:pt x="16704" y="14481"/>
                    </a:cubicBezTo>
                    <a:cubicBezTo>
                      <a:pt x="16824" y="14407"/>
                      <a:pt x="16965" y="14360"/>
                      <a:pt x="17102" y="14327"/>
                    </a:cubicBezTo>
                    <a:cubicBezTo>
                      <a:pt x="17148" y="14317"/>
                      <a:pt x="17192" y="14311"/>
                      <a:pt x="17234" y="14311"/>
                    </a:cubicBezTo>
                    <a:cubicBezTo>
                      <a:pt x="17396" y="14311"/>
                      <a:pt x="17538" y="14387"/>
                      <a:pt x="17645" y="14530"/>
                    </a:cubicBezTo>
                    <a:cubicBezTo>
                      <a:pt x="17718" y="14624"/>
                      <a:pt x="17769" y="14734"/>
                      <a:pt x="17829" y="14839"/>
                    </a:cubicBezTo>
                    <a:cubicBezTo>
                      <a:pt x="17868" y="14912"/>
                      <a:pt x="17898" y="14992"/>
                      <a:pt x="17939" y="15066"/>
                    </a:cubicBezTo>
                    <a:cubicBezTo>
                      <a:pt x="17971" y="15122"/>
                      <a:pt x="18018" y="15175"/>
                      <a:pt x="18077" y="15175"/>
                    </a:cubicBezTo>
                    <a:cubicBezTo>
                      <a:pt x="18093" y="15175"/>
                      <a:pt x="18110" y="15171"/>
                      <a:pt x="18128" y="15162"/>
                    </a:cubicBezTo>
                    <a:cubicBezTo>
                      <a:pt x="18179" y="15133"/>
                      <a:pt x="18236" y="15051"/>
                      <a:pt x="18236" y="14994"/>
                    </a:cubicBezTo>
                    <a:cubicBezTo>
                      <a:pt x="18232" y="14790"/>
                      <a:pt x="18220" y="14589"/>
                      <a:pt x="18189" y="14387"/>
                    </a:cubicBezTo>
                    <a:cubicBezTo>
                      <a:pt x="18099" y="13797"/>
                      <a:pt x="18015" y="13208"/>
                      <a:pt x="18064" y="12609"/>
                    </a:cubicBezTo>
                    <a:cubicBezTo>
                      <a:pt x="18120" y="11918"/>
                      <a:pt x="18592" y="11300"/>
                      <a:pt x="19430" y="11300"/>
                    </a:cubicBezTo>
                    <a:close/>
                    <a:moveTo>
                      <a:pt x="8896" y="20194"/>
                    </a:moveTo>
                    <a:cubicBezTo>
                      <a:pt x="8933" y="20194"/>
                      <a:pt x="8978" y="20212"/>
                      <a:pt x="9031" y="20250"/>
                    </a:cubicBezTo>
                    <a:cubicBezTo>
                      <a:pt x="10122" y="21024"/>
                      <a:pt x="11022" y="21936"/>
                      <a:pt x="11366" y="23284"/>
                    </a:cubicBezTo>
                    <a:cubicBezTo>
                      <a:pt x="11536" y="23939"/>
                      <a:pt x="11601" y="24297"/>
                      <a:pt x="11585" y="24829"/>
                    </a:cubicBezTo>
                    <a:cubicBezTo>
                      <a:pt x="11585" y="24974"/>
                      <a:pt x="11587" y="25117"/>
                      <a:pt x="11581" y="25255"/>
                    </a:cubicBezTo>
                    <a:cubicBezTo>
                      <a:pt x="11578" y="25345"/>
                      <a:pt x="11568" y="25437"/>
                      <a:pt x="11544" y="25521"/>
                    </a:cubicBezTo>
                    <a:cubicBezTo>
                      <a:pt x="11517" y="25613"/>
                      <a:pt x="11482" y="25711"/>
                      <a:pt x="11368" y="25731"/>
                    </a:cubicBezTo>
                    <a:cubicBezTo>
                      <a:pt x="11355" y="25734"/>
                      <a:pt x="11343" y="25735"/>
                      <a:pt x="11332" y="25735"/>
                    </a:cubicBezTo>
                    <a:cubicBezTo>
                      <a:pt x="11237" y="25735"/>
                      <a:pt x="11187" y="25655"/>
                      <a:pt x="11149" y="25580"/>
                    </a:cubicBezTo>
                    <a:cubicBezTo>
                      <a:pt x="10991" y="25279"/>
                      <a:pt x="10830" y="24976"/>
                      <a:pt x="10684" y="24667"/>
                    </a:cubicBezTo>
                    <a:cubicBezTo>
                      <a:pt x="10408" y="24072"/>
                      <a:pt x="10052" y="23526"/>
                      <a:pt x="9651" y="23004"/>
                    </a:cubicBezTo>
                    <a:cubicBezTo>
                      <a:pt x="9267" y="22509"/>
                      <a:pt x="8937" y="21967"/>
                      <a:pt x="8853" y="21314"/>
                    </a:cubicBezTo>
                    <a:cubicBezTo>
                      <a:pt x="8812" y="21005"/>
                      <a:pt x="8757" y="20698"/>
                      <a:pt x="8778" y="20383"/>
                    </a:cubicBezTo>
                    <a:cubicBezTo>
                      <a:pt x="8787" y="20260"/>
                      <a:pt x="8826" y="20194"/>
                      <a:pt x="8896" y="20194"/>
                    </a:cubicBezTo>
                    <a:close/>
                    <a:moveTo>
                      <a:pt x="9810" y="4253"/>
                    </a:moveTo>
                    <a:cubicBezTo>
                      <a:pt x="9897" y="4253"/>
                      <a:pt x="9943" y="4337"/>
                      <a:pt x="9979" y="4413"/>
                    </a:cubicBezTo>
                    <a:cubicBezTo>
                      <a:pt x="10126" y="4732"/>
                      <a:pt x="10146" y="5076"/>
                      <a:pt x="10173" y="5417"/>
                    </a:cubicBezTo>
                    <a:cubicBezTo>
                      <a:pt x="10183" y="5517"/>
                      <a:pt x="10175" y="5622"/>
                      <a:pt x="10175" y="5736"/>
                    </a:cubicBezTo>
                    <a:cubicBezTo>
                      <a:pt x="10210" y="6205"/>
                      <a:pt x="10071" y="6665"/>
                      <a:pt x="9972" y="7128"/>
                    </a:cubicBezTo>
                    <a:cubicBezTo>
                      <a:pt x="9772" y="8144"/>
                      <a:pt x="9608" y="9161"/>
                      <a:pt x="9582" y="10199"/>
                    </a:cubicBezTo>
                    <a:cubicBezTo>
                      <a:pt x="9563" y="10839"/>
                      <a:pt x="9567" y="11475"/>
                      <a:pt x="9633" y="12109"/>
                    </a:cubicBezTo>
                    <a:cubicBezTo>
                      <a:pt x="9680" y="12596"/>
                      <a:pt x="9762" y="13075"/>
                      <a:pt x="9827" y="13558"/>
                    </a:cubicBezTo>
                    <a:cubicBezTo>
                      <a:pt x="9858" y="13777"/>
                      <a:pt x="9874" y="14000"/>
                      <a:pt x="9903" y="14219"/>
                    </a:cubicBezTo>
                    <a:cubicBezTo>
                      <a:pt x="9993" y="14912"/>
                      <a:pt x="10177" y="15585"/>
                      <a:pt x="10386" y="16250"/>
                    </a:cubicBezTo>
                    <a:cubicBezTo>
                      <a:pt x="10723" y="17318"/>
                      <a:pt x="11077" y="18386"/>
                      <a:pt x="11437" y="19450"/>
                    </a:cubicBezTo>
                    <a:cubicBezTo>
                      <a:pt x="11550" y="19784"/>
                      <a:pt x="11705" y="20107"/>
                      <a:pt x="11842" y="20434"/>
                    </a:cubicBezTo>
                    <a:cubicBezTo>
                      <a:pt x="12149" y="21173"/>
                      <a:pt x="12358" y="21932"/>
                      <a:pt x="12468" y="22726"/>
                    </a:cubicBezTo>
                    <a:cubicBezTo>
                      <a:pt x="12573" y="23491"/>
                      <a:pt x="12681" y="24250"/>
                      <a:pt x="12702" y="25023"/>
                    </a:cubicBezTo>
                    <a:cubicBezTo>
                      <a:pt x="12708" y="25293"/>
                      <a:pt x="12698" y="25566"/>
                      <a:pt x="12694" y="25836"/>
                    </a:cubicBezTo>
                    <a:cubicBezTo>
                      <a:pt x="12691" y="25897"/>
                      <a:pt x="12677" y="25956"/>
                      <a:pt x="12661" y="26012"/>
                    </a:cubicBezTo>
                    <a:cubicBezTo>
                      <a:pt x="12600" y="26203"/>
                      <a:pt x="12465" y="26316"/>
                      <a:pt x="12313" y="26316"/>
                    </a:cubicBezTo>
                    <a:cubicBezTo>
                      <a:pt x="12310" y="26316"/>
                      <a:pt x="12307" y="26316"/>
                      <a:pt x="12305" y="26316"/>
                    </a:cubicBezTo>
                    <a:cubicBezTo>
                      <a:pt x="12104" y="26308"/>
                      <a:pt x="11918" y="26181"/>
                      <a:pt x="11873" y="25993"/>
                    </a:cubicBezTo>
                    <a:cubicBezTo>
                      <a:pt x="11849" y="25903"/>
                      <a:pt x="11838" y="25801"/>
                      <a:pt x="11855" y="25707"/>
                    </a:cubicBezTo>
                    <a:cubicBezTo>
                      <a:pt x="12008" y="24749"/>
                      <a:pt x="11863" y="23814"/>
                      <a:pt x="11634" y="22887"/>
                    </a:cubicBezTo>
                    <a:cubicBezTo>
                      <a:pt x="11417" y="22004"/>
                      <a:pt x="11198" y="21124"/>
                      <a:pt x="10862" y="20279"/>
                    </a:cubicBezTo>
                    <a:cubicBezTo>
                      <a:pt x="10676" y="19808"/>
                      <a:pt x="10486" y="19340"/>
                      <a:pt x="10312" y="18867"/>
                    </a:cubicBezTo>
                    <a:cubicBezTo>
                      <a:pt x="9790" y="17453"/>
                      <a:pt x="9373" y="16013"/>
                      <a:pt x="9144" y="14522"/>
                    </a:cubicBezTo>
                    <a:cubicBezTo>
                      <a:pt x="8941" y="13210"/>
                      <a:pt x="8892" y="11891"/>
                      <a:pt x="9015" y="10565"/>
                    </a:cubicBezTo>
                    <a:cubicBezTo>
                      <a:pt x="9121" y="9446"/>
                      <a:pt x="9232" y="8327"/>
                      <a:pt x="9490" y="7230"/>
                    </a:cubicBezTo>
                    <a:cubicBezTo>
                      <a:pt x="9651" y="6549"/>
                      <a:pt x="9754" y="5863"/>
                      <a:pt x="9706" y="5159"/>
                    </a:cubicBezTo>
                    <a:cubicBezTo>
                      <a:pt x="9694" y="4930"/>
                      <a:pt x="9684" y="4701"/>
                      <a:pt x="9678" y="4474"/>
                    </a:cubicBezTo>
                    <a:cubicBezTo>
                      <a:pt x="9676" y="4392"/>
                      <a:pt x="9664" y="4288"/>
                      <a:pt x="9766" y="4259"/>
                    </a:cubicBezTo>
                    <a:cubicBezTo>
                      <a:pt x="9782" y="4255"/>
                      <a:pt x="9796" y="4253"/>
                      <a:pt x="9810" y="4253"/>
                    </a:cubicBezTo>
                    <a:close/>
                    <a:moveTo>
                      <a:pt x="3507" y="14055"/>
                    </a:moveTo>
                    <a:cubicBezTo>
                      <a:pt x="3571" y="14221"/>
                      <a:pt x="3636" y="14350"/>
                      <a:pt x="3667" y="14483"/>
                    </a:cubicBezTo>
                    <a:cubicBezTo>
                      <a:pt x="3851" y="15144"/>
                      <a:pt x="4037" y="15802"/>
                      <a:pt x="4209" y="16465"/>
                    </a:cubicBezTo>
                    <a:cubicBezTo>
                      <a:pt x="4403" y="17212"/>
                      <a:pt x="4633" y="17949"/>
                      <a:pt x="4968" y="18642"/>
                    </a:cubicBezTo>
                    <a:cubicBezTo>
                      <a:pt x="5340" y="19413"/>
                      <a:pt x="5825" y="20117"/>
                      <a:pt x="6482" y="20688"/>
                    </a:cubicBezTo>
                    <a:cubicBezTo>
                      <a:pt x="7204" y="21314"/>
                      <a:pt x="7939" y="21928"/>
                      <a:pt x="8610" y="22613"/>
                    </a:cubicBezTo>
                    <a:cubicBezTo>
                      <a:pt x="8753" y="22758"/>
                      <a:pt x="8911" y="22891"/>
                      <a:pt x="9066" y="23022"/>
                    </a:cubicBezTo>
                    <a:cubicBezTo>
                      <a:pt x="9844" y="23679"/>
                      <a:pt x="10355" y="24506"/>
                      <a:pt x="10646" y="25475"/>
                    </a:cubicBezTo>
                    <a:cubicBezTo>
                      <a:pt x="10699" y="25649"/>
                      <a:pt x="10754" y="25819"/>
                      <a:pt x="10801" y="25993"/>
                    </a:cubicBezTo>
                    <a:cubicBezTo>
                      <a:pt x="10822" y="26069"/>
                      <a:pt x="10834" y="26151"/>
                      <a:pt x="10822" y="26224"/>
                    </a:cubicBezTo>
                    <a:cubicBezTo>
                      <a:pt x="10808" y="26315"/>
                      <a:pt x="10744" y="26369"/>
                      <a:pt x="10672" y="26369"/>
                    </a:cubicBezTo>
                    <a:cubicBezTo>
                      <a:pt x="10633" y="26369"/>
                      <a:pt x="10591" y="26352"/>
                      <a:pt x="10556" y="26316"/>
                    </a:cubicBezTo>
                    <a:cubicBezTo>
                      <a:pt x="10494" y="26257"/>
                      <a:pt x="10451" y="26173"/>
                      <a:pt x="10410" y="26093"/>
                    </a:cubicBezTo>
                    <a:cubicBezTo>
                      <a:pt x="10187" y="25656"/>
                      <a:pt x="9983" y="25207"/>
                      <a:pt x="9739" y="24778"/>
                    </a:cubicBezTo>
                    <a:cubicBezTo>
                      <a:pt x="9365" y="24117"/>
                      <a:pt x="8814" y="23597"/>
                      <a:pt x="8270" y="23080"/>
                    </a:cubicBezTo>
                    <a:cubicBezTo>
                      <a:pt x="7679" y="22513"/>
                      <a:pt x="7096" y="21938"/>
                      <a:pt x="6513" y="21363"/>
                    </a:cubicBezTo>
                    <a:cubicBezTo>
                      <a:pt x="5521" y="20381"/>
                      <a:pt x="4813" y="19225"/>
                      <a:pt x="4375" y="17895"/>
                    </a:cubicBezTo>
                    <a:cubicBezTo>
                      <a:pt x="4117" y="17118"/>
                      <a:pt x="3902" y="16332"/>
                      <a:pt x="3728" y="15532"/>
                    </a:cubicBezTo>
                    <a:cubicBezTo>
                      <a:pt x="3642" y="15144"/>
                      <a:pt x="3544" y="14759"/>
                      <a:pt x="3454" y="14372"/>
                    </a:cubicBezTo>
                    <a:cubicBezTo>
                      <a:pt x="3434" y="14278"/>
                      <a:pt x="3407" y="14182"/>
                      <a:pt x="3507" y="14055"/>
                    </a:cubicBezTo>
                    <a:close/>
                    <a:moveTo>
                      <a:pt x="13524" y="20801"/>
                    </a:moveTo>
                    <a:cubicBezTo>
                      <a:pt x="13570" y="20801"/>
                      <a:pt x="13614" y="20826"/>
                      <a:pt x="13655" y="20874"/>
                    </a:cubicBezTo>
                    <a:cubicBezTo>
                      <a:pt x="13676" y="20897"/>
                      <a:pt x="13692" y="20923"/>
                      <a:pt x="13704" y="20952"/>
                    </a:cubicBezTo>
                    <a:cubicBezTo>
                      <a:pt x="13899" y="21357"/>
                      <a:pt x="14103" y="21762"/>
                      <a:pt x="14277" y="22175"/>
                    </a:cubicBezTo>
                    <a:cubicBezTo>
                      <a:pt x="14578" y="22898"/>
                      <a:pt x="14656" y="23651"/>
                      <a:pt x="14510" y="24422"/>
                    </a:cubicBezTo>
                    <a:cubicBezTo>
                      <a:pt x="14451" y="24733"/>
                      <a:pt x="14351" y="25038"/>
                      <a:pt x="14281" y="25351"/>
                    </a:cubicBezTo>
                    <a:cubicBezTo>
                      <a:pt x="14238" y="25545"/>
                      <a:pt x="14216" y="25744"/>
                      <a:pt x="14183" y="25938"/>
                    </a:cubicBezTo>
                    <a:cubicBezTo>
                      <a:pt x="14139" y="26185"/>
                      <a:pt x="13982" y="26371"/>
                      <a:pt x="13779" y="26371"/>
                    </a:cubicBezTo>
                    <a:cubicBezTo>
                      <a:pt x="13764" y="26371"/>
                      <a:pt x="13749" y="26370"/>
                      <a:pt x="13733" y="26368"/>
                    </a:cubicBezTo>
                    <a:cubicBezTo>
                      <a:pt x="13500" y="26337"/>
                      <a:pt x="13275" y="26245"/>
                      <a:pt x="13150" y="26020"/>
                    </a:cubicBezTo>
                    <a:cubicBezTo>
                      <a:pt x="13052" y="25844"/>
                      <a:pt x="12992" y="25660"/>
                      <a:pt x="13013" y="25453"/>
                    </a:cubicBezTo>
                    <a:cubicBezTo>
                      <a:pt x="13029" y="25291"/>
                      <a:pt x="13017" y="25130"/>
                      <a:pt x="13017" y="24966"/>
                    </a:cubicBezTo>
                    <a:cubicBezTo>
                      <a:pt x="13027" y="24966"/>
                      <a:pt x="12929" y="23851"/>
                      <a:pt x="12867" y="23290"/>
                    </a:cubicBezTo>
                    <a:cubicBezTo>
                      <a:pt x="12816" y="22787"/>
                      <a:pt x="12761" y="22282"/>
                      <a:pt x="12929" y="21793"/>
                    </a:cubicBezTo>
                    <a:cubicBezTo>
                      <a:pt x="13029" y="21506"/>
                      <a:pt x="13182" y="21234"/>
                      <a:pt x="13313" y="20960"/>
                    </a:cubicBezTo>
                    <a:cubicBezTo>
                      <a:pt x="13330" y="20921"/>
                      <a:pt x="13369" y="20886"/>
                      <a:pt x="13406" y="20854"/>
                    </a:cubicBezTo>
                    <a:cubicBezTo>
                      <a:pt x="13445" y="20819"/>
                      <a:pt x="13485" y="20801"/>
                      <a:pt x="13524" y="20801"/>
                    </a:cubicBezTo>
                    <a:close/>
                    <a:moveTo>
                      <a:pt x="19594" y="13930"/>
                    </a:moveTo>
                    <a:cubicBezTo>
                      <a:pt x="19631" y="13992"/>
                      <a:pt x="19689" y="14051"/>
                      <a:pt x="19707" y="14127"/>
                    </a:cubicBezTo>
                    <a:cubicBezTo>
                      <a:pt x="19752" y="14301"/>
                      <a:pt x="19799" y="14475"/>
                      <a:pt x="19815" y="14655"/>
                    </a:cubicBezTo>
                    <a:cubicBezTo>
                      <a:pt x="19883" y="15307"/>
                      <a:pt x="19738" y="15931"/>
                      <a:pt x="19556" y="16551"/>
                    </a:cubicBezTo>
                    <a:cubicBezTo>
                      <a:pt x="19261" y="17558"/>
                      <a:pt x="18811" y="18491"/>
                      <a:pt x="18277" y="19385"/>
                    </a:cubicBezTo>
                    <a:cubicBezTo>
                      <a:pt x="17847" y="20101"/>
                      <a:pt x="17407" y="20813"/>
                      <a:pt x="16967" y="21523"/>
                    </a:cubicBezTo>
                    <a:cubicBezTo>
                      <a:pt x="16356" y="22513"/>
                      <a:pt x="15812" y="23536"/>
                      <a:pt x="15464" y="24653"/>
                    </a:cubicBezTo>
                    <a:cubicBezTo>
                      <a:pt x="15310" y="25138"/>
                      <a:pt x="15198" y="25631"/>
                      <a:pt x="15175" y="26136"/>
                    </a:cubicBezTo>
                    <a:cubicBezTo>
                      <a:pt x="15166" y="26341"/>
                      <a:pt x="14997" y="26435"/>
                      <a:pt x="14835" y="26435"/>
                    </a:cubicBezTo>
                    <a:cubicBezTo>
                      <a:pt x="14754" y="26435"/>
                      <a:pt x="14674" y="26412"/>
                      <a:pt x="14617" y="26368"/>
                    </a:cubicBezTo>
                    <a:cubicBezTo>
                      <a:pt x="14525" y="26296"/>
                      <a:pt x="14496" y="26198"/>
                      <a:pt x="14510" y="26079"/>
                    </a:cubicBezTo>
                    <a:cubicBezTo>
                      <a:pt x="14598" y="25257"/>
                      <a:pt x="14840" y="24477"/>
                      <a:pt x="15128" y="23710"/>
                    </a:cubicBezTo>
                    <a:cubicBezTo>
                      <a:pt x="15584" y="22501"/>
                      <a:pt x="16262" y="21416"/>
                      <a:pt x="17010" y="20373"/>
                    </a:cubicBezTo>
                    <a:cubicBezTo>
                      <a:pt x="17555" y="19616"/>
                      <a:pt x="18095" y="18853"/>
                      <a:pt x="18504" y="18012"/>
                    </a:cubicBezTo>
                    <a:cubicBezTo>
                      <a:pt x="18889" y="17222"/>
                      <a:pt x="19202" y="16402"/>
                      <a:pt x="19345" y="15526"/>
                    </a:cubicBezTo>
                    <a:cubicBezTo>
                      <a:pt x="19396" y="15207"/>
                      <a:pt x="19404" y="14882"/>
                      <a:pt x="19435" y="14556"/>
                    </a:cubicBezTo>
                    <a:cubicBezTo>
                      <a:pt x="19447" y="14411"/>
                      <a:pt x="19457" y="14268"/>
                      <a:pt x="19478" y="14125"/>
                    </a:cubicBezTo>
                    <a:cubicBezTo>
                      <a:pt x="19488" y="14061"/>
                      <a:pt x="19515" y="14002"/>
                      <a:pt x="19535" y="13941"/>
                    </a:cubicBezTo>
                    <a:cubicBezTo>
                      <a:pt x="19554" y="13939"/>
                      <a:pt x="19574" y="13934"/>
                      <a:pt x="19594" y="13930"/>
                    </a:cubicBezTo>
                    <a:close/>
                    <a:moveTo>
                      <a:pt x="13106" y="26755"/>
                    </a:moveTo>
                    <a:cubicBezTo>
                      <a:pt x="14254" y="26755"/>
                      <a:pt x="15364" y="27007"/>
                      <a:pt x="16429" y="27468"/>
                    </a:cubicBezTo>
                    <a:cubicBezTo>
                      <a:pt x="16812" y="27632"/>
                      <a:pt x="17193" y="27798"/>
                      <a:pt x="17538" y="28033"/>
                    </a:cubicBezTo>
                    <a:cubicBezTo>
                      <a:pt x="17872" y="28262"/>
                      <a:pt x="18175" y="28528"/>
                      <a:pt x="18443" y="28831"/>
                    </a:cubicBezTo>
                    <a:cubicBezTo>
                      <a:pt x="18512" y="28907"/>
                      <a:pt x="18563" y="28997"/>
                      <a:pt x="18623" y="29078"/>
                    </a:cubicBezTo>
                    <a:cubicBezTo>
                      <a:pt x="18678" y="29158"/>
                      <a:pt x="18649" y="29222"/>
                      <a:pt x="18576" y="29258"/>
                    </a:cubicBezTo>
                    <a:cubicBezTo>
                      <a:pt x="18393" y="29347"/>
                      <a:pt x="18209" y="29426"/>
                      <a:pt x="18016" y="29426"/>
                    </a:cubicBezTo>
                    <a:cubicBezTo>
                      <a:pt x="17918" y="29426"/>
                      <a:pt x="17818" y="29406"/>
                      <a:pt x="17714" y="29357"/>
                    </a:cubicBezTo>
                    <a:cubicBezTo>
                      <a:pt x="17544" y="29278"/>
                      <a:pt x="17373" y="29242"/>
                      <a:pt x="17202" y="29242"/>
                    </a:cubicBezTo>
                    <a:cubicBezTo>
                      <a:pt x="17027" y="29242"/>
                      <a:pt x="16853" y="29279"/>
                      <a:pt x="16679" y="29346"/>
                    </a:cubicBezTo>
                    <a:cubicBezTo>
                      <a:pt x="16547" y="29398"/>
                      <a:pt x="16416" y="29422"/>
                      <a:pt x="16286" y="29422"/>
                    </a:cubicBezTo>
                    <a:cubicBezTo>
                      <a:pt x="16140" y="29422"/>
                      <a:pt x="15996" y="29391"/>
                      <a:pt x="15852" y="29332"/>
                    </a:cubicBezTo>
                    <a:cubicBezTo>
                      <a:pt x="15665" y="29255"/>
                      <a:pt x="15478" y="29208"/>
                      <a:pt x="15288" y="29208"/>
                    </a:cubicBezTo>
                    <a:cubicBezTo>
                      <a:pt x="15138" y="29208"/>
                      <a:pt x="14987" y="29237"/>
                      <a:pt x="14834" y="29303"/>
                    </a:cubicBezTo>
                    <a:cubicBezTo>
                      <a:pt x="14753" y="29338"/>
                      <a:pt x="14671" y="29350"/>
                      <a:pt x="14589" y="29350"/>
                    </a:cubicBezTo>
                    <a:cubicBezTo>
                      <a:pt x="14469" y="29350"/>
                      <a:pt x="14349" y="29323"/>
                      <a:pt x="14230" y="29295"/>
                    </a:cubicBezTo>
                    <a:cubicBezTo>
                      <a:pt x="14160" y="29281"/>
                      <a:pt x="14097" y="29271"/>
                      <a:pt x="14032" y="29267"/>
                    </a:cubicBezTo>
                    <a:cubicBezTo>
                      <a:pt x="14031" y="29267"/>
                      <a:pt x="14030" y="29267"/>
                      <a:pt x="14029" y="29267"/>
                    </a:cubicBezTo>
                    <a:cubicBezTo>
                      <a:pt x="13912" y="29267"/>
                      <a:pt x="13879" y="29426"/>
                      <a:pt x="13982" y="29475"/>
                    </a:cubicBezTo>
                    <a:cubicBezTo>
                      <a:pt x="13982" y="29477"/>
                      <a:pt x="13982" y="29477"/>
                      <a:pt x="13985" y="29477"/>
                    </a:cubicBezTo>
                    <a:cubicBezTo>
                      <a:pt x="14184" y="29570"/>
                      <a:pt x="14387" y="29638"/>
                      <a:pt x="14596" y="29638"/>
                    </a:cubicBezTo>
                    <a:cubicBezTo>
                      <a:pt x="14704" y="29638"/>
                      <a:pt x="14814" y="29619"/>
                      <a:pt x="14926" y="29578"/>
                    </a:cubicBezTo>
                    <a:cubicBezTo>
                      <a:pt x="15047" y="29532"/>
                      <a:pt x="15166" y="29511"/>
                      <a:pt x="15284" y="29511"/>
                    </a:cubicBezTo>
                    <a:cubicBezTo>
                      <a:pt x="15429" y="29511"/>
                      <a:pt x="15573" y="29543"/>
                      <a:pt x="15715" y="29602"/>
                    </a:cubicBezTo>
                    <a:cubicBezTo>
                      <a:pt x="15905" y="29683"/>
                      <a:pt x="16093" y="29723"/>
                      <a:pt x="16282" y="29723"/>
                    </a:cubicBezTo>
                    <a:cubicBezTo>
                      <a:pt x="16449" y="29723"/>
                      <a:pt x="16616" y="29692"/>
                      <a:pt x="16787" y="29631"/>
                    </a:cubicBezTo>
                    <a:cubicBezTo>
                      <a:pt x="16910" y="29587"/>
                      <a:pt x="17033" y="29565"/>
                      <a:pt x="17155" y="29565"/>
                    </a:cubicBezTo>
                    <a:cubicBezTo>
                      <a:pt x="17297" y="29565"/>
                      <a:pt x="17440" y="29595"/>
                      <a:pt x="17581" y="29657"/>
                    </a:cubicBezTo>
                    <a:cubicBezTo>
                      <a:pt x="17733" y="29724"/>
                      <a:pt x="17883" y="29758"/>
                      <a:pt x="18033" y="29758"/>
                    </a:cubicBezTo>
                    <a:cubicBezTo>
                      <a:pt x="18200" y="29758"/>
                      <a:pt x="18368" y="29715"/>
                      <a:pt x="18537" y="29629"/>
                    </a:cubicBezTo>
                    <a:cubicBezTo>
                      <a:pt x="18604" y="29594"/>
                      <a:pt x="18676" y="29578"/>
                      <a:pt x="18749" y="29578"/>
                    </a:cubicBezTo>
                    <a:cubicBezTo>
                      <a:pt x="18938" y="29578"/>
                      <a:pt x="19135" y="29686"/>
                      <a:pt x="19277" y="29874"/>
                    </a:cubicBezTo>
                    <a:cubicBezTo>
                      <a:pt x="19560" y="30247"/>
                      <a:pt x="19758" y="30664"/>
                      <a:pt x="19877" y="31114"/>
                    </a:cubicBezTo>
                    <a:cubicBezTo>
                      <a:pt x="19987" y="31540"/>
                      <a:pt x="20075" y="31969"/>
                      <a:pt x="20159" y="32401"/>
                    </a:cubicBezTo>
                    <a:cubicBezTo>
                      <a:pt x="20188" y="32534"/>
                      <a:pt x="20182" y="32677"/>
                      <a:pt x="20163" y="32812"/>
                    </a:cubicBezTo>
                    <a:cubicBezTo>
                      <a:pt x="20147" y="32972"/>
                      <a:pt x="20053" y="33045"/>
                      <a:pt x="19895" y="33045"/>
                    </a:cubicBezTo>
                    <a:cubicBezTo>
                      <a:pt x="19734" y="33045"/>
                      <a:pt x="19574" y="33039"/>
                      <a:pt x="19421" y="32966"/>
                    </a:cubicBezTo>
                    <a:cubicBezTo>
                      <a:pt x="19291" y="32903"/>
                      <a:pt x="19159" y="32874"/>
                      <a:pt x="19025" y="32874"/>
                    </a:cubicBezTo>
                    <a:cubicBezTo>
                      <a:pt x="18912" y="32874"/>
                      <a:pt x="18797" y="32894"/>
                      <a:pt x="18682" y="32933"/>
                    </a:cubicBezTo>
                    <a:cubicBezTo>
                      <a:pt x="18645" y="32945"/>
                      <a:pt x="18604" y="32957"/>
                      <a:pt x="18565" y="32974"/>
                    </a:cubicBezTo>
                    <a:cubicBezTo>
                      <a:pt x="18374" y="33053"/>
                      <a:pt x="18178" y="33093"/>
                      <a:pt x="17978" y="33093"/>
                    </a:cubicBezTo>
                    <a:cubicBezTo>
                      <a:pt x="17863" y="33093"/>
                      <a:pt x="17747" y="33080"/>
                      <a:pt x="17630" y="33054"/>
                    </a:cubicBezTo>
                    <a:cubicBezTo>
                      <a:pt x="17503" y="33024"/>
                      <a:pt x="17375" y="33007"/>
                      <a:pt x="17248" y="33007"/>
                    </a:cubicBezTo>
                    <a:cubicBezTo>
                      <a:pt x="17083" y="33007"/>
                      <a:pt x="16920" y="33036"/>
                      <a:pt x="16761" y="33105"/>
                    </a:cubicBezTo>
                    <a:cubicBezTo>
                      <a:pt x="16681" y="33140"/>
                      <a:pt x="16597" y="33187"/>
                      <a:pt x="16534" y="33248"/>
                    </a:cubicBezTo>
                    <a:cubicBezTo>
                      <a:pt x="16503" y="33281"/>
                      <a:pt x="16491" y="33371"/>
                      <a:pt x="16513" y="33408"/>
                    </a:cubicBezTo>
                    <a:cubicBezTo>
                      <a:pt x="16538" y="33446"/>
                      <a:pt x="16611" y="33457"/>
                      <a:pt x="16665" y="33473"/>
                    </a:cubicBezTo>
                    <a:cubicBezTo>
                      <a:pt x="16667" y="33474"/>
                      <a:pt x="16670" y="33474"/>
                      <a:pt x="16672" y="33474"/>
                    </a:cubicBezTo>
                    <a:cubicBezTo>
                      <a:pt x="16691" y="33474"/>
                      <a:pt x="16714" y="33462"/>
                      <a:pt x="16734" y="33453"/>
                    </a:cubicBezTo>
                    <a:cubicBezTo>
                      <a:pt x="16897" y="33378"/>
                      <a:pt x="17064" y="33346"/>
                      <a:pt x="17232" y="33346"/>
                    </a:cubicBezTo>
                    <a:cubicBezTo>
                      <a:pt x="17355" y="33346"/>
                      <a:pt x="17478" y="33363"/>
                      <a:pt x="17602" y="33391"/>
                    </a:cubicBezTo>
                    <a:cubicBezTo>
                      <a:pt x="17733" y="33421"/>
                      <a:pt x="17863" y="33436"/>
                      <a:pt x="17991" y="33436"/>
                    </a:cubicBezTo>
                    <a:cubicBezTo>
                      <a:pt x="18202" y="33436"/>
                      <a:pt x="18409" y="33395"/>
                      <a:pt x="18610" y="33309"/>
                    </a:cubicBezTo>
                    <a:cubicBezTo>
                      <a:pt x="18747" y="33251"/>
                      <a:pt x="18880" y="33220"/>
                      <a:pt x="19012" y="33220"/>
                    </a:cubicBezTo>
                    <a:cubicBezTo>
                      <a:pt x="19156" y="33220"/>
                      <a:pt x="19299" y="33256"/>
                      <a:pt x="19443" y="33332"/>
                    </a:cubicBezTo>
                    <a:cubicBezTo>
                      <a:pt x="19551" y="33391"/>
                      <a:pt x="19678" y="33424"/>
                      <a:pt x="19801" y="33453"/>
                    </a:cubicBezTo>
                    <a:cubicBezTo>
                      <a:pt x="20075" y="33514"/>
                      <a:pt x="20251" y="33690"/>
                      <a:pt x="20284" y="33960"/>
                    </a:cubicBezTo>
                    <a:cubicBezTo>
                      <a:pt x="20317" y="34253"/>
                      <a:pt x="20286" y="34543"/>
                      <a:pt x="20200" y="34817"/>
                    </a:cubicBezTo>
                    <a:cubicBezTo>
                      <a:pt x="20110" y="35099"/>
                      <a:pt x="19883" y="35278"/>
                      <a:pt x="19576" y="35278"/>
                    </a:cubicBezTo>
                    <a:cubicBezTo>
                      <a:pt x="19569" y="35278"/>
                      <a:pt x="19562" y="35278"/>
                      <a:pt x="19556" y="35278"/>
                    </a:cubicBezTo>
                    <a:cubicBezTo>
                      <a:pt x="19542" y="35277"/>
                      <a:pt x="19529" y="35277"/>
                      <a:pt x="19516" y="35277"/>
                    </a:cubicBezTo>
                    <a:cubicBezTo>
                      <a:pt x="19212" y="35277"/>
                      <a:pt x="18914" y="35366"/>
                      <a:pt x="18647" y="35511"/>
                    </a:cubicBezTo>
                    <a:cubicBezTo>
                      <a:pt x="18519" y="35579"/>
                      <a:pt x="18389" y="35610"/>
                      <a:pt x="18259" y="35610"/>
                    </a:cubicBezTo>
                    <a:cubicBezTo>
                      <a:pt x="18112" y="35610"/>
                      <a:pt x="17965" y="35571"/>
                      <a:pt x="17821" y="35503"/>
                    </a:cubicBezTo>
                    <a:cubicBezTo>
                      <a:pt x="17663" y="35429"/>
                      <a:pt x="17510" y="35345"/>
                      <a:pt x="17356" y="35263"/>
                    </a:cubicBezTo>
                    <a:cubicBezTo>
                      <a:pt x="17153" y="35155"/>
                      <a:pt x="16949" y="35102"/>
                      <a:pt x="16743" y="35102"/>
                    </a:cubicBezTo>
                    <a:cubicBezTo>
                      <a:pt x="16560" y="35102"/>
                      <a:pt x="16377" y="35144"/>
                      <a:pt x="16192" y="35224"/>
                    </a:cubicBezTo>
                    <a:cubicBezTo>
                      <a:pt x="16131" y="35249"/>
                      <a:pt x="16069" y="35273"/>
                      <a:pt x="16010" y="35304"/>
                    </a:cubicBezTo>
                    <a:cubicBezTo>
                      <a:pt x="15849" y="35393"/>
                      <a:pt x="15684" y="35433"/>
                      <a:pt x="15516" y="35433"/>
                    </a:cubicBezTo>
                    <a:cubicBezTo>
                      <a:pt x="15391" y="35433"/>
                      <a:pt x="15265" y="35411"/>
                      <a:pt x="15136" y="35372"/>
                    </a:cubicBezTo>
                    <a:cubicBezTo>
                      <a:pt x="14952" y="35318"/>
                      <a:pt x="14763" y="35269"/>
                      <a:pt x="14572" y="35269"/>
                    </a:cubicBezTo>
                    <a:cubicBezTo>
                      <a:pt x="14523" y="35269"/>
                      <a:pt x="14474" y="35272"/>
                      <a:pt x="14424" y="35280"/>
                    </a:cubicBezTo>
                    <a:cubicBezTo>
                      <a:pt x="14273" y="35300"/>
                      <a:pt x="14126" y="35359"/>
                      <a:pt x="13980" y="35411"/>
                    </a:cubicBezTo>
                    <a:cubicBezTo>
                      <a:pt x="13933" y="35429"/>
                      <a:pt x="13880" y="35472"/>
                      <a:pt x="13862" y="35515"/>
                    </a:cubicBezTo>
                    <a:cubicBezTo>
                      <a:pt x="13839" y="35570"/>
                      <a:pt x="13831" y="35644"/>
                      <a:pt x="13854" y="35695"/>
                    </a:cubicBezTo>
                    <a:cubicBezTo>
                      <a:pt x="13872" y="35736"/>
                      <a:pt x="13910" y="35758"/>
                      <a:pt x="13953" y="35758"/>
                    </a:cubicBezTo>
                    <a:cubicBezTo>
                      <a:pt x="13976" y="35758"/>
                      <a:pt x="14001" y="35752"/>
                      <a:pt x="14025" y="35740"/>
                    </a:cubicBezTo>
                    <a:cubicBezTo>
                      <a:pt x="14113" y="35703"/>
                      <a:pt x="14197" y="35656"/>
                      <a:pt x="14289" y="35627"/>
                    </a:cubicBezTo>
                    <a:cubicBezTo>
                      <a:pt x="14361" y="35606"/>
                      <a:pt x="14432" y="35597"/>
                      <a:pt x="14505" y="35597"/>
                    </a:cubicBezTo>
                    <a:cubicBezTo>
                      <a:pt x="14611" y="35597"/>
                      <a:pt x="14717" y="35616"/>
                      <a:pt x="14823" y="35638"/>
                    </a:cubicBezTo>
                    <a:cubicBezTo>
                      <a:pt x="14960" y="35668"/>
                      <a:pt x="15095" y="35703"/>
                      <a:pt x="15228" y="35736"/>
                    </a:cubicBezTo>
                    <a:cubicBezTo>
                      <a:pt x="15320" y="35758"/>
                      <a:pt x="15413" y="35768"/>
                      <a:pt x="15506" y="35768"/>
                    </a:cubicBezTo>
                    <a:cubicBezTo>
                      <a:pt x="15674" y="35768"/>
                      <a:pt x="15843" y="35733"/>
                      <a:pt x="16000" y="35664"/>
                    </a:cubicBezTo>
                    <a:cubicBezTo>
                      <a:pt x="16133" y="35603"/>
                      <a:pt x="16268" y="35546"/>
                      <a:pt x="16405" y="35494"/>
                    </a:cubicBezTo>
                    <a:cubicBezTo>
                      <a:pt x="16517" y="35455"/>
                      <a:pt x="16628" y="35434"/>
                      <a:pt x="16738" y="35434"/>
                    </a:cubicBezTo>
                    <a:cubicBezTo>
                      <a:pt x="16873" y="35434"/>
                      <a:pt x="17008" y="35466"/>
                      <a:pt x="17141" y="35531"/>
                    </a:cubicBezTo>
                    <a:cubicBezTo>
                      <a:pt x="17287" y="35603"/>
                      <a:pt x="17430" y="35679"/>
                      <a:pt x="17573" y="35756"/>
                    </a:cubicBezTo>
                    <a:cubicBezTo>
                      <a:pt x="17796" y="35873"/>
                      <a:pt x="18019" y="35935"/>
                      <a:pt x="18244" y="35935"/>
                    </a:cubicBezTo>
                    <a:cubicBezTo>
                      <a:pt x="18440" y="35935"/>
                      <a:pt x="18637" y="35888"/>
                      <a:pt x="18837" y="35789"/>
                    </a:cubicBezTo>
                    <a:cubicBezTo>
                      <a:pt x="18964" y="35726"/>
                      <a:pt x="19103" y="35666"/>
                      <a:pt x="19240" y="35644"/>
                    </a:cubicBezTo>
                    <a:cubicBezTo>
                      <a:pt x="19284" y="35637"/>
                      <a:pt x="19328" y="35634"/>
                      <a:pt x="19373" y="35634"/>
                    </a:cubicBezTo>
                    <a:cubicBezTo>
                      <a:pt x="19465" y="35634"/>
                      <a:pt x="19558" y="35646"/>
                      <a:pt x="19648" y="35664"/>
                    </a:cubicBezTo>
                    <a:cubicBezTo>
                      <a:pt x="19809" y="35697"/>
                      <a:pt x="19856" y="35820"/>
                      <a:pt x="19815" y="36006"/>
                    </a:cubicBezTo>
                    <a:cubicBezTo>
                      <a:pt x="19803" y="36057"/>
                      <a:pt x="19789" y="36106"/>
                      <a:pt x="19764" y="36153"/>
                    </a:cubicBezTo>
                    <a:cubicBezTo>
                      <a:pt x="19134" y="37495"/>
                      <a:pt x="18209" y="38574"/>
                      <a:pt x="16927" y="39341"/>
                    </a:cubicBezTo>
                    <a:cubicBezTo>
                      <a:pt x="16358" y="39678"/>
                      <a:pt x="15789" y="40022"/>
                      <a:pt x="15247" y="40398"/>
                    </a:cubicBezTo>
                    <a:cubicBezTo>
                      <a:pt x="14412" y="40975"/>
                      <a:pt x="13829" y="41765"/>
                      <a:pt x="13512" y="42733"/>
                    </a:cubicBezTo>
                    <a:cubicBezTo>
                      <a:pt x="13371" y="43156"/>
                      <a:pt x="13287" y="43602"/>
                      <a:pt x="13166" y="44036"/>
                    </a:cubicBezTo>
                    <a:cubicBezTo>
                      <a:pt x="13125" y="44185"/>
                      <a:pt x="13072" y="44337"/>
                      <a:pt x="12990" y="44464"/>
                    </a:cubicBezTo>
                    <a:cubicBezTo>
                      <a:pt x="12945" y="44541"/>
                      <a:pt x="12837" y="44599"/>
                      <a:pt x="12745" y="44625"/>
                    </a:cubicBezTo>
                    <a:cubicBezTo>
                      <a:pt x="12700" y="44637"/>
                      <a:pt x="12661" y="44643"/>
                      <a:pt x="12627" y="44643"/>
                    </a:cubicBezTo>
                    <a:cubicBezTo>
                      <a:pt x="12513" y="44643"/>
                      <a:pt x="12453" y="44575"/>
                      <a:pt x="12413" y="44425"/>
                    </a:cubicBezTo>
                    <a:cubicBezTo>
                      <a:pt x="12342" y="44153"/>
                      <a:pt x="12282" y="43877"/>
                      <a:pt x="12215" y="43602"/>
                    </a:cubicBezTo>
                    <a:cubicBezTo>
                      <a:pt x="12039" y="42856"/>
                      <a:pt x="11640" y="42264"/>
                      <a:pt x="10995" y="41837"/>
                    </a:cubicBezTo>
                    <a:cubicBezTo>
                      <a:pt x="10204" y="41313"/>
                      <a:pt x="9398" y="40810"/>
                      <a:pt x="8551" y="40374"/>
                    </a:cubicBezTo>
                    <a:cubicBezTo>
                      <a:pt x="7836" y="40012"/>
                      <a:pt x="7145" y="39611"/>
                      <a:pt x="6523" y="39099"/>
                    </a:cubicBezTo>
                    <a:cubicBezTo>
                      <a:pt x="6443" y="39034"/>
                      <a:pt x="6363" y="38968"/>
                      <a:pt x="6290" y="38899"/>
                    </a:cubicBezTo>
                    <a:cubicBezTo>
                      <a:pt x="6128" y="38745"/>
                      <a:pt x="6149" y="38582"/>
                      <a:pt x="6351" y="38496"/>
                    </a:cubicBezTo>
                    <a:cubicBezTo>
                      <a:pt x="6399" y="38475"/>
                      <a:pt x="6449" y="38465"/>
                      <a:pt x="6500" y="38465"/>
                    </a:cubicBezTo>
                    <a:cubicBezTo>
                      <a:pt x="6524" y="38465"/>
                      <a:pt x="6548" y="38467"/>
                      <a:pt x="6572" y="38471"/>
                    </a:cubicBezTo>
                    <a:cubicBezTo>
                      <a:pt x="6584" y="38475"/>
                      <a:pt x="6599" y="38477"/>
                      <a:pt x="6613" y="38481"/>
                    </a:cubicBezTo>
                    <a:cubicBezTo>
                      <a:pt x="6812" y="38551"/>
                      <a:pt x="7011" y="38582"/>
                      <a:pt x="7210" y="38582"/>
                    </a:cubicBezTo>
                    <a:cubicBezTo>
                      <a:pt x="7430" y="38582"/>
                      <a:pt x="7651" y="38544"/>
                      <a:pt x="7871" y="38477"/>
                    </a:cubicBezTo>
                    <a:cubicBezTo>
                      <a:pt x="7974" y="38445"/>
                      <a:pt x="8082" y="38428"/>
                      <a:pt x="8184" y="38396"/>
                    </a:cubicBezTo>
                    <a:cubicBezTo>
                      <a:pt x="8308" y="38355"/>
                      <a:pt x="8429" y="38336"/>
                      <a:pt x="8549" y="38336"/>
                    </a:cubicBezTo>
                    <a:cubicBezTo>
                      <a:pt x="8722" y="38336"/>
                      <a:pt x="8893" y="38377"/>
                      <a:pt x="9062" y="38457"/>
                    </a:cubicBezTo>
                    <a:cubicBezTo>
                      <a:pt x="9203" y="38523"/>
                      <a:pt x="9353" y="38556"/>
                      <a:pt x="9504" y="38556"/>
                    </a:cubicBezTo>
                    <a:cubicBezTo>
                      <a:pt x="9568" y="38556"/>
                      <a:pt x="9632" y="38550"/>
                      <a:pt x="9696" y="38539"/>
                    </a:cubicBezTo>
                    <a:cubicBezTo>
                      <a:pt x="9774" y="38526"/>
                      <a:pt x="9856" y="38490"/>
                      <a:pt x="9917" y="38441"/>
                    </a:cubicBezTo>
                    <a:cubicBezTo>
                      <a:pt x="10022" y="38357"/>
                      <a:pt x="10003" y="38275"/>
                      <a:pt x="9872" y="38244"/>
                    </a:cubicBezTo>
                    <a:cubicBezTo>
                      <a:pt x="9846" y="38238"/>
                      <a:pt x="9820" y="38237"/>
                      <a:pt x="9792" y="38237"/>
                    </a:cubicBezTo>
                    <a:cubicBezTo>
                      <a:pt x="9773" y="38237"/>
                      <a:pt x="9753" y="38238"/>
                      <a:pt x="9733" y="38238"/>
                    </a:cubicBezTo>
                    <a:cubicBezTo>
                      <a:pt x="9711" y="38238"/>
                      <a:pt x="9689" y="38237"/>
                      <a:pt x="9668" y="38234"/>
                    </a:cubicBezTo>
                    <a:cubicBezTo>
                      <a:pt x="9510" y="38211"/>
                      <a:pt x="9340" y="38211"/>
                      <a:pt x="9195" y="38150"/>
                    </a:cubicBezTo>
                    <a:cubicBezTo>
                      <a:pt x="8988" y="38063"/>
                      <a:pt x="8767" y="38015"/>
                      <a:pt x="8545" y="38015"/>
                    </a:cubicBezTo>
                    <a:cubicBezTo>
                      <a:pt x="8403" y="38015"/>
                      <a:pt x="8260" y="38035"/>
                      <a:pt x="8121" y="38076"/>
                    </a:cubicBezTo>
                    <a:cubicBezTo>
                      <a:pt x="7953" y="38123"/>
                      <a:pt x="7781" y="38158"/>
                      <a:pt x="7611" y="38201"/>
                    </a:cubicBezTo>
                    <a:cubicBezTo>
                      <a:pt x="7490" y="38232"/>
                      <a:pt x="7364" y="38248"/>
                      <a:pt x="7239" y="38248"/>
                    </a:cubicBezTo>
                    <a:cubicBezTo>
                      <a:pt x="7107" y="38248"/>
                      <a:pt x="6976" y="38231"/>
                      <a:pt x="6848" y="38195"/>
                    </a:cubicBezTo>
                    <a:cubicBezTo>
                      <a:pt x="6578" y="38121"/>
                      <a:pt x="6308" y="38089"/>
                      <a:pt x="6030" y="38072"/>
                    </a:cubicBezTo>
                    <a:cubicBezTo>
                      <a:pt x="5770" y="38060"/>
                      <a:pt x="5533" y="37925"/>
                      <a:pt x="5345" y="37743"/>
                    </a:cubicBezTo>
                    <a:cubicBezTo>
                      <a:pt x="5212" y="37616"/>
                      <a:pt x="5085" y="37473"/>
                      <a:pt x="4991" y="37313"/>
                    </a:cubicBezTo>
                    <a:cubicBezTo>
                      <a:pt x="4600" y="36675"/>
                      <a:pt x="4379" y="35971"/>
                      <a:pt x="4232" y="35243"/>
                    </a:cubicBezTo>
                    <a:cubicBezTo>
                      <a:pt x="4199" y="35083"/>
                      <a:pt x="4162" y="34922"/>
                      <a:pt x="4158" y="34762"/>
                    </a:cubicBezTo>
                    <a:cubicBezTo>
                      <a:pt x="4148" y="34435"/>
                      <a:pt x="4307" y="34216"/>
                      <a:pt x="4590" y="34162"/>
                    </a:cubicBezTo>
                    <a:cubicBezTo>
                      <a:pt x="4615" y="34158"/>
                      <a:pt x="4642" y="34155"/>
                      <a:pt x="4669" y="34155"/>
                    </a:cubicBezTo>
                    <a:cubicBezTo>
                      <a:pt x="4700" y="34155"/>
                      <a:pt x="4732" y="34159"/>
                      <a:pt x="4761" y="34169"/>
                    </a:cubicBezTo>
                    <a:cubicBezTo>
                      <a:pt x="4864" y="34201"/>
                      <a:pt x="4962" y="34244"/>
                      <a:pt x="5060" y="34293"/>
                    </a:cubicBezTo>
                    <a:cubicBezTo>
                      <a:pt x="5294" y="34412"/>
                      <a:pt x="5538" y="34467"/>
                      <a:pt x="5787" y="34467"/>
                    </a:cubicBezTo>
                    <a:cubicBezTo>
                      <a:pt x="5912" y="34467"/>
                      <a:pt x="6039" y="34453"/>
                      <a:pt x="6167" y="34426"/>
                    </a:cubicBezTo>
                    <a:cubicBezTo>
                      <a:pt x="6374" y="34383"/>
                      <a:pt x="6578" y="34334"/>
                      <a:pt x="6783" y="34283"/>
                    </a:cubicBezTo>
                    <a:cubicBezTo>
                      <a:pt x="6907" y="34253"/>
                      <a:pt x="7031" y="34239"/>
                      <a:pt x="7154" y="34239"/>
                    </a:cubicBezTo>
                    <a:cubicBezTo>
                      <a:pt x="7335" y="34239"/>
                      <a:pt x="7514" y="34270"/>
                      <a:pt x="7691" y="34328"/>
                    </a:cubicBezTo>
                    <a:cubicBezTo>
                      <a:pt x="7867" y="34388"/>
                      <a:pt x="8045" y="34445"/>
                      <a:pt x="8223" y="34500"/>
                    </a:cubicBezTo>
                    <a:cubicBezTo>
                      <a:pt x="8389" y="34551"/>
                      <a:pt x="8556" y="34577"/>
                      <a:pt x="8723" y="34577"/>
                    </a:cubicBezTo>
                    <a:cubicBezTo>
                      <a:pt x="8917" y="34577"/>
                      <a:pt x="9111" y="34542"/>
                      <a:pt x="9303" y="34471"/>
                    </a:cubicBezTo>
                    <a:cubicBezTo>
                      <a:pt x="9406" y="34435"/>
                      <a:pt x="9504" y="34388"/>
                      <a:pt x="9610" y="34367"/>
                    </a:cubicBezTo>
                    <a:cubicBezTo>
                      <a:pt x="9796" y="34334"/>
                      <a:pt x="9989" y="34314"/>
                      <a:pt x="10177" y="34293"/>
                    </a:cubicBezTo>
                    <a:cubicBezTo>
                      <a:pt x="10390" y="34271"/>
                      <a:pt x="10607" y="34263"/>
                      <a:pt x="10822" y="34240"/>
                    </a:cubicBezTo>
                    <a:cubicBezTo>
                      <a:pt x="10881" y="34234"/>
                      <a:pt x="10936" y="34191"/>
                      <a:pt x="11004" y="34160"/>
                    </a:cubicBezTo>
                    <a:cubicBezTo>
                      <a:pt x="10950" y="34042"/>
                      <a:pt x="10883" y="34007"/>
                      <a:pt x="10783" y="33997"/>
                    </a:cubicBezTo>
                    <a:cubicBezTo>
                      <a:pt x="10566" y="33987"/>
                      <a:pt x="10349" y="33947"/>
                      <a:pt x="10130" y="33947"/>
                    </a:cubicBezTo>
                    <a:cubicBezTo>
                      <a:pt x="10120" y="33947"/>
                      <a:pt x="10110" y="33947"/>
                      <a:pt x="10099" y="33948"/>
                    </a:cubicBezTo>
                    <a:cubicBezTo>
                      <a:pt x="9903" y="33950"/>
                      <a:pt x="9706" y="33991"/>
                      <a:pt x="9514" y="34036"/>
                    </a:cubicBezTo>
                    <a:cubicBezTo>
                      <a:pt x="9373" y="34064"/>
                      <a:pt x="9244" y="34130"/>
                      <a:pt x="9105" y="34173"/>
                    </a:cubicBezTo>
                    <a:cubicBezTo>
                      <a:pt x="8979" y="34212"/>
                      <a:pt x="8854" y="34230"/>
                      <a:pt x="8729" y="34230"/>
                    </a:cubicBezTo>
                    <a:cubicBezTo>
                      <a:pt x="8588" y="34230"/>
                      <a:pt x="8446" y="34207"/>
                      <a:pt x="8305" y="34165"/>
                    </a:cubicBezTo>
                    <a:cubicBezTo>
                      <a:pt x="8051" y="34091"/>
                      <a:pt x="7802" y="34001"/>
                      <a:pt x="7546" y="33935"/>
                    </a:cubicBezTo>
                    <a:cubicBezTo>
                      <a:pt x="7423" y="33904"/>
                      <a:pt x="7299" y="33890"/>
                      <a:pt x="7176" y="33890"/>
                    </a:cubicBezTo>
                    <a:cubicBezTo>
                      <a:pt x="7030" y="33890"/>
                      <a:pt x="6884" y="33909"/>
                      <a:pt x="6740" y="33942"/>
                    </a:cubicBezTo>
                    <a:cubicBezTo>
                      <a:pt x="6535" y="33991"/>
                      <a:pt x="6331" y="34044"/>
                      <a:pt x="6126" y="34091"/>
                    </a:cubicBezTo>
                    <a:cubicBezTo>
                      <a:pt x="6015" y="34117"/>
                      <a:pt x="5905" y="34129"/>
                      <a:pt x="5795" y="34129"/>
                    </a:cubicBezTo>
                    <a:cubicBezTo>
                      <a:pt x="5591" y="34129"/>
                      <a:pt x="5390" y="34085"/>
                      <a:pt x="5193" y="33997"/>
                    </a:cubicBezTo>
                    <a:cubicBezTo>
                      <a:pt x="4995" y="33907"/>
                      <a:pt x="4788" y="33845"/>
                      <a:pt x="4581" y="33786"/>
                    </a:cubicBezTo>
                    <a:cubicBezTo>
                      <a:pt x="4295" y="33704"/>
                      <a:pt x="4099" y="33457"/>
                      <a:pt x="4142" y="33170"/>
                    </a:cubicBezTo>
                    <a:cubicBezTo>
                      <a:pt x="4277" y="32262"/>
                      <a:pt x="4528" y="31394"/>
                      <a:pt x="4980" y="30592"/>
                    </a:cubicBezTo>
                    <a:cubicBezTo>
                      <a:pt x="5494" y="29682"/>
                      <a:pt x="6214" y="28968"/>
                      <a:pt x="7071" y="28383"/>
                    </a:cubicBezTo>
                    <a:cubicBezTo>
                      <a:pt x="7714" y="27949"/>
                      <a:pt x="8389" y="27581"/>
                      <a:pt x="9113" y="27311"/>
                    </a:cubicBezTo>
                    <a:cubicBezTo>
                      <a:pt x="9483" y="27176"/>
                      <a:pt x="9878" y="27086"/>
                      <a:pt x="10267" y="27030"/>
                    </a:cubicBezTo>
                    <a:cubicBezTo>
                      <a:pt x="11016" y="26926"/>
                      <a:pt x="11771" y="26830"/>
                      <a:pt x="12526" y="26777"/>
                    </a:cubicBezTo>
                    <a:cubicBezTo>
                      <a:pt x="12720" y="26762"/>
                      <a:pt x="12914" y="26755"/>
                      <a:pt x="13106" y="26755"/>
                    </a:cubicBezTo>
                    <a:close/>
                    <a:moveTo>
                      <a:pt x="10396" y="1"/>
                    </a:moveTo>
                    <a:cubicBezTo>
                      <a:pt x="10296" y="1"/>
                      <a:pt x="10193" y="10"/>
                      <a:pt x="10085" y="28"/>
                    </a:cubicBezTo>
                    <a:cubicBezTo>
                      <a:pt x="9768" y="81"/>
                      <a:pt x="9500" y="243"/>
                      <a:pt x="9263" y="454"/>
                    </a:cubicBezTo>
                    <a:cubicBezTo>
                      <a:pt x="8833" y="828"/>
                      <a:pt x="8542" y="1303"/>
                      <a:pt x="8358" y="1841"/>
                    </a:cubicBezTo>
                    <a:cubicBezTo>
                      <a:pt x="8221" y="2240"/>
                      <a:pt x="8143" y="2655"/>
                      <a:pt x="8109" y="3075"/>
                    </a:cubicBezTo>
                    <a:cubicBezTo>
                      <a:pt x="8088" y="3291"/>
                      <a:pt x="8012" y="3396"/>
                      <a:pt x="7869" y="3396"/>
                    </a:cubicBezTo>
                    <a:cubicBezTo>
                      <a:pt x="7811" y="3396"/>
                      <a:pt x="7742" y="3379"/>
                      <a:pt x="7661" y="3345"/>
                    </a:cubicBezTo>
                    <a:cubicBezTo>
                      <a:pt x="7628" y="3332"/>
                      <a:pt x="7597" y="3312"/>
                      <a:pt x="7560" y="3304"/>
                    </a:cubicBezTo>
                    <a:cubicBezTo>
                      <a:pt x="7421" y="3276"/>
                      <a:pt x="7278" y="3225"/>
                      <a:pt x="7139" y="3225"/>
                    </a:cubicBezTo>
                    <a:cubicBezTo>
                      <a:pt x="7126" y="3225"/>
                      <a:pt x="7114" y="3225"/>
                      <a:pt x="7102" y="3226"/>
                    </a:cubicBezTo>
                    <a:cubicBezTo>
                      <a:pt x="6588" y="3263"/>
                      <a:pt x="6177" y="3486"/>
                      <a:pt x="5930" y="3952"/>
                    </a:cubicBezTo>
                    <a:cubicBezTo>
                      <a:pt x="5829" y="4139"/>
                      <a:pt x="5750" y="4335"/>
                      <a:pt x="5690" y="4535"/>
                    </a:cubicBezTo>
                    <a:cubicBezTo>
                      <a:pt x="5510" y="5153"/>
                      <a:pt x="5563" y="5773"/>
                      <a:pt x="5707" y="6391"/>
                    </a:cubicBezTo>
                    <a:cubicBezTo>
                      <a:pt x="5840" y="6966"/>
                      <a:pt x="6079" y="7496"/>
                      <a:pt x="6374" y="8003"/>
                    </a:cubicBezTo>
                    <a:cubicBezTo>
                      <a:pt x="6494" y="8210"/>
                      <a:pt x="6431" y="8320"/>
                      <a:pt x="6192" y="8331"/>
                    </a:cubicBezTo>
                    <a:cubicBezTo>
                      <a:pt x="6164" y="8332"/>
                      <a:pt x="6136" y="8332"/>
                      <a:pt x="6109" y="8332"/>
                    </a:cubicBezTo>
                    <a:cubicBezTo>
                      <a:pt x="6051" y="8332"/>
                      <a:pt x="5993" y="8330"/>
                      <a:pt x="5935" y="8330"/>
                    </a:cubicBezTo>
                    <a:cubicBezTo>
                      <a:pt x="5894" y="8330"/>
                      <a:pt x="5854" y="8331"/>
                      <a:pt x="5813" y="8335"/>
                    </a:cubicBezTo>
                    <a:cubicBezTo>
                      <a:pt x="5412" y="8365"/>
                      <a:pt x="5095" y="8529"/>
                      <a:pt x="4948" y="8928"/>
                    </a:cubicBezTo>
                    <a:cubicBezTo>
                      <a:pt x="4870" y="9133"/>
                      <a:pt x="4841" y="9343"/>
                      <a:pt x="4876" y="9564"/>
                    </a:cubicBezTo>
                    <a:cubicBezTo>
                      <a:pt x="4921" y="9861"/>
                      <a:pt x="5034" y="10131"/>
                      <a:pt x="5177" y="10391"/>
                    </a:cubicBezTo>
                    <a:cubicBezTo>
                      <a:pt x="5453" y="10894"/>
                      <a:pt x="5817" y="11328"/>
                      <a:pt x="6216" y="11729"/>
                    </a:cubicBezTo>
                    <a:cubicBezTo>
                      <a:pt x="6402" y="11917"/>
                      <a:pt x="6599" y="12097"/>
                      <a:pt x="6785" y="12283"/>
                    </a:cubicBezTo>
                    <a:cubicBezTo>
                      <a:pt x="6895" y="12392"/>
                      <a:pt x="6881" y="12476"/>
                      <a:pt x="6752" y="12558"/>
                    </a:cubicBezTo>
                    <a:cubicBezTo>
                      <a:pt x="6672" y="12609"/>
                      <a:pt x="6591" y="12660"/>
                      <a:pt x="6517" y="12721"/>
                    </a:cubicBezTo>
                    <a:cubicBezTo>
                      <a:pt x="6445" y="12781"/>
                      <a:pt x="6395" y="12812"/>
                      <a:pt x="6345" y="12812"/>
                    </a:cubicBezTo>
                    <a:cubicBezTo>
                      <a:pt x="6299" y="12812"/>
                      <a:pt x="6251" y="12787"/>
                      <a:pt x="6185" y="12736"/>
                    </a:cubicBezTo>
                    <a:cubicBezTo>
                      <a:pt x="5982" y="12581"/>
                      <a:pt x="5765" y="12496"/>
                      <a:pt x="5531" y="12496"/>
                    </a:cubicBezTo>
                    <a:cubicBezTo>
                      <a:pt x="5436" y="12496"/>
                      <a:pt x="5338" y="12510"/>
                      <a:pt x="5236" y="12539"/>
                    </a:cubicBezTo>
                    <a:cubicBezTo>
                      <a:pt x="5189" y="12552"/>
                      <a:pt x="5145" y="12559"/>
                      <a:pt x="5103" y="12559"/>
                    </a:cubicBezTo>
                    <a:cubicBezTo>
                      <a:pt x="4932" y="12559"/>
                      <a:pt x="4805" y="12451"/>
                      <a:pt x="4757" y="12261"/>
                    </a:cubicBezTo>
                    <a:cubicBezTo>
                      <a:pt x="4635" y="11764"/>
                      <a:pt x="4418" y="11312"/>
                      <a:pt x="4144" y="10882"/>
                    </a:cubicBezTo>
                    <a:cubicBezTo>
                      <a:pt x="3904" y="10503"/>
                      <a:pt x="3620" y="10166"/>
                      <a:pt x="3225" y="9933"/>
                    </a:cubicBezTo>
                    <a:cubicBezTo>
                      <a:pt x="3030" y="9820"/>
                      <a:pt x="2829" y="9769"/>
                      <a:pt x="2621" y="9769"/>
                    </a:cubicBezTo>
                    <a:cubicBezTo>
                      <a:pt x="2517" y="9769"/>
                      <a:pt x="2410" y="9782"/>
                      <a:pt x="2302" y="9806"/>
                    </a:cubicBezTo>
                    <a:cubicBezTo>
                      <a:pt x="1807" y="9916"/>
                      <a:pt x="1431" y="10203"/>
                      <a:pt x="1159" y="10624"/>
                    </a:cubicBezTo>
                    <a:cubicBezTo>
                      <a:pt x="835" y="11129"/>
                      <a:pt x="717" y="11698"/>
                      <a:pt x="692" y="12289"/>
                    </a:cubicBezTo>
                    <a:cubicBezTo>
                      <a:pt x="657" y="13057"/>
                      <a:pt x="819" y="13795"/>
                      <a:pt x="1044" y="14524"/>
                    </a:cubicBezTo>
                    <a:cubicBezTo>
                      <a:pt x="1132" y="14806"/>
                      <a:pt x="1236" y="15078"/>
                      <a:pt x="1332" y="15358"/>
                    </a:cubicBezTo>
                    <a:cubicBezTo>
                      <a:pt x="1400" y="15553"/>
                      <a:pt x="1347" y="15661"/>
                      <a:pt x="1163" y="15692"/>
                    </a:cubicBezTo>
                    <a:cubicBezTo>
                      <a:pt x="555" y="15792"/>
                      <a:pt x="1" y="16310"/>
                      <a:pt x="68" y="17120"/>
                    </a:cubicBezTo>
                    <a:cubicBezTo>
                      <a:pt x="123" y="17824"/>
                      <a:pt x="410" y="18442"/>
                      <a:pt x="870" y="18976"/>
                    </a:cubicBezTo>
                    <a:cubicBezTo>
                      <a:pt x="1328" y="19508"/>
                      <a:pt x="1918" y="19855"/>
                      <a:pt x="2558" y="20119"/>
                    </a:cubicBezTo>
                    <a:cubicBezTo>
                      <a:pt x="2681" y="20170"/>
                      <a:pt x="2806" y="20213"/>
                      <a:pt x="2928" y="20262"/>
                    </a:cubicBezTo>
                    <a:cubicBezTo>
                      <a:pt x="3037" y="20305"/>
                      <a:pt x="3047" y="20346"/>
                      <a:pt x="2967" y="20432"/>
                    </a:cubicBezTo>
                    <a:cubicBezTo>
                      <a:pt x="2924" y="20479"/>
                      <a:pt x="2873" y="20524"/>
                      <a:pt x="2830" y="20571"/>
                    </a:cubicBezTo>
                    <a:cubicBezTo>
                      <a:pt x="2685" y="20739"/>
                      <a:pt x="2583" y="20925"/>
                      <a:pt x="2548" y="21148"/>
                    </a:cubicBezTo>
                    <a:cubicBezTo>
                      <a:pt x="2497" y="21492"/>
                      <a:pt x="2597" y="21803"/>
                      <a:pt x="2795" y="22081"/>
                    </a:cubicBezTo>
                    <a:cubicBezTo>
                      <a:pt x="3008" y="22382"/>
                      <a:pt x="3303" y="22591"/>
                      <a:pt x="3628" y="22758"/>
                    </a:cubicBezTo>
                    <a:cubicBezTo>
                      <a:pt x="4146" y="23027"/>
                      <a:pt x="4712" y="23108"/>
                      <a:pt x="5285" y="23157"/>
                    </a:cubicBezTo>
                    <a:cubicBezTo>
                      <a:pt x="5766" y="23198"/>
                      <a:pt x="6243" y="23231"/>
                      <a:pt x="6726" y="23270"/>
                    </a:cubicBezTo>
                    <a:cubicBezTo>
                      <a:pt x="7411" y="23323"/>
                      <a:pt x="8006" y="23583"/>
                      <a:pt x="8501" y="24058"/>
                    </a:cubicBezTo>
                    <a:cubicBezTo>
                      <a:pt x="8753" y="24301"/>
                      <a:pt x="8999" y="24551"/>
                      <a:pt x="9244" y="24796"/>
                    </a:cubicBezTo>
                    <a:cubicBezTo>
                      <a:pt x="9514" y="25068"/>
                      <a:pt x="9715" y="25385"/>
                      <a:pt x="9880" y="25731"/>
                    </a:cubicBezTo>
                    <a:cubicBezTo>
                      <a:pt x="9979" y="25938"/>
                      <a:pt x="9968" y="26140"/>
                      <a:pt x="9940" y="26347"/>
                    </a:cubicBezTo>
                    <a:cubicBezTo>
                      <a:pt x="9921" y="26482"/>
                      <a:pt x="9848" y="26597"/>
                      <a:pt x="9727" y="26666"/>
                    </a:cubicBezTo>
                    <a:cubicBezTo>
                      <a:pt x="9576" y="26750"/>
                      <a:pt x="9426" y="26842"/>
                      <a:pt x="9265" y="26902"/>
                    </a:cubicBezTo>
                    <a:cubicBezTo>
                      <a:pt x="8792" y="27075"/>
                      <a:pt x="8315" y="27249"/>
                      <a:pt x="7886" y="27517"/>
                    </a:cubicBezTo>
                    <a:cubicBezTo>
                      <a:pt x="7489" y="27769"/>
                      <a:pt x="7086" y="28012"/>
                      <a:pt x="6705" y="28283"/>
                    </a:cubicBezTo>
                    <a:cubicBezTo>
                      <a:pt x="4682" y="29731"/>
                      <a:pt x="3814" y="31756"/>
                      <a:pt x="3790" y="34187"/>
                    </a:cubicBezTo>
                    <a:cubicBezTo>
                      <a:pt x="3786" y="34553"/>
                      <a:pt x="3898" y="34922"/>
                      <a:pt x="3957" y="35288"/>
                    </a:cubicBezTo>
                    <a:cubicBezTo>
                      <a:pt x="4219" y="36896"/>
                      <a:pt x="5009" y="38201"/>
                      <a:pt x="6237" y="39255"/>
                    </a:cubicBezTo>
                    <a:cubicBezTo>
                      <a:pt x="6854" y="39787"/>
                      <a:pt x="7560" y="40190"/>
                      <a:pt x="8283" y="40566"/>
                    </a:cubicBezTo>
                    <a:cubicBezTo>
                      <a:pt x="9093" y="40988"/>
                      <a:pt x="9903" y="41409"/>
                      <a:pt x="10664" y="41925"/>
                    </a:cubicBezTo>
                    <a:cubicBezTo>
                      <a:pt x="11190" y="42281"/>
                      <a:pt x="11617" y="42714"/>
                      <a:pt x="11816" y="43334"/>
                    </a:cubicBezTo>
                    <a:cubicBezTo>
                      <a:pt x="11896" y="43578"/>
                      <a:pt x="11953" y="43832"/>
                      <a:pt x="12018" y="44081"/>
                    </a:cubicBezTo>
                    <a:cubicBezTo>
                      <a:pt x="12067" y="44259"/>
                      <a:pt x="12098" y="44443"/>
                      <a:pt x="12164" y="44617"/>
                    </a:cubicBezTo>
                    <a:cubicBezTo>
                      <a:pt x="12250" y="44850"/>
                      <a:pt x="12421" y="44955"/>
                      <a:pt x="12654" y="44955"/>
                    </a:cubicBezTo>
                    <a:cubicBezTo>
                      <a:pt x="12675" y="44955"/>
                      <a:pt x="12696" y="44954"/>
                      <a:pt x="12718" y="44953"/>
                    </a:cubicBezTo>
                    <a:cubicBezTo>
                      <a:pt x="12982" y="44932"/>
                      <a:pt x="13187" y="44810"/>
                      <a:pt x="13281" y="44566"/>
                    </a:cubicBezTo>
                    <a:cubicBezTo>
                      <a:pt x="13389" y="44288"/>
                      <a:pt x="13485" y="43997"/>
                      <a:pt x="13545" y="43707"/>
                    </a:cubicBezTo>
                    <a:cubicBezTo>
                      <a:pt x="13716" y="42860"/>
                      <a:pt x="14027" y="42086"/>
                      <a:pt x="14602" y="41426"/>
                    </a:cubicBezTo>
                    <a:cubicBezTo>
                      <a:pt x="14954" y="41016"/>
                      <a:pt x="15361" y="40673"/>
                      <a:pt x="15818" y="40386"/>
                    </a:cubicBezTo>
                    <a:cubicBezTo>
                      <a:pt x="16290" y="40096"/>
                      <a:pt x="16765" y="39809"/>
                      <a:pt x="17233" y="39515"/>
                    </a:cubicBezTo>
                    <a:cubicBezTo>
                      <a:pt x="17471" y="39363"/>
                      <a:pt x="17716" y="39218"/>
                      <a:pt x="17931" y="39036"/>
                    </a:cubicBezTo>
                    <a:cubicBezTo>
                      <a:pt x="18874" y="38238"/>
                      <a:pt x="19605" y="37276"/>
                      <a:pt x="20106" y="36147"/>
                    </a:cubicBezTo>
                    <a:cubicBezTo>
                      <a:pt x="20388" y="35505"/>
                      <a:pt x="20583" y="34832"/>
                      <a:pt x="20593" y="34126"/>
                    </a:cubicBezTo>
                    <a:cubicBezTo>
                      <a:pt x="20599" y="33639"/>
                      <a:pt x="20589" y="33152"/>
                      <a:pt x="20550" y="32667"/>
                    </a:cubicBezTo>
                    <a:cubicBezTo>
                      <a:pt x="20521" y="32290"/>
                      <a:pt x="20474" y="31912"/>
                      <a:pt x="20376" y="31548"/>
                    </a:cubicBezTo>
                    <a:cubicBezTo>
                      <a:pt x="20088" y="30463"/>
                      <a:pt x="19547" y="29510"/>
                      <a:pt x="18823" y="28653"/>
                    </a:cubicBezTo>
                    <a:cubicBezTo>
                      <a:pt x="18524" y="28299"/>
                      <a:pt x="18173" y="28023"/>
                      <a:pt x="17780" y="27777"/>
                    </a:cubicBezTo>
                    <a:cubicBezTo>
                      <a:pt x="17233" y="27431"/>
                      <a:pt x="16630" y="27206"/>
                      <a:pt x="16051" y="26922"/>
                    </a:cubicBezTo>
                    <a:cubicBezTo>
                      <a:pt x="15697" y="26748"/>
                      <a:pt x="15456" y="26318"/>
                      <a:pt x="15527" y="25930"/>
                    </a:cubicBezTo>
                    <a:cubicBezTo>
                      <a:pt x="15646" y="25295"/>
                      <a:pt x="15983" y="24790"/>
                      <a:pt x="16507" y="24428"/>
                    </a:cubicBezTo>
                    <a:cubicBezTo>
                      <a:pt x="16802" y="24227"/>
                      <a:pt x="17129" y="24064"/>
                      <a:pt x="17458" y="23921"/>
                    </a:cubicBezTo>
                    <a:cubicBezTo>
                      <a:pt x="18148" y="23620"/>
                      <a:pt x="18884" y="23450"/>
                      <a:pt x="19609" y="23245"/>
                    </a:cubicBezTo>
                    <a:cubicBezTo>
                      <a:pt x="20212" y="23074"/>
                      <a:pt x="20812" y="22891"/>
                      <a:pt x="21366" y="22593"/>
                    </a:cubicBezTo>
                    <a:cubicBezTo>
                      <a:pt x="21796" y="22364"/>
                      <a:pt x="22180" y="22081"/>
                      <a:pt x="22471" y="21682"/>
                    </a:cubicBezTo>
                    <a:cubicBezTo>
                      <a:pt x="22676" y="21400"/>
                      <a:pt x="22786" y="21089"/>
                      <a:pt x="22762" y="20735"/>
                    </a:cubicBezTo>
                    <a:cubicBezTo>
                      <a:pt x="22737" y="20314"/>
                      <a:pt x="22463" y="19996"/>
                      <a:pt x="22047" y="19921"/>
                    </a:cubicBezTo>
                    <a:cubicBezTo>
                      <a:pt x="21982" y="19911"/>
                      <a:pt x="21917" y="19904"/>
                      <a:pt x="21851" y="19890"/>
                    </a:cubicBezTo>
                    <a:cubicBezTo>
                      <a:pt x="21796" y="19878"/>
                      <a:pt x="21743" y="19853"/>
                      <a:pt x="21644" y="19821"/>
                    </a:cubicBezTo>
                    <a:cubicBezTo>
                      <a:pt x="21722" y="19714"/>
                      <a:pt x="21767" y="19634"/>
                      <a:pt x="21824" y="19577"/>
                    </a:cubicBezTo>
                    <a:cubicBezTo>
                      <a:pt x="22043" y="19321"/>
                      <a:pt x="22271" y="19074"/>
                      <a:pt x="22485" y="18812"/>
                    </a:cubicBezTo>
                    <a:cubicBezTo>
                      <a:pt x="22839" y="18380"/>
                      <a:pt x="23115" y="17901"/>
                      <a:pt x="23279" y="17365"/>
                    </a:cubicBezTo>
                    <a:cubicBezTo>
                      <a:pt x="23379" y="17040"/>
                      <a:pt x="23437" y="16713"/>
                      <a:pt x="23373" y="16371"/>
                    </a:cubicBezTo>
                    <a:cubicBezTo>
                      <a:pt x="23276" y="15836"/>
                      <a:pt x="22834" y="15469"/>
                      <a:pt x="22319" y="15469"/>
                    </a:cubicBezTo>
                    <a:cubicBezTo>
                      <a:pt x="22248" y="15469"/>
                      <a:pt x="22174" y="15477"/>
                      <a:pt x="22101" y="15491"/>
                    </a:cubicBezTo>
                    <a:cubicBezTo>
                      <a:pt x="21964" y="15518"/>
                      <a:pt x="21837" y="15579"/>
                      <a:pt x="21704" y="15610"/>
                    </a:cubicBezTo>
                    <a:cubicBezTo>
                      <a:pt x="21669" y="15619"/>
                      <a:pt x="21629" y="15625"/>
                      <a:pt x="21590" y="15625"/>
                    </a:cubicBezTo>
                    <a:cubicBezTo>
                      <a:pt x="21551" y="15625"/>
                      <a:pt x="21514" y="15619"/>
                      <a:pt x="21483" y="15604"/>
                    </a:cubicBezTo>
                    <a:cubicBezTo>
                      <a:pt x="21401" y="15565"/>
                      <a:pt x="21421" y="15475"/>
                      <a:pt x="21438" y="15393"/>
                    </a:cubicBezTo>
                    <a:cubicBezTo>
                      <a:pt x="21552" y="14698"/>
                      <a:pt x="21622" y="13998"/>
                      <a:pt x="21522" y="13294"/>
                    </a:cubicBezTo>
                    <a:cubicBezTo>
                      <a:pt x="21428" y="12639"/>
                      <a:pt x="21180" y="12054"/>
                      <a:pt x="20709" y="11578"/>
                    </a:cubicBezTo>
                    <a:cubicBezTo>
                      <a:pt x="20382" y="11246"/>
                      <a:pt x="19985" y="11033"/>
                      <a:pt x="19513" y="11015"/>
                    </a:cubicBezTo>
                    <a:cubicBezTo>
                      <a:pt x="19488" y="11014"/>
                      <a:pt x="19463" y="11013"/>
                      <a:pt x="19439" y="11013"/>
                    </a:cubicBezTo>
                    <a:cubicBezTo>
                      <a:pt x="18620" y="11013"/>
                      <a:pt x="17969" y="11542"/>
                      <a:pt x="17784" y="12353"/>
                    </a:cubicBezTo>
                    <a:cubicBezTo>
                      <a:pt x="17712" y="12660"/>
                      <a:pt x="17712" y="12971"/>
                      <a:pt x="17735" y="13286"/>
                    </a:cubicBezTo>
                    <a:cubicBezTo>
                      <a:pt x="17749" y="13507"/>
                      <a:pt x="17778" y="13728"/>
                      <a:pt x="17788" y="13951"/>
                    </a:cubicBezTo>
                    <a:cubicBezTo>
                      <a:pt x="17794" y="14084"/>
                      <a:pt x="17765" y="14144"/>
                      <a:pt x="17688" y="14144"/>
                    </a:cubicBezTo>
                    <a:cubicBezTo>
                      <a:pt x="17656" y="14144"/>
                      <a:pt x="17614" y="14133"/>
                      <a:pt x="17563" y="14112"/>
                    </a:cubicBezTo>
                    <a:cubicBezTo>
                      <a:pt x="17434" y="14060"/>
                      <a:pt x="17307" y="14036"/>
                      <a:pt x="17181" y="14036"/>
                    </a:cubicBezTo>
                    <a:cubicBezTo>
                      <a:pt x="17014" y="14036"/>
                      <a:pt x="16850" y="14079"/>
                      <a:pt x="16689" y="14155"/>
                    </a:cubicBezTo>
                    <a:cubicBezTo>
                      <a:pt x="16300" y="14342"/>
                      <a:pt x="16018" y="14644"/>
                      <a:pt x="15816" y="15017"/>
                    </a:cubicBezTo>
                    <a:cubicBezTo>
                      <a:pt x="15578" y="15457"/>
                      <a:pt x="15498" y="15935"/>
                      <a:pt x="15476" y="16426"/>
                    </a:cubicBezTo>
                    <a:cubicBezTo>
                      <a:pt x="15445" y="17128"/>
                      <a:pt x="15554" y="17818"/>
                      <a:pt x="15631" y="18511"/>
                    </a:cubicBezTo>
                    <a:cubicBezTo>
                      <a:pt x="15640" y="18583"/>
                      <a:pt x="15672" y="18654"/>
                      <a:pt x="15601" y="18710"/>
                    </a:cubicBezTo>
                    <a:cubicBezTo>
                      <a:pt x="15577" y="18728"/>
                      <a:pt x="15556" y="18736"/>
                      <a:pt x="15536" y="18736"/>
                    </a:cubicBezTo>
                    <a:cubicBezTo>
                      <a:pt x="15485" y="18736"/>
                      <a:pt x="15442" y="18688"/>
                      <a:pt x="15392" y="18669"/>
                    </a:cubicBezTo>
                    <a:cubicBezTo>
                      <a:pt x="15251" y="18622"/>
                      <a:pt x="15110" y="18552"/>
                      <a:pt x="14965" y="18534"/>
                    </a:cubicBezTo>
                    <a:cubicBezTo>
                      <a:pt x="14604" y="18491"/>
                      <a:pt x="14563" y="18442"/>
                      <a:pt x="14676" y="18086"/>
                    </a:cubicBezTo>
                    <a:cubicBezTo>
                      <a:pt x="14872" y="17468"/>
                      <a:pt x="14987" y="16838"/>
                      <a:pt x="14944" y="16187"/>
                    </a:cubicBezTo>
                    <a:cubicBezTo>
                      <a:pt x="14922" y="15864"/>
                      <a:pt x="14852" y="15555"/>
                      <a:pt x="14694" y="15270"/>
                    </a:cubicBezTo>
                    <a:cubicBezTo>
                      <a:pt x="14519" y="14958"/>
                      <a:pt x="14221" y="14785"/>
                      <a:pt x="13887" y="14785"/>
                    </a:cubicBezTo>
                    <a:cubicBezTo>
                      <a:pt x="13817" y="14785"/>
                      <a:pt x="13744" y="14792"/>
                      <a:pt x="13671" y="14808"/>
                    </a:cubicBezTo>
                    <a:cubicBezTo>
                      <a:pt x="13635" y="14816"/>
                      <a:pt x="13602" y="14831"/>
                      <a:pt x="13565" y="14837"/>
                    </a:cubicBezTo>
                    <a:cubicBezTo>
                      <a:pt x="13561" y="14837"/>
                      <a:pt x="13556" y="14837"/>
                      <a:pt x="13552" y="14837"/>
                    </a:cubicBezTo>
                    <a:cubicBezTo>
                      <a:pt x="13490" y="14837"/>
                      <a:pt x="13462" y="14796"/>
                      <a:pt x="13481" y="14738"/>
                    </a:cubicBezTo>
                    <a:cubicBezTo>
                      <a:pt x="13504" y="14669"/>
                      <a:pt x="13543" y="14608"/>
                      <a:pt x="13581" y="14546"/>
                    </a:cubicBezTo>
                    <a:cubicBezTo>
                      <a:pt x="13989" y="13891"/>
                      <a:pt x="14379" y="13231"/>
                      <a:pt x="14627" y="12496"/>
                    </a:cubicBezTo>
                    <a:cubicBezTo>
                      <a:pt x="14793" y="12003"/>
                      <a:pt x="14899" y="11498"/>
                      <a:pt x="14870" y="10974"/>
                    </a:cubicBezTo>
                    <a:cubicBezTo>
                      <a:pt x="14852" y="10638"/>
                      <a:pt x="14787" y="10315"/>
                      <a:pt x="14594" y="10033"/>
                    </a:cubicBezTo>
                    <a:cubicBezTo>
                      <a:pt x="14403" y="9749"/>
                      <a:pt x="14148" y="9607"/>
                      <a:pt x="13830" y="9607"/>
                    </a:cubicBezTo>
                    <a:cubicBezTo>
                      <a:pt x="13771" y="9607"/>
                      <a:pt x="13709" y="9612"/>
                      <a:pt x="13645" y="9622"/>
                    </a:cubicBezTo>
                    <a:cubicBezTo>
                      <a:pt x="13596" y="9630"/>
                      <a:pt x="13551" y="9636"/>
                      <a:pt x="13502" y="9642"/>
                    </a:cubicBezTo>
                    <a:cubicBezTo>
                      <a:pt x="13483" y="9644"/>
                      <a:pt x="13465" y="9645"/>
                      <a:pt x="13448" y="9645"/>
                    </a:cubicBezTo>
                    <a:cubicBezTo>
                      <a:pt x="13294" y="9645"/>
                      <a:pt x="13248" y="9567"/>
                      <a:pt x="13303" y="9401"/>
                    </a:cubicBezTo>
                    <a:cubicBezTo>
                      <a:pt x="13324" y="9333"/>
                      <a:pt x="13358" y="9268"/>
                      <a:pt x="13389" y="9204"/>
                    </a:cubicBezTo>
                    <a:cubicBezTo>
                      <a:pt x="13575" y="8805"/>
                      <a:pt x="13776" y="8414"/>
                      <a:pt x="13942" y="8007"/>
                    </a:cubicBezTo>
                    <a:cubicBezTo>
                      <a:pt x="14173" y="7441"/>
                      <a:pt x="14312" y="6851"/>
                      <a:pt x="14298" y="6234"/>
                    </a:cubicBezTo>
                    <a:cubicBezTo>
                      <a:pt x="14285" y="5667"/>
                      <a:pt x="14081" y="5176"/>
                      <a:pt x="13702" y="4763"/>
                    </a:cubicBezTo>
                    <a:cubicBezTo>
                      <a:pt x="13541" y="4587"/>
                      <a:pt x="13334" y="4478"/>
                      <a:pt x="13095" y="4429"/>
                    </a:cubicBezTo>
                    <a:cubicBezTo>
                      <a:pt x="13022" y="4414"/>
                      <a:pt x="12950" y="4408"/>
                      <a:pt x="12879" y="4408"/>
                    </a:cubicBezTo>
                    <a:cubicBezTo>
                      <a:pt x="12730" y="4408"/>
                      <a:pt x="12584" y="4436"/>
                      <a:pt x="12438" y="4476"/>
                    </a:cubicBezTo>
                    <a:cubicBezTo>
                      <a:pt x="12406" y="4485"/>
                      <a:pt x="12377" y="4489"/>
                      <a:pt x="12353" y="4489"/>
                    </a:cubicBezTo>
                    <a:cubicBezTo>
                      <a:pt x="12268" y="4489"/>
                      <a:pt x="12232" y="4435"/>
                      <a:pt x="12233" y="4321"/>
                    </a:cubicBezTo>
                    <a:cubicBezTo>
                      <a:pt x="12235" y="4169"/>
                      <a:pt x="12241" y="4018"/>
                      <a:pt x="12262" y="3870"/>
                    </a:cubicBezTo>
                    <a:cubicBezTo>
                      <a:pt x="12333" y="3330"/>
                      <a:pt x="12368" y="2790"/>
                      <a:pt x="12274" y="2250"/>
                    </a:cubicBezTo>
                    <a:cubicBezTo>
                      <a:pt x="12178" y="1687"/>
                      <a:pt x="11990" y="1156"/>
                      <a:pt x="11652" y="689"/>
                    </a:cubicBezTo>
                    <a:cubicBezTo>
                      <a:pt x="11328" y="240"/>
                      <a:pt x="10911" y="1"/>
                      <a:pt x="103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a:off x="3012100" y="3411825"/>
                <a:ext cx="405475" cy="447225"/>
              </a:xfrm>
              <a:custGeom>
                <a:rect b="b" l="l" r="r" t="t"/>
                <a:pathLst>
                  <a:path extrusionOk="0" h="17889" w="16219">
                    <a:moveTo>
                      <a:pt x="9008" y="0"/>
                    </a:moveTo>
                    <a:cubicBezTo>
                      <a:pt x="8816" y="0"/>
                      <a:pt x="8622" y="7"/>
                      <a:pt x="8428" y="22"/>
                    </a:cubicBezTo>
                    <a:cubicBezTo>
                      <a:pt x="7673" y="75"/>
                      <a:pt x="6918" y="171"/>
                      <a:pt x="6169" y="275"/>
                    </a:cubicBezTo>
                    <a:cubicBezTo>
                      <a:pt x="5780" y="331"/>
                      <a:pt x="5385" y="421"/>
                      <a:pt x="5015" y="556"/>
                    </a:cubicBezTo>
                    <a:cubicBezTo>
                      <a:pt x="4291" y="826"/>
                      <a:pt x="3616" y="1194"/>
                      <a:pt x="2973" y="1628"/>
                    </a:cubicBezTo>
                    <a:cubicBezTo>
                      <a:pt x="2116" y="2213"/>
                      <a:pt x="1396" y="2927"/>
                      <a:pt x="882" y="3837"/>
                    </a:cubicBezTo>
                    <a:cubicBezTo>
                      <a:pt x="430" y="4639"/>
                      <a:pt x="179" y="5507"/>
                      <a:pt x="44" y="6415"/>
                    </a:cubicBezTo>
                    <a:cubicBezTo>
                      <a:pt x="1" y="6702"/>
                      <a:pt x="197" y="6949"/>
                      <a:pt x="483" y="7031"/>
                    </a:cubicBezTo>
                    <a:cubicBezTo>
                      <a:pt x="690" y="7090"/>
                      <a:pt x="897" y="7152"/>
                      <a:pt x="1095" y="7242"/>
                    </a:cubicBezTo>
                    <a:cubicBezTo>
                      <a:pt x="1292" y="7330"/>
                      <a:pt x="1493" y="7374"/>
                      <a:pt x="1697" y="7374"/>
                    </a:cubicBezTo>
                    <a:cubicBezTo>
                      <a:pt x="1807" y="7374"/>
                      <a:pt x="1917" y="7362"/>
                      <a:pt x="2028" y="7336"/>
                    </a:cubicBezTo>
                    <a:cubicBezTo>
                      <a:pt x="2233" y="7289"/>
                      <a:pt x="2437" y="7236"/>
                      <a:pt x="2642" y="7187"/>
                    </a:cubicBezTo>
                    <a:cubicBezTo>
                      <a:pt x="2786" y="7154"/>
                      <a:pt x="2932" y="7135"/>
                      <a:pt x="3078" y="7135"/>
                    </a:cubicBezTo>
                    <a:cubicBezTo>
                      <a:pt x="3201" y="7135"/>
                      <a:pt x="3325" y="7149"/>
                      <a:pt x="3448" y="7180"/>
                    </a:cubicBezTo>
                    <a:cubicBezTo>
                      <a:pt x="3704" y="7246"/>
                      <a:pt x="3953" y="7336"/>
                      <a:pt x="4207" y="7410"/>
                    </a:cubicBezTo>
                    <a:cubicBezTo>
                      <a:pt x="4348" y="7452"/>
                      <a:pt x="4490" y="7475"/>
                      <a:pt x="4631" y="7475"/>
                    </a:cubicBezTo>
                    <a:cubicBezTo>
                      <a:pt x="4756" y="7475"/>
                      <a:pt x="4881" y="7457"/>
                      <a:pt x="5007" y="7418"/>
                    </a:cubicBezTo>
                    <a:cubicBezTo>
                      <a:pt x="5146" y="7375"/>
                      <a:pt x="5275" y="7309"/>
                      <a:pt x="5416" y="7281"/>
                    </a:cubicBezTo>
                    <a:cubicBezTo>
                      <a:pt x="5608" y="7236"/>
                      <a:pt x="5805" y="7195"/>
                      <a:pt x="6001" y="7193"/>
                    </a:cubicBezTo>
                    <a:cubicBezTo>
                      <a:pt x="6012" y="7192"/>
                      <a:pt x="6022" y="7192"/>
                      <a:pt x="6032" y="7192"/>
                    </a:cubicBezTo>
                    <a:cubicBezTo>
                      <a:pt x="6251" y="7192"/>
                      <a:pt x="6468" y="7232"/>
                      <a:pt x="6685" y="7242"/>
                    </a:cubicBezTo>
                    <a:cubicBezTo>
                      <a:pt x="6785" y="7252"/>
                      <a:pt x="6852" y="7287"/>
                      <a:pt x="6906" y="7405"/>
                    </a:cubicBezTo>
                    <a:cubicBezTo>
                      <a:pt x="6838" y="7436"/>
                      <a:pt x="6783" y="7479"/>
                      <a:pt x="6724" y="7485"/>
                    </a:cubicBezTo>
                    <a:cubicBezTo>
                      <a:pt x="6509" y="7508"/>
                      <a:pt x="6292" y="7516"/>
                      <a:pt x="6079" y="7538"/>
                    </a:cubicBezTo>
                    <a:cubicBezTo>
                      <a:pt x="5891" y="7559"/>
                      <a:pt x="5698" y="7579"/>
                      <a:pt x="5512" y="7612"/>
                    </a:cubicBezTo>
                    <a:cubicBezTo>
                      <a:pt x="5406" y="7633"/>
                      <a:pt x="5308" y="7680"/>
                      <a:pt x="5205" y="7716"/>
                    </a:cubicBezTo>
                    <a:cubicBezTo>
                      <a:pt x="5013" y="7787"/>
                      <a:pt x="4819" y="7822"/>
                      <a:pt x="4625" y="7822"/>
                    </a:cubicBezTo>
                    <a:cubicBezTo>
                      <a:pt x="4458" y="7822"/>
                      <a:pt x="4291" y="7796"/>
                      <a:pt x="4125" y="7745"/>
                    </a:cubicBezTo>
                    <a:cubicBezTo>
                      <a:pt x="3947" y="7690"/>
                      <a:pt x="3769" y="7633"/>
                      <a:pt x="3593" y="7573"/>
                    </a:cubicBezTo>
                    <a:cubicBezTo>
                      <a:pt x="3416" y="7515"/>
                      <a:pt x="3237" y="7484"/>
                      <a:pt x="3056" y="7484"/>
                    </a:cubicBezTo>
                    <a:cubicBezTo>
                      <a:pt x="2933" y="7484"/>
                      <a:pt x="2809" y="7498"/>
                      <a:pt x="2685" y="7528"/>
                    </a:cubicBezTo>
                    <a:cubicBezTo>
                      <a:pt x="2480" y="7579"/>
                      <a:pt x="2276" y="7628"/>
                      <a:pt x="2069" y="7671"/>
                    </a:cubicBezTo>
                    <a:cubicBezTo>
                      <a:pt x="1941" y="7698"/>
                      <a:pt x="1814" y="7712"/>
                      <a:pt x="1689" y="7712"/>
                    </a:cubicBezTo>
                    <a:cubicBezTo>
                      <a:pt x="1440" y="7712"/>
                      <a:pt x="1196" y="7657"/>
                      <a:pt x="962" y="7538"/>
                    </a:cubicBezTo>
                    <a:cubicBezTo>
                      <a:pt x="864" y="7489"/>
                      <a:pt x="766" y="7446"/>
                      <a:pt x="663" y="7414"/>
                    </a:cubicBezTo>
                    <a:cubicBezTo>
                      <a:pt x="634" y="7404"/>
                      <a:pt x="602" y="7400"/>
                      <a:pt x="571" y="7400"/>
                    </a:cubicBezTo>
                    <a:cubicBezTo>
                      <a:pt x="544" y="7400"/>
                      <a:pt x="517" y="7403"/>
                      <a:pt x="492" y="7407"/>
                    </a:cubicBezTo>
                    <a:cubicBezTo>
                      <a:pt x="209" y="7461"/>
                      <a:pt x="50" y="7680"/>
                      <a:pt x="60" y="8007"/>
                    </a:cubicBezTo>
                    <a:cubicBezTo>
                      <a:pt x="64" y="8167"/>
                      <a:pt x="101" y="8328"/>
                      <a:pt x="134" y="8488"/>
                    </a:cubicBezTo>
                    <a:cubicBezTo>
                      <a:pt x="281" y="9216"/>
                      <a:pt x="502" y="9920"/>
                      <a:pt x="893" y="10558"/>
                    </a:cubicBezTo>
                    <a:cubicBezTo>
                      <a:pt x="987" y="10718"/>
                      <a:pt x="1114" y="10861"/>
                      <a:pt x="1247" y="10988"/>
                    </a:cubicBezTo>
                    <a:cubicBezTo>
                      <a:pt x="1435" y="11170"/>
                      <a:pt x="1672" y="11305"/>
                      <a:pt x="1932" y="11317"/>
                    </a:cubicBezTo>
                    <a:cubicBezTo>
                      <a:pt x="2210" y="11334"/>
                      <a:pt x="2480" y="11366"/>
                      <a:pt x="2750" y="11440"/>
                    </a:cubicBezTo>
                    <a:cubicBezTo>
                      <a:pt x="2878" y="11476"/>
                      <a:pt x="3009" y="11493"/>
                      <a:pt x="3141" y="11493"/>
                    </a:cubicBezTo>
                    <a:cubicBezTo>
                      <a:pt x="3266" y="11493"/>
                      <a:pt x="3392" y="11477"/>
                      <a:pt x="3513" y="11446"/>
                    </a:cubicBezTo>
                    <a:cubicBezTo>
                      <a:pt x="3683" y="11403"/>
                      <a:pt x="3855" y="11368"/>
                      <a:pt x="4023" y="11321"/>
                    </a:cubicBezTo>
                    <a:cubicBezTo>
                      <a:pt x="4162" y="11280"/>
                      <a:pt x="4305" y="11260"/>
                      <a:pt x="4447" y="11260"/>
                    </a:cubicBezTo>
                    <a:cubicBezTo>
                      <a:pt x="4669" y="11260"/>
                      <a:pt x="4890" y="11308"/>
                      <a:pt x="5097" y="11395"/>
                    </a:cubicBezTo>
                    <a:cubicBezTo>
                      <a:pt x="5242" y="11456"/>
                      <a:pt x="5412" y="11456"/>
                      <a:pt x="5570" y="11479"/>
                    </a:cubicBezTo>
                    <a:cubicBezTo>
                      <a:pt x="5591" y="11482"/>
                      <a:pt x="5613" y="11483"/>
                      <a:pt x="5635" y="11483"/>
                    </a:cubicBezTo>
                    <a:cubicBezTo>
                      <a:pt x="5655" y="11483"/>
                      <a:pt x="5675" y="11482"/>
                      <a:pt x="5694" y="11482"/>
                    </a:cubicBezTo>
                    <a:cubicBezTo>
                      <a:pt x="5722" y="11482"/>
                      <a:pt x="5748" y="11483"/>
                      <a:pt x="5774" y="11489"/>
                    </a:cubicBezTo>
                    <a:cubicBezTo>
                      <a:pt x="5905" y="11520"/>
                      <a:pt x="5924" y="11602"/>
                      <a:pt x="5819" y="11686"/>
                    </a:cubicBezTo>
                    <a:cubicBezTo>
                      <a:pt x="5758" y="11735"/>
                      <a:pt x="5676" y="11771"/>
                      <a:pt x="5598" y="11784"/>
                    </a:cubicBezTo>
                    <a:cubicBezTo>
                      <a:pt x="5534" y="11795"/>
                      <a:pt x="5470" y="11801"/>
                      <a:pt x="5406" y="11801"/>
                    </a:cubicBezTo>
                    <a:cubicBezTo>
                      <a:pt x="5255" y="11801"/>
                      <a:pt x="5105" y="11768"/>
                      <a:pt x="4964" y="11702"/>
                    </a:cubicBezTo>
                    <a:cubicBezTo>
                      <a:pt x="4795" y="11622"/>
                      <a:pt x="4624" y="11581"/>
                      <a:pt x="4451" y="11581"/>
                    </a:cubicBezTo>
                    <a:cubicBezTo>
                      <a:pt x="4331" y="11581"/>
                      <a:pt x="4210" y="11600"/>
                      <a:pt x="4086" y="11641"/>
                    </a:cubicBezTo>
                    <a:cubicBezTo>
                      <a:pt x="3984" y="11673"/>
                      <a:pt x="3876" y="11690"/>
                      <a:pt x="3773" y="11722"/>
                    </a:cubicBezTo>
                    <a:cubicBezTo>
                      <a:pt x="3553" y="11789"/>
                      <a:pt x="3332" y="11827"/>
                      <a:pt x="3112" y="11827"/>
                    </a:cubicBezTo>
                    <a:cubicBezTo>
                      <a:pt x="2913" y="11827"/>
                      <a:pt x="2714" y="11796"/>
                      <a:pt x="2515" y="11726"/>
                    </a:cubicBezTo>
                    <a:cubicBezTo>
                      <a:pt x="2501" y="11722"/>
                      <a:pt x="2486" y="11720"/>
                      <a:pt x="2474" y="11716"/>
                    </a:cubicBezTo>
                    <a:cubicBezTo>
                      <a:pt x="2450" y="11712"/>
                      <a:pt x="2426" y="11710"/>
                      <a:pt x="2402" y="11710"/>
                    </a:cubicBezTo>
                    <a:cubicBezTo>
                      <a:pt x="2351" y="11710"/>
                      <a:pt x="2301" y="11720"/>
                      <a:pt x="2253" y="11741"/>
                    </a:cubicBezTo>
                    <a:cubicBezTo>
                      <a:pt x="2051" y="11827"/>
                      <a:pt x="2030" y="11990"/>
                      <a:pt x="2192" y="12144"/>
                    </a:cubicBezTo>
                    <a:cubicBezTo>
                      <a:pt x="2265" y="12213"/>
                      <a:pt x="2345" y="12279"/>
                      <a:pt x="2425" y="12344"/>
                    </a:cubicBezTo>
                    <a:cubicBezTo>
                      <a:pt x="3047" y="12856"/>
                      <a:pt x="3738" y="13257"/>
                      <a:pt x="4453" y="13619"/>
                    </a:cubicBezTo>
                    <a:cubicBezTo>
                      <a:pt x="5300" y="14055"/>
                      <a:pt x="6106" y="14558"/>
                      <a:pt x="6897" y="15082"/>
                    </a:cubicBezTo>
                    <a:cubicBezTo>
                      <a:pt x="7542" y="15509"/>
                      <a:pt x="7941" y="16101"/>
                      <a:pt x="8117" y="16847"/>
                    </a:cubicBezTo>
                    <a:cubicBezTo>
                      <a:pt x="8184" y="17122"/>
                      <a:pt x="8244" y="17398"/>
                      <a:pt x="8315" y="17670"/>
                    </a:cubicBezTo>
                    <a:cubicBezTo>
                      <a:pt x="8355" y="17820"/>
                      <a:pt x="8415" y="17888"/>
                      <a:pt x="8529" y="17888"/>
                    </a:cubicBezTo>
                    <a:cubicBezTo>
                      <a:pt x="8563" y="17888"/>
                      <a:pt x="8602" y="17882"/>
                      <a:pt x="8647" y="17870"/>
                    </a:cubicBezTo>
                    <a:cubicBezTo>
                      <a:pt x="8739" y="17844"/>
                      <a:pt x="8847" y="17786"/>
                      <a:pt x="8892" y="17709"/>
                    </a:cubicBezTo>
                    <a:cubicBezTo>
                      <a:pt x="8974" y="17582"/>
                      <a:pt x="9027" y="17430"/>
                      <a:pt x="9068" y="17281"/>
                    </a:cubicBezTo>
                    <a:cubicBezTo>
                      <a:pt x="9189" y="16847"/>
                      <a:pt x="9273" y="16401"/>
                      <a:pt x="9414" y="15978"/>
                    </a:cubicBezTo>
                    <a:cubicBezTo>
                      <a:pt x="9731" y="15010"/>
                      <a:pt x="10314" y="14220"/>
                      <a:pt x="11149" y="13643"/>
                    </a:cubicBezTo>
                    <a:cubicBezTo>
                      <a:pt x="11691" y="13267"/>
                      <a:pt x="12260" y="12923"/>
                      <a:pt x="12829" y="12586"/>
                    </a:cubicBezTo>
                    <a:cubicBezTo>
                      <a:pt x="14111" y="11819"/>
                      <a:pt x="15036" y="10740"/>
                      <a:pt x="15666" y="9398"/>
                    </a:cubicBezTo>
                    <a:cubicBezTo>
                      <a:pt x="15691" y="9351"/>
                      <a:pt x="15705" y="9302"/>
                      <a:pt x="15717" y="9251"/>
                    </a:cubicBezTo>
                    <a:cubicBezTo>
                      <a:pt x="15758" y="9065"/>
                      <a:pt x="15711" y="8942"/>
                      <a:pt x="15550" y="8909"/>
                    </a:cubicBezTo>
                    <a:cubicBezTo>
                      <a:pt x="15460" y="8891"/>
                      <a:pt x="15367" y="8879"/>
                      <a:pt x="15275" y="8879"/>
                    </a:cubicBezTo>
                    <a:cubicBezTo>
                      <a:pt x="15230" y="8879"/>
                      <a:pt x="15186" y="8882"/>
                      <a:pt x="15142" y="8889"/>
                    </a:cubicBezTo>
                    <a:cubicBezTo>
                      <a:pt x="15005" y="8911"/>
                      <a:pt x="14866" y="8971"/>
                      <a:pt x="14739" y="9034"/>
                    </a:cubicBezTo>
                    <a:cubicBezTo>
                      <a:pt x="14539" y="9133"/>
                      <a:pt x="14342" y="9180"/>
                      <a:pt x="14146" y="9180"/>
                    </a:cubicBezTo>
                    <a:cubicBezTo>
                      <a:pt x="13921" y="9180"/>
                      <a:pt x="13698" y="9118"/>
                      <a:pt x="13475" y="9001"/>
                    </a:cubicBezTo>
                    <a:cubicBezTo>
                      <a:pt x="13332" y="8924"/>
                      <a:pt x="13189" y="8848"/>
                      <a:pt x="13043" y="8776"/>
                    </a:cubicBezTo>
                    <a:cubicBezTo>
                      <a:pt x="12910" y="8711"/>
                      <a:pt x="12775" y="8679"/>
                      <a:pt x="12640" y="8679"/>
                    </a:cubicBezTo>
                    <a:cubicBezTo>
                      <a:pt x="12530" y="8679"/>
                      <a:pt x="12419" y="8700"/>
                      <a:pt x="12307" y="8739"/>
                    </a:cubicBezTo>
                    <a:cubicBezTo>
                      <a:pt x="12170" y="8791"/>
                      <a:pt x="12035" y="8848"/>
                      <a:pt x="11902" y="8909"/>
                    </a:cubicBezTo>
                    <a:cubicBezTo>
                      <a:pt x="11745" y="8978"/>
                      <a:pt x="11576" y="9013"/>
                      <a:pt x="11408" y="9013"/>
                    </a:cubicBezTo>
                    <a:cubicBezTo>
                      <a:pt x="11315" y="9013"/>
                      <a:pt x="11222" y="9003"/>
                      <a:pt x="11130" y="8981"/>
                    </a:cubicBezTo>
                    <a:cubicBezTo>
                      <a:pt x="10997" y="8948"/>
                      <a:pt x="10862" y="8913"/>
                      <a:pt x="10725" y="8883"/>
                    </a:cubicBezTo>
                    <a:cubicBezTo>
                      <a:pt x="10619" y="8861"/>
                      <a:pt x="10513" y="8842"/>
                      <a:pt x="10407" y="8842"/>
                    </a:cubicBezTo>
                    <a:cubicBezTo>
                      <a:pt x="10334" y="8842"/>
                      <a:pt x="10263" y="8851"/>
                      <a:pt x="10191" y="8872"/>
                    </a:cubicBezTo>
                    <a:cubicBezTo>
                      <a:pt x="10099" y="8901"/>
                      <a:pt x="10015" y="8948"/>
                      <a:pt x="9927" y="8985"/>
                    </a:cubicBezTo>
                    <a:cubicBezTo>
                      <a:pt x="9903" y="8997"/>
                      <a:pt x="9878" y="9003"/>
                      <a:pt x="9855" y="9003"/>
                    </a:cubicBezTo>
                    <a:cubicBezTo>
                      <a:pt x="9812" y="9003"/>
                      <a:pt x="9774" y="8981"/>
                      <a:pt x="9756" y="8940"/>
                    </a:cubicBezTo>
                    <a:cubicBezTo>
                      <a:pt x="9733" y="8889"/>
                      <a:pt x="9741" y="8815"/>
                      <a:pt x="9764" y="8760"/>
                    </a:cubicBezTo>
                    <a:cubicBezTo>
                      <a:pt x="9782" y="8717"/>
                      <a:pt x="9835" y="8674"/>
                      <a:pt x="9882" y="8656"/>
                    </a:cubicBezTo>
                    <a:cubicBezTo>
                      <a:pt x="10028" y="8604"/>
                      <a:pt x="10175" y="8545"/>
                      <a:pt x="10326" y="8525"/>
                    </a:cubicBezTo>
                    <a:cubicBezTo>
                      <a:pt x="10376" y="8517"/>
                      <a:pt x="10425" y="8514"/>
                      <a:pt x="10474" y="8514"/>
                    </a:cubicBezTo>
                    <a:cubicBezTo>
                      <a:pt x="10665" y="8514"/>
                      <a:pt x="10854" y="8563"/>
                      <a:pt x="11038" y="8617"/>
                    </a:cubicBezTo>
                    <a:cubicBezTo>
                      <a:pt x="11167" y="8656"/>
                      <a:pt x="11293" y="8678"/>
                      <a:pt x="11418" y="8678"/>
                    </a:cubicBezTo>
                    <a:cubicBezTo>
                      <a:pt x="11586" y="8678"/>
                      <a:pt x="11751" y="8638"/>
                      <a:pt x="11912" y="8549"/>
                    </a:cubicBezTo>
                    <a:cubicBezTo>
                      <a:pt x="11971" y="8518"/>
                      <a:pt x="12033" y="8494"/>
                      <a:pt x="12094" y="8469"/>
                    </a:cubicBezTo>
                    <a:cubicBezTo>
                      <a:pt x="12279" y="8389"/>
                      <a:pt x="12462" y="8347"/>
                      <a:pt x="12645" y="8347"/>
                    </a:cubicBezTo>
                    <a:cubicBezTo>
                      <a:pt x="12851" y="8347"/>
                      <a:pt x="13055" y="8400"/>
                      <a:pt x="13258" y="8508"/>
                    </a:cubicBezTo>
                    <a:cubicBezTo>
                      <a:pt x="13412" y="8590"/>
                      <a:pt x="13565" y="8674"/>
                      <a:pt x="13723" y="8748"/>
                    </a:cubicBezTo>
                    <a:cubicBezTo>
                      <a:pt x="13867" y="8816"/>
                      <a:pt x="14014" y="8855"/>
                      <a:pt x="14161" y="8855"/>
                    </a:cubicBezTo>
                    <a:cubicBezTo>
                      <a:pt x="14291" y="8855"/>
                      <a:pt x="14421" y="8824"/>
                      <a:pt x="14549" y="8756"/>
                    </a:cubicBezTo>
                    <a:cubicBezTo>
                      <a:pt x="14816" y="8611"/>
                      <a:pt x="15114" y="8522"/>
                      <a:pt x="15418" y="8522"/>
                    </a:cubicBezTo>
                    <a:cubicBezTo>
                      <a:pt x="15431" y="8522"/>
                      <a:pt x="15444" y="8522"/>
                      <a:pt x="15458" y="8523"/>
                    </a:cubicBezTo>
                    <a:cubicBezTo>
                      <a:pt x="15464" y="8523"/>
                      <a:pt x="15471" y="8523"/>
                      <a:pt x="15478" y="8523"/>
                    </a:cubicBezTo>
                    <a:cubicBezTo>
                      <a:pt x="15785" y="8523"/>
                      <a:pt x="16012" y="8344"/>
                      <a:pt x="16102" y="8062"/>
                    </a:cubicBezTo>
                    <a:cubicBezTo>
                      <a:pt x="16188" y="7788"/>
                      <a:pt x="16219" y="7498"/>
                      <a:pt x="16186" y="7205"/>
                    </a:cubicBezTo>
                    <a:cubicBezTo>
                      <a:pt x="16153" y="6935"/>
                      <a:pt x="15977" y="6759"/>
                      <a:pt x="15703" y="6698"/>
                    </a:cubicBezTo>
                    <a:cubicBezTo>
                      <a:pt x="15580" y="6669"/>
                      <a:pt x="15453" y="6636"/>
                      <a:pt x="15345" y="6577"/>
                    </a:cubicBezTo>
                    <a:cubicBezTo>
                      <a:pt x="15201" y="6501"/>
                      <a:pt x="15058" y="6465"/>
                      <a:pt x="14914" y="6465"/>
                    </a:cubicBezTo>
                    <a:cubicBezTo>
                      <a:pt x="14782" y="6465"/>
                      <a:pt x="14649" y="6496"/>
                      <a:pt x="14512" y="6554"/>
                    </a:cubicBezTo>
                    <a:cubicBezTo>
                      <a:pt x="14311" y="6640"/>
                      <a:pt x="14104" y="6681"/>
                      <a:pt x="13893" y="6681"/>
                    </a:cubicBezTo>
                    <a:cubicBezTo>
                      <a:pt x="13765" y="6681"/>
                      <a:pt x="13635" y="6666"/>
                      <a:pt x="13504" y="6636"/>
                    </a:cubicBezTo>
                    <a:cubicBezTo>
                      <a:pt x="13380" y="6608"/>
                      <a:pt x="13257" y="6591"/>
                      <a:pt x="13134" y="6591"/>
                    </a:cubicBezTo>
                    <a:cubicBezTo>
                      <a:pt x="12966" y="6591"/>
                      <a:pt x="12799" y="6623"/>
                      <a:pt x="12636" y="6698"/>
                    </a:cubicBezTo>
                    <a:cubicBezTo>
                      <a:pt x="12616" y="6707"/>
                      <a:pt x="12593" y="6719"/>
                      <a:pt x="12574" y="6719"/>
                    </a:cubicBezTo>
                    <a:cubicBezTo>
                      <a:pt x="12572" y="6719"/>
                      <a:pt x="12569" y="6719"/>
                      <a:pt x="12567" y="6718"/>
                    </a:cubicBezTo>
                    <a:cubicBezTo>
                      <a:pt x="12513" y="6702"/>
                      <a:pt x="12440" y="6691"/>
                      <a:pt x="12415" y="6653"/>
                    </a:cubicBezTo>
                    <a:cubicBezTo>
                      <a:pt x="12393" y="6616"/>
                      <a:pt x="12405" y="6526"/>
                      <a:pt x="12436" y="6493"/>
                    </a:cubicBezTo>
                    <a:cubicBezTo>
                      <a:pt x="12499" y="6432"/>
                      <a:pt x="12583" y="6385"/>
                      <a:pt x="12663" y="6350"/>
                    </a:cubicBezTo>
                    <a:cubicBezTo>
                      <a:pt x="12822" y="6281"/>
                      <a:pt x="12985" y="6252"/>
                      <a:pt x="13150" y="6252"/>
                    </a:cubicBezTo>
                    <a:cubicBezTo>
                      <a:pt x="13277" y="6252"/>
                      <a:pt x="13405" y="6269"/>
                      <a:pt x="13532" y="6299"/>
                    </a:cubicBezTo>
                    <a:cubicBezTo>
                      <a:pt x="13649" y="6325"/>
                      <a:pt x="13765" y="6338"/>
                      <a:pt x="13880" y="6338"/>
                    </a:cubicBezTo>
                    <a:cubicBezTo>
                      <a:pt x="14080" y="6338"/>
                      <a:pt x="14276" y="6298"/>
                      <a:pt x="14467" y="6219"/>
                    </a:cubicBezTo>
                    <a:cubicBezTo>
                      <a:pt x="14506" y="6202"/>
                      <a:pt x="14547" y="6190"/>
                      <a:pt x="14584" y="6178"/>
                    </a:cubicBezTo>
                    <a:cubicBezTo>
                      <a:pt x="14699" y="6139"/>
                      <a:pt x="14814" y="6119"/>
                      <a:pt x="14927" y="6119"/>
                    </a:cubicBezTo>
                    <a:cubicBezTo>
                      <a:pt x="15061" y="6119"/>
                      <a:pt x="15193" y="6148"/>
                      <a:pt x="15323" y="6211"/>
                    </a:cubicBezTo>
                    <a:cubicBezTo>
                      <a:pt x="15476" y="6284"/>
                      <a:pt x="15636" y="6290"/>
                      <a:pt x="15797" y="6290"/>
                    </a:cubicBezTo>
                    <a:cubicBezTo>
                      <a:pt x="15955" y="6290"/>
                      <a:pt x="16049" y="6217"/>
                      <a:pt x="16065" y="6057"/>
                    </a:cubicBezTo>
                    <a:cubicBezTo>
                      <a:pt x="16084" y="5922"/>
                      <a:pt x="16090" y="5779"/>
                      <a:pt x="16061" y="5646"/>
                    </a:cubicBezTo>
                    <a:cubicBezTo>
                      <a:pt x="15977" y="5214"/>
                      <a:pt x="15889" y="4785"/>
                      <a:pt x="15779" y="4359"/>
                    </a:cubicBezTo>
                    <a:cubicBezTo>
                      <a:pt x="15660" y="3909"/>
                      <a:pt x="15462" y="3492"/>
                      <a:pt x="15179" y="3119"/>
                    </a:cubicBezTo>
                    <a:cubicBezTo>
                      <a:pt x="15037" y="2931"/>
                      <a:pt x="14840" y="2823"/>
                      <a:pt x="14651" y="2823"/>
                    </a:cubicBezTo>
                    <a:cubicBezTo>
                      <a:pt x="14578" y="2823"/>
                      <a:pt x="14506" y="2839"/>
                      <a:pt x="14439" y="2874"/>
                    </a:cubicBezTo>
                    <a:cubicBezTo>
                      <a:pt x="14270" y="2960"/>
                      <a:pt x="14102" y="3003"/>
                      <a:pt x="13935" y="3003"/>
                    </a:cubicBezTo>
                    <a:cubicBezTo>
                      <a:pt x="13785" y="3003"/>
                      <a:pt x="13635" y="2969"/>
                      <a:pt x="13483" y="2902"/>
                    </a:cubicBezTo>
                    <a:cubicBezTo>
                      <a:pt x="13342" y="2840"/>
                      <a:pt x="13199" y="2810"/>
                      <a:pt x="13057" y="2810"/>
                    </a:cubicBezTo>
                    <a:cubicBezTo>
                      <a:pt x="12935" y="2810"/>
                      <a:pt x="12812" y="2832"/>
                      <a:pt x="12689" y="2876"/>
                    </a:cubicBezTo>
                    <a:cubicBezTo>
                      <a:pt x="12518" y="2937"/>
                      <a:pt x="12351" y="2968"/>
                      <a:pt x="12184" y="2968"/>
                    </a:cubicBezTo>
                    <a:cubicBezTo>
                      <a:pt x="11995" y="2968"/>
                      <a:pt x="11807" y="2928"/>
                      <a:pt x="11617" y="2847"/>
                    </a:cubicBezTo>
                    <a:cubicBezTo>
                      <a:pt x="11475" y="2788"/>
                      <a:pt x="11331" y="2756"/>
                      <a:pt x="11186" y="2756"/>
                    </a:cubicBezTo>
                    <a:cubicBezTo>
                      <a:pt x="11068" y="2756"/>
                      <a:pt x="10949" y="2777"/>
                      <a:pt x="10828" y="2823"/>
                    </a:cubicBezTo>
                    <a:cubicBezTo>
                      <a:pt x="10716" y="2864"/>
                      <a:pt x="10606" y="2883"/>
                      <a:pt x="10498" y="2883"/>
                    </a:cubicBezTo>
                    <a:cubicBezTo>
                      <a:pt x="10289" y="2883"/>
                      <a:pt x="10086" y="2815"/>
                      <a:pt x="9887" y="2722"/>
                    </a:cubicBezTo>
                    <a:cubicBezTo>
                      <a:pt x="9884" y="2722"/>
                      <a:pt x="9884" y="2722"/>
                      <a:pt x="9884" y="2720"/>
                    </a:cubicBezTo>
                    <a:cubicBezTo>
                      <a:pt x="9781" y="2671"/>
                      <a:pt x="9814" y="2512"/>
                      <a:pt x="9931" y="2512"/>
                    </a:cubicBezTo>
                    <a:cubicBezTo>
                      <a:pt x="9932" y="2512"/>
                      <a:pt x="9933" y="2512"/>
                      <a:pt x="9934" y="2512"/>
                    </a:cubicBezTo>
                    <a:cubicBezTo>
                      <a:pt x="9999" y="2516"/>
                      <a:pt x="10062" y="2526"/>
                      <a:pt x="10132" y="2540"/>
                    </a:cubicBezTo>
                    <a:cubicBezTo>
                      <a:pt x="10251" y="2568"/>
                      <a:pt x="10371" y="2595"/>
                      <a:pt x="10491" y="2595"/>
                    </a:cubicBezTo>
                    <a:cubicBezTo>
                      <a:pt x="10573" y="2595"/>
                      <a:pt x="10655" y="2583"/>
                      <a:pt x="10736" y="2548"/>
                    </a:cubicBezTo>
                    <a:cubicBezTo>
                      <a:pt x="10889" y="2482"/>
                      <a:pt x="11040" y="2453"/>
                      <a:pt x="11190" y="2453"/>
                    </a:cubicBezTo>
                    <a:cubicBezTo>
                      <a:pt x="11380" y="2453"/>
                      <a:pt x="11567" y="2500"/>
                      <a:pt x="11754" y="2577"/>
                    </a:cubicBezTo>
                    <a:cubicBezTo>
                      <a:pt x="11898" y="2636"/>
                      <a:pt x="12042" y="2667"/>
                      <a:pt x="12188" y="2667"/>
                    </a:cubicBezTo>
                    <a:cubicBezTo>
                      <a:pt x="12318" y="2667"/>
                      <a:pt x="12449" y="2643"/>
                      <a:pt x="12581" y="2591"/>
                    </a:cubicBezTo>
                    <a:cubicBezTo>
                      <a:pt x="12755" y="2524"/>
                      <a:pt x="12929" y="2487"/>
                      <a:pt x="13104" y="2487"/>
                    </a:cubicBezTo>
                    <a:cubicBezTo>
                      <a:pt x="13275" y="2487"/>
                      <a:pt x="13446" y="2523"/>
                      <a:pt x="13616" y="2602"/>
                    </a:cubicBezTo>
                    <a:cubicBezTo>
                      <a:pt x="13720" y="2651"/>
                      <a:pt x="13820" y="2671"/>
                      <a:pt x="13918" y="2671"/>
                    </a:cubicBezTo>
                    <a:cubicBezTo>
                      <a:pt x="14111" y="2671"/>
                      <a:pt x="14295" y="2592"/>
                      <a:pt x="14478" y="2503"/>
                    </a:cubicBezTo>
                    <a:cubicBezTo>
                      <a:pt x="14551" y="2467"/>
                      <a:pt x="14580" y="2403"/>
                      <a:pt x="14525" y="2323"/>
                    </a:cubicBezTo>
                    <a:cubicBezTo>
                      <a:pt x="14465" y="2242"/>
                      <a:pt x="14414" y="2152"/>
                      <a:pt x="14345" y="2076"/>
                    </a:cubicBezTo>
                    <a:cubicBezTo>
                      <a:pt x="14077" y="1773"/>
                      <a:pt x="13774" y="1507"/>
                      <a:pt x="13440" y="1278"/>
                    </a:cubicBezTo>
                    <a:cubicBezTo>
                      <a:pt x="13095" y="1043"/>
                      <a:pt x="12714" y="877"/>
                      <a:pt x="12331" y="713"/>
                    </a:cubicBezTo>
                    <a:cubicBezTo>
                      <a:pt x="11266" y="252"/>
                      <a:pt x="10156" y="0"/>
                      <a:pt x="90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a:off x="3037275" y="2750325"/>
                <a:ext cx="240000" cy="525075"/>
              </a:xfrm>
              <a:custGeom>
                <a:rect b="b" l="l" r="r" t="t"/>
                <a:pathLst>
                  <a:path extrusionOk="0" h="21003" w="9600">
                    <a:moveTo>
                      <a:pt x="5297" y="0"/>
                    </a:moveTo>
                    <a:cubicBezTo>
                      <a:pt x="5229" y="0"/>
                      <a:pt x="5158" y="6"/>
                      <a:pt x="5086" y="18"/>
                    </a:cubicBezTo>
                    <a:cubicBezTo>
                      <a:pt x="4651" y="89"/>
                      <a:pt x="4338" y="357"/>
                      <a:pt x="4070" y="685"/>
                    </a:cubicBezTo>
                    <a:cubicBezTo>
                      <a:pt x="3716" y="1114"/>
                      <a:pt x="3531" y="1620"/>
                      <a:pt x="3419" y="2156"/>
                    </a:cubicBezTo>
                    <a:cubicBezTo>
                      <a:pt x="3306" y="2696"/>
                      <a:pt x="3290" y="3240"/>
                      <a:pt x="3341" y="3790"/>
                    </a:cubicBezTo>
                    <a:cubicBezTo>
                      <a:pt x="3351" y="3886"/>
                      <a:pt x="3345" y="3976"/>
                      <a:pt x="3239" y="4013"/>
                    </a:cubicBezTo>
                    <a:cubicBezTo>
                      <a:pt x="3222" y="4019"/>
                      <a:pt x="3206" y="4022"/>
                      <a:pt x="3191" y="4022"/>
                    </a:cubicBezTo>
                    <a:cubicBezTo>
                      <a:pt x="3119" y="4022"/>
                      <a:pt x="3073" y="3963"/>
                      <a:pt x="3030" y="3907"/>
                    </a:cubicBezTo>
                    <a:cubicBezTo>
                      <a:pt x="2965" y="3821"/>
                      <a:pt x="2907" y="3729"/>
                      <a:pt x="2840" y="3647"/>
                    </a:cubicBezTo>
                    <a:cubicBezTo>
                      <a:pt x="2606" y="3369"/>
                      <a:pt x="2307" y="3232"/>
                      <a:pt x="2013" y="3232"/>
                    </a:cubicBezTo>
                    <a:cubicBezTo>
                      <a:pt x="1664" y="3232"/>
                      <a:pt x="1322" y="3425"/>
                      <a:pt x="1105" y="3801"/>
                    </a:cubicBezTo>
                    <a:cubicBezTo>
                      <a:pt x="866" y="4218"/>
                      <a:pt x="774" y="4678"/>
                      <a:pt x="790" y="5153"/>
                    </a:cubicBezTo>
                    <a:cubicBezTo>
                      <a:pt x="817" y="5816"/>
                      <a:pt x="999" y="6444"/>
                      <a:pt x="1277" y="7045"/>
                    </a:cubicBezTo>
                    <a:cubicBezTo>
                      <a:pt x="1510" y="7547"/>
                      <a:pt x="1821" y="7993"/>
                      <a:pt x="2181" y="8408"/>
                    </a:cubicBezTo>
                    <a:cubicBezTo>
                      <a:pt x="2257" y="8494"/>
                      <a:pt x="2330" y="8586"/>
                      <a:pt x="2380" y="8684"/>
                    </a:cubicBezTo>
                    <a:cubicBezTo>
                      <a:pt x="2441" y="8807"/>
                      <a:pt x="2384" y="8874"/>
                      <a:pt x="2249" y="8883"/>
                    </a:cubicBezTo>
                    <a:cubicBezTo>
                      <a:pt x="2244" y="8883"/>
                      <a:pt x="2239" y="8883"/>
                      <a:pt x="2234" y="8883"/>
                    </a:cubicBezTo>
                    <a:cubicBezTo>
                      <a:pt x="2140" y="8883"/>
                      <a:pt x="2079" y="8829"/>
                      <a:pt x="2007" y="8776"/>
                    </a:cubicBezTo>
                    <a:cubicBezTo>
                      <a:pt x="1655" y="8512"/>
                      <a:pt x="1277" y="8318"/>
                      <a:pt x="836" y="8318"/>
                    </a:cubicBezTo>
                    <a:cubicBezTo>
                      <a:pt x="772" y="8318"/>
                      <a:pt x="707" y="8322"/>
                      <a:pt x="641" y="8330"/>
                    </a:cubicBezTo>
                    <a:cubicBezTo>
                      <a:pt x="334" y="8371"/>
                      <a:pt x="139" y="8537"/>
                      <a:pt x="53" y="8838"/>
                    </a:cubicBezTo>
                    <a:cubicBezTo>
                      <a:pt x="0" y="9032"/>
                      <a:pt x="29" y="9220"/>
                      <a:pt x="92" y="9404"/>
                    </a:cubicBezTo>
                    <a:cubicBezTo>
                      <a:pt x="211" y="9748"/>
                      <a:pt x="397" y="10059"/>
                      <a:pt x="612" y="10350"/>
                    </a:cubicBezTo>
                    <a:cubicBezTo>
                      <a:pt x="1220" y="11166"/>
                      <a:pt x="1964" y="11849"/>
                      <a:pt x="2734" y="12508"/>
                    </a:cubicBezTo>
                    <a:cubicBezTo>
                      <a:pt x="2774" y="12545"/>
                      <a:pt x="2832" y="12569"/>
                      <a:pt x="2854" y="12612"/>
                    </a:cubicBezTo>
                    <a:cubicBezTo>
                      <a:pt x="2881" y="12659"/>
                      <a:pt x="2893" y="12731"/>
                      <a:pt x="2875" y="12776"/>
                    </a:cubicBezTo>
                    <a:cubicBezTo>
                      <a:pt x="2856" y="12820"/>
                      <a:pt x="2817" y="12842"/>
                      <a:pt x="2773" y="12842"/>
                    </a:cubicBezTo>
                    <a:cubicBezTo>
                      <a:pt x="2751" y="12842"/>
                      <a:pt x="2727" y="12836"/>
                      <a:pt x="2703" y="12825"/>
                    </a:cubicBezTo>
                    <a:cubicBezTo>
                      <a:pt x="2660" y="12805"/>
                      <a:pt x="2617" y="12782"/>
                      <a:pt x="2576" y="12762"/>
                    </a:cubicBezTo>
                    <a:cubicBezTo>
                      <a:pt x="2392" y="12670"/>
                      <a:pt x="2198" y="12602"/>
                      <a:pt x="1991" y="12598"/>
                    </a:cubicBezTo>
                    <a:cubicBezTo>
                      <a:pt x="1985" y="12598"/>
                      <a:pt x="1980" y="12598"/>
                      <a:pt x="1975" y="12598"/>
                    </a:cubicBezTo>
                    <a:cubicBezTo>
                      <a:pt x="1723" y="12598"/>
                      <a:pt x="1579" y="12785"/>
                      <a:pt x="1637" y="13036"/>
                    </a:cubicBezTo>
                    <a:cubicBezTo>
                      <a:pt x="1655" y="13110"/>
                      <a:pt x="1684" y="13185"/>
                      <a:pt x="1717" y="13255"/>
                    </a:cubicBezTo>
                    <a:cubicBezTo>
                      <a:pt x="2034" y="13909"/>
                      <a:pt x="2107" y="14601"/>
                      <a:pt x="2034" y="15313"/>
                    </a:cubicBezTo>
                    <a:cubicBezTo>
                      <a:pt x="2015" y="15475"/>
                      <a:pt x="1991" y="15636"/>
                      <a:pt x="1981" y="15798"/>
                    </a:cubicBezTo>
                    <a:cubicBezTo>
                      <a:pt x="1970" y="15918"/>
                      <a:pt x="1987" y="15966"/>
                      <a:pt x="2057" y="15966"/>
                    </a:cubicBezTo>
                    <a:cubicBezTo>
                      <a:pt x="2084" y="15966"/>
                      <a:pt x="2120" y="15958"/>
                      <a:pt x="2165" y="15945"/>
                    </a:cubicBezTo>
                    <a:cubicBezTo>
                      <a:pt x="2270" y="15914"/>
                      <a:pt x="2373" y="15898"/>
                      <a:pt x="2475" y="15898"/>
                    </a:cubicBezTo>
                    <a:cubicBezTo>
                      <a:pt x="2643" y="15898"/>
                      <a:pt x="2807" y="15941"/>
                      <a:pt x="2967" y="16025"/>
                    </a:cubicBezTo>
                    <a:cubicBezTo>
                      <a:pt x="3270" y="16183"/>
                      <a:pt x="3468" y="16432"/>
                      <a:pt x="3599" y="16741"/>
                    </a:cubicBezTo>
                    <a:cubicBezTo>
                      <a:pt x="3736" y="17070"/>
                      <a:pt x="3826" y="17414"/>
                      <a:pt x="3824" y="17774"/>
                    </a:cubicBezTo>
                    <a:cubicBezTo>
                      <a:pt x="3822" y="18081"/>
                      <a:pt x="3806" y="18388"/>
                      <a:pt x="3791" y="18693"/>
                    </a:cubicBezTo>
                    <a:cubicBezTo>
                      <a:pt x="3781" y="18914"/>
                      <a:pt x="3742" y="19147"/>
                      <a:pt x="3879" y="19339"/>
                    </a:cubicBezTo>
                    <a:cubicBezTo>
                      <a:pt x="3992" y="19501"/>
                      <a:pt x="4121" y="19659"/>
                      <a:pt x="4272" y="19779"/>
                    </a:cubicBezTo>
                    <a:cubicBezTo>
                      <a:pt x="4716" y="20131"/>
                      <a:pt x="5152" y="20489"/>
                      <a:pt x="5522" y="20923"/>
                    </a:cubicBezTo>
                    <a:cubicBezTo>
                      <a:pt x="5551" y="20956"/>
                      <a:pt x="5584" y="21003"/>
                      <a:pt x="5624" y="21003"/>
                    </a:cubicBezTo>
                    <a:cubicBezTo>
                      <a:pt x="5637" y="21003"/>
                      <a:pt x="5652" y="20997"/>
                      <a:pt x="5667" y="20984"/>
                    </a:cubicBezTo>
                    <a:cubicBezTo>
                      <a:pt x="5704" y="20956"/>
                      <a:pt x="5719" y="20874"/>
                      <a:pt x="5708" y="20825"/>
                    </a:cubicBezTo>
                    <a:cubicBezTo>
                      <a:pt x="5680" y="20710"/>
                      <a:pt x="5635" y="20598"/>
                      <a:pt x="5592" y="20485"/>
                    </a:cubicBezTo>
                    <a:cubicBezTo>
                      <a:pt x="5348" y="19851"/>
                      <a:pt x="5111" y="19217"/>
                      <a:pt x="4859" y="18582"/>
                    </a:cubicBezTo>
                    <a:cubicBezTo>
                      <a:pt x="4460" y="17568"/>
                      <a:pt x="4184" y="16516"/>
                      <a:pt x="3959" y="15452"/>
                    </a:cubicBezTo>
                    <a:cubicBezTo>
                      <a:pt x="3709" y="14259"/>
                      <a:pt x="3550" y="13058"/>
                      <a:pt x="3558" y="11839"/>
                    </a:cubicBezTo>
                    <a:cubicBezTo>
                      <a:pt x="3566" y="10581"/>
                      <a:pt x="3648" y="9327"/>
                      <a:pt x="3847" y="8081"/>
                    </a:cubicBezTo>
                    <a:cubicBezTo>
                      <a:pt x="3908" y="7702"/>
                      <a:pt x="3937" y="7317"/>
                      <a:pt x="4053" y="6949"/>
                    </a:cubicBezTo>
                    <a:cubicBezTo>
                      <a:pt x="4233" y="6380"/>
                      <a:pt x="4309" y="5799"/>
                      <a:pt x="4286" y="5204"/>
                    </a:cubicBezTo>
                    <a:cubicBezTo>
                      <a:pt x="4274" y="4856"/>
                      <a:pt x="4254" y="4508"/>
                      <a:pt x="4245" y="4159"/>
                    </a:cubicBezTo>
                    <a:cubicBezTo>
                      <a:pt x="4243" y="4054"/>
                      <a:pt x="4264" y="3942"/>
                      <a:pt x="4297" y="3841"/>
                    </a:cubicBezTo>
                    <a:cubicBezTo>
                      <a:pt x="4356" y="3662"/>
                      <a:pt x="4468" y="3568"/>
                      <a:pt x="4601" y="3568"/>
                    </a:cubicBezTo>
                    <a:cubicBezTo>
                      <a:pt x="4681" y="3568"/>
                      <a:pt x="4769" y="3602"/>
                      <a:pt x="4857" y="3670"/>
                    </a:cubicBezTo>
                    <a:cubicBezTo>
                      <a:pt x="5074" y="3833"/>
                      <a:pt x="5195" y="4060"/>
                      <a:pt x="5262" y="4314"/>
                    </a:cubicBezTo>
                    <a:cubicBezTo>
                      <a:pt x="5453" y="5018"/>
                      <a:pt x="5453" y="5726"/>
                      <a:pt x="5283" y="6438"/>
                    </a:cubicBezTo>
                    <a:cubicBezTo>
                      <a:pt x="5183" y="6851"/>
                      <a:pt x="5088" y="7266"/>
                      <a:pt x="5011" y="7686"/>
                    </a:cubicBezTo>
                    <a:cubicBezTo>
                      <a:pt x="4839" y="8631"/>
                      <a:pt x="4777" y="9582"/>
                      <a:pt x="4777" y="10542"/>
                    </a:cubicBezTo>
                    <a:cubicBezTo>
                      <a:pt x="4792" y="11587"/>
                      <a:pt x="4853" y="12629"/>
                      <a:pt x="5039" y="13664"/>
                    </a:cubicBezTo>
                    <a:cubicBezTo>
                      <a:pt x="5316" y="15188"/>
                      <a:pt x="5757" y="16667"/>
                      <a:pt x="6281" y="18116"/>
                    </a:cubicBezTo>
                    <a:cubicBezTo>
                      <a:pt x="6584" y="18949"/>
                      <a:pt x="6924" y="19763"/>
                      <a:pt x="7247" y="20585"/>
                    </a:cubicBezTo>
                    <a:cubicBezTo>
                      <a:pt x="7273" y="20657"/>
                      <a:pt x="7310" y="20731"/>
                      <a:pt x="7359" y="20790"/>
                    </a:cubicBezTo>
                    <a:cubicBezTo>
                      <a:pt x="7423" y="20870"/>
                      <a:pt x="7489" y="20910"/>
                      <a:pt x="7558" y="20910"/>
                    </a:cubicBezTo>
                    <a:cubicBezTo>
                      <a:pt x="7617" y="20910"/>
                      <a:pt x="7678" y="20880"/>
                      <a:pt x="7742" y="20821"/>
                    </a:cubicBezTo>
                    <a:cubicBezTo>
                      <a:pt x="7814" y="20751"/>
                      <a:pt x="7873" y="20663"/>
                      <a:pt x="7926" y="20579"/>
                    </a:cubicBezTo>
                    <a:cubicBezTo>
                      <a:pt x="8028" y="20407"/>
                      <a:pt x="8118" y="20231"/>
                      <a:pt x="8219" y="20060"/>
                    </a:cubicBezTo>
                    <a:cubicBezTo>
                      <a:pt x="8654" y="19323"/>
                      <a:pt x="9012" y="18552"/>
                      <a:pt x="9278" y="17735"/>
                    </a:cubicBezTo>
                    <a:cubicBezTo>
                      <a:pt x="9479" y="17117"/>
                      <a:pt x="9600" y="16489"/>
                      <a:pt x="9544" y="15835"/>
                    </a:cubicBezTo>
                    <a:cubicBezTo>
                      <a:pt x="9524" y="15587"/>
                      <a:pt x="9477" y="15348"/>
                      <a:pt x="9354" y="15127"/>
                    </a:cubicBezTo>
                    <a:cubicBezTo>
                      <a:pt x="9233" y="14911"/>
                      <a:pt x="9033" y="14790"/>
                      <a:pt x="8810" y="14790"/>
                    </a:cubicBezTo>
                    <a:cubicBezTo>
                      <a:pt x="8736" y="14790"/>
                      <a:pt x="8660" y="14803"/>
                      <a:pt x="8583" y="14830"/>
                    </a:cubicBezTo>
                    <a:cubicBezTo>
                      <a:pt x="8446" y="14879"/>
                      <a:pt x="8307" y="14951"/>
                      <a:pt x="8188" y="15037"/>
                    </a:cubicBezTo>
                    <a:cubicBezTo>
                      <a:pt x="7965" y="15198"/>
                      <a:pt x="7791" y="15403"/>
                      <a:pt x="7660" y="15646"/>
                    </a:cubicBezTo>
                    <a:cubicBezTo>
                      <a:pt x="7604" y="15751"/>
                      <a:pt x="7521" y="15811"/>
                      <a:pt x="7451" y="15811"/>
                    </a:cubicBezTo>
                    <a:cubicBezTo>
                      <a:pt x="7430" y="15811"/>
                      <a:pt x="7410" y="15805"/>
                      <a:pt x="7392" y="15794"/>
                    </a:cubicBezTo>
                    <a:cubicBezTo>
                      <a:pt x="7318" y="15749"/>
                      <a:pt x="7310" y="15636"/>
                      <a:pt x="7386" y="15497"/>
                    </a:cubicBezTo>
                    <a:cubicBezTo>
                      <a:pt x="7611" y="15102"/>
                      <a:pt x="7840" y="14705"/>
                      <a:pt x="8075" y="14317"/>
                    </a:cubicBezTo>
                    <a:cubicBezTo>
                      <a:pt x="8446" y="13713"/>
                      <a:pt x="8828" y="13114"/>
                      <a:pt x="9100" y="12457"/>
                    </a:cubicBezTo>
                    <a:cubicBezTo>
                      <a:pt x="9330" y="11902"/>
                      <a:pt x="9489" y="11332"/>
                      <a:pt x="9471" y="10724"/>
                    </a:cubicBezTo>
                    <a:cubicBezTo>
                      <a:pt x="9461" y="10438"/>
                      <a:pt x="9411" y="10161"/>
                      <a:pt x="9262" y="9912"/>
                    </a:cubicBezTo>
                    <a:cubicBezTo>
                      <a:pt x="9130" y="9701"/>
                      <a:pt x="8960" y="9605"/>
                      <a:pt x="8736" y="9605"/>
                    </a:cubicBezTo>
                    <a:cubicBezTo>
                      <a:pt x="8693" y="9605"/>
                      <a:pt x="8648" y="9608"/>
                      <a:pt x="8601" y="9615"/>
                    </a:cubicBezTo>
                    <a:cubicBezTo>
                      <a:pt x="8270" y="9666"/>
                      <a:pt x="7985" y="9818"/>
                      <a:pt x="7732" y="10024"/>
                    </a:cubicBezTo>
                    <a:cubicBezTo>
                      <a:pt x="7595" y="10137"/>
                      <a:pt x="7464" y="10266"/>
                      <a:pt x="7325" y="10382"/>
                    </a:cubicBezTo>
                    <a:cubicBezTo>
                      <a:pt x="7279" y="10421"/>
                      <a:pt x="7229" y="10452"/>
                      <a:pt x="7176" y="10452"/>
                    </a:cubicBezTo>
                    <a:cubicBezTo>
                      <a:pt x="7146" y="10452"/>
                      <a:pt x="7115" y="10442"/>
                      <a:pt x="7083" y="10417"/>
                    </a:cubicBezTo>
                    <a:cubicBezTo>
                      <a:pt x="7016" y="10366"/>
                      <a:pt x="6997" y="10239"/>
                      <a:pt x="7048" y="10151"/>
                    </a:cubicBezTo>
                    <a:cubicBezTo>
                      <a:pt x="7104" y="10059"/>
                      <a:pt x="7167" y="9969"/>
                      <a:pt x="7233" y="9885"/>
                    </a:cubicBezTo>
                    <a:cubicBezTo>
                      <a:pt x="7814" y="9138"/>
                      <a:pt x="8274" y="8326"/>
                      <a:pt x="8593" y="7436"/>
                    </a:cubicBezTo>
                    <a:cubicBezTo>
                      <a:pt x="8777" y="6925"/>
                      <a:pt x="8898" y="6399"/>
                      <a:pt x="8867" y="5846"/>
                    </a:cubicBezTo>
                    <a:cubicBezTo>
                      <a:pt x="8845" y="5437"/>
                      <a:pt x="8691" y="5079"/>
                      <a:pt x="8438" y="4756"/>
                    </a:cubicBezTo>
                    <a:cubicBezTo>
                      <a:pt x="8259" y="4528"/>
                      <a:pt x="8006" y="4430"/>
                      <a:pt x="7763" y="4430"/>
                    </a:cubicBezTo>
                    <a:cubicBezTo>
                      <a:pt x="7588" y="4430"/>
                      <a:pt x="7418" y="4481"/>
                      <a:pt x="7286" y="4572"/>
                    </a:cubicBezTo>
                    <a:cubicBezTo>
                      <a:pt x="7149" y="4668"/>
                      <a:pt x="7024" y="4783"/>
                      <a:pt x="6897" y="4893"/>
                    </a:cubicBezTo>
                    <a:cubicBezTo>
                      <a:pt x="6815" y="4965"/>
                      <a:pt x="6748" y="5051"/>
                      <a:pt x="6666" y="5118"/>
                    </a:cubicBezTo>
                    <a:cubicBezTo>
                      <a:pt x="6634" y="5143"/>
                      <a:pt x="6577" y="5166"/>
                      <a:pt x="6537" y="5166"/>
                    </a:cubicBezTo>
                    <a:cubicBezTo>
                      <a:pt x="6526" y="5166"/>
                      <a:pt x="6515" y="5164"/>
                      <a:pt x="6508" y="5159"/>
                    </a:cubicBezTo>
                    <a:cubicBezTo>
                      <a:pt x="6465" y="5128"/>
                      <a:pt x="6441" y="5053"/>
                      <a:pt x="6431" y="4995"/>
                    </a:cubicBezTo>
                    <a:cubicBezTo>
                      <a:pt x="6422" y="4954"/>
                      <a:pt x="6455" y="4905"/>
                      <a:pt x="6473" y="4862"/>
                    </a:cubicBezTo>
                    <a:cubicBezTo>
                      <a:pt x="6508" y="4772"/>
                      <a:pt x="6559" y="4688"/>
                      <a:pt x="6584" y="4596"/>
                    </a:cubicBezTo>
                    <a:cubicBezTo>
                      <a:pt x="6678" y="4200"/>
                      <a:pt x="6789" y="3803"/>
                      <a:pt x="6852" y="3402"/>
                    </a:cubicBezTo>
                    <a:cubicBezTo>
                      <a:pt x="6958" y="2747"/>
                      <a:pt x="6934" y="2092"/>
                      <a:pt x="6723" y="1458"/>
                    </a:cubicBezTo>
                    <a:cubicBezTo>
                      <a:pt x="6588" y="1051"/>
                      <a:pt x="6422" y="654"/>
                      <a:pt x="6109" y="345"/>
                    </a:cubicBezTo>
                    <a:cubicBezTo>
                      <a:pt x="5880" y="117"/>
                      <a:pt x="5606" y="0"/>
                      <a:pt x="5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a:off x="2917475" y="2994350"/>
                <a:ext cx="208500" cy="328050"/>
              </a:xfrm>
              <a:custGeom>
                <a:rect b="b" l="l" r="r" t="t"/>
                <a:pathLst>
                  <a:path extrusionOk="0" h="13122" w="8340">
                    <a:moveTo>
                      <a:pt x="2294" y="1"/>
                    </a:moveTo>
                    <a:cubicBezTo>
                      <a:pt x="2254" y="1"/>
                      <a:pt x="2214" y="4"/>
                      <a:pt x="2173" y="12"/>
                    </a:cubicBezTo>
                    <a:cubicBezTo>
                      <a:pt x="1817" y="75"/>
                      <a:pt x="1519" y="241"/>
                      <a:pt x="1279" y="513"/>
                    </a:cubicBezTo>
                    <a:cubicBezTo>
                      <a:pt x="1067" y="750"/>
                      <a:pt x="932" y="1028"/>
                      <a:pt x="835" y="1331"/>
                    </a:cubicBezTo>
                    <a:cubicBezTo>
                      <a:pt x="629" y="2010"/>
                      <a:pt x="655" y="2698"/>
                      <a:pt x="782" y="3383"/>
                    </a:cubicBezTo>
                    <a:cubicBezTo>
                      <a:pt x="936" y="4202"/>
                      <a:pt x="1200" y="4987"/>
                      <a:pt x="1549" y="5744"/>
                    </a:cubicBezTo>
                    <a:cubicBezTo>
                      <a:pt x="1594" y="5816"/>
                      <a:pt x="1598" y="5900"/>
                      <a:pt x="1617" y="5980"/>
                    </a:cubicBezTo>
                    <a:cubicBezTo>
                      <a:pt x="1605" y="5998"/>
                      <a:pt x="1590" y="6012"/>
                      <a:pt x="1578" y="6029"/>
                    </a:cubicBezTo>
                    <a:cubicBezTo>
                      <a:pt x="1498" y="6016"/>
                      <a:pt x="1416" y="6010"/>
                      <a:pt x="1343" y="5988"/>
                    </a:cubicBezTo>
                    <a:cubicBezTo>
                      <a:pt x="1239" y="5955"/>
                      <a:pt x="1133" y="5936"/>
                      <a:pt x="1028" y="5936"/>
                    </a:cubicBezTo>
                    <a:cubicBezTo>
                      <a:pt x="955" y="5936"/>
                      <a:pt x="883" y="5945"/>
                      <a:pt x="811" y="5965"/>
                    </a:cubicBezTo>
                    <a:cubicBezTo>
                      <a:pt x="267" y="6119"/>
                      <a:pt x="1" y="6534"/>
                      <a:pt x="70" y="7105"/>
                    </a:cubicBezTo>
                    <a:cubicBezTo>
                      <a:pt x="168" y="7909"/>
                      <a:pt x="541" y="8578"/>
                      <a:pt x="1171" y="9087"/>
                    </a:cubicBezTo>
                    <a:cubicBezTo>
                      <a:pt x="1803" y="9597"/>
                      <a:pt x="2536" y="9887"/>
                      <a:pt x="3317" y="10073"/>
                    </a:cubicBezTo>
                    <a:cubicBezTo>
                      <a:pt x="3358" y="10084"/>
                      <a:pt x="3407" y="10092"/>
                      <a:pt x="3432" y="10121"/>
                    </a:cubicBezTo>
                    <a:cubicBezTo>
                      <a:pt x="3466" y="10155"/>
                      <a:pt x="3503" y="10211"/>
                      <a:pt x="3499" y="10251"/>
                    </a:cubicBezTo>
                    <a:cubicBezTo>
                      <a:pt x="3493" y="10294"/>
                      <a:pt x="3442" y="10335"/>
                      <a:pt x="3401" y="10366"/>
                    </a:cubicBezTo>
                    <a:cubicBezTo>
                      <a:pt x="3380" y="10384"/>
                      <a:pt x="3344" y="10378"/>
                      <a:pt x="3315" y="10384"/>
                    </a:cubicBezTo>
                    <a:cubicBezTo>
                      <a:pt x="2619" y="10509"/>
                      <a:pt x="2304" y="11246"/>
                      <a:pt x="2705" y="11827"/>
                    </a:cubicBezTo>
                    <a:cubicBezTo>
                      <a:pt x="2851" y="12038"/>
                      <a:pt x="3043" y="12199"/>
                      <a:pt x="3264" y="12330"/>
                    </a:cubicBezTo>
                    <a:cubicBezTo>
                      <a:pt x="3681" y="12578"/>
                      <a:pt x="4133" y="12711"/>
                      <a:pt x="4610" y="12754"/>
                    </a:cubicBezTo>
                    <a:cubicBezTo>
                      <a:pt x="5085" y="12795"/>
                      <a:pt x="5559" y="12821"/>
                      <a:pt x="6032" y="12862"/>
                    </a:cubicBezTo>
                    <a:cubicBezTo>
                      <a:pt x="6431" y="12895"/>
                      <a:pt x="6836" y="12917"/>
                      <a:pt x="7217" y="13071"/>
                    </a:cubicBezTo>
                    <a:cubicBezTo>
                      <a:pt x="7259" y="13089"/>
                      <a:pt x="7309" y="13122"/>
                      <a:pt x="7354" y="13122"/>
                    </a:cubicBezTo>
                    <a:cubicBezTo>
                      <a:pt x="7381" y="13122"/>
                      <a:pt x="7407" y="13110"/>
                      <a:pt x="7427" y="13075"/>
                    </a:cubicBezTo>
                    <a:cubicBezTo>
                      <a:pt x="7483" y="12983"/>
                      <a:pt x="7376" y="12942"/>
                      <a:pt x="7325" y="12891"/>
                    </a:cubicBezTo>
                    <a:cubicBezTo>
                      <a:pt x="6834" y="12402"/>
                      <a:pt x="6335" y="11923"/>
                      <a:pt x="5852" y="11428"/>
                    </a:cubicBezTo>
                    <a:cubicBezTo>
                      <a:pt x="5075" y="10626"/>
                      <a:pt x="4418" y="9736"/>
                      <a:pt x="4027" y="8680"/>
                    </a:cubicBezTo>
                    <a:cubicBezTo>
                      <a:pt x="3790" y="8034"/>
                      <a:pt x="3561" y="7379"/>
                      <a:pt x="3376" y="6714"/>
                    </a:cubicBezTo>
                    <a:cubicBezTo>
                      <a:pt x="3162" y="5939"/>
                      <a:pt x="3000" y="5149"/>
                      <a:pt x="2820" y="4363"/>
                    </a:cubicBezTo>
                    <a:cubicBezTo>
                      <a:pt x="2793" y="4243"/>
                      <a:pt x="2777" y="4114"/>
                      <a:pt x="2785" y="3987"/>
                    </a:cubicBezTo>
                    <a:cubicBezTo>
                      <a:pt x="2798" y="3777"/>
                      <a:pt x="2932" y="3651"/>
                      <a:pt x="3098" y="3651"/>
                    </a:cubicBezTo>
                    <a:cubicBezTo>
                      <a:pt x="3171" y="3651"/>
                      <a:pt x="3250" y="3676"/>
                      <a:pt x="3327" y="3729"/>
                    </a:cubicBezTo>
                    <a:cubicBezTo>
                      <a:pt x="3444" y="3809"/>
                      <a:pt x="3530" y="3919"/>
                      <a:pt x="3567" y="4056"/>
                    </a:cubicBezTo>
                    <a:cubicBezTo>
                      <a:pt x="3745" y="4676"/>
                      <a:pt x="3929" y="5290"/>
                      <a:pt x="4095" y="5910"/>
                    </a:cubicBezTo>
                    <a:cubicBezTo>
                      <a:pt x="4324" y="6763"/>
                      <a:pt x="4555" y="7614"/>
                      <a:pt x="4931" y="8414"/>
                    </a:cubicBezTo>
                    <a:cubicBezTo>
                      <a:pt x="5218" y="9024"/>
                      <a:pt x="5570" y="9589"/>
                      <a:pt x="6069" y="10047"/>
                    </a:cubicBezTo>
                    <a:cubicBezTo>
                      <a:pt x="6642" y="10571"/>
                      <a:pt x="7225" y="11084"/>
                      <a:pt x="7800" y="11602"/>
                    </a:cubicBezTo>
                    <a:cubicBezTo>
                      <a:pt x="7894" y="11686"/>
                      <a:pt x="7984" y="11776"/>
                      <a:pt x="8082" y="11851"/>
                    </a:cubicBezTo>
                    <a:cubicBezTo>
                      <a:pt x="8116" y="11879"/>
                      <a:pt x="8148" y="11893"/>
                      <a:pt x="8177" y="11893"/>
                    </a:cubicBezTo>
                    <a:cubicBezTo>
                      <a:pt x="8221" y="11893"/>
                      <a:pt x="8256" y="11859"/>
                      <a:pt x="8268" y="11792"/>
                    </a:cubicBezTo>
                    <a:cubicBezTo>
                      <a:pt x="8287" y="11704"/>
                      <a:pt x="8272" y="11604"/>
                      <a:pt x="8252" y="11514"/>
                    </a:cubicBezTo>
                    <a:cubicBezTo>
                      <a:pt x="8160" y="11082"/>
                      <a:pt x="8094" y="10650"/>
                      <a:pt x="8127" y="10206"/>
                    </a:cubicBezTo>
                    <a:cubicBezTo>
                      <a:pt x="8150" y="9895"/>
                      <a:pt x="8186" y="9587"/>
                      <a:pt x="8217" y="9274"/>
                    </a:cubicBezTo>
                    <a:cubicBezTo>
                      <a:pt x="8266" y="8783"/>
                      <a:pt x="8340" y="8294"/>
                      <a:pt x="8270" y="7798"/>
                    </a:cubicBezTo>
                    <a:cubicBezTo>
                      <a:pt x="8221" y="7455"/>
                      <a:pt x="8137" y="7125"/>
                      <a:pt x="7943" y="6835"/>
                    </a:cubicBezTo>
                    <a:cubicBezTo>
                      <a:pt x="7773" y="6581"/>
                      <a:pt x="7530" y="6453"/>
                      <a:pt x="7283" y="6453"/>
                    </a:cubicBezTo>
                    <a:cubicBezTo>
                      <a:pt x="7071" y="6453"/>
                      <a:pt x="6856" y="6547"/>
                      <a:pt x="6683" y="6739"/>
                    </a:cubicBezTo>
                    <a:cubicBezTo>
                      <a:pt x="6619" y="6810"/>
                      <a:pt x="6558" y="6886"/>
                      <a:pt x="6488" y="6953"/>
                    </a:cubicBezTo>
                    <a:cubicBezTo>
                      <a:pt x="6452" y="6993"/>
                      <a:pt x="6407" y="7031"/>
                      <a:pt x="6358" y="7031"/>
                    </a:cubicBezTo>
                    <a:cubicBezTo>
                      <a:pt x="6339" y="7031"/>
                      <a:pt x="6318" y="7024"/>
                      <a:pt x="6298" y="7009"/>
                    </a:cubicBezTo>
                    <a:cubicBezTo>
                      <a:pt x="6251" y="6970"/>
                      <a:pt x="6216" y="6890"/>
                      <a:pt x="6212" y="6827"/>
                    </a:cubicBezTo>
                    <a:cubicBezTo>
                      <a:pt x="6204" y="6757"/>
                      <a:pt x="6235" y="6685"/>
                      <a:pt x="6255" y="6616"/>
                    </a:cubicBezTo>
                    <a:cubicBezTo>
                      <a:pt x="6378" y="6186"/>
                      <a:pt x="6488" y="5757"/>
                      <a:pt x="6517" y="5311"/>
                    </a:cubicBezTo>
                    <a:cubicBezTo>
                      <a:pt x="6558" y="4699"/>
                      <a:pt x="6468" y="4110"/>
                      <a:pt x="6181" y="3561"/>
                    </a:cubicBezTo>
                    <a:cubicBezTo>
                      <a:pt x="6036" y="3281"/>
                      <a:pt x="5856" y="3023"/>
                      <a:pt x="5580" y="2855"/>
                    </a:cubicBezTo>
                    <a:cubicBezTo>
                      <a:pt x="5462" y="2783"/>
                      <a:pt x="5333" y="2747"/>
                      <a:pt x="5208" y="2747"/>
                    </a:cubicBezTo>
                    <a:cubicBezTo>
                      <a:pt x="5017" y="2747"/>
                      <a:pt x="4833" y="2829"/>
                      <a:pt x="4700" y="2990"/>
                    </a:cubicBezTo>
                    <a:cubicBezTo>
                      <a:pt x="4608" y="3103"/>
                      <a:pt x="4555" y="3248"/>
                      <a:pt x="4493" y="3383"/>
                    </a:cubicBezTo>
                    <a:cubicBezTo>
                      <a:pt x="4461" y="3453"/>
                      <a:pt x="4455" y="3541"/>
                      <a:pt x="4412" y="3602"/>
                    </a:cubicBezTo>
                    <a:cubicBezTo>
                      <a:pt x="4379" y="3647"/>
                      <a:pt x="4309" y="3696"/>
                      <a:pt x="4256" y="3696"/>
                    </a:cubicBezTo>
                    <a:cubicBezTo>
                      <a:pt x="4176" y="3694"/>
                      <a:pt x="4140" y="3619"/>
                      <a:pt x="4146" y="3537"/>
                    </a:cubicBezTo>
                    <a:cubicBezTo>
                      <a:pt x="4150" y="3408"/>
                      <a:pt x="4158" y="3275"/>
                      <a:pt x="4168" y="3142"/>
                    </a:cubicBezTo>
                    <a:cubicBezTo>
                      <a:pt x="4191" y="2839"/>
                      <a:pt x="4199" y="2540"/>
                      <a:pt x="4127" y="2244"/>
                    </a:cubicBezTo>
                    <a:cubicBezTo>
                      <a:pt x="3972" y="1599"/>
                      <a:pt x="3646" y="1041"/>
                      <a:pt x="3227" y="537"/>
                    </a:cubicBezTo>
                    <a:cubicBezTo>
                      <a:pt x="3063" y="341"/>
                      <a:pt x="2861" y="188"/>
                      <a:pt x="2630" y="79"/>
                    </a:cubicBezTo>
                    <a:cubicBezTo>
                      <a:pt x="2520" y="30"/>
                      <a:pt x="2409" y="1"/>
                      <a:pt x="22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a:off x="3255825" y="3025450"/>
                <a:ext cx="230850" cy="319525"/>
              </a:xfrm>
              <a:custGeom>
                <a:rect b="b" l="l" r="r" t="t"/>
                <a:pathLst>
                  <a:path extrusionOk="0" h="12781" w="9234">
                    <a:moveTo>
                      <a:pt x="5583" y="0"/>
                    </a:moveTo>
                    <a:cubicBezTo>
                      <a:pt x="4745" y="0"/>
                      <a:pt x="4273" y="618"/>
                      <a:pt x="4217" y="1309"/>
                    </a:cubicBezTo>
                    <a:cubicBezTo>
                      <a:pt x="4168" y="1908"/>
                      <a:pt x="4252" y="2497"/>
                      <a:pt x="4342" y="3087"/>
                    </a:cubicBezTo>
                    <a:cubicBezTo>
                      <a:pt x="4373" y="3289"/>
                      <a:pt x="4385" y="3490"/>
                      <a:pt x="4389" y="3694"/>
                    </a:cubicBezTo>
                    <a:cubicBezTo>
                      <a:pt x="4389" y="3751"/>
                      <a:pt x="4332" y="3833"/>
                      <a:pt x="4281" y="3862"/>
                    </a:cubicBezTo>
                    <a:cubicBezTo>
                      <a:pt x="4263" y="3871"/>
                      <a:pt x="4246" y="3875"/>
                      <a:pt x="4230" y="3875"/>
                    </a:cubicBezTo>
                    <a:cubicBezTo>
                      <a:pt x="4171" y="3875"/>
                      <a:pt x="4124" y="3822"/>
                      <a:pt x="4092" y="3766"/>
                    </a:cubicBezTo>
                    <a:cubicBezTo>
                      <a:pt x="4051" y="3692"/>
                      <a:pt x="4021" y="3612"/>
                      <a:pt x="3982" y="3539"/>
                    </a:cubicBezTo>
                    <a:cubicBezTo>
                      <a:pt x="3922" y="3434"/>
                      <a:pt x="3871" y="3324"/>
                      <a:pt x="3798" y="3230"/>
                    </a:cubicBezTo>
                    <a:cubicBezTo>
                      <a:pt x="3691" y="3087"/>
                      <a:pt x="3549" y="3011"/>
                      <a:pt x="3387" y="3011"/>
                    </a:cubicBezTo>
                    <a:cubicBezTo>
                      <a:pt x="3345" y="3011"/>
                      <a:pt x="3301" y="3017"/>
                      <a:pt x="3255" y="3027"/>
                    </a:cubicBezTo>
                    <a:cubicBezTo>
                      <a:pt x="3118" y="3060"/>
                      <a:pt x="2977" y="3107"/>
                      <a:pt x="2857" y="3181"/>
                    </a:cubicBezTo>
                    <a:cubicBezTo>
                      <a:pt x="2427" y="3443"/>
                      <a:pt x="2188" y="3844"/>
                      <a:pt x="2055" y="4316"/>
                    </a:cubicBezTo>
                    <a:cubicBezTo>
                      <a:pt x="1901" y="4864"/>
                      <a:pt x="1905" y="5427"/>
                      <a:pt x="1962" y="5984"/>
                    </a:cubicBezTo>
                    <a:cubicBezTo>
                      <a:pt x="2030" y="6687"/>
                      <a:pt x="2147" y="7391"/>
                      <a:pt x="2241" y="8091"/>
                    </a:cubicBezTo>
                    <a:cubicBezTo>
                      <a:pt x="2263" y="8257"/>
                      <a:pt x="2239" y="8343"/>
                      <a:pt x="2157" y="8377"/>
                    </a:cubicBezTo>
                    <a:cubicBezTo>
                      <a:pt x="2138" y="8385"/>
                      <a:pt x="2121" y="8388"/>
                      <a:pt x="2103" y="8388"/>
                    </a:cubicBezTo>
                    <a:cubicBezTo>
                      <a:pt x="2038" y="8388"/>
                      <a:pt x="1978" y="8336"/>
                      <a:pt x="1903" y="8224"/>
                    </a:cubicBezTo>
                    <a:cubicBezTo>
                      <a:pt x="1799" y="8070"/>
                      <a:pt x="1697" y="7915"/>
                      <a:pt x="1578" y="7768"/>
                    </a:cubicBezTo>
                    <a:cubicBezTo>
                      <a:pt x="1463" y="7622"/>
                      <a:pt x="1304" y="7534"/>
                      <a:pt x="1118" y="7510"/>
                    </a:cubicBezTo>
                    <a:cubicBezTo>
                      <a:pt x="1081" y="7505"/>
                      <a:pt x="1046" y="7502"/>
                      <a:pt x="1012" y="7502"/>
                    </a:cubicBezTo>
                    <a:cubicBezTo>
                      <a:pt x="747" y="7502"/>
                      <a:pt x="543" y="7650"/>
                      <a:pt x="401" y="7942"/>
                    </a:cubicBezTo>
                    <a:cubicBezTo>
                      <a:pt x="318" y="8115"/>
                      <a:pt x="228" y="8287"/>
                      <a:pt x="158" y="8467"/>
                    </a:cubicBezTo>
                    <a:cubicBezTo>
                      <a:pt x="60" y="8719"/>
                      <a:pt x="0" y="8975"/>
                      <a:pt x="60" y="9257"/>
                    </a:cubicBezTo>
                    <a:cubicBezTo>
                      <a:pt x="121" y="9552"/>
                      <a:pt x="256" y="9809"/>
                      <a:pt x="391" y="10069"/>
                    </a:cubicBezTo>
                    <a:cubicBezTo>
                      <a:pt x="633" y="10536"/>
                      <a:pt x="849" y="11010"/>
                      <a:pt x="952" y="11528"/>
                    </a:cubicBezTo>
                    <a:cubicBezTo>
                      <a:pt x="960" y="11569"/>
                      <a:pt x="970" y="11612"/>
                      <a:pt x="991" y="11645"/>
                    </a:cubicBezTo>
                    <a:cubicBezTo>
                      <a:pt x="1021" y="11699"/>
                      <a:pt x="1061" y="11726"/>
                      <a:pt x="1102" y="11726"/>
                    </a:cubicBezTo>
                    <a:cubicBezTo>
                      <a:pt x="1137" y="11726"/>
                      <a:pt x="1173" y="11706"/>
                      <a:pt x="1208" y="11665"/>
                    </a:cubicBezTo>
                    <a:cubicBezTo>
                      <a:pt x="1230" y="11639"/>
                      <a:pt x="1248" y="11604"/>
                      <a:pt x="1261" y="11573"/>
                    </a:cubicBezTo>
                    <a:cubicBezTo>
                      <a:pt x="1682" y="10630"/>
                      <a:pt x="2259" y="9777"/>
                      <a:pt x="2844" y="8930"/>
                    </a:cubicBezTo>
                    <a:cubicBezTo>
                      <a:pt x="3237" y="8359"/>
                      <a:pt x="3626" y="7786"/>
                      <a:pt x="3998" y="7203"/>
                    </a:cubicBezTo>
                    <a:cubicBezTo>
                      <a:pt x="4493" y="6421"/>
                      <a:pt x="4860" y="5579"/>
                      <a:pt x="5087" y="4678"/>
                    </a:cubicBezTo>
                    <a:cubicBezTo>
                      <a:pt x="5211" y="4185"/>
                      <a:pt x="5236" y="3682"/>
                      <a:pt x="5287" y="3181"/>
                    </a:cubicBezTo>
                    <a:cubicBezTo>
                      <a:pt x="5308" y="2984"/>
                      <a:pt x="5324" y="2782"/>
                      <a:pt x="5385" y="2596"/>
                    </a:cubicBezTo>
                    <a:cubicBezTo>
                      <a:pt x="5443" y="2417"/>
                      <a:pt x="5575" y="2324"/>
                      <a:pt x="5715" y="2324"/>
                    </a:cubicBezTo>
                    <a:cubicBezTo>
                      <a:pt x="5825" y="2324"/>
                      <a:pt x="5940" y="2381"/>
                      <a:pt x="6030" y="2497"/>
                    </a:cubicBezTo>
                    <a:cubicBezTo>
                      <a:pt x="6089" y="2571"/>
                      <a:pt x="6130" y="2663"/>
                      <a:pt x="6163" y="2751"/>
                    </a:cubicBezTo>
                    <a:cubicBezTo>
                      <a:pt x="6271" y="3021"/>
                      <a:pt x="6294" y="3312"/>
                      <a:pt x="6302" y="3600"/>
                    </a:cubicBezTo>
                    <a:cubicBezTo>
                      <a:pt x="6316" y="4288"/>
                      <a:pt x="6171" y="4950"/>
                      <a:pt x="5958" y="5597"/>
                    </a:cubicBezTo>
                    <a:cubicBezTo>
                      <a:pt x="5719" y="6335"/>
                      <a:pt x="5406" y="7041"/>
                      <a:pt x="5007" y="7712"/>
                    </a:cubicBezTo>
                    <a:cubicBezTo>
                      <a:pt x="4551" y="8482"/>
                      <a:pt x="4107" y="9261"/>
                      <a:pt x="3630" y="10018"/>
                    </a:cubicBezTo>
                    <a:cubicBezTo>
                      <a:pt x="3155" y="10763"/>
                      <a:pt x="2715" y="11520"/>
                      <a:pt x="2355" y="12320"/>
                    </a:cubicBezTo>
                    <a:cubicBezTo>
                      <a:pt x="2325" y="12385"/>
                      <a:pt x="2302" y="12457"/>
                      <a:pt x="2294" y="12524"/>
                    </a:cubicBezTo>
                    <a:cubicBezTo>
                      <a:pt x="2277" y="12684"/>
                      <a:pt x="2354" y="12780"/>
                      <a:pt x="2477" y="12780"/>
                    </a:cubicBezTo>
                    <a:cubicBezTo>
                      <a:pt x="2518" y="12780"/>
                      <a:pt x="2564" y="12770"/>
                      <a:pt x="2613" y="12747"/>
                    </a:cubicBezTo>
                    <a:cubicBezTo>
                      <a:pt x="2642" y="12735"/>
                      <a:pt x="2664" y="12715"/>
                      <a:pt x="2691" y="12702"/>
                    </a:cubicBezTo>
                    <a:cubicBezTo>
                      <a:pt x="2959" y="12569"/>
                      <a:pt x="3223" y="12420"/>
                      <a:pt x="3499" y="12303"/>
                    </a:cubicBezTo>
                    <a:cubicBezTo>
                      <a:pt x="4250" y="11986"/>
                      <a:pt x="5040" y="11796"/>
                      <a:pt x="5821" y="11573"/>
                    </a:cubicBezTo>
                    <a:cubicBezTo>
                      <a:pt x="6337" y="11426"/>
                      <a:pt x="6846" y="11264"/>
                      <a:pt x="7325" y="11017"/>
                    </a:cubicBezTo>
                    <a:cubicBezTo>
                      <a:pt x="7699" y="10820"/>
                      <a:pt x="8045" y="10581"/>
                      <a:pt x="8313" y="10247"/>
                    </a:cubicBezTo>
                    <a:cubicBezTo>
                      <a:pt x="8464" y="10059"/>
                      <a:pt x="8563" y="9850"/>
                      <a:pt x="8595" y="9613"/>
                    </a:cubicBezTo>
                    <a:cubicBezTo>
                      <a:pt x="8649" y="9226"/>
                      <a:pt x="8415" y="8930"/>
                      <a:pt x="8029" y="8917"/>
                    </a:cubicBezTo>
                    <a:cubicBezTo>
                      <a:pt x="8010" y="8917"/>
                      <a:pt x="7991" y="8916"/>
                      <a:pt x="7972" y="8916"/>
                    </a:cubicBezTo>
                    <a:cubicBezTo>
                      <a:pt x="7829" y="8916"/>
                      <a:pt x="7685" y="8937"/>
                      <a:pt x="7546" y="8973"/>
                    </a:cubicBezTo>
                    <a:cubicBezTo>
                      <a:pt x="7349" y="9026"/>
                      <a:pt x="7163" y="9114"/>
                      <a:pt x="6971" y="9188"/>
                    </a:cubicBezTo>
                    <a:cubicBezTo>
                      <a:pt x="6938" y="9200"/>
                      <a:pt x="6907" y="9220"/>
                      <a:pt x="6871" y="9230"/>
                    </a:cubicBezTo>
                    <a:cubicBezTo>
                      <a:pt x="6833" y="9240"/>
                      <a:pt x="6793" y="9252"/>
                      <a:pt x="6755" y="9252"/>
                    </a:cubicBezTo>
                    <a:cubicBezTo>
                      <a:pt x="6713" y="9252"/>
                      <a:pt x="6674" y="9237"/>
                      <a:pt x="6644" y="9188"/>
                    </a:cubicBezTo>
                    <a:cubicBezTo>
                      <a:pt x="6594" y="9106"/>
                      <a:pt x="6646" y="9036"/>
                      <a:pt x="6697" y="8981"/>
                    </a:cubicBezTo>
                    <a:cubicBezTo>
                      <a:pt x="6762" y="8909"/>
                      <a:pt x="6830" y="8846"/>
                      <a:pt x="6907" y="8784"/>
                    </a:cubicBezTo>
                    <a:cubicBezTo>
                      <a:pt x="7482" y="8328"/>
                      <a:pt x="7990" y="7809"/>
                      <a:pt x="8436" y="7230"/>
                    </a:cubicBezTo>
                    <a:cubicBezTo>
                      <a:pt x="8739" y="6841"/>
                      <a:pt x="8968" y="6415"/>
                      <a:pt x="9117" y="5945"/>
                    </a:cubicBezTo>
                    <a:cubicBezTo>
                      <a:pt x="9193" y="5701"/>
                      <a:pt x="9234" y="5454"/>
                      <a:pt x="9213" y="5198"/>
                    </a:cubicBezTo>
                    <a:cubicBezTo>
                      <a:pt x="9176" y="4766"/>
                      <a:pt x="8857" y="4474"/>
                      <a:pt x="8456" y="4474"/>
                    </a:cubicBezTo>
                    <a:cubicBezTo>
                      <a:pt x="8388" y="4474"/>
                      <a:pt x="8317" y="4483"/>
                      <a:pt x="8246" y="4500"/>
                    </a:cubicBezTo>
                    <a:cubicBezTo>
                      <a:pt x="7949" y="4574"/>
                      <a:pt x="7685" y="4707"/>
                      <a:pt x="7468" y="4930"/>
                    </a:cubicBezTo>
                    <a:cubicBezTo>
                      <a:pt x="7450" y="4959"/>
                      <a:pt x="7421" y="4983"/>
                      <a:pt x="7394" y="5006"/>
                    </a:cubicBezTo>
                    <a:cubicBezTo>
                      <a:pt x="7359" y="5033"/>
                      <a:pt x="7319" y="5045"/>
                      <a:pt x="7281" y="5045"/>
                    </a:cubicBezTo>
                    <a:cubicBezTo>
                      <a:pt x="7176" y="5045"/>
                      <a:pt x="7079" y="4955"/>
                      <a:pt x="7102" y="4836"/>
                    </a:cubicBezTo>
                    <a:cubicBezTo>
                      <a:pt x="7102" y="4832"/>
                      <a:pt x="7102" y="4832"/>
                      <a:pt x="7104" y="4830"/>
                    </a:cubicBezTo>
                    <a:cubicBezTo>
                      <a:pt x="7130" y="4703"/>
                      <a:pt x="7159" y="4572"/>
                      <a:pt x="7186" y="4441"/>
                    </a:cubicBezTo>
                    <a:cubicBezTo>
                      <a:pt x="7356" y="3682"/>
                      <a:pt x="7476" y="2917"/>
                      <a:pt x="7380" y="2135"/>
                    </a:cubicBezTo>
                    <a:cubicBezTo>
                      <a:pt x="7308" y="1536"/>
                      <a:pt x="7108" y="989"/>
                      <a:pt x="6703" y="533"/>
                    </a:cubicBezTo>
                    <a:cubicBezTo>
                      <a:pt x="6451" y="249"/>
                      <a:pt x="6138" y="48"/>
                      <a:pt x="5762" y="9"/>
                    </a:cubicBezTo>
                    <a:cubicBezTo>
                      <a:pt x="5700" y="3"/>
                      <a:pt x="5641" y="0"/>
                      <a:pt x="55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a:off x="3131950" y="2849250"/>
                <a:ext cx="95400" cy="551625"/>
              </a:xfrm>
              <a:custGeom>
                <a:rect b="b" l="l" r="r" t="t"/>
                <a:pathLst>
                  <a:path extrusionOk="0" h="22065" w="3816">
                    <a:moveTo>
                      <a:pt x="918" y="1"/>
                    </a:moveTo>
                    <a:cubicBezTo>
                      <a:pt x="904" y="1"/>
                      <a:pt x="890" y="3"/>
                      <a:pt x="874" y="7"/>
                    </a:cubicBezTo>
                    <a:cubicBezTo>
                      <a:pt x="772" y="36"/>
                      <a:pt x="784" y="140"/>
                      <a:pt x="786" y="222"/>
                    </a:cubicBezTo>
                    <a:cubicBezTo>
                      <a:pt x="792" y="449"/>
                      <a:pt x="802" y="678"/>
                      <a:pt x="814" y="907"/>
                    </a:cubicBezTo>
                    <a:cubicBezTo>
                      <a:pt x="862" y="1611"/>
                      <a:pt x="759" y="2297"/>
                      <a:pt x="598" y="2978"/>
                    </a:cubicBezTo>
                    <a:cubicBezTo>
                      <a:pt x="340" y="4075"/>
                      <a:pt x="229" y="5194"/>
                      <a:pt x="123" y="6313"/>
                    </a:cubicBezTo>
                    <a:cubicBezTo>
                      <a:pt x="0" y="7639"/>
                      <a:pt x="49" y="8958"/>
                      <a:pt x="252" y="10270"/>
                    </a:cubicBezTo>
                    <a:cubicBezTo>
                      <a:pt x="481" y="11761"/>
                      <a:pt x="898" y="13201"/>
                      <a:pt x="1420" y="14615"/>
                    </a:cubicBezTo>
                    <a:cubicBezTo>
                      <a:pt x="1594" y="15088"/>
                      <a:pt x="1784" y="15556"/>
                      <a:pt x="1970" y="16027"/>
                    </a:cubicBezTo>
                    <a:cubicBezTo>
                      <a:pt x="2306" y="16872"/>
                      <a:pt x="2525" y="17752"/>
                      <a:pt x="2742" y="18635"/>
                    </a:cubicBezTo>
                    <a:cubicBezTo>
                      <a:pt x="2971" y="19562"/>
                      <a:pt x="3116" y="20497"/>
                      <a:pt x="2963" y="21455"/>
                    </a:cubicBezTo>
                    <a:cubicBezTo>
                      <a:pt x="2946" y="21549"/>
                      <a:pt x="2957" y="21651"/>
                      <a:pt x="2981" y="21741"/>
                    </a:cubicBezTo>
                    <a:cubicBezTo>
                      <a:pt x="3026" y="21929"/>
                      <a:pt x="3212" y="22056"/>
                      <a:pt x="3413" y="22064"/>
                    </a:cubicBezTo>
                    <a:cubicBezTo>
                      <a:pt x="3415" y="22064"/>
                      <a:pt x="3418" y="22064"/>
                      <a:pt x="3421" y="22064"/>
                    </a:cubicBezTo>
                    <a:cubicBezTo>
                      <a:pt x="3573" y="22064"/>
                      <a:pt x="3708" y="21951"/>
                      <a:pt x="3769" y="21760"/>
                    </a:cubicBezTo>
                    <a:cubicBezTo>
                      <a:pt x="3785" y="21704"/>
                      <a:pt x="3799" y="21645"/>
                      <a:pt x="3802" y="21584"/>
                    </a:cubicBezTo>
                    <a:cubicBezTo>
                      <a:pt x="3806" y="21314"/>
                      <a:pt x="3816" y="21041"/>
                      <a:pt x="3810" y="20771"/>
                    </a:cubicBezTo>
                    <a:cubicBezTo>
                      <a:pt x="3789" y="19998"/>
                      <a:pt x="3681" y="19239"/>
                      <a:pt x="3576" y="18474"/>
                    </a:cubicBezTo>
                    <a:cubicBezTo>
                      <a:pt x="3466" y="17680"/>
                      <a:pt x="3257" y="16921"/>
                      <a:pt x="2950" y="16182"/>
                    </a:cubicBezTo>
                    <a:cubicBezTo>
                      <a:pt x="2813" y="15855"/>
                      <a:pt x="2658" y="15532"/>
                      <a:pt x="2545" y="15198"/>
                    </a:cubicBezTo>
                    <a:cubicBezTo>
                      <a:pt x="2185" y="14134"/>
                      <a:pt x="1831" y="13066"/>
                      <a:pt x="1494" y="11998"/>
                    </a:cubicBezTo>
                    <a:cubicBezTo>
                      <a:pt x="1285" y="11333"/>
                      <a:pt x="1101" y="10660"/>
                      <a:pt x="1011" y="9967"/>
                    </a:cubicBezTo>
                    <a:cubicBezTo>
                      <a:pt x="982" y="9748"/>
                      <a:pt x="966" y="9525"/>
                      <a:pt x="935" y="9306"/>
                    </a:cubicBezTo>
                    <a:cubicBezTo>
                      <a:pt x="870" y="8823"/>
                      <a:pt x="788" y="8344"/>
                      <a:pt x="741" y="7857"/>
                    </a:cubicBezTo>
                    <a:cubicBezTo>
                      <a:pt x="675" y="7223"/>
                      <a:pt x="671" y="6587"/>
                      <a:pt x="690" y="5947"/>
                    </a:cubicBezTo>
                    <a:cubicBezTo>
                      <a:pt x="716" y="4909"/>
                      <a:pt x="880" y="3892"/>
                      <a:pt x="1080" y="2876"/>
                    </a:cubicBezTo>
                    <a:cubicBezTo>
                      <a:pt x="1179" y="2413"/>
                      <a:pt x="1318" y="1953"/>
                      <a:pt x="1283" y="1484"/>
                    </a:cubicBezTo>
                    <a:cubicBezTo>
                      <a:pt x="1283" y="1370"/>
                      <a:pt x="1291" y="1265"/>
                      <a:pt x="1281" y="1165"/>
                    </a:cubicBezTo>
                    <a:cubicBezTo>
                      <a:pt x="1254" y="824"/>
                      <a:pt x="1234" y="480"/>
                      <a:pt x="1087" y="161"/>
                    </a:cubicBezTo>
                    <a:cubicBezTo>
                      <a:pt x="1051" y="85"/>
                      <a:pt x="1005" y="1"/>
                      <a:pt x="9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a:off x="3272025" y="3091200"/>
                <a:ext cx="134700" cy="312625"/>
              </a:xfrm>
              <a:custGeom>
                <a:rect b="b" l="l" r="r" t="t"/>
                <a:pathLst>
                  <a:path extrusionOk="0" h="12505" w="5388">
                    <a:moveTo>
                      <a:pt x="5099" y="0"/>
                    </a:moveTo>
                    <a:cubicBezTo>
                      <a:pt x="5079" y="4"/>
                      <a:pt x="5059" y="9"/>
                      <a:pt x="5040" y="11"/>
                    </a:cubicBezTo>
                    <a:cubicBezTo>
                      <a:pt x="5020" y="72"/>
                      <a:pt x="4993" y="131"/>
                      <a:pt x="4983" y="195"/>
                    </a:cubicBezTo>
                    <a:cubicBezTo>
                      <a:pt x="4962" y="338"/>
                      <a:pt x="4952" y="481"/>
                      <a:pt x="4940" y="626"/>
                    </a:cubicBezTo>
                    <a:cubicBezTo>
                      <a:pt x="4909" y="952"/>
                      <a:pt x="4901" y="1277"/>
                      <a:pt x="4850" y="1596"/>
                    </a:cubicBezTo>
                    <a:cubicBezTo>
                      <a:pt x="4707" y="2472"/>
                      <a:pt x="4394" y="3292"/>
                      <a:pt x="4009" y="4082"/>
                    </a:cubicBezTo>
                    <a:cubicBezTo>
                      <a:pt x="3600" y="4923"/>
                      <a:pt x="3060" y="5686"/>
                      <a:pt x="2515" y="6443"/>
                    </a:cubicBezTo>
                    <a:cubicBezTo>
                      <a:pt x="1767" y="7486"/>
                      <a:pt x="1089" y="8571"/>
                      <a:pt x="633" y="9780"/>
                    </a:cubicBezTo>
                    <a:cubicBezTo>
                      <a:pt x="345" y="10547"/>
                      <a:pt x="103" y="11327"/>
                      <a:pt x="15" y="12149"/>
                    </a:cubicBezTo>
                    <a:cubicBezTo>
                      <a:pt x="1" y="12268"/>
                      <a:pt x="30" y="12366"/>
                      <a:pt x="122" y="12438"/>
                    </a:cubicBezTo>
                    <a:cubicBezTo>
                      <a:pt x="179" y="12482"/>
                      <a:pt x="259" y="12505"/>
                      <a:pt x="340" y="12505"/>
                    </a:cubicBezTo>
                    <a:cubicBezTo>
                      <a:pt x="502" y="12505"/>
                      <a:pt x="671" y="12411"/>
                      <a:pt x="680" y="12206"/>
                    </a:cubicBezTo>
                    <a:cubicBezTo>
                      <a:pt x="703" y="11701"/>
                      <a:pt x="815" y="11208"/>
                      <a:pt x="969" y="10723"/>
                    </a:cubicBezTo>
                    <a:cubicBezTo>
                      <a:pt x="1317" y="9606"/>
                      <a:pt x="1861" y="8583"/>
                      <a:pt x="2472" y="7593"/>
                    </a:cubicBezTo>
                    <a:cubicBezTo>
                      <a:pt x="2912" y="6883"/>
                      <a:pt x="3352" y="6171"/>
                      <a:pt x="3782" y="5455"/>
                    </a:cubicBezTo>
                    <a:cubicBezTo>
                      <a:pt x="4316" y="4561"/>
                      <a:pt x="4766" y="3628"/>
                      <a:pt x="5061" y="2621"/>
                    </a:cubicBezTo>
                    <a:cubicBezTo>
                      <a:pt x="5243" y="2001"/>
                      <a:pt x="5388" y="1377"/>
                      <a:pt x="5320" y="725"/>
                    </a:cubicBezTo>
                    <a:cubicBezTo>
                      <a:pt x="5304" y="545"/>
                      <a:pt x="5257" y="371"/>
                      <a:pt x="5212" y="197"/>
                    </a:cubicBezTo>
                    <a:cubicBezTo>
                      <a:pt x="5194" y="121"/>
                      <a:pt x="5136" y="62"/>
                      <a:pt x="50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a:off x="2994825" y="3094325"/>
                <a:ext cx="185675" cy="307850"/>
              </a:xfrm>
              <a:custGeom>
                <a:rect b="b" l="l" r="r" t="t"/>
                <a:pathLst>
                  <a:path extrusionOk="0" h="12314" w="7427">
                    <a:moveTo>
                      <a:pt x="100" y="0"/>
                    </a:moveTo>
                    <a:cubicBezTo>
                      <a:pt x="0" y="127"/>
                      <a:pt x="27" y="223"/>
                      <a:pt x="47" y="317"/>
                    </a:cubicBezTo>
                    <a:cubicBezTo>
                      <a:pt x="137" y="704"/>
                      <a:pt x="235" y="1089"/>
                      <a:pt x="321" y="1477"/>
                    </a:cubicBezTo>
                    <a:cubicBezTo>
                      <a:pt x="495" y="2277"/>
                      <a:pt x="710" y="3063"/>
                      <a:pt x="968" y="3840"/>
                    </a:cubicBezTo>
                    <a:cubicBezTo>
                      <a:pt x="1406" y="5170"/>
                      <a:pt x="2114" y="6326"/>
                      <a:pt x="3106" y="7308"/>
                    </a:cubicBezTo>
                    <a:cubicBezTo>
                      <a:pt x="3689" y="7883"/>
                      <a:pt x="4272" y="8458"/>
                      <a:pt x="4863" y="9025"/>
                    </a:cubicBezTo>
                    <a:cubicBezTo>
                      <a:pt x="5407" y="9542"/>
                      <a:pt x="5958" y="10062"/>
                      <a:pt x="6332" y="10723"/>
                    </a:cubicBezTo>
                    <a:cubicBezTo>
                      <a:pt x="6576" y="11152"/>
                      <a:pt x="6780" y="11601"/>
                      <a:pt x="7003" y="12038"/>
                    </a:cubicBezTo>
                    <a:cubicBezTo>
                      <a:pt x="7044" y="12118"/>
                      <a:pt x="7087" y="12202"/>
                      <a:pt x="7149" y="12261"/>
                    </a:cubicBezTo>
                    <a:cubicBezTo>
                      <a:pt x="7184" y="12297"/>
                      <a:pt x="7226" y="12314"/>
                      <a:pt x="7265" y="12314"/>
                    </a:cubicBezTo>
                    <a:cubicBezTo>
                      <a:pt x="7337" y="12314"/>
                      <a:pt x="7401" y="12260"/>
                      <a:pt x="7415" y="12169"/>
                    </a:cubicBezTo>
                    <a:cubicBezTo>
                      <a:pt x="7427" y="12096"/>
                      <a:pt x="7415" y="12014"/>
                      <a:pt x="7394" y="11938"/>
                    </a:cubicBezTo>
                    <a:cubicBezTo>
                      <a:pt x="7347" y="11764"/>
                      <a:pt x="7292" y="11594"/>
                      <a:pt x="7239" y="11420"/>
                    </a:cubicBezTo>
                    <a:cubicBezTo>
                      <a:pt x="6948" y="10451"/>
                      <a:pt x="6437" y="9624"/>
                      <a:pt x="5659" y="8967"/>
                    </a:cubicBezTo>
                    <a:cubicBezTo>
                      <a:pt x="5504" y="8836"/>
                      <a:pt x="5346" y="8703"/>
                      <a:pt x="5203" y="8558"/>
                    </a:cubicBezTo>
                    <a:cubicBezTo>
                      <a:pt x="4532" y="7873"/>
                      <a:pt x="3797" y="7259"/>
                      <a:pt x="3075" y="6633"/>
                    </a:cubicBezTo>
                    <a:cubicBezTo>
                      <a:pt x="2418" y="6062"/>
                      <a:pt x="1933" y="5358"/>
                      <a:pt x="1561" y="4587"/>
                    </a:cubicBezTo>
                    <a:cubicBezTo>
                      <a:pt x="1226" y="3894"/>
                      <a:pt x="996" y="3157"/>
                      <a:pt x="802" y="2410"/>
                    </a:cubicBezTo>
                    <a:cubicBezTo>
                      <a:pt x="630" y="1747"/>
                      <a:pt x="444" y="1089"/>
                      <a:pt x="260" y="428"/>
                    </a:cubicBezTo>
                    <a:cubicBezTo>
                      <a:pt x="229" y="295"/>
                      <a:pt x="164" y="166"/>
                      <a:pt x="1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7"/>
              <p:cNvSpPr/>
              <p:nvPr/>
            </p:nvSpPr>
            <p:spPr>
              <a:xfrm>
                <a:off x="3170350" y="3520825"/>
                <a:ext cx="145850" cy="20375"/>
              </a:xfrm>
              <a:custGeom>
                <a:rect b="b" l="l" r="r" t="t"/>
                <a:pathLst>
                  <a:path extrusionOk="0" h="815" w="5834">
                    <a:moveTo>
                      <a:pt x="979" y="1"/>
                    </a:moveTo>
                    <a:cubicBezTo>
                      <a:pt x="690" y="1"/>
                      <a:pt x="410" y="104"/>
                      <a:pt x="136" y="273"/>
                    </a:cubicBezTo>
                    <a:cubicBezTo>
                      <a:pt x="95" y="298"/>
                      <a:pt x="48" y="326"/>
                      <a:pt x="31" y="367"/>
                    </a:cubicBezTo>
                    <a:cubicBezTo>
                      <a:pt x="11" y="418"/>
                      <a:pt x="1" y="486"/>
                      <a:pt x="21" y="531"/>
                    </a:cubicBezTo>
                    <a:cubicBezTo>
                      <a:pt x="29" y="549"/>
                      <a:pt x="71" y="558"/>
                      <a:pt x="111" y="558"/>
                    </a:cubicBezTo>
                    <a:cubicBezTo>
                      <a:pt x="131" y="558"/>
                      <a:pt x="150" y="555"/>
                      <a:pt x="164" y="551"/>
                    </a:cubicBezTo>
                    <a:cubicBezTo>
                      <a:pt x="258" y="523"/>
                      <a:pt x="351" y="472"/>
                      <a:pt x="445" y="435"/>
                    </a:cubicBezTo>
                    <a:cubicBezTo>
                      <a:pt x="600" y="370"/>
                      <a:pt x="763" y="321"/>
                      <a:pt x="928" y="321"/>
                    </a:cubicBezTo>
                    <a:cubicBezTo>
                      <a:pt x="989" y="321"/>
                      <a:pt x="1050" y="328"/>
                      <a:pt x="1112" y="343"/>
                    </a:cubicBezTo>
                    <a:cubicBezTo>
                      <a:pt x="1255" y="378"/>
                      <a:pt x="1396" y="439"/>
                      <a:pt x="1529" y="506"/>
                    </a:cubicBezTo>
                    <a:cubicBezTo>
                      <a:pt x="1760" y="620"/>
                      <a:pt x="1997" y="682"/>
                      <a:pt x="2244" y="682"/>
                    </a:cubicBezTo>
                    <a:cubicBezTo>
                      <a:pt x="2320" y="682"/>
                      <a:pt x="2398" y="676"/>
                      <a:pt x="2476" y="664"/>
                    </a:cubicBezTo>
                    <a:cubicBezTo>
                      <a:pt x="2642" y="639"/>
                      <a:pt x="2804" y="588"/>
                      <a:pt x="2963" y="539"/>
                    </a:cubicBezTo>
                    <a:cubicBezTo>
                      <a:pt x="3074" y="507"/>
                      <a:pt x="3182" y="486"/>
                      <a:pt x="3288" y="486"/>
                    </a:cubicBezTo>
                    <a:cubicBezTo>
                      <a:pt x="3425" y="486"/>
                      <a:pt x="3558" y="521"/>
                      <a:pt x="3687" y="615"/>
                    </a:cubicBezTo>
                    <a:cubicBezTo>
                      <a:pt x="3875" y="750"/>
                      <a:pt x="4070" y="814"/>
                      <a:pt x="4270" y="814"/>
                    </a:cubicBezTo>
                    <a:cubicBezTo>
                      <a:pt x="4416" y="814"/>
                      <a:pt x="4565" y="780"/>
                      <a:pt x="4717" y="713"/>
                    </a:cubicBezTo>
                    <a:cubicBezTo>
                      <a:pt x="4839" y="659"/>
                      <a:pt x="4962" y="636"/>
                      <a:pt x="5088" y="636"/>
                    </a:cubicBezTo>
                    <a:cubicBezTo>
                      <a:pt x="5151" y="636"/>
                      <a:pt x="5214" y="641"/>
                      <a:pt x="5279" y="652"/>
                    </a:cubicBezTo>
                    <a:cubicBezTo>
                      <a:pt x="5347" y="663"/>
                      <a:pt x="5416" y="667"/>
                      <a:pt x="5484" y="667"/>
                    </a:cubicBezTo>
                    <a:cubicBezTo>
                      <a:pt x="5530" y="667"/>
                      <a:pt x="5576" y="665"/>
                      <a:pt x="5621" y="662"/>
                    </a:cubicBezTo>
                    <a:cubicBezTo>
                      <a:pt x="5637" y="660"/>
                      <a:pt x="5649" y="660"/>
                      <a:pt x="5662" y="656"/>
                    </a:cubicBezTo>
                    <a:cubicBezTo>
                      <a:pt x="5823" y="635"/>
                      <a:pt x="5834" y="406"/>
                      <a:pt x="5674" y="376"/>
                    </a:cubicBezTo>
                    <a:lnTo>
                      <a:pt x="5670" y="367"/>
                    </a:lnTo>
                    <a:cubicBezTo>
                      <a:pt x="5535" y="345"/>
                      <a:pt x="5396" y="345"/>
                      <a:pt x="5261" y="316"/>
                    </a:cubicBezTo>
                    <a:cubicBezTo>
                      <a:pt x="5195" y="303"/>
                      <a:pt x="5130" y="296"/>
                      <a:pt x="5067" y="296"/>
                    </a:cubicBezTo>
                    <a:cubicBezTo>
                      <a:pt x="4927" y="296"/>
                      <a:pt x="4791" y="327"/>
                      <a:pt x="4659" y="384"/>
                    </a:cubicBezTo>
                    <a:cubicBezTo>
                      <a:pt x="4534" y="437"/>
                      <a:pt x="4413" y="465"/>
                      <a:pt x="4295" y="465"/>
                    </a:cubicBezTo>
                    <a:cubicBezTo>
                      <a:pt x="4129" y="465"/>
                      <a:pt x="3968" y="410"/>
                      <a:pt x="3808" y="296"/>
                    </a:cubicBezTo>
                    <a:cubicBezTo>
                      <a:pt x="3666" y="194"/>
                      <a:pt x="3507" y="144"/>
                      <a:pt x="3339" y="144"/>
                    </a:cubicBezTo>
                    <a:cubicBezTo>
                      <a:pt x="3268" y="144"/>
                      <a:pt x="3195" y="153"/>
                      <a:pt x="3121" y="171"/>
                    </a:cubicBezTo>
                    <a:cubicBezTo>
                      <a:pt x="2963" y="210"/>
                      <a:pt x="2806" y="251"/>
                      <a:pt x="2650" y="294"/>
                    </a:cubicBezTo>
                    <a:cubicBezTo>
                      <a:pt x="2519" y="331"/>
                      <a:pt x="2387" y="356"/>
                      <a:pt x="2254" y="356"/>
                    </a:cubicBezTo>
                    <a:cubicBezTo>
                      <a:pt x="2166" y="356"/>
                      <a:pt x="2078" y="344"/>
                      <a:pt x="1989" y="318"/>
                    </a:cubicBezTo>
                    <a:cubicBezTo>
                      <a:pt x="1846" y="275"/>
                      <a:pt x="1705" y="220"/>
                      <a:pt x="1572" y="150"/>
                    </a:cubicBezTo>
                    <a:cubicBezTo>
                      <a:pt x="1369" y="47"/>
                      <a:pt x="1172" y="1"/>
                      <a:pt x="9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7"/>
              <p:cNvSpPr/>
              <p:nvPr/>
            </p:nvSpPr>
            <p:spPr>
              <a:xfrm>
                <a:off x="3070150" y="3481775"/>
                <a:ext cx="113675" cy="15325"/>
              </a:xfrm>
              <a:custGeom>
                <a:rect b="b" l="l" r="r" t="t"/>
                <a:pathLst>
                  <a:path extrusionOk="0" h="613" w="4547">
                    <a:moveTo>
                      <a:pt x="3165" y="0"/>
                    </a:moveTo>
                    <a:cubicBezTo>
                      <a:pt x="3006" y="0"/>
                      <a:pt x="2847" y="37"/>
                      <a:pt x="2691" y="106"/>
                    </a:cubicBezTo>
                    <a:cubicBezTo>
                      <a:pt x="2620" y="137"/>
                      <a:pt x="2546" y="166"/>
                      <a:pt x="2474" y="196"/>
                    </a:cubicBezTo>
                    <a:cubicBezTo>
                      <a:pt x="2356" y="247"/>
                      <a:pt x="2234" y="273"/>
                      <a:pt x="2113" y="273"/>
                    </a:cubicBezTo>
                    <a:cubicBezTo>
                      <a:pt x="2004" y="273"/>
                      <a:pt x="1895" y="252"/>
                      <a:pt x="1789" y="209"/>
                    </a:cubicBezTo>
                    <a:cubicBezTo>
                      <a:pt x="1636" y="145"/>
                      <a:pt x="1485" y="116"/>
                      <a:pt x="1333" y="116"/>
                    </a:cubicBezTo>
                    <a:cubicBezTo>
                      <a:pt x="1181" y="116"/>
                      <a:pt x="1027" y="145"/>
                      <a:pt x="872" y="196"/>
                    </a:cubicBezTo>
                    <a:cubicBezTo>
                      <a:pt x="754" y="235"/>
                      <a:pt x="634" y="264"/>
                      <a:pt x="512" y="264"/>
                    </a:cubicBezTo>
                    <a:cubicBezTo>
                      <a:pt x="422" y="264"/>
                      <a:pt x="331" y="248"/>
                      <a:pt x="238" y="209"/>
                    </a:cubicBezTo>
                    <a:cubicBezTo>
                      <a:pt x="210" y="197"/>
                      <a:pt x="183" y="192"/>
                      <a:pt x="158" y="192"/>
                    </a:cubicBezTo>
                    <a:cubicBezTo>
                      <a:pt x="92" y="192"/>
                      <a:pt x="40" y="228"/>
                      <a:pt x="25" y="282"/>
                    </a:cubicBezTo>
                    <a:cubicBezTo>
                      <a:pt x="1" y="381"/>
                      <a:pt x="44" y="454"/>
                      <a:pt x="132" y="487"/>
                    </a:cubicBezTo>
                    <a:cubicBezTo>
                      <a:pt x="222" y="521"/>
                      <a:pt x="323" y="562"/>
                      <a:pt x="418" y="562"/>
                    </a:cubicBezTo>
                    <a:cubicBezTo>
                      <a:pt x="426" y="562"/>
                      <a:pt x="434" y="561"/>
                      <a:pt x="443" y="561"/>
                    </a:cubicBezTo>
                    <a:cubicBezTo>
                      <a:pt x="647" y="550"/>
                      <a:pt x="850" y="514"/>
                      <a:pt x="1046" y="469"/>
                    </a:cubicBezTo>
                    <a:cubicBezTo>
                      <a:pt x="1144" y="446"/>
                      <a:pt x="1239" y="428"/>
                      <a:pt x="1333" y="428"/>
                    </a:cubicBezTo>
                    <a:cubicBezTo>
                      <a:pt x="1422" y="428"/>
                      <a:pt x="1510" y="444"/>
                      <a:pt x="1601" y="489"/>
                    </a:cubicBezTo>
                    <a:cubicBezTo>
                      <a:pt x="1763" y="570"/>
                      <a:pt x="1939" y="613"/>
                      <a:pt x="2114" y="613"/>
                    </a:cubicBezTo>
                    <a:cubicBezTo>
                      <a:pt x="2299" y="613"/>
                      <a:pt x="2483" y="565"/>
                      <a:pt x="2648" y="466"/>
                    </a:cubicBezTo>
                    <a:cubicBezTo>
                      <a:pt x="2817" y="365"/>
                      <a:pt x="2987" y="316"/>
                      <a:pt x="3159" y="316"/>
                    </a:cubicBezTo>
                    <a:cubicBezTo>
                      <a:pt x="3295" y="316"/>
                      <a:pt x="3433" y="347"/>
                      <a:pt x="3573" y="407"/>
                    </a:cubicBezTo>
                    <a:cubicBezTo>
                      <a:pt x="3599" y="417"/>
                      <a:pt x="3624" y="426"/>
                      <a:pt x="3651" y="436"/>
                    </a:cubicBezTo>
                    <a:cubicBezTo>
                      <a:pt x="3753" y="470"/>
                      <a:pt x="3860" y="486"/>
                      <a:pt x="3967" y="486"/>
                    </a:cubicBezTo>
                    <a:cubicBezTo>
                      <a:pt x="4068" y="486"/>
                      <a:pt x="4170" y="472"/>
                      <a:pt x="4269" y="446"/>
                    </a:cubicBezTo>
                    <a:cubicBezTo>
                      <a:pt x="4322" y="432"/>
                      <a:pt x="4379" y="415"/>
                      <a:pt x="4430" y="397"/>
                    </a:cubicBezTo>
                    <a:cubicBezTo>
                      <a:pt x="4506" y="374"/>
                      <a:pt x="4547" y="309"/>
                      <a:pt x="4520" y="227"/>
                    </a:cubicBezTo>
                    <a:cubicBezTo>
                      <a:pt x="4496" y="158"/>
                      <a:pt x="4439" y="128"/>
                      <a:pt x="4371" y="128"/>
                    </a:cubicBezTo>
                    <a:cubicBezTo>
                      <a:pt x="4363" y="128"/>
                      <a:pt x="4355" y="128"/>
                      <a:pt x="4346" y="129"/>
                    </a:cubicBezTo>
                    <a:cubicBezTo>
                      <a:pt x="4328" y="129"/>
                      <a:pt x="4309" y="135"/>
                      <a:pt x="4291" y="139"/>
                    </a:cubicBezTo>
                    <a:cubicBezTo>
                      <a:pt x="4200" y="164"/>
                      <a:pt x="4111" y="175"/>
                      <a:pt x="4023" y="175"/>
                    </a:cubicBezTo>
                    <a:cubicBezTo>
                      <a:pt x="3870" y="175"/>
                      <a:pt x="3719" y="141"/>
                      <a:pt x="3569" y="80"/>
                    </a:cubicBezTo>
                    <a:cubicBezTo>
                      <a:pt x="3435" y="26"/>
                      <a:pt x="3300" y="0"/>
                      <a:pt x="3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a:off x="3201850" y="3658300"/>
                <a:ext cx="36800" cy="34625"/>
              </a:xfrm>
              <a:custGeom>
                <a:rect b="b" l="l" r="r" t="t"/>
                <a:pathLst>
                  <a:path extrusionOk="0" h="1385" w="1472">
                    <a:moveTo>
                      <a:pt x="1317" y="1"/>
                    </a:moveTo>
                    <a:cubicBezTo>
                      <a:pt x="1248" y="1"/>
                      <a:pt x="1185" y="69"/>
                      <a:pt x="1171" y="165"/>
                    </a:cubicBezTo>
                    <a:cubicBezTo>
                      <a:pt x="1161" y="251"/>
                      <a:pt x="1106" y="718"/>
                      <a:pt x="1048" y="849"/>
                    </a:cubicBezTo>
                    <a:cubicBezTo>
                      <a:pt x="991" y="983"/>
                      <a:pt x="903" y="1015"/>
                      <a:pt x="760" y="1015"/>
                    </a:cubicBezTo>
                    <a:cubicBezTo>
                      <a:pt x="751" y="1015"/>
                      <a:pt x="741" y="1015"/>
                      <a:pt x="731" y="1014"/>
                    </a:cubicBezTo>
                    <a:cubicBezTo>
                      <a:pt x="578" y="1008"/>
                      <a:pt x="474" y="935"/>
                      <a:pt x="435" y="812"/>
                    </a:cubicBezTo>
                    <a:cubicBezTo>
                      <a:pt x="392" y="664"/>
                      <a:pt x="373" y="507"/>
                      <a:pt x="337" y="358"/>
                    </a:cubicBezTo>
                    <a:cubicBezTo>
                      <a:pt x="316" y="276"/>
                      <a:pt x="291" y="186"/>
                      <a:pt x="244" y="114"/>
                    </a:cubicBezTo>
                    <a:cubicBezTo>
                      <a:pt x="223" y="85"/>
                      <a:pt x="165" y="63"/>
                      <a:pt x="120" y="63"/>
                    </a:cubicBezTo>
                    <a:cubicBezTo>
                      <a:pt x="110" y="63"/>
                      <a:pt x="99" y="64"/>
                      <a:pt x="91" y="67"/>
                    </a:cubicBezTo>
                    <a:cubicBezTo>
                      <a:pt x="50" y="81"/>
                      <a:pt x="9" y="155"/>
                      <a:pt x="5" y="204"/>
                    </a:cubicBezTo>
                    <a:cubicBezTo>
                      <a:pt x="1" y="503"/>
                      <a:pt x="46" y="791"/>
                      <a:pt x="189" y="1057"/>
                    </a:cubicBezTo>
                    <a:cubicBezTo>
                      <a:pt x="296" y="1258"/>
                      <a:pt x="454" y="1385"/>
                      <a:pt x="687" y="1385"/>
                    </a:cubicBezTo>
                    <a:cubicBezTo>
                      <a:pt x="694" y="1385"/>
                      <a:pt x="701" y="1385"/>
                      <a:pt x="709" y="1385"/>
                    </a:cubicBezTo>
                    <a:cubicBezTo>
                      <a:pt x="1026" y="1374"/>
                      <a:pt x="1247" y="1217"/>
                      <a:pt x="1355" y="924"/>
                    </a:cubicBezTo>
                    <a:cubicBezTo>
                      <a:pt x="1423" y="748"/>
                      <a:pt x="1472" y="231"/>
                      <a:pt x="1466" y="167"/>
                    </a:cubicBezTo>
                    <a:cubicBezTo>
                      <a:pt x="1462" y="81"/>
                      <a:pt x="1423" y="14"/>
                      <a:pt x="1331" y="2"/>
                    </a:cubicBezTo>
                    <a:cubicBezTo>
                      <a:pt x="1326" y="1"/>
                      <a:pt x="1321" y="1"/>
                      <a:pt x="13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a:off x="3169175" y="3658050"/>
                <a:ext cx="12875" cy="18550"/>
              </a:xfrm>
              <a:custGeom>
                <a:rect b="b" l="l" r="r" t="t"/>
                <a:pathLst>
                  <a:path extrusionOk="0" h="742" w="515">
                    <a:moveTo>
                      <a:pt x="223" y="1"/>
                    </a:moveTo>
                    <a:cubicBezTo>
                      <a:pt x="216" y="1"/>
                      <a:pt x="208" y="1"/>
                      <a:pt x="201" y="1"/>
                    </a:cubicBezTo>
                    <a:cubicBezTo>
                      <a:pt x="82" y="5"/>
                      <a:pt x="42" y="95"/>
                      <a:pt x="17" y="194"/>
                    </a:cubicBezTo>
                    <a:cubicBezTo>
                      <a:pt x="7" y="241"/>
                      <a:pt x="9" y="290"/>
                      <a:pt x="1" y="374"/>
                    </a:cubicBezTo>
                    <a:cubicBezTo>
                      <a:pt x="11" y="423"/>
                      <a:pt x="19" y="505"/>
                      <a:pt x="44" y="584"/>
                    </a:cubicBezTo>
                    <a:cubicBezTo>
                      <a:pt x="74" y="676"/>
                      <a:pt x="140" y="740"/>
                      <a:pt x="244" y="742"/>
                    </a:cubicBezTo>
                    <a:cubicBezTo>
                      <a:pt x="246" y="742"/>
                      <a:pt x="247" y="742"/>
                      <a:pt x="249" y="742"/>
                    </a:cubicBezTo>
                    <a:cubicBezTo>
                      <a:pt x="359" y="742"/>
                      <a:pt x="423" y="675"/>
                      <a:pt x="459" y="578"/>
                    </a:cubicBezTo>
                    <a:cubicBezTo>
                      <a:pt x="514" y="433"/>
                      <a:pt x="514" y="282"/>
                      <a:pt x="451" y="138"/>
                    </a:cubicBezTo>
                    <a:cubicBezTo>
                      <a:pt x="409" y="41"/>
                      <a:pt x="322"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a:off x="3255425" y="3658050"/>
                <a:ext cx="12900" cy="18550"/>
              </a:xfrm>
              <a:custGeom>
                <a:rect b="b" l="l" r="r" t="t"/>
                <a:pathLst>
                  <a:path extrusionOk="0" h="742" w="516">
                    <a:moveTo>
                      <a:pt x="223" y="1"/>
                    </a:moveTo>
                    <a:cubicBezTo>
                      <a:pt x="215" y="1"/>
                      <a:pt x="208" y="1"/>
                      <a:pt x="201" y="1"/>
                    </a:cubicBezTo>
                    <a:cubicBezTo>
                      <a:pt x="82" y="5"/>
                      <a:pt x="41" y="95"/>
                      <a:pt x="16" y="194"/>
                    </a:cubicBezTo>
                    <a:cubicBezTo>
                      <a:pt x="6" y="241"/>
                      <a:pt x="8" y="290"/>
                      <a:pt x="0" y="374"/>
                    </a:cubicBezTo>
                    <a:cubicBezTo>
                      <a:pt x="10" y="423"/>
                      <a:pt x="18" y="505"/>
                      <a:pt x="43" y="584"/>
                    </a:cubicBezTo>
                    <a:cubicBezTo>
                      <a:pt x="76" y="676"/>
                      <a:pt x="139" y="740"/>
                      <a:pt x="244" y="742"/>
                    </a:cubicBezTo>
                    <a:cubicBezTo>
                      <a:pt x="245" y="742"/>
                      <a:pt x="247" y="742"/>
                      <a:pt x="248" y="742"/>
                    </a:cubicBezTo>
                    <a:cubicBezTo>
                      <a:pt x="358" y="742"/>
                      <a:pt x="424" y="675"/>
                      <a:pt x="458" y="578"/>
                    </a:cubicBezTo>
                    <a:cubicBezTo>
                      <a:pt x="516" y="433"/>
                      <a:pt x="516" y="282"/>
                      <a:pt x="450" y="138"/>
                    </a:cubicBezTo>
                    <a:cubicBezTo>
                      <a:pt x="408" y="41"/>
                      <a:pt x="323"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7" name="Google Shape;957;p27"/>
          <p:cNvGrpSpPr/>
          <p:nvPr/>
        </p:nvGrpSpPr>
        <p:grpSpPr>
          <a:xfrm>
            <a:off x="-3" y="3258505"/>
            <a:ext cx="999941" cy="957513"/>
            <a:chOff x="-208078" y="2163505"/>
            <a:chExt cx="999941" cy="957513"/>
          </a:xfrm>
        </p:grpSpPr>
        <p:sp>
          <p:nvSpPr>
            <p:cNvPr id="958" name="Google Shape;958;p27"/>
            <p:cNvSpPr/>
            <p:nvPr/>
          </p:nvSpPr>
          <p:spPr>
            <a:xfrm>
              <a:off x="-207971" y="2163805"/>
              <a:ext cx="999834" cy="957212"/>
            </a:xfrm>
            <a:custGeom>
              <a:rect b="b" l="l" r="r" t="t"/>
              <a:pathLst>
                <a:path extrusionOk="0" h="15721" w="16421">
                  <a:moveTo>
                    <a:pt x="8092" y="1"/>
                  </a:moveTo>
                  <a:cubicBezTo>
                    <a:pt x="7783" y="1"/>
                    <a:pt x="7471" y="22"/>
                    <a:pt x="7157" y="65"/>
                  </a:cubicBezTo>
                  <a:cubicBezTo>
                    <a:pt x="6827" y="110"/>
                    <a:pt x="6492" y="116"/>
                    <a:pt x="6169" y="218"/>
                  </a:cubicBezTo>
                  <a:cubicBezTo>
                    <a:pt x="5446" y="445"/>
                    <a:pt x="4796" y="812"/>
                    <a:pt x="4190" y="1256"/>
                  </a:cubicBezTo>
                  <a:cubicBezTo>
                    <a:pt x="3094" y="2062"/>
                    <a:pt x="2167" y="3042"/>
                    <a:pt x="1330" y="4110"/>
                  </a:cubicBezTo>
                  <a:cubicBezTo>
                    <a:pt x="1125" y="4372"/>
                    <a:pt x="951" y="4662"/>
                    <a:pt x="786" y="4953"/>
                  </a:cubicBezTo>
                  <a:cubicBezTo>
                    <a:pt x="346" y="5712"/>
                    <a:pt x="102" y="6538"/>
                    <a:pt x="47" y="7408"/>
                  </a:cubicBezTo>
                  <a:cubicBezTo>
                    <a:pt x="0" y="8109"/>
                    <a:pt x="57" y="8811"/>
                    <a:pt x="211" y="9505"/>
                  </a:cubicBezTo>
                  <a:cubicBezTo>
                    <a:pt x="469" y="10675"/>
                    <a:pt x="900" y="11765"/>
                    <a:pt x="1672" y="12707"/>
                  </a:cubicBezTo>
                  <a:cubicBezTo>
                    <a:pt x="2138" y="13279"/>
                    <a:pt x="2633" y="13824"/>
                    <a:pt x="3249" y="14245"/>
                  </a:cubicBezTo>
                  <a:cubicBezTo>
                    <a:pt x="3671" y="14538"/>
                    <a:pt x="4139" y="14742"/>
                    <a:pt x="4603" y="14951"/>
                  </a:cubicBezTo>
                  <a:cubicBezTo>
                    <a:pt x="5740" y="15467"/>
                    <a:pt x="6927" y="15721"/>
                    <a:pt x="8194" y="15721"/>
                  </a:cubicBezTo>
                  <a:cubicBezTo>
                    <a:pt x="8233" y="15721"/>
                    <a:pt x="8273" y="15721"/>
                    <a:pt x="8313" y="15720"/>
                  </a:cubicBezTo>
                  <a:cubicBezTo>
                    <a:pt x="8334" y="15720"/>
                    <a:pt x="8356" y="15720"/>
                    <a:pt x="8377" y="15720"/>
                  </a:cubicBezTo>
                  <a:cubicBezTo>
                    <a:pt x="9473" y="15720"/>
                    <a:pt x="10566" y="15516"/>
                    <a:pt x="11646" y="15237"/>
                  </a:cubicBezTo>
                  <a:cubicBezTo>
                    <a:pt x="12857" y="14922"/>
                    <a:pt x="13857" y="14264"/>
                    <a:pt x="14678" y="13324"/>
                  </a:cubicBezTo>
                  <a:cubicBezTo>
                    <a:pt x="15210" y="12713"/>
                    <a:pt x="15576" y="12005"/>
                    <a:pt x="15846" y="11246"/>
                  </a:cubicBezTo>
                  <a:cubicBezTo>
                    <a:pt x="16284" y="9992"/>
                    <a:pt x="16421" y="8709"/>
                    <a:pt x="16190" y="7393"/>
                  </a:cubicBezTo>
                  <a:cubicBezTo>
                    <a:pt x="16059" y="6655"/>
                    <a:pt x="15870" y="5928"/>
                    <a:pt x="15533" y="5253"/>
                  </a:cubicBezTo>
                  <a:cubicBezTo>
                    <a:pt x="15246" y="4680"/>
                    <a:pt x="14950" y="4114"/>
                    <a:pt x="14645" y="3551"/>
                  </a:cubicBezTo>
                  <a:cubicBezTo>
                    <a:pt x="14401" y="3101"/>
                    <a:pt x="14103" y="2686"/>
                    <a:pt x="13739" y="2319"/>
                  </a:cubicBezTo>
                  <a:cubicBezTo>
                    <a:pt x="12904" y="1474"/>
                    <a:pt x="11911" y="877"/>
                    <a:pt x="10788" y="488"/>
                  </a:cubicBezTo>
                  <a:cubicBezTo>
                    <a:pt x="9907" y="182"/>
                    <a:pt x="9010" y="1"/>
                    <a:pt x="809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9" name="Google Shape;959;p27"/>
            <p:cNvGrpSpPr/>
            <p:nvPr/>
          </p:nvGrpSpPr>
          <p:grpSpPr>
            <a:xfrm>
              <a:off x="-208078" y="2163505"/>
              <a:ext cx="999835" cy="957413"/>
              <a:chOff x="3922550" y="4157250"/>
              <a:chExt cx="410475" cy="393075"/>
            </a:xfrm>
          </p:grpSpPr>
          <p:sp>
            <p:nvSpPr>
              <p:cNvPr id="960" name="Google Shape;960;p27"/>
              <p:cNvSpPr/>
              <p:nvPr/>
            </p:nvSpPr>
            <p:spPr>
              <a:xfrm>
                <a:off x="3922550" y="4157250"/>
                <a:ext cx="410475" cy="393075"/>
              </a:xfrm>
              <a:custGeom>
                <a:rect b="b" l="l" r="r" t="t"/>
                <a:pathLst>
                  <a:path extrusionOk="0" h="15723" w="16419">
                    <a:moveTo>
                      <a:pt x="7954" y="337"/>
                    </a:moveTo>
                    <a:cubicBezTo>
                      <a:pt x="8383" y="337"/>
                      <a:pt x="8810" y="372"/>
                      <a:pt x="9237" y="433"/>
                    </a:cubicBezTo>
                    <a:cubicBezTo>
                      <a:pt x="10735" y="646"/>
                      <a:pt x="12061" y="1248"/>
                      <a:pt x="13217" y="2223"/>
                    </a:cubicBezTo>
                    <a:cubicBezTo>
                      <a:pt x="13554" y="2508"/>
                      <a:pt x="13835" y="2843"/>
                      <a:pt x="14070" y="3212"/>
                    </a:cubicBezTo>
                    <a:cubicBezTo>
                      <a:pt x="14620" y="4071"/>
                      <a:pt x="15107" y="4961"/>
                      <a:pt x="15475" y="5908"/>
                    </a:cubicBezTo>
                    <a:cubicBezTo>
                      <a:pt x="15964" y="7171"/>
                      <a:pt x="16140" y="8480"/>
                      <a:pt x="15919" y="9820"/>
                    </a:cubicBezTo>
                    <a:cubicBezTo>
                      <a:pt x="15725" y="11003"/>
                      <a:pt x="15285" y="12091"/>
                      <a:pt x="14520" y="13028"/>
                    </a:cubicBezTo>
                    <a:cubicBezTo>
                      <a:pt x="13757" y="13965"/>
                      <a:pt x="12812" y="14630"/>
                      <a:pt x="11633" y="14939"/>
                    </a:cubicBezTo>
                    <a:cubicBezTo>
                      <a:pt x="10541" y="15225"/>
                      <a:pt x="9436" y="15416"/>
                      <a:pt x="8174" y="15422"/>
                    </a:cubicBezTo>
                    <a:cubicBezTo>
                      <a:pt x="6570" y="15416"/>
                      <a:pt x="4955" y="14965"/>
                      <a:pt x="3482" y="14039"/>
                    </a:cubicBezTo>
                    <a:cubicBezTo>
                      <a:pt x="2862" y="13644"/>
                      <a:pt x="2382" y="13098"/>
                      <a:pt x="1917" y="12535"/>
                    </a:cubicBezTo>
                    <a:cubicBezTo>
                      <a:pt x="1189" y="11651"/>
                      <a:pt x="792" y="10616"/>
                      <a:pt x="526" y="9519"/>
                    </a:cubicBezTo>
                    <a:cubicBezTo>
                      <a:pt x="399" y="8998"/>
                      <a:pt x="332" y="8470"/>
                      <a:pt x="327" y="7938"/>
                    </a:cubicBezTo>
                    <a:cubicBezTo>
                      <a:pt x="317" y="6772"/>
                      <a:pt x="636" y="5691"/>
                      <a:pt x="1283" y="4726"/>
                    </a:cubicBezTo>
                    <a:cubicBezTo>
                      <a:pt x="1964" y="3709"/>
                      <a:pt x="2791" y="2823"/>
                      <a:pt x="3718" y="2029"/>
                    </a:cubicBezTo>
                    <a:cubicBezTo>
                      <a:pt x="4133" y="1677"/>
                      <a:pt x="4571" y="1352"/>
                      <a:pt x="5035" y="1065"/>
                    </a:cubicBezTo>
                    <a:cubicBezTo>
                      <a:pt x="5600" y="718"/>
                      <a:pt x="6209" y="517"/>
                      <a:pt x="6864" y="419"/>
                    </a:cubicBezTo>
                    <a:cubicBezTo>
                      <a:pt x="7228" y="363"/>
                      <a:pt x="7591" y="337"/>
                      <a:pt x="7954" y="337"/>
                    </a:cubicBezTo>
                    <a:close/>
                    <a:moveTo>
                      <a:pt x="8091" y="1"/>
                    </a:moveTo>
                    <a:cubicBezTo>
                      <a:pt x="7781" y="1"/>
                      <a:pt x="7468" y="22"/>
                      <a:pt x="7153" y="65"/>
                    </a:cubicBezTo>
                    <a:cubicBezTo>
                      <a:pt x="6823" y="112"/>
                      <a:pt x="6490" y="116"/>
                      <a:pt x="6166" y="218"/>
                    </a:cubicBezTo>
                    <a:cubicBezTo>
                      <a:pt x="5444" y="450"/>
                      <a:pt x="4792" y="812"/>
                      <a:pt x="4186" y="1258"/>
                    </a:cubicBezTo>
                    <a:cubicBezTo>
                      <a:pt x="3087" y="2062"/>
                      <a:pt x="2163" y="3044"/>
                      <a:pt x="1328" y="4112"/>
                    </a:cubicBezTo>
                    <a:cubicBezTo>
                      <a:pt x="1123" y="4372"/>
                      <a:pt x="949" y="4664"/>
                      <a:pt x="782" y="4953"/>
                    </a:cubicBezTo>
                    <a:cubicBezTo>
                      <a:pt x="346" y="5712"/>
                      <a:pt x="100" y="6538"/>
                      <a:pt x="43" y="7408"/>
                    </a:cubicBezTo>
                    <a:cubicBezTo>
                      <a:pt x="0" y="8112"/>
                      <a:pt x="53" y="8813"/>
                      <a:pt x="207" y="9505"/>
                    </a:cubicBezTo>
                    <a:cubicBezTo>
                      <a:pt x="464" y="10675"/>
                      <a:pt x="898" y="11766"/>
                      <a:pt x="1667" y="12707"/>
                    </a:cubicBezTo>
                    <a:cubicBezTo>
                      <a:pt x="2138" y="13280"/>
                      <a:pt x="2631" y="13824"/>
                      <a:pt x="3245" y="14245"/>
                    </a:cubicBezTo>
                    <a:cubicBezTo>
                      <a:pt x="3666" y="14538"/>
                      <a:pt x="4135" y="14740"/>
                      <a:pt x="4601" y="14951"/>
                    </a:cubicBezTo>
                    <a:cubicBezTo>
                      <a:pt x="5744" y="15471"/>
                      <a:pt x="6942" y="15723"/>
                      <a:pt x="8217" y="15723"/>
                    </a:cubicBezTo>
                    <a:cubicBezTo>
                      <a:pt x="8248" y="15723"/>
                      <a:pt x="8278" y="15723"/>
                      <a:pt x="8309" y="15722"/>
                    </a:cubicBezTo>
                    <a:cubicBezTo>
                      <a:pt x="8325" y="15723"/>
                      <a:pt x="8341" y="15723"/>
                      <a:pt x="8357" y="15723"/>
                    </a:cubicBezTo>
                    <a:cubicBezTo>
                      <a:pt x="9458" y="15723"/>
                      <a:pt x="10557" y="15518"/>
                      <a:pt x="11633" y="15242"/>
                    </a:cubicBezTo>
                    <a:cubicBezTo>
                      <a:pt x="12848" y="14929"/>
                      <a:pt x="13847" y="14266"/>
                      <a:pt x="14665" y="13329"/>
                    </a:cubicBezTo>
                    <a:cubicBezTo>
                      <a:pt x="15201" y="12717"/>
                      <a:pt x="15565" y="12009"/>
                      <a:pt x="15836" y="11248"/>
                    </a:cubicBezTo>
                    <a:cubicBezTo>
                      <a:pt x="16277" y="9994"/>
                      <a:pt x="16419" y="8709"/>
                      <a:pt x="16185" y="7396"/>
                    </a:cubicBezTo>
                    <a:cubicBezTo>
                      <a:pt x="16054" y="6653"/>
                      <a:pt x="15866" y="5929"/>
                      <a:pt x="15529" y="5253"/>
                    </a:cubicBezTo>
                    <a:cubicBezTo>
                      <a:pt x="15244" y="4681"/>
                      <a:pt x="14948" y="4114"/>
                      <a:pt x="14641" y="3551"/>
                    </a:cubicBezTo>
                    <a:cubicBezTo>
                      <a:pt x="14395" y="3101"/>
                      <a:pt x="14096" y="2686"/>
                      <a:pt x="13736" y="2322"/>
                    </a:cubicBezTo>
                    <a:cubicBezTo>
                      <a:pt x="12898" y="1475"/>
                      <a:pt x="11905" y="881"/>
                      <a:pt x="10784" y="491"/>
                    </a:cubicBezTo>
                    <a:cubicBezTo>
                      <a:pt x="9904" y="182"/>
                      <a:pt x="9008" y="1"/>
                      <a:pt x="80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7"/>
              <p:cNvSpPr/>
              <p:nvPr/>
            </p:nvSpPr>
            <p:spPr>
              <a:xfrm>
                <a:off x="3930475" y="4165675"/>
                <a:ext cx="395600" cy="377125"/>
              </a:xfrm>
              <a:custGeom>
                <a:rect b="b" l="l" r="r" t="t"/>
                <a:pathLst>
                  <a:path extrusionOk="0" h="15085" w="15824">
                    <a:moveTo>
                      <a:pt x="7637" y="0"/>
                    </a:moveTo>
                    <a:cubicBezTo>
                      <a:pt x="7274" y="0"/>
                      <a:pt x="6911" y="26"/>
                      <a:pt x="6547" y="82"/>
                    </a:cubicBezTo>
                    <a:cubicBezTo>
                      <a:pt x="5892" y="180"/>
                      <a:pt x="5283" y="381"/>
                      <a:pt x="4718" y="728"/>
                    </a:cubicBezTo>
                    <a:cubicBezTo>
                      <a:pt x="4254" y="1015"/>
                      <a:pt x="3816" y="1340"/>
                      <a:pt x="3401" y="1692"/>
                    </a:cubicBezTo>
                    <a:cubicBezTo>
                      <a:pt x="2474" y="2486"/>
                      <a:pt x="1647" y="3372"/>
                      <a:pt x="966" y="4389"/>
                    </a:cubicBezTo>
                    <a:cubicBezTo>
                      <a:pt x="319" y="5354"/>
                      <a:pt x="0" y="6435"/>
                      <a:pt x="10" y="7601"/>
                    </a:cubicBezTo>
                    <a:cubicBezTo>
                      <a:pt x="15" y="8133"/>
                      <a:pt x="82" y="8661"/>
                      <a:pt x="209" y="9182"/>
                    </a:cubicBezTo>
                    <a:cubicBezTo>
                      <a:pt x="475" y="10279"/>
                      <a:pt x="872" y="11314"/>
                      <a:pt x="1600" y="12198"/>
                    </a:cubicBezTo>
                    <a:cubicBezTo>
                      <a:pt x="2065" y="12761"/>
                      <a:pt x="2545" y="13307"/>
                      <a:pt x="3165" y="13702"/>
                    </a:cubicBezTo>
                    <a:cubicBezTo>
                      <a:pt x="4638" y="14628"/>
                      <a:pt x="6253" y="15079"/>
                      <a:pt x="7857" y="15085"/>
                    </a:cubicBezTo>
                    <a:cubicBezTo>
                      <a:pt x="9119" y="15079"/>
                      <a:pt x="10224" y="14888"/>
                      <a:pt x="11316" y="14602"/>
                    </a:cubicBezTo>
                    <a:cubicBezTo>
                      <a:pt x="12495" y="14293"/>
                      <a:pt x="13440" y="13628"/>
                      <a:pt x="14203" y="12691"/>
                    </a:cubicBezTo>
                    <a:cubicBezTo>
                      <a:pt x="14968" y="11754"/>
                      <a:pt x="15408" y="10666"/>
                      <a:pt x="15602" y="9483"/>
                    </a:cubicBezTo>
                    <a:cubicBezTo>
                      <a:pt x="15823" y="8143"/>
                      <a:pt x="15647" y="6834"/>
                      <a:pt x="15158" y="5571"/>
                    </a:cubicBezTo>
                    <a:cubicBezTo>
                      <a:pt x="14790" y="4624"/>
                      <a:pt x="14303" y="3734"/>
                      <a:pt x="13753" y="2875"/>
                    </a:cubicBezTo>
                    <a:cubicBezTo>
                      <a:pt x="13518" y="2506"/>
                      <a:pt x="13237" y="2171"/>
                      <a:pt x="12900" y="1886"/>
                    </a:cubicBezTo>
                    <a:cubicBezTo>
                      <a:pt x="11744" y="911"/>
                      <a:pt x="10418" y="309"/>
                      <a:pt x="8920" y="96"/>
                    </a:cubicBezTo>
                    <a:cubicBezTo>
                      <a:pt x="8493" y="35"/>
                      <a:pt x="8066" y="0"/>
                      <a:pt x="76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a:off x="4135150" y="4295100"/>
                <a:ext cx="153850" cy="212300"/>
              </a:xfrm>
              <a:custGeom>
                <a:rect b="b" l="l" r="r" t="t"/>
                <a:pathLst>
                  <a:path extrusionOk="0" h="8492" w="6154">
                    <a:moveTo>
                      <a:pt x="4642" y="312"/>
                    </a:moveTo>
                    <a:cubicBezTo>
                      <a:pt x="4869" y="312"/>
                      <a:pt x="5074" y="435"/>
                      <a:pt x="5218" y="654"/>
                    </a:cubicBezTo>
                    <a:cubicBezTo>
                      <a:pt x="5427" y="971"/>
                      <a:pt x="5533" y="1321"/>
                      <a:pt x="5582" y="1689"/>
                    </a:cubicBezTo>
                    <a:cubicBezTo>
                      <a:pt x="5658" y="2285"/>
                      <a:pt x="5723" y="2880"/>
                      <a:pt x="5789" y="3479"/>
                    </a:cubicBezTo>
                    <a:cubicBezTo>
                      <a:pt x="5809" y="3672"/>
                      <a:pt x="5830" y="3862"/>
                      <a:pt x="5842" y="4054"/>
                    </a:cubicBezTo>
                    <a:cubicBezTo>
                      <a:pt x="5908" y="5049"/>
                      <a:pt x="5564" y="5883"/>
                      <a:pt x="4840" y="6557"/>
                    </a:cubicBezTo>
                    <a:cubicBezTo>
                      <a:pt x="4203" y="7146"/>
                      <a:pt x="3483" y="7620"/>
                      <a:pt x="2691" y="7978"/>
                    </a:cubicBezTo>
                    <a:cubicBezTo>
                      <a:pt x="2442" y="8091"/>
                      <a:pt x="2180" y="8165"/>
                      <a:pt x="1904" y="8175"/>
                    </a:cubicBezTo>
                    <a:cubicBezTo>
                      <a:pt x="1889" y="8175"/>
                      <a:pt x="1875" y="8176"/>
                      <a:pt x="1861" y="8176"/>
                    </a:cubicBezTo>
                    <a:cubicBezTo>
                      <a:pt x="1494" y="8176"/>
                      <a:pt x="1258" y="8022"/>
                      <a:pt x="1122" y="7674"/>
                    </a:cubicBezTo>
                    <a:cubicBezTo>
                      <a:pt x="1038" y="7453"/>
                      <a:pt x="969" y="7223"/>
                      <a:pt x="928" y="6990"/>
                    </a:cubicBezTo>
                    <a:cubicBezTo>
                      <a:pt x="846" y="6511"/>
                      <a:pt x="713" y="6051"/>
                      <a:pt x="549" y="5595"/>
                    </a:cubicBezTo>
                    <a:cubicBezTo>
                      <a:pt x="451" y="5323"/>
                      <a:pt x="367" y="5049"/>
                      <a:pt x="306" y="4768"/>
                    </a:cubicBezTo>
                    <a:cubicBezTo>
                      <a:pt x="306" y="4768"/>
                      <a:pt x="304" y="4766"/>
                      <a:pt x="304" y="4762"/>
                    </a:cubicBezTo>
                    <a:cubicBezTo>
                      <a:pt x="286" y="4685"/>
                      <a:pt x="350" y="4631"/>
                      <a:pt x="415" y="4631"/>
                    </a:cubicBezTo>
                    <a:cubicBezTo>
                      <a:pt x="448" y="4631"/>
                      <a:pt x="482" y="4645"/>
                      <a:pt x="506" y="4676"/>
                    </a:cubicBezTo>
                    <a:cubicBezTo>
                      <a:pt x="521" y="4693"/>
                      <a:pt x="533" y="4713"/>
                      <a:pt x="543" y="4734"/>
                    </a:cubicBezTo>
                    <a:cubicBezTo>
                      <a:pt x="654" y="4944"/>
                      <a:pt x="754" y="5161"/>
                      <a:pt x="860" y="5374"/>
                    </a:cubicBezTo>
                    <a:cubicBezTo>
                      <a:pt x="920" y="5497"/>
                      <a:pt x="981" y="5619"/>
                      <a:pt x="1063" y="5726"/>
                    </a:cubicBezTo>
                    <a:cubicBezTo>
                      <a:pt x="1210" y="5917"/>
                      <a:pt x="1410" y="6015"/>
                      <a:pt x="1628" y="6015"/>
                    </a:cubicBezTo>
                    <a:cubicBezTo>
                      <a:pt x="1722" y="6015"/>
                      <a:pt x="1820" y="5996"/>
                      <a:pt x="1918" y="5959"/>
                    </a:cubicBezTo>
                    <a:cubicBezTo>
                      <a:pt x="2178" y="5857"/>
                      <a:pt x="2384" y="5685"/>
                      <a:pt x="2536" y="5448"/>
                    </a:cubicBezTo>
                    <a:cubicBezTo>
                      <a:pt x="2843" y="4957"/>
                      <a:pt x="3096" y="4435"/>
                      <a:pt x="3324" y="3903"/>
                    </a:cubicBezTo>
                    <a:cubicBezTo>
                      <a:pt x="3446" y="3614"/>
                      <a:pt x="3518" y="3312"/>
                      <a:pt x="3559" y="3001"/>
                    </a:cubicBezTo>
                    <a:cubicBezTo>
                      <a:pt x="3600" y="2684"/>
                      <a:pt x="3538" y="2391"/>
                      <a:pt x="3322" y="2143"/>
                    </a:cubicBezTo>
                    <a:cubicBezTo>
                      <a:pt x="3199" y="2006"/>
                      <a:pt x="3052" y="1945"/>
                      <a:pt x="2882" y="1945"/>
                    </a:cubicBezTo>
                    <a:cubicBezTo>
                      <a:pt x="2850" y="1945"/>
                      <a:pt x="2817" y="1947"/>
                      <a:pt x="2783" y="1951"/>
                    </a:cubicBezTo>
                    <a:cubicBezTo>
                      <a:pt x="2544" y="1982"/>
                      <a:pt x="2301" y="2017"/>
                      <a:pt x="2061" y="2041"/>
                    </a:cubicBezTo>
                    <a:cubicBezTo>
                      <a:pt x="2046" y="2043"/>
                      <a:pt x="2031" y="2044"/>
                      <a:pt x="2015" y="2044"/>
                    </a:cubicBezTo>
                    <a:cubicBezTo>
                      <a:pt x="1958" y="2044"/>
                      <a:pt x="1898" y="2033"/>
                      <a:pt x="1842" y="2019"/>
                    </a:cubicBezTo>
                    <a:cubicBezTo>
                      <a:pt x="1812" y="2010"/>
                      <a:pt x="1765" y="1974"/>
                      <a:pt x="1765" y="1949"/>
                    </a:cubicBezTo>
                    <a:cubicBezTo>
                      <a:pt x="1767" y="1914"/>
                      <a:pt x="1795" y="1871"/>
                      <a:pt x="1822" y="1843"/>
                    </a:cubicBezTo>
                    <a:cubicBezTo>
                      <a:pt x="1848" y="1816"/>
                      <a:pt x="1891" y="1804"/>
                      <a:pt x="1928" y="1789"/>
                    </a:cubicBezTo>
                    <a:cubicBezTo>
                      <a:pt x="2501" y="1546"/>
                      <a:pt x="3023" y="1217"/>
                      <a:pt x="3551" y="895"/>
                    </a:cubicBezTo>
                    <a:cubicBezTo>
                      <a:pt x="3643" y="840"/>
                      <a:pt x="3723" y="767"/>
                      <a:pt x="3813" y="707"/>
                    </a:cubicBezTo>
                    <a:cubicBezTo>
                      <a:pt x="3988" y="595"/>
                      <a:pt x="4158" y="466"/>
                      <a:pt x="4347" y="380"/>
                    </a:cubicBezTo>
                    <a:cubicBezTo>
                      <a:pt x="4447" y="334"/>
                      <a:pt x="4546" y="312"/>
                      <a:pt x="4642" y="312"/>
                    </a:cubicBezTo>
                    <a:close/>
                    <a:moveTo>
                      <a:pt x="4642" y="1"/>
                    </a:moveTo>
                    <a:cubicBezTo>
                      <a:pt x="4564" y="1"/>
                      <a:pt x="4482" y="11"/>
                      <a:pt x="4398" y="34"/>
                    </a:cubicBezTo>
                    <a:cubicBezTo>
                      <a:pt x="4164" y="95"/>
                      <a:pt x="3956" y="196"/>
                      <a:pt x="3763" y="349"/>
                    </a:cubicBezTo>
                    <a:cubicBezTo>
                      <a:pt x="3581" y="492"/>
                      <a:pt x="3399" y="640"/>
                      <a:pt x="3199" y="752"/>
                    </a:cubicBezTo>
                    <a:cubicBezTo>
                      <a:pt x="2710" y="1028"/>
                      <a:pt x="2211" y="1284"/>
                      <a:pt x="1718" y="1550"/>
                    </a:cubicBezTo>
                    <a:cubicBezTo>
                      <a:pt x="1638" y="1593"/>
                      <a:pt x="1556" y="1638"/>
                      <a:pt x="1490" y="1695"/>
                    </a:cubicBezTo>
                    <a:cubicBezTo>
                      <a:pt x="1292" y="1873"/>
                      <a:pt x="1321" y="2145"/>
                      <a:pt x="1562" y="2254"/>
                    </a:cubicBezTo>
                    <a:cubicBezTo>
                      <a:pt x="1696" y="2312"/>
                      <a:pt x="1848" y="2356"/>
                      <a:pt x="1994" y="2356"/>
                    </a:cubicBezTo>
                    <a:cubicBezTo>
                      <a:pt x="1997" y="2356"/>
                      <a:pt x="2001" y="2356"/>
                      <a:pt x="2004" y="2356"/>
                    </a:cubicBezTo>
                    <a:cubicBezTo>
                      <a:pt x="2258" y="2354"/>
                      <a:pt x="2509" y="2315"/>
                      <a:pt x="2761" y="2274"/>
                    </a:cubicBezTo>
                    <a:cubicBezTo>
                      <a:pt x="2804" y="2267"/>
                      <a:pt x="2843" y="2263"/>
                      <a:pt x="2880" y="2263"/>
                    </a:cubicBezTo>
                    <a:cubicBezTo>
                      <a:pt x="3016" y="2263"/>
                      <a:pt x="3113" y="2322"/>
                      <a:pt x="3199" y="2522"/>
                    </a:cubicBezTo>
                    <a:cubicBezTo>
                      <a:pt x="3240" y="2616"/>
                      <a:pt x="3260" y="2733"/>
                      <a:pt x="3252" y="2837"/>
                    </a:cubicBezTo>
                    <a:cubicBezTo>
                      <a:pt x="3242" y="3011"/>
                      <a:pt x="3221" y="3189"/>
                      <a:pt x="3172" y="3357"/>
                    </a:cubicBezTo>
                    <a:cubicBezTo>
                      <a:pt x="2959" y="4075"/>
                      <a:pt x="2601" y="4723"/>
                      <a:pt x="2202" y="5354"/>
                    </a:cubicBezTo>
                    <a:cubicBezTo>
                      <a:pt x="2106" y="5505"/>
                      <a:pt x="1955" y="5601"/>
                      <a:pt x="1787" y="5662"/>
                    </a:cubicBezTo>
                    <a:cubicBezTo>
                      <a:pt x="1727" y="5685"/>
                      <a:pt x="1669" y="5696"/>
                      <a:pt x="1615" y="5696"/>
                    </a:cubicBezTo>
                    <a:cubicBezTo>
                      <a:pt x="1494" y="5696"/>
                      <a:pt x="1388" y="5640"/>
                      <a:pt x="1306" y="5525"/>
                    </a:cubicBezTo>
                    <a:cubicBezTo>
                      <a:pt x="1231" y="5425"/>
                      <a:pt x="1177" y="5311"/>
                      <a:pt x="1122" y="5200"/>
                    </a:cubicBezTo>
                    <a:cubicBezTo>
                      <a:pt x="1006" y="4977"/>
                      <a:pt x="897" y="4752"/>
                      <a:pt x="778" y="4535"/>
                    </a:cubicBezTo>
                    <a:cubicBezTo>
                      <a:pt x="738" y="4461"/>
                      <a:pt x="682" y="4392"/>
                      <a:pt x="621" y="4337"/>
                    </a:cubicBezTo>
                    <a:cubicBezTo>
                      <a:pt x="545" y="4268"/>
                      <a:pt x="463" y="4225"/>
                      <a:pt x="370" y="4225"/>
                    </a:cubicBezTo>
                    <a:cubicBezTo>
                      <a:pt x="330" y="4225"/>
                      <a:pt x="288" y="4233"/>
                      <a:pt x="244" y="4251"/>
                    </a:cubicBezTo>
                    <a:cubicBezTo>
                      <a:pt x="103" y="4308"/>
                      <a:pt x="28" y="4419"/>
                      <a:pt x="15" y="4564"/>
                    </a:cubicBezTo>
                    <a:cubicBezTo>
                      <a:pt x="7" y="4687"/>
                      <a:pt x="1" y="4815"/>
                      <a:pt x="32" y="4934"/>
                    </a:cubicBezTo>
                    <a:cubicBezTo>
                      <a:pt x="111" y="5241"/>
                      <a:pt x="201" y="5546"/>
                      <a:pt x="300" y="5847"/>
                    </a:cubicBezTo>
                    <a:cubicBezTo>
                      <a:pt x="427" y="6223"/>
                      <a:pt x="533" y="6604"/>
                      <a:pt x="602" y="6994"/>
                    </a:cubicBezTo>
                    <a:cubicBezTo>
                      <a:pt x="650" y="7256"/>
                      <a:pt x="717" y="7516"/>
                      <a:pt x="811" y="7762"/>
                    </a:cubicBezTo>
                    <a:cubicBezTo>
                      <a:pt x="995" y="8224"/>
                      <a:pt x="1410" y="8491"/>
                      <a:pt x="1889" y="8491"/>
                    </a:cubicBezTo>
                    <a:cubicBezTo>
                      <a:pt x="1960" y="8491"/>
                      <a:pt x="2032" y="8485"/>
                      <a:pt x="2104" y="8474"/>
                    </a:cubicBezTo>
                    <a:cubicBezTo>
                      <a:pt x="2409" y="8424"/>
                      <a:pt x="2700" y="8336"/>
                      <a:pt x="2976" y="8199"/>
                    </a:cubicBezTo>
                    <a:cubicBezTo>
                      <a:pt x="3692" y="7847"/>
                      <a:pt x="4349" y="7401"/>
                      <a:pt x="4946" y="6874"/>
                    </a:cubicBezTo>
                    <a:cubicBezTo>
                      <a:pt x="5740" y="6164"/>
                      <a:pt x="6153" y="5272"/>
                      <a:pt x="6153" y="4124"/>
                    </a:cubicBezTo>
                    <a:cubicBezTo>
                      <a:pt x="6118" y="3799"/>
                      <a:pt x="6084" y="3398"/>
                      <a:pt x="6032" y="3001"/>
                    </a:cubicBezTo>
                    <a:cubicBezTo>
                      <a:pt x="5971" y="2471"/>
                      <a:pt x="5910" y="1941"/>
                      <a:pt x="5824" y="1415"/>
                    </a:cubicBezTo>
                    <a:cubicBezTo>
                      <a:pt x="5760" y="1010"/>
                      <a:pt x="5584" y="646"/>
                      <a:pt x="5316" y="335"/>
                    </a:cubicBezTo>
                    <a:cubicBezTo>
                      <a:pt x="5129" y="122"/>
                      <a:pt x="4904" y="1"/>
                      <a:pt x="4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a:off x="4142300" y="4302875"/>
                <a:ext cx="140550" cy="196625"/>
              </a:xfrm>
              <a:custGeom>
                <a:rect b="b" l="l" r="r" t="t"/>
                <a:pathLst>
                  <a:path extrusionOk="0" h="7865" w="5622">
                    <a:moveTo>
                      <a:pt x="4356" y="1"/>
                    </a:moveTo>
                    <a:cubicBezTo>
                      <a:pt x="4260" y="1"/>
                      <a:pt x="4161" y="23"/>
                      <a:pt x="4061" y="69"/>
                    </a:cubicBezTo>
                    <a:cubicBezTo>
                      <a:pt x="3872" y="155"/>
                      <a:pt x="3702" y="284"/>
                      <a:pt x="3527" y="396"/>
                    </a:cubicBezTo>
                    <a:cubicBezTo>
                      <a:pt x="3437" y="456"/>
                      <a:pt x="3357" y="529"/>
                      <a:pt x="3265" y="584"/>
                    </a:cubicBezTo>
                    <a:cubicBezTo>
                      <a:pt x="2737" y="906"/>
                      <a:pt x="2215" y="1235"/>
                      <a:pt x="1642" y="1478"/>
                    </a:cubicBezTo>
                    <a:cubicBezTo>
                      <a:pt x="1605" y="1493"/>
                      <a:pt x="1562" y="1505"/>
                      <a:pt x="1536" y="1532"/>
                    </a:cubicBezTo>
                    <a:cubicBezTo>
                      <a:pt x="1509" y="1560"/>
                      <a:pt x="1481" y="1603"/>
                      <a:pt x="1479" y="1638"/>
                    </a:cubicBezTo>
                    <a:cubicBezTo>
                      <a:pt x="1479" y="1663"/>
                      <a:pt x="1526" y="1699"/>
                      <a:pt x="1556" y="1708"/>
                    </a:cubicBezTo>
                    <a:cubicBezTo>
                      <a:pt x="1612" y="1722"/>
                      <a:pt x="1672" y="1733"/>
                      <a:pt x="1729" y="1733"/>
                    </a:cubicBezTo>
                    <a:cubicBezTo>
                      <a:pt x="1745" y="1733"/>
                      <a:pt x="1760" y="1732"/>
                      <a:pt x="1775" y="1730"/>
                    </a:cubicBezTo>
                    <a:cubicBezTo>
                      <a:pt x="2015" y="1706"/>
                      <a:pt x="2258" y="1671"/>
                      <a:pt x="2497" y="1640"/>
                    </a:cubicBezTo>
                    <a:cubicBezTo>
                      <a:pt x="2531" y="1636"/>
                      <a:pt x="2564" y="1634"/>
                      <a:pt x="2596" y="1634"/>
                    </a:cubicBezTo>
                    <a:cubicBezTo>
                      <a:pt x="2766" y="1634"/>
                      <a:pt x="2913" y="1695"/>
                      <a:pt x="3036" y="1832"/>
                    </a:cubicBezTo>
                    <a:cubicBezTo>
                      <a:pt x="3252" y="2080"/>
                      <a:pt x="3314" y="2373"/>
                      <a:pt x="3273" y="2690"/>
                    </a:cubicBezTo>
                    <a:cubicBezTo>
                      <a:pt x="3232" y="3001"/>
                      <a:pt x="3160" y="3303"/>
                      <a:pt x="3038" y="3592"/>
                    </a:cubicBezTo>
                    <a:cubicBezTo>
                      <a:pt x="2810" y="4124"/>
                      <a:pt x="2557" y="4646"/>
                      <a:pt x="2250" y="5137"/>
                    </a:cubicBezTo>
                    <a:cubicBezTo>
                      <a:pt x="2098" y="5374"/>
                      <a:pt x="1892" y="5546"/>
                      <a:pt x="1632" y="5648"/>
                    </a:cubicBezTo>
                    <a:cubicBezTo>
                      <a:pt x="1534" y="5685"/>
                      <a:pt x="1436" y="5704"/>
                      <a:pt x="1342" y="5704"/>
                    </a:cubicBezTo>
                    <a:cubicBezTo>
                      <a:pt x="1124" y="5704"/>
                      <a:pt x="924" y="5606"/>
                      <a:pt x="777" y="5415"/>
                    </a:cubicBezTo>
                    <a:cubicBezTo>
                      <a:pt x="695" y="5308"/>
                      <a:pt x="634" y="5186"/>
                      <a:pt x="574" y="5063"/>
                    </a:cubicBezTo>
                    <a:cubicBezTo>
                      <a:pt x="468" y="4850"/>
                      <a:pt x="368" y="4633"/>
                      <a:pt x="257" y="4423"/>
                    </a:cubicBezTo>
                    <a:cubicBezTo>
                      <a:pt x="247" y="4402"/>
                      <a:pt x="235" y="4382"/>
                      <a:pt x="220" y="4365"/>
                    </a:cubicBezTo>
                    <a:cubicBezTo>
                      <a:pt x="196" y="4334"/>
                      <a:pt x="162" y="4320"/>
                      <a:pt x="129" y="4320"/>
                    </a:cubicBezTo>
                    <a:cubicBezTo>
                      <a:pt x="64" y="4320"/>
                      <a:pt x="0" y="4374"/>
                      <a:pt x="18" y="4451"/>
                    </a:cubicBezTo>
                    <a:cubicBezTo>
                      <a:pt x="18" y="4455"/>
                      <a:pt x="20" y="4457"/>
                      <a:pt x="20" y="4457"/>
                    </a:cubicBezTo>
                    <a:cubicBezTo>
                      <a:pt x="81" y="4738"/>
                      <a:pt x="165" y="5012"/>
                      <a:pt x="263" y="5284"/>
                    </a:cubicBezTo>
                    <a:cubicBezTo>
                      <a:pt x="427" y="5740"/>
                      <a:pt x="560" y="6200"/>
                      <a:pt x="642" y="6679"/>
                    </a:cubicBezTo>
                    <a:cubicBezTo>
                      <a:pt x="683" y="6912"/>
                      <a:pt x="752" y="7142"/>
                      <a:pt x="836" y="7363"/>
                    </a:cubicBezTo>
                    <a:cubicBezTo>
                      <a:pt x="972" y="7711"/>
                      <a:pt x="1208" y="7865"/>
                      <a:pt x="1575" y="7865"/>
                    </a:cubicBezTo>
                    <a:cubicBezTo>
                      <a:pt x="1589" y="7865"/>
                      <a:pt x="1603" y="7864"/>
                      <a:pt x="1618" y="7864"/>
                    </a:cubicBezTo>
                    <a:cubicBezTo>
                      <a:pt x="1894" y="7854"/>
                      <a:pt x="2156" y="7780"/>
                      <a:pt x="2405" y="7667"/>
                    </a:cubicBezTo>
                    <a:cubicBezTo>
                      <a:pt x="3197" y="7309"/>
                      <a:pt x="3917" y="6835"/>
                      <a:pt x="4554" y="6246"/>
                    </a:cubicBezTo>
                    <a:cubicBezTo>
                      <a:pt x="5278" y="5572"/>
                      <a:pt x="5622" y="4738"/>
                      <a:pt x="5556" y="3743"/>
                    </a:cubicBezTo>
                    <a:cubicBezTo>
                      <a:pt x="5544" y="3551"/>
                      <a:pt x="5523" y="3361"/>
                      <a:pt x="5503" y="3168"/>
                    </a:cubicBezTo>
                    <a:cubicBezTo>
                      <a:pt x="5437" y="2569"/>
                      <a:pt x="5372" y="1974"/>
                      <a:pt x="5296" y="1378"/>
                    </a:cubicBezTo>
                    <a:cubicBezTo>
                      <a:pt x="5247" y="1010"/>
                      <a:pt x="5141" y="660"/>
                      <a:pt x="4932" y="343"/>
                    </a:cubicBezTo>
                    <a:cubicBezTo>
                      <a:pt x="4788" y="124"/>
                      <a:pt x="4583" y="1"/>
                      <a:pt x="4356"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a:off x="4005600" y="4200225"/>
                <a:ext cx="234075" cy="137825"/>
              </a:xfrm>
              <a:custGeom>
                <a:rect b="b" l="l" r="r" t="t"/>
                <a:pathLst>
                  <a:path extrusionOk="0" h="5513" w="9363">
                    <a:moveTo>
                      <a:pt x="4577" y="297"/>
                    </a:moveTo>
                    <a:cubicBezTo>
                      <a:pt x="4852" y="297"/>
                      <a:pt x="5130" y="327"/>
                      <a:pt x="5412" y="384"/>
                    </a:cubicBezTo>
                    <a:cubicBezTo>
                      <a:pt x="5836" y="468"/>
                      <a:pt x="6245" y="588"/>
                      <a:pt x="6636" y="770"/>
                    </a:cubicBezTo>
                    <a:cubicBezTo>
                      <a:pt x="6922" y="903"/>
                      <a:pt x="7213" y="1028"/>
                      <a:pt x="7503" y="1149"/>
                    </a:cubicBezTo>
                    <a:cubicBezTo>
                      <a:pt x="8051" y="1376"/>
                      <a:pt x="8516" y="1716"/>
                      <a:pt x="8900" y="2170"/>
                    </a:cubicBezTo>
                    <a:cubicBezTo>
                      <a:pt x="9005" y="2293"/>
                      <a:pt x="9019" y="2370"/>
                      <a:pt x="8913" y="2499"/>
                    </a:cubicBezTo>
                    <a:cubicBezTo>
                      <a:pt x="8780" y="2661"/>
                      <a:pt x="8637" y="2816"/>
                      <a:pt x="8483" y="2960"/>
                    </a:cubicBezTo>
                    <a:cubicBezTo>
                      <a:pt x="8043" y="3367"/>
                      <a:pt x="7593" y="3768"/>
                      <a:pt x="7145" y="4169"/>
                    </a:cubicBezTo>
                    <a:cubicBezTo>
                      <a:pt x="6981" y="4318"/>
                      <a:pt x="6820" y="4467"/>
                      <a:pt x="6650" y="4609"/>
                    </a:cubicBezTo>
                    <a:cubicBezTo>
                      <a:pt x="6550" y="4690"/>
                      <a:pt x="6437" y="4762"/>
                      <a:pt x="6325" y="4823"/>
                    </a:cubicBezTo>
                    <a:cubicBezTo>
                      <a:pt x="6289" y="4843"/>
                      <a:pt x="6259" y="4853"/>
                      <a:pt x="6233" y="4853"/>
                    </a:cubicBezTo>
                    <a:cubicBezTo>
                      <a:pt x="6183" y="4853"/>
                      <a:pt x="6150" y="4817"/>
                      <a:pt x="6128" y="4748"/>
                    </a:cubicBezTo>
                    <a:cubicBezTo>
                      <a:pt x="6108" y="4686"/>
                      <a:pt x="6093" y="4609"/>
                      <a:pt x="6114" y="4549"/>
                    </a:cubicBezTo>
                    <a:cubicBezTo>
                      <a:pt x="6171" y="4373"/>
                      <a:pt x="6235" y="4197"/>
                      <a:pt x="6314" y="4028"/>
                    </a:cubicBezTo>
                    <a:cubicBezTo>
                      <a:pt x="6417" y="3813"/>
                      <a:pt x="6513" y="3598"/>
                      <a:pt x="6552" y="3359"/>
                    </a:cubicBezTo>
                    <a:cubicBezTo>
                      <a:pt x="6623" y="2896"/>
                      <a:pt x="6449" y="2616"/>
                      <a:pt x="5997" y="2489"/>
                    </a:cubicBezTo>
                    <a:cubicBezTo>
                      <a:pt x="5846" y="2447"/>
                      <a:pt x="5695" y="2429"/>
                      <a:pt x="5544" y="2429"/>
                    </a:cubicBezTo>
                    <a:cubicBezTo>
                      <a:pt x="5331" y="2429"/>
                      <a:pt x="5118" y="2464"/>
                      <a:pt x="4905" y="2512"/>
                    </a:cubicBezTo>
                    <a:cubicBezTo>
                      <a:pt x="4410" y="2624"/>
                      <a:pt x="3910" y="2735"/>
                      <a:pt x="3413" y="2847"/>
                    </a:cubicBezTo>
                    <a:cubicBezTo>
                      <a:pt x="3243" y="2886"/>
                      <a:pt x="3080" y="2941"/>
                      <a:pt x="2932" y="3052"/>
                    </a:cubicBezTo>
                    <a:cubicBezTo>
                      <a:pt x="2744" y="3193"/>
                      <a:pt x="2712" y="3377"/>
                      <a:pt x="2765" y="3582"/>
                    </a:cubicBezTo>
                    <a:cubicBezTo>
                      <a:pt x="2799" y="3717"/>
                      <a:pt x="2867" y="3848"/>
                      <a:pt x="2937" y="3966"/>
                    </a:cubicBezTo>
                    <a:cubicBezTo>
                      <a:pt x="3106" y="4267"/>
                      <a:pt x="3290" y="4557"/>
                      <a:pt x="3468" y="4856"/>
                    </a:cubicBezTo>
                    <a:cubicBezTo>
                      <a:pt x="3491" y="4895"/>
                      <a:pt x="3516" y="4936"/>
                      <a:pt x="3540" y="4979"/>
                    </a:cubicBezTo>
                    <a:cubicBezTo>
                      <a:pt x="3584" y="5069"/>
                      <a:pt x="3513" y="5161"/>
                      <a:pt x="3426" y="5161"/>
                    </a:cubicBezTo>
                    <a:cubicBezTo>
                      <a:pt x="3408" y="5161"/>
                      <a:pt x="3389" y="5157"/>
                      <a:pt x="3370" y="5149"/>
                    </a:cubicBezTo>
                    <a:cubicBezTo>
                      <a:pt x="3215" y="5075"/>
                      <a:pt x="3078" y="4975"/>
                      <a:pt x="2943" y="4875"/>
                    </a:cubicBezTo>
                    <a:cubicBezTo>
                      <a:pt x="2763" y="4731"/>
                      <a:pt x="2591" y="4570"/>
                      <a:pt x="2415" y="4420"/>
                    </a:cubicBezTo>
                    <a:cubicBezTo>
                      <a:pt x="1985" y="4048"/>
                      <a:pt x="1549" y="3686"/>
                      <a:pt x="1128" y="3307"/>
                    </a:cubicBezTo>
                    <a:cubicBezTo>
                      <a:pt x="942" y="3138"/>
                      <a:pt x="768" y="2949"/>
                      <a:pt x="606" y="2753"/>
                    </a:cubicBezTo>
                    <a:cubicBezTo>
                      <a:pt x="445" y="2552"/>
                      <a:pt x="457" y="2303"/>
                      <a:pt x="641" y="2119"/>
                    </a:cubicBezTo>
                    <a:cubicBezTo>
                      <a:pt x="805" y="1955"/>
                      <a:pt x="983" y="1793"/>
                      <a:pt x="1179" y="1679"/>
                    </a:cubicBezTo>
                    <a:cubicBezTo>
                      <a:pt x="1748" y="1343"/>
                      <a:pt x="2327" y="1016"/>
                      <a:pt x="2916" y="707"/>
                    </a:cubicBezTo>
                    <a:cubicBezTo>
                      <a:pt x="3448" y="426"/>
                      <a:pt x="4004" y="297"/>
                      <a:pt x="4577" y="297"/>
                    </a:cubicBezTo>
                    <a:close/>
                    <a:moveTo>
                      <a:pt x="4707" y="0"/>
                    </a:moveTo>
                    <a:cubicBezTo>
                      <a:pt x="3870" y="0"/>
                      <a:pt x="3309" y="171"/>
                      <a:pt x="2779" y="443"/>
                    </a:cubicBezTo>
                    <a:cubicBezTo>
                      <a:pt x="2188" y="748"/>
                      <a:pt x="1619" y="1081"/>
                      <a:pt x="1040" y="1413"/>
                    </a:cubicBezTo>
                    <a:cubicBezTo>
                      <a:pt x="739" y="1587"/>
                      <a:pt x="477" y="1816"/>
                      <a:pt x="265" y="2092"/>
                    </a:cubicBezTo>
                    <a:cubicBezTo>
                      <a:pt x="177" y="2207"/>
                      <a:pt x="115" y="2346"/>
                      <a:pt x="52" y="2477"/>
                    </a:cubicBezTo>
                    <a:cubicBezTo>
                      <a:pt x="1" y="2585"/>
                      <a:pt x="31" y="2692"/>
                      <a:pt x="109" y="2775"/>
                    </a:cubicBezTo>
                    <a:cubicBezTo>
                      <a:pt x="246" y="2921"/>
                      <a:pt x="379" y="3070"/>
                      <a:pt x="526" y="3199"/>
                    </a:cubicBezTo>
                    <a:cubicBezTo>
                      <a:pt x="1189" y="3778"/>
                      <a:pt x="1852" y="4355"/>
                      <a:pt x="2523" y="4922"/>
                    </a:cubicBezTo>
                    <a:cubicBezTo>
                      <a:pt x="2748" y="5108"/>
                      <a:pt x="3000" y="5265"/>
                      <a:pt x="3250" y="5419"/>
                    </a:cubicBezTo>
                    <a:cubicBezTo>
                      <a:pt x="3348" y="5478"/>
                      <a:pt x="3475" y="5501"/>
                      <a:pt x="3591" y="5511"/>
                    </a:cubicBezTo>
                    <a:cubicBezTo>
                      <a:pt x="3601" y="5512"/>
                      <a:pt x="3610" y="5512"/>
                      <a:pt x="3619" y="5512"/>
                    </a:cubicBezTo>
                    <a:cubicBezTo>
                      <a:pt x="3764" y="5512"/>
                      <a:pt x="3862" y="5407"/>
                      <a:pt x="3878" y="5259"/>
                    </a:cubicBezTo>
                    <a:cubicBezTo>
                      <a:pt x="3884" y="5181"/>
                      <a:pt x="3882" y="5096"/>
                      <a:pt x="3853" y="5026"/>
                    </a:cubicBezTo>
                    <a:cubicBezTo>
                      <a:pt x="3788" y="4862"/>
                      <a:pt x="3710" y="4707"/>
                      <a:pt x="3624" y="4553"/>
                    </a:cubicBezTo>
                    <a:cubicBezTo>
                      <a:pt x="3464" y="4271"/>
                      <a:pt x="3288" y="3997"/>
                      <a:pt x="3133" y="3717"/>
                    </a:cubicBezTo>
                    <a:cubicBezTo>
                      <a:pt x="2939" y="3365"/>
                      <a:pt x="3025" y="3197"/>
                      <a:pt x="3423" y="3131"/>
                    </a:cubicBezTo>
                    <a:cubicBezTo>
                      <a:pt x="3597" y="3103"/>
                      <a:pt x="3771" y="3076"/>
                      <a:pt x="3943" y="3041"/>
                    </a:cubicBezTo>
                    <a:cubicBezTo>
                      <a:pt x="4348" y="2955"/>
                      <a:pt x="4751" y="2855"/>
                      <a:pt x="5156" y="2775"/>
                    </a:cubicBezTo>
                    <a:cubicBezTo>
                      <a:pt x="5283" y="2751"/>
                      <a:pt x="5412" y="2736"/>
                      <a:pt x="5540" y="2736"/>
                    </a:cubicBezTo>
                    <a:cubicBezTo>
                      <a:pt x="5677" y="2736"/>
                      <a:pt x="5814" y="2753"/>
                      <a:pt x="5948" y="2792"/>
                    </a:cubicBezTo>
                    <a:cubicBezTo>
                      <a:pt x="6192" y="2857"/>
                      <a:pt x="6265" y="2958"/>
                      <a:pt x="6255" y="3205"/>
                    </a:cubicBezTo>
                    <a:cubicBezTo>
                      <a:pt x="6253" y="3275"/>
                      <a:pt x="6249" y="3346"/>
                      <a:pt x="6226" y="3408"/>
                    </a:cubicBezTo>
                    <a:cubicBezTo>
                      <a:pt x="6161" y="3586"/>
                      <a:pt x="6089" y="3766"/>
                      <a:pt x="6007" y="3940"/>
                    </a:cubicBezTo>
                    <a:cubicBezTo>
                      <a:pt x="5897" y="4173"/>
                      <a:pt x="5805" y="4410"/>
                      <a:pt x="5805" y="4670"/>
                    </a:cubicBezTo>
                    <a:cubicBezTo>
                      <a:pt x="5805" y="4966"/>
                      <a:pt x="5985" y="5155"/>
                      <a:pt x="6221" y="5155"/>
                    </a:cubicBezTo>
                    <a:cubicBezTo>
                      <a:pt x="6302" y="5155"/>
                      <a:pt x="6389" y="5133"/>
                      <a:pt x="6478" y="5085"/>
                    </a:cubicBezTo>
                    <a:cubicBezTo>
                      <a:pt x="6631" y="5001"/>
                      <a:pt x="6775" y="4893"/>
                      <a:pt x="6908" y="4780"/>
                    </a:cubicBezTo>
                    <a:cubicBezTo>
                      <a:pt x="7229" y="4502"/>
                      <a:pt x="7544" y="4216"/>
                      <a:pt x="7859" y="3929"/>
                    </a:cubicBezTo>
                    <a:cubicBezTo>
                      <a:pt x="8250" y="3575"/>
                      <a:pt x="8641" y="3223"/>
                      <a:pt x="9027" y="2863"/>
                    </a:cubicBezTo>
                    <a:cubicBezTo>
                      <a:pt x="9117" y="2777"/>
                      <a:pt x="9193" y="2675"/>
                      <a:pt x="9258" y="2571"/>
                    </a:cubicBezTo>
                    <a:cubicBezTo>
                      <a:pt x="9363" y="2405"/>
                      <a:pt x="9332" y="2246"/>
                      <a:pt x="9213" y="2086"/>
                    </a:cubicBezTo>
                    <a:cubicBezTo>
                      <a:pt x="8808" y="1527"/>
                      <a:pt x="8281" y="1135"/>
                      <a:pt x="7648" y="869"/>
                    </a:cubicBezTo>
                    <a:cubicBezTo>
                      <a:pt x="7358" y="746"/>
                      <a:pt x="7063" y="625"/>
                      <a:pt x="6775" y="492"/>
                    </a:cubicBezTo>
                    <a:cubicBezTo>
                      <a:pt x="6069" y="167"/>
                      <a:pt x="5324" y="20"/>
                      <a:pt x="4823" y="1"/>
                    </a:cubicBezTo>
                    <a:cubicBezTo>
                      <a:pt x="4784" y="0"/>
                      <a:pt x="4745" y="0"/>
                      <a:pt x="4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a:off x="4016700" y="4207625"/>
                <a:ext cx="214400" cy="121650"/>
              </a:xfrm>
              <a:custGeom>
                <a:rect b="b" l="l" r="r" t="t"/>
                <a:pathLst>
                  <a:path extrusionOk="0" h="4866" w="8576">
                    <a:moveTo>
                      <a:pt x="4133" y="1"/>
                    </a:moveTo>
                    <a:cubicBezTo>
                      <a:pt x="3560" y="1"/>
                      <a:pt x="3004" y="130"/>
                      <a:pt x="2472" y="411"/>
                    </a:cubicBezTo>
                    <a:cubicBezTo>
                      <a:pt x="1883" y="720"/>
                      <a:pt x="1304" y="1047"/>
                      <a:pt x="735" y="1383"/>
                    </a:cubicBezTo>
                    <a:cubicBezTo>
                      <a:pt x="539" y="1497"/>
                      <a:pt x="361" y="1659"/>
                      <a:pt x="197" y="1823"/>
                    </a:cubicBezTo>
                    <a:cubicBezTo>
                      <a:pt x="13" y="2007"/>
                      <a:pt x="1" y="2256"/>
                      <a:pt x="162" y="2457"/>
                    </a:cubicBezTo>
                    <a:cubicBezTo>
                      <a:pt x="324" y="2653"/>
                      <a:pt x="498" y="2842"/>
                      <a:pt x="684" y="3011"/>
                    </a:cubicBezTo>
                    <a:cubicBezTo>
                      <a:pt x="1105" y="3390"/>
                      <a:pt x="1541" y="3752"/>
                      <a:pt x="1971" y="4124"/>
                    </a:cubicBezTo>
                    <a:cubicBezTo>
                      <a:pt x="2147" y="4274"/>
                      <a:pt x="2319" y="4435"/>
                      <a:pt x="2499" y="4579"/>
                    </a:cubicBezTo>
                    <a:cubicBezTo>
                      <a:pt x="2634" y="4679"/>
                      <a:pt x="2771" y="4779"/>
                      <a:pt x="2926" y="4853"/>
                    </a:cubicBezTo>
                    <a:cubicBezTo>
                      <a:pt x="2945" y="4861"/>
                      <a:pt x="2964" y="4865"/>
                      <a:pt x="2982" y="4865"/>
                    </a:cubicBezTo>
                    <a:cubicBezTo>
                      <a:pt x="3069" y="4865"/>
                      <a:pt x="3140" y="4773"/>
                      <a:pt x="3096" y="4683"/>
                    </a:cubicBezTo>
                    <a:cubicBezTo>
                      <a:pt x="3072" y="4640"/>
                      <a:pt x="3047" y="4599"/>
                      <a:pt x="3024" y="4560"/>
                    </a:cubicBezTo>
                    <a:cubicBezTo>
                      <a:pt x="2846" y="4261"/>
                      <a:pt x="2662" y="3971"/>
                      <a:pt x="2493" y="3670"/>
                    </a:cubicBezTo>
                    <a:cubicBezTo>
                      <a:pt x="2423" y="3552"/>
                      <a:pt x="2355" y="3421"/>
                      <a:pt x="2321" y="3286"/>
                    </a:cubicBezTo>
                    <a:cubicBezTo>
                      <a:pt x="2268" y="3081"/>
                      <a:pt x="2300" y="2897"/>
                      <a:pt x="2488" y="2756"/>
                    </a:cubicBezTo>
                    <a:cubicBezTo>
                      <a:pt x="2636" y="2645"/>
                      <a:pt x="2799" y="2590"/>
                      <a:pt x="2969" y="2551"/>
                    </a:cubicBezTo>
                    <a:cubicBezTo>
                      <a:pt x="3466" y="2439"/>
                      <a:pt x="3966" y="2328"/>
                      <a:pt x="4461" y="2216"/>
                    </a:cubicBezTo>
                    <a:cubicBezTo>
                      <a:pt x="4674" y="2168"/>
                      <a:pt x="4887" y="2133"/>
                      <a:pt x="5100" y="2133"/>
                    </a:cubicBezTo>
                    <a:cubicBezTo>
                      <a:pt x="5251" y="2133"/>
                      <a:pt x="5402" y="2151"/>
                      <a:pt x="5553" y="2193"/>
                    </a:cubicBezTo>
                    <a:cubicBezTo>
                      <a:pt x="6005" y="2320"/>
                      <a:pt x="6179" y="2600"/>
                      <a:pt x="6108" y="3063"/>
                    </a:cubicBezTo>
                    <a:cubicBezTo>
                      <a:pt x="6069" y="3302"/>
                      <a:pt x="5973" y="3517"/>
                      <a:pt x="5870" y="3732"/>
                    </a:cubicBezTo>
                    <a:cubicBezTo>
                      <a:pt x="5791" y="3901"/>
                      <a:pt x="5727" y="4077"/>
                      <a:pt x="5670" y="4253"/>
                    </a:cubicBezTo>
                    <a:cubicBezTo>
                      <a:pt x="5649" y="4313"/>
                      <a:pt x="5664" y="4390"/>
                      <a:pt x="5684" y="4452"/>
                    </a:cubicBezTo>
                    <a:cubicBezTo>
                      <a:pt x="5706" y="4521"/>
                      <a:pt x="5739" y="4557"/>
                      <a:pt x="5789" y="4557"/>
                    </a:cubicBezTo>
                    <a:cubicBezTo>
                      <a:pt x="5815" y="4557"/>
                      <a:pt x="5845" y="4547"/>
                      <a:pt x="5881" y="4527"/>
                    </a:cubicBezTo>
                    <a:cubicBezTo>
                      <a:pt x="5993" y="4466"/>
                      <a:pt x="6106" y="4394"/>
                      <a:pt x="6206" y="4313"/>
                    </a:cubicBezTo>
                    <a:cubicBezTo>
                      <a:pt x="6376" y="4171"/>
                      <a:pt x="6537" y="4022"/>
                      <a:pt x="6701" y="3873"/>
                    </a:cubicBezTo>
                    <a:cubicBezTo>
                      <a:pt x="7149" y="3472"/>
                      <a:pt x="7599" y="3071"/>
                      <a:pt x="8039" y="2664"/>
                    </a:cubicBezTo>
                    <a:cubicBezTo>
                      <a:pt x="8193" y="2520"/>
                      <a:pt x="8336" y="2365"/>
                      <a:pt x="8469" y="2203"/>
                    </a:cubicBezTo>
                    <a:cubicBezTo>
                      <a:pt x="8575" y="2074"/>
                      <a:pt x="8561" y="1997"/>
                      <a:pt x="8456" y="1874"/>
                    </a:cubicBezTo>
                    <a:cubicBezTo>
                      <a:pt x="8072" y="1420"/>
                      <a:pt x="7607" y="1080"/>
                      <a:pt x="7059" y="853"/>
                    </a:cubicBezTo>
                    <a:cubicBezTo>
                      <a:pt x="6769" y="732"/>
                      <a:pt x="6478" y="607"/>
                      <a:pt x="6192" y="474"/>
                    </a:cubicBezTo>
                    <a:cubicBezTo>
                      <a:pt x="5801" y="292"/>
                      <a:pt x="5392" y="172"/>
                      <a:pt x="4968" y="88"/>
                    </a:cubicBezTo>
                    <a:cubicBezTo>
                      <a:pt x="4686" y="31"/>
                      <a:pt x="4408" y="1"/>
                      <a:pt x="4133"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a:off x="3960275" y="4292075"/>
                <a:ext cx="170725" cy="209050"/>
              </a:xfrm>
              <a:custGeom>
                <a:rect b="b" l="l" r="r" t="t"/>
                <a:pathLst>
                  <a:path extrusionOk="0" h="8362" w="6829">
                    <a:moveTo>
                      <a:pt x="1584" y="283"/>
                    </a:moveTo>
                    <a:cubicBezTo>
                      <a:pt x="1640" y="283"/>
                      <a:pt x="1698" y="301"/>
                      <a:pt x="1756" y="341"/>
                    </a:cubicBezTo>
                    <a:cubicBezTo>
                      <a:pt x="1891" y="433"/>
                      <a:pt x="2035" y="519"/>
                      <a:pt x="2164" y="617"/>
                    </a:cubicBezTo>
                    <a:cubicBezTo>
                      <a:pt x="2346" y="759"/>
                      <a:pt x="2519" y="912"/>
                      <a:pt x="2693" y="1063"/>
                    </a:cubicBezTo>
                    <a:cubicBezTo>
                      <a:pt x="2972" y="1307"/>
                      <a:pt x="3279" y="1518"/>
                      <a:pt x="3604" y="1698"/>
                    </a:cubicBezTo>
                    <a:cubicBezTo>
                      <a:pt x="3866" y="1843"/>
                      <a:pt x="4130" y="1986"/>
                      <a:pt x="4387" y="2142"/>
                    </a:cubicBezTo>
                    <a:cubicBezTo>
                      <a:pt x="4496" y="2203"/>
                      <a:pt x="4596" y="2283"/>
                      <a:pt x="4682" y="2371"/>
                    </a:cubicBezTo>
                    <a:cubicBezTo>
                      <a:pt x="4760" y="2453"/>
                      <a:pt x="4743" y="2508"/>
                      <a:pt x="4641" y="2557"/>
                    </a:cubicBezTo>
                    <a:cubicBezTo>
                      <a:pt x="4576" y="2588"/>
                      <a:pt x="4500" y="2602"/>
                      <a:pt x="4432" y="2627"/>
                    </a:cubicBezTo>
                    <a:cubicBezTo>
                      <a:pt x="4193" y="2698"/>
                      <a:pt x="3948" y="2755"/>
                      <a:pt x="3718" y="2848"/>
                    </a:cubicBezTo>
                    <a:cubicBezTo>
                      <a:pt x="3373" y="2989"/>
                      <a:pt x="3240" y="3212"/>
                      <a:pt x="3309" y="3578"/>
                    </a:cubicBezTo>
                    <a:cubicBezTo>
                      <a:pt x="3405" y="4096"/>
                      <a:pt x="3596" y="4582"/>
                      <a:pt x="3972" y="4971"/>
                    </a:cubicBezTo>
                    <a:cubicBezTo>
                      <a:pt x="4183" y="5190"/>
                      <a:pt x="4398" y="5411"/>
                      <a:pt x="4612" y="5628"/>
                    </a:cubicBezTo>
                    <a:cubicBezTo>
                      <a:pt x="4764" y="5783"/>
                      <a:pt x="4928" y="5923"/>
                      <a:pt x="5138" y="5996"/>
                    </a:cubicBezTo>
                    <a:cubicBezTo>
                      <a:pt x="5228" y="6029"/>
                      <a:pt x="5311" y="6045"/>
                      <a:pt x="5387" y="6045"/>
                    </a:cubicBezTo>
                    <a:cubicBezTo>
                      <a:pt x="5564" y="6045"/>
                      <a:pt x="5707" y="5957"/>
                      <a:pt x="5834" y="5777"/>
                    </a:cubicBezTo>
                    <a:cubicBezTo>
                      <a:pt x="6000" y="5538"/>
                      <a:pt x="6081" y="5268"/>
                      <a:pt x="6137" y="4990"/>
                    </a:cubicBezTo>
                    <a:cubicBezTo>
                      <a:pt x="6151" y="4924"/>
                      <a:pt x="6165" y="4863"/>
                      <a:pt x="6182" y="4801"/>
                    </a:cubicBezTo>
                    <a:cubicBezTo>
                      <a:pt x="6192" y="4762"/>
                      <a:pt x="6226" y="4742"/>
                      <a:pt x="6259" y="4742"/>
                    </a:cubicBezTo>
                    <a:cubicBezTo>
                      <a:pt x="6299" y="4742"/>
                      <a:pt x="6338" y="4768"/>
                      <a:pt x="6341" y="4818"/>
                    </a:cubicBezTo>
                    <a:lnTo>
                      <a:pt x="6337" y="4818"/>
                    </a:lnTo>
                    <a:cubicBezTo>
                      <a:pt x="6360" y="5106"/>
                      <a:pt x="6372" y="5395"/>
                      <a:pt x="6401" y="5685"/>
                    </a:cubicBezTo>
                    <a:cubicBezTo>
                      <a:pt x="6454" y="6254"/>
                      <a:pt x="6513" y="6825"/>
                      <a:pt x="6566" y="7396"/>
                    </a:cubicBezTo>
                    <a:cubicBezTo>
                      <a:pt x="6577" y="7508"/>
                      <a:pt x="6575" y="7623"/>
                      <a:pt x="6560" y="7735"/>
                    </a:cubicBezTo>
                    <a:cubicBezTo>
                      <a:pt x="6536" y="7926"/>
                      <a:pt x="6458" y="8009"/>
                      <a:pt x="6266" y="8030"/>
                    </a:cubicBezTo>
                    <a:cubicBezTo>
                      <a:pt x="6103" y="8046"/>
                      <a:pt x="5937" y="8055"/>
                      <a:pt x="5772" y="8055"/>
                    </a:cubicBezTo>
                    <a:cubicBezTo>
                      <a:pt x="5722" y="8055"/>
                      <a:pt x="5671" y="8054"/>
                      <a:pt x="5621" y="8052"/>
                    </a:cubicBezTo>
                    <a:cubicBezTo>
                      <a:pt x="5263" y="8044"/>
                      <a:pt x="4907" y="8003"/>
                      <a:pt x="4549" y="8001"/>
                    </a:cubicBezTo>
                    <a:cubicBezTo>
                      <a:pt x="3647" y="7993"/>
                      <a:pt x="2923" y="7590"/>
                      <a:pt x="2309" y="6970"/>
                    </a:cubicBezTo>
                    <a:cubicBezTo>
                      <a:pt x="1891" y="6547"/>
                      <a:pt x="1499" y="6096"/>
                      <a:pt x="1124" y="5634"/>
                    </a:cubicBezTo>
                    <a:cubicBezTo>
                      <a:pt x="699" y="5106"/>
                      <a:pt x="422" y="4495"/>
                      <a:pt x="336" y="3815"/>
                    </a:cubicBezTo>
                    <a:cubicBezTo>
                      <a:pt x="310" y="3594"/>
                      <a:pt x="334" y="3359"/>
                      <a:pt x="382" y="3140"/>
                    </a:cubicBezTo>
                    <a:cubicBezTo>
                      <a:pt x="517" y="2498"/>
                      <a:pt x="670" y="1859"/>
                      <a:pt x="823" y="1219"/>
                    </a:cubicBezTo>
                    <a:cubicBezTo>
                      <a:pt x="877" y="996"/>
                      <a:pt x="979" y="791"/>
                      <a:pt x="1124" y="613"/>
                    </a:cubicBezTo>
                    <a:cubicBezTo>
                      <a:pt x="1196" y="525"/>
                      <a:pt x="1278" y="444"/>
                      <a:pt x="1366" y="372"/>
                    </a:cubicBezTo>
                    <a:cubicBezTo>
                      <a:pt x="1435" y="316"/>
                      <a:pt x="1508" y="283"/>
                      <a:pt x="1584" y="283"/>
                    </a:cubicBezTo>
                    <a:close/>
                    <a:moveTo>
                      <a:pt x="1597" y="0"/>
                    </a:moveTo>
                    <a:cubicBezTo>
                      <a:pt x="1493" y="0"/>
                      <a:pt x="1390" y="31"/>
                      <a:pt x="1294" y="90"/>
                    </a:cubicBezTo>
                    <a:cubicBezTo>
                      <a:pt x="1165" y="165"/>
                      <a:pt x="1042" y="266"/>
                      <a:pt x="940" y="376"/>
                    </a:cubicBezTo>
                    <a:cubicBezTo>
                      <a:pt x="735" y="595"/>
                      <a:pt x="613" y="867"/>
                      <a:pt x="541" y="1156"/>
                    </a:cubicBezTo>
                    <a:cubicBezTo>
                      <a:pt x="388" y="1763"/>
                      <a:pt x="236" y="2375"/>
                      <a:pt x="101" y="2989"/>
                    </a:cubicBezTo>
                    <a:cubicBezTo>
                      <a:pt x="19" y="3363"/>
                      <a:pt x="1" y="3744"/>
                      <a:pt x="97" y="4120"/>
                    </a:cubicBezTo>
                    <a:cubicBezTo>
                      <a:pt x="246" y="4720"/>
                      <a:pt x="480" y="5288"/>
                      <a:pt x="879" y="5767"/>
                    </a:cubicBezTo>
                    <a:cubicBezTo>
                      <a:pt x="1276" y="6242"/>
                      <a:pt x="1675" y="6712"/>
                      <a:pt x="2102" y="7160"/>
                    </a:cubicBezTo>
                    <a:cubicBezTo>
                      <a:pt x="2669" y="7756"/>
                      <a:pt x="3360" y="8146"/>
                      <a:pt x="4189" y="8243"/>
                    </a:cubicBezTo>
                    <a:cubicBezTo>
                      <a:pt x="4684" y="8298"/>
                      <a:pt x="5183" y="8324"/>
                      <a:pt x="5642" y="8361"/>
                    </a:cubicBezTo>
                    <a:cubicBezTo>
                      <a:pt x="5897" y="8345"/>
                      <a:pt x="6114" y="8349"/>
                      <a:pt x="6321" y="8308"/>
                    </a:cubicBezTo>
                    <a:cubicBezTo>
                      <a:pt x="6577" y="8257"/>
                      <a:pt x="6769" y="8099"/>
                      <a:pt x="6800" y="7823"/>
                    </a:cubicBezTo>
                    <a:cubicBezTo>
                      <a:pt x="6824" y="7615"/>
                      <a:pt x="6828" y="7404"/>
                      <a:pt x="6814" y="7195"/>
                    </a:cubicBezTo>
                    <a:cubicBezTo>
                      <a:pt x="6769" y="6459"/>
                      <a:pt x="6718" y="5726"/>
                      <a:pt x="6660" y="4990"/>
                    </a:cubicBezTo>
                    <a:cubicBezTo>
                      <a:pt x="6648" y="4801"/>
                      <a:pt x="6620" y="4615"/>
                      <a:pt x="6495" y="4462"/>
                    </a:cubicBezTo>
                    <a:cubicBezTo>
                      <a:pt x="6413" y="4362"/>
                      <a:pt x="6318" y="4313"/>
                      <a:pt x="6228" y="4313"/>
                    </a:cubicBezTo>
                    <a:cubicBezTo>
                      <a:pt x="6115" y="4313"/>
                      <a:pt x="6010" y="4389"/>
                      <a:pt x="5948" y="4540"/>
                    </a:cubicBezTo>
                    <a:cubicBezTo>
                      <a:pt x="5899" y="4654"/>
                      <a:pt x="5877" y="4779"/>
                      <a:pt x="5850" y="4900"/>
                    </a:cubicBezTo>
                    <a:cubicBezTo>
                      <a:pt x="5799" y="5145"/>
                      <a:pt x="5736" y="5384"/>
                      <a:pt x="5590" y="5595"/>
                    </a:cubicBezTo>
                    <a:cubicBezTo>
                      <a:pt x="5520" y="5698"/>
                      <a:pt x="5449" y="5750"/>
                      <a:pt x="5362" y="5750"/>
                    </a:cubicBezTo>
                    <a:cubicBezTo>
                      <a:pt x="5312" y="5750"/>
                      <a:pt x="5258" y="5733"/>
                      <a:pt x="5196" y="5700"/>
                    </a:cubicBezTo>
                    <a:cubicBezTo>
                      <a:pt x="5073" y="5634"/>
                      <a:pt x="4960" y="5542"/>
                      <a:pt x="4862" y="5444"/>
                    </a:cubicBezTo>
                    <a:cubicBezTo>
                      <a:pt x="4631" y="5219"/>
                      <a:pt x="4410" y="4981"/>
                      <a:pt x="4181" y="4754"/>
                    </a:cubicBezTo>
                    <a:cubicBezTo>
                      <a:pt x="3858" y="4429"/>
                      <a:pt x="3720" y="4020"/>
                      <a:pt x="3618" y="3590"/>
                    </a:cubicBezTo>
                    <a:cubicBezTo>
                      <a:pt x="3610" y="3557"/>
                      <a:pt x="3610" y="3521"/>
                      <a:pt x="3608" y="3488"/>
                    </a:cubicBezTo>
                    <a:cubicBezTo>
                      <a:pt x="3596" y="3326"/>
                      <a:pt x="3659" y="3210"/>
                      <a:pt x="3813" y="3152"/>
                    </a:cubicBezTo>
                    <a:cubicBezTo>
                      <a:pt x="3976" y="3089"/>
                      <a:pt x="4142" y="3036"/>
                      <a:pt x="4312" y="2981"/>
                    </a:cubicBezTo>
                    <a:cubicBezTo>
                      <a:pt x="4445" y="2938"/>
                      <a:pt x="4588" y="2915"/>
                      <a:pt x="4717" y="2864"/>
                    </a:cubicBezTo>
                    <a:cubicBezTo>
                      <a:pt x="5067" y="2729"/>
                      <a:pt x="5126" y="2406"/>
                      <a:pt x="4854" y="2156"/>
                    </a:cubicBezTo>
                    <a:cubicBezTo>
                      <a:pt x="4758" y="2068"/>
                      <a:pt x="4653" y="1986"/>
                      <a:pt x="4543" y="1917"/>
                    </a:cubicBezTo>
                    <a:cubicBezTo>
                      <a:pt x="4318" y="1778"/>
                      <a:pt x="4093" y="1630"/>
                      <a:pt x="3858" y="1507"/>
                    </a:cubicBezTo>
                    <a:cubicBezTo>
                      <a:pt x="3321" y="1231"/>
                      <a:pt x="2882" y="830"/>
                      <a:pt x="2423" y="450"/>
                    </a:cubicBezTo>
                    <a:cubicBezTo>
                      <a:pt x="2249" y="306"/>
                      <a:pt x="2057" y="184"/>
                      <a:pt x="1861" y="71"/>
                    </a:cubicBezTo>
                    <a:cubicBezTo>
                      <a:pt x="1776" y="23"/>
                      <a:pt x="1686" y="0"/>
                      <a:pt x="1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a:off x="3968000" y="4299125"/>
                <a:ext cx="156700" cy="194350"/>
              </a:xfrm>
              <a:custGeom>
                <a:rect b="b" l="l" r="r" t="t"/>
                <a:pathLst>
                  <a:path extrusionOk="0" h="7774" w="6268">
                    <a:moveTo>
                      <a:pt x="1275" y="1"/>
                    </a:moveTo>
                    <a:cubicBezTo>
                      <a:pt x="1199" y="1"/>
                      <a:pt x="1126" y="34"/>
                      <a:pt x="1057" y="90"/>
                    </a:cubicBezTo>
                    <a:cubicBezTo>
                      <a:pt x="969" y="162"/>
                      <a:pt x="887" y="243"/>
                      <a:pt x="815" y="331"/>
                    </a:cubicBezTo>
                    <a:cubicBezTo>
                      <a:pt x="670" y="509"/>
                      <a:pt x="568" y="714"/>
                      <a:pt x="514" y="937"/>
                    </a:cubicBezTo>
                    <a:cubicBezTo>
                      <a:pt x="361" y="1577"/>
                      <a:pt x="208" y="2216"/>
                      <a:pt x="73" y="2858"/>
                    </a:cubicBezTo>
                    <a:cubicBezTo>
                      <a:pt x="25" y="3077"/>
                      <a:pt x="1" y="3312"/>
                      <a:pt x="27" y="3533"/>
                    </a:cubicBezTo>
                    <a:cubicBezTo>
                      <a:pt x="113" y="4213"/>
                      <a:pt x="390" y="4824"/>
                      <a:pt x="815" y="5352"/>
                    </a:cubicBezTo>
                    <a:cubicBezTo>
                      <a:pt x="1190" y="5814"/>
                      <a:pt x="1582" y="6265"/>
                      <a:pt x="2000" y="6688"/>
                    </a:cubicBezTo>
                    <a:cubicBezTo>
                      <a:pt x="2614" y="7308"/>
                      <a:pt x="3338" y="7711"/>
                      <a:pt x="4240" y="7719"/>
                    </a:cubicBezTo>
                    <a:cubicBezTo>
                      <a:pt x="4598" y="7721"/>
                      <a:pt x="4954" y="7762"/>
                      <a:pt x="5312" y="7770"/>
                    </a:cubicBezTo>
                    <a:cubicBezTo>
                      <a:pt x="5362" y="7772"/>
                      <a:pt x="5413" y="7773"/>
                      <a:pt x="5463" y="7773"/>
                    </a:cubicBezTo>
                    <a:cubicBezTo>
                      <a:pt x="5628" y="7773"/>
                      <a:pt x="5794" y="7764"/>
                      <a:pt x="5957" y="7748"/>
                    </a:cubicBezTo>
                    <a:cubicBezTo>
                      <a:pt x="6149" y="7727"/>
                      <a:pt x="6227" y="7644"/>
                      <a:pt x="6251" y="7453"/>
                    </a:cubicBezTo>
                    <a:cubicBezTo>
                      <a:pt x="6266" y="7341"/>
                      <a:pt x="6268" y="7226"/>
                      <a:pt x="6257" y="7114"/>
                    </a:cubicBezTo>
                    <a:cubicBezTo>
                      <a:pt x="6204" y="6543"/>
                      <a:pt x="6145" y="5972"/>
                      <a:pt x="6092" y="5403"/>
                    </a:cubicBezTo>
                    <a:cubicBezTo>
                      <a:pt x="6063" y="5113"/>
                      <a:pt x="6051" y="4824"/>
                      <a:pt x="6028" y="4536"/>
                    </a:cubicBezTo>
                    <a:lnTo>
                      <a:pt x="6032" y="4536"/>
                    </a:lnTo>
                    <a:cubicBezTo>
                      <a:pt x="6029" y="4486"/>
                      <a:pt x="5990" y="4460"/>
                      <a:pt x="5950" y="4460"/>
                    </a:cubicBezTo>
                    <a:cubicBezTo>
                      <a:pt x="5917" y="4460"/>
                      <a:pt x="5883" y="4480"/>
                      <a:pt x="5873" y="4519"/>
                    </a:cubicBezTo>
                    <a:cubicBezTo>
                      <a:pt x="5856" y="4581"/>
                      <a:pt x="5842" y="4642"/>
                      <a:pt x="5828" y="4708"/>
                    </a:cubicBezTo>
                    <a:cubicBezTo>
                      <a:pt x="5772" y="4986"/>
                      <a:pt x="5691" y="5256"/>
                      <a:pt x="5525" y="5495"/>
                    </a:cubicBezTo>
                    <a:cubicBezTo>
                      <a:pt x="5398" y="5675"/>
                      <a:pt x="5255" y="5763"/>
                      <a:pt x="5078" y="5763"/>
                    </a:cubicBezTo>
                    <a:cubicBezTo>
                      <a:pt x="5002" y="5763"/>
                      <a:pt x="4919" y="5747"/>
                      <a:pt x="4829" y="5714"/>
                    </a:cubicBezTo>
                    <a:cubicBezTo>
                      <a:pt x="4619" y="5641"/>
                      <a:pt x="4455" y="5501"/>
                      <a:pt x="4303" y="5346"/>
                    </a:cubicBezTo>
                    <a:cubicBezTo>
                      <a:pt x="4089" y="5129"/>
                      <a:pt x="3874" y="4908"/>
                      <a:pt x="3663" y="4689"/>
                    </a:cubicBezTo>
                    <a:cubicBezTo>
                      <a:pt x="3287" y="4300"/>
                      <a:pt x="3096" y="3814"/>
                      <a:pt x="3000" y="3296"/>
                    </a:cubicBezTo>
                    <a:cubicBezTo>
                      <a:pt x="2931" y="2930"/>
                      <a:pt x="3064" y="2707"/>
                      <a:pt x="3409" y="2566"/>
                    </a:cubicBezTo>
                    <a:cubicBezTo>
                      <a:pt x="3639" y="2473"/>
                      <a:pt x="3884" y="2416"/>
                      <a:pt x="4123" y="2345"/>
                    </a:cubicBezTo>
                    <a:cubicBezTo>
                      <a:pt x="4191" y="2320"/>
                      <a:pt x="4267" y="2306"/>
                      <a:pt x="4332" y="2275"/>
                    </a:cubicBezTo>
                    <a:cubicBezTo>
                      <a:pt x="4434" y="2226"/>
                      <a:pt x="4451" y="2171"/>
                      <a:pt x="4373" y="2089"/>
                    </a:cubicBezTo>
                    <a:cubicBezTo>
                      <a:pt x="4287" y="2001"/>
                      <a:pt x="4187" y="1921"/>
                      <a:pt x="4078" y="1860"/>
                    </a:cubicBezTo>
                    <a:cubicBezTo>
                      <a:pt x="3821" y="1704"/>
                      <a:pt x="3557" y="1561"/>
                      <a:pt x="3295" y="1416"/>
                    </a:cubicBezTo>
                    <a:cubicBezTo>
                      <a:pt x="2970" y="1236"/>
                      <a:pt x="2663" y="1025"/>
                      <a:pt x="2384" y="781"/>
                    </a:cubicBezTo>
                    <a:cubicBezTo>
                      <a:pt x="2210" y="630"/>
                      <a:pt x="2037" y="477"/>
                      <a:pt x="1855" y="335"/>
                    </a:cubicBezTo>
                    <a:cubicBezTo>
                      <a:pt x="1726" y="237"/>
                      <a:pt x="1582" y="151"/>
                      <a:pt x="1447" y="59"/>
                    </a:cubicBezTo>
                    <a:cubicBezTo>
                      <a:pt x="1389" y="19"/>
                      <a:pt x="1331" y="1"/>
                      <a:pt x="1275"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a:off x="4114950" y="4351950"/>
                <a:ext cx="28875" cy="31325"/>
              </a:xfrm>
              <a:custGeom>
                <a:rect b="b" l="l" r="r" t="t"/>
                <a:pathLst>
                  <a:path extrusionOk="0" h="1253" w="1155">
                    <a:moveTo>
                      <a:pt x="957" y="0"/>
                    </a:moveTo>
                    <a:cubicBezTo>
                      <a:pt x="948" y="0"/>
                      <a:pt x="938" y="1"/>
                      <a:pt x="928" y="2"/>
                    </a:cubicBezTo>
                    <a:cubicBezTo>
                      <a:pt x="836" y="17"/>
                      <a:pt x="815" y="90"/>
                      <a:pt x="815" y="166"/>
                    </a:cubicBezTo>
                    <a:cubicBezTo>
                      <a:pt x="815" y="223"/>
                      <a:pt x="827" y="279"/>
                      <a:pt x="834" y="336"/>
                    </a:cubicBezTo>
                    <a:cubicBezTo>
                      <a:pt x="846" y="491"/>
                      <a:pt x="868" y="651"/>
                      <a:pt x="803" y="804"/>
                    </a:cubicBezTo>
                    <a:cubicBezTo>
                      <a:pt x="763" y="894"/>
                      <a:pt x="705" y="941"/>
                      <a:pt x="643" y="941"/>
                    </a:cubicBezTo>
                    <a:cubicBezTo>
                      <a:pt x="596" y="941"/>
                      <a:pt x="546" y="913"/>
                      <a:pt x="502" y="856"/>
                    </a:cubicBezTo>
                    <a:cubicBezTo>
                      <a:pt x="430" y="764"/>
                      <a:pt x="390" y="645"/>
                      <a:pt x="347" y="538"/>
                    </a:cubicBezTo>
                    <a:cubicBezTo>
                      <a:pt x="322" y="471"/>
                      <a:pt x="316" y="395"/>
                      <a:pt x="293" y="326"/>
                    </a:cubicBezTo>
                    <a:cubicBezTo>
                      <a:pt x="273" y="260"/>
                      <a:pt x="226" y="213"/>
                      <a:pt x="156" y="213"/>
                    </a:cubicBezTo>
                    <a:cubicBezTo>
                      <a:pt x="147" y="213"/>
                      <a:pt x="137" y="214"/>
                      <a:pt x="128" y="215"/>
                    </a:cubicBezTo>
                    <a:cubicBezTo>
                      <a:pt x="40" y="227"/>
                      <a:pt x="1" y="293"/>
                      <a:pt x="7" y="375"/>
                    </a:cubicBezTo>
                    <a:cubicBezTo>
                      <a:pt x="25" y="653"/>
                      <a:pt x="99" y="911"/>
                      <a:pt x="306" y="1111"/>
                    </a:cubicBezTo>
                    <a:cubicBezTo>
                      <a:pt x="405" y="1208"/>
                      <a:pt x="514" y="1252"/>
                      <a:pt x="620" y="1252"/>
                    </a:cubicBezTo>
                    <a:cubicBezTo>
                      <a:pt x="776" y="1252"/>
                      <a:pt x="928" y="1157"/>
                      <a:pt x="1042" y="991"/>
                    </a:cubicBezTo>
                    <a:cubicBezTo>
                      <a:pt x="1155" y="825"/>
                      <a:pt x="1147" y="438"/>
                      <a:pt x="1142" y="397"/>
                    </a:cubicBezTo>
                    <a:cubicBezTo>
                      <a:pt x="1132" y="307"/>
                      <a:pt x="1126" y="215"/>
                      <a:pt x="1104" y="129"/>
                    </a:cubicBezTo>
                    <a:cubicBezTo>
                      <a:pt x="1083" y="52"/>
                      <a:pt x="1036" y="0"/>
                      <a:pt x="9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a:off x="4094950" y="4354100"/>
                <a:ext cx="10050" cy="15175"/>
              </a:xfrm>
              <a:custGeom>
                <a:rect b="b" l="l" r="r" t="t"/>
                <a:pathLst>
                  <a:path extrusionOk="0" h="607" w="402">
                    <a:moveTo>
                      <a:pt x="179" y="0"/>
                    </a:moveTo>
                    <a:cubicBezTo>
                      <a:pt x="177" y="0"/>
                      <a:pt x="175" y="0"/>
                      <a:pt x="173" y="0"/>
                    </a:cubicBezTo>
                    <a:cubicBezTo>
                      <a:pt x="122" y="6"/>
                      <a:pt x="48" y="66"/>
                      <a:pt x="30" y="117"/>
                    </a:cubicBezTo>
                    <a:cubicBezTo>
                      <a:pt x="1" y="199"/>
                      <a:pt x="1" y="295"/>
                      <a:pt x="17" y="381"/>
                    </a:cubicBezTo>
                    <a:cubicBezTo>
                      <a:pt x="41" y="529"/>
                      <a:pt x="120" y="606"/>
                      <a:pt x="215" y="606"/>
                    </a:cubicBezTo>
                    <a:cubicBezTo>
                      <a:pt x="219" y="606"/>
                      <a:pt x="222" y="606"/>
                      <a:pt x="226" y="606"/>
                    </a:cubicBezTo>
                    <a:cubicBezTo>
                      <a:pt x="328" y="598"/>
                      <a:pt x="398" y="493"/>
                      <a:pt x="402" y="293"/>
                    </a:cubicBezTo>
                    <a:cubicBezTo>
                      <a:pt x="388" y="250"/>
                      <a:pt x="373" y="160"/>
                      <a:pt x="334" y="94"/>
                    </a:cubicBezTo>
                    <a:cubicBezTo>
                      <a:pt x="301" y="49"/>
                      <a:pt x="231"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a:off x="4149950" y="4344525"/>
                <a:ext cx="10050" cy="15125"/>
              </a:xfrm>
              <a:custGeom>
                <a:rect b="b" l="l" r="r" t="t"/>
                <a:pathLst>
                  <a:path extrusionOk="0" h="605" w="402">
                    <a:moveTo>
                      <a:pt x="178" y="0"/>
                    </a:moveTo>
                    <a:cubicBezTo>
                      <a:pt x="176" y="0"/>
                      <a:pt x="174" y="1"/>
                      <a:pt x="172" y="1"/>
                    </a:cubicBezTo>
                    <a:cubicBezTo>
                      <a:pt x="121" y="5"/>
                      <a:pt x="47" y="64"/>
                      <a:pt x="29" y="115"/>
                    </a:cubicBezTo>
                    <a:cubicBezTo>
                      <a:pt x="0" y="197"/>
                      <a:pt x="0" y="295"/>
                      <a:pt x="17" y="379"/>
                    </a:cubicBezTo>
                    <a:cubicBezTo>
                      <a:pt x="40" y="525"/>
                      <a:pt x="117" y="605"/>
                      <a:pt x="211" y="605"/>
                    </a:cubicBezTo>
                    <a:cubicBezTo>
                      <a:pt x="216" y="605"/>
                      <a:pt x="221" y="605"/>
                      <a:pt x="225" y="604"/>
                    </a:cubicBezTo>
                    <a:cubicBezTo>
                      <a:pt x="328" y="596"/>
                      <a:pt x="397" y="492"/>
                      <a:pt x="401" y="293"/>
                    </a:cubicBezTo>
                    <a:cubicBezTo>
                      <a:pt x="389" y="248"/>
                      <a:pt x="377" y="160"/>
                      <a:pt x="334" y="93"/>
                    </a:cubicBezTo>
                    <a:cubicBezTo>
                      <a:pt x="300" y="49"/>
                      <a:pt x="231" y="0"/>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a:off x="4225175" y="4411925"/>
                <a:ext cx="14000" cy="18950"/>
              </a:xfrm>
              <a:custGeom>
                <a:rect b="b" l="l" r="r" t="t"/>
                <a:pathLst>
                  <a:path extrusionOk="0" h="758" w="560">
                    <a:moveTo>
                      <a:pt x="265" y="1"/>
                    </a:moveTo>
                    <a:cubicBezTo>
                      <a:pt x="254" y="1"/>
                      <a:pt x="243" y="2"/>
                      <a:pt x="232" y="3"/>
                    </a:cubicBezTo>
                    <a:cubicBezTo>
                      <a:pt x="107" y="24"/>
                      <a:pt x="1" y="147"/>
                      <a:pt x="27" y="292"/>
                    </a:cubicBezTo>
                    <a:cubicBezTo>
                      <a:pt x="52" y="423"/>
                      <a:pt x="99" y="558"/>
                      <a:pt x="173" y="666"/>
                    </a:cubicBezTo>
                    <a:cubicBezTo>
                      <a:pt x="215" y="728"/>
                      <a:pt x="273" y="758"/>
                      <a:pt x="331" y="758"/>
                    </a:cubicBezTo>
                    <a:cubicBezTo>
                      <a:pt x="407" y="758"/>
                      <a:pt x="482" y="708"/>
                      <a:pt x="523" y="615"/>
                    </a:cubicBezTo>
                    <a:cubicBezTo>
                      <a:pt x="551" y="548"/>
                      <a:pt x="559" y="273"/>
                      <a:pt x="543" y="216"/>
                    </a:cubicBezTo>
                    <a:cubicBezTo>
                      <a:pt x="509" y="95"/>
                      <a:pt x="382"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7"/>
              <p:cNvSpPr/>
              <p:nvPr/>
            </p:nvSpPr>
            <p:spPr>
              <a:xfrm>
                <a:off x="4175825" y="4466250"/>
                <a:ext cx="17325" cy="16550"/>
              </a:xfrm>
              <a:custGeom>
                <a:rect b="b" l="l" r="r" t="t"/>
                <a:pathLst>
                  <a:path extrusionOk="0" h="662" w="693">
                    <a:moveTo>
                      <a:pt x="236" y="1"/>
                    </a:moveTo>
                    <a:cubicBezTo>
                      <a:pt x="235" y="1"/>
                      <a:pt x="233" y="1"/>
                      <a:pt x="232" y="1"/>
                    </a:cubicBezTo>
                    <a:cubicBezTo>
                      <a:pt x="99" y="3"/>
                      <a:pt x="0" y="134"/>
                      <a:pt x="37" y="277"/>
                    </a:cubicBezTo>
                    <a:cubicBezTo>
                      <a:pt x="88" y="472"/>
                      <a:pt x="215" y="600"/>
                      <a:pt x="410" y="654"/>
                    </a:cubicBezTo>
                    <a:cubicBezTo>
                      <a:pt x="430" y="659"/>
                      <a:pt x="449" y="662"/>
                      <a:pt x="468" y="662"/>
                    </a:cubicBezTo>
                    <a:cubicBezTo>
                      <a:pt x="593" y="662"/>
                      <a:pt x="693" y="553"/>
                      <a:pt x="684" y="418"/>
                    </a:cubicBezTo>
                    <a:cubicBezTo>
                      <a:pt x="674" y="240"/>
                      <a:pt x="414" y="1"/>
                      <a:pt x="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7"/>
              <p:cNvSpPr/>
              <p:nvPr/>
            </p:nvSpPr>
            <p:spPr>
              <a:xfrm>
                <a:off x="4227750" y="4444200"/>
                <a:ext cx="18025" cy="14525"/>
              </a:xfrm>
              <a:custGeom>
                <a:rect b="b" l="l" r="r" t="t"/>
                <a:pathLst>
                  <a:path extrusionOk="0" h="581" w="721">
                    <a:moveTo>
                      <a:pt x="504" y="0"/>
                    </a:moveTo>
                    <a:cubicBezTo>
                      <a:pt x="496" y="0"/>
                      <a:pt x="489" y="1"/>
                      <a:pt x="481" y="1"/>
                    </a:cubicBezTo>
                    <a:cubicBezTo>
                      <a:pt x="295" y="16"/>
                      <a:pt x="147" y="106"/>
                      <a:pt x="51" y="269"/>
                    </a:cubicBezTo>
                    <a:cubicBezTo>
                      <a:pt x="10" y="343"/>
                      <a:pt x="0" y="433"/>
                      <a:pt x="66" y="492"/>
                    </a:cubicBezTo>
                    <a:cubicBezTo>
                      <a:pt x="113" y="536"/>
                      <a:pt x="188" y="581"/>
                      <a:pt x="248" y="581"/>
                    </a:cubicBezTo>
                    <a:cubicBezTo>
                      <a:pt x="255" y="581"/>
                      <a:pt x="263" y="580"/>
                      <a:pt x="270" y="578"/>
                    </a:cubicBezTo>
                    <a:cubicBezTo>
                      <a:pt x="383" y="558"/>
                      <a:pt x="497" y="511"/>
                      <a:pt x="591" y="443"/>
                    </a:cubicBezTo>
                    <a:cubicBezTo>
                      <a:pt x="628" y="415"/>
                      <a:pt x="655" y="374"/>
                      <a:pt x="675" y="337"/>
                    </a:cubicBezTo>
                    <a:cubicBezTo>
                      <a:pt x="714" y="269"/>
                      <a:pt x="720" y="185"/>
                      <a:pt x="685" y="116"/>
                    </a:cubicBezTo>
                    <a:cubicBezTo>
                      <a:pt x="652" y="41"/>
                      <a:pt x="585" y="0"/>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7"/>
              <p:cNvSpPr/>
              <p:nvPr/>
            </p:nvSpPr>
            <p:spPr>
              <a:xfrm>
                <a:off x="4231525" y="4332550"/>
                <a:ext cx="19150" cy="13975"/>
              </a:xfrm>
              <a:custGeom>
                <a:rect b="b" l="l" r="r" t="t"/>
                <a:pathLst>
                  <a:path extrusionOk="0" h="559" w="766">
                    <a:moveTo>
                      <a:pt x="466" y="1"/>
                    </a:moveTo>
                    <a:cubicBezTo>
                      <a:pt x="342" y="1"/>
                      <a:pt x="194" y="72"/>
                      <a:pt x="113" y="171"/>
                    </a:cubicBezTo>
                    <a:cubicBezTo>
                      <a:pt x="1" y="306"/>
                      <a:pt x="39" y="465"/>
                      <a:pt x="203" y="529"/>
                    </a:cubicBezTo>
                    <a:cubicBezTo>
                      <a:pt x="254" y="549"/>
                      <a:pt x="303" y="559"/>
                      <a:pt x="351" y="559"/>
                    </a:cubicBezTo>
                    <a:cubicBezTo>
                      <a:pt x="451" y="559"/>
                      <a:pt x="545" y="517"/>
                      <a:pt x="633" y="449"/>
                    </a:cubicBezTo>
                    <a:cubicBezTo>
                      <a:pt x="733" y="367"/>
                      <a:pt x="766" y="263"/>
                      <a:pt x="727" y="163"/>
                    </a:cubicBezTo>
                    <a:cubicBezTo>
                      <a:pt x="692" y="60"/>
                      <a:pt x="596" y="5"/>
                      <a:pt x="471" y="1"/>
                    </a:cubicBezTo>
                    <a:cubicBezTo>
                      <a:pt x="469" y="1"/>
                      <a:pt x="468" y="1"/>
                      <a:pt x="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7"/>
              <p:cNvSpPr/>
              <p:nvPr/>
            </p:nvSpPr>
            <p:spPr>
              <a:xfrm>
                <a:off x="4254025" y="4352700"/>
                <a:ext cx="11175" cy="17750"/>
              </a:xfrm>
              <a:custGeom>
                <a:rect b="b" l="l" r="r" t="t"/>
                <a:pathLst>
                  <a:path extrusionOk="0" h="710" w="447">
                    <a:moveTo>
                      <a:pt x="207" y="0"/>
                    </a:moveTo>
                    <a:cubicBezTo>
                      <a:pt x="200" y="0"/>
                      <a:pt x="194" y="1"/>
                      <a:pt x="187" y="1"/>
                    </a:cubicBezTo>
                    <a:cubicBezTo>
                      <a:pt x="89" y="9"/>
                      <a:pt x="25" y="79"/>
                      <a:pt x="17" y="165"/>
                    </a:cubicBezTo>
                    <a:cubicBezTo>
                      <a:pt x="3" y="285"/>
                      <a:pt x="1" y="412"/>
                      <a:pt x="25" y="531"/>
                    </a:cubicBezTo>
                    <a:cubicBezTo>
                      <a:pt x="51" y="650"/>
                      <a:pt x="132" y="710"/>
                      <a:pt x="224" y="710"/>
                    </a:cubicBezTo>
                    <a:cubicBezTo>
                      <a:pt x="236" y="710"/>
                      <a:pt x="247" y="709"/>
                      <a:pt x="258" y="707"/>
                    </a:cubicBezTo>
                    <a:cubicBezTo>
                      <a:pt x="357" y="695"/>
                      <a:pt x="426" y="615"/>
                      <a:pt x="443" y="492"/>
                    </a:cubicBezTo>
                    <a:cubicBezTo>
                      <a:pt x="447" y="468"/>
                      <a:pt x="426" y="228"/>
                      <a:pt x="396" y="142"/>
                    </a:cubicBezTo>
                    <a:cubicBezTo>
                      <a:pt x="365" y="56"/>
                      <a:pt x="302"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a:off x="4194450" y="4446025"/>
                <a:ext cx="17725" cy="12575"/>
              </a:xfrm>
              <a:custGeom>
                <a:rect b="b" l="l" r="r" t="t"/>
                <a:pathLst>
                  <a:path extrusionOk="0" h="503" w="709">
                    <a:moveTo>
                      <a:pt x="286" y="1"/>
                    </a:moveTo>
                    <a:cubicBezTo>
                      <a:pt x="144" y="1"/>
                      <a:pt x="67" y="47"/>
                      <a:pt x="35" y="135"/>
                    </a:cubicBezTo>
                    <a:cubicBezTo>
                      <a:pt x="0" y="239"/>
                      <a:pt x="51" y="319"/>
                      <a:pt x="127" y="387"/>
                    </a:cubicBezTo>
                    <a:cubicBezTo>
                      <a:pt x="214" y="457"/>
                      <a:pt x="312" y="502"/>
                      <a:pt x="423" y="502"/>
                    </a:cubicBezTo>
                    <a:cubicBezTo>
                      <a:pt x="434" y="502"/>
                      <a:pt x="445" y="502"/>
                      <a:pt x="456" y="501"/>
                    </a:cubicBezTo>
                    <a:cubicBezTo>
                      <a:pt x="575" y="493"/>
                      <a:pt x="661" y="423"/>
                      <a:pt x="684" y="329"/>
                    </a:cubicBezTo>
                    <a:cubicBezTo>
                      <a:pt x="708" y="227"/>
                      <a:pt x="661" y="121"/>
                      <a:pt x="544" y="69"/>
                    </a:cubicBezTo>
                    <a:cubicBezTo>
                      <a:pt x="463" y="33"/>
                      <a:pt x="375" y="14"/>
                      <a:pt x="330" y="2"/>
                    </a:cubicBezTo>
                    <a:cubicBezTo>
                      <a:pt x="314" y="1"/>
                      <a:pt x="300"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7"/>
              <p:cNvSpPr/>
              <p:nvPr/>
            </p:nvSpPr>
            <p:spPr>
              <a:xfrm>
                <a:off x="4250500" y="4399150"/>
                <a:ext cx="17100" cy="13850"/>
              </a:xfrm>
              <a:custGeom>
                <a:rect b="b" l="l" r="r" t="t"/>
                <a:pathLst>
                  <a:path extrusionOk="0" h="554" w="684">
                    <a:moveTo>
                      <a:pt x="469" y="0"/>
                    </a:moveTo>
                    <a:cubicBezTo>
                      <a:pt x="447" y="0"/>
                      <a:pt x="425" y="4"/>
                      <a:pt x="404" y="13"/>
                    </a:cubicBezTo>
                    <a:cubicBezTo>
                      <a:pt x="293" y="56"/>
                      <a:pt x="189" y="115"/>
                      <a:pt x="97" y="187"/>
                    </a:cubicBezTo>
                    <a:cubicBezTo>
                      <a:pt x="17" y="246"/>
                      <a:pt x="1" y="342"/>
                      <a:pt x="41" y="435"/>
                    </a:cubicBezTo>
                    <a:cubicBezTo>
                      <a:pt x="80" y="522"/>
                      <a:pt x="162" y="547"/>
                      <a:pt x="277" y="553"/>
                    </a:cubicBezTo>
                    <a:cubicBezTo>
                      <a:pt x="420" y="535"/>
                      <a:pt x="559" y="471"/>
                      <a:pt x="639" y="310"/>
                    </a:cubicBezTo>
                    <a:cubicBezTo>
                      <a:pt x="676" y="236"/>
                      <a:pt x="684" y="156"/>
                      <a:pt x="631" y="87"/>
                    </a:cubicBezTo>
                    <a:cubicBezTo>
                      <a:pt x="588" y="32"/>
                      <a:pt x="530" y="0"/>
                      <a:pt x="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7"/>
              <p:cNvSpPr/>
              <p:nvPr/>
            </p:nvSpPr>
            <p:spPr>
              <a:xfrm>
                <a:off x="4233225" y="4373975"/>
                <a:ext cx="15725" cy="14725"/>
              </a:xfrm>
              <a:custGeom>
                <a:rect b="b" l="l" r="r" t="t"/>
                <a:pathLst>
                  <a:path extrusionOk="0" h="589" w="629">
                    <a:moveTo>
                      <a:pt x="189" y="1"/>
                    </a:moveTo>
                    <a:cubicBezTo>
                      <a:pt x="76" y="1"/>
                      <a:pt x="1" y="86"/>
                      <a:pt x="4" y="212"/>
                    </a:cubicBezTo>
                    <a:cubicBezTo>
                      <a:pt x="6" y="376"/>
                      <a:pt x="219" y="584"/>
                      <a:pt x="385" y="588"/>
                    </a:cubicBezTo>
                    <a:cubicBezTo>
                      <a:pt x="524" y="588"/>
                      <a:pt x="628" y="419"/>
                      <a:pt x="573" y="275"/>
                    </a:cubicBezTo>
                    <a:cubicBezTo>
                      <a:pt x="511" y="130"/>
                      <a:pt x="399" y="40"/>
                      <a:pt x="246" y="7"/>
                    </a:cubicBezTo>
                    <a:cubicBezTo>
                      <a:pt x="226" y="3"/>
                      <a:pt x="207" y="1"/>
                      <a:pt x="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7"/>
              <p:cNvSpPr/>
              <p:nvPr/>
            </p:nvSpPr>
            <p:spPr>
              <a:xfrm>
                <a:off x="4183250" y="4252550"/>
                <a:ext cx="20725" cy="19175"/>
              </a:xfrm>
              <a:custGeom>
                <a:rect b="b" l="l" r="r" t="t"/>
                <a:pathLst>
                  <a:path extrusionOk="0" h="767" w="829">
                    <a:moveTo>
                      <a:pt x="612" y="0"/>
                    </a:moveTo>
                    <a:cubicBezTo>
                      <a:pt x="595" y="0"/>
                      <a:pt x="578" y="2"/>
                      <a:pt x="561" y="5"/>
                    </a:cubicBezTo>
                    <a:cubicBezTo>
                      <a:pt x="313" y="60"/>
                      <a:pt x="158" y="226"/>
                      <a:pt x="68" y="453"/>
                    </a:cubicBezTo>
                    <a:cubicBezTo>
                      <a:pt x="1" y="630"/>
                      <a:pt x="105" y="766"/>
                      <a:pt x="278" y="766"/>
                    </a:cubicBezTo>
                    <a:cubicBezTo>
                      <a:pt x="295" y="766"/>
                      <a:pt x="313" y="765"/>
                      <a:pt x="332" y="762"/>
                    </a:cubicBezTo>
                    <a:cubicBezTo>
                      <a:pt x="538" y="734"/>
                      <a:pt x="816" y="423"/>
                      <a:pt x="825" y="214"/>
                    </a:cubicBezTo>
                    <a:cubicBezTo>
                      <a:pt x="828" y="91"/>
                      <a:pt x="736" y="0"/>
                      <a:pt x="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a:off x="4036850" y="4254550"/>
                <a:ext cx="21725" cy="15075"/>
              </a:xfrm>
              <a:custGeom>
                <a:rect b="b" l="l" r="r" t="t"/>
                <a:pathLst>
                  <a:path extrusionOk="0" h="603" w="869">
                    <a:moveTo>
                      <a:pt x="351" y="1"/>
                    </a:moveTo>
                    <a:cubicBezTo>
                      <a:pt x="301" y="21"/>
                      <a:pt x="199" y="48"/>
                      <a:pt x="123" y="103"/>
                    </a:cubicBezTo>
                    <a:cubicBezTo>
                      <a:pt x="1" y="199"/>
                      <a:pt x="1" y="379"/>
                      <a:pt x="107" y="478"/>
                    </a:cubicBezTo>
                    <a:cubicBezTo>
                      <a:pt x="193" y="557"/>
                      <a:pt x="346" y="603"/>
                      <a:pt x="486" y="603"/>
                    </a:cubicBezTo>
                    <a:cubicBezTo>
                      <a:pt x="560" y="603"/>
                      <a:pt x="629" y="590"/>
                      <a:pt x="684" y="564"/>
                    </a:cubicBezTo>
                    <a:cubicBezTo>
                      <a:pt x="823" y="496"/>
                      <a:pt x="868" y="357"/>
                      <a:pt x="786" y="224"/>
                    </a:cubicBezTo>
                    <a:cubicBezTo>
                      <a:pt x="698" y="81"/>
                      <a:pt x="563" y="25"/>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a:off x="4074550" y="4250925"/>
                <a:ext cx="20950" cy="14825"/>
              </a:xfrm>
              <a:custGeom>
                <a:rect b="b" l="l" r="r" t="t"/>
                <a:pathLst>
                  <a:path extrusionOk="0" h="593" w="838">
                    <a:moveTo>
                      <a:pt x="380" y="1"/>
                    </a:moveTo>
                    <a:cubicBezTo>
                      <a:pt x="292" y="1"/>
                      <a:pt x="206" y="23"/>
                      <a:pt x="138" y="70"/>
                    </a:cubicBezTo>
                    <a:cubicBezTo>
                      <a:pt x="31" y="144"/>
                      <a:pt x="1" y="252"/>
                      <a:pt x="58" y="367"/>
                    </a:cubicBezTo>
                    <a:cubicBezTo>
                      <a:pt x="140" y="533"/>
                      <a:pt x="287" y="586"/>
                      <a:pt x="518" y="592"/>
                    </a:cubicBezTo>
                    <a:cubicBezTo>
                      <a:pt x="520" y="592"/>
                      <a:pt x="522" y="592"/>
                      <a:pt x="524" y="592"/>
                    </a:cubicBezTo>
                    <a:cubicBezTo>
                      <a:pt x="587" y="592"/>
                      <a:pt x="686" y="557"/>
                      <a:pt x="764" y="463"/>
                    </a:cubicBezTo>
                    <a:cubicBezTo>
                      <a:pt x="833" y="385"/>
                      <a:pt x="837" y="283"/>
                      <a:pt x="784" y="197"/>
                    </a:cubicBezTo>
                    <a:cubicBezTo>
                      <a:pt x="705" y="72"/>
                      <a:pt x="539" y="1"/>
                      <a:pt x="3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7"/>
              <p:cNvSpPr/>
              <p:nvPr/>
            </p:nvSpPr>
            <p:spPr>
              <a:xfrm>
                <a:off x="4088650" y="4224275"/>
                <a:ext cx="19125" cy="16975"/>
              </a:xfrm>
              <a:custGeom>
                <a:rect b="b" l="l" r="r" t="t"/>
                <a:pathLst>
                  <a:path extrusionOk="0" h="679" w="765">
                    <a:moveTo>
                      <a:pt x="312" y="1"/>
                    </a:moveTo>
                    <a:cubicBezTo>
                      <a:pt x="123" y="1"/>
                      <a:pt x="0" y="158"/>
                      <a:pt x="50" y="336"/>
                    </a:cubicBezTo>
                    <a:cubicBezTo>
                      <a:pt x="104" y="516"/>
                      <a:pt x="325" y="679"/>
                      <a:pt x="509" y="679"/>
                    </a:cubicBezTo>
                    <a:cubicBezTo>
                      <a:pt x="516" y="679"/>
                      <a:pt x="523" y="678"/>
                      <a:pt x="529" y="678"/>
                    </a:cubicBezTo>
                    <a:cubicBezTo>
                      <a:pt x="642" y="670"/>
                      <a:pt x="715" y="602"/>
                      <a:pt x="732" y="490"/>
                    </a:cubicBezTo>
                    <a:cubicBezTo>
                      <a:pt x="764" y="254"/>
                      <a:pt x="556" y="5"/>
                      <a:pt x="322" y="1"/>
                    </a:cubicBezTo>
                    <a:cubicBezTo>
                      <a:pt x="319" y="1"/>
                      <a:pt x="315"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a:off x="4158175" y="4229950"/>
                <a:ext cx="20950" cy="16175"/>
              </a:xfrm>
              <a:custGeom>
                <a:rect b="b" l="l" r="r" t="t"/>
                <a:pathLst>
                  <a:path extrusionOk="0" h="647" w="838">
                    <a:moveTo>
                      <a:pt x="293" y="1"/>
                    </a:moveTo>
                    <a:cubicBezTo>
                      <a:pt x="110" y="1"/>
                      <a:pt x="1" y="147"/>
                      <a:pt x="52" y="314"/>
                    </a:cubicBezTo>
                    <a:cubicBezTo>
                      <a:pt x="101" y="474"/>
                      <a:pt x="347" y="646"/>
                      <a:pt x="524" y="646"/>
                    </a:cubicBezTo>
                    <a:cubicBezTo>
                      <a:pt x="532" y="646"/>
                      <a:pt x="539" y="646"/>
                      <a:pt x="547" y="645"/>
                    </a:cubicBezTo>
                    <a:cubicBezTo>
                      <a:pt x="731" y="633"/>
                      <a:pt x="837" y="447"/>
                      <a:pt x="743" y="287"/>
                    </a:cubicBezTo>
                    <a:cubicBezTo>
                      <a:pt x="641" y="115"/>
                      <a:pt x="475" y="34"/>
                      <a:pt x="297" y="1"/>
                    </a:cubicBezTo>
                    <a:cubicBezTo>
                      <a:pt x="296" y="1"/>
                      <a:pt x="295"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7"/>
              <p:cNvSpPr/>
              <p:nvPr/>
            </p:nvSpPr>
            <p:spPr>
              <a:xfrm>
                <a:off x="4123800" y="4229475"/>
                <a:ext cx="16000" cy="18050"/>
              </a:xfrm>
              <a:custGeom>
                <a:rect b="b" l="l" r="r" t="t"/>
                <a:pathLst>
                  <a:path extrusionOk="0" h="722" w="640">
                    <a:moveTo>
                      <a:pt x="407" y="0"/>
                    </a:moveTo>
                    <a:cubicBezTo>
                      <a:pt x="388" y="0"/>
                      <a:pt x="369" y="3"/>
                      <a:pt x="349" y="8"/>
                    </a:cubicBezTo>
                    <a:cubicBezTo>
                      <a:pt x="189" y="46"/>
                      <a:pt x="1" y="288"/>
                      <a:pt x="5" y="452"/>
                    </a:cubicBezTo>
                    <a:cubicBezTo>
                      <a:pt x="10" y="611"/>
                      <a:pt x="105" y="721"/>
                      <a:pt x="223" y="721"/>
                    </a:cubicBezTo>
                    <a:cubicBezTo>
                      <a:pt x="241" y="721"/>
                      <a:pt x="260" y="719"/>
                      <a:pt x="279" y="713"/>
                    </a:cubicBezTo>
                    <a:cubicBezTo>
                      <a:pt x="455" y="664"/>
                      <a:pt x="639" y="419"/>
                      <a:pt x="635" y="237"/>
                    </a:cubicBezTo>
                    <a:cubicBezTo>
                      <a:pt x="630" y="99"/>
                      <a:pt x="531" y="0"/>
                      <a:pt x="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7"/>
              <p:cNvSpPr/>
              <p:nvPr/>
            </p:nvSpPr>
            <p:spPr>
              <a:xfrm>
                <a:off x="3990150" y="4320475"/>
                <a:ext cx="23200" cy="15325"/>
              </a:xfrm>
              <a:custGeom>
                <a:rect b="b" l="l" r="r" t="t"/>
                <a:pathLst>
                  <a:path extrusionOk="0" h="613" w="928">
                    <a:moveTo>
                      <a:pt x="482" y="0"/>
                    </a:moveTo>
                    <a:cubicBezTo>
                      <a:pt x="369" y="0"/>
                      <a:pt x="258" y="44"/>
                      <a:pt x="160" y="118"/>
                    </a:cubicBezTo>
                    <a:cubicBezTo>
                      <a:pt x="44" y="208"/>
                      <a:pt x="1" y="310"/>
                      <a:pt x="36" y="408"/>
                    </a:cubicBezTo>
                    <a:cubicBezTo>
                      <a:pt x="76" y="524"/>
                      <a:pt x="187" y="613"/>
                      <a:pt x="314" y="613"/>
                    </a:cubicBezTo>
                    <a:cubicBezTo>
                      <a:pt x="315" y="613"/>
                      <a:pt x="316" y="613"/>
                      <a:pt x="318" y="613"/>
                    </a:cubicBezTo>
                    <a:cubicBezTo>
                      <a:pt x="410" y="611"/>
                      <a:pt x="508" y="594"/>
                      <a:pt x="600" y="570"/>
                    </a:cubicBezTo>
                    <a:cubicBezTo>
                      <a:pt x="811" y="509"/>
                      <a:pt x="928" y="380"/>
                      <a:pt x="905" y="238"/>
                    </a:cubicBezTo>
                    <a:cubicBezTo>
                      <a:pt x="881" y="93"/>
                      <a:pt x="735" y="3"/>
                      <a:pt x="510" y="1"/>
                    </a:cubicBezTo>
                    <a:cubicBezTo>
                      <a:pt x="501" y="0"/>
                      <a:pt x="491" y="0"/>
                      <a:pt x="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a:off x="4007900" y="4349450"/>
                <a:ext cx="19625" cy="17300"/>
              </a:xfrm>
              <a:custGeom>
                <a:rect b="b" l="l" r="r" t="t"/>
                <a:pathLst>
                  <a:path extrusionOk="0" h="692" w="785">
                    <a:moveTo>
                      <a:pt x="353" y="0"/>
                    </a:moveTo>
                    <a:cubicBezTo>
                      <a:pt x="166" y="0"/>
                      <a:pt x="1" y="162"/>
                      <a:pt x="56" y="303"/>
                    </a:cubicBezTo>
                    <a:cubicBezTo>
                      <a:pt x="130" y="497"/>
                      <a:pt x="269" y="641"/>
                      <a:pt x="477" y="686"/>
                    </a:cubicBezTo>
                    <a:cubicBezTo>
                      <a:pt x="496" y="690"/>
                      <a:pt x="514" y="692"/>
                      <a:pt x="532" y="692"/>
                    </a:cubicBezTo>
                    <a:cubicBezTo>
                      <a:pt x="658" y="692"/>
                      <a:pt x="761" y="589"/>
                      <a:pt x="770" y="454"/>
                    </a:cubicBezTo>
                    <a:cubicBezTo>
                      <a:pt x="784" y="231"/>
                      <a:pt x="576" y="4"/>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a:off x="4088725" y="4458275"/>
                <a:ext cx="18125" cy="15950"/>
              </a:xfrm>
              <a:custGeom>
                <a:rect b="b" l="l" r="r" t="t"/>
                <a:pathLst>
                  <a:path extrusionOk="0" h="638" w="725">
                    <a:moveTo>
                      <a:pt x="270" y="0"/>
                    </a:moveTo>
                    <a:cubicBezTo>
                      <a:pt x="240" y="0"/>
                      <a:pt x="211" y="5"/>
                      <a:pt x="184" y="15"/>
                    </a:cubicBezTo>
                    <a:cubicBezTo>
                      <a:pt x="68" y="62"/>
                      <a:pt x="0" y="205"/>
                      <a:pt x="51" y="326"/>
                    </a:cubicBezTo>
                    <a:cubicBezTo>
                      <a:pt x="121" y="496"/>
                      <a:pt x="256" y="609"/>
                      <a:pt x="444" y="635"/>
                    </a:cubicBezTo>
                    <a:cubicBezTo>
                      <a:pt x="455" y="637"/>
                      <a:pt x="466" y="637"/>
                      <a:pt x="477" y="637"/>
                    </a:cubicBezTo>
                    <a:cubicBezTo>
                      <a:pt x="614" y="637"/>
                      <a:pt x="724" y="522"/>
                      <a:pt x="720" y="383"/>
                    </a:cubicBezTo>
                    <a:cubicBezTo>
                      <a:pt x="717" y="197"/>
                      <a:pt x="466"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7"/>
              <p:cNvSpPr/>
              <p:nvPr/>
            </p:nvSpPr>
            <p:spPr>
              <a:xfrm>
                <a:off x="4011650" y="4435475"/>
                <a:ext cx="19200" cy="15225"/>
              </a:xfrm>
              <a:custGeom>
                <a:rect b="b" l="l" r="r" t="t"/>
                <a:pathLst>
                  <a:path extrusionOk="0" h="609" w="768">
                    <a:moveTo>
                      <a:pt x="272" y="0"/>
                    </a:moveTo>
                    <a:cubicBezTo>
                      <a:pt x="180" y="0"/>
                      <a:pt x="103" y="38"/>
                      <a:pt x="53" y="125"/>
                    </a:cubicBezTo>
                    <a:cubicBezTo>
                      <a:pt x="0" y="217"/>
                      <a:pt x="23" y="313"/>
                      <a:pt x="80" y="395"/>
                    </a:cubicBezTo>
                    <a:cubicBezTo>
                      <a:pt x="170" y="534"/>
                      <a:pt x="307" y="594"/>
                      <a:pt x="467" y="608"/>
                    </a:cubicBezTo>
                    <a:cubicBezTo>
                      <a:pt x="476" y="609"/>
                      <a:pt x="485" y="609"/>
                      <a:pt x="494" y="609"/>
                    </a:cubicBezTo>
                    <a:cubicBezTo>
                      <a:pt x="586" y="609"/>
                      <a:pt x="664" y="579"/>
                      <a:pt x="714" y="493"/>
                    </a:cubicBezTo>
                    <a:cubicBezTo>
                      <a:pt x="767" y="395"/>
                      <a:pt x="739" y="305"/>
                      <a:pt x="679" y="223"/>
                    </a:cubicBezTo>
                    <a:cubicBezTo>
                      <a:pt x="585" y="99"/>
                      <a:pt x="469" y="19"/>
                      <a:pt x="313" y="2"/>
                    </a:cubicBezTo>
                    <a:cubicBezTo>
                      <a:pt x="299" y="1"/>
                      <a:pt x="285"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7"/>
              <p:cNvSpPr/>
              <p:nvPr/>
            </p:nvSpPr>
            <p:spPr>
              <a:xfrm>
                <a:off x="4059625" y="4464625"/>
                <a:ext cx="17500" cy="16150"/>
              </a:xfrm>
              <a:custGeom>
                <a:rect b="b" l="l" r="r" t="t"/>
                <a:pathLst>
                  <a:path extrusionOk="0" h="646" w="700">
                    <a:moveTo>
                      <a:pt x="438" y="1"/>
                    </a:moveTo>
                    <a:cubicBezTo>
                      <a:pt x="242" y="1"/>
                      <a:pt x="0" y="294"/>
                      <a:pt x="39" y="487"/>
                    </a:cubicBezTo>
                    <a:cubicBezTo>
                      <a:pt x="58" y="581"/>
                      <a:pt x="141" y="646"/>
                      <a:pt x="237" y="646"/>
                    </a:cubicBezTo>
                    <a:cubicBezTo>
                      <a:pt x="257" y="646"/>
                      <a:pt x="278" y="643"/>
                      <a:pt x="299" y="637"/>
                    </a:cubicBezTo>
                    <a:cubicBezTo>
                      <a:pt x="479" y="580"/>
                      <a:pt x="596" y="453"/>
                      <a:pt x="655" y="279"/>
                    </a:cubicBezTo>
                    <a:cubicBezTo>
                      <a:pt x="700" y="140"/>
                      <a:pt x="587" y="3"/>
                      <a:pt x="442" y="1"/>
                    </a:cubicBezTo>
                    <a:cubicBezTo>
                      <a:pt x="441" y="1"/>
                      <a:pt x="439" y="1"/>
                      <a:pt x="4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7"/>
              <p:cNvSpPr/>
              <p:nvPr/>
            </p:nvSpPr>
            <p:spPr>
              <a:xfrm>
                <a:off x="4051350" y="4437750"/>
                <a:ext cx="15850" cy="15700"/>
              </a:xfrm>
              <a:custGeom>
                <a:rect b="b" l="l" r="r" t="t"/>
                <a:pathLst>
                  <a:path extrusionOk="0" h="628" w="634">
                    <a:moveTo>
                      <a:pt x="225" y="0"/>
                    </a:moveTo>
                    <a:cubicBezTo>
                      <a:pt x="108" y="0"/>
                      <a:pt x="27" y="79"/>
                      <a:pt x="16" y="208"/>
                    </a:cubicBezTo>
                    <a:cubicBezTo>
                      <a:pt x="0" y="411"/>
                      <a:pt x="207" y="628"/>
                      <a:pt x="412" y="628"/>
                    </a:cubicBezTo>
                    <a:cubicBezTo>
                      <a:pt x="416" y="628"/>
                      <a:pt x="419" y="628"/>
                      <a:pt x="423" y="628"/>
                    </a:cubicBezTo>
                    <a:cubicBezTo>
                      <a:pt x="546" y="621"/>
                      <a:pt x="634" y="529"/>
                      <a:pt x="634" y="407"/>
                    </a:cubicBezTo>
                    <a:cubicBezTo>
                      <a:pt x="634" y="251"/>
                      <a:pt x="462" y="49"/>
                      <a:pt x="288" y="8"/>
                    </a:cubicBezTo>
                    <a:cubicBezTo>
                      <a:pt x="266" y="3"/>
                      <a:pt x="245"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7"/>
              <p:cNvSpPr/>
              <p:nvPr/>
            </p:nvSpPr>
            <p:spPr>
              <a:xfrm>
                <a:off x="3987800" y="4387050"/>
                <a:ext cx="16950" cy="14800"/>
              </a:xfrm>
              <a:custGeom>
                <a:rect b="b" l="l" r="r" t="t"/>
                <a:pathLst>
                  <a:path extrusionOk="0" h="592" w="678">
                    <a:moveTo>
                      <a:pt x="440" y="0"/>
                    </a:moveTo>
                    <a:cubicBezTo>
                      <a:pt x="422" y="0"/>
                      <a:pt x="405" y="2"/>
                      <a:pt x="387" y="6"/>
                    </a:cubicBezTo>
                    <a:cubicBezTo>
                      <a:pt x="213" y="41"/>
                      <a:pt x="99" y="149"/>
                      <a:pt x="42" y="317"/>
                    </a:cubicBezTo>
                    <a:cubicBezTo>
                      <a:pt x="1" y="436"/>
                      <a:pt x="60" y="542"/>
                      <a:pt x="181" y="581"/>
                    </a:cubicBezTo>
                    <a:cubicBezTo>
                      <a:pt x="203" y="588"/>
                      <a:pt x="226" y="591"/>
                      <a:pt x="250" y="591"/>
                    </a:cubicBezTo>
                    <a:cubicBezTo>
                      <a:pt x="435" y="591"/>
                      <a:pt x="672" y="405"/>
                      <a:pt x="676" y="231"/>
                    </a:cubicBezTo>
                    <a:cubicBezTo>
                      <a:pt x="678" y="105"/>
                      <a:pt x="569" y="0"/>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7"/>
              <p:cNvSpPr/>
              <p:nvPr/>
            </p:nvSpPr>
            <p:spPr>
              <a:xfrm>
                <a:off x="4017100" y="4407300"/>
                <a:ext cx="18450" cy="13200"/>
              </a:xfrm>
              <a:custGeom>
                <a:rect b="b" l="l" r="r" t="t"/>
                <a:pathLst>
                  <a:path extrusionOk="0" h="528" w="738">
                    <a:moveTo>
                      <a:pt x="327" y="1"/>
                    </a:moveTo>
                    <a:cubicBezTo>
                      <a:pt x="274" y="1"/>
                      <a:pt x="221" y="9"/>
                      <a:pt x="167" y="23"/>
                    </a:cubicBezTo>
                    <a:cubicBezTo>
                      <a:pt x="46" y="53"/>
                      <a:pt x="1" y="180"/>
                      <a:pt x="56" y="295"/>
                    </a:cubicBezTo>
                    <a:cubicBezTo>
                      <a:pt x="134" y="454"/>
                      <a:pt x="283" y="503"/>
                      <a:pt x="422" y="528"/>
                    </a:cubicBezTo>
                    <a:cubicBezTo>
                      <a:pt x="425" y="528"/>
                      <a:pt x="427" y="528"/>
                      <a:pt x="430" y="528"/>
                    </a:cubicBezTo>
                    <a:cubicBezTo>
                      <a:pt x="569" y="528"/>
                      <a:pt x="662" y="471"/>
                      <a:pt x="701" y="372"/>
                    </a:cubicBezTo>
                    <a:cubicBezTo>
                      <a:pt x="738" y="280"/>
                      <a:pt x="709" y="182"/>
                      <a:pt x="615" y="104"/>
                    </a:cubicBezTo>
                    <a:cubicBezTo>
                      <a:pt x="527" y="30"/>
                      <a:pt x="429" y="1"/>
                      <a:pt x="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3" name="Google Shape;993;p27"/>
          <p:cNvGrpSpPr/>
          <p:nvPr/>
        </p:nvGrpSpPr>
        <p:grpSpPr>
          <a:xfrm>
            <a:off x="310226" y="317399"/>
            <a:ext cx="548563" cy="524608"/>
            <a:chOff x="4963976" y="565949"/>
            <a:chExt cx="548563" cy="524608"/>
          </a:xfrm>
        </p:grpSpPr>
        <p:sp>
          <p:nvSpPr>
            <p:cNvPr id="994" name="Google Shape;994;p27"/>
            <p:cNvSpPr/>
            <p:nvPr/>
          </p:nvSpPr>
          <p:spPr>
            <a:xfrm>
              <a:off x="4993303" y="593824"/>
              <a:ext cx="489229" cy="467823"/>
            </a:xfrm>
            <a:custGeom>
              <a:rect b="b" l="l" r="r" t="t"/>
              <a:pathLst>
                <a:path extrusionOk="0" h="12457" w="13027">
                  <a:moveTo>
                    <a:pt x="7007" y="0"/>
                  </a:moveTo>
                  <a:cubicBezTo>
                    <a:pt x="6248" y="0"/>
                    <a:pt x="5527" y="184"/>
                    <a:pt x="4815" y="441"/>
                  </a:cubicBezTo>
                  <a:cubicBezTo>
                    <a:pt x="3976" y="744"/>
                    <a:pt x="3260" y="1271"/>
                    <a:pt x="2509" y="1740"/>
                  </a:cubicBezTo>
                  <a:cubicBezTo>
                    <a:pt x="2214" y="2047"/>
                    <a:pt x="1893" y="2329"/>
                    <a:pt x="1631" y="2663"/>
                  </a:cubicBezTo>
                  <a:cubicBezTo>
                    <a:pt x="1265" y="3131"/>
                    <a:pt x="958" y="3639"/>
                    <a:pt x="694" y="4177"/>
                  </a:cubicBezTo>
                  <a:cubicBezTo>
                    <a:pt x="242" y="5091"/>
                    <a:pt x="33" y="6053"/>
                    <a:pt x="0" y="7123"/>
                  </a:cubicBezTo>
                  <a:cubicBezTo>
                    <a:pt x="5" y="7217"/>
                    <a:pt x="0" y="7370"/>
                    <a:pt x="21" y="7524"/>
                  </a:cubicBezTo>
                  <a:cubicBezTo>
                    <a:pt x="64" y="7843"/>
                    <a:pt x="107" y="8166"/>
                    <a:pt x="170" y="8481"/>
                  </a:cubicBezTo>
                  <a:cubicBezTo>
                    <a:pt x="348" y="9357"/>
                    <a:pt x="737" y="10126"/>
                    <a:pt x="1355" y="10777"/>
                  </a:cubicBezTo>
                  <a:cubicBezTo>
                    <a:pt x="1476" y="10902"/>
                    <a:pt x="1609" y="11022"/>
                    <a:pt x="1750" y="11125"/>
                  </a:cubicBezTo>
                  <a:cubicBezTo>
                    <a:pt x="2519" y="11673"/>
                    <a:pt x="3362" y="12072"/>
                    <a:pt x="4283" y="12289"/>
                  </a:cubicBezTo>
                  <a:cubicBezTo>
                    <a:pt x="4720" y="12392"/>
                    <a:pt x="5161" y="12457"/>
                    <a:pt x="5607" y="12457"/>
                  </a:cubicBezTo>
                  <a:cubicBezTo>
                    <a:pt x="5790" y="12457"/>
                    <a:pt x="5974" y="12446"/>
                    <a:pt x="6159" y="12422"/>
                  </a:cubicBezTo>
                  <a:cubicBezTo>
                    <a:pt x="6349" y="12395"/>
                    <a:pt x="6541" y="12389"/>
                    <a:pt x="6736" y="12381"/>
                  </a:cubicBezTo>
                  <a:cubicBezTo>
                    <a:pt x="7059" y="12364"/>
                    <a:pt x="7384" y="12369"/>
                    <a:pt x="7705" y="12342"/>
                  </a:cubicBezTo>
                  <a:cubicBezTo>
                    <a:pt x="8117" y="12309"/>
                    <a:pt x="8528" y="12240"/>
                    <a:pt x="8913" y="12076"/>
                  </a:cubicBezTo>
                  <a:cubicBezTo>
                    <a:pt x="9287" y="11914"/>
                    <a:pt x="9661" y="11751"/>
                    <a:pt x="10021" y="11567"/>
                  </a:cubicBezTo>
                  <a:cubicBezTo>
                    <a:pt x="10809" y="11166"/>
                    <a:pt x="11509" y="10650"/>
                    <a:pt x="12051" y="9944"/>
                  </a:cubicBezTo>
                  <a:cubicBezTo>
                    <a:pt x="12440" y="9439"/>
                    <a:pt x="12742" y="8890"/>
                    <a:pt x="12824" y="8246"/>
                  </a:cubicBezTo>
                  <a:cubicBezTo>
                    <a:pt x="12873" y="7863"/>
                    <a:pt x="12910" y="7479"/>
                    <a:pt x="12937" y="7094"/>
                  </a:cubicBezTo>
                  <a:cubicBezTo>
                    <a:pt x="12966" y="6754"/>
                    <a:pt x="12976" y="6417"/>
                    <a:pt x="12996" y="6073"/>
                  </a:cubicBezTo>
                  <a:cubicBezTo>
                    <a:pt x="13025" y="5613"/>
                    <a:pt x="13027" y="5150"/>
                    <a:pt x="12855" y="4713"/>
                  </a:cubicBezTo>
                  <a:cubicBezTo>
                    <a:pt x="12706" y="4322"/>
                    <a:pt x="12532" y="3935"/>
                    <a:pt x="12356" y="3546"/>
                  </a:cubicBezTo>
                  <a:cubicBezTo>
                    <a:pt x="12069" y="2920"/>
                    <a:pt x="11644" y="2401"/>
                    <a:pt x="11098" y="1987"/>
                  </a:cubicBezTo>
                  <a:cubicBezTo>
                    <a:pt x="10748" y="1724"/>
                    <a:pt x="10388" y="1476"/>
                    <a:pt x="10046" y="1204"/>
                  </a:cubicBezTo>
                  <a:cubicBezTo>
                    <a:pt x="9600" y="854"/>
                    <a:pt x="9125" y="566"/>
                    <a:pt x="8606" y="343"/>
                  </a:cubicBezTo>
                  <a:cubicBezTo>
                    <a:pt x="8123" y="136"/>
                    <a:pt x="7622" y="11"/>
                    <a:pt x="7092" y="1"/>
                  </a:cubicBezTo>
                  <a:cubicBezTo>
                    <a:pt x="7063" y="0"/>
                    <a:pt x="7035" y="0"/>
                    <a:pt x="7007" y="0"/>
                  </a:cubicBezTo>
                  <a:close/>
                </a:path>
              </a:pathLst>
            </a:custGeom>
            <a:solidFill>
              <a:schemeClr val="accent6"/>
            </a:solidFill>
            <a:ln cap="flat" cmpd="sng" w="1524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5" name="Google Shape;995;p27"/>
            <p:cNvGrpSpPr/>
            <p:nvPr/>
          </p:nvGrpSpPr>
          <p:grpSpPr>
            <a:xfrm>
              <a:off x="4963976" y="565949"/>
              <a:ext cx="548563" cy="524608"/>
              <a:chOff x="3029225" y="4704750"/>
              <a:chExt cx="325750" cy="311525"/>
            </a:xfrm>
          </p:grpSpPr>
          <p:sp>
            <p:nvSpPr>
              <p:cNvPr id="996" name="Google Shape;996;p27"/>
              <p:cNvSpPr/>
              <p:nvPr/>
            </p:nvSpPr>
            <p:spPr>
              <a:xfrm>
                <a:off x="3029225" y="4704750"/>
                <a:ext cx="325750" cy="311525"/>
              </a:xfrm>
              <a:custGeom>
                <a:rect b="b" l="l" r="r" t="t"/>
                <a:pathLst>
                  <a:path extrusionOk="0" h="12461" w="13030">
                    <a:moveTo>
                      <a:pt x="7076" y="276"/>
                    </a:moveTo>
                    <a:cubicBezTo>
                      <a:pt x="7354" y="276"/>
                      <a:pt x="7638" y="349"/>
                      <a:pt x="7913" y="421"/>
                    </a:cubicBezTo>
                    <a:cubicBezTo>
                      <a:pt x="8522" y="576"/>
                      <a:pt x="9079" y="850"/>
                      <a:pt x="9586" y="1229"/>
                    </a:cubicBezTo>
                    <a:cubicBezTo>
                      <a:pt x="9999" y="1538"/>
                      <a:pt x="10413" y="1847"/>
                      <a:pt x="10826" y="2154"/>
                    </a:cubicBezTo>
                    <a:cubicBezTo>
                      <a:pt x="11378" y="2563"/>
                      <a:pt x="11810" y="3068"/>
                      <a:pt x="12121" y="3686"/>
                    </a:cubicBezTo>
                    <a:cubicBezTo>
                      <a:pt x="12362" y="4171"/>
                      <a:pt x="12604" y="4666"/>
                      <a:pt x="12673" y="5210"/>
                    </a:cubicBezTo>
                    <a:cubicBezTo>
                      <a:pt x="12714" y="5517"/>
                      <a:pt x="12698" y="5832"/>
                      <a:pt x="12688" y="6143"/>
                    </a:cubicBezTo>
                    <a:cubicBezTo>
                      <a:pt x="12678" y="6540"/>
                      <a:pt x="12655" y="6937"/>
                      <a:pt x="12624" y="7332"/>
                    </a:cubicBezTo>
                    <a:cubicBezTo>
                      <a:pt x="12598" y="7655"/>
                      <a:pt x="12561" y="7974"/>
                      <a:pt x="12512" y="8293"/>
                    </a:cubicBezTo>
                    <a:cubicBezTo>
                      <a:pt x="12438" y="8784"/>
                      <a:pt x="12199" y="9204"/>
                      <a:pt x="11921" y="9601"/>
                    </a:cubicBezTo>
                    <a:cubicBezTo>
                      <a:pt x="11507" y="10194"/>
                      <a:pt x="10961" y="10644"/>
                      <a:pt x="10355" y="11023"/>
                    </a:cubicBezTo>
                    <a:cubicBezTo>
                      <a:pt x="9885" y="11317"/>
                      <a:pt x="9400" y="11587"/>
                      <a:pt x="8878" y="11788"/>
                    </a:cubicBezTo>
                    <a:cubicBezTo>
                      <a:pt x="8432" y="11956"/>
                      <a:pt x="7972" y="12033"/>
                      <a:pt x="7499" y="12058"/>
                    </a:cubicBezTo>
                    <a:cubicBezTo>
                      <a:pt x="7006" y="12086"/>
                      <a:pt x="6511" y="12103"/>
                      <a:pt x="6020" y="12136"/>
                    </a:cubicBezTo>
                    <a:cubicBezTo>
                      <a:pt x="5905" y="12143"/>
                      <a:pt x="5791" y="12147"/>
                      <a:pt x="5677" y="12147"/>
                    </a:cubicBezTo>
                    <a:cubicBezTo>
                      <a:pt x="4877" y="12147"/>
                      <a:pt x="4111" y="11968"/>
                      <a:pt x="3364" y="11665"/>
                    </a:cubicBezTo>
                    <a:cubicBezTo>
                      <a:pt x="2855" y="11460"/>
                      <a:pt x="2376" y="11203"/>
                      <a:pt x="1936" y="10877"/>
                    </a:cubicBezTo>
                    <a:cubicBezTo>
                      <a:pt x="1824" y="10793"/>
                      <a:pt x="1711" y="10701"/>
                      <a:pt x="1615" y="10601"/>
                    </a:cubicBezTo>
                    <a:cubicBezTo>
                      <a:pt x="1012" y="9981"/>
                      <a:pt x="647" y="9234"/>
                      <a:pt x="480" y="8394"/>
                    </a:cubicBezTo>
                    <a:cubicBezTo>
                      <a:pt x="390" y="7950"/>
                      <a:pt x="308" y="7502"/>
                      <a:pt x="320" y="7043"/>
                    </a:cubicBezTo>
                    <a:cubicBezTo>
                      <a:pt x="359" y="6129"/>
                      <a:pt x="537" y="5249"/>
                      <a:pt x="942" y="4420"/>
                    </a:cubicBezTo>
                    <a:cubicBezTo>
                      <a:pt x="1208" y="3854"/>
                      <a:pt x="1533" y="3332"/>
                      <a:pt x="1906" y="2839"/>
                    </a:cubicBezTo>
                    <a:cubicBezTo>
                      <a:pt x="2106" y="2573"/>
                      <a:pt x="2348" y="2338"/>
                      <a:pt x="2587" y="2102"/>
                    </a:cubicBezTo>
                    <a:cubicBezTo>
                      <a:pt x="2689" y="2002"/>
                      <a:pt x="2826" y="1935"/>
                      <a:pt x="2949" y="1855"/>
                    </a:cubicBezTo>
                    <a:cubicBezTo>
                      <a:pt x="3379" y="1581"/>
                      <a:pt x="3798" y="1284"/>
                      <a:pt x="4246" y="1041"/>
                    </a:cubicBezTo>
                    <a:cubicBezTo>
                      <a:pt x="5095" y="578"/>
                      <a:pt x="6016" y="335"/>
                      <a:pt x="6978" y="279"/>
                    </a:cubicBezTo>
                    <a:cubicBezTo>
                      <a:pt x="7010" y="277"/>
                      <a:pt x="7043" y="276"/>
                      <a:pt x="7076" y="276"/>
                    </a:cubicBezTo>
                    <a:close/>
                    <a:moveTo>
                      <a:pt x="7007" y="0"/>
                    </a:moveTo>
                    <a:cubicBezTo>
                      <a:pt x="6247" y="0"/>
                      <a:pt x="5523" y="185"/>
                      <a:pt x="4817" y="441"/>
                    </a:cubicBezTo>
                    <a:cubicBezTo>
                      <a:pt x="3974" y="744"/>
                      <a:pt x="3258" y="1272"/>
                      <a:pt x="2509" y="1740"/>
                    </a:cubicBezTo>
                    <a:cubicBezTo>
                      <a:pt x="2215" y="2043"/>
                      <a:pt x="1891" y="2329"/>
                      <a:pt x="1632" y="2663"/>
                    </a:cubicBezTo>
                    <a:cubicBezTo>
                      <a:pt x="1269" y="3131"/>
                      <a:pt x="961" y="3639"/>
                      <a:pt x="695" y="4177"/>
                    </a:cubicBezTo>
                    <a:cubicBezTo>
                      <a:pt x="240" y="5091"/>
                      <a:pt x="34" y="6053"/>
                      <a:pt x="1" y="7123"/>
                    </a:cubicBezTo>
                    <a:cubicBezTo>
                      <a:pt x="3" y="7217"/>
                      <a:pt x="1" y="7373"/>
                      <a:pt x="23" y="7528"/>
                    </a:cubicBezTo>
                    <a:cubicBezTo>
                      <a:pt x="66" y="7849"/>
                      <a:pt x="109" y="8169"/>
                      <a:pt x="175" y="8486"/>
                    </a:cubicBezTo>
                    <a:cubicBezTo>
                      <a:pt x="351" y="9359"/>
                      <a:pt x="742" y="10133"/>
                      <a:pt x="1357" y="10781"/>
                    </a:cubicBezTo>
                    <a:cubicBezTo>
                      <a:pt x="1478" y="10910"/>
                      <a:pt x="1609" y="11031"/>
                      <a:pt x="1752" y="11129"/>
                    </a:cubicBezTo>
                    <a:cubicBezTo>
                      <a:pt x="2522" y="11679"/>
                      <a:pt x="3362" y="12078"/>
                      <a:pt x="4287" y="12293"/>
                    </a:cubicBezTo>
                    <a:cubicBezTo>
                      <a:pt x="4725" y="12395"/>
                      <a:pt x="5167" y="12461"/>
                      <a:pt x="5614" y="12461"/>
                    </a:cubicBezTo>
                    <a:cubicBezTo>
                      <a:pt x="5796" y="12461"/>
                      <a:pt x="5978" y="12450"/>
                      <a:pt x="6161" y="12426"/>
                    </a:cubicBezTo>
                    <a:cubicBezTo>
                      <a:pt x="6354" y="12404"/>
                      <a:pt x="6548" y="12395"/>
                      <a:pt x="6738" y="12385"/>
                    </a:cubicBezTo>
                    <a:cubicBezTo>
                      <a:pt x="7061" y="12371"/>
                      <a:pt x="7387" y="12373"/>
                      <a:pt x="7708" y="12346"/>
                    </a:cubicBezTo>
                    <a:cubicBezTo>
                      <a:pt x="8123" y="12314"/>
                      <a:pt x="8532" y="12248"/>
                      <a:pt x="8915" y="12080"/>
                    </a:cubicBezTo>
                    <a:cubicBezTo>
                      <a:pt x="9289" y="11923"/>
                      <a:pt x="9662" y="11757"/>
                      <a:pt x="10026" y="11573"/>
                    </a:cubicBezTo>
                    <a:cubicBezTo>
                      <a:pt x="10810" y="11170"/>
                      <a:pt x="11511" y="10654"/>
                      <a:pt x="12054" y="9948"/>
                    </a:cubicBezTo>
                    <a:cubicBezTo>
                      <a:pt x="12442" y="9445"/>
                      <a:pt x="12747" y="8895"/>
                      <a:pt x="12829" y="8250"/>
                    </a:cubicBezTo>
                    <a:cubicBezTo>
                      <a:pt x="12874" y="7866"/>
                      <a:pt x="12911" y="7483"/>
                      <a:pt x="12941" y="7099"/>
                    </a:cubicBezTo>
                    <a:cubicBezTo>
                      <a:pt x="12966" y="6759"/>
                      <a:pt x="12978" y="6419"/>
                      <a:pt x="12999" y="6080"/>
                    </a:cubicBezTo>
                    <a:cubicBezTo>
                      <a:pt x="13027" y="5617"/>
                      <a:pt x="13029" y="5157"/>
                      <a:pt x="12860" y="4719"/>
                    </a:cubicBezTo>
                    <a:cubicBezTo>
                      <a:pt x="12706" y="4322"/>
                      <a:pt x="12532" y="3933"/>
                      <a:pt x="12354" y="3547"/>
                    </a:cubicBezTo>
                    <a:cubicBezTo>
                      <a:pt x="12072" y="2921"/>
                      <a:pt x="11644" y="2401"/>
                      <a:pt x="11098" y="1988"/>
                    </a:cubicBezTo>
                    <a:cubicBezTo>
                      <a:pt x="10750" y="1722"/>
                      <a:pt x="10388" y="1472"/>
                      <a:pt x="10046" y="1204"/>
                    </a:cubicBezTo>
                    <a:cubicBezTo>
                      <a:pt x="9603" y="854"/>
                      <a:pt x="9126" y="566"/>
                      <a:pt x="8606" y="343"/>
                    </a:cubicBezTo>
                    <a:cubicBezTo>
                      <a:pt x="8123" y="134"/>
                      <a:pt x="7624" y="11"/>
                      <a:pt x="7092" y="1"/>
                    </a:cubicBezTo>
                    <a:cubicBezTo>
                      <a:pt x="7064" y="1"/>
                      <a:pt x="7036" y="0"/>
                      <a:pt x="7007" y="0"/>
                    </a:cubicBezTo>
                    <a:close/>
                  </a:path>
                </a:pathLst>
              </a:custGeom>
              <a:solidFill>
                <a:srgbClr val="684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7"/>
              <p:cNvSpPr/>
              <p:nvPr/>
            </p:nvSpPr>
            <p:spPr>
              <a:xfrm>
                <a:off x="3036900" y="4711650"/>
                <a:ext cx="310200" cy="296775"/>
              </a:xfrm>
              <a:custGeom>
                <a:rect b="b" l="l" r="r" t="t"/>
                <a:pathLst>
                  <a:path extrusionOk="0" h="11871" w="12408">
                    <a:moveTo>
                      <a:pt x="6769" y="0"/>
                    </a:moveTo>
                    <a:cubicBezTo>
                      <a:pt x="6736" y="0"/>
                      <a:pt x="6703" y="1"/>
                      <a:pt x="6671" y="3"/>
                    </a:cubicBezTo>
                    <a:cubicBezTo>
                      <a:pt x="5709" y="59"/>
                      <a:pt x="4788" y="302"/>
                      <a:pt x="3939" y="765"/>
                    </a:cubicBezTo>
                    <a:cubicBezTo>
                      <a:pt x="3491" y="1008"/>
                      <a:pt x="3072" y="1305"/>
                      <a:pt x="2642" y="1579"/>
                    </a:cubicBezTo>
                    <a:cubicBezTo>
                      <a:pt x="2519" y="1659"/>
                      <a:pt x="2382" y="1726"/>
                      <a:pt x="2280" y="1826"/>
                    </a:cubicBezTo>
                    <a:cubicBezTo>
                      <a:pt x="2041" y="2062"/>
                      <a:pt x="1799" y="2297"/>
                      <a:pt x="1599" y="2563"/>
                    </a:cubicBezTo>
                    <a:cubicBezTo>
                      <a:pt x="1226" y="3056"/>
                      <a:pt x="901" y="3578"/>
                      <a:pt x="635" y="4144"/>
                    </a:cubicBezTo>
                    <a:cubicBezTo>
                      <a:pt x="230" y="4973"/>
                      <a:pt x="52" y="5853"/>
                      <a:pt x="13" y="6767"/>
                    </a:cubicBezTo>
                    <a:cubicBezTo>
                      <a:pt x="1" y="7226"/>
                      <a:pt x="83" y="7674"/>
                      <a:pt x="173" y="8118"/>
                    </a:cubicBezTo>
                    <a:cubicBezTo>
                      <a:pt x="340" y="8958"/>
                      <a:pt x="705" y="9705"/>
                      <a:pt x="1308" y="10325"/>
                    </a:cubicBezTo>
                    <a:cubicBezTo>
                      <a:pt x="1404" y="10425"/>
                      <a:pt x="1517" y="10517"/>
                      <a:pt x="1629" y="10601"/>
                    </a:cubicBezTo>
                    <a:cubicBezTo>
                      <a:pt x="2069" y="10927"/>
                      <a:pt x="2548" y="11184"/>
                      <a:pt x="3057" y="11389"/>
                    </a:cubicBezTo>
                    <a:cubicBezTo>
                      <a:pt x="3804" y="11692"/>
                      <a:pt x="4570" y="11871"/>
                      <a:pt x="5370" y="11871"/>
                    </a:cubicBezTo>
                    <a:cubicBezTo>
                      <a:pt x="5484" y="11871"/>
                      <a:pt x="5598" y="11867"/>
                      <a:pt x="5713" y="11860"/>
                    </a:cubicBezTo>
                    <a:cubicBezTo>
                      <a:pt x="6204" y="11827"/>
                      <a:pt x="6699" y="11810"/>
                      <a:pt x="7192" y="11782"/>
                    </a:cubicBezTo>
                    <a:cubicBezTo>
                      <a:pt x="7665" y="11757"/>
                      <a:pt x="8125" y="11680"/>
                      <a:pt x="8571" y="11512"/>
                    </a:cubicBezTo>
                    <a:cubicBezTo>
                      <a:pt x="9093" y="11311"/>
                      <a:pt x="9578" y="11041"/>
                      <a:pt x="10048" y="10747"/>
                    </a:cubicBezTo>
                    <a:cubicBezTo>
                      <a:pt x="10654" y="10368"/>
                      <a:pt x="11200" y="9918"/>
                      <a:pt x="11614" y="9325"/>
                    </a:cubicBezTo>
                    <a:cubicBezTo>
                      <a:pt x="11892" y="8928"/>
                      <a:pt x="12131" y="8508"/>
                      <a:pt x="12205" y="8017"/>
                    </a:cubicBezTo>
                    <a:cubicBezTo>
                      <a:pt x="12254" y="7698"/>
                      <a:pt x="12291" y="7379"/>
                      <a:pt x="12317" y="7056"/>
                    </a:cubicBezTo>
                    <a:cubicBezTo>
                      <a:pt x="12348" y="6661"/>
                      <a:pt x="12371" y="6264"/>
                      <a:pt x="12381" y="5867"/>
                    </a:cubicBezTo>
                    <a:cubicBezTo>
                      <a:pt x="12391" y="5556"/>
                      <a:pt x="12407" y="5241"/>
                      <a:pt x="12366" y="4934"/>
                    </a:cubicBezTo>
                    <a:cubicBezTo>
                      <a:pt x="12297" y="4390"/>
                      <a:pt x="12055" y="3895"/>
                      <a:pt x="11814" y="3410"/>
                    </a:cubicBezTo>
                    <a:cubicBezTo>
                      <a:pt x="11503" y="2792"/>
                      <a:pt x="11071" y="2287"/>
                      <a:pt x="10519" y="1878"/>
                    </a:cubicBezTo>
                    <a:cubicBezTo>
                      <a:pt x="10106" y="1571"/>
                      <a:pt x="9692" y="1262"/>
                      <a:pt x="9279" y="953"/>
                    </a:cubicBezTo>
                    <a:cubicBezTo>
                      <a:pt x="8772" y="574"/>
                      <a:pt x="8215" y="300"/>
                      <a:pt x="7606" y="145"/>
                    </a:cubicBezTo>
                    <a:cubicBezTo>
                      <a:pt x="7331" y="73"/>
                      <a:pt x="7047" y="0"/>
                      <a:pt x="6769" y="0"/>
                    </a:cubicBezTo>
                    <a:close/>
                  </a:path>
                </a:pathLst>
              </a:custGeom>
              <a:solidFill>
                <a:srgbClr val="169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7"/>
              <p:cNvSpPr/>
              <p:nvPr/>
            </p:nvSpPr>
            <p:spPr>
              <a:xfrm>
                <a:off x="3059000" y="4733475"/>
                <a:ext cx="273375" cy="254675"/>
              </a:xfrm>
              <a:custGeom>
                <a:rect b="b" l="l" r="r" t="t"/>
                <a:pathLst>
                  <a:path extrusionOk="0" h="10187" w="10935">
                    <a:moveTo>
                      <a:pt x="5441" y="302"/>
                    </a:moveTo>
                    <a:cubicBezTo>
                      <a:pt x="5704" y="302"/>
                      <a:pt x="5967" y="343"/>
                      <a:pt x="6231" y="432"/>
                    </a:cubicBezTo>
                    <a:cubicBezTo>
                      <a:pt x="6789" y="622"/>
                      <a:pt x="7344" y="820"/>
                      <a:pt x="7888" y="1045"/>
                    </a:cubicBezTo>
                    <a:cubicBezTo>
                      <a:pt x="8467" y="1287"/>
                      <a:pt x="8954" y="1665"/>
                      <a:pt x="9398" y="2105"/>
                    </a:cubicBezTo>
                    <a:cubicBezTo>
                      <a:pt x="9741" y="2445"/>
                      <a:pt x="9913" y="2885"/>
                      <a:pt x="10075" y="3329"/>
                    </a:cubicBezTo>
                    <a:cubicBezTo>
                      <a:pt x="10202" y="3685"/>
                      <a:pt x="10349" y="4039"/>
                      <a:pt x="10462" y="4401"/>
                    </a:cubicBezTo>
                    <a:cubicBezTo>
                      <a:pt x="10592" y="4826"/>
                      <a:pt x="10633" y="5268"/>
                      <a:pt x="10597" y="5712"/>
                    </a:cubicBezTo>
                    <a:cubicBezTo>
                      <a:pt x="10574" y="6017"/>
                      <a:pt x="10482" y="6301"/>
                      <a:pt x="10351" y="6576"/>
                    </a:cubicBezTo>
                    <a:cubicBezTo>
                      <a:pt x="10300" y="6680"/>
                      <a:pt x="10251" y="6780"/>
                      <a:pt x="10206" y="6884"/>
                    </a:cubicBezTo>
                    <a:cubicBezTo>
                      <a:pt x="9907" y="7582"/>
                      <a:pt x="9426" y="8145"/>
                      <a:pt x="8864" y="8642"/>
                    </a:cubicBezTo>
                    <a:cubicBezTo>
                      <a:pt x="8720" y="8769"/>
                      <a:pt x="8557" y="8877"/>
                      <a:pt x="8387" y="8969"/>
                    </a:cubicBezTo>
                    <a:cubicBezTo>
                      <a:pt x="8139" y="9106"/>
                      <a:pt x="7882" y="9225"/>
                      <a:pt x="7626" y="9348"/>
                    </a:cubicBezTo>
                    <a:cubicBezTo>
                      <a:pt x="7438" y="9436"/>
                      <a:pt x="7241" y="9471"/>
                      <a:pt x="7037" y="9503"/>
                    </a:cubicBezTo>
                    <a:cubicBezTo>
                      <a:pt x="6584" y="9575"/>
                      <a:pt x="6136" y="9679"/>
                      <a:pt x="5686" y="9763"/>
                    </a:cubicBezTo>
                    <a:cubicBezTo>
                      <a:pt x="5422" y="9814"/>
                      <a:pt x="5152" y="9845"/>
                      <a:pt x="4991" y="9872"/>
                    </a:cubicBezTo>
                    <a:cubicBezTo>
                      <a:pt x="4070" y="9824"/>
                      <a:pt x="3278" y="9708"/>
                      <a:pt x="2523" y="9395"/>
                    </a:cubicBezTo>
                    <a:cubicBezTo>
                      <a:pt x="2157" y="9250"/>
                      <a:pt x="1820" y="9055"/>
                      <a:pt x="1578" y="8726"/>
                    </a:cubicBezTo>
                    <a:cubicBezTo>
                      <a:pt x="1353" y="8417"/>
                      <a:pt x="1114" y="8112"/>
                      <a:pt x="903" y="7789"/>
                    </a:cubicBezTo>
                    <a:cubicBezTo>
                      <a:pt x="713" y="7498"/>
                      <a:pt x="623" y="7165"/>
                      <a:pt x="580" y="6815"/>
                    </a:cubicBezTo>
                    <a:cubicBezTo>
                      <a:pt x="547" y="6557"/>
                      <a:pt x="496" y="6301"/>
                      <a:pt x="432" y="6048"/>
                    </a:cubicBezTo>
                    <a:cubicBezTo>
                      <a:pt x="269" y="5358"/>
                      <a:pt x="330" y="4689"/>
                      <a:pt x="602" y="4035"/>
                    </a:cubicBezTo>
                    <a:cubicBezTo>
                      <a:pt x="930" y="3247"/>
                      <a:pt x="1461" y="2613"/>
                      <a:pt x="2104" y="2068"/>
                    </a:cubicBezTo>
                    <a:cubicBezTo>
                      <a:pt x="2413" y="1804"/>
                      <a:pt x="2740" y="1559"/>
                      <a:pt x="3061" y="1307"/>
                    </a:cubicBezTo>
                    <a:cubicBezTo>
                      <a:pt x="3497" y="966"/>
                      <a:pt x="3955" y="667"/>
                      <a:pt x="4479" y="479"/>
                    </a:cubicBezTo>
                    <a:cubicBezTo>
                      <a:pt x="4799" y="364"/>
                      <a:pt x="5120" y="302"/>
                      <a:pt x="5441" y="302"/>
                    </a:cubicBezTo>
                    <a:close/>
                    <a:moveTo>
                      <a:pt x="5456" y="1"/>
                    </a:moveTo>
                    <a:cubicBezTo>
                      <a:pt x="5331" y="1"/>
                      <a:pt x="5206" y="9"/>
                      <a:pt x="5081" y="25"/>
                    </a:cubicBezTo>
                    <a:cubicBezTo>
                      <a:pt x="4520" y="96"/>
                      <a:pt x="4009" y="301"/>
                      <a:pt x="3534" y="606"/>
                    </a:cubicBezTo>
                    <a:cubicBezTo>
                      <a:pt x="3039" y="921"/>
                      <a:pt x="2603" y="1309"/>
                      <a:pt x="2135" y="1659"/>
                    </a:cubicBezTo>
                    <a:cubicBezTo>
                      <a:pt x="1525" y="2117"/>
                      <a:pt x="1048" y="2684"/>
                      <a:pt x="625" y="3308"/>
                    </a:cubicBezTo>
                    <a:cubicBezTo>
                      <a:pt x="553" y="3417"/>
                      <a:pt x="490" y="3533"/>
                      <a:pt x="447" y="3654"/>
                    </a:cubicBezTo>
                    <a:cubicBezTo>
                      <a:pt x="293" y="4071"/>
                      <a:pt x="132" y="4489"/>
                      <a:pt x="60" y="4933"/>
                    </a:cubicBezTo>
                    <a:cubicBezTo>
                      <a:pt x="15" y="5231"/>
                      <a:pt x="1" y="5528"/>
                      <a:pt x="68" y="5829"/>
                    </a:cubicBezTo>
                    <a:cubicBezTo>
                      <a:pt x="150" y="6199"/>
                      <a:pt x="226" y="6571"/>
                      <a:pt x="285" y="6946"/>
                    </a:cubicBezTo>
                    <a:cubicBezTo>
                      <a:pt x="332" y="7234"/>
                      <a:pt x="408" y="7511"/>
                      <a:pt x="539" y="7768"/>
                    </a:cubicBezTo>
                    <a:cubicBezTo>
                      <a:pt x="805" y="8288"/>
                      <a:pt x="1165" y="8738"/>
                      <a:pt x="1574" y="9153"/>
                    </a:cubicBezTo>
                    <a:cubicBezTo>
                      <a:pt x="1828" y="9409"/>
                      <a:pt x="2133" y="9577"/>
                      <a:pt x="2462" y="9708"/>
                    </a:cubicBezTo>
                    <a:cubicBezTo>
                      <a:pt x="3241" y="10023"/>
                      <a:pt x="4060" y="10127"/>
                      <a:pt x="4999" y="10187"/>
                    </a:cubicBezTo>
                    <a:cubicBezTo>
                      <a:pt x="5195" y="10156"/>
                      <a:pt x="5500" y="10115"/>
                      <a:pt x="5791" y="10052"/>
                    </a:cubicBezTo>
                    <a:cubicBezTo>
                      <a:pt x="6149" y="9986"/>
                      <a:pt x="6501" y="9894"/>
                      <a:pt x="6855" y="9827"/>
                    </a:cubicBezTo>
                    <a:cubicBezTo>
                      <a:pt x="7206" y="9763"/>
                      <a:pt x="7550" y="9708"/>
                      <a:pt x="7888" y="9567"/>
                    </a:cubicBezTo>
                    <a:cubicBezTo>
                      <a:pt x="8731" y="9217"/>
                      <a:pt x="9402" y="8664"/>
                      <a:pt x="9948" y="7944"/>
                    </a:cubicBezTo>
                    <a:cubicBezTo>
                      <a:pt x="10302" y="7478"/>
                      <a:pt x="10543" y="6944"/>
                      <a:pt x="10758" y="6398"/>
                    </a:cubicBezTo>
                    <a:cubicBezTo>
                      <a:pt x="10903" y="6027"/>
                      <a:pt x="10934" y="5639"/>
                      <a:pt x="10905" y="5242"/>
                    </a:cubicBezTo>
                    <a:cubicBezTo>
                      <a:pt x="10885" y="4935"/>
                      <a:pt x="10828" y="4638"/>
                      <a:pt x="10721" y="4348"/>
                    </a:cubicBezTo>
                    <a:cubicBezTo>
                      <a:pt x="10533" y="3826"/>
                      <a:pt x="10363" y="3296"/>
                      <a:pt x="10167" y="2776"/>
                    </a:cubicBezTo>
                    <a:cubicBezTo>
                      <a:pt x="10034" y="2426"/>
                      <a:pt x="9829" y="2109"/>
                      <a:pt x="9555" y="1845"/>
                    </a:cubicBezTo>
                    <a:cubicBezTo>
                      <a:pt x="9062" y="1369"/>
                      <a:pt x="8516" y="964"/>
                      <a:pt x="7873" y="710"/>
                    </a:cubicBezTo>
                    <a:cubicBezTo>
                      <a:pt x="7352" y="503"/>
                      <a:pt x="6824" y="315"/>
                      <a:pt x="6292" y="135"/>
                    </a:cubicBezTo>
                    <a:cubicBezTo>
                      <a:pt x="6019" y="43"/>
                      <a:pt x="5739" y="1"/>
                      <a:pt x="54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7"/>
              <p:cNvSpPr/>
              <p:nvPr/>
            </p:nvSpPr>
            <p:spPr>
              <a:xfrm>
                <a:off x="3065700" y="4741000"/>
                <a:ext cx="259150" cy="239275"/>
              </a:xfrm>
              <a:custGeom>
                <a:rect b="b" l="l" r="r" t="t"/>
                <a:pathLst>
                  <a:path extrusionOk="0" h="9571" w="10366">
                    <a:moveTo>
                      <a:pt x="5173" y="1"/>
                    </a:moveTo>
                    <a:cubicBezTo>
                      <a:pt x="4852" y="1"/>
                      <a:pt x="4531" y="63"/>
                      <a:pt x="4211" y="178"/>
                    </a:cubicBezTo>
                    <a:cubicBezTo>
                      <a:pt x="3687" y="366"/>
                      <a:pt x="3229" y="665"/>
                      <a:pt x="2793" y="1006"/>
                    </a:cubicBezTo>
                    <a:cubicBezTo>
                      <a:pt x="2472" y="1258"/>
                      <a:pt x="2145" y="1503"/>
                      <a:pt x="1836" y="1767"/>
                    </a:cubicBezTo>
                    <a:cubicBezTo>
                      <a:pt x="1193" y="2312"/>
                      <a:pt x="662" y="2946"/>
                      <a:pt x="334" y="3734"/>
                    </a:cubicBezTo>
                    <a:cubicBezTo>
                      <a:pt x="62" y="4388"/>
                      <a:pt x="1" y="5057"/>
                      <a:pt x="164" y="5747"/>
                    </a:cubicBezTo>
                    <a:cubicBezTo>
                      <a:pt x="228" y="6000"/>
                      <a:pt x="279" y="6256"/>
                      <a:pt x="312" y="6514"/>
                    </a:cubicBezTo>
                    <a:cubicBezTo>
                      <a:pt x="355" y="6864"/>
                      <a:pt x="445" y="7197"/>
                      <a:pt x="635" y="7488"/>
                    </a:cubicBezTo>
                    <a:cubicBezTo>
                      <a:pt x="846" y="7811"/>
                      <a:pt x="1085" y="8116"/>
                      <a:pt x="1310" y="8425"/>
                    </a:cubicBezTo>
                    <a:cubicBezTo>
                      <a:pt x="1552" y="8754"/>
                      <a:pt x="1889" y="8949"/>
                      <a:pt x="2255" y="9094"/>
                    </a:cubicBezTo>
                    <a:cubicBezTo>
                      <a:pt x="3010" y="9407"/>
                      <a:pt x="3802" y="9523"/>
                      <a:pt x="4723" y="9571"/>
                    </a:cubicBezTo>
                    <a:cubicBezTo>
                      <a:pt x="4884" y="9544"/>
                      <a:pt x="5154" y="9513"/>
                      <a:pt x="5418" y="9462"/>
                    </a:cubicBezTo>
                    <a:cubicBezTo>
                      <a:pt x="5868" y="9378"/>
                      <a:pt x="6316" y="9274"/>
                      <a:pt x="6769" y="9202"/>
                    </a:cubicBezTo>
                    <a:cubicBezTo>
                      <a:pt x="6973" y="9170"/>
                      <a:pt x="7170" y="9135"/>
                      <a:pt x="7358" y="9047"/>
                    </a:cubicBezTo>
                    <a:cubicBezTo>
                      <a:pt x="7614" y="8924"/>
                      <a:pt x="7871" y="8805"/>
                      <a:pt x="8119" y="8668"/>
                    </a:cubicBezTo>
                    <a:cubicBezTo>
                      <a:pt x="8289" y="8576"/>
                      <a:pt x="8452" y="8468"/>
                      <a:pt x="8596" y="8341"/>
                    </a:cubicBezTo>
                    <a:cubicBezTo>
                      <a:pt x="9158" y="7844"/>
                      <a:pt x="9639" y="7281"/>
                      <a:pt x="9938" y="6583"/>
                    </a:cubicBezTo>
                    <a:cubicBezTo>
                      <a:pt x="9983" y="6479"/>
                      <a:pt x="10032" y="6379"/>
                      <a:pt x="10083" y="6275"/>
                    </a:cubicBezTo>
                    <a:cubicBezTo>
                      <a:pt x="10214" y="6000"/>
                      <a:pt x="10306" y="5716"/>
                      <a:pt x="10329" y="5411"/>
                    </a:cubicBezTo>
                    <a:cubicBezTo>
                      <a:pt x="10365" y="4967"/>
                      <a:pt x="10324" y="4525"/>
                      <a:pt x="10194" y="4100"/>
                    </a:cubicBezTo>
                    <a:cubicBezTo>
                      <a:pt x="10081" y="3738"/>
                      <a:pt x="9934" y="3384"/>
                      <a:pt x="9807" y="3028"/>
                    </a:cubicBezTo>
                    <a:cubicBezTo>
                      <a:pt x="9645" y="2584"/>
                      <a:pt x="9473" y="2144"/>
                      <a:pt x="9130" y="1804"/>
                    </a:cubicBezTo>
                    <a:cubicBezTo>
                      <a:pt x="8686" y="1364"/>
                      <a:pt x="8199" y="986"/>
                      <a:pt x="7620" y="744"/>
                    </a:cubicBezTo>
                    <a:cubicBezTo>
                      <a:pt x="7076" y="519"/>
                      <a:pt x="6521" y="321"/>
                      <a:pt x="5963" y="131"/>
                    </a:cubicBezTo>
                    <a:cubicBezTo>
                      <a:pt x="5699" y="42"/>
                      <a:pt x="5436" y="1"/>
                      <a:pt x="51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a:off x="3152450" y="4864275"/>
                <a:ext cx="22125" cy="13575"/>
              </a:xfrm>
              <a:custGeom>
                <a:rect b="b" l="l" r="r" t="t"/>
                <a:pathLst>
                  <a:path extrusionOk="0" h="543" w="885">
                    <a:moveTo>
                      <a:pt x="488" y="0"/>
                    </a:moveTo>
                    <a:cubicBezTo>
                      <a:pt x="369" y="0"/>
                      <a:pt x="257" y="46"/>
                      <a:pt x="150" y="116"/>
                    </a:cubicBezTo>
                    <a:cubicBezTo>
                      <a:pt x="1" y="214"/>
                      <a:pt x="11" y="402"/>
                      <a:pt x="177" y="478"/>
                    </a:cubicBezTo>
                    <a:cubicBezTo>
                      <a:pt x="262" y="517"/>
                      <a:pt x="512" y="542"/>
                      <a:pt x="588" y="542"/>
                    </a:cubicBezTo>
                    <a:cubicBezTo>
                      <a:pt x="596" y="542"/>
                      <a:pt x="602" y="542"/>
                      <a:pt x="606" y="542"/>
                    </a:cubicBezTo>
                    <a:cubicBezTo>
                      <a:pt x="778" y="519"/>
                      <a:pt x="856" y="454"/>
                      <a:pt x="870" y="331"/>
                    </a:cubicBezTo>
                    <a:cubicBezTo>
                      <a:pt x="884" y="192"/>
                      <a:pt x="805" y="81"/>
                      <a:pt x="649" y="28"/>
                    </a:cubicBezTo>
                    <a:cubicBezTo>
                      <a:pt x="594" y="9"/>
                      <a:pt x="54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7"/>
              <p:cNvSpPr/>
              <p:nvPr/>
            </p:nvSpPr>
            <p:spPr>
              <a:xfrm>
                <a:off x="3211325" y="4860675"/>
                <a:ext cx="15625" cy="20175"/>
              </a:xfrm>
              <a:custGeom>
                <a:rect b="b" l="l" r="r" t="t"/>
                <a:pathLst>
                  <a:path extrusionOk="0" h="807" w="625">
                    <a:moveTo>
                      <a:pt x="203" y="0"/>
                    </a:moveTo>
                    <a:cubicBezTo>
                      <a:pt x="171" y="0"/>
                      <a:pt x="137" y="9"/>
                      <a:pt x="103" y="31"/>
                    </a:cubicBezTo>
                    <a:cubicBezTo>
                      <a:pt x="13" y="88"/>
                      <a:pt x="0" y="174"/>
                      <a:pt x="15" y="270"/>
                    </a:cubicBezTo>
                    <a:cubicBezTo>
                      <a:pt x="45" y="448"/>
                      <a:pt x="131" y="600"/>
                      <a:pt x="254" y="731"/>
                    </a:cubicBezTo>
                    <a:cubicBezTo>
                      <a:pt x="300" y="780"/>
                      <a:pt x="355" y="807"/>
                      <a:pt x="414" y="807"/>
                    </a:cubicBezTo>
                    <a:cubicBezTo>
                      <a:pt x="442" y="807"/>
                      <a:pt x="472" y="801"/>
                      <a:pt x="502" y="788"/>
                    </a:cubicBezTo>
                    <a:cubicBezTo>
                      <a:pt x="596" y="751"/>
                      <a:pt x="624" y="663"/>
                      <a:pt x="624" y="526"/>
                    </a:cubicBezTo>
                    <a:cubicBezTo>
                      <a:pt x="608" y="358"/>
                      <a:pt x="520" y="190"/>
                      <a:pt x="352" y="62"/>
                    </a:cubicBezTo>
                    <a:cubicBezTo>
                      <a:pt x="306" y="26"/>
                      <a:pt x="256"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7"/>
              <p:cNvSpPr/>
              <p:nvPr/>
            </p:nvSpPr>
            <p:spPr>
              <a:xfrm>
                <a:off x="3217150" y="4840850"/>
                <a:ext cx="20900" cy="13300"/>
              </a:xfrm>
              <a:custGeom>
                <a:rect b="b" l="l" r="r" t="t"/>
                <a:pathLst>
                  <a:path extrusionOk="0" h="532" w="836">
                    <a:moveTo>
                      <a:pt x="500" y="1"/>
                    </a:moveTo>
                    <a:cubicBezTo>
                      <a:pt x="473" y="1"/>
                      <a:pt x="239" y="47"/>
                      <a:pt x="126" y="96"/>
                    </a:cubicBezTo>
                    <a:cubicBezTo>
                      <a:pt x="44" y="128"/>
                      <a:pt x="1" y="210"/>
                      <a:pt x="7" y="302"/>
                    </a:cubicBezTo>
                    <a:cubicBezTo>
                      <a:pt x="15" y="394"/>
                      <a:pt x="68" y="462"/>
                      <a:pt x="156" y="492"/>
                    </a:cubicBezTo>
                    <a:cubicBezTo>
                      <a:pt x="230" y="518"/>
                      <a:pt x="302" y="531"/>
                      <a:pt x="373" y="531"/>
                    </a:cubicBezTo>
                    <a:cubicBezTo>
                      <a:pt x="494" y="531"/>
                      <a:pt x="610" y="494"/>
                      <a:pt x="721" y="421"/>
                    </a:cubicBezTo>
                    <a:cubicBezTo>
                      <a:pt x="790" y="374"/>
                      <a:pt x="835" y="308"/>
                      <a:pt x="821" y="218"/>
                    </a:cubicBezTo>
                    <a:cubicBezTo>
                      <a:pt x="805" y="122"/>
                      <a:pt x="747" y="53"/>
                      <a:pt x="651" y="24"/>
                    </a:cubicBezTo>
                    <a:cubicBezTo>
                      <a:pt x="604" y="10"/>
                      <a:pt x="553" y="10"/>
                      <a:pt x="502" y="1"/>
                    </a:cubicBezTo>
                    <a:cubicBezTo>
                      <a:pt x="502" y="1"/>
                      <a:pt x="501" y="1"/>
                      <a:pt x="5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a:off x="3184225" y="4863850"/>
                <a:ext cx="14450" cy="19450"/>
              </a:xfrm>
              <a:custGeom>
                <a:rect b="b" l="l" r="r" t="t"/>
                <a:pathLst>
                  <a:path extrusionOk="0" h="778" w="578">
                    <a:moveTo>
                      <a:pt x="307" y="0"/>
                    </a:moveTo>
                    <a:cubicBezTo>
                      <a:pt x="208" y="0"/>
                      <a:pt x="133" y="47"/>
                      <a:pt x="86" y="156"/>
                    </a:cubicBezTo>
                    <a:cubicBezTo>
                      <a:pt x="55" y="227"/>
                      <a:pt x="39" y="303"/>
                      <a:pt x="19" y="381"/>
                    </a:cubicBezTo>
                    <a:cubicBezTo>
                      <a:pt x="0" y="456"/>
                      <a:pt x="0" y="538"/>
                      <a:pt x="31" y="614"/>
                    </a:cubicBezTo>
                    <a:cubicBezTo>
                      <a:pt x="64" y="696"/>
                      <a:pt x="115" y="749"/>
                      <a:pt x="182" y="769"/>
                    </a:cubicBezTo>
                    <a:cubicBezTo>
                      <a:pt x="201" y="775"/>
                      <a:pt x="220" y="777"/>
                      <a:pt x="240" y="777"/>
                    </a:cubicBezTo>
                    <a:cubicBezTo>
                      <a:pt x="337" y="777"/>
                      <a:pt x="438" y="710"/>
                      <a:pt x="491" y="589"/>
                    </a:cubicBezTo>
                    <a:cubicBezTo>
                      <a:pt x="534" y="491"/>
                      <a:pt x="561" y="374"/>
                      <a:pt x="567" y="266"/>
                    </a:cubicBezTo>
                    <a:cubicBezTo>
                      <a:pt x="577" y="125"/>
                      <a:pt x="503" y="33"/>
                      <a:pt x="393" y="10"/>
                    </a:cubicBezTo>
                    <a:cubicBezTo>
                      <a:pt x="363" y="4"/>
                      <a:pt x="334"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a:off x="3196500" y="4817575"/>
                <a:ext cx="14350" cy="20500"/>
              </a:xfrm>
              <a:custGeom>
                <a:rect b="b" l="l" r="r" t="t"/>
                <a:pathLst>
                  <a:path extrusionOk="0" h="820" w="574">
                    <a:moveTo>
                      <a:pt x="284" y="1"/>
                    </a:moveTo>
                    <a:cubicBezTo>
                      <a:pt x="189" y="1"/>
                      <a:pt x="125" y="66"/>
                      <a:pt x="94" y="147"/>
                    </a:cubicBezTo>
                    <a:cubicBezTo>
                      <a:pt x="64" y="235"/>
                      <a:pt x="41" y="323"/>
                      <a:pt x="21" y="400"/>
                    </a:cubicBezTo>
                    <a:cubicBezTo>
                      <a:pt x="4" y="460"/>
                      <a:pt x="0" y="517"/>
                      <a:pt x="4" y="576"/>
                    </a:cubicBezTo>
                    <a:cubicBezTo>
                      <a:pt x="10" y="607"/>
                      <a:pt x="12" y="634"/>
                      <a:pt x="19" y="658"/>
                    </a:cubicBezTo>
                    <a:cubicBezTo>
                      <a:pt x="47" y="762"/>
                      <a:pt x="127" y="819"/>
                      <a:pt x="215" y="819"/>
                    </a:cubicBezTo>
                    <a:cubicBezTo>
                      <a:pt x="265" y="819"/>
                      <a:pt x="319" y="800"/>
                      <a:pt x="366" y="758"/>
                    </a:cubicBezTo>
                    <a:cubicBezTo>
                      <a:pt x="495" y="640"/>
                      <a:pt x="573" y="341"/>
                      <a:pt x="512" y="175"/>
                    </a:cubicBezTo>
                    <a:cubicBezTo>
                      <a:pt x="475" y="75"/>
                      <a:pt x="409" y="12"/>
                      <a:pt x="301" y="2"/>
                    </a:cubicBezTo>
                    <a:cubicBezTo>
                      <a:pt x="295" y="1"/>
                      <a:pt x="289" y="1"/>
                      <a:pt x="2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7"/>
              <p:cNvSpPr/>
              <p:nvPr/>
            </p:nvSpPr>
            <p:spPr>
              <a:xfrm>
                <a:off x="3221600" y="4809675"/>
                <a:ext cx="13075" cy="19550"/>
              </a:xfrm>
              <a:custGeom>
                <a:rect b="b" l="l" r="r" t="t"/>
                <a:pathLst>
                  <a:path extrusionOk="0" h="782" w="523">
                    <a:moveTo>
                      <a:pt x="258" y="1"/>
                    </a:moveTo>
                    <a:cubicBezTo>
                      <a:pt x="249" y="1"/>
                      <a:pt x="241" y="1"/>
                      <a:pt x="232" y="2"/>
                    </a:cubicBezTo>
                    <a:cubicBezTo>
                      <a:pt x="152" y="13"/>
                      <a:pt x="78" y="35"/>
                      <a:pt x="52" y="123"/>
                    </a:cubicBezTo>
                    <a:cubicBezTo>
                      <a:pt x="1" y="309"/>
                      <a:pt x="3" y="495"/>
                      <a:pt x="93" y="667"/>
                    </a:cubicBezTo>
                    <a:cubicBezTo>
                      <a:pt x="133" y="744"/>
                      <a:pt x="200" y="782"/>
                      <a:pt x="268" y="782"/>
                    </a:cubicBezTo>
                    <a:cubicBezTo>
                      <a:pt x="337" y="782"/>
                      <a:pt x="406" y="743"/>
                      <a:pt x="447" y="667"/>
                    </a:cubicBezTo>
                    <a:cubicBezTo>
                      <a:pt x="457" y="649"/>
                      <a:pt x="463" y="633"/>
                      <a:pt x="471" y="614"/>
                    </a:cubicBezTo>
                    <a:cubicBezTo>
                      <a:pt x="522" y="481"/>
                      <a:pt x="522" y="332"/>
                      <a:pt x="477" y="199"/>
                    </a:cubicBezTo>
                    <a:cubicBezTo>
                      <a:pt x="467" y="176"/>
                      <a:pt x="459" y="152"/>
                      <a:pt x="449" y="125"/>
                    </a:cubicBezTo>
                    <a:cubicBezTo>
                      <a:pt x="416" y="50"/>
                      <a:pt x="338" y="1"/>
                      <a:pt x="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7"/>
              <p:cNvSpPr/>
              <p:nvPr/>
            </p:nvSpPr>
            <p:spPr>
              <a:xfrm>
                <a:off x="3146475" y="4814725"/>
                <a:ext cx="19650" cy="14350"/>
              </a:xfrm>
              <a:custGeom>
                <a:rect b="b" l="l" r="r" t="t"/>
                <a:pathLst>
                  <a:path extrusionOk="0" h="574" w="786">
                    <a:moveTo>
                      <a:pt x="519" y="1"/>
                    </a:moveTo>
                    <a:cubicBezTo>
                      <a:pt x="493" y="1"/>
                      <a:pt x="466" y="5"/>
                      <a:pt x="440" y="13"/>
                    </a:cubicBezTo>
                    <a:cubicBezTo>
                      <a:pt x="342" y="46"/>
                      <a:pt x="244" y="95"/>
                      <a:pt x="154" y="154"/>
                    </a:cubicBezTo>
                    <a:cubicBezTo>
                      <a:pt x="37" y="228"/>
                      <a:pt x="0" y="328"/>
                      <a:pt x="31" y="424"/>
                    </a:cubicBezTo>
                    <a:cubicBezTo>
                      <a:pt x="60" y="514"/>
                      <a:pt x="160" y="570"/>
                      <a:pt x="305" y="574"/>
                    </a:cubicBezTo>
                    <a:cubicBezTo>
                      <a:pt x="444" y="568"/>
                      <a:pt x="571" y="519"/>
                      <a:pt x="675" y="412"/>
                    </a:cubicBezTo>
                    <a:cubicBezTo>
                      <a:pt x="763" y="320"/>
                      <a:pt x="786" y="201"/>
                      <a:pt x="741" y="118"/>
                    </a:cubicBezTo>
                    <a:cubicBezTo>
                      <a:pt x="701" y="50"/>
                      <a:pt x="612" y="1"/>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7"/>
              <p:cNvSpPr/>
              <p:nvPr/>
            </p:nvSpPr>
            <p:spPr>
              <a:xfrm>
                <a:off x="3173475" y="4806775"/>
                <a:ext cx="13525" cy="18750"/>
              </a:xfrm>
              <a:custGeom>
                <a:rect b="b" l="l" r="r" t="t"/>
                <a:pathLst>
                  <a:path extrusionOk="0" h="750" w="541">
                    <a:moveTo>
                      <a:pt x="338" y="1"/>
                    </a:moveTo>
                    <a:cubicBezTo>
                      <a:pt x="255" y="1"/>
                      <a:pt x="175" y="50"/>
                      <a:pt x="127" y="149"/>
                    </a:cubicBezTo>
                    <a:cubicBezTo>
                      <a:pt x="74" y="264"/>
                      <a:pt x="33" y="393"/>
                      <a:pt x="15" y="517"/>
                    </a:cubicBezTo>
                    <a:cubicBezTo>
                      <a:pt x="0" y="628"/>
                      <a:pt x="74" y="710"/>
                      <a:pt x="166" y="738"/>
                    </a:cubicBezTo>
                    <a:cubicBezTo>
                      <a:pt x="192" y="746"/>
                      <a:pt x="217" y="750"/>
                      <a:pt x="241" y="750"/>
                    </a:cubicBezTo>
                    <a:cubicBezTo>
                      <a:pt x="318" y="750"/>
                      <a:pt x="386" y="712"/>
                      <a:pt x="428" y="632"/>
                    </a:cubicBezTo>
                    <a:cubicBezTo>
                      <a:pt x="463" y="562"/>
                      <a:pt x="485" y="487"/>
                      <a:pt x="506" y="425"/>
                    </a:cubicBezTo>
                    <a:cubicBezTo>
                      <a:pt x="532" y="343"/>
                      <a:pt x="541" y="258"/>
                      <a:pt x="522" y="172"/>
                    </a:cubicBezTo>
                    <a:cubicBezTo>
                      <a:pt x="502" y="78"/>
                      <a:pt x="461" y="26"/>
                      <a:pt x="408" y="12"/>
                    </a:cubicBezTo>
                    <a:cubicBezTo>
                      <a:pt x="385" y="4"/>
                      <a:pt x="361" y="1"/>
                      <a:pt x="3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7"/>
              <p:cNvSpPr/>
              <p:nvPr/>
            </p:nvSpPr>
            <p:spPr>
              <a:xfrm>
                <a:off x="3170450" y="4833575"/>
                <a:ext cx="14100" cy="18350"/>
              </a:xfrm>
              <a:custGeom>
                <a:rect b="b" l="l" r="r" t="t"/>
                <a:pathLst>
                  <a:path extrusionOk="0" h="734" w="564">
                    <a:moveTo>
                      <a:pt x="234" y="1"/>
                    </a:moveTo>
                    <a:cubicBezTo>
                      <a:pt x="206" y="1"/>
                      <a:pt x="177" y="7"/>
                      <a:pt x="146" y="20"/>
                    </a:cubicBezTo>
                    <a:cubicBezTo>
                      <a:pt x="48" y="67"/>
                      <a:pt x="1" y="161"/>
                      <a:pt x="27" y="260"/>
                    </a:cubicBezTo>
                    <a:cubicBezTo>
                      <a:pt x="60" y="389"/>
                      <a:pt x="119" y="511"/>
                      <a:pt x="183" y="630"/>
                    </a:cubicBezTo>
                    <a:cubicBezTo>
                      <a:pt x="221" y="698"/>
                      <a:pt x="285" y="733"/>
                      <a:pt x="358" y="733"/>
                    </a:cubicBezTo>
                    <a:cubicBezTo>
                      <a:pt x="382" y="733"/>
                      <a:pt x="407" y="730"/>
                      <a:pt x="432" y="722"/>
                    </a:cubicBezTo>
                    <a:cubicBezTo>
                      <a:pt x="518" y="700"/>
                      <a:pt x="563" y="614"/>
                      <a:pt x="563" y="489"/>
                    </a:cubicBezTo>
                    <a:cubicBezTo>
                      <a:pt x="555" y="335"/>
                      <a:pt x="518" y="194"/>
                      <a:pt x="408" y="88"/>
                    </a:cubicBezTo>
                    <a:cubicBezTo>
                      <a:pt x="359" y="37"/>
                      <a:pt x="301"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7"/>
              <p:cNvSpPr/>
              <p:nvPr/>
            </p:nvSpPr>
            <p:spPr>
              <a:xfrm>
                <a:off x="3144800" y="4841650"/>
                <a:ext cx="18325" cy="14875"/>
              </a:xfrm>
              <a:custGeom>
                <a:rect b="b" l="l" r="r" t="t"/>
                <a:pathLst>
                  <a:path extrusionOk="0" h="595" w="733">
                    <a:moveTo>
                      <a:pt x="224" y="0"/>
                    </a:moveTo>
                    <a:cubicBezTo>
                      <a:pt x="80" y="0"/>
                      <a:pt x="0" y="98"/>
                      <a:pt x="32" y="242"/>
                    </a:cubicBezTo>
                    <a:cubicBezTo>
                      <a:pt x="70" y="423"/>
                      <a:pt x="301" y="595"/>
                      <a:pt x="493" y="595"/>
                    </a:cubicBezTo>
                    <a:cubicBezTo>
                      <a:pt x="508" y="595"/>
                      <a:pt x="523" y="594"/>
                      <a:pt x="538" y="591"/>
                    </a:cubicBezTo>
                    <a:cubicBezTo>
                      <a:pt x="683" y="571"/>
                      <a:pt x="732" y="481"/>
                      <a:pt x="706" y="338"/>
                    </a:cubicBezTo>
                    <a:cubicBezTo>
                      <a:pt x="671" y="174"/>
                      <a:pt x="362" y="2"/>
                      <a:pt x="229" y="0"/>
                    </a:cubicBezTo>
                    <a:cubicBezTo>
                      <a:pt x="227" y="0"/>
                      <a:pt x="226" y="0"/>
                      <a:pt x="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7"/>
              <p:cNvSpPr/>
              <p:nvPr/>
            </p:nvSpPr>
            <p:spPr>
              <a:xfrm>
                <a:off x="3192000" y="4913825"/>
                <a:ext cx="31575" cy="32325"/>
              </a:xfrm>
              <a:custGeom>
                <a:rect b="b" l="l" r="r" t="t"/>
                <a:pathLst>
                  <a:path extrusionOk="0" h="1293" w="1263">
                    <a:moveTo>
                      <a:pt x="1074" y="0"/>
                    </a:moveTo>
                    <a:cubicBezTo>
                      <a:pt x="1059" y="0"/>
                      <a:pt x="1044" y="3"/>
                      <a:pt x="1029" y="10"/>
                    </a:cubicBezTo>
                    <a:cubicBezTo>
                      <a:pt x="982" y="31"/>
                      <a:pt x="941" y="94"/>
                      <a:pt x="929" y="145"/>
                    </a:cubicBezTo>
                    <a:cubicBezTo>
                      <a:pt x="915" y="211"/>
                      <a:pt x="937" y="278"/>
                      <a:pt x="937" y="348"/>
                    </a:cubicBezTo>
                    <a:cubicBezTo>
                      <a:pt x="937" y="466"/>
                      <a:pt x="945" y="589"/>
                      <a:pt x="927" y="704"/>
                    </a:cubicBezTo>
                    <a:cubicBezTo>
                      <a:pt x="917" y="773"/>
                      <a:pt x="878" y="845"/>
                      <a:pt x="833" y="898"/>
                    </a:cubicBezTo>
                    <a:cubicBezTo>
                      <a:pt x="789" y="951"/>
                      <a:pt x="740" y="977"/>
                      <a:pt x="691" y="977"/>
                    </a:cubicBezTo>
                    <a:cubicBezTo>
                      <a:pt x="645" y="977"/>
                      <a:pt x="599" y="954"/>
                      <a:pt x="557" y="906"/>
                    </a:cubicBezTo>
                    <a:cubicBezTo>
                      <a:pt x="481" y="820"/>
                      <a:pt x="430" y="718"/>
                      <a:pt x="377" y="620"/>
                    </a:cubicBezTo>
                    <a:cubicBezTo>
                      <a:pt x="338" y="544"/>
                      <a:pt x="317" y="458"/>
                      <a:pt x="280" y="385"/>
                    </a:cubicBezTo>
                    <a:cubicBezTo>
                      <a:pt x="252" y="332"/>
                      <a:pt x="207" y="299"/>
                      <a:pt x="151" y="299"/>
                    </a:cubicBezTo>
                    <a:cubicBezTo>
                      <a:pt x="137" y="299"/>
                      <a:pt x="123" y="301"/>
                      <a:pt x="109" y="305"/>
                    </a:cubicBezTo>
                    <a:cubicBezTo>
                      <a:pt x="35" y="325"/>
                      <a:pt x="6" y="380"/>
                      <a:pt x="0" y="452"/>
                    </a:cubicBezTo>
                    <a:cubicBezTo>
                      <a:pt x="0" y="479"/>
                      <a:pt x="6" y="524"/>
                      <a:pt x="14" y="552"/>
                    </a:cubicBezTo>
                    <a:cubicBezTo>
                      <a:pt x="68" y="747"/>
                      <a:pt x="141" y="931"/>
                      <a:pt x="280" y="1084"/>
                    </a:cubicBezTo>
                    <a:cubicBezTo>
                      <a:pt x="392" y="1207"/>
                      <a:pt x="522" y="1293"/>
                      <a:pt x="681" y="1293"/>
                    </a:cubicBezTo>
                    <a:cubicBezTo>
                      <a:pt x="717" y="1293"/>
                      <a:pt x="755" y="1288"/>
                      <a:pt x="794" y="1279"/>
                    </a:cubicBezTo>
                    <a:cubicBezTo>
                      <a:pt x="1009" y="1227"/>
                      <a:pt x="1146" y="1080"/>
                      <a:pt x="1207" y="869"/>
                    </a:cubicBezTo>
                    <a:cubicBezTo>
                      <a:pt x="1215" y="847"/>
                      <a:pt x="1222" y="824"/>
                      <a:pt x="1226" y="798"/>
                    </a:cubicBezTo>
                    <a:cubicBezTo>
                      <a:pt x="1262" y="632"/>
                      <a:pt x="1258" y="462"/>
                      <a:pt x="1228" y="297"/>
                    </a:cubicBezTo>
                    <a:cubicBezTo>
                      <a:pt x="1215" y="233"/>
                      <a:pt x="1203" y="166"/>
                      <a:pt x="1185" y="100"/>
                    </a:cubicBezTo>
                    <a:cubicBezTo>
                      <a:pt x="1170" y="44"/>
                      <a:pt x="1126"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7"/>
              <p:cNvSpPr/>
              <p:nvPr/>
            </p:nvSpPr>
            <p:spPr>
              <a:xfrm>
                <a:off x="3163250" y="4916925"/>
                <a:ext cx="11525" cy="16250"/>
              </a:xfrm>
              <a:custGeom>
                <a:rect b="b" l="l" r="r" t="t"/>
                <a:pathLst>
                  <a:path extrusionOk="0" h="650" w="461">
                    <a:moveTo>
                      <a:pt x="217" y="1"/>
                    </a:moveTo>
                    <a:cubicBezTo>
                      <a:pt x="203" y="1"/>
                      <a:pt x="189" y="2"/>
                      <a:pt x="174" y="5"/>
                    </a:cubicBezTo>
                    <a:cubicBezTo>
                      <a:pt x="84" y="19"/>
                      <a:pt x="45" y="83"/>
                      <a:pt x="29" y="168"/>
                    </a:cubicBezTo>
                    <a:cubicBezTo>
                      <a:pt x="0" y="308"/>
                      <a:pt x="41" y="439"/>
                      <a:pt x="115" y="551"/>
                    </a:cubicBezTo>
                    <a:cubicBezTo>
                      <a:pt x="148" y="602"/>
                      <a:pt x="229" y="643"/>
                      <a:pt x="295" y="649"/>
                    </a:cubicBezTo>
                    <a:cubicBezTo>
                      <a:pt x="297" y="649"/>
                      <a:pt x="299" y="649"/>
                      <a:pt x="302" y="649"/>
                    </a:cubicBezTo>
                    <a:cubicBezTo>
                      <a:pt x="383" y="649"/>
                      <a:pt x="428" y="576"/>
                      <a:pt x="450" y="496"/>
                    </a:cubicBezTo>
                    <a:cubicBezTo>
                      <a:pt x="461" y="457"/>
                      <a:pt x="422" y="179"/>
                      <a:pt x="377" y="97"/>
                    </a:cubicBezTo>
                    <a:cubicBezTo>
                      <a:pt x="344" y="34"/>
                      <a:pt x="285"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7"/>
              <p:cNvSpPr/>
              <p:nvPr/>
            </p:nvSpPr>
            <p:spPr>
              <a:xfrm>
                <a:off x="3234550" y="4900625"/>
                <a:ext cx="11525" cy="16225"/>
              </a:xfrm>
              <a:custGeom>
                <a:rect b="b" l="l" r="r" t="t"/>
                <a:pathLst>
                  <a:path extrusionOk="0" h="649" w="461">
                    <a:moveTo>
                      <a:pt x="215" y="0"/>
                    </a:moveTo>
                    <a:cubicBezTo>
                      <a:pt x="202" y="0"/>
                      <a:pt x="188" y="1"/>
                      <a:pt x="174" y="4"/>
                    </a:cubicBezTo>
                    <a:cubicBezTo>
                      <a:pt x="84" y="18"/>
                      <a:pt x="45" y="82"/>
                      <a:pt x="27" y="168"/>
                    </a:cubicBezTo>
                    <a:cubicBezTo>
                      <a:pt x="0" y="309"/>
                      <a:pt x="41" y="438"/>
                      <a:pt x="115" y="550"/>
                    </a:cubicBezTo>
                    <a:cubicBezTo>
                      <a:pt x="148" y="602"/>
                      <a:pt x="229" y="642"/>
                      <a:pt x="293" y="649"/>
                    </a:cubicBezTo>
                    <a:cubicBezTo>
                      <a:pt x="295" y="649"/>
                      <a:pt x="297" y="649"/>
                      <a:pt x="300" y="649"/>
                    </a:cubicBezTo>
                    <a:cubicBezTo>
                      <a:pt x="383" y="649"/>
                      <a:pt x="427" y="575"/>
                      <a:pt x="450" y="495"/>
                    </a:cubicBezTo>
                    <a:cubicBezTo>
                      <a:pt x="461" y="458"/>
                      <a:pt x="422" y="180"/>
                      <a:pt x="375" y="96"/>
                    </a:cubicBezTo>
                    <a:cubicBezTo>
                      <a:pt x="344" y="35"/>
                      <a:pt x="284"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3" name="Google Shape;1013;p27"/>
          <p:cNvGrpSpPr/>
          <p:nvPr/>
        </p:nvGrpSpPr>
        <p:grpSpPr>
          <a:xfrm>
            <a:off x="7885882" y="1332690"/>
            <a:ext cx="1000003" cy="958052"/>
            <a:chOff x="7195357" y="3622840"/>
            <a:chExt cx="1000003" cy="958052"/>
          </a:xfrm>
        </p:grpSpPr>
        <p:sp>
          <p:nvSpPr>
            <p:cNvPr id="1014" name="Google Shape;1014;p27"/>
            <p:cNvSpPr/>
            <p:nvPr/>
          </p:nvSpPr>
          <p:spPr>
            <a:xfrm>
              <a:off x="7195357" y="3623083"/>
              <a:ext cx="999873" cy="957810"/>
            </a:xfrm>
            <a:custGeom>
              <a:rect b="b" l="l" r="r" t="t"/>
              <a:pathLst>
                <a:path extrusionOk="0" h="16099" w="16806">
                  <a:moveTo>
                    <a:pt x="8871" y="0"/>
                  </a:moveTo>
                  <a:cubicBezTo>
                    <a:pt x="8780" y="0"/>
                    <a:pt x="8689" y="1"/>
                    <a:pt x="8598" y="3"/>
                  </a:cubicBezTo>
                  <a:cubicBezTo>
                    <a:pt x="7732" y="19"/>
                    <a:pt x="6887" y="185"/>
                    <a:pt x="6067" y="463"/>
                  </a:cubicBezTo>
                  <a:cubicBezTo>
                    <a:pt x="4033" y="1155"/>
                    <a:pt x="2409" y="2362"/>
                    <a:pt x="1287" y="4215"/>
                  </a:cubicBezTo>
                  <a:cubicBezTo>
                    <a:pt x="606" y="5341"/>
                    <a:pt x="177" y="6548"/>
                    <a:pt x="74" y="7859"/>
                  </a:cubicBezTo>
                  <a:cubicBezTo>
                    <a:pt x="1" y="8786"/>
                    <a:pt x="127" y="9692"/>
                    <a:pt x="430" y="10570"/>
                  </a:cubicBezTo>
                  <a:cubicBezTo>
                    <a:pt x="868" y="11837"/>
                    <a:pt x="1594" y="12921"/>
                    <a:pt x="2531" y="13870"/>
                  </a:cubicBezTo>
                  <a:cubicBezTo>
                    <a:pt x="3078" y="14423"/>
                    <a:pt x="3687" y="14891"/>
                    <a:pt x="4393" y="15223"/>
                  </a:cubicBezTo>
                  <a:cubicBezTo>
                    <a:pt x="5688" y="15836"/>
                    <a:pt x="7063" y="16068"/>
                    <a:pt x="8696" y="16098"/>
                  </a:cubicBezTo>
                  <a:cubicBezTo>
                    <a:pt x="8974" y="16068"/>
                    <a:pt x="9471" y="16047"/>
                    <a:pt x="9954" y="15959"/>
                  </a:cubicBezTo>
                  <a:cubicBezTo>
                    <a:pt x="11810" y="15624"/>
                    <a:pt x="13324" y="14699"/>
                    <a:pt x="14531" y="13256"/>
                  </a:cubicBezTo>
                  <a:cubicBezTo>
                    <a:pt x="15222" y="12430"/>
                    <a:pt x="15736" y="11501"/>
                    <a:pt x="16104" y="10492"/>
                  </a:cubicBezTo>
                  <a:cubicBezTo>
                    <a:pt x="16575" y="9191"/>
                    <a:pt x="16806" y="7865"/>
                    <a:pt x="16611" y="6484"/>
                  </a:cubicBezTo>
                  <a:cubicBezTo>
                    <a:pt x="16503" y="5727"/>
                    <a:pt x="16331" y="4989"/>
                    <a:pt x="15969" y="4308"/>
                  </a:cubicBezTo>
                  <a:cubicBezTo>
                    <a:pt x="14756" y="2049"/>
                    <a:pt x="12855" y="717"/>
                    <a:pt x="10388" y="144"/>
                  </a:cubicBezTo>
                  <a:cubicBezTo>
                    <a:pt x="9888" y="30"/>
                    <a:pt x="9380" y="0"/>
                    <a:pt x="8871"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5" name="Google Shape;1015;p27"/>
            <p:cNvGrpSpPr/>
            <p:nvPr/>
          </p:nvGrpSpPr>
          <p:grpSpPr>
            <a:xfrm>
              <a:off x="7195472" y="3622840"/>
              <a:ext cx="999887" cy="958011"/>
              <a:chOff x="3842850" y="3710025"/>
              <a:chExt cx="420050" cy="402475"/>
            </a:xfrm>
          </p:grpSpPr>
          <p:sp>
            <p:nvSpPr>
              <p:cNvPr id="1016" name="Google Shape;1016;p27"/>
              <p:cNvSpPr/>
              <p:nvPr/>
            </p:nvSpPr>
            <p:spPr>
              <a:xfrm>
                <a:off x="3842850" y="3710025"/>
                <a:ext cx="420050" cy="402475"/>
              </a:xfrm>
              <a:custGeom>
                <a:rect b="b" l="l" r="r" t="t"/>
                <a:pathLst>
                  <a:path extrusionOk="0" h="16099" w="16802">
                    <a:moveTo>
                      <a:pt x="8885" y="305"/>
                    </a:moveTo>
                    <a:cubicBezTo>
                      <a:pt x="8906" y="305"/>
                      <a:pt x="8928" y="305"/>
                      <a:pt x="8949" y="306"/>
                    </a:cubicBezTo>
                    <a:cubicBezTo>
                      <a:pt x="10296" y="314"/>
                      <a:pt x="11550" y="658"/>
                      <a:pt x="12712" y="1337"/>
                    </a:cubicBezTo>
                    <a:cubicBezTo>
                      <a:pt x="13418" y="1748"/>
                      <a:pt x="14062" y="2233"/>
                      <a:pt x="14627" y="2824"/>
                    </a:cubicBezTo>
                    <a:cubicBezTo>
                      <a:pt x="15519" y="3757"/>
                      <a:pt x="16008" y="4883"/>
                      <a:pt x="16251" y="6137"/>
                    </a:cubicBezTo>
                    <a:cubicBezTo>
                      <a:pt x="16525" y="7538"/>
                      <a:pt x="16354" y="8899"/>
                      <a:pt x="15895" y="10237"/>
                    </a:cubicBezTo>
                    <a:cubicBezTo>
                      <a:pt x="15638" y="10986"/>
                      <a:pt x="15302" y="11693"/>
                      <a:pt x="14874" y="12360"/>
                    </a:cubicBezTo>
                    <a:cubicBezTo>
                      <a:pt x="14471" y="12995"/>
                      <a:pt x="13952" y="13520"/>
                      <a:pt x="13385" y="14005"/>
                    </a:cubicBezTo>
                    <a:cubicBezTo>
                      <a:pt x="12540" y="14730"/>
                      <a:pt x="11578" y="15239"/>
                      <a:pt x="10512" y="15546"/>
                    </a:cubicBezTo>
                    <a:cubicBezTo>
                      <a:pt x="9819" y="15744"/>
                      <a:pt x="9109" y="15804"/>
                      <a:pt x="8352" y="15814"/>
                    </a:cubicBezTo>
                    <a:cubicBezTo>
                      <a:pt x="7065" y="15777"/>
                      <a:pt x="5774" y="15591"/>
                      <a:pt x="4559" y="15010"/>
                    </a:cubicBezTo>
                    <a:cubicBezTo>
                      <a:pt x="4017" y="14752"/>
                      <a:pt x="3528" y="14415"/>
                      <a:pt x="3088" y="14012"/>
                    </a:cubicBezTo>
                    <a:cubicBezTo>
                      <a:pt x="2198" y="13193"/>
                      <a:pt x="1465" y="12256"/>
                      <a:pt x="950" y="11157"/>
                    </a:cubicBezTo>
                    <a:cubicBezTo>
                      <a:pt x="637" y="10495"/>
                      <a:pt x="442" y="9803"/>
                      <a:pt x="377" y="9073"/>
                    </a:cubicBezTo>
                    <a:cubicBezTo>
                      <a:pt x="262" y="7827"/>
                      <a:pt x="440" y="6628"/>
                      <a:pt x="938" y="5482"/>
                    </a:cubicBezTo>
                    <a:cubicBezTo>
                      <a:pt x="1382" y="4463"/>
                      <a:pt x="1997" y="3557"/>
                      <a:pt x="2783" y="2769"/>
                    </a:cubicBezTo>
                    <a:cubicBezTo>
                      <a:pt x="3438" y="2108"/>
                      <a:pt x="4182" y="1582"/>
                      <a:pt x="5036" y="1208"/>
                    </a:cubicBezTo>
                    <a:cubicBezTo>
                      <a:pt x="5555" y="981"/>
                      <a:pt x="6065" y="738"/>
                      <a:pt x="6617" y="598"/>
                    </a:cubicBezTo>
                    <a:cubicBezTo>
                      <a:pt x="7143" y="467"/>
                      <a:pt x="7673" y="361"/>
                      <a:pt x="8217" y="337"/>
                    </a:cubicBezTo>
                    <a:cubicBezTo>
                      <a:pt x="8441" y="323"/>
                      <a:pt x="8663" y="305"/>
                      <a:pt x="8885" y="305"/>
                    </a:cubicBezTo>
                    <a:close/>
                    <a:moveTo>
                      <a:pt x="8873" y="1"/>
                    </a:moveTo>
                    <a:cubicBezTo>
                      <a:pt x="8782" y="1"/>
                      <a:pt x="8690" y="1"/>
                      <a:pt x="8600" y="3"/>
                    </a:cubicBezTo>
                    <a:cubicBezTo>
                      <a:pt x="7732" y="19"/>
                      <a:pt x="6889" y="185"/>
                      <a:pt x="6067" y="463"/>
                    </a:cubicBezTo>
                    <a:cubicBezTo>
                      <a:pt x="4035" y="1155"/>
                      <a:pt x="2411" y="2362"/>
                      <a:pt x="1287" y="4216"/>
                    </a:cubicBezTo>
                    <a:cubicBezTo>
                      <a:pt x="608" y="5341"/>
                      <a:pt x="181" y="6548"/>
                      <a:pt x="76" y="7859"/>
                    </a:cubicBezTo>
                    <a:cubicBezTo>
                      <a:pt x="1" y="8786"/>
                      <a:pt x="127" y="9691"/>
                      <a:pt x="430" y="10570"/>
                    </a:cubicBezTo>
                    <a:cubicBezTo>
                      <a:pt x="868" y="11837"/>
                      <a:pt x="1596" y="12921"/>
                      <a:pt x="2533" y="13870"/>
                    </a:cubicBezTo>
                    <a:cubicBezTo>
                      <a:pt x="3078" y="14423"/>
                      <a:pt x="3689" y="14887"/>
                      <a:pt x="4395" y="15223"/>
                    </a:cubicBezTo>
                    <a:cubicBezTo>
                      <a:pt x="5686" y="15839"/>
                      <a:pt x="7065" y="16068"/>
                      <a:pt x="8696" y="16098"/>
                    </a:cubicBezTo>
                    <a:cubicBezTo>
                      <a:pt x="8978" y="16070"/>
                      <a:pt x="9473" y="16049"/>
                      <a:pt x="9950" y="15959"/>
                    </a:cubicBezTo>
                    <a:cubicBezTo>
                      <a:pt x="11806" y="15624"/>
                      <a:pt x="13322" y="14699"/>
                      <a:pt x="14527" y="13257"/>
                    </a:cubicBezTo>
                    <a:cubicBezTo>
                      <a:pt x="15220" y="12430"/>
                      <a:pt x="15734" y="11505"/>
                      <a:pt x="16100" y="10493"/>
                    </a:cubicBezTo>
                    <a:cubicBezTo>
                      <a:pt x="16570" y="9193"/>
                      <a:pt x="16802" y="7866"/>
                      <a:pt x="16607" y="6485"/>
                    </a:cubicBezTo>
                    <a:cubicBezTo>
                      <a:pt x="16499" y="5728"/>
                      <a:pt x="16327" y="4985"/>
                      <a:pt x="15965" y="4308"/>
                    </a:cubicBezTo>
                    <a:cubicBezTo>
                      <a:pt x="14758" y="2049"/>
                      <a:pt x="12857" y="717"/>
                      <a:pt x="10390" y="144"/>
                    </a:cubicBezTo>
                    <a:cubicBezTo>
                      <a:pt x="9890" y="30"/>
                      <a:pt x="9380" y="1"/>
                      <a:pt x="8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7"/>
              <p:cNvSpPr/>
              <p:nvPr/>
            </p:nvSpPr>
            <p:spPr>
              <a:xfrm>
                <a:off x="3849400" y="3717650"/>
                <a:ext cx="406600" cy="387725"/>
              </a:xfrm>
              <a:custGeom>
                <a:rect b="b" l="l" r="r" t="t"/>
                <a:pathLst>
                  <a:path extrusionOk="0" h="15509" w="16264">
                    <a:moveTo>
                      <a:pt x="8623" y="0"/>
                    </a:moveTo>
                    <a:cubicBezTo>
                      <a:pt x="8401" y="0"/>
                      <a:pt x="8179" y="18"/>
                      <a:pt x="7955" y="32"/>
                    </a:cubicBezTo>
                    <a:cubicBezTo>
                      <a:pt x="7411" y="56"/>
                      <a:pt x="6881" y="162"/>
                      <a:pt x="6355" y="293"/>
                    </a:cubicBezTo>
                    <a:cubicBezTo>
                      <a:pt x="5803" y="433"/>
                      <a:pt x="5293" y="676"/>
                      <a:pt x="4774" y="903"/>
                    </a:cubicBezTo>
                    <a:cubicBezTo>
                      <a:pt x="3920" y="1277"/>
                      <a:pt x="3176" y="1803"/>
                      <a:pt x="2521" y="2464"/>
                    </a:cubicBezTo>
                    <a:cubicBezTo>
                      <a:pt x="1735" y="3252"/>
                      <a:pt x="1120" y="4158"/>
                      <a:pt x="676" y="5177"/>
                    </a:cubicBezTo>
                    <a:cubicBezTo>
                      <a:pt x="178" y="6323"/>
                      <a:pt x="0" y="7522"/>
                      <a:pt x="115" y="8768"/>
                    </a:cubicBezTo>
                    <a:cubicBezTo>
                      <a:pt x="180" y="9498"/>
                      <a:pt x="375" y="10190"/>
                      <a:pt x="688" y="10852"/>
                    </a:cubicBezTo>
                    <a:cubicBezTo>
                      <a:pt x="1203" y="11951"/>
                      <a:pt x="1936" y="12888"/>
                      <a:pt x="2826" y="13707"/>
                    </a:cubicBezTo>
                    <a:cubicBezTo>
                      <a:pt x="3266" y="14110"/>
                      <a:pt x="3755" y="14447"/>
                      <a:pt x="4297" y="14705"/>
                    </a:cubicBezTo>
                    <a:cubicBezTo>
                      <a:pt x="5512" y="15286"/>
                      <a:pt x="6803" y="15472"/>
                      <a:pt x="8090" y="15509"/>
                    </a:cubicBezTo>
                    <a:cubicBezTo>
                      <a:pt x="8847" y="15499"/>
                      <a:pt x="9557" y="15439"/>
                      <a:pt x="10250" y="15241"/>
                    </a:cubicBezTo>
                    <a:cubicBezTo>
                      <a:pt x="11316" y="14934"/>
                      <a:pt x="12278" y="14425"/>
                      <a:pt x="13123" y="13700"/>
                    </a:cubicBezTo>
                    <a:cubicBezTo>
                      <a:pt x="13690" y="13215"/>
                      <a:pt x="14209" y="12690"/>
                      <a:pt x="14612" y="12055"/>
                    </a:cubicBezTo>
                    <a:cubicBezTo>
                      <a:pt x="15040" y="11388"/>
                      <a:pt x="15376" y="10681"/>
                      <a:pt x="15633" y="9932"/>
                    </a:cubicBezTo>
                    <a:cubicBezTo>
                      <a:pt x="16092" y="8594"/>
                      <a:pt x="16263" y="7233"/>
                      <a:pt x="15989" y="5832"/>
                    </a:cubicBezTo>
                    <a:cubicBezTo>
                      <a:pt x="15746" y="4578"/>
                      <a:pt x="15257" y="3452"/>
                      <a:pt x="14365" y="2519"/>
                    </a:cubicBezTo>
                    <a:cubicBezTo>
                      <a:pt x="13800" y="1928"/>
                      <a:pt x="13156" y="1443"/>
                      <a:pt x="12450" y="1032"/>
                    </a:cubicBezTo>
                    <a:cubicBezTo>
                      <a:pt x="11288" y="353"/>
                      <a:pt x="10034" y="9"/>
                      <a:pt x="8687" y="1"/>
                    </a:cubicBezTo>
                    <a:cubicBezTo>
                      <a:pt x="8666" y="0"/>
                      <a:pt x="8644" y="0"/>
                      <a:pt x="86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7"/>
              <p:cNvSpPr/>
              <p:nvPr/>
            </p:nvSpPr>
            <p:spPr>
              <a:xfrm>
                <a:off x="3861875" y="3725025"/>
                <a:ext cx="382200" cy="373925"/>
              </a:xfrm>
              <a:custGeom>
                <a:rect b="b" l="l" r="r" t="t"/>
                <a:pathLst>
                  <a:path extrusionOk="0" h="14957" w="15288">
                    <a:moveTo>
                      <a:pt x="7933" y="266"/>
                    </a:moveTo>
                    <a:cubicBezTo>
                      <a:pt x="8325" y="266"/>
                      <a:pt x="8717" y="307"/>
                      <a:pt x="9109" y="363"/>
                    </a:cubicBezTo>
                    <a:cubicBezTo>
                      <a:pt x="10056" y="502"/>
                      <a:pt x="10938" y="845"/>
                      <a:pt x="11787" y="1265"/>
                    </a:cubicBezTo>
                    <a:cubicBezTo>
                      <a:pt x="12053" y="1396"/>
                      <a:pt x="12290" y="1596"/>
                      <a:pt x="12511" y="1797"/>
                    </a:cubicBezTo>
                    <a:cubicBezTo>
                      <a:pt x="13766" y="2949"/>
                      <a:pt x="14582" y="4350"/>
                      <a:pt x="14911" y="6028"/>
                    </a:cubicBezTo>
                    <a:cubicBezTo>
                      <a:pt x="14983" y="6396"/>
                      <a:pt x="15034" y="6766"/>
                      <a:pt x="15010" y="7229"/>
                    </a:cubicBezTo>
                    <a:cubicBezTo>
                      <a:pt x="15038" y="8268"/>
                      <a:pt x="14741" y="9320"/>
                      <a:pt x="14293" y="10332"/>
                    </a:cubicBezTo>
                    <a:cubicBezTo>
                      <a:pt x="14038" y="10907"/>
                      <a:pt x="13735" y="11468"/>
                      <a:pt x="13340" y="11955"/>
                    </a:cubicBezTo>
                    <a:cubicBezTo>
                      <a:pt x="13047" y="12313"/>
                      <a:pt x="12687" y="12618"/>
                      <a:pt x="12344" y="12933"/>
                    </a:cubicBezTo>
                    <a:cubicBezTo>
                      <a:pt x="11587" y="13632"/>
                      <a:pt x="10670" y="14040"/>
                      <a:pt x="9704" y="14367"/>
                    </a:cubicBezTo>
                    <a:cubicBezTo>
                      <a:pt x="9082" y="14577"/>
                      <a:pt x="8450" y="14660"/>
                      <a:pt x="7807" y="14660"/>
                    </a:cubicBezTo>
                    <a:cubicBezTo>
                      <a:pt x="7669" y="14660"/>
                      <a:pt x="7530" y="14657"/>
                      <a:pt x="7390" y="14649"/>
                    </a:cubicBezTo>
                    <a:cubicBezTo>
                      <a:pt x="6629" y="14610"/>
                      <a:pt x="5879" y="14496"/>
                      <a:pt x="5152" y="14256"/>
                    </a:cubicBezTo>
                    <a:cubicBezTo>
                      <a:pt x="4297" y="13976"/>
                      <a:pt x="3509" y="13551"/>
                      <a:pt x="2777" y="13025"/>
                    </a:cubicBezTo>
                    <a:cubicBezTo>
                      <a:pt x="2578" y="12880"/>
                      <a:pt x="2400" y="12695"/>
                      <a:pt x="2237" y="12507"/>
                    </a:cubicBezTo>
                    <a:cubicBezTo>
                      <a:pt x="1457" y="11613"/>
                      <a:pt x="893" y="10600"/>
                      <a:pt x="604" y="9444"/>
                    </a:cubicBezTo>
                    <a:cubicBezTo>
                      <a:pt x="455" y="8849"/>
                      <a:pt x="352" y="8241"/>
                      <a:pt x="348" y="7628"/>
                    </a:cubicBezTo>
                    <a:cubicBezTo>
                      <a:pt x="340" y="6431"/>
                      <a:pt x="625" y="5306"/>
                      <a:pt x="1263" y="4278"/>
                    </a:cubicBezTo>
                    <a:cubicBezTo>
                      <a:pt x="1793" y="3429"/>
                      <a:pt x="2429" y="2672"/>
                      <a:pt x="3186" y="2020"/>
                    </a:cubicBezTo>
                    <a:cubicBezTo>
                      <a:pt x="3458" y="1785"/>
                      <a:pt x="3777" y="1602"/>
                      <a:pt x="4086" y="1412"/>
                    </a:cubicBezTo>
                    <a:cubicBezTo>
                      <a:pt x="5048" y="819"/>
                      <a:pt x="6102" y="485"/>
                      <a:pt x="7212" y="318"/>
                    </a:cubicBezTo>
                    <a:cubicBezTo>
                      <a:pt x="7453" y="281"/>
                      <a:pt x="7693" y="266"/>
                      <a:pt x="7933" y="266"/>
                    </a:cubicBezTo>
                    <a:close/>
                    <a:moveTo>
                      <a:pt x="7847" y="1"/>
                    </a:moveTo>
                    <a:cubicBezTo>
                      <a:pt x="7787" y="1"/>
                      <a:pt x="7728" y="3"/>
                      <a:pt x="7669" y="9"/>
                    </a:cubicBezTo>
                    <a:cubicBezTo>
                      <a:pt x="7233" y="50"/>
                      <a:pt x="6791" y="115"/>
                      <a:pt x="6359" y="203"/>
                    </a:cubicBezTo>
                    <a:cubicBezTo>
                      <a:pt x="4851" y="518"/>
                      <a:pt x="3571" y="1269"/>
                      <a:pt x="2476" y="2329"/>
                    </a:cubicBezTo>
                    <a:cubicBezTo>
                      <a:pt x="1742" y="3041"/>
                      <a:pt x="1128" y="3851"/>
                      <a:pt x="692" y="4782"/>
                    </a:cubicBezTo>
                    <a:cubicBezTo>
                      <a:pt x="504" y="5189"/>
                      <a:pt x="303" y="5590"/>
                      <a:pt x="209" y="6032"/>
                    </a:cubicBezTo>
                    <a:cubicBezTo>
                      <a:pt x="42" y="6832"/>
                      <a:pt x="1" y="7636"/>
                      <a:pt x="115" y="8452"/>
                    </a:cubicBezTo>
                    <a:cubicBezTo>
                      <a:pt x="250" y="9389"/>
                      <a:pt x="485" y="10296"/>
                      <a:pt x="938" y="11134"/>
                    </a:cubicBezTo>
                    <a:cubicBezTo>
                      <a:pt x="1365" y="11924"/>
                      <a:pt x="1885" y="12642"/>
                      <a:pt x="2570" y="13231"/>
                    </a:cubicBezTo>
                    <a:cubicBezTo>
                      <a:pt x="2912" y="13526"/>
                      <a:pt x="3309" y="13735"/>
                      <a:pt x="3700" y="13956"/>
                    </a:cubicBezTo>
                    <a:cubicBezTo>
                      <a:pt x="4927" y="14641"/>
                      <a:pt x="6257" y="14925"/>
                      <a:pt x="7648" y="14956"/>
                    </a:cubicBezTo>
                    <a:cubicBezTo>
                      <a:pt x="7666" y="14956"/>
                      <a:pt x="7684" y="14957"/>
                      <a:pt x="7702" y="14957"/>
                    </a:cubicBezTo>
                    <a:cubicBezTo>
                      <a:pt x="7940" y="14957"/>
                      <a:pt x="8176" y="14933"/>
                      <a:pt x="8413" y="14925"/>
                    </a:cubicBezTo>
                    <a:cubicBezTo>
                      <a:pt x="8413" y="14930"/>
                      <a:pt x="8413" y="14932"/>
                      <a:pt x="8418" y="14934"/>
                    </a:cubicBezTo>
                    <a:cubicBezTo>
                      <a:pt x="8548" y="14923"/>
                      <a:pt x="8679" y="14919"/>
                      <a:pt x="8806" y="14901"/>
                    </a:cubicBezTo>
                    <a:cubicBezTo>
                      <a:pt x="9424" y="14815"/>
                      <a:pt x="10001" y="14592"/>
                      <a:pt x="10574" y="14361"/>
                    </a:cubicBezTo>
                    <a:cubicBezTo>
                      <a:pt x="10963" y="14205"/>
                      <a:pt x="11347" y="14033"/>
                      <a:pt x="11697" y="13796"/>
                    </a:cubicBezTo>
                    <a:cubicBezTo>
                      <a:pt x="12198" y="13450"/>
                      <a:pt x="12661" y="13060"/>
                      <a:pt x="13082" y="12620"/>
                    </a:cubicBezTo>
                    <a:cubicBezTo>
                      <a:pt x="13164" y="12534"/>
                      <a:pt x="13232" y="12427"/>
                      <a:pt x="13324" y="12356"/>
                    </a:cubicBezTo>
                    <a:cubicBezTo>
                      <a:pt x="13518" y="12211"/>
                      <a:pt x="13659" y="12018"/>
                      <a:pt x="13792" y="11822"/>
                    </a:cubicBezTo>
                    <a:cubicBezTo>
                      <a:pt x="14369" y="10971"/>
                      <a:pt x="14774" y="10038"/>
                      <a:pt x="15055" y="9050"/>
                    </a:cubicBezTo>
                    <a:cubicBezTo>
                      <a:pt x="15267" y="8303"/>
                      <a:pt x="15288" y="7538"/>
                      <a:pt x="15278" y="6775"/>
                    </a:cubicBezTo>
                    <a:cubicBezTo>
                      <a:pt x="15271" y="6406"/>
                      <a:pt x="15198" y="6030"/>
                      <a:pt x="15116" y="5666"/>
                    </a:cubicBezTo>
                    <a:cubicBezTo>
                      <a:pt x="14787" y="4201"/>
                      <a:pt x="14081" y="2938"/>
                      <a:pt x="12996" y="1897"/>
                    </a:cubicBezTo>
                    <a:cubicBezTo>
                      <a:pt x="12626" y="1541"/>
                      <a:pt x="12243" y="1183"/>
                      <a:pt x="11769" y="964"/>
                    </a:cubicBezTo>
                    <a:cubicBezTo>
                      <a:pt x="11388" y="788"/>
                      <a:pt x="10999" y="622"/>
                      <a:pt x="10607" y="477"/>
                    </a:cubicBezTo>
                    <a:cubicBezTo>
                      <a:pt x="9911" y="221"/>
                      <a:pt x="9189" y="80"/>
                      <a:pt x="8448" y="37"/>
                    </a:cubicBezTo>
                    <a:cubicBezTo>
                      <a:pt x="8248" y="26"/>
                      <a:pt x="8046" y="1"/>
                      <a:pt x="7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7"/>
              <p:cNvSpPr/>
              <p:nvPr/>
            </p:nvSpPr>
            <p:spPr>
              <a:xfrm>
                <a:off x="3870375" y="3731650"/>
                <a:ext cx="367475" cy="359900"/>
              </a:xfrm>
              <a:custGeom>
                <a:rect b="b" l="l" r="r" t="t"/>
                <a:pathLst>
                  <a:path extrusionOk="0" h="14396" w="14699">
                    <a:moveTo>
                      <a:pt x="7593" y="1"/>
                    </a:moveTo>
                    <a:cubicBezTo>
                      <a:pt x="7353" y="1"/>
                      <a:pt x="7113" y="16"/>
                      <a:pt x="6872" y="53"/>
                    </a:cubicBezTo>
                    <a:cubicBezTo>
                      <a:pt x="5762" y="220"/>
                      <a:pt x="4708" y="554"/>
                      <a:pt x="3746" y="1147"/>
                    </a:cubicBezTo>
                    <a:cubicBezTo>
                      <a:pt x="3437" y="1337"/>
                      <a:pt x="3118" y="1520"/>
                      <a:pt x="2846" y="1755"/>
                    </a:cubicBezTo>
                    <a:cubicBezTo>
                      <a:pt x="2089" y="2407"/>
                      <a:pt x="1453" y="3164"/>
                      <a:pt x="923" y="4013"/>
                    </a:cubicBezTo>
                    <a:cubicBezTo>
                      <a:pt x="285" y="5041"/>
                      <a:pt x="0" y="6166"/>
                      <a:pt x="8" y="7363"/>
                    </a:cubicBezTo>
                    <a:cubicBezTo>
                      <a:pt x="12" y="7976"/>
                      <a:pt x="115" y="8584"/>
                      <a:pt x="264" y="9179"/>
                    </a:cubicBezTo>
                    <a:cubicBezTo>
                      <a:pt x="553" y="10335"/>
                      <a:pt x="1117" y="11348"/>
                      <a:pt x="1897" y="12242"/>
                    </a:cubicBezTo>
                    <a:cubicBezTo>
                      <a:pt x="2060" y="12430"/>
                      <a:pt x="2238" y="12615"/>
                      <a:pt x="2437" y="12760"/>
                    </a:cubicBezTo>
                    <a:cubicBezTo>
                      <a:pt x="3169" y="13286"/>
                      <a:pt x="3957" y="13711"/>
                      <a:pt x="4812" y="13991"/>
                    </a:cubicBezTo>
                    <a:cubicBezTo>
                      <a:pt x="5539" y="14231"/>
                      <a:pt x="6289" y="14345"/>
                      <a:pt x="7050" y="14384"/>
                    </a:cubicBezTo>
                    <a:cubicBezTo>
                      <a:pt x="7190" y="14392"/>
                      <a:pt x="7329" y="14395"/>
                      <a:pt x="7467" y="14395"/>
                    </a:cubicBezTo>
                    <a:cubicBezTo>
                      <a:pt x="8110" y="14395"/>
                      <a:pt x="8742" y="14312"/>
                      <a:pt x="9364" y="14102"/>
                    </a:cubicBezTo>
                    <a:cubicBezTo>
                      <a:pt x="10330" y="13775"/>
                      <a:pt x="11247" y="13367"/>
                      <a:pt x="12004" y="12668"/>
                    </a:cubicBezTo>
                    <a:cubicBezTo>
                      <a:pt x="12347" y="12353"/>
                      <a:pt x="12707" y="12048"/>
                      <a:pt x="13000" y="11690"/>
                    </a:cubicBezTo>
                    <a:cubicBezTo>
                      <a:pt x="13395" y="11203"/>
                      <a:pt x="13698" y="10642"/>
                      <a:pt x="13953" y="10067"/>
                    </a:cubicBezTo>
                    <a:cubicBezTo>
                      <a:pt x="14401" y="9055"/>
                      <a:pt x="14698" y="8003"/>
                      <a:pt x="14670" y="6964"/>
                    </a:cubicBezTo>
                    <a:cubicBezTo>
                      <a:pt x="14694" y="6501"/>
                      <a:pt x="14643" y="6131"/>
                      <a:pt x="14571" y="5763"/>
                    </a:cubicBezTo>
                    <a:cubicBezTo>
                      <a:pt x="14242" y="4085"/>
                      <a:pt x="13426" y="2684"/>
                      <a:pt x="12171" y="1532"/>
                    </a:cubicBezTo>
                    <a:cubicBezTo>
                      <a:pt x="11950" y="1331"/>
                      <a:pt x="11713" y="1131"/>
                      <a:pt x="11447" y="1000"/>
                    </a:cubicBezTo>
                    <a:cubicBezTo>
                      <a:pt x="10598" y="580"/>
                      <a:pt x="9716" y="237"/>
                      <a:pt x="8769" y="98"/>
                    </a:cubicBezTo>
                    <a:cubicBezTo>
                      <a:pt x="8377" y="42"/>
                      <a:pt x="7985" y="1"/>
                      <a:pt x="75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7"/>
              <p:cNvSpPr/>
              <p:nvPr/>
            </p:nvSpPr>
            <p:spPr>
              <a:xfrm>
                <a:off x="4074550" y="3845175"/>
                <a:ext cx="158075" cy="135800"/>
              </a:xfrm>
              <a:custGeom>
                <a:rect b="b" l="l" r="r" t="t"/>
                <a:pathLst>
                  <a:path extrusionOk="0" h="5432" w="6323">
                    <a:moveTo>
                      <a:pt x="5140" y="313"/>
                    </a:moveTo>
                    <a:cubicBezTo>
                      <a:pt x="5410" y="313"/>
                      <a:pt x="5530" y="409"/>
                      <a:pt x="5641" y="684"/>
                    </a:cubicBezTo>
                    <a:cubicBezTo>
                      <a:pt x="5879" y="1281"/>
                      <a:pt x="6003" y="1950"/>
                      <a:pt x="5991" y="2699"/>
                    </a:cubicBezTo>
                    <a:cubicBezTo>
                      <a:pt x="5991" y="3231"/>
                      <a:pt x="5913" y="3861"/>
                      <a:pt x="5678" y="4458"/>
                    </a:cubicBezTo>
                    <a:cubicBezTo>
                      <a:pt x="5625" y="4598"/>
                      <a:pt x="5561" y="4733"/>
                      <a:pt x="5484" y="4855"/>
                    </a:cubicBezTo>
                    <a:cubicBezTo>
                      <a:pt x="5359" y="5054"/>
                      <a:pt x="5239" y="5142"/>
                      <a:pt x="5062" y="5142"/>
                    </a:cubicBezTo>
                    <a:cubicBezTo>
                      <a:pt x="5001" y="5142"/>
                      <a:pt x="4932" y="5132"/>
                      <a:pt x="4853" y="5111"/>
                    </a:cubicBezTo>
                    <a:cubicBezTo>
                      <a:pt x="4643" y="5060"/>
                      <a:pt x="4438" y="4988"/>
                      <a:pt x="4242" y="4904"/>
                    </a:cubicBezTo>
                    <a:cubicBezTo>
                      <a:pt x="3196" y="4448"/>
                      <a:pt x="2175" y="3951"/>
                      <a:pt x="1214" y="3333"/>
                    </a:cubicBezTo>
                    <a:cubicBezTo>
                      <a:pt x="1030" y="3217"/>
                      <a:pt x="860" y="3067"/>
                      <a:pt x="690" y="2930"/>
                    </a:cubicBezTo>
                    <a:cubicBezTo>
                      <a:pt x="629" y="2879"/>
                      <a:pt x="573" y="2818"/>
                      <a:pt x="522" y="2758"/>
                    </a:cubicBezTo>
                    <a:cubicBezTo>
                      <a:pt x="267" y="2464"/>
                      <a:pt x="283" y="2318"/>
                      <a:pt x="598" y="2099"/>
                    </a:cubicBezTo>
                    <a:cubicBezTo>
                      <a:pt x="717" y="2014"/>
                      <a:pt x="839" y="1930"/>
                      <a:pt x="972" y="1868"/>
                    </a:cubicBezTo>
                    <a:cubicBezTo>
                      <a:pt x="1850" y="1471"/>
                      <a:pt x="2726" y="1070"/>
                      <a:pt x="3612" y="694"/>
                    </a:cubicBezTo>
                    <a:cubicBezTo>
                      <a:pt x="4056" y="506"/>
                      <a:pt x="4518" y="367"/>
                      <a:pt x="5003" y="322"/>
                    </a:cubicBezTo>
                    <a:cubicBezTo>
                      <a:pt x="5021" y="322"/>
                      <a:pt x="5038" y="319"/>
                      <a:pt x="5054" y="315"/>
                    </a:cubicBezTo>
                    <a:cubicBezTo>
                      <a:pt x="5084" y="314"/>
                      <a:pt x="5113" y="313"/>
                      <a:pt x="5140" y="313"/>
                    </a:cubicBezTo>
                    <a:close/>
                    <a:moveTo>
                      <a:pt x="5120" y="1"/>
                    </a:moveTo>
                    <a:cubicBezTo>
                      <a:pt x="5088" y="1"/>
                      <a:pt x="5057" y="2"/>
                      <a:pt x="5027" y="6"/>
                    </a:cubicBezTo>
                    <a:cubicBezTo>
                      <a:pt x="4774" y="43"/>
                      <a:pt x="4518" y="74"/>
                      <a:pt x="4274" y="146"/>
                    </a:cubicBezTo>
                    <a:cubicBezTo>
                      <a:pt x="3033" y="504"/>
                      <a:pt x="1879" y="1081"/>
                      <a:pt x="725" y="1651"/>
                    </a:cubicBezTo>
                    <a:cubicBezTo>
                      <a:pt x="532" y="1748"/>
                      <a:pt x="359" y="1899"/>
                      <a:pt x="199" y="2048"/>
                    </a:cubicBezTo>
                    <a:cubicBezTo>
                      <a:pt x="35" y="2198"/>
                      <a:pt x="1" y="2396"/>
                      <a:pt x="86" y="2611"/>
                    </a:cubicBezTo>
                    <a:cubicBezTo>
                      <a:pt x="160" y="2795"/>
                      <a:pt x="264" y="2959"/>
                      <a:pt x="414" y="3082"/>
                    </a:cubicBezTo>
                    <a:cubicBezTo>
                      <a:pt x="680" y="3302"/>
                      <a:pt x="942" y="3528"/>
                      <a:pt x="1236" y="3710"/>
                    </a:cubicBezTo>
                    <a:cubicBezTo>
                      <a:pt x="2122" y="4258"/>
                      <a:pt x="3047" y="4724"/>
                      <a:pt x="4004" y="5132"/>
                    </a:cubicBezTo>
                    <a:cubicBezTo>
                      <a:pt x="4246" y="5234"/>
                      <a:pt x="4500" y="5328"/>
                      <a:pt x="4755" y="5395"/>
                    </a:cubicBezTo>
                    <a:cubicBezTo>
                      <a:pt x="4849" y="5419"/>
                      <a:pt x="4939" y="5431"/>
                      <a:pt x="5024" y="5431"/>
                    </a:cubicBezTo>
                    <a:cubicBezTo>
                      <a:pt x="5341" y="5431"/>
                      <a:pt x="5598" y="5268"/>
                      <a:pt x="5778" y="4956"/>
                    </a:cubicBezTo>
                    <a:cubicBezTo>
                      <a:pt x="5852" y="4831"/>
                      <a:pt x="5913" y="4692"/>
                      <a:pt x="5964" y="4557"/>
                    </a:cubicBezTo>
                    <a:cubicBezTo>
                      <a:pt x="6208" y="3922"/>
                      <a:pt x="6290" y="3259"/>
                      <a:pt x="6322" y="2584"/>
                    </a:cubicBezTo>
                    <a:cubicBezTo>
                      <a:pt x="6292" y="2290"/>
                      <a:pt x="6282" y="1997"/>
                      <a:pt x="6226" y="1703"/>
                    </a:cubicBezTo>
                    <a:cubicBezTo>
                      <a:pt x="6142" y="1222"/>
                      <a:pt x="6036" y="749"/>
                      <a:pt x="5778" y="319"/>
                    </a:cubicBezTo>
                    <a:cubicBezTo>
                      <a:pt x="5678" y="150"/>
                      <a:pt x="5541" y="68"/>
                      <a:pt x="5365" y="29"/>
                    </a:cubicBezTo>
                    <a:cubicBezTo>
                      <a:pt x="5285" y="13"/>
                      <a:pt x="5201" y="1"/>
                      <a:pt x="5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7"/>
              <p:cNvSpPr/>
              <p:nvPr/>
            </p:nvSpPr>
            <p:spPr>
              <a:xfrm>
                <a:off x="4081200" y="3852975"/>
                <a:ext cx="143450" cy="120775"/>
              </a:xfrm>
              <a:custGeom>
                <a:rect b="b" l="l" r="r" t="t"/>
                <a:pathLst>
                  <a:path extrusionOk="0" h="4831" w="5738">
                    <a:moveTo>
                      <a:pt x="4874" y="1"/>
                    </a:moveTo>
                    <a:cubicBezTo>
                      <a:pt x="4847" y="1"/>
                      <a:pt x="4818" y="2"/>
                      <a:pt x="4788" y="3"/>
                    </a:cubicBezTo>
                    <a:cubicBezTo>
                      <a:pt x="4772" y="7"/>
                      <a:pt x="4755" y="10"/>
                      <a:pt x="4737" y="10"/>
                    </a:cubicBezTo>
                    <a:cubicBezTo>
                      <a:pt x="4252" y="55"/>
                      <a:pt x="3790" y="194"/>
                      <a:pt x="3346" y="382"/>
                    </a:cubicBezTo>
                    <a:cubicBezTo>
                      <a:pt x="2460" y="758"/>
                      <a:pt x="1584" y="1159"/>
                      <a:pt x="706" y="1556"/>
                    </a:cubicBezTo>
                    <a:cubicBezTo>
                      <a:pt x="573" y="1618"/>
                      <a:pt x="451" y="1702"/>
                      <a:pt x="332" y="1787"/>
                    </a:cubicBezTo>
                    <a:cubicBezTo>
                      <a:pt x="17" y="2006"/>
                      <a:pt x="1" y="2152"/>
                      <a:pt x="256" y="2446"/>
                    </a:cubicBezTo>
                    <a:cubicBezTo>
                      <a:pt x="307" y="2506"/>
                      <a:pt x="363" y="2567"/>
                      <a:pt x="424" y="2618"/>
                    </a:cubicBezTo>
                    <a:cubicBezTo>
                      <a:pt x="594" y="2755"/>
                      <a:pt x="764" y="2905"/>
                      <a:pt x="948" y="3021"/>
                    </a:cubicBezTo>
                    <a:cubicBezTo>
                      <a:pt x="1909" y="3639"/>
                      <a:pt x="2930" y="4136"/>
                      <a:pt x="3976" y="4592"/>
                    </a:cubicBezTo>
                    <a:cubicBezTo>
                      <a:pt x="4172" y="4676"/>
                      <a:pt x="4377" y="4748"/>
                      <a:pt x="4587" y="4799"/>
                    </a:cubicBezTo>
                    <a:cubicBezTo>
                      <a:pt x="4666" y="4820"/>
                      <a:pt x="4735" y="4830"/>
                      <a:pt x="4796" y="4830"/>
                    </a:cubicBezTo>
                    <a:cubicBezTo>
                      <a:pt x="4973" y="4830"/>
                      <a:pt x="5093" y="4742"/>
                      <a:pt x="5218" y="4543"/>
                    </a:cubicBezTo>
                    <a:cubicBezTo>
                      <a:pt x="5295" y="4421"/>
                      <a:pt x="5359" y="4286"/>
                      <a:pt x="5412" y="4146"/>
                    </a:cubicBezTo>
                    <a:cubicBezTo>
                      <a:pt x="5647" y="3549"/>
                      <a:pt x="5725" y="2919"/>
                      <a:pt x="5725" y="2387"/>
                    </a:cubicBezTo>
                    <a:cubicBezTo>
                      <a:pt x="5737" y="1638"/>
                      <a:pt x="5613" y="969"/>
                      <a:pt x="5375" y="372"/>
                    </a:cubicBezTo>
                    <a:cubicBezTo>
                      <a:pt x="5264" y="97"/>
                      <a:pt x="5144" y="1"/>
                      <a:pt x="48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7"/>
              <p:cNvSpPr/>
              <p:nvPr/>
            </p:nvSpPr>
            <p:spPr>
              <a:xfrm>
                <a:off x="4148125" y="3880925"/>
                <a:ext cx="16625" cy="15550"/>
              </a:xfrm>
              <a:custGeom>
                <a:rect b="b" l="l" r="r" t="t"/>
                <a:pathLst>
                  <a:path extrusionOk="0" h="622" w="665">
                    <a:moveTo>
                      <a:pt x="375" y="0"/>
                    </a:moveTo>
                    <a:cubicBezTo>
                      <a:pt x="194" y="0"/>
                      <a:pt x="32" y="156"/>
                      <a:pt x="14" y="356"/>
                    </a:cubicBezTo>
                    <a:cubicBezTo>
                      <a:pt x="0" y="509"/>
                      <a:pt x="100" y="621"/>
                      <a:pt x="235" y="621"/>
                    </a:cubicBezTo>
                    <a:cubicBezTo>
                      <a:pt x="261" y="621"/>
                      <a:pt x="288" y="617"/>
                      <a:pt x="317" y="608"/>
                    </a:cubicBezTo>
                    <a:cubicBezTo>
                      <a:pt x="460" y="559"/>
                      <a:pt x="560" y="459"/>
                      <a:pt x="607" y="318"/>
                    </a:cubicBezTo>
                    <a:cubicBezTo>
                      <a:pt x="665" y="152"/>
                      <a:pt x="558" y="7"/>
                      <a:pt x="382" y="0"/>
                    </a:cubicBezTo>
                    <a:cubicBezTo>
                      <a:pt x="380" y="0"/>
                      <a:pt x="378" y="0"/>
                      <a:pt x="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7"/>
              <p:cNvSpPr/>
              <p:nvPr/>
            </p:nvSpPr>
            <p:spPr>
              <a:xfrm>
                <a:off x="4177575" y="3924925"/>
                <a:ext cx="17825" cy="13000"/>
              </a:xfrm>
              <a:custGeom>
                <a:rect b="b" l="l" r="r" t="t"/>
                <a:pathLst>
                  <a:path extrusionOk="0" h="520" w="713">
                    <a:moveTo>
                      <a:pt x="266" y="0"/>
                    </a:moveTo>
                    <a:cubicBezTo>
                      <a:pt x="194" y="0"/>
                      <a:pt x="123" y="14"/>
                      <a:pt x="61" y="47"/>
                    </a:cubicBezTo>
                    <a:cubicBezTo>
                      <a:pt x="0" y="108"/>
                      <a:pt x="27" y="192"/>
                      <a:pt x="68" y="266"/>
                    </a:cubicBezTo>
                    <a:cubicBezTo>
                      <a:pt x="141" y="407"/>
                      <a:pt x="256" y="489"/>
                      <a:pt x="411" y="516"/>
                    </a:cubicBezTo>
                    <a:cubicBezTo>
                      <a:pt x="429" y="518"/>
                      <a:pt x="445" y="520"/>
                      <a:pt x="462" y="520"/>
                    </a:cubicBezTo>
                    <a:cubicBezTo>
                      <a:pt x="543" y="520"/>
                      <a:pt x="613" y="485"/>
                      <a:pt x="661" y="407"/>
                    </a:cubicBezTo>
                    <a:cubicBezTo>
                      <a:pt x="712" y="321"/>
                      <a:pt x="696" y="231"/>
                      <a:pt x="640" y="151"/>
                    </a:cubicBezTo>
                    <a:cubicBezTo>
                      <a:pt x="580" y="67"/>
                      <a:pt x="422" y="0"/>
                      <a:pt x="2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7"/>
              <p:cNvSpPr/>
              <p:nvPr/>
            </p:nvSpPr>
            <p:spPr>
              <a:xfrm>
                <a:off x="4180175" y="3884125"/>
                <a:ext cx="19550" cy="12200"/>
              </a:xfrm>
              <a:custGeom>
                <a:rect b="b" l="l" r="r" t="t"/>
                <a:pathLst>
                  <a:path extrusionOk="0" h="488" w="782">
                    <a:moveTo>
                      <a:pt x="453" y="1"/>
                    </a:moveTo>
                    <a:cubicBezTo>
                      <a:pt x="324" y="1"/>
                      <a:pt x="172" y="56"/>
                      <a:pt x="103" y="138"/>
                    </a:cubicBezTo>
                    <a:cubicBezTo>
                      <a:pt x="0" y="259"/>
                      <a:pt x="45" y="415"/>
                      <a:pt x="199" y="460"/>
                    </a:cubicBezTo>
                    <a:cubicBezTo>
                      <a:pt x="260" y="474"/>
                      <a:pt x="322" y="476"/>
                      <a:pt x="383" y="486"/>
                    </a:cubicBezTo>
                    <a:cubicBezTo>
                      <a:pt x="383" y="487"/>
                      <a:pt x="385" y="487"/>
                      <a:pt x="387" y="487"/>
                    </a:cubicBezTo>
                    <a:cubicBezTo>
                      <a:pt x="416" y="487"/>
                      <a:pt x="583" y="445"/>
                      <a:pt x="643" y="390"/>
                    </a:cubicBezTo>
                    <a:cubicBezTo>
                      <a:pt x="782" y="267"/>
                      <a:pt x="731" y="75"/>
                      <a:pt x="557" y="16"/>
                    </a:cubicBezTo>
                    <a:cubicBezTo>
                      <a:pt x="526" y="5"/>
                      <a:pt x="490" y="1"/>
                      <a:pt x="4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7"/>
              <p:cNvSpPr/>
              <p:nvPr/>
            </p:nvSpPr>
            <p:spPr>
              <a:xfrm>
                <a:off x="4132350" y="3917425"/>
                <a:ext cx="17375" cy="11800"/>
              </a:xfrm>
              <a:custGeom>
                <a:rect b="b" l="l" r="r" t="t"/>
                <a:pathLst>
                  <a:path extrusionOk="0" h="472" w="695">
                    <a:moveTo>
                      <a:pt x="226" y="0"/>
                    </a:moveTo>
                    <a:cubicBezTo>
                      <a:pt x="154" y="0"/>
                      <a:pt x="90" y="15"/>
                      <a:pt x="50" y="54"/>
                    </a:cubicBezTo>
                    <a:cubicBezTo>
                      <a:pt x="0" y="144"/>
                      <a:pt x="35" y="222"/>
                      <a:pt x="90" y="290"/>
                    </a:cubicBezTo>
                    <a:cubicBezTo>
                      <a:pt x="172" y="392"/>
                      <a:pt x="285" y="443"/>
                      <a:pt x="410" y="468"/>
                    </a:cubicBezTo>
                    <a:cubicBezTo>
                      <a:pt x="427" y="470"/>
                      <a:pt x="444" y="472"/>
                      <a:pt x="460" y="472"/>
                    </a:cubicBezTo>
                    <a:cubicBezTo>
                      <a:pt x="538" y="472"/>
                      <a:pt x="601" y="442"/>
                      <a:pt x="645" y="369"/>
                    </a:cubicBezTo>
                    <a:cubicBezTo>
                      <a:pt x="694" y="290"/>
                      <a:pt x="684" y="177"/>
                      <a:pt x="598" y="110"/>
                    </a:cubicBezTo>
                    <a:cubicBezTo>
                      <a:pt x="534" y="59"/>
                      <a:pt x="366"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7"/>
              <p:cNvSpPr/>
              <p:nvPr/>
            </p:nvSpPr>
            <p:spPr>
              <a:xfrm>
                <a:off x="4106525" y="3898600"/>
                <a:ext cx="18125" cy="10050"/>
              </a:xfrm>
              <a:custGeom>
                <a:rect b="b" l="l" r="r" t="t"/>
                <a:pathLst>
                  <a:path extrusionOk="0" h="402" w="725">
                    <a:moveTo>
                      <a:pt x="369" y="0"/>
                    </a:moveTo>
                    <a:cubicBezTo>
                      <a:pt x="343" y="0"/>
                      <a:pt x="318" y="2"/>
                      <a:pt x="293" y="5"/>
                    </a:cubicBezTo>
                    <a:cubicBezTo>
                      <a:pt x="129" y="24"/>
                      <a:pt x="0" y="153"/>
                      <a:pt x="17" y="273"/>
                    </a:cubicBezTo>
                    <a:cubicBezTo>
                      <a:pt x="27" y="355"/>
                      <a:pt x="290" y="401"/>
                      <a:pt x="454" y="401"/>
                    </a:cubicBezTo>
                    <a:cubicBezTo>
                      <a:pt x="511" y="401"/>
                      <a:pt x="556" y="396"/>
                      <a:pt x="573" y="384"/>
                    </a:cubicBezTo>
                    <a:cubicBezTo>
                      <a:pt x="725" y="280"/>
                      <a:pt x="700" y="87"/>
                      <a:pt x="526" y="26"/>
                    </a:cubicBezTo>
                    <a:cubicBezTo>
                      <a:pt x="478" y="8"/>
                      <a:pt x="423" y="0"/>
                      <a:pt x="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7"/>
              <p:cNvSpPr/>
              <p:nvPr/>
            </p:nvSpPr>
            <p:spPr>
              <a:xfrm>
                <a:off x="4051125" y="3925125"/>
                <a:ext cx="148975" cy="149350"/>
              </a:xfrm>
              <a:custGeom>
                <a:rect b="b" l="l" r="r" t="t"/>
                <a:pathLst>
                  <a:path extrusionOk="0" h="5974" w="5959">
                    <a:moveTo>
                      <a:pt x="537" y="338"/>
                    </a:moveTo>
                    <a:cubicBezTo>
                      <a:pt x="560" y="338"/>
                      <a:pt x="586" y="341"/>
                      <a:pt x="614" y="346"/>
                    </a:cubicBezTo>
                    <a:cubicBezTo>
                      <a:pt x="809" y="381"/>
                      <a:pt x="1007" y="420"/>
                      <a:pt x="1181" y="508"/>
                    </a:cubicBezTo>
                    <a:cubicBezTo>
                      <a:pt x="1764" y="798"/>
                      <a:pt x="2337" y="1111"/>
                      <a:pt x="2912" y="1418"/>
                    </a:cubicBezTo>
                    <a:cubicBezTo>
                      <a:pt x="3227" y="1586"/>
                      <a:pt x="3542" y="1756"/>
                      <a:pt x="3857" y="1925"/>
                    </a:cubicBezTo>
                    <a:cubicBezTo>
                      <a:pt x="4371" y="2206"/>
                      <a:pt x="4862" y="2525"/>
                      <a:pt x="5281" y="2936"/>
                    </a:cubicBezTo>
                    <a:cubicBezTo>
                      <a:pt x="5381" y="3036"/>
                      <a:pt x="5465" y="3151"/>
                      <a:pt x="5545" y="3270"/>
                    </a:cubicBezTo>
                    <a:cubicBezTo>
                      <a:pt x="5639" y="3409"/>
                      <a:pt x="5639" y="3464"/>
                      <a:pt x="5525" y="3587"/>
                    </a:cubicBezTo>
                    <a:cubicBezTo>
                      <a:pt x="5326" y="3797"/>
                      <a:pt x="5132" y="4014"/>
                      <a:pt x="4911" y="4196"/>
                    </a:cubicBezTo>
                    <a:cubicBezTo>
                      <a:pt x="4168" y="4796"/>
                      <a:pt x="3335" y="5240"/>
                      <a:pt x="2437" y="5565"/>
                    </a:cubicBezTo>
                    <a:cubicBezTo>
                      <a:pt x="2284" y="5618"/>
                      <a:pt x="2120" y="5655"/>
                      <a:pt x="1956" y="5673"/>
                    </a:cubicBezTo>
                    <a:cubicBezTo>
                      <a:pt x="1916" y="5678"/>
                      <a:pt x="1879" y="5680"/>
                      <a:pt x="1844" y="5680"/>
                    </a:cubicBezTo>
                    <a:cubicBezTo>
                      <a:pt x="1618" y="5680"/>
                      <a:pt x="1503" y="5590"/>
                      <a:pt x="1404" y="5381"/>
                    </a:cubicBezTo>
                    <a:cubicBezTo>
                      <a:pt x="1363" y="5301"/>
                      <a:pt x="1322" y="5217"/>
                      <a:pt x="1294" y="5133"/>
                    </a:cubicBezTo>
                    <a:cubicBezTo>
                      <a:pt x="933" y="4063"/>
                      <a:pt x="596" y="2985"/>
                      <a:pt x="381" y="1874"/>
                    </a:cubicBezTo>
                    <a:cubicBezTo>
                      <a:pt x="330" y="1596"/>
                      <a:pt x="307" y="702"/>
                      <a:pt x="338" y="542"/>
                    </a:cubicBezTo>
                    <a:cubicBezTo>
                      <a:pt x="365" y="403"/>
                      <a:pt x="421" y="338"/>
                      <a:pt x="537" y="338"/>
                    </a:cubicBezTo>
                    <a:close/>
                    <a:moveTo>
                      <a:pt x="530" y="0"/>
                    </a:moveTo>
                    <a:cubicBezTo>
                      <a:pt x="400" y="0"/>
                      <a:pt x="288" y="54"/>
                      <a:pt x="201" y="164"/>
                    </a:cubicBezTo>
                    <a:cubicBezTo>
                      <a:pt x="131" y="252"/>
                      <a:pt x="68" y="354"/>
                      <a:pt x="43" y="458"/>
                    </a:cubicBezTo>
                    <a:cubicBezTo>
                      <a:pt x="1" y="636"/>
                      <a:pt x="13" y="1578"/>
                      <a:pt x="68" y="1856"/>
                    </a:cubicBezTo>
                    <a:cubicBezTo>
                      <a:pt x="273" y="2950"/>
                      <a:pt x="604" y="4012"/>
                      <a:pt x="954" y="5068"/>
                    </a:cubicBezTo>
                    <a:cubicBezTo>
                      <a:pt x="1007" y="5230"/>
                      <a:pt x="1081" y="5387"/>
                      <a:pt x="1159" y="5536"/>
                    </a:cubicBezTo>
                    <a:cubicBezTo>
                      <a:pt x="1292" y="5802"/>
                      <a:pt x="1525" y="5935"/>
                      <a:pt x="1811" y="5966"/>
                    </a:cubicBezTo>
                    <a:cubicBezTo>
                      <a:pt x="1853" y="5971"/>
                      <a:pt x="1895" y="5973"/>
                      <a:pt x="1937" y="5973"/>
                    </a:cubicBezTo>
                    <a:cubicBezTo>
                      <a:pt x="2019" y="5973"/>
                      <a:pt x="2102" y="5965"/>
                      <a:pt x="2181" y="5950"/>
                    </a:cubicBezTo>
                    <a:cubicBezTo>
                      <a:pt x="2621" y="5870"/>
                      <a:pt x="3024" y="5690"/>
                      <a:pt x="3419" y="5489"/>
                    </a:cubicBezTo>
                    <a:cubicBezTo>
                      <a:pt x="4319" y="5031"/>
                      <a:pt x="5173" y="4509"/>
                      <a:pt x="5809" y="3699"/>
                    </a:cubicBezTo>
                    <a:cubicBezTo>
                      <a:pt x="5917" y="3562"/>
                      <a:pt x="5958" y="3425"/>
                      <a:pt x="5885" y="3276"/>
                    </a:cubicBezTo>
                    <a:cubicBezTo>
                      <a:pt x="5805" y="3116"/>
                      <a:pt x="5711" y="2956"/>
                      <a:pt x="5594" y="2821"/>
                    </a:cubicBezTo>
                    <a:cubicBezTo>
                      <a:pt x="5334" y="2517"/>
                      <a:pt x="5025" y="2267"/>
                      <a:pt x="4682" y="2062"/>
                    </a:cubicBezTo>
                    <a:cubicBezTo>
                      <a:pt x="4246" y="1801"/>
                      <a:pt x="3794" y="1557"/>
                      <a:pt x="3348" y="1312"/>
                    </a:cubicBezTo>
                    <a:cubicBezTo>
                      <a:pt x="2763" y="990"/>
                      <a:pt x="2173" y="673"/>
                      <a:pt x="1582" y="356"/>
                    </a:cubicBezTo>
                    <a:cubicBezTo>
                      <a:pt x="1292" y="201"/>
                      <a:pt x="978" y="94"/>
                      <a:pt x="659" y="16"/>
                    </a:cubicBezTo>
                    <a:cubicBezTo>
                      <a:pt x="615" y="6"/>
                      <a:pt x="571" y="0"/>
                      <a:pt x="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7"/>
              <p:cNvSpPr/>
              <p:nvPr/>
            </p:nvSpPr>
            <p:spPr>
              <a:xfrm>
                <a:off x="4058800" y="3933575"/>
                <a:ext cx="133325" cy="133550"/>
              </a:xfrm>
              <a:custGeom>
                <a:rect b="b" l="l" r="r" t="t"/>
                <a:pathLst>
                  <a:path extrusionOk="0" h="5342" w="5333">
                    <a:moveTo>
                      <a:pt x="230" y="0"/>
                    </a:moveTo>
                    <a:cubicBezTo>
                      <a:pt x="114" y="0"/>
                      <a:pt x="58" y="65"/>
                      <a:pt x="31" y="204"/>
                    </a:cubicBezTo>
                    <a:cubicBezTo>
                      <a:pt x="0" y="364"/>
                      <a:pt x="23" y="1258"/>
                      <a:pt x="74" y="1536"/>
                    </a:cubicBezTo>
                    <a:cubicBezTo>
                      <a:pt x="289" y="2647"/>
                      <a:pt x="626" y="3725"/>
                      <a:pt x="987" y="4795"/>
                    </a:cubicBezTo>
                    <a:cubicBezTo>
                      <a:pt x="1015" y="4879"/>
                      <a:pt x="1056" y="4963"/>
                      <a:pt x="1097" y="5043"/>
                    </a:cubicBezTo>
                    <a:cubicBezTo>
                      <a:pt x="1196" y="5252"/>
                      <a:pt x="1311" y="5342"/>
                      <a:pt x="1537" y="5342"/>
                    </a:cubicBezTo>
                    <a:cubicBezTo>
                      <a:pt x="1572" y="5342"/>
                      <a:pt x="1609" y="5340"/>
                      <a:pt x="1649" y="5335"/>
                    </a:cubicBezTo>
                    <a:cubicBezTo>
                      <a:pt x="1813" y="5317"/>
                      <a:pt x="1977" y="5280"/>
                      <a:pt x="2130" y="5227"/>
                    </a:cubicBezTo>
                    <a:cubicBezTo>
                      <a:pt x="3028" y="4902"/>
                      <a:pt x="3861" y="4458"/>
                      <a:pt x="4604" y="3858"/>
                    </a:cubicBezTo>
                    <a:cubicBezTo>
                      <a:pt x="4825" y="3676"/>
                      <a:pt x="5019" y="3459"/>
                      <a:pt x="5218" y="3249"/>
                    </a:cubicBezTo>
                    <a:cubicBezTo>
                      <a:pt x="5332" y="3126"/>
                      <a:pt x="5332" y="3071"/>
                      <a:pt x="5238" y="2932"/>
                    </a:cubicBezTo>
                    <a:cubicBezTo>
                      <a:pt x="5158" y="2813"/>
                      <a:pt x="5074" y="2698"/>
                      <a:pt x="4974" y="2598"/>
                    </a:cubicBezTo>
                    <a:cubicBezTo>
                      <a:pt x="4555" y="2187"/>
                      <a:pt x="4064" y="1868"/>
                      <a:pt x="3550" y="1587"/>
                    </a:cubicBezTo>
                    <a:cubicBezTo>
                      <a:pt x="3235" y="1418"/>
                      <a:pt x="2920" y="1248"/>
                      <a:pt x="2605" y="1080"/>
                    </a:cubicBezTo>
                    <a:cubicBezTo>
                      <a:pt x="2030" y="773"/>
                      <a:pt x="1457" y="460"/>
                      <a:pt x="874" y="170"/>
                    </a:cubicBezTo>
                    <a:cubicBezTo>
                      <a:pt x="700" y="82"/>
                      <a:pt x="502" y="43"/>
                      <a:pt x="307" y="8"/>
                    </a:cubicBezTo>
                    <a:cubicBezTo>
                      <a:pt x="279" y="3"/>
                      <a:pt x="253" y="0"/>
                      <a:pt x="2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7"/>
              <p:cNvSpPr/>
              <p:nvPr/>
            </p:nvSpPr>
            <p:spPr>
              <a:xfrm>
                <a:off x="4116850" y="4013075"/>
                <a:ext cx="14750" cy="18125"/>
              </a:xfrm>
              <a:custGeom>
                <a:rect b="b" l="l" r="r" t="t"/>
                <a:pathLst>
                  <a:path extrusionOk="0" h="725" w="590">
                    <a:moveTo>
                      <a:pt x="262" y="0"/>
                    </a:moveTo>
                    <a:cubicBezTo>
                      <a:pt x="191" y="0"/>
                      <a:pt x="127" y="42"/>
                      <a:pt x="84" y="122"/>
                    </a:cubicBezTo>
                    <a:cubicBezTo>
                      <a:pt x="1" y="279"/>
                      <a:pt x="35" y="429"/>
                      <a:pt x="115" y="574"/>
                    </a:cubicBezTo>
                    <a:cubicBezTo>
                      <a:pt x="168" y="672"/>
                      <a:pt x="254" y="725"/>
                      <a:pt x="345" y="725"/>
                    </a:cubicBezTo>
                    <a:cubicBezTo>
                      <a:pt x="367" y="725"/>
                      <a:pt x="389" y="722"/>
                      <a:pt x="412" y="715"/>
                    </a:cubicBezTo>
                    <a:cubicBezTo>
                      <a:pt x="508" y="686"/>
                      <a:pt x="586" y="572"/>
                      <a:pt x="588" y="449"/>
                    </a:cubicBezTo>
                    <a:cubicBezTo>
                      <a:pt x="590" y="304"/>
                      <a:pt x="506" y="124"/>
                      <a:pt x="399" y="50"/>
                    </a:cubicBezTo>
                    <a:cubicBezTo>
                      <a:pt x="353" y="16"/>
                      <a:pt x="306" y="0"/>
                      <a:pt x="2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7"/>
              <p:cNvSpPr/>
              <p:nvPr/>
            </p:nvSpPr>
            <p:spPr>
              <a:xfrm>
                <a:off x="4089225" y="4001450"/>
                <a:ext cx="13675" cy="17825"/>
              </a:xfrm>
              <a:custGeom>
                <a:rect b="b" l="l" r="r" t="t"/>
                <a:pathLst>
                  <a:path extrusionOk="0" h="713" w="547">
                    <a:moveTo>
                      <a:pt x="243" y="0"/>
                    </a:moveTo>
                    <a:cubicBezTo>
                      <a:pt x="226" y="0"/>
                      <a:pt x="208" y="2"/>
                      <a:pt x="189" y="6"/>
                    </a:cubicBezTo>
                    <a:cubicBezTo>
                      <a:pt x="107" y="22"/>
                      <a:pt x="56" y="67"/>
                      <a:pt x="25" y="147"/>
                    </a:cubicBezTo>
                    <a:cubicBezTo>
                      <a:pt x="1" y="212"/>
                      <a:pt x="1" y="288"/>
                      <a:pt x="17" y="356"/>
                    </a:cubicBezTo>
                    <a:cubicBezTo>
                      <a:pt x="36" y="431"/>
                      <a:pt x="54" y="503"/>
                      <a:pt x="85" y="570"/>
                    </a:cubicBezTo>
                    <a:cubicBezTo>
                      <a:pt x="122" y="661"/>
                      <a:pt x="193" y="713"/>
                      <a:pt x="288" y="713"/>
                    </a:cubicBezTo>
                    <a:cubicBezTo>
                      <a:pt x="296" y="713"/>
                      <a:pt x="305" y="712"/>
                      <a:pt x="314" y="712"/>
                    </a:cubicBezTo>
                    <a:cubicBezTo>
                      <a:pt x="426" y="701"/>
                      <a:pt x="484" y="628"/>
                      <a:pt x="512" y="527"/>
                    </a:cubicBezTo>
                    <a:cubicBezTo>
                      <a:pt x="547" y="411"/>
                      <a:pt x="539" y="292"/>
                      <a:pt x="486" y="180"/>
                    </a:cubicBezTo>
                    <a:cubicBezTo>
                      <a:pt x="430" y="62"/>
                      <a:pt x="347" y="0"/>
                      <a:pt x="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7"/>
              <p:cNvSpPr/>
              <p:nvPr/>
            </p:nvSpPr>
            <p:spPr>
              <a:xfrm>
                <a:off x="4075225" y="3964100"/>
                <a:ext cx="14075" cy="16675"/>
              </a:xfrm>
              <a:custGeom>
                <a:rect b="b" l="l" r="r" t="t"/>
                <a:pathLst>
                  <a:path extrusionOk="0" h="667" w="563">
                    <a:moveTo>
                      <a:pt x="275" y="0"/>
                    </a:moveTo>
                    <a:cubicBezTo>
                      <a:pt x="226" y="0"/>
                      <a:pt x="177" y="12"/>
                      <a:pt x="133" y="35"/>
                    </a:cubicBezTo>
                    <a:cubicBezTo>
                      <a:pt x="45" y="78"/>
                      <a:pt x="0" y="170"/>
                      <a:pt x="37" y="295"/>
                    </a:cubicBezTo>
                    <a:cubicBezTo>
                      <a:pt x="68" y="395"/>
                      <a:pt x="119" y="493"/>
                      <a:pt x="184" y="575"/>
                    </a:cubicBezTo>
                    <a:cubicBezTo>
                      <a:pt x="228" y="631"/>
                      <a:pt x="287" y="666"/>
                      <a:pt x="355" y="666"/>
                    </a:cubicBezTo>
                    <a:cubicBezTo>
                      <a:pt x="386" y="666"/>
                      <a:pt x="420" y="659"/>
                      <a:pt x="454" y="643"/>
                    </a:cubicBezTo>
                    <a:cubicBezTo>
                      <a:pt x="563" y="591"/>
                      <a:pt x="534" y="176"/>
                      <a:pt x="471" y="90"/>
                    </a:cubicBezTo>
                    <a:cubicBezTo>
                      <a:pt x="427" y="30"/>
                      <a:pt x="352" y="0"/>
                      <a:pt x="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7"/>
              <p:cNvSpPr/>
              <p:nvPr/>
            </p:nvSpPr>
            <p:spPr>
              <a:xfrm>
                <a:off x="4135875" y="3988950"/>
                <a:ext cx="15000" cy="15675"/>
              </a:xfrm>
              <a:custGeom>
                <a:rect b="b" l="l" r="r" t="t"/>
                <a:pathLst>
                  <a:path extrusionOk="0" h="627" w="600">
                    <a:moveTo>
                      <a:pt x="228" y="0"/>
                    </a:moveTo>
                    <a:cubicBezTo>
                      <a:pt x="106" y="0"/>
                      <a:pt x="6" y="89"/>
                      <a:pt x="3" y="205"/>
                    </a:cubicBezTo>
                    <a:cubicBezTo>
                      <a:pt x="1" y="332"/>
                      <a:pt x="144" y="553"/>
                      <a:pt x="258" y="600"/>
                    </a:cubicBezTo>
                    <a:cubicBezTo>
                      <a:pt x="300" y="618"/>
                      <a:pt x="340" y="627"/>
                      <a:pt x="378" y="627"/>
                    </a:cubicBezTo>
                    <a:cubicBezTo>
                      <a:pt x="504" y="627"/>
                      <a:pt x="599" y="531"/>
                      <a:pt x="596" y="383"/>
                    </a:cubicBezTo>
                    <a:cubicBezTo>
                      <a:pt x="594" y="217"/>
                      <a:pt x="424" y="27"/>
                      <a:pt x="262" y="2"/>
                    </a:cubicBezTo>
                    <a:cubicBezTo>
                      <a:pt x="251" y="1"/>
                      <a:pt x="240" y="0"/>
                      <a:pt x="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7"/>
              <p:cNvSpPr/>
              <p:nvPr/>
            </p:nvSpPr>
            <p:spPr>
              <a:xfrm>
                <a:off x="4103975" y="3968700"/>
                <a:ext cx="15975" cy="15000"/>
              </a:xfrm>
              <a:custGeom>
                <a:rect b="b" l="l" r="r" t="t"/>
                <a:pathLst>
                  <a:path extrusionOk="0" h="600" w="639">
                    <a:moveTo>
                      <a:pt x="266" y="1"/>
                    </a:moveTo>
                    <a:cubicBezTo>
                      <a:pt x="141" y="1"/>
                      <a:pt x="6" y="97"/>
                      <a:pt x="4" y="201"/>
                    </a:cubicBezTo>
                    <a:cubicBezTo>
                      <a:pt x="0" y="370"/>
                      <a:pt x="227" y="600"/>
                      <a:pt x="398" y="600"/>
                    </a:cubicBezTo>
                    <a:cubicBezTo>
                      <a:pt x="401" y="600"/>
                      <a:pt x="403" y="600"/>
                      <a:pt x="405" y="600"/>
                    </a:cubicBezTo>
                    <a:cubicBezTo>
                      <a:pt x="540" y="598"/>
                      <a:pt x="638" y="487"/>
                      <a:pt x="622" y="352"/>
                    </a:cubicBezTo>
                    <a:cubicBezTo>
                      <a:pt x="604" y="213"/>
                      <a:pt x="460" y="47"/>
                      <a:pt x="325" y="8"/>
                    </a:cubicBezTo>
                    <a:cubicBezTo>
                      <a:pt x="306" y="3"/>
                      <a:pt x="286" y="1"/>
                      <a:pt x="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7"/>
              <p:cNvSpPr/>
              <p:nvPr/>
            </p:nvSpPr>
            <p:spPr>
              <a:xfrm>
                <a:off x="3940900" y="3931400"/>
                <a:ext cx="120725" cy="151225"/>
              </a:xfrm>
              <a:custGeom>
                <a:rect b="b" l="l" r="r" t="t"/>
                <a:pathLst>
                  <a:path extrusionOk="0" h="6049" w="4829">
                    <a:moveTo>
                      <a:pt x="3375" y="336"/>
                    </a:moveTo>
                    <a:cubicBezTo>
                      <a:pt x="3445" y="336"/>
                      <a:pt x="3500" y="386"/>
                      <a:pt x="3546" y="492"/>
                    </a:cubicBezTo>
                    <a:cubicBezTo>
                      <a:pt x="3632" y="682"/>
                      <a:pt x="3708" y="876"/>
                      <a:pt x="3765" y="1079"/>
                    </a:cubicBezTo>
                    <a:cubicBezTo>
                      <a:pt x="4035" y="2051"/>
                      <a:pt x="4291" y="3025"/>
                      <a:pt x="4442" y="4023"/>
                    </a:cubicBezTo>
                    <a:cubicBezTo>
                      <a:pt x="4491" y="4348"/>
                      <a:pt x="4487" y="4678"/>
                      <a:pt x="4504" y="5005"/>
                    </a:cubicBezTo>
                    <a:cubicBezTo>
                      <a:pt x="4506" y="5077"/>
                      <a:pt x="4485" y="5152"/>
                      <a:pt x="4465" y="5222"/>
                    </a:cubicBezTo>
                    <a:cubicBezTo>
                      <a:pt x="4385" y="5496"/>
                      <a:pt x="4191" y="5648"/>
                      <a:pt x="3921" y="5695"/>
                    </a:cubicBezTo>
                    <a:cubicBezTo>
                      <a:pt x="3765" y="5721"/>
                      <a:pt x="3605" y="5725"/>
                      <a:pt x="3448" y="5742"/>
                    </a:cubicBezTo>
                    <a:cubicBezTo>
                      <a:pt x="2857" y="5709"/>
                      <a:pt x="2314" y="5515"/>
                      <a:pt x="1787" y="5265"/>
                    </a:cubicBezTo>
                    <a:cubicBezTo>
                      <a:pt x="1398" y="5087"/>
                      <a:pt x="1028" y="4882"/>
                      <a:pt x="710" y="4590"/>
                    </a:cubicBezTo>
                    <a:cubicBezTo>
                      <a:pt x="625" y="4512"/>
                      <a:pt x="543" y="4424"/>
                      <a:pt x="465" y="4334"/>
                    </a:cubicBezTo>
                    <a:cubicBezTo>
                      <a:pt x="324" y="4170"/>
                      <a:pt x="303" y="3980"/>
                      <a:pt x="393" y="3796"/>
                    </a:cubicBezTo>
                    <a:cubicBezTo>
                      <a:pt x="485" y="3608"/>
                      <a:pt x="598" y="3430"/>
                      <a:pt x="723" y="3264"/>
                    </a:cubicBezTo>
                    <a:cubicBezTo>
                      <a:pt x="1142" y="2712"/>
                      <a:pt x="1558" y="2153"/>
                      <a:pt x="2001" y="1619"/>
                    </a:cubicBezTo>
                    <a:cubicBezTo>
                      <a:pt x="2325" y="1230"/>
                      <a:pt x="2652" y="844"/>
                      <a:pt x="3049" y="527"/>
                    </a:cubicBezTo>
                    <a:cubicBezTo>
                      <a:pt x="3102" y="486"/>
                      <a:pt x="3153" y="443"/>
                      <a:pt x="3209" y="404"/>
                    </a:cubicBezTo>
                    <a:cubicBezTo>
                      <a:pt x="3272" y="359"/>
                      <a:pt x="3327" y="336"/>
                      <a:pt x="3375" y="336"/>
                    </a:cubicBezTo>
                    <a:close/>
                    <a:moveTo>
                      <a:pt x="3385" y="0"/>
                    </a:moveTo>
                    <a:cubicBezTo>
                      <a:pt x="3313" y="0"/>
                      <a:pt x="3237" y="23"/>
                      <a:pt x="3159" y="68"/>
                    </a:cubicBezTo>
                    <a:cubicBezTo>
                      <a:pt x="3010" y="158"/>
                      <a:pt x="2859" y="259"/>
                      <a:pt x="2738" y="381"/>
                    </a:cubicBezTo>
                    <a:cubicBezTo>
                      <a:pt x="2372" y="754"/>
                      <a:pt x="2001" y="1126"/>
                      <a:pt x="1670" y="1525"/>
                    </a:cubicBezTo>
                    <a:cubicBezTo>
                      <a:pt x="1244" y="2039"/>
                      <a:pt x="852" y="2579"/>
                      <a:pt x="449" y="3111"/>
                    </a:cubicBezTo>
                    <a:cubicBezTo>
                      <a:pt x="275" y="3340"/>
                      <a:pt x="117" y="3581"/>
                      <a:pt x="48" y="3870"/>
                    </a:cubicBezTo>
                    <a:cubicBezTo>
                      <a:pt x="1" y="4064"/>
                      <a:pt x="15" y="4246"/>
                      <a:pt x="127" y="4406"/>
                    </a:cubicBezTo>
                    <a:cubicBezTo>
                      <a:pt x="232" y="4555"/>
                      <a:pt x="352" y="4692"/>
                      <a:pt x="483" y="4815"/>
                    </a:cubicBezTo>
                    <a:cubicBezTo>
                      <a:pt x="778" y="5089"/>
                      <a:pt x="1118" y="5292"/>
                      <a:pt x="1476" y="5467"/>
                    </a:cubicBezTo>
                    <a:cubicBezTo>
                      <a:pt x="2098" y="5772"/>
                      <a:pt x="2736" y="6016"/>
                      <a:pt x="3503" y="6049"/>
                    </a:cubicBezTo>
                    <a:cubicBezTo>
                      <a:pt x="3581" y="6042"/>
                      <a:pt x="3720" y="6040"/>
                      <a:pt x="3855" y="6018"/>
                    </a:cubicBezTo>
                    <a:cubicBezTo>
                      <a:pt x="4424" y="5946"/>
                      <a:pt x="4759" y="5621"/>
                      <a:pt x="4811" y="5087"/>
                    </a:cubicBezTo>
                    <a:cubicBezTo>
                      <a:pt x="4829" y="4917"/>
                      <a:pt x="4825" y="4747"/>
                      <a:pt x="4813" y="4578"/>
                    </a:cubicBezTo>
                    <a:cubicBezTo>
                      <a:pt x="4770" y="3953"/>
                      <a:pt x="4647" y="3342"/>
                      <a:pt x="4489" y="2738"/>
                    </a:cubicBezTo>
                    <a:cubicBezTo>
                      <a:pt x="4309" y="2036"/>
                      <a:pt x="4115" y="1337"/>
                      <a:pt x="3914" y="641"/>
                    </a:cubicBezTo>
                    <a:cubicBezTo>
                      <a:pt x="3871" y="488"/>
                      <a:pt x="3792" y="338"/>
                      <a:pt x="3706" y="199"/>
                    </a:cubicBezTo>
                    <a:cubicBezTo>
                      <a:pt x="3621" y="68"/>
                      <a:pt x="3510" y="0"/>
                      <a:pt x="3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7"/>
              <p:cNvSpPr/>
              <p:nvPr/>
            </p:nvSpPr>
            <p:spPr>
              <a:xfrm>
                <a:off x="3948475" y="3939775"/>
                <a:ext cx="105075" cy="135175"/>
              </a:xfrm>
              <a:custGeom>
                <a:rect b="b" l="l" r="r" t="t"/>
                <a:pathLst>
                  <a:path extrusionOk="0" h="5407" w="4203">
                    <a:moveTo>
                      <a:pt x="3072" y="1"/>
                    </a:moveTo>
                    <a:cubicBezTo>
                      <a:pt x="3024" y="1"/>
                      <a:pt x="2969" y="24"/>
                      <a:pt x="2906" y="69"/>
                    </a:cubicBezTo>
                    <a:cubicBezTo>
                      <a:pt x="2850" y="108"/>
                      <a:pt x="2799" y="151"/>
                      <a:pt x="2746" y="192"/>
                    </a:cubicBezTo>
                    <a:cubicBezTo>
                      <a:pt x="2349" y="509"/>
                      <a:pt x="2022" y="895"/>
                      <a:pt x="1698" y="1284"/>
                    </a:cubicBezTo>
                    <a:cubicBezTo>
                      <a:pt x="1255" y="1818"/>
                      <a:pt x="839" y="2377"/>
                      <a:pt x="420" y="2929"/>
                    </a:cubicBezTo>
                    <a:cubicBezTo>
                      <a:pt x="295" y="3095"/>
                      <a:pt x="182" y="3273"/>
                      <a:pt x="90" y="3461"/>
                    </a:cubicBezTo>
                    <a:cubicBezTo>
                      <a:pt x="0" y="3645"/>
                      <a:pt x="21" y="3835"/>
                      <a:pt x="162" y="3999"/>
                    </a:cubicBezTo>
                    <a:cubicBezTo>
                      <a:pt x="240" y="4089"/>
                      <a:pt x="322" y="4177"/>
                      <a:pt x="407" y="4255"/>
                    </a:cubicBezTo>
                    <a:cubicBezTo>
                      <a:pt x="725" y="4547"/>
                      <a:pt x="1095" y="4752"/>
                      <a:pt x="1484" y="4930"/>
                    </a:cubicBezTo>
                    <a:cubicBezTo>
                      <a:pt x="2011" y="5180"/>
                      <a:pt x="2554" y="5374"/>
                      <a:pt x="3145" y="5407"/>
                    </a:cubicBezTo>
                    <a:cubicBezTo>
                      <a:pt x="3302" y="5390"/>
                      <a:pt x="3462" y="5386"/>
                      <a:pt x="3618" y="5360"/>
                    </a:cubicBezTo>
                    <a:cubicBezTo>
                      <a:pt x="3888" y="5313"/>
                      <a:pt x="4082" y="5161"/>
                      <a:pt x="4162" y="4887"/>
                    </a:cubicBezTo>
                    <a:cubicBezTo>
                      <a:pt x="4182" y="4817"/>
                      <a:pt x="4203" y="4742"/>
                      <a:pt x="4201" y="4670"/>
                    </a:cubicBezTo>
                    <a:cubicBezTo>
                      <a:pt x="4184" y="4343"/>
                      <a:pt x="4188" y="4013"/>
                      <a:pt x="4139" y="3688"/>
                    </a:cubicBezTo>
                    <a:cubicBezTo>
                      <a:pt x="3988" y="2690"/>
                      <a:pt x="3732" y="1716"/>
                      <a:pt x="3462" y="744"/>
                    </a:cubicBezTo>
                    <a:cubicBezTo>
                      <a:pt x="3405" y="541"/>
                      <a:pt x="3329" y="347"/>
                      <a:pt x="3243" y="157"/>
                    </a:cubicBezTo>
                    <a:cubicBezTo>
                      <a:pt x="3197" y="51"/>
                      <a:pt x="3142"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7"/>
              <p:cNvSpPr/>
              <p:nvPr/>
            </p:nvSpPr>
            <p:spPr>
              <a:xfrm>
                <a:off x="4004525" y="4036575"/>
                <a:ext cx="16400" cy="20275"/>
              </a:xfrm>
              <a:custGeom>
                <a:rect b="b" l="l" r="r" t="t"/>
                <a:pathLst>
                  <a:path extrusionOk="0" h="811" w="656">
                    <a:moveTo>
                      <a:pt x="232" y="0"/>
                    </a:moveTo>
                    <a:cubicBezTo>
                      <a:pt x="103" y="0"/>
                      <a:pt x="1" y="80"/>
                      <a:pt x="9" y="205"/>
                    </a:cubicBezTo>
                    <a:cubicBezTo>
                      <a:pt x="21" y="360"/>
                      <a:pt x="70" y="512"/>
                      <a:pt x="113" y="663"/>
                    </a:cubicBezTo>
                    <a:cubicBezTo>
                      <a:pt x="128" y="700"/>
                      <a:pt x="173" y="731"/>
                      <a:pt x="209" y="757"/>
                    </a:cubicBezTo>
                    <a:cubicBezTo>
                      <a:pt x="262" y="794"/>
                      <a:pt x="317" y="811"/>
                      <a:pt x="369" y="811"/>
                    </a:cubicBezTo>
                    <a:cubicBezTo>
                      <a:pt x="478" y="811"/>
                      <a:pt x="572" y="736"/>
                      <a:pt x="604" y="606"/>
                    </a:cubicBezTo>
                    <a:cubicBezTo>
                      <a:pt x="655" y="399"/>
                      <a:pt x="510" y="107"/>
                      <a:pt x="314" y="25"/>
                    </a:cubicBezTo>
                    <a:cubicBezTo>
                      <a:pt x="283" y="12"/>
                      <a:pt x="250" y="4"/>
                      <a:pt x="2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7"/>
              <p:cNvSpPr/>
              <p:nvPr/>
            </p:nvSpPr>
            <p:spPr>
              <a:xfrm>
                <a:off x="4022225" y="4009225"/>
                <a:ext cx="14650" cy="19700"/>
              </a:xfrm>
              <a:custGeom>
                <a:rect b="b" l="l" r="r" t="t"/>
                <a:pathLst>
                  <a:path extrusionOk="0" h="788" w="586">
                    <a:moveTo>
                      <a:pt x="336" y="0"/>
                    </a:moveTo>
                    <a:cubicBezTo>
                      <a:pt x="328" y="0"/>
                      <a:pt x="320" y="1"/>
                      <a:pt x="312" y="2"/>
                    </a:cubicBezTo>
                    <a:cubicBezTo>
                      <a:pt x="201" y="12"/>
                      <a:pt x="95" y="30"/>
                      <a:pt x="56" y="155"/>
                    </a:cubicBezTo>
                    <a:cubicBezTo>
                      <a:pt x="1" y="335"/>
                      <a:pt x="9" y="513"/>
                      <a:pt x="111" y="675"/>
                    </a:cubicBezTo>
                    <a:cubicBezTo>
                      <a:pt x="159" y="750"/>
                      <a:pt x="233" y="788"/>
                      <a:pt x="307" y="788"/>
                    </a:cubicBezTo>
                    <a:cubicBezTo>
                      <a:pt x="382" y="788"/>
                      <a:pt x="457" y="748"/>
                      <a:pt x="504" y="669"/>
                    </a:cubicBezTo>
                    <a:cubicBezTo>
                      <a:pt x="514" y="654"/>
                      <a:pt x="520" y="638"/>
                      <a:pt x="528" y="622"/>
                    </a:cubicBezTo>
                    <a:cubicBezTo>
                      <a:pt x="580" y="505"/>
                      <a:pt x="586" y="376"/>
                      <a:pt x="557" y="255"/>
                    </a:cubicBezTo>
                    <a:cubicBezTo>
                      <a:pt x="547" y="212"/>
                      <a:pt x="535" y="174"/>
                      <a:pt x="524" y="135"/>
                    </a:cubicBezTo>
                    <a:cubicBezTo>
                      <a:pt x="490" y="55"/>
                      <a:pt x="429" y="0"/>
                      <a:pt x="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7"/>
              <p:cNvSpPr/>
              <p:nvPr/>
            </p:nvSpPr>
            <p:spPr>
              <a:xfrm>
                <a:off x="3993900" y="3988975"/>
                <a:ext cx="13925" cy="19500"/>
              </a:xfrm>
              <a:custGeom>
                <a:rect b="b" l="l" r="r" t="t"/>
                <a:pathLst>
                  <a:path extrusionOk="0" h="780" w="557">
                    <a:moveTo>
                      <a:pt x="215" y="1"/>
                    </a:moveTo>
                    <a:cubicBezTo>
                      <a:pt x="206" y="1"/>
                      <a:pt x="198" y="2"/>
                      <a:pt x="190" y="4"/>
                    </a:cubicBezTo>
                    <a:cubicBezTo>
                      <a:pt x="68" y="32"/>
                      <a:pt x="23" y="132"/>
                      <a:pt x="10" y="241"/>
                    </a:cubicBezTo>
                    <a:cubicBezTo>
                      <a:pt x="0" y="337"/>
                      <a:pt x="0" y="435"/>
                      <a:pt x="16" y="527"/>
                    </a:cubicBezTo>
                    <a:cubicBezTo>
                      <a:pt x="51" y="682"/>
                      <a:pt x="166" y="780"/>
                      <a:pt x="291" y="780"/>
                    </a:cubicBezTo>
                    <a:cubicBezTo>
                      <a:pt x="298" y="780"/>
                      <a:pt x="306" y="780"/>
                      <a:pt x="313" y="779"/>
                    </a:cubicBezTo>
                    <a:cubicBezTo>
                      <a:pt x="444" y="767"/>
                      <a:pt x="534" y="656"/>
                      <a:pt x="553" y="490"/>
                    </a:cubicBezTo>
                    <a:cubicBezTo>
                      <a:pt x="555" y="486"/>
                      <a:pt x="555" y="484"/>
                      <a:pt x="555" y="480"/>
                    </a:cubicBezTo>
                    <a:cubicBezTo>
                      <a:pt x="557" y="429"/>
                      <a:pt x="555" y="380"/>
                      <a:pt x="544" y="331"/>
                    </a:cubicBezTo>
                    <a:cubicBezTo>
                      <a:pt x="536" y="286"/>
                      <a:pt x="524" y="229"/>
                      <a:pt x="501" y="177"/>
                    </a:cubicBezTo>
                    <a:cubicBezTo>
                      <a:pt x="466" y="93"/>
                      <a:pt x="308" y="1"/>
                      <a:pt x="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7"/>
              <p:cNvSpPr/>
              <p:nvPr/>
            </p:nvSpPr>
            <p:spPr>
              <a:xfrm>
                <a:off x="3965750" y="4021550"/>
                <a:ext cx="20175" cy="13600"/>
              </a:xfrm>
              <a:custGeom>
                <a:rect b="b" l="l" r="r" t="t"/>
                <a:pathLst>
                  <a:path extrusionOk="0" h="544" w="807">
                    <a:moveTo>
                      <a:pt x="402" y="1"/>
                    </a:moveTo>
                    <a:cubicBezTo>
                      <a:pt x="386" y="1"/>
                      <a:pt x="371" y="1"/>
                      <a:pt x="355" y="2"/>
                    </a:cubicBezTo>
                    <a:cubicBezTo>
                      <a:pt x="312" y="4"/>
                      <a:pt x="269" y="18"/>
                      <a:pt x="222" y="22"/>
                    </a:cubicBezTo>
                    <a:cubicBezTo>
                      <a:pt x="128" y="32"/>
                      <a:pt x="62" y="79"/>
                      <a:pt x="32" y="165"/>
                    </a:cubicBezTo>
                    <a:cubicBezTo>
                      <a:pt x="1" y="253"/>
                      <a:pt x="25" y="333"/>
                      <a:pt x="85" y="401"/>
                    </a:cubicBezTo>
                    <a:cubicBezTo>
                      <a:pt x="183" y="511"/>
                      <a:pt x="310" y="542"/>
                      <a:pt x="435" y="544"/>
                    </a:cubicBezTo>
                    <a:cubicBezTo>
                      <a:pt x="631" y="544"/>
                      <a:pt x="762" y="468"/>
                      <a:pt x="782" y="345"/>
                    </a:cubicBezTo>
                    <a:cubicBezTo>
                      <a:pt x="807" y="212"/>
                      <a:pt x="688" y="59"/>
                      <a:pt x="523" y="14"/>
                    </a:cubicBezTo>
                    <a:cubicBezTo>
                      <a:pt x="482" y="4"/>
                      <a:pt x="442" y="1"/>
                      <a:pt x="4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7"/>
              <p:cNvSpPr/>
              <p:nvPr/>
            </p:nvSpPr>
            <p:spPr>
              <a:xfrm>
                <a:off x="4011525" y="3963400"/>
                <a:ext cx="12875" cy="18500"/>
              </a:xfrm>
              <a:custGeom>
                <a:rect b="b" l="l" r="r" t="t"/>
                <a:pathLst>
                  <a:path extrusionOk="0" h="740" w="515">
                    <a:moveTo>
                      <a:pt x="289" y="0"/>
                    </a:moveTo>
                    <a:cubicBezTo>
                      <a:pt x="245" y="0"/>
                      <a:pt x="201" y="17"/>
                      <a:pt x="167" y="47"/>
                    </a:cubicBezTo>
                    <a:cubicBezTo>
                      <a:pt x="21" y="177"/>
                      <a:pt x="1" y="515"/>
                      <a:pt x="128" y="660"/>
                    </a:cubicBezTo>
                    <a:cubicBezTo>
                      <a:pt x="175" y="713"/>
                      <a:pt x="237" y="740"/>
                      <a:pt x="298" y="740"/>
                    </a:cubicBezTo>
                    <a:cubicBezTo>
                      <a:pt x="368" y="740"/>
                      <a:pt x="434" y="705"/>
                      <a:pt x="474" y="636"/>
                    </a:cubicBezTo>
                    <a:cubicBezTo>
                      <a:pt x="515" y="564"/>
                      <a:pt x="496" y="167"/>
                      <a:pt x="435" y="81"/>
                    </a:cubicBezTo>
                    <a:cubicBezTo>
                      <a:pt x="398" y="26"/>
                      <a:pt x="344" y="0"/>
                      <a:pt x="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7"/>
              <p:cNvSpPr/>
              <p:nvPr/>
            </p:nvSpPr>
            <p:spPr>
              <a:xfrm>
                <a:off x="4063700" y="3750400"/>
                <a:ext cx="138850" cy="133250"/>
              </a:xfrm>
              <a:custGeom>
                <a:rect b="b" l="l" r="r" t="t"/>
                <a:pathLst>
                  <a:path extrusionOk="0" h="5330" w="5554">
                    <a:moveTo>
                      <a:pt x="2174" y="307"/>
                    </a:moveTo>
                    <a:cubicBezTo>
                      <a:pt x="2313" y="332"/>
                      <a:pt x="2456" y="348"/>
                      <a:pt x="2591" y="385"/>
                    </a:cubicBezTo>
                    <a:cubicBezTo>
                      <a:pt x="3460" y="645"/>
                      <a:pt x="4183" y="1128"/>
                      <a:pt x="4741" y="1837"/>
                    </a:cubicBezTo>
                    <a:cubicBezTo>
                      <a:pt x="4895" y="2030"/>
                      <a:pt x="4993" y="2265"/>
                      <a:pt x="5109" y="2486"/>
                    </a:cubicBezTo>
                    <a:cubicBezTo>
                      <a:pt x="5185" y="2623"/>
                      <a:pt x="5144" y="2756"/>
                      <a:pt x="5034" y="2854"/>
                    </a:cubicBezTo>
                    <a:cubicBezTo>
                      <a:pt x="4850" y="3012"/>
                      <a:pt x="4668" y="3184"/>
                      <a:pt x="4461" y="3304"/>
                    </a:cubicBezTo>
                    <a:cubicBezTo>
                      <a:pt x="3522" y="3853"/>
                      <a:pt x="2542" y="4329"/>
                      <a:pt x="1533" y="4741"/>
                    </a:cubicBezTo>
                    <a:cubicBezTo>
                      <a:pt x="1249" y="4855"/>
                      <a:pt x="966" y="4978"/>
                      <a:pt x="660" y="5023"/>
                    </a:cubicBezTo>
                    <a:cubicBezTo>
                      <a:pt x="623" y="5029"/>
                      <a:pt x="582" y="5037"/>
                      <a:pt x="543" y="5037"/>
                    </a:cubicBezTo>
                    <a:cubicBezTo>
                      <a:pt x="412" y="5035"/>
                      <a:pt x="388" y="5005"/>
                      <a:pt x="357" y="4874"/>
                    </a:cubicBezTo>
                    <a:cubicBezTo>
                      <a:pt x="312" y="4673"/>
                      <a:pt x="359" y="4479"/>
                      <a:pt x="404" y="4286"/>
                    </a:cubicBezTo>
                    <a:cubicBezTo>
                      <a:pt x="674" y="3190"/>
                      <a:pt x="993" y="2110"/>
                      <a:pt x="1425" y="1066"/>
                    </a:cubicBezTo>
                    <a:cubicBezTo>
                      <a:pt x="1494" y="894"/>
                      <a:pt x="1588" y="729"/>
                      <a:pt x="1689" y="573"/>
                    </a:cubicBezTo>
                    <a:cubicBezTo>
                      <a:pt x="1822" y="368"/>
                      <a:pt x="1928" y="321"/>
                      <a:pt x="2174" y="307"/>
                    </a:cubicBezTo>
                    <a:close/>
                    <a:moveTo>
                      <a:pt x="2070" y="0"/>
                    </a:moveTo>
                    <a:cubicBezTo>
                      <a:pt x="1854" y="0"/>
                      <a:pt x="1637" y="120"/>
                      <a:pt x="1486" y="332"/>
                    </a:cubicBezTo>
                    <a:cubicBezTo>
                      <a:pt x="1335" y="549"/>
                      <a:pt x="1206" y="784"/>
                      <a:pt x="1106" y="1029"/>
                    </a:cubicBezTo>
                    <a:cubicBezTo>
                      <a:pt x="711" y="1995"/>
                      <a:pt x="404" y="2991"/>
                      <a:pt x="152" y="4004"/>
                    </a:cubicBezTo>
                    <a:cubicBezTo>
                      <a:pt x="87" y="4274"/>
                      <a:pt x="36" y="4550"/>
                      <a:pt x="19" y="4822"/>
                    </a:cubicBezTo>
                    <a:cubicBezTo>
                      <a:pt x="1" y="5138"/>
                      <a:pt x="214" y="5326"/>
                      <a:pt x="531" y="5330"/>
                    </a:cubicBezTo>
                    <a:cubicBezTo>
                      <a:pt x="782" y="5330"/>
                      <a:pt x="1024" y="5258"/>
                      <a:pt x="1257" y="5168"/>
                    </a:cubicBezTo>
                    <a:cubicBezTo>
                      <a:pt x="2350" y="4751"/>
                      <a:pt x="3397" y="4235"/>
                      <a:pt x="4424" y="3681"/>
                    </a:cubicBezTo>
                    <a:cubicBezTo>
                      <a:pt x="4663" y="3552"/>
                      <a:pt x="4897" y="3401"/>
                      <a:pt x="5097" y="3223"/>
                    </a:cubicBezTo>
                    <a:cubicBezTo>
                      <a:pt x="5508" y="2854"/>
                      <a:pt x="5553" y="2703"/>
                      <a:pt x="5341" y="2232"/>
                    </a:cubicBezTo>
                    <a:cubicBezTo>
                      <a:pt x="5232" y="1995"/>
                      <a:pt x="5089" y="1762"/>
                      <a:pt x="4921" y="1557"/>
                    </a:cubicBezTo>
                    <a:cubicBezTo>
                      <a:pt x="4438" y="972"/>
                      <a:pt x="3841" y="526"/>
                      <a:pt x="3131" y="240"/>
                    </a:cubicBezTo>
                    <a:cubicBezTo>
                      <a:pt x="2826" y="117"/>
                      <a:pt x="2515" y="15"/>
                      <a:pt x="2116" y="2"/>
                    </a:cubicBezTo>
                    <a:cubicBezTo>
                      <a:pt x="2101" y="1"/>
                      <a:pt x="2085"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7"/>
              <p:cNvSpPr/>
              <p:nvPr/>
            </p:nvSpPr>
            <p:spPr>
              <a:xfrm>
                <a:off x="4071475" y="3758075"/>
                <a:ext cx="121875" cy="118275"/>
              </a:xfrm>
              <a:custGeom>
                <a:rect b="b" l="l" r="r" t="t"/>
                <a:pathLst>
                  <a:path extrusionOk="0" h="4731" w="4875">
                    <a:moveTo>
                      <a:pt x="1863" y="0"/>
                    </a:moveTo>
                    <a:cubicBezTo>
                      <a:pt x="1617" y="14"/>
                      <a:pt x="1511" y="61"/>
                      <a:pt x="1378" y="266"/>
                    </a:cubicBezTo>
                    <a:cubicBezTo>
                      <a:pt x="1277" y="422"/>
                      <a:pt x="1183" y="587"/>
                      <a:pt x="1114" y="759"/>
                    </a:cubicBezTo>
                    <a:cubicBezTo>
                      <a:pt x="682" y="1803"/>
                      <a:pt x="363" y="2883"/>
                      <a:pt x="93" y="3979"/>
                    </a:cubicBezTo>
                    <a:cubicBezTo>
                      <a:pt x="48" y="4172"/>
                      <a:pt x="1" y="4366"/>
                      <a:pt x="46" y="4567"/>
                    </a:cubicBezTo>
                    <a:cubicBezTo>
                      <a:pt x="77" y="4698"/>
                      <a:pt x="101" y="4728"/>
                      <a:pt x="232" y="4730"/>
                    </a:cubicBezTo>
                    <a:cubicBezTo>
                      <a:pt x="271" y="4730"/>
                      <a:pt x="312" y="4722"/>
                      <a:pt x="349" y="4716"/>
                    </a:cubicBezTo>
                    <a:cubicBezTo>
                      <a:pt x="655" y="4671"/>
                      <a:pt x="938" y="4548"/>
                      <a:pt x="1222" y="4434"/>
                    </a:cubicBezTo>
                    <a:cubicBezTo>
                      <a:pt x="2231" y="4022"/>
                      <a:pt x="3211" y="3546"/>
                      <a:pt x="4150" y="2997"/>
                    </a:cubicBezTo>
                    <a:cubicBezTo>
                      <a:pt x="4357" y="2877"/>
                      <a:pt x="4539" y="2705"/>
                      <a:pt x="4723" y="2547"/>
                    </a:cubicBezTo>
                    <a:cubicBezTo>
                      <a:pt x="4833" y="2449"/>
                      <a:pt x="4874" y="2316"/>
                      <a:pt x="4798" y="2179"/>
                    </a:cubicBezTo>
                    <a:cubicBezTo>
                      <a:pt x="4682" y="1958"/>
                      <a:pt x="4584" y="1723"/>
                      <a:pt x="4430" y="1530"/>
                    </a:cubicBezTo>
                    <a:cubicBezTo>
                      <a:pt x="3872" y="821"/>
                      <a:pt x="3149" y="338"/>
                      <a:pt x="2280" y="78"/>
                    </a:cubicBezTo>
                    <a:cubicBezTo>
                      <a:pt x="2145" y="41"/>
                      <a:pt x="2002" y="25"/>
                      <a:pt x="18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7"/>
              <p:cNvSpPr/>
              <p:nvPr/>
            </p:nvSpPr>
            <p:spPr>
              <a:xfrm>
                <a:off x="4144275" y="3793550"/>
                <a:ext cx="21800" cy="14675"/>
              </a:xfrm>
              <a:custGeom>
                <a:rect b="b" l="l" r="r" t="t"/>
                <a:pathLst>
                  <a:path extrusionOk="0" h="587" w="872">
                    <a:moveTo>
                      <a:pt x="400" y="1"/>
                    </a:moveTo>
                    <a:cubicBezTo>
                      <a:pt x="290" y="1"/>
                      <a:pt x="183" y="34"/>
                      <a:pt x="111" y="103"/>
                    </a:cubicBezTo>
                    <a:cubicBezTo>
                      <a:pt x="21" y="189"/>
                      <a:pt x="0" y="312"/>
                      <a:pt x="84" y="390"/>
                    </a:cubicBezTo>
                    <a:cubicBezTo>
                      <a:pt x="191" y="485"/>
                      <a:pt x="303" y="586"/>
                      <a:pt x="466" y="586"/>
                    </a:cubicBezTo>
                    <a:cubicBezTo>
                      <a:pt x="467" y="586"/>
                      <a:pt x="469" y="586"/>
                      <a:pt x="471" y="586"/>
                    </a:cubicBezTo>
                    <a:cubicBezTo>
                      <a:pt x="536" y="570"/>
                      <a:pt x="606" y="564"/>
                      <a:pt x="667" y="539"/>
                    </a:cubicBezTo>
                    <a:cubicBezTo>
                      <a:pt x="829" y="472"/>
                      <a:pt x="872" y="302"/>
                      <a:pt x="767" y="161"/>
                    </a:cubicBezTo>
                    <a:cubicBezTo>
                      <a:pt x="689" y="57"/>
                      <a:pt x="542" y="1"/>
                      <a:pt x="4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7"/>
              <p:cNvSpPr/>
              <p:nvPr/>
            </p:nvSpPr>
            <p:spPr>
              <a:xfrm>
                <a:off x="4116350" y="3776300"/>
                <a:ext cx="15725" cy="17925"/>
              </a:xfrm>
              <a:custGeom>
                <a:rect b="b" l="l" r="r" t="t"/>
                <a:pathLst>
                  <a:path extrusionOk="0" h="717" w="629">
                    <a:moveTo>
                      <a:pt x="263" y="0"/>
                    </a:moveTo>
                    <a:cubicBezTo>
                      <a:pt x="233" y="0"/>
                      <a:pt x="204" y="6"/>
                      <a:pt x="174" y="18"/>
                    </a:cubicBezTo>
                    <a:cubicBezTo>
                      <a:pt x="123" y="38"/>
                      <a:pt x="84" y="71"/>
                      <a:pt x="53" y="120"/>
                    </a:cubicBezTo>
                    <a:cubicBezTo>
                      <a:pt x="0" y="206"/>
                      <a:pt x="0" y="317"/>
                      <a:pt x="41" y="409"/>
                    </a:cubicBezTo>
                    <a:cubicBezTo>
                      <a:pt x="72" y="480"/>
                      <a:pt x="104" y="552"/>
                      <a:pt x="143" y="615"/>
                    </a:cubicBezTo>
                    <a:cubicBezTo>
                      <a:pt x="184" y="684"/>
                      <a:pt x="249" y="716"/>
                      <a:pt x="324" y="716"/>
                    </a:cubicBezTo>
                    <a:cubicBezTo>
                      <a:pt x="347" y="716"/>
                      <a:pt x="371" y="713"/>
                      <a:pt x="395" y="707"/>
                    </a:cubicBezTo>
                    <a:cubicBezTo>
                      <a:pt x="503" y="685"/>
                      <a:pt x="563" y="621"/>
                      <a:pt x="587" y="517"/>
                    </a:cubicBezTo>
                    <a:cubicBezTo>
                      <a:pt x="628" y="360"/>
                      <a:pt x="575" y="227"/>
                      <a:pt x="473" y="112"/>
                    </a:cubicBezTo>
                    <a:cubicBezTo>
                      <a:pt x="406" y="36"/>
                      <a:pt x="335" y="0"/>
                      <a:pt x="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7"/>
              <p:cNvSpPr/>
              <p:nvPr/>
            </p:nvSpPr>
            <p:spPr>
              <a:xfrm>
                <a:off x="4088725" y="3841800"/>
                <a:ext cx="14250" cy="17950"/>
              </a:xfrm>
              <a:custGeom>
                <a:rect b="b" l="l" r="r" t="t"/>
                <a:pathLst>
                  <a:path extrusionOk="0" h="718" w="570">
                    <a:moveTo>
                      <a:pt x="359" y="1"/>
                    </a:moveTo>
                    <a:cubicBezTo>
                      <a:pt x="316" y="1"/>
                      <a:pt x="272" y="17"/>
                      <a:pt x="229" y="41"/>
                    </a:cubicBezTo>
                    <a:cubicBezTo>
                      <a:pt x="72" y="137"/>
                      <a:pt x="8" y="287"/>
                      <a:pt x="0" y="438"/>
                    </a:cubicBezTo>
                    <a:cubicBezTo>
                      <a:pt x="0" y="600"/>
                      <a:pt x="51" y="675"/>
                      <a:pt x="148" y="706"/>
                    </a:cubicBezTo>
                    <a:cubicBezTo>
                      <a:pt x="172" y="714"/>
                      <a:pt x="196" y="717"/>
                      <a:pt x="219" y="717"/>
                    </a:cubicBezTo>
                    <a:cubicBezTo>
                      <a:pt x="305" y="717"/>
                      <a:pt x="385" y="669"/>
                      <a:pt x="430" y="579"/>
                    </a:cubicBezTo>
                    <a:cubicBezTo>
                      <a:pt x="477" y="479"/>
                      <a:pt x="518" y="373"/>
                      <a:pt x="547" y="264"/>
                    </a:cubicBezTo>
                    <a:cubicBezTo>
                      <a:pt x="569" y="178"/>
                      <a:pt x="542" y="96"/>
                      <a:pt x="467" y="39"/>
                    </a:cubicBezTo>
                    <a:cubicBezTo>
                      <a:pt x="432" y="12"/>
                      <a:pt x="396" y="1"/>
                      <a:pt x="3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7"/>
              <p:cNvSpPr/>
              <p:nvPr/>
            </p:nvSpPr>
            <p:spPr>
              <a:xfrm>
                <a:off x="4125700" y="3820150"/>
                <a:ext cx="17875" cy="13275"/>
              </a:xfrm>
              <a:custGeom>
                <a:rect b="b" l="l" r="r" t="t"/>
                <a:pathLst>
                  <a:path extrusionOk="0" h="531" w="715">
                    <a:moveTo>
                      <a:pt x="456" y="1"/>
                    </a:moveTo>
                    <a:cubicBezTo>
                      <a:pt x="419" y="1"/>
                      <a:pt x="382" y="8"/>
                      <a:pt x="346" y="21"/>
                    </a:cubicBezTo>
                    <a:cubicBezTo>
                      <a:pt x="268" y="48"/>
                      <a:pt x="191" y="79"/>
                      <a:pt x="119" y="126"/>
                    </a:cubicBezTo>
                    <a:cubicBezTo>
                      <a:pt x="19" y="187"/>
                      <a:pt x="0" y="308"/>
                      <a:pt x="43" y="412"/>
                    </a:cubicBezTo>
                    <a:cubicBezTo>
                      <a:pt x="76" y="483"/>
                      <a:pt x="138" y="531"/>
                      <a:pt x="226" y="531"/>
                    </a:cubicBezTo>
                    <a:cubicBezTo>
                      <a:pt x="244" y="531"/>
                      <a:pt x="263" y="529"/>
                      <a:pt x="283" y="525"/>
                    </a:cubicBezTo>
                    <a:cubicBezTo>
                      <a:pt x="387" y="502"/>
                      <a:pt x="489" y="463"/>
                      <a:pt x="579" y="410"/>
                    </a:cubicBezTo>
                    <a:cubicBezTo>
                      <a:pt x="682" y="349"/>
                      <a:pt x="715" y="238"/>
                      <a:pt x="678" y="146"/>
                    </a:cubicBezTo>
                    <a:cubicBezTo>
                      <a:pt x="657" y="95"/>
                      <a:pt x="627" y="62"/>
                      <a:pt x="586" y="36"/>
                    </a:cubicBezTo>
                    <a:cubicBezTo>
                      <a:pt x="547" y="12"/>
                      <a:pt x="502" y="1"/>
                      <a:pt x="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7"/>
              <p:cNvSpPr/>
              <p:nvPr/>
            </p:nvSpPr>
            <p:spPr>
              <a:xfrm>
                <a:off x="4096550" y="3805200"/>
                <a:ext cx="13950" cy="14450"/>
              </a:xfrm>
              <a:custGeom>
                <a:rect b="b" l="l" r="r" t="t"/>
                <a:pathLst>
                  <a:path extrusionOk="0" h="578" w="558">
                    <a:moveTo>
                      <a:pt x="362" y="1"/>
                    </a:moveTo>
                    <a:cubicBezTo>
                      <a:pt x="340" y="1"/>
                      <a:pt x="317" y="4"/>
                      <a:pt x="293" y="10"/>
                    </a:cubicBezTo>
                    <a:cubicBezTo>
                      <a:pt x="129" y="51"/>
                      <a:pt x="0" y="216"/>
                      <a:pt x="11" y="388"/>
                    </a:cubicBezTo>
                    <a:cubicBezTo>
                      <a:pt x="18" y="502"/>
                      <a:pt x="93" y="577"/>
                      <a:pt x="195" y="577"/>
                    </a:cubicBezTo>
                    <a:cubicBezTo>
                      <a:pt x="210" y="577"/>
                      <a:pt x="226" y="576"/>
                      <a:pt x="242" y="572"/>
                    </a:cubicBezTo>
                    <a:cubicBezTo>
                      <a:pt x="405" y="542"/>
                      <a:pt x="549" y="376"/>
                      <a:pt x="553" y="212"/>
                    </a:cubicBezTo>
                    <a:cubicBezTo>
                      <a:pt x="558" y="85"/>
                      <a:pt x="479" y="1"/>
                      <a:pt x="3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7"/>
              <p:cNvSpPr/>
              <p:nvPr/>
            </p:nvSpPr>
            <p:spPr>
              <a:xfrm>
                <a:off x="3891350" y="3793850"/>
                <a:ext cx="136025" cy="112025"/>
              </a:xfrm>
              <a:custGeom>
                <a:rect b="b" l="l" r="r" t="t"/>
                <a:pathLst>
                  <a:path extrusionOk="0" h="4481" w="5441">
                    <a:moveTo>
                      <a:pt x="2251" y="307"/>
                    </a:moveTo>
                    <a:cubicBezTo>
                      <a:pt x="2366" y="307"/>
                      <a:pt x="2480" y="362"/>
                      <a:pt x="2602" y="472"/>
                    </a:cubicBezTo>
                    <a:cubicBezTo>
                      <a:pt x="2772" y="623"/>
                      <a:pt x="2934" y="783"/>
                      <a:pt x="3079" y="957"/>
                    </a:cubicBezTo>
                    <a:cubicBezTo>
                      <a:pt x="3654" y="1642"/>
                      <a:pt x="4221" y="2338"/>
                      <a:pt x="4695" y="3101"/>
                    </a:cubicBezTo>
                    <a:cubicBezTo>
                      <a:pt x="4820" y="3303"/>
                      <a:pt x="4923" y="3520"/>
                      <a:pt x="5015" y="3737"/>
                    </a:cubicBezTo>
                    <a:cubicBezTo>
                      <a:pt x="5101" y="3944"/>
                      <a:pt x="5047" y="4054"/>
                      <a:pt x="4828" y="4093"/>
                    </a:cubicBezTo>
                    <a:cubicBezTo>
                      <a:pt x="4538" y="4142"/>
                      <a:pt x="4245" y="4165"/>
                      <a:pt x="3951" y="4183"/>
                    </a:cubicBezTo>
                    <a:cubicBezTo>
                      <a:pt x="3857" y="4188"/>
                      <a:pt x="3764" y="4190"/>
                      <a:pt x="3670" y="4190"/>
                    </a:cubicBezTo>
                    <a:cubicBezTo>
                      <a:pt x="3509" y="4190"/>
                      <a:pt x="3347" y="4185"/>
                      <a:pt x="3186" y="4185"/>
                    </a:cubicBezTo>
                    <a:cubicBezTo>
                      <a:pt x="3186" y="4186"/>
                      <a:pt x="3167" y="4187"/>
                      <a:pt x="3133" y="4187"/>
                    </a:cubicBezTo>
                    <a:cubicBezTo>
                      <a:pt x="2858" y="4187"/>
                      <a:pt x="1573" y="4152"/>
                      <a:pt x="890" y="4118"/>
                    </a:cubicBezTo>
                    <a:cubicBezTo>
                      <a:pt x="753" y="4112"/>
                      <a:pt x="620" y="4075"/>
                      <a:pt x="487" y="4052"/>
                    </a:cubicBezTo>
                    <a:cubicBezTo>
                      <a:pt x="368" y="4034"/>
                      <a:pt x="321" y="3958"/>
                      <a:pt x="311" y="3839"/>
                    </a:cubicBezTo>
                    <a:cubicBezTo>
                      <a:pt x="291" y="3586"/>
                      <a:pt x="338" y="3344"/>
                      <a:pt x="389" y="3099"/>
                    </a:cubicBezTo>
                    <a:cubicBezTo>
                      <a:pt x="552" y="2287"/>
                      <a:pt x="925" y="1575"/>
                      <a:pt x="1434" y="930"/>
                    </a:cubicBezTo>
                    <a:cubicBezTo>
                      <a:pt x="1571" y="752"/>
                      <a:pt x="1743" y="597"/>
                      <a:pt x="1917" y="453"/>
                    </a:cubicBezTo>
                    <a:cubicBezTo>
                      <a:pt x="2035" y="355"/>
                      <a:pt x="2144" y="307"/>
                      <a:pt x="2251" y="307"/>
                    </a:cubicBezTo>
                    <a:close/>
                    <a:moveTo>
                      <a:pt x="2268" y="1"/>
                    </a:moveTo>
                    <a:cubicBezTo>
                      <a:pt x="2110" y="1"/>
                      <a:pt x="1951" y="57"/>
                      <a:pt x="1798" y="167"/>
                    </a:cubicBezTo>
                    <a:cubicBezTo>
                      <a:pt x="1637" y="282"/>
                      <a:pt x="1483" y="415"/>
                      <a:pt x="1354" y="564"/>
                    </a:cubicBezTo>
                    <a:cubicBezTo>
                      <a:pt x="722" y="1290"/>
                      <a:pt x="301" y="2127"/>
                      <a:pt x="100" y="3072"/>
                    </a:cubicBezTo>
                    <a:cubicBezTo>
                      <a:pt x="39" y="3361"/>
                      <a:pt x="0" y="3653"/>
                      <a:pt x="31" y="3950"/>
                    </a:cubicBezTo>
                    <a:cubicBezTo>
                      <a:pt x="49" y="4142"/>
                      <a:pt x="166" y="4300"/>
                      <a:pt x="350" y="4341"/>
                    </a:cubicBezTo>
                    <a:cubicBezTo>
                      <a:pt x="483" y="4369"/>
                      <a:pt x="616" y="4400"/>
                      <a:pt x="751" y="4408"/>
                    </a:cubicBezTo>
                    <a:cubicBezTo>
                      <a:pt x="1369" y="4446"/>
                      <a:pt x="2498" y="4480"/>
                      <a:pt x="2864" y="4480"/>
                    </a:cubicBezTo>
                    <a:cubicBezTo>
                      <a:pt x="2938" y="4480"/>
                      <a:pt x="2980" y="4479"/>
                      <a:pt x="2981" y="4476"/>
                    </a:cubicBezTo>
                    <a:cubicBezTo>
                      <a:pt x="3251" y="4476"/>
                      <a:pt x="3521" y="4479"/>
                      <a:pt x="3791" y="4479"/>
                    </a:cubicBezTo>
                    <a:cubicBezTo>
                      <a:pt x="3980" y="4479"/>
                      <a:pt x="4169" y="4478"/>
                      <a:pt x="4358" y="4472"/>
                    </a:cubicBezTo>
                    <a:cubicBezTo>
                      <a:pt x="4573" y="4463"/>
                      <a:pt x="4792" y="4435"/>
                      <a:pt x="4992" y="4369"/>
                    </a:cubicBezTo>
                    <a:cubicBezTo>
                      <a:pt x="5303" y="4263"/>
                      <a:pt x="5440" y="4026"/>
                      <a:pt x="5334" y="3700"/>
                    </a:cubicBezTo>
                    <a:cubicBezTo>
                      <a:pt x="5313" y="3639"/>
                      <a:pt x="5301" y="3578"/>
                      <a:pt x="5270" y="3524"/>
                    </a:cubicBezTo>
                    <a:cubicBezTo>
                      <a:pt x="5127" y="3260"/>
                      <a:pt x="4996" y="2990"/>
                      <a:pt x="4833" y="2739"/>
                    </a:cubicBezTo>
                    <a:cubicBezTo>
                      <a:pt x="4372" y="2037"/>
                      <a:pt x="3846" y="1382"/>
                      <a:pt x="3306" y="740"/>
                    </a:cubicBezTo>
                    <a:cubicBezTo>
                      <a:pt x="3141" y="543"/>
                      <a:pt x="2954" y="355"/>
                      <a:pt x="2754" y="189"/>
                    </a:cubicBezTo>
                    <a:cubicBezTo>
                      <a:pt x="2600" y="63"/>
                      <a:pt x="2435" y="1"/>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7"/>
              <p:cNvSpPr/>
              <p:nvPr/>
            </p:nvSpPr>
            <p:spPr>
              <a:xfrm>
                <a:off x="3898600" y="3801500"/>
                <a:ext cx="120275" cy="97125"/>
              </a:xfrm>
              <a:custGeom>
                <a:rect b="b" l="l" r="r" t="t"/>
                <a:pathLst>
                  <a:path extrusionOk="0" h="3885" w="4811">
                    <a:moveTo>
                      <a:pt x="1961" y="1"/>
                    </a:moveTo>
                    <a:cubicBezTo>
                      <a:pt x="1854" y="1"/>
                      <a:pt x="1745" y="49"/>
                      <a:pt x="1627" y="147"/>
                    </a:cubicBezTo>
                    <a:cubicBezTo>
                      <a:pt x="1453" y="291"/>
                      <a:pt x="1281" y="446"/>
                      <a:pt x="1144" y="624"/>
                    </a:cubicBezTo>
                    <a:cubicBezTo>
                      <a:pt x="635" y="1269"/>
                      <a:pt x="262" y="1981"/>
                      <a:pt x="99" y="2793"/>
                    </a:cubicBezTo>
                    <a:cubicBezTo>
                      <a:pt x="48" y="3038"/>
                      <a:pt x="1" y="3280"/>
                      <a:pt x="21" y="3533"/>
                    </a:cubicBezTo>
                    <a:cubicBezTo>
                      <a:pt x="31" y="3652"/>
                      <a:pt x="78" y="3728"/>
                      <a:pt x="197" y="3746"/>
                    </a:cubicBezTo>
                    <a:cubicBezTo>
                      <a:pt x="330" y="3769"/>
                      <a:pt x="463" y="3806"/>
                      <a:pt x="600" y="3812"/>
                    </a:cubicBezTo>
                    <a:cubicBezTo>
                      <a:pt x="1283" y="3846"/>
                      <a:pt x="2568" y="3881"/>
                      <a:pt x="2843" y="3881"/>
                    </a:cubicBezTo>
                    <a:cubicBezTo>
                      <a:pt x="2877" y="3881"/>
                      <a:pt x="2896" y="3880"/>
                      <a:pt x="2896" y="3879"/>
                    </a:cubicBezTo>
                    <a:cubicBezTo>
                      <a:pt x="3057" y="3879"/>
                      <a:pt x="3219" y="3884"/>
                      <a:pt x="3380" y="3884"/>
                    </a:cubicBezTo>
                    <a:cubicBezTo>
                      <a:pt x="3474" y="3884"/>
                      <a:pt x="3567" y="3882"/>
                      <a:pt x="3661" y="3877"/>
                    </a:cubicBezTo>
                    <a:cubicBezTo>
                      <a:pt x="3955" y="3859"/>
                      <a:pt x="4248" y="3836"/>
                      <a:pt x="4538" y="3787"/>
                    </a:cubicBezTo>
                    <a:cubicBezTo>
                      <a:pt x="4757" y="3748"/>
                      <a:pt x="4811" y="3638"/>
                      <a:pt x="4725" y="3431"/>
                    </a:cubicBezTo>
                    <a:cubicBezTo>
                      <a:pt x="4633" y="3214"/>
                      <a:pt x="4530" y="2997"/>
                      <a:pt x="4405" y="2795"/>
                    </a:cubicBezTo>
                    <a:cubicBezTo>
                      <a:pt x="3931" y="2032"/>
                      <a:pt x="3364" y="1336"/>
                      <a:pt x="2789" y="651"/>
                    </a:cubicBezTo>
                    <a:cubicBezTo>
                      <a:pt x="2644" y="477"/>
                      <a:pt x="2482" y="317"/>
                      <a:pt x="2312" y="166"/>
                    </a:cubicBezTo>
                    <a:cubicBezTo>
                      <a:pt x="2190" y="56"/>
                      <a:pt x="2076" y="1"/>
                      <a:pt x="19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7"/>
              <p:cNvSpPr/>
              <p:nvPr/>
            </p:nvSpPr>
            <p:spPr>
              <a:xfrm>
                <a:off x="3919350" y="3868875"/>
                <a:ext cx="20650" cy="14900"/>
              </a:xfrm>
              <a:custGeom>
                <a:rect b="b" l="l" r="r" t="t"/>
                <a:pathLst>
                  <a:path extrusionOk="0" h="596" w="826">
                    <a:moveTo>
                      <a:pt x="504" y="1"/>
                    </a:moveTo>
                    <a:cubicBezTo>
                      <a:pt x="338" y="1"/>
                      <a:pt x="147" y="113"/>
                      <a:pt x="79" y="261"/>
                    </a:cubicBezTo>
                    <a:cubicBezTo>
                      <a:pt x="1" y="434"/>
                      <a:pt x="102" y="595"/>
                      <a:pt x="289" y="595"/>
                    </a:cubicBezTo>
                    <a:cubicBezTo>
                      <a:pt x="293" y="595"/>
                      <a:pt x="296" y="595"/>
                      <a:pt x="300" y="595"/>
                    </a:cubicBezTo>
                    <a:cubicBezTo>
                      <a:pt x="453" y="593"/>
                      <a:pt x="627" y="497"/>
                      <a:pt x="713" y="368"/>
                    </a:cubicBezTo>
                    <a:cubicBezTo>
                      <a:pt x="826" y="210"/>
                      <a:pt x="762" y="47"/>
                      <a:pt x="574" y="8"/>
                    </a:cubicBezTo>
                    <a:cubicBezTo>
                      <a:pt x="552" y="3"/>
                      <a:pt x="528" y="1"/>
                      <a:pt x="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7"/>
              <p:cNvSpPr/>
              <p:nvPr/>
            </p:nvSpPr>
            <p:spPr>
              <a:xfrm>
                <a:off x="3928475" y="3834625"/>
                <a:ext cx="13325" cy="18375"/>
              </a:xfrm>
              <a:custGeom>
                <a:rect b="b" l="l" r="r" t="t"/>
                <a:pathLst>
                  <a:path extrusionOk="0" h="735" w="533">
                    <a:moveTo>
                      <a:pt x="255" y="0"/>
                    </a:moveTo>
                    <a:cubicBezTo>
                      <a:pt x="249" y="0"/>
                      <a:pt x="242" y="0"/>
                      <a:pt x="236" y="1"/>
                    </a:cubicBezTo>
                    <a:cubicBezTo>
                      <a:pt x="133" y="9"/>
                      <a:pt x="68" y="68"/>
                      <a:pt x="33" y="160"/>
                    </a:cubicBezTo>
                    <a:cubicBezTo>
                      <a:pt x="29" y="173"/>
                      <a:pt x="25" y="185"/>
                      <a:pt x="21" y="201"/>
                    </a:cubicBezTo>
                    <a:cubicBezTo>
                      <a:pt x="0" y="291"/>
                      <a:pt x="4" y="388"/>
                      <a:pt x="33" y="478"/>
                    </a:cubicBezTo>
                    <a:cubicBezTo>
                      <a:pt x="47" y="518"/>
                      <a:pt x="62" y="561"/>
                      <a:pt x="80" y="602"/>
                    </a:cubicBezTo>
                    <a:cubicBezTo>
                      <a:pt x="112" y="676"/>
                      <a:pt x="173" y="734"/>
                      <a:pt x="258" y="734"/>
                    </a:cubicBezTo>
                    <a:cubicBezTo>
                      <a:pt x="265" y="734"/>
                      <a:pt x="272" y="734"/>
                      <a:pt x="279" y="733"/>
                    </a:cubicBezTo>
                    <a:cubicBezTo>
                      <a:pt x="371" y="723"/>
                      <a:pt x="438" y="668"/>
                      <a:pt x="471" y="584"/>
                    </a:cubicBezTo>
                    <a:cubicBezTo>
                      <a:pt x="532" y="428"/>
                      <a:pt x="516" y="275"/>
                      <a:pt x="438" y="126"/>
                    </a:cubicBezTo>
                    <a:cubicBezTo>
                      <a:pt x="400" y="50"/>
                      <a:pt x="341" y="0"/>
                      <a:pt x="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7"/>
              <p:cNvSpPr/>
              <p:nvPr/>
            </p:nvSpPr>
            <p:spPr>
              <a:xfrm>
                <a:off x="3954750" y="3864575"/>
                <a:ext cx="14575" cy="17200"/>
              </a:xfrm>
              <a:custGeom>
                <a:rect b="b" l="l" r="r" t="t"/>
                <a:pathLst>
                  <a:path extrusionOk="0" h="688" w="583">
                    <a:moveTo>
                      <a:pt x="206" y="1"/>
                    </a:moveTo>
                    <a:cubicBezTo>
                      <a:pt x="171" y="1"/>
                      <a:pt x="134" y="12"/>
                      <a:pt x="97" y="35"/>
                    </a:cubicBezTo>
                    <a:cubicBezTo>
                      <a:pt x="24" y="82"/>
                      <a:pt x="1" y="157"/>
                      <a:pt x="13" y="241"/>
                    </a:cubicBezTo>
                    <a:cubicBezTo>
                      <a:pt x="36" y="399"/>
                      <a:pt x="118" y="526"/>
                      <a:pt x="238" y="628"/>
                    </a:cubicBezTo>
                    <a:cubicBezTo>
                      <a:pt x="280" y="664"/>
                      <a:pt x="328" y="687"/>
                      <a:pt x="374" y="687"/>
                    </a:cubicBezTo>
                    <a:cubicBezTo>
                      <a:pt x="402" y="687"/>
                      <a:pt x="430" y="679"/>
                      <a:pt x="455" y="659"/>
                    </a:cubicBezTo>
                    <a:cubicBezTo>
                      <a:pt x="463" y="652"/>
                      <a:pt x="470" y="648"/>
                      <a:pt x="474" y="642"/>
                    </a:cubicBezTo>
                    <a:cubicBezTo>
                      <a:pt x="555" y="566"/>
                      <a:pt x="582" y="446"/>
                      <a:pt x="545" y="341"/>
                    </a:cubicBezTo>
                    <a:cubicBezTo>
                      <a:pt x="504" y="219"/>
                      <a:pt x="433" y="129"/>
                      <a:pt x="332" y="49"/>
                    </a:cubicBezTo>
                    <a:cubicBezTo>
                      <a:pt x="293" y="17"/>
                      <a:pt x="250"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7"/>
              <p:cNvSpPr/>
              <p:nvPr/>
            </p:nvSpPr>
            <p:spPr>
              <a:xfrm>
                <a:off x="3979825" y="3864600"/>
                <a:ext cx="14350" cy="16600"/>
              </a:xfrm>
              <a:custGeom>
                <a:rect b="b" l="l" r="r" t="t"/>
                <a:pathLst>
                  <a:path extrusionOk="0" h="664" w="574">
                    <a:moveTo>
                      <a:pt x="205" y="0"/>
                    </a:moveTo>
                    <a:cubicBezTo>
                      <a:pt x="100" y="0"/>
                      <a:pt x="13" y="76"/>
                      <a:pt x="9" y="195"/>
                    </a:cubicBezTo>
                    <a:cubicBezTo>
                      <a:pt x="1" y="355"/>
                      <a:pt x="156" y="590"/>
                      <a:pt x="301" y="647"/>
                    </a:cubicBezTo>
                    <a:cubicBezTo>
                      <a:pt x="331" y="658"/>
                      <a:pt x="360" y="664"/>
                      <a:pt x="387" y="664"/>
                    </a:cubicBezTo>
                    <a:cubicBezTo>
                      <a:pt x="492" y="664"/>
                      <a:pt x="571" y="587"/>
                      <a:pt x="571" y="467"/>
                    </a:cubicBezTo>
                    <a:cubicBezTo>
                      <a:pt x="573" y="310"/>
                      <a:pt x="451" y="99"/>
                      <a:pt x="316" y="27"/>
                    </a:cubicBezTo>
                    <a:cubicBezTo>
                      <a:pt x="278" y="9"/>
                      <a:pt x="241"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7"/>
              <p:cNvSpPr/>
              <p:nvPr/>
            </p:nvSpPr>
            <p:spPr>
              <a:xfrm>
                <a:off x="3955775" y="3838800"/>
                <a:ext cx="17175" cy="13050"/>
              </a:xfrm>
              <a:custGeom>
                <a:rect b="b" l="l" r="r" t="t"/>
                <a:pathLst>
                  <a:path extrusionOk="0" h="522" w="687">
                    <a:moveTo>
                      <a:pt x="476" y="0"/>
                    </a:moveTo>
                    <a:cubicBezTo>
                      <a:pt x="455" y="0"/>
                      <a:pt x="434" y="3"/>
                      <a:pt x="412" y="8"/>
                    </a:cubicBezTo>
                    <a:cubicBezTo>
                      <a:pt x="318" y="32"/>
                      <a:pt x="220" y="69"/>
                      <a:pt x="136" y="124"/>
                    </a:cubicBezTo>
                    <a:cubicBezTo>
                      <a:pt x="52" y="178"/>
                      <a:pt x="1" y="261"/>
                      <a:pt x="40" y="372"/>
                    </a:cubicBezTo>
                    <a:cubicBezTo>
                      <a:pt x="54" y="417"/>
                      <a:pt x="85" y="454"/>
                      <a:pt x="128" y="482"/>
                    </a:cubicBezTo>
                    <a:cubicBezTo>
                      <a:pt x="170" y="509"/>
                      <a:pt x="219" y="522"/>
                      <a:pt x="269" y="522"/>
                    </a:cubicBezTo>
                    <a:cubicBezTo>
                      <a:pt x="308" y="522"/>
                      <a:pt x="347" y="514"/>
                      <a:pt x="384" y="499"/>
                    </a:cubicBezTo>
                    <a:cubicBezTo>
                      <a:pt x="451" y="472"/>
                      <a:pt x="519" y="446"/>
                      <a:pt x="582" y="403"/>
                    </a:cubicBezTo>
                    <a:cubicBezTo>
                      <a:pt x="670" y="341"/>
                      <a:pt x="686" y="216"/>
                      <a:pt x="639" y="108"/>
                    </a:cubicBezTo>
                    <a:cubicBezTo>
                      <a:pt x="607" y="29"/>
                      <a:pt x="544"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7"/>
              <p:cNvSpPr/>
              <p:nvPr/>
            </p:nvSpPr>
            <p:spPr>
              <a:xfrm>
                <a:off x="3973225" y="3739700"/>
                <a:ext cx="111575" cy="135050"/>
              </a:xfrm>
              <a:custGeom>
                <a:rect b="b" l="l" r="r" t="t"/>
                <a:pathLst>
                  <a:path extrusionOk="0" h="5402" w="4463">
                    <a:moveTo>
                      <a:pt x="3305" y="283"/>
                    </a:moveTo>
                    <a:cubicBezTo>
                      <a:pt x="3438" y="303"/>
                      <a:pt x="3673" y="326"/>
                      <a:pt x="3906" y="373"/>
                    </a:cubicBezTo>
                    <a:cubicBezTo>
                      <a:pt x="4074" y="410"/>
                      <a:pt x="4109" y="455"/>
                      <a:pt x="4084" y="627"/>
                    </a:cubicBezTo>
                    <a:cubicBezTo>
                      <a:pt x="4049" y="878"/>
                      <a:pt x="4000" y="1130"/>
                      <a:pt x="3939" y="1375"/>
                    </a:cubicBezTo>
                    <a:cubicBezTo>
                      <a:pt x="3741" y="2167"/>
                      <a:pt x="3540" y="2959"/>
                      <a:pt x="3323" y="3745"/>
                    </a:cubicBezTo>
                    <a:cubicBezTo>
                      <a:pt x="3233" y="4064"/>
                      <a:pt x="3098" y="4373"/>
                      <a:pt x="2979" y="4686"/>
                    </a:cubicBezTo>
                    <a:cubicBezTo>
                      <a:pt x="2945" y="4780"/>
                      <a:pt x="2898" y="4872"/>
                      <a:pt x="2844" y="4960"/>
                    </a:cubicBezTo>
                    <a:cubicBezTo>
                      <a:pt x="2791" y="5048"/>
                      <a:pt x="2735" y="5094"/>
                      <a:pt x="2672" y="5094"/>
                    </a:cubicBezTo>
                    <a:cubicBezTo>
                      <a:pt x="2624" y="5094"/>
                      <a:pt x="2571" y="5067"/>
                      <a:pt x="2513" y="5013"/>
                    </a:cubicBezTo>
                    <a:cubicBezTo>
                      <a:pt x="2386" y="4899"/>
                      <a:pt x="2267" y="4774"/>
                      <a:pt x="2177" y="4633"/>
                    </a:cubicBezTo>
                    <a:cubicBezTo>
                      <a:pt x="1752" y="3970"/>
                      <a:pt x="1332" y="3303"/>
                      <a:pt x="921" y="2632"/>
                    </a:cubicBezTo>
                    <a:cubicBezTo>
                      <a:pt x="737" y="2333"/>
                      <a:pt x="565" y="2026"/>
                      <a:pt x="402" y="1715"/>
                    </a:cubicBezTo>
                    <a:cubicBezTo>
                      <a:pt x="265" y="1451"/>
                      <a:pt x="289" y="1337"/>
                      <a:pt x="498" y="1122"/>
                    </a:cubicBezTo>
                    <a:cubicBezTo>
                      <a:pt x="801" y="805"/>
                      <a:pt x="1193" y="635"/>
                      <a:pt x="1603" y="512"/>
                    </a:cubicBezTo>
                    <a:cubicBezTo>
                      <a:pt x="2124" y="357"/>
                      <a:pt x="2660" y="316"/>
                      <a:pt x="3305" y="283"/>
                    </a:cubicBezTo>
                    <a:close/>
                    <a:moveTo>
                      <a:pt x="3350" y="1"/>
                    </a:moveTo>
                    <a:cubicBezTo>
                      <a:pt x="3039" y="1"/>
                      <a:pt x="2728" y="31"/>
                      <a:pt x="2417" y="62"/>
                    </a:cubicBezTo>
                    <a:cubicBezTo>
                      <a:pt x="1635" y="140"/>
                      <a:pt x="911" y="371"/>
                      <a:pt x="295" y="889"/>
                    </a:cubicBezTo>
                    <a:cubicBezTo>
                      <a:pt x="113" y="1040"/>
                      <a:pt x="21" y="1214"/>
                      <a:pt x="1" y="1453"/>
                    </a:cubicBezTo>
                    <a:cubicBezTo>
                      <a:pt x="48" y="1586"/>
                      <a:pt x="74" y="1727"/>
                      <a:pt x="142" y="1850"/>
                    </a:cubicBezTo>
                    <a:cubicBezTo>
                      <a:pt x="316" y="2167"/>
                      <a:pt x="496" y="2482"/>
                      <a:pt x="686" y="2791"/>
                    </a:cubicBezTo>
                    <a:cubicBezTo>
                      <a:pt x="1099" y="3468"/>
                      <a:pt x="1515" y="4146"/>
                      <a:pt x="1942" y="4815"/>
                    </a:cubicBezTo>
                    <a:cubicBezTo>
                      <a:pt x="2049" y="4982"/>
                      <a:pt x="2194" y="5138"/>
                      <a:pt x="2347" y="5267"/>
                    </a:cubicBezTo>
                    <a:cubicBezTo>
                      <a:pt x="2456" y="5358"/>
                      <a:pt x="2571" y="5402"/>
                      <a:pt x="2682" y="5402"/>
                    </a:cubicBezTo>
                    <a:cubicBezTo>
                      <a:pt x="2838" y="5402"/>
                      <a:pt x="2985" y="5314"/>
                      <a:pt x="3092" y="5148"/>
                    </a:cubicBezTo>
                    <a:cubicBezTo>
                      <a:pt x="3180" y="5013"/>
                      <a:pt x="3247" y="4862"/>
                      <a:pt x="3309" y="4708"/>
                    </a:cubicBezTo>
                    <a:cubicBezTo>
                      <a:pt x="3577" y="4037"/>
                      <a:pt x="3800" y="3354"/>
                      <a:pt x="3957" y="2650"/>
                    </a:cubicBezTo>
                    <a:cubicBezTo>
                      <a:pt x="4097" y="2014"/>
                      <a:pt x="4244" y="1378"/>
                      <a:pt x="4387" y="743"/>
                    </a:cubicBezTo>
                    <a:cubicBezTo>
                      <a:pt x="4463" y="406"/>
                      <a:pt x="4299" y="150"/>
                      <a:pt x="3972" y="82"/>
                    </a:cubicBezTo>
                    <a:cubicBezTo>
                      <a:pt x="3767" y="42"/>
                      <a:pt x="3558" y="1"/>
                      <a:pt x="3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7"/>
              <p:cNvSpPr/>
              <p:nvPr/>
            </p:nvSpPr>
            <p:spPr>
              <a:xfrm>
                <a:off x="3979825" y="3746750"/>
                <a:ext cx="96125" cy="120300"/>
              </a:xfrm>
              <a:custGeom>
                <a:rect b="b" l="l" r="r" t="t"/>
                <a:pathLst>
                  <a:path extrusionOk="0" h="4812" w="3845">
                    <a:moveTo>
                      <a:pt x="3041" y="1"/>
                    </a:moveTo>
                    <a:cubicBezTo>
                      <a:pt x="2396" y="34"/>
                      <a:pt x="1860" y="75"/>
                      <a:pt x="1339" y="230"/>
                    </a:cubicBezTo>
                    <a:cubicBezTo>
                      <a:pt x="929" y="353"/>
                      <a:pt x="537" y="523"/>
                      <a:pt x="234" y="840"/>
                    </a:cubicBezTo>
                    <a:cubicBezTo>
                      <a:pt x="25" y="1055"/>
                      <a:pt x="1" y="1169"/>
                      <a:pt x="138" y="1433"/>
                    </a:cubicBezTo>
                    <a:cubicBezTo>
                      <a:pt x="301" y="1744"/>
                      <a:pt x="473" y="2051"/>
                      <a:pt x="657" y="2350"/>
                    </a:cubicBezTo>
                    <a:cubicBezTo>
                      <a:pt x="1068" y="3021"/>
                      <a:pt x="1488" y="3688"/>
                      <a:pt x="1913" y="4351"/>
                    </a:cubicBezTo>
                    <a:cubicBezTo>
                      <a:pt x="2003" y="4492"/>
                      <a:pt x="2122" y="4617"/>
                      <a:pt x="2249" y="4731"/>
                    </a:cubicBezTo>
                    <a:cubicBezTo>
                      <a:pt x="2307" y="4785"/>
                      <a:pt x="2360" y="4812"/>
                      <a:pt x="2408" y="4812"/>
                    </a:cubicBezTo>
                    <a:cubicBezTo>
                      <a:pt x="2471" y="4812"/>
                      <a:pt x="2527" y="4766"/>
                      <a:pt x="2580" y="4678"/>
                    </a:cubicBezTo>
                    <a:cubicBezTo>
                      <a:pt x="2634" y="4590"/>
                      <a:pt x="2681" y="4498"/>
                      <a:pt x="2715" y="4404"/>
                    </a:cubicBezTo>
                    <a:cubicBezTo>
                      <a:pt x="2834" y="4091"/>
                      <a:pt x="2969" y="3782"/>
                      <a:pt x="3059" y="3463"/>
                    </a:cubicBezTo>
                    <a:cubicBezTo>
                      <a:pt x="3276" y="2677"/>
                      <a:pt x="3477" y="1885"/>
                      <a:pt x="3675" y="1093"/>
                    </a:cubicBezTo>
                    <a:cubicBezTo>
                      <a:pt x="3736" y="848"/>
                      <a:pt x="3785" y="596"/>
                      <a:pt x="3820" y="345"/>
                    </a:cubicBezTo>
                    <a:cubicBezTo>
                      <a:pt x="3845" y="173"/>
                      <a:pt x="3810" y="128"/>
                      <a:pt x="3642" y="91"/>
                    </a:cubicBezTo>
                    <a:cubicBezTo>
                      <a:pt x="3409" y="44"/>
                      <a:pt x="3174" y="21"/>
                      <a:pt x="30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7"/>
              <p:cNvSpPr/>
              <p:nvPr/>
            </p:nvSpPr>
            <p:spPr>
              <a:xfrm>
                <a:off x="4012100" y="3799950"/>
                <a:ext cx="17650" cy="15775"/>
              </a:xfrm>
              <a:custGeom>
                <a:rect b="b" l="l" r="r" t="t"/>
                <a:pathLst>
                  <a:path extrusionOk="0" h="631" w="706">
                    <a:moveTo>
                      <a:pt x="508" y="1"/>
                    </a:moveTo>
                    <a:cubicBezTo>
                      <a:pt x="473" y="1"/>
                      <a:pt x="435" y="10"/>
                      <a:pt x="395" y="31"/>
                    </a:cubicBezTo>
                    <a:cubicBezTo>
                      <a:pt x="289" y="87"/>
                      <a:pt x="191" y="177"/>
                      <a:pt x="123" y="277"/>
                    </a:cubicBezTo>
                    <a:cubicBezTo>
                      <a:pt x="0" y="457"/>
                      <a:pt x="111" y="629"/>
                      <a:pt x="330" y="631"/>
                    </a:cubicBezTo>
                    <a:cubicBezTo>
                      <a:pt x="514" y="631"/>
                      <a:pt x="698" y="441"/>
                      <a:pt x="702" y="238"/>
                    </a:cubicBezTo>
                    <a:cubicBezTo>
                      <a:pt x="705" y="98"/>
                      <a:pt x="621" y="1"/>
                      <a:pt x="5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7"/>
              <p:cNvSpPr/>
              <p:nvPr/>
            </p:nvSpPr>
            <p:spPr>
              <a:xfrm>
                <a:off x="4040225" y="3785550"/>
                <a:ext cx="13625" cy="18250"/>
              </a:xfrm>
              <a:custGeom>
                <a:rect b="b" l="l" r="r" t="t"/>
                <a:pathLst>
                  <a:path extrusionOk="0" h="730" w="545">
                    <a:moveTo>
                      <a:pt x="229" y="1"/>
                    </a:moveTo>
                    <a:cubicBezTo>
                      <a:pt x="219" y="1"/>
                      <a:pt x="208" y="2"/>
                      <a:pt x="197" y="4"/>
                    </a:cubicBezTo>
                    <a:cubicBezTo>
                      <a:pt x="134" y="14"/>
                      <a:pt x="81" y="57"/>
                      <a:pt x="44" y="139"/>
                    </a:cubicBezTo>
                    <a:cubicBezTo>
                      <a:pt x="1" y="233"/>
                      <a:pt x="3" y="343"/>
                      <a:pt x="40" y="440"/>
                    </a:cubicBezTo>
                    <a:cubicBezTo>
                      <a:pt x="62" y="501"/>
                      <a:pt x="91" y="573"/>
                      <a:pt x="136" y="632"/>
                    </a:cubicBezTo>
                    <a:cubicBezTo>
                      <a:pt x="183" y="699"/>
                      <a:pt x="243" y="729"/>
                      <a:pt x="301" y="729"/>
                    </a:cubicBezTo>
                    <a:cubicBezTo>
                      <a:pt x="384" y="729"/>
                      <a:pt x="463" y="669"/>
                      <a:pt x="500" y="560"/>
                    </a:cubicBezTo>
                    <a:cubicBezTo>
                      <a:pt x="545" y="427"/>
                      <a:pt x="514" y="303"/>
                      <a:pt x="459" y="182"/>
                    </a:cubicBezTo>
                    <a:cubicBezTo>
                      <a:pt x="406" y="69"/>
                      <a:pt x="319" y="1"/>
                      <a:pt x="2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7"/>
              <p:cNvSpPr/>
              <p:nvPr/>
            </p:nvSpPr>
            <p:spPr>
              <a:xfrm>
                <a:off x="4000500" y="3772425"/>
                <a:ext cx="16175" cy="15275"/>
              </a:xfrm>
              <a:custGeom>
                <a:rect b="b" l="l" r="r" t="t"/>
                <a:pathLst>
                  <a:path extrusionOk="0" h="611" w="647">
                    <a:moveTo>
                      <a:pt x="421" y="0"/>
                    </a:moveTo>
                    <a:cubicBezTo>
                      <a:pt x="395" y="0"/>
                      <a:pt x="369" y="4"/>
                      <a:pt x="342" y="9"/>
                    </a:cubicBezTo>
                    <a:cubicBezTo>
                      <a:pt x="184" y="42"/>
                      <a:pt x="6" y="257"/>
                      <a:pt x="2" y="418"/>
                    </a:cubicBezTo>
                    <a:cubicBezTo>
                      <a:pt x="0" y="533"/>
                      <a:pt x="76" y="607"/>
                      <a:pt x="194" y="611"/>
                    </a:cubicBezTo>
                    <a:cubicBezTo>
                      <a:pt x="195" y="611"/>
                      <a:pt x="196" y="611"/>
                      <a:pt x="197" y="611"/>
                    </a:cubicBezTo>
                    <a:cubicBezTo>
                      <a:pt x="336" y="611"/>
                      <a:pt x="577" y="442"/>
                      <a:pt x="618" y="306"/>
                    </a:cubicBezTo>
                    <a:cubicBezTo>
                      <a:pt x="640" y="224"/>
                      <a:pt x="647" y="136"/>
                      <a:pt x="579" y="64"/>
                    </a:cubicBezTo>
                    <a:cubicBezTo>
                      <a:pt x="534" y="18"/>
                      <a:pt x="479"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7"/>
              <p:cNvSpPr/>
              <p:nvPr/>
            </p:nvSpPr>
            <p:spPr>
              <a:xfrm>
                <a:off x="4036850" y="3760100"/>
                <a:ext cx="16650" cy="13475"/>
              </a:xfrm>
              <a:custGeom>
                <a:rect b="b" l="l" r="r" t="t"/>
                <a:pathLst>
                  <a:path extrusionOk="0" h="539" w="666">
                    <a:moveTo>
                      <a:pt x="292" y="0"/>
                    </a:moveTo>
                    <a:cubicBezTo>
                      <a:pt x="274" y="0"/>
                      <a:pt x="256" y="2"/>
                      <a:pt x="238" y="5"/>
                    </a:cubicBezTo>
                    <a:cubicBezTo>
                      <a:pt x="70" y="36"/>
                      <a:pt x="1" y="193"/>
                      <a:pt x="93" y="339"/>
                    </a:cubicBezTo>
                    <a:cubicBezTo>
                      <a:pt x="166" y="455"/>
                      <a:pt x="277" y="523"/>
                      <a:pt x="412" y="537"/>
                    </a:cubicBezTo>
                    <a:cubicBezTo>
                      <a:pt x="421" y="538"/>
                      <a:pt x="431" y="539"/>
                      <a:pt x="440" y="539"/>
                    </a:cubicBezTo>
                    <a:cubicBezTo>
                      <a:pt x="568" y="539"/>
                      <a:pt x="665" y="436"/>
                      <a:pt x="659" y="306"/>
                    </a:cubicBezTo>
                    <a:cubicBezTo>
                      <a:pt x="656" y="148"/>
                      <a:pt x="470" y="0"/>
                      <a:pt x="2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7"/>
              <p:cNvSpPr/>
              <p:nvPr/>
            </p:nvSpPr>
            <p:spPr>
              <a:xfrm>
                <a:off x="4028775" y="3829950"/>
                <a:ext cx="11800" cy="14650"/>
              </a:xfrm>
              <a:custGeom>
                <a:rect b="b" l="l" r="r" t="t"/>
                <a:pathLst>
                  <a:path extrusionOk="0" h="586" w="472">
                    <a:moveTo>
                      <a:pt x="205" y="0"/>
                    </a:moveTo>
                    <a:cubicBezTo>
                      <a:pt x="135" y="0"/>
                      <a:pt x="67" y="51"/>
                      <a:pt x="37" y="137"/>
                    </a:cubicBezTo>
                    <a:cubicBezTo>
                      <a:pt x="0" y="249"/>
                      <a:pt x="33" y="350"/>
                      <a:pt x="84" y="448"/>
                    </a:cubicBezTo>
                    <a:cubicBezTo>
                      <a:pt x="131" y="538"/>
                      <a:pt x="200" y="585"/>
                      <a:pt x="275" y="585"/>
                    </a:cubicBezTo>
                    <a:cubicBezTo>
                      <a:pt x="288" y="585"/>
                      <a:pt x="302" y="584"/>
                      <a:pt x="316" y="581"/>
                    </a:cubicBezTo>
                    <a:cubicBezTo>
                      <a:pt x="404" y="560"/>
                      <a:pt x="446" y="482"/>
                      <a:pt x="471" y="337"/>
                    </a:cubicBezTo>
                    <a:cubicBezTo>
                      <a:pt x="424" y="243"/>
                      <a:pt x="393" y="135"/>
                      <a:pt x="328" y="61"/>
                    </a:cubicBezTo>
                    <a:cubicBezTo>
                      <a:pt x="291" y="19"/>
                      <a:pt x="248"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7"/>
              <p:cNvSpPr/>
              <p:nvPr/>
            </p:nvSpPr>
            <p:spPr>
              <a:xfrm>
                <a:off x="3888775" y="3913750"/>
                <a:ext cx="119775" cy="95775"/>
              </a:xfrm>
              <a:custGeom>
                <a:rect b="b" l="l" r="r" t="t"/>
                <a:pathLst>
                  <a:path extrusionOk="0" h="3831" w="4791">
                    <a:moveTo>
                      <a:pt x="3790" y="314"/>
                    </a:moveTo>
                    <a:cubicBezTo>
                      <a:pt x="3924" y="314"/>
                      <a:pt x="4058" y="316"/>
                      <a:pt x="4193" y="322"/>
                    </a:cubicBezTo>
                    <a:cubicBezTo>
                      <a:pt x="4371" y="330"/>
                      <a:pt x="4422" y="441"/>
                      <a:pt x="4307" y="584"/>
                    </a:cubicBezTo>
                    <a:cubicBezTo>
                      <a:pt x="4113" y="819"/>
                      <a:pt x="3913" y="1050"/>
                      <a:pt x="3706" y="1276"/>
                    </a:cubicBezTo>
                    <a:cubicBezTo>
                      <a:pt x="3170" y="1857"/>
                      <a:pt x="2624" y="2436"/>
                      <a:pt x="2079" y="3013"/>
                    </a:cubicBezTo>
                    <a:cubicBezTo>
                      <a:pt x="1975" y="3123"/>
                      <a:pt x="1856" y="3225"/>
                      <a:pt x="1740" y="3321"/>
                    </a:cubicBezTo>
                    <a:cubicBezTo>
                      <a:pt x="1674" y="3377"/>
                      <a:pt x="1601" y="3422"/>
                      <a:pt x="1527" y="3461"/>
                    </a:cubicBezTo>
                    <a:cubicBezTo>
                      <a:pt x="1475" y="3487"/>
                      <a:pt x="1423" y="3500"/>
                      <a:pt x="1374" y="3500"/>
                    </a:cubicBezTo>
                    <a:cubicBezTo>
                      <a:pt x="1300" y="3500"/>
                      <a:pt x="1230" y="3469"/>
                      <a:pt x="1171" y="3401"/>
                    </a:cubicBezTo>
                    <a:cubicBezTo>
                      <a:pt x="1079" y="3297"/>
                      <a:pt x="975" y="3188"/>
                      <a:pt x="915" y="3066"/>
                    </a:cubicBezTo>
                    <a:cubicBezTo>
                      <a:pt x="576" y="2350"/>
                      <a:pt x="349" y="1603"/>
                      <a:pt x="314" y="803"/>
                    </a:cubicBezTo>
                    <a:cubicBezTo>
                      <a:pt x="312" y="764"/>
                      <a:pt x="312" y="727"/>
                      <a:pt x="314" y="686"/>
                    </a:cubicBezTo>
                    <a:cubicBezTo>
                      <a:pt x="322" y="451"/>
                      <a:pt x="353" y="412"/>
                      <a:pt x="590" y="396"/>
                    </a:cubicBezTo>
                    <a:cubicBezTo>
                      <a:pt x="997" y="369"/>
                      <a:pt x="2581" y="351"/>
                      <a:pt x="2969" y="345"/>
                    </a:cubicBezTo>
                    <a:cubicBezTo>
                      <a:pt x="3139" y="343"/>
                      <a:pt x="3307" y="320"/>
                      <a:pt x="3479" y="318"/>
                    </a:cubicBezTo>
                    <a:cubicBezTo>
                      <a:pt x="3582" y="315"/>
                      <a:pt x="3686" y="314"/>
                      <a:pt x="3790" y="314"/>
                    </a:cubicBezTo>
                    <a:close/>
                    <a:moveTo>
                      <a:pt x="3393" y="1"/>
                    </a:moveTo>
                    <a:cubicBezTo>
                      <a:pt x="3111" y="1"/>
                      <a:pt x="2828" y="3"/>
                      <a:pt x="2546" y="3"/>
                    </a:cubicBezTo>
                    <a:cubicBezTo>
                      <a:pt x="2546" y="15"/>
                      <a:pt x="1707" y="34"/>
                      <a:pt x="1284" y="48"/>
                    </a:cubicBezTo>
                    <a:cubicBezTo>
                      <a:pt x="997" y="56"/>
                      <a:pt x="709" y="87"/>
                      <a:pt x="420" y="103"/>
                    </a:cubicBezTo>
                    <a:cubicBezTo>
                      <a:pt x="238" y="113"/>
                      <a:pt x="124" y="212"/>
                      <a:pt x="66" y="373"/>
                    </a:cubicBezTo>
                    <a:cubicBezTo>
                      <a:pt x="27" y="484"/>
                      <a:pt x="1" y="607"/>
                      <a:pt x="3" y="721"/>
                    </a:cubicBezTo>
                    <a:cubicBezTo>
                      <a:pt x="3" y="926"/>
                      <a:pt x="21" y="1128"/>
                      <a:pt x="50" y="1331"/>
                    </a:cubicBezTo>
                    <a:cubicBezTo>
                      <a:pt x="115" y="1826"/>
                      <a:pt x="271" y="2298"/>
                      <a:pt x="445" y="2767"/>
                    </a:cubicBezTo>
                    <a:cubicBezTo>
                      <a:pt x="563" y="3082"/>
                      <a:pt x="719" y="3379"/>
                      <a:pt x="960" y="3622"/>
                    </a:cubicBezTo>
                    <a:cubicBezTo>
                      <a:pt x="1097" y="3760"/>
                      <a:pt x="1234" y="3831"/>
                      <a:pt x="1383" y="3831"/>
                    </a:cubicBezTo>
                    <a:cubicBezTo>
                      <a:pt x="1482" y="3831"/>
                      <a:pt x="1586" y="3800"/>
                      <a:pt x="1699" y="3737"/>
                    </a:cubicBezTo>
                    <a:cubicBezTo>
                      <a:pt x="1840" y="3655"/>
                      <a:pt x="1977" y="3555"/>
                      <a:pt x="2090" y="3440"/>
                    </a:cubicBezTo>
                    <a:cubicBezTo>
                      <a:pt x="2552" y="2972"/>
                      <a:pt x="3008" y="2499"/>
                      <a:pt x="3458" y="2018"/>
                    </a:cubicBezTo>
                    <a:cubicBezTo>
                      <a:pt x="3806" y="1644"/>
                      <a:pt x="4146" y="1263"/>
                      <a:pt x="4477" y="877"/>
                    </a:cubicBezTo>
                    <a:cubicBezTo>
                      <a:pt x="4577" y="762"/>
                      <a:pt x="4655" y="625"/>
                      <a:pt x="4708" y="484"/>
                    </a:cubicBezTo>
                    <a:cubicBezTo>
                      <a:pt x="4790" y="271"/>
                      <a:pt x="4704" y="113"/>
                      <a:pt x="4477" y="64"/>
                    </a:cubicBezTo>
                    <a:cubicBezTo>
                      <a:pt x="4307" y="25"/>
                      <a:pt x="4131" y="7"/>
                      <a:pt x="3958" y="5"/>
                    </a:cubicBezTo>
                    <a:cubicBezTo>
                      <a:pt x="3769" y="2"/>
                      <a:pt x="3581" y="1"/>
                      <a:pt x="3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7"/>
              <p:cNvSpPr/>
              <p:nvPr/>
            </p:nvSpPr>
            <p:spPr>
              <a:xfrm>
                <a:off x="3896550" y="3921575"/>
                <a:ext cx="102775" cy="79700"/>
              </a:xfrm>
              <a:custGeom>
                <a:rect b="b" l="l" r="r" t="t"/>
                <a:pathLst>
                  <a:path extrusionOk="0" h="3188" w="4111">
                    <a:moveTo>
                      <a:pt x="3479" y="1"/>
                    </a:moveTo>
                    <a:cubicBezTo>
                      <a:pt x="3375" y="1"/>
                      <a:pt x="3271" y="2"/>
                      <a:pt x="3168" y="5"/>
                    </a:cubicBezTo>
                    <a:cubicBezTo>
                      <a:pt x="2996" y="7"/>
                      <a:pt x="2828" y="30"/>
                      <a:pt x="2658" y="32"/>
                    </a:cubicBezTo>
                    <a:cubicBezTo>
                      <a:pt x="2270" y="38"/>
                      <a:pt x="686" y="56"/>
                      <a:pt x="279" y="83"/>
                    </a:cubicBezTo>
                    <a:cubicBezTo>
                      <a:pt x="42" y="99"/>
                      <a:pt x="11" y="138"/>
                      <a:pt x="3" y="373"/>
                    </a:cubicBezTo>
                    <a:cubicBezTo>
                      <a:pt x="1" y="414"/>
                      <a:pt x="1" y="451"/>
                      <a:pt x="3" y="490"/>
                    </a:cubicBezTo>
                    <a:cubicBezTo>
                      <a:pt x="38" y="1290"/>
                      <a:pt x="265" y="2037"/>
                      <a:pt x="604" y="2753"/>
                    </a:cubicBezTo>
                    <a:cubicBezTo>
                      <a:pt x="664" y="2875"/>
                      <a:pt x="768" y="2984"/>
                      <a:pt x="860" y="3088"/>
                    </a:cubicBezTo>
                    <a:cubicBezTo>
                      <a:pt x="919" y="3156"/>
                      <a:pt x="989" y="3187"/>
                      <a:pt x="1063" y="3187"/>
                    </a:cubicBezTo>
                    <a:cubicBezTo>
                      <a:pt x="1112" y="3187"/>
                      <a:pt x="1164" y="3174"/>
                      <a:pt x="1216" y="3148"/>
                    </a:cubicBezTo>
                    <a:cubicBezTo>
                      <a:pt x="1290" y="3109"/>
                      <a:pt x="1363" y="3064"/>
                      <a:pt x="1429" y="3008"/>
                    </a:cubicBezTo>
                    <a:cubicBezTo>
                      <a:pt x="1545" y="2912"/>
                      <a:pt x="1664" y="2810"/>
                      <a:pt x="1768" y="2700"/>
                    </a:cubicBezTo>
                    <a:cubicBezTo>
                      <a:pt x="2313" y="2123"/>
                      <a:pt x="2859" y="1544"/>
                      <a:pt x="3395" y="963"/>
                    </a:cubicBezTo>
                    <a:cubicBezTo>
                      <a:pt x="3602" y="737"/>
                      <a:pt x="3802" y="506"/>
                      <a:pt x="3996" y="271"/>
                    </a:cubicBezTo>
                    <a:cubicBezTo>
                      <a:pt x="4111" y="128"/>
                      <a:pt x="4060" y="17"/>
                      <a:pt x="3882" y="9"/>
                    </a:cubicBezTo>
                    <a:cubicBezTo>
                      <a:pt x="3747" y="3"/>
                      <a:pt x="3613" y="1"/>
                      <a:pt x="34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7"/>
              <p:cNvSpPr/>
              <p:nvPr/>
            </p:nvSpPr>
            <p:spPr>
              <a:xfrm>
                <a:off x="3922500" y="3960875"/>
                <a:ext cx="18025" cy="19825"/>
              </a:xfrm>
              <a:custGeom>
                <a:rect b="b" l="l" r="r" t="t"/>
                <a:pathLst>
                  <a:path extrusionOk="0" h="793" w="721">
                    <a:moveTo>
                      <a:pt x="423" y="0"/>
                    </a:moveTo>
                    <a:cubicBezTo>
                      <a:pt x="390" y="0"/>
                      <a:pt x="355" y="9"/>
                      <a:pt x="323" y="29"/>
                    </a:cubicBezTo>
                    <a:cubicBezTo>
                      <a:pt x="147" y="137"/>
                      <a:pt x="12" y="289"/>
                      <a:pt x="4" y="463"/>
                    </a:cubicBezTo>
                    <a:cubicBezTo>
                      <a:pt x="1" y="677"/>
                      <a:pt x="100" y="792"/>
                      <a:pt x="242" y="792"/>
                    </a:cubicBezTo>
                    <a:cubicBezTo>
                      <a:pt x="267" y="792"/>
                      <a:pt x="292" y="789"/>
                      <a:pt x="319" y="782"/>
                    </a:cubicBezTo>
                    <a:cubicBezTo>
                      <a:pt x="536" y="729"/>
                      <a:pt x="720" y="422"/>
                      <a:pt x="661" y="207"/>
                    </a:cubicBezTo>
                    <a:cubicBezTo>
                      <a:pt x="628" y="85"/>
                      <a:pt x="527"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7"/>
              <p:cNvSpPr/>
              <p:nvPr/>
            </p:nvSpPr>
            <p:spPr>
              <a:xfrm>
                <a:off x="3932450" y="3935175"/>
                <a:ext cx="18550" cy="13350"/>
              </a:xfrm>
              <a:custGeom>
                <a:rect b="b" l="l" r="r" t="t"/>
                <a:pathLst>
                  <a:path extrusionOk="0" h="534" w="742">
                    <a:moveTo>
                      <a:pt x="283" y="1"/>
                    </a:moveTo>
                    <a:cubicBezTo>
                      <a:pt x="264" y="1"/>
                      <a:pt x="246" y="2"/>
                      <a:pt x="228" y="5"/>
                    </a:cubicBezTo>
                    <a:cubicBezTo>
                      <a:pt x="130" y="18"/>
                      <a:pt x="56" y="65"/>
                      <a:pt x="28" y="163"/>
                    </a:cubicBezTo>
                    <a:cubicBezTo>
                      <a:pt x="1" y="263"/>
                      <a:pt x="32" y="353"/>
                      <a:pt x="116" y="402"/>
                    </a:cubicBezTo>
                    <a:cubicBezTo>
                      <a:pt x="187" y="443"/>
                      <a:pt x="263" y="476"/>
                      <a:pt x="343" y="509"/>
                    </a:cubicBezTo>
                    <a:cubicBezTo>
                      <a:pt x="383" y="525"/>
                      <a:pt x="426" y="534"/>
                      <a:pt x="469" y="534"/>
                    </a:cubicBezTo>
                    <a:cubicBezTo>
                      <a:pt x="532" y="534"/>
                      <a:pt x="595" y="515"/>
                      <a:pt x="647" y="476"/>
                    </a:cubicBezTo>
                    <a:cubicBezTo>
                      <a:pt x="658" y="468"/>
                      <a:pt x="670" y="457"/>
                      <a:pt x="680" y="447"/>
                    </a:cubicBezTo>
                    <a:cubicBezTo>
                      <a:pt x="742" y="376"/>
                      <a:pt x="713" y="286"/>
                      <a:pt x="668" y="210"/>
                    </a:cubicBezTo>
                    <a:cubicBezTo>
                      <a:pt x="595" y="90"/>
                      <a:pt x="429" y="1"/>
                      <a:pt x="2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7"/>
              <p:cNvSpPr/>
              <p:nvPr/>
            </p:nvSpPr>
            <p:spPr>
              <a:xfrm>
                <a:off x="3965250" y="3927475"/>
                <a:ext cx="14200" cy="12550"/>
              </a:xfrm>
              <a:custGeom>
                <a:rect b="b" l="l" r="r" t="t"/>
                <a:pathLst>
                  <a:path extrusionOk="0" h="502" w="568">
                    <a:moveTo>
                      <a:pt x="306" y="0"/>
                    </a:moveTo>
                    <a:cubicBezTo>
                      <a:pt x="145" y="0"/>
                      <a:pt x="0" y="128"/>
                      <a:pt x="2" y="274"/>
                    </a:cubicBezTo>
                    <a:cubicBezTo>
                      <a:pt x="2" y="405"/>
                      <a:pt x="123" y="501"/>
                      <a:pt x="287" y="501"/>
                    </a:cubicBezTo>
                    <a:cubicBezTo>
                      <a:pt x="459" y="501"/>
                      <a:pt x="567" y="407"/>
                      <a:pt x="565" y="254"/>
                    </a:cubicBezTo>
                    <a:cubicBezTo>
                      <a:pt x="567" y="111"/>
                      <a:pt x="463" y="4"/>
                      <a:pt x="309" y="0"/>
                    </a:cubicBezTo>
                    <a:cubicBezTo>
                      <a:pt x="308" y="0"/>
                      <a:pt x="307" y="0"/>
                      <a:pt x="3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7"/>
              <p:cNvSpPr/>
              <p:nvPr/>
            </p:nvSpPr>
            <p:spPr>
              <a:xfrm>
                <a:off x="4037675" y="3895425"/>
                <a:ext cx="24875" cy="25775"/>
              </a:xfrm>
              <a:custGeom>
                <a:rect b="b" l="l" r="r" t="t"/>
                <a:pathLst>
                  <a:path extrusionOk="0" h="1031" w="995">
                    <a:moveTo>
                      <a:pt x="281" y="1"/>
                    </a:moveTo>
                    <a:cubicBezTo>
                      <a:pt x="227" y="1"/>
                      <a:pt x="186" y="35"/>
                      <a:pt x="162" y="85"/>
                    </a:cubicBezTo>
                    <a:cubicBezTo>
                      <a:pt x="56" y="306"/>
                      <a:pt x="0" y="535"/>
                      <a:pt x="84" y="775"/>
                    </a:cubicBezTo>
                    <a:cubicBezTo>
                      <a:pt x="144" y="942"/>
                      <a:pt x="272" y="1031"/>
                      <a:pt x="412" y="1031"/>
                    </a:cubicBezTo>
                    <a:cubicBezTo>
                      <a:pt x="503" y="1031"/>
                      <a:pt x="599" y="992"/>
                      <a:pt x="684" y="912"/>
                    </a:cubicBezTo>
                    <a:cubicBezTo>
                      <a:pt x="862" y="740"/>
                      <a:pt x="942" y="515"/>
                      <a:pt x="985" y="280"/>
                    </a:cubicBezTo>
                    <a:cubicBezTo>
                      <a:pt x="995" y="235"/>
                      <a:pt x="952" y="157"/>
                      <a:pt x="911" y="132"/>
                    </a:cubicBezTo>
                    <a:cubicBezTo>
                      <a:pt x="896" y="123"/>
                      <a:pt x="880" y="119"/>
                      <a:pt x="866" y="119"/>
                    </a:cubicBezTo>
                    <a:cubicBezTo>
                      <a:pt x="821" y="119"/>
                      <a:pt x="781" y="156"/>
                      <a:pt x="759" y="204"/>
                    </a:cubicBezTo>
                    <a:cubicBezTo>
                      <a:pt x="719" y="290"/>
                      <a:pt x="688" y="380"/>
                      <a:pt x="651" y="470"/>
                    </a:cubicBezTo>
                    <a:cubicBezTo>
                      <a:pt x="614" y="556"/>
                      <a:pt x="573" y="636"/>
                      <a:pt x="502" y="695"/>
                    </a:cubicBezTo>
                    <a:cubicBezTo>
                      <a:pt x="486" y="707"/>
                      <a:pt x="468" y="713"/>
                      <a:pt x="449" y="713"/>
                    </a:cubicBezTo>
                    <a:cubicBezTo>
                      <a:pt x="416" y="713"/>
                      <a:pt x="382" y="694"/>
                      <a:pt x="369" y="658"/>
                    </a:cubicBezTo>
                    <a:cubicBezTo>
                      <a:pt x="348" y="607"/>
                      <a:pt x="356" y="550"/>
                      <a:pt x="367" y="488"/>
                    </a:cubicBezTo>
                    <a:cubicBezTo>
                      <a:pt x="381" y="380"/>
                      <a:pt x="408" y="276"/>
                      <a:pt x="422" y="171"/>
                    </a:cubicBezTo>
                    <a:cubicBezTo>
                      <a:pt x="432" y="96"/>
                      <a:pt x="408" y="38"/>
                      <a:pt x="330" y="10"/>
                    </a:cubicBezTo>
                    <a:cubicBezTo>
                      <a:pt x="312" y="4"/>
                      <a:pt x="296"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7"/>
              <p:cNvSpPr/>
              <p:nvPr/>
            </p:nvSpPr>
            <p:spPr>
              <a:xfrm>
                <a:off x="4063500" y="3901200"/>
                <a:ext cx="8325" cy="10600"/>
              </a:xfrm>
              <a:custGeom>
                <a:rect b="b" l="l" r="r" t="t"/>
                <a:pathLst>
                  <a:path extrusionOk="0" h="424" w="333">
                    <a:moveTo>
                      <a:pt x="183" y="1"/>
                    </a:moveTo>
                    <a:cubicBezTo>
                      <a:pt x="178" y="1"/>
                      <a:pt x="173" y="1"/>
                      <a:pt x="168" y="2"/>
                    </a:cubicBezTo>
                    <a:cubicBezTo>
                      <a:pt x="70" y="8"/>
                      <a:pt x="1" y="124"/>
                      <a:pt x="5" y="264"/>
                    </a:cubicBezTo>
                    <a:cubicBezTo>
                      <a:pt x="11" y="358"/>
                      <a:pt x="69" y="424"/>
                      <a:pt x="152" y="424"/>
                    </a:cubicBezTo>
                    <a:cubicBezTo>
                      <a:pt x="157" y="424"/>
                      <a:pt x="161" y="424"/>
                      <a:pt x="166" y="423"/>
                    </a:cubicBezTo>
                    <a:cubicBezTo>
                      <a:pt x="265" y="415"/>
                      <a:pt x="332" y="304"/>
                      <a:pt x="328" y="159"/>
                    </a:cubicBezTo>
                    <a:cubicBezTo>
                      <a:pt x="328" y="65"/>
                      <a:pt x="266"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7"/>
              <p:cNvSpPr/>
              <p:nvPr/>
            </p:nvSpPr>
            <p:spPr>
              <a:xfrm>
                <a:off x="4029125" y="3891050"/>
                <a:ext cx="8325" cy="10575"/>
              </a:xfrm>
              <a:custGeom>
                <a:rect b="b" l="l" r="r" t="t"/>
                <a:pathLst>
                  <a:path extrusionOk="0" h="423" w="333">
                    <a:moveTo>
                      <a:pt x="180" y="0"/>
                    </a:moveTo>
                    <a:cubicBezTo>
                      <a:pt x="176" y="0"/>
                      <a:pt x="172" y="0"/>
                      <a:pt x="169" y="1"/>
                    </a:cubicBezTo>
                    <a:cubicBezTo>
                      <a:pt x="68" y="9"/>
                      <a:pt x="1" y="123"/>
                      <a:pt x="5" y="264"/>
                    </a:cubicBezTo>
                    <a:cubicBezTo>
                      <a:pt x="11" y="357"/>
                      <a:pt x="69" y="423"/>
                      <a:pt x="152" y="423"/>
                    </a:cubicBezTo>
                    <a:cubicBezTo>
                      <a:pt x="157" y="423"/>
                      <a:pt x="162" y="422"/>
                      <a:pt x="166" y="422"/>
                    </a:cubicBezTo>
                    <a:cubicBezTo>
                      <a:pt x="263" y="414"/>
                      <a:pt x="332" y="305"/>
                      <a:pt x="328" y="158"/>
                    </a:cubicBezTo>
                    <a:cubicBezTo>
                      <a:pt x="324" y="66"/>
                      <a:pt x="264" y="0"/>
                      <a:pt x="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7"/>
              <p:cNvSpPr/>
              <p:nvPr/>
            </p:nvSpPr>
            <p:spPr>
              <a:xfrm>
                <a:off x="3910475" y="3934550"/>
                <a:ext cx="12800" cy="19600"/>
              </a:xfrm>
              <a:custGeom>
                <a:rect b="b" l="l" r="r" t="t"/>
                <a:pathLst>
                  <a:path extrusionOk="0" h="784" w="512">
                    <a:moveTo>
                      <a:pt x="282" y="1"/>
                    </a:moveTo>
                    <a:cubicBezTo>
                      <a:pt x="199" y="1"/>
                      <a:pt x="123" y="63"/>
                      <a:pt x="74" y="173"/>
                    </a:cubicBezTo>
                    <a:cubicBezTo>
                      <a:pt x="6" y="319"/>
                      <a:pt x="0" y="468"/>
                      <a:pt x="43" y="622"/>
                    </a:cubicBezTo>
                    <a:cubicBezTo>
                      <a:pt x="64" y="697"/>
                      <a:pt x="100" y="755"/>
                      <a:pt x="180" y="777"/>
                    </a:cubicBezTo>
                    <a:cubicBezTo>
                      <a:pt x="198" y="781"/>
                      <a:pt x="215" y="783"/>
                      <a:pt x="231" y="783"/>
                    </a:cubicBezTo>
                    <a:cubicBezTo>
                      <a:pt x="300" y="783"/>
                      <a:pt x="354" y="748"/>
                      <a:pt x="387" y="693"/>
                    </a:cubicBezTo>
                    <a:cubicBezTo>
                      <a:pt x="450" y="585"/>
                      <a:pt x="512" y="266"/>
                      <a:pt x="504" y="227"/>
                    </a:cubicBezTo>
                    <a:cubicBezTo>
                      <a:pt x="483" y="106"/>
                      <a:pt x="397" y="14"/>
                      <a:pt x="301" y="2"/>
                    </a:cubicBezTo>
                    <a:cubicBezTo>
                      <a:pt x="295" y="1"/>
                      <a:pt x="288" y="1"/>
                      <a:pt x="2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
    <p:spTree>
      <p:nvGrpSpPr>
        <p:cNvPr id="1071" name="Shape 1071"/>
        <p:cNvGrpSpPr/>
        <p:nvPr/>
      </p:nvGrpSpPr>
      <p:grpSpPr>
        <a:xfrm>
          <a:off x="0" y="0"/>
          <a:ext cx="0" cy="0"/>
          <a:chOff x="0" y="0"/>
          <a:chExt cx="0" cy="0"/>
        </a:xfrm>
      </p:grpSpPr>
      <p:sp>
        <p:nvSpPr>
          <p:cNvPr id="1072" name="Google Shape;1072;p28"/>
          <p:cNvSpPr txBox="1"/>
          <p:nvPr>
            <p:ph type="title"/>
          </p:nvPr>
        </p:nvSpPr>
        <p:spPr>
          <a:xfrm>
            <a:off x="720000" y="511025"/>
            <a:ext cx="77040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Arial"/>
              <a:buNone/>
              <a:defRPr>
                <a:solidFill>
                  <a:schemeClr val="lt1"/>
                </a:solidFill>
                <a:latin typeface="Arial"/>
                <a:ea typeface="Arial"/>
                <a:cs typeface="Arial"/>
                <a:sym typeface="Arial"/>
              </a:defRPr>
            </a:lvl1pPr>
            <a:lvl2pPr lvl="1" rtl="0">
              <a:spcBef>
                <a:spcPts val="0"/>
              </a:spcBef>
              <a:spcAft>
                <a:spcPts val="0"/>
              </a:spcAft>
              <a:buSzPts val="3000"/>
              <a:buFont typeface="Arial"/>
              <a:buNone/>
              <a:defRPr>
                <a:latin typeface="Arial"/>
                <a:ea typeface="Arial"/>
                <a:cs typeface="Arial"/>
                <a:sym typeface="Arial"/>
              </a:defRPr>
            </a:lvl2pPr>
            <a:lvl3pPr lvl="2" rtl="0">
              <a:spcBef>
                <a:spcPts val="0"/>
              </a:spcBef>
              <a:spcAft>
                <a:spcPts val="0"/>
              </a:spcAft>
              <a:buSzPts val="3000"/>
              <a:buFont typeface="Arial"/>
              <a:buNone/>
              <a:defRPr>
                <a:latin typeface="Arial"/>
                <a:ea typeface="Arial"/>
                <a:cs typeface="Arial"/>
                <a:sym typeface="Arial"/>
              </a:defRPr>
            </a:lvl3pPr>
            <a:lvl4pPr lvl="3" rtl="0">
              <a:spcBef>
                <a:spcPts val="0"/>
              </a:spcBef>
              <a:spcAft>
                <a:spcPts val="0"/>
              </a:spcAft>
              <a:buSzPts val="3000"/>
              <a:buFont typeface="Arial"/>
              <a:buNone/>
              <a:defRPr>
                <a:latin typeface="Arial"/>
                <a:ea typeface="Arial"/>
                <a:cs typeface="Arial"/>
                <a:sym typeface="Arial"/>
              </a:defRPr>
            </a:lvl4pPr>
            <a:lvl5pPr lvl="4" rtl="0">
              <a:spcBef>
                <a:spcPts val="0"/>
              </a:spcBef>
              <a:spcAft>
                <a:spcPts val="0"/>
              </a:spcAft>
              <a:buSzPts val="3000"/>
              <a:buFont typeface="Arial"/>
              <a:buNone/>
              <a:defRPr>
                <a:latin typeface="Arial"/>
                <a:ea typeface="Arial"/>
                <a:cs typeface="Arial"/>
                <a:sym typeface="Arial"/>
              </a:defRPr>
            </a:lvl5pPr>
            <a:lvl6pPr lvl="5" rtl="0">
              <a:spcBef>
                <a:spcPts val="0"/>
              </a:spcBef>
              <a:spcAft>
                <a:spcPts val="0"/>
              </a:spcAft>
              <a:buSzPts val="3000"/>
              <a:buFont typeface="Arial"/>
              <a:buNone/>
              <a:defRPr>
                <a:latin typeface="Arial"/>
                <a:ea typeface="Arial"/>
                <a:cs typeface="Arial"/>
                <a:sym typeface="Arial"/>
              </a:defRPr>
            </a:lvl6pPr>
            <a:lvl7pPr lvl="6" rtl="0">
              <a:spcBef>
                <a:spcPts val="0"/>
              </a:spcBef>
              <a:spcAft>
                <a:spcPts val="0"/>
              </a:spcAft>
              <a:buSzPts val="3000"/>
              <a:buFont typeface="Arial"/>
              <a:buNone/>
              <a:defRPr>
                <a:latin typeface="Arial"/>
                <a:ea typeface="Arial"/>
                <a:cs typeface="Arial"/>
                <a:sym typeface="Arial"/>
              </a:defRPr>
            </a:lvl7pPr>
            <a:lvl8pPr lvl="7" rtl="0">
              <a:spcBef>
                <a:spcPts val="0"/>
              </a:spcBef>
              <a:spcAft>
                <a:spcPts val="0"/>
              </a:spcAft>
              <a:buSzPts val="3000"/>
              <a:buFont typeface="Arial"/>
              <a:buNone/>
              <a:defRPr>
                <a:latin typeface="Arial"/>
                <a:ea typeface="Arial"/>
                <a:cs typeface="Arial"/>
                <a:sym typeface="Arial"/>
              </a:defRPr>
            </a:lvl8pPr>
            <a:lvl9pPr lvl="8" rtl="0">
              <a:spcBef>
                <a:spcPts val="0"/>
              </a:spcBef>
              <a:spcAft>
                <a:spcPts val="0"/>
              </a:spcAft>
              <a:buSzPts val="3000"/>
              <a:buFont typeface="Arial"/>
              <a:buNone/>
              <a:defRPr>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p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4"/>
          <p:cNvSpPr txBox="1"/>
          <p:nvPr>
            <p:ph idx="1" type="body"/>
          </p:nvPr>
        </p:nvSpPr>
        <p:spPr>
          <a:xfrm>
            <a:off x="720000" y="1207625"/>
            <a:ext cx="7704000" cy="340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Char char="●"/>
              <a:defRPr sz="1400">
                <a:solidFill>
                  <a:srgbClr val="000000"/>
                </a:solidFill>
              </a:defRPr>
            </a:lvl1pPr>
            <a:lvl2pPr indent="-317500" lvl="1" marL="914400" rtl="0">
              <a:lnSpc>
                <a:spcPct val="115000"/>
              </a:lnSpc>
              <a:spcBef>
                <a:spcPts val="0"/>
              </a:spcBef>
              <a:spcAft>
                <a:spcPts val="0"/>
              </a:spcAft>
              <a:buClr>
                <a:srgbClr val="000000"/>
              </a:buClr>
              <a:buSzPts val="1400"/>
              <a:buChar char="○"/>
              <a:defRPr>
                <a:solidFill>
                  <a:srgbClr val="000000"/>
                </a:solidFill>
              </a:defRPr>
            </a:lvl2pPr>
            <a:lvl3pPr indent="-317500" lvl="2" marL="1371600" rtl="0">
              <a:lnSpc>
                <a:spcPct val="115000"/>
              </a:lnSpc>
              <a:spcBef>
                <a:spcPts val="0"/>
              </a:spcBef>
              <a:spcAft>
                <a:spcPts val="0"/>
              </a:spcAft>
              <a:buClr>
                <a:srgbClr val="000000"/>
              </a:buClr>
              <a:buSzPts val="1400"/>
              <a:buChar char="■"/>
              <a:defRPr>
                <a:solidFill>
                  <a:srgbClr val="000000"/>
                </a:solidFill>
              </a:defRPr>
            </a:lvl3pPr>
            <a:lvl4pPr indent="-317500" lvl="3" marL="1828800" rtl="0">
              <a:lnSpc>
                <a:spcPct val="115000"/>
              </a:lnSpc>
              <a:spcBef>
                <a:spcPts val="0"/>
              </a:spcBef>
              <a:spcAft>
                <a:spcPts val="0"/>
              </a:spcAft>
              <a:buClr>
                <a:srgbClr val="000000"/>
              </a:buClr>
              <a:buSzPts val="1400"/>
              <a:buChar char="●"/>
              <a:defRPr>
                <a:solidFill>
                  <a:srgbClr val="000000"/>
                </a:solidFill>
              </a:defRPr>
            </a:lvl4pPr>
            <a:lvl5pPr indent="-317500" lvl="4" marL="2286000" rtl="0">
              <a:lnSpc>
                <a:spcPct val="115000"/>
              </a:lnSpc>
              <a:spcBef>
                <a:spcPts val="0"/>
              </a:spcBef>
              <a:spcAft>
                <a:spcPts val="0"/>
              </a:spcAft>
              <a:buClr>
                <a:srgbClr val="000000"/>
              </a:buClr>
              <a:buSzPts val="1400"/>
              <a:buChar char="○"/>
              <a:defRPr>
                <a:solidFill>
                  <a:srgbClr val="000000"/>
                </a:solidFill>
              </a:defRPr>
            </a:lvl5pPr>
            <a:lvl6pPr indent="-317500" lvl="5" marL="2743200" rtl="0">
              <a:lnSpc>
                <a:spcPct val="115000"/>
              </a:lnSpc>
              <a:spcBef>
                <a:spcPts val="0"/>
              </a:spcBef>
              <a:spcAft>
                <a:spcPts val="0"/>
              </a:spcAft>
              <a:buClr>
                <a:srgbClr val="000000"/>
              </a:buClr>
              <a:buSzPts val="1400"/>
              <a:buChar char="■"/>
              <a:defRPr>
                <a:solidFill>
                  <a:srgbClr val="000000"/>
                </a:solidFill>
              </a:defRPr>
            </a:lvl6pPr>
            <a:lvl7pPr indent="-317500" lvl="6" marL="3200400" rtl="0">
              <a:lnSpc>
                <a:spcPct val="115000"/>
              </a:lnSpc>
              <a:spcBef>
                <a:spcPts val="0"/>
              </a:spcBef>
              <a:spcAft>
                <a:spcPts val="0"/>
              </a:spcAft>
              <a:buClr>
                <a:srgbClr val="000000"/>
              </a:buClr>
              <a:buSzPts val="1400"/>
              <a:buChar char="●"/>
              <a:defRPr>
                <a:solidFill>
                  <a:srgbClr val="000000"/>
                </a:solidFill>
              </a:defRPr>
            </a:lvl7pPr>
            <a:lvl8pPr indent="-317500" lvl="7" marL="3657600" rtl="0">
              <a:lnSpc>
                <a:spcPct val="115000"/>
              </a:lnSpc>
              <a:spcBef>
                <a:spcPts val="0"/>
              </a:spcBef>
              <a:spcAft>
                <a:spcPts val="0"/>
              </a:spcAft>
              <a:buClr>
                <a:srgbClr val="000000"/>
              </a:buClr>
              <a:buSzPts val="1400"/>
              <a:buChar char="○"/>
              <a:defRPr>
                <a:solidFill>
                  <a:srgbClr val="000000"/>
                </a:solidFill>
              </a:defRPr>
            </a:lvl8pPr>
            <a:lvl9pPr indent="-317500" lvl="8" marL="4114800" rtl="0">
              <a:lnSpc>
                <a:spcPct val="115000"/>
              </a:lnSpc>
              <a:spcBef>
                <a:spcPts val="0"/>
              </a:spcBef>
              <a:spcAft>
                <a:spcPts val="0"/>
              </a:spcAft>
              <a:buClr>
                <a:srgbClr val="000000"/>
              </a:buClr>
              <a:buSzPts val="1400"/>
              <a:buChar char="■"/>
              <a:defRPr>
                <a:solidFill>
                  <a:srgbClr val="00000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2" name="Shape 102"/>
        <p:cNvGrpSpPr/>
        <p:nvPr/>
      </p:nvGrpSpPr>
      <p:grpSpPr>
        <a:xfrm>
          <a:off x="0" y="0"/>
          <a:ext cx="0" cy="0"/>
          <a:chOff x="0" y="0"/>
          <a:chExt cx="0" cy="0"/>
        </a:xfrm>
      </p:grpSpPr>
      <p:sp>
        <p:nvSpPr>
          <p:cNvPr id="103" name="Google Shape;103;p5"/>
          <p:cNvSpPr txBox="1"/>
          <p:nvPr>
            <p:ph idx="1" type="subTitle"/>
          </p:nvPr>
        </p:nvSpPr>
        <p:spPr>
          <a:xfrm>
            <a:off x="715100" y="2160438"/>
            <a:ext cx="2721300" cy="483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Titan One"/>
                <a:ea typeface="Titan One"/>
                <a:cs typeface="Titan One"/>
                <a:sym typeface="Titan On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04" name="Google Shape;104;p5"/>
          <p:cNvSpPr txBox="1"/>
          <p:nvPr>
            <p:ph idx="2" type="subTitle"/>
          </p:nvPr>
        </p:nvSpPr>
        <p:spPr>
          <a:xfrm>
            <a:off x="4567149" y="2160438"/>
            <a:ext cx="2721300" cy="483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Titan One"/>
                <a:ea typeface="Titan One"/>
                <a:cs typeface="Titan One"/>
                <a:sym typeface="Titan On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05" name="Google Shape;105;p5"/>
          <p:cNvSpPr txBox="1"/>
          <p:nvPr>
            <p:ph idx="3" type="subTitle"/>
          </p:nvPr>
        </p:nvSpPr>
        <p:spPr>
          <a:xfrm>
            <a:off x="715100" y="2544088"/>
            <a:ext cx="2721300" cy="1050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5"/>
          <p:cNvSpPr txBox="1"/>
          <p:nvPr>
            <p:ph idx="4" type="subTitle"/>
          </p:nvPr>
        </p:nvSpPr>
        <p:spPr>
          <a:xfrm>
            <a:off x="4567149" y="2544088"/>
            <a:ext cx="2721300" cy="1050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 name="Google Shape;108;p5"/>
          <p:cNvSpPr/>
          <p:nvPr/>
        </p:nvSpPr>
        <p:spPr>
          <a:xfrm>
            <a:off x="6913564" y="-1143000"/>
            <a:ext cx="2992425" cy="5222075"/>
          </a:xfrm>
          <a:custGeom>
            <a:rect b="b" l="l" r="r" t="t"/>
            <a:pathLst>
              <a:path extrusionOk="0" h="208883" w="119697">
                <a:moveTo>
                  <a:pt x="14541" y="0"/>
                </a:moveTo>
                <a:cubicBezTo>
                  <a:pt x="14541" y="11753"/>
                  <a:pt x="9667" y="23347"/>
                  <a:pt x="10731" y="35052"/>
                </a:cubicBezTo>
                <a:cubicBezTo>
                  <a:pt x="11317" y="41501"/>
                  <a:pt x="17833" y="46758"/>
                  <a:pt x="23685" y="49530"/>
                </a:cubicBezTo>
                <a:cubicBezTo>
                  <a:pt x="35265" y="55015"/>
                  <a:pt x="48384" y="60781"/>
                  <a:pt x="61023" y="58674"/>
                </a:cubicBezTo>
                <a:cubicBezTo>
                  <a:pt x="73798" y="56545"/>
                  <a:pt x="86558" y="47913"/>
                  <a:pt x="99123" y="51054"/>
                </a:cubicBezTo>
                <a:cubicBezTo>
                  <a:pt x="105889" y="52746"/>
                  <a:pt x="109631" y="61667"/>
                  <a:pt x="110553" y="68580"/>
                </a:cubicBezTo>
                <a:cubicBezTo>
                  <a:pt x="113468" y="90439"/>
                  <a:pt x="96716" y="122375"/>
                  <a:pt x="74739" y="124206"/>
                </a:cubicBezTo>
                <a:cubicBezTo>
                  <a:pt x="55822" y="125782"/>
                  <a:pt x="38095" y="112014"/>
                  <a:pt x="19113" y="112014"/>
                </a:cubicBezTo>
                <a:cubicBezTo>
                  <a:pt x="15049" y="112014"/>
                  <a:pt x="10302" y="109760"/>
                  <a:pt x="6921" y="112014"/>
                </a:cubicBezTo>
                <a:cubicBezTo>
                  <a:pt x="2092" y="115233"/>
                  <a:pt x="368" y="122221"/>
                  <a:pt x="63" y="128016"/>
                </a:cubicBezTo>
                <a:cubicBezTo>
                  <a:pt x="-444" y="137658"/>
                  <a:pt x="14260" y="146875"/>
                  <a:pt x="23685" y="144780"/>
                </a:cubicBezTo>
                <a:cubicBezTo>
                  <a:pt x="27752" y="143876"/>
                  <a:pt x="31728" y="140886"/>
                  <a:pt x="33591" y="137160"/>
                </a:cubicBezTo>
                <a:cubicBezTo>
                  <a:pt x="34921" y="134501"/>
                  <a:pt x="33427" y="129499"/>
                  <a:pt x="30543" y="128778"/>
                </a:cubicBezTo>
                <a:cubicBezTo>
                  <a:pt x="22176" y="126686"/>
                  <a:pt x="23909" y="145316"/>
                  <a:pt x="24447" y="153924"/>
                </a:cubicBezTo>
                <a:cubicBezTo>
                  <a:pt x="25404" y="169229"/>
                  <a:pt x="32916" y="185657"/>
                  <a:pt x="45021" y="195072"/>
                </a:cubicBezTo>
                <a:cubicBezTo>
                  <a:pt x="55609" y="203307"/>
                  <a:pt x="70064" y="211098"/>
                  <a:pt x="83121" y="208026"/>
                </a:cubicBezTo>
                <a:cubicBezTo>
                  <a:pt x="92175" y="205896"/>
                  <a:pt x="99156" y="198343"/>
                  <a:pt x="105981" y="192024"/>
                </a:cubicBezTo>
                <a:cubicBezTo>
                  <a:pt x="111572" y="186847"/>
                  <a:pt x="117287" y="180965"/>
                  <a:pt x="119697" y="173736"/>
                </a:cubicBezTo>
              </a:path>
            </a:pathLst>
          </a:custGeom>
          <a:noFill/>
          <a:ln cap="flat" cmpd="sng" w="19050">
            <a:solidFill>
              <a:schemeClr val="accent2"/>
            </a:solidFill>
            <a:prstDash val="dash"/>
            <a:round/>
            <a:headEnd len="med" w="med" type="none"/>
            <a:tailEnd len="med" w="med" type="none"/>
          </a:ln>
        </p:spPr>
      </p:sp>
      <p:sp>
        <p:nvSpPr>
          <p:cNvPr id="109" name="Google Shape;109;p5"/>
          <p:cNvSpPr/>
          <p:nvPr/>
        </p:nvSpPr>
        <p:spPr>
          <a:xfrm rot="519044">
            <a:off x="342882" y="4026217"/>
            <a:ext cx="6438646" cy="1692829"/>
          </a:xfrm>
          <a:custGeom>
            <a:rect b="b" l="l" r="r" t="t"/>
            <a:pathLst>
              <a:path extrusionOk="0" h="71322" w="271272">
                <a:moveTo>
                  <a:pt x="0" y="70880"/>
                </a:moveTo>
                <a:cubicBezTo>
                  <a:pt x="7130" y="70880"/>
                  <a:pt x="14959" y="72545"/>
                  <a:pt x="21336" y="69356"/>
                </a:cubicBezTo>
                <a:cubicBezTo>
                  <a:pt x="30884" y="64582"/>
                  <a:pt x="30558" y="63871"/>
                  <a:pt x="38862" y="57164"/>
                </a:cubicBezTo>
                <a:cubicBezTo>
                  <a:pt x="42931" y="53878"/>
                  <a:pt x="43942" y="48020"/>
                  <a:pt x="46482" y="43448"/>
                </a:cubicBezTo>
                <a:cubicBezTo>
                  <a:pt x="50085" y="36963"/>
                  <a:pt x="54524" y="30700"/>
                  <a:pt x="60198" y="25922"/>
                </a:cubicBezTo>
                <a:cubicBezTo>
                  <a:pt x="77654" y="11223"/>
                  <a:pt x="103189" y="2551"/>
                  <a:pt x="125730" y="6110"/>
                </a:cubicBezTo>
                <a:cubicBezTo>
                  <a:pt x="137911" y="8033"/>
                  <a:pt x="152114" y="14588"/>
                  <a:pt x="156972" y="25922"/>
                </a:cubicBezTo>
                <a:cubicBezTo>
                  <a:pt x="158573" y="29657"/>
                  <a:pt x="159063" y="34629"/>
                  <a:pt x="156972" y="38114"/>
                </a:cubicBezTo>
                <a:cubicBezTo>
                  <a:pt x="153830" y="43350"/>
                  <a:pt x="145239" y="45379"/>
                  <a:pt x="139446" y="43448"/>
                </a:cubicBezTo>
                <a:cubicBezTo>
                  <a:pt x="136277" y="42392"/>
                  <a:pt x="135917" y="36215"/>
                  <a:pt x="137922" y="33542"/>
                </a:cubicBezTo>
                <a:cubicBezTo>
                  <a:pt x="139967" y="30816"/>
                  <a:pt x="143724" y="29638"/>
                  <a:pt x="147066" y="28970"/>
                </a:cubicBezTo>
                <a:cubicBezTo>
                  <a:pt x="158174" y="26748"/>
                  <a:pt x="167896" y="38538"/>
                  <a:pt x="179070" y="40400"/>
                </a:cubicBezTo>
                <a:cubicBezTo>
                  <a:pt x="184229" y="41260"/>
                  <a:pt x="190095" y="37265"/>
                  <a:pt x="192786" y="32780"/>
                </a:cubicBezTo>
                <a:cubicBezTo>
                  <a:pt x="195601" y="28088"/>
                  <a:pt x="195599" y="21917"/>
                  <a:pt x="198882" y="17540"/>
                </a:cubicBezTo>
                <a:cubicBezTo>
                  <a:pt x="203193" y="11793"/>
                  <a:pt x="207696" y="5513"/>
                  <a:pt x="214122" y="2300"/>
                </a:cubicBezTo>
                <a:cubicBezTo>
                  <a:pt x="226197" y="-3738"/>
                  <a:pt x="242298" y="3527"/>
                  <a:pt x="253746" y="10682"/>
                </a:cubicBezTo>
                <a:cubicBezTo>
                  <a:pt x="259660" y="14379"/>
                  <a:pt x="266340" y="17180"/>
                  <a:pt x="271272" y="22112"/>
                </a:cubicBezTo>
              </a:path>
            </a:pathLst>
          </a:custGeom>
          <a:noFill/>
          <a:ln cap="flat" cmpd="sng" w="19050">
            <a:solidFill>
              <a:schemeClr val="accent2"/>
            </a:solidFill>
            <a:prstDash val="dash"/>
            <a:round/>
            <a:headEnd len="med" w="med" type="none"/>
            <a:tailEnd len="med" w="med" type="none"/>
          </a:ln>
        </p:spPr>
      </p:sp>
      <p:sp>
        <p:nvSpPr>
          <p:cNvPr id="110" name="Google Shape;110;p5"/>
          <p:cNvSpPr/>
          <p:nvPr/>
        </p:nvSpPr>
        <p:spPr>
          <a:xfrm flipH="1" rot="10800000">
            <a:off x="6297949" y="2228817"/>
            <a:ext cx="2846041" cy="2914683"/>
          </a:xfrm>
          <a:custGeom>
            <a:rect b="b" l="l" r="r" t="t"/>
            <a:pathLst>
              <a:path extrusionOk="0" h="34234" w="24921">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928099" y="-476086"/>
            <a:ext cx="4680950" cy="2914475"/>
          </a:xfrm>
          <a:custGeom>
            <a:rect b="b" l="l" r="r" t="t"/>
            <a:pathLst>
              <a:path extrusionOk="0" h="116579" w="187238">
                <a:moveTo>
                  <a:pt x="12740" y="116579"/>
                </a:moveTo>
                <a:cubicBezTo>
                  <a:pt x="18194" y="116579"/>
                  <a:pt x="24412" y="113635"/>
                  <a:pt x="27218" y="108959"/>
                </a:cubicBezTo>
                <a:cubicBezTo>
                  <a:pt x="31028" y="102609"/>
                  <a:pt x="31846" y="93886"/>
                  <a:pt x="29504" y="86861"/>
                </a:cubicBezTo>
                <a:cubicBezTo>
                  <a:pt x="26425" y="77625"/>
                  <a:pt x="2457" y="73505"/>
                  <a:pt x="548" y="83051"/>
                </a:cubicBezTo>
                <a:cubicBezTo>
                  <a:pt x="0" y="85791"/>
                  <a:pt x="0" y="88693"/>
                  <a:pt x="548" y="91433"/>
                </a:cubicBezTo>
                <a:cubicBezTo>
                  <a:pt x="1541" y="96396"/>
                  <a:pt x="10004" y="96633"/>
                  <a:pt x="15026" y="96005"/>
                </a:cubicBezTo>
                <a:cubicBezTo>
                  <a:pt x="24885" y="94773"/>
                  <a:pt x="34211" y="87951"/>
                  <a:pt x="40172" y="80003"/>
                </a:cubicBezTo>
                <a:cubicBezTo>
                  <a:pt x="44057" y="74822"/>
                  <a:pt x="45553" y="67235"/>
                  <a:pt x="43982" y="60953"/>
                </a:cubicBezTo>
                <a:cubicBezTo>
                  <a:pt x="41822" y="52314"/>
                  <a:pt x="36162" y="40579"/>
                  <a:pt x="42458" y="34283"/>
                </a:cubicBezTo>
                <a:cubicBezTo>
                  <a:pt x="45987" y="30754"/>
                  <a:pt x="52349" y="28507"/>
                  <a:pt x="56936" y="30473"/>
                </a:cubicBezTo>
                <a:cubicBezTo>
                  <a:pt x="60254" y="31895"/>
                  <a:pt x="62019" y="35865"/>
                  <a:pt x="65318" y="37331"/>
                </a:cubicBezTo>
                <a:cubicBezTo>
                  <a:pt x="70430" y="39603"/>
                  <a:pt x="76655" y="39450"/>
                  <a:pt x="82082" y="38093"/>
                </a:cubicBezTo>
                <a:cubicBezTo>
                  <a:pt x="92772" y="35420"/>
                  <a:pt x="90155" y="17342"/>
                  <a:pt x="96560" y="8375"/>
                </a:cubicBezTo>
                <a:cubicBezTo>
                  <a:pt x="101895" y="906"/>
                  <a:pt x="114707" y="-1892"/>
                  <a:pt x="123230" y="1517"/>
                </a:cubicBezTo>
                <a:cubicBezTo>
                  <a:pt x="128577" y="3656"/>
                  <a:pt x="131063" y="9974"/>
                  <a:pt x="134660" y="14471"/>
                </a:cubicBezTo>
                <a:cubicBezTo>
                  <a:pt x="140436" y="21691"/>
                  <a:pt x="147638" y="29715"/>
                  <a:pt x="156758" y="31235"/>
                </a:cubicBezTo>
                <a:cubicBezTo>
                  <a:pt x="163778" y="32405"/>
                  <a:pt x="171729" y="35180"/>
                  <a:pt x="178094" y="31997"/>
                </a:cubicBezTo>
                <a:cubicBezTo>
                  <a:pt x="185015" y="28537"/>
                  <a:pt x="187238" y="18399"/>
                  <a:pt x="187238" y="10661"/>
                </a:cubicBezTo>
              </a:path>
            </a:pathLst>
          </a:custGeom>
          <a:noFill/>
          <a:ln cap="flat" cmpd="sng" w="19050">
            <a:solidFill>
              <a:schemeClr val="accent2"/>
            </a:solidFill>
            <a:prstDash val="dash"/>
            <a:round/>
            <a:headEnd len="med" w="med" type="none"/>
            <a:tailEnd len="med" w="med" type="none"/>
          </a:ln>
        </p:spPr>
      </p:sp>
      <p:sp>
        <p:nvSpPr>
          <p:cNvPr id="112" name="Google Shape;112;p5"/>
          <p:cNvSpPr/>
          <p:nvPr/>
        </p:nvSpPr>
        <p:spPr>
          <a:xfrm rot="-5400000">
            <a:off x="914377" y="2971794"/>
            <a:ext cx="1257329" cy="3086082"/>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5"/>
          <p:cNvGrpSpPr/>
          <p:nvPr/>
        </p:nvGrpSpPr>
        <p:grpSpPr>
          <a:xfrm flipH="1" rot="-10294886">
            <a:off x="161891" y="201606"/>
            <a:ext cx="509487" cy="666858"/>
            <a:chOff x="7438275" y="2843100"/>
            <a:chExt cx="509500" cy="666875"/>
          </a:xfrm>
        </p:grpSpPr>
        <p:sp>
          <p:nvSpPr>
            <p:cNvPr id="114" name="Google Shape;114;p5"/>
            <p:cNvSpPr/>
            <p:nvPr/>
          </p:nvSpPr>
          <p:spPr>
            <a:xfrm>
              <a:off x="7438275" y="2843100"/>
              <a:ext cx="509500" cy="666875"/>
            </a:xfrm>
            <a:custGeom>
              <a:rect b="b" l="l" r="r" t="t"/>
              <a:pathLst>
                <a:path extrusionOk="0" h="26675" w="20380">
                  <a:moveTo>
                    <a:pt x="5952" y="1"/>
                  </a:moveTo>
                  <a:cubicBezTo>
                    <a:pt x="5381" y="1"/>
                    <a:pt x="4878" y="179"/>
                    <a:pt x="4438" y="543"/>
                  </a:cubicBezTo>
                  <a:cubicBezTo>
                    <a:pt x="3838" y="1042"/>
                    <a:pt x="3433" y="1670"/>
                    <a:pt x="3192" y="2411"/>
                  </a:cubicBezTo>
                  <a:cubicBezTo>
                    <a:pt x="2836" y="3499"/>
                    <a:pt x="2836" y="4612"/>
                    <a:pt x="3036" y="5730"/>
                  </a:cubicBezTo>
                  <a:cubicBezTo>
                    <a:pt x="3198" y="6626"/>
                    <a:pt x="3511" y="7473"/>
                    <a:pt x="3937" y="8273"/>
                  </a:cubicBezTo>
                  <a:cubicBezTo>
                    <a:pt x="4213" y="8792"/>
                    <a:pt x="4520" y="9298"/>
                    <a:pt x="4816" y="9807"/>
                  </a:cubicBezTo>
                  <a:cubicBezTo>
                    <a:pt x="5002" y="10128"/>
                    <a:pt x="5111" y="10474"/>
                    <a:pt x="5187" y="10838"/>
                  </a:cubicBezTo>
                  <a:cubicBezTo>
                    <a:pt x="5227" y="11028"/>
                    <a:pt x="5168" y="11180"/>
                    <a:pt x="5045" y="11315"/>
                  </a:cubicBezTo>
                  <a:cubicBezTo>
                    <a:pt x="4856" y="11525"/>
                    <a:pt x="4624" y="11611"/>
                    <a:pt x="4376" y="11611"/>
                  </a:cubicBezTo>
                  <a:cubicBezTo>
                    <a:pt x="4287" y="11611"/>
                    <a:pt x="4195" y="11600"/>
                    <a:pt x="4102" y="11579"/>
                  </a:cubicBezTo>
                  <a:cubicBezTo>
                    <a:pt x="3793" y="11513"/>
                    <a:pt x="3495" y="11395"/>
                    <a:pt x="3190" y="11299"/>
                  </a:cubicBezTo>
                  <a:cubicBezTo>
                    <a:pt x="2747" y="11157"/>
                    <a:pt x="2304" y="11041"/>
                    <a:pt x="1839" y="11041"/>
                  </a:cubicBezTo>
                  <a:cubicBezTo>
                    <a:pt x="1771" y="11041"/>
                    <a:pt x="1703" y="11044"/>
                    <a:pt x="1635" y="11049"/>
                  </a:cubicBezTo>
                  <a:cubicBezTo>
                    <a:pt x="1105" y="11088"/>
                    <a:pt x="422" y="11438"/>
                    <a:pt x="225" y="12160"/>
                  </a:cubicBezTo>
                  <a:cubicBezTo>
                    <a:pt x="0" y="12982"/>
                    <a:pt x="94" y="13776"/>
                    <a:pt x="501" y="14517"/>
                  </a:cubicBezTo>
                  <a:cubicBezTo>
                    <a:pt x="994" y="15421"/>
                    <a:pt x="1690" y="16137"/>
                    <a:pt x="2611" y="16610"/>
                  </a:cubicBezTo>
                  <a:cubicBezTo>
                    <a:pt x="3028" y="16825"/>
                    <a:pt x="3466" y="16996"/>
                    <a:pt x="3898" y="17181"/>
                  </a:cubicBezTo>
                  <a:cubicBezTo>
                    <a:pt x="4513" y="17438"/>
                    <a:pt x="5135" y="17678"/>
                    <a:pt x="5749" y="17944"/>
                  </a:cubicBezTo>
                  <a:cubicBezTo>
                    <a:pt x="6115" y="18103"/>
                    <a:pt x="6457" y="18302"/>
                    <a:pt x="6707" y="18633"/>
                  </a:cubicBezTo>
                  <a:cubicBezTo>
                    <a:pt x="6793" y="18748"/>
                    <a:pt x="6891" y="18854"/>
                    <a:pt x="6985" y="18963"/>
                  </a:cubicBezTo>
                  <a:cubicBezTo>
                    <a:pt x="7079" y="19073"/>
                    <a:pt x="7097" y="19155"/>
                    <a:pt x="7009" y="19267"/>
                  </a:cubicBezTo>
                  <a:cubicBezTo>
                    <a:pt x="6954" y="19339"/>
                    <a:pt x="6872" y="19411"/>
                    <a:pt x="6789" y="19433"/>
                  </a:cubicBezTo>
                  <a:cubicBezTo>
                    <a:pt x="6661" y="19470"/>
                    <a:pt x="6524" y="19499"/>
                    <a:pt x="6394" y="19499"/>
                  </a:cubicBezTo>
                  <a:cubicBezTo>
                    <a:pt x="6372" y="19499"/>
                    <a:pt x="6350" y="19498"/>
                    <a:pt x="6328" y="19497"/>
                  </a:cubicBezTo>
                  <a:cubicBezTo>
                    <a:pt x="6023" y="19474"/>
                    <a:pt x="5719" y="19425"/>
                    <a:pt x="5418" y="19374"/>
                  </a:cubicBezTo>
                  <a:cubicBezTo>
                    <a:pt x="5095" y="19317"/>
                    <a:pt x="4776" y="19250"/>
                    <a:pt x="4445" y="19250"/>
                  </a:cubicBezTo>
                  <a:cubicBezTo>
                    <a:pt x="4370" y="19250"/>
                    <a:pt x="4294" y="19253"/>
                    <a:pt x="4217" y="19261"/>
                  </a:cubicBezTo>
                  <a:cubicBezTo>
                    <a:pt x="3333" y="19353"/>
                    <a:pt x="2875" y="20037"/>
                    <a:pt x="3038" y="20857"/>
                  </a:cubicBezTo>
                  <a:cubicBezTo>
                    <a:pt x="3132" y="21330"/>
                    <a:pt x="3366" y="21735"/>
                    <a:pt x="3679" y="22093"/>
                  </a:cubicBezTo>
                  <a:cubicBezTo>
                    <a:pt x="4053" y="22527"/>
                    <a:pt x="4483" y="22905"/>
                    <a:pt x="4980" y="23202"/>
                  </a:cubicBezTo>
                  <a:cubicBezTo>
                    <a:pt x="6506" y="24120"/>
                    <a:pt x="8176" y="24609"/>
                    <a:pt x="9933" y="24822"/>
                  </a:cubicBezTo>
                  <a:cubicBezTo>
                    <a:pt x="10275" y="24863"/>
                    <a:pt x="10617" y="24881"/>
                    <a:pt x="10959" y="24881"/>
                  </a:cubicBezTo>
                  <a:cubicBezTo>
                    <a:pt x="11567" y="24881"/>
                    <a:pt x="12173" y="24823"/>
                    <a:pt x="12777" y="24730"/>
                  </a:cubicBezTo>
                  <a:cubicBezTo>
                    <a:pt x="12889" y="24713"/>
                    <a:pt x="12999" y="24704"/>
                    <a:pt x="13108" y="24704"/>
                  </a:cubicBezTo>
                  <a:cubicBezTo>
                    <a:pt x="13469" y="24704"/>
                    <a:pt x="13810" y="24801"/>
                    <a:pt x="14123" y="25002"/>
                  </a:cubicBezTo>
                  <a:cubicBezTo>
                    <a:pt x="14424" y="25201"/>
                    <a:pt x="14686" y="25450"/>
                    <a:pt x="14972" y="25665"/>
                  </a:cubicBezTo>
                  <a:cubicBezTo>
                    <a:pt x="15314" y="25927"/>
                    <a:pt x="15654" y="26195"/>
                    <a:pt x="16018" y="26428"/>
                  </a:cubicBezTo>
                  <a:cubicBezTo>
                    <a:pt x="16270" y="26592"/>
                    <a:pt x="16528" y="26675"/>
                    <a:pt x="16787" y="26675"/>
                  </a:cubicBezTo>
                  <a:cubicBezTo>
                    <a:pt x="17040" y="26675"/>
                    <a:pt x="17294" y="26595"/>
                    <a:pt x="17544" y="26432"/>
                  </a:cubicBezTo>
                  <a:cubicBezTo>
                    <a:pt x="18231" y="25984"/>
                    <a:pt x="18641" y="25334"/>
                    <a:pt x="18872" y="24560"/>
                  </a:cubicBezTo>
                  <a:cubicBezTo>
                    <a:pt x="18964" y="24259"/>
                    <a:pt x="18804" y="23969"/>
                    <a:pt x="18524" y="23824"/>
                  </a:cubicBezTo>
                  <a:cubicBezTo>
                    <a:pt x="18219" y="23666"/>
                    <a:pt x="17912" y="23513"/>
                    <a:pt x="17618" y="23339"/>
                  </a:cubicBezTo>
                  <a:cubicBezTo>
                    <a:pt x="17474" y="23253"/>
                    <a:pt x="17350" y="23134"/>
                    <a:pt x="17243" y="23007"/>
                  </a:cubicBezTo>
                  <a:cubicBezTo>
                    <a:pt x="17106" y="22844"/>
                    <a:pt x="17082" y="22641"/>
                    <a:pt x="17168" y="22447"/>
                  </a:cubicBezTo>
                  <a:cubicBezTo>
                    <a:pt x="17239" y="22291"/>
                    <a:pt x="17331" y="22138"/>
                    <a:pt x="17442" y="22005"/>
                  </a:cubicBezTo>
                  <a:cubicBezTo>
                    <a:pt x="18606" y="20622"/>
                    <a:pt x="19488" y="19079"/>
                    <a:pt x="20050" y="17361"/>
                  </a:cubicBezTo>
                  <a:cubicBezTo>
                    <a:pt x="20234" y="16804"/>
                    <a:pt x="20363" y="16235"/>
                    <a:pt x="20380" y="15642"/>
                  </a:cubicBezTo>
                  <a:cubicBezTo>
                    <a:pt x="20339" y="15321"/>
                    <a:pt x="20318" y="14996"/>
                    <a:pt x="20253" y="14678"/>
                  </a:cubicBezTo>
                  <a:cubicBezTo>
                    <a:pt x="20122" y="14061"/>
                    <a:pt x="19817" y="13539"/>
                    <a:pt x="19258" y="13216"/>
                  </a:cubicBezTo>
                  <a:cubicBezTo>
                    <a:pt x="18979" y="13052"/>
                    <a:pt x="18691" y="12961"/>
                    <a:pt x="18401" y="12961"/>
                  </a:cubicBezTo>
                  <a:cubicBezTo>
                    <a:pt x="18149" y="12961"/>
                    <a:pt x="17896" y="13030"/>
                    <a:pt x="17646" y="13181"/>
                  </a:cubicBezTo>
                  <a:cubicBezTo>
                    <a:pt x="17454" y="13295"/>
                    <a:pt x="17278" y="13457"/>
                    <a:pt x="17137" y="13633"/>
                  </a:cubicBezTo>
                  <a:cubicBezTo>
                    <a:pt x="16887" y="13948"/>
                    <a:pt x="16672" y="14290"/>
                    <a:pt x="16437" y="14615"/>
                  </a:cubicBezTo>
                  <a:cubicBezTo>
                    <a:pt x="16245" y="14875"/>
                    <a:pt x="16063" y="15149"/>
                    <a:pt x="15842" y="15382"/>
                  </a:cubicBezTo>
                  <a:cubicBezTo>
                    <a:pt x="15733" y="15497"/>
                    <a:pt x="15615" y="15552"/>
                    <a:pt x="15503" y="15552"/>
                  </a:cubicBezTo>
                  <a:cubicBezTo>
                    <a:pt x="15351" y="15552"/>
                    <a:pt x="15207" y="15453"/>
                    <a:pt x="15101" y="15268"/>
                  </a:cubicBezTo>
                  <a:cubicBezTo>
                    <a:pt x="15066" y="15206"/>
                    <a:pt x="15034" y="15137"/>
                    <a:pt x="15019" y="15067"/>
                  </a:cubicBezTo>
                  <a:cubicBezTo>
                    <a:pt x="14995" y="14906"/>
                    <a:pt x="14966" y="14746"/>
                    <a:pt x="14968" y="14586"/>
                  </a:cubicBezTo>
                  <a:cubicBezTo>
                    <a:pt x="14976" y="14116"/>
                    <a:pt x="15111" y="13670"/>
                    <a:pt x="15289" y="13240"/>
                  </a:cubicBezTo>
                  <a:cubicBezTo>
                    <a:pt x="15516" y="12686"/>
                    <a:pt x="15774" y="12141"/>
                    <a:pt x="16007" y="11587"/>
                  </a:cubicBezTo>
                  <a:cubicBezTo>
                    <a:pt x="16263" y="10977"/>
                    <a:pt x="16529" y="10372"/>
                    <a:pt x="16754" y="9750"/>
                  </a:cubicBezTo>
                  <a:cubicBezTo>
                    <a:pt x="17004" y="9060"/>
                    <a:pt x="17069" y="8346"/>
                    <a:pt x="16891" y="7620"/>
                  </a:cubicBezTo>
                  <a:cubicBezTo>
                    <a:pt x="16705" y="6851"/>
                    <a:pt x="16384" y="6165"/>
                    <a:pt x="15762" y="5633"/>
                  </a:cubicBezTo>
                  <a:cubicBezTo>
                    <a:pt x="15424" y="5345"/>
                    <a:pt x="14984" y="5189"/>
                    <a:pt x="14536" y="5189"/>
                  </a:cubicBezTo>
                  <a:cubicBezTo>
                    <a:pt x="14162" y="5189"/>
                    <a:pt x="13782" y="5298"/>
                    <a:pt x="13452" y="5529"/>
                  </a:cubicBezTo>
                  <a:cubicBezTo>
                    <a:pt x="12906" y="5912"/>
                    <a:pt x="12570" y="6442"/>
                    <a:pt x="12405" y="7078"/>
                  </a:cubicBezTo>
                  <a:cubicBezTo>
                    <a:pt x="12308" y="7444"/>
                    <a:pt x="12241" y="7816"/>
                    <a:pt x="12145" y="8183"/>
                  </a:cubicBezTo>
                  <a:cubicBezTo>
                    <a:pt x="12028" y="8643"/>
                    <a:pt x="11846" y="9075"/>
                    <a:pt x="11468" y="9388"/>
                  </a:cubicBezTo>
                  <a:cubicBezTo>
                    <a:pt x="11367" y="9469"/>
                    <a:pt x="11249" y="9537"/>
                    <a:pt x="11128" y="9586"/>
                  </a:cubicBezTo>
                  <a:cubicBezTo>
                    <a:pt x="11061" y="9613"/>
                    <a:pt x="11008" y="9628"/>
                    <a:pt x="10962" y="9628"/>
                  </a:cubicBezTo>
                  <a:cubicBezTo>
                    <a:pt x="10874" y="9628"/>
                    <a:pt x="10812" y="9575"/>
                    <a:pt x="10727" y="9463"/>
                  </a:cubicBezTo>
                  <a:cubicBezTo>
                    <a:pt x="10573" y="9267"/>
                    <a:pt x="10502" y="9034"/>
                    <a:pt x="10473" y="8796"/>
                  </a:cubicBezTo>
                  <a:cubicBezTo>
                    <a:pt x="10412" y="8289"/>
                    <a:pt x="10350" y="7782"/>
                    <a:pt x="10324" y="7272"/>
                  </a:cubicBezTo>
                  <a:cubicBezTo>
                    <a:pt x="10291" y="6568"/>
                    <a:pt x="10297" y="5865"/>
                    <a:pt x="10277" y="5159"/>
                  </a:cubicBezTo>
                  <a:cubicBezTo>
                    <a:pt x="10252" y="4449"/>
                    <a:pt x="10201" y="3741"/>
                    <a:pt x="10017" y="3049"/>
                  </a:cubicBezTo>
                  <a:cubicBezTo>
                    <a:pt x="9788" y="2188"/>
                    <a:pt x="9315" y="1480"/>
                    <a:pt x="8644" y="911"/>
                  </a:cubicBezTo>
                  <a:cubicBezTo>
                    <a:pt x="7873" y="261"/>
                    <a:pt x="6952" y="5"/>
                    <a:pt x="595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5"/>
            <p:cNvGrpSpPr/>
            <p:nvPr/>
          </p:nvGrpSpPr>
          <p:grpSpPr>
            <a:xfrm>
              <a:off x="7438275" y="2843100"/>
              <a:ext cx="509500" cy="666875"/>
              <a:chOff x="7514750" y="3302000"/>
              <a:chExt cx="509500" cy="666875"/>
            </a:xfrm>
          </p:grpSpPr>
          <p:sp>
            <p:nvSpPr>
              <p:cNvPr id="116" name="Google Shape;116;p5"/>
              <p:cNvSpPr/>
              <p:nvPr/>
            </p:nvSpPr>
            <p:spPr>
              <a:xfrm>
                <a:off x="7685175" y="3417125"/>
                <a:ext cx="293350" cy="544200"/>
              </a:xfrm>
              <a:custGeom>
                <a:rect b="b" l="l" r="r" t="t"/>
                <a:pathLst>
                  <a:path extrusionOk="0" h="21768" w="11734">
                    <a:moveTo>
                      <a:pt x="192" y="0"/>
                    </a:moveTo>
                    <a:cubicBezTo>
                      <a:pt x="192" y="0"/>
                      <a:pt x="191" y="0"/>
                      <a:pt x="190" y="0"/>
                    </a:cubicBezTo>
                    <a:cubicBezTo>
                      <a:pt x="139" y="11"/>
                      <a:pt x="76" y="56"/>
                      <a:pt x="59" y="99"/>
                    </a:cubicBezTo>
                    <a:cubicBezTo>
                      <a:pt x="25" y="199"/>
                      <a:pt x="4" y="307"/>
                      <a:pt x="4" y="414"/>
                    </a:cubicBezTo>
                    <a:cubicBezTo>
                      <a:pt x="0" y="1062"/>
                      <a:pt x="6" y="1713"/>
                      <a:pt x="17" y="2361"/>
                    </a:cubicBezTo>
                    <a:cubicBezTo>
                      <a:pt x="21" y="2683"/>
                      <a:pt x="35" y="2998"/>
                      <a:pt x="59" y="3319"/>
                    </a:cubicBezTo>
                    <a:cubicBezTo>
                      <a:pt x="109" y="3906"/>
                      <a:pt x="162" y="4491"/>
                      <a:pt x="231" y="5078"/>
                    </a:cubicBezTo>
                    <a:cubicBezTo>
                      <a:pt x="295" y="5621"/>
                      <a:pt x="352" y="6167"/>
                      <a:pt x="465" y="6701"/>
                    </a:cubicBezTo>
                    <a:cubicBezTo>
                      <a:pt x="757" y="8090"/>
                      <a:pt x="1146" y="9455"/>
                      <a:pt x="1637" y="10787"/>
                    </a:cubicBezTo>
                    <a:cubicBezTo>
                      <a:pt x="2731" y="13770"/>
                      <a:pt x="4254" y="16505"/>
                      <a:pt x="6363" y="18890"/>
                    </a:cubicBezTo>
                    <a:cubicBezTo>
                      <a:pt x="6838" y="19424"/>
                      <a:pt x="7349" y="19932"/>
                      <a:pt x="7877" y="20413"/>
                    </a:cubicBezTo>
                    <a:cubicBezTo>
                      <a:pt x="8307" y="20803"/>
                      <a:pt x="8787" y="21135"/>
                      <a:pt x="9244" y="21497"/>
                    </a:cubicBezTo>
                    <a:cubicBezTo>
                      <a:pt x="9450" y="21671"/>
                      <a:pt x="9702" y="21745"/>
                      <a:pt x="9964" y="21767"/>
                    </a:cubicBezTo>
                    <a:cubicBezTo>
                      <a:pt x="10187" y="21753"/>
                      <a:pt x="10402" y="21700"/>
                      <a:pt x="10582" y="21573"/>
                    </a:cubicBezTo>
                    <a:cubicBezTo>
                      <a:pt x="11140" y="21174"/>
                      <a:pt x="11537" y="20650"/>
                      <a:pt x="11707" y="19971"/>
                    </a:cubicBezTo>
                    <a:cubicBezTo>
                      <a:pt x="11734" y="19860"/>
                      <a:pt x="11713" y="19772"/>
                      <a:pt x="11650" y="19680"/>
                    </a:cubicBezTo>
                    <a:cubicBezTo>
                      <a:pt x="11537" y="19517"/>
                      <a:pt x="11380" y="19412"/>
                      <a:pt x="11206" y="19320"/>
                    </a:cubicBezTo>
                    <a:cubicBezTo>
                      <a:pt x="10246" y="18807"/>
                      <a:pt x="9309" y="18250"/>
                      <a:pt x="8423" y="17622"/>
                    </a:cubicBezTo>
                    <a:cubicBezTo>
                      <a:pt x="7809" y="17186"/>
                      <a:pt x="7200" y="16750"/>
                      <a:pt x="6658" y="16231"/>
                    </a:cubicBezTo>
                    <a:cubicBezTo>
                      <a:pt x="5285" y="14913"/>
                      <a:pt x="4143" y="13414"/>
                      <a:pt x="3200" y="11762"/>
                    </a:cubicBezTo>
                    <a:cubicBezTo>
                      <a:pt x="2349" y="10277"/>
                      <a:pt x="1764" y="8683"/>
                      <a:pt x="1328" y="7032"/>
                    </a:cubicBezTo>
                    <a:cubicBezTo>
                      <a:pt x="986" y="5735"/>
                      <a:pt x="710" y="4424"/>
                      <a:pt x="540" y="3094"/>
                    </a:cubicBezTo>
                    <a:cubicBezTo>
                      <a:pt x="471" y="2556"/>
                      <a:pt x="428" y="2018"/>
                      <a:pt x="385" y="1478"/>
                    </a:cubicBezTo>
                    <a:cubicBezTo>
                      <a:pt x="356" y="1118"/>
                      <a:pt x="352" y="755"/>
                      <a:pt x="332" y="395"/>
                    </a:cubicBezTo>
                    <a:cubicBezTo>
                      <a:pt x="325" y="301"/>
                      <a:pt x="307" y="203"/>
                      <a:pt x="283" y="111"/>
                    </a:cubicBezTo>
                    <a:cubicBezTo>
                      <a:pt x="271" y="67"/>
                      <a:pt x="216" y="0"/>
                      <a:pt x="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7514750" y="3302000"/>
                <a:ext cx="509500" cy="666875"/>
              </a:xfrm>
              <a:custGeom>
                <a:rect b="b" l="l" r="r" t="t"/>
                <a:pathLst>
                  <a:path extrusionOk="0" h="26675" w="20380">
                    <a:moveTo>
                      <a:pt x="5998" y="302"/>
                    </a:moveTo>
                    <a:cubicBezTo>
                      <a:pt x="6021" y="302"/>
                      <a:pt x="6045" y="302"/>
                      <a:pt x="6068" y="303"/>
                    </a:cubicBezTo>
                    <a:cubicBezTo>
                      <a:pt x="6688" y="321"/>
                      <a:pt x="7288" y="438"/>
                      <a:pt x="7838" y="737"/>
                    </a:cubicBezTo>
                    <a:cubicBezTo>
                      <a:pt x="8879" y="1303"/>
                      <a:pt x="9503" y="2183"/>
                      <a:pt x="9759" y="3333"/>
                    </a:cubicBezTo>
                    <a:cubicBezTo>
                      <a:pt x="9874" y="3853"/>
                      <a:pt x="9921" y="4378"/>
                      <a:pt x="9941" y="4908"/>
                    </a:cubicBezTo>
                    <a:cubicBezTo>
                      <a:pt x="9966" y="5545"/>
                      <a:pt x="9964" y="6185"/>
                      <a:pt x="9986" y="6821"/>
                    </a:cubicBezTo>
                    <a:cubicBezTo>
                      <a:pt x="10009" y="7502"/>
                      <a:pt x="10029" y="8182"/>
                      <a:pt x="10162" y="8853"/>
                    </a:cubicBezTo>
                    <a:cubicBezTo>
                      <a:pt x="10211" y="9094"/>
                      <a:pt x="10279" y="9336"/>
                      <a:pt x="10424" y="9540"/>
                    </a:cubicBezTo>
                    <a:cubicBezTo>
                      <a:pt x="10599" y="9786"/>
                      <a:pt x="10776" y="9921"/>
                      <a:pt x="10997" y="9921"/>
                    </a:cubicBezTo>
                    <a:cubicBezTo>
                      <a:pt x="11136" y="9921"/>
                      <a:pt x="11292" y="9867"/>
                      <a:pt x="11476" y="9755"/>
                    </a:cubicBezTo>
                    <a:cubicBezTo>
                      <a:pt x="11756" y="9581"/>
                      <a:pt x="11969" y="9338"/>
                      <a:pt x="12126" y="9043"/>
                    </a:cubicBezTo>
                    <a:cubicBezTo>
                      <a:pt x="12337" y="8658"/>
                      <a:pt x="12439" y="8243"/>
                      <a:pt x="12529" y="7816"/>
                    </a:cubicBezTo>
                    <a:cubicBezTo>
                      <a:pt x="12587" y="7535"/>
                      <a:pt x="12658" y="7253"/>
                      <a:pt x="12746" y="6981"/>
                    </a:cubicBezTo>
                    <a:cubicBezTo>
                      <a:pt x="12914" y="6453"/>
                      <a:pt x="13227" y="6023"/>
                      <a:pt x="13698" y="5727"/>
                    </a:cubicBezTo>
                    <a:cubicBezTo>
                      <a:pt x="13973" y="5553"/>
                      <a:pt x="14275" y="5468"/>
                      <a:pt x="14573" y="5468"/>
                    </a:cubicBezTo>
                    <a:cubicBezTo>
                      <a:pt x="15056" y="5468"/>
                      <a:pt x="15528" y="5691"/>
                      <a:pt x="15860" y="6126"/>
                    </a:cubicBezTo>
                    <a:cubicBezTo>
                      <a:pt x="16617" y="7108"/>
                      <a:pt x="16877" y="8210"/>
                      <a:pt x="16539" y="9426"/>
                    </a:cubicBezTo>
                    <a:cubicBezTo>
                      <a:pt x="16378" y="10001"/>
                      <a:pt x="16130" y="10543"/>
                      <a:pt x="15887" y="11085"/>
                    </a:cubicBezTo>
                    <a:cubicBezTo>
                      <a:pt x="15570" y="11793"/>
                      <a:pt x="15246" y="12499"/>
                      <a:pt x="14950" y="13215"/>
                    </a:cubicBezTo>
                    <a:cubicBezTo>
                      <a:pt x="14764" y="13667"/>
                      <a:pt x="14629" y="14137"/>
                      <a:pt x="14639" y="14635"/>
                    </a:cubicBezTo>
                    <a:cubicBezTo>
                      <a:pt x="14641" y="14829"/>
                      <a:pt x="14688" y="15025"/>
                      <a:pt x="14721" y="15220"/>
                    </a:cubicBezTo>
                    <a:cubicBezTo>
                      <a:pt x="14731" y="15279"/>
                      <a:pt x="14761" y="15332"/>
                      <a:pt x="14790" y="15385"/>
                    </a:cubicBezTo>
                    <a:cubicBezTo>
                      <a:pt x="14938" y="15667"/>
                      <a:pt x="15180" y="15883"/>
                      <a:pt x="15470" y="15883"/>
                    </a:cubicBezTo>
                    <a:cubicBezTo>
                      <a:pt x="15655" y="15883"/>
                      <a:pt x="15859" y="15795"/>
                      <a:pt x="16069" y="15580"/>
                    </a:cubicBezTo>
                    <a:cubicBezTo>
                      <a:pt x="16314" y="15330"/>
                      <a:pt x="16503" y="15023"/>
                      <a:pt x="16713" y="14737"/>
                    </a:cubicBezTo>
                    <a:cubicBezTo>
                      <a:pt x="16930" y="14438"/>
                      <a:pt x="17139" y="14127"/>
                      <a:pt x="17360" y="13826"/>
                    </a:cubicBezTo>
                    <a:cubicBezTo>
                      <a:pt x="17425" y="13736"/>
                      <a:pt x="17513" y="13657"/>
                      <a:pt x="17595" y="13579"/>
                    </a:cubicBezTo>
                    <a:cubicBezTo>
                      <a:pt x="17832" y="13344"/>
                      <a:pt x="18122" y="13250"/>
                      <a:pt x="18402" y="13250"/>
                    </a:cubicBezTo>
                    <a:cubicBezTo>
                      <a:pt x="18638" y="13250"/>
                      <a:pt x="18867" y="13318"/>
                      <a:pt x="19048" y="13425"/>
                    </a:cubicBezTo>
                    <a:cubicBezTo>
                      <a:pt x="19547" y="13722"/>
                      <a:pt x="19837" y="14172"/>
                      <a:pt x="19952" y="14735"/>
                    </a:cubicBezTo>
                    <a:cubicBezTo>
                      <a:pt x="20120" y="15537"/>
                      <a:pt x="20038" y="16327"/>
                      <a:pt x="19797" y="17104"/>
                    </a:cubicBezTo>
                    <a:cubicBezTo>
                      <a:pt x="19283" y="18765"/>
                      <a:pt x="18469" y="20265"/>
                      <a:pt x="17352" y="21591"/>
                    </a:cubicBezTo>
                    <a:cubicBezTo>
                      <a:pt x="17018" y="21986"/>
                      <a:pt x="16570" y="22224"/>
                      <a:pt x="16037" y="22224"/>
                    </a:cubicBezTo>
                    <a:cubicBezTo>
                      <a:pt x="15986" y="22224"/>
                      <a:pt x="15934" y="22221"/>
                      <a:pt x="15881" y="22217"/>
                    </a:cubicBezTo>
                    <a:cubicBezTo>
                      <a:pt x="15819" y="22213"/>
                      <a:pt x="15752" y="22192"/>
                      <a:pt x="15701" y="22153"/>
                    </a:cubicBezTo>
                    <a:cubicBezTo>
                      <a:pt x="15134" y="21736"/>
                      <a:pt x="14557" y="21337"/>
                      <a:pt x="14017" y="20889"/>
                    </a:cubicBezTo>
                    <a:cubicBezTo>
                      <a:pt x="13323" y="20320"/>
                      <a:pt x="12728" y="19645"/>
                      <a:pt x="12167" y="18943"/>
                    </a:cubicBezTo>
                    <a:cubicBezTo>
                      <a:pt x="11206" y="17738"/>
                      <a:pt x="10357" y="16466"/>
                      <a:pt x="9702" y="15068"/>
                    </a:cubicBezTo>
                    <a:cubicBezTo>
                      <a:pt x="9107" y="13800"/>
                      <a:pt x="8677" y="12478"/>
                      <a:pt x="8339" y="11120"/>
                    </a:cubicBezTo>
                    <a:cubicBezTo>
                      <a:pt x="8037" y="9898"/>
                      <a:pt x="7787" y="8669"/>
                      <a:pt x="7650" y="7417"/>
                    </a:cubicBezTo>
                    <a:cubicBezTo>
                      <a:pt x="7574" y="6735"/>
                      <a:pt x="7531" y="6052"/>
                      <a:pt x="7470" y="5369"/>
                    </a:cubicBezTo>
                    <a:cubicBezTo>
                      <a:pt x="7449" y="5135"/>
                      <a:pt x="7431" y="4900"/>
                      <a:pt x="7396" y="4671"/>
                    </a:cubicBezTo>
                    <a:cubicBezTo>
                      <a:pt x="7382" y="4587"/>
                      <a:pt x="7339" y="4499"/>
                      <a:pt x="7292" y="4425"/>
                    </a:cubicBezTo>
                    <a:cubicBezTo>
                      <a:pt x="7212" y="4301"/>
                      <a:pt x="7102" y="4237"/>
                      <a:pt x="6992" y="4237"/>
                    </a:cubicBezTo>
                    <a:cubicBezTo>
                      <a:pt x="6886" y="4237"/>
                      <a:pt x="6780" y="4297"/>
                      <a:pt x="6703" y="4417"/>
                    </a:cubicBezTo>
                    <a:cubicBezTo>
                      <a:pt x="6623" y="4538"/>
                      <a:pt x="6570" y="4691"/>
                      <a:pt x="6557" y="4835"/>
                    </a:cubicBezTo>
                    <a:cubicBezTo>
                      <a:pt x="6516" y="5356"/>
                      <a:pt x="6496" y="5880"/>
                      <a:pt x="6467" y="6402"/>
                    </a:cubicBezTo>
                    <a:cubicBezTo>
                      <a:pt x="6490" y="7400"/>
                      <a:pt x="6596" y="8384"/>
                      <a:pt x="6682" y="9370"/>
                    </a:cubicBezTo>
                    <a:cubicBezTo>
                      <a:pt x="6936" y="12122"/>
                      <a:pt x="7758" y="14714"/>
                      <a:pt x="8847" y="17233"/>
                    </a:cubicBezTo>
                    <a:cubicBezTo>
                      <a:pt x="9741" y="19303"/>
                      <a:pt x="10893" y="21225"/>
                      <a:pt x="12310" y="22982"/>
                    </a:cubicBezTo>
                    <a:cubicBezTo>
                      <a:pt x="12417" y="23113"/>
                      <a:pt x="12529" y="23240"/>
                      <a:pt x="12634" y="23371"/>
                    </a:cubicBezTo>
                    <a:cubicBezTo>
                      <a:pt x="12810" y="23594"/>
                      <a:pt x="12822" y="23845"/>
                      <a:pt x="12744" y="24101"/>
                    </a:cubicBezTo>
                    <a:cubicBezTo>
                      <a:pt x="12720" y="24181"/>
                      <a:pt x="12624" y="24250"/>
                      <a:pt x="12544" y="24295"/>
                    </a:cubicBezTo>
                    <a:cubicBezTo>
                      <a:pt x="12329" y="24416"/>
                      <a:pt x="12100" y="24486"/>
                      <a:pt x="11846" y="24506"/>
                    </a:cubicBezTo>
                    <a:cubicBezTo>
                      <a:pt x="11565" y="24528"/>
                      <a:pt x="11286" y="24538"/>
                      <a:pt x="11009" y="24538"/>
                    </a:cubicBezTo>
                    <a:cubicBezTo>
                      <a:pt x="9119" y="24538"/>
                      <a:pt x="7330" y="24048"/>
                      <a:pt x="5620" y="23195"/>
                    </a:cubicBezTo>
                    <a:cubicBezTo>
                      <a:pt x="4955" y="22863"/>
                      <a:pt x="4380" y="22407"/>
                      <a:pt x="3898" y="21844"/>
                    </a:cubicBezTo>
                    <a:cubicBezTo>
                      <a:pt x="3642" y="21542"/>
                      <a:pt x="3435" y="21204"/>
                      <a:pt x="3355" y="20815"/>
                    </a:cubicBezTo>
                    <a:cubicBezTo>
                      <a:pt x="3225" y="20157"/>
                      <a:pt x="3558" y="19682"/>
                      <a:pt x="4196" y="19594"/>
                    </a:cubicBezTo>
                    <a:cubicBezTo>
                      <a:pt x="4291" y="19580"/>
                      <a:pt x="4384" y="19574"/>
                      <a:pt x="4477" y="19574"/>
                    </a:cubicBezTo>
                    <a:cubicBezTo>
                      <a:pt x="4648" y="19574"/>
                      <a:pt x="4818" y="19595"/>
                      <a:pt x="4986" y="19627"/>
                    </a:cubicBezTo>
                    <a:cubicBezTo>
                      <a:pt x="5342" y="19692"/>
                      <a:pt x="5696" y="19762"/>
                      <a:pt x="6054" y="19815"/>
                    </a:cubicBezTo>
                    <a:cubicBezTo>
                      <a:pt x="6139" y="19827"/>
                      <a:pt x="6225" y="19833"/>
                      <a:pt x="6310" y="19833"/>
                    </a:cubicBezTo>
                    <a:cubicBezTo>
                      <a:pt x="6506" y="19833"/>
                      <a:pt x="6701" y="19803"/>
                      <a:pt x="6893" y="19751"/>
                    </a:cubicBezTo>
                    <a:cubicBezTo>
                      <a:pt x="7343" y="19629"/>
                      <a:pt x="7601" y="19054"/>
                      <a:pt x="7210" y="18647"/>
                    </a:cubicBezTo>
                    <a:cubicBezTo>
                      <a:pt x="6821" y="18246"/>
                      <a:pt x="6414" y="17857"/>
                      <a:pt x="5884" y="17636"/>
                    </a:cubicBezTo>
                    <a:cubicBezTo>
                      <a:pt x="5097" y="17307"/>
                      <a:pt x="4305" y="16987"/>
                      <a:pt x="3517" y="16658"/>
                    </a:cubicBezTo>
                    <a:cubicBezTo>
                      <a:pt x="2977" y="16433"/>
                      <a:pt x="2445" y="16187"/>
                      <a:pt x="1999" y="15799"/>
                    </a:cubicBezTo>
                    <a:cubicBezTo>
                      <a:pt x="1359" y="15236"/>
                      <a:pt x="808" y="14606"/>
                      <a:pt x="561" y="13765"/>
                    </a:cubicBezTo>
                    <a:cubicBezTo>
                      <a:pt x="420" y="13286"/>
                      <a:pt x="407" y="12806"/>
                      <a:pt x="510" y="12321"/>
                    </a:cubicBezTo>
                    <a:cubicBezTo>
                      <a:pt x="614" y="11815"/>
                      <a:pt x="992" y="11508"/>
                      <a:pt x="1508" y="11402"/>
                    </a:cubicBezTo>
                    <a:cubicBezTo>
                      <a:pt x="1635" y="11376"/>
                      <a:pt x="1761" y="11364"/>
                      <a:pt x="1886" y="11364"/>
                    </a:cubicBezTo>
                    <a:cubicBezTo>
                      <a:pt x="2150" y="11364"/>
                      <a:pt x="2411" y="11416"/>
                      <a:pt x="2668" y="11492"/>
                    </a:cubicBezTo>
                    <a:cubicBezTo>
                      <a:pt x="3008" y="11594"/>
                      <a:pt x="3343" y="11709"/>
                      <a:pt x="3681" y="11819"/>
                    </a:cubicBezTo>
                    <a:cubicBezTo>
                      <a:pt x="3897" y="11891"/>
                      <a:pt x="4115" y="11939"/>
                      <a:pt x="4339" y="11939"/>
                    </a:cubicBezTo>
                    <a:cubicBezTo>
                      <a:pt x="4443" y="11939"/>
                      <a:pt x="4548" y="11929"/>
                      <a:pt x="4655" y="11905"/>
                    </a:cubicBezTo>
                    <a:cubicBezTo>
                      <a:pt x="5119" y="11805"/>
                      <a:pt x="5485" y="11451"/>
                      <a:pt x="5528" y="11013"/>
                    </a:cubicBezTo>
                    <a:cubicBezTo>
                      <a:pt x="5543" y="10862"/>
                      <a:pt x="5506" y="10704"/>
                      <a:pt x="5471" y="10553"/>
                    </a:cubicBezTo>
                    <a:cubicBezTo>
                      <a:pt x="5350" y="10062"/>
                      <a:pt x="5109" y="9622"/>
                      <a:pt x="4847" y="9197"/>
                    </a:cubicBezTo>
                    <a:cubicBezTo>
                      <a:pt x="4432" y="8525"/>
                      <a:pt x="4059" y="7834"/>
                      <a:pt x="3773" y="7095"/>
                    </a:cubicBezTo>
                    <a:cubicBezTo>
                      <a:pt x="3376" y="6070"/>
                      <a:pt x="3184" y="5009"/>
                      <a:pt x="3251" y="3912"/>
                    </a:cubicBezTo>
                    <a:cubicBezTo>
                      <a:pt x="3308" y="2971"/>
                      <a:pt x="3540" y="2081"/>
                      <a:pt x="4143" y="1326"/>
                    </a:cubicBezTo>
                    <a:cubicBezTo>
                      <a:pt x="4270" y="1166"/>
                      <a:pt x="4411" y="1019"/>
                      <a:pt x="4561" y="876"/>
                    </a:cubicBezTo>
                    <a:cubicBezTo>
                      <a:pt x="4963" y="487"/>
                      <a:pt x="5446" y="302"/>
                      <a:pt x="5998" y="302"/>
                    </a:cubicBezTo>
                    <a:close/>
                    <a:moveTo>
                      <a:pt x="7009" y="4605"/>
                    </a:moveTo>
                    <a:cubicBezTo>
                      <a:pt x="7033" y="4605"/>
                      <a:pt x="7088" y="4672"/>
                      <a:pt x="7100" y="4716"/>
                    </a:cubicBezTo>
                    <a:cubicBezTo>
                      <a:pt x="7124" y="4808"/>
                      <a:pt x="7142" y="4906"/>
                      <a:pt x="7149" y="5000"/>
                    </a:cubicBezTo>
                    <a:cubicBezTo>
                      <a:pt x="7169" y="5360"/>
                      <a:pt x="7173" y="5723"/>
                      <a:pt x="7202" y="6083"/>
                    </a:cubicBezTo>
                    <a:cubicBezTo>
                      <a:pt x="7245" y="6623"/>
                      <a:pt x="7288" y="7161"/>
                      <a:pt x="7357" y="7699"/>
                    </a:cubicBezTo>
                    <a:cubicBezTo>
                      <a:pt x="7527" y="9029"/>
                      <a:pt x="7803" y="10340"/>
                      <a:pt x="8145" y="11637"/>
                    </a:cubicBezTo>
                    <a:cubicBezTo>
                      <a:pt x="8581" y="13288"/>
                      <a:pt x="9166" y="14882"/>
                      <a:pt x="10017" y="16367"/>
                    </a:cubicBezTo>
                    <a:cubicBezTo>
                      <a:pt x="10960" y="18019"/>
                      <a:pt x="12102" y="19518"/>
                      <a:pt x="13475" y="20836"/>
                    </a:cubicBezTo>
                    <a:cubicBezTo>
                      <a:pt x="14017" y="21355"/>
                      <a:pt x="14626" y="21791"/>
                      <a:pt x="15240" y="22227"/>
                    </a:cubicBezTo>
                    <a:cubicBezTo>
                      <a:pt x="16126" y="22855"/>
                      <a:pt x="17063" y="23412"/>
                      <a:pt x="18023" y="23925"/>
                    </a:cubicBezTo>
                    <a:cubicBezTo>
                      <a:pt x="18197" y="24017"/>
                      <a:pt x="18354" y="24122"/>
                      <a:pt x="18467" y="24285"/>
                    </a:cubicBezTo>
                    <a:cubicBezTo>
                      <a:pt x="18530" y="24377"/>
                      <a:pt x="18551" y="24465"/>
                      <a:pt x="18524" y="24576"/>
                    </a:cubicBezTo>
                    <a:cubicBezTo>
                      <a:pt x="18354" y="25255"/>
                      <a:pt x="17957" y="25779"/>
                      <a:pt x="17399" y="26178"/>
                    </a:cubicBezTo>
                    <a:cubicBezTo>
                      <a:pt x="17219" y="26305"/>
                      <a:pt x="17004" y="26358"/>
                      <a:pt x="16781" y="26372"/>
                    </a:cubicBezTo>
                    <a:cubicBezTo>
                      <a:pt x="16519" y="26350"/>
                      <a:pt x="16267" y="26276"/>
                      <a:pt x="16061" y="26102"/>
                    </a:cubicBezTo>
                    <a:cubicBezTo>
                      <a:pt x="15604" y="25740"/>
                      <a:pt x="15124" y="25408"/>
                      <a:pt x="14694" y="25018"/>
                    </a:cubicBezTo>
                    <a:cubicBezTo>
                      <a:pt x="14166" y="24537"/>
                      <a:pt x="13655" y="24029"/>
                      <a:pt x="13180" y="23495"/>
                    </a:cubicBezTo>
                    <a:cubicBezTo>
                      <a:pt x="11071" y="21110"/>
                      <a:pt x="9548" y="18375"/>
                      <a:pt x="8454" y="15392"/>
                    </a:cubicBezTo>
                    <a:cubicBezTo>
                      <a:pt x="7963" y="14060"/>
                      <a:pt x="7574" y="12695"/>
                      <a:pt x="7282" y="11306"/>
                    </a:cubicBezTo>
                    <a:cubicBezTo>
                      <a:pt x="7169" y="10772"/>
                      <a:pt x="7112" y="10226"/>
                      <a:pt x="7048" y="9683"/>
                    </a:cubicBezTo>
                    <a:cubicBezTo>
                      <a:pt x="6979" y="9096"/>
                      <a:pt x="6926" y="8511"/>
                      <a:pt x="6876" y="7924"/>
                    </a:cubicBezTo>
                    <a:cubicBezTo>
                      <a:pt x="6852" y="7603"/>
                      <a:pt x="6838" y="7288"/>
                      <a:pt x="6834" y="6966"/>
                    </a:cubicBezTo>
                    <a:cubicBezTo>
                      <a:pt x="6823" y="6318"/>
                      <a:pt x="6817" y="5667"/>
                      <a:pt x="6821" y="5019"/>
                    </a:cubicBezTo>
                    <a:cubicBezTo>
                      <a:pt x="6821" y="4912"/>
                      <a:pt x="6842" y="4804"/>
                      <a:pt x="6876" y="4704"/>
                    </a:cubicBezTo>
                    <a:cubicBezTo>
                      <a:pt x="6893" y="4661"/>
                      <a:pt x="6956" y="4616"/>
                      <a:pt x="7007" y="4605"/>
                    </a:cubicBezTo>
                    <a:cubicBezTo>
                      <a:pt x="7008" y="4605"/>
                      <a:pt x="7009" y="4605"/>
                      <a:pt x="7009" y="4605"/>
                    </a:cubicBezTo>
                    <a:close/>
                    <a:moveTo>
                      <a:pt x="5950" y="0"/>
                    </a:moveTo>
                    <a:cubicBezTo>
                      <a:pt x="5381" y="0"/>
                      <a:pt x="4876" y="178"/>
                      <a:pt x="4436" y="542"/>
                    </a:cubicBezTo>
                    <a:cubicBezTo>
                      <a:pt x="3838" y="1041"/>
                      <a:pt x="3431" y="1674"/>
                      <a:pt x="3192" y="2410"/>
                    </a:cubicBezTo>
                    <a:cubicBezTo>
                      <a:pt x="2836" y="3503"/>
                      <a:pt x="2836" y="4614"/>
                      <a:pt x="3034" y="5729"/>
                    </a:cubicBezTo>
                    <a:cubicBezTo>
                      <a:pt x="3194" y="6625"/>
                      <a:pt x="3509" y="7472"/>
                      <a:pt x="3934" y="8272"/>
                    </a:cubicBezTo>
                    <a:cubicBezTo>
                      <a:pt x="4211" y="8791"/>
                      <a:pt x="4518" y="9297"/>
                      <a:pt x="4814" y="9806"/>
                    </a:cubicBezTo>
                    <a:cubicBezTo>
                      <a:pt x="5004" y="10127"/>
                      <a:pt x="5109" y="10475"/>
                      <a:pt x="5187" y="10837"/>
                    </a:cubicBezTo>
                    <a:cubicBezTo>
                      <a:pt x="5227" y="11028"/>
                      <a:pt x="5168" y="11179"/>
                      <a:pt x="5045" y="11314"/>
                    </a:cubicBezTo>
                    <a:cubicBezTo>
                      <a:pt x="4856" y="11524"/>
                      <a:pt x="4625" y="11610"/>
                      <a:pt x="4377" y="11610"/>
                    </a:cubicBezTo>
                    <a:cubicBezTo>
                      <a:pt x="4287" y="11610"/>
                      <a:pt x="4195" y="11599"/>
                      <a:pt x="4102" y="11578"/>
                    </a:cubicBezTo>
                    <a:cubicBezTo>
                      <a:pt x="3791" y="11513"/>
                      <a:pt x="3493" y="11392"/>
                      <a:pt x="3188" y="11298"/>
                    </a:cubicBezTo>
                    <a:cubicBezTo>
                      <a:pt x="2748" y="11158"/>
                      <a:pt x="2303" y="11041"/>
                      <a:pt x="1836" y="11041"/>
                    </a:cubicBezTo>
                    <a:cubicBezTo>
                      <a:pt x="1768" y="11041"/>
                      <a:pt x="1701" y="11043"/>
                      <a:pt x="1633" y="11048"/>
                    </a:cubicBezTo>
                    <a:cubicBezTo>
                      <a:pt x="1105" y="11087"/>
                      <a:pt x="422" y="11435"/>
                      <a:pt x="225" y="12159"/>
                    </a:cubicBezTo>
                    <a:cubicBezTo>
                      <a:pt x="0" y="12986"/>
                      <a:pt x="94" y="13775"/>
                      <a:pt x="501" y="14516"/>
                    </a:cubicBezTo>
                    <a:cubicBezTo>
                      <a:pt x="994" y="15420"/>
                      <a:pt x="1690" y="16136"/>
                      <a:pt x="2611" y="16609"/>
                    </a:cubicBezTo>
                    <a:cubicBezTo>
                      <a:pt x="3028" y="16824"/>
                      <a:pt x="3466" y="16998"/>
                      <a:pt x="3898" y="17180"/>
                    </a:cubicBezTo>
                    <a:cubicBezTo>
                      <a:pt x="4513" y="17438"/>
                      <a:pt x="5135" y="17677"/>
                      <a:pt x="5749" y="17943"/>
                    </a:cubicBezTo>
                    <a:cubicBezTo>
                      <a:pt x="6111" y="18102"/>
                      <a:pt x="6457" y="18305"/>
                      <a:pt x="6705" y="18632"/>
                    </a:cubicBezTo>
                    <a:cubicBezTo>
                      <a:pt x="6793" y="18747"/>
                      <a:pt x="6889" y="18851"/>
                      <a:pt x="6985" y="18962"/>
                    </a:cubicBezTo>
                    <a:cubicBezTo>
                      <a:pt x="7079" y="19074"/>
                      <a:pt x="7097" y="19154"/>
                      <a:pt x="7009" y="19267"/>
                    </a:cubicBezTo>
                    <a:cubicBezTo>
                      <a:pt x="6956" y="19338"/>
                      <a:pt x="6872" y="19406"/>
                      <a:pt x="6786" y="19432"/>
                    </a:cubicBezTo>
                    <a:cubicBezTo>
                      <a:pt x="6660" y="19468"/>
                      <a:pt x="6524" y="19498"/>
                      <a:pt x="6390" y="19498"/>
                    </a:cubicBezTo>
                    <a:cubicBezTo>
                      <a:pt x="6369" y="19498"/>
                      <a:pt x="6347" y="19497"/>
                      <a:pt x="6326" y="19496"/>
                    </a:cubicBezTo>
                    <a:cubicBezTo>
                      <a:pt x="6023" y="19473"/>
                      <a:pt x="5719" y="19424"/>
                      <a:pt x="5416" y="19373"/>
                    </a:cubicBezTo>
                    <a:cubicBezTo>
                      <a:pt x="5089" y="19319"/>
                      <a:pt x="4768" y="19249"/>
                      <a:pt x="4437" y="19249"/>
                    </a:cubicBezTo>
                    <a:cubicBezTo>
                      <a:pt x="4364" y="19249"/>
                      <a:pt x="4291" y="19253"/>
                      <a:pt x="4217" y="19260"/>
                    </a:cubicBezTo>
                    <a:cubicBezTo>
                      <a:pt x="3333" y="19352"/>
                      <a:pt x="2873" y="20036"/>
                      <a:pt x="3038" y="20856"/>
                    </a:cubicBezTo>
                    <a:cubicBezTo>
                      <a:pt x="3132" y="21327"/>
                      <a:pt x="3366" y="21732"/>
                      <a:pt x="3677" y="22092"/>
                    </a:cubicBezTo>
                    <a:cubicBezTo>
                      <a:pt x="4055" y="22526"/>
                      <a:pt x="4485" y="22904"/>
                      <a:pt x="4980" y="23201"/>
                    </a:cubicBezTo>
                    <a:cubicBezTo>
                      <a:pt x="6506" y="24122"/>
                      <a:pt x="8176" y="24611"/>
                      <a:pt x="9933" y="24821"/>
                    </a:cubicBezTo>
                    <a:cubicBezTo>
                      <a:pt x="10275" y="24862"/>
                      <a:pt x="10617" y="24880"/>
                      <a:pt x="10959" y="24880"/>
                    </a:cubicBezTo>
                    <a:cubicBezTo>
                      <a:pt x="11567" y="24880"/>
                      <a:pt x="12173" y="24822"/>
                      <a:pt x="12777" y="24729"/>
                    </a:cubicBezTo>
                    <a:cubicBezTo>
                      <a:pt x="12890" y="24711"/>
                      <a:pt x="13001" y="24702"/>
                      <a:pt x="13110" y="24702"/>
                    </a:cubicBezTo>
                    <a:cubicBezTo>
                      <a:pt x="13471" y="24702"/>
                      <a:pt x="13812" y="24800"/>
                      <a:pt x="14121" y="25001"/>
                    </a:cubicBezTo>
                    <a:cubicBezTo>
                      <a:pt x="14422" y="25196"/>
                      <a:pt x="14684" y="25447"/>
                      <a:pt x="14970" y="25664"/>
                    </a:cubicBezTo>
                    <a:cubicBezTo>
                      <a:pt x="15316" y="25926"/>
                      <a:pt x="15656" y="26192"/>
                      <a:pt x="16018" y="26427"/>
                    </a:cubicBezTo>
                    <a:cubicBezTo>
                      <a:pt x="16269" y="26591"/>
                      <a:pt x="16527" y="26674"/>
                      <a:pt x="16785" y="26674"/>
                    </a:cubicBezTo>
                    <a:cubicBezTo>
                      <a:pt x="17039" y="26674"/>
                      <a:pt x="17293" y="26594"/>
                      <a:pt x="17544" y="26431"/>
                    </a:cubicBezTo>
                    <a:cubicBezTo>
                      <a:pt x="18231" y="25983"/>
                      <a:pt x="18641" y="25333"/>
                      <a:pt x="18872" y="24559"/>
                    </a:cubicBezTo>
                    <a:cubicBezTo>
                      <a:pt x="18964" y="24259"/>
                      <a:pt x="18802" y="23968"/>
                      <a:pt x="18524" y="23823"/>
                    </a:cubicBezTo>
                    <a:cubicBezTo>
                      <a:pt x="18219" y="23667"/>
                      <a:pt x="17912" y="23514"/>
                      <a:pt x="17618" y="23338"/>
                    </a:cubicBezTo>
                    <a:cubicBezTo>
                      <a:pt x="17476" y="23252"/>
                      <a:pt x="17348" y="23135"/>
                      <a:pt x="17241" y="23007"/>
                    </a:cubicBezTo>
                    <a:cubicBezTo>
                      <a:pt x="17106" y="22843"/>
                      <a:pt x="17082" y="22638"/>
                      <a:pt x="17168" y="22448"/>
                    </a:cubicBezTo>
                    <a:cubicBezTo>
                      <a:pt x="17239" y="22290"/>
                      <a:pt x="17331" y="22135"/>
                      <a:pt x="17442" y="22004"/>
                    </a:cubicBezTo>
                    <a:cubicBezTo>
                      <a:pt x="18602" y="20619"/>
                      <a:pt x="19488" y="19082"/>
                      <a:pt x="20050" y="17360"/>
                    </a:cubicBezTo>
                    <a:cubicBezTo>
                      <a:pt x="20232" y="16805"/>
                      <a:pt x="20361" y="16239"/>
                      <a:pt x="20380" y="15641"/>
                    </a:cubicBezTo>
                    <a:cubicBezTo>
                      <a:pt x="20339" y="15322"/>
                      <a:pt x="20318" y="14995"/>
                      <a:pt x="20253" y="14678"/>
                    </a:cubicBezTo>
                    <a:cubicBezTo>
                      <a:pt x="20118" y="14060"/>
                      <a:pt x="19817" y="13540"/>
                      <a:pt x="19256" y="13215"/>
                    </a:cubicBezTo>
                    <a:cubicBezTo>
                      <a:pt x="18975" y="13053"/>
                      <a:pt x="18686" y="12961"/>
                      <a:pt x="18396" y="12961"/>
                    </a:cubicBezTo>
                    <a:cubicBezTo>
                      <a:pt x="18145" y="12961"/>
                      <a:pt x="17894" y="13029"/>
                      <a:pt x="17646" y="13180"/>
                    </a:cubicBezTo>
                    <a:cubicBezTo>
                      <a:pt x="17454" y="13295"/>
                      <a:pt x="17278" y="13456"/>
                      <a:pt x="17137" y="13632"/>
                    </a:cubicBezTo>
                    <a:cubicBezTo>
                      <a:pt x="16885" y="13943"/>
                      <a:pt x="16674" y="14289"/>
                      <a:pt x="16435" y="14614"/>
                    </a:cubicBezTo>
                    <a:cubicBezTo>
                      <a:pt x="16245" y="14874"/>
                      <a:pt x="16063" y="15148"/>
                      <a:pt x="15840" y="15381"/>
                    </a:cubicBezTo>
                    <a:cubicBezTo>
                      <a:pt x="15729" y="15497"/>
                      <a:pt x="15612" y="15553"/>
                      <a:pt x="15499" y="15553"/>
                    </a:cubicBezTo>
                    <a:cubicBezTo>
                      <a:pt x="15348" y="15553"/>
                      <a:pt x="15206" y="15454"/>
                      <a:pt x="15101" y="15267"/>
                    </a:cubicBezTo>
                    <a:cubicBezTo>
                      <a:pt x="15066" y="15201"/>
                      <a:pt x="15032" y="15136"/>
                      <a:pt x="15019" y="15066"/>
                    </a:cubicBezTo>
                    <a:cubicBezTo>
                      <a:pt x="14993" y="14909"/>
                      <a:pt x="14966" y="14747"/>
                      <a:pt x="14968" y="14585"/>
                    </a:cubicBezTo>
                    <a:cubicBezTo>
                      <a:pt x="14976" y="14115"/>
                      <a:pt x="15111" y="13671"/>
                      <a:pt x="15287" y="13241"/>
                    </a:cubicBezTo>
                    <a:cubicBezTo>
                      <a:pt x="15514" y="12683"/>
                      <a:pt x="15774" y="12139"/>
                      <a:pt x="16005" y="11586"/>
                    </a:cubicBezTo>
                    <a:cubicBezTo>
                      <a:pt x="16261" y="10976"/>
                      <a:pt x="16527" y="10371"/>
                      <a:pt x="16752" y="9749"/>
                    </a:cubicBezTo>
                    <a:cubicBezTo>
                      <a:pt x="17004" y="9059"/>
                      <a:pt x="17067" y="8345"/>
                      <a:pt x="16891" y="7619"/>
                    </a:cubicBezTo>
                    <a:cubicBezTo>
                      <a:pt x="16705" y="6848"/>
                      <a:pt x="16382" y="6162"/>
                      <a:pt x="15760" y="5633"/>
                    </a:cubicBezTo>
                    <a:cubicBezTo>
                      <a:pt x="15423" y="5344"/>
                      <a:pt x="14983" y="5188"/>
                      <a:pt x="14535" y="5188"/>
                    </a:cubicBezTo>
                    <a:cubicBezTo>
                      <a:pt x="14161" y="5188"/>
                      <a:pt x="13781" y="5297"/>
                      <a:pt x="13452" y="5528"/>
                    </a:cubicBezTo>
                    <a:cubicBezTo>
                      <a:pt x="12904" y="5911"/>
                      <a:pt x="12572" y="6441"/>
                      <a:pt x="12403" y="7077"/>
                    </a:cubicBezTo>
                    <a:cubicBezTo>
                      <a:pt x="12306" y="7443"/>
                      <a:pt x="12237" y="7816"/>
                      <a:pt x="12145" y="8182"/>
                    </a:cubicBezTo>
                    <a:cubicBezTo>
                      <a:pt x="12026" y="8642"/>
                      <a:pt x="11846" y="9072"/>
                      <a:pt x="11468" y="9387"/>
                    </a:cubicBezTo>
                    <a:cubicBezTo>
                      <a:pt x="11367" y="9471"/>
                      <a:pt x="11247" y="9538"/>
                      <a:pt x="11126" y="9585"/>
                    </a:cubicBezTo>
                    <a:cubicBezTo>
                      <a:pt x="11059" y="9613"/>
                      <a:pt x="11006" y="9627"/>
                      <a:pt x="10960" y="9627"/>
                    </a:cubicBezTo>
                    <a:cubicBezTo>
                      <a:pt x="10872" y="9627"/>
                      <a:pt x="10810" y="9574"/>
                      <a:pt x="10725" y="9462"/>
                    </a:cubicBezTo>
                    <a:cubicBezTo>
                      <a:pt x="10573" y="9266"/>
                      <a:pt x="10500" y="9033"/>
                      <a:pt x="10471" y="8796"/>
                    </a:cubicBezTo>
                    <a:cubicBezTo>
                      <a:pt x="10410" y="8290"/>
                      <a:pt x="10348" y="7781"/>
                      <a:pt x="10324" y="7271"/>
                    </a:cubicBezTo>
                    <a:cubicBezTo>
                      <a:pt x="10291" y="6567"/>
                      <a:pt x="10297" y="5862"/>
                      <a:pt x="10275" y="5160"/>
                    </a:cubicBezTo>
                    <a:cubicBezTo>
                      <a:pt x="10252" y="4448"/>
                      <a:pt x="10201" y="3740"/>
                      <a:pt x="10017" y="3049"/>
                    </a:cubicBezTo>
                    <a:cubicBezTo>
                      <a:pt x="9790" y="2189"/>
                      <a:pt x="9313" y="1479"/>
                      <a:pt x="8644" y="911"/>
                    </a:cubicBezTo>
                    <a:cubicBezTo>
                      <a:pt x="7871" y="256"/>
                      <a:pt x="6950" y="0"/>
                      <a:pt x="5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7524925" y="3309525"/>
                <a:ext cx="492825" cy="605950"/>
              </a:xfrm>
              <a:custGeom>
                <a:rect b="b" l="l" r="r" t="t"/>
                <a:pathLst>
                  <a:path extrusionOk="0" h="24238" w="19713">
                    <a:moveTo>
                      <a:pt x="5591" y="1"/>
                    </a:moveTo>
                    <a:cubicBezTo>
                      <a:pt x="5039" y="1"/>
                      <a:pt x="4556" y="186"/>
                      <a:pt x="4154" y="575"/>
                    </a:cubicBezTo>
                    <a:cubicBezTo>
                      <a:pt x="4004" y="718"/>
                      <a:pt x="3863" y="865"/>
                      <a:pt x="3736" y="1025"/>
                    </a:cubicBezTo>
                    <a:cubicBezTo>
                      <a:pt x="3133" y="1780"/>
                      <a:pt x="2901" y="2670"/>
                      <a:pt x="2844" y="3611"/>
                    </a:cubicBezTo>
                    <a:cubicBezTo>
                      <a:pt x="2777" y="4708"/>
                      <a:pt x="2969" y="5769"/>
                      <a:pt x="3366" y="6794"/>
                    </a:cubicBezTo>
                    <a:cubicBezTo>
                      <a:pt x="3652" y="7533"/>
                      <a:pt x="4025" y="8224"/>
                      <a:pt x="4440" y="8896"/>
                    </a:cubicBezTo>
                    <a:cubicBezTo>
                      <a:pt x="4702" y="9321"/>
                      <a:pt x="4943" y="9761"/>
                      <a:pt x="5064" y="10252"/>
                    </a:cubicBezTo>
                    <a:cubicBezTo>
                      <a:pt x="5099" y="10403"/>
                      <a:pt x="5136" y="10561"/>
                      <a:pt x="5121" y="10712"/>
                    </a:cubicBezTo>
                    <a:cubicBezTo>
                      <a:pt x="5078" y="11150"/>
                      <a:pt x="4712" y="11504"/>
                      <a:pt x="4248" y="11604"/>
                    </a:cubicBezTo>
                    <a:cubicBezTo>
                      <a:pt x="4141" y="11628"/>
                      <a:pt x="4036" y="11638"/>
                      <a:pt x="3932" y="11638"/>
                    </a:cubicBezTo>
                    <a:cubicBezTo>
                      <a:pt x="3708" y="11638"/>
                      <a:pt x="3490" y="11590"/>
                      <a:pt x="3274" y="11518"/>
                    </a:cubicBezTo>
                    <a:cubicBezTo>
                      <a:pt x="2936" y="11408"/>
                      <a:pt x="2601" y="11293"/>
                      <a:pt x="2261" y="11191"/>
                    </a:cubicBezTo>
                    <a:cubicBezTo>
                      <a:pt x="2004" y="11115"/>
                      <a:pt x="1743" y="11063"/>
                      <a:pt x="1479" y="11063"/>
                    </a:cubicBezTo>
                    <a:cubicBezTo>
                      <a:pt x="1354" y="11063"/>
                      <a:pt x="1228" y="11075"/>
                      <a:pt x="1101" y="11101"/>
                    </a:cubicBezTo>
                    <a:cubicBezTo>
                      <a:pt x="585" y="11207"/>
                      <a:pt x="207" y="11514"/>
                      <a:pt x="103" y="12020"/>
                    </a:cubicBezTo>
                    <a:cubicBezTo>
                      <a:pt x="0" y="12505"/>
                      <a:pt x="13" y="12985"/>
                      <a:pt x="154" y="13464"/>
                    </a:cubicBezTo>
                    <a:cubicBezTo>
                      <a:pt x="401" y="14305"/>
                      <a:pt x="952" y="14935"/>
                      <a:pt x="1592" y="15498"/>
                    </a:cubicBezTo>
                    <a:cubicBezTo>
                      <a:pt x="2038" y="15886"/>
                      <a:pt x="2570" y="16132"/>
                      <a:pt x="3110" y="16357"/>
                    </a:cubicBezTo>
                    <a:cubicBezTo>
                      <a:pt x="3898" y="16686"/>
                      <a:pt x="4690" y="17006"/>
                      <a:pt x="5477" y="17335"/>
                    </a:cubicBezTo>
                    <a:cubicBezTo>
                      <a:pt x="6007" y="17556"/>
                      <a:pt x="6414" y="17945"/>
                      <a:pt x="6803" y="18346"/>
                    </a:cubicBezTo>
                    <a:cubicBezTo>
                      <a:pt x="7194" y="18753"/>
                      <a:pt x="6936" y="19328"/>
                      <a:pt x="6486" y="19450"/>
                    </a:cubicBezTo>
                    <a:cubicBezTo>
                      <a:pt x="6294" y="19502"/>
                      <a:pt x="6099" y="19532"/>
                      <a:pt x="5903" y="19532"/>
                    </a:cubicBezTo>
                    <a:cubicBezTo>
                      <a:pt x="5818" y="19532"/>
                      <a:pt x="5732" y="19526"/>
                      <a:pt x="5647" y="19514"/>
                    </a:cubicBezTo>
                    <a:cubicBezTo>
                      <a:pt x="5289" y="19461"/>
                      <a:pt x="4935" y="19391"/>
                      <a:pt x="4579" y="19326"/>
                    </a:cubicBezTo>
                    <a:cubicBezTo>
                      <a:pt x="4411" y="19294"/>
                      <a:pt x="4241" y="19273"/>
                      <a:pt x="4070" y="19273"/>
                    </a:cubicBezTo>
                    <a:cubicBezTo>
                      <a:pt x="3977" y="19273"/>
                      <a:pt x="3884" y="19279"/>
                      <a:pt x="3789" y="19293"/>
                    </a:cubicBezTo>
                    <a:cubicBezTo>
                      <a:pt x="3151" y="19381"/>
                      <a:pt x="2818" y="19856"/>
                      <a:pt x="2948" y="20514"/>
                    </a:cubicBezTo>
                    <a:cubicBezTo>
                      <a:pt x="3028" y="20903"/>
                      <a:pt x="3235" y="21241"/>
                      <a:pt x="3491" y="21543"/>
                    </a:cubicBezTo>
                    <a:cubicBezTo>
                      <a:pt x="3973" y="22106"/>
                      <a:pt x="4548" y="22562"/>
                      <a:pt x="5213" y="22894"/>
                    </a:cubicBezTo>
                    <a:cubicBezTo>
                      <a:pt x="6923" y="23747"/>
                      <a:pt x="8712" y="24237"/>
                      <a:pt x="10602" y="24237"/>
                    </a:cubicBezTo>
                    <a:cubicBezTo>
                      <a:pt x="10879" y="24237"/>
                      <a:pt x="11158" y="24227"/>
                      <a:pt x="11439" y="24205"/>
                    </a:cubicBezTo>
                    <a:cubicBezTo>
                      <a:pt x="11693" y="24185"/>
                      <a:pt x="11922" y="24115"/>
                      <a:pt x="12137" y="23994"/>
                    </a:cubicBezTo>
                    <a:cubicBezTo>
                      <a:pt x="12217" y="23949"/>
                      <a:pt x="12313" y="23880"/>
                      <a:pt x="12337" y="23800"/>
                    </a:cubicBezTo>
                    <a:cubicBezTo>
                      <a:pt x="12415" y="23544"/>
                      <a:pt x="12403" y="23293"/>
                      <a:pt x="12227" y="23070"/>
                    </a:cubicBezTo>
                    <a:cubicBezTo>
                      <a:pt x="12122" y="22939"/>
                      <a:pt x="12010" y="22812"/>
                      <a:pt x="11903" y="22681"/>
                    </a:cubicBezTo>
                    <a:cubicBezTo>
                      <a:pt x="10486" y="20924"/>
                      <a:pt x="9334" y="19002"/>
                      <a:pt x="8440" y="16932"/>
                    </a:cubicBezTo>
                    <a:cubicBezTo>
                      <a:pt x="7351" y="14413"/>
                      <a:pt x="6529" y="11821"/>
                      <a:pt x="6275" y="9069"/>
                    </a:cubicBezTo>
                    <a:cubicBezTo>
                      <a:pt x="6189" y="8083"/>
                      <a:pt x="6083" y="7099"/>
                      <a:pt x="6060" y="6101"/>
                    </a:cubicBezTo>
                    <a:cubicBezTo>
                      <a:pt x="6089" y="5579"/>
                      <a:pt x="6109" y="5055"/>
                      <a:pt x="6150" y="4534"/>
                    </a:cubicBezTo>
                    <a:cubicBezTo>
                      <a:pt x="6163" y="4390"/>
                      <a:pt x="6216" y="4237"/>
                      <a:pt x="6296" y="4116"/>
                    </a:cubicBezTo>
                    <a:cubicBezTo>
                      <a:pt x="6373" y="3996"/>
                      <a:pt x="6479" y="3936"/>
                      <a:pt x="6585" y="3936"/>
                    </a:cubicBezTo>
                    <a:cubicBezTo>
                      <a:pt x="6695" y="3936"/>
                      <a:pt x="6805" y="4000"/>
                      <a:pt x="6885" y="4124"/>
                    </a:cubicBezTo>
                    <a:cubicBezTo>
                      <a:pt x="6932" y="4198"/>
                      <a:pt x="6975" y="4286"/>
                      <a:pt x="6989" y="4370"/>
                    </a:cubicBezTo>
                    <a:cubicBezTo>
                      <a:pt x="7024" y="4599"/>
                      <a:pt x="7042" y="4834"/>
                      <a:pt x="7063" y="5068"/>
                    </a:cubicBezTo>
                    <a:cubicBezTo>
                      <a:pt x="7124" y="5751"/>
                      <a:pt x="7167" y="6434"/>
                      <a:pt x="7243" y="7116"/>
                    </a:cubicBezTo>
                    <a:cubicBezTo>
                      <a:pt x="7380" y="8368"/>
                      <a:pt x="7630" y="9597"/>
                      <a:pt x="7932" y="10819"/>
                    </a:cubicBezTo>
                    <a:cubicBezTo>
                      <a:pt x="8270" y="12177"/>
                      <a:pt x="8700" y="13499"/>
                      <a:pt x="9295" y="14767"/>
                    </a:cubicBezTo>
                    <a:cubicBezTo>
                      <a:pt x="9950" y="16165"/>
                      <a:pt x="10799" y="17437"/>
                      <a:pt x="11760" y="18642"/>
                    </a:cubicBezTo>
                    <a:cubicBezTo>
                      <a:pt x="12321" y="19344"/>
                      <a:pt x="12916" y="20019"/>
                      <a:pt x="13610" y="20588"/>
                    </a:cubicBezTo>
                    <a:cubicBezTo>
                      <a:pt x="14150" y="21036"/>
                      <a:pt x="14727" y="21435"/>
                      <a:pt x="15294" y="21852"/>
                    </a:cubicBezTo>
                    <a:cubicBezTo>
                      <a:pt x="15345" y="21891"/>
                      <a:pt x="15412" y="21912"/>
                      <a:pt x="15474" y="21916"/>
                    </a:cubicBezTo>
                    <a:cubicBezTo>
                      <a:pt x="15527" y="21920"/>
                      <a:pt x="15579" y="21923"/>
                      <a:pt x="15630" y="21923"/>
                    </a:cubicBezTo>
                    <a:cubicBezTo>
                      <a:pt x="16163" y="21923"/>
                      <a:pt x="16611" y="21685"/>
                      <a:pt x="16945" y="21290"/>
                    </a:cubicBezTo>
                    <a:cubicBezTo>
                      <a:pt x="18062" y="19964"/>
                      <a:pt x="18876" y="18464"/>
                      <a:pt x="19390" y="16803"/>
                    </a:cubicBezTo>
                    <a:cubicBezTo>
                      <a:pt x="19631" y="16026"/>
                      <a:pt x="19713" y="15236"/>
                      <a:pt x="19545" y="14434"/>
                    </a:cubicBezTo>
                    <a:cubicBezTo>
                      <a:pt x="19430" y="13871"/>
                      <a:pt x="19140" y="13421"/>
                      <a:pt x="18641" y="13124"/>
                    </a:cubicBezTo>
                    <a:cubicBezTo>
                      <a:pt x="18460" y="13017"/>
                      <a:pt x="18231" y="12949"/>
                      <a:pt x="17995" y="12949"/>
                    </a:cubicBezTo>
                    <a:cubicBezTo>
                      <a:pt x="17715" y="12949"/>
                      <a:pt x="17425" y="13043"/>
                      <a:pt x="17188" y="13278"/>
                    </a:cubicBezTo>
                    <a:cubicBezTo>
                      <a:pt x="17106" y="13356"/>
                      <a:pt x="17018" y="13435"/>
                      <a:pt x="16953" y="13525"/>
                    </a:cubicBezTo>
                    <a:cubicBezTo>
                      <a:pt x="16732" y="13826"/>
                      <a:pt x="16523" y="14137"/>
                      <a:pt x="16306" y="14436"/>
                    </a:cubicBezTo>
                    <a:cubicBezTo>
                      <a:pt x="16096" y="14722"/>
                      <a:pt x="15907" y="15029"/>
                      <a:pt x="15662" y="15279"/>
                    </a:cubicBezTo>
                    <a:cubicBezTo>
                      <a:pt x="15452" y="15494"/>
                      <a:pt x="15248" y="15582"/>
                      <a:pt x="15063" y="15582"/>
                    </a:cubicBezTo>
                    <a:cubicBezTo>
                      <a:pt x="14773" y="15582"/>
                      <a:pt x="14531" y="15366"/>
                      <a:pt x="14383" y="15084"/>
                    </a:cubicBezTo>
                    <a:cubicBezTo>
                      <a:pt x="14354" y="15031"/>
                      <a:pt x="14324" y="14978"/>
                      <a:pt x="14314" y="14919"/>
                    </a:cubicBezTo>
                    <a:cubicBezTo>
                      <a:pt x="14281" y="14724"/>
                      <a:pt x="14234" y="14528"/>
                      <a:pt x="14232" y="14334"/>
                    </a:cubicBezTo>
                    <a:cubicBezTo>
                      <a:pt x="14222" y="13836"/>
                      <a:pt x="14357" y="13366"/>
                      <a:pt x="14543" y="12914"/>
                    </a:cubicBezTo>
                    <a:cubicBezTo>
                      <a:pt x="14839" y="12198"/>
                      <a:pt x="15163" y="11492"/>
                      <a:pt x="15480" y="10784"/>
                    </a:cubicBezTo>
                    <a:cubicBezTo>
                      <a:pt x="15723" y="10242"/>
                      <a:pt x="15971" y="9700"/>
                      <a:pt x="16132" y="9125"/>
                    </a:cubicBezTo>
                    <a:cubicBezTo>
                      <a:pt x="16470" y="7909"/>
                      <a:pt x="16210" y="6807"/>
                      <a:pt x="15453" y="5825"/>
                    </a:cubicBezTo>
                    <a:cubicBezTo>
                      <a:pt x="15121" y="5390"/>
                      <a:pt x="14649" y="5167"/>
                      <a:pt x="14166" y="5167"/>
                    </a:cubicBezTo>
                    <a:cubicBezTo>
                      <a:pt x="13868" y="5167"/>
                      <a:pt x="13566" y="5252"/>
                      <a:pt x="13291" y="5426"/>
                    </a:cubicBezTo>
                    <a:cubicBezTo>
                      <a:pt x="12820" y="5722"/>
                      <a:pt x="12507" y="6152"/>
                      <a:pt x="12339" y="6680"/>
                    </a:cubicBezTo>
                    <a:cubicBezTo>
                      <a:pt x="12251" y="6952"/>
                      <a:pt x="12180" y="7234"/>
                      <a:pt x="12122" y="7515"/>
                    </a:cubicBezTo>
                    <a:cubicBezTo>
                      <a:pt x="12032" y="7942"/>
                      <a:pt x="11930" y="8357"/>
                      <a:pt x="11719" y="8742"/>
                    </a:cubicBezTo>
                    <a:cubicBezTo>
                      <a:pt x="11562" y="9037"/>
                      <a:pt x="11349" y="9280"/>
                      <a:pt x="11069" y="9454"/>
                    </a:cubicBezTo>
                    <a:cubicBezTo>
                      <a:pt x="10885" y="9566"/>
                      <a:pt x="10729" y="9620"/>
                      <a:pt x="10590" y="9620"/>
                    </a:cubicBezTo>
                    <a:cubicBezTo>
                      <a:pt x="10369" y="9620"/>
                      <a:pt x="10192" y="9485"/>
                      <a:pt x="10017" y="9239"/>
                    </a:cubicBezTo>
                    <a:cubicBezTo>
                      <a:pt x="9872" y="9035"/>
                      <a:pt x="9804" y="8793"/>
                      <a:pt x="9755" y="8552"/>
                    </a:cubicBezTo>
                    <a:cubicBezTo>
                      <a:pt x="9622" y="7881"/>
                      <a:pt x="9602" y="7201"/>
                      <a:pt x="9579" y="6520"/>
                    </a:cubicBezTo>
                    <a:cubicBezTo>
                      <a:pt x="9557" y="5884"/>
                      <a:pt x="9559" y="5244"/>
                      <a:pt x="9534" y="4607"/>
                    </a:cubicBezTo>
                    <a:cubicBezTo>
                      <a:pt x="9514" y="4077"/>
                      <a:pt x="9467" y="3552"/>
                      <a:pt x="9352" y="3032"/>
                    </a:cubicBezTo>
                    <a:cubicBezTo>
                      <a:pt x="9096" y="1882"/>
                      <a:pt x="8472" y="1002"/>
                      <a:pt x="7431" y="436"/>
                    </a:cubicBezTo>
                    <a:cubicBezTo>
                      <a:pt x="6881" y="137"/>
                      <a:pt x="6281" y="20"/>
                      <a:pt x="5661" y="2"/>
                    </a:cubicBezTo>
                    <a:cubicBezTo>
                      <a:pt x="5638" y="1"/>
                      <a:pt x="5614" y="1"/>
                      <a:pt x="55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 name="Google Shape;119;p5"/>
          <p:cNvGrpSpPr/>
          <p:nvPr/>
        </p:nvGrpSpPr>
        <p:grpSpPr>
          <a:xfrm>
            <a:off x="47810" y="3145402"/>
            <a:ext cx="623604" cy="1529952"/>
            <a:chOff x="946175" y="486225"/>
            <a:chExt cx="412600" cy="1012275"/>
          </a:xfrm>
        </p:grpSpPr>
        <p:sp>
          <p:nvSpPr>
            <p:cNvPr id="120" name="Google Shape;120;p5"/>
            <p:cNvSpPr/>
            <p:nvPr/>
          </p:nvSpPr>
          <p:spPr>
            <a:xfrm>
              <a:off x="946175" y="486263"/>
              <a:ext cx="412600" cy="1012200"/>
            </a:xfrm>
            <a:custGeom>
              <a:rect b="b" l="l" r="r" t="t"/>
              <a:pathLst>
                <a:path extrusionOk="0" h="40488" w="16504">
                  <a:moveTo>
                    <a:pt x="10762" y="1"/>
                  </a:moveTo>
                  <a:cubicBezTo>
                    <a:pt x="10715" y="1"/>
                    <a:pt x="10667" y="3"/>
                    <a:pt x="10617" y="9"/>
                  </a:cubicBezTo>
                  <a:cubicBezTo>
                    <a:pt x="10310" y="44"/>
                    <a:pt x="10065" y="203"/>
                    <a:pt x="9850" y="414"/>
                  </a:cubicBezTo>
                  <a:cubicBezTo>
                    <a:pt x="9525" y="742"/>
                    <a:pt x="9289" y="1130"/>
                    <a:pt x="9126" y="1558"/>
                  </a:cubicBezTo>
                  <a:cubicBezTo>
                    <a:pt x="9007" y="1865"/>
                    <a:pt x="8933" y="2184"/>
                    <a:pt x="8847" y="2501"/>
                  </a:cubicBezTo>
                  <a:cubicBezTo>
                    <a:pt x="8811" y="2633"/>
                    <a:pt x="8777" y="2695"/>
                    <a:pt x="8718" y="2695"/>
                  </a:cubicBezTo>
                  <a:cubicBezTo>
                    <a:pt x="8679" y="2695"/>
                    <a:pt x="8628" y="2666"/>
                    <a:pt x="8557" y="2612"/>
                  </a:cubicBezTo>
                  <a:cubicBezTo>
                    <a:pt x="8342" y="2444"/>
                    <a:pt x="8108" y="2363"/>
                    <a:pt x="7861" y="2363"/>
                  </a:cubicBezTo>
                  <a:cubicBezTo>
                    <a:pt x="7748" y="2363"/>
                    <a:pt x="7632" y="2380"/>
                    <a:pt x="7513" y="2413"/>
                  </a:cubicBezTo>
                  <a:cubicBezTo>
                    <a:pt x="7051" y="2540"/>
                    <a:pt x="6740" y="2965"/>
                    <a:pt x="6726" y="3487"/>
                  </a:cubicBezTo>
                  <a:cubicBezTo>
                    <a:pt x="6711" y="4015"/>
                    <a:pt x="6857" y="4510"/>
                    <a:pt x="7080" y="4981"/>
                  </a:cubicBezTo>
                  <a:cubicBezTo>
                    <a:pt x="7205" y="5251"/>
                    <a:pt x="7374" y="5502"/>
                    <a:pt x="7530" y="5772"/>
                  </a:cubicBezTo>
                  <a:cubicBezTo>
                    <a:pt x="7480" y="5885"/>
                    <a:pt x="7430" y="5941"/>
                    <a:pt x="7365" y="5941"/>
                  </a:cubicBezTo>
                  <a:cubicBezTo>
                    <a:pt x="7316" y="5941"/>
                    <a:pt x="7259" y="5909"/>
                    <a:pt x="7186" y="5846"/>
                  </a:cubicBezTo>
                  <a:cubicBezTo>
                    <a:pt x="7170" y="5832"/>
                    <a:pt x="7153" y="5815"/>
                    <a:pt x="7135" y="5801"/>
                  </a:cubicBezTo>
                  <a:cubicBezTo>
                    <a:pt x="7021" y="5707"/>
                    <a:pt x="6901" y="5660"/>
                    <a:pt x="6776" y="5660"/>
                  </a:cubicBezTo>
                  <a:cubicBezTo>
                    <a:pt x="6682" y="5660"/>
                    <a:pt x="6586" y="5687"/>
                    <a:pt x="6488" y="5742"/>
                  </a:cubicBezTo>
                  <a:cubicBezTo>
                    <a:pt x="6458" y="5760"/>
                    <a:pt x="6433" y="5781"/>
                    <a:pt x="6403" y="5795"/>
                  </a:cubicBezTo>
                  <a:cubicBezTo>
                    <a:pt x="6373" y="5809"/>
                    <a:pt x="6350" y="5816"/>
                    <a:pt x="6331" y="5816"/>
                  </a:cubicBezTo>
                  <a:cubicBezTo>
                    <a:pt x="6294" y="5816"/>
                    <a:pt x="6272" y="5788"/>
                    <a:pt x="6253" y="5727"/>
                  </a:cubicBezTo>
                  <a:cubicBezTo>
                    <a:pt x="6245" y="5699"/>
                    <a:pt x="6243" y="5670"/>
                    <a:pt x="6239" y="5642"/>
                  </a:cubicBezTo>
                  <a:cubicBezTo>
                    <a:pt x="6190" y="5363"/>
                    <a:pt x="6151" y="5081"/>
                    <a:pt x="6090" y="4807"/>
                  </a:cubicBezTo>
                  <a:cubicBezTo>
                    <a:pt x="5975" y="4281"/>
                    <a:pt x="5785" y="3786"/>
                    <a:pt x="5455" y="3350"/>
                  </a:cubicBezTo>
                  <a:cubicBezTo>
                    <a:pt x="5126" y="2918"/>
                    <a:pt x="4717" y="2614"/>
                    <a:pt x="4162" y="2552"/>
                  </a:cubicBezTo>
                  <a:cubicBezTo>
                    <a:pt x="4119" y="2547"/>
                    <a:pt x="4074" y="2545"/>
                    <a:pt x="4030" y="2545"/>
                  </a:cubicBezTo>
                  <a:cubicBezTo>
                    <a:pt x="3636" y="2545"/>
                    <a:pt x="3224" y="2739"/>
                    <a:pt x="3119" y="3256"/>
                  </a:cubicBezTo>
                  <a:cubicBezTo>
                    <a:pt x="3109" y="3309"/>
                    <a:pt x="3092" y="3360"/>
                    <a:pt x="3070" y="3452"/>
                  </a:cubicBezTo>
                  <a:cubicBezTo>
                    <a:pt x="3012" y="3399"/>
                    <a:pt x="2982" y="3377"/>
                    <a:pt x="2957" y="3350"/>
                  </a:cubicBezTo>
                  <a:cubicBezTo>
                    <a:pt x="2826" y="3203"/>
                    <a:pt x="2699" y="3049"/>
                    <a:pt x="2562" y="2906"/>
                  </a:cubicBezTo>
                  <a:cubicBezTo>
                    <a:pt x="2235" y="2556"/>
                    <a:pt x="1854" y="2284"/>
                    <a:pt x="1392" y="2143"/>
                  </a:cubicBezTo>
                  <a:cubicBezTo>
                    <a:pt x="1274" y="2107"/>
                    <a:pt x="1158" y="2090"/>
                    <a:pt x="1046" y="2090"/>
                  </a:cubicBezTo>
                  <a:cubicBezTo>
                    <a:pt x="580" y="2090"/>
                    <a:pt x="193" y="2391"/>
                    <a:pt x="64" y="2888"/>
                  </a:cubicBezTo>
                  <a:cubicBezTo>
                    <a:pt x="1" y="3135"/>
                    <a:pt x="15" y="3381"/>
                    <a:pt x="72" y="3628"/>
                  </a:cubicBezTo>
                  <a:cubicBezTo>
                    <a:pt x="197" y="4179"/>
                    <a:pt x="476" y="4647"/>
                    <a:pt x="827" y="5079"/>
                  </a:cubicBezTo>
                  <a:cubicBezTo>
                    <a:pt x="936" y="5214"/>
                    <a:pt x="1059" y="5343"/>
                    <a:pt x="1169" y="5478"/>
                  </a:cubicBezTo>
                  <a:cubicBezTo>
                    <a:pt x="1243" y="5570"/>
                    <a:pt x="1218" y="5619"/>
                    <a:pt x="1106" y="5637"/>
                  </a:cubicBezTo>
                  <a:cubicBezTo>
                    <a:pt x="1034" y="5648"/>
                    <a:pt x="956" y="5652"/>
                    <a:pt x="885" y="5664"/>
                  </a:cubicBezTo>
                  <a:cubicBezTo>
                    <a:pt x="357" y="5756"/>
                    <a:pt x="97" y="6192"/>
                    <a:pt x="277" y="6701"/>
                  </a:cubicBezTo>
                  <a:cubicBezTo>
                    <a:pt x="394" y="7039"/>
                    <a:pt x="602" y="7321"/>
                    <a:pt x="850" y="7577"/>
                  </a:cubicBezTo>
                  <a:cubicBezTo>
                    <a:pt x="1241" y="7982"/>
                    <a:pt x="1701" y="8291"/>
                    <a:pt x="2188" y="8565"/>
                  </a:cubicBezTo>
                  <a:cubicBezTo>
                    <a:pt x="2239" y="8596"/>
                    <a:pt x="2290" y="8627"/>
                    <a:pt x="2337" y="8657"/>
                  </a:cubicBezTo>
                  <a:cubicBezTo>
                    <a:pt x="2325" y="8686"/>
                    <a:pt x="2323" y="8698"/>
                    <a:pt x="2315" y="8706"/>
                  </a:cubicBezTo>
                  <a:cubicBezTo>
                    <a:pt x="2290" y="8729"/>
                    <a:pt x="2264" y="8749"/>
                    <a:pt x="2235" y="8770"/>
                  </a:cubicBezTo>
                  <a:cubicBezTo>
                    <a:pt x="2014" y="8933"/>
                    <a:pt x="1916" y="9163"/>
                    <a:pt x="1912" y="9433"/>
                  </a:cubicBezTo>
                  <a:cubicBezTo>
                    <a:pt x="1908" y="9668"/>
                    <a:pt x="1967" y="9895"/>
                    <a:pt x="2096" y="10093"/>
                  </a:cubicBezTo>
                  <a:cubicBezTo>
                    <a:pt x="2274" y="10374"/>
                    <a:pt x="2526" y="10584"/>
                    <a:pt x="2816" y="10728"/>
                  </a:cubicBezTo>
                  <a:cubicBezTo>
                    <a:pt x="3254" y="10943"/>
                    <a:pt x="3698" y="11141"/>
                    <a:pt x="4148" y="11327"/>
                  </a:cubicBezTo>
                  <a:cubicBezTo>
                    <a:pt x="4694" y="11552"/>
                    <a:pt x="5232" y="11785"/>
                    <a:pt x="5738" y="12098"/>
                  </a:cubicBezTo>
                  <a:cubicBezTo>
                    <a:pt x="6382" y="12504"/>
                    <a:pt x="6898" y="13036"/>
                    <a:pt x="7327" y="13662"/>
                  </a:cubicBezTo>
                  <a:cubicBezTo>
                    <a:pt x="7499" y="13909"/>
                    <a:pt x="7477" y="14298"/>
                    <a:pt x="7135" y="14427"/>
                  </a:cubicBezTo>
                  <a:cubicBezTo>
                    <a:pt x="7041" y="14462"/>
                    <a:pt x="6951" y="14513"/>
                    <a:pt x="6859" y="14554"/>
                  </a:cubicBezTo>
                  <a:cubicBezTo>
                    <a:pt x="6116" y="14895"/>
                    <a:pt x="5435" y="15327"/>
                    <a:pt x="4878" y="15933"/>
                  </a:cubicBezTo>
                  <a:cubicBezTo>
                    <a:pt x="4565" y="16270"/>
                    <a:pt x="4316" y="16649"/>
                    <a:pt x="4183" y="17088"/>
                  </a:cubicBezTo>
                  <a:cubicBezTo>
                    <a:pt x="4087" y="17408"/>
                    <a:pt x="4021" y="17735"/>
                    <a:pt x="3949" y="18062"/>
                  </a:cubicBezTo>
                  <a:cubicBezTo>
                    <a:pt x="3677" y="19294"/>
                    <a:pt x="3704" y="20534"/>
                    <a:pt x="3862" y="21772"/>
                  </a:cubicBezTo>
                  <a:cubicBezTo>
                    <a:pt x="3939" y="22383"/>
                    <a:pt x="4056" y="22991"/>
                    <a:pt x="4183" y="23595"/>
                  </a:cubicBezTo>
                  <a:cubicBezTo>
                    <a:pt x="4338" y="24343"/>
                    <a:pt x="4500" y="25094"/>
                    <a:pt x="4698" y="25831"/>
                  </a:cubicBezTo>
                  <a:cubicBezTo>
                    <a:pt x="4962" y="26796"/>
                    <a:pt x="5273" y="27750"/>
                    <a:pt x="5560" y="28711"/>
                  </a:cubicBezTo>
                  <a:cubicBezTo>
                    <a:pt x="6075" y="30428"/>
                    <a:pt x="6662" y="32122"/>
                    <a:pt x="7258" y="33806"/>
                  </a:cubicBezTo>
                  <a:cubicBezTo>
                    <a:pt x="7708" y="35074"/>
                    <a:pt x="8213" y="36318"/>
                    <a:pt x="8884" y="37486"/>
                  </a:cubicBezTo>
                  <a:cubicBezTo>
                    <a:pt x="9445" y="38460"/>
                    <a:pt x="10089" y="39367"/>
                    <a:pt x="10951" y="40103"/>
                  </a:cubicBezTo>
                  <a:cubicBezTo>
                    <a:pt x="11230" y="40341"/>
                    <a:pt x="11527" y="40487"/>
                    <a:pt x="11879" y="40487"/>
                  </a:cubicBezTo>
                  <a:cubicBezTo>
                    <a:pt x="11936" y="40487"/>
                    <a:pt x="11995" y="40484"/>
                    <a:pt x="12055" y="40475"/>
                  </a:cubicBezTo>
                  <a:cubicBezTo>
                    <a:pt x="12481" y="40422"/>
                    <a:pt x="12857" y="40261"/>
                    <a:pt x="13168" y="39972"/>
                  </a:cubicBezTo>
                  <a:cubicBezTo>
                    <a:pt x="13375" y="39780"/>
                    <a:pt x="13569" y="39571"/>
                    <a:pt x="13739" y="39344"/>
                  </a:cubicBezTo>
                  <a:cubicBezTo>
                    <a:pt x="14273" y="38636"/>
                    <a:pt x="14644" y="37836"/>
                    <a:pt x="14940" y="37008"/>
                  </a:cubicBezTo>
                  <a:cubicBezTo>
                    <a:pt x="15396" y="35739"/>
                    <a:pt x="15640" y="34417"/>
                    <a:pt x="15834" y="33088"/>
                  </a:cubicBezTo>
                  <a:cubicBezTo>
                    <a:pt x="15926" y="32488"/>
                    <a:pt x="16020" y="31881"/>
                    <a:pt x="16092" y="31273"/>
                  </a:cubicBezTo>
                  <a:cubicBezTo>
                    <a:pt x="16166" y="30659"/>
                    <a:pt x="16223" y="30045"/>
                    <a:pt x="16280" y="29430"/>
                  </a:cubicBezTo>
                  <a:cubicBezTo>
                    <a:pt x="16301" y="29231"/>
                    <a:pt x="16291" y="29031"/>
                    <a:pt x="16321" y="28836"/>
                  </a:cubicBezTo>
                  <a:cubicBezTo>
                    <a:pt x="16428" y="28192"/>
                    <a:pt x="16471" y="27539"/>
                    <a:pt x="16479" y="26886"/>
                  </a:cubicBezTo>
                  <a:cubicBezTo>
                    <a:pt x="16503" y="25219"/>
                    <a:pt x="16471" y="23552"/>
                    <a:pt x="16387" y="21884"/>
                  </a:cubicBezTo>
                  <a:cubicBezTo>
                    <a:pt x="16338" y="20966"/>
                    <a:pt x="16258" y="20055"/>
                    <a:pt x="16041" y="19155"/>
                  </a:cubicBezTo>
                  <a:cubicBezTo>
                    <a:pt x="15847" y="18345"/>
                    <a:pt x="15630" y="17543"/>
                    <a:pt x="15282" y="16780"/>
                  </a:cubicBezTo>
                  <a:cubicBezTo>
                    <a:pt x="14991" y="16143"/>
                    <a:pt x="14637" y="15552"/>
                    <a:pt x="14110" y="15083"/>
                  </a:cubicBezTo>
                  <a:cubicBezTo>
                    <a:pt x="13078" y="14173"/>
                    <a:pt x="11890" y="13647"/>
                    <a:pt x="10498" y="13629"/>
                  </a:cubicBezTo>
                  <a:cubicBezTo>
                    <a:pt x="10243" y="13625"/>
                    <a:pt x="10110" y="13533"/>
                    <a:pt x="10061" y="13291"/>
                  </a:cubicBezTo>
                  <a:cubicBezTo>
                    <a:pt x="10040" y="13199"/>
                    <a:pt x="10059" y="13087"/>
                    <a:pt x="10091" y="12995"/>
                  </a:cubicBezTo>
                  <a:cubicBezTo>
                    <a:pt x="10290" y="12422"/>
                    <a:pt x="10576" y="11896"/>
                    <a:pt x="10928" y="11405"/>
                  </a:cubicBezTo>
                  <a:cubicBezTo>
                    <a:pt x="11268" y="10928"/>
                    <a:pt x="11624" y="10466"/>
                    <a:pt x="11963" y="9989"/>
                  </a:cubicBezTo>
                  <a:cubicBezTo>
                    <a:pt x="12244" y="9598"/>
                    <a:pt x="12520" y="9201"/>
                    <a:pt x="12778" y="8796"/>
                  </a:cubicBezTo>
                  <a:cubicBezTo>
                    <a:pt x="12980" y="8479"/>
                    <a:pt x="13066" y="8121"/>
                    <a:pt x="13042" y="7739"/>
                  </a:cubicBezTo>
                  <a:cubicBezTo>
                    <a:pt x="13013" y="7264"/>
                    <a:pt x="12751" y="6908"/>
                    <a:pt x="12319" y="6765"/>
                  </a:cubicBezTo>
                  <a:cubicBezTo>
                    <a:pt x="12270" y="6750"/>
                    <a:pt x="12219" y="6740"/>
                    <a:pt x="12172" y="6726"/>
                  </a:cubicBezTo>
                  <a:cubicBezTo>
                    <a:pt x="12041" y="6689"/>
                    <a:pt x="11998" y="6583"/>
                    <a:pt x="12074" y="6468"/>
                  </a:cubicBezTo>
                  <a:cubicBezTo>
                    <a:pt x="12102" y="6425"/>
                    <a:pt x="12141" y="6392"/>
                    <a:pt x="12174" y="6354"/>
                  </a:cubicBezTo>
                  <a:cubicBezTo>
                    <a:pt x="12542" y="5948"/>
                    <a:pt x="12864" y="5513"/>
                    <a:pt x="13144" y="5042"/>
                  </a:cubicBezTo>
                  <a:cubicBezTo>
                    <a:pt x="13355" y="4684"/>
                    <a:pt x="13543" y="4312"/>
                    <a:pt x="13600" y="3896"/>
                  </a:cubicBezTo>
                  <a:cubicBezTo>
                    <a:pt x="13647" y="3559"/>
                    <a:pt x="13661" y="3215"/>
                    <a:pt x="13514" y="2890"/>
                  </a:cubicBezTo>
                  <a:cubicBezTo>
                    <a:pt x="13378" y="2594"/>
                    <a:pt x="13116" y="2427"/>
                    <a:pt x="12811" y="2427"/>
                  </a:cubicBezTo>
                  <a:cubicBezTo>
                    <a:pt x="12753" y="2427"/>
                    <a:pt x="12693" y="2433"/>
                    <a:pt x="12632" y="2446"/>
                  </a:cubicBezTo>
                  <a:cubicBezTo>
                    <a:pt x="12522" y="2468"/>
                    <a:pt x="12411" y="2499"/>
                    <a:pt x="12305" y="2532"/>
                  </a:cubicBezTo>
                  <a:cubicBezTo>
                    <a:pt x="12284" y="2538"/>
                    <a:pt x="12264" y="2541"/>
                    <a:pt x="12247" y="2541"/>
                  </a:cubicBezTo>
                  <a:cubicBezTo>
                    <a:pt x="12181" y="2541"/>
                    <a:pt x="12141" y="2499"/>
                    <a:pt x="12125" y="2429"/>
                  </a:cubicBezTo>
                  <a:cubicBezTo>
                    <a:pt x="12096" y="2321"/>
                    <a:pt x="12080" y="2208"/>
                    <a:pt x="12070" y="2096"/>
                  </a:cubicBezTo>
                  <a:cubicBezTo>
                    <a:pt x="12049" y="1885"/>
                    <a:pt x="12043" y="1677"/>
                    <a:pt x="12015" y="1468"/>
                  </a:cubicBezTo>
                  <a:cubicBezTo>
                    <a:pt x="11970" y="1116"/>
                    <a:pt x="11871" y="778"/>
                    <a:pt x="11661" y="490"/>
                  </a:cubicBezTo>
                  <a:cubicBezTo>
                    <a:pt x="11434" y="177"/>
                    <a:pt x="11136" y="1"/>
                    <a:pt x="1076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5"/>
            <p:cNvGrpSpPr/>
            <p:nvPr/>
          </p:nvGrpSpPr>
          <p:grpSpPr>
            <a:xfrm>
              <a:off x="946200" y="486225"/>
              <a:ext cx="412550" cy="1012275"/>
              <a:chOff x="3444550" y="3620975"/>
              <a:chExt cx="412550" cy="1012275"/>
            </a:xfrm>
          </p:grpSpPr>
          <p:sp>
            <p:nvSpPr>
              <p:cNvPr id="122" name="Google Shape;122;p5"/>
              <p:cNvSpPr/>
              <p:nvPr/>
            </p:nvSpPr>
            <p:spPr>
              <a:xfrm>
                <a:off x="3546200" y="3969775"/>
                <a:ext cx="302450" cy="656075"/>
              </a:xfrm>
              <a:custGeom>
                <a:rect b="b" l="l" r="r" t="t"/>
                <a:pathLst>
                  <a:path extrusionOk="0" h="26243" w="12098">
                    <a:moveTo>
                      <a:pt x="6578" y="0"/>
                    </a:moveTo>
                    <a:cubicBezTo>
                      <a:pt x="6534" y="0"/>
                      <a:pt x="6489" y="1"/>
                      <a:pt x="6445" y="2"/>
                    </a:cubicBezTo>
                    <a:cubicBezTo>
                      <a:pt x="5968" y="15"/>
                      <a:pt x="5731" y="219"/>
                      <a:pt x="5673" y="645"/>
                    </a:cubicBezTo>
                    <a:cubicBezTo>
                      <a:pt x="5588" y="1234"/>
                      <a:pt x="5714" y="1794"/>
                      <a:pt x="5888" y="2349"/>
                    </a:cubicBezTo>
                    <a:cubicBezTo>
                      <a:pt x="5950" y="2545"/>
                      <a:pt x="6101" y="2653"/>
                      <a:pt x="6288" y="2653"/>
                    </a:cubicBezTo>
                    <a:cubicBezTo>
                      <a:pt x="6324" y="2653"/>
                      <a:pt x="6360" y="2649"/>
                      <a:pt x="6398" y="2642"/>
                    </a:cubicBezTo>
                    <a:cubicBezTo>
                      <a:pt x="6490" y="2621"/>
                      <a:pt x="6582" y="2590"/>
                      <a:pt x="6670" y="2554"/>
                    </a:cubicBezTo>
                    <a:cubicBezTo>
                      <a:pt x="7034" y="2400"/>
                      <a:pt x="7361" y="2191"/>
                      <a:pt x="7662" y="1936"/>
                    </a:cubicBezTo>
                    <a:cubicBezTo>
                      <a:pt x="7713" y="1893"/>
                      <a:pt x="7764" y="1846"/>
                      <a:pt x="7824" y="1811"/>
                    </a:cubicBezTo>
                    <a:cubicBezTo>
                      <a:pt x="7852" y="1791"/>
                      <a:pt x="7885" y="1779"/>
                      <a:pt x="7914" y="1779"/>
                    </a:cubicBezTo>
                    <a:cubicBezTo>
                      <a:pt x="7944" y="1779"/>
                      <a:pt x="7971" y="1791"/>
                      <a:pt x="7989" y="1823"/>
                    </a:cubicBezTo>
                    <a:cubicBezTo>
                      <a:pt x="8014" y="1862"/>
                      <a:pt x="8010" y="1934"/>
                      <a:pt x="7987" y="1977"/>
                    </a:cubicBezTo>
                    <a:cubicBezTo>
                      <a:pt x="7957" y="2036"/>
                      <a:pt x="7906" y="2089"/>
                      <a:pt x="7852" y="2128"/>
                    </a:cubicBezTo>
                    <a:cubicBezTo>
                      <a:pt x="7560" y="2333"/>
                      <a:pt x="7282" y="2568"/>
                      <a:pt x="6967" y="2727"/>
                    </a:cubicBezTo>
                    <a:cubicBezTo>
                      <a:pt x="6294" y="3073"/>
                      <a:pt x="5591" y="3243"/>
                      <a:pt x="4864" y="3243"/>
                    </a:cubicBezTo>
                    <a:cubicBezTo>
                      <a:pt x="4571" y="3243"/>
                      <a:pt x="4275" y="3216"/>
                      <a:pt x="3975" y="3161"/>
                    </a:cubicBezTo>
                    <a:cubicBezTo>
                      <a:pt x="3425" y="3059"/>
                      <a:pt x="2903" y="2869"/>
                      <a:pt x="2418" y="2590"/>
                    </a:cubicBezTo>
                    <a:cubicBezTo>
                      <a:pt x="2287" y="2517"/>
                      <a:pt x="2240" y="2418"/>
                      <a:pt x="2300" y="2347"/>
                    </a:cubicBezTo>
                    <a:cubicBezTo>
                      <a:pt x="2330" y="2311"/>
                      <a:pt x="2362" y="2298"/>
                      <a:pt x="2393" y="2298"/>
                    </a:cubicBezTo>
                    <a:cubicBezTo>
                      <a:pt x="2443" y="2298"/>
                      <a:pt x="2494" y="2331"/>
                      <a:pt x="2543" y="2355"/>
                    </a:cubicBezTo>
                    <a:cubicBezTo>
                      <a:pt x="2697" y="2429"/>
                      <a:pt x="2848" y="2509"/>
                      <a:pt x="3004" y="2572"/>
                    </a:cubicBezTo>
                    <a:cubicBezTo>
                      <a:pt x="3315" y="2699"/>
                      <a:pt x="3628" y="2826"/>
                      <a:pt x="3972" y="2826"/>
                    </a:cubicBezTo>
                    <a:cubicBezTo>
                      <a:pt x="3987" y="2826"/>
                      <a:pt x="4003" y="2826"/>
                      <a:pt x="4018" y="2826"/>
                    </a:cubicBezTo>
                    <a:cubicBezTo>
                      <a:pt x="4307" y="2815"/>
                      <a:pt x="4497" y="2582"/>
                      <a:pt x="4415" y="2308"/>
                    </a:cubicBezTo>
                    <a:cubicBezTo>
                      <a:pt x="4301" y="1923"/>
                      <a:pt x="4172" y="1541"/>
                      <a:pt x="4039" y="1162"/>
                    </a:cubicBezTo>
                    <a:cubicBezTo>
                      <a:pt x="4008" y="1078"/>
                      <a:pt x="3943" y="995"/>
                      <a:pt x="3867" y="941"/>
                    </a:cubicBezTo>
                    <a:cubicBezTo>
                      <a:pt x="3716" y="822"/>
                      <a:pt x="3554" y="768"/>
                      <a:pt x="3386" y="768"/>
                    </a:cubicBezTo>
                    <a:cubicBezTo>
                      <a:pt x="3266" y="768"/>
                      <a:pt x="3142" y="796"/>
                      <a:pt x="3018" y="849"/>
                    </a:cubicBezTo>
                    <a:cubicBezTo>
                      <a:pt x="2556" y="1044"/>
                      <a:pt x="2124" y="1293"/>
                      <a:pt x="1719" y="1588"/>
                    </a:cubicBezTo>
                    <a:cubicBezTo>
                      <a:pt x="1238" y="1940"/>
                      <a:pt x="829" y="2363"/>
                      <a:pt x="551" y="2895"/>
                    </a:cubicBezTo>
                    <a:cubicBezTo>
                      <a:pt x="518" y="2959"/>
                      <a:pt x="485" y="3024"/>
                      <a:pt x="465" y="3096"/>
                    </a:cubicBezTo>
                    <a:cubicBezTo>
                      <a:pt x="379" y="3398"/>
                      <a:pt x="305" y="3699"/>
                      <a:pt x="219" y="4000"/>
                    </a:cubicBezTo>
                    <a:cubicBezTo>
                      <a:pt x="168" y="4178"/>
                      <a:pt x="182" y="4350"/>
                      <a:pt x="240" y="4516"/>
                    </a:cubicBezTo>
                    <a:cubicBezTo>
                      <a:pt x="264" y="4595"/>
                      <a:pt x="332" y="4679"/>
                      <a:pt x="403" y="4718"/>
                    </a:cubicBezTo>
                    <a:cubicBezTo>
                      <a:pt x="516" y="4779"/>
                      <a:pt x="645" y="4802"/>
                      <a:pt x="771" y="4837"/>
                    </a:cubicBezTo>
                    <a:cubicBezTo>
                      <a:pt x="853" y="4861"/>
                      <a:pt x="934" y="4871"/>
                      <a:pt x="1013" y="4871"/>
                    </a:cubicBezTo>
                    <a:cubicBezTo>
                      <a:pt x="1164" y="4871"/>
                      <a:pt x="1311" y="4835"/>
                      <a:pt x="1457" y="4790"/>
                    </a:cubicBezTo>
                    <a:cubicBezTo>
                      <a:pt x="1630" y="4737"/>
                      <a:pt x="1803" y="4710"/>
                      <a:pt x="1977" y="4710"/>
                    </a:cubicBezTo>
                    <a:cubicBezTo>
                      <a:pt x="2116" y="4710"/>
                      <a:pt x="2255" y="4728"/>
                      <a:pt x="2394" y="4763"/>
                    </a:cubicBezTo>
                    <a:cubicBezTo>
                      <a:pt x="2510" y="4792"/>
                      <a:pt x="2627" y="4814"/>
                      <a:pt x="2746" y="4835"/>
                    </a:cubicBezTo>
                    <a:cubicBezTo>
                      <a:pt x="2805" y="4845"/>
                      <a:pt x="2864" y="4849"/>
                      <a:pt x="2923" y="4849"/>
                    </a:cubicBezTo>
                    <a:cubicBezTo>
                      <a:pt x="3135" y="4849"/>
                      <a:pt x="3340" y="4790"/>
                      <a:pt x="3546" y="4722"/>
                    </a:cubicBezTo>
                    <a:cubicBezTo>
                      <a:pt x="3592" y="4708"/>
                      <a:pt x="3634" y="4701"/>
                      <a:pt x="3671" y="4701"/>
                    </a:cubicBezTo>
                    <a:cubicBezTo>
                      <a:pt x="3753" y="4701"/>
                      <a:pt x="3809" y="4734"/>
                      <a:pt x="3826" y="4792"/>
                    </a:cubicBezTo>
                    <a:cubicBezTo>
                      <a:pt x="3853" y="4865"/>
                      <a:pt x="3781" y="4951"/>
                      <a:pt x="3648" y="5007"/>
                    </a:cubicBezTo>
                    <a:cubicBezTo>
                      <a:pt x="3409" y="5107"/>
                      <a:pt x="3167" y="5162"/>
                      <a:pt x="2921" y="5162"/>
                    </a:cubicBezTo>
                    <a:cubicBezTo>
                      <a:pt x="2771" y="5162"/>
                      <a:pt x="2619" y="5141"/>
                      <a:pt x="2465" y="5099"/>
                    </a:cubicBezTo>
                    <a:cubicBezTo>
                      <a:pt x="2295" y="5052"/>
                      <a:pt x="2125" y="5026"/>
                      <a:pt x="1956" y="5026"/>
                    </a:cubicBezTo>
                    <a:cubicBezTo>
                      <a:pt x="1787" y="5026"/>
                      <a:pt x="1617" y="5052"/>
                      <a:pt x="1447" y="5109"/>
                    </a:cubicBezTo>
                    <a:cubicBezTo>
                      <a:pt x="1303" y="5156"/>
                      <a:pt x="1156" y="5182"/>
                      <a:pt x="1007" y="5182"/>
                    </a:cubicBezTo>
                    <a:cubicBezTo>
                      <a:pt x="903" y="5182"/>
                      <a:pt x="798" y="5169"/>
                      <a:pt x="692" y="5142"/>
                    </a:cubicBezTo>
                    <a:cubicBezTo>
                      <a:pt x="637" y="5128"/>
                      <a:pt x="584" y="5121"/>
                      <a:pt x="533" y="5121"/>
                    </a:cubicBezTo>
                    <a:cubicBezTo>
                      <a:pt x="303" y="5121"/>
                      <a:pt x="122" y="5261"/>
                      <a:pt x="70" y="5508"/>
                    </a:cubicBezTo>
                    <a:cubicBezTo>
                      <a:pt x="21" y="5743"/>
                      <a:pt x="0" y="5991"/>
                      <a:pt x="4" y="6232"/>
                    </a:cubicBezTo>
                    <a:cubicBezTo>
                      <a:pt x="14" y="6952"/>
                      <a:pt x="66" y="7672"/>
                      <a:pt x="195" y="8382"/>
                    </a:cubicBezTo>
                    <a:cubicBezTo>
                      <a:pt x="260" y="8732"/>
                      <a:pt x="321" y="9086"/>
                      <a:pt x="399" y="9434"/>
                    </a:cubicBezTo>
                    <a:cubicBezTo>
                      <a:pt x="469" y="9731"/>
                      <a:pt x="673" y="9943"/>
                      <a:pt x="970" y="9968"/>
                    </a:cubicBezTo>
                    <a:cubicBezTo>
                      <a:pt x="1279" y="9997"/>
                      <a:pt x="1576" y="10056"/>
                      <a:pt x="1868" y="10150"/>
                    </a:cubicBezTo>
                    <a:cubicBezTo>
                      <a:pt x="2004" y="10194"/>
                      <a:pt x="2137" y="10216"/>
                      <a:pt x="2268" y="10216"/>
                    </a:cubicBezTo>
                    <a:cubicBezTo>
                      <a:pt x="2439" y="10216"/>
                      <a:pt x="2607" y="10179"/>
                      <a:pt x="2776" y="10099"/>
                    </a:cubicBezTo>
                    <a:cubicBezTo>
                      <a:pt x="3060" y="9967"/>
                      <a:pt x="3345" y="9899"/>
                      <a:pt x="3635" y="9899"/>
                    </a:cubicBezTo>
                    <a:cubicBezTo>
                      <a:pt x="3863" y="9899"/>
                      <a:pt x="4093" y="9941"/>
                      <a:pt x="4327" y="10027"/>
                    </a:cubicBezTo>
                    <a:cubicBezTo>
                      <a:pt x="4527" y="10100"/>
                      <a:pt x="4729" y="10134"/>
                      <a:pt x="4932" y="10134"/>
                    </a:cubicBezTo>
                    <a:cubicBezTo>
                      <a:pt x="5137" y="10134"/>
                      <a:pt x="5344" y="10099"/>
                      <a:pt x="5549" y="10038"/>
                    </a:cubicBezTo>
                    <a:cubicBezTo>
                      <a:pt x="5688" y="9995"/>
                      <a:pt x="5829" y="9950"/>
                      <a:pt x="5974" y="9919"/>
                    </a:cubicBezTo>
                    <a:cubicBezTo>
                      <a:pt x="6156" y="9880"/>
                      <a:pt x="6339" y="9869"/>
                      <a:pt x="6522" y="9869"/>
                    </a:cubicBezTo>
                    <a:cubicBezTo>
                      <a:pt x="6756" y="9869"/>
                      <a:pt x="6990" y="9887"/>
                      <a:pt x="7223" y="9887"/>
                    </a:cubicBezTo>
                    <a:cubicBezTo>
                      <a:pt x="7249" y="9887"/>
                      <a:pt x="7274" y="9887"/>
                      <a:pt x="7300" y="9886"/>
                    </a:cubicBezTo>
                    <a:cubicBezTo>
                      <a:pt x="7304" y="9886"/>
                      <a:pt x="7309" y="9886"/>
                      <a:pt x="7313" y="9886"/>
                    </a:cubicBezTo>
                    <a:cubicBezTo>
                      <a:pt x="7374" y="9886"/>
                      <a:pt x="7454" y="9901"/>
                      <a:pt x="7482" y="9988"/>
                    </a:cubicBezTo>
                    <a:cubicBezTo>
                      <a:pt x="7394" y="10087"/>
                      <a:pt x="7290" y="10150"/>
                      <a:pt x="7159" y="10162"/>
                    </a:cubicBezTo>
                    <a:cubicBezTo>
                      <a:pt x="7056" y="10176"/>
                      <a:pt x="6948" y="10192"/>
                      <a:pt x="6843" y="10192"/>
                    </a:cubicBezTo>
                    <a:cubicBezTo>
                      <a:pt x="6818" y="10192"/>
                      <a:pt x="6794" y="10191"/>
                      <a:pt x="6770" y="10189"/>
                    </a:cubicBezTo>
                    <a:cubicBezTo>
                      <a:pt x="6693" y="10182"/>
                      <a:pt x="6615" y="10179"/>
                      <a:pt x="6539" y="10179"/>
                    </a:cubicBezTo>
                    <a:cubicBezTo>
                      <a:pt x="6219" y="10179"/>
                      <a:pt x="5906" y="10236"/>
                      <a:pt x="5596" y="10338"/>
                    </a:cubicBezTo>
                    <a:cubicBezTo>
                      <a:pt x="5376" y="10413"/>
                      <a:pt x="5157" y="10448"/>
                      <a:pt x="4937" y="10448"/>
                    </a:cubicBezTo>
                    <a:cubicBezTo>
                      <a:pt x="4694" y="10448"/>
                      <a:pt x="4451" y="10405"/>
                      <a:pt x="4209" y="10328"/>
                    </a:cubicBezTo>
                    <a:cubicBezTo>
                      <a:pt x="4080" y="10287"/>
                      <a:pt x="3947" y="10254"/>
                      <a:pt x="3812" y="10232"/>
                    </a:cubicBezTo>
                    <a:cubicBezTo>
                      <a:pt x="3744" y="10220"/>
                      <a:pt x="3677" y="10215"/>
                      <a:pt x="3611" y="10215"/>
                    </a:cubicBezTo>
                    <a:cubicBezTo>
                      <a:pt x="3381" y="10215"/>
                      <a:pt x="3159" y="10280"/>
                      <a:pt x="2950" y="10375"/>
                    </a:cubicBezTo>
                    <a:cubicBezTo>
                      <a:pt x="2723" y="10480"/>
                      <a:pt x="2496" y="10531"/>
                      <a:pt x="2269" y="10531"/>
                    </a:cubicBezTo>
                    <a:cubicBezTo>
                      <a:pt x="2073" y="10531"/>
                      <a:pt x="1877" y="10493"/>
                      <a:pt x="1678" y="10418"/>
                    </a:cubicBezTo>
                    <a:cubicBezTo>
                      <a:pt x="1641" y="10404"/>
                      <a:pt x="1600" y="10400"/>
                      <a:pt x="1565" y="10385"/>
                    </a:cubicBezTo>
                    <a:cubicBezTo>
                      <a:pt x="1482" y="10347"/>
                      <a:pt x="1400" y="10330"/>
                      <a:pt x="1319" y="10330"/>
                    </a:cubicBezTo>
                    <a:cubicBezTo>
                      <a:pt x="1201" y="10330"/>
                      <a:pt x="1085" y="10367"/>
                      <a:pt x="968" y="10430"/>
                    </a:cubicBezTo>
                    <a:cubicBezTo>
                      <a:pt x="843" y="10500"/>
                      <a:pt x="761" y="10594"/>
                      <a:pt x="745" y="10731"/>
                    </a:cubicBezTo>
                    <a:cubicBezTo>
                      <a:pt x="731" y="10835"/>
                      <a:pt x="731" y="10948"/>
                      <a:pt x="753" y="11052"/>
                    </a:cubicBezTo>
                    <a:cubicBezTo>
                      <a:pt x="816" y="11347"/>
                      <a:pt x="880" y="11642"/>
                      <a:pt x="968" y="11928"/>
                    </a:cubicBezTo>
                    <a:cubicBezTo>
                      <a:pt x="1408" y="13393"/>
                      <a:pt x="1856" y="14856"/>
                      <a:pt x="2306" y="16319"/>
                    </a:cubicBezTo>
                    <a:cubicBezTo>
                      <a:pt x="2353" y="16480"/>
                      <a:pt x="2439" y="16630"/>
                      <a:pt x="2523" y="16779"/>
                    </a:cubicBezTo>
                    <a:cubicBezTo>
                      <a:pt x="2568" y="16861"/>
                      <a:pt x="2639" y="16932"/>
                      <a:pt x="2715" y="16992"/>
                    </a:cubicBezTo>
                    <a:cubicBezTo>
                      <a:pt x="2819" y="17073"/>
                      <a:pt x="2931" y="17109"/>
                      <a:pt x="3045" y="17109"/>
                    </a:cubicBezTo>
                    <a:cubicBezTo>
                      <a:pt x="3138" y="17109"/>
                      <a:pt x="3232" y="17085"/>
                      <a:pt x="3325" y="17043"/>
                    </a:cubicBezTo>
                    <a:cubicBezTo>
                      <a:pt x="3591" y="16919"/>
                      <a:pt x="3862" y="16866"/>
                      <a:pt x="4137" y="16866"/>
                    </a:cubicBezTo>
                    <a:cubicBezTo>
                      <a:pt x="4303" y="16866"/>
                      <a:pt x="4471" y="16885"/>
                      <a:pt x="4640" y="16920"/>
                    </a:cubicBezTo>
                    <a:cubicBezTo>
                      <a:pt x="4679" y="16926"/>
                      <a:pt x="4720" y="16930"/>
                      <a:pt x="4757" y="16934"/>
                    </a:cubicBezTo>
                    <a:cubicBezTo>
                      <a:pt x="4809" y="16942"/>
                      <a:pt x="4860" y="16945"/>
                      <a:pt x="4911" y="16945"/>
                    </a:cubicBezTo>
                    <a:cubicBezTo>
                      <a:pt x="5086" y="16945"/>
                      <a:pt x="5254" y="16901"/>
                      <a:pt x="5416" y="16814"/>
                    </a:cubicBezTo>
                    <a:cubicBezTo>
                      <a:pt x="5493" y="16771"/>
                      <a:pt x="5579" y="16732"/>
                      <a:pt x="5663" y="16705"/>
                    </a:cubicBezTo>
                    <a:cubicBezTo>
                      <a:pt x="5684" y="16698"/>
                      <a:pt x="5706" y="16694"/>
                      <a:pt x="5727" y="16694"/>
                    </a:cubicBezTo>
                    <a:cubicBezTo>
                      <a:pt x="5779" y="16694"/>
                      <a:pt x="5828" y="16718"/>
                      <a:pt x="5858" y="16771"/>
                    </a:cubicBezTo>
                    <a:cubicBezTo>
                      <a:pt x="5903" y="16850"/>
                      <a:pt x="5856" y="16920"/>
                      <a:pt x="5790" y="16961"/>
                    </a:cubicBezTo>
                    <a:cubicBezTo>
                      <a:pt x="5562" y="17108"/>
                      <a:pt x="5322" y="17258"/>
                      <a:pt x="5034" y="17258"/>
                    </a:cubicBezTo>
                    <a:cubicBezTo>
                      <a:pt x="5031" y="17258"/>
                      <a:pt x="5027" y="17258"/>
                      <a:pt x="5023" y="17258"/>
                    </a:cubicBezTo>
                    <a:cubicBezTo>
                      <a:pt x="4804" y="17251"/>
                      <a:pt x="4581" y="17229"/>
                      <a:pt x="4364" y="17200"/>
                    </a:cubicBezTo>
                    <a:cubicBezTo>
                      <a:pt x="4285" y="17190"/>
                      <a:pt x="4207" y="17185"/>
                      <a:pt x="4130" y="17185"/>
                    </a:cubicBezTo>
                    <a:cubicBezTo>
                      <a:pt x="3943" y="17185"/>
                      <a:pt x="3760" y="17216"/>
                      <a:pt x="3578" y="17288"/>
                    </a:cubicBezTo>
                    <a:cubicBezTo>
                      <a:pt x="3417" y="17352"/>
                      <a:pt x="3243" y="17387"/>
                      <a:pt x="3073" y="17423"/>
                    </a:cubicBezTo>
                    <a:cubicBezTo>
                      <a:pt x="2901" y="17458"/>
                      <a:pt x="2830" y="17513"/>
                      <a:pt x="2817" y="17683"/>
                    </a:cubicBezTo>
                    <a:cubicBezTo>
                      <a:pt x="2809" y="17775"/>
                      <a:pt x="2819" y="17878"/>
                      <a:pt x="2850" y="17966"/>
                    </a:cubicBezTo>
                    <a:cubicBezTo>
                      <a:pt x="3110" y="18720"/>
                      <a:pt x="3372" y="19477"/>
                      <a:pt x="3642" y="20226"/>
                    </a:cubicBezTo>
                    <a:cubicBezTo>
                      <a:pt x="4016" y="21257"/>
                      <a:pt x="4444" y="22264"/>
                      <a:pt x="4982" y="23221"/>
                    </a:cubicBezTo>
                    <a:cubicBezTo>
                      <a:pt x="5181" y="23571"/>
                      <a:pt x="5613" y="23809"/>
                      <a:pt x="6018" y="23809"/>
                    </a:cubicBezTo>
                    <a:cubicBezTo>
                      <a:pt x="6067" y="23809"/>
                      <a:pt x="6116" y="23806"/>
                      <a:pt x="6165" y="23798"/>
                    </a:cubicBezTo>
                    <a:cubicBezTo>
                      <a:pt x="6325" y="23773"/>
                      <a:pt x="6486" y="23757"/>
                      <a:pt x="6646" y="23757"/>
                    </a:cubicBezTo>
                    <a:cubicBezTo>
                      <a:pt x="6789" y="23757"/>
                      <a:pt x="6933" y="23769"/>
                      <a:pt x="7077" y="23798"/>
                    </a:cubicBezTo>
                    <a:cubicBezTo>
                      <a:pt x="7218" y="23826"/>
                      <a:pt x="7360" y="23847"/>
                      <a:pt x="7501" y="23847"/>
                    </a:cubicBezTo>
                    <a:cubicBezTo>
                      <a:pt x="7602" y="23847"/>
                      <a:pt x="7702" y="23836"/>
                      <a:pt x="7803" y="23811"/>
                    </a:cubicBezTo>
                    <a:cubicBezTo>
                      <a:pt x="7904" y="23786"/>
                      <a:pt x="7998" y="23747"/>
                      <a:pt x="8098" y="23727"/>
                    </a:cubicBezTo>
                    <a:cubicBezTo>
                      <a:pt x="8146" y="23717"/>
                      <a:pt x="8197" y="23704"/>
                      <a:pt x="8246" y="23704"/>
                    </a:cubicBezTo>
                    <a:cubicBezTo>
                      <a:pt x="8300" y="23704"/>
                      <a:pt x="8353" y="23719"/>
                      <a:pt x="8403" y="23770"/>
                    </a:cubicBezTo>
                    <a:cubicBezTo>
                      <a:pt x="8364" y="23882"/>
                      <a:pt x="8290" y="23960"/>
                      <a:pt x="8188" y="24003"/>
                    </a:cubicBezTo>
                    <a:cubicBezTo>
                      <a:pt x="8069" y="24054"/>
                      <a:pt x="7947" y="24103"/>
                      <a:pt x="7822" y="24134"/>
                    </a:cubicBezTo>
                    <a:cubicBezTo>
                      <a:pt x="7715" y="24160"/>
                      <a:pt x="7606" y="24171"/>
                      <a:pt x="7498" y="24171"/>
                    </a:cubicBezTo>
                    <a:cubicBezTo>
                      <a:pt x="7335" y="24171"/>
                      <a:pt x="7172" y="24147"/>
                      <a:pt x="7012" y="24114"/>
                    </a:cubicBezTo>
                    <a:cubicBezTo>
                      <a:pt x="6889" y="24088"/>
                      <a:pt x="6767" y="24078"/>
                      <a:pt x="6646" y="24078"/>
                    </a:cubicBezTo>
                    <a:cubicBezTo>
                      <a:pt x="6445" y="24078"/>
                      <a:pt x="6246" y="24105"/>
                      <a:pt x="6046" y="24136"/>
                    </a:cubicBezTo>
                    <a:cubicBezTo>
                      <a:pt x="5882" y="24163"/>
                      <a:pt x="5798" y="24271"/>
                      <a:pt x="5811" y="24439"/>
                    </a:cubicBezTo>
                    <a:cubicBezTo>
                      <a:pt x="5817" y="24506"/>
                      <a:pt x="5845" y="24584"/>
                      <a:pt x="5886" y="24637"/>
                    </a:cubicBezTo>
                    <a:cubicBezTo>
                      <a:pt x="6234" y="25104"/>
                      <a:pt x="6606" y="25546"/>
                      <a:pt x="7057" y="25912"/>
                    </a:cubicBezTo>
                    <a:cubicBezTo>
                      <a:pt x="7293" y="26102"/>
                      <a:pt x="7550" y="26243"/>
                      <a:pt x="7848" y="26243"/>
                    </a:cubicBezTo>
                    <a:cubicBezTo>
                      <a:pt x="7912" y="26243"/>
                      <a:pt x="7977" y="26237"/>
                      <a:pt x="8045" y="26223"/>
                    </a:cubicBezTo>
                    <a:cubicBezTo>
                      <a:pt x="8356" y="26161"/>
                      <a:pt x="8648" y="26045"/>
                      <a:pt x="8875" y="25822"/>
                    </a:cubicBezTo>
                    <a:cubicBezTo>
                      <a:pt x="9090" y="25615"/>
                      <a:pt x="9297" y="25392"/>
                      <a:pt x="9477" y="25151"/>
                    </a:cubicBezTo>
                    <a:cubicBezTo>
                      <a:pt x="9943" y="24517"/>
                      <a:pt x="10289" y="23815"/>
                      <a:pt x="10582" y="23084"/>
                    </a:cubicBezTo>
                    <a:cubicBezTo>
                      <a:pt x="10700" y="22786"/>
                      <a:pt x="10796" y="22477"/>
                      <a:pt x="10813" y="22149"/>
                    </a:cubicBezTo>
                    <a:cubicBezTo>
                      <a:pt x="10828" y="21894"/>
                      <a:pt x="10700" y="21737"/>
                      <a:pt x="10464" y="21737"/>
                    </a:cubicBezTo>
                    <a:cubicBezTo>
                      <a:pt x="10445" y="21737"/>
                      <a:pt x="10425" y="21738"/>
                      <a:pt x="10404" y="21740"/>
                    </a:cubicBezTo>
                    <a:cubicBezTo>
                      <a:pt x="10168" y="21765"/>
                      <a:pt x="9933" y="21810"/>
                      <a:pt x="9706" y="21867"/>
                    </a:cubicBezTo>
                    <a:cubicBezTo>
                      <a:pt x="9490" y="21924"/>
                      <a:pt x="9278" y="21979"/>
                      <a:pt x="9056" y="21979"/>
                    </a:cubicBezTo>
                    <a:cubicBezTo>
                      <a:pt x="9016" y="21979"/>
                      <a:pt x="8977" y="21977"/>
                      <a:pt x="8937" y="21973"/>
                    </a:cubicBezTo>
                    <a:cubicBezTo>
                      <a:pt x="8756" y="21956"/>
                      <a:pt x="8576" y="21926"/>
                      <a:pt x="8395" y="21926"/>
                    </a:cubicBezTo>
                    <a:cubicBezTo>
                      <a:pt x="8299" y="21926"/>
                      <a:pt x="8204" y="21935"/>
                      <a:pt x="8108" y="21957"/>
                    </a:cubicBezTo>
                    <a:cubicBezTo>
                      <a:pt x="8094" y="21961"/>
                      <a:pt x="8079" y="21962"/>
                      <a:pt x="8065" y="21962"/>
                    </a:cubicBezTo>
                    <a:cubicBezTo>
                      <a:pt x="7998" y="21962"/>
                      <a:pt x="7941" y="21922"/>
                      <a:pt x="7924" y="21845"/>
                    </a:cubicBezTo>
                    <a:cubicBezTo>
                      <a:pt x="7904" y="21753"/>
                      <a:pt x="7957" y="21693"/>
                      <a:pt x="8037" y="21660"/>
                    </a:cubicBezTo>
                    <a:cubicBezTo>
                      <a:pt x="8071" y="21646"/>
                      <a:pt x="8110" y="21630"/>
                      <a:pt x="8149" y="21628"/>
                    </a:cubicBezTo>
                    <a:cubicBezTo>
                      <a:pt x="8272" y="21622"/>
                      <a:pt x="8396" y="21612"/>
                      <a:pt x="8519" y="21612"/>
                    </a:cubicBezTo>
                    <a:cubicBezTo>
                      <a:pt x="8559" y="21612"/>
                      <a:pt x="8600" y="21613"/>
                      <a:pt x="8640" y="21615"/>
                    </a:cubicBezTo>
                    <a:cubicBezTo>
                      <a:pt x="8793" y="21625"/>
                      <a:pt x="8948" y="21649"/>
                      <a:pt x="9101" y="21649"/>
                    </a:cubicBezTo>
                    <a:cubicBezTo>
                      <a:pt x="9202" y="21649"/>
                      <a:pt x="9302" y="21639"/>
                      <a:pt x="9401" y="21607"/>
                    </a:cubicBezTo>
                    <a:cubicBezTo>
                      <a:pt x="9755" y="21499"/>
                      <a:pt x="10115" y="21425"/>
                      <a:pt x="10483" y="21390"/>
                    </a:cubicBezTo>
                    <a:cubicBezTo>
                      <a:pt x="10721" y="21366"/>
                      <a:pt x="10905" y="21243"/>
                      <a:pt x="11011" y="21034"/>
                    </a:cubicBezTo>
                    <a:cubicBezTo>
                      <a:pt x="11107" y="20832"/>
                      <a:pt x="11208" y="20623"/>
                      <a:pt x="11247" y="20402"/>
                    </a:cubicBezTo>
                    <a:cubicBezTo>
                      <a:pt x="11380" y="19662"/>
                      <a:pt x="11496" y="18917"/>
                      <a:pt x="11601" y="18170"/>
                    </a:cubicBezTo>
                    <a:cubicBezTo>
                      <a:pt x="11719" y="17315"/>
                      <a:pt x="11826" y="16462"/>
                      <a:pt x="11922" y="15605"/>
                    </a:cubicBezTo>
                    <a:cubicBezTo>
                      <a:pt x="11946" y="15371"/>
                      <a:pt x="11924" y="15130"/>
                      <a:pt x="11895" y="14895"/>
                    </a:cubicBezTo>
                    <a:cubicBezTo>
                      <a:pt x="11876" y="14738"/>
                      <a:pt x="11772" y="14649"/>
                      <a:pt x="11638" y="14649"/>
                    </a:cubicBezTo>
                    <a:cubicBezTo>
                      <a:pt x="11596" y="14649"/>
                      <a:pt x="11552" y="14658"/>
                      <a:pt x="11506" y="14676"/>
                    </a:cubicBezTo>
                    <a:cubicBezTo>
                      <a:pt x="11406" y="14715"/>
                      <a:pt x="11312" y="14772"/>
                      <a:pt x="11218" y="14825"/>
                    </a:cubicBezTo>
                    <a:cubicBezTo>
                      <a:pt x="11043" y="14919"/>
                      <a:pt x="10858" y="14962"/>
                      <a:pt x="10660" y="14962"/>
                    </a:cubicBezTo>
                    <a:cubicBezTo>
                      <a:pt x="10638" y="14962"/>
                      <a:pt x="10616" y="14961"/>
                      <a:pt x="10594" y="14960"/>
                    </a:cubicBezTo>
                    <a:cubicBezTo>
                      <a:pt x="10552" y="14958"/>
                      <a:pt x="10510" y="14957"/>
                      <a:pt x="10468" y="14957"/>
                    </a:cubicBezTo>
                    <a:cubicBezTo>
                      <a:pt x="10352" y="14957"/>
                      <a:pt x="10237" y="14964"/>
                      <a:pt x="10121" y="14968"/>
                    </a:cubicBezTo>
                    <a:cubicBezTo>
                      <a:pt x="10109" y="14969"/>
                      <a:pt x="10096" y="14969"/>
                      <a:pt x="10084" y="14969"/>
                    </a:cubicBezTo>
                    <a:cubicBezTo>
                      <a:pt x="10012" y="14969"/>
                      <a:pt x="9948" y="14955"/>
                      <a:pt x="9927" y="14874"/>
                    </a:cubicBezTo>
                    <a:cubicBezTo>
                      <a:pt x="9902" y="14784"/>
                      <a:pt x="9962" y="14723"/>
                      <a:pt x="10040" y="14684"/>
                    </a:cubicBezTo>
                    <a:cubicBezTo>
                      <a:pt x="10080" y="14663"/>
                      <a:pt x="10123" y="14643"/>
                      <a:pt x="10166" y="14641"/>
                    </a:cubicBezTo>
                    <a:cubicBezTo>
                      <a:pt x="10260" y="14633"/>
                      <a:pt x="10358" y="14620"/>
                      <a:pt x="10452" y="14620"/>
                    </a:cubicBezTo>
                    <a:cubicBezTo>
                      <a:pt x="10480" y="14620"/>
                      <a:pt x="10509" y="14622"/>
                      <a:pt x="10537" y="14625"/>
                    </a:cubicBezTo>
                    <a:cubicBezTo>
                      <a:pt x="10576" y="14629"/>
                      <a:pt x="10615" y="14632"/>
                      <a:pt x="10653" y="14632"/>
                    </a:cubicBezTo>
                    <a:cubicBezTo>
                      <a:pt x="10826" y="14632"/>
                      <a:pt x="10985" y="14584"/>
                      <a:pt x="11144" y="14502"/>
                    </a:cubicBezTo>
                    <a:cubicBezTo>
                      <a:pt x="11294" y="14426"/>
                      <a:pt x="11453" y="14348"/>
                      <a:pt x="11617" y="14318"/>
                    </a:cubicBezTo>
                    <a:cubicBezTo>
                      <a:pt x="11795" y="14283"/>
                      <a:pt x="11901" y="14189"/>
                      <a:pt x="11967" y="14035"/>
                    </a:cubicBezTo>
                    <a:cubicBezTo>
                      <a:pt x="12051" y="13841"/>
                      <a:pt x="12098" y="13638"/>
                      <a:pt x="12098" y="13426"/>
                    </a:cubicBezTo>
                    <a:cubicBezTo>
                      <a:pt x="12085" y="11955"/>
                      <a:pt x="12077" y="10488"/>
                      <a:pt x="12057" y="9017"/>
                    </a:cubicBezTo>
                    <a:cubicBezTo>
                      <a:pt x="12049" y="8524"/>
                      <a:pt x="12018" y="8033"/>
                      <a:pt x="11993" y="7539"/>
                    </a:cubicBezTo>
                    <a:cubicBezTo>
                      <a:pt x="11983" y="7373"/>
                      <a:pt x="11902" y="7285"/>
                      <a:pt x="11782" y="7285"/>
                    </a:cubicBezTo>
                    <a:cubicBezTo>
                      <a:pt x="11733" y="7285"/>
                      <a:pt x="11678" y="7299"/>
                      <a:pt x="11619" y="7329"/>
                    </a:cubicBezTo>
                    <a:cubicBezTo>
                      <a:pt x="11494" y="7390"/>
                      <a:pt x="11361" y="7439"/>
                      <a:pt x="11226" y="7474"/>
                    </a:cubicBezTo>
                    <a:cubicBezTo>
                      <a:pt x="11105" y="7505"/>
                      <a:pt x="10977" y="7503"/>
                      <a:pt x="10854" y="7515"/>
                    </a:cubicBezTo>
                    <a:cubicBezTo>
                      <a:pt x="10594" y="7544"/>
                      <a:pt x="10338" y="7591"/>
                      <a:pt x="10134" y="7779"/>
                    </a:cubicBezTo>
                    <a:cubicBezTo>
                      <a:pt x="9907" y="7992"/>
                      <a:pt x="9624" y="8096"/>
                      <a:pt x="9325" y="8147"/>
                    </a:cubicBezTo>
                    <a:cubicBezTo>
                      <a:pt x="9239" y="8162"/>
                      <a:pt x="9150" y="8164"/>
                      <a:pt x="9060" y="8164"/>
                    </a:cubicBezTo>
                    <a:cubicBezTo>
                      <a:pt x="9024" y="8164"/>
                      <a:pt x="8987" y="8163"/>
                      <a:pt x="8951" y="8163"/>
                    </a:cubicBezTo>
                    <a:cubicBezTo>
                      <a:pt x="8879" y="8159"/>
                      <a:pt x="8814" y="8127"/>
                      <a:pt x="8804" y="8047"/>
                    </a:cubicBezTo>
                    <a:cubicBezTo>
                      <a:pt x="8791" y="7959"/>
                      <a:pt x="8857" y="7918"/>
                      <a:pt x="8931" y="7889"/>
                    </a:cubicBezTo>
                    <a:cubicBezTo>
                      <a:pt x="8969" y="7877"/>
                      <a:pt x="9008" y="7873"/>
                      <a:pt x="9049" y="7869"/>
                    </a:cubicBezTo>
                    <a:cubicBezTo>
                      <a:pt x="9405" y="7830"/>
                      <a:pt x="9737" y="7734"/>
                      <a:pt x="10011" y="7482"/>
                    </a:cubicBezTo>
                    <a:cubicBezTo>
                      <a:pt x="10146" y="7359"/>
                      <a:pt x="10318" y="7286"/>
                      <a:pt x="10500" y="7257"/>
                    </a:cubicBezTo>
                    <a:cubicBezTo>
                      <a:pt x="10721" y="7218"/>
                      <a:pt x="10950" y="7194"/>
                      <a:pt x="11171" y="7161"/>
                    </a:cubicBezTo>
                    <a:cubicBezTo>
                      <a:pt x="11443" y="7122"/>
                      <a:pt x="11641" y="6967"/>
                      <a:pt x="11772" y="6735"/>
                    </a:cubicBezTo>
                    <a:cubicBezTo>
                      <a:pt x="11862" y="6578"/>
                      <a:pt x="11918" y="6410"/>
                      <a:pt x="11875" y="6216"/>
                    </a:cubicBezTo>
                    <a:cubicBezTo>
                      <a:pt x="11764" y="5721"/>
                      <a:pt x="11682" y="5213"/>
                      <a:pt x="11560" y="4720"/>
                    </a:cubicBezTo>
                    <a:cubicBezTo>
                      <a:pt x="11468" y="4348"/>
                      <a:pt x="11343" y="3982"/>
                      <a:pt x="11220" y="3617"/>
                    </a:cubicBezTo>
                    <a:cubicBezTo>
                      <a:pt x="11166" y="3453"/>
                      <a:pt x="11071" y="3381"/>
                      <a:pt x="10964" y="3381"/>
                    </a:cubicBezTo>
                    <a:cubicBezTo>
                      <a:pt x="10890" y="3381"/>
                      <a:pt x="10810" y="3415"/>
                      <a:pt x="10735" y="3478"/>
                    </a:cubicBezTo>
                    <a:cubicBezTo>
                      <a:pt x="10596" y="3591"/>
                      <a:pt x="10430" y="3656"/>
                      <a:pt x="10250" y="3669"/>
                    </a:cubicBezTo>
                    <a:cubicBezTo>
                      <a:pt x="9943" y="3689"/>
                      <a:pt x="9663" y="3779"/>
                      <a:pt x="9401" y="3941"/>
                    </a:cubicBezTo>
                    <a:cubicBezTo>
                      <a:pt x="9305" y="4000"/>
                      <a:pt x="9201" y="4045"/>
                      <a:pt x="9094" y="4084"/>
                    </a:cubicBezTo>
                    <a:cubicBezTo>
                      <a:pt x="9017" y="4115"/>
                      <a:pt x="8931" y="4133"/>
                      <a:pt x="8849" y="4143"/>
                    </a:cubicBezTo>
                    <a:cubicBezTo>
                      <a:pt x="8734" y="4129"/>
                      <a:pt x="8648" y="4096"/>
                      <a:pt x="8599" y="3994"/>
                    </a:cubicBezTo>
                    <a:cubicBezTo>
                      <a:pt x="8622" y="3883"/>
                      <a:pt x="8710" y="3849"/>
                      <a:pt x="8804" y="3816"/>
                    </a:cubicBezTo>
                    <a:cubicBezTo>
                      <a:pt x="8931" y="3769"/>
                      <a:pt x="9064" y="3734"/>
                      <a:pt x="9182" y="3667"/>
                    </a:cubicBezTo>
                    <a:cubicBezTo>
                      <a:pt x="9512" y="3478"/>
                      <a:pt x="9857" y="3358"/>
                      <a:pt x="10238" y="3321"/>
                    </a:cubicBezTo>
                    <a:cubicBezTo>
                      <a:pt x="10619" y="3286"/>
                      <a:pt x="10940" y="2867"/>
                      <a:pt x="10678" y="2416"/>
                    </a:cubicBezTo>
                    <a:cubicBezTo>
                      <a:pt x="10463" y="2046"/>
                      <a:pt x="10213" y="1702"/>
                      <a:pt x="9902" y="1408"/>
                    </a:cubicBezTo>
                    <a:cubicBezTo>
                      <a:pt x="9375" y="902"/>
                      <a:pt x="8751" y="549"/>
                      <a:pt x="8077" y="281"/>
                    </a:cubicBezTo>
                    <a:cubicBezTo>
                      <a:pt x="7595" y="88"/>
                      <a:pt x="7092" y="0"/>
                      <a:pt x="65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3619800" y="3628150"/>
                <a:ext cx="159550" cy="326600"/>
              </a:xfrm>
              <a:custGeom>
                <a:rect b="b" l="l" r="r" t="t"/>
                <a:pathLst>
                  <a:path extrusionOk="0" h="13064" w="6382">
                    <a:moveTo>
                      <a:pt x="3768" y="1"/>
                    </a:moveTo>
                    <a:cubicBezTo>
                      <a:pt x="3634" y="1"/>
                      <a:pt x="3494" y="37"/>
                      <a:pt x="3356" y="111"/>
                    </a:cubicBezTo>
                    <a:cubicBezTo>
                      <a:pt x="3165" y="209"/>
                      <a:pt x="3018" y="359"/>
                      <a:pt x="2887" y="524"/>
                    </a:cubicBezTo>
                    <a:cubicBezTo>
                      <a:pt x="2644" y="829"/>
                      <a:pt x="2466" y="1169"/>
                      <a:pt x="2333" y="1535"/>
                    </a:cubicBezTo>
                    <a:cubicBezTo>
                      <a:pt x="2173" y="1977"/>
                      <a:pt x="2089" y="2433"/>
                      <a:pt x="2079" y="2900"/>
                    </a:cubicBezTo>
                    <a:cubicBezTo>
                      <a:pt x="2077" y="3037"/>
                      <a:pt x="2056" y="3172"/>
                      <a:pt x="2028" y="3303"/>
                    </a:cubicBezTo>
                    <a:cubicBezTo>
                      <a:pt x="2018" y="3346"/>
                      <a:pt x="1956" y="3395"/>
                      <a:pt x="1913" y="3401"/>
                    </a:cubicBezTo>
                    <a:cubicBezTo>
                      <a:pt x="1912" y="3401"/>
                      <a:pt x="1910" y="3401"/>
                      <a:pt x="1908" y="3401"/>
                    </a:cubicBezTo>
                    <a:cubicBezTo>
                      <a:pt x="1877" y="3401"/>
                      <a:pt x="1828" y="3348"/>
                      <a:pt x="1809" y="3311"/>
                    </a:cubicBezTo>
                    <a:cubicBezTo>
                      <a:pt x="1774" y="3247"/>
                      <a:pt x="1758" y="3174"/>
                      <a:pt x="1737" y="3104"/>
                    </a:cubicBezTo>
                    <a:cubicBezTo>
                      <a:pt x="1657" y="2846"/>
                      <a:pt x="1514" y="2636"/>
                      <a:pt x="1279" y="2492"/>
                    </a:cubicBezTo>
                    <a:cubicBezTo>
                      <a:pt x="1157" y="2417"/>
                      <a:pt x="1003" y="2375"/>
                      <a:pt x="846" y="2375"/>
                    </a:cubicBezTo>
                    <a:cubicBezTo>
                      <a:pt x="548" y="2375"/>
                      <a:pt x="236" y="2527"/>
                      <a:pt x="92" y="2893"/>
                    </a:cubicBezTo>
                    <a:cubicBezTo>
                      <a:pt x="21" y="3078"/>
                      <a:pt x="0" y="3268"/>
                      <a:pt x="21" y="3462"/>
                    </a:cubicBezTo>
                    <a:cubicBezTo>
                      <a:pt x="92" y="4094"/>
                      <a:pt x="299" y="4675"/>
                      <a:pt x="688" y="5187"/>
                    </a:cubicBezTo>
                    <a:cubicBezTo>
                      <a:pt x="868" y="5422"/>
                      <a:pt x="1046" y="5655"/>
                      <a:pt x="1220" y="5893"/>
                    </a:cubicBezTo>
                    <a:cubicBezTo>
                      <a:pt x="1269" y="5956"/>
                      <a:pt x="1303" y="6036"/>
                      <a:pt x="1236" y="6108"/>
                    </a:cubicBezTo>
                    <a:cubicBezTo>
                      <a:pt x="1205" y="6138"/>
                      <a:pt x="1173" y="6149"/>
                      <a:pt x="1141" y="6149"/>
                    </a:cubicBezTo>
                    <a:cubicBezTo>
                      <a:pt x="1100" y="6149"/>
                      <a:pt x="1059" y="6131"/>
                      <a:pt x="1017" y="6108"/>
                    </a:cubicBezTo>
                    <a:cubicBezTo>
                      <a:pt x="935" y="6058"/>
                      <a:pt x="849" y="6015"/>
                      <a:pt x="765" y="5970"/>
                    </a:cubicBezTo>
                    <a:cubicBezTo>
                      <a:pt x="730" y="5953"/>
                      <a:pt x="695" y="5940"/>
                      <a:pt x="661" y="5940"/>
                    </a:cubicBezTo>
                    <a:cubicBezTo>
                      <a:pt x="627" y="5940"/>
                      <a:pt x="593" y="5952"/>
                      <a:pt x="561" y="5985"/>
                    </a:cubicBezTo>
                    <a:cubicBezTo>
                      <a:pt x="499" y="6044"/>
                      <a:pt x="532" y="6108"/>
                      <a:pt x="544" y="6173"/>
                    </a:cubicBezTo>
                    <a:cubicBezTo>
                      <a:pt x="587" y="6384"/>
                      <a:pt x="653" y="6594"/>
                      <a:pt x="657" y="6807"/>
                    </a:cubicBezTo>
                    <a:cubicBezTo>
                      <a:pt x="663" y="7325"/>
                      <a:pt x="645" y="7855"/>
                      <a:pt x="641" y="8381"/>
                    </a:cubicBezTo>
                    <a:cubicBezTo>
                      <a:pt x="579" y="9088"/>
                      <a:pt x="686" y="9784"/>
                      <a:pt x="810" y="10476"/>
                    </a:cubicBezTo>
                    <a:cubicBezTo>
                      <a:pt x="905" y="11001"/>
                      <a:pt x="1044" y="11523"/>
                      <a:pt x="1171" y="12049"/>
                    </a:cubicBezTo>
                    <a:cubicBezTo>
                      <a:pt x="1209" y="12202"/>
                      <a:pt x="1279" y="12348"/>
                      <a:pt x="1342" y="12493"/>
                    </a:cubicBezTo>
                    <a:cubicBezTo>
                      <a:pt x="1355" y="12522"/>
                      <a:pt x="1402" y="12536"/>
                      <a:pt x="1432" y="12556"/>
                    </a:cubicBezTo>
                    <a:cubicBezTo>
                      <a:pt x="1453" y="12526"/>
                      <a:pt x="1484" y="12497"/>
                      <a:pt x="1492" y="12464"/>
                    </a:cubicBezTo>
                    <a:cubicBezTo>
                      <a:pt x="1502" y="12415"/>
                      <a:pt x="1496" y="12362"/>
                      <a:pt x="1494" y="12311"/>
                    </a:cubicBezTo>
                    <a:cubicBezTo>
                      <a:pt x="1447" y="11413"/>
                      <a:pt x="1471" y="10519"/>
                      <a:pt x="1553" y="9627"/>
                    </a:cubicBezTo>
                    <a:cubicBezTo>
                      <a:pt x="1637" y="8679"/>
                      <a:pt x="1831" y="7755"/>
                      <a:pt x="2054" y="6830"/>
                    </a:cubicBezTo>
                    <a:cubicBezTo>
                      <a:pt x="2200" y="6234"/>
                      <a:pt x="2384" y="5651"/>
                      <a:pt x="2652" y="5097"/>
                    </a:cubicBezTo>
                    <a:cubicBezTo>
                      <a:pt x="2691" y="5015"/>
                      <a:pt x="2734" y="4933"/>
                      <a:pt x="2791" y="4864"/>
                    </a:cubicBezTo>
                    <a:cubicBezTo>
                      <a:pt x="2863" y="4774"/>
                      <a:pt x="2955" y="4714"/>
                      <a:pt x="3063" y="4714"/>
                    </a:cubicBezTo>
                    <a:cubicBezTo>
                      <a:pt x="3091" y="4714"/>
                      <a:pt x="3119" y="4718"/>
                      <a:pt x="3149" y="4727"/>
                    </a:cubicBezTo>
                    <a:cubicBezTo>
                      <a:pt x="3300" y="4767"/>
                      <a:pt x="3333" y="4896"/>
                      <a:pt x="3351" y="5029"/>
                    </a:cubicBezTo>
                    <a:cubicBezTo>
                      <a:pt x="3362" y="5097"/>
                      <a:pt x="3366" y="5166"/>
                      <a:pt x="3356" y="5234"/>
                    </a:cubicBezTo>
                    <a:cubicBezTo>
                      <a:pt x="3333" y="5394"/>
                      <a:pt x="3315" y="5551"/>
                      <a:pt x="3272" y="5702"/>
                    </a:cubicBezTo>
                    <a:cubicBezTo>
                      <a:pt x="3028" y="6511"/>
                      <a:pt x="2834" y="7335"/>
                      <a:pt x="2674" y="8164"/>
                    </a:cubicBezTo>
                    <a:cubicBezTo>
                      <a:pt x="2474" y="9224"/>
                      <a:pt x="2351" y="10296"/>
                      <a:pt x="2357" y="11376"/>
                    </a:cubicBezTo>
                    <a:cubicBezTo>
                      <a:pt x="2361" y="11836"/>
                      <a:pt x="2402" y="12292"/>
                      <a:pt x="2429" y="12751"/>
                    </a:cubicBezTo>
                    <a:cubicBezTo>
                      <a:pt x="2435" y="12828"/>
                      <a:pt x="2455" y="12910"/>
                      <a:pt x="2484" y="12982"/>
                    </a:cubicBezTo>
                    <a:cubicBezTo>
                      <a:pt x="2496" y="13016"/>
                      <a:pt x="2537" y="13064"/>
                      <a:pt x="2566" y="13064"/>
                    </a:cubicBezTo>
                    <a:cubicBezTo>
                      <a:pt x="2567" y="13064"/>
                      <a:pt x="2567" y="13064"/>
                      <a:pt x="2568" y="13064"/>
                    </a:cubicBezTo>
                    <a:cubicBezTo>
                      <a:pt x="2611" y="13060"/>
                      <a:pt x="2660" y="13029"/>
                      <a:pt x="2691" y="12998"/>
                    </a:cubicBezTo>
                    <a:cubicBezTo>
                      <a:pt x="2717" y="12974"/>
                      <a:pt x="2723" y="12927"/>
                      <a:pt x="2734" y="12892"/>
                    </a:cubicBezTo>
                    <a:cubicBezTo>
                      <a:pt x="2946" y="12176"/>
                      <a:pt x="3282" y="11523"/>
                      <a:pt x="3716" y="10922"/>
                    </a:cubicBezTo>
                    <a:cubicBezTo>
                      <a:pt x="4041" y="10469"/>
                      <a:pt x="4383" y="10032"/>
                      <a:pt x="4712" y="9582"/>
                    </a:cubicBezTo>
                    <a:cubicBezTo>
                      <a:pt x="4990" y="9197"/>
                      <a:pt x="5260" y="8806"/>
                      <a:pt x="5522" y="8405"/>
                    </a:cubicBezTo>
                    <a:cubicBezTo>
                      <a:pt x="5706" y="8125"/>
                      <a:pt x="5782" y="7806"/>
                      <a:pt x="5751" y="7464"/>
                    </a:cubicBezTo>
                    <a:cubicBezTo>
                      <a:pt x="5709" y="7004"/>
                      <a:pt x="5398" y="6717"/>
                      <a:pt x="4939" y="6717"/>
                    </a:cubicBezTo>
                    <a:cubicBezTo>
                      <a:pt x="4934" y="6717"/>
                      <a:pt x="4930" y="6717"/>
                      <a:pt x="4925" y="6717"/>
                    </a:cubicBezTo>
                    <a:cubicBezTo>
                      <a:pt x="4737" y="6721"/>
                      <a:pt x="4565" y="6772"/>
                      <a:pt x="4424" y="6897"/>
                    </a:cubicBezTo>
                    <a:cubicBezTo>
                      <a:pt x="4315" y="6993"/>
                      <a:pt x="4215" y="7104"/>
                      <a:pt x="4106" y="7206"/>
                    </a:cubicBezTo>
                    <a:cubicBezTo>
                      <a:pt x="4071" y="7241"/>
                      <a:pt x="4033" y="7264"/>
                      <a:pt x="3991" y="7264"/>
                    </a:cubicBezTo>
                    <a:cubicBezTo>
                      <a:pt x="3965" y="7264"/>
                      <a:pt x="3937" y="7255"/>
                      <a:pt x="3908" y="7235"/>
                    </a:cubicBezTo>
                    <a:cubicBezTo>
                      <a:pt x="3838" y="7186"/>
                      <a:pt x="3834" y="7118"/>
                      <a:pt x="3871" y="7053"/>
                    </a:cubicBezTo>
                    <a:cubicBezTo>
                      <a:pt x="3928" y="6965"/>
                      <a:pt x="3988" y="6871"/>
                      <a:pt x="4063" y="6801"/>
                    </a:cubicBezTo>
                    <a:cubicBezTo>
                      <a:pt x="4530" y="6351"/>
                      <a:pt x="4982" y="5887"/>
                      <a:pt x="5373" y="5371"/>
                    </a:cubicBezTo>
                    <a:cubicBezTo>
                      <a:pt x="5702" y="4935"/>
                      <a:pt x="6005" y="4483"/>
                      <a:pt x="6199" y="3970"/>
                    </a:cubicBezTo>
                    <a:cubicBezTo>
                      <a:pt x="6341" y="3595"/>
                      <a:pt x="6381" y="3206"/>
                      <a:pt x="6291" y="2816"/>
                    </a:cubicBezTo>
                    <a:cubicBezTo>
                      <a:pt x="6235" y="2570"/>
                      <a:pt x="6041" y="2427"/>
                      <a:pt x="5787" y="2427"/>
                    </a:cubicBezTo>
                    <a:cubicBezTo>
                      <a:pt x="5786" y="2427"/>
                      <a:pt x="5784" y="2427"/>
                      <a:pt x="5782" y="2427"/>
                    </a:cubicBezTo>
                    <a:cubicBezTo>
                      <a:pt x="5483" y="2433"/>
                      <a:pt x="5240" y="2572"/>
                      <a:pt x="5021" y="2760"/>
                    </a:cubicBezTo>
                    <a:cubicBezTo>
                      <a:pt x="4960" y="2812"/>
                      <a:pt x="4904" y="2869"/>
                      <a:pt x="4839" y="2914"/>
                    </a:cubicBezTo>
                    <a:cubicBezTo>
                      <a:pt x="4809" y="2933"/>
                      <a:pt x="4780" y="2942"/>
                      <a:pt x="4754" y="2942"/>
                    </a:cubicBezTo>
                    <a:cubicBezTo>
                      <a:pt x="4690" y="2942"/>
                      <a:pt x="4645" y="2889"/>
                      <a:pt x="4647" y="2801"/>
                    </a:cubicBezTo>
                    <a:cubicBezTo>
                      <a:pt x="4649" y="2734"/>
                      <a:pt x="4655" y="2664"/>
                      <a:pt x="4669" y="2599"/>
                    </a:cubicBezTo>
                    <a:cubicBezTo>
                      <a:pt x="4775" y="2173"/>
                      <a:pt x="4780" y="1744"/>
                      <a:pt x="4726" y="1312"/>
                    </a:cubicBezTo>
                    <a:cubicBezTo>
                      <a:pt x="4683" y="991"/>
                      <a:pt x="4612" y="676"/>
                      <a:pt x="4434" y="397"/>
                    </a:cubicBezTo>
                    <a:cubicBezTo>
                      <a:pt x="4272" y="138"/>
                      <a:pt x="4031" y="1"/>
                      <a:pt x="37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3452550" y="3680850"/>
                <a:ext cx="178175" cy="268275"/>
              </a:xfrm>
              <a:custGeom>
                <a:rect b="b" l="l" r="r" t="t"/>
                <a:pathLst>
                  <a:path extrusionOk="0" h="10731" w="7127">
                    <a:moveTo>
                      <a:pt x="723" y="1"/>
                    </a:moveTo>
                    <a:cubicBezTo>
                      <a:pt x="413" y="1"/>
                      <a:pt x="161" y="188"/>
                      <a:pt x="59" y="515"/>
                    </a:cubicBezTo>
                    <a:cubicBezTo>
                      <a:pt x="31" y="599"/>
                      <a:pt x="18" y="695"/>
                      <a:pt x="16" y="781"/>
                    </a:cubicBezTo>
                    <a:cubicBezTo>
                      <a:pt x="0" y="1217"/>
                      <a:pt x="154" y="1606"/>
                      <a:pt x="366" y="1974"/>
                    </a:cubicBezTo>
                    <a:cubicBezTo>
                      <a:pt x="681" y="2512"/>
                      <a:pt x="1097" y="2968"/>
                      <a:pt x="1567" y="3371"/>
                    </a:cubicBezTo>
                    <a:cubicBezTo>
                      <a:pt x="1667" y="3457"/>
                      <a:pt x="1770" y="3539"/>
                      <a:pt x="1862" y="3631"/>
                    </a:cubicBezTo>
                    <a:cubicBezTo>
                      <a:pt x="1909" y="3678"/>
                      <a:pt x="1944" y="3746"/>
                      <a:pt x="1884" y="3815"/>
                    </a:cubicBezTo>
                    <a:cubicBezTo>
                      <a:pt x="1859" y="3846"/>
                      <a:pt x="1830" y="3858"/>
                      <a:pt x="1799" y="3858"/>
                    </a:cubicBezTo>
                    <a:cubicBezTo>
                      <a:pt x="1772" y="3858"/>
                      <a:pt x="1744" y="3849"/>
                      <a:pt x="1715" y="3838"/>
                    </a:cubicBezTo>
                    <a:cubicBezTo>
                      <a:pt x="1584" y="3781"/>
                      <a:pt x="1453" y="3727"/>
                      <a:pt x="1322" y="3672"/>
                    </a:cubicBezTo>
                    <a:cubicBezTo>
                      <a:pt x="1151" y="3598"/>
                      <a:pt x="978" y="3553"/>
                      <a:pt x="791" y="3553"/>
                    </a:cubicBezTo>
                    <a:cubicBezTo>
                      <a:pt x="775" y="3553"/>
                      <a:pt x="760" y="3553"/>
                      <a:pt x="745" y="3554"/>
                    </a:cubicBezTo>
                    <a:cubicBezTo>
                      <a:pt x="289" y="3572"/>
                      <a:pt x="90" y="3869"/>
                      <a:pt x="284" y="4280"/>
                    </a:cubicBezTo>
                    <a:cubicBezTo>
                      <a:pt x="387" y="4497"/>
                      <a:pt x="522" y="4709"/>
                      <a:pt x="683" y="4885"/>
                    </a:cubicBezTo>
                    <a:cubicBezTo>
                      <a:pt x="1230" y="5479"/>
                      <a:pt x="1893" y="5908"/>
                      <a:pt x="2647" y="6193"/>
                    </a:cubicBezTo>
                    <a:cubicBezTo>
                      <a:pt x="2701" y="6213"/>
                      <a:pt x="2750" y="6240"/>
                      <a:pt x="2801" y="6266"/>
                    </a:cubicBezTo>
                    <a:cubicBezTo>
                      <a:pt x="2862" y="6301"/>
                      <a:pt x="2932" y="6348"/>
                      <a:pt x="2901" y="6424"/>
                    </a:cubicBezTo>
                    <a:cubicBezTo>
                      <a:pt x="2883" y="6469"/>
                      <a:pt x="2813" y="6518"/>
                      <a:pt x="2764" y="6526"/>
                    </a:cubicBezTo>
                    <a:cubicBezTo>
                      <a:pt x="2627" y="6547"/>
                      <a:pt x="2484" y="6549"/>
                      <a:pt x="2343" y="6553"/>
                    </a:cubicBezTo>
                    <a:cubicBezTo>
                      <a:pt x="2075" y="6563"/>
                      <a:pt x="1915" y="6700"/>
                      <a:pt x="1893" y="6962"/>
                    </a:cubicBezTo>
                    <a:cubicBezTo>
                      <a:pt x="1870" y="7208"/>
                      <a:pt x="1929" y="7437"/>
                      <a:pt x="2085" y="7633"/>
                    </a:cubicBezTo>
                    <a:cubicBezTo>
                      <a:pt x="2257" y="7852"/>
                      <a:pt x="2472" y="8020"/>
                      <a:pt x="2719" y="8138"/>
                    </a:cubicBezTo>
                    <a:cubicBezTo>
                      <a:pt x="3116" y="8331"/>
                      <a:pt x="3517" y="8521"/>
                      <a:pt x="3928" y="8677"/>
                    </a:cubicBezTo>
                    <a:cubicBezTo>
                      <a:pt x="5072" y="9114"/>
                      <a:pt x="6130" y="9673"/>
                      <a:pt x="6907" y="10659"/>
                    </a:cubicBezTo>
                    <a:cubicBezTo>
                      <a:pt x="6934" y="10690"/>
                      <a:pt x="6975" y="10706"/>
                      <a:pt x="7009" y="10731"/>
                    </a:cubicBezTo>
                    <a:cubicBezTo>
                      <a:pt x="7024" y="10722"/>
                      <a:pt x="7036" y="10716"/>
                      <a:pt x="7046" y="10712"/>
                    </a:cubicBezTo>
                    <a:cubicBezTo>
                      <a:pt x="7038" y="10669"/>
                      <a:pt x="7038" y="10622"/>
                      <a:pt x="7024" y="10579"/>
                    </a:cubicBezTo>
                    <a:cubicBezTo>
                      <a:pt x="6962" y="10407"/>
                      <a:pt x="6897" y="10240"/>
                      <a:pt x="6833" y="10068"/>
                    </a:cubicBezTo>
                    <a:cubicBezTo>
                      <a:pt x="6404" y="8900"/>
                      <a:pt x="5849" y="7787"/>
                      <a:pt x="5295" y="6676"/>
                    </a:cubicBezTo>
                    <a:cubicBezTo>
                      <a:pt x="4970" y="6029"/>
                      <a:pt x="4583" y="5413"/>
                      <a:pt x="4231" y="4781"/>
                    </a:cubicBezTo>
                    <a:cubicBezTo>
                      <a:pt x="4098" y="4546"/>
                      <a:pt x="3947" y="4317"/>
                      <a:pt x="3908" y="4036"/>
                    </a:cubicBezTo>
                    <a:cubicBezTo>
                      <a:pt x="3885" y="3867"/>
                      <a:pt x="3971" y="3744"/>
                      <a:pt x="4139" y="3729"/>
                    </a:cubicBezTo>
                    <a:cubicBezTo>
                      <a:pt x="4160" y="3728"/>
                      <a:pt x="4182" y="3727"/>
                      <a:pt x="4203" y="3727"/>
                    </a:cubicBezTo>
                    <a:cubicBezTo>
                      <a:pt x="4306" y="3727"/>
                      <a:pt x="4406" y="3750"/>
                      <a:pt x="4493" y="3817"/>
                    </a:cubicBezTo>
                    <a:cubicBezTo>
                      <a:pt x="4591" y="3893"/>
                      <a:pt x="4693" y="3969"/>
                      <a:pt x="4779" y="4055"/>
                    </a:cubicBezTo>
                    <a:cubicBezTo>
                      <a:pt x="5113" y="4392"/>
                      <a:pt x="5381" y="4779"/>
                      <a:pt x="5632" y="5176"/>
                    </a:cubicBezTo>
                    <a:cubicBezTo>
                      <a:pt x="6117" y="5949"/>
                      <a:pt x="6533" y="6764"/>
                      <a:pt x="6911" y="7594"/>
                    </a:cubicBezTo>
                    <a:cubicBezTo>
                      <a:pt x="6944" y="7652"/>
                      <a:pt x="6985" y="7711"/>
                      <a:pt x="7020" y="7768"/>
                    </a:cubicBezTo>
                    <a:cubicBezTo>
                      <a:pt x="7036" y="7762"/>
                      <a:pt x="7050" y="7756"/>
                      <a:pt x="7067" y="7752"/>
                    </a:cubicBezTo>
                    <a:cubicBezTo>
                      <a:pt x="7126" y="7631"/>
                      <a:pt x="7071" y="7510"/>
                      <a:pt x="7054" y="7390"/>
                    </a:cubicBezTo>
                    <a:cubicBezTo>
                      <a:pt x="6985" y="6864"/>
                      <a:pt x="7007" y="6336"/>
                      <a:pt x="7024" y="5810"/>
                    </a:cubicBezTo>
                    <a:cubicBezTo>
                      <a:pt x="7038" y="5381"/>
                      <a:pt x="7038" y="4949"/>
                      <a:pt x="7016" y="4519"/>
                    </a:cubicBezTo>
                    <a:cubicBezTo>
                      <a:pt x="6997" y="4202"/>
                      <a:pt x="6876" y="3910"/>
                      <a:pt x="6662" y="3670"/>
                    </a:cubicBezTo>
                    <a:cubicBezTo>
                      <a:pt x="6590" y="3588"/>
                      <a:pt x="6515" y="3547"/>
                      <a:pt x="6441" y="3547"/>
                    </a:cubicBezTo>
                    <a:cubicBezTo>
                      <a:pt x="6364" y="3547"/>
                      <a:pt x="6288" y="3592"/>
                      <a:pt x="6218" y="3682"/>
                    </a:cubicBezTo>
                    <a:cubicBezTo>
                      <a:pt x="6146" y="3775"/>
                      <a:pt x="6099" y="3887"/>
                      <a:pt x="6046" y="3993"/>
                    </a:cubicBezTo>
                    <a:cubicBezTo>
                      <a:pt x="6021" y="4045"/>
                      <a:pt x="6007" y="4102"/>
                      <a:pt x="5986" y="4153"/>
                    </a:cubicBezTo>
                    <a:cubicBezTo>
                      <a:pt x="5961" y="4218"/>
                      <a:pt x="5917" y="4264"/>
                      <a:pt x="5841" y="4264"/>
                    </a:cubicBezTo>
                    <a:cubicBezTo>
                      <a:pt x="5838" y="4264"/>
                      <a:pt x="5834" y="4264"/>
                      <a:pt x="5831" y="4263"/>
                    </a:cubicBezTo>
                    <a:cubicBezTo>
                      <a:pt x="5747" y="4255"/>
                      <a:pt x="5720" y="4188"/>
                      <a:pt x="5704" y="4124"/>
                    </a:cubicBezTo>
                    <a:cubicBezTo>
                      <a:pt x="5690" y="4075"/>
                      <a:pt x="5690" y="4024"/>
                      <a:pt x="5688" y="3971"/>
                    </a:cubicBezTo>
                    <a:cubicBezTo>
                      <a:pt x="5653" y="3376"/>
                      <a:pt x="5585" y="2784"/>
                      <a:pt x="5414" y="2211"/>
                    </a:cubicBezTo>
                    <a:cubicBezTo>
                      <a:pt x="5264" y="1710"/>
                      <a:pt x="5045" y="1248"/>
                      <a:pt x="4667" y="877"/>
                    </a:cubicBezTo>
                    <a:cubicBezTo>
                      <a:pt x="4452" y="667"/>
                      <a:pt x="4202" y="515"/>
                      <a:pt x="3900" y="464"/>
                    </a:cubicBezTo>
                    <a:cubicBezTo>
                      <a:pt x="3830" y="453"/>
                      <a:pt x="3765" y="447"/>
                      <a:pt x="3704" y="447"/>
                    </a:cubicBezTo>
                    <a:cubicBezTo>
                      <a:pt x="3290" y="447"/>
                      <a:pt x="3060" y="703"/>
                      <a:pt x="3067" y="1180"/>
                    </a:cubicBezTo>
                    <a:cubicBezTo>
                      <a:pt x="3069" y="1293"/>
                      <a:pt x="3085" y="1405"/>
                      <a:pt x="3091" y="1522"/>
                    </a:cubicBezTo>
                    <a:cubicBezTo>
                      <a:pt x="3098" y="1614"/>
                      <a:pt x="3108" y="1706"/>
                      <a:pt x="2995" y="1749"/>
                    </a:cubicBezTo>
                    <a:cubicBezTo>
                      <a:pt x="2968" y="1760"/>
                      <a:pt x="2943" y="1764"/>
                      <a:pt x="2919" y="1764"/>
                    </a:cubicBezTo>
                    <a:cubicBezTo>
                      <a:pt x="2848" y="1764"/>
                      <a:pt x="2794" y="1719"/>
                      <a:pt x="2748" y="1657"/>
                    </a:cubicBezTo>
                    <a:cubicBezTo>
                      <a:pt x="2692" y="1585"/>
                      <a:pt x="2639" y="1510"/>
                      <a:pt x="2588" y="1436"/>
                    </a:cubicBezTo>
                    <a:cubicBezTo>
                      <a:pt x="2375" y="1119"/>
                      <a:pt x="2140" y="822"/>
                      <a:pt x="1858" y="564"/>
                    </a:cubicBezTo>
                    <a:cubicBezTo>
                      <a:pt x="1594" y="327"/>
                      <a:pt x="1301" y="133"/>
                      <a:pt x="958" y="35"/>
                    </a:cubicBezTo>
                    <a:cubicBezTo>
                      <a:pt x="877" y="12"/>
                      <a:pt x="798" y="1"/>
                      <a:pt x="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3557700" y="3783200"/>
                <a:ext cx="118025" cy="256950"/>
              </a:xfrm>
              <a:custGeom>
                <a:rect b="b" l="l" r="r" t="t"/>
                <a:pathLst>
                  <a:path extrusionOk="0" h="10278" w="4721">
                    <a:moveTo>
                      <a:pt x="158" y="0"/>
                    </a:moveTo>
                    <a:cubicBezTo>
                      <a:pt x="135" y="0"/>
                      <a:pt x="110" y="9"/>
                      <a:pt x="82" y="32"/>
                    </a:cubicBezTo>
                    <a:cubicBezTo>
                      <a:pt x="0" y="102"/>
                      <a:pt x="86" y="169"/>
                      <a:pt x="113" y="227"/>
                    </a:cubicBezTo>
                    <a:cubicBezTo>
                      <a:pt x="205" y="405"/>
                      <a:pt x="307" y="573"/>
                      <a:pt x="406" y="744"/>
                    </a:cubicBezTo>
                    <a:cubicBezTo>
                      <a:pt x="712" y="1287"/>
                      <a:pt x="1036" y="1819"/>
                      <a:pt x="1324" y="2371"/>
                    </a:cubicBezTo>
                    <a:cubicBezTo>
                      <a:pt x="1637" y="2974"/>
                      <a:pt x="1913" y="3596"/>
                      <a:pt x="2210" y="4210"/>
                    </a:cubicBezTo>
                    <a:cubicBezTo>
                      <a:pt x="2705" y="5233"/>
                      <a:pt x="3082" y="6301"/>
                      <a:pt x="3474" y="7365"/>
                    </a:cubicBezTo>
                    <a:cubicBezTo>
                      <a:pt x="3806" y="8263"/>
                      <a:pt x="4127" y="9165"/>
                      <a:pt x="4358" y="10096"/>
                    </a:cubicBezTo>
                    <a:cubicBezTo>
                      <a:pt x="4387" y="10208"/>
                      <a:pt x="4464" y="10278"/>
                      <a:pt x="4550" y="10278"/>
                    </a:cubicBezTo>
                    <a:cubicBezTo>
                      <a:pt x="4557" y="10278"/>
                      <a:pt x="4564" y="10277"/>
                      <a:pt x="4571" y="10276"/>
                    </a:cubicBezTo>
                    <a:cubicBezTo>
                      <a:pt x="4661" y="10266"/>
                      <a:pt x="4720" y="10170"/>
                      <a:pt x="4716" y="10045"/>
                    </a:cubicBezTo>
                    <a:cubicBezTo>
                      <a:pt x="4706" y="10006"/>
                      <a:pt x="4696" y="9963"/>
                      <a:pt x="4684" y="9920"/>
                    </a:cubicBezTo>
                    <a:cubicBezTo>
                      <a:pt x="4045" y="7713"/>
                      <a:pt x="3280" y="5550"/>
                      <a:pt x="2347" y="3447"/>
                    </a:cubicBezTo>
                    <a:cubicBezTo>
                      <a:pt x="1942" y="2535"/>
                      <a:pt x="1482" y="1649"/>
                      <a:pt x="901" y="834"/>
                    </a:cubicBezTo>
                    <a:cubicBezTo>
                      <a:pt x="717" y="575"/>
                      <a:pt x="502" y="339"/>
                      <a:pt x="295" y="102"/>
                    </a:cubicBezTo>
                    <a:cubicBezTo>
                      <a:pt x="258" y="59"/>
                      <a:pt x="215" y="0"/>
                      <a:pt x="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3663975" y="3756000"/>
                <a:ext cx="33600" cy="278025"/>
              </a:xfrm>
              <a:custGeom>
                <a:rect b="b" l="l" r="r" t="t"/>
                <a:pathLst>
                  <a:path extrusionOk="0" h="11121" w="1344">
                    <a:moveTo>
                      <a:pt x="1218" y="0"/>
                    </a:moveTo>
                    <a:cubicBezTo>
                      <a:pt x="1145" y="0"/>
                      <a:pt x="1146" y="100"/>
                      <a:pt x="1124" y="153"/>
                    </a:cubicBezTo>
                    <a:cubicBezTo>
                      <a:pt x="568" y="1483"/>
                      <a:pt x="300" y="2884"/>
                      <a:pt x="107" y="4300"/>
                    </a:cubicBezTo>
                    <a:cubicBezTo>
                      <a:pt x="3" y="5073"/>
                      <a:pt x="1" y="5851"/>
                      <a:pt x="23" y="6628"/>
                    </a:cubicBezTo>
                    <a:cubicBezTo>
                      <a:pt x="42" y="7266"/>
                      <a:pt x="73" y="7909"/>
                      <a:pt x="107" y="8547"/>
                    </a:cubicBezTo>
                    <a:cubicBezTo>
                      <a:pt x="122" y="8750"/>
                      <a:pt x="136" y="8956"/>
                      <a:pt x="193" y="9151"/>
                    </a:cubicBezTo>
                    <a:cubicBezTo>
                      <a:pt x="369" y="9773"/>
                      <a:pt x="566" y="10386"/>
                      <a:pt x="756" y="11006"/>
                    </a:cubicBezTo>
                    <a:cubicBezTo>
                      <a:pt x="762" y="11029"/>
                      <a:pt x="770" y="11049"/>
                      <a:pt x="778" y="11070"/>
                    </a:cubicBezTo>
                    <a:cubicBezTo>
                      <a:pt x="789" y="11100"/>
                      <a:pt x="813" y="11119"/>
                      <a:pt x="842" y="11121"/>
                    </a:cubicBezTo>
                    <a:cubicBezTo>
                      <a:pt x="850" y="11072"/>
                      <a:pt x="870" y="11021"/>
                      <a:pt x="862" y="10972"/>
                    </a:cubicBezTo>
                    <a:cubicBezTo>
                      <a:pt x="850" y="10888"/>
                      <a:pt x="823" y="10806"/>
                      <a:pt x="807" y="10724"/>
                    </a:cubicBezTo>
                    <a:cubicBezTo>
                      <a:pt x="639" y="9983"/>
                      <a:pt x="537" y="9228"/>
                      <a:pt x="449" y="8473"/>
                    </a:cubicBezTo>
                    <a:cubicBezTo>
                      <a:pt x="326" y="7426"/>
                      <a:pt x="251" y="6374"/>
                      <a:pt x="320" y="5319"/>
                    </a:cubicBezTo>
                    <a:cubicBezTo>
                      <a:pt x="414" y="3866"/>
                      <a:pt x="676" y="2438"/>
                      <a:pt x="1065" y="1034"/>
                    </a:cubicBezTo>
                    <a:cubicBezTo>
                      <a:pt x="1140" y="758"/>
                      <a:pt x="1218" y="480"/>
                      <a:pt x="1288" y="198"/>
                    </a:cubicBezTo>
                    <a:cubicBezTo>
                      <a:pt x="1302" y="134"/>
                      <a:pt x="1343" y="32"/>
                      <a:pt x="1249" y="5"/>
                    </a:cubicBezTo>
                    <a:cubicBezTo>
                      <a:pt x="1237" y="2"/>
                      <a:pt x="1227" y="0"/>
                      <a:pt x="1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3444550" y="3620975"/>
                <a:ext cx="412550" cy="1012275"/>
              </a:xfrm>
              <a:custGeom>
                <a:rect b="b" l="l" r="r" t="t"/>
                <a:pathLst>
                  <a:path extrusionOk="0" h="40491" w="16502">
                    <a:moveTo>
                      <a:pt x="1043" y="2396"/>
                    </a:moveTo>
                    <a:cubicBezTo>
                      <a:pt x="1118" y="2396"/>
                      <a:pt x="1197" y="2407"/>
                      <a:pt x="1278" y="2430"/>
                    </a:cubicBezTo>
                    <a:cubicBezTo>
                      <a:pt x="1621" y="2528"/>
                      <a:pt x="1914" y="2722"/>
                      <a:pt x="2178" y="2959"/>
                    </a:cubicBezTo>
                    <a:cubicBezTo>
                      <a:pt x="2460" y="3217"/>
                      <a:pt x="2695" y="3514"/>
                      <a:pt x="2908" y="3831"/>
                    </a:cubicBezTo>
                    <a:cubicBezTo>
                      <a:pt x="2959" y="3905"/>
                      <a:pt x="3012" y="3980"/>
                      <a:pt x="3068" y="4052"/>
                    </a:cubicBezTo>
                    <a:cubicBezTo>
                      <a:pt x="3114" y="4114"/>
                      <a:pt x="3168" y="4159"/>
                      <a:pt x="3239" y="4159"/>
                    </a:cubicBezTo>
                    <a:cubicBezTo>
                      <a:pt x="3263" y="4159"/>
                      <a:pt x="3288" y="4155"/>
                      <a:pt x="3315" y="4144"/>
                    </a:cubicBezTo>
                    <a:cubicBezTo>
                      <a:pt x="3428" y="4101"/>
                      <a:pt x="3418" y="4009"/>
                      <a:pt x="3411" y="3917"/>
                    </a:cubicBezTo>
                    <a:cubicBezTo>
                      <a:pt x="3405" y="3800"/>
                      <a:pt x="3389" y="3688"/>
                      <a:pt x="3387" y="3575"/>
                    </a:cubicBezTo>
                    <a:cubicBezTo>
                      <a:pt x="3380" y="3098"/>
                      <a:pt x="3610" y="2842"/>
                      <a:pt x="4024" y="2842"/>
                    </a:cubicBezTo>
                    <a:cubicBezTo>
                      <a:pt x="4085" y="2842"/>
                      <a:pt x="4150" y="2848"/>
                      <a:pt x="4220" y="2859"/>
                    </a:cubicBezTo>
                    <a:cubicBezTo>
                      <a:pt x="4522" y="2910"/>
                      <a:pt x="4772" y="3062"/>
                      <a:pt x="4987" y="3272"/>
                    </a:cubicBezTo>
                    <a:cubicBezTo>
                      <a:pt x="5365" y="3643"/>
                      <a:pt x="5584" y="4105"/>
                      <a:pt x="5734" y="4606"/>
                    </a:cubicBezTo>
                    <a:cubicBezTo>
                      <a:pt x="5905" y="5179"/>
                      <a:pt x="5973" y="5771"/>
                      <a:pt x="6008" y="6366"/>
                    </a:cubicBezTo>
                    <a:cubicBezTo>
                      <a:pt x="6010" y="6419"/>
                      <a:pt x="6010" y="6470"/>
                      <a:pt x="6024" y="6519"/>
                    </a:cubicBezTo>
                    <a:cubicBezTo>
                      <a:pt x="6040" y="6583"/>
                      <a:pt x="6067" y="6650"/>
                      <a:pt x="6151" y="6658"/>
                    </a:cubicBezTo>
                    <a:cubicBezTo>
                      <a:pt x="6154" y="6659"/>
                      <a:pt x="6158" y="6659"/>
                      <a:pt x="6161" y="6659"/>
                    </a:cubicBezTo>
                    <a:cubicBezTo>
                      <a:pt x="6237" y="6659"/>
                      <a:pt x="6281" y="6613"/>
                      <a:pt x="6306" y="6548"/>
                    </a:cubicBezTo>
                    <a:cubicBezTo>
                      <a:pt x="6327" y="6497"/>
                      <a:pt x="6341" y="6440"/>
                      <a:pt x="6366" y="6388"/>
                    </a:cubicBezTo>
                    <a:cubicBezTo>
                      <a:pt x="6419" y="6282"/>
                      <a:pt x="6466" y="6170"/>
                      <a:pt x="6538" y="6077"/>
                    </a:cubicBezTo>
                    <a:cubicBezTo>
                      <a:pt x="6608" y="5987"/>
                      <a:pt x="6684" y="5942"/>
                      <a:pt x="6761" y="5942"/>
                    </a:cubicBezTo>
                    <a:cubicBezTo>
                      <a:pt x="6835" y="5942"/>
                      <a:pt x="6910" y="5983"/>
                      <a:pt x="6982" y="6065"/>
                    </a:cubicBezTo>
                    <a:cubicBezTo>
                      <a:pt x="7196" y="6305"/>
                      <a:pt x="7317" y="6597"/>
                      <a:pt x="7336" y="6914"/>
                    </a:cubicBezTo>
                    <a:cubicBezTo>
                      <a:pt x="7358" y="7344"/>
                      <a:pt x="7358" y="7776"/>
                      <a:pt x="7344" y="8205"/>
                    </a:cubicBezTo>
                    <a:cubicBezTo>
                      <a:pt x="7327" y="8731"/>
                      <a:pt x="7305" y="9259"/>
                      <a:pt x="7374" y="9785"/>
                    </a:cubicBezTo>
                    <a:cubicBezTo>
                      <a:pt x="7391" y="9905"/>
                      <a:pt x="7446" y="10026"/>
                      <a:pt x="7387" y="10147"/>
                    </a:cubicBezTo>
                    <a:cubicBezTo>
                      <a:pt x="7370" y="10151"/>
                      <a:pt x="7356" y="10157"/>
                      <a:pt x="7340" y="10163"/>
                    </a:cubicBezTo>
                    <a:cubicBezTo>
                      <a:pt x="7305" y="10106"/>
                      <a:pt x="7264" y="10047"/>
                      <a:pt x="7231" y="9989"/>
                    </a:cubicBezTo>
                    <a:cubicBezTo>
                      <a:pt x="6853" y="9159"/>
                      <a:pt x="6437" y="8344"/>
                      <a:pt x="5952" y="7571"/>
                    </a:cubicBezTo>
                    <a:cubicBezTo>
                      <a:pt x="5701" y="7174"/>
                      <a:pt x="5433" y="6787"/>
                      <a:pt x="5099" y="6450"/>
                    </a:cubicBezTo>
                    <a:cubicBezTo>
                      <a:pt x="5013" y="6364"/>
                      <a:pt x="4911" y="6288"/>
                      <a:pt x="4813" y="6212"/>
                    </a:cubicBezTo>
                    <a:cubicBezTo>
                      <a:pt x="4726" y="6145"/>
                      <a:pt x="4626" y="6122"/>
                      <a:pt x="4523" y="6122"/>
                    </a:cubicBezTo>
                    <a:cubicBezTo>
                      <a:pt x="4502" y="6122"/>
                      <a:pt x="4480" y="6123"/>
                      <a:pt x="4459" y="6124"/>
                    </a:cubicBezTo>
                    <a:cubicBezTo>
                      <a:pt x="4291" y="6139"/>
                      <a:pt x="4205" y="6262"/>
                      <a:pt x="4228" y="6431"/>
                    </a:cubicBezTo>
                    <a:cubicBezTo>
                      <a:pt x="4267" y="6712"/>
                      <a:pt x="4418" y="6941"/>
                      <a:pt x="4551" y="7176"/>
                    </a:cubicBezTo>
                    <a:cubicBezTo>
                      <a:pt x="4903" y="7808"/>
                      <a:pt x="5290" y="8424"/>
                      <a:pt x="5615" y="9071"/>
                    </a:cubicBezTo>
                    <a:cubicBezTo>
                      <a:pt x="6169" y="10182"/>
                      <a:pt x="6724" y="11295"/>
                      <a:pt x="7153" y="12463"/>
                    </a:cubicBezTo>
                    <a:cubicBezTo>
                      <a:pt x="7217" y="12635"/>
                      <a:pt x="7282" y="12802"/>
                      <a:pt x="7344" y="12974"/>
                    </a:cubicBezTo>
                    <a:cubicBezTo>
                      <a:pt x="7358" y="13017"/>
                      <a:pt x="7358" y="13064"/>
                      <a:pt x="7366" y="13107"/>
                    </a:cubicBezTo>
                    <a:cubicBezTo>
                      <a:pt x="7356" y="13111"/>
                      <a:pt x="7344" y="13117"/>
                      <a:pt x="7329" y="13126"/>
                    </a:cubicBezTo>
                    <a:cubicBezTo>
                      <a:pt x="7295" y="13101"/>
                      <a:pt x="7254" y="13085"/>
                      <a:pt x="7227" y="13054"/>
                    </a:cubicBezTo>
                    <a:cubicBezTo>
                      <a:pt x="6450" y="12068"/>
                      <a:pt x="5392" y="11509"/>
                      <a:pt x="4248" y="11072"/>
                    </a:cubicBezTo>
                    <a:cubicBezTo>
                      <a:pt x="3837" y="10916"/>
                      <a:pt x="3436" y="10726"/>
                      <a:pt x="3039" y="10533"/>
                    </a:cubicBezTo>
                    <a:cubicBezTo>
                      <a:pt x="2792" y="10415"/>
                      <a:pt x="2577" y="10247"/>
                      <a:pt x="2405" y="10028"/>
                    </a:cubicBezTo>
                    <a:cubicBezTo>
                      <a:pt x="2249" y="9832"/>
                      <a:pt x="2190" y="9603"/>
                      <a:pt x="2213" y="9357"/>
                    </a:cubicBezTo>
                    <a:cubicBezTo>
                      <a:pt x="2235" y="9095"/>
                      <a:pt x="2395" y="8958"/>
                      <a:pt x="2663" y="8948"/>
                    </a:cubicBezTo>
                    <a:cubicBezTo>
                      <a:pt x="2804" y="8944"/>
                      <a:pt x="2947" y="8942"/>
                      <a:pt x="3084" y="8921"/>
                    </a:cubicBezTo>
                    <a:cubicBezTo>
                      <a:pt x="3133" y="8913"/>
                      <a:pt x="3203" y="8864"/>
                      <a:pt x="3221" y="8819"/>
                    </a:cubicBezTo>
                    <a:cubicBezTo>
                      <a:pt x="3252" y="8743"/>
                      <a:pt x="3182" y="8696"/>
                      <a:pt x="3121" y="8661"/>
                    </a:cubicBezTo>
                    <a:cubicBezTo>
                      <a:pt x="3070" y="8635"/>
                      <a:pt x="3021" y="8608"/>
                      <a:pt x="2967" y="8588"/>
                    </a:cubicBezTo>
                    <a:cubicBezTo>
                      <a:pt x="2213" y="8303"/>
                      <a:pt x="1550" y="7874"/>
                      <a:pt x="1003" y="7280"/>
                    </a:cubicBezTo>
                    <a:cubicBezTo>
                      <a:pt x="842" y="7104"/>
                      <a:pt x="707" y="6892"/>
                      <a:pt x="604" y="6675"/>
                    </a:cubicBezTo>
                    <a:cubicBezTo>
                      <a:pt x="410" y="6264"/>
                      <a:pt x="609" y="5967"/>
                      <a:pt x="1065" y="5949"/>
                    </a:cubicBezTo>
                    <a:cubicBezTo>
                      <a:pt x="1080" y="5948"/>
                      <a:pt x="1095" y="5948"/>
                      <a:pt x="1111" y="5948"/>
                    </a:cubicBezTo>
                    <a:cubicBezTo>
                      <a:pt x="1298" y="5948"/>
                      <a:pt x="1471" y="5993"/>
                      <a:pt x="1642" y="6067"/>
                    </a:cubicBezTo>
                    <a:cubicBezTo>
                      <a:pt x="1773" y="6122"/>
                      <a:pt x="1904" y="6176"/>
                      <a:pt x="2035" y="6233"/>
                    </a:cubicBezTo>
                    <a:cubicBezTo>
                      <a:pt x="2064" y="6244"/>
                      <a:pt x="2092" y="6253"/>
                      <a:pt x="2119" y="6253"/>
                    </a:cubicBezTo>
                    <a:cubicBezTo>
                      <a:pt x="2150" y="6253"/>
                      <a:pt x="2179" y="6241"/>
                      <a:pt x="2204" y="6210"/>
                    </a:cubicBezTo>
                    <a:cubicBezTo>
                      <a:pt x="2264" y="6141"/>
                      <a:pt x="2229" y="6073"/>
                      <a:pt x="2182" y="6026"/>
                    </a:cubicBezTo>
                    <a:cubicBezTo>
                      <a:pt x="2090" y="5934"/>
                      <a:pt x="1987" y="5852"/>
                      <a:pt x="1887" y="5766"/>
                    </a:cubicBezTo>
                    <a:cubicBezTo>
                      <a:pt x="1417" y="5363"/>
                      <a:pt x="1001" y="4907"/>
                      <a:pt x="686" y="4369"/>
                    </a:cubicBezTo>
                    <a:cubicBezTo>
                      <a:pt x="474" y="4001"/>
                      <a:pt x="320" y="3612"/>
                      <a:pt x="336" y="3176"/>
                    </a:cubicBezTo>
                    <a:cubicBezTo>
                      <a:pt x="338" y="3090"/>
                      <a:pt x="351" y="2994"/>
                      <a:pt x="379" y="2910"/>
                    </a:cubicBezTo>
                    <a:cubicBezTo>
                      <a:pt x="481" y="2583"/>
                      <a:pt x="733" y="2396"/>
                      <a:pt x="1043" y="2396"/>
                    </a:cubicBezTo>
                    <a:close/>
                    <a:moveTo>
                      <a:pt x="10778" y="288"/>
                    </a:moveTo>
                    <a:cubicBezTo>
                      <a:pt x="11041" y="288"/>
                      <a:pt x="11282" y="425"/>
                      <a:pt x="11444" y="684"/>
                    </a:cubicBezTo>
                    <a:cubicBezTo>
                      <a:pt x="11622" y="963"/>
                      <a:pt x="11693" y="1278"/>
                      <a:pt x="11736" y="1599"/>
                    </a:cubicBezTo>
                    <a:cubicBezTo>
                      <a:pt x="11790" y="2031"/>
                      <a:pt x="11785" y="2460"/>
                      <a:pt x="11679" y="2886"/>
                    </a:cubicBezTo>
                    <a:cubicBezTo>
                      <a:pt x="11665" y="2951"/>
                      <a:pt x="11659" y="3021"/>
                      <a:pt x="11657" y="3088"/>
                    </a:cubicBezTo>
                    <a:cubicBezTo>
                      <a:pt x="11655" y="3176"/>
                      <a:pt x="11700" y="3229"/>
                      <a:pt x="11764" y="3229"/>
                    </a:cubicBezTo>
                    <a:cubicBezTo>
                      <a:pt x="11790" y="3229"/>
                      <a:pt x="11819" y="3220"/>
                      <a:pt x="11849" y="3201"/>
                    </a:cubicBezTo>
                    <a:cubicBezTo>
                      <a:pt x="11914" y="3156"/>
                      <a:pt x="11970" y="3099"/>
                      <a:pt x="12031" y="3047"/>
                    </a:cubicBezTo>
                    <a:cubicBezTo>
                      <a:pt x="12250" y="2859"/>
                      <a:pt x="12493" y="2720"/>
                      <a:pt x="12792" y="2714"/>
                    </a:cubicBezTo>
                    <a:cubicBezTo>
                      <a:pt x="12794" y="2714"/>
                      <a:pt x="12796" y="2714"/>
                      <a:pt x="12797" y="2714"/>
                    </a:cubicBezTo>
                    <a:cubicBezTo>
                      <a:pt x="13051" y="2714"/>
                      <a:pt x="13245" y="2857"/>
                      <a:pt x="13301" y="3103"/>
                    </a:cubicBezTo>
                    <a:cubicBezTo>
                      <a:pt x="13391" y="3493"/>
                      <a:pt x="13351" y="3882"/>
                      <a:pt x="13209" y="4257"/>
                    </a:cubicBezTo>
                    <a:cubicBezTo>
                      <a:pt x="13015" y="4770"/>
                      <a:pt x="12712" y="5222"/>
                      <a:pt x="12383" y="5658"/>
                    </a:cubicBezTo>
                    <a:cubicBezTo>
                      <a:pt x="11992" y="6174"/>
                      <a:pt x="11540" y="6638"/>
                      <a:pt x="11073" y="7088"/>
                    </a:cubicBezTo>
                    <a:cubicBezTo>
                      <a:pt x="10998" y="7158"/>
                      <a:pt x="10938" y="7252"/>
                      <a:pt x="10881" y="7340"/>
                    </a:cubicBezTo>
                    <a:cubicBezTo>
                      <a:pt x="10844" y="7405"/>
                      <a:pt x="10848" y="7473"/>
                      <a:pt x="10918" y="7522"/>
                    </a:cubicBezTo>
                    <a:cubicBezTo>
                      <a:pt x="10947" y="7542"/>
                      <a:pt x="10975" y="7551"/>
                      <a:pt x="11001" y="7551"/>
                    </a:cubicBezTo>
                    <a:cubicBezTo>
                      <a:pt x="11043" y="7551"/>
                      <a:pt x="11081" y="7528"/>
                      <a:pt x="11116" y="7493"/>
                    </a:cubicBezTo>
                    <a:cubicBezTo>
                      <a:pt x="11225" y="7391"/>
                      <a:pt x="11325" y="7280"/>
                      <a:pt x="11434" y="7184"/>
                    </a:cubicBezTo>
                    <a:cubicBezTo>
                      <a:pt x="11575" y="7059"/>
                      <a:pt x="11747" y="7008"/>
                      <a:pt x="11935" y="7004"/>
                    </a:cubicBezTo>
                    <a:cubicBezTo>
                      <a:pt x="11940" y="7004"/>
                      <a:pt x="11944" y="7004"/>
                      <a:pt x="11949" y="7004"/>
                    </a:cubicBezTo>
                    <a:cubicBezTo>
                      <a:pt x="12408" y="7004"/>
                      <a:pt x="12719" y="7291"/>
                      <a:pt x="12761" y="7751"/>
                    </a:cubicBezTo>
                    <a:cubicBezTo>
                      <a:pt x="12792" y="8093"/>
                      <a:pt x="12716" y="8412"/>
                      <a:pt x="12532" y="8692"/>
                    </a:cubicBezTo>
                    <a:cubicBezTo>
                      <a:pt x="12270" y="9093"/>
                      <a:pt x="12000" y="9484"/>
                      <a:pt x="11722" y="9869"/>
                    </a:cubicBezTo>
                    <a:cubicBezTo>
                      <a:pt x="11393" y="10319"/>
                      <a:pt x="11051" y="10756"/>
                      <a:pt x="10726" y="11209"/>
                    </a:cubicBezTo>
                    <a:cubicBezTo>
                      <a:pt x="10292" y="11810"/>
                      <a:pt x="9956" y="12463"/>
                      <a:pt x="9744" y="13179"/>
                    </a:cubicBezTo>
                    <a:cubicBezTo>
                      <a:pt x="9733" y="13214"/>
                      <a:pt x="9727" y="13261"/>
                      <a:pt x="9701" y="13285"/>
                    </a:cubicBezTo>
                    <a:cubicBezTo>
                      <a:pt x="9670" y="13316"/>
                      <a:pt x="9621" y="13347"/>
                      <a:pt x="9578" y="13351"/>
                    </a:cubicBezTo>
                    <a:cubicBezTo>
                      <a:pt x="9577" y="13351"/>
                      <a:pt x="9577" y="13351"/>
                      <a:pt x="9576" y="13351"/>
                    </a:cubicBezTo>
                    <a:cubicBezTo>
                      <a:pt x="9547" y="13351"/>
                      <a:pt x="9506" y="13303"/>
                      <a:pt x="9494" y="13269"/>
                    </a:cubicBezTo>
                    <a:cubicBezTo>
                      <a:pt x="9465" y="13197"/>
                      <a:pt x="9445" y="13115"/>
                      <a:pt x="9439" y="13038"/>
                    </a:cubicBezTo>
                    <a:cubicBezTo>
                      <a:pt x="9412" y="12579"/>
                      <a:pt x="9371" y="12123"/>
                      <a:pt x="9367" y="11663"/>
                    </a:cubicBezTo>
                    <a:cubicBezTo>
                      <a:pt x="9361" y="10583"/>
                      <a:pt x="9484" y="9511"/>
                      <a:pt x="9684" y="8451"/>
                    </a:cubicBezTo>
                    <a:cubicBezTo>
                      <a:pt x="9844" y="7622"/>
                      <a:pt x="10038" y="6798"/>
                      <a:pt x="10282" y="5989"/>
                    </a:cubicBezTo>
                    <a:cubicBezTo>
                      <a:pt x="10325" y="5838"/>
                      <a:pt x="10343" y="5681"/>
                      <a:pt x="10366" y="5521"/>
                    </a:cubicBezTo>
                    <a:cubicBezTo>
                      <a:pt x="10376" y="5453"/>
                      <a:pt x="10372" y="5384"/>
                      <a:pt x="10361" y="5316"/>
                    </a:cubicBezTo>
                    <a:cubicBezTo>
                      <a:pt x="10343" y="5183"/>
                      <a:pt x="10310" y="5054"/>
                      <a:pt x="10159" y="5014"/>
                    </a:cubicBezTo>
                    <a:cubicBezTo>
                      <a:pt x="10129" y="5005"/>
                      <a:pt x="10101" y="5001"/>
                      <a:pt x="10073" y="5001"/>
                    </a:cubicBezTo>
                    <a:cubicBezTo>
                      <a:pt x="9965" y="5001"/>
                      <a:pt x="9873" y="5061"/>
                      <a:pt x="9801" y="5151"/>
                    </a:cubicBezTo>
                    <a:cubicBezTo>
                      <a:pt x="9744" y="5220"/>
                      <a:pt x="9701" y="5302"/>
                      <a:pt x="9662" y="5384"/>
                    </a:cubicBezTo>
                    <a:cubicBezTo>
                      <a:pt x="9394" y="5938"/>
                      <a:pt x="9210" y="6521"/>
                      <a:pt x="9064" y="7117"/>
                    </a:cubicBezTo>
                    <a:cubicBezTo>
                      <a:pt x="8841" y="8042"/>
                      <a:pt x="8647" y="8966"/>
                      <a:pt x="8563" y="9914"/>
                    </a:cubicBezTo>
                    <a:cubicBezTo>
                      <a:pt x="8481" y="10806"/>
                      <a:pt x="8457" y="11700"/>
                      <a:pt x="8504" y="12598"/>
                    </a:cubicBezTo>
                    <a:cubicBezTo>
                      <a:pt x="8506" y="12649"/>
                      <a:pt x="8512" y="12702"/>
                      <a:pt x="8502" y="12751"/>
                    </a:cubicBezTo>
                    <a:cubicBezTo>
                      <a:pt x="8494" y="12784"/>
                      <a:pt x="8463" y="12813"/>
                      <a:pt x="8442" y="12843"/>
                    </a:cubicBezTo>
                    <a:cubicBezTo>
                      <a:pt x="8412" y="12823"/>
                      <a:pt x="8365" y="12809"/>
                      <a:pt x="8352" y="12780"/>
                    </a:cubicBezTo>
                    <a:cubicBezTo>
                      <a:pt x="8289" y="12635"/>
                      <a:pt x="8219" y="12489"/>
                      <a:pt x="8181" y="12336"/>
                    </a:cubicBezTo>
                    <a:cubicBezTo>
                      <a:pt x="8054" y="11810"/>
                      <a:pt x="7915" y="11288"/>
                      <a:pt x="7820" y="10763"/>
                    </a:cubicBezTo>
                    <a:cubicBezTo>
                      <a:pt x="7696" y="10071"/>
                      <a:pt x="7589" y="9375"/>
                      <a:pt x="7651" y="8668"/>
                    </a:cubicBezTo>
                    <a:cubicBezTo>
                      <a:pt x="7655" y="8142"/>
                      <a:pt x="7673" y="7612"/>
                      <a:pt x="7667" y="7094"/>
                    </a:cubicBezTo>
                    <a:cubicBezTo>
                      <a:pt x="7663" y="6881"/>
                      <a:pt x="7597" y="6671"/>
                      <a:pt x="7554" y="6460"/>
                    </a:cubicBezTo>
                    <a:cubicBezTo>
                      <a:pt x="7542" y="6395"/>
                      <a:pt x="7509" y="6331"/>
                      <a:pt x="7571" y="6272"/>
                    </a:cubicBezTo>
                    <a:cubicBezTo>
                      <a:pt x="7603" y="6239"/>
                      <a:pt x="7637" y="6227"/>
                      <a:pt x="7671" y="6227"/>
                    </a:cubicBezTo>
                    <a:cubicBezTo>
                      <a:pt x="7705" y="6227"/>
                      <a:pt x="7740" y="6240"/>
                      <a:pt x="7775" y="6257"/>
                    </a:cubicBezTo>
                    <a:cubicBezTo>
                      <a:pt x="7859" y="6302"/>
                      <a:pt x="7945" y="6345"/>
                      <a:pt x="8027" y="6395"/>
                    </a:cubicBezTo>
                    <a:cubicBezTo>
                      <a:pt x="8069" y="6418"/>
                      <a:pt x="8110" y="6436"/>
                      <a:pt x="8151" y="6436"/>
                    </a:cubicBezTo>
                    <a:cubicBezTo>
                      <a:pt x="8183" y="6436"/>
                      <a:pt x="8215" y="6425"/>
                      <a:pt x="8246" y="6395"/>
                    </a:cubicBezTo>
                    <a:cubicBezTo>
                      <a:pt x="8313" y="6323"/>
                      <a:pt x="8279" y="6243"/>
                      <a:pt x="8230" y="6180"/>
                    </a:cubicBezTo>
                    <a:cubicBezTo>
                      <a:pt x="8056" y="5942"/>
                      <a:pt x="7878" y="5709"/>
                      <a:pt x="7698" y="5474"/>
                    </a:cubicBezTo>
                    <a:cubicBezTo>
                      <a:pt x="7309" y="4962"/>
                      <a:pt x="7102" y="4381"/>
                      <a:pt x="7031" y="3749"/>
                    </a:cubicBezTo>
                    <a:cubicBezTo>
                      <a:pt x="7010" y="3555"/>
                      <a:pt x="7031" y="3365"/>
                      <a:pt x="7102" y="3180"/>
                    </a:cubicBezTo>
                    <a:cubicBezTo>
                      <a:pt x="7246" y="2814"/>
                      <a:pt x="7558" y="2662"/>
                      <a:pt x="7856" y="2662"/>
                    </a:cubicBezTo>
                    <a:cubicBezTo>
                      <a:pt x="8013" y="2662"/>
                      <a:pt x="8167" y="2704"/>
                      <a:pt x="8289" y="2779"/>
                    </a:cubicBezTo>
                    <a:cubicBezTo>
                      <a:pt x="8524" y="2923"/>
                      <a:pt x="8667" y="3133"/>
                      <a:pt x="8747" y="3391"/>
                    </a:cubicBezTo>
                    <a:cubicBezTo>
                      <a:pt x="8768" y="3461"/>
                      <a:pt x="8784" y="3534"/>
                      <a:pt x="8819" y="3598"/>
                    </a:cubicBezTo>
                    <a:cubicBezTo>
                      <a:pt x="8838" y="3635"/>
                      <a:pt x="8887" y="3688"/>
                      <a:pt x="8918" y="3688"/>
                    </a:cubicBezTo>
                    <a:cubicBezTo>
                      <a:pt x="8920" y="3688"/>
                      <a:pt x="8922" y="3688"/>
                      <a:pt x="8923" y="3688"/>
                    </a:cubicBezTo>
                    <a:cubicBezTo>
                      <a:pt x="8966" y="3682"/>
                      <a:pt x="9028" y="3633"/>
                      <a:pt x="9038" y="3590"/>
                    </a:cubicBezTo>
                    <a:cubicBezTo>
                      <a:pt x="9066" y="3459"/>
                      <a:pt x="9087" y="3324"/>
                      <a:pt x="9089" y="3187"/>
                    </a:cubicBezTo>
                    <a:cubicBezTo>
                      <a:pt x="9099" y="2720"/>
                      <a:pt x="9183" y="2264"/>
                      <a:pt x="9343" y="1822"/>
                    </a:cubicBezTo>
                    <a:cubicBezTo>
                      <a:pt x="9476" y="1456"/>
                      <a:pt x="9654" y="1116"/>
                      <a:pt x="9897" y="811"/>
                    </a:cubicBezTo>
                    <a:cubicBezTo>
                      <a:pt x="10028" y="646"/>
                      <a:pt x="10175" y="496"/>
                      <a:pt x="10366" y="398"/>
                    </a:cubicBezTo>
                    <a:cubicBezTo>
                      <a:pt x="10504" y="324"/>
                      <a:pt x="10644" y="288"/>
                      <a:pt x="10778" y="288"/>
                    </a:cubicBezTo>
                    <a:close/>
                    <a:moveTo>
                      <a:pt x="9995" y="5401"/>
                    </a:moveTo>
                    <a:cubicBezTo>
                      <a:pt x="10004" y="5401"/>
                      <a:pt x="10014" y="5403"/>
                      <a:pt x="10026" y="5406"/>
                    </a:cubicBezTo>
                    <a:cubicBezTo>
                      <a:pt x="10120" y="5433"/>
                      <a:pt x="10079" y="5535"/>
                      <a:pt x="10065" y="5599"/>
                    </a:cubicBezTo>
                    <a:cubicBezTo>
                      <a:pt x="9995" y="5881"/>
                      <a:pt x="9917" y="6159"/>
                      <a:pt x="9842" y="6435"/>
                    </a:cubicBezTo>
                    <a:cubicBezTo>
                      <a:pt x="9453" y="7839"/>
                      <a:pt x="9191" y="9267"/>
                      <a:pt x="9097" y="10720"/>
                    </a:cubicBezTo>
                    <a:cubicBezTo>
                      <a:pt x="9028" y="11775"/>
                      <a:pt x="9103" y="12827"/>
                      <a:pt x="9226" y="13874"/>
                    </a:cubicBezTo>
                    <a:cubicBezTo>
                      <a:pt x="9314" y="14629"/>
                      <a:pt x="9416" y="15384"/>
                      <a:pt x="9584" y="16125"/>
                    </a:cubicBezTo>
                    <a:cubicBezTo>
                      <a:pt x="9600" y="16207"/>
                      <a:pt x="9627" y="16289"/>
                      <a:pt x="9639" y="16373"/>
                    </a:cubicBezTo>
                    <a:cubicBezTo>
                      <a:pt x="9647" y="16422"/>
                      <a:pt x="9627" y="16473"/>
                      <a:pt x="9619" y="16522"/>
                    </a:cubicBezTo>
                    <a:cubicBezTo>
                      <a:pt x="9590" y="16520"/>
                      <a:pt x="9566" y="16501"/>
                      <a:pt x="9555" y="16471"/>
                    </a:cubicBezTo>
                    <a:cubicBezTo>
                      <a:pt x="9547" y="16450"/>
                      <a:pt x="9539" y="16430"/>
                      <a:pt x="9533" y="16407"/>
                    </a:cubicBezTo>
                    <a:cubicBezTo>
                      <a:pt x="9343" y="15787"/>
                      <a:pt x="9146" y="15174"/>
                      <a:pt x="8970" y="14552"/>
                    </a:cubicBezTo>
                    <a:cubicBezTo>
                      <a:pt x="8913" y="14357"/>
                      <a:pt x="8899" y="14151"/>
                      <a:pt x="8884" y="13948"/>
                    </a:cubicBezTo>
                    <a:cubicBezTo>
                      <a:pt x="8850" y="13310"/>
                      <a:pt x="8819" y="12667"/>
                      <a:pt x="8800" y="12029"/>
                    </a:cubicBezTo>
                    <a:cubicBezTo>
                      <a:pt x="8778" y="11252"/>
                      <a:pt x="8780" y="10474"/>
                      <a:pt x="8884" y="9701"/>
                    </a:cubicBezTo>
                    <a:cubicBezTo>
                      <a:pt x="9077" y="8285"/>
                      <a:pt x="9345" y="6884"/>
                      <a:pt x="9901" y="5554"/>
                    </a:cubicBezTo>
                    <a:cubicBezTo>
                      <a:pt x="9923" y="5501"/>
                      <a:pt x="9922" y="5401"/>
                      <a:pt x="9995" y="5401"/>
                    </a:cubicBezTo>
                    <a:close/>
                    <a:moveTo>
                      <a:pt x="4684" y="6489"/>
                    </a:moveTo>
                    <a:cubicBezTo>
                      <a:pt x="4741" y="6489"/>
                      <a:pt x="4784" y="6548"/>
                      <a:pt x="4821" y="6591"/>
                    </a:cubicBezTo>
                    <a:cubicBezTo>
                      <a:pt x="5028" y="6828"/>
                      <a:pt x="5243" y="7064"/>
                      <a:pt x="5427" y="7323"/>
                    </a:cubicBezTo>
                    <a:cubicBezTo>
                      <a:pt x="6008" y="8138"/>
                      <a:pt x="6468" y="9024"/>
                      <a:pt x="6873" y="9936"/>
                    </a:cubicBezTo>
                    <a:cubicBezTo>
                      <a:pt x="7806" y="12039"/>
                      <a:pt x="8571" y="14202"/>
                      <a:pt x="9210" y="16409"/>
                    </a:cubicBezTo>
                    <a:cubicBezTo>
                      <a:pt x="9222" y="16452"/>
                      <a:pt x="9232" y="16495"/>
                      <a:pt x="9242" y="16534"/>
                    </a:cubicBezTo>
                    <a:cubicBezTo>
                      <a:pt x="9246" y="16659"/>
                      <a:pt x="9187" y="16755"/>
                      <a:pt x="9097" y="16765"/>
                    </a:cubicBezTo>
                    <a:cubicBezTo>
                      <a:pt x="9090" y="16766"/>
                      <a:pt x="9083" y="16767"/>
                      <a:pt x="9076" y="16767"/>
                    </a:cubicBezTo>
                    <a:cubicBezTo>
                      <a:pt x="8990" y="16767"/>
                      <a:pt x="8913" y="16697"/>
                      <a:pt x="8884" y="16585"/>
                    </a:cubicBezTo>
                    <a:cubicBezTo>
                      <a:pt x="8653" y="15654"/>
                      <a:pt x="8332" y="14752"/>
                      <a:pt x="8000" y="13854"/>
                    </a:cubicBezTo>
                    <a:cubicBezTo>
                      <a:pt x="7608" y="12790"/>
                      <a:pt x="7231" y="11722"/>
                      <a:pt x="6736" y="10699"/>
                    </a:cubicBezTo>
                    <a:cubicBezTo>
                      <a:pt x="6439" y="10085"/>
                      <a:pt x="6163" y="9463"/>
                      <a:pt x="5850" y="8860"/>
                    </a:cubicBezTo>
                    <a:cubicBezTo>
                      <a:pt x="5562" y="8308"/>
                      <a:pt x="5238" y="7776"/>
                      <a:pt x="4932" y="7233"/>
                    </a:cubicBezTo>
                    <a:cubicBezTo>
                      <a:pt x="4833" y="7062"/>
                      <a:pt x="4731" y="6894"/>
                      <a:pt x="4639" y="6716"/>
                    </a:cubicBezTo>
                    <a:cubicBezTo>
                      <a:pt x="4612" y="6658"/>
                      <a:pt x="4526" y="6591"/>
                      <a:pt x="4608" y="6521"/>
                    </a:cubicBezTo>
                    <a:cubicBezTo>
                      <a:pt x="4636" y="6498"/>
                      <a:pt x="4661" y="6489"/>
                      <a:pt x="4684" y="6489"/>
                    </a:cubicBezTo>
                    <a:close/>
                    <a:moveTo>
                      <a:pt x="10644" y="13952"/>
                    </a:moveTo>
                    <a:cubicBezTo>
                      <a:pt x="11158" y="13952"/>
                      <a:pt x="11661" y="14040"/>
                      <a:pt x="12143" y="14233"/>
                    </a:cubicBezTo>
                    <a:cubicBezTo>
                      <a:pt x="12817" y="14501"/>
                      <a:pt x="13441" y="14854"/>
                      <a:pt x="13968" y="15360"/>
                    </a:cubicBezTo>
                    <a:cubicBezTo>
                      <a:pt x="14279" y="15654"/>
                      <a:pt x="14529" y="15998"/>
                      <a:pt x="14744" y="16368"/>
                    </a:cubicBezTo>
                    <a:cubicBezTo>
                      <a:pt x="15006" y="16819"/>
                      <a:pt x="14685" y="17238"/>
                      <a:pt x="14304" y="17273"/>
                    </a:cubicBezTo>
                    <a:cubicBezTo>
                      <a:pt x="13923" y="17310"/>
                      <a:pt x="13578" y="17430"/>
                      <a:pt x="13248" y="17619"/>
                    </a:cubicBezTo>
                    <a:cubicBezTo>
                      <a:pt x="13130" y="17686"/>
                      <a:pt x="12997" y="17721"/>
                      <a:pt x="12870" y="17768"/>
                    </a:cubicBezTo>
                    <a:cubicBezTo>
                      <a:pt x="12776" y="17801"/>
                      <a:pt x="12688" y="17835"/>
                      <a:pt x="12665" y="17946"/>
                    </a:cubicBezTo>
                    <a:cubicBezTo>
                      <a:pt x="12714" y="18048"/>
                      <a:pt x="12800" y="18081"/>
                      <a:pt x="12915" y="18095"/>
                    </a:cubicBezTo>
                    <a:cubicBezTo>
                      <a:pt x="12997" y="18085"/>
                      <a:pt x="13083" y="18067"/>
                      <a:pt x="13160" y="18036"/>
                    </a:cubicBezTo>
                    <a:cubicBezTo>
                      <a:pt x="13267" y="17997"/>
                      <a:pt x="13371" y="17952"/>
                      <a:pt x="13467" y="17893"/>
                    </a:cubicBezTo>
                    <a:cubicBezTo>
                      <a:pt x="13729" y="17731"/>
                      <a:pt x="14009" y="17641"/>
                      <a:pt x="14316" y="17621"/>
                    </a:cubicBezTo>
                    <a:cubicBezTo>
                      <a:pt x="14496" y="17608"/>
                      <a:pt x="14662" y="17543"/>
                      <a:pt x="14801" y="17430"/>
                    </a:cubicBezTo>
                    <a:cubicBezTo>
                      <a:pt x="14876" y="17367"/>
                      <a:pt x="14956" y="17333"/>
                      <a:pt x="15030" y="17333"/>
                    </a:cubicBezTo>
                    <a:cubicBezTo>
                      <a:pt x="15137" y="17333"/>
                      <a:pt x="15232" y="17405"/>
                      <a:pt x="15286" y="17569"/>
                    </a:cubicBezTo>
                    <a:cubicBezTo>
                      <a:pt x="15409" y="17934"/>
                      <a:pt x="15534" y="18300"/>
                      <a:pt x="15626" y="18672"/>
                    </a:cubicBezTo>
                    <a:cubicBezTo>
                      <a:pt x="15748" y="19165"/>
                      <a:pt x="15830" y="19673"/>
                      <a:pt x="15941" y="20168"/>
                    </a:cubicBezTo>
                    <a:cubicBezTo>
                      <a:pt x="15984" y="20362"/>
                      <a:pt x="15928" y="20530"/>
                      <a:pt x="15838" y="20687"/>
                    </a:cubicBezTo>
                    <a:cubicBezTo>
                      <a:pt x="15707" y="20919"/>
                      <a:pt x="15509" y="21074"/>
                      <a:pt x="15237" y="21113"/>
                    </a:cubicBezTo>
                    <a:cubicBezTo>
                      <a:pt x="15016" y="21146"/>
                      <a:pt x="14787" y="21170"/>
                      <a:pt x="14566" y="21209"/>
                    </a:cubicBezTo>
                    <a:cubicBezTo>
                      <a:pt x="14384" y="21238"/>
                      <a:pt x="14212" y="21311"/>
                      <a:pt x="14077" y="21434"/>
                    </a:cubicBezTo>
                    <a:cubicBezTo>
                      <a:pt x="13803" y="21686"/>
                      <a:pt x="13471" y="21782"/>
                      <a:pt x="13115" y="21821"/>
                    </a:cubicBezTo>
                    <a:cubicBezTo>
                      <a:pt x="13074" y="21825"/>
                      <a:pt x="13035" y="21829"/>
                      <a:pt x="12997" y="21841"/>
                    </a:cubicBezTo>
                    <a:cubicBezTo>
                      <a:pt x="12923" y="21870"/>
                      <a:pt x="12857" y="21911"/>
                      <a:pt x="12870" y="21999"/>
                    </a:cubicBezTo>
                    <a:cubicBezTo>
                      <a:pt x="12880" y="22079"/>
                      <a:pt x="12945" y="22111"/>
                      <a:pt x="13017" y="22115"/>
                    </a:cubicBezTo>
                    <a:cubicBezTo>
                      <a:pt x="13053" y="22115"/>
                      <a:pt x="13090" y="22116"/>
                      <a:pt x="13126" y="22116"/>
                    </a:cubicBezTo>
                    <a:cubicBezTo>
                      <a:pt x="13216" y="22116"/>
                      <a:pt x="13305" y="22114"/>
                      <a:pt x="13391" y="22099"/>
                    </a:cubicBezTo>
                    <a:cubicBezTo>
                      <a:pt x="13690" y="22048"/>
                      <a:pt x="13973" y="21944"/>
                      <a:pt x="14200" y="21731"/>
                    </a:cubicBezTo>
                    <a:cubicBezTo>
                      <a:pt x="14404" y="21543"/>
                      <a:pt x="14660" y="21496"/>
                      <a:pt x="14920" y="21467"/>
                    </a:cubicBezTo>
                    <a:cubicBezTo>
                      <a:pt x="15043" y="21455"/>
                      <a:pt x="15171" y="21457"/>
                      <a:pt x="15292" y="21426"/>
                    </a:cubicBezTo>
                    <a:cubicBezTo>
                      <a:pt x="15427" y="21391"/>
                      <a:pt x="15560" y="21342"/>
                      <a:pt x="15685" y="21281"/>
                    </a:cubicBezTo>
                    <a:cubicBezTo>
                      <a:pt x="15744" y="21251"/>
                      <a:pt x="15799" y="21237"/>
                      <a:pt x="15848" y="21237"/>
                    </a:cubicBezTo>
                    <a:cubicBezTo>
                      <a:pt x="15968" y="21237"/>
                      <a:pt x="16049" y="21325"/>
                      <a:pt x="16059" y="21491"/>
                    </a:cubicBezTo>
                    <a:cubicBezTo>
                      <a:pt x="16084" y="21985"/>
                      <a:pt x="16115" y="22476"/>
                      <a:pt x="16123" y="22969"/>
                    </a:cubicBezTo>
                    <a:cubicBezTo>
                      <a:pt x="16143" y="24440"/>
                      <a:pt x="16151" y="25907"/>
                      <a:pt x="16164" y="27378"/>
                    </a:cubicBezTo>
                    <a:cubicBezTo>
                      <a:pt x="16164" y="27590"/>
                      <a:pt x="16117" y="27793"/>
                      <a:pt x="16033" y="27987"/>
                    </a:cubicBezTo>
                    <a:cubicBezTo>
                      <a:pt x="15967" y="28141"/>
                      <a:pt x="15861" y="28235"/>
                      <a:pt x="15683" y="28270"/>
                    </a:cubicBezTo>
                    <a:cubicBezTo>
                      <a:pt x="15519" y="28300"/>
                      <a:pt x="15360" y="28378"/>
                      <a:pt x="15210" y="28454"/>
                    </a:cubicBezTo>
                    <a:cubicBezTo>
                      <a:pt x="15051" y="28536"/>
                      <a:pt x="14892" y="28584"/>
                      <a:pt x="14719" y="28584"/>
                    </a:cubicBezTo>
                    <a:cubicBezTo>
                      <a:pt x="14681" y="28584"/>
                      <a:pt x="14642" y="28581"/>
                      <a:pt x="14603" y="28577"/>
                    </a:cubicBezTo>
                    <a:cubicBezTo>
                      <a:pt x="14575" y="28574"/>
                      <a:pt x="14546" y="28572"/>
                      <a:pt x="14518" y="28572"/>
                    </a:cubicBezTo>
                    <a:cubicBezTo>
                      <a:pt x="14424" y="28572"/>
                      <a:pt x="14326" y="28585"/>
                      <a:pt x="14232" y="28593"/>
                    </a:cubicBezTo>
                    <a:cubicBezTo>
                      <a:pt x="14189" y="28595"/>
                      <a:pt x="14146" y="28615"/>
                      <a:pt x="14106" y="28636"/>
                    </a:cubicBezTo>
                    <a:cubicBezTo>
                      <a:pt x="14028" y="28675"/>
                      <a:pt x="13968" y="28736"/>
                      <a:pt x="13993" y="28826"/>
                    </a:cubicBezTo>
                    <a:cubicBezTo>
                      <a:pt x="14014" y="28907"/>
                      <a:pt x="14078" y="28921"/>
                      <a:pt x="14150" y="28921"/>
                    </a:cubicBezTo>
                    <a:cubicBezTo>
                      <a:pt x="14162" y="28921"/>
                      <a:pt x="14175" y="28921"/>
                      <a:pt x="14187" y="28920"/>
                    </a:cubicBezTo>
                    <a:cubicBezTo>
                      <a:pt x="14303" y="28916"/>
                      <a:pt x="14418" y="28909"/>
                      <a:pt x="14534" y="28909"/>
                    </a:cubicBezTo>
                    <a:cubicBezTo>
                      <a:pt x="14576" y="28909"/>
                      <a:pt x="14618" y="28910"/>
                      <a:pt x="14660" y="28912"/>
                    </a:cubicBezTo>
                    <a:cubicBezTo>
                      <a:pt x="14682" y="28913"/>
                      <a:pt x="14704" y="28914"/>
                      <a:pt x="14726" y="28914"/>
                    </a:cubicBezTo>
                    <a:cubicBezTo>
                      <a:pt x="14924" y="28914"/>
                      <a:pt x="15109" y="28871"/>
                      <a:pt x="15284" y="28777"/>
                    </a:cubicBezTo>
                    <a:cubicBezTo>
                      <a:pt x="15378" y="28724"/>
                      <a:pt x="15472" y="28667"/>
                      <a:pt x="15572" y="28628"/>
                    </a:cubicBezTo>
                    <a:cubicBezTo>
                      <a:pt x="15618" y="28610"/>
                      <a:pt x="15662" y="28601"/>
                      <a:pt x="15704" y="28601"/>
                    </a:cubicBezTo>
                    <a:cubicBezTo>
                      <a:pt x="15838" y="28601"/>
                      <a:pt x="15942" y="28690"/>
                      <a:pt x="15961" y="28847"/>
                    </a:cubicBezTo>
                    <a:cubicBezTo>
                      <a:pt x="15990" y="29082"/>
                      <a:pt x="16012" y="29323"/>
                      <a:pt x="15988" y="29557"/>
                    </a:cubicBezTo>
                    <a:cubicBezTo>
                      <a:pt x="15892" y="30414"/>
                      <a:pt x="15785" y="31267"/>
                      <a:pt x="15667" y="32122"/>
                    </a:cubicBezTo>
                    <a:cubicBezTo>
                      <a:pt x="15562" y="32869"/>
                      <a:pt x="15446" y="33614"/>
                      <a:pt x="15313" y="34354"/>
                    </a:cubicBezTo>
                    <a:cubicBezTo>
                      <a:pt x="15274" y="34575"/>
                      <a:pt x="15173" y="34784"/>
                      <a:pt x="15077" y="34986"/>
                    </a:cubicBezTo>
                    <a:cubicBezTo>
                      <a:pt x="14971" y="35195"/>
                      <a:pt x="14787" y="35318"/>
                      <a:pt x="14549" y="35342"/>
                    </a:cubicBezTo>
                    <a:cubicBezTo>
                      <a:pt x="14181" y="35377"/>
                      <a:pt x="13821" y="35451"/>
                      <a:pt x="13467" y="35559"/>
                    </a:cubicBezTo>
                    <a:cubicBezTo>
                      <a:pt x="13368" y="35591"/>
                      <a:pt x="13268" y="35601"/>
                      <a:pt x="13167" y="35601"/>
                    </a:cubicBezTo>
                    <a:cubicBezTo>
                      <a:pt x="13014" y="35601"/>
                      <a:pt x="12859" y="35577"/>
                      <a:pt x="12706" y="35567"/>
                    </a:cubicBezTo>
                    <a:cubicBezTo>
                      <a:pt x="12666" y="35565"/>
                      <a:pt x="12625" y="35564"/>
                      <a:pt x="12585" y="35564"/>
                    </a:cubicBezTo>
                    <a:cubicBezTo>
                      <a:pt x="12462" y="35564"/>
                      <a:pt x="12338" y="35574"/>
                      <a:pt x="12215" y="35580"/>
                    </a:cubicBezTo>
                    <a:cubicBezTo>
                      <a:pt x="12176" y="35582"/>
                      <a:pt x="12137" y="35598"/>
                      <a:pt x="12103" y="35612"/>
                    </a:cubicBezTo>
                    <a:cubicBezTo>
                      <a:pt x="12023" y="35645"/>
                      <a:pt x="11970" y="35705"/>
                      <a:pt x="11990" y="35797"/>
                    </a:cubicBezTo>
                    <a:cubicBezTo>
                      <a:pt x="12007" y="35874"/>
                      <a:pt x="12064" y="35914"/>
                      <a:pt x="12131" y="35914"/>
                    </a:cubicBezTo>
                    <a:cubicBezTo>
                      <a:pt x="12145" y="35914"/>
                      <a:pt x="12160" y="35913"/>
                      <a:pt x="12174" y="35909"/>
                    </a:cubicBezTo>
                    <a:cubicBezTo>
                      <a:pt x="12270" y="35887"/>
                      <a:pt x="12365" y="35878"/>
                      <a:pt x="12461" y="35878"/>
                    </a:cubicBezTo>
                    <a:cubicBezTo>
                      <a:pt x="12642" y="35878"/>
                      <a:pt x="12822" y="35908"/>
                      <a:pt x="13003" y="35925"/>
                    </a:cubicBezTo>
                    <a:cubicBezTo>
                      <a:pt x="13043" y="35929"/>
                      <a:pt x="13082" y="35931"/>
                      <a:pt x="13122" y="35931"/>
                    </a:cubicBezTo>
                    <a:cubicBezTo>
                      <a:pt x="13344" y="35931"/>
                      <a:pt x="13556" y="35876"/>
                      <a:pt x="13772" y="35819"/>
                    </a:cubicBezTo>
                    <a:cubicBezTo>
                      <a:pt x="13999" y="35762"/>
                      <a:pt x="14234" y="35717"/>
                      <a:pt x="14470" y="35692"/>
                    </a:cubicBezTo>
                    <a:cubicBezTo>
                      <a:pt x="14491" y="35690"/>
                      <a:pt x="14511" y="35689"/>
                      <a:pt x="14530" y="35689"/>
                    </a:cubicBezTo>
                    <a:cubicBezTo>
                      <a:pt x="14766" y="35689"/>
                      <a:pt x="14894" y="35846"/>
                      <a:pt x="14879" y="36101"/>
                    </a:cubicBezTo>
                    <a:cubicBezTo>
                      <a:pt x="14862" y="36429"/>
                      <a:pt x="14766" y="36738"/>
                      <a:pt x="14648" y="37036"/>
                    </a:cubicBezTo>
                    <a:cubicBezTo>
                      <a:pt x="14355" y="37767"/>
                      <a:pt x="14009" y="38469"/>
                      <a:pt x="13543" y="39103"/>
                    </a:cubicBezTo>
                    <a:cubicBezTo>
                      <a:pt x="13363" y="39344"/>
                      <a:pt x="13156" y="39567"/>
                      <a:pt x="12941" y="39774"/>
                    </a:cubicBezTo>
                    <a:cubicBezTo>
                      <a:pt x="12714" y="39997"/>
                      <a:pt x="12422" y="40113"/>
                      <a:pt x="12111" y="40175"/>
                    </a:cubicBezTo>
                    <a:cubicBezTo>
                      <a:pt x="12043" y="40189"/>
                      <a:pt x="11978" y="40195"/>
                      <a:pt x="11914" y="40195"/>
                    </a:cubicBezTo>
                    <a:cubicBezTo>
                      <a:pt x="11616" y="40195"/>
                      <a:pt x="11359" y="40054"/>
                      <a:pt x="11123" y="39864"/>
                    </a:cubicBezTo>
                    <a:cubicBezTo>
                      <a:pt x="10672" y="39498"/>
                      <a:pt x="10300" y="39056"/>
                      <a:pt x="9952" y="38589"/>
                    </a:cubicBezTo>
                    <a:cubicBezTo>
                      <a:pt x="9911" y="38536"/>
                      <a:pt x="9883" y="38458"/>
                      <a:pt x="9877" y="38391"/>
                    </a:cubicBezTo>
                    <a:cubicBezTo>
                      <a:pt x="9864" y="38223"/>
                      <a:pt x="9948" y="38115"/>
                      <a:pt x="10112" y="38088"/>
                    </a:cubicBezTo>
                    <a:cubicBezTo>
                      <a:pt x="10312" y="38057"/>
                      <a:pt x="10511" y="38030"/>
                      <a:pt x="10712" y="38030"/>
                    </a:cubicBezTo>
                    <a:cubicBezTo>
                      <a:pt x="10833" y="38030"/>
                      <a:pt x="10955" y="38040"/>
                      <a:pt x="11078" y="38066"/>
                    </a:cubicBezTo>
                    <a:cubicBezTo>
                      <a:pt x="11238" y="38099"/>
                      <a:pt x="11401" y="38123"/>
                      <a:pt x="11564" y="38123"/>
                    </a:cubicBezTo>
                    <a:cubicBezTo>
                      <a:pt x="11672" y="38123"/>
                      <a:pt x="11781" y="38112"/>
                      <a:pt x="11888" y="38086"/>
                    </a:cubicBezTo>
                    <a:cubicBezTo>
                      <a:pt x="12013" y="38055"/>
                      <a:pt x="12135" y="38006"/>
                      <a:pt x="12254" y="37955"/>
                    </a:cubicBezTo>
                    <a:cubicBezTo>
                      <a:pt x="12356" y="37912"/>
                      <a:pt x="12430" y="37834"/>
                      <a:pt x="12469" y="37722"/>
                    </a:cubicBezTo>
                    <a:cubicBezTo>
                      <a:pt x="12419" y="37671"/>
                      <a:pt x="12366" y="37656"/>
                      <a:pt x="12312" y="37656"/>
                    </a:cubicBezTo>
                    <a:cubicBezTo>
                      <a:pt x="12263" y="37656"/>
                      <a:pt x="12212" y="37669"/>
                      <a:pt x="12164" y="37679"/>
                    </a:cubicBezTo>
                    <a:cubicBezTo>
                      <a:pt x="12064" y="37699"/>
                      <a:pt x="11970" y="37738"/>
                      <a:pt x="11869" y="37763"/>
                    </a:cubicBezTo>
                    <a:cubicBezTo>
                      <a:pt x="11768" y="37788"/>
                      <a:pt x="11668" y="37799"/>
                      <a:pt x="11567" y="37799"/>
                    </a:cubicBezTo>
                    <a:cubicBezTo>
                      <a:pt x="11426" y="37799"/>
                      <a:pt x="11284" y="37778"/>
                      <a:pt x="11143" y="37750"/>
                    </a:cubicBezTo>
                    <a:cubicBezTo>
                      <a:pt x="10999" y="37721"/>
                      <a:pt x="10855" y="37709"/>
                      <a:pt x="10712" y="37709"/>
                    </a:cubicBezTo>
                    <a:cubicBezTo>
                      <a:pt x="10552" y="37709"/>
                      <a:pt x="10391" y="37725"/>
                      <a:pt x="10231" y="37750"/>
                    </a:cubicBezTo>
                    <a:cubicBezTo>
                      <a:pt x="10182" y="37758"/>
                      <a:pt x="10133" y="37761"/>
                      <a:pt x="10084" y="37761"/>
                    </a:cubicBezTo>
                    <a:cubicBezTo>
                      <a:pt x="9679" y="37761"/>
                      <a:pt x="9247" y="37523"/>
                      <a:pt x="9048" y="37173"/>
                    </a:cubicBezTo>
                    <a:cubicBezTo>
                      <a:pt x="8510" y="36216"/>
                      <a:pt x="8082" y="35209"/>
                      <a:pt x="7708" y="34178"/>
                    </a:cubicBezTo>
                    <a:cubicBezTo>
                      <a:pt x="7438" y="33429"/>
                      <a:pt x="7176" y="32672"/>
                      <a:pt x="6916" y="31918"/>
                    </a:cubicBezTo>
                    <a:cubicBezTo>
                      <a:pt x="6885" y="31830"/>
                      <a:pt x="6875" y="31727"/>
                      <a:pt x="6883" y="31635"/>
                    </a:cubicBezTo>
                    <a:cubicBezTo>
                      <a:pt x="6896" y="31465"/>
                      <a:pt x="6967" y="31410"/>
                      <a:pt x="7139" y="31375"/>
                    </a:cubicBezTo>
                    <a:cubicBezTo>
                      <a:pt x="7309" y="31339"/>
                      <a:pt x="7483" y="31304"/>
                      <a:pt x="7644" y="31240"/>
                    </a:cubicBezTo>
                    <a:cubicBezTo>
                      <a:pt x="7826" y="31168"/>
                      <a:pt x="8009" y="31137"/>
                      <a:pt x="8196" y="31137"/>
                    </a:cubicBezTo>
                    <a:cubicBezTo>
                      <a:pt x="8273" y="31137"/>
                      <a:pt x="8351" y="31142"/>
                      <a:pt x="8430" y="31152"/>
                    </a:cubicBezTo>
                    <a:cubicBezTo>
                      <a:pt x="8647" y="31181"/>
                      <a:pt x="8870" y="31203"/>
                      <a:pt x="9089" y="31210"/>
                    </a:cubicBezTo>
                    <a:cubicBezTo>
                      <a:pt x="9093" y="31210"/>
                      <a:pt x="9097" y="31210"/>
                      <a:pt x="9100" y="31210"/>
                    </a:cubicBezTo>
                    <a:cubicBezTo>
                      <a:pt x="9388" y="31210"/>
                      <a:pt x="9628" y="31060"/>
                      <a:pt x="9856" y="30913"/>
                    </a:cubicBezTo>
                    <a:cubicBezTo>
                      <a:pt x="9922" y="30872"/>
                      <a:pt x="9969" y="30802"/>
                      <a:pt x="9924" y="30723"/>
                    </a:cubicBezTo>
                    <a:cubicBezTo>
                      <a:pt x="9894" y="30670"/>
                      <a:pt x="9845" y="30646"/>
                      <a:pt x="9793" y="30646"/>
                    </a:cubicBezTo>
                    <a:cubicBezTo>
                      <a:pt x="9772" y="30646"/>
                      <a:pt x="9750" y="30650"/>
                      <a:pt x="9729" y="30657"/>
                    </a:cubicBezTo>
                    <a:cubicBezTo>
                      <a:pt x="9645" y="30684"/>
                      <a:pt x="9559" y="30723"/>
                      <a:pt x="9482" y="30766"/>
                    </a:cubicBezTo>
                    <a:cubicBezTo>
                      <a:pt x="9320" y="30853"/>
                      <a:pt x="9152" y="30897"/>
                      <a:pt x="8977" y="30897"/>
                    </a:cubicBezTo>
                    <a:cubicBezTo>
                      <a:pt x="8926" y="30897"/>
                      <a:pt x="8875" y="30894"/>
                      <a:pt x="8823" y="30886"/>
                    </a:cubicBezTo>
                    <a:cubicBezTo>
                      <a:pt x="8786" y="30882"/>
                      <a:pt x="8745" y="30878"/>
                      <a:pt x="8706" y="30872"/>
                    </a:cubicBezTo>
                    <a:cubicBezTo>
                      <a:pt x="8537" y="30837"/>
                      <a:pt x="8369" y="30818"/>
                      <a:pt x="8203" y="30818"/>
                    </a:cubicBezTo>
                    <a:cubicBezTo>
                      <a:pt x="7928" y="30818"/>
                      <a:pt x="7657" y="30871"/>
                      <a:pt x="7391" y="30995"/>
                    </a:cubicBezTo>
                    <a:cubicBezTo>
                      <a:pt x="7298" y="31037"/>
                      <a:pt x="7204" y="31061"/>
                      <a:pt x="7111" y="31061"/>
                    </a:cubicBezTo>
                    <a:cubicBezTo>
                      <a:pt x="6997" y="31061"/>
                      <a:pt x="6885" y="31025"/>
                      <a:pt x="6781" y="30944"/>
                    </a:cubicBezTo>
                    <a:cubicBezTo>
                      <a:pt x="6705" y="30884"/>
                      <a:pt x="6634" y="30813"/>
                      <a:pt x="6589" y="30731"/>
                    </a:cubicBezTo>
                    <a:cubicBezTo>
                      <a:pt x="6505" y="30582"/>
                      <a:pt x="6419" y="30432"/>
                      <a:pt x="6372" y="30271"/>
                    </a:cubicBezTo>
                    <a:cubicBezTo>
                      <a:pt x="5922" y="28808"/>
                      <a:pt x="5474" y="27345"/>
                      <a:pt x="5034" y="25880"/>
                    </a:cubicBezTo>
                    <a:cubicBezTo>
                      <a:pt x="4946" y="25594"/>
                      <a:pt x="4882" y="25299"/>
                      <a:pt x="4819" y="25004"/>
                    </a:cubicBezTo>
                    <a:cubicBezTo>
                      <a:pt x="4797" y="24900"/>
                      <a:pt x="4797" y="24787"/>
                      <a:pt x="4811" y="24683"/>
                    </a:cubicBezTo>
                    <a:cubicBezTo>
                      <a:pt x="4827" y="24546"/>
                      <a:pt x="4909" y="24452"/>
                      <a:pt x="5034" y="24382"/>
                    </a:cubicBezTo>
                    <a:cubicBezTo>
                      <a:pt x="5151" y="24319"/>
                      <a:pt x="5267" y="24282"/>
                      <a:pt x="5385" y="24282"/>
                    </a:cubicBezTo>
                    <a:cubicBezTo>
                      <a:pt x="5466" y="24282"/>
                      <a:pt x="5548" y="24299"/>
                      <a:pt x="5631" y="24337"/>
                    </a:cubicBezTo>
                    <a:cubicBezTo>
                      <a:pt x="5666" y="24352"/>
                      <a:pt x="5707" y="24356"/>
                      <a:pt x="5744" y="24370"/>
                    </a:cubicBezTo>
                    <a:cubicBezTo>
                      <a:pt x="5943" y="24445"/>
                      <a:pt x="6139" y="24483"/>
                      <a:pt x="6335" y="24483"/>
                    </a:cubicBezTo>
                    <a:cubicBezTo>
                      <a:pt x="6562" y="24483"/>
                      <a:pt x="6789" y="24432"/>
                      <a:pt x="7016" y="24327"/>
                    </a:cubicBezTo>
                    <a:cubicBezTo>
                      <a:pt x="7225" y="24232"/>
                      <a:pt x="7447" y="24167"/>
                      <a:pt x="7677" y="24167"/>
                    </a:cubicBezTo>
                    <a:cubicBezTo>
                      <a:pt x="7743" y="24167"/>
                      <a:pt x="7810" y="24172"/>
                      <a:pt x="7878" y="24184"/>
                    </a:cubicBezTo>
                    <a:cubicBezTo>
                      <a:pt x="8013" y="24206"/>
                      <a:pt x="8146" y="24239"/>
                      <a:pt x="8275" y="24280"/>
                    </a:cubicBezTo>
                    <a:cubicBezTo>
                      <a:pt x="8517" y="24357"/>
                      <a:pt x="8760" y="24400"/>
                      <a:pt x="9003" y="24400"/>
                    </a:cubicBezTo>
                    <a:cubicBezTo>
                      <a:pt x="9223" y="24400"/>
                      <a:pt x="9442" y="24365"/>
                      <a:pt x="9662" y="24290"/>
                    </a:cubicBezTo>
                    <a:cubicBezTo>
                      <a:pt x="9972" y="24188"/>
                      <a:pt x="10285" y="24131"/>
                      <a:pt x="10605" y="24131"/>
                    </a:cubicBezTo>
                    <a:cubicBezTo>
                      <a:pt x="10681" y="24131"/>
                      <a:pt x="10759" y="24134"/>
                      <a:pt x="10836" y="24141"/>
                    </a:cubicBezTo>
                    <a:cubicBezTo>
                      <a:pt x="10860" y="24143"/>
                      <a:pt x="10884" y="24144"/>
                      <a:pt x="10909" y="24144"/>
                    </a:cubicBezTo>
                    <a:cubicBezTo>
                      <a:pt x="11014" y="24144"/>
                      <a:pt x="11122" y="24128"/>
                      <a:pt x="11225" y="24114"/>
                    </a:cubicBezTo>
                    <a:cubicBezTo>
                      <a:pt x="11356" y="24102"/>
                      <a:pt x="11460" y="24039"/>
                      <a:pt x="11548" y="23940"/>
                    </a:cubicBezTo>
                    <a:cubicBezTo>
                      <a:pt x="11520" y="23853"/>
                      <a:pt x="11440" y="23838"/>
                      <a:pt x="11379" y="23838"/>
                    </a:cubicBezTo>
                    <a:cubicBezTo>
                      <a:pt x="11375" y="23838"/>
                      <a:pt x="11370" y="23838"/>
                      <a:pt x="11366" y="23838"/>
                    </a:cubicBezTo>
                    <a:cubicBezTo>
                      <a:pt x="11340" y="23839"/>
                      <a:pt x="11315" y="23839"/>
                      <a:pt x="11289" y="23839"/>
                    </a:cubicBezTo>
                    <a:cubicBezTo>
                      <a:pt x="11056" y="23839"/>
                      <a:pt x="10822" y="23821"/>
                      <a:pt x="10588" y="23821"/>
                    </a:cubicBezTo>
                    <a:cubicBezTo>
                      <a:pt x="10405" y="23821"/>
                      <a:pt x="10222" y="23832"/>
                      <a:pt x="10040" y="23871"/>
                    </a:cubicBezTo>
                    <a:cubicBezTo>
                      <a:pt x="9895" y="23902"/>
                      <a:pt x="9754" y="23947"/>
                      <a:pt x="9615" y="23990"/>
                    </a:cubicBezTo>
                    <a:cubicBezTo>
                      <a:pt x="9410" y="24051"/>
                      <a:pt x="9203" y="24086"/>
                      <a:pt x="8998" y="24086"/>
                    </a:cubicBezTo>
                    <a:cubicBezTo>
                      <a:pt x="8795" y="24086"/>
                      <a:pt x="8593" y="24052"/>
                      <a:pt x="8393" y="23979"/>
                    </a:cubicBezTo>
                    <a:cubicBezTo>
                      <a:pt x="8159" y="23893"/>
                      <a:pt x="7929" y="23851"/>
                      <a:pt x="7701" y="23851"/>
                    </a:cubicBezTo>
                    <a:cubicBezTo>
                      <a:pt x="7411" y="23851"/>
                      <a:pt x="7126" y="23919"/>
                      <a:pt x="6842" y="24051"/>
                    </a:cubicBezTo>
                    <a:cubicBezTo>
                      <a:pt x="6673" y="24131"/>
                      <a:pt x="6505" y="24168"/>
                      <a:pt x="6334" y="24168"/>
                    </a:cubicBezTo>
                    <a:cubicBezTo>
                      <a:pt x="6203" y="24168"/>
                      <a:pt x="6070" y="24146"/>
                      <a:pt x="5934" y="24102"/>
                    </a:cubicBezTo>
                    <a:cubicBezTo>
                      <a:pt x="5642" y="24008"/>
                      <a:pt x="5345" y="23949"/>
                      <a:pt x="5036" y="23920"/>
                    </a:cubicBezTo>
                    <a:cubicBezTo>
                      <a:pt x="4739" y="23895"/>
                      <a:pt x="4535" y="23683"/>
                      <a:pt x="4465" y="23386"/>
                    </a:cubicBezTo>
                    <a:cubicBezTo>
                      <a:pt x="4387" y="23038"/>
                      <a:pt x="4326" y="22684"/>
                      <a:pt x="4261" y="22334"/>
                    </a:cubicBezTo>
                    <a:cubicBezTo>
                      <a:pt x="4132" y="21624"/>
                      <a:pt x="4080" y="20904"/>
                      <a:pt x="4070" y="20184"/>
                    </a:cubicBezTo>
                    <a:cubicBezTo>
                      <a:pt x="4066" y="19943"/>
                      <a:pt x="4087" y="19695"/>
                      <a:pt x="4136" y="19460"/>
                    </a:cubicBezTo>
                    <a:cubicBezTo>
                      <a:pt x="4188" y="19213"/>
                      <a:pt x="4369" y="19073"/>
                      <a:pt x="4599" y="19073"/>
                    </a:cubicBezTo>
                    <a:cubicBezTo>
                      <a:pt x="4650" y="19073"/>
                      <a:pt x="4703" y="19080"/>
                      <a:pt x="4758" y="19094"/>
                    </a:cubicBezTo>
                    <a:cubicBezTo>
                      <a:pt x="4864" y="19121"/>
                      <a:pt x="4969" y="19134"/>
                      <a:pt x="5073" y="19134"/>
                    </a:cubicBezTo>
                    <a:cubicBezTo>
                      <a:pt x="5222" y="19134"/>
                      <a:pt x="5369" y="19108"/>
                      <a:pt x="5513" y="19061"/>
                    </a:cubicBezTo>
                    <a:cubicBezTo>
                      <a:pt x="5683" y="19004"/>
                      <a:pt x="5853" y="18978"/>
                      <a:pt x="6022" y="18978"/>
                    </a:cubicBezTo>
                    <a:cubicBezTo>
                      <a:pt x="6191" y="18978"/>
                      <a:pt x="6361" y="19004"/>
                      <a:pt x="6531" y="19051"/>
                    </a:cubicBezTo>
                    <a:cubicBezTo>
                      <a:pt x="6685" y="19093"/>
                      <a:pt x="6837" y="19114"/>
                      <a:pt x="6987" y="19114"/>
                    </a:cubicBezTo>
                    <a:cubicBezTo>
                      <a:pt x="7233" y="19114"/>
                      <a:pt x="7475" y="19059"/>
                      <a:pt x="7714" y="18959"/>
                    </a:cubicBezTo>
                    <a:cubicBezTo>
                      <a:pt x="7847" y="18903"/>
                      <a:pt x="7919" y="18817"/>
                      <a:pt x="7892" y="18744"/>
                    </a:cubicBezTo>
                    <a:cubicBezTo>
                      <a:pt x="7875" y="18686"/>
                      <a:pt x="7819" y="18653"/>
                      <a:pt x="7737" y="18653"/>
                    </a:cubicBezTo>
                    <a:cubicBezTo>
                      <a:pt x="7700" y="18653"/>
                      <a:pt x="7658" y="18660"/>
                      <a:pt x="7612" y="18674"/>
                    </a:cubicBezTo>
                    <a:cubicBezTo>
                      <a:pt x="7406" y="18742"/>
                      <a:pt x="7201" y="18801"/>
                      <a:pt x="6989" y="18801"/>
                    </a:cubicBezTo>
                    <a:cubicBezTo>
                      <a:pt x="6930" y="18801"/>
                      <a:pt x="6871" y="18797"/>
                      <a:pt x="6812" y="18787"/>
                    </a:cubicBezTo>
                    <a:cubicBezTo>
                      <a:pt x="6693" y="18766"/>
                      <a:pt x="6576" y="18744"/>
                      <a:pt x="6460" y="18715"/>
                    </a:cubicBezTo>
                    <a:cubicBezTo>
                      <a:pt x="6321" y="18680"/>
                      <a:pt x="6182" y="18662"/>
                      <a:pt x="6043" y="18662"/>
                    </a:cubicBezTo>
                    <a:cubicBezTo>
                      <a:pt x="5869" y="18662"/>
                      <a:pt x="5696" y="18689"/>
                      <a:pt x="5523" y="18742"/>
                    </a:cubicBezTo>
                    <a:cubicBezTo>
                      <a:pt x="5377" y="18787"/>
                      <a:pt x="5230" y="18823"/>
                      <a:pt x="5079" y="18823"/>
                    </a:cubicBezTo>
                    <a:cubicBezTo>
                      <a:pt x="5000" y="18823"/>
                      <a:pt x="4919" y="18813"/>
                      <a:pt x="4837" y="18789"/>
                    </a:cubicBezTo>
                    <a:cubicBezTo>
                      <a:pt x="4711" y="18754"/>
                      <a:pt x="4582" y="18731"/>
                      <a:pt x="4469" y="18670"/>
                    </a:cubicBezTo>
                    <a:cubicBezTo>
                      <a:pt x="4398" y="18631"/>
                      <a:pt x="4330" y="18547"/>
                      <a:pt x="4306" y="18468"/>
                    </a:cubicBezTo>
                    <a:cubicBezTo>
                      <a:pt x="4248" y="18302"/>
                      <a:pt x="4234" y="18130"/>
                      <a:pt x="4285" y="17952"/>
                    </a:cubicBezTo>
                    <a:cubicBezTo>
                      <a:pt x="4371" y="17651"/>
                      <a:pt x="4445" y="17350"/>
                      <a:pt x="4531" y="17048"/>
                    </a:cubicBezTo>
                    <a:cubicBezTo>
                      <a:pt x="4551" y="16976"/>
                      <a:pt x="4584" y="16911"/>
                      <a:pt x="4617" y="16847"/>
                    </a:cubicBezTo>
                    <a:cubicBezTo>
                      <a:pt x="4895" y="16315"/>
                      <a:pt x="5304" y="15892"/>
                      <a:pt x="5785" y="15540"/>
                    </a:cubicBezTo>
                    <a:cubicBezTo>
                      <a:pt x="6190" y="15245"/>
                      <a:pt x="6622" y="14996"/>
                      <a:pt x="7084" y="14801"/>
                    </a:cubicBezTo>
                    <a:cubicBezTo>
                      <a:pt x="7208" y="14748"/>
                      <a:pt x="7332" y="14720"/>
                      <a:pt x="7452" y="14720"/>
                    </a:cubicBezTo>
                    <a:cubicBezTo>
                      <a:pt x="7620" y="14720"/>
                      <a:pt x="7782" y="14774"/>
                      <a:pt x="7933" y="14893"/>
                    </a:cubicBezTo>
                    <a:cubicBezTo>
                      <a:pt x="8009" y="14947"/>
                      <a:pt x="8074" y="15030"/>
                      <a:pt x="8105" y="15114"/>
                    </a:cubicBezTo>
                    <a:cubicBezTo>
                      <a:pt x="8238" y="15493"/>
                      <a:pt x="8367" y="15875"/>
                      <a:pt x="8481" y="16260"/>
                    </a:cubicBezTo>
                    <a:cubicBezTo>
                      <a:pt x="8563" y="16534"/>
                      <a:pt x="8373" y="16767"/>
                      <a:pt x="8084" y="16778"/>
                    </a:cubicBezTo>
                    <a:cubicBezTo>
                      <a:pt x="8069" y="16778"/>
                      <a:pt x="8053" y="16778"/>
                      <a:pt x="8038" y="16778"/>
                    </a:cubicBezTo>
                    <a:cubicBezTo>
                      <a:pt x="7694" y="16778"/>
                      <a:pt x="7381" y="16651"/>
                      <a:pt x="7070" y="16524"/>
                    </a:cubicBezTo>
                    <a:cubicBezTo>
                      <a:pt x="6914" y="16461"/>
                      <a:pt x="6763" y="16381"/>
                      <a:pt x="6609" y="16307"/>
                    </a:cubicBezTo>
                    <a:cubicBezTo>
                      <a:pt x="6560" y="16283"/>
                      <a:pt x="6509" y="16250"/>
                      <a:pt x="6459" y="16250"/>
                    </a:cubicBezTo>
                    <a:cubicBezTo>
                      <a:pt x="6428" y="16250"/>
                      <a:pt x="6396" y="16263"/>
                      <a:pt x="6366" y="16299"/>
                    </a:cubicBezTo>
                    <a:cubicBezTo>
                      <a:pt x="6306" y="16370"/>
                      <a:pt x="6353" y="16469"/>
                      <a:pt x="6484" y="16542"/>
                    </a:cubicBezTo>
                    <a:cubicBezTo>
                      <a:pt x="6969" y="16821"/>
                      <a:pt x="7491" y="17011"/>
                      <a:pt x="8041" y="17113"/>
                    </a:cubicBezTo>
                    <a:cubicBezTo>
                      <a:pt x="8341" y="17168"/>
                      <a:pt x="8637" y="17195"/>
                      <a:pt x="8930" y="17195"/>
                    </a:cubicBezTo>
                    <a:cubicBezTo>
                      <a:pt x="9657" y="17195"/>
                      <a:pt x="10360" y="17025"/>
                      <a:pt x="11033" y="16679"/>
                    </a:cubicBezTo>
                    <a:cubicBezTo>
                      <a:pt x="11348" y="16520"/>
                      <a:pt x="11626" y="16285"/>
                      <a:pt x="11918" y="16080"/>
                    </a:cubicBezTo>
                    <a:cubicBezTo>
                      <a:pt x="11972" y="16041"/>
                      <a:pt x="12023" y="15988"/>
                      <a:pt x="12053" y="15929"/>
                    </a:cubicBezTo>
                    <a:cubicBezTo>
                      <a:pt x="12076" y="15886"/>
                      <a:pt x="12080" y="15814"/>
                      <a:pt x="12055" y="15775"/>
                    </a:cubicBezTo>
                    <a:cubicBezTo>
                      <a:pt x="12037" y="15743"/>
                      <a:pt x="12010" y="15731"/>
                      <a:pt x="11980" y="15731"/>
                    </a:cubicBezTo>
                    <a:cubicBezTo>
                      <a:pt x="11951" y="15731"/>
                      <a:pt x="11918" y="15743"/>
                      <a:pt x="11890" y="15763"/>
                    </a:cubicBezTo>
                    <a:cubicBezTo>
                      <a:pt x="11830" y="15798"/>
                      <a:pt x="11779" y="15845"/>
                      <a:pt x="11728" y="15888"/>
                    </a:cubicBezTo>
                    <a:cubicBezTo>
                      <a:pt x="11427" y="16143"/>
                      <a:pt x="11100" y="16352"/>
                      <a:pt x="10736" y="16506"/>
                    </a:cubicBezTo>
                    <a:cubicBezTo>
                      <a:pt x="10648" y="16542"/>
                      <a:pt x="10556" y="16573"/>
                      <a:pt x="10464" y="16594"/>
                    </a:cubicBezTo>
                    <a:cubicBezTo>
                      <a:pt x="10426" y="16601"/>
                      <a:pt x="10390" y="16605"/>
                      <a:pt x="10354" y="16605"/>
                    </a:cubicBezTo>
                    <a:cubicBezTo>
                      <a:pt x="10167" y="16605"/>
                      <a:pt x="10016" y="16497"/>
                      <a:pt x="9954" y="16301"/>
                    </a:cubicBezTo>
                    <a:cubicBezTo>
                      <a:pt x="9780" y="15746"/>
                      <a:pt x="9654" y="15186"/>
                      <a:pt x="9739" y="14597"/>
                    </a:cubicBezTo>
                    <a:cubicBezTo>
                      <a:pt x="9797" y="14171"/>
                      <a:pt x="10034" y="13967"/>
                      <a:pt x="10511" y="13954"/>
                    </a:cubicBezTo>
                    <a:cubicBezTo>
                      <a:pt x="10555" y="13953"/>
                      <a:pt x="10600" y="13952"/>
                      <a:pt x="10644" y="13952"/>
                    </a:cubicBezTo>
                    <a:close/>
                    <a:moveTo>
                      <a:pt x="10760" y="1"/>
                    </a:moveTo>
                    <a:cubicBezTo>
                      <a:pt x="10712" y="1"/>
                      <a:pt x="10663" y="3"/>
                      <a:pt x="10613" y="9"/>
                    </a:cubicBezTo>
                    <a:cubicBezTo>
                      <a:pt x="10310" y="44"/>
                      <a:pt x="10059" y="199"/>
                      <a:pt x="9846" y="414"/>
                    </a:cubicBezTo>
                    <a:cubicBezTo>
                      <a:pt x="9523" y="742"/>
                      <a:pt x="9287" y="1134"/>
                      <a:pt x="9124" y="1558"/>
                    </a:cubicBezTo>
                    <a:cubicBezTo>
                      <a:pt x="9007" y="1863"/>
                      <a:pt x="8931" y="2184"/>
                      <a:pt x="8843" y="2501"/>
                    </a:cubicBezTo>
                    <a:cubicBezTo>
                      <a:pt x="8807" y="2634"/>
                      <a:pt x="8774" y="2695"/>
                      <a:pt x="8717" y="2695"/>
                    </a:cubicBezTo>
                    <a:cubicBezTo>
                      <a:pt x="8677" y="2695"/>
                      <a:pt x="8626" y="2666"/>
                      <a:pt x="8555" y="2612"/>
                    </a:cubicBezTo>
                    <a:cubicBezTo>
                      <a:pt x="8342" y="2443"/>
                      <a:pt x="8109" y="2363"/>
                      <a:pt x="7861" y="2363"/>
                    </a:cubicBezTo>
                    <a:cubicBezTo>
                      <a:pt x="7747" y="2363"/>
                      <a:pt x="7631" y="2380"/>
                      <a:pt x="7511" y="2413"/>
                    </a:cubicBezTo>
                    <a:cubicBezTo>
                      <a:pt x="7049" y="2540"/>
                      <a:pt x="6740" y="2966"/>
                      <a:pt x="6724" y="3487"/>
                    </a:cubicBezTo>
                    <a:cubicBezTo>
                      <a:pt x="6712" y="4015"/>
                      <a:pt x="6857" y="4510"/>
                      <a:pt x="7078" y="4981"/>
                    </a:cubicBezTo>
                    <a:cubicBezTo>
                      <a:pt x="7205" y="5251"/>
                      <a:pt x="7370" y="5505"/>
                      <a:pt x="7528" y="5773"/>
                    </a:cubicBezTo>
                    <a:cubicBezTo>
                      <a:pt x="7478" y="5887"/>
                      <a:pt x="7429" y="5943"/>
                      <a:pt x="7365" y="5943"/>
                    </a:cubicBezTo>
                    <a:cubicBezTo>
                      <a:pt x="7316" y="5943"/>
                      <a:pt x="7258" y="5911"/>
                      <a:pt x="7184" y="5846"/>
                    </a:cubicBezTo>
                    <a:cubicBezTo>
                      <a:pt x="7166" y="5832"/>
                      <a:pt x="7151" y="5816"/>
                      <a:pt x="7133" y="5801"/>
                    </a:cubicBezTo>
                    <a:cubicBezTo>
                      <a:pt x="7020" y="5708"/>
                      <a:pt x="6899" y="5661"/>
                      <a:pt x="6774" y="5661"/>
                    </a:cubicBezTo>
                    <a:cubicBezTo>
                      <a:pt x="6680" y="5661"/>
                      <a:pt x="6583" y="5688"/>
                      <a:pt x="6486" y="5742"/>
                    </a:cubicBezTo>
                    <a:cubicBezTo>
                      <a:pt x="6458" y="5760"/>
                      <a:pt x="6429" y="5781"/>
                      <a:pt x="6399" y="5795"/>
                    </a:cubicBezTo>
                    <a:cubicBezTo>
                      <a:pt x="6370" y="5809"/>
                      <a:pt x="6347" y="5816"/>
                      <a:pt x="6328" y="5816"/>
                    </a:cubicBezTo>
                    <a:cubicBezTo>
                      <a:pt x="6292" y="5816"/>
                      <a:pt x="6270" y="5788"/>
                      <a:pt x="6251" y="5728"/>
                    </a:cubicBezTo>
                    <a:cubicBezTo>
                      <a:pt x="6243" y="5699"/>
                      <a:pt x="6241" y="5670"/>
                      <a:pt x="6235" y="5642"/>
                    </a:cubicBezTo>
                    <a:cubicBezTo>
                      <a:pt x="6188" y="5363"/>
                      <a:pt x="6149" y="5083"/>
                      <a:pt x="6088" y="4807"/>
                    </a:cubicBezTo>
                    <a:cubicBezTo>
                      <a:pt x="5973" y="4279"/>
                      <a:pt x="5783" y="3784"/>
                      <a:pt x="5453" y="3350"/>
                    </a:cubicBezTo>
                    <a:cubicBezTo>
                      <a:pt x="5124" y="2921"/>
                      <a:pt x="4715" y="2618"/>
                      <a:pt x="4158" y="2552"/>
                    </a:cubicBezTo>
                    <a:cubicBezTo>
                      <a:pt x="4115" y="2548"/>
                      <a:pt x="4071" y="2545"/>
                      <a:pt x="4027" y="2545"/>
                    </a:cubicBezTo>
                    <a:cubicBezTo>
                      <a:pt x="3635" y="2545"/>
                      <a:pt x="3221" y="2740"/>
                      <a:pt x="3115" y="3256"/>
                    </a:cubicBezTo>
                    <a:cubicBezTo>
                      <a:pt x="3105" y="3309"/>
                      <a:pt x="3090" y="3365"/>
                      <a:pt x="3068" y="3453"/>
                    </a:cubicBezTo>
                    <a:cubicBezTo>
                      <a:pt x="3010" y="3401"/>
                      <a:pt x="2980" y="3379"/>
                      <a:pt x="2957" y="3354"/>
                    </a:cubicBezTo>
                    <a:cubicBezTo>
                      <a:pt x="2824" y="3207"/>
                      <a:pt x="2699" y="3054"/>
                      <a:pt x="2562" y="2908"/>
                    </a:cubicBezTo>
                    <a:cubicBezTo>
                      <a:pt x="2233" y="2558"/>
                      <a:pt x="1855" y="2286"/>
                      <a:pt x="1392" y="2147"/>
                    </a:cubicBezTo>
                    <a:cubicBezTo>
                      <a:pt x="1273" y="2111"/>
                      <a:pt x="1156" y="2093"/>
                      <a:pt x="1044" y="2093"/>
                    </a:cubicBezTo>
                    <a:cubicBezTo>
                      <a:pt x="579" y="2093"/>
                      <a:pt x="194" y="2394"/>
                      <a:pt x="64" y="2890"/>
                    </a:cubicBezTo>
                    <a:cubicBezTo>
                      <a:pt x="1" y="3139"/>
                      <a:pt x="15" y="3387"/>
                      <a:pt x="73" y="3633"/>
                    </a:cubicBezTo>
                    <a:cubicBezTo>
                      <a:pt x="197" y="4183"/>
                      <a:pt x="476" y="4649"/>
                      <a:pt x="827" y="5083"/>
                    </a:cubicBezTo>
                    <a:cubicBezTo>
                      <a:pt x="936" y="5218"/>
                      <a:pt x="1059" y="5345"/>
                      <a:pt x="1169" y="5482"/>
                    </a:cubicBezTo>
                    <a:cubicBezTo>
                      <a:pt x="1243" y="5574"/>
                      <a:pt x="1218" y="5621"/>
                      <a:pt x="1106" y="5640"/>
                    </a:cubicBezTo>
                    <a:cubicBezTo>
                      <a:pt x="1032" y="5650"/>
                      <a:pt x="956" y="5656"/>
                      <a:pt x="885" y="5668"/>
                    </a:cubicBezTo>
                    <a:cubicBezTo>
                      <a:pt x="357" y="5760"/>
                      <a:pt x="97" y="6194"/>
                      <a:pt x="277" y="6703"/>
                    </a:cubicBezTo>
                    <a:cubicBezTo>
                      <a:pt x="398" y="7043"/>
                      <a:pt x="604" y="7325"/>
                      <a:pt x="850" y="7581"/>
                    </a:cubicBezTo>
                    <a:cubicBezTo>
                      <a:pt x="1241" y="7984"/>
                      <a:pt x="1701" y="8291"/>
                      <a:pt x="2188" y="8567"/>
                    </a:cubicBezTo>
                    <a:cubicBezTo>
                      <a:pt x="2241" y="8598"/>
                      <a:pt x="2290" y="8629"/>
                      <a:pt x="2337" y="8659"/>
                    </a:cubicBezTo>
                    <a:cubicBezTo>
                      <a:pt x="2325" y="8688"/>
                      <a:pt x="2323" y="8700"/>
                      <a:pt x="2315" y="8709"/>
                    </a:cubicBezTo>
                    <a:cubicBezTo>
                      <a:pt x="2290" y="8731"/>
                      <a:pt x="2264" y="8751"/>
                      <a:pt x="2235" y="8772"/>
                    </a:cubicBezTo>
                    <a:cubicBezTo>
                      <a:pt x="2010" y="8936"/>
                      <a:pt x="1916" y="9167"/>
                      <a:pt x="1912" y="9435"/>
                    </a:cubicBezTo>
                    <a:cubicBezTo>
                      <a:pt x="1906" y="9670"/>
                      <a:pt x="1967" y="9895"/>
                      <a:pt x="2096" y="10098"/>
                    </a:cubicBezTo>
                    <a:cubicBezTo>
                      <a:pt x="2276" y="10376"/>
                      <a:pt x="2526" y="10587"/>
                      <a:pt x="2816" y="10732"/>
                    </a:cubicBezTo>
                    <a:cubicBezTo>
                      <a:pt x="3252" y="10949"/>
                      <a:pt x="3698" y="11145"/>
                      <a:pt x="4148" y="11329"/>
                    </a:cubicBezTo>
                    <a:cubicBezTo>
                      <a:pt x="4696" y="11554"/>
                      <a:pt x="5236" y="11788"/>
                      <a:pt x="5738" y="12103"/>
                    </a:cubicBezTo>
                    <a:cubicBezTo>
                      <a:pt x="6382" y="12510"/>
                      <a:pt x="6898" y="13042"/>
                      <a:pt x="7327" y="13666"/>
                    </a:cubicBezTo>
                    <a:cubicBezTo>
                      <a:pt x="7497" y="13913"/>
                      <a:pt x="7477" y="14302"/>
                      <a:pt x="7135" y="14429"/>
                    </a:cubicBezTo>
                    <a:cubicBezTo>
                      <a:pt x="7041" y="14466"/>
                      <a:pt x="6951" y="14515"/>
                      <a:pt x="6859" y="14558"/>
                    </a:cubicBezTo>
                    <a:cubicBezTo>
                      <a:pt x="6118" y="14897"/>
                      <a:pt x="5435" y="15327"/>
                      <a:pt x="4878" y="15937"/>
                    </a:cubicBezTo>
                    <a:cubicBezTo>
                      <a:pt x="4567" y="16274"/>
                      <a:pt x="4312" y="16649"/>
                      <a:pt x="4183" y="17093"/>
                    </a:cubicBezTo>
                    <a:cubicBezTo>
                      <a:pt x="4085" y="17412"/>
                      <a:pt x="4021" y="17739"/>
                      <a:pt x="3950" y="18067"/>
                    </a:cubicBezTo>
                    <a:cubicBezTo>
                      <a:pt x="3682" y="19296"/>
                      <a:pt x="3706" y="20536"/>
                      <a:pt x="3862" y="21774"/>
                    </a:cubicBezTo>
                    <a:cubicBezTo>
                      <a:pt x="3941" y="22386"/>
                      <a:pt x="4056" y="22995"/>
                      <a:pt x="4183" y="23599"/>
                    </a:cubicBezTo>
                    <a:cubicBezTo>
                      <a:pt x="4336" y="24348"/>
                      <a:pt x="4496" y="25096"/>
                      <a:pt x="4698" y="25833"/>
                    </a:cubicBezTo>
                    <a:cubicBezTo>
                      <a:pt x="4964" y="26801"/>
                      <a:pt x="5271" y="27754"/>
                      <a:pt x="5560" y="28716"/>
                    </a:cubicBezTo>
                    <a:cubicBezTo>
                      <a:pt x="6071" y="30432"/>
                      <a:pt x="6660" y="32122"/>
                      <a:pt x="7258" y="33810"/>
                    </a:cubicBezTo>
                    <a:cubicBezTo>
                      <a:pt x="7708" y="35078"/>
                      <a:pt x="8215" y="36318"/>
                      <a:pt x="8884" y="37491"/>
                    </a:cubicBezTo>
                    <a:cubicBezTo>
                      <a:pt x="9443" y="38464"/>
                      <a:pt x="10089" y="39367"/>
                      <a:pt x="10951" y="40105"/>
                    </a:cubicBezTo>
                    <a:cubicBezTo>
                      <a:pt x="11233" y="40345"/>
                      <a:pt x="11531" y="40490"/>
                      <a:pt x="11887" y="40490"/>
                    </a:cubicBezTo>
                    <a:cubicBezTo>
                      <a:pt x="11942" y="40490"/>
                      <a:pt x="11998" y="40487"/>
                      <a:pt x="12055" y="40480"/>
                    </a:cubicBezTo>
                    <a:cubicBezTo>
                      <a:pt x="12481" y="40427"/>
                      <a:pt x="12857" y="40265"/>
                      <a:pt x="13168" y="39976"/>
                    </a:cubicBezTo>
                    <a:cubicBezTo>
                      <a:pt x="13375" y="39784"/>
                      <a:pt x="13567" y="39571"/>
                      <a:pt x="13739" y="39346"/>
                    </a:cubicBezTo>
                    <a:cubicBezTo>
                      <a:pt x="14273" y="38638"/>
                      <a:pt x="14644" y="37840"/>
                      <a:pt x="14940" y="37012"/>
                    </a:cubicBezTo>
                    <a:cubicBezTo>
                      <a:pt x="15394" y="35743"/>
                      <a:pt x="15640" y="34422"/>
                      <a:pt x="15834" y="33092"/>
                    </a:cubicBezTo>
                    <a:cubicBezTo>
                      <a:pt x="15920" y="32484"/>
                      <a:pt x="16014" y="31881"/>
                      <a:pt x="16090" y="31273"/>
                    </a:cubicBezTo>
                    <a:cubicBezTo>
                      <a:pt x="16164" y="30659"/>
                      <a:pt x="16219" y="30045"/>
                      <a:pt x="16278" y="29430"/>
                    </a:cubicBezTo>
                    <a:cubicBezTo>
                      <a:pt x="16297" y="29231"/>
                      <a:pt x="16286" y="29031"/>
                      <a:pt x="16319" y="28836"/>
                    </a:cubicBezTo>
                    <a:cubicBezTo>
                      <a:pt x="16424" y="28188"/>
                      <a:pt x="16464" y="27539"/>
                      <a:pt x="16475" y="26887"/>
                    </a:cubicBezTo>
                    <a:cubicBezTo>
                      <a:pt x="16501" y="25219"/>
                      <a:pt x="16471" y="23552"/>
                      <a:pt x="16383" y="21884"/>
                    </a:cubicBezTo>
                    <a:cubicBezTo>
                      <a:pt x="16336" y="20966"/>
                      <a:pt x="16254" y="20053"/>
                      <a:pt x="16039" y="19155"/>
                    </a:cubicBezTo>
                    <a:cubicBezTo>
                      <a:pt x="15840" y="18345"/>
                      <a:pt x="15624" y="17543"/>
                      <a:pt x="15278" y="16780"/>
                    </a:cubicBezTo>
                    <a:cubicBezTo>
                      <a:pt x="14991" y="16143"/>
                      <a:pt x="14633" y="15552"/>
                      <a:pt x="14108" y="15084"/>
                    </a:cubicBezTo>
                    <a:cubicBezTo>
                      <a:pt x="13078" y="14171"/>
                      <a:pt x="11888" y="13647"/>
                      <a:pt x="10496" y="13629"/>
                    </a:cubicBezTo>
                    <a:cubicBezTo>
                      <a:pt x="10241" y="13627"/>
                      <a:pt x="10108" y="13533"/>
                      <a:pt x="10059" y="13291"/>
                    </a:cubicBezTo>
                    <a:cubicBezTo>
                      <a:pt x="10040" y="13199"/>
                      <a:pt x="10057" y="13087"/>
                      <a:pt x="10089" y="12995"/>
                    </a:cubicBezTo>
                    <a:cubicBezTo>
                      <a:pt x="10290" y="12424"/>
                      <a:pt x="10572" y="11896"/>
                      <a:pt x="10926" y="11405"/>
                    </a:cubicBezTo>
                    <a:cubicBezTo>
                      <a:pt x="11266" y="10928"/>
                      <a:pt x="11622" y="10466"/>
                      <a:pt x="11961" y="9989"/>
                    </a:cubicBezTo>
                    <a:cubicBezTo>
                      <a:pt x="12244" y="9598"/>
                      <a:pt x="12516" y="9202"/>
                      <a:pt x="12776" y="8796"/>
                    </a:cubicBezTo>
                    <a:cubicBezTo>
                      <a:pt x="12974" y="8479"/>
                      <a:pt x="13062" y="8121"/>
                      <a:pt x="13038" y="7739"/>
                    </a:cubicBezTo>
                    <a:cubicBezTo>
                      <a:pt x="13007" y="7264"/>
                      <a:pt x="12749" y="6908"/>
                      <a:pt x="12317" y="6765"/>
                    </a:cubicBezTo>
                    <a:cubicBezTo>
                      <a:pt x="12268" y="6751"/>
                      <a:pt x="12217" y="6742"/>
                      <a:pt x="12168" y="6726"/>
                    </a:cubicBezTo>
                    <a:cubicBezTo>
                      <a:pt x="12035" y="6689"/>
                      <a:pt x="11994" y="6583"/>
                      <a:pt x="12072" y="6468"/>
                    </a:cubicBezTo>
                    <a:cubicBezTo>
                      <a:pt x="12096" y="6427"/>
                      <a:pt x="12135" y="6393"/>
                      <a:pt x="12172" y="6354"/>
                    </a:cubicBezTo>
                    <a:cubicBezTo>
                      <a:pt x="12540" y="5949"/>
                      <a:pt x="12864" y="5513"/>
                      <a:pt x="13140" y="5042"/>
                    </a:cubicBezTo>
                    <a:cubicBezTo>
                      <a:pt x="13353" y="4684"/>
                      <a:pt x="13543" y="4312"/>
                      <a:pt x="13598" y="3896"/>
                    </a:cubicBezTo>
                    <a:cubicBezTo>
                      <a:pt x="13645" y="3555"/>
                      <a:pt x="13659" y="3213"/>
                      <a:pt x="13512" y="2890"/>
                    </a:cubicBezTo>
                    <a:cubicBezTo>
                      <a:pt x="13377" y="2595"/>
                      <a:pt x="13114" y="2427"/>
                      <a:pt x="12809" y="2427"/>
                    </a:cubicBezTo>
                    <a:cubicBezTo>
                      <a:pt x="12750" y="2427"/>
                      <a:pt x="12690" y="2433"/>
                      <a:pt x="12628" y="2446"/>
                    </a:cubicBezTo>
                    <a:cubicBezTo>
                      <a:pt x="12520" y="2468"/>
                      <a:pt x="12409" y="2499"/>
                      <a:pt x="12301" y="2532"/>
                    </a:cubicBezTo>
                    <a:cubicBezTo>
                      <a:pt x="12281" y="2538"/>
                      <a:pt x="12262" y="2541"/>
                      <a:pt x="12245" y="2541"/>
                    </a:cubicBezTo>
                    <a:cubicBezTo>
                      <a:pt x="12180" y="2541"/>
                      <a:pt x="12141" y="2499"/>
                      <a:pt x="12123" y="2430"/>
                    </a:cubicBezTo>
                    <a:cubicBezTo>
                      <a:pt x="12096" y="2321"/>
                      <a:pt x="12080" y="2209"/>
                      <a:pt x="12066" y="2096"/>
                    </a:cubicBezTo>
                    <a:cubicBezTo>
                      <a:pt x="12045" y="1885"/>
                      <a:pt x="12041" y="1677"/>
                      <a:pt x="12013" y="1468"/>
                    </a:cubicBezTo>
                    <a:cubicBezTo>
                      <a:pt x="11968" y="1118"/>
                      <a:pt x="11869" y="781"/>
                      <a:pt x="11657" y="490"/>
                    </a:cubicBezTo>
                    <a:cubicBezTo>
                      <a:pt x="11428" y="176"/>
                      <a:pt x="11133" y="1"/>
                      <a:pt x="10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3653700" y="4291875"/>
                <a:ext cx="130600" cy="22150"/>
              </a:xfrm>
              <a:custGeom>
                <a:rect b="b" l="l" r="r" t="t"/>
                <a:pathLst>
                  <a:path extrusionOk="0" h="886" w="5224">
                    <a:moveTo>
                      <a:pt x="5057" y="0"/>
                    </a:moveTo>
                    <a:cubicBezTo>
                      <a:pt x="5049" y="0"/>
                      <a:pt x="5041" y="1"/>
                      <a:pt x="5034" y="1"/>
                    </a:cubicBezTo>
                    <a:cubicBezTo>
                      <a:pt x="4976" y="10"/>
                      <a:pt x="4921" y="51"/>
                      <a:pt x="4872" y="89"/>
                    </a:cubicBezTo>
                    <a:cubicBezTo>
                      <a:pt x="4683" y="233"/>
                      <a:pt x="4469" y="293"/>
                      <a:pt x="4240" y="293"/>
                    </a:cubicBezTo>
                    <a:cubicBezTo>
                      <a:pt x="4222" y="293"/>
                      <a:pt x="4203" y="293"/>
                      <a:pt x="4185" y="292"/>
                    </a:cubicBezTo>
                    <a:cubicBezTo>
                      <a:pt x="4076" y="288"/>
                      <a:pt x="3966" y="284"/>
                      <a:pt x="3861" y="265"/>
                    </a:cubicBezTo>
                    <a:cubicBezTo>
                      <a:pt x="3721" y="243"/>
                      <a:pt x="3582" y="231"/>
                      <a:pt x="3445" y="231"/>
                    </a:cubicBezTo>
                    <a:cubicBezTo>
                      <a:pt x="3128" y="231"/>
                      <a:pt x="2819" y="297"/>
                      <a:pt x="2523" y="460"/>
                    </a:cubicBezTo>
                    <a:cubicBezTo>
                      <a:pt x="2395" y="532"/>
                      <a:pt x="2260" y="565"/>
                      <a:pt x="2122" y="565"/>
                    </a:cubicBezTo>
                    <a:cubicBezTo>
                      <a:pt x="2014" y="565"/>
                      <a:pt x="1905" y="545"/>
                      <a:pt x="1797" y="507"/>
                    </a:cubicBezTo>
                    <a:cubicBezTo>
                      <a:pt x="1626" y="445"/>
                      <a:pt x="1455" y="412"/>
                      <a:pt x="1284" y="412"/>
                    </a:cubicBezTo>
                    <a:cubicBezTo>
                      <a:pt x="1134" y="412"/>
                      <a:pt x="983" y="437"/>
                      <a:pt x="831" y="490"/>
                    </a:cubicBezTo>
                    <a:cubicBezTo>
                      <a:pt x="752" y="519"/>
                      <a:pt x="675" y="536"/>
                      <a:pt x="601" y="536"/>
                    </a:cubicBezTo>
                    <a:cubicBezTo>
                      <a:pt x="482" y="536"/>
                      <a:pt x="372" y="492"/>
                      <a:pt x="271" y="384"/>
                    </a:cubicBezTo>
                    <a:cubicBezTo>
                      <a:pt x="239" y="349"/>
                      <a:pt x="198" y="326"/>
                      <a:pt x="157" y="326"/>
                    </a:cubicBezTo>
                    <a:cubicBezTo>
                      <a:pt x="128" y="326"/>
                      <a:pt x="99" y="336"/>
                      <a:pt x="72" y="360"/>
                    </a:cubicBezTo>
                    <a:cubicBezTo>
                      <a:pt x="1" y="421"/>
                      <a:pt x="1" y="507"/>
                      <a:pt x="46" y="578"/>
                    </a:cubicBezTo>
                    <a:cubicBezTo>
                      <a:pt x="85" y="640"/>
                      <a:pt x="138" y="695"/>
                      <a:pt x="197" y="736"/>
                    </a:cubicBezTo>
                    <a:cubicBezTo>
                      <a:pt x="321" y="826"/>
                      <a:pt x="454" y="866"/>
                      <a:pt x="592" y="866"/>
                    </a:cubicBezTo>
                    <a:cubicBezTo>
                      <a:pt x="685" y="866"/>
                      <a:pt x="780" y="848"/>
                      <a:pt x="876" y="814"/>
                    </a:cubicBezTo>
                    <a:cubicBezTo>
                      <a:pt x="1019" y="763"/>
                      <a:pt x="1159" y="737"/>
                      <a:pt x="1299" y="737"/>
                    </a:cubicBezTo>
                    <a:cubicBezTo>
                      <a:pt x="1435" y="737"/>
                      <a:pt x="1571" y="761"/>
                      <a:pt x="1709" y="810"/>
                    </a:cubicBezTo>
                    <a:cubicBezTo>
                      <a:pt x="1849" y="860"/>
                      <a:pt x="1987" y="886"/>
                      <a:pt x="2124" y="886"/>
                    </a:cubicBezTo>
                    <a:cubicBezTo>
                      <a:pt x="2319" y="886"/>
                      <a:pt x="2510" y="835"/>
                      <a:pt x="2695" y="734"/>
                    </a:cubicBezTo>
                    <a:cubicBezTo>
                      <a:pt x="2935" y="605"/>
                      <a:pt x="3183" y="557"/>
                      <a:pt x="3438" y="557"/>
                    </a:cubicBezTo>
                    <a:cubicBezTo>
                      <a:pt x="3543" y="557"/>
                      <a:pt x="3648" y="565"/>
                      <a:pt x="3755" y="578"/>
                    </a:cubicBezTo>
                    <a:cubicBezTo>
                      <a:pt x="3904" y="599"/>
                      <a:pt x="4058" y="609"/>
                      <a:pt x="4191" y="621"/>
                    </a:cubicBezTo>
                    <a:cubicBezTo>
                      <a:pt x="4543" y="619"/>
                      <a:pt x="4841" y="533"/>
                      <a:pt x="5099" y="317"/>
                    </a:cubicBezTo>
                    <a:cubicBezTo>
                      <a:pt x="5132" y="288"/>
                      <a:pt x="5177" y="257"/>
                      <a:pt x="5189" y="220"/>
                    </a:cubicBezTo>
                    <a:cubicBezTo>
                      <a:pt x="5208" y="165"/>
                      <a:pt x="5224" y="89"/>
                      <a:pt x="5197" y="51"/>
                    </a:cubicBezTo>
                    <a:cubicBezTo>
                      <a:pt x="5173" y="17"/>
                      <a:pt x="5108" y="0"/>
                      <a:pt x="5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3675750" y="4434825"/>
                <a:ext cx="120950" cy="25150"/>
              </a:xfrm>
              <a:custGeom>
                <a:rect b="b" l="l" r="r" t="t"/>
                <a:pathLst>
                  <a:path extrusionOk="0" h="1006" w="4838">
                    <a:moveTo>
                      <a:pt x="4681" y="0"/>
                    </a:moveTo>
                    <a:cubicBezTo>
                      <a:pt x="4639" y="0"/>
                      <a:pt x="4590" y="12"/>
                      <a:pt x="4540" y="39"/>
                    </a:cubicBezTo>
                    <a:cubicBezTo>
                      <a:pt x="4387" y="120"/>
                      <a:pt x="4225" y="152"/>
                      <a:pt x="4063" y="152"/>
                    </a:cubicBezTo>
                    <a:cubicBezTo>
                      <a:pt x="3984" y="152"/>
                      <a:pt x="3905" y="144"/>
                      <a:pt x="3826" y="131"/>
                    </a:cubicBezTo>
                    <a:cubicBezTo>
                      <a:pt x="3743" y="117"/>
                      <a:pt x="3662" y="110"/>
                      <a:pt x="3583" y="110"/>
                    </a:cubicBezTo>
                    <a:cubicBezTo>
                      <a:pt x="3340" y="110"/>
                      <a:pt x="3113" y="176"/>
                      <a:pt x="2895" y="307"/>
                    </a:cubicBezTo>
                    <a:cubicBezTo>
                      <a:pt x="2695" y="429"/>
                      <a:pt x="2486" y="488"/>
                      <a:pt x="2266" y="488"/>
                    </a:cubicBezTo>
                    <a:cubicBezTo>
                      <a:pt x="2172" y="488"/>
                      <a:pt x="2077" y="477"/>
                      <a:pt x="1979" y="456"/>
                    </a:cubicBezTo>
                    <a:cubicBezTo>
                      <a:pt x="1856" y="428"/>
                      <a:pt x="1735" y="414"/>
                      <a:pt x="1614" y="414"/>
                    </a:cubicBezTo>
                    <a:cubicBezTo>
                      <a:pt x="1365" y="414"/>
                      <a:pt x="1121" y="472"/>
                      <a:pt x="884" y="581"/>
                    </a:cubicBezTo>
                    <a:cubicBezTo>
                      <a:pt x="744" y="645"/>
                      <a:pt x="600" y="691"/>
                      <a:pt x="452" y="691"/>
                    </a:cubicBezTo>
                    <a:cubicBezTo>
                      <a:pt x="378" y="691"/>
                      <a:pt x="302" y="679"/>
                      <a:pt x="226" y="652"/>
                    </a:cubicBezTo>
                    <a:cubicBezTo>
                      <a:pt x="209" y="646"/>
                      <a:pt x="188" y="641"/>
                      <a:pt x="170" y="641"/>
                    </a:cubicBezTo>
                    <a:cubicBezTo>
                      <a:pt x="160" y="641"/>
                      <a:pt x="150" y="643"/>
                      <a:pt x="142" y="646"/>
                    </a:cubicBezTo>
                    <a:cubicBezTo>
                      <a:pt x="95" y="667"/>
                      <a:pt x="23" y="691"/>
                      <a:pt x="13" y="726"/>
                    </a:cubicBezTo>
                    <a:cubicBezTo>
                      <a:pt x="0" y="777"/>
                      <a:pt x="25" y="847"/>
                      <a:pt x="60" y="890"/>
                    </a:cubicBezTo>
                    <a:cubicBezTo>
                      <a:pt x="84" y="927"/>
                      <a:pt x="144" y="939"/>
                      <a:pt x="193" y="957"/>
                    </a:cubicBezTo>
                    <a:cubicBezTo>
                      <a:pt x="290" y="990"/>
                      <a:pt x="387" y="1005"/>
                      <a:pt x="483" y="1005"/>
                    </a:cubicBezTo>
                    <a:cubicBezTo>
                      <a:pt x="637" y="1005"/>
                      <a:pt x="789" y="965"/>
                      <a:pt x="935" y="896"/>
                    </a:cubicBezTo>
                    <a:cubicBezTo>
                      <a:pt x="1166" y="787"/>
                      <a:pt x="1399" y="733"/>
                      <a:pt x="1639" y="733"/>
                    </a:cubicBezTo>
                    <a:cubicBezTo>
                      <a:pt x="1746" y="733"/>
                      <a:pt x="1854" y="744"/>
                      <a:pt x="1965" y="765"/>
                    </a:cubicBezTo>
                    <a:cubicBezTo>
                      <a:pt x="2079" y="787"/>
                      <a:pt x="2195" y="804"/>
                      <a:pt x="2310" y="804"/>
                    </a:cubicBezTo>
                    <a:cubicBezTo>
                      <a:pt x="2420" y="804"/>
                      <a:pt x="2530" y="789"/>
                      <a:pt x="2638" y="749"/>
                    </a:cubicBezTo>
                    <a:cubicBezTo>
                      <a:pt x="2785" y="693"/>
                      <a:pt x="2934" y="632"/>
                      <a:pt x="3071" y="554"/>
                    </a:cubicBezTo>
                    <a:cubicBezTo>
                      <a:pt x="3236" y="465"/>
                      <a:pt x="3403" y="419"/>
                      <a:pt x="3579" y="419"/>
                    </a:cubicBezTo>
                    <a:cubicBezTo>
                      <a:pt x="3644" y="419"/>
                      <a:pt x="3710" y="425"/>
                      <a:pt x="3777" y="438"/>
                    </a:cubicBezTo>
                    <a:cubicBezTo>
                      <a:pt x="3865" y="456"/>
                      <a:pt x="3957" y="458"/>
                      <a:pt x="4045" y="468"/>
                    </a:cubicBezTo>
                    <a:cubicBezTo>
                      <a:pt x="4056" y="468"/>
                      <a:pt x="4068" y="469"/>
                      <a:pt x="4079" y="469"/>
                    </a:cubicBezTo>
                    <a:cubicBezTo>
                      <a:pt x="4297" y="469"/>
                      <a:pt x="4498" y="429"/>
                      <a:pt x="4677" y="294"/>
                    </a:cubicBezTo>
                    <a:cubicBezTo>
                      <a:pt x="4786" y="221"/>
                      <a:pt x="4837" y="123"/>
                      <a:pt x="4802" y="59"/>
                    </a:cubicBezTo>
                    <a:cubicBezTo>
                      <a:pt x="4783" y="22"/>
                      <a:pt x="4738" y="0"/>
                      <a:pt x="46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3677550" y="4121600"/>
                <a:ext cx="33825" cy="36325"/>
              </a:xfrm>
              <a:custGeom>
                <a:rect b="b" l="l" r="r" t="t"/>
                <a:pathLst>
                  <a:path extrusionOk="0" h="1453" w="1353">
                    <a:moveTo>
                      <a:pt x="1137" y="0"/>
                    </a:moveTo>
                    <a:cubicBezTo>
                      <a:pt x="1126" y="0"/>
                      <a:pt x="1116" y="1"/>
                      <a:pt x="1105" y="4"/>
                    </a:cubicBezTo>
                    <a:cubicBezTo>
                      <a:pt x="1021" y="16"/>
                      <a:pt x="982" y="85"/>
                      <a:pt x="994" y="200"/>
                    </a:cubicBezTo>
                    <a:cubicBezTo>
                      <a:pt x="996" y="241"/>
                      <a:pt x="1017" y="280"/>
                      <a:pt x="1015" y="317"/>
                    </a:cubicBezTo>
                    <a:cubicBezTo>
                      <a:pt x="1013" y="486"/>
                      <a:pt x="1021" y="654"/>
                      <a:pt x="992" y="822"/>
                    </a:cubicBezTo>
                    <a:cubicBezTo>
                      <a:pt x="966" y="969"/>
                      <a:pt x="888" y="1102"/>
                      <a:pt x="714" y="1125"/>
                    </a:cubicBezTo>
                    <a:cubicBezTo>
                      <a:pt x="706" y="1126"/>
                      <a:pt x="698" y="1126"/>
                      <a:pt x="690" y="1126"/>
                    </a:cubicBezTo>
                    <a:cubicBezTo>
                      <a:pt x="569" y="1126"/>
                      <a:pt x="451" y="1011"/>
                      <a:pt x="407" y="832"/>
                    </a:cubicBezTo>
                    <a:cubicBezTo>
                      <a:pt x="362" y="662"/>
                      <a:pt x="346" y="489"/>
                      <a:pt x="319" y="315"/>
                    </a:cubicBezTo>
                    <a:cubicBezTo>
                      <a:pt x="301" y="198"/>
                      <a:pt x="260" y="143"/>
                      <a:pt x="174" y="139"/>
                    </a:cubicBezTo>
                    <a:cubicBezTo>
                      <a:pt x="169" y="138"/>
                      <a:pt x="164" y="138"/>
                      <a:pt x="159" y="138"/>
                    </a:cubicBezTo>
                    <a:cubicBezTo>
                      <a:pt x="77" y="138"/>
                      <a:pt x="22" y="188"/>
                      <a:pt x="14" y="300"/>
                    </a:cubicBezTo>
                    <a:cubicBezTo>
                      <a:pt x="0" y="621"/>
                      <a:pt x="43" y="939"/>
                      <a:pt x="237" y="1205"/>
                    </a:cubicBezTo>
                    <a:cubicBezTo>
                      <a:pt x="358" y="1371"/>
                      <a:pt x="526" y="1452"/>
                      <a:pt x="695" y="1452"/>
                    </a:cubicBezTo>
                    <a:cubicBezTo>
                      <a:pt x="881" y="1452"/>
                      <a:pt x="1066" y="1354"/>
                      <a:pt x="1189" y="1162"/>
                    </a:cubicBezTo>
                    <a:cubicBezTo>
                      <a:pt x="1260" y="1047"/>
                      <a:pt x="1301" y="926"/>
                      <a:pt x="1324" y="795"/>
                    </a:cubicBezTo>
                    <a:cubicBezTo>
                      <a:pt x="1352" y="630"/>
                      <a:pt x="1348" y="460"/>
                      <a:pt x="1318" y="294"/>
                    </a:cubicBezTo>
                    <a:cubicBezTo>
                      <a:pt x="1309" y="243"/>
                      <a:pt x="1297" y="192"/>
                      <a:pt x="1289" y="141"/>
                    </a:cubicBezTo>
                    <a:cubicBezTo>
                      <a:pt x="1264" y="48"/>
                      <a:pt x="1207" y="0"/>
                      <a:pt x="11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3640925" y="4121550"/>
                <a:ext cx="14125" cy="21125"/>
              </a:xfrm>
              <a:custGeom>
                <a:rect b="b" l="l" r="r" t="t"/>
                <a:pathLst>
                  <a:path extrusionOk="0" h="845" w="565">
                    <a:moveTo>
                      <a:pt x="275" y="1"/>
                    </a:moveTo>
                    <a:cubicBezTo>
                      <a:pt x="212" y="1"/>
                      <a:pt x="147" y="37"/>
                      <a:pt x="102" y="104"/>
                    </a:cubicBezTo>
                    <a:cubicBezTo>
                      <a:pt x="0" y="257"/>
                      <a:pt x="17" y="609"/>
                      <a:pt x="133" y="752"/>
                    </a:cubicBezTo>
                    <a:cubicBezTo>
                      <a:pt x="183" y="813"/>
                      <a:pt x="245" y="844"/>
                      <a:pt x="305" y="844"/>
                    </a:cubicBezTo>
                    <a:cubicBezTo>
                      <a:pt x="368" y="844"/>
                      <a:pt x="430" y="809"/>
                      <a:pt x="471" y="736"/>
                    </a:cubicBezTo>
                    <a:cubicBezTo>
                      <a:pt x="481" y="718"/>
                      <a:pt x="491" y="701"/>
                      <a:pt x="497" y="681"/>
                    </a:cubicBezTo>
                    <a:cubicBezTo>
                      <a:pt x="565" y="511"/>
                      <a:pt x="553" y="323"/>
                      <a:pt x="471" y="161"/>
                    </a:cubicBezTo>
                    <a:cubicBezTo>
                      <a:pt x="456" y="135"/>
                      <a:pt x="444" y="110"/>
                      <a:pt x="424" y="87"/>
                    </a:cubicBezTo>
                    <a:cubicBezTo>
                      <a:pt x="385" y="28"/>
                      <a:pt x="331"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3728375" y="4110250"/>
                <a:ext cx="14150" cy="21100"/>
              </a:xfrm>
              <a:custGeom>
                <a:rect b="b" l="l" r="r" t="t"/>
                <a:pathLst>
                  <a:path extrusionOk="0" h="844" w="566">
                    <a:moveTo>
                      <a:pt x="277" y="0"/>
                    </a:moveTo>
                    <a:cubicBezTo>
                      <a:pt x="213" y="0"/>
                      <a:pt x="148" y="37"/>
                      <a:pt x="103" y="104"/>
                    </a:cubicBezTo>
                    <a:cubicBezTo>
                      <a:pt x="1" y="257"/>
                      <a:pt x="17" y="607"/>
                      <a:pt x="134" y="750"/>
                    </a:cubicBezTo>
                    <a:cubicBezTo>
                      <a:pt x="183" y="812"/>
                      <a:pt x="246" y="844"/>
                      <a:pt x="306" y="844"/>
                    </a:cubicBezTo>
                    <a:cubicBezTo>
                      <a:pt x="369" y="844"/>
                      <a:pt x="430" y="808"/>
                      <a:pt x="471" y="736"/>
                    </a:cubicBezTo>
                    <a:cubicBezTo>
                      <a:pt x="482" y="717"/>
                      <a:pt x="492" y="699"/>
                      <a:pt x="498" y="679"/>
                    </a:cubicBezTo>
                    <a:cubicBezTo>
                      <a:pt x="565" y="511"/>
                      <a:pt x="553" y="321"/>
                      <a:pt x="471" y="161"/>
                    </a:cubicBezTo>
                    <a:cubicBezTo>
                      <a:pt x="457" y="134"/>
                      <a:pt x="443" y="110"/>
                      <a:pt x="424" y="85"/>
                    </a:cubicBezTo>
                    <a:cubicBezTo>
                      <a:pt x="385" y="27"/>
                      <a:pt x="332"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6"/>
          <p:cNvSpPr/>
          <p:nvPr/>
        </p:nvSpPr>
        <p:spPr>
          <a:xfrm>
            <a:off x="-653696" y="-342900"/>
            <a:ext cx="2844450" cy="4876800"/>
          </a:xfrm>
          <a:custGeom>
            <a:rect b="b" l="l" r="r" t="t"/>
            <a:pathLst>
              <a:path extrusionOk="0" h="195072" w="113778">
                <a:moveTo>
                  <a:pt x="95490" y="0"/>
                </a:moveTo>
                <a:cubicBezTo>
                  <a:pt x="100348" y="7287"/>
                  <a:pt x="110397" y="20288"/>
                  <a:pt x="103110" y="25146"/>
                </a:cubicBezTo>
                <a:cubicBezTo>
                  <a:pt x="80250" y="40386"/>
                  <a:pt x="47914" y="16057"/>
                  <a:pt x="20814" y="20574"/>
                </a:cubicBezTo>
                <a:cubicBezTo>
                  <a:pt x="9739" y="22420"/>
                  <a:pt x="1101" y="36049"/>
                  <a:pt x="240" y="47244"/>
                </a:cubicBezTo>
                <a:cubicBezTo>
                  <a:pt x="-719" y="59715"/>
                  <a:pt x="3004" y="80643"/>
                  <a:pt x="15480" y="81534"/>
                </a:cubicBezTo>
                <a:cubicBezTo>
                  <a:pt x="25030" y="82216"/>
                  <a:pt x="40576" y="80311"/>
                  <a:pt x="42150" y="70866"/>
                </a:cubicBezTo>
                <a:cubicBezTo>
                  <a:pt x="42528" y="68597"/>
                  <a:pt x="43570" y="64735"/>
                  <a:pt x="41388" y="64008"/>
                </a:cubicBezTo>
                <a:cubicBezTo>
                  <a:pt x="36098" y="62245"/>
                  <a:pt x="31654" y="73076"/>
                  <a:pt x="33006" y="78486"/>
                </a:cubicBezTo>
                <a:cubicBezTo>
                  <a:pt x="34536" y="84607"/>
                  <a:pt x="43203" y="86979"/>
                  <a:pt x="45198" y="92964"/>
                </a:cubicBezTo>
                <a:cubicBezTo>
                  <a:pt x="51070" y="110581"/>
                  <a:pt x="55281" y="135459"/>
                  <a:pt x="42150" y="148590"/>
                </a:cubicBezTo>
                <a:cubicBezTo>
                  <a:pt x="35106" y="155634"/>
                  <a:pt x="23817" y="159905"/>
                  <a:pt x="13956" y="158496"/>
                </a:cubicBezTo>
                <a:cubicBezTo>
                  <a:pt x="8557" y="157725"/>
                  <a:pt x="5734" y="149438"/>
                  <a:pt x="6336" y="144018"/>
                </a:cubicBezTo>
                <a:cubicBezTo>
                  <a:pt x="7196" y="136274"/>
                  <a:pt x="20971" y="134159"/>
                  <a:pt x="28434" y="136398"/>
                </a:cubicBezTo>
                <a:cubicBezTo>
                  <a:pt x="42901" y="140738"/>
                  <a:pt x="45800" y="162432"/>
                  <a:pt x="58914" y="169926"/>
                </a:cubicBezTo>
                <a:cubicBezTo>
                  <a:pt x="71113" y="176897"/>
                  <a:pt x="86097" y="159230"/>
                  <a:pt x="100062" y="160782"/>
                </a:cubicBezTo>
                <a:cubicBezTo>
                  <a:pt x="112297" y="162141"/>
                  <a:pt x="113010" y="182785"/>
                  <a:pt x="113778" y="195072"/>
                </a:cubicBezTo>
              </a:path>
            </a:pathLst>
          </a:custGeom>
          <a:noFill/>
          <a:ln cap="flat" cmpd="sng" w="19050">
            <a:solidFill>
              <a:schemeClr val="accent2"/>
            </a:solidFill>
            <a:prstDash val="dash"/>
            <a:round/>
            <a:headEnd len="med" w="med" type="none"/>
            <a:tailEnd len="med" w="med" type="none"/>
          </a:ln>
        </p:spPr>
      </p:sp>
      <p:sp>
        <p:nvSpPr>
          <p:cNvPr id="136" name="Google Shape;136;p6"/>
          <p:cNvSpPr/>
          <p:nvPr/>
        </p:nvSpPr>
        <p:spPr>
          <a:xfrm flipH="1" rot="-5400000">
            <a:off x="425336" y="2746363"/>
            <a:ext cx="1677246" cy="3468418"/>
          </a:xfrm>
          <a:custGeom>
            <a:rect b="b" l="l" r="r" t="t"/>
            <a:pathLst>
              <a:path extrusionOk="0" h="34234" w="24921">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6216551" y="-990600"/>
            <a:ext cx="4032350" cy="4362350"/>
          </a:xfrm>
          <a:custGeom>
            <a:rect b="b" l="l" r="r" t="t"/>
            <a:pathLst>
              <a:path extrusionOk="0" h="174494" w="161294">
                <a:moveTo>
                  <a:pt x="13466" y="0"/>
                </a:moveTo>
                <a:cubicBezTo>
                  <a:pt x="8968" y="17990"/>
                  <a:pt x="-1536" y="35672"/>
                  <a:pt x="512" y="54102"/>
                </a:cubicBezTo>
                <a:cubicBezTo>
                  <a:pt x="2038" y="67837"/>
                  <a:pt x="12536" y="81450"/>
                  <a:pt x="24896" y="87630"/>
                </a:cubicBezTo>
                <a:cubicBezTo>
                  <a:pt x="36823" y="93593"/>
                  <a:pt x="57033" y="87365"/>
                  <a:pt x="62996" y="75438"/>
                </a:cubicBezTo>
                <a:cubicBezTo>
                  <a:pt x="66115" y="69200"/>
                  <a:pt x="66161" y="54864"/>
                  <a:pt x="59186" y="54864"/>
                </a:cubicBezTo>
                <a:cubicBezTo>
                  <a:pt x="57390" y="54864"/>
                  <a:pt x="54420" y="53922"/>
                  <a:pt x="53852" y="55626"/>
                </a:cubicBezTo>
                <a:cubicBezTo>
                  <a:pt x="50824" y="64709"/>
                  <a:pt x="71006" y="67351"/>
                  <a:pt x="80522" y="66294"/>
                </a:cubicBezTo>
                <a:cubicBezTo>
                  <a:pt x="88914" y="65362"/>
                  <a:pt x="96578" y="60824"/>
                  <a:pt x="104906" y="59436"/>
                </a:cubicBezTo>
                <a:cubicBezTo>
                  <a:pt x="113849" y="57946"/>
                  <a:pt x="124033" y="59741"/>
                  <a:pt x="131576" y="64770"/>
                </a:cubicBezTo>
                <a:cubicBezTo>
                  <a:pt x="139821" y="70267"/>
                  <a:pt x="139345" y="87481"/>
                  <a:pt x="132338" y="94488"/>
                </a:cubicBezTo>
                <a:cubicBezTo>
                  <a:pt x="124216" y="102610"/>
                  <a:pt x="112788" y="106736"/>
                  <a:pt x="104144" y="114300"/>
                </a:cubicBezTo>
                <a:cubicBezTo>
                  <a:pt x="97495" y="120118"/>
                  <a:pt x="94309" y="130731"/>
                  <a:pt x="95762" y="139446"/>
                </a:cubicBezTo>
                <a:cubicBezTo>
                  <a:pt x="98072" y="153305"/>
                  <a:pt x="110279" y="165915"/>
                  <a:pt x="123194" y="171450"/>
                </a:cubicBezTo>
                <a:cubicBezTo>
                  <a:pt x="134981" y="176502"/>
                  <a:pt x="152226" y="175184"/>
                  <a:pt x="161294" y="166116"/>
                </a:cubicBezTo>
              </a:path>
            </a:pathLst>
          </a:custGeom>
          <a:noFill/>
          <a:ln cap="flat" cmpd="sng" w="19050">
            <a:solidFill>
              <a:schemeClr val="accent2"/>
            </a:solidFill>
            <a:prstDash val="dash"/>
            <a:round/>
            <a:headEnd len="med" w="med" type="none"/>
            <a:tailEnd len="med" w="med"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8" name="Shape 138"/>
        <p:cNvGrpSpPr/>
        <p:nvPr/>
      </p:nvGrpSpPr>
      <p:grpSpPr>
        <a:xfrm>
          <a:off x="0" y="0"/>
          <a:ext cx="0" cy="0"/>
          <a:chOff x="0" y="0"/>
          <a:chExt cx="0" cy="0"/>
        </a:xfrm>
      </p:grpSpPr>
      <p:sp>
        <p:nvSpPr>
          <p:cNvPr id="139" name="Google Shape;139;p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0" name="Google Shape;140;p7"/>
          <p:cNvSpPr txBox="1"/>
          <p:nvPr>
            <p:ph idx="1" type="body"/>
          </p:nvPr>
        </p:nvSpPr>
        <p:spPr>
          <a:xfrm>
            <a:off x="3986700" y="1338525"/>
            <a:ext cx="4437300" cy="3178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Char char="●"/>
              <a:defRPr sz="1400">
                <a:solidFill>
                  <a:srgbClr val="434343"/>
                </a:solidFill>
              </a:defRPr>
            </a:lvl1pPr>
            <a:lvl2pPr indent="-317500" lvl="1" marL="914400" rtl="0">
              <a:lnSpc>
                <a:spcPct val="100000"/>
              </a:lnSpc>
              <a:spcBef>
                <a:spcPts val="0"/>
              </a:spcBef>
              <a:spcAft>
                <a:spcPts val="0"/>
              </a:spcAft>
              <a:buClr>
                <a:srgbClr val="434343"/>
              </a:buClr>
              <a:buSzPts val="1400"/>
              <a:buChar char="○"/>
              <a:defRPr>
                <a:solidFill>
                  <a:srgbClr val="434343"/>
                </a:solidFill>
              </a:defRPr>
            </a:lvl2pPr>
            <a:lvl3pPr indent="-317500" lvl="2" marL="1371600" rtl="0">
              <a:lnSpc>
                <a:spcPct val="100000"/>
              </a:lnSpc>
              <a:spcBef>
                <a:spcPts val="0"/>
              </a:spcBef>
              <a:spcAft>
                <a:spcPts val="0"/>
              </a:spcAft>
              <a:buClr>
                <a:srgbClr val="434343"/>
              </a:buClr>
              <a:buSzPts val="1400"/>
              <a:buChar char="■"/>
              <a:defRPr>
                <a:solidFill>
                  <a:srgbClr val="434343"/>
                </a:solidFill>
              </a:defRPr>
            </a:lvl3pPr>
            <a:lvl4pPr indent="-317500" lvl="3" marL="1828800" rtl="0">
              <a:lnSpc>
                <a:spcPct val="100000"/>
              </a:lnSpc>
              <a:spcBef>
                <a:spcPts val="0"/>
              </a:spcBef>
              <a:spcAft>
                <a:spcPts val="0"/>
              </a:spcAft>
              <a:buClr>
                <a:srgbClr val="434343"/>
              </a:buClr>
              <a:buSzPts val="1400"/>
              <a:buChar char="●"/>
              <a:defRPr>
                <a:solidFill>
                  <a:srgbClr val="434343"/>
                </a:solidFill>
              </a:defRPr>
            </a:lvl4pPr>
            <a:lvl5pPr indent="-317500" lvl="4" marL="2286000" rtl="0">
              <a:lnSpc>
                <a:spcPct val="100000"/>
              </a:lnSpc>
              <a:spcBef>
                <a:spcPts val="0"/>
              </a:spcBef>
              <a:spcAft>
                <a:spcPts val="0"/>
              </a:spcAft>
              <a:buClr>
                <a:srgbClr val="434343"/>
              </a:buClr>
              <a:buSzPts val="1400"/>
              <a:buChar char="○"/>
              <a:defRPr>
                <a:solidFill>
                  <a:srgbClr val="434343"/>
                </a:solidFill>
              </a:defRPr>
            </a:lvl5pPr>
            <a:lvl6pPr indent="-317500" lvl="5" marL="2743200" rtl="0">
              <a:lnSpc>
                <a:spcPct val="100000"/>
              </a:lnSpc>
              <a:spcBef>
                <a:spcPts val="0"/>
              </a:spcBef>
              <a:spcAft>
                <a:spcPts val="0"/>
              </a:spcAft>
              <a:buClr>
                <a:srgbClr val="434343"/>
              </a:buClr>
              <a:buSzPts val="1400"/>
              <a:buChar char="■"/>
              <a:defRPr>
                <a:solidFill>
                  <a:srgbClr val="434343"/>
                </a:solidFill>
              </a:defRPr>
            </a:lvl6pPr>
            <a:lvl7pPr indent="-317500" lvl="6" marL="3200400" rtl="0">
              <a:lnSpc>
                <a:spcPct val="100000"/>
              </a:lnSpc>
              <a:spcBef>
                <a:spcPts val="0"/>
              </a:spcBef>
              <a:spcAft>
                <a:spcPts val="0"/>
              </a:spcAft>
              <a:buClr>
                <a:srgbClr val="434343"/>
              </a:buClr>
              <a:buSzPts val="1400"/>
              <a:buChar char="●"/>
              <a:defRPr>
                <a:solidFill>
                  <a:srgbClr val="434343"/>
                </a:solidFill>
              </a:defRPr>
            </a:lvl7pPr>
            <a:lvl8pPr indent="-317500" lvl="7" marL="3657600" rtl="0">
              <a:lnSpc>
                <a:spcPct val="100000"/>
              </a:lnSpc>
              <a:spcBef>
                <a:spcPts val="0"/>
              </a:spcBef>
              <a:spcAft>
                <a:spcPts val="0"/>
              </a:spcAft>
              <a:buClr>
                <a:srgbClr val="434343"/>
              </a:buClr>
              <a:buSzPts val="1400"/>
              <a:buChar char="○"/>
              <a:defRPr>
                <a:solidFill>
                  <a:srgbClr val="434343"/>
                </a:solidFill>
              </a:defRPr>
            </a:lvl8pPr>
            <a:lvl9pPr indent="-317500" lvl="8" marL="4114800" rtl="0">
              <a:lnSpc>
                <a:spcPct val="100000"/>
              </a:lnSpc>
              <a:spcBef>
                <a:spcPts val="0"/>
              </a:spcBef>
              <a:spcAft>
                <a:spcPts val="0"/>
              </a:spcAft>
              <a:buClr>
                <a:srgbClr val="434343"/>
              </a:buClr>
              <a:buSzPts val="1400"/>
              <a:buChar char="■"/>
              <a:defRPr>
                <a:solidFill>
                  <a:srgbClr val="434343"/>
                </a:solidFill>
              </a:defRPr>
            </a:lvl9pPr>
          </a:lstStyle>
          <a:p/>
        </p:txBody>
      </p:sp>
      <p:sp>
        <p:nvSpPr>
          <p:cNvPr id="141" name="Google Shape;141;p7"/>
          <p:cNvSpPr/>
          <p:nvPr>
            <p:ph idx="2" type="pic"/>
          </p:nvPr>
        </p:nvSpPr>
        <p:spPr>
          <a:xfrm>
            <a:off x="720000" y="1338525"/>
            <a:ext cx="3088500" cy="3088500"/>
          </a:xfrm>
          <a:prstGeom prst="ellipse">
            <a:avLst/>
          </a:prstGeom>
          <a:noFill/>
          <a:ln>
            <a:noFill/>
          </a:ln>
        </p:spPr>
      </p:sp>
      <p:sp>
        <p:nvSpPr>
          <p:cNvPr id="142" name="Google Shape;142;p7"/>
          <p:cNvSpPr/>
          <p:nvPr/>
        </p:nvSpPr>
        <p:spPr>
          <a:xfrm>
            <a:off x="-1276411" y="-171450"/>
            <a:ext cx="2929575" cy="6000750"/>
          </a:xfrm>
          <a:custGeom>
            <a:rect b="b" l="l" r="r" t="t"/>
            <a:pathLst>
              <a:path extrusionOk="0" h="240030" w="117183">
                <a:moveTo>
                  <a:pt x="36578" y="0"/>
                </a:moveTo>
                <a:cubicBezTo>
                  <a:pt x="19509" y="0"/>
                  <a:pt x="12365" y="25271"/>
                  <a:pt x="6098" y="41148"/>
                </a:cubicBezTo>
                <a:cubicBezTo>
                  <a:pt x="-726" y="58435"/>
                  <a:pt x="-4605" y="85164"/>
                  <a:pt x="9908" y="96774"/>
                </a:cubicBezTo>
                <a:cubicBezTo>
                  <a:pt x="15940" y="101600"/>
                  <a:pt x="25637" y="103555"/>
                  <a:pt x="32768" y="100584"/>
                </a:cubicBezTo>
                <a:cubicBezTo>
                  <a:pt x="45906" y="95110"/>
                  <a:pt x="53615" y="77088"/>
                  <a:pt x="67820" y="76200"/>
                </a:cubicBezTo>
                <a:cubicBezTo>
                  <a:pt x="78768" y="75516"/>
                  <a:pt x="88557" y="89700"/>
                  <a:pt x="89918" y="100584"/>
                </a:cubicBezTo>
                <a:cubicBezTo>
                  <a:pt x="91457" y="112893"/>
                  <a:pt x="76653" y="124452"/>
                  <a:pt x="64772" y="128016"/>
                </a:cubicBezTo>
                <a:cubicBezTo>
                  <a:pt x="60812" y="129204"/>
                  <a:pt x="50389" y="129236"/>
                  <a:pt x="52580" y="125730"/>
                </a:cubicBezTo>
                <a:cubicBezTo>
                  <a:pt x="54386" y="122840"/>
                  <a:pt x="58491" y="120080"/>
                  <a:pt x="61724" y="121158"/>
                </a:cubicBezTo>
                <a:cubicBezTo>
                  <a:pt x="66807" y="122852"/>
                  <a:pt x="69621" y="129538"/>
                  <a:pt x="70106" y="134874"/>
                </a:cubicBezTo>
                <a:cubicBezTo>
                  <a:pt x="70820" y="142732"/>
                  <a:pt x="69953" y="150726"/>
                  <a:pt x="68582" y="158496"/>
                </a:cubicBezTo>
                <a:cubicBezTo>
                  <a:pt x="67786" y="163005"/>
                  <a:pt x="65898" y="169197"/>
                  <a:pt x="69344" y="172212"/>
                </a:cubicBezTo>
                <a:cubicBezTo>
                  <a:pt x="79779" y="181343"/>
                  <a:pt x="101280" y="176479"/>
                  <a:pt x="110492" y="166116"/>
                </a:cubicBezTo>
                <a:cubicBezTo>
                  <a:pt x="115526" y="160452"/>
                  <a:pt x="119215" y="150796"/>
                  <a:pt x="115826" y="144018"/>
                </a:cubicBezTo>
                <a:cubicBezTo>
                  <a:pt x="114748" y="141863"/>
                  <a:pt x="111276" y="141040"/>
                  <a:pt x="108968" y="141732"/>
                </a:cubicBezTo>
                <a:cubicBezTo>
                  <a:pt x="85773" y="148691"/>
                  <a:pt x="85112" y="189690"/>
                  <a:pt x="92966" y="212598"/>
                </a:cubicBezTo>
                <a:cubicBezTo>
                  <a:pt x="96673" y="223410"/>
                  <a:pt x="105458" y="231948"/>
                  <a:pt x="113540" y="240030"/>
                </a:cubicBezTo>
              </a:path>
            </a:pathLst>
          </a:custGeom>
          <a:noFill/>
          <a:ln cap="flat" cmpd="sng" w="19050">
            <a:solidFill>
              <a:schemeClr val="accent2"/>
            </a:solidFill>
            <a:prstDash val="dash"/>
            <a:round/>
            <a:headEnd len="med" w="med" type="none"/>
            <a:tailEnd len="med" w="med" type="none"/>
          </a:ln>
        </p:spPr>
      </p:sp>
      <p:sp>
        <p:nvSpPr>
          <p:cNvPr id="143" name="Google Shape;143;p7"/>
          <p:cNvSpPr/>
          <p:nvPr/>
        </p:nvSpPr>
        <p:spPr>
          <a:xfrm>
            <a:off x="4757296" y="-1390650"/>
            <a:ext cx="5493425" cy="3714100"/>
          </a:xfrm>
          <a:custGeom>
            <a:rect b="b" l="l" r="r" t="t"/>
            <a:pathLst>
              <a:path extrusionOk="0" h="148564" w="219737">
                <a:moveTo>
                  <a:pt x="32212" y="0"/>
                </a:moveTo>
                <a:cubicBezTo>
                  <a:pt x="13817" y="0"/>
                  <a:pt x="-1457" y="26638"/>
                  <a:pt x="208" y="44958"/>
                </a:cubicBezTo>
                <a:cubicBezTo>
                  <a:pt x="1200" y="55870"/>
                  <a:pt x="12770" y="64835"/>
                  <a:pt x="23068" y="68580"/>
                </a:cubicBezTo>
                <a:cubicBezTo>
                  <a:pt x="46029" y="76929"/>
                  <a:pt x="73042" y="71734"/>
                  <a:pt x="96220" y="64008"/>
                </a:cubicBezTo>
                <a:cubicBezTo>
                  <a:pt x="109736" y="59503"/>
                  <a:pt x="123883" y="55626"/>
                  <a:pt x="138130" y="55626"/>
                </a:cubicBezTo>
                <a:cubicBezTo>
                  <a:pt x="143741" y="55626"/>
                  <a:pt x="150136" y="54176"/>
                  <a:pt x="154894" y="57150"/>
                </a:cubicBezTo>
                <a:cubicBezTo>
                  <a:pt x="166179" y="64203"/>
                  <a:pt x="171773" y="85183"/>
                  <a:pt x="164038" y="96012"/>
                </a:cubicBezTo>
                <a:cubicBezTo>
                  <a:pt x="160115" y="101504"/>
                  <a:pt x="151254" y="105376"/>
                  <a:pt x="144988" y="102870"/>
                </a:cubicBezTo>
                <a:cubicBezTo>
                  <a:pt x="141396" y="101433"/>
                  <a:pt x="138686" y="95662"/>
                  <a:pt x="140416" y="92202"/>
                </a:cubicBezTo>
                <a:cubicBezTo>
                  <a:pt x="143871" y="85292"/>
                  <a:pt x="154540" y="100944"/>
                  <a:pt x="157180" y="108204"/>
                </a:cubicBezTo>
                <a:cubicBezTo>
                  <a:pt x="162260" y="122174"/>
                  <a:pt x="168658" y="138167"/>
                  <a:pt x="181564" y="145542"/>
                </a:cubicBezTo>
                <a:cubicBezTo>
                  <a:pt x="191357" y="151138"/>
                  <a:pt x="206284" y="148016"/>
                  <a:pt x="215092" y="140970"/>
                </a:cubicBezTo>
                <a:cubicBezTo>
                  <a:pt x="221649" y="135724"/>
                  <a:pt x="220371" y="123335"/>
                  <a:pt x="216616" y="115824"/>
                </a:cubicBezTo>
              </a:path>
            </a:pathLst>
          </a:custGeom>
          <a:noFill/>
          <a:ln cap="flat" cmpd="sng" w="19050">
            <a:solidFill>
              <a:schemeClr val="accent2"/>
            </a:solidFill>
            <a:prstDash val="dash"/>
            <a:round/>
            <a:headEnd len="med" w="med" type="none"/>
            <a:tailEnd len="med" w="med" type="none"/>
          </a:ln>
        </p:spPr>
      </p:sp>
      <p:sp>
        <p:nvSpPr>
          <p:cNvPr id="144" name="Google Shape;144;p7"/>
          <p:cNvSpPr/>
          <p:nvPr/>
        </p:nvSpPr>
        <p:spPr>
          <a:xfrm>
            <a:off x="0" y="4377698"/>
            <a:ext cx="9144100" cy="918212"/>
          </a:xfrm>
          <a:custGeom>
            <a:rect b="b" l="l" r="r" t="t"/>
            <a:pathLst>
              <a:path extrusionOk="0" h="12052" w="120021">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7"/>
          <p:cNvGrpSpPr/>
          <p:nvPr/>
        </p:nvGrpSpPr>
        <p:grpSpPr>
          <a:xfrm>
            <a:off x="149943" y="3733268"/>
            <a:ext cx="511047" cy="572703"/>
            <a:chOff x="2603238" y="3238400"/>
            <a:chExt cx="421900" cy="472800"/>
          </a:xfrm>
        </p:grpSpPr>
        <p:sp>
          <p:nvSpPr>
            <p:cNvPr id="146" name="Google Shape;146;p7"/>
            <p:cNvSpPr/>
            <p:nvPr/>
          </p:nvSpPr>
          <p:spPr>
            <a:xfrm>
              <a:off x="2603238" y="3238400"/>
              <a:ext cx="421900" cy="472800"/>
            </a:xfrm>
            <a:custGeom>
              <a:rect b="b" l="l" r="r" t="t"/>
              <a:pathLst>
                <a:path extrusionOk="0" h="18912" w="16876">
                  <a:moveTo>
                    <a:pt x="10711" y="0"/>
                  </a:moveTo>
                  <a:cubicBezTo>
                    <a:pt x="10293" y="0"/>
                    <a:pt x="9877" y="44"/>
                    <a:pt x="9461" y="105"/>
                  </a:cubicBezTo>
                  <a:cubicBezTo>
                    <a:pt x="9048" y="166"/>
                    <a:pt x="8659" y="303"/>
                    <a:pt x="8301" y="522"/>
                  </a:cubicBezTo>
                  <a:cubicBezTo>
                    <a:pt x="7958" y="735"/>
                    <a:pt x="7626" y="960"/>
                    <a:pt x="7280" y="1166"/>
                  </a:cubicBezTo>
                  <a:cubicBezTo>
                    <a:pt x="7090" y="1279"/>
                    <a:pt x="6894" y="1389"/>
                    <a:pt x="6687" y="1459"/>
                  </a:cubicBezTo>
                  <a:cubicBezTo>
                    <a:pt x="6503" y="1522"/>
                    <a:pt x="6298" y="1535"/>
                    <a:pt x="6102" y="1557"/>
                  </a:cubicBezTo>
                  <a:cubicBezTo>
                    <a:pt x="5623" y="1617"/>
                    <a:pt x="5144" y="1657"/>
                    <a:pt x="4666" y="1725"/>
                  </a:cubicBezTo>
                  <a:cubicBezTo>
                    <a:pt x="4328" y="1770"/>
                    <a:pt x="3991" y="1819"/>
                    <a:pt x="3680" y="1964"/>
                  </a:cubicBezTo>
                  <a:cubicBezTo>
                    <a:pt x="2816" y="2363"/>
                    <a:pt x="2104" y="2942"/>
                    <a:pt x="1591" y="3752"/>
                  </a:cubicBezTo>
                  <a:cubicBezTo>
                    <a:pt x="1063" y="4581"/>
                    <a:pt x="672" y="5471"/>
                    <a:pt x="396" y="6410"/>
                  </a:cubicBezTo>
                  <a:cubicBezTo>
                    <a:pt x="15" y="7711"/>
                    <a:pt x="1" y="9010"/>
                    <a:pt x="398" y="10312"/>
                  </a:cubicBezTo>
                  <a:cubicBezTo>
                    <a:pt x="500" y="10651"/>
                    <a:pt x="684" y="10952"/>
                    <a:pt x="844" y="11265"/>
                  </a:cubicBezTo>
                  <a:cubicBezTo>
                    <a:pt x="1257" y="12077"/>
                    <a:pt x="1887" y="12652"/>
                    <a:pt x="2716" y="13021"/>
                  </a:cubicBezTo>
                  <a:cubicBezTo>
                    <a:pt x="3374" y="13311"/>
                    <a:pt x="4056" y="13444"/>
                    <a:pt x="4756" y="13444"/>
                  </a:cubicBezTo>
                  <a:cubicBezTo>
                    <a:pt x="4972" y="13444"/>
                    <a:pt x="5189" y="13432"/>
                    <a:pt x="5408" y="13407"/>
                  </a:cubicBezTo>
                  <a:cubicBezTo>
                    <a:pt x="5934" y="13346"/>
                    <a:pt x="6462" y="13250"/>
                    <a:pt x="6986" y="13158"/>
                  </a:cubicBezTo>
                  <a:cubicBezTo>
                    <a:pt x="7049" y="13146"/>
                    <a:pt x="7110" y="13141"/>
                    <a:pt x="7169" y="13141"/>
                  </a:cubicBezTo>
                  <a:cubicBezTo>
                    <a:pt x="7717" y="13141"/>
                    <a:pt x="8073" y="13594"/>
                    <a:pt x="8119" y="13960"/>
                  </a:cubicBezTo>
                  <a:cubicBezTo>
                    <a:pt x="8199" y="14573"/>
                    <a:pt x="8207" y="15191"/>
                    <a:pt x="8105" y="15805"/>
                  </a:cubicBezTo>
                  <a:cubicBezTo>
                    <a:pt x="8054" y="16108"/>
                    <a:pt x="8005" y="16411"/>
                    <a:pt x="7974" y="16713"/>
                  </a:cubicBezTo>
                  <a:cubicBezTo>
                    <a:pt x="7894" y="17489"/>
                    <a:pt x="8240" y="18170"/>
                    <a:pt x="8893" y="18506"/>
                  </a:cubicBezTo>
                  <a:cubicBezTo>
                    <a:pt x="9442" y="18790"/>
                    <a:pt x="10034" y="18912"/>
                    <a:pt x="10642" y="18912"/>
                  </a:cubicBezTo>
                  <a:cubicBezTo>
                    <a:pt x="10729" y="18912"/>
                    <a:pt x="10816" y="18909"/>
                    <a:pt x="10904" y="18905"/>
                  </a:cubicBezTo>
                  <a:cubicBezTo>
                    <a:pt x="11344" y="18882"/>
                    <a:pt x="11769" y="18751"/>
                    <a:pt x="12193" y="18628"/>
                  </a:cubicBezTo>
                  <a:cubicBezTo>
                    <a:pt x="12800" y="18452"/>
                    <a:pt x="13357" y="18178"/>
                    <a:pt x="13870" y="17822"/>
                  </a:cubicBezTo>
                  <a:cubicBezTo>
                    <a:pt x="14294" y="17530"/>
                    <a:pt x="14543" y="17125"/>
                    <a:pt x="14597" y="16609"/>
                  </a:cubicBezTo>
                  <a:cubicBezTo>
                    <a:pt x="14627" y="16308"/>
                    <a:pt x="14603" y="16018"/>
                    <a:pt x="14515" y="15733"/>
                  </a:cubicBezTo>
                  <a:cubicBezTo>
                    <a:pt x="14300" y="15044"/>
                    <a:pt x="13983" y="14395"/>
                    <a:pt x="13613" y="13775"/>
                  </a:cubicBezTo>
                  <a:cubicBezTo>
                    <a:pt x="13418" y="13448"/>
                    <a:pt x="13222" y="13125"/>
                    <a:pt x="13025" y="12800"/>
                  </a:cubicBezTo>
                  <a:cubicBezTo>
                    <a:pt x="12759" y="12356"/>
                    <a:pt x="13005" y="11893"/>
                    <a:pt x="13308" y="11723"/>
                  </a:cubicBezTo>
                  <a:cubicBezTo>
                    <a:pt x="13570" y="11576"/>
                    <a:pt x="13836" y="11433"/>
                    <a:pt x="14104" y="11296"/>
                  </a:cubicBezTo>
                  <a:cubicBezTo>
                    <a:pt x="14478" y="11108"/>
                    <a:pt x="14818" y="10876"/>
                    <a:pt x="15065" y="10533"/>
                  </a:cubicBezTo>
                  <a:cubicBezTo>
                    <a:pt x="15200" y="10342"/>
                    <a:pt x="15333" y="10154"/>
                    <a:pt x="15466" y="9964"/>
                  </a:cubicBezTo>
                  <a:cubicBezTo>
                    <a:pt x="15918" y="9330"/>
                    <a:pt x="16274" y="8650"/>
                    <a:pt x="16491" y="7900"/>
                  </a:cubicBezTo>
                  <a:cubicBezTo>
                    <a:pt x="16798" y="6834"/>
                    <a:pt x="16876" y="5770"/>
                    <a:pt x="16450" y="4726"/>
                  </a:cubicBezTo>
                  <a:cubicBezTo>
                    <a:pt x="16233" y="4080"/>
                    <a:pt x="15906" y="3497"/>
                    <a:pt x="15528" y="2944"/>
                  </a:cubicBezTo>
                  <a:cubicBezTo>
                    <a:pt x="14940" y="2085"/>
                    <a:pt x="14196" y="1377"/>
                    <a:pt x="13326" y="808"/>
                  </a:cubicBezTo>
                  <a:cubicBezTo>
                    <a:pt x="12641" y="358"/>
                    <a:pt x="11886" y="62"/>
                    <a:pt x="11055" y="10"/>
                  </a:cubicBezTo>
                  <a:cubicBezTo>
                    <a:pt x="10940" y="3"/>
                    <a:pt x="10826" y="0"/>
                    <a:pt x="10711"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7"/>
            <p:cNvGrpSpPr/>
            <p:nvPr/>
          </p:nvGrpSpPr>
          <p:grpSpPr>
            <a:xfrm>
              <a:off x="2603250" y="3238400"/>
              <a:ext cx="421875" cy="472800"/>
              <a:chOff x="3824550" y="4581400"/>
              <a:chExt cx="421875" cy="472800"/>
            </a:xfrm>
          </p:grpSpPr>
          <p:sp>
            <p:nvSpPr>
              <p:cNvPr id="148" name="Google Shape;148;p7"/>
              <p:cNvSpPr/>
              <p:nvPr/>
            </p:nvSpPr>
            <p:spPr>
              <a:xfrm>
                <a:off x="3834625" y="4589050"/>
                <a:ext cx="402900" cy="456800"/>
              </a:xfrm>
              <a:custGeom>
                <a:rect b="b" l="l" r="r" t="t"/>
                <a:pathLst>
                  <a:path extrusionOk="0" h="18272" w="16116">
                    <a:moveTo>
                      <a:pt x="10257" y="1"/>
                    </a:moveTo>
                    <a:cubicBezTo>
                      <a:pt x="9878" y="1"/>
                      <a:pt x="9501" y="48"/>
                      <a:pt x="9127" y="102"/>
                    </a:cubicBezTo>
                    <a:cubicBezTo>
                      <a:pt x="8706" y="163"/>
                      <a:pt x="8315" y="304"/>
                      <a:pt x="7953" y="531"/>
                    </a:cubicBezTo>
                    <a:cubicBezTo>
                      <a:pt x="7619" y="744"/>
                      <a:pt x="7294" y="971"/>
                      <a:pt x="6954" y="1176"/>
                    </a:cubicBezTo>
                    <a:cubicBezTo>
                      <a:pt x="6658" y="1358"/>
                      <a:pt x="6340" y="1495"/>
                      <a:pt x="5989" y="1532"/>
                    </a:cubicBezTo>
                    <a:cubicBezTo>
                      <a:pt x="5516" y="1581"/>
                      <a:pt x="5041" y="1618"/>
                      <a:pt x="4571" y="1683"/>
                    </a:cubicBezTo>
                    <a:cubicBezTo>
                      <a:pt x="4172" y="1736"/>
                      <a:pt x="3769" y="1777"/>
                      <a:pt x="3394" y="1941"/>
                    </a:cubicBezTo>
                    <a:cubicBezTo>
                      <a:pt x="2582" y="2297"/>
                      <a:pt x="1931" y="2841"/>
                      <a:pt x="1451" y="3588"/>
                    </a:cubicBezTo>
                    <a:cubicBezTo>
                      <a:pt x="1003" y="4283"/>
                      <a:pt x="663" y="5028"/>
                      <a:pt x="403" y="5812"/>
                    </a:cubicBezTo>
                    <a:cubicBezTo>
                      <a:pt x="182" y="6487"/>
                      <a:pt x="23" y="7176"/>
                      <a:pt x="12" y="7892"/>
                    </a:cubicBezTo>
                    <a:cubicBezTo>
                      <a:pt x="0" y="8874"/>
                      <a:pt x="107" y="9826"/>
                      <a:pt x="618" y="10695"/>
                    </a:cubicBezTo>
                    <a:cubicBezTo>
                      <a:pt x="839" y="11074"/>
                      <a:pt x="1062" y="11448"/>
                      <a:pt x="1385" y="11749"/>
                    </a:cubicBezTo>
                    <a:cubicBezTo>
                      <a:pt x="2036" y="12346"/>
                      <a:pt x="2811" y="12684"/>
                      <a:pt x="3683" y="12805"/>
                    </a:cubicBezTo>
                    <a:cubicBezTo>
                      <a:pt x="3907" y="12836"/>
                      <a:pt x="4129" y="12849"/>
                      <a:pt x="4352" y="12849"/>
                    </a:cubicBezTo>
                    <a:cubicBezTo>
                      <a:pt x="4819" y="12849"/>
                      <a:pt x="5283" y="12790"/>
                      <a:pt x="5747" y="12713"/>
                    </a:cubicBezTo>
                    <a:cubicBezTo>
                      <a:pt x="6171" y="12641"/>
                      <a:pt x="6592" y="12569"/>
                      <a:pt x="7018" y="12498"/>
                    </a:cubicBezTo>
                    <a:cubicBezTo>
                      <a:pt x="7298" y="12449"/>
                      <a:pt x="7482" y="12242"/>
                      <a:pt x="7478" y="11956"/>
                    </a:cubicBezTo>
                    <a:cubicBezTo>
                      <a:pt x="7472" y="11659"/>
                      <a:pt x="7365" y="11411"/>
                      <a:pt x="7134" y="11209"/>
                    </a:cubicBezTo>
                    <a:cubicBezTo>
                      <a:pt x="6960" y="11055"/>
                      <a:pt x="6815" y="10873"/>
                      <a:pt x="6662" y="10699"/>
                    </a:cubicBezTo>
                    <a:cubicBezTo>
                      <a:pt x="6568" y="10595"/>
                      <a:pt x="6486" y="10476"/>
                      <a:pt x="6385" y="10378"/>
                    </a:cubicBezTo>
                    <a:cubicBezTo>
                      <a:pt x="6314" y="10309"/>
                      <a:pt x="6224" y="10249"/>
                      <a:pt x="6136" y="10208"/>
                    </a:cubicBezTo>
                    <a:cubicBezTo>
                      <a:pt x="6069" y="10179"/>
                      <a:pt x="6010" y="10165"/>
                      <a:pt x="5960" y="10165"/>
                    </a:cubicBezTo>
                    <a:cubicBezTo>
                      <a:pt x="5844" y="10165"/>
                      <a:pt x="5771" y="10243"/>
                      <a:pt x="5731" y="10405"/>
                    </a:cubicBezTo>
                    <a:cubicBezTo>
                      <a:pt x="5698" y="10536"/>
                      <a:pt x="5688" y="10675"/>
                      <a:pt x="5671" y="10810"/>
                    </a:cubicBezTo>
                    <a:cubicBezTo>
                      <a:pt x="5655" y="10963"/>
                      <a:pt x="5641" y="11115"/>
                      <a:pt x="5624" y="11268"/>
                    </a:cubicBezTo>
                    <a:cubicBezTo>
                      <a:pt x="5586" y="11562"/>
                      <a:pt x="5324" y="11852"/>
                      <a:pt x="4950" y="11852"/>
                    </a:cubicBezTo>
                    <a:cubicBezTo>
                      <a:pt x="4941" y="11852"/>
                      <a:pt x="4932" y="11852"/>
                      <a:pt x="4923" y="11851"/>
                    </a:cubicBezTo>
                    <a:cubicBezTo>
                      <a:pt x="4061" y="11814"/>
                      <a:pt x="3329" y="11485"/>
                      <a:pt x="2711" y="10900"/>
                    </a:cubicBezTo>
                    <a:cubicBezTo>
                      <a:pt x="2529" y="10728"/>
                      <a:pt x="2408" y="10517"/>
                      <a:pt x="2343" y="10278"/>
                    </a:cubicBezTo>
                    <a:cubicBezTo>
                      <a:pt x="2230" y="9867"/>
                      <a:pt x="2275" y="9468"/>
                      <a:pt x="2459" y="9085"/>
                    </a:cubicBezTo>
                    <a:cubicBezTo>
                      <a:pt x="2693" y="8604"/>
                      <a:pt x="2928" y="8128"/>
                      <a:pt x="3173" y="7653"/>
                    </a:cubicBezTo>
                    <a:cubicBezTo>
                      <a:pt x="3355" y="7303"/>
                      <a:pt x="3595" y="6996"/>
                      <a:pt x="3900" y="6741"/>
                    </a:cubicBezTo>
                    <a:cubicBezTo>
                      <a:pt x="4076" y="6593"/>
                      <a:pt x="4270" y="6471"/>
                      <a:pt x="4505" y="6452"/>
                    </a:cubicBezTo>
                    <a:cubicBezTo>
                      <a:pt x="4571" y="6448"/>
                      <a:pt x="4635" y="6446"/>
                      <a:pt x="4699" y="6446"/>
                    </a:cubicBezTo>
                    <a:cubicBezTo>
                      <a:pt x="5269" y="6446"/>
                      <a:pt x="5777" y="6621"/>
                      <a:pt x="6207" y="7033"/>
                    </a:cubicBezTo>
                    <a:cubicBezTo>
                      <a:pt x="6862" y="7657"/>
                      <a:pt x="7220" y="8445"/>
                      <a:pt x="7376" y="9314"/>
                    </a:cubicBezTo>
                    <a:cubicBezTo>
                      <a:pt x="7603" y="10573"/>
                      <a:pt x="7785" y="11841"/>
                      <a:pt x="7977" y="13110"/>
                    </a:cubicBezTo>
                    <a:cubicBezTo>
                      <a:pt x="8100" y="13930"/>
                      <a:pt x="8131" y="14757"/>
                      <a:pt x="7994" y="15581"/>
                    </a:cubicBezTo>
                    <a:cubicBezTo>
                      <a:pt x="7951" y="15851"/>
                      <a:pt x="7920" y="16121"/>
                      <a:pt x="7891" y="16389"/>
                    </a:cubicBezTo>
                    <a:cubicBezTo>
                      <a:pt x="7850" y="16743"/>
                      <a:pt x="7899" y="17075"/>
                      <a:pt x="8084" y="17390"/>
                    </a:cubicBezTo>
                    <a:cubicBezTo>
                      <a:pt x="8315" y="17776"/>
                      <a:pt x="8675" y="17971"/>
                      <a:pt x="9084" y="18104"/>
                    </a:cubicBezTo>
                    <a:cubicBezTo>
                      <a:pt x="9440" y="18221"/>
                      <a:pt x="9795" y="18271"/>
                      <a:pt x="10150" y="18271"/>
                    </a:cubicBezTo>
                    <a:cubicBezTo>
                      <a:pt x="10566" y="18271"/>
                      <a:pt x="10980" y="18202"/>
                      <a:pt x="11394" y="18087"/>
                    </a:cubicBezTo>
                    <a:cubicBezTo>
                      <a:pt x="11977" y="17928"/>
                      <a:pt x="12525" y="17694"/>
                      <a:pt x="13043" y="17379"/>
                    </a:cubicBezTo>
                    <a:cubicBezTo>
                      <a:pt x="13200" y="17283"/>
                      <a:pt x="13374" y="17203"/>
                      <a:pt x="13513" y="17081"/>
                    </a:cubicBezTo>
                    <a:cubicBezTo>
                      <a:pt x="13777" y="16845"/>
                      <a:pt x="13880" y="16528"/>
                      <a:pt x="13904" y="16183"/>
                    </a:cubicBezTo>
                    <a:cubicBezTo>
                      <a:pt x="13931" y="15847"/>
                      <a:pt x="13863" y="15524"/>
                      <a:pt x="13732" y="15219"/>
                    </a:cubicBezTo>
                    <a:cubicBezTo>
                      <a:pt x="13538" y="14771"/>
                      <a:pt x="13344" y="14321"/>
                      <a:pt x="13102" y="13901"/>
                    </a:cubicBezTo>
                    <a:cubicBezTo>
                      <a:pt x="12560" y="12966"/>
                      <a:pt x="11989" y="12046"/>
                      <a:pt x="11431" y="11119"/>
                    </a:cubicBezTo>
                    <a:cubicBezTo>
                      <a:pt x="11019" y="10454"/>
                      <a:pt x="10651" y="9779"/>
                      <a:pt x="10385" y="9050"/>
                    </a:cubicBezTo>
                    <a:cubicBezTo>
                      <a:pt x="10314" y="8854"/>
                      <a:pt x="10232" y="8660"/>
                      <a:pt x="10172" y="8457"/>
                    </a:cubicBezTo>
                    <a:cubicBezTo>
                      <a:pt x="10029" y="7978"/>
                      <a:pt x="9947" y="7496"/>
                      <a:pt x="10068" y="6998"/>
                    </a:cubicBezTo>
                    <a:cubicBezTo>
                      <a:pt x="10170" y="6575"/>
                      <a:pt x="10273" y="6153"/>
                      <a:pt x="10508" y="5775"/>
                    </a:cubicBezTo>
                    <a:cubicBezTo>
                      <a:pt x="10702" y="5460"/>
                      <a:pt x="10907" y="5155"/>
                      <a:pt x="11179" y="4901"/>
                    </a:cubicBezTo>
                    <a:cubicBezTo>
                      <a:pt x="11419" y="4678"/>
                      <a:pt x="11696" y="4571"/>
                      <a:pt x="12006" y="4571"/>
                    </a:cubicBezTo>
                    <a:cubicBezTo>
                      <a:pt x="12068" y="4571"/>
                      <a:pt x="12131" y="4576"/>
                      <a:pt x="12196" y="4584"/>
                    </a:cubicBezTo>
                    <a:cubicBezTo>
                      <a:pt x="12270" y="4594"/>
                      <a:pt x="12341" y="4609"/>
                      <a:pt x="12413" y="4625"/>
                    </a:cubicBezTo>
                    <a:cubicBezTo>
                      <a:pt x="13166" y="4799"/>
                      <a:pt x="13784" y="5208"/>
                      <a:pt x="14350" y="5714"/>
                    </a:cubicBezTo>
                    <a:cubicBezTo>
                      <a:pt x="14712" y="6041"/>
                      <a:pt x="14837" y="6454"/>
                      <a:pt x="14751" y="6931"/>
                    </a:cubicBezTo>
                    <a:cubicBezTo>
                      <a:pt x="14700" y="7213"/>
                      <a:pt x="14649" y="7504"/>
                      <a:pt x="14561" y="7774"/>
                    </a:cubicBezTo>
                    <a:cubicBezTo>
                      <a:pt x="14485" y="8015"/>
                      <a:pt x="14381" y="8255"/>
                      <a:pt x="14242" y="8465"/>
                    </a:cubicBezTo>
                    <a:cubicBezTo>
                      <a:pt x="14070" y="8731"/>
                      <a:pt x="13856" y="8862"/>
                      <a:pt x="13614" y="8862"/>
                    </a:cubicBezTo>
                    <a:cubicBezTo>
                      <a:pt x="13462" y="8862"/>
                      <a:pt x="13298" y="8810"/>
                      <a:pt x="13127" y="8707"/>
                    </a:cubicBezTo>
                    <a:cubicBezTo>
                      <a:pt x="13020" y="8643"/>
                      <a:pt x="12922" y="8561"/>
                      <a:pt x="12818" y="8498"/>
                    </a:cubicBezTo>
                    <a:cubicBezTo>
                      <a:pt x="12718" y="8437"/>
                      <a:pt x="12613" y="8365"/>
                      <a:pt x="12501" y="8336"/>
                    </a:cubicBezTo>
                    <a:cubicBezTo>
                      <a:pt x="12422" y="8317"/>
                      <a:pt x="12348" y="8308"/>
                      <a:pt x="12279" y="8308"/>
                    </a:cubicBezTo>
                    <a:cubicBezTo>
                      <a:pt x="12010" y="8308"/>
                      <a:pt x="11828" y="8458"/>
                      <a:pt x="11764" y="8774"/>
                    </a:cubicBezTo>
                    <a:cubicBezTo>
                      <a:pt x="11738" y="8895"/>
                      <a:pt x="11731" y="9022"/>
                      <a:pt x="11738" y="9145"/>
                    </a:cubicBezTo>
                    <a:cubicBezTo>
                      <a:pt x="11752" y="9355"/>
                      <a:pt x="11783" y="9562"/>
                      <a:pt x="11805" y="9771"/>
                    </a:cubicBezTo>
                    <a:cubicBezTo>
                      <a:pt x="11828" y="9975"/>
                      <a:pt x="11803" y="10157"/>
                      <a:pt x="11662" y="10329"/>
                    </a:cubicBezTo>
                    <a:cubicBezTo>
                      <a:pt x="11523" y="10495"/>
                      <a:pt x="11506" y="10687"/>
                      <a:pt x="11641" y="10879"/>
                    </a:cubicBezTo>
                    <a:cubicBezTo>
                      <a:pt x="11701" y="10961"/>
                      <a:pt x="11744" y="11055"/>
                      <a:pt x="11803" y="11139"/>
                    </a:cubicBezTo>
                    <a:cubicBezTo>
                      <a:pt x="11912" y="11299"/>
                      <a:pt x="12038" y="11377"/>
                      <a:pt x="12183" y="11377"/>
                    </a:cubicBezTo>
                    <a:cubicBezTo>
                      <a:pt x="12269" y="11377"/>
                      <a:pt x="12363" y="11350"/>
                      <a:pt x="12464" y="11295"/>
                    </a:cubicBezTo>
                    <a:cubicBezTo>
                      <a:pt x="12842" y="11088"/>
                      <a:pt x="13219" y="10882"/>
                      <a:pt x="13603" y="10679"/>
                    </a:cubicBezTo>
                    <a:cubicBezTo>
                      <a:pt x="13933" y="10505"/>
                      <a:pt x="14232" y="10292"/>
                      <a:pt x="14455" y="9992"/>
                    </a:cubicBezTo>
                    <a:cubicBezTo>
                      <a:pt x="14602" y="9789"/>
                      <a:pt x="14745" y="9586"/>
                      <a:pt x="14884" y="9378"/>
                    </a:cubicBezTo>
                    <a:cubicBezTo>
                      <a:pt x="15308" y="8742"/>
                      <a:pt x="15653" y="8066"/>
                      <a:pt x="15840" y="7320"/>
                    </a:cubicBezTo>
                    <a:cubicBezTo>
                      <a:pt x="16034" y="6538"/>
                      <a:pt x="16116" y="5754"/>
                      <a:pt x="15897" y="4963"/>
                    </a:cubicBezTo>
                    <a:cubicBezTo>
                      <a:pt x="15766" y="4498"/>
                      <a:pt x="15582" y="4052"/>
                      <a:pt x="15357" y="3627"/>
                    </a:cubicBezTo>
                    <a:cubicBezTo>
                      <a:pt x="14956" y="2864"/>
                      <a:pt x="14438" y="2190"/>
                      <a:pt x="13804" y="1611"/>
                    </a:cubicBezTo>
                    <a:cubicBezTo>
                      <a:pt x="13501" y="1335"/>
                      <a:pt x="13155" y="1102"/>
                      <a:pt x="12830" y="848"/>
                    </a:cubicBezTo>
                    <a:cubicBezTo>
                      <a:pt x="12400" y="519"/>
                      <a:pt x="11920" y="296"/>
                      <a:pt x="11404" y="153"/>
                    </a:cubicBezTo>
                    <a:cubicBezTo>
                      <a:pt x="11161" y="83"/>
                      <a:pt x="10905" y="42"/>
                      <a:pt x="10651" y="20"/>
                    </a:cubicBezTo>
                    <a:cubicBezTo>
                      <a:pt x="10520" y="7"/>
                      <a:pt x="10388" y="1"/>
                      <a:pt x="102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3924325" y="4765900"/>
                <a:ext cx="86050" cy="87325"/>
              </a:xfrm>
              <a:custGeom>
                <a:rect b="b" l="l" r="r" t="t"/>
                <a:pathLst>
                  <a:path extrusionOk="0" h="3493" w="3442">
                    <a:moveTo>
                      <a:pt x="578" y="1"/>
                    </a:moveTo>
                    <a:cubicBezTo>
                      <a:pt x="333" y="1"/>
                      <a:pt x="69" y="216"/>
                      <a:pt x="21" y="456"/>
                    </a:cubicBezTo>
                    <a:cubicBezTo>
                      <a:pt x="1" y="557"/>
                      <a:pt x="11" y="681"/>
                      <a:pt x="156" y="753"/>
                    </a:cubicBezTo>
                    <a:cubicBezTo>
                      <a:pt x="291" y="823"/>
                      <a:pt x="428" y="896"/>
                      <a:pt x="553" y="982"/>
                    </a:cubicBezTo>
                    <a:cubicBezTo>
                      <a:pt x="1247" y="1442"/>
                      <a:pt x="1854" y="1997"/>
                      <a:pt x="2409" y="2613"/>
                    </a:cubicBezTo>
                    <a:cubicBezTo>
                      <a:pt x="2489" y="2701"/>
                      <a:pt x="2572" y="2793"/>
                      <a:pt x="2675" y="2846"/>
                    </a:cubicBezTo>
                    <a:cubicBezTo>
                      <a:pt x="2926" y="2981"/>
                      <a:pt x="3119" y="3175"/>
                      <a:pt x="3288" y="3398"/>
                    </a:cubicBezTo>
                    <a:cubicBezTo>
                      <a:pt x="3317" y="3433"/>
                      <a:pt x="3356" y="3462"/>
                      <a:pt x="3391" y="3492"/>
                    </a:cubicBezTo>
                    <a:cubicBezTo>
                      <a:pt x="3409" y="3480"/>
                      <a:pt x="3428" y="3468"/>
                      <a:pt x="3442" y="3454"/>
                    </a:cubicBezTo>
                    <a:cubicBezTo>
                      <a:pt x="3426" y="3402"/>
                      <a:pt x="3411" y="3349"/>
                      <a:pt x="3387" y="3304"/>
                    </a:cubicBezTo>
                    <a:cubicBezTo>
                      <a:pt x="3227" y="3001"/>
                      <a:pt x="3080" y="2697"/>
                      <a:pt x="2910" y="2404"/>
                    </a:cubicBezTo>
                    <a:cubicBezTo>
                      <a:pt x="2390" y="1506"/>
                      <a:pt x="1709" y="749"/>
                      <a:pt x="887" y="115"/>
                    </a:cubicBezTo>
                    <a:cubicBezTo>
                      <a:pt x="815" y="57"/>
                      <a:pt x="721" y="14"/>
                      <a:pt x="631" y="4"/>
                    </a:cubicBezTo>
                    <a:cubicBezTo>
                      <a:pt x="613" y="2"/>
                      <a:pt x="596" y="1"/>
                      <a:pt x="578"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3898200" y="4821625"/>
                <a:ext cx="70750" cy="40350"/>
              </a:xfrm>
              <a:custGeom>
                <a:rect b="b" l="l" r="r" t="t"/>
                <a:pathLst>
                  <a:path extrusionOk="0" h="1614" w="2830">
                    <a:moveTo>
                      <a:pt x="343" y="1"/>
                    </a:moveTo>
                    <a:cubicBezTo>
                      <a:pt x="213" y="1"/>
                      <a:pt x="100" y="88"/>
                      <a:pt x="68" y="220"/>
                    </a:cubicBezTo>
                    <a:cubicBezTo>
                      <a:pt x="8" y="451"/>
                      <a:pt x="0" y="682"/>
                      <a:pt x="96" y="918"/>
                    </a:cubicBezTo>
                    <a:cubicBezTo>
                      <a:pt x="190" y="1167"/>
                      <a:pt x="270" y="1229"/>
                      <a:pt x="549" y="1270"/>
                    </a:cubicBezTo>
                    <a:cubicBezTo>
                      <a:pt x="567" y="1272"/>
                      <a:pt x="583" y="1274"/>
                      <a:pt x="600" y="1276"/>
                    </a:cubicBezTo>
                    <a:cubicBezTo>
                      <a:pt x="1269" y="1331"/>
                      <a:pt x="1936" y="1376"/>
                      <a:pt x="2574" y="1601"/>
                    </a:cubicBezTo>
                    <a:cubicBezTo>
                      <a:pt x="2596" y="1609"/>
                      <a:pt x="2623" y="1613"/>
                      <a:pt x="2651" y="1613"/>
                    </a:cubicBezTo>
                    <a:cubicBezTo>
                      <a:pt x="2693" y="1613"/>
                      <a:pt x="2736" y="1603"/>
                      <a:pt x="2762" y="1581"/>
                    </a:cubicBezTo>
                    <a:cubicBezTo>
                      <a:pt x="2830" y="1525"/>
                      <a:pt x="2830" y="1431"/>
                      <a:pt x="2797" y="1345"/>
                    </a:cubicBezTo>
                    <a:cubicBezTo>
                      <a:pt x="2746" y="1208"/>
                      <a:pt x="2652" y="1102"/>
                      <a:pt x="2539" y="1016"/>
                    </a:cubicBezTo>
                    <a:cubicBezTo>
                      <a:pt x="1905" y="527"/>
                      <a:pt x="1193" y="200"/>
                      <a:pt x="422" y="11"/>
                    </a:cubicBezTo>
                    <a:cubicBezTo>
                      <a:pt x="395" y="4"/>
                      <a:pt x="369" y="1"/>
                      <a:pt x="343"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4108000" y="4711250"/>
                <a:ext cx="35875" cy="130100"/>
              </a:xfrm>
              <a:custGeom>
                <a:rect b="b" l="l" r="r" t="t"/>
                <a:pathLst>
                  <a:path extrusionOk="0" h="5204" w="1435">
                    <a:moveTo>
                      <a:pt x="1182" y="1"/>
                    </a:moveTo>
                    <a:cubicBezTo>
                      <a:pt x="1131" y="1"/>
                      <a:pt x="1076" y="20"/>
                      <a:pt x="1028" y="40"/>
                    </a:cubicBezTo>
                    <a:cubicBezTo>
                      <a:pt x="858" y="114"/>
                      <a:pt x="756" y="244"/>
                      <a:pt x="684" y="418"/>
                    </a:cubicBezTo>
                    <a:cubicBezTo>
                      <a:pt x="213" y="1605"/>
                      <a:pt x="1" y="2837"/>
                      <a:pt x="19" y="4109"/>
                    </a:cubicBezTo>
                    <a:cubicBezTo>
                      <a:pt x="21" y="4369"/>
                      <a:pt x="60" y="4627"/>
                      <a:pt x="82" y="4893"/>
                    </a:cubicBezTo>
                    <a:cubicBezTo>
                      <a:pt x="150" y="4981"/>
                      <a:pt x="203" y="5077"/>
                      <a:pt x="283" y="5144"/>
                    </a:cubicBezTo>
                    <a:cubicBezTo>
                      <a:pt x="326" y="5179"/>
                      <a:pt x="397" y="5204"/>
                      <a:pt x="457" y="5204"/>
                    </a:cubicBezTo>
                    <a:cubicBezTo>
                      <a:pt x="470" y="5204"/>
                      <a:pt x="484" y="5202"/>
                      <a:pt x="496" y="5200"/>
                    </a:cubicBezTo>
                    <a:cubicBezTo>
                      <a:pt x="590" y="5179"/>
                      <a:pt x="584" y="5077"/>
                      <a:pt x="578" y="4999"/>
                    </a:cubicBezTo>
                    <a:cubicBezTo>
                      <a:pt x="563" y="4817"/>
                      <a:pt x="547" y="4635"/>
                      <a:pt x="516" y="4459"/>
                    </a:cubicBezTo>
                    <a:cubicBezTo>
                      <a:pt x="449" y="4091"/>
                      <a:pt x="412" y="3721"/>
                      <a:pt x="436" y="3344"/>
                    </a:cubicBezTo>
                    <a:cubicBezTo>
                      <a:pt x="502" y="2305"/>
                      <a:pt x="817" y="1343"/>
                      <a:pt x="1314" y="437"/>
                    </a:cubicBezTo>
                    <a:cubicBezTo>
                      <a:pt x="1345" y="382"/>
                      <a:pt x="1373" y="326"/>
                      <a:pt x="1390" y="265"/>
                    </a:cubicBezTo>
                    <a:cubicBezTo>
                      <a:pt x="1435" y="91"/>
                      <a:pt x="1369" y="3"/>
                      <a:pt x="1189" y="1"/>
                    </a:cubicBezTo>
                    <a:cubicBezTo>
                      <a:pt x="1187" y="1"/>
                      <a:pt x="1184" y="1"/>
                      <a:pt x="1182"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3906525" y="4791325"/>
                <a:ext cx="71275" cy="51600"/>
              </a:xfrm>
              <a:custGeom>
                <a:rect b="b" l="l" r="r" t="t"/>
                <a:pathLst>
                  <a:path extrusionOk="0" h="2064" w="2851">
                    <a:moveTo>
                      <a:pt x="646" y="0"/>
                    </a:moveTo>
                    <a:cubicBezTo>
                      <a:pt x="588" y="0"/>
                      <a:pt x="526" y="10"/>
                      <a:pt x="457" y="33"/>
                    </a:cubicBezTo>
                    <a:cubicBezTo>
                      <a:pt x="422" y="63"/>
                      <a:pt x="348" y="104"/>
                      <a:pt x="312" y="170"/>
                    </a:cubicBezTo>
                    <a:cubicBezTo>
                      <a:pt x="211" y="348"/>
                      <a:pt x="128" y="534"/>
                      <a:pt x="40" y="718"/>
                    </a:cubicBezTo>
                    <a:cubicBezTo>
                      <a:pt x="1" y="798"/>
                      <a:pt x="21" y="867"/>
                      <a:pt x="101" y="906"/>
                    </a:cubicBezTo>
                    <a:cubicBezTo>
                      <a:pt x="195" y="953"/>
                      <a:pt x="293" y="1002"/>
                      <a:pt x="396" y="1031"/>
                    </a:cubicBezTo>
                    <a:cubicBezTo>
                      <a:pt x="821" y="1152"/>
                      <a:pt x="1238" y="1297"/>
                      <a:pt x="1623" y="1526"/>
                    </a:cubicBezTo>
                    <a:cubicBezTo>
                      <a:pt x="1873" y="1678"/>
                      <a:pt x="2118" y="1841"/>
                      <a:pt x="2366" y="1999"/>
                    </a:cubicBezTo>
                    <a:cubicBezTo>
                      <a:pt x="2417" y="2032"/>
                      <a:pt x="2465" y="2064"/>
                      <a:pt x="2521" y="2064"/>
                    </a:cubicBezTo>
                    <a:cubicBezTo>
                      <a:pt x="2542" y="2064"/>
                      <a:pt x="2563" y="2060"/>
                      <a:pt x="2587" y="2050"/>
                    </a:cubicBezTo>
                    <a:cubicBezTo>
                      <a:pt x="2793" y="1962"/>
                      <a:pt x="2851" y="1723"/>
                      <a:pt x="2697" y="1563"/>
                    </a:cubicBezTo>
                    <a:cubicBezTo>
                      <a:pt x="2556" y="1414"/>
                      <a:pt x="2411" y="1270"/>
                      <a:pt x="2259" y="1133"/>
                    </a:cubicBezTo>
                    <a:cubicBezTo>
                      <a:pt x="1846" y="747"/>
                      <a:pt x="1414" y="378"/>
                      <a:pt x="927" y="86"/>
                    </a:cubicBezTo>
                    <a:cubicBezTo>
                      <a:pt x="839" y="32"/>
                      <a:pt x="749" y="0"/>
                      <a:pt x="64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4126625" y="4717025"/>
                <a:ext cx="46250" cy="75075"/>
              </a:xfrm>
              <a:custGeom>
                <a:rect b="b" l="l" r="r" t="t"/>
                <a:pathLst>
                  <a:path extrusionOk="0" h="3003" w="1850">
                    <a:moveTo>
                      <a:pt x="1155" y="1"/>
                    </a:moveTo>
                    <a:cubicBezTo>
                      <a:pt x="1065" y="1"/>
                      <a:pt x="989" y="49"/>
                      <a:pt x="921" y="140"/>
                    </a:cubicBezTo>
                    <a:cubicBezTo>
                      <a:pt x="890" y="181"/>
                      <a:pt x="862" y="226"/>
                      <a:pt x="839" y="269"/>
                    </a:cubicBezTo>
                    <a:cubicBezTo>
                      <a:pt x="434" y="1038"/>
                      <a:pt x="133" y="1843"/>
                      <a:pt x="13" y="2706"/>
                    </a:cubicBezTo>
                    <a:cubicBezTo>
                      <a:pt x="4" y="2757"/>
                      <a:pt x="0" y="2808"/>
                      <a:pt x="4" y="2859"/>
                    </a:cubicBezTo>
                    <a:cubicBezTo>
                      <a:pt x="15" y="2954"/>
                      <a:pt x="50" y="3003"/>
                      <a:pt x="125" y="3003"/>
                    </a:cubicBezTo>
                    <a:cubicBezTo>
                      <a:pt x="161" y="3003"/>
                      <a:pt x="207" y="2991"/>
                      <a:pt x="264" y="2968"/>
                    </a:cubicBezTo>
                    <a:cubicBezTo>
                      <a:pt x="418" y="2931"/>
                      <a:pt x="526" y="2784"/>
                      <a:pt x="602" y="2604"/>
                    </a:cubicBezTo>
                    <a:cubicBezTo>
                      <a:pt x="813" y="2088"/>
                      <a:pt x="1076" y="1599"/>
                      <a:pt x="1375" y="1129"/>
                    </a:cubicBezTo>
                    <a:cubicBezTo>
                      <a:pt x="1492" y="946"/>
                      <a:pt x="1621" y="773"/>
                      <a:pt x="1741" y="597"/>
                    </a:cubicBezTo>
                    <a:cubicBezTo>
                      <a:pt x="1850" y="441"/>
                      <a:pt x="1836" y="349"/>
                      <a:pt x="1678" y="247"/>
                    </a:cubicBezTo>
                    <a:cubicBezTo>
                      <a:pt x="1555" y="167"/>
                      <a:pt x="1424" y="95"/>
                      <a:pt x="1291" y="34"/>
                    </a:cubicBezTo>
                    <a:cubicBezTo>
                      <a:pt x="1242" y="12"/>
                      <a:pt x="1197" y="1"/>
                      <a:pt x="1155"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4148200" y="4733250"/>
                <a:ext cx="49025" cy="58700"/>
              </a:xfrm>
              <a:custGeom>
                <a:rect b="b" l="l" r="r" t="t"/>
                <a:pathLst>
                  <a:path extrusionOk="0" h="2348" w="1961">
                    <a:moveTo>
                      <a:pt x="1316" y="0"/>
                    </a:moveTo>
                    <a:cubicBezTo>
                      <a:pt x="1241" y="0"/>
                      <a:pt x="1169" y="42"/>
                      <a:pt x="1091" y="126"/>
                    </a:cubicBezTo>
                    <a:cubicBezTo>
                      <a:pt x="1054" y="164"/>
                      <a:pt x="1028" y="205"/>
                      <a:pt x="999" y="246"/>
                    </a:cubicBezTo>
                    <a:cubicBezTo>
                      <a:pt x="647" y="756"/>
                      <a:pt x="357" y="1300"/>
                      <a:pt x="85" y="1858"/>
                    </a:cubicBezTo>
                    <a:cubicBezTo>
                      <a:pt x="1" y="2032"/>
                      <a:pt x="25" y="2223"/>
                      <a:pt x="128" y="2292"/>
                    </a:cubicBezTo>
                    <a:cubicBezTo>
                      <a:pt x="180" y="2329"/>
                      <a:pt x="236" y="2348"/>
                      <a:pt x="295" y="2348"/>
                    </a:cubicBezTo>
                    <a:cubicBezTo>
                      <a:pt x="386" y="2348"/>
                      <a:pt x="484" y="2302"/>
                      <a:pt x="584" y="2208"/>
                    </a:cubicBezTo>
                    <a:cubicBezTo>
                      <a:pt x="590" y="2202"/>
                      <a:pt x="592" y="2198"/>
                      <a:pt x="596" y="2196"/>
                    </a:cubicBezTo>
                    <a:cubicBezTo>
                      <a:pt x="970" y="1850"/>
                      <a:pt x="1343" y="1502"/>
                      <a:pt x="1717" y="1157"/>
                    </a:cubicBezTo>
                    <a:cubicBezTo>
                      <a:pt x="1918" y="975"/>
                      <a:pt x="1961" y="825"/>
                      <a:pt x="1875" y="582"/>
                    </a:cubicBezTo>
                    <a:cubicBezTo>
                      <a:pt x="1809" y="387"/>
                      <a:pt x="1678" y="238"/>
                      <a:pt x="1531" y="105"/>
                    </a:cubicBezTo>
                    <a:cubicBezTo>
                      <a:pt x="1453" y="35"/>
                      <a:pt x="1383" y="0"/>
                      <a:pt x="131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3948675" y="4756925"/>
                <a:ext cx="64775" cy="79875"/>
              </a:xfrm>
              <a:custGeom>
                <a:rect b="b" l="l" r="r" t="t"/>
                <a:pathLst>
                  <a:path extrusionOk="0" h="3195" w="2591">
                    <a:moveTo>
                      <a:pt x="131" y="0"/>
                    </a:moveTo>
                    <a:cubicBezTo>
                      <a:pt x="90" y="0"/>
                      <a:pt x="32" y="24"/>
                      <a:pt x="19" y="52"/>
                    </a:cubicBezTo>
                    <a:cubicBezTo>
                      <a:pt x="1" y="85"/>
                      <a:pt x="21" y="150"/>
                      <a:pt x="48" y="187"/>
                    </a:cubicBezTo>
                    <a:cubicBezTo>
                      <a:pt x="84" y="240"/>
                      <a:pt x="144" y="281"/>
                      <a:pt x="197" y="322"/>
                    </a:cubicBezTo>
                    <a:cubicBezTo>
                      <a:pt x="1050" y="995"/>
                      <a:pt x="1746" y="1797"/>
                      <a:pt x="2280" y="2745"/>
                    </a:cubicBezTo>
                    <a:cubicBezTo>
                      <a:pt x="2366" y="2892"/>
                      <a:pt x="2454" y="3043"/>
                      <a:pt x="2542" y="3195"/>
                    </a:cubicBezTo>
                    <a:cubicBezTo>
                      <a:pt x="2558" y="3189"/>
                      <a:pt x="2572" y="3184"/>
                      <a:pt x="2587" y="3182"/>
                    </a:cubicBezTo>
                    <a:cubicBezTo>
                      <a:pt x="2587" y="3137"/>
                      <a:pt x="2591" y="3097"/>
                      <a:pt x="2582" y="3056"/>
                    </a:cubicBezTo>
                    <a:cubicBezTo>
                      <a:pt x="2517" y="2622"/>
                      <a:pt x="2398" y="2204"/>
                      <a:pt x="2241" y="1795"/>
                    </a:cubicBezTo>
                    <a:cubicBezTo>
                      <a:pt x="2055" y="1310"/>
                      <a:pt x="1774" y="891"/>
                      <a:pt x="1404" y="529"/>
                    </a:cubicBezTo>
                    <a:cubicBezTo>
                      <a:pt x="1052" y="189"/>
                      <a:pt x="614" y="54"/>
                      <a:pt x="144" y="1"/>
                    </a:cubicBezTo>
                    <a:cubicBezTo>
                      <a:pt x="140" y="0"/>
                      <a:pt x="135" y="0"/>
                      <a:pt x="131"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4090675" y="4721100"/>
                <a:ext cx="27225" cy="83950"/>
              </a:xfrm>
              <a:custGeom>
                <a:rect b="b" l="l" r="r" t="t"/>
                <a:pathLst>
                  <a:path extrusionOk="0" h="3358" w="1089">
                    <a:moveTo>
                      <a:pt x="1049" y="0"/>
                    </a:moveTo>
                    <a:cubicBezTo>
                      <a:pt x="964" y="0"/>
                      <a:pt x="925" y="58"/>
                      <a:pt x="894" y="108"/>
                    </a:cubicBezTo>
                    <a:cubicBezTo>
                      <a:pt x="716" y="382"/>
                      <a:pt x="522" y="650"/>
                      <a:pt x="376" y="943"/>
                    </a:cubicBezTo>
                    <a:cubicBezTo>
                      <a:pt x="14" y="1669"/>
                      <a:pt x="0" y="2420"/>
                      <a:pt x="266" y="3183"/>
                    </a:cubicBezTo>
                    <a:cubicBezTo>
                      <a:pt x="293" y="3257"/>
                      <a:pt x="327" y="3331"/>
                      <a:pt x="442" y="3357"/>
                    </a:cubicBezTo>
                    <a:cubicBezTo>
                      <a:pt x="469" y="2197"/>
                      <a:pt x="671" y="1080"/>
                      <a:pt x="1088" y="4"/>
                    </a:cubicBezTo>
                    <a:cubicBezTo>
                      <a:pt x="1074" y="1"/>
                      <a:pt x="1061" y="0"/>
                      <a:pt x="104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3914550" y="4860300"/>
                <a:ext cx="49950" cy="17275"/>
              </a:xfrm>
              <a:custGeom>
                <a:rect b="b" l="l" r="r" t="t"/>
                <a:pathLst>
                  <a:path extrusionOk="0" h="691" w="1998">
                    <a:moveTo>
                      <a:pt x="23" y="1"/>
                    </a:moveTo>
                    <a:cubicBezTo>
                      <a:pt x="15" y="13"/>
                      <a:pt x="7" y="25"/>
                      <a:pt x="1" y="36"/>
                    </a:cubicBezTo>
                    <a:cubicBezTo>
                      <a:pt x="38" y="77"/>
                      <a:pt x="73" y="124"/>
                      <a:pt x="115" y="156"/>
                    </a:cubicBezTo>
                    <a:cubicBezTo>
                      <a:pt x="355" y="330"/>
                      <a:pt x="619" y="463"/>
                      <a:pt x="901" y="555"/>
                    </a:cubicBezTo>
                    <a:cubicBezTo>
                      <a:pt x="1168" y="645"/>
                      <a:pt x="1441" y="690"/>
                      <a:pt x="1721" y="690"/>
                    </a:cubicBezTo>
                    <a:cubicBezTo>
                      <a:pt x="1754" y="690"/>
                      <a:pt x="1788" y="690"/>
                      <a:pt x="1822" y="688"/>
                    </a:cubicBezTo>
                    <a:cubicBezTo>
                      <a:pt x="1914" y="684"/>
                      <a:pt x="1992" y="643"/>
                      <a:pt x="1996" y="563"/>
                    </a:cubicBezTo>
                    <a:cubicBezTo>
                      <a:pt x="1998" y="496"/>
                      <a:pt x="1938" y="424"/>
                      <a:pt x="1893" y="367"/>
                    </a:cubicBezTo>
                    <a:cubicBezTo>
                      <a:pt x="1867" y="336"/>
                      <a:pt x="1812" y="330"/>
                      <a:pt x="1771" y="316"/>
                    </a:cubicBezTo>
                    <a:cubicBezTo>
                      <a:pt x="1351" y="162"/>
                      <a:pt x="913" y="101"/>
                      <a:pt x="474" y="54"/>
                    </a:cubicBezTo>
                    <a:cubicBezTo>
                      <a:pt x="322" y="36"/>
                      <a:pt x="171" y="15"/>
                      <a:pt x="23"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4164925" y="4770800"/>
                <a:ext cx="29075" cy="32000"/>
              </a:xfrm>
              <a:custGeom>
                <a:rect b="b" l="l" r="r" t="t"/>
                <a:pathLst>
                  <a:path extrusionOk="0" h="1280" w="1163">
                    <a:moveTo>
                      <a:pt x="1128" y="0"/>
                    </a:moveTo>
                    <a:cubicBezTo>
                      <a:pt x="1071" y="33"/>
                      <a:pt x="1009" y="56"/>
                      <a:pt x="962" y="97"/>
                    </a:cubicBezTo>
                    <a:cubicBezTo>
                      <a:pt x="833" y="207"/>
                      <a:pt x="707" y="320"/>
                      <a:pt x="586" y="438"/>
                    </a:cubicBezTo>
                    <a:cubicBezTo>
                      <a:pt x="434" y="584"/>
                      <a:pt x="283" y="727"/>
                      <a:pt x="146" y="882"/>
                    </a:cubicBezTo>
                    <a:cubicBezTo>
                      <a:pt x="1" y="1046"/>
                      <a:pt x="58" y="1208"/>
                      <a:pt x="271" y="1263"/>
                    </a:cubicBezTo>
                    <a:cubicBezTo>
                      <a:pt x="312" y="1274"/>
                      <a:pt x="351" y="1279"/>
                      <a:pt x="388" y="1279"/>
                    </a:cubicBezTo>
                    <a:cubicBezTo>
                      <a:pt x="516" y="1279"/>
                      <a:pt x="621" y="1217"/>
                      <a:pt x="709" y="1113"/>
                    </a:cubicBezTo>
                    <a:cubicBezTo>
                      <a:pt x="968" y="802"/>
                      <a:pt x="1095" y="432"/>
                      <a:pt x="1163" y="41"/>
                    </a:cubicBezTo>
                    <a:cubicBezTo>
                      <a:pt x="1151" y="29"/>
                      <a:pt x="1140" y="13"/>
                      <a:pt x="1128"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3824550" y="4581400"/>
                <a:ext cx="421875" cy="472800"/>
              </a:xfrm>
              <a:custGeom>
                <a:rect b="b" l="l" r="r" t="t"/>
                <a:pathLst>
                  <a:path extrusionOk="0" h="18912" w="16875">
                    <a:moveTo>
                      <a:pt x="14262" y="6074"/>
                    </a:moveTo>
                    <a:cubicBezTo>
                      <a:pt x="14329" y="6074"/>
                      <a:pt x="14399" y="6109"/>
                      <a:pt x="14477" y="6179"/>
                    </a:cubicBezTo>
                    <a:cubicBezTo>
                      <a:pt x="14624" y="6312"/>
                      <a:pt x="14755" y="6461"/>
                      <a:pt x="14821" y="6656"/>
                    </a:cubicBezTo>
                    <a:cubicBezTo>
                      <a:pt x="14907" y="6899"/>
                      <a:pt x="14864" y="7049"/>
                      <a:pt x="14663" y="7231"/>
                    </a:cubicBezTo>
                    <a:cubicBezTo>
                      <a:pt x="14289" y="7576"/>
                      <a:pt x="13916" y="7924"/>
                      <a:pt x="13542" y="8270"/>
                    </a:cubicBezTo>
                    <a:cubicBezTo>
                      <a:pt x="13538" y="8272"/>
                      <a:pt x="13536" y="8276"/>
                      <a:pt x="13530" y="8282"/>
                    </a:cubicBezTo>
                    <a:cubicBezTo>
                      <a:pt x="13430" y="8376"/>
                      <a:pt x="13332" y="8422"/>
                      <a:pt x="13241" y="8422"/>
                    </a:cubicBezTo>
                    <a:cubicBezTo>
                      <a:pt x="13182" y="8422"/>
                      <a:pt x="13126" y="8403"/>
                      <a:pt x="13074" y="8366"/>
                    </a:cubicBezTo>
                    <a:cubicBezTo>
                      <a:pt x="12971" y="8297"/>
                      <a:pt x="12947" y="8106"/>
                      <a:pt x="13031" y="7932"/>
                    </a:cubicBezTo>
                    <a:cubicBezTo>
                      <a:pt x="13303" y="7374"/>
                      <a:pt x="13593" y="6830"/>
                      <a:pt x="13945" y="6320"/>
                    </a:cubicBezTo>
                    <a:cubicBezTo>
                      <a:pt x="13974" y="6279"/>
                      <a:pt x="14000" y="6238"/>
                      <a:pt x="14037" y="6200"/>
                    </a:cubicBezTo>
                    <a:cubicBezTo>
                      <a:pt x="14115" y="6116"/>
                      <a:pt x="14187" y="6074"/>
                      <a:pt x="14262" y="6074"/>
                    </a:cubicBezTo>
                    <a:close/>
                    <a:moveTo>
                      <a:pt x="13238" y="5426"/>
                    </a:moveTo>
                    <a:cubicBezTo>
                      <a:pt x="13280" y="5426"/>
                      <a:pt x="13325" y="5437"/>
                      <a:pt x="13374" y="5459"/>
                    </a:cubicBezTo>
                    <a:cubicBezTo>
                      <a:pt x="13507" y="5520"/>
                      <a:pt x="13638" y="5592"/>
                      <a:pt x="13761" y="5672"/>
                    </a:cubicBezTo>
                    <a:cubicBezTo>
                      <a:pt x="13919" y="5774"/>
                      <a:pt x="13933" y="5866"/>
                      <a:pt x="13824" y="6022"/>
                    </a:cubicBezTo>
                    <a:cubicBezTo>
                      <a:pt x="13704" y="6198"/>
                      <a:pt x="13575" y="6371"/>
                      <a:pt x="13458" y="6554"/>
                    </a:cubicBezTo>
                    <a:cubicBezTo>
                      <a:pt x="13159" y="7024"/>
                      <a:pt x="12896" y="7513"/>
                      <a:pt x="12685" y="8029"/>
                    </a:cubicBezTo>
                    <a:cubicBezTo>
                      <a:pt x="12609" y="8209"/>
                      <a:pt x="12501" y="8356"/>
                      <a:pt x="12347" y="8393"/>
                    </a:cubicBezTo>
                    <a:cubicBezTo>
                      <a:pt x="12290" y="8416"/>
                      <a:pt x="12244" y="8428"/>
                      <a:pt x="12208" y="8428"/>
                    </a:cubicBezTo>
                    <a:cubicBezTo>
                      <a:pt x="12133" y="8428"/>
                      <a:pt x="12098" y="8379"/>
                      <a:pt x="12087" y="8284"/>
                    </a:cubicBezTo>
                    <a:cubicBezTo>
                      <a:pt x="12083" y="8233"/>
                      <a:pt x="12087" y="8182"/>
                      <a:pt x="12096" y="8131"/>
                    </a:cubicBezTo>
                    <a:cubicBezTo>
                      <a:pt x="12216" y="7268"/>
                      <a:pt x="12517" y="6463"/>
                      <a:pt x="12922" y="5694"/>
                    </a:cubicBezTo>
                    <a:cubicBezTo>
                      <a:pt x="12945" y="5651"/>
                      <a:pt x="12973" y="5606"/>
                      <a:pt x="13004" y="5565"/>
                    </a:cubicBezTo>
                    <a:cubicBezTo>
                      <a:pt x="13072" y="5474"/>
                      <a:pt x="13148" y="5426"/>
                      <a:pt x="13238" y="5426"/>
                    </a:cubicBezTo>
                    <a:close/>
                    <a:moveTo>
                      <a:pt x="14743" y="7576"/>
                    </a:moveTo>
                    <a:cubicBezTo>
                      <a:pt x="14755" y="7589"/>
                      <a:pt x="14766" y="7605"/>
                      <a:pt x="14778" y="7617"/>
                    </a:cubicBezTo>
                    <a:cubicBezTo>
                      <a:pt x="14710" y="8008"/>
                      <a:pt x="14583" y="8378"/>
                      <a:pt x="14324" y="8689"/>
                    </a:cubicBezTo>
                    <a:cubicBezTo>
                      <a:pt x="14236" y="8793"/>
                      <a:pt x="14131" y="8855"/>
                      <a:pt x="14003" y="8855"/>
                    </a:cubicBezTo>
                    <a:cubicBezTo>
                      <a:pt x="13966" y="8855"/>
                      <a:pt x="13927" y="8850"/>
                      <a:pt x="13886" y="8839"/>
                    </a:cubicBezTo>
                    <a:cubicBezTo>
                      <a:pt x="13673" y="8784"/>
                      <a:pt x="13616" y="8622"/>
                      <a:pt x="13761" y="8458"/>
                    </a:cubicBezTo>
                    <a:cubicBezTo>
                      <a:pt x="13898" y="8303"/>
                      <a:pt x="14049" y="8160"/>
                      <a:pt x="14201" y="8014"/>
                    </a:cubicBezTo>
                    <a:cubicBezTo>
                      <a:pt x="14322" y="7896"/>
                      <a:pt x="14448" y="7783"/>
                      <a:pt x="14577" y="7673"/>
                    </a:cubicBezTo>
                    <a:cubicBezTo>
                      <a:pt x="14624" y="7632"/>
                      <a:pt x="14686" y="7609"/>
                      <a:pt x="14743" y="7576"/>
                    </a:cubicBezTo>
                    <a:close/>
                    <a:moveTo>
                      <a:pt x="11694" y="5588"/>
                    </a:moveTo>
                    <a:cubicBezTo>
                      <a:pt x="11706" y="5588"/>
                      <a:pt x="11719" y="5589"/>
                      <a:pt x="11733" y="5592"/>
                    </a:cubicBezTo>
                    <a:cubicBezTo>
                      <a:pt x="11316" y="6668"/>
                      <a:pt x="11114" y="7785"/>
                      <a:pt x="11087" y="8945"/>
                    </a:cubicBezTo>
                    <a:cubicBezTo>
                      <a:pt x="10972" y="8919"/>
                      <a:pt x="10938" y="8845"/>
                      <a:pt x="10911" y="8771"/>
                    </a:cubicBezTo>
                    <a:cubicBezTo>
                      <a:pt x="10645" y="8008"/>
                      <a:pt x="10659" y="7257"/>
                      <a:pt x="11021" y="6531"/>
                    </a:cubicBezTo>
                    <a:cubicBezTo>
                      <a:pt x="11167" y="6238"/>
                      <a:pt x="11361" y="5970"/>
                      <a:pt x="11539" y="5696"/>
                    </a:cubicBezTo>
                    <a:cubicBezTo>
                      <a:pt x="11570" y="5646"/>
                      <a:pt x="11609" y="5588"/>
                      <a:pt x="11694" y="5588"/>
                    </a:cubicBezTo>
                    <a:close/>
                    <a:moveTo>
                      <a:pt x="5096" y="7021"/>
                    </a:moveTo>
                    <a:cubicBezTo>
                      <a:pt x="5100" y="7021"/>
                      <a:pt x="5105" y="7021"/>
                      <a:pt x="5109" y="7022"/>
                    </a:cubicBezTo>
                    <a:cubicBezTo>
                      <a:pt x="5579" y="7075"/>
                      <a:pt x="6017" y="7210"/>
                      <a:pt x="6369" y="7550"/>
                    </a:cubicBezTo>
                    <a:cubicBezTo>
                      <a:pt x="6739" y="7912"/>
                      <a:pt x="7020" y="8331"/>
                      <a:pt x="7206" y="8816"/>
                    </a:cubicBezTo>
                    <a:cubicBezTo>
                      <a:pt x="7363" y="9225"/>
                      <a:pt x="7482" y="9643"/>
                      <a:pt x="7547" y="10077"/>
                    </a:cubicBezTo>
                    <a:cubicBezTo>
                      <a:pt x="7556" y="10118"/>
                      <a:pt x="7552" y="10158"/>
                      <a:pt x="7552" y="10203"/>
                    </a:cubicBezTo>
                    <a:cubicBezTo>
                      <a:pt x="7537" y="10205"/>
                      <a:pt x="7523" y="10210"/>
                      <a:pt x="7507" y="10216"/>
                    </a:cubicBezTo>
                    <a:cubicBezTo>
                      <a:pt x="7419" y="10064"/>
                      <a:pt x="7331" y="9913"/>
                      <a:pt x="7245" y="9766"/>
                    </a:cubicBezTo>
                    <a:cubicBezTo>
                      <a:pt x="6711" y="8818"/>
                      <a:pt x="6015" y="8016"/>
                      <a:pt x="5162" y="7343"/>
                    </a:cubicBezTo>
                    <a:cubicBezTo>
                      <a:pt x="5109" y="7302"/>
                      <a:pt x="5049" y="7261"/>
                      <a:pt x="5013" y="7208"/>
                    </a:cubicBezTo>
                    <a:cubicBezTo>
                      <a:pt x="4986" y="7171"/>
                      <a:pt x="4966" y="7106"/>
                      <a:pt x="4984" y="7073"/>
                    </a:cubicBezTo>
                    <a:cubicBezTo>
                      <a:pt x="4997" y="7045"/>
                      <a:pt x="5055" y="7021"/>
                      <a:pt x="5096" y="7021"/>
                    </a:cubicBezTo>
                    <a:close/>
                    <a:moveTo>
                      <a:pt x="12520" y="5195"/>
                    </a:moveTo>
                    <a:cubicBezTo>
                      <a:pt x="12522" y="5195"/>
                      <a:pt x="12525" y="5195"/>
                      <a:pt x="12527" y="5195"/>
                    </a:cubicBezTo>
                    <a:cubicBezTo>
                      <a:pt x="12707" y="5197"/>
                      <a:pt x="12773" y="5285"/>
                      <a:pt x="12728" y="5459"/>
                    </a:cubicBezTo>
                    <a:cubicBezTo>
                      <a:pt x="12711" y="5520"/>
                      <a:pt x="12683" y="5576"/>
                      <a:pt x="12652" y="5631"/>
                    </a:cubicBezTo>
                    <a:cubicBezTo>
                      <a:pt x="12155" y="6537"/>
                      <a:pt x="11840" y="7499"/>
                      <a:pt x="11774" y="8538"/>
                    </a:cubicBezTo>
                    <a:cubicBezTo>
                      <a:pt x="11750" y="8915"/>
                      <a:pt x="11787" y="9285"/>
                      <a:pt x="11854" y="9653"/>
                    </a:cubicBezTo>
                    <a:cubicBezTo>
                      <a:pt x="11885" y="9829"/>
                      <a:pt x="11901" y="10011"/>
                      <a:pt x="11916" y="10193"/>
                    </a:cubicBezTo>
                    <a:cubicBezTo>
                      <a:pt x="11922" y="10271"/>
                      <a:pt x="11928" y="10373"/>
                      <a:pt x="11834" y="10394"/>
                    </a:cubicBezTo>
                    <a:cubicBezTo>
                      <a:pt x="11822" y="10396"/>
                      <a:pt x="11808" y="10398"/>
                      <a:pt x="11795" y="10398"/>
                    </a:cubicBezTo>
                    <a:cubicBezTo>
                      <a:pt x="11735" y="10398"/>
                      <a:pt x="11664" y="10373"/>
                      <a:pt x="11621" y="10338"/>
                    </a:cubicBezTo>
                    <a:cubicBezTo>
                      <a:pt x="11541" y="10271"/>
                      <a:pt x="11488" y="10175"/>
                      <a:pt x="11420" y="10087"/>
                    </a:cubicBezTo>
                    <a:cubicBezTo>
                      <a:pt x="11398" y="9821"/>
                      <a:pt x="11359" y="9563"/>
                      <a:pt x="11357" y="9303"/>
                    </a:cubicBezTo>
                    <a:cubicBezTo>
                      <a:pt x="11339" y="8031"/>
                      <a:pt x="11551" y="6799"/>
                      <a:pt x="12022" y="5612"/>
                    </a:cubicBezTo>
                    <a:cubicBezTo>
                      <a:pt x="12094" y="5438"/>
                      <a:pt x="12196" y="5308"/>
                      <a:pt x="12366" y="5234"/>
                    </a:cubicBezTo>
                    <a:cubicBezTo>
                      <a:pt x="12414" y="5214"/>
                      <a:pt x="12469" y="5195"/>
                      <a:pt x="12520" y="5195"/>
                    </a:cubicBezTo>
                    <a:close/>
                    <a:moveTo>
                      <a:pt x="3925" y="8397"/>
                    </a:moveTo>
                    <a:cubicBezTo>
                      <a:pt x="4028" y="8397"/>
                      <a:pt x="4118" y="8429"/>
                      <a:pt x="4206" y="8483"/>
                    </a:cubicBezTo>
                    <a:cubicBezTo>
                      <a:pt x="4693" y="8775"/>
                      <a:pt x="5125" y="9144"/>
                      <a:pt x="5538" y="9530"/>
                    </a:cubicBezTo>
                    <a:cubicBezTo>
                      <a:pt x="5690" y="9667"/>
                      <a:pt x="5835" y="9811"/>
                      <a:pt x="5976" y="9960"/>
                    </a:cubicBezTo>
                    <a:cubicBezTo>
                      <a:pt x="6130" y="10120"/>
                      <a:pt x="6072" y="10359"/>
                      <a:pt x="5866" y="10447"/>
                    </a:cubicBezTo>
                    <a:cubicBezTo>
                      <a:pt x="5842" y="10457"/>
                      <a:pt x="5821" y="10461"/>
                      <a:pt x="5800" y="10461"/>
                    </a:cubicBezTo>
                    <a:cubicBezTo>
                      <a:pt x="5744" y="10461"/>
                      <a:pt x="5696" y="10429"/>
                      <a:pt x="5645" y="10396"/>
                    </a:cubicBezTo>
                    <a:cubicBezTo>
                      <a:pt x="5397" y="10238"/>
                      <a:pt x="5152" y="10075"/>
                      <a:pt x="4902" y="9923"/>
                    </a:cubicBezTo>
                    <a:cubicBezTo>
                      <a:pt x="4517" y="9694"/>
                      <a:pt x="4100" y="9549"/>
                      <a:pt x="3675" y="9428"/>
                    </a:cubicBezTo>
                    <a:cubicBezTo>
                      <a:pt x="3572" y="9399"/>
                      <a:pt x="3474" y="9350"/>
                      <a:pt x="3380" y="9303"/>
                    </a:cubicBezTo>
                    <a:cubicBezTo>
                      <a:pt x="3300" y="9264"/>
                      <a:pt x="3280" y="9195"/>
                      <a:pt x="3319" y="9115"/>
                    </a:cubicBezTo>
                    <a:cubicBezTo>
                      <a:pt x="3407" y="8931"/>
                      <a:pt x="3490" y="8745"/>
                      <a:pt x="3591" y="8567"/>
                    </a:cubicBezTo>
                    <a:cubicBezTo>
                      <a:pt x="3627" y="8501"/>
                      <a:pt x="3701" y="8460"/>
                      <a:pt x="3736" y="8430"/>
                    </a:cubicBezTo>
                    <a:cubicBezTo>
                      <a:pt x="3805" y="8407"/>
                      <a:pt x="3867" y="8397"/>
                      <a:pt x="3925" y="8397"/>
                    </a:cubicBezTo>
                    <a:close/>
                    <a:moveTo>
                      <a:pt x="4569" y="7381"/>
                    </a:moveTo>
                    <a:cubicBezTo>
                      <a:pt x="4587" y="7381"/>
                      <a:pt x="4604" y="7382"/>
                      <a:pt x="4622" y="7384"/>
                    </a:cubicBezTo>
                    <a:cubicBezTo>
                      <a:pt x="4712" y="7394"/>
                      <a:pt x="4806" y="7437"/>
                      <a:pt x="4878" y="7495"/>
                    </a:cubicBezTo>
                    <a:cubicBezTo>
                      <a:pt x="5700" y="8129"/>
                      <a:pt x="6381" y="8886"/>
                      <a:pt x="6901" y="9784"/>
                    </a:cubicBezTo>
                    <a:cubicBezTo>
                      <a:pt x="7071" y="10077"/>
                      <a:pt x="7218" y="10381"/>
                      <a:pt x="7378" y="10684"/>
                    </a:cubicBezTo>
                    <a:cubicBezTo>
                      <a:pt x="7402" y="10729"/>
                      <a:pt x="7417" y="10782"/>
                      <a:pt x="7433" y="10834"/>
                    </a:cubicBezTo>
                    <a:cubicBezTo>
                      <a:pt x="7419" y="10848"/>
                      <a:pt x="7400" y="10860"/>
                      <a:pt x="7382" y="10872"/>
                    </a:cubicBezTo>
                    <a:cubicBezTo>
                      <a:pt x="7347" y="10842"/>
                      <a:pt x="7308" y="10813"/>
                      <a:pt x="7279" y="10778"/>
                    </a:cubicBezTo>
                    <a:cubicBezTo>
                      <a:pt x="7110" y="10555"/>
                      <a:pt x="6917" y="10361"/>
                      <a:pt x="6666" y="10226"/>
                    </a:cubicBezTo>
                    <a:cubicBezTo>
                      <a:pt x="6563" y="10173"/>
                      <a:pt x="6480" y="10081"/>
                      <a:pt x="6400" y="9993"/>
                    </a:cubicBezTo>
                    <a:cubicBezTo>
                      <a:pt x="5845" y="9377"/>
                      <a:pt x="5238" y="8822"/>
                      <a:pt x="4544" y="8362"/>
                    </a:cubicBezTo>
                    <a:cubicBezTo>
                      <a:pt x="4419" y="8276"/>
                      <a:pt x="4282" y="8203"/>
                      <a:pt x="4147" y="8133"/>
                    </a:cubicBezTo>
                    <a:cubicBezTo>
                      <a:pt x="4002" y="8061"/>
                      <a:pt x="3992" y="7937"/>
                      <a:pt x="4012" y="7836"/>
                    </a:cubicBezTo>
                    <a:cubicBezTo>
                      <a:pt x="4060" y="7596"/>
                      <a:pt x="4324" y="7381"/>
                      <a:pt x="4569" y="7381"/>
                    </a:cubicBezTo>
                    <a:close/>
                    <a:moveTo>
                      <a:pt x="3289" y="9610"/>
                    </a:moveTo>
                    <a:cubicBezTo>
                      <a:pt x="3315" y="9610"/>
                      <a:pt x="3341" y="9613"/>
                      <a:pt x="3368" y="9620"/>
                    </a:cubicBezTo>
                    <a:cubicBezTo>
                      <a:pt x="4139" y="9809"/>
                      <a:pt x="4851" y="10136"/>
                      <a:pt x="5485" y="10625"/>
                    </a:cubicBezTo>
                    <a:cubicBezTo>
                      <a:pt x="5598" y="10711"/>
                      <a:pt x="5692" y="10817"/>
                      <a:pt x="5743" y="10954"/>
                    </a:cubicBezTo>
                    <a:cubicBezTo>
                      <a:pt x="5776" y="11040"/>
                      <a:pt x="5776" y="11134"/>
                      <a:pt x="5708" y="11190"/>
                    </a:cubicBezTo>
                    <a:cubicBezTo>
                      <a:pt x="5682" y="11212"/>
                      <a:pt x="5639" y="11222"/>
                      <a:pt x="5597" y="11222"/>
                    </a:cubicBezTo>
                    <a:cubicBezTo>
                      <a:pt x="5569" y="11222"/>
                      <a:pt x="5542" y="11218"/>
                      <a:pt x="5520" y="11210"/>
                    </a:cubicBezTo>
                    <a:cubicBezTo>
                      <a:pt x="4882" y="10985"/>
                      <a:pt x="4215" y="10940"/>
                      <a:pt x="3546" y="10885"/>
                    </a:cubicBezTo>
                    <a:cubicBezTo>
                      <a:pt x="3529" y="10883"/>
                      <a:pt x="3513" y="10881"/>
                      <a:pt x="3495" y="10879"/>
                    </a:cubicBezTo>
                    <a:cubicBezTo>
                      <a:pt x="3216" y="10838"/>
                      <a:pt x="3136" y="10776"/>
                      <a:pt x="3042" y="10527"/>
                    </a:cubicBezTo>
                    <a:cubicBezTo>
                      <a:pt x="2946" y="10291"/>
                      <a:pt x="2954" y="10060"/>
                      <a:pt x="3014" y="9829"/>
                    </a:cubicBezTo>
                    <a:cubicBezTo>
                      <a:pt x="3046" y="9697"/>
                      <a:pt x="3159" y="9610"/>
                      <a:pt x="3289" y="9610"/>
                    </a:cubicBezTo>
                    <a:close/>
                    <a:moveTo>
                      <a:pt x="3623" y="11157"/>
                    </a:moveTo>
                    <a:cubicBezTo>
                      <a:pt x="3771" y="11171"/>
                      <a:pt x="3922" y="11192"/>
                      <a:pt x="4074" y="11210"/>
                    </a:cubicBezTo>
                    <a:cubicBezTo>
                      <a:pt x="4513" y="11257"/>
                      <a:pt x="4951" y="11318"/>
                      <a:pt x="5371" y="11472"/>
                    </a:cubicBezTo>
                    <a:cubicBezTo>
                      <a:pt x="5412" y="11486"/>
                      <a:pt x="5467" y="11492"/>
                      <a:pt x="5493" y="11523"/>
                    </a:cubicBezTo>
                    <a:cubicBezTo>
                      <a:pt x="5538" y="11580"/>
                      <a:pt x="5598" y="11652"/>
                      <a:pt x="5596" y="11719"/>
                    </a:cubicBezTo>
                    <a:cubicBezTo>
                      <a:pt x="5592" y="11799"/>
                      <a:pt x="5514" y="11840"/>
                      <a:pt x="5422" y="11844"/>
                    </a:cubicBezTo>
                    <a:cubicBezTo>
                      <a:pt x="5388" y="11846"/>
                      <a:pt x="5354" y="11846"/>
                      <a:pt x="5321" y="11846"/>
                    </a:cubicBezTo>
                    <a:cubicBezTo>
                      <a:pt x="5041" y="11846"/>
                      <a:pt x="4768" y="11801"/>
                      <a:pt x="4501" y="11711"/>
                    </a:cubicBezTo>
                    <a:cubicBezTo>
                      <a:pt x="4219" y="11619"/>
                      <a:pt x="3955" y="11486"/>
                      <a:pt x="3715" y="11312"/>
                    </a:cubicBezTo>
                    <a:cubicBezTo>
                      <a:pt x="3673" y="11280"/>
                      <a:pt x="3638" y="11233"/>
                      <a:pt x="3601" y="11192"/>
                    </a:cubicBezTo>
                    <a:cubicBezTo>
                      <a:pt x="3607" y="11181"/>
                      <a:pt x="3615" y="11169"/>
                      <a:pt x="3623" y="11157"/>
                    </a:cubicBezTo>
                    <a:close/>
                    <a:moveTo>
                      <a:pt x="10660" y="307"/>
                    </a:moveTo>
                    <a:cubicBezTo>
                      <a:pt x="10791" y="307"/>
                      <a:pt x="10923" y="313"/>
                      <a:pt x="11054" y="326"/>
                    </a:cubicBezTo>
                    <a:cubicBezTo>
                      <a:pt x="11308" y="348"/>
                      <a:pt x="11564" y="389"/>
                      <a:pt x="11807" y="459"/>
                    </a:cubicBezTo>
                    <a:cubicBezTo>
                      <a:pt x="12323" y="602"/>
                      <a:pt x="12803" y="825"/>
                      <a:pt x="13233" y="1154"/>
                    </a:cubicBezTo>
                    <a:cubicBezTo>
                      <a:pt x="13558" y="1408"/>
                      <a:pt x="13904" y="1641"/>
                      <a:pt x="14207" y="1917"/>
                    </a:cubicBezTo>
                    <a:cubicBezTo>
                      <a:pt x="14841" y="2496"/>
                      <a:pt x="15359" y="3170"/>
                      <a:pt x="15760" y="3933"/>
                    </a:cubicBezTo>
                    <a:cubicBezTo>
                      <a:pt x="15985" y="4358"/>
                      <a:pt x="16169" y="4804"/>
                      <a:pt x="16300" y="5269"/>
                    </a:cubicBezTo>
                    <a:cubicBezTo>
                      <a:pt x="16519" y="6060"/>
                      <a:pt x="16437" y="6844"/>
                      <a:pt x="16243" y="7626"/>
                    </a:cubicBezTo>
                    <a:cubicBezTo>
                      <a:pt x="16056" y="8372"/>
                      <a:pt x="15711" y="9048"/>
                      <a:pt x="15287" y="9684"/>
                    </a:cubicBezTo>
                    <a:cubicBezTo>
                      <a:pt x="15148" y="9892"/>
                      <a:pt x="15005" y="10095"/>
                      <a:pt x="14858" y="10298"/>
                    </a:cubicBezTo>
                    <a:cubicBezTo>
                      <a:pt x="14635" y="10598"/>
                      <a:pt x="14336" y="10811"/>
                      <a:pt x="14006" y="10985"/>
                    </a:cubicBezTo>
                    <a:cubicBezTo>
                      <a:pt x="13622" y="11188"/>
                      <a:pt x="13245" y="11394"/>
                      <a:pt x="12867" y="11601"/>
                    </a:cubicBezTo>
                    <a:cubicBezTo>
                      <a:pt x="12766" y="11656"/>
                      <a:pt x="12672" y="11683"/>
                      <a:pt x="12586" y="11683"/>
                    </a:cubicBezTo>
                    <a:cubicBezTo>
                      <a:pt x="12441" y="11683"/>
                      <a:pt x="12315" y="11605"/>
                      <a:pt x="12206" y="11445"/>
                    </a:cubicBezTo>
                    <a:cubicBezTo>
                      <a:pt x="12147" y="11361"/>
                      <a:pt x="12104" y="11267"/>
                      <a:pt x="12044" y="11185"/>
                    </a:cubicBezTo>
                    <a:cubicBezTo>
                      <a:pt x="11909" y="10993"/>
                      <a:pt x="11926" y="10801"/>
                      <a:pt x="12065" y="10635"/>
                    </a:cubicBezTo>
                    <a:cubicBezTo>
                      <a:pt x="12206" y="10463"/>
                      <a:pt x="12231" y="10281"/>
                      <a:pt x="12208" y="10077"/>
                    </a:cubicBezTo>
                    <a:cubicBezTo>
                      <a:pt x="12186" y="9868"/>
                      <a:pt x="12155" y="9661"/>
                      <a:pt x="12141" y="9451"/>
                    </a:cubicBezTo>
                    <a:cubicBezTo>
                      <a:pt x="12134" y="9328"/>
                      <a:pt x="12141" y="9201"/>
                      <a:pt x="12167" y="9080"/>
                    </a:cubicBezTo>
                    <a:cubicBezTo>
                      <a:pt x="12231" y="8764"/>
                      <a:pt x="12413" y="8614"/>
                      <a:pt x="12682" y="8614"/>
                    </a:cubicBezTo>
                    <a:cubicBezTo>
                      <a:pt x="12751" y="8614"/>
                      <a:pt x="12825" y="8623"/>
                      <a:pt x="12904" y="8642"/>
                    </a:cubicBezTo>
                    <a:cubicBezTo>
                      <a:pt x="13016" y="8671"/>
                      <a:pt x="13121" y="8743"/>
                      <a:pt x="13221" y="8804"/>
                    </a:cubicBezTo>
                    <a:cubicBezTo>
                      <a:pt x="13325" y="8867"/>
                      <a:pt x="13423" y="8949"/>
                      <a:pt x="13530" y="9013"/>
                    </a:cubicBezTo>
                    <a:cubicBezTo>
                      <a:pt x="13701" y="9116"/>
                      <a:pt x="13865" y="9168"/>
                      <a:pt x="14017" y="9168"/>
                    </a:cubicBezTo>
                    <a:cubicBezTo>
                      <a:pt x="14259" y="9168"/>
                      <a:pt x="14473" y="9037"/>
                      <a:pt x="14645" y="8771"/>
                    </a:cubicBezTo>
                    <a:cubicBezTo>
                      <a:pt x="14784" y="8561"/>
                      <a:pt x="14888" y="8321"/>
                      <a:pt x="14964" y="8080"/>
                    </a:cubicBezTo>
                    <a:cubicBezTo>
                      <a:pt x="15052" y="7810"/>
                      <a:pt x="15103" y="7519"/>
                      <a:pt x="15154" y="7237"/>
                    </a:cubicBezTo>
                    <a:cubicBezTo>
                      <a:pt x="15240" y="6760"/>
                      <a:pt x="15115" y="6347"/>
                      <a:pt x="14753" y="6020"/>
                    </a:cubicBezTo>
                    <a:cubicBezTo>
                      <a:pt x="14187" y="5514"/>
                      <a:pt x="13569" y="5105"/>
                      <a:pt x="12816" y="4931"/>
                    </a:cubicBezTo>
                    <a:cubicBezTo>
                      <a:pt x="12744" y="4915"/>
                      <a:pt x="12673" y="4900"/>
                      <a:pt x="12599" y="4890"/>
                    </a:cubicBezTo>
                    <a:cubicBezTo>
                      <a:pt x="12534" y="4882"/>
                      <a:pt x="12471" y="4877"/>
                      <a:pt x="12409" y="4877"/>
                    </a:cubicBezTo>
                    <a:cubicBezTo>
                      <a:pt x="12099" y="4877"/>
                      <a:pt x="11822" y="4984"/>
                      <a:pt x="11582" y="5207"/>
                    </a:cubicBezTo>
                    <a:cubicBezTo>
                      <a:pt x="11310" y="5461"/>
                      <a:pt x="11105" y="5766"/>
                      <a:pt x="10911" y="6081"/>
                    </a:cubicBezTo>
                    <a:cubicBezTo>
                      <a:pt x="10676" y="6459"/>
                      <a:pt x="10573" y="6881"/>
                      <a:pt x="10471" y="7304"/>
                    </a:cubicBezTo>
                    <a:cubicBezTo>
                      <a:pt x="10350" y="7802"/>
                      <a:pt x="10432" y="8284"/>
                      <a:pt x="10575" y="8763"/>
                    </a:cubicBezTo>
                    <a:cubicBezTo>
                      <a:pt x="10635" y="8966"/>
                      <a:pt x="10717" y="9160"/>
                      <a:pt x="10788" y="9356"/>
                    </a:cubicBezTo>
                    <a:cubicBezTo>
                      <a:pt x="11054" y="10085"/>
                      <a:pt x="11422" y="10760"/>
                      <a:pt x="11834" y="11425"/>
                    </a:cubicBezTo>
                    <a:cubicBezTo>
                      <a:pt x="12392" y="12352"/>
                      <a:pt x="12963" y="13272"/>
                      <a:pt x="13505" y="14207"/>
                    </a:cubicBezTo>
                    <a:cubicBezTo>
                      <a:pt x="13747" y="14627"/>
                      <a:pt x="13941" y="15077"/>
                      <a:pt x="14135" y="15525"/>
                    </a:cubicBezTo>
                    <a:cubicBezTo>
                      <a:pt x="14266" y="15830"/>
                      <a:pt x="14334" y="16153"/>
                      <a:pt x="14307" y="16489"/>
                    </a:cubicBezTo>
                    <a:cubicBezTo>
                      <a:pt x="14283" y="16834"/>
                      <a:pt x="14180" y="17151"/>
                      <a:pt x="13916" y="17387"/>
                    </a:cubicBezTo>
                    <a:cubicBezTo>
                      <a:pt x="13777" y="17509"/>
                      <a:pt x="13603" y="17589"/>
                      <a:pt x="13446" y="17685"/>
                    </a:cubicBezTo>
                    <a:cubicBezTo>
                      <a:pt x="12928" y="18000"/>
                      <a:pt x="12380" y="18234"/>
                      <a:pt x="11797" y="18393"/>
                    </a:cubicBezTo>
                    <a:cubicBezTo>
                      <a:pt x="11383" y="18508"/>
                      <a:pt x="10969" y="18577"/>
                      <a:pt x="10553" y="18577"/>
                    </a:cubicBezTo>
                    <a:cubicBezTo>
                      <a:pt x="10198" y="18577"/>
                      <a:pt x="9843" y="18527"/>
                      <a:pt x="9487" y="18410"/>
                    </a:cubicBezTo>
                    <a:cubicBezTo>
                      <a:pt x="9078" y="18277"/>
                      <a:pt x="8718" y="18082"/>
                      <a:pt x="8487" y="17696"/>
                    </a:cubicBezTo>
                    <a:cubicBezTo>
                      <a:pt x="8302" y="17381"/>
                      <a:pt x="8253" y="17049"/>
                      <a:pt x="8294" y="16695"/>
                    </a:cubicBezTo>
                    <a:cubicBezTo>
                      <a:pt x="8323" y="16427"/>
                      <a:pt x="8354" y="16157"/>
                      <a:pt x="8397" y="15887"/>
                    </a:cubicBezTo>
                    <a:cubicBezTo>
                      <a:pt x="8534" y="15063"/>
                      <a:pt x="8503" y="14236"/>
                      <a:pt x="8380" y="13416"/>
                    </a:cubicBezTo>
                    <a:cubicBezTo>
                      <a:pt x="8188" y="12147"/>
                      <a:pt x="8006" y="10879"/>
                      <a:pt x="7779" y="9620"/>
                    </a:cubicBezTo>
                    <a:cubicBezTo>
                      <a:pt x="7623" y="8751"/>
                      <a:pt x="7265" y="7963"/>
                      <a:pt x="6610" y="7339"/>
                    </a:cubicBezTo>
                    <a:cubicBezTo>
                      <a:pt x="6180" y="6927"/>
                      <a:pt x="5672" y="6752"/>
                      <a:pt x="5102" y="6752"/>
                    </a:cubicBezTo>
                    <a:cubicBezTo>
                      <a:pt x="5038" y="6752"/>
                      <a:pt x="4974" y="6754"/>
                      <a:pt x="4908" y="6758"/>
                    </a:cubicBezTo>
                    <a:cubicBezTo>
                      <a:pt x="4673" y="6777"/>
                      <a:pt x="4479" y="6899"/>
                      <a:pt x="4303" y="7047"/>
                    </a:cubicBezTo>
                    <a:cubicBezTo>
                      <a:pt x="3998" y="7302"/>
                      <a:pt x="3758" y="7609"/>
                      <a:pt x="3576" y="7959"/>
                    </a:cubicBezTo>
                    <a:cubicBezTo>
                      <a:pt x="3331" y="8434"/>
                      <a:pt x="3096" y="8910"/>
                      <a:pt x="2862" y="9391"/>
                    </a:cubicBezTo>
                    <a:cubicBezTo>
                      <a:pt x="2678" y="9774"/>
                      <a:pt x="2633" y="10173"/>
                      <a:pt x="2746" y="10584"/>
                    </a:cubicBezTo>
                    <a:cubicBezTo>
                      <a:pt x="2811" y="10823"/>
                      <a:pt x="2932" y="11034"/>
                      <a:pt x="3114" y="11206"/>
                    </a:cubicBezTo>
                    <a:cubicBezTo>
                      <a:pt x="3732" y="11791"/>
                      <a:pt x="4464" y="12120"/>
                      <a:pt x="5326" y="12157"/>
                    </a:cubicBezTo>
                    <a:cubicBezTo>
                      <a:pt x="5335" y="12158"/>
                      <a:pt x="5344" y="12158"/>
                      <a:pt x="5353" y="12158"/>
                    </a:cubicBezTo>
                    <a:cubicBezTo>
                      <a:pt x="5727" y="12158"/>
                      <a:pt x="5989" y="11868"/>
                      <a:pt x="6027" y="11574"/>
                    </a:cubicBezTo>
                    <a:cubicBezTo>
                      <a:pt x="6044" y="11421"/>
                      <a:pt x="6058" y="11269"/>
                      <a:pt x="6074" y="11116"/>
                    </a:cubicBezTo>
                    <a:cubicBezTo>
                      <a:pt x="6091" y="10981"/>
                      <a:pt x="6101" y="10842"/>
                      <a:pt x="6134" y="10711"/>
                    </a:cubicBezTo>
                    <a:cubicBezTo>
                      <a:pt x="6174" y="10549"/>
                      <a:pt x="6247" y="10471"/>
                      <a:pt x="6363" y="10471"/>
                    </a:cubicBezTo>
                    <a:cubicBezTo>
                      <a:pt x="6413" y="10471"/>
                      <a:pt x="6472" y="10485"/>
                      <a:pt x="6539" y="10514"/>
                    </a:cubicBezTo>
                    <a:cubicBezTo>
                      <a:pt x="6627" y="10555"/>
                      <a:pt x="6717" y="10615"/>
                      <a:pt x="6788" y="10684"/>
                    </a:cubicBezTo>
                    <a:cubicBezTo>
                      <a:pt x="6889" y="10782"/>
                      <a:pt x="6971" y="10901"/>
                      <a:pt x="7065" y="11005"/>
                    </a:cubicBezTo>
                    <a:cubicBezTo>
                      <a:pt x="7218" y="11179"/>
                      <a:pt x="7363" y="11361"/>
                      <a:pt x="7537" y="11515"/>
                    </a:cubicBezTo>
                    <a:cubicBezTo>
                      <a:pt x="7768" y="11717"/>
                      <a:pt x="7875" y="11965"/>
                      <a:pt x="7881" y="12262"/>
                    </a:cubicBezTo>
                    <a:cubicBezTo>
                      <a:pt x="7885" y="12548"/>
                      <a:pt x="7701" y="12755"/>
                      <a:pt x="7421" y="12804"/>
                    </a:cubicBezTo>
                    <a:cubicBezTo>
                      <a:pt x="6995" y="12875"/>
                      <a:pt x="6574" y="12947"/>
                      <a:pt x="6150" y="13019"/>
                    </a:cubicBezTo>
                    <a:cubicBezTo>
                      <a:pt x="5686" y="13096"/>
                      <a:pt x="5222" y="13155"/>
                      <a:pt x="4755" y="13155"/>
                    </a:cubicBezTo>
                    <a:cubicBezTo>
                      <a:pt x="4532" y="13155"/>
                      <a:pt x="4310" y="13142"/>
                      <a:pt x="4086" y="13111"/>
                    </a:cubicBezTo>
                    <a:cubicBezTo>
                      <a:pt x="3214" y="12990"/>
                      <a:pt x="2439" y="12652"/>
                      <a:pt x="1788" y="12055"/>
                    </a:cubicBezTo>
                    <a:cubicBezTo>
                      <a:pt x="1465" y="11754"/>
                      <a:pt x="1242" y="11380"/>
                      <a:pt x="1021" y="11001"/>
                    </a:cubicBezTo>
                    <a:cubicBezTo>
                      <a:pt x="510" y="10132"/>
                      <a:pt x="403" y="9180"/>
                      <a:pt x="415" y="8198"/>
                    </a:cubicBezTo>
                    <a:cubicBezTo>
                      <a:pt x="426" y="7482"/>
                      <a:pt x="585" y="6793"/>
                      <a:pt x="806" y="6118"/>
                    </a:cubicBezTo>
                    <a:cubicBezTo>
                      <a:pt x="1066" y="5334"/>
                      <a:pt x="1406" y="4589"/>
                      <a:pt x="1854" y="3894"/>
                    </a:cubicBezTo>
                    <a:cubicBezTo>
                      <a:pt x="2334" y="3147"/>
                      <a:pt x="2985" y="2603"/>
                      <a:pt x="3797" y="2247"/>
                    </a:cubicBezTo>
                    <a:cubicBezTo>
                      <a:pt x="4172" y="2083"/>
                      <a:pt x="4575" y="2042"/>
                      <a:pt x="4974" y="1989"/>
                    </a:cubicBezTo>
                    <a:cubicBezTo>
                      <a:pt x="5444" y="1924"/>
                      <a:pt x="5919" y="1887"/>
                      <a:pt x="6392" y="1838"/>
                    </a:cubicBezTo>
                    <a:cubicBezTo>
                      <a:pt x="6743" y="1801"/>
                      <a:pt x="7061" y="1664"/>
                      <a:pt x="7357" y="1482"/>
                    </a:cubicBezTo>
                    <a:cubicBezTo>
                      <a:pt x="7697" y="1277"/>
                      <a:pt x="8022" y="1050"/>
                      <a:pt x="8356" y="837"/>
                    </a:cubicBezTo>
                    <a:cubicBezTo>
                      <a:pt x="8718" y="610"/>
                      <a:pt x="9109" y="469"/>
                      <a:pt x="9530" y="408"/>
                    </a:cubicBezTo>
                    <a:cubicBezTo>
                      <a:pt x="9904" y="354"/>
                      <a:pt x="10281" y="307"/>
                      <a:pt x="10660" y="307"/>
                    </a:cubicBezTo>
                    <a:close/>
                    <a:moveTo>
                      <a:pt x="10709" y="0"/>
                    </a:moveTo>
                    <a:cubicBezTo>
                      <a:pt x="10291" y="0"/>
                      <a:pt x="9875" y="44"/>
                      <a:pt x="9458" y="107"/>
                    </a:cubicBezTo>
                    <a:cubicBezTo>
                      <a:pt x="9043" y="168"/>
                      <a:pt x="8654" y="303"/>
                      <a:pt x="8298" y="522"/>
                    </a:cubicBezTo>
                    <a:cubicBezTo>
                      <a:pt x="7955" y="735"/>
                      <a:pt x="7623" y="960"/>
                      <a:pt x="7277" y="1167"/>
                    </a:cubicBezTo>
                    <a:cubicBezTo>
                      <a:pt x="7089" y="1279"/>
                      <a:pt x="6891" y="1390"/>
                      <a:pt x="6684" y="1459"/>
                    </a:cubicBezTo>
                    <a:cubicBezTo>
                      <a:pt x="6498" y="1521"/>
                      <a:pt x="6295" y="1535"/>
                      <a:pt x="6099" y="1559"/>
                    </a:cubicBezTo>
                    <a:cubicBezTo>
                      <a:pt x="5620" y="1617"/>
                      <a:pt x="5141" y="1662"/>
                      <a:pt x="4665" y="1725"/>
                    </a:cubicBezTo>
                    <a:cubicBezTo>
                      <a:pt x="4329" y="1770"/>
                      <a:pt x="3992" y="1819"/>
                      <a:pt x="3677" y="1965"/>
                    </a:cubicBezTo>
                    <a:cubicBezTo>
                      <a:pt x="2813" y="2366"/>
                      <a:pt x="2101" y="2942"/>
                      <a:pt x="1588" y="3753"/>
                    </a:cubicBezTo>
                    <a:cubicBezTo>
                      <a:pt x="1060" y="4581"/>
                      <a:pt x="669" y="5469"/>
                      <a:pt x="393" y="6410"/>
                    </a:cubicBezTo>
                    <a:cubicBezTo>
                      <a:pt x="12" y="7712"/>
                      <a:pt x="0" y="9011"/>
                      <a:pt x="395" y="10312"/>
                    </a:cubicBezTo>
                    <a:cubicBezTo>
                      <a:pt x="501" y="10652"/>
                      <a:pt x="679" y="10954"/>
                      <a:pt x="841" y="11265"/>
                    </a:cubicBezTo>
                    <a:cubicBezTo>
                      <a:pt x="1254" y="12078"/>
                      <a:pt x="1884" y="12654"/>
                      <a:pt x="2713" y="13021"/>
                    </a:cubicBezTo>
                    <a:cubicBezTo>
                      <a:pt x="3370" y="13311"/>
                      <a:pt x="4052" y="13445"/>
                      <a:pt x="4750" y="13445"/>
                    </a:cubicBezTo>
                    <a:cubicBezTo>
                      <a:pt x="4967" y="13445"/>
                      <a:pt x="5186" y="13433"/>
                      <a:pt x="5405" y="13407"/>
                    </a:cubicBezTo>
                    <a:cubicBezTo>
                      <a:pt x="5935" y="13346"/>
                      <a:pt x="6459" y="13252"/>
                      <a:pt x="6983" y="13160"/>
                    </a:cubicBezTo>
                    <a:cubicBezTo>
                      <a:pt x="7047" y="13148"/>
                      <a:pt x="7109" y="13143"/>
                      <a:pt x="7169" y="13143"/>
                    </a:cubicBezTo>
                    <a:cubicBezTo>
                      <a:pt x="7717" y="13143"/>
                      <a:pt x="8072" y="13595"/>
                      <a:pt x="8118" y="13960"/>
                    </a:cubicBezTo>
                    <a:cubicBezTo>
                      <a:pt x="8198" y="14574"/>
                      <a:pt x="8206" y="15189"/>
                      <a:pt x="8104" y="15805"/>
                    </a:cubicBezTo>
                    <a:cubicBezTo>
                      <a:pt x="8055" y="16108"/>
                      <a:pt x="8004" y="16409"/>
                      <a:pt x="7973" y="16714"/>
                    </a:cubicBezTo>
                    <a:cubicBezTo>
                      <a:pt x="7893" y="17489"/>
                      <a:pt x="8239" y="18172"/>
                      <a:pt x="8892" y="18506"/>
                    </a:cubicBezTo>
                    <a:cubicBezTo>
                      <a:pt x="9447" y="18792"/>
                      <a:pt x="10040" y="18912"/>
                      <a:pt x="10650" y="18912"/>
                    </a:cubicBezTo>
                    <a:cubicBezTo>
                      <a:pt x="10735" y="18912"/>
                      <a:pt x="10820" y="18909"/>
                      <a:pt x="10905" y="18905"/>
                    </a:cubicBezTo>
                    <a:cubicBezTo>
                      <a:pt x="11343" y="18882"/>
                      <a:pt x="11770" y="18751"/>
                      <a:pt x="12192" y="18629"/>
                    </a:cubicBezTo>
                    <a:cubicBezTo>
                      <a:pt x="12797" y="18453"/>
                      <a:pt x="13354" y="18183"/>
                      <a:pt x="13871" y="17825"/>
                    </a:cubicBezTo>
                    <a:cubicBezTo>
                      <a:pt x="14293" y="17532"/>
                      <a:pt x="14543" y="17129"/>
                      <a:pt x="14596" y="16609"/>
                    </a:cubicBezTo>
                    <a:cubicBezTo>
                      <a:pt x="14626" y="16313"/>
                      <a:pt x="14602" y="16018"/>
                      <a:pt x="14514" y="15734"/>
                    </a:cubicBezTo>
                    <a:cubicBezTo>
                      <a:pt x="14299" y="15042"/>
                      <a:pt x="13980" y="14398"/>
                      <a:pt x="13612" y="13776"/>
                    </a:cubicBezTo>
                    <a:cubicBezTo>
                      <a:pt x="13417" y="13450"/>
                      <a:pt x="13219" y="13125"/>
                      <a:pt x="13024" y="12802"/>
                    </a:cubicBezTo>
                    <a:cubicBezTo>
                      <a:pt x="12758" y="12356"/>
                      <a:pt x="13004" y="11895"/>
                      <a:pt x="13309" y="11724"/>
                    </a:cubicBezTo>
                    <a:cubicBezTo>
                      <a:pt x="13571" y="11574"/>
                      <a:pt x="13835" y="11433"/>
                      <a:pt x="14103" y="11298"/>
                    </a:cubicBezTo>
                    <a:cubicBezTo>
                      <a:pt x="14477" y="11108"/>
                      <a:pt x="14815" y="10875"/>
                      <a:pt x="15064" y="10533"/>
                    </a:cubicBezTo>
                    <a:cubicBezTo>
                      <a:pt x="15201" y="10347"/>
                      <a:pt x="15334" y="10154"/>
                      <a:pt x="15467" y="9964"/>
                    </a:cubicBezTo>
                    <a:cubicBezTo>
                      <a:pt x="15917" y="9330"/>
                      <a:pt x="16275" y="8651"/>
                      <a:pt x="16492" y="7902"/>
                    </a:cubicBezTo>
                    <a:cubicBezTo>
                      <a:pt x="16801" y="6834"/>
                      <a:pt x="16875" y="5770"/>
                      <a:pt x="16451" y="4727"/>
                    </a:cubicBezTo>
                    <a:cubicBezTo>
                      <a:pt x="16228" y="4078"/>
                      <a:pt x="15901" y="3495"/>
                      <a:pt x="15525" y="2945"/>
                    </a:cubicBezTo>
                    <a:cubicBezTo>
                      <a:pt x="14939" y="2085"/>
                      <a:pt x="14193" y="1377"/>
                      <a:pt x="13323" y="809"/>
                    </a:cubicBezTo>
                    <a:cubicBezTo>
                      <a:pt x="12638" y="363"/>
                      <a:pt x="11883" y="66"/>
                      <a:pt x="11052" y="11"/>
                    </a:cubicBezTo>
                    <a:cubicBezTo>
                      <a:pt x="10938" y="4"/>
                      <a:pt x="10823" y="0"/>
                      <a:pt x="107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4020225" y="4722625"/>
                <a:ext cx="33475" cy="38400"/>
              </a:xfrm>
              <a:custGeom>
                <a:rect b="b" l="l" r="r" t="t"/>
                <a:pathLst>
                  <a:path extrusionOk="0" h="1536" w="1339">
                    <a:moveTo>
                      <a:pt x="1007" y="0"/>
                    </a:moveTo>
                    <a:cubicBezTo>
                      <a:pt x="988" y="0"/>
                      <a:pt x="969" y="4"/>
                      <a:pt x="950" y="12"/>
                    </a:cubicBezTo>
                    <a:cubicBezTo>
                      <a:pt x="868" y="45"/>
                      <a:pt x="854" y="139"/>
                      <a:pt x="899" y="283"/>
                    </a:cubicBezTo>
                    <a:cubicBezTo>
                      <a:pt x="942" y="428"/>
                      <a:pt x="975" y="540"/>
                      <a:pt x="1003" y="692"/>
                    </a:cubicBezTo>
                    <a:cubicBezTo>
                      <a:pt x="1028" y="827"/>
                      <a:pt x="1007" y="966"/>
                      <a:pt x="934" y="1087"/>
                    </a:cubicBezTo>
                    <a:cubicBezTo>
                      <a:pt x="883" y="1169"/>
                      <a:pt x="823" y="1211"/>
                      <a:pt x="760" y="1211"/>
                    </a:cubicBezTo>
                    <a:cubicBezTo>
                      <a:pt x="705" y="1211"/>
                      <a:pt x="647" y="1178"/>
                      <a:pt x="592" y="1111"/>
                    </a:cubicBezTo>
                    <a:cubicBezTo>
                      <a:pt x="471" y="970"/>
                      <a:pt x="400" y="804"/>
                      <a:pt x="359" y="626"/>
                    </a:cubicBezTo>
                    <a:cubicBezTo>
                      <a:pt x="347" y="565"/>
                      <a:pt x="332" y="504"/>
                      <a:pt x="312" y="444"/>
                    </a:cubicBezTo>
                    <a:cubicBezTo>
                      <a:pt x="288" y="372"/>
                      <a:pt x="240" y="323"/>
                      <a:pt x="165" y="323"/>
                    </a:cubicBezTo>
                    <a:cubicBezTo>
                      <a:pt x="154" y="323"/>
                      <a:pt x="143" y="324"/>
                      <a:pt x="132" y="326"/>
                    </a:cubicBezTo>
                    <a:cubicBezTo>
                      <a:pt x="36" y="344"/>
                      <a:pt x="1" y="416"/>
                      <a:pt x="11" y="504"/>
                    </a:cubicBezTo>
                    <a:cubicBezTo>
                      <a:pt x="25" y="628"/>
                      <a:pt x="257" y="1209"/>
                      <a:pt x="377" y="1346"/>
                    </a:cubicBezTo>
                    <a:cubicBezTo>
                      <a:pt x="487" y="1474"/>
                      <a:pt x="621" y="1535"/>
                      <a:pt x="754" y="1535"/>
                    </a:cubicBezTo>
                    <a:cubicBezTo>
                      <a:pt x="908" y="1535"/>
                      <a:pt x="1061" y="1454"/>
                      <a:pt x="1175" y="1297"/>
                    </a:cubicBezTo>
                    <a:cubicBezTo>
                      <a:pt x="1284" y="1144"/>
                      <a:pt x="1339" y="966"/>
                      <a:pt x="1314" y="784"/>
                    </a:cubicBezTo>
                    <a:cubicBezTo>
                      <a:pt x="1290" y="567"/>
                      <a:pt x="1249" y="383"/>
                      <a:pt x="1185" y="172"/>
                    </a:cubicBezTo>
                    <a:cubicBezTo>
                      <a:pt x="1150" y="57"/>
                      <a:pt x="1079"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3997575" y="4738325"/>
                <a:ext cx="11900" cy="16025"/>
              </a:xfrm>
              <a:custGeom>
                <a:rect b="b" l="l" r="r" t="t"/>
                <a:pathLst>
                  <a:path extrusionOk="0" h="641" w="476">
                    <a:moveTo>
                      <a:pt x="160" y="0"/>
                    </a:moveTo>
                    <a:cubicBezTo>
                      <a:pt x="79" y="0"/>
                      <a:pt x="9" y="66"/>
                      <a:pt x="5" y="168"/>
                    </a:cubicBezTo>
                    <a:cubicBezTo>
                      <a:pt x="0" y="238"/>
                      <a:pt x="125" y="542"/>
                      <a:pt x="195" y="598"/>
                    </a:cubicBezTo>
                    <a:cubicBezTo>
                      <a:pt x="231" y="627"/>
                      <a:pt x="271" y="641"/>
                      <a:pt x="309" y="641"/>
                    </a:cubicBezTo>
                    <a:cubicBezTo>
                      <a:pt x="396" y="641"/>
                      <a:pt x="475" y="572"/>
                      <a:pt x="475" y="469"/>
                    </a:cubicBezTo>
                    <a:cubicBezTo>
                      <a:pt x="475" y="297"/>
                      <a:pt x="403" y="146"/>
                      <a:pt x="271" y="41"/>
                    </a:cubicBezTo>
                    <a:cubicBezTo>
                      <a:pt x="235" y="13"/>
                      <a:pt x="197"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4061875" y="4714900"/>
                <a:ext cx="11825" cy="16050"/>
              </a:xfrm>
              <a:custGeom>
                <a:rect b="b" l="l" r="r" t="t"/>
                <a:pathLst>
                  <a:path extrusionOk="0" h="642" w="473">
                    <a:moveTo>
                      <a:pt x="160" y="0"/>
                    </a:moveTo>
                    <a:cubicBezTo>
                      <a:pt x="79" y="0"/>
                      <a:pt x="8" y="66"/>
                      <a:pt x="2" y="170"/>
                    </a:cubicBezTo>
                    <a:cubicBezTo>
                      <a:pt x="0" y="242"/>
                      <a:pt x="125" y="547"/>
                      <a:pt x="195" y="600"/>
                    </a:cubicBezTo>
                    <a:cubicBezTo>
                      <a:pt x="230" y="628"/>
                      <a:pt x="269" y="642"/>
                      <a:pt x="307" y="642"/>
                    </a:cubicBezTo>
                    <a:cubicBezTo>
                      <a:pt x="394" y="642"/>
                      <a:pt x="473" y="574"/>
                      <a:pt x="473" y="469"/>
                    </a:cubicBezTo>
                    <a:cubicBezTo>
                      <a:pt x="473" y="297"/>
                      <a:pt x="401" y="148"/>
                      <a:pt x="268" y="41"/>
                    </a:cubicBezTo>
                    <a:cubicBezTo>
                      <a:pt x="233" y="13"/>
                      <a:pt x="195"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3" name="Shape 163"/>
        <p:cNvGrpSpPr/>
        <p:nvPr/>
      </p:nvGrpSpPr>
      <p:grpSpPr>
        <a:xfrm>
          <a:off x="0" y="0"/>
          <a:ext cx="0" cy="0"/>
          <a:chOff x="0" y="0"/>
          <a:chExt cx="0" cy="0"/>
        </a:xfrm>
      </p:grpSpPr>
      <p:sp>
        <p:nvSpPr>
          <p:cNvPr id="164" name="Google Shape;164;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5" name="Shape 165"/>
        <p:cNvGrpSpPr/>
        <p:nvPr/>
      </p:nvGrpSpPr>
      <p:grpSpPr>
        <a:xfrm>
          <a:off x="0" y="0"/>
          <a:ext cx="0" cy="0"/>
          <a:chOff x="0" y="0"/>
          <a:chExt cx="0" cy="0"/>
        </a:xfrm>
      </p:grpSpPr>
      <p:sp>
        <p:nvSpPr>
          <p:cNvPr id="166" name="Google Shape;166;p9"/>
          <p:cNvSpPr txBox="1"/>
          <p:nvPr>
            <p:ph type="title"/>
          </p:nvPr>
        </p:nvSpPr>
        <p:spPr>
          <a:xfrm>
            <a:off x="720100" y="534998"/>
            <a:ext cx="77040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7" name="Google Shape;167;p9"/>
          <p:cNvSpPr txBox="1"/>
          <p:nvPr>
            <p:ph idx="1" type="subTitle"/>
          </p:nvPr>
        </p:nvSpPr>
        <p:spPr>
          <a:xfrm>
            <a:off x="2241550" y="2207325"/>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8" name="Shape 168"/>
        <p:cNvGrpSpPr/>
        <p:nvPr/>
      </p:nvGrpSpPr>
      <p:grpSpPr>
        <a:xfrm>
          <a:off x="0" y="0"/>
          <a:ext cx="0" cy="0"/>
          <a:chOff x="0" y="0"/>
          <a:chExt cx="0" cy="0"/>
        </a:xfrm>
      </p:grpSpPr>
      <p:sp>
        <p:nvSpPr>
          <p:cNvPr id="169" name="Google Shape;169;p10"/>
          <p:cNvSpPr txBox="1"/>
          <p:nvPr>
            <p:ph type="title"/>
          </p:nvPr>
        </p:nvSpPr>
        <p:spPr>
          <a:xfrm>
            <a:off x="720050" y="535000"/>
            <a:ext cx="7704000" cy="6174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70" name="Google Shape;170;p10"/>
          <p:cNvSpPr/>
          <p:nvPr/>
        </p:nvSpPr>
        <p:spPr>
          <a:xfrm>
            <a:off x="6229770" y="-419100"/>
            <a:ext cx="3384975" cy="5265550"/>
          </a:xfrm>
          <a:custGeom>
            <a:rect b="b" l="l" r="r" t="t"/>
            <a:pathLst>
              <a:path extrusionOk="0" h="210622" w="135399">
                <a:moveTo>
                  <a:pt x="110473" y="210312"/>
                </a:moveTo>
                <a:cubicBezTo>
                  <a:pt x="95589" y="212793"/>
                  <a:pt x="79031" y="188051"/>
                  <a:pt x="83803" y="173736"/>
                </a:cubicBezTo>
                <a:cubicBezTo>
                  <a:pt x="90052" y="154990"/>
                  <a:pt x="114231" y="148097"/>
                  <a:pt x="126475" y="132588"/>
                </a:cubicBezTo>
                <a:cubicBezTo>
                  <a:pt x="137177" y="119032"/>
                  <a:pt x="139384" y="92247"/>
                  <a:pt x="126475" y="80772"/>
                </a:cubicBezTo>
                <a:cubicBezTo>
                  <a:pt x="118017" y="73254"/>
                  <a:pt x="102911" y="70073"/>
                  <a:pt x="92947" y="75438"/>
                </a:cubicBezTo>
                <a:cubicBezTo>
                  <a:pt x="89768" y="77150"/>
                  <a:pt x="86179" y="79067"/>
                  <a:pt x="84565" y="82296"/>
                </a:cubicBezTo>
                <a:cubicBezTo>
                  <a:pt x="82302" y="86823"/>
                  <a:pt x="84127" y="96058"/>
                  <a:pt x="89137" y="96774"/>
                </a:cubicBezTo>
                <a:cubicBezTo>
                  <a:pt x="93967" y="97464"/>
                  <a:pt x="98023" y="91793"/>
                  <a:pt x="100567" y="87630"/>
                </a:cubicBezTo>
                <a:cubicBezTo>
                  <a:pt x="114570" y="64717"/>
                  <a:pt x="110771" y="18960"/>
                  <a:pt x="86089" y="8382"/>
                </a:cubicBezTo>
                <a:cubicBezTo>
                  <a:pt x="77451" y="4680"/>
                  <a:pt x="66130" y="3853"/>
                  <a:pt x="57895" y="8382"/>
                </a:cubicBezTo>
                <a:cubicBezTo>
                  <a:pt x="54191" y="10419"/>
                  <a:pt x="52663" y="15148"/>
                  <a:pt x="51037" y="19050"/>
                </a:cubicBezTo>
                <a:cubicBezTo>
                  <a:pt x="46928" y="28911"/>
                  <a:pt x="42534" y="38953"/>
                  <a:pt x="35797" y="47244"/>
                </a:cubicBezTo>
                <a:cubicBezTo>
                  <a:pt x="30473" y="53797"/>
                  <a:pt x="18317" y="53830"/>
                  <a:pt x="10651" y="50292"/>
                </a:cubicBezTo>
                <a:cubicBezTo>
                  <a:pt x="-4586" y="43260"/>
                  <a:pt x="-1704" y="13425"/>
                  <a:pt x="8365" y="0"/>
                </a:cubicBezTo>
              </a:path>
            </a:pathLst>
          </a:custGeom>
          <a:noFill/>
          <a:ln cap="flat" cmpd="sng" w="19050">
            <a:solidFill>
              <a:schemeClr val="accent2"/>
            </a:solidFill>
            <a:prstDash val="dash"/>
            <a:round/>
            <a:headEnd len="med" w="med" type="none"/>
            <a:tailEnd len="med" w="med" type="none"/>
          </a:ln>
        </p:spPr>
      </p:sp>
      <p:sp>
        <p:nvSpPr>
          <p:cNvPr id="171" name="Google Shape;171;p10"/>
          <p:cNvSpPr/>
          <p:nvPr/>
        </p:nvSpPr>
        <p:spPr>
          <a:xfrm>
            <a:off x="-1650769" y="-304800"/>
            <a:ext cx="3862100" cy="6324600"/>
          </a:xfrm>
          <a:custGeom>
            <a:rect b="b" l="l" r="r" t="t"/>
            <a:pathLst>
              <a:path extrusionOk="0" h="252984" w="154484">
                <a:moveTo>
                  <a:pt x="117847" y="252984"/>
                </a:moveTo>
                <a:cubicBezTo>
                  <a:pt x="117847" y="241551"/>
                  <a:pt x="120890" y="229475"/>
                  <a:pt x="117085" y="218694"/>
                </a:cubicBezTo>
                <a:cubicBezTo>
                  <a:pt x="114633" y="211748"/>
                  <a:pt x="108705" y="205376"/>
                  <a:pt x="101845" y="202692"/>
                </a:cubicBezTo>
                <a:cubicBezTo>
                  <a:pt x="84031" y="195721"/>
                  <a:pt x="64582" y="192414"/>
                  <a:pt x="45457" y="192024"/>
                </a:cubicBezTo>
                <a:cubicBezTo>
                  <a:pt x="35098" y="191813"/>
                  <a:pt x="24988" y="195450"/>
                  <a:pt x="14977" y="198120"/>
                </a:cubicBezTo>
                <a:cubicBezTo>
                  <a:pt x="13242" y="198583"/>
                  <a:pt x="10913" y="200152"/>
                  <a:pt x="9643" y="198882"/>
                </a:cubicBezTo>
                <a:cubicBezTo>
                  <a:pt x="309" y="189548"/>
                  <a:pt x="-2000" y="172593"/>
                  <a:pt x="2023" y="160020"/>
                </a:cubicBezTo>
                <a:cubicBezTo>
                  <a:pt x="5760" y="148343"/>
                  <a:pt x="14123" y="136016"/>
                  <a:pt x="25645" y="131826"/>
                </a:cubicBezTo>
                <a:cubicBezTo>
                  <a:pt x="39083" y="126940"/>
                  <a:pt x="53367" y="139196"/>
                  <a:pt x="67555" y="140970"/>
                </a:cubicBezTo>
                <a:cubicBezTo>
                  <a:pt x="73981" y="141773"/>
                  <a:pt x="79855" y="134114"/>
                  <a:pt x="82033" y="128016"/>
                </a:cubicBezTo>
                <a:cubicBezTo>
                  <a:pt x="87864" y="111691"/>
                  <a:pt x="87423" y="85120"/>
                  <a:pt x="72127" y="76962"/>
                </a:cubicBezTo>
                <a:cubicBezTo>
                  <a:pt x="64731" y="73018"/>
                  <a:pt x="52267" y="70457"/>
                  <a:pt x="46981" y="76962"/>
                </a:cubicBezTo>
                <a:cubicBezTo>
                  <a:pt x="42311" y="82709"/>
                  <a:pt x="38533" y="94952"/>
                  <a:pt x="44695" y="99060"/>
                </a:cubicBezTo>
                <a:cubicBezTo>
                  <a:pt x="53681" y="105051"/>
                  <a:pt x="63737" y="85230"/>
                  <a:pt x="66031" y="74676"/>
                </a:cubicBezTo>
                <a:cubicBezTo>
                  <a:pt x="70598" y="53667"/>
                  <a:pt x="66315" y="26862"/>
                  <a:pt x="82033" y="12192"/>
                </a:cubicBezTo>
                <a:cubicBezTo>
                  <a:pt x="91619" y="3245"/>
                  <a:pt x="111623" y="9016"/>
                  <a:pt x="120895" y="18288"/>
                </a:cubicBezTo>
                <a:cubicBezTo>
                  <a:pt x="128773" y="26166"/>
                  <a:pt x="135725" y="46880"/>
                  <a:pt x="145279" y="41148"/>
                </a:cubicBezTo>
                <a:cubicBezTo>
                  <a:pt x="157203" y="33994"/>
                  <a:pt x="154864" y="13635"/>
                  <a:pt x="152137" y="0"/>
                </a:cubicBezTo>
              </a:path>
            </a:pathLst>
          </a:custGeom>
          <a:noFill/>
          <a:ln cap="flat" cmpd="sng" w="19050">
            <a:solidFill>
              <a:schemeClr val="accent2"/>
            </a:solidFill>
            <a:prstDash val="dash"/>
            <a:round/>
            <a:headEnd len="med" w="med" type="none"/>
            <a:tailEnd len="med" w="med" type="none"/>
          </a:ln>
        </p:spPr>
      </p:sp>
      <p:sp>
        <p:nvSpPr>
          <p:cNvPr id="172" name="Google Shape;172;p10"/>
          <p:cNvSpPr/>
          <p:nvPr/>
        </p:nvSpPr>
        <p:spPr>
          <a:xfrm>
            <a:off x="-198387" y="4299750"/>
            <a:ext cx="9540769" cy="958044"/>
          </a:xfrm>
          <a:custGeom>
            <a:rect b="b" l="l" r="r" t="t"/>
            <a:pathLst>
              <a:path extrusionOk="0" h="12052" w="120021">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Titan One"/>
              <a:buNone/>
              <a:defRPr sz="3000">
                <a:solidFill>
                  <a:schemeClr val="dk1"/>
                </a:solidFill>
                <a:latin typeface="Titan One"/>
                <a:ea typeface="Titan One"/>
                <a:cs typeface="Titan One"/>
                <a:sym typeface="Titan One"/>
              </a:defRPr>
            </a:lvl1pPr>
            <a:lvl2pPr lvl="1" rtl="0">
              <a:spcBef>
                <a:spcPts val="0"/>
              </a:spcBef>
              <a:spcAft>
                <a:spcPts val="0"/>
              </a:spcAft>
              <a:buClr>
                <a:schemeClr val="dk1"/>
              </a:buClr>
              <a:buSzPts val="3000"/>
              <a:buFont typeface="Titan One"/>
              <a:buNone/>
              <a:defRPr sz="3000">
                <a:solidFill>
                  <a:schemeClr val="dk1"/>
                </a:solidFill>
                <a:latin typeface="Titan One"/>
                <a:ea typeface="Titan One"/>
                <a:cs typeface="Titan One"/>
                <a:sym typeface="Titan One"/>
              </a:defRPr>
            </a:lvl2pPr>
            <a:lvl3pPr lvl="2" rtl="0">
              <a:spcBef>
                <a:spcPts val="0"/>
              </a:spcBef>
              <a:spcAft>
                <a:spcPts val="0"/>
              </a:spcAft>
              <a:buClr>
                <a:schemeClr val="dk1"/>
              </a:buClr>
              <a:buSzPts val="3000"/>
              <a:buFont typeface="Titan One"/>
              <a:buNone/>
              <a:defRPr sz="3000">
                <a:solidFill>
                  <a:schemeClr val="dk1"/>
                </a:solidFill>
                <a:latin typeface="Titan One"/>
                <a:ea typeface="Titan One"/>
                <a:cs typeface="Titan One"/>
                <a:sym typeface="Titan One"/>
              </a:defRPr>
            </a:lvl3pPr>
            <a:lvl4pPr lvl="3" rtl="0">
              <a:spcBef>
                <a:spcPts val="0"/>
              </a:spcBef>
              <a:spcAft>
                <a:spcPts val="0"/>
              </a:spcAft>
              <a:buClr>
                <a:schemeClr val="dk1"/>
              </a:buClr>
              <a:buSzPts val="3000"/>
              <a:buFont typeface="Titan One"/>
              <a:buNone/>
              <a:defRPr sz="3000">
                <a:solidFill>
                  <a:schemeClr val="dk1"/>
                </a:solidFill>
                <a:latin typeface="Titan One"/>
                <a:ea typeface="Titan One"/>
                <a:cs typeface="Titan One"/>
                <a:sym typeface="Titan One"/>
              </a:defRPr>
            </a:lvl4pPr>
            <a:lvl5pPr lvl="4" rtl="0">
              <a:spcBef>
                <a:spcPts val="0"/>
              </a:spcBef>
              <a:spcAft>
                <a:spcPts val="0"/>
              </a:spcAft>
              <a:buClr>
                <a:schemeClr val="dk1"/>
              </a:buClr>
              <a:buSzPts val="3000"/>
              <a:buFont typeface="Titan One"/>
              <a:buNone/>
              <a:defRPr sz="3000">
                <a:solidFill>
                  <a:schemeClr val="dk1"/>
                </a:solidFill>
                <a:latin typeface="Titan One"/>
                <a:ea typeface="Titan One"/>
                <a:cs typeface="Titan One"/>
                <a:sym typeface="Titan One"/>
              </a:defRPr>
            </a:lvl5pPr>
            <a:lvl6pPr lvl="5" rtl="0">
              <a:spcBef>
                <a:spcPts val="0"/>
              </a:spcBef>
              <a:spcAft>
                <a:spcPts val="0"/>
              </a:spcAft>
              <a:buClr>
                <a:schemeClr val="dk1"/>
              </a:buClr>
              <a:buSzPts val="3000"/>
              <a:buFont typeface="Titan One"/>
              <a:buNone/>
              <a:defRPr sz="3000">
                <a:solidFill>
                  <a:schemeClr val="dk1"/>
                </a:solidFill>
                <a:latin typeface="Titan One"/>
                <a:ea typeface="Titan One"/>
                <a:cs typeface="Titan One"/>
                <a:sym typeface="Titan One"/>
              </a:defRPr>
            </a:lvl6pPr>
            <a:lvl7pPr lvl="6" rtl="0">
              <a:spcBef>
                <a:spcPts val="0"/>
              </a:spcBef>
              <a:spcAft>
                <a:spcPts val="0"/>
              </a:spcAft>
              <a:buClr>
                <a:schemeClr val="dk1"/>
              </a:buClr>
              <a:buSzPts val="3000"/>
              <a:buFont typeface="Titan One"/>
              <a:buNone/>
              <a:defRPr sz="3000">
                <a:solidFill>
                  <a:schemeClr val="dk1"/>
                </a:solidFill>
                <a:latin typeface="Titan One"/>
                <a:ea typeface="Titan One"/>
                <a:cs typeface="Titan One"/>
                <a:sym typeface="Titan One"/>
              </a:defRPr>
            </a:lvl7pPr>
            <a:lvl8pPr lvl="7" rtl="0">
              <a:spcBef>
                <a:spcPts val="0"/>
              </a:spcBef>
              <a:spcAft>
                <a:spcPts val="0"/>
              </a:spcAft>
              <a:buClr>
                <a:schemeClr val="dk1"/>
              </a:buClr>
              <a:buSzPts val="3000"/>
              <a:buFont typeface="Titan One"/>
              <a:buNone/>
              <a:defRPr sz="3000">
                <a:solidFill>
                  <a:schemeClr val="dk1"/>
                </a:solidFill>
                <a:latin typeface="Titan One"/>
                <a:ea typeface="Titan One"/>
                <a:cs typeface="Titan One"/>
                <a:sym typeface="Titan One"/>
              </a:defRPr>
            </a:lvl8pPr>
            <a:lvl9pPr lvl="8" rtl="0">
              <a:spcBef>
                <a:spcPts val="0"/>
              </a:spcBef>
              <a:spcAft>
                <a:spcPts val="0"/>
              </a:spcAft>
              <a:buClr>
                <a:schemeClr val="dk1"/>
              </a:buClr>
              <a:buSzPts val="3000"/>
              <a:buFont typeface="Titan One"/>
              <a:buNone/>
              <a:defRPr sz="3000">
                <a:solidFill>
                  <a:schemeClr val="dk1"/>
                </a:solidFill>
                <a:latin typeface="Titan One"/>
                <a:ea typeface="Titan One"/>
                <a:cs typeface="Titan One"/>
                <a:sym typeface="Titan On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lata"/>
              <a:buChar char="●"/>
              <a:defRPr>
                <a:solidFill>
                  <a:schemeClr val="dk1"/>
                </a:solidFill>
                <a:latin typeface="Alata"/>
                <a:ea typeface="Alata"/>
                <a:cs typeface="Alata"/>
                <a:sym typeface="Alata"/>
              </a:defRPr>
            </a:lvl1pPr>
            <a:lvl2pPr indent="-317500" lvl="1" marL="914400">
              <a:lnSpc>
                <a:spcPct val="115000"/>
              </a:lnSpc>
              <a:spcBef>
                <a:spcPts val="0"/>
              </a:spcBef>
              <a:spcAft>
                <a:spcPts val="0"/>
              </a:spcAft>
              <a:buClr>
                <a:schemeClr val="dk1"/>
              </a:buClr>
              <a:buSzPts val="1400"/>
              <a:buFont typeface="Alata"/>
              <a:buChar char="○"/>
              <a:defRPr>
                <a:solidFill>
                  <a:schemeClr val="dk1"/>
                </a:solidFill>
                <a:latin typeface="Alata"/>
                <a:ea typeface="Alata"/>
                <a:cs typeface="Alata"/>
                <a:sym typeface="Alata"/>
              </a:defRPr>
            </a:lvl2pPr>
            <a:lvl3pPr indent="-317500" lvl="2" marL="1371600">
              <a:lnSpc>
                <a:spcPct val="115000"/>
              </a:lnSpc>
              <a:spcBef>
                <a:spcPts val="0"/>
              </a:spcBef>
              <a:spcAft>
                <a:spcPts val="0"/>
              </a:spcAft>
              <a:buClr>
                <a:schemeClr val="dk1"/>
              </a:buClr>
              <a:buSzPts val="1400"/>
              <a:buFont typeface="Alata"/>
              <a:buChar char="■"/>
              <a:defRPr>
                <a:solidFill>
                  <a:schemeClr val="dk1"/>
                </a:solidFill>
                <a:latin typeface="Alata"/>
                <a:ea typeface="Alata"/>
                <a:cs typeface="Alata"/>
                <a:sym typeface="Alata"/>
              </a:defRPr>
            </a:lvl3pPr>
            <a:lvl4pPr indent="-317500" lvl="3" marL="1828800">
              <a:lnSpc>
                <a:spcPct val="115000"/>
              </a:lnSpc>
              <a:spcBef>
                <a:spcPts val="0"/>
              </a:spcBef>
              <a:spcAft>
                <a:spcPts val="0"/>
              </a:spcAft>
              <a:buClr>
                <a:schemeClr val="dk1"/>
              </a:buClr>
              <a:buSzPts val="1400"/>
              <a:buFont typeface="Alata"/>
              <a:buChar char="●"/>
              <a:defRPr>
                <a:solidFill>
                  <a:schemeClr val="dk1"/>
                </a:solidFill>
                <a:latin typeface="Alata"/>
                <a:ea typeface="Alata"/>
                <a:cs typeface="Alata"/>
                <a:sym typeface="Alata"/>
              </a:defRPr>
            </a:lvl4pPr>
            <a:lvl5pPr indent="-317500" lvl="4" marL="2286000">
              <a:lnSpc>
                <a:spcPct val="115000"/>
              </a:lnSpc>
              <a:spcBef>
                <a:spcPts val="0"/>
              </a:spcBef>
              <a:spcAft>
                <a:spcPts val="0"/>
              </a:spcAft>
              <a:buClr>
                <a:schemeClr val="dk1"/>
              </a:buClr>
              <a:buSzPts val="1400"/>
              <a:buFont typeface="Alata"/>
              <a:buChar char="○"/>
              <a:defRPr>
                <a:solidFill>
                  <a:schemeClr val="dk1"/>
                </a:solidFill>
                <a:latin typeface="Alata"/>
                <a:ea typeface="Alata"/>
                <a:cs typeface="Alata"/>
                <a:sym typeface="Alata"/>
              </a:defRPr>
            </a:lvl5pPr>
            <a:lvl6pPr indent="-317500" lvl="5" marL="2743200">
              <a:lnSpc>
                <a:spcPct val="115000"/>
              </a:lnSpc>
              <a:spcBef>
                <a:spcPts val="0"/>
              </a:spcBef>
              <a:spcAft>
                <a:spcPts val="0"/>
              </a:spcAft>
              <a:buClr>
                <a:schemeClr val="dk1"/>
              </a:buClr>
              <a:buSzPts val="1400"/>
              <a:buFont typeface="Alata"/>
              <a:buChar char="■"/>
              <a:defRPr>
                <a:solidFill>
                  <a:schemeClr val="dk1"/>
                </a:solidFill>
                <a:latin typeface="Alata"/>
                <a:ea typeface="Alata"/>
                <a:cs typeface="Alata"/>
                <a:sym typeface="Alata"/>
              </a:defRPr>
            </a:lvl6pPr>
            <a:lvl7pPr indent="-317500" lvl="6" marL="3200400">
              <a:lnSpc>
                <a:spcPct val="115000"/>
              </a:lnSpc>
              <a:spcBef>
                <a:spcPts val="0"/>
              </a:spcBef>
              <a:spcAft>
                <a:spcPts val="0"/>
              </a:spcAft>
              <a:buClr>
                <a:schemeClr val="dk1"/>
              </a:buClr>
              <a:buSzPts val="1400"/>
              <a:buFont typeface="Alata"/>
              <a:buChar char="●"/>
              <a:defRPr>
                <a:solidFill>
                  <a:schemeClr val="dk1"/>
                </a:solidFill>
                <a:latin typeface="Alata"/>
                <a:ea typeface="Alata"/>
                <a:cs typeface="Alata"/>
                <a:sym typeface="Alata"/>
              </a:defRPr>
            </a:lvl7pPr>
            <a:lvl8pPr indent="-317500" lvl="7" marL="3657600">
              <a:lnSpc>
                <a:spcPct val="115000"/>
              </a:lnSpc>
              <a:spcBef>
                <a:spcPts val="0"/>
              </a:spcBef>
              <a:spcAft>
                <a:spcPts val="0"/>
              </a:spcAft>
              <a:buClr>
                <a:schemeClr val="dk1"/>
              </a:buClr>
              <a:buSzPts val="1400"/>
              <a:buFont typeface="Alata"/>
              <a:buChar char="○"/>
              <a:defRPr>
                <a:solidFill>
                  <a:schemeClr val="dk1"/>
                </a:solidFill>
                <a:latin typeface="Alata"/>
                <a:ea typeface="Alata"/>
                <a:cs typeface="Alata"/>
                <a:sym typeface="Alata"/>
              </a:defRPr>
            </a:lvl8pPr>
            <a:lvl9pPr indent="-317500" lvl="8" marL="4114800">
              <a:lnSpc>
                <a:spcPct val="115000"/>
              </a:lnSpc>
              <a:spcBef>
                <a:spcPts val="0"/>
              </a:spcBef>
              <a:spcAft>
                <a:spcPts val="0"/>
              </a:spcAft>
              <a:buClr>
                <a:schemeClr val="dk1"/>
              </a:buClr>
              <a:buSzPts val="1400"/>
              <a:buFont typeface="Alata"/>
              <a:buChar char="■"/>
              <a:defRPr>
                <a:solidFill>
                  <a:schemeClr val="dk1"/>
                </a:solidFill>
                <a:latin typeface="Alata"/>
                <a:ea typeface="Alata"/>
                <a:cs typeface="Alata"/>
                <a:sym typeface="Alat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726">
          <p15:clr>
            <a:srgbClr val="EA4335"/>
          </p15:clr>
        </p15:guide>
        <p15:guide id="7" orient="horz" pos="1816">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18.png"/><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20" Type="http://schemas.openxmlformats.org/officeDocument/2006/relationships/image" Target="../media/image10.png"/><Relationship Id="rId21"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spoonacular.com/food-api/docs#Search-Recipes-Complex" TargetMode="External"/><Relationship Id="rId4" Type="http://schemas.openxmlformats.org/officeDocument/2006/relationships/hyperlink" Target="https://spoonacular.com/food-api/docs#Get-Recipe-Information" TargetMode="External"/><Relationship Id="rId9" Type="http://schemas.openxmlformats.org/officeDocument/2006/relationships/hyperlink" Target="https://github.com/KelynWong/Nomsters/tree/main/Backend#get-a-user" TargetMode="External"/><Relationship Id="rId5" Type="http://schemas.openxmlformats.org/officeDocument/2006/relationships/hyperlink" Target="https://spoonacular.com/food-api/docs#Price-Breakdown-by-ID" TargetMode="External"/><Relationship Id="rId6" Type="http://schemas.openxmlformats.org/officeDocument/2006/relationships/hyperlink" Target="https://spoonacular.com/food-api/docs#Analyze-Recipe" TargetMode="External"/><Relationship Id="rId7" Type="http://schemas.openxmlformats.org/officeDocument/2006/relationships/hyperlink" Target="https://github.com/KelynWong/Nomsters/tree/main/Backend#login" TargetMode="External"/><Relationship Id="rId8" Type="http://schemas.openxmlformats.org/officeDocument/2006/relationships/hyperlink" Target="https://github.com/KelynWong/Nomsters/tree/main/Backend#sign-up" TargetMode="External"/><Relationship Id="rId11" Type="http://schemas.openxmlformats.org/officeDocument/2006/relationships/hyperlink" Target="https://github.com/KelynWong/Nomsters/tree/main/Backend#delete-user" TargetMode="External"/><Relationship Id="rId10" Type="http://schemas.openxmlformats.org/officeDocument/2006/relationships/hyperlink" Target="https://github.com/KelynWong/Nomsters/tree/main/Backend#update-user" TargetMode="External"/><Relationship Id="rId13" Type="http://schemas.openxmlformats.org/officeDocument/2006/relationships/hyperlink" Target="https://github.com/KelynWong/Nomsters/tree/main/Backend#delete-user-diet" TargetMode="External"/><Relationship Id="rId12" Type="http://schemas.openxmlformats.org/officeDocument/2006/relationships/hyperlink" Target="https://github.com/KelynWong/Nomsters/tree/main/Backend#add-or-update-user-diet" TargetMode="External"/><Relationship Id="rId15" Type="http://schemas.openxmlformats.org/officeDocument/2006/relationships/hyperlink" Target="https://github.com/KelynWong/Nomsters/tree/main/Backend#delete-user-favourite-recipe" TargetMode="External"/><Relationship Id="rId14" Type="http://schemas.openxmlformats.org/officeDocument/2006/relationships/hyperlink" Target="https://github.com/KelynWong/Nomsters/tree/main/Backend#add-user-favourite-recipe" TargetMode="External"/><Relationship Id="rId17" Type="http://schemas.openxmlformats.org/officeDocument/2006/relationships/hyperlink" Target="https://developers.google.com/maps/documentation/places/web-service/details" TargetMode="External"/><Relationship Id="rId16" Type="http://schemas.openxmlformats.org/officeDocument/2006/relationships/hyperlink" Target="https://developers.google.com/maps/documentation/javascript" TargetMode="External"/><Relationship Id="rId19" Type="http://schemas.openxmlformats.org/officeDocument/2006/relationships/image" Target="../media/image2.png"/><Relationship Id="rId18" Type="http://schemas.openxmlformats.org/officeDocument/2006/relationships/hyperlink" Target="https://developers.google.com/maps/documentation/geolocation/over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12.png"/><Relationship Id="rId7" Type="http://schemas.openxmlformats.org/officeDocument/2006/relationships/image" Target="../media/image5.png"/><Relationship Id="rId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4C7"/>
        </a:solidFill>
      </p:bgPr>
    </p:bg>
    <p:spTree>
      <p:nvGrpSpPr>
        <p:cNvPr id="1076" name="Shape 1076"/>
        <p:cNvGrpSpPr/>
        <p:nvPr/>
      </p:nvGrpSpPr>
      <p:grpSpPr>
        <a:xfrm>
          <a:off x="0" y="0"/>
          <a:ext cx="0" cy="0"/>
          <a:chOff x="0" y="0"/>
          <a:chExt cx="0" cy="0"/>
        </a:xfrm>
      </p:grpSpPr>
      <p:sp>
        <p:nvSpPr>
          <p:cNvPr id="1077" name="Google Shape;1077;p29"/>
          <p:cNvSpPr txBox="1"/>
          <p:nvPr>
            <p:ph idx="1" type="subTitle"/>
          </p:nvPr>
        </p:nvSpPr>
        <p:spPr>
          <a:xfrm>
            <a:off x="2274250" y="2337450"/>
            <a:ext cx="4595700" cy="158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t>
            </a:r>
            <a:endParaRPr/>
          </a:p>
          <a:p>
            <a:pPr indent="0" lvl="0" marL="0" rtl="0" algn="ctr">
              <a:spcBef>
                <a:spcPts val="0"/>
              </a:spcBef>
              <a:spcAft>
                <a:spcPts val="0"/>
              </a:spcAft>
              <a:buNone/>
            </a:pPr>
            <a:r>
              <a:rPr lang="en"/>
              <a:t>Wong En Ting, Kelyn</a:t>
            </a:r>
            <a:endParaRPr/>
          </a:p>
          <a:p>
            <a:pPr indent="0" lvl="0" marL="0" rtl="0" algn="ctr">
              <a:spcBef>
                <a:spcPts val="0"/>
              </a:spcBef>
              <a:spcAft>
                <a:spcPts val="0"/>
              </a:spcAft>
              <a:buNone/>
            </a:pPr>
            <a:r>
              <a:rPr lang="en"/>
              <a:t>Lynette Jean Tay</a:t>
            </a:r>
            <a:endParaRPr/>
          </a:p>
          <a:p>
            <a:pPr indent="0" lvl="0" marL="0" rtl="0" algn="ctr">
              <a:spcBef>
                <a:spcPts val="0"/>
              </a:spcBef>
              <a:spcAft>
                <a:spcPts val="0"/>
              </a:spcAft>
              <a:buNone/>
            </a:pPr>
            <a:r>
              <a:rPr lang="en"/>
              <a:t>Paul Bryant Madhavan</a:t>
            </a:r>
            <a:endParaRPr/>
          </a:p>
          <a:p>
            <a:pPr indent="0" lvl="0" marL="0" rtl="0" algn="ctr">
              <a:spcBef>
                <a:spcPts val="0"/>
              </a:spcBef>
              <a:spcAft>
                <a:spcPts val="0"/>
              </a:spcAft>
              <a:buNone/>
            </a:pPr>
            <a:r>
              <a:rPr lang="en"/>
              <a:t>Chen Wen Han</a:t>
            </a:r>
            <a:endParaRPr sz="1200">
              <a:solidFill>
                <a:srgbClr val="ADBAC7"/>
              </a:solidFill>
              <a:highlight>
                <a:srgbClr val="22272E"/>
              </a:highlight>
            </a:endParaRPr>
          </a:p>
          <a:p>
            <a:pPr indent="0" lvl="0" marL="0" rtl="0" algn="ctr">
              <a:spcBef>
                <a:spcPts val="0"/>
              </a:spcBef>
              <a:spcAft>
                <a:spcPts val="0"/>
              </a:spcAft>
              <a:buNone/>
            </a:pPr>
            <a:r>
              <a:t/>
            </a:r>
            <a:endParaRPr/>
          </a:p>
        </p:txBody>
      </p:sp>
      <p:sp>
        <p:nvSpPr>
          <p:cNvPr id="1078" name="Google Shape;1078;p29"/>
          <p:cNvSpPr txBox="1"/>
          <p:nvPr>
            <p:ph type="ctrTitle"/>
          </p:nvPr>
        </p:nvSpPr>
        <p:spPr>
          <a:xfrm>
            <a:off x="2274250" y="951925"/>
            <a:ext cx="4595700" cy="61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G3T4</a:t>
            </a:r>
            <a:endParaRPr sz="5600">
              <a:solidFill>
                <a:schemeClr val="dk1"/>
              </a:solidFill>
            </a:endParaRPr>
          </a:p>
        </p:txBody>
      </p:sp>
      <p:grpSp>
        <p:nvGrpSpPr>
          <p:cNvPr id="1079" name="Google Shape;1079;p29"/>
          <p:cNvGrpSpPr/>
          <p:nvPr/>
        </p:nvGrpSpPr>
        <p:grpSpPr>
          <a:xfrm>
            <a:off x="8060409" y="1384545"/>
            <a:ext cx="1171589" cy="1154012"/>
            <a:chOff x="8060409" y="1384545"/>
            <a:chExt cx="1171589" cy="1154012"/>
          </a:xfrm>
        </p:grpSpPr>
        <p:sp>
          <p:nvSpPr>
            <p:cNvPr id="1080" name="Google Shape;1080;p29"/>
            <p:cNvSpPr/>
            <p:nvPr/>
          </p:nvSpPr>
          <p:spPr>
            <a:xfrm>
              <a:off x="8060494" y="1384857"/>
              <a:ext cx="1171504" cy="1153700"/>
            </a:xfrm>
            <a:custGeom>
              <a:rect b="b" l="l" r="r" t="t"/>
              <a:pathLst>
                <a:path extrusionOk="0" h="20159" w="20471">
                  <a:moveTo>
                    <a:pt x="10152" y="0"/>
                  </a:moveTo>
                  <a:cubicBezTo>
                    <a:pt x="9203" y="0"/>
                    <a:pt x="8315" y="254"/>
                    <a:pt x="7485" y="711"/>
                  </a:cubicBezTo>
                  <a:cubicBezTo>
                    <a:pt x="6646" y="1171"/>
                    <a:pt x="5881" y="1736"/>
                    <a:pt x="5173" y="2379"/>
                  </a:cubicBezTo>
                  <a:cubicBezTo>
                    <a:pt x="4612" y="2886"/>
                    <a:pt x="4089" y="3424"/>
                    <a:pt x="3622" y="4023"/>
                  </a:cubicBezTo>
                  <a:cubicBezTo>
                    <a:pt x="3015" y="4803"/>
                    <a:pt x="2487" y="5638"/>
                    <a:pt x="1986" y="6489"/>
                  </a:cubicBezTo>
                  <a:cubicBezTo>
                    <a:pt x="1214" y="7796"/>
                    <a:pt x="633" y="9179"/>
                    <a:pt x="308" y="10667"/>
                  </a:cubicBezTo>
                  <a:cubicBezTo>
                    <a:pt x="83" y="11700"/>
                    <a:pt x="1" y="12741"/>
                    <a:pt x="103" y="13795"/>
                  </a:cubicBezTo>
                  <a:cubicBezTo>
                    <a:pt x="154" y="14323"/>
                    <a:pt x="238" y="14840"/>
                    <a:pt x="424" y="15340"/>
                  </a:cubicBezTo>
                  <a:cubicBezTo>
                    <a:pt x="766" y="16270"/>
                    <a:pt x="1353" y="17019"/>
                    <a:pt x="2106" y="17651"/>
                  </a:cubicBezTo>
                  <a:cubicBezTo>
                    <a:pt x="2863" y="18286"/>
                    <a:pt x="3704" y="18779"/>
                    <a:pt x="4606" y="19182"/>
                  </a:cubicBezTo>
                  <a:cubicBezTo>
                    <a:pt x="5648" y="19646"/>
                    <a:pt x="6718" y="19990"/>
                    <a:pt x="7861" y="20104"/>
                  </a:cubicBezTo>
                  <a:cubicBezTo>
                    <a:pt x="8217" y="20140"/>
                    <a:pt x="8571" y="20159"/>
                    <a:pt x="8922" y="20159"/>
                  </a:cubicBezTo>
                  <a:cubicBezTo>
                    <a:pt x="9992" y="20159"/>
                    <a:pt x="11043" y="19990"/>
                    <a:pt x="12072" y="19642"/>
                  </a:cubicBezTo>
                  <a:cubicBezTo>
                    <a:pt x="13156" y="19276"/>
                    <a:pt x="14169" y="18754"/>
                    <a:pt x="15124" y="18124"/>
                  </a:cubicBezTo>
                  <a:cubicBezTo>
                    <a:pt x="15697" y="17750"/>
                    <a:pt x="16305" y="17453"/>
                    <a:pt x="16966" y="17263"/>
                  </a:cubicBezTo>
                  <a:cubicBezTo>
                    <a:pt x="17257" y="17179"/>
                    <a:pt x="17551" y="17128"/>
                    <a:pt x="17846" y="17128"/>
                  </a:cubicBezTo>
                  <a:cubicBezTo>
                    <a:pt x="18023" y="17128"/>
                    <a:pt x="18200" y="17146"/>
                    <a:pt x="18377" y="17187"/>
                  </a:cubicBezTo>
                  <a:cubicBezTo>
                    <a:pt x="18623" y="17242"/>
                    <a:pt x="18862" y="17336"/>
                    <a:pt x="19098" y="17437"/>
                  </a:cubicBezTo>
                  <a:cubicBezTo>
                    <a:pt x="19184" y="17473"/>
                    <a:pt x="19265" y="17492"/>
                    <a:pt x="19343" y="17492"/>
                  </a:cubicBezTo>
                  <a:cubicBezTo>
                    <a:pt x="19457" y="17492"/>
                    <a:pt x="19564" y="17451"/>
                    <a:pt x="19668" y="17365"/>
                  </a:cubicBezTo>
                  <a:cubicBezTo>
                    <a:pt x="19707" y="17332"/>
                    <a:pt x="19748" y="17302"/>
                    <a:pt x="19783" y="17263"/>
                  </a:cubicBezTo>
                  <a:cubicBezTo>
                    <a:pt x="20090" y="16927"/>
                    <a:pt x="20321" y="16547"/>
                    <a:pt x="20417" y="16097"/>
                  </a:cubicBezTo>
                  <a:cubicBezTo>
                    <a:pt x="20470" y="15847"/>
                    <a:pt x="20419" y="15714"/>
                    <a:pt x="20209" y="15575"/>
                  </a:cubicBezTo>
                  <a:cubicBezTo>
                    <a:pt x="20090" y="15499"/>
                    <a:pt x="19965" y="15430"/>
                    <a:pt x="19846" y="15348"/>
                  </a:cubicBezTo>
                  <a:cubicBezTo>
                    <a:pt x="19179" y="14871"/>
                    <a:pt x="18860" y="14243"/>
                    <a:pt x="18997" y="13412"/>
                  </a:cubicBezTo>
                  <a:cubicBezTo>
                    <a:pt x="19094" y="12841"/>
                    <a:pt x="19186" y="12271"/>
                    <a:pt x="19267" y="11698"/>
                  </a:cubicBezTo>
                  <a:cubicBezTo>
                    <a:pt x="19345" y="11156"/>
                    <a:pt x="19458" y="10613"/>
                    <a:pt x="19421" y="10092"/>
                  </a:cubicBezTo>
                  <a:cubicBezTo>
                    <a:pt x="19443" y="9498"/>
                    <a:pt x="19376" y="8946"/>
                    <a:pt x="19263" y="8402"/>
                  </a:cubicBezTo>
                  <a:cubicBezTo>
                    <a:pt x="19069" y="7459"/>
                    <a:pt x="18740" y="6565"/>
                    <a:pt x="18261" y="5724"/>
                  </a:cubicBezTo>
                  <a:cubicBezTo>
                    <a:pt x="17745" y="4813"/>
                    <a:pt x="17174" y="3946"/>
                    <a:pt x="16458" y="3179"/>
                  </a:cubicBezTo>
                  <a:cubicBezTo>
                    <a:pt x="15683" y="2346"/>
                    <a:pt x="14789" y="1662"/>
                    <a:pt x="13778" y="1133"/>
                  </a:cubicBezTo>
                  <a:cubicBezTo>
                    <a:pt x="13216" y="840"/>
                    <a:pt x="12649" y="554"/>
                    <a:pt x="12041" y="355"/>
                  </a:cubicBezTo>
                  <a:cubicBezTo>
                    <a:pt x="11458" y="165"/>
                    <a:pt x="10871" y="11"/>
                    <a:pt x="10251" y="1"/>
                  </a:cubicBezTo>
                  <a:cubicBezTo>
                    <a:pt x="10218" y="1"/>
                    <a:pt x="10185" y="0"/>
                    <a:pt x="10152"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1" name="Google Shape;1081;p29"/>
            <p:cNvGrpSpPr/>
            <p:nvPr/>
          </p:nvGrpSpPr>
          <p:grpSpPr>
            <a:xfrm>
              <a:off x="8060409" y="1384545"/>
              <a:ext cx="1171447" cy="1153599"/>
              <a:chOff x="2072625" y="3154250"/>
              <a:chExt cx="511750" cy="503975"/>
            </a:xfrm>
          </p:grpSpPr>
          <p:sp>
            <p:nvSpPr>
              <p:cNvPr id="1082" name="Google Shape;1082;p29"/>
              <p:cNvSpPr/>
              <p:nvPr/>
            </p:nvSpPr>
            <p:spPr>
              <a:xfrm>
                <a:off x="2072625" y="3154250"/>
                <a:ext cx="511750" cy="503975"/>
              </a:xfrm>
              <a:custGeom>
                <a:rect b="b" l="l" r="r" t="t"/>
                <a:pathLst>
                  <a:path extrusionOk="0" h="20159" w="20470">
                    <a:moveTo>
                      <a:pt x="10093" y="317"/>
                    </a:moveTo>
                    <a:cubicBezTo>
                      <a:pt x="10190" y="317"/>
                      <a:pt x="10287" y="320"/>
                      <a:pt x="10385" y="326"/>
                    </a:cubicBezTo>
                    <a:cubicBezTo>
                      <a:pt x="10559" y="336"/>
                      <a:pt x="10733" y="369"/>
                      <a:pt x="10905" y="412"/>
                    </a:cubicBezTo>
                    <a:cubicBezTo>
                      <a:pt x="11879" y="656"/>
                      <a:pt x="12591" y="1239"/>
                      <a:pt x="13076" y="2110"/>
                    </a:cubicBezTo>
                    <a:cubicBezTo>
                      <a:pt x="13395" y="2681"/>
                      <a:pt x="13652" y="3274"/>
                      <a:pt x="13726" y="3923"/>
                    </a:cubicBezTo>
                    <a:cubicBezTo>
                      <a:pt x="13767" y="4281"/>
                      <a:pt x="13747" y="4647"/>
                      <a:pt x="13738" y="5011"/>
                    </a:cubicBezTo>
                    <a:cubicBezTo>
                      <a:pt x="13728" y="5545"/>
                      <a:pt x="13614" y="6067"/>
                      <a:pt x="13497" y="6587"/>
                    </a:cubicBezTo>
                    <a:cubicBezTo>
                      <a:pt x="13421" y="6910"/>
                      <a:pt x="13407" y="7248"/>
                      <a:pt x="13317" y="7569"/>
                    </a:cubicBezTo>
                    <a:cubicBezTo>
                      <a:pt x="12928" y="8974"/>
                      <a:pt x="12390" y="10317"/>
                      <a:pt x="11598" y="11550"/>
                    </a:cubicBezTo>
                    <a:cubicBezTo>
                      <a:pt x="11068" y="12377"/>
                      <a:pt x="10559" y="13218"/>
                      <a:pt x="9931" y="13975"/>
                    </a:cubicBezTo>
                    <a:cubicBezTo>
                      <a:pt x="9442" y="14560"/>
                      <a:pt x="8892" y="15088"/>
                      <a:pt x="8339" y="15609"/>
                    </a:cubicBezTo>
                    <a:cubicBezTo>
                      <a:pt x="7390" y="16510"/>
                      <a:pt x="6242" y="17027"/>
                      <a:pt x="5000" y="17357"/>
                    </a:cubicBezTo>
                    <a:cubicBezTo>
                      <a:pt x="4632" y="17456"/>
                      <a:pt x="4260" y="17507"/>
                      <a:pt x="3888" y="17507"/>
                    </a:cubicBezTo>
                    <a:cubicBezTo>
                      <a:pt x="3528" y="17507"/>
                      <a:pt x="3168" y="17459"/>
                      <a:pt x="2811" y="17361"/>
                    </a:cubicBezTo>
                    <a:cubicBezTo>
                      <a:pt x="2203" y="17191"/>
                      <a:pt x="1676" y="16863"/>
                      <a:pt x="1297" y="16329"/>
                    </a:cubicBezTo>
                    <a:cubicBezTo>
                      <a:pt x="802" y="15630"/>
                      <a:pt x="540" y="14848"/>
                      <a:pt x="450" y="14005"/>
                    </a:cubicBezTo>
                    <a:cubicBezTo>
                      <a:pt x="417" y="13692"/>
                      <a:pt x="397" y="13383"/>
                      <a:pt x="372" y="13072"/>
                    </a:cubicBezTo>
                    <a:cubicBezTo>
                      <a:pt x="366" y="12326"/>
                      <a:pt x="464" y="11591"/>
                      <a:pt x="595" y="10857"/>
                    </a:cubicBezTo>
                    <a:cubicBezTo>
                      <a:pt x="804" y="9750"/>
                      <a:pt x="1207" y="8710"/>
                      <a:pt x="1694" y="7704"/>
                    </a:cubicBezTo>
                    <a:cubicBezTo>
                      <a:pt x="2298" y="6454"/>
                      <a:pt x="3057" y="5294"/>
                      <a:pt x="3893" y="4189"/>
                    </a:cubicBezTo>
                    <a:cubicBezTo>
                      <a:pt x="4364" y="3573"/>
                      <a:pt x="4892" y="3013"/>
                      <a:pt x="5479" y="2509"/>
                    </a:cubicBezTo>
                    <a:cubicBezTo>
                      <a:pt x="6263" y="1834"/>
                      <a:pt x="7095" y="1220"/>
                      <a:pt x="8038" y="782"/>
                    </a:cubicBezTo>
                    <a:cubicBezTo>
                      <a:pt x="8694" y="482"/>
                      <a:pt x="9379" y="317"/>
                      <a:pt x="10093" y="317"/>
                    </a:cubicBezTo>
                    <a:close/>
                    <a:moveTo>
                      <a:pt x="13649" y="1551"/>
                    </a:moveTo>
                    <a:cubicBezTo>
                      <a:pt x="13660" y="1551"/>
                      <a:pt x="13670" y="1551"/>
                      <a:pt x="13681" y="1552"/>
                    </a:cubicBezTo>
                    <a:cubicBezTo>
                      <a:pt x="13839" y="1564"/>
                      <a:pt x="14008" y="1611"/>
                      <a:pt x="14146" y="1689"/>
                    </a:cubicBezTo>
                    <a:cubicBezTo>
                      <a:pt x="14714" y="2008"/>
                      <a:pt x="15220" y="2409"/>
                      <a:pt x="15698" y="2847"/>
                    </a:cubicBezTo>
                    <a:cubicBezTo>
                      <a:pt x="16597" y="3663"/>
                      <a:pt x="17296" y="4633"/>
                      <a:pt x="17898" y="5680"/>
                    </a:cubicBezTo>
                    <a:cubicBezTo>
                      <a:pt x="18391" y="6540"/>
                      <a:pt x="18749" y="7448"/>
                      <a:pt x="18937" y="8418"/>
                    </a:cubicBezTo>
                    <a:cubicBezTo>
                      <a:pt x="19037" y="8929"/>
                      <a:pt x="19082" y="10816"/>
                      <a:pt x="19015" y="11243"/>
                    </a:cubicBezTo>
                    <a:cubicBezTo>
                      <a:pt x="18896" y="12004"/>
                      <a:pt x="18771" y="12765"/>
                      <a:pt x="18671" y="13529"/>
                    </a:cubicBezTo>
                    <a:cubicBezTo>
                      <a:pt x="18577" y="14243"/>
                      <a:pt x="18810" y="14848"/>
                      <a:pt x="19367" y="15317"/>
                    </a:cubicBezTo>
                    <a:cubicBezTo>
                      <a:pt x="19535" y="15456"/>
                      <a:pt x="19704" y="15585"/>
                      <a:pt x="19874" y="15718"/>
                    </a:cubicBezTo>
                    <a:cubicBezTo>
                      <a:pt x="20099" y="15898"/>
                      <a:pt x="20132" y="16008"/>
                      <a:pt x="20046" y="16278"/>
                    </a:cubicBezTo>
                    <a:cubicBezTo>
                      <a:pt x="19968" y="16526"/>
                      <a:pt x="19835" y="16745"/>
                      <a:pt x="19672" y="16941"/>
                    </a:cubicBezTo>
                    <a:cubicBezTo>
                      <a:pt x="19573" y="17061"/>
                      <a:pt x="19451" y="17141"/>
                      <a:pt x="19307" y="17141"/>
                    </a:cubicBezTo>
                    <a:cubicBezTo>
                      <a:pt x="19251" y="17141"/>
                      <a:pt x="19192" y="17129"/>
                      <a:pt x="19129" y="17103"/>
                    </a:cubicBezTo>
                    <a:cubicBezTo>
                      <a:pt x="19080" y="17084"/>
                      <a:pt x="19029" y="17074"/>
                      <a:pt x="18984" y="17054"/>
                    </a:cubicBezTo>
                    <a:cubicBezTo>
                      <a:pt x="18614" y="16901"/>
                      <a:pt x="18242" y="16830"/>
                      <a:pt x="17868" y="16830"/>
                    </a:cubicBezTo>
                    <a:cubicBezTo>
                      <a:pt x="17543" y="16830"/>
                      <a:pt x="17216" y="16883"/>
                      <a:pt x="16887" y="16982"/>
                    </a:cubicBezTo>
                    <a:cubicBezTo>
                      <a:pt x="16181" y="17195"/>
                      <a:pt x="15520" y="17506"/>
                      <a:pt x="14905" y="17907"/>
                    </a:cubicBezTo>
                    <a:cubicBezTo>
                      <a:pt x="14170" y="18384"/>
                      <a:pt x="13409" y="18807"/>
                      <a:pt x="12609" y="19161"/>
                    </a:cubicBezTo>
                    <a:cubicBezTo>
                      <a:pt x="12132" y="19374"/>
                      <a:pt x="11631" y="19488"/>
                      <a:pt x="11130" y="19605"/>
                    </a:cubicBezTo>
                    <a:cubicBezTo>
                      <a:pt x="10389" y="19778"/>
                      <a:pt x="9640" y="19882"/>
                      <a:pt x="8884" y="19882"/>
                    </a:cubicBezTo>
                    <a:cubicBezTo>
                      <a:pt x="8682" y="19882"/>
                      <a:pt x="8479" y="19874"/>
                      <a:pt x="8276" y="19859"/>
                    </a:cubicBezTo>
                    <a:cubicBezTo>
                      <a:pt x="6923" y="19754"/>
                      <a:pt x="5635" y="19400"/>
                      <a:pt x="4417" y="18795"/>
                    </a:cubicBezTo>
                    <a:cubicBezTo>
                      <a:pt x="4274" y="18723"/>
                      <a:pt x="4139" y="18617"/>
                      <a:pt x="4028" y="18498"/>
                    </a:cubicBezTo>
                    <a:cubicBezTo>
                      <a:pt x="3834" y="18294"/>
                      <a:pt x="3883" y="18066"/>
                      <a:pt x="4129" y="17919"/>
                    </a:cubicBezTo>
                    <a:cubicBezTo>
                      <a:pt x="4276" y="17833"/>
                      <a:pt x="4432" y="17784"/>
                      <a:pt x="4605" y="17760"/>
                    </a:cubicBezTo>
                    <a:cubicBezTo>
                      <a:pt x="5274" y="17663"/>
                      <a:pt x="5900" y="17432"/>
                      <a:pt x="6516" y="17166"/>
                    </a:cubicBezTo>
                    <a:cubicBezTo>
                      <a:pt x="7302" y="16825"/>
                      <a:pt x="7998" y="16362"/>
                      <a:pt x="8620" y="15771"/>
                    </a:cubicBezTo>
                    <a:cubicBezTo>
                      <a:pt x="9370" y="15055"/>
                      <a:pt x="10115" y="14333"/>
                      <a:pt x="10702" y="13467"/>
                    </a:cubicBezTo>
                    <a:cubicBezTo>
                      <a:pt x="11150" y="12804"/>
                      <a:pt x="11576" y="12127"/>
                      <a:pt x="12006" y="11454"/>
                    </a:cubicBezTo>
                    <a:cubicBezTo>
                      <a:pt x="12865" y="10110"/>
                      <a:pt x="13356" y="8614"/>
                      <a:pt x="13734" y="7082"/>
                    </a:cubicBezTo>
                    <a:cubicBezTo>
                      <a:pt x="13867" y="6550"/>
                      <a:pt x="13921" y="5998"/>
                      <a:pt x="14000" y="5455"/>
                    </a:cubicBezTo>
                    <a:cubicBezTo>
                      <a:pt x="14035" y="5214"/>
                      <a:pt x="14056" y="4968"/>
                      <a:pt x="14064" y="4727"/>
                    </a:cubicBezTo>
                    <a:cubicBezTo>
                      <a:pt x="14088" y="3839"/>
                      <a:pt x="13857" y="3011"/>
                      <a:pt x="13454" y="2225"/>
                    </a:cubicBezTo>
                    <a:cubicBezTo>
                      <a:pt x="13413" y="2141"/>
                      <a:pt x="13374" y="2051"/>
                      <a:pt x="13350" y="1959"/>
                    </a:cubicBezTo>
                    <a:cubicBezTo>
                      <a:pt x="13295" y="1724"/>
                      <a:pt x="13416" y="1551"/>
                      <a:pt x="13649" y="1551"/>
                    </a:cubicBezTo>
                    <a:close/>
                    <a:moveTo>
                      <a:pt x="10148" y="0"/>
                    </a:moveTo>
                    <a:cubicBezTo>
                      <a:pt x="9198" y="0"/>
                      <a:pt x="8314" y="254"/>
                      <a:pt x="7480" y="711"/>
                    </a:cubicBezTo>
                    <a:cubicBezTo>
                      <a:pt x="6641" y="1171"/>
                      <a:pt x="5878" y="1738"/>
                      <a:pt x="5168" y="2378"/>
                    </a:cubicBezTo>
                    <a:cubicBezTo>
                      <a:pt x="4610" y="2886"/>
                      <a:pt x="4084" y="3426"/>
                      <a:pt x="3619" y="4023"/>
                    </a:cubicBezTo>
                    <a:cubicBezTo>
                      <a:pt x="3014" y="4807"/>
                      <a:pt x="2484" y="5637"/>
                      <a:pt x="1983" y="6489"/>
                    </a:cubicBezTo>
                    <a:cubicBezTo>
                      <a:pt x="1209" y="7796"/>
                      <a:pt x="630" y="9179"/>
                      <a:pt x="305" y="10668"/>
                    </a:cubicBezTo>
                    <a:cubicBezTo>
                      <a:pt x="80" y="11704"/>
                      <a:pt x="0" y="12741"/>
                      <a:pt x="100" y="13795"/>
                    </a:cubicBezTo>
                    <a:cubicBezTo>
                      <a:pt x="151" y="14320"/>
                      <a:pt x="235" y="14842"/>
                      <a:pt x="419" y="15339"/>
                    </a:cubicBezTo>
                    <a:cubicBezTo>
                      <a:pt x="759" y="16270"/>
                      <a:pt x="1350" y="17021"/>
                      <a:pt x="2103" y="17651"/>
                    </a:cubicBezTo>
                    <a:cubicBezTo>
                      <a:pt x="2860" y="18285"/>
                      <a:pt x="3701" y="18781"/>
                      <a:pt x="4603" y="19182"/>
                    </a:cubicBezTo>
                    <a:cubicBezTo>
                      <a:pt x="5647" y="19646"/>
                      <a:pt x="6717" y="19990"/>
                      <a:pt x="7858" y="20104"/>
                    </a:cubicBezTo>
                    <a:cubicBezTo>
                      <a:pt x="8214" y="20140"/>
                      <a:pt x="8569" y="20158"/>
                      <a:pt x="8920" y="20158"/>
                    </a:cubicBezTo>
                    <a:cubicBezTo>
                      <a:pt x="9992" y="20158"/>
                      <a:pt x="11044" y="19990"/>
                      <a:pt x="12071" y="19642"/>
                    </a:cubicBezTo>
                    <a:cubicBezTo>
                      <a:pt x="13155" y="19276"/>
                      <a:pt x="14168" y="18754"/>
                      <a:pt x="15121" y="18124"/>
                    </a:cubicBezTo>
                    <a:cubicBezTo>
                      <a:pt x="15694" y="17745"/>
                      <a:pt x="16304" y="17453"/>
                      <a:pt x="16963" y="17262"/>
                    </a:cubicBezTo>
                    <a:cubicBezTo>
                      <a:pt x="17255" y="17179"/>
                      <a:pt x="17549" y="17128"/>
                      <a:pt x="17845" y="17128"/>
                    </a:cubicBezTo>
                    <a:cubicBezTo>
                      <a:pt x="18021" y="17128"/>
                      <a:pt x="18198" y="17146"/>
                      <a:pt x="18374" y="17187"/>
                    </a:cubicBezTo>
                    <a:cubicBezTo>
                      <a:pt x="18624" y="17242"/>
                      <a:pt x="18863" y="17338"/>
                      <a:pt x="19097" y="17436"/>
                    </a:cubicBezTo>
                    <a:cubicBezTo>
                      <a:pt x="19183" y="17473"/>
                      <a:pt x="19265" y="17492"/>
                      <a:pt x="19343" y="17492"/>
                    </a:cubicBezTo>
                    <a:cubicBezTo>
                      <a:pt x="19457" y="17492"/>
                      <a:pt x="19564" y="17451"/>
                      <a:pt x="19668" y="17365"/>
                    </a:cubicBezTo>
                    <a:cubicBezTo>
                      <a:pt x="19708" y="17332"/>
                      <a:pt x="19745" y="17301"/>
                      <a:pt x="19782" y="17262"/>
                    </a:cubicBezTo>
                    <a:cubicBezTo>
                      <a:pt x="20089" y="16925"/>
                      <a:pt x="20318" y="16546"/>
                      <a:pt x="20416" y="16096"/>
                    </a:cubicBezTo>
                    <a:cubicBezTo>
                      <a:pt x="20470" y="15847"/>
                      <a:pt x="20418" y="15714"/>
                      <a:pt x="20206" y="15575"/>
                    </a:cubicBezTo>
                    <a:cubicBezTo>
                      <a:pt x="20087" y="15499"/>
                      <a:pt x="19960" y="15429"/>
                      <a:pt x="19846" y="15347"/>
                    </a:cubicBezTo>
                    <a:cubicBezTo>
                      <a:pt x="19179" y="14873"/>
                      <a:pt x="18859" y="14243"/>
                      <a:pt x="18996" y="13412"/>
                    </a:cubicBezTo>
                    <a:cubicBezTo>
                      <a:pt x="19089" y="12841"/>
                      <a:pt x="19181" y="12270"/>
                      <a:pt x="19267" y="11698"/>
                    </a:cubicBezTo>
                    <a:cubicBezTo>
                      <a:pt x="19346" y="11153"/>
                      <a:pt x="19461" y="10613"/>
                      <a:pt x="19420" y="10091"/>
                    </a:cubicBezTo>
                    <a:cubicBezTo>
                      <a:pt x="19442" y="9502"/>
                      <a:pt x="19375" y="8950"/>
                      <a:pt x="19260" y="8402"/>
                    </a:cubicBezTo>
                    <a:cubicBezTo>
                      <a:pt x="19066" y="7458"/>
                      <a:pt x="18737" y="6564"/>
                      <a:pt x="18258" y="5723"/>
                    </a:cubicBezTo>
                    <a:cubicBezTo>
                      <a:pt x="17740" y="4813"/>
                      <a:pt x="17167" y="3945"/>
                      <a:pt x="16455" y="3178"/>
                    </a:cubicBezTo>
                    <a:cubicBezTo>
                      <a:pt x="15680" y="2346"/>
                      <a:pt x="14784" y="1660"/>
                      <a:pt x="13775" y="1132"/>
                    </a:cubicBezTo>
                    <a:cubicBezTo>
                      <a:pt x="13213" y="842"/>
                      <a:pt x="12644" y="555"/>
                      <a:pt x="12038" y="357"/>
                    </a:cubicBezTo>
                    <a:cubicBezTo>
                      <a:pt x="11455" y="165"/>
                      <a:pt x="10866" y="11"/>
                      <a:pt x="10248" y="1"/>
                    </a:cubicBezTo>
                    <a:cubicBezTo>
                      <a:pt x="10215" y="0"/>
                      <a:pt x="10182" y="0"/>
                      <a:pt x="10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9"/>
              <p:cNvSpPr/>
              <p:nvPr/>
            </p:nvSpPr>
            <p:spPr>
              <a:xfrm>
                <a:off x="2168475" y="3193000"/>
                <a:ext cx="407450" cy="458300"/>
              </a:xfrm>
              <a:custGeom>
                <a:rect b="b" l="l" r="r" t="t"/>
                <a:pathLst>
                  <a:path extrusionOk="0" h="18332" w="16298">
                    <a:moveTo>
                      <a:pt x="9815" y="1"/>
                    </a:moveTo>
                    <a:cubicBezTo>
                      <a:pt x="9582" y="1"/>
                      <a:pt x="9461" y="174"/>
                      <a:pt x="9516" y="409"/>
                    </a:cubicBezTo>
                    <a:cubicBezTo>
                      <a:pt x="9540" y="501"/>
                      <a:pt x="9579" y="591"/>
                      <a:pt x="9620" y="675"/>
                    </a:cubicBezTo>
                    <a:cubicBezTo>
                      <a:pt x="10023" y="1461"/>
                      <a:pt x="10254" y="2289"/>
                      <a:pt x="10230" y="3177"/>
                    </a:cubicBezTo>
                    <a:cubicBezTo>
                      <a:pt x="10222" y="3418"/>
                      <a:pt x="10201" y="3664"/>
                      <a:pt x="10166" y="3905"/>
                    </a:cubicBezTo>
                    <a:cubicBezTo>
                      <a:pt x="10087" y="4448"/>
                      <a:pt x="10033" y="5000"/>
                      <a:pt x="9900" y="5532"/>
                    </a:cubicBezTo>
                    <a:cubicBezTo>
                      <a:pt x="9522" y="7064"/>
                      <a:pt x="9031" y="8560"/>
                      <a:pt x="8172" y="9904"/>
                    </a:cubicBezTo>
                    <a:cubicBezTo>
                      <a:pt x="7742" y="10577"/>
                      <a:pt x="7316" y="11254"/>
                      <a:pt x="6868" y="11917"/>
                    </a:cubicBezTo>
                    <a:cubicBezTo>
                      <a:pt x="6281" y="12783"/>
                      <a:pt x="5536" y="13505"/>
                      <a:pt x="4786" y="14221"/>
                    </a:cubicBezTo>
                    <a:cubicBezTo>
                      <a:pt x="4164" y="14812"/>
                      <a:pt x="3468" y="15275"/>
                      <a:pt x="2682" y="15616"/>
                    </a:cubicBezTo>
                    <a:cubicBezTo>
                      <a:pt x="2066" y="15882"/>
                      <a:pt x="1440" y="16113"/>
                      <a:pt x="771" y="16210"/>
                    </a:cubicBezTo>
                    <a:cubicBezTo>
                      <a:pt x="598" y="16234"/>
                      <a:pt x="442" y="16283"/>
                      <a:pt x="295" y="16369"/>
                    </a:cubicBezTo>
                    <a:cubicBezTo>
                      <a:pt x="49" y="16516"/>
                      <a:pt x="0" y="16744"/>
                      <a:pt x="194" y="16948"/>
                    </a:cubicBezTo>
                    <a:cubicBezTo>
                      <a:pt x="305" y="17067"/>
                      <a:pt x="440" y="17173"/>
                      <a:pt x="583" y="17245"/>
                    </a:cubicBezTo>
                    <a:cubicBezTo>
                      <a:pt x="1801" y="17850"/>
                      <a:pt x="3089" y="18204"/>
                      <a:pt x="4442" y="18309"/>
                    </a:cubicBezTo>
                    <a:cubicBezTo>
                      <a:pt x="4645" y="18324"/>
                      <a:pt x="4848" y="18332"/>
                      <a:pt x="5050" y="18332"/>
                    </a:cubicBezTo>
                    <a:cubicBezTo>
                      <a:pt x="5806" y="18332"/>
                      <a:pt x="6555" y="18228"/>
                      <a:pt x="7296" y="18055"/>
                    </a:cubicBezTo>
                    <a:cubicBezTo>
                      <a:pt x="7797" y="17938"/>
                      <a:pt x="8298" y="17824"/>
                      <a:pt x="8775" y="17611"/>
                    </a:cubicBezTo>
                    <a:cubicBezTo>
                      <a:pt x="9575" y="17257"/>
                      <a:pt x="10336" y="16834"/>
                      <a:pt x="11071" y="16357"/>
                    </a:cubicBezTo>
                    <a:cubicBezTo>
                      <a:pt x="11686" y="15956"/>
                      <a:pt x="12347" y="15645"/>
                      <a:pt x="13053" y="15432"/>
                    </a:cubicBezTo>
                    <a:cubicBezTo>
                      <a:pt x="13382" y="15333"/>
                      <a:pt x="13709" y="15280"/>
                      <a:pt x="14034" y="15280"/>
                    </a:cubicBezTo>
                    <a:cubicBezTo>
                      <a:pt x="14408" y="15280"/>
                      <a:pt x="14780" y="15351"/>
                      <a:pt x="15150" y="15504"/>
                    </a:cubicBezTo>
                    <a:cubicBezTo>
                      <a:pt x="15195" y="15524"/>
                      <a:pt x="15246" y="15534"/>
                      <a:pt x="15295" y="15553"/>
                    </a:cubicBezTo>
                    <a:cubicBezTo>
                      <a:pt x="15358" y="15579"/>
                      <a:pt x="15417" y="15591"/>
                      <a:pt x="15473" y="15591"/>
                    </a:cubicBezTo>
                    <a:cubicBezTo>
                      <a:pt x="15617" y="15591"/>
                      <a:pt x="15739" y="15511"/>
                      <a:pt x="15838" y="15391"/>
                    </a:cubicBezTo>
                    <a:cubicBezTo>
                      <a:pt x="16001" y="15195"/>
                      <a:pt x="16134" y="14976"/>
                      <a:pt x="16212" y="14728"/>
                    </a:cubicBezTo>
                    <a:cubicBezTo>
                      <a:pt x="16298" y="14458"/>
                      <a:pt x="16265" y="14348"/>
                      <a:pt x="16040" y="14168"/>
                    </a:cubicBezTo>
                    <a:cubicBezTo>
                      <a:pt x="15870" y="14035"/>
                      <a:pt x="15701" y="13906"/>
                      <a:pt x="15533" y="13767"/>
                    </a:cubicBezTo>
                    <a:cubicBezTo>
                      <a:pt x="14976" y="13298"/>
                      <a:pt x="14743" y="12693"/>
                      <a:pt x="14837" y="11979"/>
                    </a:cubicBezTo>
                    <a:cubicBezTo>
                      <a:pt x="14937" y="11215"/>
                      <a:pt x="15062" y="10454"/>
                      <a:pt x="15181" y="9693"/>
                    </a:cubicBezTo>
                    <a:cubicBezTo>
                      <a:pt x="15248" y="9266"/>
                      <a:pt x="15203" y="7379"/>
                      <a:pt x="15103" y="6868"/>
                    </a:cubicBezTo>
                    <a:cubicBezTo>
                      <a:pt x="14915" y="5898"/>
                      <a:pt x="14557" y="4990"/>
                      <a:pt x="14064" y="4130"/>
                    </a:cubicBezTo>
                    <a:cubicBezTo>
                      <a:pt x="13462" y="3083"/>
                      <a:pt x="12763" y="2113"/>
                      <a:pt x="11864" y="1297"/>
                    </a:cubicBezTo>
                    <a:cubicBezTo>
                      <a:pt x="11386" y="859"/>
                      <a:pt x="10880" y="458"/>
                      <a:pt x="10312" y="139"/>
                    </a:cubicBezTo>
                    <a:cubicBezTo>
                      <a:pt x="10174" y="61"/>
                      <a:pt x="10005" y="14"/>
                      <a:pt x="9847" y="2"/>
                    </a:cubicBezTo>
                    <a:cubicBezTo>
                      <a:pt x="9836" y="1"/>
                      <a:pt x="9826" y="1"/>
                      <a:pt x="98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9"/>
              <p:cNvSpPr/>
              <p:nvPr/>
            </p:nvSpPr>
            <p:spPr>
              <a:xfrm>
                <a:off x="2081775" y="3162175"/>
                <a:ext cx="335050" cy="429775"/>
              </a:xfrm>
              <a:custGeom>
                <a:rect b="b" l="l" r="r" t="t"/>
                <a:pathLst>
                  <a:path extrusionOk="0" h="17191" w="13402">
                    <a:moveTo>
                      <a:pt x="9727" y="0"/>
                    </a:moveTo>
                    <a:cubicBezTo>
                      <a:pt x="9013" y="0"/>
                      <a:pt x="8328" y="165"/>
                      <a:pt x="7672" y="465"/>
                    </a:cubicBezTo>
                    <a:cubicBezTo>
                      <a:pt x="6729" y="903"/>
                      <a:pt x="5897" y="1517"/>
                      <a:pt x="5113" y="2192"/>
                    </a:cubicBezTo>
                    <a:cubicBezTo>
                      <a:pt x="4526" y="2696"/>
                      <a:pt x="3998" y="3256"/>
                      <a:pt x="3527" y="3872"/>
                    </a:cubicBezTo>
                    <a:cubicBezTo>
                      <a:pt x="2691" y="4977"/>
                      <a:pt x="1932" y="6137"/>
                      <a:pt x="1328" y="7387"/>
                    </a:cubicBezTo>
                    <a:cubicBezTo>
                      <a:pt x="841" y="8393"/>
                      <a:pt x="438" y="9433"/>
                      <a:pt x="229" y="10540"/>
                    </a:cubicBezTo>
                    <a:cubicBezTo>
                      <a:pt x="98" y="11274"/>
                      <a:pt x="0" y="12009"/>
                      <a:pt x="6" y="12755"/>
                    </a:cubicBezTo>
                    <a:cubicBezTo>
                      <a:pt x="31" y="13066"/>
                      <a:pt x="51" y="13375"/>
                      <a:pt x="84" y="13688"/>
                    </a:cubicBezTo>
                    <a:cubicBezTo>
                      <a:pt x="174" y="14531"/>
                      <a:pt x="436" y="15313"/>
                      <a:pt x="931" y="16012"/>
                    </a:cubicBezTo>
                    <a:cubicBezTo>
                      <a:pt x="1310" y="16546"/>
                      <a:pt x="1837" y="16874"/>
                      <a:pt x="2445" y="17044"/>
                    </a:cubicBezTo>
                    <a:cubicBezTo>
                      <a:pt x="2802" y="17142"/>
                      <a:pt x="3162" y="17190"/>
                      <a:pt x="3522" y="17190"/>
                    </a:cubicBezTo>
                    <a:cubicBezTo>
                      <a:pt x="3894" y="17190"/>
                      <a:pt x="4266" y="17139"/>
                      <a:pt x="4634" y="17040"/>
                    </a:cubicBezTo>
                    <a:cubicBezTo>
                      <a:pt x="5876" y="16710"/>
                      <a:pt x="7024" y="16193"/>
                      <a:pt x="7973" y="15292"/>
                    </a:cubicBezTo>
                    <a:cubicBezTo>
                      <a:pt x="8526" y="14771"/>
                      <a:pt x="9076" y="14243"/>
                      <a:pt x="9565" y="13658"/>
                    </a:cubicBezTo>
                    <a:cubicBezTo>
                      <a:pt x="10193" y="12901"/>
                      <a:pt x="10702" y="12060"/>
                      <a:pt x="11232" y="11233"/>
                    </a:cubicBezTo>
                    <a:cubicBezTo>
                      <a:pt x="12024" y="10000"/>
                      <a:pt x="12562" y="8657"/>
                      <a:pt x="12951" y="7252"/>
                    </a:cubicBezTo>
                    <a:cubicBezTo>
                      <a:pt x="13041" y="6931"/>
                      <a:pt x="13055" y="6593"/>
                      <a:pt x="13131" y="6270"/>
                    </a:cubicBezTo>
                    <a:cubicBezTo>
                      <a:pt x="13248" y="5750"/>
                      <a:pt x="13362" y="5228"/>
                      <a:pt x="13372" y="4694"/>
                    </a:cubicBezTo>
                    <a:cubicBezTo>
                      <a:pt x="13381" y="4330"/>
                      <a:pt x="13401" y="3964"/>
                      <a:pt x="13360" y="3606"/>
                    </a:cubicBezTo>
                    <a:cubicBezTo>
                      <a:pt x="13286" y="2957"/>
                      <a:pt x="13029" y="2364"/>
                      <a:pt x="12710" y="1793"/>
                    </a:cubicBezTo>
                    <a:cubicBezTo>
                      <a:pt x="12225" y="922"/>
                      <a:pt x="11513" y="339"/>
                      <a:pt x="10539" y="95"/>
                    </a:cubicBezTo>
                    <a:cubicBezTo>
                      <a:pt x="10367" y="52"/>
                      <a:pt x="10193" y="19"/>
                      <a:pt x="10019" y="9"/>
                    </a:cubicBezTo>
                    <a:cubicBezTo>
                      <a:pt x="9921" y="3"/>
                      <a:pt x="9824" y="0"/>
                      <a:pt x="9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9"/>
              <p:cNvSpPr/>
              <p:nvPr/>
            </p:nvSpPr>
            <p:spPr>
              <a:xfrm>
                <a:off x="2447575" y="3325400"/>
                <a:ext cx="22325" cy="31325"/>
              </a:xfrm>
              <a:custGeom>
                <a:rect b="b" l="l" r="r" t="t"/>
                <a:pathLst>
                  <a:path extrusionOk="0" h="1253" w="893">
                    <a:moveTo>
                      <a:pt x="457" y="1"/>
                    </a:moveTo>
                    <a:cubicBezTo>
                      <a:pt x="345" y="1"/>
                      <a:pt x="238" y="54"/>
                      <a:pt x="168" y="156"/>
                    </a:cubicBezTo>
                    <a:cubicBezTo>
                      <a:pt x="1" y="400"/>
                      <a:pt x="40" y="903"/>
                      <a:pt x="242" y="1118"/>
                    </a:cubicBezTo>
                    <a:cubicBezTo>
                      <a:pt x="327" y="1207"/>
                      <a:pt x="428" y="1252"/>
                      <a:pt x="526" y="1252"/>
                    </a:cubicBezTo>
                    <a:cubicBezTo>
                      <a:pt x="638" y="1252"/>
                      <a:pt x="746" y="1192"/>
                      <a:pt x="817" y="1071"/>
                    </a:cubicBezTo>
                    <a:cubicBezTo>
                      <a:pt x="893" y="942"/>
                      <a:pt x="883" y="254"/>
                      <a:pt x="731" y="113"/>
                    </a:cubicBezTo>
                    <a:cubicBezTo>
                      <a:pt x="649" y="38"/>
                      <a:pt x="551" y="1"/>
                      <a:pt x="457"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9"/>
              <p:cNvSpPr/>
              <p:nvPr/>
            </p:nvSpPr>
            <p:spPr>
              <a:xfrm>
                <a:off x="2490950" y="3423025"/>
                <a:ext cx="22850" cy="29475"/>
              </a:xfrm>
              <a:custGeom>
                <a:rect b="b" l="l" r="r" t="t"/>
                <a:pathLst>
                  <a:path extrusionOk="0" h="1179" w="914">
                    <a:moveTo>
                      <a:pt x="536" y="0"/>
                    </a:moveTo>
                    <a:cubicBezTo>
                      <a:pt x="475" y="0"/>
                      <a:pt x="412" y="22"/>
                      <a:pt x="353" y="65"/>
                    </a:cubicBezTo>
                    <a:cubicBezTo>
                      <a:pt x="87" y="257"/>
                      <a:pt x="1" y="750"/>
                      <a:pt x="185" y="1018"/>
                    </a:cubicBezTo>
                    <a:cubicBezTo>
                      <a:pt x="256" y="1124"/>
                      <a:pt x="360" y="1178"/>
                      <a:pt x="468" y="1178"/>
                    </a:cubicBezTo>
                    <a:cubicBezTo>
                      <a:pt x="552" y="1178"/>
                      <a:pt x="639" y="1145"/>
                      <a:pt x="715" y="1075"/>
                    </a:cubicBezTo>
                    <a:cubicBezTo>
                      <a:pt x="854" y="942"/>
                      <a:pt x="901" y="771"/>
                      <a:pt x="913" y="568"/>
                    </a:cubicBezTo>
                    <a:cubicBezTo>
                      <a:pt x="901" y="404"/>
                      <a:pt x="880" y="230"/>
                      <a:pt x="749" y="97"/>
                    </a:cubicBezTo>
                    <a:cubicBezTo>
                      <a:pt x="686" y="33"/>
                      <a:pt x="612" y="0"/>
                      <a:pt x="536"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9"/>
              <p:cNvSpPr/>
              <p:nvPr/>
            </p:nvSpPr>
            <p:spPr>
              <a:xfrm>
                <a:off x="2457700" y="3384475"/>
                <a:ext cx="21675" cy="28350"/>
              </a:xfrm>
              <a:custGeom>
                <a:rect b="b" l="l" r="r" t="t"/>
                <a:pathLst>
                  <a:path extrusionOk="0" h="1134" w="867">
                    <a:moveTo>
                      <a:pt x="476" y="1"/>
                    </a:moveTo>
                    <a:cubicBezTo>
                      <a:pt x="324" y="1"/>
                      <a:pt x="213" y="90"/>
                      <a:pt x="144" y="222"/>
                    </a:cubicBezTo>
                    <a:cubicBezTo>
                      <a:pt x="42" y="418"/>
                      <a:pt x="1" y="625"/>
                      <a:pt x="62" y="846"/>
                    </a:cubicBezTo>
                    <a:cubicBezTo>
                      <a:pt x="116" y="1032"/>
                      <a:pt x="250" y="1134"/>
                      <a:pt x="396" y="1134"/>
                    </a:cubicBezTo>
                    <a:cubicBezTo>
                      <a:pt x="491" y="1134"/>
                      <a:pt x="591" y="1091"/>
                      <a:pt x="678" y="1001"/>
                    </a:cubicBezTo>
                    <a:cubicBezTo>
                      <a:pt x="809" y="868"/>
                      <a:pt x="856" y="698"/>
                      <a:pt x="866" y="473"/>
                    </a:cubicBezTo>
                    <a:cubicBezTo>
                      <a:pt x="852" y="426"/>
                      <a:pt x="838" y="328"/>
                      <a:pt x="801" y="242"/>
                    </a:cubicBezTo>
                    <a:cubicBezTo>
                      <a:pt x="743" y="103"/>
                      <a:pt x="643" y="3"/>
                      <a:pt x="482" y="1"/>
                    </a:cubicBezTo>
                    <a:cubicBezTo>
                      <a:pt x="480" y="1"/>
                      <a:pt x="478" y="1"/>
                      <a:pt x="476"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9"/>
              <p:cNvSpPr/>
              <p:nvPr/>
            </p:nvSpPr>
            <p:spPr>
              <a:xfrm>
                <a:off x="2443600" y="3269750"/>
                <a:ext cx="27850" cy="19250"/>
              </a:xfrm>
              <a:custGeom>
                <a:rect b="b" l="l" r="r" t="t"/>
                <a:pathLst>
                  <a:path extrusionOk="0" h="770" w="1114">
                    <a:moveTo>
                      <a:pt x="446" y="1"/>
                    </a:moveTo>
                    <a:cubicBezTo>
                      <a:pt x="413" y="1"/>
                      <a:pt x="380" y="3"/>
                      <a:pt x="346" y="7"/>
                    </a:cubicBezTo>
                    <a:cubicBezTo>
                      <a:pt x="209" y="25"/>
                      <a:pt x="90" y="74"/>
                      <a:pt x="43" y="220"/>
                    </a:cubicBezTo>
                    <a:cubicBezTo>
                      <a:pt x="0" y="361"/>
                      <a:pt x="59" y="475"/>
                      <a:pt x="154" y="576"/>
                    </a:cubicBezTo>
                    <a:cubicBezTo>
                      <a:pt x="289" y="713"/>
                      <a:pt x="460" y="760"/>
                      <a:pt x="665" y="770"/>
                    </a:cubicBezTo>
                    <a:cubicBezTo>
                      <a:pt x="698" y="764"/>
                      <a:pt x="749" y="758"/>
                      <a:pt x="798" y="749"/>
                    </a:cubicBezTo>
                    <a:cubicBezTo>
                      <a:pt x="941" y="721"/>
                      <a:pt x="1054" y="655"/>
                      <a:pt x="1084" y="498"/>
                    </a:cubicBezTo>
                    <a:cubicBezTo>
                      <a:pt x="1113" y="355"/>
                      <a:pt x="1056" y="230"/>
                      <a:pt x="913" y="140"/>
                    </a:cubicBezTo>
                    <a:cubicBezTo>
                      <a:pt x="768" y="51"/>
                      <a:pt x="613" y="1"/>
                      <a:pt x="446"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9"/>
              <p:cNvSpPr/>
              <p:nvPr/>
            </p:nvSpPr>
            <p:spPr>
              <a:xfrm>
                <a:off x="2490900" y="3307475"/>
                <a:ext cx="20275" cy="25325"/>
              </a:xfrm>
              <a:custGeom>
                <a:rect b="b" l="l" r="r" t="t"/>
                <a:pathLst>
                  <a:path extrusionOk="0" h="1013" w="811">
                    <a:moveTo>
                      <a:pt x="363" y="0"/>
                    </a:moveTo>
                    <a:cubicBezTo>
                      <a:pt x="316" y="0"/>
                      <a:pt x="267" y="12"/>
                      <a:pt x="213" y="34"/>
                    </a:cubicBezTo>
                    <a:cubicBezTo>
                      <a:pt x="39" y="110"/>
                      <a:pt x="11" y="259"/>
                      <a:pt x="1" y="417"/>
                    </a:cubicBezTo>
                    <a:cubicBezTo>
                      <a:pt x="3" y="642"/>
                      <a:pt x="72" y="828"/>
                      <a:pt x="252" y="953"/>
                    </a:cubicBezTo>
                    <a:cubicBezTo>
                      <a:pt x="312" y="993"/>
                      <a:pt x="377" y="1012"/>
                      <a:pt x="439" y="1012"/>
                    </a:cubicBezTo>
                    <a:cubicBezTo>
                      <a:pt x="562" y="1012"/>
                      <a:pt x="676" y="936"/>
                      <a:pt x="729" y="802"/>
                    </a:cubicBezTo>
                    <a:cubicBezTo>
                      <a:pt x="811" y="595"/>
                      <a:pt x="741" y="263"/>
                      <a:pt x="584" y="104"/>
                    </a:cubicBezTo>
                    <a:cubicBezTo>
                      <a:pt x="514" y="34"/>
                      <a:pt x="442" y="0"/>
                      <a:pt x="363"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9"/>
              <p:cNvSpPr/>
              <p:nvPr/>
            </p:nvSpPr>
            <p:spPr>
              <a:xfrm>
                <a:off x="2442875" y="3434125"/>
                <a:ext cx="19875" cy="22775"/>
              </a:xfrm>
              <a:custGeom>
                <a:rect b="b" l="l" r="r" t="t"/>
                <a:pathLst>
                  <a:path extrusionOk="0" h="911" w="795">
                    <a:moveTo>
                      <a:pt x="454" y="0"/>
                    </a:moveTo>
                    <a:cubicBezTo>
                      <a:pt x="313" y="0"/>
                      <a:pt x="180" y="86"/>
                      <a:pt x="99" y="235"/>
                    </a:cubicBezTo>
                    <a:cubicBezTo>
                      <a:pt x="21" y="367"/>
                      <a:pt x="0" y="513"/>
                      <a:pt x="39" y="662"/>
                    </a:cubicBezTo>
                    <a:cubicBezTo>
                      <a:pt x="78" y="819"/>
                      <a:pt x="189" y="910"/>
                      <a:pt x="329" y="910"/>
                    </a:cubicBezTo>
                    <a:cubicBezTo>
                      <a:pt x="370" y="910"/>
                      <a:pt x="412" y="903"/>
                      <a:pt x="457" y="887"/>
                    </a:cubicBezTo>
                    <a:cubicBezTo>
                      <a:pt x="653" y="818"/>
                      <a:pt x="788" y="629"/>
                      <a:pt x="790" y="421"/>
                    </a:cubicBezTo>
                    <a:cubicBezTo>
                      <a:pt x="794" y="216"/>
                      <a:pt x="686" y="48"/>
                      <a:pt x="532" y="9"/>
                    </a:cubicBezTo>
                    <a:cubicBezTo>
                      <a:pt x="506" y="3"/>
                      <a:pt x="480" y="0"/>
                      <a:pt x="454"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9"/>
              <p:cNvSpPr/>
              <p:nvPr/>
            </p:nvSpPr>
            <p:spPr>
              <a:xfrm>
                <a:off x="2415675" y="3391700"/>
                <a:ext cx="16425" cy="24975"/>
              </a:xfrm>
              <a:custGeom>
                <a:rect b="b" l="l" r="r" t="t"/>
                <a:pathLst>
                  <a:path extrusionOk="0" h="999" w="657">
                    <a:moveTo>
                      <a:pt x="337" y="0"/>
                    </a:moveTo>
                    <a:cubicBezTo>
                      <a:pt x="246" y="0"/>
                      <a:pt x="175" y="47"/>
                      <a:pt x="119" y="121"/>
                    </a:cubicBezTo>
                    <a:cubicBezTo>
                      <a:pt x="25" y="246"/>
                      <a:pt x="0" y="741"/>
                      <a:pt x="41" y="827"/>
                    </a:cubicBezTo>
                    <a:cubicBezTo>
                      <a:pt x="94" y="938"/>
                      <a:pt x="198" y="999"/>
                      <a:pt x="320" y="999"/>
                    </a:cubicBezTo>
                    <a:cubicBezTo>
                      <a:pt x="324" y="999"/>
                      <a:pt x="328" y="999"/>
                      <a:pt x="331" y="999"/>
                    </a:cubicBezTo>
                    <a:cubicBezTo>
                      <a:pt x="452" y="997"/>
                      <a:pt x="522" y="909"/>
                      <a:pt x="565" y="804"/>
                    </a:cubicBezTo>
                    <a:cubicBezTo>
                      <a:pt x="647" y="602"/>
                      <a:pt x="657" y="397"/>
                      <a:pt x="583" y="190"/>
                    </a:cubicBezTo>
                    <a:cubicBezTo>
                      <a:pt x="548" y="96"/>
                      <a:pt x="491" y="21"/>
                      <a:pt x="383" y="4"/>
                    </a:cubicBezTo>
                    <a:cubicBezTo>
                      <a:pt x="367" y="2"/>
                      <a:pt x="351" y="0"/>
                      <a:pt x="337"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9"/>
              <p:cNvSpPr/>
              <p:nvPr/>
            </p:nvSpPr>
            <p:spPr>
              <a:xfrm>
                <a:off x="2505775" y="3360750"/>
                <a:ext cx="17275" cy="24750"/>
              </a:xfrm>
              <a:custGeom>
                <a:rect b="b" l="l" r="r" t="t"/>
                <a:pathLst>
                  <a:path extrusionOk="0" h="990" w="691">
                    <a:moveTo>
                      <a:pt x="332" y="1"/>
                    </a:moveTo>
                    <a:cubicBezTo>
                      <a:pt x="251" y="1"/>
                      <a:pt x="172" y="44"/>
                      <a:pt x="124" y="131"/>
                    </a:cubicBezTo>
                    <a:cubicBezTo>
                      <a:pt x="124" y="131"/>
                      <a:pt x="124" y="137"/>
                      <a:pt x="122" y="137"/>
                    </a:cubicBezTo>
                    <a:cubicBezTo>
                      <a:pt x="1" y="356"/>
                      <a:pt x="9" y="628"/>
                      <a:pt x="144" y="837"/>
                    </a:cubicBezTo>
                    <a:cubicBezTo>
                      <a:pt x="152" y="847"/>
                      <a:pt x="161" y="858"/>
                      <a:pt x="165" y="870"/>
                    </a:cubicBezTo>
                    <a:cubicBezTo>
                      <a:pt x="221" y="950"/>
                      <a:pt x="294" y="990"/>
                      <a:pt x="366" y="990"/>
                    </a:cubicBezTo>
                    <a:cubicBezTo>
                      <a:pt x="445" y="990"/>
                      <a:pt x="523" y="942"/>
                      <a:pt x="580" y="849"/>
                    </a:cubicBezTo>
                    <a:cubicBezTo>
                      <a:pt x="690" y="669"/>
                      <a:pt x="672" y="287"/>
                      <a:pt x="545" y="117"/>
                    </a:cubicBezTo>
                    <a:cubicBezTo>
                      <a:pt x="489" y="40"/>
                      <a:pt x="410" y="1"/>
                      <a:pt x="332"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9"/>
              <p:cNvSpPr/>
              <p:nvPr/>
            </p:nvSpPr>
            <p:spPr>
              <a:xfrm>
                <a:off x="2388700" y="3528625"/>
                <a:ext cx="36000" cy="35325"/>
              </a:xfrm>
              <a:custGeom>
                <a:rect b="b" l="l" r="r" t="t"/>
                <a:pathLst>
                  <a:path extrusionOk="0" h="1413" w="1440">
                    <a:moveTo>
                      <a:pt x="311" y="1"/>
                    </a:moveTo>
                    <a:cubicBezTo>
                      <a:pt x="253" y="1"/>
                      <a:pt x="201" y="39"/>
                      <a:pt x="162" y="119"/>
                    </a:cubicBezTo>
                    <a:cubicBezTo>
                      <a:pt x="68" y="313"/>
                      <a:pt x="11" y="522"/>
                      <a:pt x="1" y="792"/>
                    </a:cubicBezTo>
                    <a:cubicBezTo>
                      <a:pt x="17" y="851"/>
                      <a:pt x="29" y="966"/>
                      <a:pt x="70" y="1068"/>
                    </a:cubicBezTo>
                    <a:cubicBezTo>
                      <a:pt x="156" y="1287"/>
                      <a:pt x="331" y="1413"/>
                      <a:pt x="532" y="1413"/>
                    </a:cubicBezTo>
                    <a:cubicBezTo>
                      <a:pt x="611" y="1413"/>
                      <a:pt x="694" y="1393"/>
                      <a:pt x="776" y="1352"/>
                    </a:cubicBezTo>
                    <a:cubicBezTo>
                      <a:pt x="915" y="1283"/>
                      <a:pt x="1042" y="1179"/>
                      <a:pt x="1147" y="1066"/>
                    </a:cubicBezTo>
                    <a:cubicBezTo>
                      <a:pt x="1320" y="878"/>
                      <a:pt x="1365" y="626"/>
                      <a:pt x="1421" y="383"/>
                    </a:cubicBezTo>
                    <a:cubicBezTo>
                      <a:pt x="1439" y="299"/>
                      <a:pt x="1408" y="221"/>
                      <a:pt x="1318" y="194"/>
                    </a:cubicBezTo>
                    <a:cubicBezTo>
                      <a:pt x="1302" y="189"/>
                      <a:pt x="1287" y="187"/>
                      <a:pt x="1272" y="187"/>
                    </a:cubicBezTo>
                    <a:cubicBezTo>
                      <a:pt x="1204" y="187"/>
                      <a:pt x="1162" y="243"/>
                      <a:pt x="1140" y="309"/>
                    </a:cubicBezTo>
                    <a:cubicBezTo>
                      <a:pt x="1102" y="415"/>
                      <a:pt x="1079" y="526"/>
                      <a:pt x="1042" y="634"/>
                    </a:cubicBezTo>
                    <a:cubicBezTo>
                      <a:pt x="973" y="835"/>
                      <a:pt x="846" y="988"/>
                      <a:pt x="643" y="1070"/>
                    </a:cubicBezTo>
                    <a:cubicBezTo>
                      <a:pt x="605" y="1087"/>
                      <a:pt x="569" y="1095"/>
                      <a:pt x="536" y="1095"/>
                    </a:cubicBezTo>
                    <a:cubicBezTo>
                      <a:pt x="461" y="1095"/>
                      <a:pt x="402" y="1051"/>
                      <a:pt x="369" y="962"/>
                    </a:cubicBezTo>
                    <a:cubicBezTo>
                      <a:pt x="336" y="863"/>
                      <a:pt x="314" y="749"/>
                      <a:pt x="326" y="649"/>
                    </a:cubicBezTo>
                    <a:cubicBezTo>
                      <a:pt x="345" y="505"/>
                      <a:pt x="400" y="364"/>
                      <a:pt x="437" y="225"/>
                    </a:cubicBezTo>
                    <a:cubicBezTo>
                      <a:pt x="467" y="106"/>
                      <a:pt x="441" y="37"/>
                      <a:pt x="361" y="10"/>
                    </a:cubicBezTo>
                    <a:cubicBezTo>
                      <a:pt x="344" y="4"/>
                      <a:pt x="327"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9"/>
              <p:cNvSpPr/>
              <p:nvPr/>
            </p:nvSpPr>
            <p:spPr>
              <a:xfrm>
                <a:off x="2436950" y="3536000"/>
                <a:ext cx="12400" cy="16650"/>
              </a:xfrm>
              <a:custGeom>
                <a:rect b="b" l="l" r="r" t="t"/>
                <a:pathLst>
                  <a:path extrusionOk="0" h="666" w="496">
                    <a:moveTo>
                      <a:pt x="297" y="1"/>
                    </a:moveTo>
                    <a:cubicBezTo>
                      <a:pt x="218" y="1"/>
                      <a:pt x="135" y="56"/>
                      <a:pt x="76" y="155"/>
                    </a:cubicBezTo>
                    <a:cubicBezTo>
                      <a:pt x="4" y="268"/>
                      <a:pt x="0" y="393"/>
                      <a:pt x="33" y="515"/>
                    </a:cubicBezTo>
                    <a:cubicBezTo>
                      <a:pt x="59" y="612"/>
                      <a:pt x="132" y="666"/>
                      <a:pt x="212" y="666"/>
                    </a:cubicBezTo>
                    <a:cubicBezTo>
                      <a:pt x="259" y="666"/>
                      <a:pt x="308" y="648"/>
                      <a:pt x="352" y="609"/>
                    </a:cubicBezTo>
                    <a:cubicBezTo>
                      <a:pt x="452" y="523"/>
                      <a:pt x="485" y="403"/>
                      <a:pt x="491" y="313"/>
                    </a:cubicBezTo>
                    <a:cubicBezTo>
                      <a:pt x="495" y="120"/>
                      <a:pt x="444" y="34"/>
                      <a:pt x="338" y="6"/>
                    </a:cubicBezTo>
                    <a:cubicBezTo>
                      <a:pt x="325" y="3"/>
                      <a:pt x="311" y="1"/>
                      <a:pt x="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9"/>
              <p:cNvSpPr/>
              <p:nvPr/>
            </p:nvSpPr>
            <p:spPr>
              <a:xfrm>
                <a:off x="2370650" y="3512275"/>
                <a:ext cx="12450" cy="16675"/>
              </a:xfrm>
              <a:custGeom>
                <a:rect b="b" l="l" r="r" t="t"/>
                <a:pathLst>
                  <a:path extrusionOk="0" h="667" w="498">
                    <a:moveTo>
                      <a:pt x="299" y="1"/>
                    </a:moveTo>
                    <a:cubicBezTo>
                      <a:pt x="219" y="1"/>
                      <a:pt x="136" y="57"/>
                      <a:pt x="76" y="155"/>
                    </a:cubicBezTo>
                    <a:cubicBezTo>
                      <a:pt x="5" y="267"/>
                      <a:pt x="1" y="392"/>
                      <a:pt x="33" y="515"/>
                    </a:cubicBezTo>
                    <a:cubicBezTo>
                      <a:pt x="59" y="612"/>
                      <a:pt x="132" y="667"/>
                      <a:pt x="212" y="667"/>
                    </a:cubicBezTo>
                    <a:cubicBezTo>
                      <a:pt x="259" y="667"/>
                      <a:pt x="308" y="648"/>
                      <a:pt x="353" y="609"/>
                    </a:cubicBezTo>
                    <a:cubicBezTo>
                      <a:pt x="453" y="523"/>
                      <a:pt x="486" y="402"/>
                      <a:pt x="492" y="312"/>
                    </a:cubicBezTo>
                    <a:cubicBezTo>
                      <a:pt x="498" y="122"/>
                      <a:pt x="447" y="34"/>
                      <a:pt x="338" y="6"/>
                    </a:cubicBezTo>
                    <a:cubicBezTo>
                      <a:pt x="325" y="2"/>
                      <a:pt x="312"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9"/>
              <p:cNvSpPr/>
              <p:nvPr/>
            </p:nvSpPr>
            <p:spPr>
              <a:xfrm>
                <a:off x="2090675" y="3171950"/>
                <a:ext cx="319950" cy="413500"/>
              </a:xfrm>
              <a:custGeom>
                <a:rect b="b" l="l" r="r" t="t"/>
                <a:pathLst>
                  <a:path extrusionOk="0" h="16540" w="12798">
                    <a:moveTo>
                      <a:pt x="9518" y="293"/>
                    </a:moveTo>
                    <a:cubicBezTo>
                      <a:pt x="9823" y="293"/>
                      <a:pt x="10097" y="381"/>
                      <a:pt x="10355" y="535"/>
                    </a:cubicBezTo>
                    <a:cubicBezTo>
                      <a:pt x="11132" y="1001"/>
                      <a:pt x="11701" y="1662"/>
                      <a:pt x="12102" y="2464"/>
                    </a:cubicBezTo>
                    <a:cubicBezTo>
                      <a:pt x="12284" y="2820"/>
                      <a:pt x="12362" y="3215"/>
                      <a:pt x="12411" y="3610"/>
                    </a:cubicBezTo>
                    <a:cubicBezTo>
                      <a:pt x="12450" y="3919"/>
                      <a:pt x="12458" y="4232"/>
                      <a:pt x="12480" y="4543"/>
                    </a:cubicBezTo>
                    <a:cubicBezTo>
                      <a:pt x="12482" y="5134"/>
                      <a:pt x="12388" y="5709"/>
                      <a:pt x="12247" y="6274"/>
                    </a:cubicBezTo>
                    <a:cubicBezTo>
                      <a:pt x="12002" y="7266"/>
                      <a:pt x="11734" y="8252"/>
                      <a:pt x="11292" y="9177"/>
                    </a:cubicBezTo>
                    <a:cubicBezTo>
                      <a:pt x="10754" y="10304"/>
                      <a:pt x="10117" y="11374"/>
                      <a:pt x="9358" y="12371"/>
                    </a:cubicBezTo>
                    <a:cubicBezTo>
                      <a:pt x="8904" y="12970"/>
                      <a:pt x="8440" y="13553"/>
                      <a:pt x="7900" y="14075"/>
                    </a:cubicBezTo>
                    <a:cubicBezTo>
                      <a:pt x="7237" y="14717"/>
                      <a:pt x="6488" y="15239"/>
                      <a:pt x="5667" y="15648"/>
                    </a:cubicBezTo>
                    <a:cubicBezTo>
                      <a:pt x="4953" y="16002"/>
                      <a:pt x="4188" y="16186"/>
                      <a:pt x="3390" y="16227"/>
                    </a:cubicBezTo>
                    <a:cubicBezTo>
                      <a:pt x="3314" y="16231"/>
                      <a:pt x="3237" y="16232"/>
                      <a:pt x="3160" y="16232"/>
                    </a:cubicBezTo>
                    <a:cubicBezTo>
                      <a:pt x="3017" y="16232"/>
                      <a:pt x="2872" y="16226"/>
                      <a:pt x="2730" y="16213"/>
                    </a:cubicBezTo>
                    <a:cubicBezTo>
                      <a:pt x="2416" y="16184"/>
                      <a:pt x="2151" y="16022"/>
                      <a:pt x="1893" y="15859"/>
                    </a:cubicBezTo>
                    <a:cubicBezTo>
                      <a:pt x="1303" y="15486"/>
                      <a:pt x="909" y="14967"/>
                      <a:pt x="669" y="14304"/>
                    </a:cubicBezTo>
                    <a:cubicBezTo>
                      <a:pt x="352" y="13414"/>
                      <a:pt x="246" y="12510"/>
                      <a:pt x="336" y="11577"/>
                    </a:cubicBezTo>
                    <a:cubicBezTo>
                      <a:pt x="387" y="11041"/>
                      <a:pt x="432" y="10505"/>
                      <a:pt x="514" y="9973"/>
                    </a:cubicBezTo>
                    <a:cubicBezTo>
                      <a:pt x="632" y="9214"/>
                      <a:pt x="872" y="8483"/>
                      <a:pt x="1220" y="7798"/>
                    </a:cubicBezTo>
                    <a:cubicBezTo>
                      <a:pt x="1737" y="6777"/>
                      <a:pt x="2265" y="5760"/>
                      <a:pt x="2899" y="4803"/>
                    </a:cubicBezTo>
                    <a:cubicBezTo>
                      <a:pt x="3313" y="4183"/>
                      <a:pt x="3793" y="3614"/>
                      <a:pt x="4309" y="3080"/>
                    </a:cubicBezTo>
                    <a:cubicBezTo>
                      <a:pt x="4747" y="2628"/>
                      <a:pt x="5195" y="2182"/>
                      <a:pt x="5717" y="1824"/>
                    </a:cubicBezTo>
                    <a:cubicBezTo>
                      <a:pt x="6304" y="1419"/>
                      <a:pt x="6905" y="1036"/>
                      <a:pt x="7558" y="739"/>
                    </a:cubicBezTo>
                    <a:cubicBezTo>
                      <a:pt x="8174" y="459"/>
                      <a:pt x="8820" y="300"/>
                      <a:pt x="9497" y="293"/>
                    </a:cubicBezTo>
                    <a:cubicBezTo>
                      <a:pt x="9504" y="293"/>
                      <a:pt x="9511" y="293"/>
                      <a:pt x="9518" y="293"/>
                    </a:cubicBezTo>
                    <a:close/>
                    <a:moveTo>
                      <a:pt x="9490" y="0"/>
                    </a:moveTo>
                    <a:cubicBezTo>
                      <a:pt x="8778" y="0"/>
                      <a:pt x="8108" y="176"/>
                      <a:pt x="7466" y="469"/>
                    </a:cubicBezTo>
                    <a:cubicBezTo>
                      <a:pt x="6764" y="789"/>
                      <a:pt x="6111" y="1206"/>
                      <a:pt x="5485" y="1650"/>
                    </a:cubicBezTo>
                    <a:cubicBezTo>
                      <a:pt x="4438" y="2390"/>
                      <a:pt x="3583" y="3334"/>
                      <a:pt x="2862" y="4389"/>
                    </a:cubicBezTo>
                    <a:cubicBezTo>
                      <a:pt x="2224" y="5322"/>
                      <a:pt x="1647" y="6290"/>
                      <a:pt x="1166" y="7315"/>
                    </a:cubicBezTo>
                    <a:cubicBezTo>
                      <a:pt x="929" y="7827"/>
                      <a:pt x="675" y="8334"/>
                      <a:pt x="493" y="8872"/>
                    </a:cubicBezTo>
                    <a:cubicBezTo>
                      <a:pt x="137" y="9942"/>
                      <a:pt x="45" y="11047"/>
                      <a:pt x="21" y="12160"/>
                    </a:cubicBezTo>
                    <a:cubicBezTo>
                      <a:pt x="0" y="12866"/>
                      <a:pt x="115" y="13547"/>
                      <a:pt x="328" y="14218"/>
                    </a:cubicBezTo>
                    <a:cubicBezTo>
                      <a:pt x="565" y="14967"/>
                      <a:pt x="964" y="15589"/>
                      <a:pt x="1629" y="16031"/>
                    </a:cubicBezTo>
                    <a:cubicBezTo>
                      <a:pt x="2095" y="16341"/>
                      <a:pt x="2590" y="16539"/>
                      <a:pt x="3148" y="16539"/>
                    </a:cubicBezTo>
                    <a:cubicBezTo>
                      <a:pt x="3199" y="16539"/>
                      <a:pt x="3252" y="16537"/>
                      <a:pt x="3304" y="16534"/>
                    </a:cubicBezTo>
                    <a:cubicBezTo>
                      <a:pt x="4023" y="16487"/>
                      <a:pt x="4718" y="16344"/>
                      <a:pt x="5385" y="16070"/>
                    </a:cubicBezTo>
                    <a:cubicBezTo>
                      <a:pt x="5798" y="15900"/>
                      <a:pt x="6171" y="15664"/>
                      <a:pt x="6547" y="15433"/>
                    </a:cubicBezTo>
                    <a:cubicBezTo>
                      <a:pt x="7173" y="15045"/>
                      <a:pt x="7752" y="14596"/>
                      <a:pt x="8260" y="14067"/>
                    </a:cubicBezTo>
                    <a:cubicBezTo>
                      <a:pt x="8837" y="13471"/>
                      <a:pt x="9350" y="12821"/>
                      <a:pt x="9835" y="12152"/>
                    </a:cubicBezTo>
                    <a:cubicBezTo>
                      <a:pt x="10101" y="11785"/>
                      <a:pt x="10326" y="11388"/>
                      <a:pt x="10580" y="11014"/>
                    </a:cubicBezTo>
                    <a:cubicBezTo>
                      <a:pt x="10985" y="10417"/>
                      <a:pt x="11324" y="9780"/>
                      <a:pt x="11613" y="9122"/>
                    </a:cubicBezTo>
                    <a:cubicBezTo>
                      <a:pt x="11969" y="8313"/>
                      <a:pt x="12237" y="7475"/>
                      <a:pt x="12439" y="6609"/>
                    </a:cubicBezTo>
                    <a:cubicBezTo>
                      <a:pt x="12652" y="5701"/>
                      <a:pt x="12798" y="4799"/>
                      <a:pt x="12707" y="3866"/>
                    </a:cubicBezTo>
                    <a:cubicBezTo>
                      <a:pt x="12646" y="3242"/>
                      <a:pt x="12484" y="2650"/>
                      <a:pt x="12227" y="2086"/>
                    </a:cubicBezTo>
                    <a:cubicBezTo>
                      <a:pt x="12038" y="1668"/>
                      <a:pt x="11711" y="1359"/>
                      <a:pt x="11417" y="1022"/>
                    </a:cubicBezTo>
                    <a:cubicBezTo>
                      <a:pt x="11114" y="674"/>
                      <a:pt x="10739" y="418"/>
                      <a:pt x="10336" y="201"/>
                    </a:cubicBezTo>
                    <a:cubicBezTo>
                      <a:pt x="10101" y="70"/>
                      <a:pt x="9845" y="7"/>
                      <a:pt x="9573" y="1"/>
                    </a:cubicBezTo>
                    <a:cubicBezTo>
                      <a:pt x="9545" y="0"/>
                      <a:pt x="9518" y="0"/>
                      <a:pt x="9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9"/>
              <p:cNvSpPr/>
              <p:nvPr/>
            </p:nvSpPr>
            <p:spPr>
              <a:xfrm>
                <a:off x="2096800" y="3179275"/>
                <a:ext cx="305950" cy="398500"/>
              </a:xfrm>
              <a:custGeom>
                <a:rect b="b" l="l" r="r" t="t"/>
                <a:pathLst>
                  <a:path extrusionOk="0" h="15940" w="12238">
                    <a:moveTo>
                      <a:pt x="9273" y="0"/>
                    </a:moveTo>
                    <a:cubicBezTo>
                      <a:pt x="9266" y="0"/>
                      <a:pt x="9259" y="0"/>
                      <a:pt x="9252" y="0"/>
                    </a:cubicBezTo>
                    <a:cubicBezTo>
                      <a:pt x="8575" y="7"/>
                      <a:pt x="7929" y="166"/>
                      <a:pt x="7313" y="446"/>
                    </a:cubicBezTo>
                    <a:cubicBezTo>
                      <a:pt x="6660" y="743"/>
                      <a:pt x="6059" y="1126"/>
                      <a:pt x="5472" y="1531"/>
                    </a:cubicBezTo>
                    <a:cubicBezTo>
                      <a:pt x="4950" y="1889"/>
                      <a:pt x="4502" y="2335"/>
                      <a:pt x="4064" y="2787"/>
                    </a:cubicBezTo>
                    <a:cubicBezTo>
                      <a:pt x="3548" y="3321"/>
                      <a:pt x="3068" y="3890"/>
                      <a:pt x="2654" y="4510"/>
                    </a:cubicBezTo>
                    <a:cubicBezTo>
                      <a:pt x="2020" y="5467"/>
                      <a:pt x="1492" y="6484"/>
                      <a:pt x="975" y="7505"/>
                    </a:cubicBezTo>
                    <a:cubicBezTo>
                      <a:pt x="627" y="8190"/>
                      <a:pt x="387" y="8921"/>
                      <a:pt x="269" y="9680"/>
                    </a:cubicBezTo>
                    <a:cubicBezTo>
                      <a:pt x="187" y="10212"/>
                      <a:pt x="142" y="10748"/>
                      <a:pt x="91" y="11284"/>
                    </a:cubicBezTo>
                    <a:cubicBezTo>
                      <a:pt x="1" y="12217"/>
                      <a:pt x="107" y="13121"/>
                      <a:pt x="424" y="14011"/>
                    </a:cubicBezTo>
                    <a:cubicBezTo>
                      <a:pt x="664" y="14674"/>
                      <a:pt x="1058" y="15193"/>
                      <a:pt x="1648" y="15566"/>
                    </a:cubicBezTo>
                    <a:cubicBezTo>
                      <a:pt x="1906" y="15729"/>
                      <a:pt x="2171" y="15891"/>
                      <a:pt x="2485" y="15920"/>
                    </a:cubicBezTo>
                    <a:cubicBezTo>
                      <a:pt x="2627" y="15933"/>
                      <a:pt x="2772" y="15939"/>
                      <a:pt x="2915" y="15939"/>
                    </a:cubicBezTo>
                    <a:cubicBezTo>
                      <a:pt x="2992" y="15939"/>
                      <a:pt x="3069" y="15938"/>
                      <a:pt x="3145" y="15934"/>
                    </a:cubicBezTo>
                    <a:cubicBezTo>
                      <a:pt x="3943" y="15893"/>
                      <a:pt x="4708" y="15709"/>
                      <a:pt x="5422" y="15355"/>
                    </a:cubicBezTo>
                    <a:cubicBezTo>
                      <a:pt x="6243" y="14946"/>
                      <a:pt x="6992" y="14424"/>
                      <a:pt x="7655" y="13782"/>
                    </a:cubicBezTo>
                    <a:cubicBezTo>
                      <a:pt x="8195" y="13260"/>
                      <a:pt x="8659" y="12677"/>
                      <a:pt x="9113" y="12078"/>
                    </a:cubicBezTo>
                    <a:cubicBezTo>
                      <a:pt x="9872" y="11081"/>
                      <a:pt x="10509" y="10011"/>
                      <a:pt x="11047" y="8884"/>
                    </a:cubicBezTo>
                    <a:cubicBezTo>
                      <a:pt x="11489" y="7959"/>
                      <a:pt x="11757" y="6973"/>
                      <a:pt x="12002" y="5981"/>
                    </a:cubicBezTo>
                    <a:cubicBezTo>
                      <a:pt x="12143" y="5416"/>
                      <a:pt x="12237" y="4841"/>
                      <a:pt x="12235" y="4250"/>
                    </a:cubicBezTo>
                    <a:cubicBezTo>
                      <a:pt x="12213" y="3939"/>
                      <a:pt x="12205" y="3626"/>
                      <a:pt x="12166" y="3317"/>
                    </a:cubicBezTo>
                    <a:cubicBezTo>
                      <a:pt x="12117" y="2922"/>
                      <a:pt x="12039" y="2527"/>
                      <a:pt x="11857" y="2171"/>
                    </a:cubicBezTo>
                    <a:cubicBezTo>
                      <a:pt x="11456" y="1369"/>
                      <a:pt x="10887" y="708"/>
                      <a:pt x="10110" y="242"/>
                    </a:cubicBezTo>
                    <a:cubicBezTo>
                      <a:pt x="9852" y="88"/>
                      <a:pt x="9578" y="0"/>
                      <a:pt x="92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9"/>
              <p:cNvSpPr/>
              <p:nvPr/>
            </p:nvSpPr>
            <p:spPr>
              <a:xfrm>
                <a:off x="2143200" y="3396725"/>
                <a:ext cx="140875" cy="175100"/>
              </a:xfrm>
              <a:custGeom>
                <a:rect b="b" l="l" r="r" t="t"/>
                <a:pathLst>
                  <a:path extrusionOk="0" h="7004" w="5635">
                    <a:moveTo>
                      <a:pt x="4035" y="494"/>
                    </a:moveTo>
                    <a:cubicBezTo>
                      <a:pt x="4087" y="494"/>
                      <a:pt x="4135" y="537"/>
                      <a:pt x="4178" y="626"/>
                    </a:cubicBezTo>
                    <a:cubicBezTo>
                      <a:pt x="4223" y="724"/>
                      <a:pt x="4256" y="826"/>
                      <a:pt x="4291" y="928"/>
                    </a:cubicBezTo>
                    <a:cubicBezTo>
                      <a:pt x="4645" y="2046"/>
                      <a:pt x="4956" y="3175"/>
                      <a:pt x="5215" y="4321"/>
                    </a:cubicBezTo>
                    <a:cubicBezTo>
                      <a:pt x="5275" y="4587"/>
                      <a:pt x="5222" y="4853"/>
                      <a:pt x="5011" y="5041"/>
                    </a:cubicBezTo>
                    <a:cubicBezTo>
                      <a:pt x="4100" y="5841"/>
                      <a:pt x="3080" y="6428"/>
                      <a:pt x="1868" y="6637"/>
                    </a:cubicBezTo>
                    <a:cubicBezTo>
                      <a:pt x="1750" y="6653"/>
                      <a:pt x="1631" y="6667"/>
                      <a:pt x="1512" y="6680"/>
                    </a:cubicBezTo>
                    <a:cubicBezTo>
                      <a:pt x="1498" y="6681"/>
                      <a:pt x="1472" y="6682"/>
                      <a:pt x="1437" y="6682"/>
                    </a:cubicBezTo>
                    <a:cubicBezTo>
                      <a:pt x="1256" y="6682"/>
                      <a:pt x="849" y="6663"/>
                      <a:pt x="706" y="6616"/>
                    </a:cubicBezTo>
                    <a:cubicBezTo>
                      <a:pt x="420" y="6524"/>
                      <a:pt x="336" y="6367"/>
                      <a:pt x="356" y="6064"/>
                    </a:cubicBezTo>
                    <a:cubicBezTo>
                      <a:pt x="379" y="5696"/>
                      <a:pt x="491" y="5354"/>
                      <a:pt x="665" y="5031"/>
                    </a:cubicBezTo>
                    <a:cubicBezTo>
                      <a:pt x="999" y="4402"/>
                      <a:pt x="1381" y="3807"/>
                      <a:pt x="1819" y="3247"/>
                    </a:cubicBezTo>
                    <a:cubicBezTo>
                      <a:pt x="2511" y="2363"/>
                      <a:pt x="3198" y="1477"/>
                      <a:pt x="3888" y="593"/>
                    </a:cubicBezTo>
                    <a:cubicBezTo>
                      <a:pt x="3940" y="527"/>
                      <a:pt x="3989" y="494"/>
                      <a:pt x="4035" y="494"/>
                    </a:cubicBezTo>
                    <a:close/>
                    <a:moveTo>
                      <a:pt x="4078" y="0"/>
                    </a:moveTo>
                    <a:cubicBezTo>
                      <a:pt x="4009" y="0"/>
                      <a:pt x="3939" y="35"/>
                      <a:pt x="3884" y="102"/>
                    </a:cubicBezTo>
                    <a:cubicBezTo>
                      <a:pt x="3857" y="131"/>
                      <a:pt x="3834" y="163"/>
                      <a:pt x="3808" y="194"/>
                    </a:cubicBezTo>
                    <a:cubicBezTo>
                      <a:pt x="3317" y="818"/>
                      <a:pt x="2826" y="1440"/>
                      <a:pt x="2339" y="2066"/>
                    </a:cubicBezTo>
                    <a:cubicBezTo>
                      <a:pt x="1840" y="2702"/>
                      <a:pt x="1326" y="3332"/>
                      <a:pt x="892" y="4020"/>
                    </a:cubicBezTo>
                    <a:cubicBezTo>
                      <a:pt x="549" y="4574"/>
                      <a:pt x="203" y="5129"/>
                      <a:pt x="54" y="5777"/>
                    </a:cubicBezTo>
                    <a:cubicBezTo>
                      <a:pt x="21" y="5925"/>
                      <a:pt x="0" y="6078"/>
                      <a:pt x="0" y="6229"/>
                    </a:cubicBezTo>
                    <a:cubicBezTo>
                      <a:pt x="0" y="6428"/>
                      <a:pt x="86" y="6600"/>
                      <a:pt x="254" y="6723"/>
                    </a:cubicBezTo>
                    <a:cubicBezTo>
                      <a:pt x="516" y="6912"/>
                      <a:pt x="806" y="7003"/>
                      <a:pt x="1073" y="7003"/>
                    </a:cubicBezTo>
                    <a:cubicBezTo>
                      <a:pt x="1097" y="7003"/>
                      <a:pt x="1122" y="7002"/>
                      <a:pt x="1146" y="7001"/>
                    </a:cubicBezTo>
                    <a:cubicBezTo>
                      <a:pt x="1964" y="6991"/>
                      <a:pt x="2676" y="6806"/>
                      <a:pt x="3352" y="6500"/>
                    </a:cubicBezTo>
                    <a:cubicBezTo>
                      <a:pt x="4072" y="6170"/>
                      <a:pt x="4722" y="5728"/>
                      <a:pt x="5305" y="5186"/>
                    </a:cubicBezTo>
                    <a:cubicBezTo>
                      <a:pt x="5551" y="4959"/>
                      <a:pt x="5635" y="4718"/>
                      <a:pt x="5545" y="4382"/>
                    </a:cubicBezTo>
                    <a:cubicBezTo>
                      <a:pt x="5334" y="3603"/>
                      <a:pt x="5164" y="2807"/>
                      <a:pt x="4950" y="2027"/>
                    </a:cubicBezTo>
                    <a:cubicBezTo>
                      <a:pt x="4798" y="1483"/>
                      <a:pt x="4610" y="949"/>
                      <a:pt x="4428" y="411"/>
                    </a:cubicBezTo>
                    <a:cubicBezTo>
                      <a:pt x="4389" y="300"/>
                      <a:pt x="4332" y="192"/>
                      <a:pt x="4260" y="100"/>
                    </a:cubicBezTo>
                    <a:cubicBezTo>
                      <a:pt x="4210" y="33"/>
                      <a:pt x="4144" y="0"/>
                      <a:pt x="40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9"/>
              <p:cNvSpPr/>
              <p:nvPr/>
            </p:nvSpPr>
            <p:spPr>
              <a:xfrm>
                <a:off x="2151575" y="3409050"/>
                <a:ext cx="123500" cy="154725"/>
              </a:xfrm>
              <a:custGeom>
                <a:rect b="b" l="l" r="r" t="t"/>
                <a:pathLst>
                  <a:path extrusionOk="0" h="6189" w="4940">
                    <a:moveTo>
                      <a:pt x="3700" y="1"/>
                    </a:moveTo>
                    <a:cubicBezTo>
                      <a:pt x="3654" y="1"/>
                      <a:pt x="3605" y="34"/>
                      <a:pt x="3553" y="100"/>
                    </a:cubicBezTo>
                    <a:cubicBezTo>
                      <a:pt x="2863" y="984"/>
                      <a:pt x="2176" y="1870"/>
                      <a:pt x="1484" y="2754"/>
                    </a:cubicBezTo>
                    <a:cubicBezTo>
                      <a:pt x="1046" y="3314"/>
                      <a:pt x="664" y="3909"/>
                      <a:pt x="330" y="4538"/>
                    </a:cubicBezTo>
                    <a:cubicBezTo>
                      <a:pt x="156" y="4861"/>
                      <a:pt x="44" y="5203"/>
                      <a:pt x="21" y="5571"/>
                    </a:cubicBezTo>
                    <a:cubicBezTo>
                      <a:pt x="1" y="5874"/>
                      <a:pt x="85" y="6031"/>
                      <a:pt x="371" y="6123"/>
                    </a:cubicBezTo>
                    <a:cubicBezTo>
                      <a:pt x="514" y="6170"/>
                      <a:pt x="921" y="6189"/>
                      <a:pt x="1102" y="6189"/>
                    </a:cubicBezTo>
                    <a:cubicBezTo>
                      <a:pt x="1137" y="6189"/>
                      <a:pt x="1163" y="6188"/>
                      <a:pt x="1177" y="6187"/>
                    </a:cubicBezTo>
                    <a:cubicBezTo>
                      <a:pt x="1296" y="6174"/>
                      <a:pt x="1415" y="6160"/>
                      <a:pt x="1533" y="6144"/>
                    </a:cubicBezTo>
                    <a:cubicBezTo>
                      <a:pt x="2745" y="5935"/>
                      <a:pt x="3765" y="5348"/>
                      <a:pt x="4676" y="4548"/>
                    </a:cubicBezTo>
                    <a:cubicBezTo>
                      <a:pt x="4887" y="4360"/>
                      <a:pt x="4940" y="4094"/>
                      <a:pt x="4880" y="3828"/>
                    </a:cubicBezTo>
                    <a:cubicBezTo>
                      <a:pt x="4621" y="2682"/>
                      <a:pt x="4310" y="1553"/>
                      <a:pt x="3956" y="435"/>
                    </a:cubicBezTo>
                    <a:cubicBezTo>
                      <a:pt x="3921" y="333"/>
                      <a:pt x="3888" y="231"/>
                      <a:pt x="3843" y="133"/>
                    </a:cubicBezTo>
                    <a:cubicBezTo>
                      <a:pt x="3800" y="44"/>
                      <a:pt x="3752" y="1"/>
                      <a:pt x="37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9"/>
              <p:cNvSpPr/>
              <p:nvPr/>
            </p:nvSpPr>
            <p:spPr>
              <a:xfrm>
                <a:off x="2182325" y="3526475"/>
                <a:ext cx="25250" cy="15125"/>
              </a:xfrm>
              <a:custGeom>
                <a:rect b="b" l="l" r="r" t="t"/>
                <a:pathLst>
                  <a:path extrusionOk="0" h="605" w="1010">
                    <a:moveTo>
                      <a:pt x="627" y="0"/>
                    </a:moveTo>
                    <a:cubicBezTo>
                      <a:pt x="450" y="0"/>
                      <a:pt x="290" y="67"/>
                      <a:pt x="148" y="184"/>
                    </a:cubicBezTo>
                    <a:cubicBezTo>
                      <a:pt x="1" y="305"/>
                      <a:pt x="50" y="495"/>
                      <a:pt x="226" y="557"/>
                    </a:cubicBezTo>
                    <a:cubicBezTo>
                      <a:pt x="297" y="579"/>
                      <a:pt x="369" y="591"/>
                      <a:pt x="420" y="604"/>
                    </a:cubicBezTo>
                    <a:cubicBezTo>
                      <a:pt x="428" y="604"/>
                      <a:pt x="436" y="604"/>
                      <a:pt x="444" y="604"/>
                    </a:cubicBezTo>
                    <a:cubicBezTo>
                      <a:pt x="621" y="604"/>
                      <a:pt x="827" y="499"/>
                      <a:pt x="909" y="368"/>
                    </a:cubicBezTo>
                    <a:cubicBezTo>
                      <a:pt x="1009" y="223"/>
                      <a:pt x="962" y="62"/>
                      <a:pt x="796" y="21"/>
                    </a:cubicBezTo>
                    <a:cubicBezTo>
                      <a:pt x="738" y="7"/>
                      <a:pt x="682" y="0"/>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9"/>
              <p:cNvSpPr/>
              <p:nvPr/>
            </p:nvSpPr>
            <p:spPr>
              <a:xfrm>
                <a:off x="2230350" y="3502300"/>
                <a:ext cx="13900" cy="20025"/>
              </a:xfrm>
              <a:custGeom>
                <a:rect b="b" l="l" r="r" t="t"/>
                <a:pathLst>
                  <a:path extrusionOk="0" h="801" w="556">
                    <a:moveTo>
                      <a:pt x="364" y="1"/>
                    </a:moveTo>
                    <a:cubicBezTo>
                      <a:pt x="304" y="1"/>
                      <a:pt x="249" y="29"/>
                      <a:pt x="203" y="75"/>
                    </a:cubicBezTo>
                    <a:cubicBezTo>
                      <a:pt x="62" y="216"/>
                      <a:pt x="1" y="388"/>
                      <a:pt x="21" y="585"/>
                    </a:cubicBezTo>
                    <a:cubicBezTo>
                      <a:pt x="31" y="679"/>
                      <a:pt x="80" y="758"/>
                      <a:pt x="177" y="789"/>
                    </a:cubicBezTo>
                    <a:cubicBezTo>
                      <a:pt x="200" y="797"/>
                      <a:pt x="223" y="800"/>
                      <a:pt x="245" y="800"/>
                    </a:cubicBezTo>
                    <a:cubicBezTo>
                      <a:pt x="318" y="800"/>
                      <a:pt x="381" y="761"/>
                      <a:pt x="430" y="699"/>
                    </a:cubicBezTo>
                    <a:cubicBezTo>
                      <a:pt x="463" y="656"/>
                      <a:pt x="494" y="607"/>
                      <a:pt x="510" y="554"/>
                    </a:cubicBezTo>
                    <a:cubicBezTo>
                      <a:pt x="533" y="466"/>
                      <a:pt x="543" y="378"/>
                      <a:pt x="553" y="323"/>
                    </a:cubicBezTo>
                    <a:cubicBezTo>
                      <a:pt x="553" y="265"/>
                      <a:pt x="553" y="241"/>
                      <a:pt x="555" y="218"/>
                    </a:cubicBezTo>
                    <a:cubicBezTo>
                      <a:pt x="553" y="128"/>
                      <a:pt x="526" y="51"/>
                      <a:pt x="436" y="14"/>
                    </a:cubicBezTo>
                    <a:cubicBezTo>
                      <a:pt x="412" y="5"/>
                      <a:pt x="387" y="1"/>
                      <a:pt x="3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9"/>
              <p:cNvSpPr/>
              <p:nvPr/>
            </p:nvSpPr>
            <p:spPr>
              <a:xfrm>
                <a:off x="2197150" y="3485525"/>
                <a:ext cx="16650" cy="17250"/>
              </a:xfrm>
              <a:custGeom>
                <a:rect b="b" l="l" r="r" t="t"/>
                <a:pathLst>
                  <a:path extrusionOk="0" h="690" w="666">
                    <a:moveTo>
                      <a:pt x="456" y="1"/>
                    </a:moveTo>
                    <a:cubicBezTo>
                      <a:pt x="449" y="1"/>
                      <a:pt x="442" y="1"/>
                      <a:pt x="435" y="1"/>
                    </a:cubicBezTo>
                    <a:cubicBezTo>
                      <a:pt x="232" y="12"/>
                      <a:pt x="1" y="263"/>
                      <a:pt x="5" y="466"/>
                    </a:cubicBezTo>
                    <a:cubicBezTo>
                      <a:pt x="7" y="598"/>
                      <a:pt x="98" y="690"/>
                      <a:pt x="224" y="690"/>
                    </a:cubicBezTo>
                    <a:cubicBezTo>
                      <a:pt x="237" y="690"/>
                      <a:pt x="250" y="689"/>
                      <a:pt x="263" y="687"/>
                    </a:cubicBezTo>
                    <a:cubicBezTo>
                      <a:pt x="447" y="662"/>
                      <a:pt x="666" y="400"/>
                      <a:pt x="662" y="212"/>
                    </a:cubicBezTo>
                    <a:cubicBezTo>
                      <a:pt x="660" y="84"/>
                      <a:pt x="581" y="1"/>
                      <a:pt x="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9"/>
              <p:cNvSpPr/>
              <p:nvPr/>
            </p:nvSpPr>
            <p:spPr>
              <a:xfrm>
                <a:off x="2231075" y="3449200"/>
                <a:ext cx="15100" cy="18325"/>
              </a:xfrm>
              <a:custGeom>
                <a:rect b="b" l="l" r="r" t="t"/>
                <a:pathLst>
                  <a:path extrusionOk="0" h="733" w="604">
                    <a:moveTo>
                      <a:pt x="187" y="0"/>
                    </a:moveTo>
                    <a:cubicBezTo>
                      <a:pt x="82" y="0"/>
                      <a:pt x="1" y="87"/>
                      <a:pt x="2" y="223"/>
                    </a:cubicBezTo>
                    <a:cubicBezTo>
                      <a:pt x="2" y="431"/>
                      <a:pt x="107" y="593"/>
                      <a:pt x="281" y="695"/>
                    </a:cubicBezTo>
                    <a:cubicBezTo>
                      <a:pt x="324" y="721"/>
                      <a:pt x="366" y="732"/>
                      <a:pt x="405" y="732"/>
                    </a:cubicBezTo>
                    <a:cubicBezTo>
                      <a:pt x="518" y="732"/>
                      <a:pt x="603" y="635"/>
                      <a:pt x="602" y="487"/>
                    </a:cubicBezTo>
                    <a:cubicBezTo>
                      <a:pt x="585" y="288"/>
                      <a:pt x="473" y="135"/>
                      <a:pt x="301" y="33"/>
                    </a:cubicBezTo>
                    <a:cubicBezTo>
                      <a:pt x="262" y="11"/>
                      <a:pt x="223" y="0"/>
                      <a:pt x="1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9"/>
              <p:cNvSpPr/>
              <p:nvPr/>
            </p:nvSpPr>
            <p:spPr>
              <a:xfrm>
                <a:off x="2268350" y="3192250"/>
                <a:ext cx="117925" cy="169475"/>
              </a:xfrm>
              <a:custGeom>
                <a:rect b="b" l="l" r="r" t="t"/>
                <a:pathLst>
                  <a:path extrusionOk="0" h="6779" w="4717">
                    <a:moveTo>
                      <a:pt x="1797" y="302"/>
                    </a:moveTo>
                    <a:cubicBezTo>
                      <a:pt x="2342" y="302"/>
                      <a:pt x="2831" y="481"/>
                      <a:pt x="3276" y="828"/>
                    </a:cubicBezTo>
                    <a:cubicBezTo>
                      <a:pt x="3718" y="1175"/>
                      <a:pt x="3976" y="1642"/>
                      <a:pt x="4154" y="2157"/>
                    </a:cubicBezTo>
                    <a:cubicBezTo>
                      <a:pt x="4318" y="2636"/>
                      <a:pt x="4406" y="3133"/>
                      <a:pt x="4422" y="3702"/>
                    </a:cubicBezTo>
                    <a:cubicBezTo>
                      <a:pt x="4414" y="3800"/>
                      <a:pt x="4400" y="3958"/>
                      <a:pt x="4383" y="4111"/>
                    </a:cubicBezTo>
                    <a:cubicBezTo>
                      <a:pt x="4359" y="4402"/>
                      <a:pt x="4207" y="4606"/>
                      <a:pt x="3951" y="4739"/>
                    </a:cubicBezTo>
                    <a:cubicBezTo>
                      <a:pt x="3585" y="4934"/>
                      <a:pt x="3227" y="5142"/>
                      <a:pt x="2857" y="5323"/>
                    </a:cubicBezTo>
                    <a:cubicBezTo>
                      <a:pt x="2122" y="5676"/>
                      <a:pt x="1382" y="6014"/>
                      <a:pt x="639" y="6356"/>
                    </a:cubicBezTo>
                    <a:cubicBezTo>
                      <a:pt x="582" y="6384"/>
                      <a:pt x="512" y="6429"/>
                      <a:pt x="449" y="6429"/>
                    </a:cubicBezTo>
                    <a:cubicBezTo>
                      <a:pt x="416" y="6429"/>
                      <a:pt x="386" y="6417"/>
                      <a:pt x="361" y="6386"/>
                    </a:cubicBezTo>
                    <a:cubicBezTo>
                      <a:pt x="310" y="6327"/>
                      <a:pt x="314" y="6204"/>
                      <a:pt x="324" y="6114"/>
                    </a:cubicBezTo>
                    <a:cubicBezTo>
                      <a:pt x="408" y="5374"/>
                      <a:pt x="486" y="4629"/>
                      <a:pt x="598" y="3890"/>
                    </a:cubicBezTo>
                    <a:cubicBezTo>
                      <a:pt x="707" y="3185"/>
                      <a:pt x="848" y="2485"/>
                      <a:pt x="981" y="1785"/>
                    </a:cubicBezTo>
                    <a:cubicBezTo>
                      <a:pt x="1048" y="1431"/>
                      <a:pt x="1124" y="1083"/>
                      <a:pt x="1200" y="736"/>
                    </a:cubicBezTo>
                    <a:cubicBezTo>
                      <a:pt x="1212" y="670"/>
                      <a:pt x="1234" y="607"/>
                      <a:pt x="1261" y="541"/>
                    </a:cubicBezTo>
                    <a:cubicBezTo>
                      <a:pt x="1316" y="404"/>
                      <a:pt x="1408" y="326"/>
                      <a:pt x="1566" y="312"/>
                    </a:cubicBezTo>
                    <a:cubicBezTo>
                      <a:pt x="1644" y="305"/>
                      <a:pt x="1721" y="302"/>
                      <a:pt x="1797" y="302"/>
                    </a:cubicBezTo>
                    <a:close/>
                    <a:moveTo>
                      <a:pt x="1822" y="0"/>
                    </a:moveTo>
                    <a:cubicBezTo>
                      <a:pt x="1684" y="0"/>
                      <a:pt x="1545" y="15"/>
                      <a:pt x="1404" y="46"/>
                    </a:cubicBezTo>
                    <a:cubicBezTo>
                      <a:pt x="1198" y="91"/>
                      <a:pt x="1046" y="200"/>
                      <a:pt x="999" y="425"/>
                    </a:cubicBezTo>
                    <a:cubicBezTo>
                      <a:pt x="962" y="619"/>
                      <a:pt x="905" y="807"/>
                      <a:pt x="864" y="1002"/>
                    </a:cubicBezTo>
                    <a:cubicBezTo>
                      <a:pt x="700" y="1806"/>
                      <a:pt x="510" y="2608"/>
                      <a:pt x="381" y="3416"/>
                    </a:cubicBezTo>
                    <a:cubicBezTo>
                      <a:pt x="238" y="4285"/>
                      <a:pt x="146" y="5165"/>
                      <a:pt x="36" y="6043"/>
                    </a:cubicBezTo>
                    <a:cubicBezTo>
                      <a:pt x="17" y="6194"/>
                      <a:pt x="1" y="6348"/>
                      <a:pt x="7" y="6501"/>
                    </a:cubicBezTo>
                    <a:cubicBezTo>
                      <a:pt x="18" y="6689"/>
                      <a:pt x="89" y="6778"/>
                      <a:pt x="222" y="6778"/>
                    </a:cubicBezTo>
                    <a:cubicBezTo>
                      <a:pt x="268" y="6778"/>
                      <a:pt x="322" y="6768"/>
                      <a:pt x="383" y="6746"/>
                    </a:cubicBezTo>
                    <a:cubicBezTo>
                      <a:pt x="416" y="6736"/>
                      <a:pt x="447" y="6720"/>
                      <a:pt x="477" y="6708"/>
                    </a:cubicBezTo>
                    <a:cubicBezTo>
                      <a:pt x="672" y="6626"/>
                      <a:pt x="864" y="6544"/>
                      <a:pt x="1059" y="6462"/>
                    </a:cubicBezTo>
                    <a:cubicBezTo>
                      <a:pt x="2012" y="6061"/>
                      <a:pt x="2951" y="5621"/>
                      <a:pt x="3863" y="5128"/>
                    </a:cubicBezTo>
                    <a:cubicBezTo>
                      <a:pt x="4037" y="5034"/>
                      <a:pt x="4205" y="4926"/>
                      <a:pt x="4359" y="4801"/>
                    </a:cubicBezTo>
                    <a:cubicBezTo>
                      <a:pt x="4445" y="4727"/>
                      <a:pt x="4512" y="4619"/>
                      <a:pt x="4557" y="4514"/>
                    </a:cubicBezTo>
                    <a:cubicBezTo>
                      <a:pt x="4682" y="4222"/>
                      <a:pt x="4717" y="3913"/>
                      <a:pt x="4711" y="3598"/>
                    </a:cubicBezTo>
                    <a:cubicBezTo>
                      <a:pt x="4706" y="3054"/>
                      <a:pt x="4594" y="2528"/>
                      <a:pt x="4422" y="2016"/>
                    </a:cubicBezTo>
                    <a:cubicBezTo>
                      <a:pt x="4138" y="1161"/>
                      <a:pt x="3579" y="551"/>
                      <a:pt x="2748" y="204"/>
                    </a:cubicBezTo>
                    <a:cubicBezTo>
                      <a:pt x="2448" y="78"/>
                      <a:pt x="2139" y="0"/>
                      <a:pt x="1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9"/>
              <p:cNvSpPr/>
              <p:nvPr/>
            </p:nvSpPr>
            <p:spPr>
              <a:xfrm>
                <a:off x="2276075" y="3199775"/>
                <a:ext cx="102850" cy="153200"/>
              </a:xfrm>
              <a:custGeom>
                <a:rect b="b" l="l" r="r" t="t"/>
                <a:pathLst>
                  <a:path extrusionOk="0" h="6128" w="4114">
                    <a:moveTo>
                      <a:pt x="1488" y="1"/>
                    </a:moveTo>
                    <a:cubicBezTo>
                      <a:pt x="1412" y="1"/>
                      <a:pt x="1335" y="4"/>
                      <a:pt x="1257" y="11"/>
                    </a:cubicBezTo>
                    <a:cubicBezTo>
                      <a:pt x="1099" y="25"/>
                      <a:pt x="1007" y="103"/>
                      <a:pt x="952" y="240"/>
                    </a:cubicBezTo>
                    <a:cubicBezTo>
                      <a:pt x="925" y="306"/>
                      <a:pt x="903" y="369"/>
                      <a:pt x="891" y="435"/>
                    </a:cubicBezTo>
                    <a:cubicBezTo>
                      <a:pt x="815" y="782"/>
                      <a:pt x="739" y="1130"/>
                      <a:pt x="672" y="1484"/>
                    </a:cubicBezTo>
                    <a:cubicBezTo>
                      <a:pt x="539" y="2184"/>
                      <a:pt x="398" y="2884"/>
                      <a:pt x="289" y="3589"/>
                    </a:cubicBezTo>
                    <a:cubicBezTo>
                      <a:pt x="177" y="4328"/>
                      <a:pt x="99" y="5073"/>
                      <a:pt x="15" y="5813"/>
                    </a:cubicBezTo>
                    <a:cubicBezTo>
                      <a:pt x="5" y="5903"/>
                      <a:pt x="1" y="6026"/>
                      <a:pt x="52" y="6085"/>
                    </a:cubicBezTo>
                    <a:cubicBezTo>
                      <a:pt x="77" y="6116"/>
                      <a:pt x="107" y="6128"/>
                      <a:pt x="140" y="6128"/>
                    </a:cubicBezTo>
                    <a:cubicBezTo>
                      <a:pt x="203" y="6128"/>
                      <a:pt x="273" y="6083"/>
                      <a:pt x="330" y="6055"/>
                    </a:cubicBezTo>
                    <a:cubicBezTo>
                      <a:pt x="1073" y="5713"/>
                      <a:pt x="1813" y="5375"/>
                      <a:pt x="2548" y="5022"/>
                    </a:cubicBezTo>
                    <a:cubicBezTo>
                      <a:pt x="2918" y="4841"/>
                      <a:pt x="3276" y="4633"/>
                      <a:pt x="3642" y="4438"/>
                    </a:cubicBezTo>
                    <a:cubicBezTo>
                      <a:pt x="3898" y="4305"/>
                      <a:pt x="4050" y="4101"/>
                      <a:pt x="4074" y="3810"/>
                    </a:cubicBezTo>
                    <a:cubicBezTo>
                      <a:pt x="4091" y="3657"/>
                      <a:pt x="4105" y="3499"/>
                      <a:pt x="4113" y="3401"/>
                    </a:cubicBezTo>
                    <a:cubicBezTo>
                      <a:pt x="4097" y="2832"/>
                      <a:pt x="4009" y="2335"/>
                      <a:pt x="3845" y="1856"/>
                    </a:cubicBezTo>
                    <a:cubicBezTo>
                      <a:pt x="3667" y="1341"/>
                      <a:pt x="3409" y="874"/>
                      <a:pt x="2967" y="527"/>
                    </a:cubicBezTo>
                    <a:cubicBezTo>
                      <a:pt x="2522" y="180"/>
                      <a:pt x="2033" y="1"/>
                      <a:pt x="1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9"/>
              <p:cNvSpPr/>
              <p:nvPr/>
            </p:nvSpPr>
            <p:spPr>
              <a:xfrm>
                <a:off x="2305500" y="3296675"/>
                <a:ext cx="17200" cy="19650"/>
              </a:xfrm>
              <a:custGeom>
                <a:rect b="b" l="l" r="r" t="t"/>
                <a:pathLst>
                  <a:path extrusionOk="0" h="786" w="688">
                    <a:moveTo>
                      <a:pt x="445" y="1"/>
                    </a:moveTo>
                    <a:cubicBezTo>
                      <a:pt x="400" y="1"/>
                      <a:pt x="357" y="15"/>
                      <a:pt x="321" y="49"/>
                    </a:cubicBezTo>
                    <a:cubicBezTo>
                      <a:pt x="194" y="172"/>
                      <a:pt x="66" y="305"/>
                      <a:pt x="21" y="489"/>
                    </a:cubicBezTo>
                    <a:cubicBezTo>
                      <a:pt x="0" y="577"/>
                      <a:pt x="2" y="661"/>
                      <a:pt x="74" y="724"/>
                    </a:cubicBezTo>
                    <a:cubicBezTo>
                      <a:pt x="118" y="766"/>
                      <a:pt x="169" y="785"/>
                      <a:pt x="224" y="785"/>
                    </a:cubicBezTo>
                    <a:cubicBezTo>
                      <a:pt x="257" y="785"/>
                      <a:pt x="292" y="778"/>
                      <a:pt x="327" y="765"/>
                    </a:cubicBezTo>
                    <a:cubicBezTo>
                      <a:pt x="514" y="702"/>
                      <a:pt x="679" y="472"/>
                      <a:pt x="686" y="270"/>
                    </a:cubicBezTo>
                    <a:cubicBezTo>
                      <a:pt x="688" y="159"/>
                      <a:pt x="653" y="73"/>
                      <a:pt x="575" y="37"/>
                    </a:cubicBezTo>
                    <a:cubicBezTo>
                      <a:pt x="533" y="14"/>
                      <a:pt x="488" y="1"/>
                      <a:pt x="4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9"/>
              <p:cNvSpPr/>
              <p:nvPr/>
            </p:nvSpPr>
            <p:spPr>
              <a:xfrm>
                <a:off x="2338225" y="3272825"/>
                <a:ext cx="22575" cy="14150"/>
              </a:xfrm>
              <a:custGeom>
                <a:rect b="b" l="l" r="r" t="t"/>
                <a:pathLst>
                  <a:path extrusionOk="0" h="566" w="903">
                    <a:moveTo>
                      <a:pt x="504" y="0"/>
                    </a:moveTo>
                    <a:cubicBezTo>
                      <a:pt x="366" y="0"/>
                      <a:pt x="241" y="57"/>
                      <a:pt x="125" y="146"/>
                    </a:cubicBezTo>
                    <a:cubicBezTo>
                      <a:pt x="1" y="242"/>
                      <a:pt x="23" y="424"/>
                      <a:pt x="158" y="504"/>
                    </a:cubicBezTo>
                    <a:cubicBezTo>
                      <a:pt x="219" y="538"/>
                      <a:pt x="295" y="551"/>
                      <a:pt x="326" y="565"/>
                    </a:cubicBezTo>
                    <a:cubicBezTo>
                      <a:pt x="512" y="561"/>
                      <a:pt x="649" y="538"/>
                      <a:pt x="758" y="428"/>
                    </a:cubicBezTo>
                    <a:cubicBezTo>
                      <a:pt x="903" y="283"/>
                      <a:pt x="862" y="90"/>
                      <a:pt x="667" y="27"/>
                    </a:cubicBezTo>
                    <a:cubicBezTo>
                      <a:pt x="611" y="9"/>
                      <a:pt x="557" y="0"/>
                      <a:pt x="5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9"/>
              <p:cNvSpPr/>
              <p:nvPr/>
            </p:nvSpPr>
            <p:spPr>
              <a:xfrm>
                <a:off x="2317350" y="3222250"/>
                <a:ext cx="17175" cy="18350"/>
              </a:xfrm>
              <a:custGeom>
                <a:rect b="b" l="l" r="r" t="t"/>
                <a:pathLst>
                  <a:path extrusionOk="0" h="734" w="687">
                    <a:moveTo>
                      <a:pt x="245" y="1"/>
                    </a:moveTo>
                    <a:cubicBezTo>
                      <a:pt x="215" y="1"/>
                      <a:pt x="183" y="9"/>
                      <a:pt x="150" y="27"/>
                    </a:cubicBezTo>
                    <a:cubicBezTo>
                      <a:pt x="52" y="78"/>
                      <a:pt x="1" y="166"/>
                      <a:pt x="5" y="278"/>
                    </a:cubicBezTo>
                    <a:cubicBezTo>
                      <a:pt x="15" y="446"/>
                      <a:pt x="87" y="583"/>
                      <a:pt x="226" y="677"/>
                    </a:cubicBezTo>
                    <a:cubicBezTo>
                      <a:pt x="285" y="715"/>
                      <a:pt x="341" y="734"/>
                      <a:pt x="394" y="734"/>
                    </a:cubicBezTo>
                    <a:cubicBezTo>
                      <a:pt x="452" y="734"/>
                      <a:pt x="507" y="712"/>
                      <a:pt x="557" y="669"/>
                    </a:cubicBezTo>
                    <a:cubicBezTo>
                      <a:pt x="653" y="587"/>
                      <a:pt x="686" y="450"/>
                      <a:pt x="615" y="329"/>
                    </a:cubicBezTo>
                    <a:cubicBezTo>
                      <a:pt x="563" y="239"/>
                      <a:pt x="488" y="158"/>
                      <a:pt x="410" y="84"/>
                    </a:cubicBezTo>
                    <a:cubicBezTo>
                      <a:pt x="364" y="35"/>
                      <a:pt x="308" y="1"/>
                      <a:pt x="2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9"/>
              <p:cNvSpPr/>
              <p:nvPr/>
            </p:nvSpPr>
            <p:spPr>
              <a:xfrm>
                <a:off x="2307075" y="3261800"/>
                <a:ext cx="13325" cy="18800"/>
              </a:xfrm>
              <a:custGeom>
                <a:rect b="b" l="l" r="r" t="t"/>
                <a:pathLst>
                  <a:path extrusionOk="0" h="752" w="533">
                    <a:moveTo>
                      <a:pt x="281" y="0"/>
                    </a:moveTo>
                    <a:cubicBezTo>
                      <a:pt x="227" y="0"/>
                      <a:pt x="169" y="26"/>
                      <a:pt x="119" y="77"/>
                    </a:cubicBezTo>
                    <a:cubicBezTo>
                      <a:pt x="23" y="180"/>
                      <a:pt x="7" y="306"/>
                      <a:pt x="1" y="423"/>
                    </a:cubicBezTo>
                    <a:cubicBezTo>
                      <a:pt x="7" y="478"/>
                      <a:pt x="9" y="517"/>
                      <a:pt x="11" y="556"/>
                    </a:cubicBezTo>
                    <a:cubicBezTo>
                      <a:pt x="23" y="654"/>
                      <a:pt x="80" y="724"/>
                      <a:pt x="177" y="746"/>
                    </a:cubicBezTo>
                    <a:cubicBezTo>
                      <a:pt x="193" y="750"/>
                      <a:pt x="210" y="752"/>
                      <a:pt x="226" y="752"/>
                    </a:cubicBezTo>
                    <a:cubicBezTo>
                      <a:pt x="296" y="752"/>
                      <a:pt x="356" y="716"/>
                      <a:pt x="397" y="652"/>
                    </a:cubicBezTo>
                    <a:cubicBezTo>
                      <a:pt x="502" y="491"/>
                      <a:pt x="532" y="317"/>
                      <a:pt x="459" y="137"/>
                    </a:cubicBezTo>
                    <a:cubicBezTo>
                      <a:pt x="422" y="46"/>
                      <a:pt x="354" y="0"/>
                      <a:pt x="2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9"/>
              <p:cNvSpPr/>
              <p:nvPr/>
            </p:nvSpPr>
            <p:spPr>
              <a:xfrm>
                <a:off x="2107550" y="3382775"/>
                <a:ext cx="136225" cy="152850"/>
              </a:xfrm>
              <a:custGeom>
                <a:rect b="b" l="l" r="r" t="t"/>
                <a:pathLst>
                  <a:path extrusionOk="0" h="6114" w="5449">
                    <a:moveTo>
                      <a:pt x="4766" y="379"/>
                    </a:moveTo>
                    <a:cubicBezTo>
                      <a:pt x="4794" y="379"/>
                      <a:pt x="4821" y="391"/>
                      <a:pt x="4843" y="427"/>
                    </a:cubicBezTo>
                    <a:cubicBezTo>
                      <a:pt x="4902" y="519"/>
                      <a:pt x="4837" y="609"/>
                      <a:pt x="4774" y="684"/>
                    </a:cubicBezTo>
                    <a:cubicBezTo>
                      <a:pt x="4170" y="1446"/>
                      <a:pt x="3556" y="2196"/>
                      <a:pt x="2967" y="2964"/>
                    </a:cubicBezTo>
                    <a:cubicBezTo>
                      <a:pt x="2312" y="3815"/>
                      <a:pt x="1674" y="4684"/>
                      <a:pt x="1030" y="5550"/>
                    </a:cubicBezTo>
                    <a:cubicBezTo>
                      <a:pt x="961" y="5644"/>
                      <a:pt x="897" y="5691"/>
                      <a:pt x="837" y="5691"/>
                    </a:cubicBezTo>
                    <a:cubicBezTo>
                      <a:pt x="769" y="5691"/>
                      <a:pt x="709" y="5629"/>
                      <a:pt x="657" y="5503"/>
                    </a:cubicBezTo>
                    <a:cubicBezTo>
                      <a:pt x="477" y="5071"/>
                      <a:pt x="381" y="4619"/>
                      <a:pt x="348" y="4150"/>
                    </a:cubicBezTo>
                    <a:cubicBezTo>
                      <a:pt x="338" y="4007"/>
                      <a:pt x="330" y="3866"/>
                      <a:pt x="320" y="3682"/>
                    </a:cubicBezTo>
                    <a:cubicBezTo>
                      <a:pt x="326" y="3373"/>
                      <a:pt x="352" y="3023"/>
                      <a:pt x="453" y="2685"/>
                    </a:cubicBezTo>
                    <a:cubicBezTo>
                      <a:pt x="526" y="2444"/>
                      <a:pt x="657" y="2260"/>
                      <a:pt x="890" y="2129"/>
                    </a:cubicBezTo>
                    <a:cubicBezTo>
                      <a:pt x="2087" y="1462"/>
                      <a:pt x="3329" y="907"/>
                      <a:pt x="4614" y="435"/>
                    </a:cubicBezTo>
                    <a:cubicBezTo>
                      <a:pt x="4661" y="417"/>
                      <a:pt x="4716" y="379"/>
                      <a:pt x="4766" y="379"/>
                    </a:cubicBezTo>
                    <a:close/>
                    <a:moveTo>
                      <a:pt x="5178" y="1"/>
                    </a:moveTo>
                    <a:cubicBezTo>
                      <a:pt x="5159" y="1"/>
                      <a:pt x="5138" y="2"/>
                      <a:pt x="5117" y="5"/>
                    </a:cubicBezTo>
                    <a:cubicBezTo>
                      <a:pt x="5011" y="20"/>
                      <a:pt x="4904" y="46"/>
                      <a:pt x="4802" y="79"/>
                    </a:cubicBezTo>
                    <a:cubicBezTo>
                      <a:pt x="3908" y="355"/>
                      <a:pt x="3051" y="736"/>
                      <a:pt x="2210" y="1141"/>
                    </a:cubicBezTo>
                    <a:cubicBezTo>
                      <a:pt x="1733" y="1368"/>
                      <a:pt x="1283" y="1646"/>
                      <a:pt x="811" y="1877"/>
                    </a:cubicBezTo>
                    <a:cubicBezTo>
                      <a:pt x="465" y="2043"/>
                      <a:pt x="266" y="2307"/>
                      <a:pt x="164" y="2663"/>
                    </a:cubicBezTo>
                    <a:cubicBezTo>
                      <a:pt x="64" y="3007"/>
                      <a:pt x="19" y="3361"/>
                      <a:pt x="0" y="3723"/>
                    </a:cubicBezTo>
                    <a:cubicBezTo>
                      <a:pt x="43" y="4085"/>
                      <a:pt x="70" y="4447"/>
                      <a:pt x="133" y="4805"/>
                    </a:cubicBezTo>
                    <a:cubicBezTo>
                      <a:pt x="197" y="5169"/>
                      <a:pt x="305" y="5521"/>
                      <a:pt x="489" y="5846"/>
                    </a:cubicBezTo>
                    <a:cubicBezTo>
                      <a:pt x="590" y="6024"/>
                      <a:pt x="701" y="6113"/>
                      <a:pt x="820" y="6113"/>
                    </a:cubicBezTo>
                    <a:cubicBezTo>
                      <a:pt x="921" y="6113"/>
                      <a:pt x="1029" y="6048"/>
                      <a:pt x="1140" y="5916"/>
                    </a:cubicBezTo>
                    <a:cubicBezTo>
                      <a:pt x="1283" y="5746"/>
                      <a:pt x="1410" y="5564"/>
                      <a:pt x="1539" y="5386"/>
                    </a:cubicBezTo>
                    <a:cubicBezTo>
                      <a:pt x="2157" y="4549"/>
                      <a:pt x="2762" y="3706"/>
                      <a:pt x="3390" y="2882"/>
                    </a:cubicBezTo>
                    <a:cubicBezTo>
                      <a:pt x="3963" y="2131"/>
                      <a:pt x="4567" y="1399"/>
                      <a:pt x="5156" y="654"/>
                    </a:cubicBezTo>
                    <a:cubicBezTo>
                      <a:pt x="5238" y="552"/>
                      <a:pt x="5314" y="443"/>
                      <a:pt x="5365" y="324"/>
                    </a:cubicBezTo>
                    <a:cubicBezTo>
                      <a:pt x="5448" y="137"/>
                      <a:pt x="5361" y="1"/>
                      <a:pt x="51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9"/>
              <p:cNvSpPr/>
              <p:nvPr/>
            </p:nvSpPr>
            <p:spPr>
              <a:xfrm>
                <a:off x="2115525" y="3392225"/>
                <a:ext cx="114600" cy="132850"/>
              </a:xfrm>
              <a:custGeom>
                <a:rect b="b" l="l" r="r" t="t"/>
                <a:pathLst>
                  <a:path extrusionOk="0" h="5314" w="4584">
                    <a:moveTo>
                      <a:pt x="4447" y="1"/>
                    </a:moveTo>
                    <a:cubicBezTo>
                      <a:pt x="4397" y="1"/>
                      <a:pt x="4342" y="39"/>
                      <a:pt x="4295" y="57"/>
                    </a:cubicBezTo>
                    <a:cubicBezTo>
                      <a:pt x="3010" y="529"/>
                      <a:pt x="1768" y="1084"/>
                      <a:pt x="571" y="1751"/>
                    </a:cubicBezTo>
                    <a:cubicBezTo>
                      <a:pt x="338" y="1882"/>
                      <a:pt x="207" y="2066"/>
                      <a:pt x="134" y="2307"/>
                    </a:cubicBezTo>
                    <a:cubicBezTo>
                      <a:pt x="33" y="2645"/>
                      <a:pt x="7" y="2995"/>
                      <a:pt x="1" y="3304"/>
                    </a:cubicBezTo>
                    <a:cubicBezTo>
                      <a:pt x="11" y="3488"/>
                      <a:pt x="19" y="3629"/>
                      <a:pt x="29" y="3772"/>
                    </a:cubicBezTo>
                    <a:cubicBezTo>
                      <a:pt x="62" y="4241"/>
                      <a:pt x="158" y="4693"/>
                      <a:pt x="338" y="5125"/>
                    </a:cubicBezTo>
                    <a:cubicBezTo>
                      <a:pt x="390" y="5251"/>
                      <a:pt x="450" y="5313"/>
                      <a:pt x="518" y="5313"/>
                    </a:cubicBezTo>
                    <a:cubicBezTo>
                      <a:pt x="578" y="5313"/>
                      <a:pt x="642" y="5266"/>
                      <a:pt x="711" y="5172"/>
                    </a:cubicBezTo>
                    <a:cubicBezTo>
                      <a:pt x="1355" y="4306"/>
                      <a:pt x="1993" y="3437"/>
                      <a:pt x="2648" y="2586"/>
                    </a:cubicBezTo>
                    <a:cubicBezTo>
                      <a:pt x="3237" y="1818"/>
                      <a:pt x="3851" y="1068"/>
                      <a:pt x="4455" y="306"/>
                    </a:cubicBezTo>
                    <a:cubicBezTo>
                      <a:pt x="4518" y="231"/>
                      <a:pt x="4583" y="141"/>
                      <a:pt x="4524" y="49"/>
                    </a:cubicBezTo>
                    <a:cubicBezTo>
                      <a:pt x="4502" y="13"/>
                      <a:pt x="4475" y="1"/>
                      <a:pt x="4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9"/>
              <p:cNvSpPr/>
              <p:nvPr/>
            </p:nvSpPr>
            <p:spPr>
              <a:xfrm>
                <a:off x="2131900" y="3470925"/>
                <a:ext cx="18375" cy="17625"/>
              </a:xfrm>
              <a:custGeom>
                <a:rect b="b" l="l" r="r" t="t"/>
                <a:pathLst>
                  <a:path extrusionOk="0" h="705" w="735">
                    <a:moveTo>
                      <a:pt x="447" y="0"/>
                    </a:moveTo>
                    <a:cubicBezTo>
                      <a:pt x="437" y="0"/>
                      <a:pt x="426" y="1"/>
                      <a:pt x="416" y="2"/>
                    </a:cubicBezTo>
                    <a:cubicBezTo>
                      <a:pt x="225" y="29"/>
                      <a:pt x="33" y="227"/>
                      <a:pt x="17" y="418"/>
                    </a:cubicBezTo>
                    <a:cubicBezTo>
                      <a:pt x="0" y="592"/>
                      <a:pt x="98" y="700"/>
                      <a:pt x="272" y="704"/>
                    </a:cubicBezTo>
                    <a:cubicBezTo>
                      <a:pt x="273" y="704"/>
                      <a:pt x="274" y="704"/>
                      <a:pt x="274" y="704"/>
                    </a:cubicBezTo>
                    <a:cubicBezTo>
                      <a:pt x="499" y="704"/>
                      <a:pt x="735" y="364"/>
                      <a:pt x="655" y="150"/>
                    </a:cubicBezTo>
                    <a:cubicBezTo>
                      <a:pt x="624" y="57"/>
                      <a:pt x="543" y="0"/>
                      <a:pt x="4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9"/>
              <p:cNvSpPr/>
              <p:nvPr/>
            </p:nvSpPr>
            <p:spPr>
              <a:xfrm>
                <a:off x="2140900" y="3441550"/>
                <a:ext cx="19450" cy="15800"/>
              </a:xfrm>
              <a:custGeom>
                <a:rect b="b" l="l" r="r" t="t"/>
                <a:pathLst>
                  <a:path extrusionOk="0" h="632" w="778">
                    <a:moveTo>
                      <a:pt x="500" y="1"/>
                    </a:moveTo>
                    <a:cubicBezTo>
                      <a:pt x="315" y="1"/>
                      <a:pt x="101" y="140"/>
                      <a:pt x="33" y="296"/>
                    </a:cubicBezTo>
                    <a:cubicBezTo>
                      <a:pt x="0" y="377"/>
                      <a:pt x="2" y="461"/>
                      <a:pt x="60" y="537"/>
                    </a:cubicBezTo>
                    <a:cubicBezTo>
                      <a:pt x="107" y="599"/>
                      <a:pt x="171" y="631"/>
                      <a:pt x="243" y="631"/>
                    </a:cubicBezTo>
                    <a:cubicBezTo>
                      <a:pt x="261" y="631"/>
                      <a:pt x="280" y="629"/>
                      <a:pt x="299" y="625"/>
                    </a:cubicBezTo>
                    <a:cubicBezTo>
                      <a:pt x="450" y="592"/>
                      <a:pt x="583" y="516"/>
                      <a:pt x="690" y="398"/>
                    </a:cubicBezTo>
                    <a:cubicBezTo>
                      <a:pt x="757" y="322"/>
                      <a:pt x="778" y="224"/>
                      <a:pt x="737" y="130"/>
                    </a:cubicBezTo>
                    <a:cubicBezTo>
                      <a:pt x="696" y="28"/>
                      <a:pt x="600" y="7"/>
                      <a:pt x="5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9"/>
              <p:cNvSpPr/>
              <p:nvPr/>
            </p:nvSpPr>
            <p:spPr>
              <a:xfrm>
                <a:off x="2177825" y="3423000"/>
                <a:ext cx="16750" cy="16850"/>
              </a:xfrm>
              <a:custGeom>
                <a:rect b="b" l="l" r="r" t="t"/>
                <a:pathLst>
                  <a:path extrusionOk="0" h="674" w="670">
                    <a:moveTo>
                      <a:pt x="388" y="0"/>
                    </a:moveTo>
                    <a:cubicBezTo>
                      <a:pt x="360" y="0"/>
                      <a:pt x="330" y="6"/>
                      <a:pt x="299" y="17"/>
                    </a:cubicBezTo>
                    <a:cubicBezTo>
                      <a:pt x="154" y="68"/>
                      <a:pt x="1" y="287"/>
                      <a:pt x="1" y="442"/>
                    </a:cubicBezTo>
                    <a:cubicBezTo>
                      <a:pt x="1" y="582"/>
                      <a:pt x="87" y="674"/>
                      <a:pt x="219" y="674"/>
                    </a:cubicBezTo>
                    <a:cubicBezTo>
                      <a:pt x="224" y="674"/>
                      <a:pt x="230" y="674"/>
                      <a:pt x="236" y="673"/>
                    </a:cubicBezTo>
                    <a:cubicBezTo>
                      <a:pt x="477" y="661"/>
                      <a:pt x="670" y="360"/>
                      <a:pt x="575" y="137"/>
                    </a:cubicBezTo>
                    <a:cubicBezTo>
                      <a:pt x="537" y="47"/>
                      <a:pt x="470" y="0"/>
                      <a:pt x="3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9"/>
              <p:cNvSpPr/>
              <p:nvPr/>
            </p:nvSpPr>
            <p:spPr>
              <a:xfrm>
                <a:off x="2174700" y="3206200"/>
                <a:ext cx="99275" cy="160850"/>
              </a:xfrm>
              <a:custGeom>
                <a:rect b="b" l="l" r="r" t="t"/>
                <a:pathLst>
                  <a:path extrusionOk="0" h="6434" w="3971">
                    <a:moveTo>
                      <a:pt x="3573" y="317"/>
                    </a:moveTo>
                    <a:cubicBezTo>
                      <a:pt x="3639" y="317"/>
                      <a:pt x="3664" y="369"/>
                      <a:pt x="3657" y="472"/>
                    </a:cubicBezTo>
                    <a:cubicBezTo>
                      <a:pt x="3647" y="603"/>
                      <a:pt x="3640" y="734"/>
                      <a:pt x="3634" y="863"/>
                    </a:cubicBezTo>
                    <a:cubicBezTo>
                      <a:pt x="3636" y="863"/>
                      <a:pt x="3512" y="2162"/>
                      <a:pt x="3450" y="2811"/>
                    </a:cubicBezTo>
                    <a:cubicBezTo>
                      <a:pt x="3419" y="3136"/>
                      <a:pt x="3403" y="3463"/>
                      <a:pt x="3374" y="3791"/>
                    </a:cubicBezTo>
                    <a:cubicBezTo>
                      <a:pt x="3338" y="4241"/>
                      <a:pt x="3293" y="4691"/>
                      <a:pt x="3252" y="5145"/>
                    </a:cubicBezTo>
                    <a:cubicBezTo>
                      <a:pt x="3235" y="5329"/>
                      <a:pt x="3219" y="5515"/>
                      <a:pt x="3201" y="5702"/>
                    </a:cubicBezTo>
                    <a:cubicBezTo>
                      <a:pt x="3196" y="5747"/>
                      <a:pt x="3186" y="5792"/>
                      <a:pt x="3168" y="5833"/>
                    </a:cubicBezTo>
                    <a:cubicBezTo>
                      <a:pt x="3140" y="5893"/>
                      <a:pt x="3100" y="5924"/>
                      <a:pt x="3051" y="5924"/>
                    </a:cubicBezTo>
                    <a:cubicBezTo>
                      <a:pt x="3028" y="5924"/>
                      <a:pt x="3002" y="5917"/>
                      <a:pt x="2975" y="5902"/>
                    </a:cubicBezTo>
                    <a:cubicBezTo>
                      <a:pt x="2941" y="5884"/>
                      <a:pt x="2912" y="5855"/>
                      <a:pt x="2881" y="5830"/>
                    </a:cubicBezTo>
                    <a:cubicBezTo>
                      <a:pt x="2198" y="5260"/>
                      <a:pt x="1519" y="4687"/>
                      <a:pt x="915" y="4030"/>
                    </a:cubicBezTo>
                    <a:cubicBezTo>
                      <a:pt x="780" y="3881"/>
                      <a:pt x="627" y="3744"/>
                      <a:pt x="484" y="3598"/>
                    </a:cubicBezTo>
                    <a:cubicBezTo>
                      <a:pt x="355" y="3467"/>
                      <a:pt x="344" y="3373"/>
                      <a:pt x="445" y="3220"/>
                    </a:cubicBezTo>
                    <a:cubicBezTo>
                      <a:pt x="725" y="2784"/>
                      <a:pt x="1060" y="2395"/>
                      <a:pt x="1414" y="2017"/>
                    </a:cubicBezTo>
                    <a:cubicBezTo>
                      <a:pt x="1946" y="1446"/>
                      <a:pt x="2521" y="924"/>
                      <a:pt x="3180" y="509"/>
                    </a:cubicBezTo>
                    <a:cubicBezTo>
                      <a:pt x="3278" y="448"/>
                      <a:pt x="3374" y="388"/>
                      <a:pt x="3477" y="341"/>
                    </a:cubicBezTo>
                    <a:cubicBezTo>
                      <a:pt x="3515" y="325"/>
                      <a:pt x="3547" y="317"/>
                      <a:pt x="3573" y="317"/>
                    </a:cubicBezTo>
                    <a:close/>
                    <a:moveTo>
                      <a:pt x="3669" y="1"/>
                    </a:moveTo>
                    <a:cubicBezTo>
                      <a:pt x="3591" y="1"/>
                      <a:pt x="3498" y="28"/>
                      <a:pt x="3395" y="85"/>
                    </a:cubicBezTo>
                    <a:cubicBezTo>
                      <a:pt x="3014" y="296"/>
                      <a:pt x="2640" y="527"/>
                      <a:pt x="2290" y="783"/>
                    </a:cubicBezTo>
                    <a:cubicBezTo>
                      <a:pt x="1789" y="1149"/>
                      <a:pt x="1380" y="1620"/>
                      <a:pt x="958" y="2070"/>
                    </a:cubicBezTo>
                    <a:cubicBezTo>
                      <a:pt x="662" y="2385"/>
                      <a:pt x="400" y="2729"/>
                      <a:pt x="175" y="3095"/>
                    </a:cubicBezTo>
                    <a:cubicBezTo>
                      <a:pt x="1" y="3381"/>
                      <a:pt x="25" y="3574"/>
                      <a:pt x="256" y="3811"/>
                    </a:cubicBezTo>
                    <a:cubicBezTo>
                      <a:pt x="475" y="4034"/>
                      <a:pt x="700" y="4249"/>
                      <a:pt x="915" y="4476"/>
                    </a:cubicBezTo>
                    <a:cubicBezTo>
                      <a:pt x="1566" y="5170"/>
                      <a:pt x="2306" y="5761"/>
                      <a:pt x="3045" y="6354"/>
                    </a:cubicBezTo>
                    <a:cubicBezTo>
                      <a:pt x="3088" y="6387"/>
                      <a:pt x="3145" y="6407"/>
                      <a:pt x="3198" y="6424"/>
                    </a:cubicBezTo>
                    <a:cubicBezTo>
                      <a:pt x="3223" y="6430"/>
                      <a:pt x="3244" y="6433"/>
                      <a:pt x="3264" y="6433"/>
                    </a:cubicBezTo>
                    <a:cubicBezTo>
                      <a:pt x="3335" y="6433"/>
                      <a:pt x="3380" y="6393"/>
                      <a:pt x="3407" y="6311"/>
                    </a:cubicBezTo>
                    <a:cubicBezTo>
                      <a:pt x="3417" y="6281"/>
                      <a:pt x="3421" y="6244"/>
                      <a:pt x="3426" y="6211"/>
                    </a:cubicBezTo>
                    <a:cubicBezTo>
                      <a:pt x="3499" y="5505"/>
                      <a:pt x="3583" y="4801"/>
                      <a:pt x="3653" y="4098"/>
                    </a:cubicBezTo>
                    <a:cubicBezTo>
                      <a:pt x="3700" y="3641"/>
                      <a:pt x="3726" y="3183"/>
                      <a:pt x="3767" y="2725"/>
                    </a:cubicBezTo>
                    <a:cubicBezTo>
                      <a:pt x="3833" y="1984"/>
                      <a:pt x="3953" y="472"/>
                      <a:pt x="3955" y="460"/>
                    </a:cubicBezTo>
                    <a:cubicBezTo>
                      <a:pt x="3970" y="166"/>
                      <a:pt x="3862" y="1"/>
                      <a:pt x="3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9"/>
              <p:cNvSpPr/>
              <p:nvPr/>
            </p:nvSpPr>
            <p:spPr>
              <a:xfrm>
                <a:off x="2183300" y="3214125"/>
                <a:ext cx="83025" cy="140200"/>
              </a:xfrm>
              <a:custGeom>
                <a:rect b="b" l="l" r="r" t="t"/>
                <a:pathLst>
                  <a:path extrusionOk="0" h="5608" w="3321">
                    <a:moveTo>
                      <a:pt x="3229" y="0"/>
                    </a:moveTo>
                    <a:cubicBezTo>
                      <a:pt x="3203" y="0"/>
                      <a:pt x="3171" y="8"/>
                      <a:pt x="3133" y="24"/>
                    </a:cubicBezTo>
                    <a:cubicBezTo>
                      <a:pt x="3030" y="71"/>
                      <a:pt x="2934" y="131"/>
                      <a:pt x="2836" y="192"/>
                    </a:cubicBezTo>
                    <a:cubicBezTo>
                      <a:pt x="2177" y="607"/>
                      <a:pt x="1602" y="1129"/>
                      <a:pt x="1070" y="1700"/>
                    </a:cubicBezTo>
                    <a:cubicBezTo>
                      <a:pt x="716" y="2078"/>
                      <a:pt x="381" y="2467"/>
                      <a:pt x="101" y="2903"/>
                    </a:cubicBezTo>
                    <a:cubicBezTo>
                      <a:pt x="0" y="3056"/>
                      <a:pt x="11" y="3150"/>
                      <a:pt x="140" y="3281"/>
                    </a:cubicBezTo>
                    <a:cubicBezTo>
                      <a:pt x="283" y="3427"/>
                      <a:pt x="436" y="3564"/>
                      <a:pt x="571" y="3713"/>
                    </a:cubicBezTo>
                    <a:cubicBezTo>
                      <a:pt x="1175" y="4370"/>
                      <a:pt x="1854" y="4943"/>
                      <a:pt x="2537" y="5513"/>
                    </a:cubicBezTo>
                    <a:cubicBezTo>
                      <a:pt x="2568" y="5538"/>
                      <a:pt x="2597" y="5567"/>
                      <a:pt x="2631" y="5585"/>
                    </a:cubicBezTo>
                    <a:cubicBezTo>
                      <a:pt x="2658" y="5600"/>
                      <a:pt x="2684" y="5607"/>
                      <a:pt x="2707" y="5607"/>
                    </a:cubicBezTo>
                    <a:cubicBezTo>
                      <a:pt x="2756" y="5607"/>
                      <a:pt x="2796" y="5576"/>
                      <a:pt x="2824" y="5516"/>
                    </a:cubicBezTo>
                    <a:cubicBezTo>
                      <a:pt x="2842" y="5475"/>
                      <a:pt x="2852" y="5430"/>
                      <a:pt x="2857" y="5385"/>
                    </a:cubicBezTo>
                    <a:cubicBezTo>
                      <a:pt x="2875" y="5198"/>
                      <a:pt x="2891" y="5012"/>
                      <a:pt x="2908" y="4828"/>
                    </a:cubicBezTo>
                    <a:cubicBezTo>
                      <a:pt x="2949" y="4374"/>
                      <a:pt x="2994" y="3924"/>
                      <a:pt x="3030" y="3474"/>
                    </a:cubicBezTo>
                    <a:cubicBezTo>
                      <a:pt x="3059" y="3146"/>
                      <a:pt x="3075" y="2819"/>
                      <a:pt x="3106" y="2494"/>
                    </a:cubicBezTo>
                    <a:cubicBezTo>
                      <a:pt x="3168" y="1845"/>
                      <a:pt x="3292" y="546"/>
                      <a:pt x="3290" y="546"/>
                    </a:cubicBezTo>
                    <a:cubicBezTo>
                      <a:pt x="3296" y="417"/>
                      <a:pt x="3303" y="286"/>
                      <a:pt x="3313" y="155"/>
                    </a:cubicBezTo>
                    <a:cubicBezTo>
                      <a:pt x="3320" y="52"/>
                      <a:pt x="3295" y="0"/>
                      <a:pt x="3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9"/>
              <p:cNvSpPr/>
              <p:nvPr/>
            </p:nvSpPr>
            <p:spPr>
              <a:xfrm>
                <a:off x="2229750" y="3295275"/>
                <a:ext cx="14750" cy="19225"/>
              </a:xfrm>
              <a:custGeom>
                <a:rect b="b" l="l" r="r" t="t"/>
                <a:pathLst>
                  <a:path extrusionOk="0" h="769" w="590">
                    <a:moveTo>
                      <a:pt x="326" y="0"/>
                    </a:moveTo>
                    <a:cubicBezTo>
                      <a:pt x="237" y="0"/>
                      <a:pt x="151" y="40"/>
                      <a:pt x="104" y="119"/>
                    </a:cubicBezTo>
                    <a:cubicBezTo>
                      <a:pt x="35" y="236"/>
                      <a:pt x="0" y="682"/>
                      <a:pt x="61" y="731"/>
                    </a:cubicBezTo>
                    <a:cubicBezTo>
                      <a:pt x="93" y="758"/>
                      <a:pt x="129" y="769"/>
                      <a:pt x="165" y="769"/>
                    </a:cubicBezTo>
                    <a:cubicBezTo>
                      <a:pt x="219" y="769"/>
                      <a:pt x="275" y="745"/>
                      <a:pt x="327" y="713"/>
                    </a:cubicBezTo>
                    <a:cubicBezTo>
                      <a:pt x="475" y="614"/>
                      <a:pt x="544" y="471"/>
                      <a:pt x="569" y="303"/>
                    </a:cubicBezTo>
                    <a:cubicBezTo>
                      <a:pt x="589" y="164"/>
                      <a:pt x="536" y="66"/>
                      <a:pt x="434" y="21"/>
                    </a:cubicBezTo>
                    <a:cubicBezTo>
                      <a:pt x="399" y="7"/>
                      <a:pt x="362" y="0"/>
                      <a:pt x="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9"/>
              <p:cNvSpPr/>
              <p:nvPr/>
            </p:nvSpPr>
            <p:spPr>
              <a:xfrm>
                <a:off x="2202275" y="3287225"/>
                <a:ext cx="20625" cy="12375"/>
              </a:xfrm>
              <a:custGeom>
                <a:rect b="b" l="l" r="r" t="t"/>
                <a:pathLst>
                  <a:path extrusionOk="0" h="495" w="825">
                    <a:moveTo>
                      <a:pt x="276" y="0"/>
                    </a:moveTo>
                    <a:cubicBezTo>
                      <a:pt x="263" y="0"/>
                      <a:pt x="252" y="1"/>
                      <a:pt x="246" y="1"/>
                    </a:cubicBezTo>
                    <a:cubicBezTo>
                      <a:pt x="121" y="16"/>
                      <a:pt x="35" y="93"/>
                      <a:pt x="17" y="196"/>
                    </a:cubicBezTo>
                    <a:cubicBezTo>
                      <a:pt x="0" y="296"/>
                      <a:pt x="66" y="400"/>
                      <a:pt x="180" y="445"/>
                    </a:cubicBezTo>
                    <a:cubicBezTo>
                      <a:pt x="263" y="478"/>
                      <a:pt x="347" y="495"/>
                      <a:pt x="431" y="495"/>
                    </a:cubicBezTo>
                    <a:cubicBezTo>
                      <a:pt x="508" y="495"/>
                      <a:pt x="585" y="481"/>
                      <a:pt x="661" y="451"/>
                    </a:cubicBezTo>
                    <a:cubicBezTo>
                      <a:pt x="747" y="417"/>
                      <a:pt x="805" y="357"/>
                      <a:pt x="815" y="263"/>
                    </a:cubicBezTo>
                    <a:cubicBezTo>
                      <a:pt x="825" y="161"/>
                      <a:pt x="766" y="85"/>
                      <a:pt x="680" y="50"/>
                    </a:cubicBezTo>
                    <a:cubicBezTo>
                      <a:pt x="603" y="18"/>
                      <a:pt x="369" y="0"/>
                      <a:pt x="2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9"/>
              <p:cNvSpPr/>
              <p:nvPr/>
            </p:nvSpPr>
            <p:spPr>
              <a:xfrm>
                <a:off x="2224375" y="3258825"/>
                <a:ext cx="10800" cy="17200"/>
              </a:xfrm>
              <a:custGeom>
                <a:rect b="b" l="l" r="r" t="t"/>
                <a:pathLst>
                  <a:path extrusionOk="0" h="688" w="432">
                    <a:moveTo>
                      <a:pt x="253" y="0"/>
                    </a:moveTo>
                    <a:cubicBezTo>
                      <a:pt x="123" y="0"/>
                      <a:pt x="43" y="65"/>
                      <a:pt x="17" y="219"/>
                    </a:cubicBezTo>
                    <a:cubicBezTo>
                      <a:pt x="2" y="321"/>
                      <a:pt x="0" y="436"/>
                      <a:pt x="25" y="536"/>
                    </a:cubicBezTo>
                    <a:cubicBezTo>
                      <a:pt x="50" y="634"/>
                      <a:pt x="125" y="688"/>
                      <a:pt x="205" y="688"/>
                    </a:cubicBezTo>
                    <a:cubicBezTo>
                      <a:pt x="262" y="688"/>
                      <a:pt x="321" y="660"/>
                      <a:pt x="364" y="599"/>
                    </a:cubicBezTo>
                    <a:cubicBezTo>
                      <a:pt x="432" y="507"/>
                      <a:pt x="422" y="16"/>
                      <a:pt x="289" y="2"/>
                    </a:cubicBezTo>
                    <a:cubicBezTo>
                      <a:pt x="276" y="1"/>
                      <a:pt x="264" y="0"/>
                      <a:pt x="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9"/>
              <p:cNvSpPr/>
              <p:nvPr/>
            </p:nvSpPr>
            <p:spPr>
              <a:xfrm>
                <a:off x="2120900" y="3311375"/>
                <a:ext cx="126825" cy="103300"/>
              </a:xfrm>
              <a:custGeom>
                <a:rect b="b" l="l" r="r" t="t"/>
                <a:pathLst>
                  <a:path extrusionOk="0" h="4132" w="5073">
                    <a:moveTo>
                      <a:pt x="1859" y="386"/>
                    </a:moveTo>
                    <a:cubicBezTo>
                      <a:pt x="1922" y="386"/>
                      <a:pt x="1986" y="405"/>
                      <a:pt x="2048" y="445"/>
                    </a:cubicBezTo>
                    <a:cubicBezTo>
                      <a:pt x="2433" y="684"/>
                      <a:pt x="2822" y="918"/>
                      <a:pt x="3192" y="1177"/>
                    </a:cubicBezTo>
                    <a:cubicBezTo>
                      <a:pt x="3579" y="1452"/>
                      <a:pt x="3949" y="1754"/>
                      <a:pt x="4325" y="2045"/>
                    </a:cubicBezTo>
                    <a:cubicBezTo>
                      <a:pt x="4360" y="2074"/>
                      <a:pt x="4397" y="2098"/>
                      <a:pt x="4430" y="2133"/>
                    </a:cubicBezTo>
                    <a:cubicBezTo>
                      <a:pt x="4548" y="2247"/>
                      <a:pt x="4532" y="2323"/>
                      <a:pt x="4379" y="2378"/>
                    </a:cubicBezTo>
                    <a:cubicBezTo>
                      <a:pt x="3190" y="2800"/>
                      <a:pt x="2001" y="3219"/>
                      <a:pt x="809" y="3639"/>
                    </a:cubicBezTo>
                    <a:cubicBezTo>
                      <a:pt x="735" y="3663"/>
                      <a:pt x="657" y="3684"/>
                      <a:pt x="581" y="3702"/>
                    </a:cubicBezTo>
                    <a:cubicBezTo>
                      <a:pt x="542" y="3711"/>
                      <a:pt x="507" y="3716"/>
                      <a:pt x="477" y="3716"/>
                    </a:cubicBezTo>
                    <a:cubicBezTo>
                      <a:pt x="361" y="3716"/>
                      <a:pt x="313" y="3646"/>
                      <a:pt x="295" y="3483"/>
                    </a:cubicBezTo>
                    <a:cubicBezTo>
                      <a:pt x="385" y="3125"/>
                      <a:pt x="461" y="2767"/>
                      <a:pt x="563" y="2419"/>
                    </a:cubicBezTo>
                    <a:cubicBezTo>
                      <a:pt x="745" y="1810"/>
                      <a:pt x="1021" y="1247"/>
                      <a:pt x="1398" y="736"/>
                    </a:cubicBezTo>
                    <a:cubicBezTo>
                      <a:pt x="1461" y="650"/>
                      <a:pt x="1531" y="564"/>
                      <a:pt x="1608" y="492"/>
                    </a:cubicBezTo>
                    <a:cubicBezTo>
                      <a:pt x="1686" y="423"/>
                      <a:pt x="1772" y="386"/>
                      <a:pt x="1859" y="386"/>
                    </a:cubicBezTo>
                    <a:close/>
                    <a:moveTo>
                      <a:pt x="1723" y="0"/>
                    </a:moveTo>
                    <a:cubicBezTo>
                      <a:pt x="1608" y="0"/>
                      <a:pt x="1533" y="74"/>
                      <a:pt x="1388" y="245"/>
                    </a:cubicBezTo>
                    <a:cubicBezTo>
                      <a:pt x="851" y="873"/>
                      <a:pt x="489" y="1593"/>
                      <a:pt x="248" y="2376"/>
                    </a:cubicBezTo>
                    <a:cubicBezTo>
                      <a:pt x="121" y="2794"/>
                      <a:pt x="7" y="3217"/>
                      <a:pt x="2" y="3659"/>
                    </a:cubicBezTo>
                    <a:cubicBezTo>
                      <a:pt x="2" y="3725"/>
                      <a:pt x="0" y="3794"/>
                      <a:pt x="2" y="3864"/>
                    </a:cubicBezTo>
                    <a:cubicBezTo>
                      <a:pt x="15" y="4055"/>
                      <a:pt x="58" y="4132"/>
                      <a:pt x="183" y="4132"/>
                    </a:cubicBezTo>
                    <a:cubicBezTo>
                      <a:pt x="226" y="4132"/>
                      <a:pt x="277" y="4123"/>
                      <a:pt x="340" y="4107"/>
                    </a:cubicBezTo>
                    <a:cubicBezTo>
                      <a:pt x="369" y="4099"/>
                      <a:pt x="395" y="4091"/>
                      <a:pt x="422" y="4081"/>
                    </a:cubicBezTo>
                    <a:cubicBezTo>
                      <a:pt x="764" y="3970"/>
                      <a:pt x="1105" y="3868"/>
                      <a:pt x="1443" y="3751"/>
                    </a:cubicBezTo>
                    <a:cubicBezTo>
                      <a:pt x="2531" y="3367"/>
                      <a:pt x="3622" y="2976"/>
                      <a:pt x="4712" y="2589"/>
                    </a:cubicBezTo>
                    <a:cubicBezTo>
                      <a:pt x="4759" y="2575"/>
                      <a:pt x="4808" y="2558"/>
                      <a:pt x="4853" y="2534"/>
                    </a:cubicBezTo>
                    <a:cubicBezTo>
                      <a:pt x="5052" y="2430"/>
                      <a:pt x="5072" y="2278"/>
                      <a:pt x="4902" y="2135"/>
                    </a:cubicBezTo>
                    <a:cubicBezTo>
                      <a:pt x="4166" y="1511"/>
                      <a:pt x="3417" y="905"/>
                      <a:pt x="2597" y="394"/>
                    </a:cubicBezTo>
                    <a:cubicBezTo>
                      <a:pt x="2406" y="275"/>
                      <a:pt x="2216" y="163"/>
                      <a:pt x="2014" y="81"/>
                    </a:cubicBezTo>
                    <a:cubicBezTo>
                      <a:pt x="1883" y="29"/>
                      <a:pt x="1795" y="0"/>
                      <a:pt x="17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9"/>
              <p:cNvSpPr/>
              <p:nvPr/>
            </p:nvSpPr>
            <p:spPr>
              <a:xfrm>
                <a:off x="2128275" y="3321000"/>
                <a:ext cx="106350" cy="83275"/>
              </a:xfrm>
              <a:custGeom>
                <a:rect b="b" l="l" r="r" t="t"/>
                <a:pathLst>
                  <a:path extrusionOk="0" h="3331" w="4254">
                    <a:moveTo>
                      <a:pt x="1564" y="1"/>
                    </a:moveTo>
                    <a:cubicBezTo>
                      <a:pt x="1477" y="1"/>
                      <a:pt x="1391" y="38"/>
                      <a:pt x="1313" y="107"/>
                    </a:cubicBezTo>
                    <a:cubicBezTo>
                      <a:pt x="1236" y="179"/>
                      <a:pt x="1166" y="265"/>
                      <a:pt x="1103" y="351"/>
                    </a:cubicBezTo>
                    <a:cubicBezTo>
                      <a:pt x="726" y="862"/>
                      <a:pt x="450" y="1425"/>
                      <a:pt x="268" y="2034"/>
                    </a:cubicBezTo>
                    <a:cubicBezTo>
                      <a:pt x="166" y="2382"/>
                      <a:pt x="90" y="2740"/>
                      <a:pt x="0" y="3098"/>
                    </a:cubicBezTo>
                    <a:cubicBezTo>
                      <a:pt x="18" y="3261"/>
                      <a:pt x="66" y="3331"/>
                      <a:pt x="182" y="3331"/>
                    </a:cubicBezTo>
                    <a:cubicBezTo>
                      <a:pt x="212" y="3331"/>
                      <a:pt x="247" y="3326"/>
                      <a:pt x="286" y="3317"/>
                    </a:cubicBezTo>
                    <a:cubicBezTo>
                      <a:pt x="362" y="3299"/>
                      <a:pt x="440" y="3278"/>
                      <a:pt x="514" y="3254"/>
                    </a:cubicBezTo>
                    <a:cubicBezTo>
                      <a:pt x="1706" y="2834"/>
                      <a:pt x="2895" y="2415"/>
                      <a:pt x="4084" y="1993"/>
                    </a:cubicBezTo>
                    <a:cubicBezTo>
                      <a:pt x="4237" y="1938"/>
                      <a:pt x="4253" y="1862"/>
                      <a:pt x="4135" y="1748"/>
                    </a:cubicBezTo>
                    <a:cubicBezTo>
                      <a:pt x="4102" y="1713"/>
                      <a:pt x="4065" y="1689"/>
                      <a:pt x="4030" y="1660"/>
                    </a:cubicBezTo>
                    <a:cubicBezTo>
                      <a:pt x="3654" y="1369"/>
                      <a:pt x="3284" y="1067"/>
                      <a:pt x="2897" y="792"/>
                    </a:cubicBezTo>
                    <a:cubicBezTo>
                      <a:pt x="2527" y="533"/>
                      <a:pt x="2138" y="299"/>
                      <a:pt x="1753" y="60"/>
                    </a:cubicBezTo>
                    <a:cubicBezTo>
                      <a:pt x="1691" y="20"/>
                      <a:pt x="1627" y="1"/>
                      <a:pt x="1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9"/>
              <p:cNvSpPr/>
              <p:nvPr/>
            </p:nvSpPr>
            <p:spPr>
              <a:xfrm>
                <a:off x="2158700" y="3347150"/>
                <a:ext cx="12300" cy="11450"/>
              </a:xfrm>
              <a:custGeom>
                <a:rect b="b" l="l" r="r" t="t"/>
                <a:pathLst>
                  <a:path extrusionOk="0" h="458" w="492">
                    <a:moveTo>
                      <a:pt x="164" y="1"/>
                    </a:moveTo>
                    <a:cubicBezTo>
                      <a:pt x="120" y="1"/>
                      <a:pt x="74" y="14"/>
                      <a:pt x="51" y="39"/>
                    </a:cubicBezTo>
                    <a:cubicBezTo>
                      <a:pt x="17" y="74"/>
                      <a:pt x="0" y="156"/>
                      <a:pt x="15" y="205"/>
                    </a:cubicBezTo>
                    <a:cubicBezTo>
                      <a:pt x="56" y="338"/>
                      <a:pt x="162" y="420"/>
                      <a:pt x="295" y="452"/>
                    </a:cubicBezTo>
                    <a:cubicBezTo>
                      <a:pt x="308" y="456"/>
                      <a:pt x="321" y="457"/>
                      <a:pt x="333" y="457"/>
                    </a:cubicBezTo>
                    <a:cubicBezTo>
                      <a:pt x="414" y="457"/>
                      <a:pt x="476" y="392"/>
                      <a:pt x="483" y="307"/>
                    </a:cubicBezTo>
                    <a:cubicBezTo>
                      <a:pt x="491" y="201"/>
                      <a:pt x="373" y="57"/>
                      <a:pt x="217" y="8"/>
                    </a:cubicBezTo>
                    <a:cubicBezTo>
                      <a:pt x="201" y="3"/>
                      <a:pt x="183" y="1"/>
                      <a:pt x="1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9"/>
              <p:cNvSpPr/>
              <p:nvPr/>
            </p:nvSpPr>
            <p:spPr>
              <a:xfrm>
                <a:off x="2152650" y="3371950"/>
                <a:ext cx="14250" cy="9625"/>
              </a:xfrm>
              <a:custGeom>
                <a:rect b="b" l="l" r="r" t="t"/>
                <a:pathLst>
                  <a:path extrusionOk="0" h="385" w="570">
                    <a:moveTo>
                      <a:pt x="316" y="0"/>
                    </a:moveTo>
                    <a:cubicBezTo>
                      <a:pt x="261" y="13"/>
                      <a:pt x="205" y="21"/>
                      <a:pt x="158" y="39"/>
                    </a:cubicBezTo>
                    <a:cubicBezTo>
                      <a:pt x="30" y="88"/>
                      <a:pt x="1" y="203"/>
                      <a:pt x="87" y="309"/>
                    </a:cubicBezTo>
                    <a:cubicBezTo>
                      <a:pt x="128" y="361"/>
                      <a:pt x="202" y="385"/>
                      <a:pt x="278" y="385"/>
                    </a:cubicBezTo>
                    <a:cubicBezTo>
                      <a:pt x="382" y="385"/>
                      <a:pt x="490" y="341"/>
                      <a:pt x="529" y="262"/>
                    </a:cubicBezTo>
                    <a:cubicBezTo>
                      <a:pt x="570" y="174"/>
                      <a:pt x="539" y="103"/>
                      <a:pt x="467" y="54"/>
                    </a:cubicBezTo>
                    <a:cubicBezTo>
                      <a:pt x="420" y="27"/>
                      <a:pt x="365" y="19"/>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9"/>
              <p:cNvSpPr/>
              <p:nvPr/>
            </p:nvSpPr>
            <p:spPr>
              <a:xfrm>
                <a:off x="2180025" y="3361650"/>
                <a:ext cx="12550" cy="9975"/>
              </a:xfrm>
              <a:custGeom>
                <a:rect b="b" l="l" r="r" t="t"/>
                <a:pathLst>
                  <a:path extrusionOk="0" h="399" w="502">
                    <a:moveTo>
                      <a:pt x="297" y="1"/>
                    </a:moveTo>
                    <a:cubicBezTo>
                      <a:pt x="246" y="1"/>
                      <a:pt x="191" y="12"/>
                      <a:pt x="148" y="34"/>
                    </a:cubicBezTo>
                    <a:cubicBezTo>
                      <a:pt x="48" y="83"/>
                      <a:pt x="0" y="155"/>
                      <a:pt x="19" y="247"/>
                    </a:cubicBezTo>
                    <a:cubicBezTo>
                      <a:pt x="37" y="335"/>
                      <a:pt x="126" y="398"/>
                      <a:pt x="231" y="398"/>
                    </a:cubicBezTo>
                    <a:cubicBezTo>
                      <a:pt x="232" y="398"/>
                      <a:pt x="234" y="398"/>
                      <a:pt x="236" y="398"/>
                    </a:cubicBezTo>
                    <a:cubicBezTo>
                      <a:pt x="346" y="394"/>
                      <a:pt x="485" y="322"/>
                      <a:pt x="491" y="241"/>
                    </a:cubicBezTo>
                    <a:cubicBezTo>
                      <a:pt x="502" y="183"/>
                      <a:pt x="485" y="106"/>
                      <a:pt x="449" y="56"/>
                    </a:cubicBezTo>
                    <a:cubicBezTo>
                      <a:pt x="421" y="19"/>
                      <a:pt x="361" y="1"/>
                      <a:pt x="2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9"/>
              <p:cNvSpPr/>
              <p:nvPr/>
            </p:nvSpPr>
            <p:spPr>
              <a:xfrm>
                <a:off x="2257350" y="3382875"/>
                <a:ext cx="90375" cy="110075"/>
              </a:xfrm>
              <a:custGeom>
                <a:rect b="b" l="l" r="r" t="t"/>
                <a:pathLst>
                  <a:path extrusionOk="0" h="4403" w="3615">
                    <a:moveTo>
                      <a:pt x="542" y="363"/>
                    </a:moveTo>
                    <a:cubicBezTo>
                      <a:pt x="572" y="363"/>
                      <a:pt x="609" y="371"/>
                      <a:pt x="652" y="388"/>
                    </a:cubicBezTo>
                    <a:cubicBezTo>
                      <a:pt x="895" y="480"/>
                      <a:pt x="1138" y="578"/>
                      <a:pt x="1368" y="699"/>
                    </a:cubicBezTo>
                    <a:cubicBezTo>
                      <a:pt x="1906" y="977"/>
                      <a:pt x="2440" y="1268"/>
                      <a:pt x="2970" y="1558"/>
                    </a:cubicBezTo>
                    <a:cubicBezTo>
                      <a:pt x="3062" y="1609"/>
                      <a:pt x="3135" y="1693"/>
                      <a:pt x="3213" y="1769"/>
                    </a:cubicBezTo>
                    <a:cubicBezTo>
                      <a:pt x="3240" y="1796"/>
                      <a:pt x="3254" y="1843"/>
                      <a:pt x="3276" y="1888"/>
                    </a:cubicBezTo>
                    <a:cubicBezTo>
                      <a:pt x="3240" y="1988"/>
                      <a:pt x="3215" y="2086"/>
                      <a:pt x="3172" y="2180"/>
                    </a:cubicBezTo>
                    <a:cubicBezTo>
                      <a:pt x="2937" y="2681"/>
                      <a:pt x="2626" y="3134"/>
                      <a:pt x="2256" y="3543"/>
                    </a:cubicBezTo>
                    <a:cubicBezTo>
                      <a:pt x="2114" y="3698"/>
                      <a:pt x="1967" y="3850"/>
                      <a:pt x="1807" y="3985"/>
                    </a:cubicBezTo>
                    <a:cubicBezTo>
                      <a:pt x="1727" y="4056"/>
                      <a:pt x="1666" y="4094"/>
                      <a:pt x="1612" y="4094"/>
                    </a:cubicBezTo>
                    <a:cubicBezTo>
                      <a:pt x="1546" y="4094"/>
                      <a:pt x="1491" y="4038"/>
                      <a:pt x="1425" y="3919"/>
                    </a:cubicBezTo>
                    <a:cubicBezTo>
                      <a:pt x="1300" y="3698"/>
                      <a:pt x="1183" y="3467"/>
                      <a:pt x="1108" y="3226"/>
                    </a:cubicBezTo>
                    <a:cubicBezTo>
                      <a:pt x="830" y="2356"/>
                      <a:pt x="600" y="1474"/>
                      <a:pt x="441" y="576"/>
                    </a:cubicBezTo>
                    <a:cubicBezTo>
                      <a:pt x="418" y="439"/>
                      <a:pt x="450" y="363"/>
                      <a:pt x="542" y="363"/>
                    </a:cubicBezTo>
                    <a:close/>
                    <a:moveTo>
                      <a:pt x="280" y="1"/>
                    </a:moveTo>
                    <a:cubicBezTo>
                      <a:pt x="92" y="1"/>
                      <a:pt x="0" y="135"/>
                      <a:pt x="48" y="333"/>
                    </a:cubicBezTo>
                    <a:cubicBezTo>
                      <a:pt x="83" y="476"/>
                      <a:pt x="124" y="617"/>
                      <a:pt x="156" y="760"/>
                    </a:cubicBezTo>
                    <a:cubicBezTo>
                      <a:pt x="320" y="1450"/>
                      <a:pt x="476" y="2141"/>
                      <a:pt x="649" y="2827"/>
                    </a:cubicBezTo>
                    <a:cubicBezTo>
                      <a:pt x="744" y="3209"/>
                      <a:pt x="850" y="3596"/>
                      <a:pt x="1055" y="3942"/>
                    </a:cubicBezTo>
                    <a:cubicBezTo>
                      <a:pt x="1122" y="4060"/>
                      <a:pt x="1202" y="4171"/>
                      <a:pt x="1294" y="4269"/>
                    </a:cubicBezTo>
                    <a:cubicBezTo>
                      <a:pt x="1375" y="4356"/>
                      <a:pt x="1470" y="4403"/>
                      <a:pt x="1571" y="4403"/>
                    </a:cubicBezTo>
                    <a:cubicBezTo>
                      <a:pt x="1633" y="4403"/>
                      <a:pt x="1696" y="4385"/>
                      <a:pt x="1760" y="4349"/>
                    </a:cubicBezTo>
                    <a:cubicBezTo>
                      <a:pt x="1908" y="4265"/>
                      <a:pt x="2053" y="4171"/>
                      <a:pt x="2176" y="4060"/>
                    </a:cubicBezTo>
                    <a:cubicBezTo>
                      <a:pt x="2704" y="3575"/>
                      <a:pt x="3115" y="3001"/>
                      <a:pt x="3430" y="2358"/>
                    </a:cubicBezTo>
                    <a:cubicBezTo>
                      <a:pt x="3514" y="2188"/>
                      <a:pt x="3555" y="1998"/>
                      <a:pt x="3614" y="1816"/>
                    </a:cubicBezTo>
                    <a:cubicBezTo>
                      <a:pt x="3598" y="1671"/>
                      <a:pt x="3557" y="1568"/>
                      <a:pt x="3432" y="1491"/>
                    </a:cubicBezTo>
                    <a:cubicBezTo>
                      <a:pt x="3137" y="1321"/>
                      <a:pt x="2859" y="1127"/>
                      <a:pt x="2558" y="971"/>
                    </a:cubicBezTo>
                    <a:cubicBezTo>
                      <a:pt x="1990" y="676"/>
                      <a:pt x="1415" y="394"/>
                      <a:pt x="834" y="124"/>
                    </a:cubicBezTo>
                    <a:cubicBezTo>
                      <a:pt x="678" y="52"/>
                      <a:pt x="498" y="22"/>
                      <a:pt x="324" y="3"/>
                    </a:cubicBezTo>
                    <a:cubicBezTo>
                      <a:pt x="309" y="2"/>
                      <a:pt x="294" y="1"/>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9"/>
              <p:cNvSpPr/>
              <p:nvPr/>
            </p:nvSpPr>
            <p:spPr>
              <a:xfrm>
                <a:off x="2267775" y="3391950"/>
                <a:ext cx="71500" cy="93275"/>
              </a:xfrm>
              <a:custGeom>
                <a:rect b="b" l="l" r="r" t="t"/>
                <a:pathLst>
                  <a:path extrusionOk="0" h="3731" w="2860">
                    <a:moveTo>
                      <a:pt x="125" y="0"/>
                    </a:moveTo>
                    <a:cubicBezTo>
                      <a:pt x="33" y="0"/>
                      <a:pt x="1" y="76"/>
                      <a:pt x="24" y="213"/>
                    </a:cubicBezTo>
                    <a:cubicBezTo>
                      <a:pt x="183" y="1111"/>
                      <a:pt x="413" y="1993"/>
                      <a:pt x="691" y="2863"/>
                    </a:cubicBezTo>
                    <a:cubicBezTo>
                      <a:pt x="766" y="3104"/>
                      <a:pt x="883" y="3335"/>
                      <a:pt x="1008" y="3556"/>
                    </a:cubicBezTo>
                    <a:cubicBezTo>
                      <a:pt x="1074" y="3675"/>
                      <a:pt x="1129" y="3731"/>
                      <a:pt x="1195" y="3731"/>
                    </a:cubicBezTo>
                    <a:cubicBezTo>
                      <a:pt x="1249" y="3731"/>
                      <a:pt x="1310" y="3693"/>
                      <a:pt x="1390" y="3622"/>
                    </a:cubicBezTo>
                    <a:cubicBezTo>
                      <a:pt x="1550" y="3487"/>
                      <a:pt x="1697" y="3335"/>
                      <a:pt x="1839" y="3180"/>
                    </a:cubicBezTo>
                    <a:cubicBezTo>
                      <a:pt x="2209" y="2771"/>
                      <a:pt x="2520" y="2318"/>
                      <a:pt x="2755" y="1817"/>
                    </a:cubicBezTo>
                    <a:cubicBezTo>
                      <a:pt x="2798" y="1723"/>
                      <a:pt x="2823" y="1625"/>
                      <a:pt x="2859" y="1525"/>
                    </a:cubicBezTo>
                    <a:cubicBezTo>
                      <a:pt x="2837" y="1480"/>
                      <a:pt x="2823" y="1433"/>
                      <a:pt x="2796" y="1406"/>
                    </a:cubicBezTo>
                    <a:cubicBezTo>
                      <a:pt x="2718" y="1330"/>
                      <a:pt x="2645" y="1246"/>
                      <a:pt x="2553" y="1195"/>
                    </a:cubicBezTo>
                    <a:cubicBezTo>
                      <a:pt x="2023" y="905"/>
                      <a:pt x="1489" y="614"/>
                      <a:pt x="951" y="336"/>
                    </a:cubicBezTo>
                    <a:cubicBezTo>
                      <a:pt x="721" y="215"/>
                      <a:pt x="478" y="117"/>
                      <a:pt x="235" y="25"/>
                    </a:cubicBezTo>
                    <a:cubicBezTo>
                      <a:pt x="192" y="8"/>
                      <a:pt x="155" y="0"/>
                      <a:pt x="1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9"/>
              <p:cNvSpPr/>
              <p:nvPr/>
            </p:nvSpPr>
            <p:spPr>
              <a:xfrm>
                <a:off x="2282275" y="3412825"/>
                <a:ext cx="13775" cy="21150"/>
              </a:xfrm>
              <a:custGeom>
                <a:rect b="b" l="l" r="r" t="t"/>
                <a:pathLst>
                  <a:path extrusionOk="0" h="846" w="551">
                    <a:moveTo>
                      <a:pt x="249" y="1"/>
                    </a:moveTo>
                    <a:cubicBezTo>
                      <a:pt x="222" y="1"/>
                      <a:pt x="195" y="5"/>
                      <a:pt x="168" y="14"/>
                    </a:cubicBezTo>
                    <a:cubicBezTo>
                      <a:pt x="66" y="51"/>
                      <a:pt x="8" y="131"/>
                      <a:pt x="4" y="233"/>
                    </a:cubicBezTo>
                    <a:cubicBezTo>
                      <a:pt x="0" y="409"/>
                      <a:pt x="39" y="583"/>
                      <a:pt x="131" y="737"/>
                    </a:cubicBezTo>
                    <a:cubicBezTo>
                      <a:pt x="175" y="809"/>
                      <a:pt x="240" y="845"/>
                      <a:pt x="304" y="845"/>
                    </a:cubicBezTo>
                    <a:cubicBezTo>
                      <a:pt x="373" y="845"/>
                      <a:pt x="442" y="802"/>
                      <a:pt x="481" y="718"/>
                    </a:cubicBezTo>
                    <a:cubicBezTo>
                      <a:pt x="499" y="675"/>
                      <a:pt x="512" y="632"/>
                      <a:pt x="524" y="583"/>
                    </a:cubicBezTo>
                    <a:cubicBezTo>
                      <a:pt x="551" y="475"/>
                      <a:pt x="542" y="360"/>
                      <a:pt x="504" y="258"/>
                    </a:cubicBezTo>
                    <a:cubicBezTo>
                      <a:pt x="483" y="207"/>
                      <a:pt x="463" y="156"/>
                      <a:pt x="438" y="107"/>
                    </a:cubicBezTo>
                    <a:cubicBezTo>
                      <a:pt x="396" y="36"/>
                      <a:pt x="324" y="1"/>
                      <a:pt x="2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9"/>
              <p:cNvSpPr/>
              <p:nvPr/>
            </p:nvSpPr>
            <p:spPr>
              <a:xfrm>
                <a:off x="2303250" y="3424325"/>
                <a:ext cx="15150" cy="15675"/>
              </a:xfrm>
              <a:custGeom>
                <a:rect b="b" l="l" r="r" t="t"/>
                <a:pathLst>
                  <a:path extrusionOk="0" h="627" w="606">
                    <a:moveTo>
                      <a:pt x="222" y="0"/>
                    </a:moveTo>
                    <a:cubicBezTo>
                      <a:pt x="98" y="0"/>
                      <a:pt x="0" y="106"/>
                      <a:pt x="39" y="228"/>
                    </a:cubicBezTo>
                    <a:cubicBezTo>
                      <a:pt x="78" y="348"/>
                      <a:pt x="143" y="469"/>
                      <a:pt x="225" y="561"/>
                    </a:cubicBezTo>
                    <a:cubicBezTo>
                      <a:pt x="265" y="606"/>
                      <a:pt x="312" y="626"/>
                      <a:pt x="360" y="626"/>
                    </a:cubicBezTo>
                    <a:cubicBezTo>
                      <a:pt x="426" y="626"/>
                      <a:pt x="493" y="588"/>
                      <a:pt x="542" y="520"/>
                    </a:cubicBezTo>
                    <a:cubicBezTo>
                      <a:pt x="606" y="432"/>
                      <a:pt x="606" y="342"/>
                      <a:pt x="559" y="250"/>
                    </a:cubicBezTo>
                    <a:cubicBezTo>
                      <a:pt x="483" y="115"/>
                      <a:pt x="379" y="23"/>
                      <a:pt x="225" y="0"/>
                    </a:cubicBezTo>
                    <a:cubicBezTo>
                      <a:pt x="224" y="0"/>
                      <a:pt x="223" y="0"/>
                      <a:pt x="2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9"/>
              <p:cNvSpPr/>
              <p:nvPr/>
            </p:nvSpPr>
            <p:spPr>
              <a:xfrm>
                <a:off x="2271575" y="3333800"/>
                <a:ext cx="107025" cy="72650"/>
              </a:xfrm>
              <a:custGeom>
                <a:rect b="b" l="l" r="r" t="t"/>
                <a:pathLst>
                  <a:path extrusionOk="0" h="2906" w="4281">
                    <a:moveTo>
                      <a:pt x="3906" y="317"/>
                    </a:moveTo>
                    <a:cubicBezTo>
                      <a:pt x="3988" y="460"/>
                      <a:pt x="3968" y="602"/>
                      <a:pt x="3939" y="731"/>
                    </a:cubicBezTo>
                    <a:cubicBezTo>
                      <a:pt x="3841" y="1348"/>
                      <a:pt x="3630" y="1923"/>
                      <a:pt x="3252" y="2429"/>
                    </a:cubicBezTo>
                    <a:cubicBezTo>
                      <a:pt x="3177" y="2532"/>
                      <a:pt x="3098" y="2589"/>
                      <a:pt x="2995" y="2589"/>
                    </a:cubicBezTo>
                    <a:cubicBezTo>
                      <a:pt x="2955" y="2589"/>
                      <a:pt x="2911" y="2580"/>
                      <a:pt x="2863" y="2562"/>
                    </a:cubicBezTo>
                    <a:cubicBezTo>
                      <a:pt x="2401" y="2396"/>
                      <a:pt x="1934" y="2238"/>
                      <a:pt x="1472" y="2067"/>
                    </a:cubicBezTo>
                    <a:cubicBezTo>
                      <a:pt x="1208" y="1966"/>
                      <a:pt x="948" y="1852"/>
                      <a:pt x="686" y="1743"/>
                    </a:cubicBezTo>
                    <a:cubicBezTo>
                      <a:pt x="651" y="1729"/>
                      <a:pt x="612" y="1717"/>
                      <a:pt x="580" y="1692"/>
                    </a:cubicBezTo>
                    <a:cubicBezTo>
                      <a:pt x="512" y="1647"/>
                      <a:pt x="512" y="1594"/>
                      <a:pt x="580" y="1543"/>
                    </a:cubicBezTo>
                    <a:cubicBezTo>
                      <a:pt x="596" y="1528"/>
                      <a:pt x="621" y="1522"/>
                      <a:pt x="641" y="1512"/>
                    </a:cubicBezTo>
                    <a:cubicBezTo>
                      <a:pt x="1586" y="1117"/>
                      <a:pt x="2527" y="704"/>
                      <a:pt x="3516" y="422"/>
                    </a:cubicBezTo>
                    <a:cubicBezTo>
                      <a:pt x="3640" y="387"/>
                      <a:pt x="3767" y="356"/>
                      <a:pt x="3906" y="317"/>
                    </a:cubicBezTo>
                    <a:close/>
                    <a:moveTo>
                      <a:pt x="3949" y="0"/>
                    </a:moveTo>
                    <a:cubicBezTo>
                      <a:pt x="3909" y="0"/>
                      <a:pt x="3865" y="6"/>
                      <a:pt x="3816" y="19"/>
                    </a:cubicBezTo>
                    <a:cubicBezTo>
                      <a:pt x="3765" y="29"/>
                      <a:pt x="3718" y="43"/>
                      <a:pt x="3669" y="59"/>
                    </a:cubicBezTo>
                    <a:cubicBezTo>
                      <a:pt x="2875" y="285"/>
                      <a:pt x="2102" y="555"/>
                      <a:pt x="1345" y="874"/>
                    </a:cubicBezTo>
                    <a:cubicBezTo>
                      <a:pt x="956" y="1037"/>
                      <a:pt x="569" y="1199"/>
                      <a:pt x="183" y="1363"/>
                    </a:cubicBezTo>
                    <a:cubicBezTo>
                      <a:pt x="93" y="1402"/>
                      <a:pt x="1" y="1445"/>
                      <a:pt x="5" y="1565"/>
                    </a:cubicBezTo>
                    <a:cubicBezTo>
                      <a:pt x="5" y="1688"/>
                      <a:pt x="56" y="1780"/>
                      <a:pt x="173" y="1833"/>
                    </a:cubicBezTo>
                    <a:cubicBezTo>
                      <a:pt x="275" y="1882"/>
                      <a:pt x="373" y="1942"/>
                      <a:pt x="477" y="1985"/>
                    </a:cubicBezTo>
                    <a:cubicBezTo>
                      <a:pt x="1044" y="2218"/>
                      <a:pt x="1611" y="2453"/>
                      <a:pt x="2180" y="2672"/>
                    </a:cubicBezTo>
                    <a:cubicBezTo>
                      <a:pt x="2413" y="2762"/>
                      <a:pt x="2656" y="2821"/>
                      <a:pt x="2896" y="2887"/>
                    </a:cubicBezTo>
                    <a:cubicBezTo>
                      <a:pt x="2943" y="2899"/>
                      <a:pt x="2987" y="2905"/>
                      <a:pt x="3030" y="2905"/>
                    </a:cubicBezTo>
                    <a:cubicBezTo>
                      <a:pt x="3171" y="2905"/>
                      <a:pt x="3292" y="2840"/>
                      <a:pt x="3397" y="2721"/>
                    </a:cubicBezTo>
                    <a:cubicBezTo>
                      <a:pt x="3630" y="2463"/>
                      <a:pt x="3806" y="2169"/>
                      <a:pt x="3943" y="1846"/>
                    </a:cubicBezTo>
                    <a:cubicBezTo>
                      <a:pt x="4113" y="1436"/>
                      <a:pt x="4246" y="1017"/>
                      <a:pt x="4281" y="526"/>
                    </a:cubicBezTo>
                    <a:cubicBezTo>
                      <a:pt x="4266" y="463"/>
                      <a:pt x="4262" y="352"/>
                      <a:pt x="4234" y="250"/>
                    </a:cubicBezTo>
                    <a:cubicBezTo>
                      <a:pt x="4179" y="79"/>
                      <a:pt x="4091" y="0"/>
                      <a:pt x="39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9"/>
              <p:cNvSpPr/>
              <p:nvPr/>
            </p:nvSpPr>
            <p:spPr>
              <a:xfrm>
                <a:off x="2284375" y="3341725"/>
                <a:ext cx="86925" cy="56800"/>
              </a:xfrm>
              <a:custGeom>
                <a:rect b="b" l="l" r="r" t="t"/>
                <a:pathLst>
                  <a:path extrusionOk="0" h="2272" w="3477">
                    <a:moveTo>
                      <a:pt x="3394" y="0"/>
                    </a:moveTo>
                    <a:cubicBezTo>
                      <a:pt x="3255" y="39"/>
                      <a:pt x="3128" y="70"/>
                      <a:pt x="3004" y="105"/>
                    </a:cubicBezTo>
                    <a:cubicBezTo>
                      <a:pt x="2015" y="387"/>
                      <a:pt x="1074" y="800"/>
                      <a:pt x="129" y="1195"/>
                    </a:cubicBezTo>
                    <a:cubicBezTo>
                      <a:pt x="109" y="1205"/>
                      <a:pt x="84" y="1211"/>
                      <a:pt x="68" y="1226"/>
                    </a:cubicBezTo>
                    <a:cubicBezTo>
                      <a:pt x="0" y="1277"/>
                      <a:pt x="0" y="1330"/>
                      <a:pt x="68" y="1375"/>
                    </a:cubicBezTo>
                    <a:cubicBezTo>
                      <a:pt x="100" y="1400"/>
                      <a:pt x="139" y="1412"/>
                      <a:pt x="174" y="1426"/>
                    </a:cubicBezTo>
                    <a:cubicBezTo>
                      <a:pt x="436" y="1535"/>
                      <a:pt x="696" y="1649"/>
                      <a:pt x="960" y="1750"/>
                    </a:cubicBezTo>
                    <a:cubicBezTo>
                      <a:pt x="1422" y="1921"/>
                      <a:pt x="1889" y="2079"/>
                      <a:pt x="2351" y="2245"/>
                    </a:cubicBezTo>
                    <a:cubicBezTo>
                      <a:pt x="2399" y="2263"/>
                      <a:pt x="2443" y="2272"/>
                      <a:pt x="2483" y="2272"/>
                    </a:cubicBezTo>
                    <a:cubicBezTo>
                      <a:pt x="2586" y="2272"/>
                      <a:pt x="2665" y="2215"/>
                      <a:pt x="2740" y="2112"/>
                    </a:cubicBezTo>
                    <a:cubicBezTo>
                      <a:pt x="3118" y="1606"/>
                      <a:pt x="3329" y="1031"/>
                      <a:pt x="3427" y="414"/>
                    </a:cubicBezTo>
                    <a:cubicBezTo>
                      <a:pt x="3456" y="285"/>
                      <a:pt x="3476" y="143"/>
                      <a:pt x="33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9"/>
              <p:cNvSpPr/>
              <p:nvPr/>
            </p:nvSpPr>
            <p:spPr>
              <a:xfrm>
                <a:off x="2339350" y="3355775"/>
                <a:ext cx="17925" cy="13025"/>
              </a:xfrm>
              <a:custGeom>
                <a:rect b="b" l="l" r="r" t="t"/>
                <a:pathLst>
                  <a:path extrusionOk="0" h="521" w="717">
                    <a:moveTo>
                      <a:pt x="493" y="0"/>
                    </a:moveTo>
                    <a:cubicBezTo>
                      <a:pt x="365" y="0"/>
                      <a:pt x="246" y="38"/>
                      <a:pt x="142" y="115"/>
                    </a:cubicBezTo>
                    <a:cubicBezTo>
                      <a:pt x="41" y="193"/>
                      <a:pt x="1" y="296"/>
                      <a:pt x="31" y="379"/>
                    </a:cubicBezTo>
                    <a:cubicBezTo>
                      <a:pt x="62" y="465"/>
                      <a:pt x="158" y="521"/>
                      <a:pt x="291" y="521"/>
                    </a:cubicBezTo>
                    <a:cubicBezTo>
                      <a:pt x="438" y="510"/>
                      <a:pt x="588" y="463"/>
                      <a:pt x="676" y="322"/>
                    </a:cubicBezTo>
                    <a:cubicBezTo>
                      <a:pt x="713" y="265"/>
                      <a:pt x="717" y="169"/>
                      <a:pt x="702" y="101"/>
                    </a:cubicBezTo>
                    <a:cubicBezTo>
                      <a:pt x="684" y="25"/>
                      <a:pt x="602" y="3"/>
                      <a:pt x="522" y="1"/>
                    </a:cubicBezTo>
                    <a:cubicBezTo>
                      <a:pt x="512" y="0"/>
                      <a:pt x="502" y="0"/>
                      <a:pt x="4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9"/>
              <p:cNvSpPr/>
              <p:nvPr/>
            </p:nvSpPr>
            <p:spPr>
              <a:xfrm>
                <a:off x="2316125" y="3370300"/>
                <a:ext cx="18175" cy="13125"/>
              </a:xfrm>
              <a:custGeom>
                <a:rect b="b" l="l" r="r" t="t"/>
                <a:pathLst>
                  <a:path extrusionOk="0" h="525" w="727">
                    <a:moveTo>
                      <a:pt x="256" y="1"/>
                    </a:moveTo>
                    <a:cubicBezTo>
                      <a:pt x="160" y="1"/>
                      <a:pt x="82" y="32"/>
                      <a:pt x="42" y="134"/>
                    </a:cubicBezTo>
                    <a:cubicBezTo>
                      <a:pt x="1" y="238"/>
                      <a:pt x="50" y="320"/>
                      <a:pt x="128" y="386"/>
                    </a:cubicBezTo>
                    <a:cubicBezTo>
                      <a:pt x="230" y="474"/>
                      <a:pt x="348" y="517"/>
                      <a:pt x="484" y="525"/>
                    </a:cubicBezTo>
                    <a:cubicBezTo>
                      <a:pt x="488" y="525"/>
                      <a:pt x="493" y="525"/>
                      <a:pt x="497" y="525"/>
                    </a:cubicBezTo>
                    <a:cubicBezTo>
                      <a:pt x="584" y="525"/>
                      <a:pt x="649" y="488"/>
                      <a:pt x="688" y="404"/>
                    </a:cubicBezTo>
                    <a:cubicBezTo>
                      <a:pt x="727" y="320"/>
                      <a:pt x="713" y="238"/>
                      <a:pt x="649" y="171"/>
                    </a:cubicBezTo>
                    <a:cubicBezTo>
                      <a:pt x="547" y="64"/>
                      <a:pt x="424" y="5"/>
                      <a:pt x="275" y="1"/>
                    </a:cubicBezTo>
                    <a:cubicBezTo>
                      <a:pt x="269" y="1"/>
                      <a:pt x="262" y="1"/>
                      <a:pt x="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33" name="Google Shape;1133;p29"/>
          <p:cNvGrpSpPr/>
          <p:nvPr/>
        </p:nvGrpSpPr>
        <p:grpSpPr>
          <a:xfrm>
            <a:off x="7244051" y="-255642"/>
            <a:ext cx="1386538" cy="1581289"/>
            <a:chOff x="7244051" y="-255642"/>
            <a:chExt cx="1386538" cy="1581289"/>
          </a:xfrm>
        </p:grpSpPr>
        <p:sp>
          <p:nvSpPr>
            <p:cNvPr id="1134" name="Google Shape;1134;p29"/>
            <p:cNvSpPr/>
            <p:nvPr/>
          </p:nvSpPr>
          <p:spPr>
            <a:xfrm rot="1469790">
              <a:off x="7475484" y="-123327"/>
              <a:ext cx="923673" cy="1316659"/>
            </a:xfrm>
            <a:custGeom>
              <a:rect b="b" l="l" r="r" t="t"/>
              <a:pathLst>
                <a:path extrusionOk="0" h="30559" w="21438">
                  <a:moveTo>
                    <a:pt x="17693" y="1"/>
                  </a:moveTo>
                  <a:cubicBezTo>
                    <a:pt x="17541" y="1"/>
                    <a:pt x="17402" y="53"/>
                    <a:pt x="17274" y="168"/>
                  </a:cubicBezTo>
                  <a:cubicBezTo>
                    <a:pt x="17051" y="370"/>
                    <a:pt x="16785" y="472"/>
                    <a:pt x="16482" y="479"/>
                  </a:cubicBezTo>
                  <a:cubicBezTo>
                    <a:pt x="16449" y="479"/>
                    <a:pt x="16417" y="485"/>
                    <a:pt x="16384" y="491"/>
                  </a:cubicBezTo>
                  <a:cubicBezTo>
                    <a:pt x="16186" y="515"/>
                    <a:pt x="16032" y="612"/>
                    <a:pt x="15928" y="781"/>
                  </a:cubicBezTo>
                  <a:cubicBezTo>
                    <a:pt x="15872" y="873"/>
                    <a:pt x="15811" y="963"/>
                    <a:pt x="15760" y="1055"/>
                  </a:cubicBezTo>
                  <a:cubicBezTo>
                    <a:pt x="15664" y="1231"/>
                    <a:pt x="15510" y="1315"/>
                    <a:pt x="15320" y="1334"/>
                  </a:cubicBezTo>
                  <a:cubicBezTo>
                    <a:pt x="15167" y="1350"/>
                    <a:pt x="15013" y="1354"/>
                    <a:pt x="14862" y="1368"/>
                  </a:cubicBezTo>
                  <a:cubicBezTo>
                    <a:pt x="14158" y="1426"/>
                    <a:pt x="13524" y="1657"/>
                    <a:pt x="12982" y="2119"/>
                  </a:cubicBezTo>
                  <a:cubicBezTo>
                    <a:pt x="12916" y="2177"/>
                    <a:pt x="12848" y="2203"/>
                    <a:pt x="12774" y="2203"/>
                  </a:cubicBezTo>
                  <a:cubicBezTo>
                    <a:pt x="12739" y="2203"/>
                    <a:pt x="12704" y="2197"/>
                    <a:pt x="12667" y="2187"/>
                  </a:cubicBezTo>
                  <a:cubicBezTo>
                    <a:pt x="12548" y="2152"/>
                    <a:pt x="12427" y="2115"/>
                    <a:pt x="12304" y="2095"/>
                  </a:cubicBezTo>
                  <a:cubicBezTo>
                    <a:pt x="12255" y="2085"/>
                    <a:pt x="12206" y="2081"/>
                    <a:pt x="12159" y="2081"/>
                  </a:cubicBezTo>
                  <a:cubicBezTo>
                    <a:pt x="11833" y="2081"/>
                    <a:pt x="11587" y="2305"/>
                    <a:pt x="11551" y="2657"/>
                  </a:cubicBezTo>
                  <a:cubicBezTo>
                    <a:pt x="11541" y="2752"/>
                    <a:pt x="11541" y="2848"/>
                    <a:pt x="11535" y="2946"/>
                  </a:cubicBezTo>
                  <a:cubicBezTo>
                    <a:pt x="11517" y="3150"/>
                    <a:pt x="11447" y="3318"/>
                    <a:pt x="11283" y="3461"/>
                  </a:cubicBezTo>
                  <a:cubicBezTo>
                    <a:pt x="10512" y="4133"/>
                    <a:pt x="9902" y="4930"/>
                    <a:pt x="9473" y="5859"/>
                  </a:cubicBezTo>
                  <a:cubicBezTo>
                    <a:pt x="9182" y="6494"/>
                    <a:pt x="8888" y="7124"/>
                    <a:pt x="8595" y="7758"/>
                  </a:cubicBezTo>
                  <a:cubicBezTo>
                    <a:pt x="8554" y="7848"/>
                    <a:pt x="8503" y="7909"/>
                    <a:pt x="8409" y="7940"/>
                  </a:cubicBezTo>
                  <a:cubicBezTo>
                    <a:pt x="7971" y="8073"/>
                    <a:pt x="7775" y="8472"/>
                    <a:pt x="7940" y="8949"/>
                  </a:cubicBezTo>
                  <a:cubicBezTo>
                    <a:pt x="8037" y="9219"/>
                    <a:pt x="8016" y="9483"/>
                    <a:pt x="7889" y="9738"/>
                  </a:cubicBezTo>
                  <a:cubicBezTo>
                    <a:pt x="7732" y="10066"/>
                    <a:pt x="7580" y="10395"/>
                    <a:pt x="7408" y="10716"/>
                  </a:cubicBezTo>
                  <a:cubicBezTo>
                    <a:pt x="7253" y="11005"/>
                    <a:pt x="7079" y="11283"/>
                    <a:pt x="6905" y="11561"/>
                  </a:cubicBezTo>
                  <a:cubicBezTo>
                    <a:pt x="6680" y="11928"/>
                    <a:pt x="6424" y="12279"/>
                    <a:pt x="6226" y="12660"/>
                  </a:cubicBezTo>
                  <a:cubicBezTo>
                    <a:pt x="5602" y="13838"/>
                    <a:pt x="4962" y="15007"/>
                    <a:pt x="4186" y="16093"/>
                  </a:cubicBezTo>
                  <a:cubicBezTo>
                    <a:pt x="3967" y="16402"/>
                    <a:pt x="3761" y="16723"/>
                    <a:pt x="3546" y="17034"/>
                  </a:cubicBezTo>
                  <a:cubicBezTo>
                    <a:pt x="3470" y="17143"/>
                    <a:pt x="3384" y="17233"/>
                    <a:pt x="3235" y="17247"/>
                  </a:cubicBezTo>
                  <a:cubicBezTo>
                    <a:pt x="2836" y="17292"/>
                    <a:pt x="2646" y="17490"/>
                    <a:pt x="2588" y="17889"/>
                  </a:cubicBezTo>
                  <a:cubicBezTo>
                    <a:pt x="2570" y="18012"/>
                    <a:pt x="2564" y="18137"/>
                    <a:pt x="2539" y="18260"/>
                  </a:cubicBezTo>
                  <a:cubicBezTo>
                    <a:pt x="2508" y="18434"/>
                    <a:pt x="2447" y="18597"/>
                    <a:pt x="2330" y="18738"/>
                  </a:cubicBezTo>
                  <a:cubicBezTo>
                    <a:pt x="2130" y="18976"/>
                    <a:pt x="1925" y="19213"/>
                    <a:pt x="1735" y="19461"/>
                  </a:cubicBezTo>
                  <a:cubicBezTo>
                    <a:pt x="1297" y="20027"/>
                    <a:pt x="857" y="20590"/>
                    <a:pt x="442" y="21173"/>
                  </a:cubicBezTo>
                  <a:cubicBezTo>
                    <a:pt x="98" y="21658"/>
                    <a:pt x="0" y="22210"/>
                    <a:pt x="156" y="22793"/>
                  </a:cubicBezTo>
                  <a:cubicBezTo>
                    <a:pt x="289" y="23291"/>
                    <a:pt x="489" y="23759"/>
                    <a:pt x="708" y="24224"/>
                  </a:cubicBezTo>
                  <a:cubicBezTo>
                    <a:pt x="988" y="24665"/>
                    <a:pt x="1248" y="25116"/>
                    <a:pt x="1545" y="25543"/>
                  </a:cubicBezTo>
                  <a:cubicBezTo>
                    <a:pt x="2212" y="26497"/>
                    <a:pt x="2977" y="27372"/>
                    <a:pt x="3842" y="28158"/>
                  </a:cubicBezTo>
                  <a:cubicBezTo>
                    <a:pt x="4732" y="28962"/>
                    <a:pt x="5708" y="29637"/>
                    <a:pt x="6811" y="30116"/>
                  </a:cubicBezTo>
                  <a:cubicBezTo>
                    <a:pt x="7374" y="30361"/>
                    <a:pt x="7961" y="30543"/>
                    <a:pt x="8583" y="30558"/>
                  </a:cubicBezTo>
                  <a:cubicBezTo>
                    <a:pt x="8604" y="30558"/>
                    <a:pt x="8625" y="30558"/>
                    <a:pt x="8647" y="30558"/>
                  </a:cubicBezTo>
                  <a:cubicBezTo>
                    <a:pt x="9141" y="30558"/>
                    <a:pt x="9590" y="30419"/>
                    <a:pt x="9943" y="30048"/>
                  </a:cubicBezTo>
                  <a:cubicBezTo>
                    <a:pt x="10211" y="29768"/>
                    <a:pt x="10475" y="29473"/>
                    <a:pt x="10711" y="29164"/>
                  </a:cubicBezTo>
                  <a:cubicBezTo>
                    <a:pt x="11112" y="28630"/>
                    <a:pt x="11494" y="28080"/>
                    <a:pt x="11873" y="27526"/>
                  </a:cubicBezTo>
                  <a:cubicBezTo>
                    <a:pt x="11995" y="27344"/>
                    <a:pt x="12149" y="27233"/>
                    <a:pt x="12360" y="27194"/>
                  </a:cubicBezTo>
                  <a:cubicBezTo>
                    <a:pt x="12456" y="27178"/>
                    <a:pt x="12548" y="27149"/>
                    <a:pt x="12640" y="27121"/>
                  </a:cubicBezTo>
                  <a:cubicBezTo>
                    <a:pt x="12849" y="27051"/>
                    <a:pt x="12969" y="26906"/>
                    <a:pt x="12990" y="26687"/>
                  </a:cubicBezTo>
                  <a:cubicBezTo>
                    <a:pt x="13000" y="26597"/>
                    <a:pt x="13008" y="26499"/>
                    <a:pt x="12984" y="26417"/>
                  </a:cubicBezTo>
                  <a:cubicBezTo>
                    <a:pt x="12937" y="26233"/>
                    <a:pt x="12992" y="26087"/>
                    <a:pt x="13094" y="25940"/>
                  </a:cubicBezTo>
                  <a:cubicBezTo>
                    <a:pt x="13622" y="25173"/>
                    <a:pt x="14148" y="24406"/>
                    <a:pt x="14669" y="23634"/>
                  </a:cubicBezTo>
                  <a:cubicBezTo>
                    <a:pt x="14866" y="23344"/>
                    <a:pt x="15058" y="23049"/>
                    <a:pt x="15248" y="22753"/>
                  </a:cubicBezTo>
                  <a:cubicBezTo>
                    <a:pt x="15729" y="21996"/>
                    <a:pt x="16200" y="21236"/>
                    <a:pt x="16683" y="20480"/>
                  </a:cubicBezTo>
                  <a:cubicBezTo>
                    <a:pt x="16918" y="20111"/>
                    <a:pt x="17143" y="19735"/>
                    <a:pt x="17309" y="19328"/>
                  </a:cubicBezTo>
                  <a:cubicBezTo>
                    <a:pt x="17581" y="18669"/>
                    <a:pt x="17857" y="18006"/>
                    <a:pt x="18117" y="17341"/>
                  </a:cubicBezTo>
                  <a:cubicBezTo>
                    <a:pt x="18215" y="17093"/>
                    <a:pt x="18344" y="16920"/>
                    <a:pt x="18616" y="16836"/>
                  </a:cubicBezTo>
                  <a:cubicBezTo>
                    <a:pt x="18948" y="16729"/>
                    <a:pt x="19115" y="16408"/>
                    <a:pt x="19015" y="16105"/>
                  </a:cubicBezTo>
                  <a:cubicBezTo>
                    <a:pt x="18913" y="15798"/>
                    <a:pt x="18956" y="15522"/>
                    <a:pt x="19097" y="15240"/>
                  </a:cubicBezTo>
                  <a:cubicBezTo>
                    <a:pt x="19477" y="14473"/>
                    <a:pt x="19862" y="13707"/>
                    <a:pt x="20214" y="12924"/>
                  </a:cubicBezTo>
                  <a:cubicBezTo>
                    <a:pt x="20594" y="12085"/>
                    <a:pt x="20824" y="11205"/>
                    <a:pt x="20844" y="10274"/>
                  </a:cubicBezTo>
                  <a:cubicBezTo>
                    <a:pt x="20854" y="9863"/>
                    <a:pt x="20901" y="9450"/>
                    <a:pt x="20971" y="9043"/>
                  </a:cubicBezTo>
                  <a:cubicBezTo>
                    <a:pt x="21073" y="8429"/>
                    <a:pt x="21141" y="7815"/>
                    <a:pt x="21073" y="7195"/>
                  </a:cubicBezTo>
                  <a:cubicBezTo>
                    <a:pt x="21030" y="6790"/>
                    <a:pt x="21092" y="6426"/>
                    <a:pt x="21300" y="6076"/>
                  </a:cubicBezTo>
                  <a:cubicBezTo>
                    <a:pt x="21437" y="5863"/>
                    <a:pt x="21394" y="5618"/>
                    <a:pt x="21210" y="5454"/>
                  </a:cubicBezTo>
                  <a:cubicBezTo>
                    <a:pt x="21102" y="5360"/>
                    <a:pt x="20967" y="5295"/>
                    <a:pt x="20832" y="5237"/>
                  </a:cubicBezTo>
                  <a:cubicBezTo>
                    <a:pt x="20711" y="5186"/>
                    <a:pt x="20633" y="5123"/>
                    <a:pt x="20613" y="4988"/>
                  </a:cubicBezTo>
                  <a:cubicBezTo>
                    <a:pt x="20590" y="4840"/>
                    <a:pt x="20547" y="4697"/>
                    <a:pt x="20504" y="4560"/>
                  </a:cubicBezTo>
                  <a:cubicBezTo>
                    <a:pt x="20294" y="3889"/>
                    <a:pt x="19944" y="3335"/>
                    <a:pt x="19254" y="3058"/>
                  </a:cubicBezTo>
                  <a:cubicBezTo>
                    <a:pt x="19091" y="2991"/>
                    <a:pt x="18999" y="2854"/>
                    <a:pt x="18962" y="2684"/>
                  </a:cubicBezTo>
                  <a:cubicBezTo>
                    <a:pt x="18911" y="2447"/>
                    <a:pt x="18927" y="2218"/>
                    <a:pt x="19027" y="1986"/>
                  </a:cubicBezTo>
                  <a:cubicBezTo>
                    <a:pt x="19125" y="1763"/>
                    <a:pt x="19209" y="1534"/>
                    <a:pt x="19275" y="1301"/>
                  </a:cubicBezTo>
                  <a:cubicBezTo>
                    <a:pt x="19373" y="965"/>
                    <a:pt x="19261" y="702"/>
                    <a:pt x="18974" y="505"/>
                  </a:cubicBezTo>
                  <a:cubicBezTo>
                    <a:pt x="18647" y="284"/>
                    <a:pt x="18287" y="135"/>
                    <a:pt x="17904" y="30"/>
                  </a:cubicBezTo>
                  <a:cubicBezTo>
                    <a:pt x="17831" y="11"/>
                    <a:pt x="17761" y="1"/>
                    <a:pt x="17693" y="1"/>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5" name="Google Shape;1135;p29"/>
            <p:cNvGrpSpPr/>
            <p:nvPr/>
          </p:nvGrpSpPr>
          <p:grpSpPr>
            <a:xfrm rot="1469790">
              <a:off x="7475484" y="-123414"/>
              <a:ext cx="923673" cy="1316831"/>
              <a:chOff x="4957575" y="2844525"/>
              <a:chExt cx="535950" cy="764075"/>
            </a:xfrm>
          </p:grpSpPr>
          <p:sp>
            <p:nvSpPr>
              <p:cNvPr id="1136" name="Google Shape;1136;p29"/>
              <p:cNvSpPr/>
              <p:nvPr/>
            </p:nvSpPr>
            <p:spPr>
              <a:xfrm>
                <a:off x="4982425" y="2885425"/>
                <a:ext cx="502925" cy="689975"/>
              </a:xfrm>
              <a:custGeom>
                <a:rect b="b" l="l" r="r" t="t"/>
                <a:pathLst>
                  <a:path extrusionOk="0" h="27599" w="20117">
                    <a:moveTo>
                      <a:pt x="14403" y="0"/>
                    </a:moveTo>
                    <a:cubicBezTo>
                      <a:pt x="14399" y="0"/>
                      <a:pt x="14394" y="0"/>
                      <a:pt x="14390" y="1"/>
                    </a:cubicBezTo>
                    <a:cubicBezTo>
                      <a:pt x="14236" y="5"/>
                      <a:pt x="14083" y="1"/>
                      <a:pt x="13929" y="13"/>
                    </a:cubicBezTo>
                    <a:cubicBezTo>
                      <a:pt x="13377" y="54"/>
                      <a:pt x="12859" y="217"/>
                      <a:pt x="12405" y="537"/>
                    </a:cubicBezTo>
                    <a:cubicBezTo>
                      <a:pt x="12233" y="655"/>
                      <a:pt x="12049" y="788"/>
                      <a:pt x="12104" y="1058"/>
                    </a:cubicBezTo>
                    <a:cubicBezTo>
                      <a:pt x="12124" y="1148"/>
                      <a:pt x="12055" y="1212"/>
                      <a:pt x="11972" y="1212"/>
                    </a:cubicBezTo>
                    <a:cubicBezTo>
                      <a:pt x="11944" y="1212"/>
                      <a:pt x="11914" y="1204"/>
                      <a:pt x="11886" y="1187"/>
                    </a:cubicBezTo>
                    <a:cubicBezTo>
                      <a:pt x="11828" y="1150"/>
                      <a:pt x="11783" y="1097"/>
                      <a:pt x="11734" y="1050"/>
                    </a:cubicBezTo>
                    <a:cubicBezTo>
                      <a:pt x="11597" y="911"/>
                      <a:pt x="11435" y="805"/>
                      <a:pt x="11239" y="772"/>
                    </a:cubicBezTo>
                    <a:cubicBezTo>
                      <a:pt x="11208" y="766"/>
                      <a:pt x="11179" y="764"/>
                      <a:pt x="11152" y="764"/>
                    </a:cubicBezTo>
                    <a:cubicBezTo>
                      <a:pt x="10977" y="764"/>
                      <a:pt x="10866" y="874"/>
                      <a:pt x="10863" y="1069"/>
                    </a:cubicBezTo>
                    <a:cubicBezTo>
                      <a:pt x="10861" y="1157"/>
                      <a:pt x="10871" y="1255"/>
                      <a:pt x="10906" y="1332"/>
                    </a:cubicBezTo>
                    <a:cubicBezTo>
                      <a:pt x="10987" y="1510"/>
                      <a:pt x="11092" y="1680"/>
                      <a:pt x="11184" y="1854"/>
                    </a:cubicBezTo>
                    <a:cubicBezTo>
                      <a:pt x="11208" y="1895"/>
                      <a:pt x="11245" y="1930"/>
                      <a:pt x="11249" y="1971"/>
                    </a:cubicBezTo>
                    <a:cubicBezTo>
                      <a:pt x="11253" y="2022"/>
                      <a:pt x="11245" y="2094"/>
                      <a:pt x="11214" y="2122"/>
                    </a:cubicBezTo>
                    <a:cubicBezTo>
                      <a:pt x="11193" y="2142"/>
                      <a:pt x="11154" y="2152"/>
                      <a:pt x="11116" y="2152"/>
                    </a:cubicBezTo>
                    <a:cubicBezTo>
                      <a:pt x="11097" y="2152"/>
                      <a:pt x="11078" y="2150"/>
                      <a:pt x="11061" y="2145"/>
                    </a:cubicBezTo>
                    <a:cubicBezTo>
                      <a:pt x="11016" y="2132"/>
                      <a:pt x="10983" y="2087"/>
                      <a:pt x="10944" y="2053"/>
                    </a:cubicBezTo>
                    <a:cubicBezTo>
                      <a:pt x="10868" y="1986"/>
                      <a:pt x="10782" y="1953"/>
                      <a:pt x="10696" y="1953"/>
                    </a:cubicBezTo>
                    <a:cubicBezTo>
                      <a:pt x="10612" y="1953"/>
                      <a:pt x="10528" y="1985"/>
                      <a:pt x="10453" y="2049"/>
                    </a:cubicBezTo>
                    <a:cubicBezTo>
                      <a:pt x="9923" y="2509"/>
                      <a:pt x="9473" y="3037"/>
                      <a:pt x="9105" y="3638"/>
                    </a:cubicBezTo>
                    <a:cubicBezTo>
                      <a:pt x="8702" y="4293"/>
                      <a:pt x="8440" y="5017"/>
                      <a:pt x="8121" y="5713"/>
                    </a:cubicBezTo>
                    <a:cubicBezTo>
                      <a:pt x="8043" y="5883"/>
                      <a:pt x="8008" y="6063"/>
                      <a:pt x="8074" y="6257"/>
                    </a:cubicBezTo>
                    <a:cubicBezTo>
                      <a:pt x="8103" y="6339"/>
                      <a:pt x="8135" y="6380"/>
                      <a:pt x="8207" y="6415"/>
                    </a:cubicBezTo>
                    <a:cubicBezTo>
                      <a:pt x="8315" y="6462"/>
                      <a:pt x="8426" y="6513"/>
                      <a:pt x="8528" y="6574"/>
                    </a:cubicBezTo>
                    <a:cubicBezTo>
                      <a:pt x="8641" y="6644"/>
                      <a:pt x="8698" y="6764"/>
                      <a:pt x="8647" y="6826"/>
                    </a:cubicBezTo>
                    <a:cubicBezTo>
                      <a:pt x="8613" y="6866"/>
                      <a:pt x="8574" y="6879"/>
                      <a:pt x="8533" y="6879"/>
                    </a:cubicBezTo>
                    <a:cubicBezTo>
                      <a:pt x="8488" y="6879"/>
                      <a:pt x="8441" y="6862"/>
                      <a:pt x="8397" y="6846"/>
                    </a:cubicBezTo>
                    <a:cubicBezTo>
                      <a:pt x="8324" y="6818"/>
                      <a:pt x="8252" y="6779"/>
                      <a:pt x="8180" y="6748"/>
                    </a:cubicBezTo>
                    <a:cubicBezTo>
                      <a:pt x="8084" y="6711"/>
                      <a:pt x="7990" y="6664"/>
                      <a:pt x="7894" y="6644"/>
                    </a:cubicBezTo>
                    <a:cubicBezTo>
                      <a:pt x="7801" y="6624"/>
                      <a:pt x="7705" y="6610"/>
                      <a:pt x="7612" y="6610"/>
                    </a:cubicBezTo>
                    <a:cubicBezTo>
                      <a:pt x="7588" y="6610"/>
                      <a:pt x="7564" y="6611"/>
                      <a:pt x="7540" y="6613"/>
                    </a:cubicBezTo>
                    <a:cubicBezTo>
                      <a:pt x="7292" y="6633"/>
                      <a:pt x="7157" y="6816"/>
                      <a:pt x="7194" y="7063"/>
                    </a:cubicBezTo>
                    <a:cubicBezTo>
                      <a:pt x="7204" y="7131"/>
                      <a:pt x="7231" y="7194"/>
                      <a:pt x="7256" y="7257"/>
                    </a:cubicBezTo>
                    <a:cubicBezTo>
                      <a:pt x="7387" y="7554"/>
                      <a:pt x="7634" y="7734"/>
                      <a:pt x="7898" y="7894"/>
                    </a:cubicBezTo>
                    <a:cubicBezTo>
                      <a:pt x="7931" y="7914"/>
                      <a:pt x="7980" y="7924"/>
                      <a:pt x="8000" y="7953"/>
                    </a:cubicBezTo>
                    <a:cubicBezTo>
                      <a:pt x="8033" y="8000"/>
                      <a:pt x="8078" y="8066"/>
                      <a:pt x="8064" y="8109"/>
                    </a:cubicBezTo>
                    <a:cubicBezTo>
                      <a:pt x="8051" y="8154"/>
                      <a:pt x="7980" y="8197"/>
                      <a:pt x="7929" y="8209"/>
                    </a:cubicBezTo>
                    <a:cubicBezTo>
                      <a:pt x="7920" y="8211"/>
                      <a:pt x="7912" y="8211"/>
                      <a:pt x="7903" y="8211"/>
                    </a:cubicBezTo>
                    <a:cubicBezTo>
                      <a:pt x="7859" y="8211"/>
                      <a:pt x="7809" y="8193"/>
                      <a:pt x="7765" y="8174"/>
                    </a:cubicBezTo>
                    <a:cubicBezTo>
                      <a:pt x="7704" y="8147"/>
                      <a:pt x="7648" y="8104"/>
                      <a:pt x="7587" y="8074"/>
                    </a:cubicBezTo>
                    <a:cubicBezTo>
                      <a:pt x="7503" y="8032"/>
                      <a:pt x="7436" y="8013"/>
                      <a:pt x="7381" y="8013"/>
                    </a:cubicBezTo>
                    <a:cubicBezTo>
                      <a:pt x="7278" y="8013"/>
                      <a:pt x="7219" y="8082"/>
                      <a:pt x="7170" y="8190"/>
                    </a:cubicBezTo>
                    <a:cubicBezTo>
                      <a:pt x="7047" y="8446"/>
                      <a:pt x="6916" y="8698"/>
                      <a:pt x="6793" y="8956"/>
                    </a:cubicBezTo>
                    <a:cubicBezTo>
                      <a:pt x="6595" y="9375"/>
                      <a:pt x="6366" y="9780"/>
                      <a:pt x="6106" y="10169"/>
                    </a:cubicBezTo>
                    <a:cubicBezTo>
                      <a:pt x="5840" y="10562"/>
                      <a:pt x="5596" y="10973"/>
                      <a:pt x="5361" y="11386"/>
                    </a:cubicBezTo>
                    <a:cubicBezTo>
                      <a:pt x="5054" y="11922"/>
                      <a:pt x="4786" y="12483"/>
                      <a:pt x="4463" y="13009"/>
                    </a:cubicBezTo>
                    <a:cubicBezTo>
                      <a:pt x="4017" y="13739"/>
                      <a:pt x="3536" y="14447"/>
                      <a:pt x="3068" y="15163"/>
                    </a:cubicBezTo>
                    <a:cubicBezTo>
                      <a:pt x="3006" y="15257"/>
                      <a:pt x="2937" y="15349"/>
                      <a:pt x="2881" y="15449"/>
                    </a:cubicBezTo>
                    <a:cubicBezTo>
                      <a:pt x="2765" y="15662"/>
                      <a:pt x="2791" y="15760"/>
                      <a:pt x="2978" y="15912"/>
                    </a:cubicBezTo>
                    <a:cubicBezTo>
                      <a:pt x="3076" y="15992"/>
                      <a:pt x="3174" y="16073"/>
                      <a:pt x="3260" y="16165"/>
                    </a:cubicBezTo>
                    <a:cubicBezTo>
                      <a:pt x="3291" y="16200"/>
                      <a:pt x="3311" y="16266"/>
                      <a:pt x="3301" y="16311"/>
                    </a:cubicBezTo>
                    <a:cubicBezTo>
                      <a:pt x="3286" y="16372"/>
                      <a:pt x="3244" y="16396"/>
                      <a:pt x="3198" y="16396"/>
                    </a:cubicBezTo>
                    <a:cubicBezTo>
                      <a:pt x="3168" y="16396"/>
                      <a:pt x="3136" y="16386"/>
                      <a:pt x="3108" y="16370"/>
                    </a:cubicBezTo>
                    <a:cubicBezTo>
                      <a:pt x="3029" y="16327"/>
                      <a:pt x="2959" y="16266"/>
                      <a:pt x="2885" y="16217"/>
                    </a:cubicBezTo>
                    <a:cubicBezTo>
                      <a:pt x="2742" y="16127"/>
                      <a:pt x="2605" y="16016"/>
                      <a:pt x="2448" y="15961"/>
                    </a:cubicBezTo>
                    <a:cubicBezTo>
                      <a:pt x="2396" y="15943"/>
                      <a:pt x="2346" y="15934"/>
                      <a:pt x="2297" y="15934"/>
                    </a:cubicBezTo>
                    <a:cubicBezTo>
                      <a:pt x="2091" y="15934"/>
                      <a:pt x="1919" y="16087"/>
                      <a:pt x="1891" y="16317"/>
                    </a:cubicBezTo>
                    <a:cubicBezTo>
                      <a:pt x="1860" y="16544"/>
                      <a:pt x="1903" y="16763"/>
                      <a:pt x="1985" y="16974"/>
                    </a:cubicBezTo>
                    <a:cubicBezTo>
                      <a:pt x="2034" y="17098"/>
                      <a:pt x="2096" y="17221"/>
                      <a:pt x="2155" y="17344"/>
                    </a:cubicBezTo>
                    <a:cubicBezTo>
                      <a:pt x="2186" y="17405"/>
                      <a:pt x="2196" y="17479"/>
                      <a:pt x="2131" y="17510"/>
                    </a:cubicBezTo>
                    <a:cubicBezTo>
                      <a:pt x="2116" y="17516"/>
                      <a:pt x="2098" y="17519"/>
                      <a:pt x="2079" y="17519"/>
                    </a:cubicBezTo>
                    <a:cubicBezTo>
                      <a:pt x="2040" y="17519"/>
                      <a:pt x="1996" y="17506"/>
                      <a:pt x="1963" y="17487"/>
                    </a:cubicBezTo>
                    <a:cubicBezTo>
                      <a:pt x="1916" y="17463"/>
                      <a:pt x="1883" y="17407"/>
                      <a:pt x="1850" y="17362"/>
                    </a:cubicBezTo>
                    <a:cubicBezTo>
                      <a:pt x="1791" y="17281"/>
                      <a:pt x="1739" y="17239"/>
                      <a:pt x="1685" y="17239"/>
                    </a:cubicBezTo>
                    <a:cubicBezTo>
                      <a:pt x="1637" y="17239"/>
                      <a:pt x="1587" y="17273"/>
                      <a:pt x="1531" y="17342"/>
                    </a:cubicBezTo>
                    <a:cubicBezTo>
                      <a:pt x="1257" y="17681"/>
                      <a:pt x="985" y="18025"/>
                      <a:pt x="717" y="18369"/>
                    </a:cubicBezTo>
                    <a:cubicBezTo>
                      <a:pt x="535" y="18602"/>
                      <a:pt x="351" y="18833"/>
                      <a:pt x="183" y="19073"/>
                    </a:cubicBezTo>
                    <a:cubicBezTo>
                      <a:pt x="1" y="19328"/>
                      <a:pt x="123" y="19566"/>
                      <a:pt x="430" y="19605"/>
                    </a:cubicBezTo>
                    <a:cubicBezTo>
                      <a:pt x="788" y="19652"/>
                      <a:pt x="1146" y="19723"/>
                      <a:pt x="1504" y="19770"/>
                    </a:cubicBezTo>
                    <a:cubicBezTo>
                      <a:pt x="1552" y="19777"/>
                      <a:pt x="1599" y="19780"/>
                      <a:pt x="1645" y="19780"/>
                    </a:cubicBezTo>
                    <a:cubicBezTo>
                      <a:pt x="1844" y="19780"/>
                      <a:pt x="2023" y="19714"/>
                      <a:pt x="2151" y="19533"/>
                    </a:cubicBezTo>
                    <a:cubicBezTo>
                      <a:pt x="2313" y="19306"/>
                      <a:pt x="2468" y="19075"/>
                      <a:pt x="2617" y="18844"/>
                    </a:cubicBezTo>
                    <a:cubicBezTo>
                      <a:pt x="2867" y="18445"/>
                      <a:pt x="3123" y="18048"/>
                      <a:pt x="3460" y="17714"/>
                    </a:cubicBezTo>
                    <a:cubicBezTo>
                      <a:pt x="3794" y="17391"/>
                      <a:pt x="4043" y="17008"/>
                      <a:pt x="4277" y="16609"/>
                    </a:cubicBezTo>
                    <a:cubicBezTo>
                      <a:pt x="4522" y="16196"/>
                      <a:pt x="4776" y="15785"/>
                      <a:pt x="5030" y="15376"/>
                    </a:cubicBezTo>
                    <a:lnTo>
                      <a:pt x="5034" y="15370"/>
                    </a:lnTo>
                    <a:cubicBezTo>
                      <a:pt x="5063" y="15322"/>
                      <a:pt x="5107" y="15302"/>
                      <a:pt x="5149" y="15302"/>
                    </a:cubicBezTo>
                    <a:cubicBezTo>
                      <a:pt x="5244" y="15302"/>
                      <a:pt x="5337" y="15401"/>
                      <a:pt x="5275" y="15513"/>
                    </a:cubicBezTo>
                    <a:cubicBezTo>
                      <a:pt x="5271" y="15519"/>
                      <a:pt x="5269" y="15521"/>
                      <a:pt x="5269" y="15523"/>
                    </a:cubicBezTo>
                    <a:lnTo>
                      <a:pt x="4387" y="17057"/>
                    </a:lnTo>
                    <a:cubicBezTo>
                      <a:pt x="4199" y="17383"/>
                      <a:pt x="3960" y="17669"/>
                      <a:pt x="3698" y="17933"/>
                    </a:cubicBezTo>
                    <a:cubicBezTo>
                      <a:pt x="3446" y="18183"/>
                      <a:pt x="3227" y="18465"/>
                      <a:pt x="3037" y="18764"/>
                    </a:cubicBezTo>
                    <a:cubicBezTo>
                      <a:pt x="2861" y="19040"/>
                      <a:pt x="2683" y="19316"/>
                      <a:pt x="2501" y="19586"/>
                    </a:cubicBezTo>
                    <a:cubicBezTo>
                      <a:pt x="2341" y="19817"/>
                      <a:pt x="2446" y="20147"/>
                      <a:pt x="2667" y="20257"/>
                    </a:cubicBezTo>
                    <a:cubicBezTo>
                      <a:pt x="3321" y="20587"/>
                      <a:pt x="3949" y="20957"/>
                      <a:pt x="4537" y="21401"/>
                    </a:cubicBezTo>
                    <a:cubicBezTo>
                      <a:pt x="4622" y="21465"/>
                      <a:pt x="4713" y="21496"/>
                      <a:pt x="4805" y="21496"/>
                    </a:cubicBezTo>
                    <a:cubicBezTo>
                      <a:pt x="4896" y="21496"/>
                      <a:pt x="4987" y="21465"/>
                      <a:pt x="5073" y="21405"/>
                    </a:cubicBezTo>
                    <a:cubicBezTo>
                      <a:pt x="5132" y="21362"/>
                      <a:pt x="5187" y="21311"/>
                      <a:pt x="5232" y="21254"/>
                    </a:cubicBezTo>
                    <a:cubicBezTo>
                      <a:pt x="5469" y="20937"/>
                      <a:pt x="5719" y="20628"/>
                      <a:pt x="5934" y="20296"/>
                    </a:cubicBezTo>
                    <a:cubicBezTo>
                      <a:pt x="6286" y="19758"/>
                      <a:pt x="6658" y="19238"/>
                      <a:pt x="7106" y="18776"/>
                    </a:cubicBezTo>
                    <a:cubicBezTo>
                      <a:pt x="7978" y="17872"/>
                      <a:pt x="8743" y="16882"/>
                      <a:pt x="9422" y="15826"/>
                    </a:cubicBezTo>
                    <a:cubicBezTo>
                      <a:pt x="9617" y="15523"/>
                      <a:pt x="9797" y="15216"/>
                      <a:pt x="9989" y="14915"/>
                    </a:cubicBezTo>
                    <a:cubicBezTo>
                      <a:pt x="10044" y="14825"/>
                      <a:pt x="10108" y="14733"/>
                      <a:pt x="10185" y="14662"/>
                    </a:cubicBezTo>
                    <a:cubicBezTo>
                      <a:pt x="10220" y="14625"/>
                      <a:pt x="10292" y="14625"/>
                      <a:pt x="10349" y="14611"/>
                    </a:cubicBezTo>
                    <a:cubicBezTo>
                      <a:pt x="10363" y="14666"/>
                      <a:pt x="10400" y="14731"/>
                      <a:pt x="10384" y="14778"/>
                    </a:cubicBezTo>
                    <a:cubicBezTo>
                      <a:pt x="10359" y="14870"/>
                      <a:pt x="10316" y="14958"/>
                      <a:pt x="10267" y="15040"/>
                    </a:cubicBezTo>
                    <a:cubicBezTo>
                      <a:pt x="10144" y="15245"/>
                      <a:pt x="10013" y="15443"/>
                      <a:pt x="9891" y="15648"/>
                    </a:cubicBezTo>
                    <a:cubicBezTo>
                      <a:pt x="9256" y="16695"/>
                      <a:pt x="8514" y="17661"/>
                      <a:pt x="7695" y="18567"/>
                    </a:cubicBezTo>
                    <a:cubicBezTo>
                      <a:pt x="7147" y="19177"/>
                      <a:pt x="6599" y="19789"/>
                      <a:pt x="6165" y="20495"/>
                    </a:cubicBezTo>
                    <a:cubicBezTo>
                      <a:pt x="6003" y="20752"/>
                      <a:pt x="5815" y="20996"/>
                      <a:pt x="5635" y="21243"/>
                    </a:cubicBezTo>
                    <a:cubicBezTo>
                      <a:pt x="5592" y="21303"/>
                      <a:pt x="5541" y="21356"/>
                      <a:pt x="5498" y="21417"/>
                    </a:cubicBezTo>
                    <a:cubicBezTo>
                      <a:pt x="5255" y="21751"/>
                      <a:pt x="5275" y="22007"/>
                      <a:pt x="5570" y="22293"/>
                    </a:cubicBezTo>
                    <a:cubicBezTo>
                      <a:pt x="5652" y="22373"/>
                      <a:pt x="5733" y="22451"/>
                      <a:pt x="5811" y="22530"/>
                    </a:cubicBezTo>
                    <a:cubicBezTo>
                      <a:pt x="6589" y="23316"/>
                      <a:pt x="7319" y="24138"/>
                      <a:pt x="7933" y="25063"/>
                    </a:cubicBezTo>
                    <a:cubicBezTo>
                      <a:pt x="7957" y="25100"/>
                      <a:pt x="8008" y="25151"/>
                      <a:pt x="8047" y="25176"/>
                    </a:cubicBezTo>
                    <a:cubicBezTo>
                      <a:pt x="8110" y="25213"/>
                      <a:pt x="8169" y="25232"/>
                      <a:pt x="8225" y="25232"/>
                    </a:cubicBezTo>
                    <a:cubicBezTo>
                      <a:pt x="8328" y="25232"/>
                      <a:pt x="8422" y="25170"/>
                      <a:pt x="8512" y="25049"/>
                    </a:cubicBezTo>
                    <a:cubicBezTo>
                      <a:pt x="8888" y="24546"/>
                      <a:pt x="9248" y="24026"/>
                      <a:pt x="9651" y="23545"/>
                    </a:cubicBezTo>
                    <a:cubicBezTo>
                      <a:pt x="10163" y="22931"/>
                      <a:pt x="10597" y="22275"/>
                      <a:pt x="10957" y="21561"/>
                    </a:cubicBezTo>
                    <a:cubicBezTo>
                      <a:pt x="11171" y="21135"/>
                      <a:pt x="11421" y="20730"/>
                      <a:pt x="11656" y="20317"/>
                    </a:cubicBezTo>
                    <a:cubicBezTo>
                      <a:pt x="11714" y="20214"/>
                      <a:pt x="11785" y="20122"/>
                      <a:pt x="11914" y="20087"/>
                    </a:cubicBezTo>
                    <a:cubicBezTo>
                      <a:pt x="11986" y="20159"/>
                      <a:pt x="11973" y="20241"/>
                      <a:pt x="11949" y="20317"/>
                    </a:cubicBezTo>
                    <a:cubicBezTo>
                      <a:pt x="11928" y="20380"/>
                      <a:pt x="11898" y="20441"/>
                      <a:pt x="11865" y="20503"/>
                    </a:cubicBezTo>
                    <a:cubicBezTo>
                      <a:pt x="11579" y="21037"/>
                      <a:pt x="11290" y="21571"/>
                      <a:pt x="11004" y="22107"/>
                    </a:cubicBezTo>
                    <a:cubicBezTo>
                      <a:pt x="10777" y="22532"/>
                      <a:pt x="10531" y="22948"/>
                      <a:pt x="10218" y="23318"/>
                    </a:cubicBezTo>
                    <a:cubicBezTo>
                      <a:pt x="9672" y="23971"/>
                      <a:pt x="9175" y="24660"/>
                      <a:pt x="8665" y="25343"/>
                    </a:cubicBezTo>
                    <a:cubicBezTo>
                      <a:pt x="8459" y="25620"/>
                      <a:pt x="8479" y="25904"/>
                      <a:pt x="8590" y="26178"/>
                    </a:cubicBezTo>
                    <a:cubicBezTo>
                      <a:pt x="8747" y="26567"/>
                      <a:pt x="8911" y="26950"/>
                      <a:pt x="8999" y="27365"/>
                    </a:cubicBezTo>
                    <a:cubicBezTo>
                      <a:pt x="9017" y="27449"/>
                      <a:pt x="9081" y="27551"/>
                      <a:pt x="9154" y="27586"/>
                    </a:cubicBezTo>
                    <a:cubicBezTo>
                      <a:pt x="9172" y="27595"/>
                      <a:pt x="9189" y="27599"/>
                      <a:pt x="9205" y="27599"/>
                    </a:cubicBezTo>
                    <a:cubicBezTo>
                      <a:pt x="9277" y="27599"/>
                      <a:pt x="9338" y="27522"/>
                      <a:pt x="9392" y="27469"/>
                    </a:cubicBezTo>
                    <a:cubicBezTo>
                      <a:pt x="9398" y="27463"/>
                      <a:pt x="9402" y="27459"/>
                      <a:pt x="9406" y="27453"/>
                    </a:cubicBezTo>
                    <a:cubicBezTo>
                      <a:pt x="9815" y="26882"/>
                      <a:pt x="10226" y="26313"/>
                      <a:pt x="10635" y="25740"/>
                    </a:cubicBezTo>
                    <a:cubicBezTo>
                      <a:pt x="10707" y="25638"/>
                      <a:pt x="10697" y="25569"/>
                      <a:pt x="10603" y="25487"/>
                    </a:cubicBezTo>
                    <a:cubicBezTo>
                      <a:pt x="10556" y="25446"/>
                      <a:pt x="10496" y="25423"/>
                      <a:pt x="10443" y="25393"/>
                    </a:cubicBezTo>
                    <a:cubicBezTo>
                      <a:pt x="10384" y="25360"/>
                      <a:pt x="10316" y="25339"/>
                      <a:pt x="10267" y="25292"/>
                    </a:cubicBezTo>
                    <a:cubicBezTo>
                      <a:pt x="10230" y="25258"/>
                      <a:pt x="10198" y="25182"/>
                      <a:pt x="10214" y="25145"/>
                    </a:cubicBezTo>
                    <a:cubicBezTo>
                      <a:pt x="10234" y="25098"/>
                      <a:pt x="10306" y="25053"/>
                      <a:pt x="10353" y="25053"/>
                    </a:cubicBezTo>
                    <a:cubicBezTo>
                      <a:pt x="10357" y="25053"/>
                      <a:pt x="10362" y="25053"/>
                      <a:pt x="10366" y="25053"/>
                    </a:cubicBezTo>
                    <a:cubicBezTo>
                      <a:pt x="10444" y="25053"/>
                      <a:pt x="10525" y="25087"/>
                      <a:pt x="10599" y="25106"/>
                    </a:cubicBezTo>
                    <a:cubicBezTo>
                      <a:pt x="10791" y="25155"/>
                      <a:pt x="10981" y="25223"/>
                      <a:pt x="11176" y="25243"/>
                    </a:cubicBezTo>
                    <a:cubicBezTo>
                      <a:pt x="11192" y="25245"/>
                      <a:pt x="11209" y="25246"/>
                      <a:pt x="11226" y="25246"/>
                    </a:cubicBezTo>
                    <a:cubicBezTo>
                      <a:pt x="11338" y="25246"/>
                      <a:pt x="11455" y="25204"/>
                      <a:pt x="11570" y="25178"/>
                    </a:cubicBezTo>
                    <a:cubicBezTo>
                      <a:pt x="11646" y="25159"/>
                      <a:pt x="11673" y="25096"/>
                      <a:pt x="11683" y="25020"/>
                    </a:cubicBezTo>
                    <a:cubicBezTo>
                      <a:pt x="11710" y="24861"/>
                      <a:pt x="11660" y="24719"/>
                      <a:pt x="11587" y="24580"/>
                    </a:cubicBezTo>
                    <a:cubicBezTo>
                      <a:pt x="11466" y="24361"/>
                      <a:pt x="11290" y="24198"/>
                      <a:pt x="11090" y="24055"/>
                    </a:cubicBezTo>
                    <a:cubicBezTo>
                      <a:pt x="10985" y="23981"/>
                      <a:pt x="10965" y="23895"/>
                      <a:pt x="11012" y="23823"/>
                    </a:cubicBezTo>
                    <a:cubicBezTo>
                      <a:pt x="11037" y="23787"/>
                      <a:pt x="11078" y="23765"/>
                      <a:pt x="11128" y="23765"/>
                    </a:cubicBezTo>
                    <a:cubicBezTo>
                      <a:pt x="11166" y="23765"/>
                      <a:pt x="11211" y="23778"/>
                      <a:pt x="11257" y="23807"/>
                    </a:cubicBezTo>
                    <a:cubicBezTo>
                      <a:pt x="11362" y="23870"/>
                      <a:pt x="11464" y="23946"/>
                      <a:pt x="11558" y="24026"/>
                    </a:cubicBezTo>
                    <a:cubicBezTo>
                      <a:pt x="11634" y="24092"/>
                      <a:pt x="11696" y="24125"/>
                      <a:pt x="11752" y="24125"/>
                    </a:cubicBezTo>
                    <a:cubicBezTo>
                      <a:pt x="11819" y="24125"/>
                      <a:pt x="11878" y="24078"/>
                      <a:pt x="11945" y="23983"/>
                    </a:cubicBezTo>
                    <a:cubicBezTo>
                      <a:pt x="12338" y="23408"/>
                      <a:pt x="12735" y="22833"/>
                      <a:pt x="13125" y="22254"/>
                    </a:cubicBezTo>
                    <a:cubicBezTo>
                      <a:pt x="13438" y="21794"/>
                      <a:pt x="13749" y="21333"/>
                      <a:pt x="14050" y="20865"/>
                    </a:cubicBezTo>
                    <a:cubicBezTo>
                      <a:pt x="14535" y="20110"/>
                      <a:pt x="15014" y="19357"/>
                      <a:pt x="15486" y="18594"/>
                    </a:cubicBezTo>
                    <a:cubicBezTo>
                      <a:pt x="15670" y="18295"/>
                      <a:pt x="15851" y="17990"/>
                      <a:pt x="15990" y="17669"/>
                    </a:cubicBezTo>
                    <a:cubicBezTo>
                      <a:pt x="16282" y="17008"/>
                      <a:pt x="16540" y="16335"/>
                      <a:pt x="16818" y="15670"/>
                    </a:cubicBezTo>
                    <a:cubicBezTo>
                      <a:pt x="16929" y="15410"/>
                      <a:pt x="16921" y="15343"/>
                      <a:pt x="16597" y="15316"/>
                    </a:cubicBezTo>
                    <a:cubicBezTo>
                      <a:pt x="16495" y="15306"/>
                      <a:pt x="16395" y="15290"/>
                      <a:pt x="16337" y="15179"/>
                    </a:cubicBezTo>
                    <a:cubicBezTo>
                      <a:pt x="16376" y="15085"/>
                      <a:pt x="16446" y="15034"/>
                      <a:pt x="16542" y="15024"/>
                    </a:cubicBezTo>
                    <a:cubicBezTo>
                      <a:pt x="16679" y="15012"/>
                      <a:pt x="16814" y="15009"/>
                      <a:pt x="16949" y="14993"/>
                    </a:cubicBezTo>
                    <a:cubicBezTo>
                      <a:pt x="17123" y="14973"/>
                      <a:pt x="17303" y="14964"/>
                      <a:pt x="17469" y="14917"/>
                    </a:cubicBezTo>
                    <a:cubicBezTo>
                      <a:pt x="17698" y="14848"/>
                      <a:pt x="17821" y="14668"/>
                      <a:pt x="17653" y="14418"/>
                    </a:cubicBezTo>
                    <a:cubicBezTo>
                      <a:pt x="17500" y="14193"/>
                      <a:pt x="17268" y="14089"/>
                      <a:pt x="17021" y="14019"/>
                    </a:cubicBezTo>
                    <a:cubicBezTo>
                      <a:pt x="16896" y="13982"/>
                      <a:pt x="16765" y="13968"/>
                      <a:pt x="16642" y="13927"/>
                    </a:cubicBezTo>
                    <a:cubicBezTo>
                      <a:pt x="16597" y="13911"/>
                      <a:pt x="16546" y="13835"/>
                      <a:pt x="16550" y="13792"/>
                    </a:cubicBezTo>
                    <a:cubicBezTo>
                      <a:pt x="16556" y="13747"/>
                      <a:pt x="16620" y="13690"/>
                      <a:pt x="16671" y="13676"/>
                    </a:cubicBezTo>
                    <a:cubicBezTo>
                      <a:pt x="16698" y="13669"/>
                      <a:pt x="16727" y="13666"/>
                      <a:pt x="16758" y="13666"/>
                    </a:cubicBezTo>
                    <a:cubicBezTo>
                      <a:pt x="16801" y="13666"/>
                      <a:pt x="16847" y="13672"/>
                      <a:pt x="16888" y="13682"/>
                    </a:cubicBezTo>
                    <a:cubicBezTo>
                      <a:pt x="17049" y="13714"/>
                      <a:pt x="17207" y="13755"/>
                      <a:pt x="17369" y="13792"/>
                    </a:cubicBezTo>
                    <a:cubicBezTo>
                      <a:pt x="17415" y="13802"/>
                      <a:pt x="17456" y="13808"/>
                      <a:pt x="17493" y="13808"/>
                    </a:cubicBezTo>
                    <a:cubicBezTo>
                      <a:pt x="17618" y="13808"/>
                      <a:pt x="17696" y="13747"/>
                      <a:pt x="17766" y="13610"/>
                    </a:cubicBezTo>
                    <a:cubicBezTo>
                      <a:pt x="17817" y="13508"/>
                      <a:pt x="17868" y="13408"/>
                      <a:pt x="17919" y="13305"/>
                    </a:cubicBezTo>
                    <a:cubicBezTo>
                      <a:pt x="18275" y="12569"/>
                      <a:pt x="18643" y="11840"/>
                      <a:pt x="18981" y="11096"/>
                    </a:cubicBezTo>
                    <a:cubicBezTo>
                      <a:pt x="19335" y="10314"/>
                      <a:pt x="19525" y="9490"/>
                      <a:pt x="19545" y="8622"/>
                    </a:cubicBezTo>
                    <a:cubicBezTo>
                      <a:pt x="19556" y="8207"/>
                      <a:pt x="19605" y="7783"/>
                      <a:pt x="19680" y="7374"/>
                    </a:cubicBezTo>
                    <a:cubicBezTo>
                      <a:pt x="19803" y="6713"/>
                      <a:pt x="19840" y="6048"/>
                      <a:pt x="19785" y="5375"/>
                    </a:cubicBezTo>
                    <a:cubicBezTo>
                      <a:pt x="19766" y="5150"/>
                      <a:pt x="19725" y="5087"/>
                      <a:pt x="19534" y="5087"/>
                    </a:cubicBezTo>
                    <a:cubicBezTo>
                      <a:pt x="19515" y="5087"/>
                      <a:pt x="19495" y="5088"/>
                      <a:pt x="19474" y="5089"/>
                    </a:cubicBezTo>
                    <a:cubicBezTo>
                      <a:pt x="19466" y="5089"/>
                      <a:pt x="19459" y="5089"/>
                      <a:pt x="19451" y="5089"/>
                    </a:cubicBezTo>
                    <a:cubicBezTo>
                      <a:pt x="19385" y="5089"/>
                      <a:pt x="19336" y="5071"/>
                      <a:pt x="19308" y="5005"/>
                    </a:cubicBezTo>
                    <a:cubicBezTo>
                      <a:pt x="19277" y="4929"/>
                      <a:pt x="19312" y="4866"/>
                      <a:pt x="19370" y="4825"/>
                    </a:cubicBezTo>
                    <a:cubicBezTo>
                      <a:pt x="19447" y="4770"/>
                      <a:pt x="19537" y="4733"/>
                      <a:pt x="19615" y="4673"/>
                    </a:cubicBezTo>
                    <a:cubicBezTo>
                      <a:pt x="19740" y="4581"/>
                      <a:pt x="19875" y="4489"/>
                      <a:pt x="19979" y="4375"/>
                    </a:cubicBezTo>
                    <a:cubicBezTo>
                      <a:pt x="20116" y="4227"/>
                      <a:pt x="20081" y="4080"/>
                      <a:pt x="19914" y="3978"/>
                    </a:cubicBezTo>
                    <a:cubicBezTo>
                      <a:pt x="19802" y="3911"/>
                      <a:pt x="19683" y="3882"/>
                      <a:pt x="19560" y="3882"/>
                    </a:cubicBezTo>
                    <a:cubicBezTo>
                      <a:pt x="19503" y="3882"/>
                      <a:pt x="19445" y="3888"/>
                      <a:pt x="19386" y="3900"/>
                    </a:cubicBezTo>
                    <a:cubicBezTo>
                      <a:pt x="19288" y="3916"/>
                      <a:pt x="19189" y="3947"/>
                      <a:pt x="19089" y="3976"/>
                    </a:cubicBezTo>
                    <a:cubicBezTo>
                      <a:pt x="19077" y="3980"/>
                      <a:pt x="19064" y="3981"/>
                      <a:pt x="19051" y="3981"/>
                    </a:cubicBezTo>
                    <a:cubicBezTo>
                      <a:pt x="19002" y="3981"/>
                      <a:pt x="18956" y="3954"/>
                      <a:pt x="18932" y="3910"/>
                    </a:cubicBezTo>
                    <a:cubicBezTo>
                      <a:pt x="18895" y="3845"/>
                      <a:pt x="18911" y="3783"/>
                      <a:pt x="18971" y="3743"/>
                    </a:cubicBezTo>
                    <a:cubicBezTo>
                      <a:pt x="19048" y="3689"/>
                      <a:pt x="19130" y="3638"/>
                      <a:pt x="19216" y="3593"/>
                    </a:cubicBezTo>
                    <a:cubicBezTo>
                      <a:pt x="19310" y="3544"/>
                      <a:pt x="19345" y="3487"/>
                      <a:pt x="19322" y="3374"/>
                    </a:cubicBezTo>
                    <a:cubicBezTo>
                      <a:pt x="19251" y="3041"/>
                      <a:pt x="19144" y="2718"/>
                      <a:pt x="18975" y="2421"/>
                    </a:cubicBezTo>
                    <a:cubicBezTo>
                      <a:pt x="18850" y="2202"/>
                      <a:pt x="18686" y="2014"/>
                      <a:pt x="18471" y="1879"/>
                    </a:cubicBezTo>
                    <a:cubicBezTo>
                      <a:pt x="18428" y="1850"/>
                      <a:pt x="18381" y="1826"/>
                      <a:pt x="18336" y="1813"/>
                    </a:cubicBezTo>
                    <a:cubicBezTo>
                      <a:pt x="18314" y="1806"/>
                      <a:pt x="18294" y="1803"/>
                      <a:pt x="18276" y="1803"/>
                    </a:cubicBezTo>
                    <a:cubicBezTo>
                      <a:pt x="18219" y="1803"/>
                      <a:pt x="18183" y="1838"/>
                      <a:pt x="18179" y="1911"/>
                    </a:cubicBezTo>
                    <a:cubicBezTo>
                      <a:pt x="18175" y="1999"/>
                      <a:pt x="18189" y="2096"/>
                      <a:pt x="18226" y="2171"/>
                    </a:cubicBezTo>
                    <a:cubicBezTo>
                      <a:pt x="18522" y="2799"/>
                      <a:pt x="18635" y="3450"/>
                      <a:pt x="18492" y="4139"/>
                    </a:cubicBezTo>
                    <a:cubicBezTo>
                      <a:pt x="18418" y="4489"/>
                      <a:pt x="18402" y="4847"/>
                      <a:pt x="18449" y="5205"/>
                    </a:cubicBezTo>
                    <a:cubicBezTo>
                      <a:pt x="18504" y="5649"/>
                      <a:pt x="18451" y="6081"/>
                      <a:pt x="18291" y="6494"/>
                    </a:cubicBezTo>
                    <a:cubicBezTo>
                      <a:pt x="18111" y="6973"/>
                      <a:pt x="17917" y="7444"/>
                      <a:pt x="17729" y="7920"/>
                    </a:cubicBezTo>
                    <a:cubicBezTo>
                      <a:pt x="17712" y="7961"/>
                      <a:pt x="17696" y="8008"/>
                      <a:pt x="17665" y="8037"/>
                    </a:cubicBezTo>
                    <a:cubicBezTo>
                      <a:pt x="17622" y="8076"/>
                      <a:pt x="17565" y="8098"/>
                      <a:pt x="17514" y="8127"/>
                    </a:cubicBezTo>
                    <a:cubicBezTo>
                      <a:pt x="17487" y="8076"/>
                      <a:pt x="17446" y="8029"/>
                      <a:pt x="17432" y="7974"/>
                    </a:cubicBezTo>
                    <a:cubicBezTo>
                      <a:pt x="17422" y="7933"/>
                      <a:pt x="17432" y="7881"/>
                      <a:pt x="17446" y="7839"/>
                    </a:cubicBezTo>
                    <a:cubicBezTo>
                      <a:pt x="17479" y="7720"/>
                      <a:pt x="17518" y="7605"/>
                      <a:pt x="17561" y="7491"/>
                    </a:cubicBezTo>
                    <a:cubicBezTo>
                      <a:pt x="17686" y="7165"/>
                      <a:pt x="17819" y="6842"/>
                      <a:pt x="17943" y="6519"/>
                    </a:cubicBezTo>
                    <a:cubicBezTo>
                      <a:pt x="18093" y="6140"/>
                      <a:pt x="18187" y="5748"/>
                      <a:pt x="18136" y="5336"/>
                    </a:cubicBezTo>
                    <a:cubicBezTo>
                      <a:pt x="18076" y="4866"/>
                      <a:pt x="18113" y="4401"/>
                      <a:pt x="18205" y="3937"/>
                    </a:cubicBezTo>
                    <a:cubicBezTo>
                      <a:pt x="18277" y="3583"/>
                      <a:pt x="18265" y="3215"/>
                      <a:pt x="18158" y="2867"/>
                    </a:cubicBezTo>
                    <a:cubicBezTo>
                      <a:pt x="18097" y="2656"/>
                      <a:pt x="18031" y="2443"/>
                      <a:pt x="17933" y="2249"/>
                    </a:cubicBezTo>
                    <a:cubicBezTo>
                      <a:pt x="17737" y="1860"/>
                      <a:pt x="17520" y="1482"/>
                      <a:pt x="17307" y="1099"/>
                    </a:cubicBezTo>
                    <a:cubicBezTo>
                      <a:pt x="17217" y="936"/>
                      <a:pt x="17064" y="848"/>
                      <a:pt x="16898" y="786"/>
                    </a:cubicBezTo>
                    <a:cubicBezTo>
                      <a:pt x="16875" y="778"/>
                      <a:pt x="16853" y="774"/>
                      <a:pt x="16832" y="774"/>
                    </a:cubicBezTo>
                    <a:cubicBezTo>
                      <a:pt x="16747" y="774"/>
                      <a:pt x="16686" y="838"/>
                      <a:pt x="16700" y="933"/>
                    </a:cubicBezTo>
                    <a:cubicBezTo>
                      <a:pt x="16734" y="1212"/>
                      <a:pt x="16663" y="1476"/>
                      <a:pt x="16567" y="1731"/>
                    </a:cubicBezTo>
                    <a:cubicBezTo>
                      <a:pt x="16448" y="2044"/>
                      <a:pt x="16317" y="2351"/>
                      <a:pt x="16200" y="2666"/>
                    </a:cubicBezTo>
                    <a:cubicBezTo>
                      <a:pt x="16061" y="3037"/>
                      <a:pt x="15926" y="3413"/>
                      <a:pt x="15801" y="3788"/>
                    </a:cubicBezTo>
                    <a:cubicBezTo>
                      <a:pt x="15597" y="4401"/>
                      <a:pt x="15417" y="5021"/>
                      <a:pt x="15196" y="5629"/>
                    </a:cubicBezTo>
                    <a:cubicBezTo>
                      <a:pt x="14987" y="6198"/>
                      <a:pt x="14752" y="6758"/>
                      <a:pt x="14500" y="7311"/>
                    </a:cubicBezTo>
                    <a:cubicBezTo>
                      <a:pt x="14302" y="7742"/>
                      <a:pt x="14060" y="8156"/>
                      <a:pt x="13835" y="8571"/>
                    </a:cubicBezTo>
                    <a:cubicBezTo>
                      <a:pt x="13798" y="8636"/>
                      <a:pt x="13747" y="8692"/>
                      <a:pt x="13696" y="8743"/>
                    </a:cubicBezTo>
                    <a:cubicBezTo>
                      <a:pt x="13665" y="8772"/>
                      <a:pt x="13629" y="8789"/>
                      <a:pt x="13592" y="8789"/>
                    </a:cubicBezTo>
                    <a:cubicBezTo>
                      <a:pt x="13565" y="8789"/>
                      <a:pt x="13537" y="8780"/>
                      <a:pt x="13510" y="8761"/>
                    </a:cubicBezTo>
                    <a:cubicBezTo>
                      <a:pt x="13440" y="8708"/>
                      <a:pt x="13440" y="8632"/>
                      <a:pt x="13481" y="8565"/>
                    </a:cubicBezTo>
                    <a:cubicBezTo>
                      <a:pt x="13510" y="8516"/>
                      <a:pt x="13551" y="8475"/>
                      <a:pt x="13584" y="8432"/>
                    </a:cubicBezTo>
                    <a:cubicBezTo>
                      <a:pt x="13635" y="8362"/>
                      <a:pt x="13692" y="8299"/>
                      <a:pt x="13729" y="8221"/>
                    </a:cubicBezTo>
                    <a:cubicBezTo>
                      <a:pt x="14199" y="7319"/>
                      <a:pt x="14555" y="6365"/>
                      <a:pt x="14934" y="5426"/>
                    </a:cubicBezTo>
                    <a:cubicBezTo>
                      <a:pt x="15085" y="5052"/>
                      <a:pt x="15190" y="4663"/>
                      <a:pt x="15312" y="4279"/>
                    </a:cubicBezTo>
                    <a:cubicBezTo>
                      <a:pt x="15495" y="3706"/>
                      <a:pt x="15636" y="3119"/>
                      <a:pt x="15885" y="2566"/>
                    </a:cubicBezTo>
                    <a:cubicBezTo>
                      <a:pt x="16010" y="2288"/>
                      <a:pt x="16123" y="2004"/>
                      <a:pt x="16235" y="1717"/>
                    </a:cubicBezTo>
                    <a:cubicBezTo>
                      <a:pt x="16290" y="1582"/>
                      <a:pt x="16337" y="1441"/>
                      <a:pt x="16372" y="1298"/>
                    </a:cubicBezTo>
                    <a:cubicBezTo>
                      <a:pt x="16456" y="940"/>
                      <a:pt x="16301" y="618"/>
                      <a:pt x="15973" y="447"/>
                    </a:cubicBezTo>
                    <a:cubicBezTo>
                      <a:pt x="15773" y="342"/>
                      <a:pt x="15570" y="292"/>
                      <a:pt x="15365" y="292"/>
                    </a:cubicBezTo>
                    <a:cubicBezTo>
                      <a:pt x="15213" y="292"/>
                      <a:pt x="15059" y="320"/>
                      <a:pt x="14903" y="373"/>
                    </a:cubicBezTo>
                    <a:cubicBezTo>
                      <a:pt x="14433" y="535"/>
                      <a:pt x="14024" y="794"/>
                      <a:pt x="13668" y="1138"/>
                    </a:cubicBezTo>
                    <a:cubicBezTo>
                      <a:pt x="13234" y="1553"/>
                      <a:pt x="12841" y="2010"/>
                      <a:pt x="12555" y="2548"/>
                    </a:cubicBezTo>
                    <a:cubicBezTo>
                      <a:pt x="12385" y="2867"/>
                      <a:pt x="12215" y="3188"/>
                      <a:pt x="12029" y="3497"/>
                    </a:cubicBezTo>
                    <a:cubicBezTo>
                      <a:pt x="11763" y="3941"/>
                      <a:pt x="11478" y="4373"/>
                      <a:pt x="11200" y="4804"/>
                    </a:cubicBezTo>
                    <a:cubicBezTo>
                      <a:pt x="11094" y="4972"/>
                      <a:pt x="10977" y="5132"/>
                      <a:pt x="10865" y="5295"/>
                    </a:cubicBezTo>
                    <a:cubicBezTo>
                      <a:pt x="10832" y="5342"/>
                      <a:pt x="10797" y="5384"/>
                      <a:pt x="10743" y="5384"/>
                    </a:cubicBezTo>
                    <a:cubicBezTo>
                      <a:pt x="10729" y="5384"/>
                      <a:pt x="10714" y="5382"/>
                      <a:pt x="10697" y="5375"/>
                    </a:cubicBezTo>
                    <a:cubicBezTo>
                      <a:pt x="10611" y="5342"/>
                      <a:pt x="10619" y="5269"/>
                      <a:pt x="10642" y="5201"/>
                    </a:cubicBezTo>
                    <a:cubicBezTo>
                      <a:pt x="10678" y="5101"/>
                      <a:pt x="10717" y="4997"/>
                      <a:pt x="10770" y="4907"/>
                    </a:cubicBezTo>
                    <a:cubicBezTo>
                      <a:pt x="11059" y="4450"/>
                      <a:pt x="11358" y="3996"/>
                      <a:pt x="11652" y="3542"/>
                    </a:cubicBezTo>
                    <a:cubicBezTo>
                      <a:pt x="11703" y="3462"/>
                      <a:pt x="11750" y="3382"/>
                      <a:pt x="11795" y="3301"/>
                    </a:cubicBezTo>
                    <a:cubicBezTo>
                      <a:pt x="11996" y="2932"/>
                      <a:pt x="12174" y="2550"/>
                      <a:pt x="12395" y="2194"/>
                    </a:cubicBezTo>
                    <a:cubicBezTo>
                      <a:pt x="12908" y="1361"/>
                      <a:pt x="13565" y="665"/>
                      <a:pt x="14453" y="217"/>
                    </a:cubicBezTo>
                    <a:cubicBezTo>
                      <a:pt x="14496" y="195"/>
                      <a:pt x="14535" y="166"/>
                      <a:pt x="14570" y="140"/>
                    </a:cubicBezTo>
                    <a:cubicBezTo>
                      <a:pt x="14545" y="37"/>
                      <a:pt x="14484" y="0"/>
                      <a:pt x="14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9"/>
              <p:cNvSpPr/>
              <p:nvPr/>
            </p:nvSpPr>
            <p:spPr>
              <a:xfrm>
                <a:off x="4967150" y="3382750"/>
                <a:ext cx="234225" cy="218225"/>
              </a:xfrm>
              <a:custGeom>
                <a:rect b="b" l="l" r="r" t="t"/>
                <a:pathLst>
                  <a:path extrusionOk="0" h="8729" w="9369">
                    <a:moveTo>
                      <a:pt x="1125" y="0"/>
                    </a:moveTo>
                    <a:cubicBezTo>
                      <a:pt x="905" y="0"/>
                      <a:pt x="689" y="36"/>
                      <a:pt x="475" y="106"/>
                    </a:cubicBezTo>
                    <a:cubicBezTo>
                      <a:pt x="151" y="211"/>
                      <a:pt x="0" y="407"/>
                      <a:pt x="4" y="747"/>
                    </a:cubicBezTo>
                    <a:cubicBezTo>
                      <a:pt x="6" y="906"/>
                      <a:pt x="29" y="1064"/>
                      <a:pt x="70" y="1217"/>
                    </a:cubicBezTo>
                    <a:cubicBezTo>
                      <a:pt x="219" y="1745"/>
                      <a:pt x="436" y="2244"/>
                      <a:pt x="804" y="2909"/>
                    </a:cubicBezTo>
                    <a:cubicBezTo>
                      <a:pt x="923" y="3094"/>
                      <a:pt x="1140" y="3466"/>
                      <a:pt x="1385" y="3820"/>
                    </a:cubicBezTo>
                    <a:cubicBezTo>
                      <a:pt x="1989" y="4685"/>
                      <a:pt x="2680" y="5479"/>
                      <a:pt x="3451" y="6205"/>
                    </a:cubicBezTo>
                    <a:cubicBezTo>
                      <a:pt x="4331" y="7036"/>
                      <a:pt x="5303" y="7738"/>
                      <a:pt x="6406" y="8243"/>
                    </a:cubicBezTo>
                    <a:cubicBezTo>
                      <a:pt x="6942" y="8491"/>
                      <a:pt x="7504" y="8671"/>
                      <a:pt x="8098" y="8722"/>
                    </a:cubicBezTo>
                    <a:cubicBezTo>
                      <a:pt x="8154" y="8726"/>
                      <a:pt x="8209" y="8729"/>
                      <a:pt x="8263" y="8729"/>
                    </a:cubicBezTo>
                    <a:cubicBezTo>
                      <a:pt x="8504" y="8729"/>
                      <a:pt x="8732" y="8681"/>
                      <a:pt x="8951" y="8556"/>
                    </a:cubicBezTo>
                    <a:cubicBezTo>
                      <a:pt x="9172" y="8433"/>
                      <a:pt x="9303" y="8262"/>
                      <a:pt x="9336" y="8010"/>
                    </a:cubicBezTo>
                    <a:cubicBezTo>
                      <a:pt x="9368" y="7764"/>
                      <a:pt x="9329" y="7525"/>
                      <a:pt x="9266" y="7288"/>
                    </a:cubicBezTo>
                    <a:cubicBezTo>
                      <a:pt x="9100" y="6660"/>
                      <a:pt x="8789" y="6101"/>
                      <a:pt x="8446" y="5555"/>
                    </a:cubicBezTo>
                    <a:cubicBezTo>
                      <a:pt x="7987" y="4835"/>
                      <a:pt x="7455" y="4178"/>
                      <a:pt x="6882" y="3544"/>
                    </a:cubicBezTo>
                    <a:cubicBezTo>
                      <a:pt x="5839" y="2382"/>
                      <a:pt x="4671" y="1381"/>
                      <a:pt x="3267" y="673"/>
                    </a:cubicBezTo>
                    <a:cubicBezTo>
                      <a:pt x="2676" y="375"/>
                      <a:pt x="2077" y="117"/>
                      <a:pt x="1412" y="21"/>
                    </a:cubicBezTo>
                    <a:cubicBezTo>
                      <a:pt x="1315" y="7"/>
                      <a:pt x="1219" y="0"/>
                      <a:pt x="11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9"/>
              <p:cNvSpPr/>
              <p:nvPr/>
            </p:nvSpPr>
            <p:spPr>
              <a:xfrm>
                <a:off x="5358875" y="2852325"/>
                <a:ext cx="74700" cy="48675"/>
              </a:xfrm>
              <a:custGeom>
                <a:rect b="b" l="l" r="r" t="t"/>
                <a:pathLst>
                  <a:path extrusionOk="0" h="1947" w="2988">
                    <a:moveTo>
                      <a:pt x="1653" y="0"/>
                    </a:moveTo>
                    <a:cubicBezTo>
                      <a:pt x="1563" y="0"/>
                      <a:pt x="1484" y="34"/>
                      <a:pt x="1408" y="101"/>
                    </a:cubicBezTo>
                    <a:cubicBezTo>
                      <a:pt x="1138" y="336"/>
                      <a:pt x="821" y="465"/>
                      <a:pt x="461" y="475"/>
                    </a:cubicBezTo>
                    <a:cubicBezTo>
                      <a:pt x="385" y="478"/>
                      <a:pt x="314" y="496"/>
                      <a:pt x="240" y="508"/>
                    </a:cubicBezTo>
                    <a:cubicBezTo>
                      <a:pt x="123" y="619"/>
                      <a:pt x="27" y="735"/>
                      <a:pt x="15" y="897"/>
                    </a:cubicBezTo>
                    <a:cubicBezTo>
                      <a:pt x="1" y="1036"/>
                      <a:pt x="101" y="1118"/>
                      <a:pt x="211" y="1167"/>
                    </a:cubicBezTo>
                    <a:cubicBezTo>
                      <a:pt x="510" y="1304"/>
                      <a:pt x="815" y="1429"/>
                      <a:pt x="1120" y="1554"/>
                    </a:cubicBezTo>
                    <a:cubicBezTo>
                      <a:pt x="1163" y="1571"/>
                      <a:pt x="1214" y="1578"/>
                      <a:pt x="1263" y="1578"/>
                    </a:cubicBezTo>
                    <a:cubicBezTo>
                      <a:pt x="1277" y="1578"/>
                      <a:pt x="1291" y="1577"/>
                      <a:pt x="1304" y="1576"/>
                    </a:cubicBezTo>
                    <a:cubicBezTo>
                      <a:pt x="1320" y="1576"/>
                      <a:pt x="1335" y="1575"/>
                      <a:pt x="1351" y="1575"/>
                    </a:cubicBezTo>
                    <a:cubicBezTo>
                      <a:pt x="1612" y="1575"/>
                      <a:pt x="1851" y="1657"/>
                      <a:pt x="2067" y="1816"/>
                    </a:cubicBezTo>
                    <a:cubicBezTo>
                      <a:pt x="2135" y="1863"/>
                      <a:pt x="2212" y="1904"/>
                      <a:pt x="2292" y="1930"/>
                    </a:cubicBezTo>
                    <a:cubicBezTo>
                      <a:pt x="2324" y="1941"/>
                      <a:pt x="2354" y="1946"/>
                      <a:pt x="2383" y="1946"/>
                    </a:cubicBezTo>
                    <a:cubicBezTo>
                      <a:pt x="2462" y="1946"/>
                      <a:pt x="2526" y="1904"/>
                      <a:pt x="2560" y="1820"/>
                    </a:cubicBezTo>
                    <a:cubicBezTo>
                      <a:pt x="2687" y="1523"/>
                      <a:pt x="2812" y="1224"/>
                      <a:pt x="2914" y="917"/>
                    </a:cubicBezTo>
                    <a:cubicBezTo>
                      <a:pt x="2988" y="694"/>
                      <a:pt x="2926" y="570"/>
                      <a:pt x="2730" y="439"/>
                    </a:cubicBezTo>
                    <a:cubicBezTo>
                      <a:pt x="2433" y="244"/>
                      <a:pt x="2112" y="107"/>
                      <a:pt x="1768" y="17"/>
                    </a:cubicBezTo>
                    <a:cubicBezTo>
                      <a:pt x="1728" y="6"/>
                      <a:pt x="1689" y="0"/>
                      <a:pt x="16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9"/>
              <p:cNvSpPr/>
              <p:nvPr/>
            </p:nvSpPr>
            <p:spPr>
              <a:xfrm>
                <a:off x="4957575" y="2844525"/>
                <a:ext cx="535950" cy="764075"/>
              </a:xfrm>
              <a:custGeom>
                <a:rect b="b" l="l" r="r" t="t"/>
                <a:pathLst>
                  <a:path extrusionOk="0" h="30563" w="21438">
                    <a:moveTo>
                      <a:pt x="17705" y="312"/>
                    </a:moveTo>
                    <a:cubicBezTo>
                      <a:pt x="17741" y="312"/>
                      <a:pt x="17780" y="318"/>
                      <a:pt x="17820" y="329"/>
                    </a:cubicBezTo>
                    <a:cubicBezTo>
                      <a:pt x="18164" y="419"/>
                      <a:pt x="18485" y="556"/>
                      <a:pt x="18782" y="751"/>
                    </a:cubicBezTo>
                    <a:cubicBezTo>
                      <a:pt x="18978" y="882"/>
                      <a:pt x="19040" y="1006"/>
                      <a:pt x="18966" y="1229"/>
                    </a:cubicBezTo>
                    <a:cubicBezTo>
                      <a:pt x="18864" y="1536"/>
                      <a:pt x="18739" y="1835"/>
                      <a:pt x="18612" y="2132"/>
                    </a:cubicBezTo>
                    <a:cubicBezTo>
                      <a:pt x="18578" y="2216"/>
                      <a:pt x="18514" y="2258"/>
                      <a:pt x="18435" y="2258"/>
                    </a:cubicBezTo>
                    <a:cubicBezTo>
                      <a:pt x="18406" y="2258"/>
                      <a:pt x="18376" y="2253"/>
                      <a:pt x="18344" y="2242"/>
                    </a:cubicBezTo>
                    <a:cubicBezTo>
                      <a:pt x="18264" y="2216"/>
                      <a:pt x="18187" y="2175"/>
                      <a:pt x="18119" y="2128"/>
                    </a:cubicBezTo>
                    <a:cubicBezTo>
                      <a:pt x="17903" y="1969"/>
                      <a:pt x="17664" y="1887"/>
                      <a:pt x="17403" y="1887"/>
                    </a:cubicBezTo>
                    <a:cubicBezTo>
                      <a:pt x="17387" y="1887"/>
                      <a:pt x="17372" y="1888"/>
                      <a:pt x="17356" y="1888"/>
                    </a:cubicBezTo>
                    <a:cubicBezTo>
                      <a:pt x="17343" y="1889"/>
                      <a:pt x="17329" y="1890"/>
                      <a:pt x="17315" y="1890"/>
                    </a:cubicBezTo>
                    <a:cubicBezTo>
                      <a:pt x="17266" y="1890"/>
                      <a:pt x="17215" y="1883"/>
                      <a:pt x="17172" y="1866"/>
                    </a:cubicBezTo>
                    <a:cubicBezTo>
                      <a:pt x="16867" y="1741"/>
                      <a:pt x="16562" y="1616"/>
                      <a:pt x="16263" y="1479"/>
                    </a:cubicBezTo>
                    <a:cubicBezTo>
                      <a:pt x="16153" y="1430"/>
                      <a:pt x="16053" y="1348"/>
                      <a:pt x="16067" y="1209"/>
                    </a:cubicBezTo>
                    <a:cubicBezTo>
                      <a:pt x="16079" y="1047"/>
                      <a:pt x="16175" y="931"/>
                      <a:pt x="16292" y="820"/>
                    </a:cubicBezTo>
                    <a:cubicBezTo>
                      <a:pt x="16366" y="808"/>
                      <a:pt x="16437" y="790"/>
                      <a:pt x="16513" y="787"/>
                    </a:cubicBezTo>
                    <a:cubicBezTo>
                      <a:pt x="16873" y="777"/>
                      <a:pt x="17190" y="648"/>
                      <a:pt x="17460" y="413"/>
                    </a:cubicBezTo>
                    <a:cubicBezTo>
                      <a:pt x="17536" y="346"/>
                      <a:pt x="17615" y="312"/>
                      <a:pt x="17705" y="312"/>
                    </a:cubicBezTo>
                    <a:close/>
                    <a:moveTo>
                      <a:pt x="15397" y="1636"/>
                    </a:moveTo>
                    <a:cubicBezTo>
                      <a:pt x="15478" y="1636"/>
                      <a:pt x="15539" y="1673"/>
                      <a:pt x="15564" y="1776"/>
                    </a:cubicBezTo>
                    <a:cubicBezTo>
                      <a:pt x="15529" y="1802"/>
                      <a:pt x="15490" y="1831"/>
                      <a:pt x="15447" y="1853"/>
                    </a:cubicBezTo>
                    <a:cubicBezTo>
                      <a:pt x="14559" y="2301"/>
                      <a:pt x="13902" y="2997"/>
                      <a:pt x="13389" y="3830"/>
                    </a:cubicBezTo>
                    <a:cubicBezTo>
                      <a:pt x="13168" y="4186"/>
                      <a:pt x="12990" y="4568"/>
                      <a:pt x="12789" y="4937"/>
                    </a:cubicBezTo>
                    <a:cubicBezTo>
                      <a:pt x="12744" y="5018"/>
                      <a:pt x="12697" y="5098"/>
                      <a:pt x="12646" y="5178"/>
                    </a:cubicBezTo>
                    <a:cubicBezTo>
                      <a:pt x="12352" y="5632"/>
                      <a:pt x="12053" y="6086"/>
                      <a:pt x="11764" y="6543"/>
                    </a:cubicBezTo>
                    <a:cubicBezTo>
                      <a:pt x="11711" y="6633"/>
                      <a:pt x="11672" y="6737"/>
                      <a:pt x="11636" y="6837"/>
                    </a:cubicBezTo>
                    <a:cubicBezTo>
                      <a:pt x="11613" y="6905"/>
                      <a:pt x="11605" y="6978"/>
                      <a:pt x="11691" y="7011"/>
                    </a:cubicBezTo>
                    <a:cubicBezTo>
                      <a:pt x="11708" y="7018"/>
                      <a:pt x="11723" y="7020"/>
                      <a:pt x="11737" y="7020"/>
                    </a:cubicBezTo>
                    <a:cubicBezTo>
                      <a:pt x="11791" y="7020"/>
                      <a:pt x="11826" y="6978"/>
                      <a:pt x="11859" y="6931"/>
                    </a:cubicBezTo>
                    <a:cubicBezTo>
                      <a:pt x="11971" y="6768"/>
                      <a:pt x="12088" y="6608"/>
                      <a:pt x="12194" y="6440"/>
                    </a:cubicBezTo>
                    <a:cubicBezTo>
                      <a:pt x="12472" y="6009"/>
                      <a:pt x="12757" y="5577"/>
                      <a:pt x="13023" y="5133"/>
                    </a:cubicBezTo>
                    <a:cubicBezTo>
                      <a:pt x="13209" y="4824"/>
                      <a:pt x="13379" y="4503"/>
                      <a:pt x="13549" y="4184"/>
                    </a:cubicBezTo>
                    <a:cubicBezTo>
                      <a:pt x="13835" y="3646"/>
                      <a:pt x="14228" y="3189"/>
                      <a:pt x="14662" y="2774"/>
                    </a:cubicBezTo>
                    <a:cubicBezTo>
                      <a:pt x="15018" y="2430"/>
                      <a:pt x="15427" y="2171"/>
                      <a:pt x="15897" y="2009"/>
                    </a:cubicBezTo>
                    <a:cubicBezTo>
                      <a:pt x="16053" y="1956"/>
                      <a:pt x="16207" y="1928"/>
                      <a:pt x="16359" y="1928"/>
                    </a:cubicBezTo>
                    <a:cubicBezTo>
                      <a:pt x="16564" y="1928"/>
                      <a:pt x="16767" y="1978"/>
                      <a:pt x="16967" y="2083"/>
                    </a:cubicBezTo>
                    <a:cubicBezTo>
                      <a:pt x="17295" y="2254"/>
                      <a:pt x="17450" y="2576"/>
                      <a:pt x="17366" y="2934"/>
                    </a:cubicBezTo>
                    <a:cubicBezTo>
                      <a:pt x="17331" y="3077"/>
                      <a:pt x="17284" y="3218"/>
                      <a:pt x="17229" y="3353"/>
                    </a:cubicBezTo>
                    <a:cubicBezTo>
                      <a:pt x="17117" y="3640"/>
                      <a:pt x="17004" y="3924"/>
                      <a:pt x="16879" y="4202"/>
                    </a:cubicBezTo>
                    <a:cubicBezTo>
                      <a:pt x="16630" y="4755"/>
                      <a:pt x="16489" y="5342"/>
                      <a:pt x="16306" y="5915"/>
                    </a:cubicBezTo>
                    <a:cubicBezTo>
                      <a:pt x="16184" y="6299"/>
                      <a:pt x="16079" y="6688"/>
                      <a:pt x="15928" y="7062"/>
                    </a:cubicBezTo>
                    <a:cubicBezTo>
                      <a:pt x="15549" y="8001"/>
                      <a:pt x="15193" y="8955"/>
                      <a:pt x="14723" y="9857"/>
                    </a:cubicBezTo>
                    <a:cubicBezTo>
                      <a:pt x="14686" y="9935"/>
                      <a:pt x="14629" y="9998"/>
                      <a:pt x="14578" y="10068"/>
                    </a:cubicBezTo>
                    <a:cubicBezTo>
                      <a:pt x="14545" y="10111"/>
                      <a:pt x="14504" y="10152"/>
                      <a:pt x="14475" y="10201"/>
                    </a:cubicBezTo>
                    <a:cubicBezTo>
                      <a:pt x="14434" y="10268"/>
                      <a:pt x="14434" y="10344"/>
                      <a:pt x="14504" y="10397"/>
                    </a:cubicBezTo>
                    <a:cubicBezTo>
                      <a:pt x="14531" y="10416"/>
                      <a:pt x="14559" y="10425"/>
                      <a:pt x="14586" y="10425"/>
                    </a:cubicBezTo>
                    <a:cubicBezTo>
                      <a:pt x="14623" y="10425"/>
                      <a:pt x="14659" y="10408"/>
                      <a:pt x="14690" y="10379"/>
                    </a:cubicBezTo>
                    <a:cubicBezTo>
                      <a:pt x="14741" y="10328"/>
                      <a:pt x="14792" y="10272"/>
                      <a:pt x="14829" y="10207"/>
                    </a:cubicBezTo>
                    <a:cubicBezTo>
                      <a:pt x="15054" y="9792"/>
                      <a:pt x="15296" y="9378"/>
                      <a:pt x="15494" y="8947"/>
                    </a:cubicBezTo>
                    <a:cubicBezTo>
                      <a:pt x="15746" y="8394"/>
                      <a:pt x="15981" y="7834"/>
                      <a:pt x="16190" y="7265"/>
                    </a:cubicBezTo>
                    <a:cubicBezTo>
                      <a:pt x="16411" y="6657"/>
                      <a:pt x="16591" y="6037"/>
                      <a:pt x="16795" y="5424"/>
                    </a:cubicBezTo>
                    <a:cubicBezTo>
                      <a:pt x="16920" y="5049"/>
                      <a:pt x="17055" y="4673"/>
                      <a:pt x="17194" y="4302"/>
                    </a:cubicBezTo>
                    <a:cubicBezTo>
                      <a:pt x="17311" y="3987"/>
                      <a:pt x="17442" y="3680"/>
                      <a:pt x="17561" y="3367"/>
                    </a:cubicBezTo>
                    <a:cubicBezTo>
                      <a:pt x="17657" y="3112"/>
                      <a:pt x="17728" y="2848"/>
                      <a:pt x="17694" y="2569"/>
                    </a:cubicBezTo>
                    <a:cubicBezTo>
                      <a:pt x="17680" y="2474"/>
                      <a:pt x="17741" y="2410"/>
                      <a:pt x="17826" y="2410"/>
                    </a:cubicBezTo>
                    <a:cubicBezTo>
                      <a:pt x="17847" y="2410"/>
                      <a:pt x="17869" y="2414"/>
                      <a:pt x="17892" y="2422"/>
                    </a:cubicBezTo>
                    <a:cubicBezTo>
                      <a:pt x="18058" y="2484"/>
                      <a:pt x="18211" y="2572"/>
                      <a:pt x="18301" y="2735"/>
                    </a:cubicBezTo>
                    <a:cubicBezTo>
                      <a:pt x="18514" y="3118"/>
                      <a:pt x="18731" y="3496"/>
                      <a:pt x="18927" y="3885"/>
                    </a:cubicBezTo>
                    <a:cubicBezTo>
                      <a:pt x="19025" y="4079"/>
                      <a:pt x="19091" y="4292"/>
                      <a:pt x="19152" y="4503"/>
                    </a:cubicBezTo>
                    <a:cubicBezTo>
                      <a:pt x="19259" y="4851"/>
                      <a:pt x="19271" y="5219"/>
                      <a:pt x="19199" y="5573"/>
                    </a:cubicBezTo>
                    <a:cubicBezTo>
                      <a:pt x="19107" y="6037"/>
                      <a:pt x="19070" y="6502"/>
                      <a:pt x="19130" y="6972"/>
                    </a:cubicBezTo>
                    <a:cubicBezTo>
                      <a:pt x="19181" y="7384"/>
                      <a:pt x="19087" y="7776"/>
                      <a:pt x="18937" y="8155"/>
                    </a:cubicBezTo>
                    <a:cubicBezTo>
                      <a:pt x="18813" y="8478"/>
                      <a:pt x="18680" y="8801"/>
                      <a:pt x="18555" y="9127"/>
                    </a:cubicBezTo>
                    <a:cubicBezTo>
                      <a:pt x="18512" y="9241"/>
                      <a:pt x="18473" y="9356"/>
                      <a:pt x="18440" y="9475"/>
                    </a:cubicBezTo>
                    <a:cubicBezTo>
                      <a:pt x="18426" y="9517"/>
                      <a:pt x="18416" y="9569"/>
                      <a:pt x="18426" y="9610"/>
                    </a:cubicBezTo>
                    <a:cubicBezTo>
                      <a:pt x="18440" y="9665"/>
                      <a:pt x="18481" y="9712"/>
                      <a:pt x="18508" y="9763"/>
                    </a:cubicBezTo>
                    <a:cubicBezTo>
                      <a:pt x="18559" y="9734"/>
                      <a:pt x="18616" y="9712"/>
                      <a:pt x="18659" y="9673"/>
                    </a:cubicBezTo>
                    <a:cubicBezTo>
                      <a:pt x="18690" y="9644"/>
                      <a:pt x="18706" y="9597"/>
                      <a:pt x="18723" y="9556"/>
                    </a:cubicBezTo>
                    <a:cubicBezTo>
                      <a:pt x="18911" y="9080"/>
                      <a:pt x="19105" y="8609"/>
                      <a:pt x="19285" y="8130"/>
                    </a:cubicBezTo>
                    <a:cubicBezTo>
                      <a:pt x="19445" y="7717"/>
                      <a:pt x="19498" y="7285"/>
                      <a:pt x="19443" y="6841"/>
                    </a:cubicBezTo>
                    <a:cubicBezTo>
                      <a:pt x="19396" y="6483"/>
                      <a:pt x="19412" y="6125"/>
                      <a:pt x="19486" y="5775"/>
                    </a:cubicBezTo>
                    <a:cubicBezTo>
                      <a:pt x="19629" y="5086"/>
                      <a:pt x="19516" y="4435"/>
                      <a:pt x="19220" y="3807"/>
                    </a:cubicBezTo>
                    <a:cubicBezTo>
                      <a:pt x="19183" y="3732"/>
                      <a:pt x="19169" y="3635"/>
                      <a:pt x="19173" y="3547"/>
                    </a:cubicBezTo>
                    <a:cubicBezTo>
                      <a:pt x="19177" y="3474"/>
                      <a:pt x="19213" y="3439"/>
                      <a:pt x="19270" y="3439"/>
                    </a:cubicBezTo>
                    <a:cubicBezTo>
                      <a:pt x="19288" y="3439"/>
                      <a:pt x="19308" y="3442"/>
                      <a:pt x="19330" y="3449"/>
                    </a:cubicBezTo>
                    <a:cubicBezTo>
                      <a:pt x="19375" y="3462"/>
                      <a:pt x="19422" y="3486"/>
                      <a:pt x="19465" y="3515"/>
                    </a:cubicBezTo>
                    <a:cubicBezTo>
                      <a:pt x="19680" y="3650"/>
                      <a:pt x="19844" y="3838"/>
                      <a:pt x="19969" y="4057"/>
                    </a:cubicBezTo>
                    <a:cubicBezTo>
                      <a:pt x="20138" y="4354"/>
                      <a:pt x="20245" y="4677"/>
                      <a:pt x="20316" y="5010"/>
                    </a:cubicBezTo>
                    <a:cubicBezTo>
                      <a:pt x="20339" y="5123"/>
                      <a:pt x="20304" y="5180"/>
                      <a:pt x="20210" y="5229"/>
                    </a:cubicBezTo>
                    <a:cubicBezTo>
                      <a:pt x="20124" y="5274"/>
                      <a:pt x="20042" y="5325"/>
                      <a:pt x="19965" y="5379"/>
                    </a:cubicBezTo>
                    <a:cubicBezTo>
                      <a:pt x="19905" y="5419"/>
                      <a:pt x="19889" y="5481"/>
                      <a:pt x="19926" y="5546"/>
                    </a:cubicBezTo>
                    <a:cubicBezTo>
                      <a:pt x="19950" y="5590"/>
                      <a:pt x="19996" y="5617"/>
                      <a:pt x="20045" y="5617"/>
                    </a:cubicBezTo>
                    <a:cubicBezTo>
                      <a:pt x="20058" y="5617"/>
                      <a:pt x="20071" y="5616"/>
                      <a:pt x="20083" y="5612"/>
                    </a:cubicBezTo>
                    <a:cubicBezTo>
                      <a:pt x="20183" y="5583"/>
                      <a:pt x="20282" y="5552"/>
                      <a:pt x="20380" y="5536"/>
                    </a:cubicBezTo>
                    <a:cubicBezTo>
                      <a:pt x="20439" y="5524"/>
                      <a:pt x="20497" y="5518"/>
                      <a:pt x="20554" y="5518"/>
                    </a:cubicBezTo>
                    <a:cubicBezTo>
                      <a:pt x="20677" y="5518"/>
                      <a:pt x="20796" y="5547"/>
                      <a:pt x="20908" y="5614"/>
                    </a:cubicBezTo>
                    <a:cubicBezTo>
                      <a:pt x="21075" y="5716"/>
                      <a:pt x="21110" y="5863"/>
                      <a:pt x="20973" y="6011"/>
                    </a:cubicBezTo>
                    <a:cubicBezTo>
                      <a:pt x="20869" y="6125"/>
                      <a:pt x="20734" y="6217"/>
                      <a:pt x="20609" y="6309"/>
                    </a:cubicBezTo>
                    <a:cubicBezTo>
                      <a:pt x="20531" y="6369"/>
                      <a:pt x="20441" y="6406"/>
                      <a:pt x="20364" y="6461"/>
                    </a:cubicBezTo>
                    <a:cubicBezTo>
                      <a:pt x="20306" y="6502"/>
                      <a:pt x="20271" y="6565"/>
                      <a:pt x="20302" y="6641"/>
                    </a:cubicBezTo>
                    <a:cubicBezTo>
                      <a:pt x="20330" y="6707"/>
                      <a:pt x="20379" y="6725"/>
                      <a:pt x="20445" y="6725"/>
                    </a:cubicBezTo>
                    <a:cubicBezTo>
                      <a:pt x="20453" y="6725"/>
                      <a:pt x="20460" y="6725"/>
                      <a:pt x="20468" y="6725"/>
                    </a:cubicBezTo>
                    <a:cubicBezTo>
                      <a:pt x="20489" y="6724"/>
                      <a:pt x="20509" y="6723"/>
                      <a:pt x="20528" y="6723"/>
                    </a:cubicBezTo>
                    <a:cubicBezTo>
                      <a:pt x="20719" y="6723"/>
                      <a:pt x="20760" y="6786"/>
                      <a:pt x="20779" y="7011"/>
                    </a:cubicBezTo>
                    <a:cubicBezTo>
                      <a:pt x="20834" y="7684"/>
                      <a:pt x="20797" y="8349"/>
                      <a:pt x="20674" y="9010"/>
                    </a:cubicBezTo>
                    <a:cubicBezTo>
                      <a:pt x="20599" y="9419"/>
                      <a:pt x="20550" y="9843"/>
                      <a:pt x="20539" y="10258"/>
                    </a:cubicBezTo>
                    <a:cubicBezTo>
                      <a:pt x="20519" y="11126"/>
                      <a:pt x="20329" y="11950"/>
                      <a:pt x="19975" y="12732"/>
                    </a:cubicBezTo>
                    <a:cubicBezTo>
                      <a:pt x="19637" y="13476"/>
                      <a:pt x="19269" y="14205"/>
                      <a:pt x="18913" y="14941"/>
                    </a:cubicBezTo>
                    <a:cubicBezTo>
                      <a:pt x="18862" y="15044"/>
                      <a:pt x="18811" y="15144"/>
                      <a:pt x="18760" y="15246"/>
                    </a:cubicBezTo>
                    <a:cubicBezTo>
                      <a:pt x="18690" y="15383"/>
                      <a:pt x="18612" y="15444"/>
                      <a:pt x="18487" y="15444"/>
                    </a:cubicBezTo>
                    <a:cubicBezTo>
                      <a:pt x="18450" y="15444"/>
                      <a:pt x="18409" y="15438"/>
                      <a:pt x="18363" y="15428"/>
                    </a:cubicBezTo>
                    <a:cubicBezTo>
                      <a:pt x="18201" y="15391"/>
                      <a:pt x="18043" y="15350"/>
                      <a:pt x="17882" y="15318"/>
                    </a:cubicBezTo>
                    <a:cubicBezTo>
                      <a:pt x="17841" y="15308"/>
                      <a:pt x="17795" y="15302"/>
                      <a:pt x="17752" y="15302"/>
                    </a:cubicBezTo>
                    <a:cubicBezTo>
                      <a:pt x="17721" y="15302"/>
                      <a:pt x="17692" y="15305"/>
                      <a:pt x="17665" y="15312"/>
                    </a:cubicBezTo>
                    <a:cubicBezTo>
                      <a:pt x="17614" y="15326"/>
                      <a:pt x="17550" y="15383"/>
                      <a:pt x="17544" y="15428"/>
                    </a:cubicBezTo>
                    <a:cubicBezTo>
                      <a:pt x="17540" y="15471"/>
                      <a:pt x="17591" y="15547"/>
                      <a:pt x="17636" y="15563"/>
                    </a:cubicBezTo>
                    <a:cubicBezTo>
                      <a:pt x="17759" y="15604"/>
                      <a:pt x="17890" y="15618"/>
                      <a:pt x="18015" y="15655"/>
                    </a:cubicBezTo>
                    <a:cubicBezTo>
                      <a:pt x="18262" y="15725"/>
                      <a:pt x="18494" y="15829"/>
                      <a:pt x="18647" y="16054"/>
                    </a:cubicBezTo>
                    <a:cubicBezTo>
                      <a:pt x="18815" y="16304"/>
                      <a:pt x="18692" y="16484"/>
                      <a:pt x="18463" y="16553"/>
                    </a:cubicBezTo>
                    <a:cubicBezTo>
                      <a:pt x="18297" y="16600"/>
                      <a:pt x="18117" y="16609"/>
                      <a:pt x="17943" y="16629"/>
                    </a:cubicBezTo>
                    <a:cubicBezTo>
                      <a:pt x="17808" y="16645"/>
                      <a:pt x="17673" y="16648"/>
                      <a:pt x="17536" y="16660"/>
                    </a:cubicBezTo>
                    <a:cubicBezTo>
                      <a:pt x="17440" y="16670"/>
                      <a:pt x="17370" y="16721"/>
                      <a:pt x="17331" y="16815"/>
                    </a:cubicBezTo>
                    <a:cubicBezTo>
                      <a:pt x="17389" y="16926"/>
                      <a:pt x="17489" y="16942"/>
                      <a:pt x="17591" y="16952"/>
                    </a:cubicBezTo>
                    <a:cubicBezTo>
                      <a:pt x="17915" y="16979"/>
                      <a:pt x="17923" y="17046"/>
                      <a:pt x="17812" y="17306"/>
                    </a:cubicBezTo>
                    <a:cubicBezTo>
                      <a:pt x="17534" y="17971"/>
                      <a:pt x="17276" y="18644"/>
                      <a:pt x="16984" y="19305"/>
                    </a:cubicBezTo>
                    <a:cubicBezTo>
                      <a:pt x="16845" y="19626"/>
                      <a:pt x="16664" y="19931"/>
                      <a:pt x="16480" y="20230"/>
                    </a:cubicBezTo>
                    <a:cubicBezTo>
                      <a:pt x="16008" y="20993"/>
                      <a:pt x="15529" y="21746"/>
                      <a:pt x="15044" y="22501"/>
                    </a:cubicBezTo>
                    <a:cubicBezTo>
                      <a:pt x="14743" y="22969"/>
                      <a:pt x="14432" y="23430"/>
                      <a:pt x="14119" y="23890"/>
                    </a:cubicBezTo>
                    <a:cubicBezTo>
                      <a:pt x="13729" y="24469"/>
                      <a:pt x="13332" y="25044"/>
                      <a:pt x="12939" y="25619"/>
                    </a:cubicBezTo>
                    <a:cubicBezTo>
                      <a:pt x="12872" y="25714"/>
                      <a:pt x="12813" y="25761"/>
                      <a:pt x="12746" y="25761"/>
                    </a:cubicBezTo>
                    <a:cubicBezTo>
                      <a:pt x="12690" y="25761"/>
                      <a:pt x="12628" y="25728"/>
                      <a:pt x="12552" y="25662"/>
                    </a:cubicBezTo>
                    <a:cubicBezTo>
                      <a:pt x="12458" y="25582"/>
                      <a:pt x="12356" y="25506"/>
                      <a:pt x="12251" y="25443"/>
                    </a:cubicBezTo>
                    <a:cubicBezTo>
                      <a:pt x="12205" y="25414"/>
                      <a:pt x="12160" y="25401"/>
                      <a:pt x="12122" y="25401"/>
                    </a:cubicBezTo>
                    <a:cubicBezTo>
                      <a:pt x="12072" y="25401"/>
                      <a:pt x="12031" y="25423"/>
                      <a:pt x="12006" y="25459"/>
                    </a:cubicBezTo>
                    <a:cubicBezTo>
                      <a:pt x="11959" y="25531"/>
                      <a:pt x="11979" y="25617"/>
                      <a:pt x="12084" y="25691"/>
                    </a:cubicBezTo>
                    <a:cubicBezTo>
                      <a:pt x="12284" y="25834"/>
                      <a:pt x="12460" y="25997"/>
                      <a:pt x="12581" y="26216"/>
                    </a:cubicBezTo>
                    <a:cubicBezTo>
                      <a:pt x="12654" y="26355"/>
                      <a:pt x="12704" y="26497"/>
                      <a:pt x="12677" y="26656"/>
                    </a:cubicBezTo>
                    <a:cubicBezTo>
                      <a:pt x="12667" y="26732"/>
                      <a:pt x="12640" y="26795"/>
                      <a:pt x="12564" y="26814"/>
                    </a:cubicBezTo>
                    <a:cubicBezTo>
                      <a:pt x="12449" y="26840"/>
                      <a:pt x="12332" y="26882"/>
                      <a:pt x="12220" y="26882"/>
                    </a:cubicBezTo>
                    <a:cubicBezTo>
                      <a:pt x="12203" y="26882"/>
                      <a:pt x="12186" y="26881"/>
                      <a:pt x="12170" y="26879"/>
                    </a:cubicBezTo>
                    <a:cubicBezTo>
                      <a:pt x="11975" y="26859"/>
                      <a:pt x="11785" y="26791"/>
                      <a:pt x="11593" y="26742"/>
                    </a:cubicBezTo>
                    <a:cubicBezTo>
                      <a:pt x="11519" y="26723"/>
                      <a:pt x="11438" y="26689"/>
                      <a:pt x="11360" y="26689"/>
                    </a:cubicBezTo>
                    <a:cubicBezTo>
                      <a:pt x="11356" y="26689"/>
                      <a:pt x="11351" y="26689"/>
                      <a:pt x="11347" y="26689"/>
                    </a:cubicBezTo>
                    <a:cubicBezTo>
                      <a:pt x="11300" y="26689"/>
                      <a:pt x="11228" y="26734"/>
                      <a:pt x="11208" y="26781"/>
                    </a:cubicBezTo>
                    <a:cubicBezTo>
                      <a:pt x="11192" y="26818"/>
                      <a:pt x="11224" y="26894"/>
                      <a:pt x="11261" y="26928"/>
                    </a:cubicBezTo>
                    <a:cubicBezTo>
                      <a:pt x="11310" y="26975"/>
                      <a:pt x="11378" y="26996"/>
                      <a:pt x="11437" y="27029"/>
                    </a:cubicBezTo>
                    <a:cubicBezTo>
                      <a:pt x="11490" y="27059"/>
                      <a:pt x="11550" y="27082"/>
                      <a:pt x="11597" y="27123"/>
                    </a:cubicBezTo>
                    <a:cubicBezTo>
                      <a:pt x="11691" y="27205"/>
                      <a:pt x="11701" y="27274"/>
                      <a:pt x="11629" y="27376"/>
                    </a:cubicBezTo>
                    <a:cubicBezTo>
                      <a:pt x="11220" y="27949"/>
                      <a:pt x="10809" y="28518"/>
                      <a:pt x="10400" y="29089"/>
                    </a:cubicBezTo>
                    <a:cubicBezTo>
                      <a:pt x="10396" y="29095"/>
                      <a:pt x="10392" y="29099"/>
                      <a:pt x="10386" y="29105"/>
                    </a:cubicBezTo>
                    <a:cubicBezTo>
                      <a:pt x="10332" y="29158"/>
                      <a:pt x="10271" y="29235"/>
                      <a:pt x="10199" y="29235"/>
                    </a:cubicBezTo>
                    <a:cubicBezTo>
                      <a:pt x="10183" y="29235"/>
                      <a:pt x="10166" y="29231"/>
                      <a:pt x="10148" y="29222"/>
                    </a:cubicBezTo>
                    <a:cubicBezTo>
                      <a:pt x="10075" y="29187"/>
                      <a:pt x="10011" y="29085"/>
                      <a:pt x="9993" y="29001"/>
                    </a:cubicBezTo>
                    <a:cubicBezTo>
                      <a:pt x="9905" y="28586"/>
                      <a:pt x="9741" y="28203"/>
                      <a:pt x="9584" y="27814"/>
                    </a:cubicBezTo>
                    <a:cubicBezTo>
                      <a:pt x="9473" y="27540"/>
                      <a:pt x="9453" y="27256"/>
                      <a:pt x="9659" y="26979"/>
                    </a:cubicBezTo>
                    <a:cubicBezTo>
                      <a:pt x="10169" y="26296"/>
                      <a:pt x="10666" y="25607"/>
                      <a:pt x="11212" y="24954"/>
                    </a:cubicBezTo>
                    <a:cubicBezTo>
                      <a:pt x="11525" y="24584"/>
                      <a:pt x="11771" y="24168"/>
                      <a:pt x="11998" y="23743"/>
                    </a:cubicBezTo>
                    <a:cubicBezTo>
                      <a:pt x="12284" y="23207"/>
                      <a:pt x="12573" y="22673"/>
                      <a:pt x="12859" y="22139"/>
                    </a:cubicBezTo>
                    <a:cubicBezTo>
                      <a:pt x="12892" y="22077"/>
                      <a:pt x="12922" y="22016"/>
                      <a:pt x="12943" y="21953"/>
                    </a:cubicBezTo>
                    <a:cubicBezTo>
                      <a:pt x="12967" y="21877"/>
                      <a:pt x="12980" y="21795"/>
                      <a:pt x="12908" y="21723"/>
                    </a:cubicBezTo>
                    <a:cubicBezTo>
                      <a:pt x="12779" y="21758"/>
                      <a:pt x="12708" y="21850"/>
                      <a:pt x="12650" y="21953"/>
                    </a:cubicBezTo>
                    <a:cubicBezTo>
                      <a:pt x="12415" y="22366"/>
                      <a:pt x="12165" y="22771"/>
                      <a:pt x="11951" y="23197"/>
                    </a:cubicBezTo>
                    <a:cubicBezTo>
                      <a:pt x="11591" y="23911"/>
                      <a:pt x="11157" y="24567"/>
                      <a:pt x="10645" y="25181"/>
                    </a:cubicBezTo>
                    <a:cubicBezTo>
                      <a:pt x="10242" y="25662"/>
                      <a:pt x="9882" y="26182"/>
                      <a:pt x="9506" y="26685"/>
                    </a:cubicBezTo>
                    <a:cubicBezTo>
                      <a:pt x="9416" y="26806"/>
                      <a:pt x="9322" y="26868"/>
                      <a:pt x="9219" y="26868"/>
                    </a:cubicBezTo>
                    <a:cubicBezTo>
                      <a:pt x="9163" y="26868"/>
                      <a:pt x="9104" y="26849"/>
                      <a:pt x="9041" y="26812"/>
                    </a:cubicBezTo>
                    <a:cubicBezTo>
                      <a:pt x="9002" y="26787"/>
                      <a:pt x="8951" y="26736"/>
                      <a:pt x="8927" y="26699"/>
                    </a:cubicBezTo>
                    <a:cubicBezTo>
                      <a:pt x="8313" y="25774"/>
                      <a:pt x="7583" y="24952"/>
                      <a:pt x="6805" y="24166"/>
                    </a:cubicBezTo>
                    <a:cubicBezTo>
                      <a:pt x="6727" y="24087"/>
                      <a:pt x="6646" y="24009"/>
                      <a:pt x="6564" y="23929"/>
                    </a:cubicBezTo>
                    <a:cubicBezTo>
                      <a:pt x="6269" y="23643"/>
                      <a:pt x="6249" y="23387"/>
                      <a:pt x="6492" y="23053"/>
                    </a:cubicBezTo>
                    <a:cubicBezTo>
                      <a:pt x="6535" y="22992"/>
                      <a:pt x="6586" y="22939"/>
                      <a:pt x="6629" y="22879"/>
                    </a:cubicBezTo>
                    <a:cubicBezTo>
                      <a:pt x="6809" y="22632"/>
                      <a:pt x="6997" y="22388"/>
                      <a:pt x="7159" y="22131"/>
                    </a:cubicBezTo>
                    <a:cubicBezTo>
                      <a:pt x="7593" y="21425"/>
                      <a:pt x="8141" y="20813"/>
                      <a:pt x="8689" y="20203"/>
                    </a:cubicBezTo>
                    <a:cubicBezTo>
                      <a:pt x="9508" y="19297"/>
                      <a:pt x="10250" y="18331"/>
                      <a:pt x="10885" y="17284"/>
                    </a:cubicBezTo>
                    <a:cubicBezTo>
                      <a:pt x="11007" y="17079"/>
                      <a:pt x="11138" y="16881"/>
                      <a:pt x="11261" y="16676"/>
                    </a:cubicBezTo>
                    <a:cubicBezTo>
                      <a:pt x="11310" y="16594"/>
                      <a:pt x="11353" y="16506"/>
                      <a:pt x="11378" y="16414"/>
                    </a:cubicBezTo>
                    <a:cubicBezTo>
                      <a:pt x="11394" y="16367"/>
                      <a:pt x="11357" y="16302"/>
                      <a:pt x="11343" y="16247"/>
                    </a:cubicBezTo>
                    <a:cubicBezTo>
                      <a:pt x="11286" y="16261"/>
                      <a:pt x="11214" y="16261"/>
                      <a:pt x="11179" y="16298"/>
                    </a:cubicBezTo>
                    <a:cubicBezTo>
                      <a:pt x="11102" y="16369"/>
                      <a:pt x="11038" y="16461"/>
                      <a:pt x="10983" y="16551"/>
                    </a:cubicBezTo>
                    <a:cubicBezTo>
                      <a:pt x="10791" y="16852"/>
                      <a:pt x="10611" y="17159"/>
                      <a:pt x="10416" y="17462"/>
                    </a:cubicBezTo>
                    <a:cubicBezTo>
                      <a:pt x="9737" y="18518"/>
                      <a:pt x="8972" y="19508"/>
                      <a:pt x="8100" y="20412"/>
                    </a:cubicBezTo>
                    <a:cubicBezTo>
                      <a:pt x="7652" y="20874"/>
                      <a:pt x="7280" y="21394"/>
                      <a:pt x="6928" y="21932"/>
                    </a:cubicBezTo>
                    <a:cubicBezTo>
                      <a:pt x="6713" y="22264"/>
                      <a:pt x="6463" y="22573"/>
                      <a:pt x="6226" y="22890"/>
                    </a:cubicBezTo>
                    <a:cubicBezTo>
                      <a:pt x="6181" y="22947"/>
                      <a:pt x="6126" y="22998"/>
                      <a:pt x="6067" y="23041"/>
                    </a:cubicBezTo>
                    <a:cubicBezTo>
                      <a:pt x="5981" y="23101"/>
                      <a:pt x="5890" y="23132"/>
                      <a:pt x="5799" y="23132"/>
                    </a:cubicBezTo>
                    <a:cubicBezTo>
                      <a:pt x="5707" y="23132"/>
                      <a:pt x="5616" y="23101"/>
                      <a:pt x="5531" y="23037"/>
                    </a:cubicBezTo>
                    <a:cubicBezTo>
                      <a:pt x="4943" y="22593"/>
                      <a:pt x="4315" y="22223"/>
                      <a:pt x="3661" y="21893"/>
                    </a:cubicBezTo>
                    <a:cubicBezTo>
                      <a:pt x="3440" y="21783"/>
                      <a:pt x="3335" y="21453"/>
                      <a:pt x="3495" y="21222"/>
                    </a:cubicBezTo>
                    <a:cubicBezTo>
                      <a:pt x="3677" y="20952"/>
                      <a:pt x="3855" y="20676"/>
                      <a:pt x="4031" y="20400"/>
                    </a:cubicBezTo>
                    <a:cubicBezTo>
                      <a:pt x="4221" y="20101"/>
                      <a:pt x="4440" y="19819"/>
                      <a:pt x="4692" y="19569"/>
                    </a:cubicBezTo>
                    <a:cubicBezTo>
                      <a:pt x="4954" y="19305"/>
                      <a:pt x="5193" y="19019"/>
                      <a:pt x="5381" y="18693"/>
                    </a:cubicBezTo>
                    <a:lnTo>
                      <a:pt x="6263" y="17159"/>
                    </a:lnTo>
                    <a:cubicBezTo>
                      <a:pt x="6263" y="17157"/>
                      <a:pt x="6265" y="17155"/>
                      <a:pt x="6269" y="17149"/>
                    </a:cubicBezTo>
                    <a:cubicBezTo>
                      <a:pt x="6331" y="17037"/>
                      <a:pt x="6238" y="16938"/>
                      <a:pt x="6143" y="16938"/>
                    </a:cubicBezTo>
                    <a:cubicBezTo>
                      <a:pt x="6101" y="16938"/>
                      <a:pt x="6057" y="16958"/>
                      <a:pt x="6028" y="17006"/>
                    </a:cubicBezTo>
                    <a:lnTo>
                      <a:pt x="6024" y="17012"/>
                    </a:lnTo>
                    <a:cubicBezTo>
                      <a:pt x="5770" y="17421"/>
                      <a:pt x="5516" y="17832"/>
                      <a:pt x="5271" y="18245"/>
                    </a:cubicBezTo>
                    <a:cubicBezTo>
                      <a:pt x="5037" y="18644"/>
                      <a:pt x="4788" y="19027"/>
                      <a:pt x="4454" y="19350"/>
                    </a:cubicBezTo>
                    <a:cubicBezTo>
                      <a:pt x="4117" y="19684"/>
                      <a:pt x="3861" y="20081"/>
                      <a:pt x="3611" y="20480"/>
                    </a:cubicBezTo>
                    <a:cubicBezTo>
                      <a:pt x="3462" y="20711"/>
                      <a:pt x="3307" y="20942"/>
                      <a:pt x="3145" y="21169"/>
                    </a:cubicBezTo>
                    <a:cubicBezTo>
                      <a:pt x="3017" y="21350"/>
                      <a:pt x="2838" y="21416"/>
                      <a:pt x="2639" y="21416"/>
                    </a:cubicBezTo>
                    <a:cubicBezTo>
                      <a:pt x="2593" y="21416"/>
                      <a:pt x="2546" y="21413"/>
                      <a:pt x="2498" y="21406"/>
                    </a:cubicBezTo>
                    <a:cubicBezTo>
                      <a:pt x="2140" y="21359"/>
                      <a:pt x="1782" y="21288"/>
                      <a:pt x="1424" y="21241"/>
                    </a:cubicBezTo>
                    <a:cubicBezTo>
                      <a:pt x="1117" y="21202"/>
                      <a:pt x="995" y="20964"/>
                      <a:pt x="1177" y="20709"/>
                    </a:cubicBezTo>
                    <a:cubicBezTo>
                      <a:pt x="1345" y="20469"/>
                      <a:pt x="1529" y="20238"/>
                      <a:pt x="1711" y="20005"/>
                    </a:cubicBezTo>
                    <a:cubicBezTo>
                      <a:pt x="1979" y="19661"/>
                      <a:pt x="2251" y="19317"/>
                      <a:pt x="2525" y="18978"/>
                    </a:cubicBezTo>
                    <a:cubicBezTo>
                      <a:pt x="2581" y="18909"/>
                      <a:pt x="2631" y="18875"/>
                      <a:pt x="2679" y="18875"/>
                    </a:cubicBezTo>
                    <a:cubicBezTo>
                      <a:pt x="2733" y="18875"/>
                      <a:pt x="2785" y="18917"/>
                      <a:pt x="2844" y="18998"/>
                    </a:cubicBezTo>
                    <a:cubicBezTo>
                      <a:pt x="2877" y="19043"/>
                      <a:pt x="2910" y="19099"/>
                      <a:pt x="2957" y="19123"/>
                    </a:cubicBezTo>
                    <a:cubicBezTo>
                      <a:pt x="2990" y="19142"/>
                      <a:pt x="3034" y="19155"/>
                      <a:pt x="3073" y="19155"/>
                    </a:cubicBezTo>
                    <a:cubicBezTo>
                      <a:pt x="3092" y="19155"/>
                      <a:pt x="3110" y="19152"/>
                      <a:pt x="3125" y="19146"/>
                    </a:cubicBezTo>
                    <a:cubicBezTo>
                      <a:pt x="3190" y="19115"/>
                      <a:pt x="3180" y="19041"/>
                      <a:pt x="3149" y="18980"/>
                    </a:cubicBezTo>
                    <a:cubicBezTo>
                      <a:pt x="3090" y="18857"/>
                      <a:pt x="3028" y="18734"/>
                      <a:pt x="2979" y="18610"/>
                    </a:cubicBezTo>
                    <a:cubicBezTo>
                      <a:pt x="2897" y="18399"/>
                      <a:pt x="2854" y="18180"/>
                      <a:pt x="2885" y="17953"/>
                    </a:cubicBezTo>
                    <a:cubicBezTo>
                      <a:pt x="2913" y="17723"/>
                      <a:pt x="3085" y="17570"/>
                      <a:pt x="3291" y="17570"/>
                    </a:cubicBezTo>
                    <a:cubicBezTo>
                      <a:pt x="3340" y="17570"/>
                      <a:pt x="3390" y="17579"/>
                      <a:pt x="3442" y="17597"/>
                    </a:cubicBezTo>
                    <a:cubicBezTo>
                      <a:pt x="3599" y="17652"/>
                      <a:pt x="3736" y="17763"/>
                      <a:pt x="3879" y="17853"/>
                    </a:cubicBezTo>
                    <a:cubicBezTo>
                      <a:pt x="3953" y="17902"/>
                      <a:pt x="4023" y="17963"/>
                      <a:pt x="4102" y="18006"/>
                    </a:cubicBezTo>
                    <a:cubicBezTo>
                      <a:pt x="4130" y="18022"/>
                      <a:pt x="4162" y="18032"/>
                      <a:pt x="4192" y="18032"/>
                    </a:cubicBezTo>
                    <a:cubicBezTo>
                      <a:pt x="4238" y="18032"/>
                      <a:pt x="4280" y="18008"/>
                      <a:pt x="4295" y="17947"/>
                    </a:cubicBezTo>
                    <a:cubicBezTo>
                      <a:pt x="4305" y="17902"/>
                      <a:pt x="4285" y="17836"/>
                      <a:pt x="4254" y="17801"/>
                    </a:cubicBezTo>
                    <a:cubicBezTo>
                      <a:pt x="4168" y="17709"/>
                      <a:pt x="4070" y="17628"/>
                      <a:pt x="3972" y="17548"/>
                    </a:cubicBezTo>
                    <a:cubicBezTo>
                      <a:pt x="3785" y="17396"/>
                      <a:pt x="3759" y="17298"/>
                      <a:pt x="3875" y="17085"/>
                    </a:cubicBezTo>
                    <a:cubicBezTo>
                      <a:pt x="3931" y="16985"/>
                      <a:pt x="4000" y="16893"/>
                      <a:pt x="4062" y="16799"/>
                    </a:cubicBezTo>
                    <a:cubicBezTo>
                      <a:pt x="4530" y="16083"/>
                      <a:pt x="5011" y="15375"/>
                      <a:pt x="5457" y="14645"/>
                    </a:cubicBezTo>
                    <a:cubicBezTo>
                      <a:pt x="5780" y="14119"/>
                      <a:pt x="6048" y="13558"/>
                      <a:pt x="6355" y="13022"/>
                    </a:cubicBezTo>
                    <a:cubicBezTo>
                      <a:pt x="6590" y="12609"/>
                      <a:pt x="6834" y="12198"/>
                      <a:pt x="7100" y="11805"/>
                    </a:cubicBezTo>
                    <a:cubicBezTo>
                      <a:pt x="7360" y="11416"/>
                      <a:pt x="7589" y="11011"/>
                      <a:pt x="7787" y="10592"/>
                    </a:cubicBezTo>
                    <a:cubicBezTo>
                      <a:pt x="7910" y="10334"/>
                      <a:pt x="8041" y="10082"/>
                      <a:pt x="8164" y="9826"/>
                    </a:cubicBezTo>
                    <a:cubicBezTo>
                      <a:pt x="8213" y="9718"/>
                      <a:pt x="8272" y="9649"/>
                      <a:pt x="8375" y="9649"/>
                    </a:cubicBezTo>
                    <a:cubicBezTo>
                      <a:pt x="8430" y="9649"/>
                      <a:pt x="8497" y="9668"/>
                      <a:pt x="8581" y="9710"/>
                    </a:cubicBezTo>
                    <a:cubicBezTo>
                      <a:pt x="8642" y="9740"/>
                      <a:pt x="8698" y="9783"/>
                      <a:pt x="8759" y="9810"/>
                    </a:cubicBezTo>
                    <a:cubicBezTo>
                      <a:pt x="8803" y="9829"/>
                      <a:pt x="8853" y="9847"/>
                      <a:pt x="8897" y="9847"/>
                    </a:cubicBezTo>
                    <a:cubicBezTo>
                      <a:pt x="8906" y="9847"/>
                      <a:pt x="8914" y="9847"/>
                      <a:pt x="8923" y="9845"/>
                    </a:cubicBezTo>
                    <a:cubicBezTo>
                      <a:pt x="8974" y="9833"/>
                      <a:pt x="9045" y="9790"/>
                      <a:pt x="9058" y="9745"/>
                    </a:cubicBezTo>
                    <a:cubicBezTo>
                      <a:pt x="9072" y="9702"/>
                      <a:pt x="9027" y="9636"/>
                      <a:pt x="8994" y="9589"/>
                    </a:cubicBezTo>
                    <a:cubicBezTo>
                      <a:pt x="8974" y="9560"/>
                      <a:pt x="8925" y="9550"/>
                      <a:pt x="8892" y="9530"/>
                    </a:cubicBezTo>
                    <a:cubicBezTo>
                      <a:pt x="8628" y="9370"/>
                      <a:pt x="8381" y="9190"/>
                      <a:pt x="8250" y="8893"/>
                    </a:cubicBezTo>
                    <a:cubicBezTo>
                      <a:pt x="8225" y="8830"/>
                      <a:pt x="8198" y="8767"/>
                      <a:pt x="8188" y="8699"/>
                    </a:cubicBezTo>
                    <a:cubicBezTo>
                      <a:pt x="8151" y="8452"/>
                      <a:pt x="8286" y="8269"/>
                      <a:pt x="8534" y="8249"/>
                    </a:cubicBezTo>
                    <a:cubicBezTo>
                      <a:pt x="8558" y="8247"/>
                      <a:pt x="8582" y="8246"/>
                      <a:pt x="8606" y="8246"/>
                    </a:cubicBezTo>
                    <a:cubicBezTo>
                      <a:pt x="8699" y="8246"/>
                      <a:pt x="8795" y="8260"/>
                      <a:pt x="8888" y="8280"/>
                    </a:cubicBezTo>
                    <a:cubicBezTo>
                      <a:pt x="8984" y="8300"/>
                      <a:pt x="9078" y="8347"/>
                      <a:pt x="9174" y="8384"/>
                    </a:cubicBezTo>
                    <a:cubicBezTo>
                      <a:pt x="9246" y="8415"/>
                      <a:pt x="9318" y="8454"/>
                      <a:pt x="9391" y="8482"/>
                    </a:cubicBezTo>
                    <a:cubicBezTo>
                      <a:pt x="9435" y="8498"/>
                      <a:pt x="9482" y="8515"/>
                      <a:pt x="9527" y="8515"/>
                    </a:cubicBezTo>
                    <a:cubicBezTo>
                      <a:pt x="9568" y="8515"/>
                      <a:pt x="9607" y="8502"/>
                      <a:pt x="9641" y="8462"/>
                    </a:cubicBezTo>
                    <a:cubicBezTo>
                      <a:pt x="9692" y="8400"/>
                      <a:pt x="9635" y="8280"/>
                      <a:pt x="9522" y="8210"/>
                    </a:cubicBezTo>
                    <a:cubicBezTo>
                      <a:pt x="9420" y="8149"/>
                      <a:pt x="9309" y="8098"/>
                      <a:pt x="9201" y="8051"/>
                    </a:cubicBezTo>
                    <a:cubicBezTo>
                      <a:pt x="9129" y="8016"/>
                      <a:pt x="9097" y="7975"/>
                      <a:pt x="9068" y="7893"/>
                    </a:cubicBezTo>
                    <a:cubicBezTo>
                      <a:pt x="9002" y="7699"/>
                      <a:pt x="9037" y="7519"/>
                      <a:pt x="9115" y="7349"/>
                    </a:cubicBezTo>
                    <a:cubicBezTo>
                      <a:pt x="9434" y="6653"/>
                      <a:pt x="9696" y="5929"/>
                      <a:pt x="10099" y="5274"/>
                    </a:cubicBezTo>
                    <a:cubicBezTo>
                      <a:pt x="10467" y="4673"/>
                      <a:pt x="10917" y="4145"/>
                      <a:pt x="11447" y="3685"/>
                    </a:cubicBezTo>
                    <a:cubicBezTo>
                      <a:pt x="11522" y="3621"/>
                      <a:pt x="11606" y="3589"/>
                      <a:pt x="11690" y="3589"/>
                    </a:cubicBezTo>
                    <a:cubicBezTo>
                      <a:pt x="11776" y="3589"/>
                      <a:pt x="11862" y="3622"/>
                      <a:pt x="11938" y="3689"/>
                    </a:cubicBezTo>
                    <a:cubicBezTo>
                      <a:pt x="11977" y="3723"/>
                      <a:pt x="12010" y="3768"/>
                      <a:pt x="12055" y="3781"/>
                    </a:cubicBezTo>
                    <a:cubicBezTo>
                      <a:pt x="12072" y="3786"/>
                      <a:pt x="12091" y="3788"/>
                      <a:pt x="12110" y="3788"/>
                    </a:cubicBezTo>
                    <a:cubicBezTo>
                      <a:pt x="12148" y="3788"/>
                      <a:pt x="12187" y="3778"/>
                      <a:pt x="12208" y="3758"/>
                    </a:cubicBezTo>
                    <a:cubicBezTo>
                      <a:pt x="12239" y="3730"/>
                      <a:pt x="12247" y="3658"/>
                      <a:pt x="12243" y="3607"/>
                    </a:cubicBezTo>
                    <a:cubicBezTo>
                      <a:pt x="12239" y="3566"/>
                      <a:pt x="12202" y="3531"/>
                      <a:pt x="12178" y="3490"/>
                    </a:cubicBezTo>
                    <a:cubicBezTo>
                      <a:pt x="12086" y="3316"/>
                      <a:pt x="11981" y="3146"/>
                      <a:pt x="11900" y="2968"/>
                    </a:cubicBezTo>
                    <a:cubicBezTo>
                      <a:pt x="11865" y="2891"/>
                      <a:pt x="11855" y="2793"/>
                      <a:pt x="11857" y="2705"/>
                    </a:cubicBezTo>
                    <a:cubicBezTo>
                      <a:pt x="11860" y="2510"/>
                      <a:pt x="11971" y="2400"/>
                      <a:pt x="12146" y="2400"/>
                    </a:cubicBezTo>
                    <a:cubicBezTo>
                      <a:pt x="12173" y="2400"/>
                      <a:pt x="12202" y="2402"/>
                      <a:pt x="12233" y="2408"/>
                    </a:cubicBezTo>
                    <a:cubicBezTo>
                      <a:pt x="12429" y="2441"/>
                      <a:pt x="12591" y="2547"/>
                      <a:pt x="12728" y="2686"/>
                    </a:cubicBezTo>
                    <a:cubicBezTo>
                      <a:pt x="12777" y="2733"/>
                      <a:pt x="12822" y="2786"/>
                      <a:pt x="12880" y="2823"/>
                    </a:cubicBezTo>
                    <a:cubicBezTo>
                      <a:pt x="12908" y="2840"/>
                      <a:pt x="12938" y="2848"/>
                      <a:pt x="12966" y="2848"/>
                    </a:cubicBezTo>
                    <a:cubicBezTo>
                      <a:pt x="13049" y="2848"/>
                      <a:pt x="13118" y="2784"/>
                      <a:pt x="13098" y="2694"/>
                    </a:cubicBezTo>
                    <a:cubicBezTo>
                      <a:pt x="13043" y="2424"/>
                      <a:pt x="13227" y="2291"/>
                      <a:pt x="13399" y="2173"/>
                    </a:cubicBezTo>
                    <a:cubicBezTo>
                      <a:pt x="13853" y="1853"/>
                      <a:pt x="14371" y="1690"/>
                      <a:pt x="14923" y="1649"/>
                    </a:cubicBezTo>
                    <a:cubicBezTo>
                      <a:pt x="15077" y="1637"/>
                      <a:pt x="15230" y="1641"/>
                      <a:pt x="15384" y="1637"/>
                    </a:cubicBezTo>
                    <a:cubicBezTo>
                      <a:pt x="15388" y="1636"/>
                      <a:pt x="15393" y="1636"/>
                      <a:pt x="15397" y="1636"/>
                    </a:cubicBezTo>
                    <a:close/>
                    <a:moveTo>
                      <a:pt x="1508" y="21529"/>
                    </a:moveTo>
                    <a:cubicBezTo>
                      <a:pt x="1602" y="21529"/>
                      <a:pt x="1698" y="21536"/>
                      <a:pt x="1795" y="21550"/>
                    </a:cubicBezTo>
                    <a:cubicBezTo>
                      <a:pt x="2460" y="21646"/>
                      <a:pt x="3059" y="21904"/>
                      <a:pt x="3650" y="22202"/>
                    </a:cubicBezTo>
                    <a:cubicBezTo>
                      <a:pt x="5054" y="22910"/>
                      <a:pt x="6222" y="23911"/>
                      <a:pt x="7265" y="25073"/>
                    </a:cubicBezTo>
                    <a:cubicBezTo>
                      <a:pt x="7838" y="25707"/>
                      <a:pt x="8370" y="26364"/>
                      <a:pt x="8829" y="27084"/>
                    </a:cubicBezTo>
                    <a:cubicBezTo>
                      <a:pt x="9172" y="27630"/>
                      <a:pt x="9483" y="28189"/>
                      <a:pt x="9649" y="28817"/>
                    </a:cubicBezTo>
                    <a:cubicBezTo>
                      <a:pt x="9712" y="29054"/>
                      <a:pt x="9751" y="29293"/>
                      <a:pt x="9719" y="29539"/>
                    </a:cubicBezTo>
                    <a:cubicBezTo>
                      <a:pt x="9686" y="29791"/>
                      <a:pt x="9555" y="29962"/>
                      <a:pt x="9334" y="30085"/>
                    </a:cubicBezTo>
                    <a:cubicBezTo>
                      <a:pt x="9115" y="30210"/>
                      <a:pt x="8887" y="30258"/>
                      <a:pt x="8646" y="30258"/>
                    </a:cubicBezTo>
                    <a:cubicBezTo>
                      <a:pt x="8592" y="30258"/>
                      <a:pt x="8537" y="30255"/>
                      <a:pt x="8481" y="30251"/>
                    </a:cubicBezTo>
                    <a:cubicBezTo>
                      <a:pt x="7887" y="30200"/>
                      <a:pt x="7325" y="30020"/>
                      <a:pt x="6789" y="29772"/>
                    </a:cubicBezTo>
                    <a:cubicBezTo>
                      <a:pt x="5686" y="29267"/>
                      <a:pt x="4714" y="28565"/>
                      <a:pt x="3834" y="27734"/>
                    </a:cubicBezTo>
                    <a:cubicBezTo>
                      <a:pt x="3063" y="27008"/>
                      <a:pt x="2372" y="26214"/>
                      <a:pt x="1768" y="25349"/>
                    </a:cubicBezTo>
                    <a:cubicBezTo>
                      <a:pt x="1523" y="24995"/>
                      <a:pt x="1306" y="24623"/>
                      <a:pt x="1187" y="24438"/>
                    </a:cubicBezTo>
                    <a:cubicBezTo>
                      <a:pt x="819" y="23773"/>
                      <a:pt x="602" y="23274"/>
                      <a:pt x="453" y="22746"/>
                    </a:cubicBezTo>
                    <a:cubicBezTo>
                      <a:pt x="412" y="22593"/>
                      <a:pt x="389" y="22435"/>
                      <a:pt x="387" y="22276"/>
                    </a:cubicBezTo>
                    <a:cubicBezTo>
                      <a:pt x="383" y="21936"/>
                      <a:pt x="534" y="21740"/>
                      <a:pt x="858" y="21635"/>
                    </a:cubicBezTo>
                    <a:cubicBezTo>
                      <a:pt x="1072" y="21565"/>
                      <a:pt x="1288" y="21529"/>
                      <a:pt x="1508" y="21529"/>
                    </a:cubicBezTo>
                    <a:close/>
                    <a:moveTo>
                      <a:pt x="17691" y="1"/>
                    </a:moveTo>
                    <a:cubicBezTo>
                      <a:pt x="17540" y="1"/>
                      <a:pt x="17402" y="54"/>
                      <a:pt x="17274" y="170"/>
                    </a:cubicBezTo>
                    <a:cubicBezTo>
                      <a:pt x="17051" y="372"/>
                      <a:pt x="16785" y="474"/>
                      <a:pt x="16482" y="481"/>
                    </a:cubicBezTo>
                    <a:cubicBezTo>
                      <a:pt x="16450" y="481"/>
                      <a:pt x="16417" y="487"/>
                      <a:pt x="16384" y="493"/>
                    </a:cubicBezTo>
                    <a:cubicBezTo>
                      <a:pt x="16186" y="517"/>
                      <a:pt x="16032" y="614"/>
                      <a:pt x="15928" y="783"/>
                    </a:cubicBezTo>
                    <a:cubicBezTo>
                      <a:pt x="15873" y="873"/>
                      <a:pt x="15811" y="963"/>
                      <a:pt x="15760" y="1058"/>
                    </a:cubicBezTo>
                    <a:cubicBezTo>
                      <a:pt x="15664" y="1234"/>
                      <a:pt x="15511" y="1315"/>
                      <a:pt x="15320" y="1336"/>
                    </a:cubicBezTo>
                    <a:cubicBezTo>
                      <a:pt x="15169" y="1352"/>
                      <a:pt x="15015" y="1356"/>
                      <a:pt x="14862" y="1371"/>
                    </a:cubicBezTo>
                    <a:cubicBezTo>
                      <a:pt x="14158" y="1428"/>
                      <a:pt x="13522" y="1659"/>
                      <a:pt x="12982" y="2121"/>
                    </a:cubicBezTo>
                    <a:cubicBezTo>
                      <a:pt x="12916" y="2179"/>
                      <a:pt x="12848" y="2205"/>
                      <a:pt x="12774" y="2205"/>
                    </a:cubicBezTo>
                    <a:cubicBezTo>
                      <a:pt x="12740" y="2205"/>
                      <a:pt x="12704" y="2199"/>
                      <a:pt x="12667" y="2189"/>
                    </a:cubicBezTo>
                    <a:cubicBezTo>
                      <a:pt x="12548" y="2154"/>
                      <a:pt x="12427" y="2119"/>
                      <a:pt x="12305" y="2097"/>
                    </a:cubicBezTo>
                    <a:cubicBezTo>
                      <a:pt x="12255" y="2087"/>
                      <a:pt x="12206" y="2083"/>
                      <a:pt x="12159" y="2083"/>
                    </a:cubicBezTo>
                    <a:cubicBezTo>
                      <a:pt x="11831" y="2083"/>
                      <a:pt x="11587" y="2307"/>
                      <a:pt x="11552" y="2660"/>
                    </a:cubicBezTo>
                    <a:cubicBezTo>
                      <a:pt x="11541" y="2756"/>
                      <a:pt x="11541" y="2854"/>
                      <a:pt x="11535" y="2948"/>
                    </a:cubicBezTo>
                    <a:cubicBezTo>
                      <a:pt x="11517" y="3153"/>
                      <a:pt x="11449" y="3320"/>
                      <a:pt x="11284" y="3464"/>
                    </a:cubicBezTo>
                    <a:cubicBezTo>
                      <a:pt x="10512" y="4133"/>
                      <a:pt x="9903" y="4930"/>
                      <a:pt x="9473" y="5861"/>
                    </a:cubicBezTo>
                    <a:cubicBezTo>
                      <a:pt x="9183" y="6496"/>
                      <a:pt x="8886" y="7126"/>
                      <a:pt x="8595" y="7760"/>
                    </a:cubicBezTo>
                    <a:cubicBezTo>
                      <a:pt x="8559" y="7850"/>
                      <a:pt x="8503" y="7911"/>
                      <a:pt x="8409" y="7942"/>
                    </a:cubicBezTo>
                    <a:cubicBezTo>
                      <a:pt x="7971" y="8075"/>
                      <a:pt x="7775" y="8474"/>
                      <a:pt x="7941" y="8951"/>
                    </a:cubicBezTo>
                    <a:cubicBezTo>
                      <a:pt x="8037" y="9221"/>
                      <a:pt x="8012" y="9485"/>
                      <a:pt x="7890" y="9740"/>
                    </a:cubicBezTo>
                    <a:cubicBezTo>
                      <a:pt x="7732" y="10068"/>
                      <a:pt x="7581" y="10397"/>
                      <a:pt x="7409" y="10716"/>
                    </a:cubicBezTo>
                    <a:cubicBezTo>
                      <a:pt x="7253" y="11007"/>
                      <a:pt x="7077" y="11285"/>
                      <a:pt x="6905" y="11563"/>
                    </a:cubicBezTo>
                    <a:cubicBezTo>
                      <a:pt x="6680" y="11930"/>
                      <a:pt x="6427" y="12282"/>
                      <a:pt x="6226" y="12660"/>
                    </a:cubicBezTo>
                    <a:cubicBezTo>
                      <a:pt x="5602" y="13841"/>
                      <a:pt x="4962" y="15009"/>
                      <a:pt x="4186" y="16095"/>
                    </a:cubicBezTo>
                    <a:cubicBezTo>
                      <a:pt x="3967" y="16404"/>
                      <a:pt x="3759" y="16725"/>
                      <a:pt x="3546" y="17036"/>
                    </a:cubicBezTo>
                    <a:cubicBezTo>
                      <a:pt x="3470" y="17145"/>
                      <a:pt x="3384" y="17231"/>
                      <a:pt x="3235" y="17249"/>
                    </a:cubicBezTo>
                    <a:cubicBezTo>
                      <a:pt x="2836" y="17294"/>
                      <a:pt x="2644" y="17492"/>
                      <a:pt x="2589" y="17891"/>
                    </a:cubicBezTo>
                    <a:cubicBezTo>
                      <a:pt x="2570" y="18014"/>
                      <a:pt x="2562" y="18139"/>
                      <a:pt x="2539" y="18262"/>
                    </a:cubicBezTo>
                    <a:cubicBezTo>
                      <a:pt x="2507" y="18438"/>
                      <a:pt x="2447" y="18601"/>
                      <a:pt x="2331" y="18741"/>
                    </a:cubicBezTo>
                    <a:cubicBezTo>
                      <a:pt x="2128" y="18980"/>
                      <a:pt x="1924" y="19217"/>
                      <a:pt x="1733" y="19463"/>
                    </a:cubicBezTo>
                    <a:cubicBezTo>
                      <a:pt x="1298" y="20029"/>
                      <a:pt x="856" y="20592"/>
                      <a:pt x="442" y="21175"/>
                    </a:cubicBezTo>
                    <a:cubicBezTo>
                      <a:pt x="97" y="21660"/>
                      <a:pt x="0" y="22212"/>
                      <a:pt x="156" y="22796"/>
                    </a:cubicBezTo>
                    <a:cubicBezTo>
                      <a:pt x="289" y="23293"/>
                      <a:pt x="489" y="23759"/>
                      <a:pt x="708" y="24226"/>
                    </a:cubicBezTo>
                    <a:cubicBezTo>
                      <a:pt x="989" y="24666"/>
                      <a:pt x="1248" y="25120"/>
                      <a:pt x="1555" y="25547"/>
                    </a:cubicBezTo>
                    <a:cubicBezTo>
                      <a:pt x="2222" y="26505"/>
                      <a:pt x="2987" y="27378"/>
                      <a:pt x="3851" y="28162"/>
                    </a:cubicBezTo>
                    <a:cubicBezTo>
                      <a:pt x="4741" y="28964"/>
                      <a:pt x="5719" y="29639"/>
                      <a:pt x="6822" y="30120"/>
                    </a:cubicBezTo>
                    <a:cubicBezTo>
                      <a:pt x="7384" y="30365"/>
                      <a:pt x="7971" y="30548"/>
                      <a:pt x="8593" y="30562"/>
                    </a:cubicBezTo>
                    <a:cubicBezTo>
                      <a:pt x="8618" y="30563"/>
                      <a:pt x="8642" y="30563"/>
                      <a:pt x="8666" y="30563"/>
                    </a:cubicBezTo>
                    <a:cubicBezTo>
                      <a:pt x="9157" y="30563"/>
                      <a:pt x="9605" y="30421"/>
                      <a:pt x="9954" y="30054"/>
                    </a:cubicBezTo>
                    <a:cubicBezTo>
                      <a:pt x="10222" y="29772"/>
                      <a:pt x="10488" y="29482"/>
                      <a:pt x="10721" y="29169"/>
                    </a:cubicBezTo>
                    <a:cubicBezTo>
                      <a:pt x="11122" y="28633"/>
                      <a:pt x="11507" y="28082"/>
                      <a:pt x="11881" y="27530"/>
                    </a:cubicBezTo>
                    <a:cubicBezTo>
                      <a:pt x="12008" y="27348"/>
                      <a:pt x="12157" y="27241"/>
                      <a:pt x="12370" y="27200"/>
                    </a:cubicBezTo>
                    <a:cubicBezTo>
                      <a:pt x="12464" y="27182"/>
                      <a:pt x="12556" y="27155"/>
                      <a:pt x="12648" y="27125"/>
                    </a:cubicBezTo>
                    <a:cubicBezTo>
                      <a:pt x="12857" y="27057"/>
                      <a:pt x="12980" y="26910"/>
                      <a:pt x="13000" y="26691"/>
                    </a:cubicBezTo>
                    <a:cubicBezTo>
                      <a:pt x="13010" y="26603"/>
                      <a:pt x="13017" y="26507"/>
                      <a:pt x="12994" y="26423"/>
                    </a:cubicBezTo>
                    <a:cubicBezTo>
                      <a:pt x="12945" y="26239"/>
                      <a:pt x="13002" y="26092"/>
                      <a:pt x="13105" y="25944"/>
                    </a:cubicBezTo>
                    <a:cubicBezTo>
                      <a:pt x="13630" y="25177"/>
                      <a:pt x="14158" y="24410"/>
                      <a:pt x="14680" y="23641"/>
                    </a:cubicBezTo>
                    <a:cubicBezTo>
                      <a:pt x="14876" y="23348"/>
                      <a:pt x="15069" y="23053"/>
                      <a:pt x="15259" y="22757"/>
                    </a:cubicBezTo>
                    <a:cubicBezTo>
                      <a:pt x="15740" y="22000"/>
                      <a:pt x="16212" y="21239"/>
                      <a:pt x="16693" y="20484"/>
                    </a:cubicBezTo>
                    <a:cubicBezTo>
                      <a:pt x="16930" y="20113"/>
                      <a:pt x="17153" y="19737"/>
                      <a:pt x="17319" y="19334"/>
                    </a:cubicBezTo>
                    <a:cubicBezTo>
                      <a:pt x="17591" y="18671"/>
                      <a:pt x="17867" y="18010"/>
                      <a:pt x="18127" y="17345"/>
                    </a:cubicBezTo>
                    <a:cubicBezTo>
                      <a:pt x="18226" y="17098"/>
                      <a:pt x="18359" y="16926"/>
                      <a:pt x="18627" y="16840"/>
                    </a:cubicBezTo>
                    <a:cubicBezTo>
                      <a:pt x="18958" y="16731"/>
                      <a:pt x="19126" y="16412"/>
                      <a:pt x="19025" y="16111"/>
                    </a:cubicBezTo>
                    <a:cubicBezTo>
                      <a:pt x="18921" y="15801"/>
                      <a:pt x="18964" y="15530"/>
                      <a:pt x="19107" y="15244"/>
                    </a:cubicBezTo>
                    <a:cubicBezTo>
                      <a:pt x="19488" y="14477"/>
                      <a:pt x="19872" y="13710"/>
                      <a:pt x="20224" y="12930"/>
                    </a:cubicBezTo>
                    <a:cubicBezTo>
                      <a:pt x="20609" y="12091"/>
                      <a:pt x="20834" y="11211"/>
                      <a:pt x="20855" y="10281"/>
                    </a:cubicBezTo>
                    <a:cubicBezTo>
                      <a:pt x="20865" y="9867"/>
                      <a:pt x="20912" y="9454"/>
                      <a:pt x="20981" y="9047"/>
                    </a:cubicBezTo>
                    <a:cubicBezTo>
                      <a:pt x="21084" y="8433"/>
                      <a:pt x="21151" y="7819"/>
                      <a:pt x="21084" y="7201"/>
                    </a:cubicBezTo>
                    <a:cubicBezTo>
                      <a:pt x="21041" y="6794"/>
                      <a:pt x="21102" y="6430"/>
                      <a:pt x="21311" y="6080"/>
                    </a:cubicBezTo>
                    <a:cubicBezTo>
                      <a:pt x="21438" y="5868"/>
                      <a:pt x="21397" y="5622"/>
                      <a:pt x="21208" y="5458"/>
                    </a:cubicBezTo>
                    <a:cubicBezTo>
                      <a:pt x="21102" y="5364"/>
                      <a:pt x="20963" y="5299"/>
                      <a:pt x="20830" y="5241"/>
                    </a:cubicBezTo>
                    <a:cubicBezTo>
                      <a:pt x="20711" y="5192"/>
                      <a:pt x="20636" y="5127"/>
                      <a:pt x="20613" y="4992"/>
                    </a:cubicBezTo>
                    <a:cubicBezTo>
                      <a:pt x="20591" y="4845"/>
                      <a:pt x="20548" y="4701"/>
                      <a:pt x="20503" y="4562"/>
                    </a:cubicBezTo>
                    <a:cubicBezTo>
                      <a:pt x="20294" y="3891"/>
                      <a:pt x="19942" y="3337"/>
                      <a:pt x="19255" y="3061"/>
                    </a:cubicBezTo>
                    <a:cubicBezTo>
                      <a:pt x="19089" y="2993"/>
                      <a:pt x="18999" y="2858"/>
                      <a:pt x="18962" y="2686"/>
                    </a:cubicBezTo>
                    <a:cubicBezTo>
                      <a:pt x="18911" y="2449"/>
                      <a:pt x="18927" y="2220"/>
                      <a:pt x="19028" y="1988"/>
                    </a:cubicBezTo>
                    <a:cubicBezTo>
                      <a:pt x="19122" y="1765"/>
                      <a:pt x="19208" y="1536"/>
                      <a:pt x="19275" y="1303"/>
                    </a:cubicBezTo>
                    <a:cubicBezTo>
                      <a:pt x="19373" y="968"/>
                      <a:pt x="19263" y="702"/>
                      <a:pt x="18974" y="507"/>
                    </a:cubicBezTo>
                    <a:cubicBezTo>
                      <a:pt x="18647" y="286"/>
                      <a:pt x="18285" y="137"/>
                      <a:pt x="17904" y="33"/>
                    </a:cubicBezTo>
                    <a:cubicBezTo>
                      <a:pt x="17830" y="12"/>
                      <a:pt x="17760" y="1"/>
                      <a:pt x="17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9"/>
              <p:cNvSpPr/>
              <p:nvPr/>
            </p:nvSpPr>
            <p:spPr>
              <a:xfrm>
                <a:off x="5283450" y="3179600"/>
                <a:ext cx="79800" cy="122800"/>
              </a:xfrm>
              <a:custGeom>
                <a:rect b="b" l="l" r="r" t="t"/>
                <a:pathLst>
                  <a:path extrusionOk="0" h="4912" w="3192">
                    <a:moveTo>
                      <a:pt x="3088" y="0"/>
                    </a:moveTo>
                    <a:cubicBezTo>
                      <a:pt x="3055" y="0"/>
                      <a:pt x="3007" y="26"/>
                      <a:pt x="2973" y="45"/>
                    </a:cubicBezTo>
                    <a:cubicBezTo>
                      <a:pt x="2950" y="59"/>
                      <a:pt x="2936" y="90"/>
                      <a:pt x="2924" y="114"/>
                    </a:cubicBezTo>
                    <a:cubicBezTo>
                      <a:pt x="2766" y="415"/>
                      <a:pt x="2598" y="712"/>
                      <a:pt x="2451" y="1019"/>
                    </a:cubicBezTo>
                    <a:cubicBezTo>
                      <a:pt x="1878" y="2211"/>
                      <a:pt x="1156" y="3308"/>
                      <a:pt x="364" y="4362"/>
                    </a:cubicBezTo>
                    <a:cubicBezTo>
                      <a:pt x="276" y="4480"/>
                      <a:pt x="174" y="4587"/>
                      <a:pt x="82" y="4701"/>
                    </a:cubicBezTo>
                    <a:cubicBezTo>
                      <a:pt x="39" y="4756"/>
                      <a:pt x="0" y="4828"/>
                      <a:pt x="70" y="4881"/>
                    </a:cubicBezTo>
                    <a:cubicBezTo>
                      <a:pt x="110" y="4912"/>
                      <a:pt x="180" y="4902"/>
                      <a:pt x="219" y="4910"/>
                    </a:cubicBezTo>
                    <a:cubicBezTo>
                      <a:pt x="266" y="4871"/>
                      <a:pt x="291" y="4857"/>
                      <a:pt x="309" y="4832"/>
                    </a:cubicBezTo>
                    <a:cubicBezTo>
                      <a:pt x="448" y="4685"/>
                      <a:pt x="599" y="4544"/>
                      <a:pt x="724" y="4386"/>
                    </a:cubicBezTo>
                    <a:cubicBezTo>
                      <a:pt x="1273" y="3699"/>
                      <a:pt x="1747" y="2966"/>
                      <a:pt x="2177" y="2207"/>
                    </a:cubicBezTo>
                    <a:cubicBezTo>
                      <a:pt x="2533" y="1577"/>
                      <a:pt x="2830" y="912"/>
                      <a:pt x="3151" y="264"/>
                    </a:cubicBezTo>
                    <a:cubicBezTo>
                      <a:pt x="3171" y="225"/>
                      <a:pt x="3192" y="176"/>
                      <a:pt x="3186" y="135"/>
                    </a:cubicBezTo>
                    <a:cubicBezTo>
                      <a:pt x="3173" y="86"/>
                      <a:pt x="3147" y="26"/>
                      <a:pt x="3106" y="4"/>
                    </a:cubicBezTo>
                    <a:cubicBezTo>
                      <a:pt x="3101" y="1"/>
                      <a:pt x="3094" y="0"/>
                      <a:pt x="30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9"/>
              <p:cNvSpPr/>
              <p:nvPr/>
            </p:nvSpPr>
            <p:spPr>
              <a:xfrm>
                <a:off x="5193825" y="3061150"/>
                <a:ext cx="64725" cy="119675"/>
              </a:xfrm>
              <a:custGeom>
                <a:rect b="b" l="l" r="r" t="t"/>
                <a:pathLst>
                  <a:path extrusionOk="0" h="4787" w="2589">
                    <a:moveTo>
                      <a:pt x="2486" y="0"/>
                    </a:moveTo>
                    <a:cubicBezTo>
                      <a:pt x="2444" y="0"/>
                      <a:pt x="2391" y="28"/>
                      <a:pt x="2362" y="61"/>
                    </a:cubicBezTo>
                    <a:cubicBezTo>
                      <a:pt x="2317" y="112"/>
                      <a:pt x="2290" y="177"/>
                      <a:pt x="2263" y="239"/>
                    </a:cubicBezTo>
                    <a:cubicBezTo>
                      <a:pt x="1973" y="934"/>
                      <a:pt x="1635" y="1609"/>
                      <a:pt x="1271" y="2272"/>
                    </a:cubicBezTo>
                    <a:cubicBezTo>
                      <a:pt x="858" y="3029"/>
                      <a:pt x="449" y="3786"/>
                      <a:pt x="35" y="4543"/>
                    </a:cubicBezTo>
                    <a:cubicBezTo>
                      <a:pt x="21" y="4574"/>
                      <a:pt x="1" y="4607"/>
                      <a:pt x="3" y="4637"/>
                    </a:cubicBezTo>
                    <a:cubicBezTo>
                      <a:pt x="5" y="4678"/>
                      <a:pt x="19" y="4732"/>
                      <a:pt x="46" y="4756"/>
                    </a:cubicBezTo>
                    <a:cubicBezTo>
                      <a:pt x="82" y="4781"/>
                      <a:pt x="138" y="4777"/>
                      <a:pt x="179" y="4787"/>
                    </a:cubicBezTo>
                    <a:cubicBezTo>
                      <a:pt x="224" y="4748"/>
                      <a:pt x="250" y="4721"/>
                      <a:pt x="271" y="4691"/>
                    </a:cubicBezTo>
                    <a:cubicBezTo>
                      <a:pt x="473" y="4453"/>
                      <a:pt x="627" y="4191"/>
                      <a:pt x="745" y="3905"/>
                    </a:cubicBezTo>
                    <a:cubicBezTo>
                      <a:pt x="782" y="3819"/>
                      <a:pt x="821" y="3729"/>
                      <a:pt x="868" y="3645"/>
                    </a:cubicBezTo>
                    <a:cubicBezTo>
                      <a:pt x="1222" y="2988"/>
                      <a:pt x="1594" y="2336"/>
                      <a:pt x="1934" y="1669"/>
                    </a:cubicBezTo>
                    <a:cubicBezTo>
                      <a:pt x="2157" y="1229"/>
                      <a:pt x="2337" y="769"/>
                      <a:pt x="2535" y="314"/>
                    </a:cubicBezTo>
                    <a:cubicBezTo>
                      <a:pt x="2556" y="263"/>
                      <a:pt x="2570" y="208"/>
                      <a:pt x="2578" y="151"/>
                    </a:cubicBezTo>
                    <a:cubicBezTo>
                      <a:pt x="2589" y="85"/>
                      <a:pt x="2572" y="14"/>
                      <a:pt x="2501" y="1"/>
                    </a:cubicBezTo>
                    <a:cubicBezTo>
                      <a:pt x="2496" y="0"/>
                      <a:pt x="2491" y="0"/>
                      <a:pt x="2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9"/>
              <p:cNvSpPr/>
              <p:nvPr/>
            </p:nvSpPr>
            <p:spPr>
              <a:xfrm>
                <a:off x="5254375" y="3124975"/>
                <a:ext cx="59825" cy="97800"/>
              </a:xfrm>
              <a:custGeom>
                <a:rect b="b" l="l" r="r" t="t"/>
                <a:pathLst>
                  <a:path extrusionOk="0" h="3912" w="2393">
                    <a:moveTo>
                      <a:pt x="2289" y="0"/>
                    </a:moveTo>
                    <a:cubicBezTo>
                      <a:pt x="2255" y="0"/>
                      <a:pt x="2214" y="15"/>
                      <a:pt x="2188" y="32"/>
                    </a:cubicBezTo>
                    <a:cubicBezTo>
                      <a:pt x="2147" y="63"/>
                      <a:pt x="2116" y="118"/>
                      <a:pt x="2090" y="165"/>
                    </a:cubicBezTo>
                    <a:cubicBezTo>
                      <a:pt x="1787" y="728"/>
                      <a:pt x="1480" y="1291"/>
                      <a:pt x="1183" y="1859"/>
                    </a:cubicBezTo>
                    <a:cubicBezTo>
                      <a:pt x="883" y="2432"/>
                      <a:pt x="590" y="3007"/>
                      <a:pt x="156" y="3496"/>
                    </a:cubicBezTo>
                    <a:cubicBezTo>
                      <a:pt x="122" y="3531"/>
                      <a:pt x="91" y="3576"/>
                      <a:pt x="66" y="3619"/>
                    </a:cubicBezTo>
                    <a:cubicBezTo>
                      <a:pt x="38" y="3660"/>
                      <a:pt x="7" y="3707"/>
                      <a:pt x="3" y="3754"/>
                    </a:cubicBezTo>
                    <a:cubicBezTo>
                      <a:pt x="1" y="3799"/>
                      <a:pt x="17" y="3854"/>
                      <a:pt x="48" y="3885"/>
                    </a:cubicBezTo>
                    <a:cubicBezTo>
                      <a:pt x="75" y="3911"/>
                      <a:pt x="128" y="3901"/>
                      <a:pt x="158" y="3905"/>
                    </a:cubicBezTo>
                    <a:cubicBezTo>
                      <a:pt x="197" y="3875"/>
                      <a:pt x="222" y="3860"/>
                      <a:pt x="238" y="3838"/>
                    </a:cubicBezTo>
                    <a:cubicBezTo>
                      <a:pt x="506" y="3535"/>
                      <a:pt x="789" y="3238"/>
                      <a:pt x="985" y="2874"/>
                    </a:cubicBezTo>
                    <a:cubicBezTo>
                      <a:pt x="1159" y="2549"/>
                      <a:pt x="1331" y="2222"/>
                      <a:pt x="1501" y="1898"/>
                    </a:cubicBezTo>
                    <a:cubicBezTo>
                      <a:pt x="1719" y="1485"/>
                      <a:pt x="1932" y="1074"/>
                      <a:pt x="2151" y="665"/>
                    </a:cubicBezTo>
                    <a:cubicBezTo>
                      <a:pt x="2217" y="540"/>
                      <a:pt x="2286" y="417"/>
                      <a:pt x="2348" y="288"/>
                    </a:cubicBezTo>
                    <a:cubicBezTo>
                      <a:pt x="2370" y="241"/>
                      <a:pt x="2393" y="182"/>
                      <a:pt x="2391" y="129"/>
                    </a:cubicBezTo>
                    <a:cubicBezTo>
                      <a:pt x="2389" y="88"/>
                      <a:pt x="2360" y="26"/>
                      <a:pt x="2325" y="8"/>
                    </a:cubicBezTo>
                    <a:cubicBezTo>
                      <a:pt x="2315" y="3"/>
                      <a:pt x="2303" y="0"/>
                      <a:pt x="2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9"/>
              <p:cNvSpPr/>
              <p:nvPr/>
            </p:nvSpPr>
            <p:spPr>
              <a:xfrm>
                <a:off x="5304150" y="3332325"/>
                <a:ext cx="39100" cy="41950"/>
              </a:xfrm>
              <a:custGeom>
                <a:rect b="b" l="l" r="r" t="t"/>
                <a:pathLst>
                  <a:path extrusionOk="0" h="1678" w="1564">
                    <a:moveTo>
                      <a:pt x="542" y="1"/>
                    </a:moveTo>
                    <a:cubicBezTo>
                      <a:pt x="410" y="1"/>
                      <a:pt x="274" y="19"/>
                      <a:pt x="136" y="51"/>
                    </a:cubicBezTo>
                    <a:cubicBezTo>
                      <a:pt x="109" y="55"/>
                      <a:pt x="74" y="69"/>
                      <a:pt x="62" y="90"/>
                    </a:cubicBezTo>
                    <a:cubicBezTo>
                      <a:pt x="37" y="127"/>
                      <a:pt x="1" y="178"/>
                      <a:pt x="9" y="219"/>
                    </a:cubicBezTo>
                    <a:cubicBezTo>
                      <a:pt x="17" y="260"/>
                      <a:pt x="60" y="311"/>
                      <a:pt x="101" y="325"/>
                    </a:cubicBezTo>
                    <a:cubicBezTo>
                      <a:pt x="128" y="333"/>
                      <a:pt x="159" y="336"/>
                      <a:pt x="191" y="336"/>
                    </a:cubicBezTo>
                    <a:cubicBezTo>
                      <a:pt x="222" y="336"/>
                      <a:pt x="254" y="333"/>
                      <a:pt x="285" y="331"/>
                    </a:cubicBezTo>
                    <a:cubicBezTo>
                      <a:pt x="382" y="330"/>
                      <a:pt x="478" y="323"/>
                      <a:pt x="574" y="323"/>
                    </a:cubicBezTo>
                    <a:cubicBezTo>
                      <a:pt x="602" y="323"/>
                      <a:pt x="630" y="324"/>
                      <a:pt x="657" y="325"/>
                    </a:cubicBezTo>
                    <a:cubicBezTo>
                      <a:pt x="817" y="329"/>
                      <a:pt x="954" y="391"/>
                      <a:pt x="1073" y="499"/>
                    </a:cubicBezTo>
                    <a:cubicBezTo>
                      <a:pt x="1216" y="628"/>
                      <a:pt x="1251" y="790"/>
                      <a:pt x="1165" y="959"/>
                    </a:cubicBezTo>
                    <a:cubicBezTo>
                      <a:pt x="1093" y="1094"/>
                      <a:pt x="987" y="1197"/>
                      <a:pt x="837" y="1238"/>
                    </a:cubicBezTo>
                    <a:cubicBezTo>
                      <a:pt x="676" y="1281"/>
                      <a:pt x="508" y="1303"/>
                      <a:pt x="342" y="1342"/>
                    </a:cubicBezTo>
                    <a:cubicBezTo>
                      <a:pt x="265" y="1360"/>
                      <a:pt x="183" y="1381"/>
                      <a:pt x="123" y="1426"/>
                    </a:cubicBezTo>
                    <a:cubicBezTo>
                      <a:pt x="82" y="1457"/>
                      <a:pt x="56" y="1536"/>
                      <a:pt x="66" y="1585"/>
                    </a:cubicBezTo>
                    <a:cubicBezTo>
                      <a:pt x="72" y="1620"/>
                      <a:pt x="148" y="1647"/>
                      <a:pt x="195" y="1669"/>
                    </a:cubicBezTo>
                    <a:cubicBezTo>
                      <a:pt x="207" y="1675"/>
                      <a:pt x="220" y="1677"/>
                      <a:pt x="234" y="1677"/>
                    </a:cubicBezTo>
                    <a:cubicBezTo>
                      <a:pt x="250" y="1677"/>
                      <a:pt x="266" y="1675"/>
                      <a:pt x="281" y="1671"/>
                    </a:cubicBezTo>
                    <a:cubicBezTo>
                      <a:pt x="455" y="1647"/>
                      <a:pt x="629" y="1626"/>
                      <a:pt x="799" y="1590"/>
                    </a:cubicBezTo>
                    <a:cubicBezTo>
                      <a:pt x="1034" y="1542"/>
                      <a:pt x="1232" y="1422"/>
                      <a:pt x="1371" y="1223"/>
                    </a:cubicBezTo>
                    <a:cubicBezTo>
                      <a:pt x="1539" y="984"/>
                      <a:pt x="1564" y="732"/>
                      <a:pt x="1457" y="481"/>
                    </a:cubicBezTo>
                    <a:cubicBezTo>
                      <a:pt x="1431" y="442"/>
                      <a:pt x="1418" y="417"/>
                      <a:pt x="1404" y="399"/>
                    </a:cubicBezTo>
                    <a:cubicBezTo>
                      <a:pt x="1378" y="362"/>
                      <a:pt x="1349" y="327"/>
                      <a:pt x="1316" y="296"/>
                    </a:cubicBezTo>
                    <a:cubicBezTo>
                      <a:pt x="1082" y="83"/>
                      <a:pt x="820" y="1"/>
                      <a:pt x="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9"/>
              <p:cNvSpPr/>
              <p:nvPr/>
            </p:nvSpPr>
            <p:spPr>
              <a:xfrm>
                <a:off x="5164725" y="3426475"/>
                <a:ext cx="43750" cy="39875"/>
              </a:xfrm>
              <a:custGeom>
                <a:rect b="b" l="l" r="r" t="t"/>
                <a:pathLst>
                  <a:path extrusionOk="0" h="1595" w="1750">
                    <a:moveTo>
                      <a:pt x="533" y="0"/>
                    </a:moveTo>
                    <a:cubicBezTo>
                      <a:pt x="428" y="0"/>
                      <a:pt x="321" y="9"/>
                      <a:pt x="213" y="27"/>
                    </a:cubicBezTo>
                    <a:cubicBezTo>
                      <a:pt x="164" y="35"/>
                      <a:pt x="105" y="49"/>
                      <a:pt x="74" y="82"/>
                    </a:cubicBezTo>
                    <a:cubicBezTo>
                      <a:pt x="37" y="123"/>
                      <a:pt x="0" y="191"/>
                      <a:pt x="9" y="240"/>
                    </a:cubicBezTo>
                    <a:cubicBezTo>
                      <a:pt x="13" y="275"/>
                      <a:pt x="82" y="317"/>
                      <a:pt x="129" y="332"/>
                    </a:cubicBezTo>
                    <a:cubicBezTo>
                      <a:pt x="143" y="335"/>
                      <a:pt x="157" y="336"/>
                      <a:pt x="172" y="336"/>
                    </a:cubicBezTo>
                    <a:cubicBezTo>
                      <a:pt x="217" y="336"/>
                      <a:pt x="267" y="325"/>
                      <a:pt x="313" y="322"/>
                    </a:cubicBezTo>
                    <a:cubicBezTo>
                      <a:pt x="379" y="315"/>
                      <a:pt x="445" y="311"/>
                      <a:pt x="511" y="311"/>
                    </a:cubicBezTo>
                    <a:cubicBezTo>
                      <a:pt x="681" y="311"/>
                      <a:pt x="851" y="337"/>
                      <a:pt x="1013" y="403"/>
                    </a:cubicBezTo>
                    <a:cubicBezTo>
                      <a:pt x="1320" y="528"/>
                      <a:pt x="1371" y="806"/>
                      <a:pt x="1122" y="1029"/>
                    </a:cubicBezTo>
                    <a:cubicBezTo>
                      <a:pt x="1030" y="1111"/>
                      <a:pt x="913" y="1167"/>
                      <a:pt x="809" y="1234"/>
                    </a:cubicBezTo>
                    <a:cubicBezTo>
                      <a:pt x="749" y="1273"/>
                      <a:pt x="678" y="1295"/>
                      <a:pt x="637" y="1345"/>
                    </a:cubicBezTo>
                    <a:cubicBezTo>
                      <a:pt x="600" y="1390"/>
                      <a:pt x="565" y="1478"/>
                      <a:pt x="586" y="1520"/>
                    </a:cubicBezTo>
                    <a:cubicBezTo>
                      <a:pt x="604" y="1560"/>
                      <a:pt x="683" y="1595"/>
                      <a:pt x="740" y="1595"/>
                    </a:cubicBezTo>
                    <a:cubicBezTo>
                      <a:pt x="745" y="1595"/>
                      <a:pt x="749" y="1595"/>
                      <a:pt x="753" y="1594"/>
                    </a:cubicBezTo>
                    <a:cubicBezTo>
                      <a:pt x="837" y="1584"/>
                      <a:pt x="921" y="1539"/>
                      <a:pt x="1005" y="1508"/>
                    </a:cubicBezTo>
                    <a:cubicBezTo>
                      <a:pt x="1105" y="1441"/>
                      <a:pt x="1208" y="1379"/>
                      <a:pt x="1306" y="1300"/>
                    </a:cubicBezTo>
                    <a:cubicBezTo>
                      <a:pt x="1750" y="931"/>
                      <a:pt x="1664" y="334"/>
                      <a:pt x="1132" y="113"/>
                    </a:cubicBezTo>
                    <a:cubicBezTo>
                      <a:pt x="937" y="35"/>
                      <a:pt x="737" y="0"/>
                      <a:pt x="5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9"/>
              <p:cNvSpPr/>
              <p:nvPr/>
            </p:nvSpPr>
            <p:spPr>
              <a:xfrm>
                <a:off x="5145950" y="3211075"/>
                <a:ext cx="39575" cy="39525"/>
              </a:xfrm>
              <a:custGeom>
                <a:rect b="b" l="l" r="r" t="t"/>
                <a:pathLst>
                  <a:path extrusionOk="0" h="1581" w="1583">
                    <a:moveTo>
                      <a:pt x="614" y="0"/>
                    </a:moveTo>
                    <a:cubicBezTo>
                      <a:pt x="598" y="0"/>
                      <a:pt x="582" y="0"/>
                      <a:pt x="565" y="1"/>
                    </a:cubicBezTo>
                    <a:cubicBezTo>
                      <a:pt x="279" y="9"/>
                      <a:pt x="72" y="222"/>
                      <a:pt x="41" y="490"/>
                    </a:cubicBezTo>
                    <a:cubicBezTo>
                      <a:pt x="1" y="848"/>
                      <a:pt x="293" y="1404"/>
                      <a:pt x="620" y="1562"/>
                    </a:cubicBezTo>
                    <a:cubicBezTo>
                      <a:pt x="646" y="1574"/>
                      <a:pt x="681" y="1581"/>
                      <a:pt x="714" y="1581"/>
                    </a:cubicBezTo>
                    <a:cubicBezTo>
                      <a:pt x="750" y="1581"/>
                      <a:pt x="784" y="1574"/>
                      <a:pt x="805" y="1558"/>
                    </a:cubicBezTo>
                    <a:cubicBezTo>
                      <a:pt x="872" y="1507"/>
                      <a:pt x="843" y="1423"/>
                      <a:pt x="798" y="1359"/>
                    </a:cubicBezTo>
                    <a:cubicBezTo>
                      <a:pt x="762" y="1308"/>
                      <a:pt x="719" y="1263"/>
                      <a:pt x="678" y="1216"/>
                    </a:cubicBezTo>
                    <a:cubicBezTo>
                      <a:pt x="596" y="1116"/>
                      <a:pt x="373" y="735"/>
                      <a:pt x="355" y="654"/>
                    </a:cubicBezTo>
                    <a:cubicBezTo>
                      <a:pt x="314" y="434"/>
                      <a:pt x="416" y="294"/>
                      <a:pt x="608" y="294"/>
                    </a:cubicBezTo>
                    <a:cubicBezTo>
                      <a:pt x="637" y="294"/>
                      <a:pt x="669" y="297"/>
                      <a:pt x="702" y="304"/>
                    </a:cubicBezTo>
                    <a:cubicBezTo>
                      <a:pt x="936" y="347"/>
                      <a:pt x="1148" y="439"/>
                      <a:pt x="1296" y="637"/>
                    </a:cubicBezTo>
                    <a:cubicBezTo>
                      <a:pt x="1316" y="664"/>
                      <a:pt x="1341" y="697"/>
                      <a:pt x="1367" y="709"/>
                    </a:cubicBezTo>
                    <a:cubicBezTo>
                      <a:pt x="1402" y="723"/>
                      <a:pt x="1445" y="742"/>
                      <a:pt x="1478" y="742"/>
                    </a:cubicBezTo>
                    <a:cubicBezTo>
                      <a:pt x="1488" y="742"/>
                      <a:pt x="1497" y="740"/>
                      <a:pt x="1504" y="735"/>
                    </a:cubicBezTo>
                    <a:cubicBezTo>
                      <a:pt x="1545" y="713"/>
                      <a:pt x="1582" y="645"/>
                      <a:pt x="1580" y="602"/>
                    </a:cubicBezTo>
                    <a:cubicBezTo>
                      <a:pt x="1578" y="539"/>
                      <a:pt x="1547" y="469"/>
                      <a:pt x="1506" y="418"/>
                    </a:cubicBezTo>
                    <a:cubicBezTo>
                      <a:pt x="1276" y="129"/>
                      <a:pt x="966" y="0"/>
                      <a:pt x="6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9"/>
              <p:cNvSpPr/>
              <p:nvPr/>
            </p:nvSpPr>
            <p:spPr>
              <a:xfrm>
                <a:off x="5214800" y="3337100"/>
                <a:ext cx="42850" cy="40700"/>
              </a:xfrm>
              <a:custGeom>
                <a:rect b="b" l="l" r="r" t="t"/>
                <a:pathLst>
                  <a:path extrusionOk="0" h="1628" w="1714">
                    <a:moveTo>
                      <a:pt x="993" y="0"/>
                    </a:moveTo>
                    <a:cubicBezTo>
                      <a:pt x="970" y="0"/>
                      <a:pt x="947" y="1"/>
                      <a:pt x="923" y="3"/>
                    </a:cubicBezTo>
                    <a:cubicBezTo>
                      <a:pt x="761" y="15"/>
                      <a:pt x="608" y="81"/>
                      <a:pt x="461" y="118"/>
                    </a:cubicBezTo>
                    <a:cubicBezTo>
                      <a:pt x="326" y="224"/>
                      <a:pt x="203" y="312"/>
                      <a:pt x="92" y="412"/>
                    </a:cubicBezTo>
                    <a:cubicBezTo>
                      <a:pt x="33" y="464"/>
                      <a:pt x="0" y="537"/>
                      <a:pt x="56" y="609"/>
                    </a:cubicBezTo>
                    <a:cubicBezTo>
                      <a:pt x="84" y="645"/>
                      <a:pt x="117" y="660"/>
                      <a:pt x="151" y="660"/>
                    </a:cubicBezTo>
                    <a:cubicBezTo>
                      <a:pt x="185" y="660"/>
                      <a:pt x="220" y="646"/>
                      <a:pt x="254" y="625"/>
                    </a:cubicBezTo>
                    <a:cubicBezTo>
                      <a:pt x="330" y="576"/>
                      <a:pt x="401" y="517"/>
                      <a:pt x="483" y="482"/>
                    </a:cubicBezTo>
                    <a:cubicBezTo>
                      <a:pt x="637" y="414"/>
                      <a:pt x="792" y="333"/>
                      <a:pt x="956" y="314"/>
                    </a:cubicBezTo>
                    <a:cubicBezTo>
                      <a:pt x="974" y="312"/>
                      <a:pt x="991" y="311"/>
                      <a:pt x="1008" y="311"/>
                    </a:cubicBezTo>
                    <a:cubicBezTo>
                      <a:pt x="1238" y="311"/>
                      <a:pt x="1357" y="501"/>
                      <a:pt x="1271" y="732"/>
                    </a:cubicBezTo>
                    <a:cubicBezTo>
                      <a:pt x="1228" y="852"/>
                      <a:pt x="1150" y="963"/>
                      <a:pt x="1079" y="1069"/>
                    </a:cubicBezTo>
                    <a:cubicBezTo>
                      <a:pt x="1007" y="1180"/>
                      <a:pt x="921" y="1276"/>
                      <a:pt x="847" y="1384"/>
                    </a:cubicBezTo>
                    <a:cubicBezTo>
                      <a:pt x="798" y="1458"/>
                      <a:pt x="792" y="1538"/>
                      <a:pt x="870" y="1597"/>
                    </a:cubicBezTo>
                    <a:cubicBezTo>
                      <a:pt x="897" y="1618"/>
                      <a:pt x="926" y="1627"/>
                      <a:pt x="953" y="1627"/>
                    </a:cubicBezTo>
                    <a:cubicBezTo>
                      <a:pt x="995" y="1627"/>
                      <a:pt x="1036" y="1605"/>
                      <a:pt x="1068" y="1570"/>
                    </a:cubicBezTo>
                    <a:cubicBezTo>
                      <a:pt x="1281" y="1347"/>
                      <a:pt x="1486" y="1118"/>
                      <a:pt x="1578" y="820"/>
                    </a:cubicBezTo>
                    <a:cubicBezTo>
                      <a:pt x="1714" y="384"/>
                      <a:pt x="1432" y="0"/>
                      <a:pt x="9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9"/>
              <p:cNvSpPr/>
              <p:nvPr/>
            </p:nvSpPr>
            <p:spPr>
              <a:xfrm>
                <a:off x="5344400" y="3119950"/>
                <a:ext cx="39250" cy="35550"/>
              </a:xfrm>
              <a:custGeom>
                <a:rect b="b" l="l" r="r" t="t"/>
                <a:pathLst>
                  <a:path extrusionOk="0" h="1422" w="1570">
                    <a:moveTo>
                      <a:pt x="952" y="0"/>
                    </a:moveTo>
                    <a:cubicBezTo>
                      <a:pt x="601" y="0"/>
                      <a:pt x="306" y="151"/>
                      <a:pt x="64" y="403"/>
                    </a:cubicBezTo>
                    <a:cubicBezTo>
                      <a:pt x="36" y="432"/>
                      <a:pt x="5" y="467"/>
                      <a:pt x="3" y="503"/>
                    </a:cubicBezTo>
                    <a:cubicBezTo>
                      <a:pt x="1" y="555"/>
                      <a:pt x="7" y="620"/>
                      <a:pt x="38" y="655"/>
                    </a:cubicBezTo>
                    <a:cubicBezTo>
                      <a:pt x="53" y="669"/>
                      <a:pt x="85" y="676"/>
                      <a:pt x="117" y="676"/>
                    </a:cubicBezTo>
                    <a:cubicBezTo>
                      <a:pt x="138" y="676"/>
                      <a:pt x="160" y="673"/>
                      <a:pt x="177" y="667"/>
                    </a:cubicBezTo>
                    <a:cubicBezTo>
                      <a:pt x="224" y="651"/>
                      <a:pt x="269" y="608"/>
                      <a:pt x="314" y="575"/>
                    </a:cubicBezTo>
                    <a:cubicBezTo>
                      <a:pt x="385" y="526"/>
                      <a:pt x="453" y="475"/>
                      <a:pt x="522" y="426"/>
                    </a:cubicBezTo>
                    <a:cubicBezTo>
                      <a:pt x="522" y="420"/>
                      <a:pt x="829" y="323"/>
                      <a:pt x="985" y="321"/>
                    </a:cubicBezTo>
                    <a:cubicBezTo>
                      <a:pt x="988" y="321"/>
                      <a:pt x="991" y="321"/>
                      <a:pt x="994" y="321"/>
                    </a:cubicBezTo>
                    <a:cubicBezTo>
                      <a:pt x="1164" y="321"/>
                      <a:pt x="1249" y="433"/>
                      <a:pt x="1249" y="606"/>
                    </a:cubicBezTo>
                    <a:cubicBezTo>
                      <a:pt x="1249" y="759"/>
                      <a:pt x="1179" y="890"/>
                      <a:pt x="1095" y="1013"/>
                    </a:cubicBezTo>
                    <a:cubicBezTo>
                      <a:pt x="1058" y="1064"/>
                      <a:pt x="1016" y="1109"/>
                      <a:pt x="979" y="1160"/>
                    </a:cubicBezTo>
                    <a:cubicBezTo>
                      <a:pt x="928" y="1230"/>
                      <a:pt x="911" y="1310"/>
                      <a:pt x="975" y="1377"/>
                    </a:cubicBezTo>
                    <a:cubicBezTo>
                      <a:pt x="1004" y="1409"/>
                      <a:pt x="1034" y="1421"/>
                      <a:pt x="1065" y="1421"/>
                    </a:cubicBezTo>
                    <a:cubicBezTo>
                      <a:pt x="1106" y="1421"/>
                      <a:pt x="1148" y="1399"/>
                      <a:pt x="1189" y="1373"/>
                    </a:cubicBezTo>
                    <a:cubicBezTo>
                      <a:pt x="1202" y="1363"/>
                      <a:pt x="1218" y="1355"/>
                      <a:pt x="1230" y="1342"/>
                    </a:cubicBezTo>
                    <a:cubicBezTo>
                      <a:pt x="1427" y="1138"/>
                      <a:pt x="1558" y="906"/>
                      <a:pt x="1562" y="618"/>
                    </a:cubicBezTo>
                    <a:cubicBezTo>
                      <a:pt x="1570" y="250"/>
                      <a:pt x="1335" y="4"/>
                      <a:pt x="966" y="0"/>
                    </a:cubicBezTo>
                    <a:cubicBezTo>
                      <a:pt x="962" y="0"/>
                      <a:pt x="957" y="0"/>
                      <a:pt x="9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9"/>
              <p:cNvSpPr/>
              <p:nvPr/>
            </p:nvSpPr>
            <p:spPr>
              <a:xfrm>
                <a:off x="5416025" y="3107075"/>
                <a:ext cx="34275" cy="33775"/>
              </a:xfrm>
              <a:custGeom>
                <a:rect b="b" l="l" r="r" t="t"/>
                <a:pathLst>
                  <a:path extrusionOk="0" h="1351" w="1371">
                    <a:moveTo>
                      <a:pt x="402" y="1"/>
                    </a:moveTo>
                    <a:cubicBezTo>
                      <a:pt x="381" y="1"/>
                      <a:pt x="360" y="2"/>
                      <a:pt x="340" y="4"/>
                    </a:cubicBezTo>
                    <a:cubicBezTo>
                      <a:pt x="311" y="6"/>
                      <a:pt x="282" y="14"/>
                      <a:pt x="258" y="24"/>
                    </a:cubicBezTo>
                    <a:cubicBezTo>
                      <a:pt x="194" y="49"/>
                      <a:pt x="127" y="79"/>
                      <a:pt x="137" y="163"/>
                    </a:cubicBezTo>
                    <a:cubicBezTo>
                      <a:pt x="147" y="245"/>
                      <a:pt x="209" y="270"/>
                      <a:pt x="280" y="284"/>
                    </a:cubicBezTo>
                    <a:cubicBezTo>
                      <a:pt x="399" y="311"/>
                      <a:pt x="514" y="335"/>
                      <a:pt x="626" y="372"/>
                    </a:cubicBezTo>
                    <a:cubicBezTo>
                      <a:pt x="771" y="417"/>
                      <a:pt x="855" y="525"/>
                      <a:pt x="904" y="669"/>
                    </a:cubicBezTo>
                    <a:cubicBezTo>
                      <a:pt x="964" y="845"/>
                      <a:pt x="894" y="978"/>
                      <a:pt x="710" y="1008"/>
                    </a:cubicBezTo>
                    <a:cubicBezTo>
                      <a:pt x="583" y="1031"/>
                      <a:pt x="452" y="1027"/>
                      <a:pt x="321" y="1031"/>
                    </a:cubicBezTo>
                    <a:cubicBezTo>
                      <a:pt x="312" y="1032"/>
                      <a:pt x="304" y="1032"/>
                      <a:pt x="295" y="1032"/>
                    </a:cubicBezTo>
                    <a:cubicBezTo>
                      <a:pt x="259" y="1032"/>
                      <a:pt x="222" y="1026"/>
                      <a:pt x="188" y="1026"/>
                    </a:cubicBezTo>
                    <a:cubicBezTo>
                      <a:pt x="169" y="1026"/>
                      <a:pt x="152" y="1028"/>
                      <a:pt x="135" y="1033"/>
                    </a:cubicBezTo>
                    <a:cubicBezTo>
                      <a:pt x="84" y="1051"/>
                      <a:pt x="10" y="1098"/>
                      <a:pt x="4" y="1139"/>
                    </a:cubicBezTo>
                    <a:cubicBezTo>
                      <a:pt x="0" y="1192"/>
                      <a:pt x="43" y="1262"/>
                      <a:pt x="86" y="1305"/>
                    </a:cubicBezTo>
                    <a:cubicBezTo>
                      <a:pt x="117" y="1336"/>
                      <a:pt x="180" y="1348"/>
                      <a:pt x="229" y="1348"/>
                    </a:cubicBezTo>
                    <a:cubicBezTo>
                      <a:pt x="308" y="1348"/>
                      <a:pt x="387" y="1351"/>
                      <a:pt x="466" y="1351"/>
                    </a:cubicBezTo>
                    <a:cubicBezTo>
                      <a:pt x="551" y="1351"/>
                      <a:pt x="636" y="1347"/>
                      <a:pt x="720" y="1334"/>
                    </a:cubicBezTo>
                    <a:cubicBezTo>
                      <a:pt x="1183" y="1256"/>
                      <a:pt x="1371" y="869"/>
                      <a:pt x="1158" y="456"/>
                    </a:cubicBezTo>
                    <a:cubicBezTo>
                      <a:pt x="1024" y="196"/>
                      <a:pt x="695" y="1"/>
                      <a:pt x="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9"/>
              <p:cNvSpPr/>
              <p:nvPr/>
            </p:nvSpPr>
            <p:spPr>
              <a:xfrm>
                <a:off x="5261400" y="3011925"/>
                <a:ext cx="35200" cy="35300"/>
              </a:xfrm>
              <a:custGeom>
                <a:rect b="b" l="l" r="r" t="t"/>
                <a:pathLst>
                  <a:path extrusionOk="0" h="1412" w="1408">
                    <a:moveTo>
                      <a:pt x="670" y="0"/>
                    </a:moveTo>
                    <a:cubicBezTo>
                      <a:pt x="523" y="0"/>
                      <a:pt x="378" y="67"/>
                      <a:pt x="262" y="199"/>
                    </a:cubicBezTo>
                    <a:cubicBezTo>
                      <a:pt x="193" y="276"/>
                      <a:pt x="139" y="375"/>
                      <a:pt x="98" y="471"/>
                    </a:cubicBezTo>
                    <a:cubicBezTo>
                      <a:pt x="0" y="710"/>
                      <a:pt x="10" y="960"/>
                      <a:pt x="47" y="1207"/>
                    </a:cubicBezTo>
                    <a:cubicBezTo>
                      <a:pt x="53" y="1260"/>
                      <a:pt x="80" y="1320"/>
                      <a:pt x="115" y="1359"/>
                    </a:cubicBezTo>
                    <a:cubicBezTo>
                      <a:pt x="139" y="1387"/>
                      <a:pt x="188" y="1412"/>
                      <a:pt x="226" y="1412"/>
                    </a:cubicBezTo>
                    <a:cubicBezTo>
                      <a:pt x="232" y="1412"/>
                      <a:pt x="238" y="1411"/>
                      <a:pt x="244" y="1410"/>
                    </a:cubicBezTo>
                    <a:cubicBezTo>
                      <a:pt x="283" y="1402"/>
                      <a:pt x="319" y="1350"/>
                      <a:pt x="338" y="1307"/>
                    </a:cubicBezTo>
                    <a:cubicBezTo>
                      <a:pt x="358" y="1269"/>
                      <a:pt x="350" y="1222"/>
                      <a:pt x="348" y="1174"/>
                    </a:cubicBezTo>
                    <a:cubicBezTo>
                      <a:pt x="348" y="1058"/>
                      <a:pt x="328" y="935"/>
                      <a:pt x="344" y="819"/>
                    </a:cubicBezTo>
                    <a:cubicBezTo>
                      <a:pt x="358" y="692"/>
                      <a:pt x="385" y="559"/>
                      <a:pt x="440" y="446"/>
                    </a:cubicBezTo>
                    <a:cubicBezTo>
                      <a:pt x="488" y="348"/>
                      <a:pt x="572" y="298"/>
                      <a:pt x="662" y="298"/>
                    </a:cubicBezTo>
                    <a:cubicBezTo>
                      <a:pt x="728" y="298"/>
                      <a:pt x="796" y="324"/>
                      <a:pt x="855" y="377"/>
                    </a:cubicBezTo>
                    <a:cubicBezTo>
                      <a:pt x="913" y="428"/>
                      <a:pt x="968" y="495"/>
                      <a:pt x="999" y="563"/>
                    </a:cubicBezTo>
                    <a:cubicBezTo>
                      <a:pt x="1060" y="706"/>
                      <a:pt x="1097" y="864"/>
                      <a:pt x="1158" y="1009"/>
                    </a:cubicBezTo>
                    <a:cubicBezTo>
                      <a:pt x="1179" y="1056"/>
                      <a:pt x="1234" y="1115"/>
                      <a:pt x="1279" y="1123"/>
                    </a:cubicBezTo>
                    <a:cubicBezTo>
                      <a:pt x="1285" y="1124"/>
                      <a:pt x="1290" y="1125"/>
                      <a:pt x="1296" y="1125"/>
                    </a:cubicBezTo>
                    <a:cubicBezTo>
                      <a:pt x="1363" y="1125"/>
                      <a:pt x="1392" y="1055"/>
                      <a:pt x="1400" y="988"/>
                    </a:cubicBezTo>
                    <a:cubicBezTo>
                      <a:pt x="1404" y="927"/>
                      <a:pt x="1408" y="864"/>
                      <a:pt x="1391" y="804"/>
                    </a:cubicBezTo>
                    <a:cubicBezTo>
                      <a:pt x="1359" y="679"/>
                      <a:pt x="1132" y="235"/>
                      <a:pt x="1046" y="154"/>
                    </a:cubicBezTo>
                    <a:cubicBezTo>
                      <a:pt x="931" y="51"/>
                      <a:pt x="800" y="0"/>
                      <a:pt x="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9"/>
              <p:cNvSpPr/>
              <p:nvPr/>
            </p:nvSpPr>
            <p:spPr>
              <a:xfrm>
                <a:off x="5327625" y="2912825"/>
                <a:ext cx="37275" cy="31100"/>
              </a:xfrm>
              <a:custGeom>
                <a:rect b="b" l="l" r="r" t="t"/>
                <a:pathLst>
                  <a:path extrusionOk="0" h="1244" w="1491">
                    <a:moveTo>
                      <a:pt x="770" y="0"/>
                    </a:moveTo>
                    <a:cubicBezTo>
                      <a:pt x="706" y="0"/>
                      <a:pt x="640" y="12"/>
                      <a:pt x="571" y="34"/>
                    </a:cubicBezTo>
                    <a:cubicBezTo>
                      <a:pt x="205" y="155"/>
                      <a:pt x="1" y="670"/>
                      <a:pt x="40" y="926"/>
                    </a:cubicBezTo>
                    <a:cubicBezTo>
                      <a:pt x="52" y="1014"/>
                      <a:pt x="85" y="1086"/>
                      <a:pt x="183" y="1088"/>
                    </a:cubicBezTo>
                    <a:cubicBezTo>
                      <a:pt x="187" y="1088"/>
                      <a:pt x="191" y="1088"/>
                      <a:pt x="194" y="1088"/>
                    </a:cubicBezTo>
                    <a:cubicBezTo>
                      <a:pt x="286" y="1088"/>
                      <a:pt x="318" y="1017"/>
                      <a:pt x="330" y="934"/>
                    </a:cubicBezTo>
                    <a:cubicBezTo>
                      <a:pt x="334" y="905"/>
                      <a:pt x="334" y="875"/>
                      <a:pt x="344" y="850"/>
                    </a:cubicBezTo>
                    <a:cubicBezTo>
                      <a:pt x="396" y="719"/>
                      <a:pt x="430" y="576"/>
                      <a:pt x="508" y="464"/>
                    </a:cubicBezTo>
                    <a:cubicBezTo>
                      <a:pt x="578" y="357"/>
                      <a:pt x="669" y="304"/>
                      <a:pt x="758" y="304"/>
                    </a:cubicBezTo>
                    <a:cubicBezTo>
                      <a:pt x="856" y="304"/>
                      <a:pt x="951" y="368"/>
                      <a:pt x="1015" y="494"/>
                    </a:cubicBezTo>
                    <a:cubicBezTo>
                      <a:pt x="1085" y="627"/>
                      <a:pt x="1105" y="783"/>
                      <a:pt x="1148" y="928"/>
                    </a:cubicBezTo>
                    <a:cubicBezTo>
                      <a:pt x="1175" y="1014"/>
                      <a:pt x="1187" y="1108"/>
                      <a:pt x="1228" y="1184"/>
                    </a:cubicBezTo>
                    <a:cubicBezTo>
                      <a:pt x="1247" y="1217"/>
                      <a:pt x="1309" y="1244"/>
                      <a:pt x="1356" y="1244"/>
                    </a:cubicBezTo>
                    <a:cubicBezTo>
                      <a:pt x="1361" y="1244"/>
                      <a:pt x="1365" y="1244"/>
                      <a:pt x="1369" y="1243"/>
                    </a:cubicBezTo>
                    <a:cubicBezTo>
                      <a:pt x="1408" y="1239"/>
                      <a:pt x="1445" y="1188"/>
                      <a:pt x="1472" y="1147"/>
                    </a:cubicBezTo>
                    <a:cubicBezTo>
                      <a:pt x="1490" y="1120"/>
                      <a:pt x="1486" y="1079"/>
                      <a:pt x="1484" y="1047"/>
                    </a:cubicBezTo>
                    <a:cubicBezTo>
                      <a:pt x="1472" y="824"/>
                      <a:pt x="1196" y="198"/>
                      <a:pt x="1101" y="122"/>
                    </a:cubicBezTo>
                    <a:cubicBezTo>
                      <a:pt x="999" y="39"/>
                      <a:pt x="888" y="0"/>
                      <a:pt x="770" y="0"/>
                    </a:cubicBezTo>
                    <a:close/>
                  </a:path>
                </a:pathLst>
              </a:custGeom>
              <a:solidFill>
                <a:srgbClr val="684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9"/>
              <p:cNvSpPr/>
              <p:nvPr/>
            </p:nvSpPr>
            <p:spPr>
              <a:xfrm>
                <a:off x="5387925" y="3009400"/>
                <a:ext cx="32975" cy="37950"/>
              </a:xfrm>
              <a:custGeom>
                <a:rect b="b" l="l" r="r" t="t"/>
                <a:pathLst>
                  <a:path extrusionOk="0" h="1518" w="1319">
                    <a:moveTo>
                      <a:pt x="672" y="1"/>
                    </a:moveTo>
                    <a:cubicBezTo>
                      <a:pt x="532" y="1"/>
                      <a:pt x="392" y="34"/>
                      <a:pt x="240" y="107"/>
                    </a:cubicBezTo>
                    <a:cubicBezTo>
                      <a:pt x="234" y="111"/>
                      <a:pt x="197" y="130"/>
                      <a:pt x="165" y="156"/>
                    </a:cubicBezTo>
                    <a:cubicBezTo>
                      <a:pt x="40" y="234"/>
                      <a:pt x="1" y="304"/>
                      <a:pt x="40" y="383"/>
                    </a:cubicBezTo>
                    <a:cubicBezTo>
                      <a:pt x="62" y="431"/>
                      <a:pt x="95" y="452"/>
                      <a:pt x="145" y="452"/>
                    </a:cubicBezTo>
                    <a:cubicBezTo>
                      <a:pt x="186" y="452"/>
                      <a:pt x="239" y="438"/>
                      <a:pt x="308" y="414"/>
                    </a:cubicBezTo>
                    <a:cubicBezTo>
                      <a:pt x="439" y="367"/>
                      <a:pt x="578" y="326"/>
                      <a:pt x="715" y="322"/>
                    </a:cubicBezTo>
                    <a:cubicBezTo>
                      <a:pt x="719" y="322"/>
                      <a:pt x="722" y="322"/>
                      <a:pt x="726" y="322"/>
                    </a:cubicBezTo>
                    <a:cubicBezTo>
                      <a:pt x="909" y="322"/>
                      <a:pt x="1002" y="469"/>
                      <a:pt x="934" y="647"/>
                    </a:cubicBezTo>
                    <a:cubicBezTo>
                      <a:pt x="893" y="750"/>
                      <a:pt x="827" y="846"/>
                      <a:pt x="752" y="928"/>
                    </a:cubicBezTo>
                    <a:cubicBezTo>
                      <a:pt x="664" y="1028"/>
                      <a:pt x="551" y="1110"/>
                      <a:pt x="451" y="1202"/>
                    </a:cubicBezTo>
                    <a:cubicBezTo>
                      <a:pt x="410" y="1237"/>
                      <a:pt x="369" y="1282"/>
                      <a:pt x="349" y="1333"/>
                    </a:cubicBezTo>
                    <a:cubicBezTo>
                      <a:pt x="306" y="1433"/>
                      <a:pt x="363" y="1518"/>
                      <a:pt x="459" y="1518"/>
                    </a:cubicBezTo>
                    <a:cubicBezTo>
                      <a:pt x="473" y="1518"/>
                      <a:pt x="487" y="1516"/>
                      <a:pt x="502" y="1513"/>
                    </a:cubicBezTo>
                    <a:cubicBezTo>
                      <a:pt x="545" y="1507"/>
                      <a:pt x="588" y="1482"/>
                      <a:pt x="623" y="1456"/>
                    </a:cubicBezTo>
                    <a:cubicBezTo>
                      <a:pt x="737" y="1363"/>
                      <a:pt x="852" y="1271"/>
                      <a:pt x="956" y="1169"/>
                    </a:cubicBezTo>
                    <a:cubicBezTo>
                      <a:pt x="1099" y="1028"/>
                      <a:pt x="1210" y="864"/>
                      <a:pt x="1251" y="662"/>
                    </a:cubicBezTo>
                    <a:cubicBezTo>
                      <a:pt x="1318" y="324"/>
                      <a:pt x="1118" y="48"/>
                      <a:pt x="778" y="7"/>
                    </a:cubicBezTo>
                    <a:cubicBezTo>
                      <a:pt x="743" y="3"/>
                      <a:pt x="707" y="1"/>
                      <a:pt x="6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9"/>
              <p:cNvSpPr/>
              <p:nvPr/>
            </p:nvSpPr>
            <p:spPr>
              <a:xfrm>
                <a:off x="4974900" y="3391800"/>
                <a:ext cx="217200" cy="205375"/>
              </a:xfrm>
              <a:custGeom>
                <a:rect b="b" l="l" r="r" t="t"/>
                <a:pathLst>
                  <a:path extrusionOk="0" h="8215" w="8688">
                    <a:moveTo>
                      <a:pt x="1214" y="252"/>
                    </a:moveTo>
                    <a:cubicBezTo>
                      <a:pt x="1397" y="252"/>
                      <a:pt x="1581" y="288"/>
                      <a:pt x="1765" y="354"/>
                    </a:cubicBezTo>
                    <a:cubicBezTo>
                      <a:pt x="2839" y="743"/>
                      <a:pt x="3810" y="1301"/>
                      <a:pt x="4668" y="2058"/>
                    </a:cubicBezTo>
                    <a:cubicBezTo>
                      <a:pt x="5220" y="2547"/>
                      <a:pt x="5777" y="3028"/>
                      <a:pt x="6266" y="3585"/>
                    </a:cubicBezTo>
                    <a:cubicBezTo>
                      <a:pt x="6742" y="4127"/>
                      <a:pt x="7182" y="4696"/>
                      <a:pt x="7579" y="5295"/>
                    </a:cubicBezTo>
                    <a:cubicBezTo>
                      <a:pt x="7671" y="5436"/>
                      <a:pt x="7749" y="5590"/>
                      <a:pt x="7835" y="5739"/>
                    </a:cubicBezTo>
                    <a:cubicBezTo>
                      <a:pt x="8050" y="6120"/>
                      <a:pt x="8226" y="6519"/>
                      <a:pt x="8346" y="6942"/>
                    </a:cubicBezTo>
                    <a:cubicBezTo>
                      <a:pt x="8383" y="7083"/>
                      <a:pt x="8391" y="7235"/>
                      <a:pt x="8402" y="7380"/>
                    </a:cubicBezTo>
                    <a:cubicBezTo>
                      <a:pt x="8416" y="7677"/>
                      <a:pt x="8250" y="7871"/>
                      <a:pt x="7908" y="7918"/>
                    </a:cubicBezTo>
                    <a:cubicBezTo>
                      <a:pt x="7878" y="7921"/>
                      <a:pt x="7847" y="7923"/>
                      <a:pt x="7816" y="7923"/>
                    </a:cubicBezTo>
                    <a:cubicBezTo>
                      <a:pt x="7697" y="7923"/>
                      <a:pt x="7573" y="7901"/>
                      <a:pt x="7456" y="7873"/>
                    </a:cubicBezTo>
                    <a:cubicBezTo>
                      <a:pt x="6978" y="7765"/>
                      <a:pt x="6538" y="7552"/>
                      <a:pt x="6102" y="7327"/>
                    </a:cubicBezTo>
                    <a:cubicBezTo>
                      <a:pt x="5018" y="6764"/>
                      <a:pt x="4083" y="6009"/>
                      <a:pt x="3248" y="5119"/>
                    </a:cubicBezTo>
                    <a:cubicBezTo>
                      <a:pt x="2528" y="4350"/>
                      <a:pt x="1830" y="3556"/>
                      <a:pt x="1218" y="2695"/>
                    </a:cubicBezTo>
                    <a:cubicBezTo>
                      <a:pt x="873" y="2206"/>
                      <a:pt x="586" y="1684"/>
                      <a:pt x="410" y="1109"/>
                    </a:cubicBezTo>
                    <a:cubicBezTo>
                      <a:pt x="382" y="1013"/>
                      <a:pt x="367" y="907"/>
                      <a:pt x="363" y="808"/>
                    </a:cubicBezTo>
                    <a:cubicBezTo>
                      <a:pt x="361" y="585"/>
                      <a:pt x="478" y="442"/>
                      <a:pt x="686" y="358"/>
                    </a:cubicBezTo>
                    <a:cubicBezTo>
                      <a:pt x="862" y="285"/>
                      <a:pt x="1038" y="252"/>
                      <a:pt x="1214" y="252"/>
                    </a:cubicBezTo>
                    <a:close/>
                    <a:moveTo>
                      <a:pt x="1234" y="1"/>
                    </a:moveTo>
                    <a:cubicBezTo>
                      <a:pt x="1059" y="1"/>
                      <a:pt x="884" y="26"/>
                      <a:pt x="709" y="68"/>
                    </a:cubicBezTo>
                    <a:cubicBezTo>
                      <a:pt x="210" y="191"/>
                      <a:pt x="1" y="506"/>
                      <a:pt x="87" y="1013"/>
                    </a:cubicBezTo>
                    <a:cubicBezTo>
                      <a:pt x="120" y="1211"/>
                      <a:pt x="189" y="1406"/>
                      <a:pt x="265" y="1596"/>
                    </a:cubicBezTo>
                    <a:cubicBezTo>
                      <a:pt x="510" y="2206"/>
                      <a:pt x="893" y="2734"/>
                      <a:pt x="1274" y="3263"/>
                    </a:cubicBezTo>
                    <a:cubicBezTo>
                      <a:pt x="1765" y="3945"/>
                      <a:pt x="2331" y="4567"/>
                      <a:pt x="2906" y="5178"/>
                    </a:cubicBezTo>
                    <a:cubicBezTo>
                      <a:pt x="3596" y="5917"/>
                      <a:pt x="4330" y="6602"/>
                      <a:pt x="5198" y="7143"/>
                    </a:cubicBezTo>
                    <a:cubicBezTo>
                      <a:pt x="5811" y="7525"/>
                      <a:pt x="6446" y="7863"/>
                      <a:pt x="7133" y="8088"/>
                    </a:cubicBezTo>
                    <a:cubicBezTo>
                      <a:pt x="7364" y="8163"/>
                      <a:pt x="7612" y="8211"/>
                      <a:pt x="7849" y="8215"/>
                    </a:cubicBezTo>
                    <a:cubicBezTo>
                      <a:pt x="7852" y="8215"/>
                      <a:pt x="7855" y="8215"/>
                      <a:pt x="7858" y="8215"/>
                    </a:cubicBezTo>
                    <a:cubicBezTo>
                      <a:pt x="8360" y="8215"/>
                      <a:pt x="8688" y="7860"/>
                      <a:pt x="8680" y="7359"/>
                    </a:cubicBezTo>
                    <a:cubicBezTo>
                      <a:pt x="8678" y="7208"/>
                      <a:pt x="8657" y="7055"/>
                      <a:pt x="8625" y="6907"/>
                    </a:cubicBezTo>
                    <a:cubicBezTo>
                      <a:pt x="8535" y="6523"/>
                      <a:pt x="8369" y="6171"/>
                      <a:pt x="8172" y="5831"/>
                    </a:cubicBezTo>
                    <a:cubicBezTo>
                      <a:pt x="8082" y="5659"/>
                      <a:pt x="8005" y="5479"/>
                      <a:pt x="7906" y="5320"/>
                    </a:cubicBezTo>
                    <a:cubicBezTo>
                      <a:pt x="7473" y="4626"/>
                      <a:pt x="6976" y="3982"/>
                      <a:pt x="6429" y="3372"/>
                    </a:cubicBezTo>
                    <a:cubicBezTo>
                      <a:pt x="5873" y="2748"/>
                      <a:pt x="5247" y="2202"/>
                      <a:pt x="4604" y="1670"/>
                    </a:cubicBezTo>
                    <a:cubicBezTo>
                      <a:pt x="3768" y="976"/>
                      <a:pt x="2822" y="487"/>
                      <a:pt x="1814" y="105"/>
                    </a:cubicBezTo>
                    <a:cubicBezTo>
                      <a:pt x="1621" y="32"/>
                      <a:pt x="1428" y="1"/>
                      <a:pt x="1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9"/>
              <p:cNvSpPr/>
              <p:nvPr/>
            </p:nvSpPr>
            <p:spPr>
              <a:xfrm>
                <a:off x="4983925" y="3398075"/>
                <a:ext cx="201375" cy="191800"/>
              </a:xfrm>
              <a:custGeom>
                <a:rect b="b" l="l" r="r" t="t"/>
                <a:pathLst>
                  <a:path extrusionOk="0" h="7672" w="8055">
                    <a:moveTo>
                      <a:pt x="853" y="1"/>
                    </a:moveTo>
                    <a:cubicBezTo>
                      <a:pt x="677" y="1"/>
                      <a:pt x="501" y="34"/>
                      <a:pt x="325" y="107"/>
                    </a:cubicBezTo>
                    <a:cubicBezTo>
                      <a:pt x="117" y="191"/>
                      <a:pt x="0" y="334"/>
                      <a:pt x="2" y="557"/>
                    </a:cubicBezTo>
                    <a:cubicBezTo>
                      <a:pt x="6" y="656"/>
                      <a:pt x="21" y="762"/>
                      <a:pt x="49" y="858"/>
                    </a:cubicBezTo>
                    <a:cubicBezTo>
                      <a:pt x="225" y="1433"/>
                      <a:pt x="512" y="1955"/>
                      <a:pt x="857" y="2444"/>
                    </a:cubicBezTo>
                    <a:cubicBezTo>
                      <a:pt x="1469" y="3305"/>
                      <a:pt x="2167" y="4099"/>
                      <a:pt x="2887" y="4868"/>
                    </a:cubicBezTo>
                    <a:cubicBezTo>
                      <a:pt x="3722" y="5758"/>
                      <a:pt x="4657" y="6513"/>
                      <a:pt x="5741" y="7076"/>
                    </a:cubicBezTo>
                    <a:cubicBezTo>
                      <a:pt x="6177" y="7301"/>
                      <a:pt x="6617" y="7514"/>
                      <a:pt x="7095" y="7622"/>
                    </a:cubicBezTo>
                    <a:cubicBezTo>
                      <a:pt x="7212" y="7650"/>
                      <a:pt x="7336" y="7672"/>
                      <a:pt x="7455" y="7672"/>
                    </a:cubicBezTo>
                    <a:cubicBezTo>
                      <a:pt x="7486" y="7672"/>
                      <a:pt x="7517" y="7670"/>
                      <a:pt x="7547" y="7667"/>
                    </a:cubicBezTo>
                    <a:cubicBezTo>
                      <a:pt x="7889" y="7620"/>
                      <a:pt x="8055" y="7426"/>
                      <a:pt x="8041" y="7129"/>
                    </a:cubicBezTo>
                    <a:cubicBezTo>
                      <a:pt x="8030" y="6984"/>
                      <a:pt x="8022" y="6832"/>
                      <a:pt x="7985" y="6691"/>
                    </a:cubicBezTo>
                    <a:cubicBezTo>
                      <a:pt x="7865" y="6268"/>
                      <a:pt x="7689" y="5869"/>
                      <a:pt x="7474" y="5488"/>
                    </a:cubicBezTo>
                    <a:cubicBezTo>
                      <a:pt x="7388" y="5339"/>
                      <a:pt x="7310" y="5185"/>
                      <a:pt x="7218" y="5044"/>
                    </a:cubicBezTo>
                    <a:cubicBezTo>
                      <a:pt x="6821" y="4445"/>
                      <a:pt x="6381" y="3876"/>
                      <a:pt x="5905" y="3334"/>
                    </a:cubicBezTo>
                    <a:cubicBezTo>
                      <a:pt x="5416" y="2777"/>
                      <a:pt x="4859" y="2296"/>
                      <a:pt x="4307" y="1807"/>
                    </a:cubicBezTo>
                    <a:cubicBezTo>
                      <a:pt x="3449" y="1050"/>
                      <a:pt x="2478" y="492"/>
                      <a:pt x="1404" y="103"/>
                    </a:cubicBezTo>
                    <a:cubicBezTo>
                      <a:pt x="1220" y="37"/>
                      <a:pt x="1036" y="1"/>
                      <a:pt x="8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9"/>
              <p:cNvSpPr/>
              <p:nvPr/>
            </p:nvSpPr>
            <p:spPr>
              <a:xfrm>
                <a:off x="5097200" y="3490550"/>
                <a:ext cx="18400" cy="20350"/>
              </a:xfrm>
              <a:custGeom>
                <a:rect b="b" l="l" r="r" t="t"/>
                <a:pathLst>
                  <a:path extrusionOk="0" h="814" w="736">
                    <a:moveTo>
                      <a:pt x="267" y="0"/>
                    </a:moveTo>
                    <a:cubicBezTo>
                      <a:pt x="228" y="0"/>
                      <a:pt x="190" y="14"/>
                      <a:pt x="154" y="40"/>
                    </a:cubicBezTo>
                    <a:cubicBezTo>
                      <a:pt x="48" y="115"/>
                      <a:pt x="1" y="210"/>
                      <a:pt x="62" y="336"/>
                    </a:cubicBezTo>
                    <a:cubicBezTo>
                      <a:pt x="134" y="480"/>
                      <a:pt x="238" y="609"/>
                      <a:pt x="340" y="735"/>
                    </a:cubicBezTo>
                    <a:cubicBezTo>
                      <a:pt x="380" y="785"/>
                      <a:pt x="433" y="814"/>
                      <a:pt x="493" y="814"/>
                    </a:cubicBezTo>
                    <a:cubicBezTo>
                      <a:pt x="523" y="814"/>
                      <a:pt x="554" y="806"/>
                      <a:pt x="586" y="791"/>
                    </a:cubicBezTo>
                    <a:cubicBezTo>
                      <a:pt x="678" y="748"/>
                      <a:pt x="735" y="656"/>
                      <a:pt x="725" y="541"/>
                    </a:cubicBezTo>
                    <a:cubicBezTo>
                      <a:pt x="717" y="480"/>
                      <a:pt x="696" y="420"/>
                      <a:pt x="678" y="347"/>
                    </a:cubicBezTo>
                    <a:cubicBezTo>
                      <a:pt x="600" y="261"/>
                      <a:pt x="523" y="163"/>
                      <a:pt x="430" y="77"/>
                    </a:cubicBezTo>
                    <a:cubicBezTo>
                      <a:pt x="372" y="24"/>
                      <a:pt x="318" y="0"/>
                      <a:pt x="2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9"/>
              <p:cNvSpPr/>
              <p:nvPr/>
            </p:nvSpPr>
            <p:spPr>
              <a:xfrm>
                <a:off x="5061875" y="3481525"/>
                <a:ext cx="19550" cy="16050"/>
              </a:xfrm>
              <a:custGeom>
                <a:rect b="b" l="l" r="r" t="t"/>
                <a:pathLst>
                  <a:path extrusionOk="0" h="642" w="782">
                    <a:moveTo>
                      <a:pt x="204" y="1"/>
                    </a:moveTo>
                    <a:cubicBezTo>
                      <a:pt x="133" y="1"/>
                      <a:pt x="71" y="32"/>
                      <a:pt x="35" y="98"/>
                    </a:cubicBezTo>
                    <a:cubicBezTo>
                      <a:pt x="10" y="147"/>
                      <a:pt x="0" y="231"/>
                      <a:pt x="25" y="270"/>
                    </a:cubicBezTo>
                    <a:cubicBezTo>
                      <a:pt x="153" y="462"/>
                      <a:pt x="331" y="599"/>
                      <a:pt x="567" y="638"/>
                    </a:cubicBezTo>
                    <a:cubicBezTo>
                      <a:pt x="581" y="640"/>
                      <a:pt x="596" y="642"/>
                      <a:pt x="610" y="642"/>
                    </a:cubicBezTo>
                    <a:cubicBezTo>
                      <a:pt x="673" y="642"/>
                      <a:pt x="732" y="618"/>
                      <a:pt x="757" y="556"/>
                    </a:cubicBezTo>
                    <a:cubicBezTo>
                      <a:pt x="782" y="495"/>
                      <a:pt x="771" y="423"/>
                      <a:pt x="778" y="384"/>
                    </a:cubicBezTo>
                    <a:cubicBezTo>
                      <a:pt x="636" y="166"/>
                      <a:pt x="471" y="47"/>
                      <a:pt x="256" y="6"/>
                    </a:cubicBezTo>
                    <a:cubicBezTo>
                      <a:pt x="238" y="2"/>
                      <a:pt x="221" y="1"/>
                      <a:pt x="2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9"/>
              <p:cNvSpPr/>
              <p:nvPr/>
            </p:nvSpPr>
            <p:spPr>
              <a:xfrm>
                <a:off x="5054750" y="3451175"/>
                <a:ext cx="14800" cy="18725"/>
              </a:xfrm>
              <a:custGeom>
                <a:rect b="b" l="l" r="r" t="t"/>
                <a:pathLst>
                  <a:path extrusionOk="0" h="749" w="592">
                    <a:moveTo>
                      <a:pt x="260" y="0"/>
                    </a:moveTo>
                    <a:cubicBezTo>
                      <a:pt x="194" y="0"/>
                      <a:pt x="130" y="40"/>
                      <a:pt x="83" y="115"/>
                    </a:cubicBezTo>
                    <a:cubicBezTo>
                      <a:pt x="1" y="244"/>
                      <a:pt x="7" y="371"/>
                      <a:pt x="68" y="512"/>
                    </a:cubicBezTo>
                    <a:cubicBezTo>
                      <a:pt x="132" y="575"/>
                      <a:pt x="185" y="649"/>
                      <a:pt x="256" y="702"/>
                    </a:cubicBezTo>
                    <a:cubicBezTo>
                      <a:pt x="301" y="734"/>
                      <a:pt x="348" y="749"/>
                      <a:pt x="392" y="749"/>
                    </a:cubicBezTo>
                    <a:cubicBezTo>
                      <a:pt x="488" y="749"/>
                      <a:pt x="570" y="677"/>
                      <a:pt x="580" y="557"/>
                    </a:cubicBezTo>
                    <a:cubicBezTo>
                      <a:pt x="592" y="377"/>
                      <a:pt x="535" y="207"/>
                      <a:pt x="410" y="74"/>
                    </a:cubicBezTo>
                    <a:cubicBezTo>
                      <a:pt x="363" y="24"/>
                      <a:pt x="311" y="0"/>
                      <a:pt x="2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9"/>
              <p:cNvSpPr/>
              <p:nvPr/>
            </p:nvSpPr>
            <p:spPr>
              <a:xfrm>
                <a:off x="5104325" y="3520525"/>
                <a:ext cx="16800" cy="17725"/>
              </a:xfrm>
              <a:custGeom>
                <a:rect b="b" l="l" r="r" t="t"/>
                <a:pathLst>
                  <a:path extrusionOk="0" h="709" w="672">
                    <a:moveTo>
                      <a:pt x="270" y="1"/>
                    </a:moveTo>
                    <a:cubicBezTo>
                      <a:pt x="223" y="1"/>
                      <a:pt x="173" y="22"/>
                      <a:pt x="117" y="60"/>
                    </a:cubicBezTo>
                    <a:cubicBezTo>
                      <a:pt x="29" y="122"/>
                      <a:pt x="0" y="201"/>
                      <a:pt x="45" y="314"/>
                    </a:cubicBezTo>
                    <a:cubicBezTo>
                      <a:pt x="84" y="400"/>
                      <a:pt x="131" y="488"/>
                      <a:pt x="188" y="561"/>
                    </a:cubicBezTo>
                    <a:cubicBezTo>
                      <a:pt x="265" y="658"/>
                      <a:pt x="365" y="709"/>
                      <a:pt x="452" y="709"/>
                    </a:cubicBezTo>
                    <a:cubicBezTo>
                      <a:pt x="492" y="709"/>
                      <a:pt x="529" y="698"/>
                      <a:pt x="561" y="676"/>
                    </a:cubicBezTo>
                    <a:cubicBezTo>
                      <a:pt x="663" y="604"/>
                      <a:pt x="671" y="461"/>
                      <a:pt x="598" y="279"/>
                    </a:cubicBezTo>
                    <a:cubicBezTo>
                      <a:pt x="534" y="203"/>
                      <a:pt x="473" y="119"/>
                      <a:pt x="395" y="54"/>
                    </a:cubicBezTo>
                    <a:cubicBezTo>
                      <a:pt x="354" y="18"/>
                      <a:pt x="313" y="1"/>
                      <a:pt x="2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9"/>
              <p:cNvSpPr/>
              <p:nvPr/>
            </p:nvSpPr>
            <p:spPr>
              <a:xfrm>
                <a:off x="5073075" y="3508525"/>
                <a:ext cx="20075" cy="12750"/>
              </a:xfrm>
              <a:custGeom>
                <a:rect b="b" l="l" r="r" t="t"/>
                <a:pathLst>
                  <a:path extrusionOk="0" h="510" w="803">
                    <a:moveTo>
                      <a:pt x="317" y="1"/>
                    </a:moveTo>
                    <a:cubicBezTo>
                      <a:pt x="287" y="1"/>
                      <a:pt x="256" y="3"/>
                      <a:pt x="225" y="8"/>
                    </a:cubicBezTo>
                    <a:cubicBezTo>
                      <a:pt x="98" y="27"/>
                      <a:pt x="14" y="115"/>
                      <a:pt x="6" y="213"/>
                    </a:cubicBezTo>
                    <a:cubicBezTo>
                      <a:pt x="0" y="313"/>
                      <a:pt x="78" y="442"/>
                      <a:pt x="184" y="477"/>
                    </a:cubicBezTo>
                    <a:cubicBezTo>
                      <a:pt x="255" y="499"/>
                      <a:pt x="327" y="510"/>
                      <a:pt x="397" y="510"/>
                    </a:cubicBezTo>
                    <a:cubicBezTo>
                      <a:pt x="471" y="510"/>
                      <a:pt x="542" y="498"/>
                      <a:pt x="606" y="477"/>
                    </a:cubicBezTo>
                    <a:cubicBezTo>
                      <a:pt x="778" y="391"/>
                      <a:pt x="802" y="244"/>
                      <a:pt x="679" y="139"/>
                    </a:cubicBezTo>
                    <a:cubicBezTo>
                      <a:pt x="572" y="49"/>
                      <a:pt x="450" y="1"/>
                      <a:pt x="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9"/>
              <p:cNvSpPr/>
              <p:nvPr/>
            </p:nvSpPr>
            <p:spPr>
              <a:xfrm>
                <a:off x="5082675" y="3465050"/>
                <a:ext cx="19675" cy="12575"/>
              </a:xfrm>
              <a:custGeom>
                <a:rect b="b" l="l" r="r" t="t"/>
                <a:pathLst>
                  <a:path extrusionOk="0" h="503" w="787">
                    <a:moveTo>
                      <a:pt x="361" y="1"/>
                    </a:moveTo>
                    <a:cubicBezTo>
                      <a:pt x="272" y="1"/>
                      <a:pt x="186" y="26"/>
                      <a:pt x="121" y="80"/>
                    </a:cubicBezTo>
                    <a:cubicBezTo>
                      <a:pt x="1" y="182"/>
                      <a:pt x="7" y="340"/>
                      <a:pt x="142" y="421"/>
                    </a:cubicBezTo>
                    <a:cubicBezTo>
                      <a:pt x="230" y="477"/>
                      <a:pt x="323" y="502"/>
                      <a:pt x="419" y="502"/>
                    </a:cubicBezTo>
                    <a:cubicBezTo>
                      <a:pt x="489" y="502"/>
                      <a:pt x="561" y="488"/>
                      <a:pt x="633" y="462"/>
                    </a:cubicBezTo>
                    <a:cubicBezTo>
                      <a:pt x="754" y="419"/>
                      <a:pt x="786" y="309"/>
                      <a:pt x="731" y="201"/>
                    </a:cubicBezTo>
                    <a:cubicBezTo>
                      <a:pt x="667" y="73"/>
                      <a:pt x="511" y="1"/>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9"/>
              <p:cNvSpPr/>
              <p:nvPr/>
            </p:nvSpPr>
            <p:spPr>
              <a:xfrm>
                <a:off x="5034750" y="3458775"/>
                <a:ext cx="15825" cy="15475"/>
              </a:xfrm>
              <a:custGeom>
                <a:rect b="b" l="l" r="r" t="t"/>
                <a:pathLst>
                  <a:path extrusionOk="0" h="619" w="633">
                    <a:moveTo>
                      <a:pt x="177" y="1"/>
                    </a:moveTo>
                    <a:cubicBezTo>
                      <a:pt x="138" y="1"/>
                      <a:pt x="100" y="16"/>
                      <a:pt x="66" y="53"/>
                    </a:cubicBezTo>
                    <a:cubicBezTo>
                      <a:pt x="1" y="124"/>
                      <a:pt x="1" y="214"/>
                      <a:pt x="56" y="288"/>
                    </a:cubicBezTo>
                    <a:cubicBezTo>
                      <a:pt x="136" y="386"/>
                      <a:pt x="228" y="478"/>
                      <a:pt x="326" y="564"/>
                    </a:cubicBezTo>
                    <a:cubicBezTo>
                      <a:pt x="363" y="596"/>
                      <a:pt x="407" y="618"/>
                      <a:pt x="454" y="618"/>
                    </a:cubicBezTo>
                    <a:cubicBezTo>
                      <a:pt x="488" y="618"/>
                      <a:pt x="523" y="607"/>
                      <a:pt x="557" y="578"/>
                    </a:cubicBezTo>
                    <a:cubicBezTo>
                      <a:pt x="625" y="525"/>
                      <a:pt x="633" y="431"/>
                      <a:pt x="602" y="310"/>
                    </a:cubicBezTo>
                    <a:cubicBezTo>
                      <a:pt x="502" y="220"/>
                      <a:pt x="408" y="126"/>
                      <a:pt x="297" y="46"/>
                    </a:cubicBezTo>
                    <a:cubicBezTo>
                      <a:pt x="262" y="19"/>
                      <a:pt x="219" y="1"/>
                      <a:pt x="1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61" name="Google Shape;1161;p29"/>
          <p:cNvGrpSpPr/>
          <p:nvPr/>
        </p:nvGrpSpPr>
        <p:grpSpPr>
          <a:xfrm>
            <a:off x="7244057" y="3936315"/>
            <a:ext cx="1000003" cy="958052"/>
            <a:chOff x="7195357" y="3622840"/>
            <a:chExt cx="1000003" cy="958052"/>
          </a:xfrm>
        </p:grpSpPr>
        <p:sp>
          <p:nvSpPr>
            <p:cNvPr id="1162" name="Google Shape;1162;p29"/>
            <p:cNvSpPr/>
            <p:nvPr/>
          </p:nvSpPr>
          <p:spPr>
            <a:xfrm>
              <a:off x="7195357" y="3623083"/>
              <a:ext cx="999873" cy="957810"/>
            </a:xfrm>
            <a:custGeom>
              <a:rect b="b" l="l" r="r" t="t"/>
              <a:pathLst>
                <a:path extrusionOk="0" h="16099" w="16806">
                  <a:moveTo>
                    <a:pt x="8871" y="0"/>
                  </a:moveTo>
                  <a:cubicBezTo>
                    <a:pt x="8780" y="0"/>
                    <a:pt x="8689" y="1"/>
                    <a:pt x="8598" y="3"/>
                  </a:cubicBezTo>
                  <a:cubicBezTo>
                    <a:pt x="7732" y="19"/>
                    <a:pt x="6887" y="185"/>
                    <a:pt x="6067" y="463"/>
                  </a:cubicBezTo>
                  <a:cubicBezTo>
                    <a:pt x="4033" y="1155"/>
                    <a:pt x="2409" y="2362"/>
                    <a:pt x="1287" y="4215"/>
                  </a:cubicBezTo>
                  <a:cubicBezTo>
                    <a:pt x="606" y="5341"/>
                    <a:pt x="177" y="6548"/>
                    <a:pt x="74" y="7859"/>
                  </a:cubicBezTo>
                  <a:cubicBezTo>
                    <a:pt x="1" y="8786"/>
                    <a:pt x="127" y="9692"/>
                    <a:pt x="430" y="10570"/>
                  </a:cubicBezTo>
                  <a:cubicBezTo>
                    <a:pt x="868" y="11837"/>
                    <a:pt x="1594" y="12921"/>
                    <a:pt x="2531" y="13870"/>
                  </a:cubicBezTo>
                  <a:cubicBezTo>
                    <a:pt x="3078" y="14423"/>
                    <a:pt x="3687" y="14891"/>
                    <a:pt x="4393" y="15223"/>
                  </a:cubicBezTo>
                  <a:cubicBezTo>
                    <a:pt x="5688" y="15836"/>
                    <a:pt x="7063" y="16068"/>
                    <a:pt x="8696" y="16098"/>
                  </a:cubicBezTo>
                  <a:cubicBezTo>
                    <a:pt x="8974" y="16068"/>
                    <a:pt x="9471" y="16047"/>
                    <a:pt x="9954" y="15959"/>
                  </a:cubicBezTo>
                  <a:cubicBezTo>
                    <a:pt x="11810" y="15624"/>
                    <a:pt x="13324" y="14699"/>
                    <a:pt x="14531" y="13256"/>
                  </a:cubicBezTo>
                  <a:cubicBezTo>
                    <a:pt x="15222" y="12430"/>
                    <a:pt x="15736" y="11501"/>
                    <a:pt x="16104" y="10492"/>
                  </a:cubicBezTo>
                  <a:cubicBezTo>
                    <a:pt x="16575" y="9191"/>
                    <a:pt x="16806" y="7865"/>
                    <a:pt x="16611" y="6484"/>
                  </a:cubicBezTo>
                  <a:cubicBezTo>
                    <a:pt x="16503" y="5727"/>
                    <a:pt x="16331" y="4989"/>
                    <a:pt x="15969" y="4308"/>
                  </a:cubicBezTo>
                  <a:cubicBezTo>
                    <a:pt x="14756" y="2049"/>
                    <a:pt x="12855" y="717"/>
                    <a:pt x="10388" y="144"/>
                  </a:cubicBezTo>
                  <a:cubicBezTo>
                    <a:pt x="9888" y="30"/>
                    <a:pt x="9380" y="0"/>
                    <a:pt x="8871"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3" name="Google Shape;1163;p29"/>
            <p:cNvGrpSpPr/>
            <p:nvPr/>
          </p:nvGrpSpPr>
          <p:grpSpPr>
            <a:xfrm>
              <a:off x="7195472" y="3622840"/>
              <a:ext cx="999887" cy="958011"/>
              <a:chOff x="3842850" y="3710025"/>
              <a:chExt cx="420050" cy="402475"/>
            </a:xfrm>
          </p:grpSpPr>
          <p:sp>
            <p:nvSpPr>
              <p:cNvPr id="1164" name="Google Shape;1164;p29"/>
              <p:cNvSpPr/>
              <p:nvPr/>
            </p:nvSpPr>
            <p:spPr>
              <a:xfrm>
                <a:off x="3842850" y="3710025"/>
                <a:ext cx="420050" cy="402475"/>
              </a:xfrm>
              <a:custGeom>
                <a:rect b="b" l="l" r="r" t="t"/>
                <a:pathLst>
                  <a:path extrusionOk="0" h="16099" w="16802">
                    <a:moveTo>
                      <a:pt x="8885" y="305"/>
                    </a:moveTo>
                    <a:cubicBezTo>
                      <a:pt x="8906" y="305"/>
                      <a:pt x="8928" y="305"/>
                      <a:pt x="8949" y="306"/>
                    </a:cubicBezTo>
                    <a:cubicBezTo>
                      <a:pt x="10296" y="314"/>
                      <a:pt x="11550" y="658"/>
                      <a:pt x="12712" y="1337"/>
                    </a:cubicBezTo>
                    <a:cubicBezTo>
                      <a:pt x="13418" y="1748"/>
                      <a:pt x="14062" y="2233"/>
                      <a:pt x="14627" y="2824"/>
                    </a:cubicBezTo>
                    <a:cubicBezTo>
                      <a:pt x="15519" y="3757"/>
                      <a:pt x="16008" y="4883"/>
                      <a:pt x="16251" y="6137"/>
                    </a:cubicBezTo>
                    <a:cubicBezTo>
                      <a:pt x="16525" y="7538"/>
                      <a:pt x="16354" y="8899"/>
                      <a:pt x="15895" y="10237"/>
                    </a:cubicBezTo>
                    <a:cubicBezTo>
                      <a:pt x="15638" y="10986"/>
                      <a:pt x="15302" y="11693"/>
                      <a:pt x="14874" y="12360"/>
                    </a:cubicBezTo>
                    <a:cubicBezTo>
                      <a:pt x="14471" y="12995"/>
                      <a:pt x="13952" y="13520"/>
                      <a:pt x="13385" y="14005"/>
                    </a:cubicBezTo>
                    <a:cubicBezTo>
                      <a:pt x="12540" y="14730"/>
                      <a:pt x="11578" y="15239"/>
                      <a:pt x="10512" y="15546"/>
                    </a:cubicBezTo>
                    <a:cubicBezTo>
                      <a:pt x="9819" y="15744"/>
                      <a:pt x="9109" y="15804"/>
                      <a:pt x="8352" y="15814"/>
                    </a:cubicBezTo>
                    <a:cubicBezTo>
                      <a:pt x="7065" y="15777"/>
                      <a:pt x="5774" y="15591"/>
                      <a:pt x="4559" y="15010"/>
                    </a:cubicBezTo>
                    <a:cubicBezTo>
                      <a:pt x="4017" y="14752"/>
                      <a:pt x="3528" y="14415"/>
                      <a:pt x="3088" y="14012"/>
                    </a:cubicBezTo>
                    <a:cubicBezTo>
                      <a:pt x="2198" y="13193"/>
                      <a:pt x="1465" y="12256"/>
                      <a:pt x="950" y="11157"/>
                    </a:cubicBezTo>
                    <a:cubicBezTo>
                      <a:pt x="637" y="10495"/>
                      <a:pt x="442" y="9803"/>
                      <a:pt x="377" y="9073"/>
                    </a:cubicBezTo>
                    <a:cubicBezTo>
                      <a:pt x="262" y="7827"/>
                      <a:pt x="440" y="6628"/>
                      <a:pt x="938" y="5482"/>
                    </a:cubicBezTo>
                    <a:cubicBezTo>
                      <a:pt x="1382" y="4463"/>
                      <a:pt x="1997" y="3557"/>
                      <a:pt x="2783" y="2769"/>
                    </a:cubicBezTo>
                    <a:cubicBezTo>
                      <a:pt x="3438" y="2108"/>
                      <a:pt x="4182" y="1582"/>
                      <a:pt x="5036" y="1208"/>
                    </a:cubicBezTo>
                    <a:cubicBezTo>
                      <a:pt x="5555" y="981"/>
                      <a:pt x="6065" y="738"/>
                      <a:pt x="6617" y="598"/>
                    </a:cubicBezTo>
                    <a:cubicBezTo>
                      <a:pt x="7143" y="467"/>
                      <a:pt x="7673" y="361"/>
                      <a:pt x="8217" y="337"/>
                    </a:cubicBezTo>
                    <a:cubicBezTo>
                      <a:pt x="8441" y="323"/>
                      <a:pt x="8663" y="305"/>
                      <a:pt x="8885" y="305"/>
                    </a:cubicBezTo>
                    <a:close/>
                    <a:moveTo>
                      <a:pt x="8873" y="1"/>
                    </a:moveTo>
                    <a:cubicBezTo>
                      <a:pt x="8782" y="1"/>
                      <a:pt x="8690" y="1"/>
                      <a:pt x="8600" y="3"/>
                    </a:cubicBezTo>
                    <a:cubicBezTo>
                      <a:pt x="7732" y="19"/>
                      <a:pt x="6889" y="185"/>
                      <a:pt x="6067" y="463"/>
                    </a:cubicBezTo>
                    <a:cubicBezTo>
                      <a:pt x="4035" y="1155"/>
                      <a:pt x="2411" y="2362"/>
                      <a:pt x="1287" y="4216"/>
                    </a:cubicBezTo>
                    <a:cubicBezTo>
                      <a:pt x="608" y="5341"/>
                      <a:pt x="181" y="6548"/>
                      <a:pt x="76" y="7859"/>
                    </a:cubicBezTo>
                    <a:cubicBezTo>
                      <a:pt x="1" y="8786"/>
                      <a:pt x="127" y="9691"/>
                      <a:pt x="430" y="10570"/>
                    </a:cubicBezTo>
                    <a:cubicBezTo>
                      <a:pt x="868" y="11837"/>
                      <a:pt x="1596" y="12921"/>
                      <a:pt x="2533" y="13870"/>
                    </a:cubicBezTo>
                    <a:cubicBezTo>
                      <a:pt x="3078" y="14423"/>
                      <a:pt x="3689" y="14887"/>
                      <a:pt x="4395" y="15223"/>
                    </a:cubicBezTo>
                    <a:cubicBezTo>
                      <a:pt x="5686" y="15839"/>
                      <a:pt x="7065" y="16068"/>
                      <a:pt x="8696" y="16098"/>
                    </a:cubicBezTo>
                    <a:cubicBezTo>
                      <a:pt x="8978" y="16070"/>
                      <a:pt x="9473" y="16049"/>
                      <a:pt x="9950" y="15959"/>
                    </a:cubicBezTo>
                    <a:cubicBezTo>
                      <a:pt x="11806" y="15624"/>
                      <a:pt x="13322" y="14699"/>
                      <a:pt x="14527" y="13257"/>
                    </a:cubicBezTo>
                    <a:cubicBezTo>
                      <a:pt x="15220" y="12430"/>
                      <a:pt x="15734" y="11505"/>
                      <a:pt x="16100" y="10493"/>
                    </a:cubicBezTo>
                    <a:cubicBezTo>
                      <a:pt x="16570" y="9193"/>
                      <a:pt x="16802" y="7866"/>
                      <a:pt x="16607" y="6485"/>
                    </a:cubicBezTo>
                    <a:cubicBezTo>
                      <a:pt x="16499" y="5728"/>
                      <a:pt x="16327" y="4985"/>
                      <a:pt x="15965" y="4308"/>
                    </a:cubicBezTo>
                    <a:cubicBezTo>
                      <a:pt x="14758" y="2049"/>
                      <a:pt x="12857" y="717"/>
                      <a:pt x="10390" y="144"/>
                    </a:cubicBezTo>
                    <a:cubicBezTo>
                      <a:pt x="9890" y="30"/>
                      <a:pt x="9380" y="1"/>
                      <a:pt x="8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9"/>
              <p:cNvSpPr/>
              <p:nvPr/>
            </p:nvSpPr>
            <p:spPr>
              <a:xfrm>
                <a:off x="3849400" y="3717650"/>
                <a:ext cx="406600" cy="387725"/>
              </a:xfrm>
              <a:custGeom>
                <a:rect b="b" l="l" r="r" t="t"/>
                <a:pathLst>
                  <a:path extrusionOk="0" h="15509" w="16264">
                    <a:moveTo>
                      <a:pt x="8623" y="0"/>
                    </a:moveTo>
                    <a:cubicBezTo>
                      <a:pt x="8401" y="0"/>
                      <a:pt x="8179" y="18"/>
                      <a:pt x="7955" y="32"/>
                    </a:cubicBezTo>
                    <a:cubicBezTo>
                      <a:pt x="7411" y="56"/>
                      <a:pt x="6881" y="162"/>
                      <a:pt x="6355" y="293"/>
                    </a:cubicBezTo>
                    <a:cubicBezTo>
                      <a:pt x="5803" y="433"/>
                      <a:pt x="5293" y="676"/>
                      <a:pt x="4774" y="903"/>
                    </a:cubicBezTo>
                    <a:cubicBezTo>
                      <a:pt x="3920" y="1277"/>
                      <a:pt x="3176" y="1803"/>
                      <a:pt x="2521" y="2464"/>
                    </a:cubicBezTo>
                    <a:cubicBezTo>
                      <a:pt x="1735" y="3252"/>
                      <a:pt x="1120" y="4158"/>
                      <a:pt x="676" y="5177"/>
                    </a:cubicBezTo>
                    <a:cubicBezTo>
                      <a:pt x="178" y="6323"/>
                      <a:pt x="0" y="7522"/>
                      <a:pt x="115" y="8768"/>
                    </a:cubicBezTo>
                    <a:cubicBezTo>
                      <a:pt x="180" y="9498"/>
                      <a:pt x="375" y="10190"/>
                      <a:pt x="688" y="10852"/>
                    </a:cubicBezTo>
                    <a:cubicBezTo>
                      <a:pt x="1203" y="11951"/>
                      <a:pt x="1936" y="12888"/>
                      <a:pt x="2826" y="13707"/>
                    </a:cubicBezTo>
                    <a:cubicBezTo>
                      <a:pt x="3266" y="14110"/>
                      <a:pt x="3755" y="14447"/>
                      <a:pt x="4297" y="14705"/>
                    </a:cubicBezTo>
                    <a:cubicBezTo>
                      <a:pt x="5512" y="15286"/>
                      <a:pt x="6803" y="15472"/>
                      <a:pt x="8090" y="15509"/>
                    </a:cubicBezTo>
                    <a:cubicBezTo>
                      <a:pt x="8847" y="15499"/>
                      <a:pt x="9557" y="15439"/>
                      <a:pt x="10250" y="15241"/>
                    </a:cubicBezTo>
                    <a:cubicBezTo>
                      <a:pt x="11316" y="14934"/>
                      <a:pt x="12278" y="14425"/>
                      <a:pt x="13123" y="13700"/>
                    </a:cubicBezTo>
                    <a:cubicBezTo>
                      <a:pt x="13690" y="13215"/>
                      <a:pt x="14209" y="12690"/>
                      <a:pt x="14612" y="12055"/>
                    </a:cubicBezTo>
                    <a:cubicBezTo>
                      <a:pt x="15040" y="11388"/>
                      <a:pt x="15376" y="10681"/>
                      <a:pt x="15633" y="9932"/>
                    </a:cubicBezTo>
                    <a:cubicBezTo>
                      <a:pt x="16092" y="8594"/>
                      <a:pt x="16263" y="7233"/>
                      <a:pt x="15989" y="5832"/>
                    </a:cubicBezTo>
                    <a:cubicBezTo>
                      <a:pt x="15746" y="4578"/>
                      <a:pt x="15257" y="3452"/>
                      <a:pt x="14365" y="2519"/>
                    </a:cubicBezTo>
                    <a:cubicBezTo>
                      <a:pt x="13800" y="1928"/>
                      <a:pt x="13156" y="1443"/>
                      <a:pt x="12450" y="1032"/>
                    </a:cubicBezTo>
                    <a:cubicBezTo>
                      <a:pt x="11288" y="353"/>
                      <a:pt x="10034" y="9"/>
                      <a:pt x="8687" y="1"/>
                    </a:cubicBezTo>
                    <a:cubicBezTo>
                      <a:pt x="8666" y="0"/>
                      <a:pt x="8644" y="0"/>
                      <a:pt x="86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9"/>
              <p:cNvSpPr/>
              <p:nvPr/>
            </p:nvSpPr>
            <p:spPr>
              <a:xfrm>
                <a:off x="3861875" y="3725025"/>
                <a:ext cx="382200" cy="373925"/>
              </a:xfrm>
              <a:custGeom>
                <a:rect b="b" l="l" r="r" t="t"/>
                <a:pathLst>
                  <a:path extrusionOk="0" h="14957" w="15288">
                    <a:moveTo>
                      <a:pt x="7933" y="266"/>
                    </a:moveTo>
                    <a:cubicBezTo>
                      <a:pt x="8325" y="266"/>
                      <a:pt x="8717" y="307"/>
                      <a:pt x="9109" y="363"/>
                    </a:cubicBezTo>
                    <a:cubicBezTo>
                      <a:pt x="10056" y="502"/>
                      <a:pt x="10938" y="845"/>
                      <a:pt x="11787" y="1265"/>
                    </a:cubicBezTo>
                    <a:cubicBezTo>
                      <a:pt x="12053" y="1396"/>
                      <a:pt x="12290" y="1596"/>
                      <a:pt x="12511" y="1797"/>
                    </a:cubicBezTo>
                    <a:cubicBezTo>
                      <a:pt x="13766" y="2949"/>
                      <a:pt x="14582" y="4350"/>
                      <a:pt x="14911" y="6028"/>
                    </a:cubicBezTo>
                    <a:cubicBezTo>
                      <a:pt x="14983" y="6396"/>
                      <a:pt x="15034" y="6766"/>
                      <a:pt x="15010" y="7229"/>
                    </a:cubicBezTo>
                    <a:cubicBezTo>
                      <a:pt x="15038" y="8268"/>
                      <a:pt x="14741" y="9320"/>
                      <a:pt x="14293" y="10332"/>
                    </a:cubicBezTo>
                    <a:cubicBezTo>
                      <a:pt x="14038" y="10907"/>
                      <a:pt x="13735" y="11468"/>
                      <a:pt x="13340" y="11955"/>
                    </a:cubicBezTo>
                    <a:cubicBezTo>
                      <a:pt x="13047" y="12313"/>
                      <a:pt x="12687" y="12618"/>
                      <a:pt x="12344" y="12933"/>
                    </a:cubicBezTo>
                    <a:cubicBezTo>
                      <a:pt x="11587" y="13632"/>
                      <a:pt x="10670" y="14040"/>
                      <a:pt x="9704" y="14367"/>
                    </a:cubicBezTo>
                    <a:cubicBezTo>
                      <a:pt x="9082" y="14577"/>
                      <a:pt x="8450" y="14660"/>
                      <a:pt x="7807" y="14660"/>
                    </a:cubicBezTo>
                    <a:cubicBezTo>
                      <a:pt x="7669" y="14660"/>
                      <a:pt x="7530" y="14657"/>
                      <a:pt x="7390" y="14649"/>
                    </a:cubicBezTo>
                    <a:cubicBezTo>
                      <a:pt x="6629" y="14610"/>
                      <a:pt x="5879" y="14496"/>
                      <a:pt x="5152" y="14256"/>
                    </a:cubicBezTo>
                    <a:cubicBezTo>
                      <a:pt x="4297" y="13976"/>
                      <a:pt x="3509" y="13551"/>
                      <a:pt x="2777" y="13025"/>
                    </a:cubicBezTo>
                    <a:cubicBezTo>
                      <a:pt x="2578" y="12880"/>
                      <a:pt x="2400" y="12695"/>
                      <a:pt x="2237" y="12507"/>
                    </a:cubicBezTo>
                    <a:cubicBezTo>
                      <a:pt x="1457" y="11613"/>
                      <a:pt x="893" y="10600"/>
                      <a:pt x="604" y="9444"/>
                    </a:cubicBezTo>
                    <a:cubicBezTo>
                      <a:pt x="455" y="8849"/>
                      <a:pt x="352" y="8241"/>
                      <a:pt x="348" y="7628"/>
                    </a:cubicBezTo>
                    <a:cubicBezTo>
                      <a:pt x="340" y="6431"/>
                      <a:pt x="625" y="5306"/>
                      <a:pt x="1263" y="4278"/>
                    </a:cubicBezTo>
                    <a:cubicBezTo>
                      <a:pt x="1793" y="3429"/>
                      <a:pt x="2429" y="2672"/>
                      <a:pt x="3186" y="2020"/>
                    </a:cubicBezTo>
                    <a:cubicBezTo>
                      <a:pt x="3458" y="1785"/>
                      <a:pt x="3777" y="1602"/>
                      <a:pt x="4086" y="1412"/>
                    </a:cubicBezTo>
                    <a:cubicBezTo>
                      <a:pt x="5048" y="819"/>
                      <a:pt x="6102" y="485"/>
                      <a:pt x="7212" y="318"/>
                    </a:cubicBezTo>
                    <a:cubicBezTo>
                      <a:pt x="7453" y="281"/>
                      <a:pt x="7693" y="266"/>
                      <a:pt x="7933" y="266"/>
                    </a:cubicBezTo>
                    <a:close/>
                    <a:moveTo>
                      <a:pt x="7847" y="1"/>
                    </a:moveTo>
                    <a:cubicBezTo>
                      <a:pt x="7787" y="1"/>
                      <a:pt x="7728" y="3"/>
                      <a:pt x="7669" y="9"/>
                    </a:cubicBezTo>
                    <a:cubicBezTo>
                      <a:pt x="7233" y="50"/>
                      <a:pt x="6791" y="115"/>
                      <a:pt x="6359" y="203"/>
                    </a:cubicBezTo>
                    <a:cubicBezTo>
                      <a:pt x="4851" y="518"/>
                      <a:pt x="3571" y="1269"/>
                      <a:pt x="2476" y="2329"/>
                    </a:cubicBezTo>
                    <a:cubicBezTo>
                      <a:pt x="1742" y="3041"/>
                      <a:pt x="1128" y="3851"/>
                      <a:pt x="692" y="4782"/>
                    </a:cubicBezTo>
                    <a:cubicBezTo>
                      <a:pt x="504" y="5189"/>
                      <a:pt x="303" y="5590"/>
                      <a:pt x="209" y="6032"/>
                    </a:cubicBezTo>
                    <a:cubicBezTo>
                      <a:pt x="42" y="6832"/>
                      <a:pt x="1" y="7636"/>
                      <a:pt x="115" y="8452"/>
                    </a:cubicBezTo>
                    <a:cubicBezTo>
                      <a:pt x="250" y="9389"/>
                      <a:pt x="485" y="10296"/>
                      <a:pt x="938" y="11134"/>
                    </a:cubicBezTo>
                    <a:cubicBezTo>
                      <a:pt x="1365" y="11924"/>
                      <a:pt x="1885" y="12642"/>
                      <a:pt x="2570" y="13231"/>
                    </a:cubicBezTo>
                    <a:cubicBezTo>
                      <a:pt x="2912" y="13526"/>
                      <a:pt x="3309" y="13735"/>
                      <a:pt x="3700" y="13956"/>
                    </a:cubicBezTo>
                    <a:cubicBezTo>
                      <a:pt x="4927" y="14641"/>
                      <a:pt x="6257" y="14925"/>
                      <a:pt x="7648" y="14956"/>
                    </a:cubicBezTo>
                    <a:cubicBezTo>
                      <a:pt x="7666" y="14956"/>
                      <a:pt x="7684" y="14957"/>
                      <a:pt x="7702" y="14957"/>
                    </a:cubicBezTo>
                    <a:cubicBezTo>
                      <a:pt x="7940" y="14957"/>
                      <a:pt x="8176" y="14933"/>
                      <a:pt x="8413" y="14925"/>
                    </a:cubicBezTo>
                    <a:cubicBezTo>
                      <a:pt x="8413" y="14930"/>
                      <a:pt x="8413" y="14932"/>
                      <a:pt x="8418" y="14934"/>
                    </a:cubicBezTo>
                    <a:cubicBezTo>
                      <a:pt x="8548" y="14923"/>
                      <a:pt x="8679" y="14919"/>
                      <a:pt x="8806" y="14901"/>
                    </a:cubicBezTo>
                    <a:cubicBezTo>
                      <a:pt x="9424" y="14815"/>
                      <a:pt x="10001" y="14592"/>
                      <a:pt x="10574" y="14361"/>
                    </a:cubicBezTo>
                    <a:cubicBezTo>
                      <a:pt x="10963" y="14205"/>
                      <a:pt x="11347" y="14033"/>
                      <a:pt x="11697" y="13796"/>
                    </a:cubicBezTo>
                    <a:cubicBezTo>
                      <a:pt x="12198" y="13450"/>
                      <a:pt x="12661" y="13060"/>
                      <a:pt x="13082" y="12620"/>
                    </a:cubicBezTo>
                    <a:cubicBezTo>
                      <a:pt x="13164" y="12534"/>
                      <a:pt x="13232" y="12427"/>
                      <a:pt x="13324" y="12356"/>
                    </a:cubicBezTo>
                    <a:cubicBezTo>
                      <a:pt x="13518" y="12211"/>
                      <a:pt x="13659" y="12018"/>
                      <a:pt x="13792" y="11822"/>
                    </a:cubicBezTo>
                    <a:cubicBezTo>
                      <a:pt x="14369" y="10971"/>
                      <a:pt x="14774" y="10038"/>
                      <a:pt x="15055" y="9050"/>
                    </a:cubicBezTo>
                    <a:cubicBezTo>
                      <a:pt x="15267" y="8303"/>
                      <a:pt x="15288" y="7538"/>
                      <a:pt x="15278" y="6775"/>
                    </a:cubicBezTo>
                    <a:cubicBezTo>
                      <a:pt x="15271" y="6406"/>
                      <a:pt x="15198" y="6030"/>
                      <a:pt x="15116" y="5666"/>
                    </a:cubicBezTo>
                    <a:cubicBezTo>
                      <a:pt x="14787" y="4201"/>
                      <a:pt x="14081" y="2938"/>
                      <a:pt x="12996" y="1897"/>
                    </a:cubicBezTo>
                    <a:cubicBezTo>
                      <a:pt x="12626" y="1541"/>
                      <a:pt x="12243" y="1183"/>
                      <a:pt x="11769" y="964"/>
                    </a:cubicBezTo>
                    <a:cubicBezTo>
                      <a:pt x="11388" y="788"/>
                      <a:pt x="10999" y="622"/>
                      <a:pt x="10607" y="477"/>
                    </a:cubicBezTo>
                    <a:cubicBezTo>
                      <a:pt x="9911" y="221"/>
                      <a:pt x="9189" y="80"/>
                      <a:pt x="8448" y="37"/>
                    </a:cubicBezTo>
                    <a:cubicBezTo>
                      <a:pt x="8248" y="26"/>
                      <a:pt x="8046" y="1"/>
                      <a:pt x="7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9"/>
              <p:cNvSpPr/>
              <p:nvPr/>
            </p:nvSpPr>
            <p:spPr>
              <a:xfrm>
                <a:off x="3870375" y="3731650"/>
                <a:ext cx="367475" cy="359900"/>
              </a:xfrm>
              <a:custGeom>
                <a:rect b="b" l="l" r="r" t="t"/>
                <a:pathLst>
                  <a:path extrusionOk="0" h="14396" w="14699">
                    <a:moveTo>
                      <a:pt x="7593" y="1"/>
                    </a:moveTo>
                    <a:cubicBezTo>
                      <a:pt x="7353" y="1"/>
                      <a:pt x="7113" y="16"/>
                      <a:pt x="6872" y="53"/>
                    </a:cubicBezTo>
                    <a:cubicBezTo>
                      <a:pt x="5762" y="220"/>
                      <a:pt x="4708" y="554"/>
                      <a:pt x="3746" y="1147"/>
                    </a:cubicBezTo>
                    <a:cubicBezTo>
                      <a:pt x="3437" y="1337"/>
                      <a:pt x="3118" y="1520"/>
                      <a:pt x="2846" y="1755"/>
                    </a:cubicBezTo>
                    <a:cubicBezTo>
                      <a:pt x="2089" y="2407"/>
                      <a:pt x="1453" y="3164"/>
                      <a:pt x="923" y="4013"/>
                    </a:cubicBezTo>
                    <a:cubicBezTo>
                      <a:pt x="285" y="5041"/>
                      <a:pt x="0" y="6166"/>
                      <a:pt x="8" y="7363"/>
                    </a:cubicBezTo>
                    <a:cubicBezTo>
                      <a:pt x="12" y="7976"/>
                      <a:pt x="115" y="8584"/>
                      <a:pt x="264" y="9179"/>
                    </a:cubicBezTo>
                    <a:cubicBezTo>
                      <a:pt x="553" y="10335"/>
                      <a:pt x="1117" y="11348"/>
                      <a:pt x="1897" y="12242"/>
                    </a:cubicBezTo>
                    <a:cubicBezTo>
                      <a:pt x="2060" y="12430"/>
                      <a:pt x="2238" y="12615"/>
                      <a:pt x="2437" y="12760"/>
                    </a:cubicBezTo>
                    <a:cubicBezTo>
                      <a:pt x="3169" y="13286"/>
                      <a:pt x="3957" y="13711"/>
                      <a:pt x="4812" y="13991"/>
                    </a:cubicBezTo>
                    <a:cubicBezTo>
                      <a:pt x="5539" y="14231"/>
                      <a:pt x="6289" y="14345"/>
                      <a:pt x="7050" y="14384"/>
                    </a:cubicBezTo>
                    <a:cubicBezTo>
                      <a:pt x="7190" y="14392"/>
                      <a:pt x="7329" y="14395"/>
                      <a:pt x="7467" y="14395"/>
                    </a:cubicBezTo>
                    <a:cubicBezTo>
                      <a:pt x="8110" y="14395"/>
                      <a:pt x="8742" y="14312"/>
                      <a:pt x="9364" y="14102"/>
                    </a:cubicBezTo>
                    <a:cubicBezTo>
                      <a:pt x="10330" y="13775"/>
                      <a:pt x="11247" y="13367"/>
                      <a:pt x="12004" y="12668"/>
                    </a:cubicBezTo>
                    <a:cubicBezTo>
                      <a:pt x="12347" y="12353"/>
                      <a:pt x="12707" y="12048"/>
                      <a:pt x="13000" y="11690"/>
                    </a:cubicBezTo>
                    <a:cubicBezTo>
                      <a:pt x="13395" y="11203"/>
                      <a:pt x="13698" y="10642"/>
                      <a:pt x="13953" y="10067"/>
                    </a:cubicBezTo>
                    <a:cubicBezTo>
                      <a:pt x="14401" y="9055"/>
                      <a:pt x="14698" y="8003"/>
                      <a:pt x="14670" y="6964"/>
                    </a:cubicBezTo>
                    <a:cubicBezTo>
                      <a:pt x="14694" y="6501"/>
                      <a:pt x="14643" y="6131"/>
                      <a:pt x="14571" y="5763"/>
                    </a:cubicBezTo>
                    <a:cubicBezTo>
                      <a:pt x="14242" y="4085"/>
                      <a:pt x="13426" y="2684"/>
                      <a:pt x="12171" y="1532"/>
                    </a:cubicBezTo>
                    <a:cubicBezTo>
                      <a:pt x="11950" y="1331"/>
                      <a:pt x="11713" y="1131"/>
                      <a:pt x="11447" y="1000"/>
                    </a:cubicBezTo>
                    <a:cubicBezTo>
                      <a:pt x="10598" y="580"/>
                      <a:pt x="9716" y="237"/>
                      <a:pt x="8769" y="98"/>
                    </a:cubicBezTo>
                    <a:cubicBezTo>
                      <a:pt x="8377" y="42"/>
                      <a:pt x="7985" y="1"/>
                      <a:pt x="75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9"/>
              <p:cNvSpPr/>
              <p:nvPr/>
            </p:nvSpPr>
            <p:spPr>
              <a:xfrm>
                <a:off x="4074550" y="3845175"/>
                <a:ext cx="158075" cy="135800"/>
              </a:xfrm>
              <a:custGeom>
                <a:rect b="b" l="l" r="r" t="t"/>
                <a:pathLst>
                  <a:path extrusionOk="0" h="5432" w="6323">
                    <a:moveTo>
                      <a:pt x="5140" y="313"/>
                    </a:moveTo>
                    <a:cubicBezTo>
                      <a:pt x="5410" y="313"/>
                      <a:pt x="5530" y="409"/>
                      <a:pt x="5641" y="684"/>
                    </a:cubicBezTo>
                    <a:cubicBezTo>
                      <a:pt x="5879" y="1281"/>
                      <a:pt x="6003" y="1950"/>
                      <a:pt x="5991" y="2699"/>
                    </a:cubicBezTo>
                    <a:cubicBezTo>
                      <a:pt x="5991" y="3231"/>
                      <a:pt x="5913" y="3861"/>
                      <a:pt x="5678" y="4458"/>
                    </a:cubicBezTo>
                    <a:cubicBezTo>
                      <a:pt x="5625" y="4598"/>
                      <a:pt x="5561" y="4733"/>
                      <a:pt x="5484" y="4855"/>
                    </a:cubicBezTo>
                    <a:cubicBezTo>
                      <a:pt x="5359" y="5054"/>
                      <a:pt x="5239" y="5142"/>
                      <a:pt x="5062" y="5142"/>
                    </a:cubicBezTo>
                    <a:cubicBezTo>
                      <a:pt x="5001" y="5142"/>
                      <a:pt x="4932" y="5132"/>
                      <a:pt x="4853" y="5111"/>
                    </a:cubicBezTo>
                    <a:cubicBezTo>
                      <a:pt x="4643" y="5060"/>
                      <a:pt x="4438" y="4988"/>
                      <a:pt x="4242" y="4904"/>
                    </a:cubicBezTo>
                    <a:cubicBezTo>
                      <a:pt x="3196" y="4448"/>
                      <a:pt x="2175" y="3951"/>
                      <a:pt x="1214" y="3333"/>
                    </a:cubicBezTo>
                    <a:cubicBezTo>
                      <a:pt x="1030" y="3217"/>
                      <a:pt x="860" y="3067"/>
                      <a:pt x="690" y="2930"/>
                    </a:cubicBezTo>
                    <a:cubicBezTo>
                      <a:pt x="629" y="2879"/>
                      <a:pt x="573" y="2818"/>
                      <a:pt x="522" y="2758"/>
                    </a:cubicBezTo>
                    <a:cubicBezTo>
                      <a:pt x="267" y="2464"/>
                      <a:pt x="283" y="2318"/>
                      <a:pt x="598" y="2099"/>
                    </a:cubicBezTo>
                    <a:cubicBezTo>
                      <a:pt x="717" y="2014"/>
                      <a:pt x="839" y="1930"/>
                      <a:pt x="972" y="1868"/>
                    </a:cubicBezTo>
                    <a:cubicBezTo>
                      <a:pt x="1850" y="1471"/>
                      <a:pt x="2726" y="1070"/>
                      <a:pt x="3612" y="694"/>
                    </a:cubicBezTo>
                    <a:cubicBezTo>
                      <a:pt x="4056" y="506"/>
                      <a:pt x="4518" y="367"/>
                      <a:pt x="5003" y="322"/>
                    </a:cubicBezTo>
                    <a:cubicBezTo>
                      <a:pt x="5021" y="322"/>
                      <a:pt x="5038" y="319"/>
                      <a:pt x="5054" y="315"/>
                    </a:cubicBezTo>
                    <a:cubicBezTo>
                      <a:pt x="5084" y="314"/>
                      <a:pt x="5113" y="313"/>
                      <a:pt x="5140" y="313"/>
                    </a:cubicBezTo>
                    <a:close/>
                    <a:moveTo>
                      <a:pt x="5120" y="1"/>
                    </a:moveTo>
                    <a:cubicBezTo>
                      <a:pt x="5088" y="1"/>
                      <a:pt x="5057" y="2"/>
                      <a:pt x="5027" y="6"/>
                    </a:cubicBezTo>
                    <a:cubicBezTo>
                      <a:pt x="4774" y="43"/>
                      <a:pt x="4518" y="74"/>
                      <a:pt x="4274" y="146"/>
                    </a:cubicBezTo>
                    <a:cubicBezTo>
                      <a:pt x="3033" y="504"/>
                      <a:pt x="1879" y="1081"/>
                      <a:pt x="725" y="1651"/>
                    </a:cubicBezTo>
                    <a:cubicBezTo>
                      <a:pt x="532" y="1748"/>
                      <a:pt x="359" y="1899"/>
                      <a:pt x="199" y="2048"/>
                    </a:cubicBezTo>
                    <a:cubicBezTo>
                      <a:pt x="35" y="2198"/>
                      <a:pt x="1" y="2396"/>
                      <a:pt x="86" y="2611"/>
                    </a:cubicBezTo>
                    <a:cubicBezTo>
                      <a:pt x="160" y="2795"/>
                      <a:pt x="264" y="2959"/>
                      <a:pt x="414" y="3082"/>
                    </a:cubicBezTo>
                    <a:cubicBezTo>
                      <a:pt x="680" y="3302"/>
                      <a:pt x="942" y="3528"/>
                      <a:pt x="1236" y="3710"/>
                    </a:cubicBezTo>
                    <a:cubicBezTo>
                      <a:pt x="2122" y="4258"/>
                      <a:pt x="3047" y="4724"/>
                      <a:pt x="4004" y="5132"/>
                    </a:cubicBezTo>
                    <a:cubicBezTo>
                      <a:pt x="4246" y="5234"/>
                      <a:pt x="4500" y="5328"/>
                      <a:pt x="4755" y="5395"/>
                    </a:cubicBezTo>
                    <a:cubicBezTo>
                      <a:pt x="4849" y="5419"/>
                      <a:pt x="4939" y="5431"/>
                      <a:pt x="5024" y="5431"/>
                    </a:cubicBezTo>
                    <a:cubicBezTo>
                      <a:pt x="5341" y="5431"/>
                      <a:pt x="5598" y="5268"/>
                      <a:pt x="5778" y="4956"/>
                    </a:cubicBezTo>
                    <a:cubicBezTo>
                      <a:pt x="5852" y="4831"/>
                      <a:pt x="5913" y="4692"/>
                      <a:pt x="5964" y="4557"/>
                    </a:cubicBezTo>
                    <a:cubicBezTo>
                      <a:pt x="6208" y="3922"/>
                      <a:pt x="6290" y="3259"/>
                      <a:pt x="6322" y="2584"/>
                    </a:cubicBezTo>
                    <a:cubicBezTo>
                      <a:pt x="6292" y="2290"/>
                      <a:pt x="6282" y="1997"/>
                      <a:pt x="6226" y="1703"/>
                    </a:cubicBezTo>
                    <a:cubicBezTo>
                      <a:pt x="6142" y="1222"/>
                      <a:pt x="6036" y="749"/>
                      <a:pt x="5778" y="319"/>
                    </a:cubicBezTo>
                    <a:cubicBezTo>
                      <a:pt x="5678" y="150"/>
                      <a:pt x="5541" y="68"/>
                      <a:pt x="5365" y="29"/>
                    </a:cubicBezTo>
                    <a:cubicBezTo>
                      <a:pt x="5285" y="13"/>
                      <a:pt x="5201" y="1"/>
                      <a:pt x="5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9"/>
              <p:cNvSpPr/>
              <p:nvPr/>
            </p:nvSpPr>
            <p:spPr>
              <a:xfrm>
                <a:off x="4081200" y="3852975"/>
                <a:ext cx="143450" cy="120775"/>
              </a:xfrm>
              <a:custGeom>
                <a:rect b="b" l="l" r="r" t="t"/>
                <a:pathLst>
                  <a:path extrusionOk="0" h="4831" w="5738">
                    <a:moveTo>
                      <a:pt x="4874" y="1"/>
                    </a:moveTo>
                    <a:cubicBezTo>
                      <a:pt x="4847" y="1"/>
                      <a:pt x="4818" y="2"/>
                      <a:pt x="4788" y="3"/>
                    </a:cubicBezTo>
                    <a:cubicBezTo>
                      <a:pt x="4772" y="7"/>
                      <a:pt x="4755" y="10"/>
                      <a:pt x="4737" y="10"/>
                    </a:cubicBezTo>
                    <a:cubicBezTo>
                      <a:pt x="4252" y="55"/>
                      <a:pt x="3790" y="194"/>
                      <a:pt x="3346" y="382"/>
                    </a:cubicBezTo>
                    <a:cubicBezTo>
                      <a:pt x="2460" y="758"/>
                      <a:pt x="1584" y="1159"/>
                      <a:pt x="706" y="1556"/>
                    </a:cubicBezTo>
                    <a:cubicBezTo>
                      <a:pt x="573" y="1618"/>
                      <a:pt x="451" y="1702"/>
                      <a:pt x="332" y="1787"/>
                    </a:cubicBezTo>
                    <a:cubicBezTo>
                      <a:pt x="17" y="2006"/>
                      <a:pt x="1" y="2152"/>
                      <a:pt x="256" y="2446"/>
                    </a:cubicBezTo>
                    <a:cubicBezTo>
                      <a:pt x="307" y="2506"/>
                      <a:pt x="363" y="2567"/>
                      <a:pt x="424" y="2618"/>
                    </a:cubicBezTo>
                    <a:cubicBezTo>
                      <a:pt x="594" y="2755"/>
                      <a:pt x="764" y="2905"/>
                      <a:pt x="948" y="3021"/>
                    </a:cubicBezTo>
                    <a:cubicBezTo>
                      <a:pt x="1909" y="3639"/>
                      <a:pt x="2930" y="4136"/>
                      <a:pt x="3976" y="4592"/>
                    </a:cubicBezTo>
                    <a:cubicBezTo>
                      <a:pt x="4172" y="4676"/>
                      <a:pt x="4377" y="4748"/>
                      <a:pt x="4587" y="4799"/>
                    </a:cubicBezTo>
                    <a:cubicBezTo>
                      <a:pt x="4666" y="4820"/>
                      <a:pt x="4735" y="4830"/>
                      <a:pt x="4796" y="4830"/>
                    </a:cubicBezTo>
                    <a:cubicBezTo>
                      <a:pt x="4973" y="4830"/>
                      <a:pt x="5093" y="4742"/>
                      <a:pt x="5218" y="4543"/>
                    </a:cubicBezTo>
                    <a:cubicBezTo>
                      <a:pt x="5295" y="4421"/>
                      <a:pt x="5359" y="4286"/>
                      <a:pt x="5412" y="4146"/>
                    </a:cubicBezTo>
                    <a:cubicBezTo>
                      <a:pt x="5647" y="3549"/>
                      <a:pt x="5725" y="2919"/>
                      <a:pt x="5725" y="2387"/>
                    </a:cubicBezTo>
                    <a:cubicBezTo>
                      <a:pt x="5737" y="1638"/>
                      <a:pt x="5613" y="969"/>
                      <a:pt x="5375" y="372"/>
                    </a:cubicBezTo>
                    <a:cubicBezTo>
                      <a:pt x="5264" y="97"/>
                      <a:pt x="5144" y="1"/>
                      <a:pt x="48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9"/>
              <p:cNvSpPr/>
              <p:nvPr/>
            </p:nvSpPr>
            <p:spPr>
              <a:xfrm>
                <a:off x="4148125" y="3880925"/>
                <a:ext cx="16625" cy="15550"/>
              </a:xfrm>
              <a:custGeom>
                <a:rect b="b" l="l" r="r" t="t"/>
                <a:pathLst>
                  <a:path extrusionOk="0" h="622" w="665">
                    <a:moveTo>
                      <a:pt x="375" y="0"/>
                    </a:moveTo>
                    <a:cubicBezTo>
                      <a:pt x="194" y="0"/>
                      <a:pt x="32" y="156"/>
                      <a:pt x="14" y="356"/>
                    </a:cubicBezTo>
                    <a:cubicBezTo>
                      <a:pt x="0" y="509"/>
                      <a:pt x="100" y="621"/>
                      <a:pt x="235" y="621"/>
                    </a:cubicBezTo>
                    <a:cubicBezTo>
                      <a:pt x="261" y="621"/>
                      <a:pt x="288" y="617"/>
                      <a:pt x="317" y="608"/>
                    </a:cubicBezTo>
                    <a:cubicBezTo>
                      <a:pt x="460" y="559"/>
                      <a:pt x="560" y="459"/>
                      <a:pt x="607" y="318"/>
                    </a:cubicBezTo>
                    <a:cubicBezTo>
                      <a:pt x="665" y="152"/>
                      <a:pt x="558" y="7"/>
                      <a:pt x="382" y="0"/>
                    </a:cubicBezTo>
                    <a:cubicBezTo>
                      <a:pt x="380" y="0"/>
                      <a:pt x="378" y="0"/>
                      <a:pt x="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9"/>
              <p:cNvSpPr/>
              <p:nvPr/>
            </p:nvSpPr>
            <p:spPr>
              <a:xfrm>
                <a:off x="4177575" y="3924925"/>
                <a:ext cx="17825" cy="13000"/>
              </a:xfrm>
              <a:custGeom>
                <a:rect b="b" l="l" r="r" t="t"/>
                <a:pathLst>
                  <a:path extrusionOk="0" h="520" w="713">
                    <a:moveTo>
                      <a:pt x="266" y="0"/>
                    </a:moveTo>
                    <a:cubicBezTo>
                      <a:pt x="194" y="0"/>
                      <a:pt x="123" y="14"/>
                      <a:pt x="61" y="47"/>
                    </a:cubicBezTo>
                    <a:cubicBezTo>
                      <a:pt x="0" y="108"/>
                      <a:pt x="27" y="192"/>
                      <a:pt x="68" y="266"/>
                    </a:cubicBezTo>
                    <a:cubicBezTo>
                      <a:pt x="141" y="407"/>
                      <a:pt x="256" y="489"/>
                      <a:pt x="411" y="516"/>
                    </a:cubicBezTo>
                    <a:cubicBezTo>
                      <a:pt x="429" y="518"/>
                      <a:pt x="445" y="520"/>
                      <a:pt x="462" y="520"/>
                    </a:cubicBezTo>
                    <a:cubicBezTo>
                      <a:pt x="543" y="520"/>
                      <a:pt x="613" y="485"/>
                      <a:pt x="661" y="407"/>
                    </a:cubicBezTo>
                    <a:cubicBezTo>
                      <a:pt x="712" y="321"/>
                      <a:pt x="696" y="231"/>
                      <a:pt x="640" y="151"/>
                    </a:cubicBezTo>
                    <a:cubicBezTo>
                      <a:pt x="580" y="67"/>
                      <a:pt x="422" y="0"/>
                      <a:pt x="2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9"/>
              <p:cNvSpPr/>
              <p:nvPr/>
            </p:nvSpPr>
            <p:spPr>
              <a:xfrm>
                <a:off x="4180175" y="3884125"/>
                <a:ext cx="19550" cy="12200"/>
              </a:xfrm>
              <a:custGeom>
                <a:rect b="b" l="l" r="r" t="t"/>
                <a:pathLst>
                  <a:path extrusionOk="0" h="488" w="782">
                    <a:moveTo>
                      <a:pt x="453" y="1"/>
                    </a:moveTo>
                    <a:cubicBezTo>
                      <a:pt x="324" y="1"/>
                      <a:pt x="172" y="56"/>
                      <a:pt x="103" y="138"/>
                    </a:cubicBezTo>
                    <a:cubicBezTo>
                      <a:pt x="0" y="259"/>
                      <a:pt x="45" y="415"/>
                      <a:pt x="199" y="460"/>
                    </a:cubicBezTo>
                    <a:cubicBezTo>
                      <a:pt x="260" y="474"/>
                      <a:pt x="322" y="476"/>
                      <a:pt x="383" y="486"/>
                    </a:cubicBezTo>
                    <a:cubicBezTo>
                      <a:pt x="383" y="487"/>
                      <a:pt x="385" y="487"/>
                      <a:pt x="387" y="487"/>
                    </a:cubicBezTo>
                    <a:cubicBezTo>
                      <a:pt x="416" y="487"/>
                      <a:pt x="583" y="445"/>
                      <a:pt x="643" y="390"/>
                    </a:cubicBezTo>
                    <a:cubicBezTo>
                      <a:pt x="782" y="267"/>
                      <a:pt x="731" y="75"/>
                      <a:pt x="557" y="16"/>
                    </a:cubicBezTo>
                    <a:cubicBezTo>
                      <a:pt x="526" y="5"/>
                      <a:pt x="490" y="1"/>
                      <a:pt x="4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9"/>
              <p:cNvSpPr/>
              <p:nvPr/>
            </p:nvSpPr>
            <p:spPr>
              <a:xfrm>
                <a:off x="4132350" y="3917425"/>
                <a:ext cx="17375" cy="11800"/>
              </a:xfrm>
              <a:custGeom>
                <a:rect b="b" l="l" r="r" t="t"/>
                <a:pathLst>
                  <a:path extrusionOk="0" h="472" w="695">
                    <a:moveTo>
                      <a:pt x="226" y="0"/>
                    </a:moveTo>
                    <a:cubicBezTo>
                      <a:pt x="154" y="0"/>
                      <a:pt x="90" y="15"/>
                      <a:pt x="50" y="54"/>
                    </a:cubicBezTo>
                    <a:cubicBezTo>
                      <a:pt x="0" y="144"/>
                      <a:pt x="35" y="222"/>
                      <a:pt x="90" y="290"/>
                    </a:cubicBezTo>
                    <a:cubicBezTo>
                      <a:pt x="172" y="392"/>
                      <a:pt x="285" y="443"/>
                      <a:pt x="410" y="468"/>
                    </a:cubicBezTo>
                    <a:cubicBezTo>
                      <a:pt x="427" y="470"/>
                      <a:pt x="444" y="472"/>
                      <a:pt x="460" y="472"/>
                    </a:cubicBezTo>
                    <a:cubicBezTo>
                      <a:pt x="538" y="472"/>
                      <a:pt x="601" y="442"/>
                      <a:pt x="645" y="369"/>
                    </a:cubicBezTo>
                    <a:cubicBezTo>
                      <a:pt x="694" y="290"/>
                      <a:pt x="684" y="177"/>
                      <a:pt x="598" y="110"/>
                    </a:cubicBezTo>
                    <a:cubicBezTo>
                      <a:pt x="534" y="59"/>
                      <a:pt x="366"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9"/>
              <p:cNvSpPr/>
              <p:nvPr/>
            </p:nvSpPr>
            <p:spPr>
              <a:xfrm>
                <a:off x="4106525" y="3898600"/>
                <a:ext cx="18125" cy="10050"/>
              </a:xfrm>
              <a:custGeom>
                <a:rect b="b" l="l" r="r" t="t"/>
                <a:pathLst>
                  <a:path extrusionOk="0" h="402" w="725">
                    <a:moveTo>
                      <a:pt x="369" y="0"/>
                    </a:moveTo>
                    <a:cubicBezTo>
                      <a:pt x="343" y="0"/>
                      <a:pt x="318" y="2"/>
                      <a:pt x="293" y="5"/>
                    </a:cubicBezTo>
                    <a:cubicBezTo>
                      <a:pt x="129" y="24"/>
                      <a:pt x="0" y="153"/>
                      <a:pt x="17" y="273"/>
                    </a:cubicBezTo>
                    <a:cubicBezTo>
                      <a:pt x="27" y="355"/>
                      <a:pt x="290" y="401"/>
                      <a:pt x="454" y="401"/>
                    </a:cubicBezTo>
                    <a:cubicBezTo>
                      <a:pt x="511" y="401"/>
                      <a:pt x="556" y="396"/>
                      <a:pt x="573" y="384"/>
                    </a:cubicBezTo>
                    <a:cubicBezTo>
                      <a:pt x="725" y="280"/>
                      <a:pt x="700" y="87"/>
                      <a:pt x="526" y="26"/>
                    </a:cubicBezTo>
                    <a:cubicBezTo>
                      <a:pt x="478" y="8"/>
                      <a:pt x="423" y="0"/>
                      <a:pt x="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9"/>
              <p:cNvSpPr/>
              <p:nvPr/>
            </p:nvSpPr>
            <p:spPr>
              <a:xfrm>
                <a:off x="4051125" y="3925125"/>
                <a:ext cx="148975" cy="149350"/>
              </a:xfrm>
              <a:custGeom>
                <a:rect b="b" l="l" r="r" t="t"/>
                <a:pathLst>
                  <a:path extrusionOk="0" h="5974" w="5959">
                    <a:moveTo>
                      <a:pt x="537" y="338"/>
                    </a:moveTo>
                    <a:cubicBezTo>
                      <a:pt x="560" y="338"/>
                      <a:pt x="586" y="341"/>
                      <a:pt x="614" y="346"/>
                    </a:cubicBezTo>
                    <a:cubicBezTo>
                      <a:pt x="809" y="381"/>
                      <a:pt x="1007" y="420"/>
                      <a:pt x="1181" y="508"/>
                    </a:cubicBezTo>
                    <a:cubicBezTo>
                      <a:pt x="1764" y="798"/>
                      <a:pt x="2337" y="1111"/>
                      <a:pt x="2912" y="1418"/>
                    </a:cubicBezTo>
                    <a:cubicBezTo>
                      <a:pt x="3227" y="1586"/>
                      <a:pt x="3542" y="1756"/>
                      <a:pt x="3857" y="1925"/>
                    </a:cubicBezTo>
                    <a:cubicBezTo>
                      <a:pt x="4371" y="2206"/>
                      <a:pt x="4862" y="2525"/>
                      <a:pt x="5281" y="2936"/>
                    </a:cubicBezTo>
                    <a:cubicBezTo>
                      <a:pt x="5381" y="3036"/>
                      <a:pt x="5465" y="3151"/>
                      <a:pt x="5545" y="3270"/>
                    </a:cubicBezTo>
                    <a:cubicBezTo>
                      <a:pt x="5639" y="3409"/>
                      <a:pt x="5639" y="3464"/>
                      <a:pt x="5525" y="3587"/>
                    </a:cubicBezTo>
                    <a:cubicBezTo>
                      <a:pt x="5326" y="3797"/>
                      <a:pt x="5132" y="4014"/>
                      <a:pt x="4911" y="4196"/>
                    </a:cubicBezTo>
                    <a:cubicBezTo>
                      <a:pt x="4168" y="4796"/>
                      <a:pt x="3335" y="5240"/>
                      <a:pt x="2437" y="5565"/>
                    </a:cubicBezTo>
                    <a:cubicBezTo>
                      <a:pt x="2284" y="5618"/>
                      <a:pt x="2120" y="5655"/>
                      <a:pt x="1956" y="5673"/>
                    </a:cubicBezTo>
                    <a:cubicBezTo>
                      <a:pt x="1916" y="5678"/>
                      <a:pt x="1879" y="5680"/>
                      <a:pt x="1844" y="5680"/>
                    </a:cubicBezTo>
                    <a:cubicBezTo>
                      <a:pt x="1618" y="5680"/>
                      <a:pt x="1503" y="5590"/>
                      <a:pt x="1404" y="5381"/>
                    </a:cubicBezTo>
                    <a:cubicBezTo>
                      <a:pt x="1363" y="5301"/>
                      <a:pt x="1322" y="5217"/>
                      <a:pt x="1294" y="5133"/>
                    </a:cubicBezTo>
                    <a:cubicBezTo>
                      <a:pt x="933" y="4063"/>
                      <a:pt x="596" y="2985"/>
                      <a:pt x="381" y="1874"/>
                    </a:cubicBezTo>
                    <a:cubicBezTo>
                      <a:pt x="330" y="1596"/>
                      <a:pt x="307" y="702"/>
                      <a:pt x="338" y="542"/>
                    </a:cubicBezTo>
                    <a:cubicBezTo>
                      <a:pt x="365" y="403"/>
                      <a:pt x="421" y="338"/>
                      <a:pt x="537" y="338"/>
                    </a:cubicBezTo>
                    <a:close/>
                    <a:moveTo>
                      <a:pt x="530" y="0"/>
                    </a:moveTo>
                    <a:cubicBezTo>
                      <a:pt x="400" y="0"/>
                      <a:pt x="288" y="54"/>
                      <a:pt x="201" y="164"/>
                    </a:cubicBezTo>
                    <a:cubicBezTo>
                      <a:pt x="131" y="252"/>
                      <a:pt x="68" y="354"/>
                      <a:pt x="43" y="458"/>
                    </a:cubicBezTo>
                    <a:cubicBezTo>
                      <a:pt x="1" y="636"/>
                      <a:pt x="13" y="1578"/>
                      <a:pt x="68" y="1856"/>
                    </a:cubicBezTo>
                    <a:cubicBezTo>
                      <a:pt x="273" y="2950"/>
                      <a:pt x="604" y="4012"/>
                      <a:pt x="954" y="5068"/>
                    </a:cubicBezTo>
                    <a:cubicBezTo>
                      <a:pt x="1007" y="5230"/>
                      <a:pt x="1081" y="5387"/>
                      <a:pt x="1159" y="5536"/>
                    </a:cubicBezTo>
                    <a:cubicBezTo>
                      <a:pt x="1292" y="5802"/>
                      <a:pt x="1525" y="5935"/>
                      <a:pt x="1811" y="5966"/>
                    </a:cubicBezTo>
                    <a:cubicBezTo>
                      <a:pt x="1853" y="5971"/>
                      <a:pt x="1895" y="5973"/>
                      <a:pt x="1937" y="5973"/>
                    </a:cubicBezTo>
                    <a:cubicBezTo>
                      <a:pt x="2019" y="5973"/>
                      <a:pt x="2102" y="5965"/>
                      <a:pt x="2181" y="5950"/>
                    </a:cubicBezTo>
                    <a:cubicBezTo>
                      <a:pt x="2621" y="5870"/>
                      <a:pt x="3024" y="5690"/>
                      <a:pt x="3419" y="5489"/>
                    </a:cubicBezTo>
                    <a:cubicBezTo>
                      <a:pt x="4319" y="5031"/>
                      <a:pt x="5173" y="4509"/>
                      <a:pt x="5809" y="3699"/>
                    </a:cubicBezTo>
                    <a:cubicBezTo>
                      <a:pt x="5917" y="3562"/>
                      <a:pt x="5958" y="3425"/>
                      <a:pt x="5885" y="3276"/>
                    </a:cubicBezTo>
                    <a:cubicBezTo>
                      <a:pt x="5805" y="3116"/>
                      <a:pt x="5711" y="2956"/>
                      <a:pt x="5594" y="2821"/>
                    </a:cubicBezTo>
                    <a:cubicBezTo>
                      <a:pt x="5334" y="2517"/>
                      <a:pt x="5025" y="2267"/>
                      <a:pt x="4682" y="2062"/>
                    </a:cubicBezTo>
                    <a:cubicBezTo>
                      <a:pt x="4246" y="1801"/>
                      <a:pt x="3794" y="1557"/>
                      <a:pt x="3348" y="1312"/>
                    </a:cubicBezTo>
                    <a:cubicBezTo>
                      <a:pt x="2763" y="990"/>
                      <a:pt x="2173" y="673"/>
                      <a:pt x="1582" y="356"/>
                    </a:cubicBezTo>
                    <a:cubicBezTo>
                      <a:pt x="1292" y="201"/>
                      <a:pt x="978" y="94"/>
                      <a:pt x="659" y="16"/>
                    </a:cubicBezTo>
                    <a:cubicBezTo>
                      <a:pt x="615" y="6"/>
                      <a:pt x="571" y="0"/>
                      <a:pt x="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9"/>
              <p:cNvSpPr/>
              <p:nvPr/>
            </p:nvSpPr>
            <p:spPr>
              <a:xfrm>
                <a:off x="4058800" y="3933575"/>
                <a:ext cx="133325" cy="133550"/>
              </a:xfrm>
              <a:custGeom>
                <a:rect b="b" l="l" r="r" t="t"/>
                <a:pathLst>
                  <a:path extrusionOk="0" h="5342" w="5333">
                    <a:moveTo>
                      <a:pt x="230" y="0"/>
                    </a:moveTo>
                    <a:cubicBezTo>
                      <a:pt x="114" y="0"/>
                      <a:pt x="58" y="65"/>
                      <a:pt x="31" y="204"/>
                    </a:cubicBezTo>
                    <a:cubicBezTo>
                      <a:pt x="0" y="364"/>
                      <a:pt x="23" y="1258"/>
                      <a:pt x="74" y="1536"/>
                    </a:cubicBezTo>
                    <a:cubicBezTo>
                      <a:pt x="289" y="2647"/>
                      <a:pt x="626" y="3725"/>
                      <a:pt x="987" y="4795"/>
                    </a:cubicBezTo>
                    <a:cubicBezTo>
                      <a:pt x="1015" y="4879"/>
                      <a:pt x="1056" y="4963"/>
                      <a:pt x="1097" y="5043"/>
                    </a:cubicBezTo>
                    <a:cubicBezTo>
                      <a:pt x="1196" y="5252"/>
                      <a:pt x="1311" y="5342"/>
                      <a:pt x="1537" y="5342"/>
                    </a:cubicBezTo>
                    <a:cubicBezTo>
                      <a:pt x="1572" y="5342"/>
                      <a:pt x="1609" y="5340"/>
                      <a:pt x="1649" y="5335"/>
                    </a:cubicBezTo>
                    <a:cubicBezTo>
                      <a:pt x="1813" y="5317"/>
                      <a:pt x="1977" y="5280"/>
                      <a:pt x="2130" y="5227"/>
                    </a:cubicBezTo>
                    <a:cubicBezTo>
                      <a:pt x="3028" y="4902"/>
                      <a:pt x="3861" y="4458"/>
                      <a:pt x="4604" y="3858"/>
                    </a:cubicBezTo>
                    <a:cubicBezTo>
                      <a:pt x="4825" y="3676"/>
                      <a:pt x="5019" y="3459"/>
                      <a:pt x="5218" y="3249"/>
                    </a:cubicBezTo>
                    <a:cubicBezTo>
                      <a:pt x="5332" y="3126"/>
                      <a:pt x="5332" y="3071"/>
                      <a:pt x="5238" y="2932"/>
                    </a:cubicBezTo>
                    <a:cubicBezTo>
                      <a:pt x="5158" y="2813"/>
                      <a:pt x="5074" y="2698"/>
                      <a:pt x="4974" y="2598"/>
                    </a:cubicBezTo>
                    <a:cubicBezTo>
                      <a:pt x="4555" y="2187"/>
                      <a:pt x="4064" y="1868"/>
                      <a:pt x="3550" y="1587"/>
                    </a:cubicBezTo>
                    <a:cubicBezTo>
                      <a:pt x="3235" y="1418"/>
                      <a:pt x="2920" y="1248"/>
                      <a:pt x="2605" y="1080"/>
                    </a:cubicBezTo>
                    <a:cubicBezTo>
                      <a:pt x="2030" y="773"/>
                      <a:pt x="1457" y="460"/>
                      <a:pt x="874" y="170"/>
                    </a:cubicBezTo>
                    <a:cubicBezTo>
                      <a:pt x="700" y="82"/>
                      <a:pt x="502" y="43"/>
                      <a:pt x="307" y="8"/>
                    </a:cubicBezTo>
                    <a:cubicBezTo>
                      <a:pt x="279" y="3"/>
                      <a:pt x="253" y="0"/>
                      <a:pt x="2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9"/>
              <p:cNvSpPr/>
              <p:nvPr/>
            </p:nvSpPr>
            <p:spPr>
              <a:xfrm>
                <a:off x="4116850" y="4013075"/>
                <a:ext cx="14750" cy="18125"/>
              </a:xfrm>
              <a:custGeom>
                <a:rect b="b" l="l" r="r" t="t"/>
                <a:pathLst>
                  <a:path extrusionOk="0" h="725" w="590">
                    <a:moveTo>
                      <a:pt x="262" y="0"/>
                    </a:moveTo>
                    <a:cubicBezTo>
                      <a:pt x="191" y="0"/>
                      <a:pt x="127" y="42"/>
                      <a:pt x="84" y="122"/>
                    </a:cubicBezTo>
                    <a:cubicBezTo>
                      <a:pt x="1" y="279"/>
                      <a:pt x="35" y="429"/>
                      <a:pt x="115" y="574"/>
                    </a:cubicBezTo>
                    <a:cubicBezTo>
                      <a:pt x="168" y="672"/>
                      <a:pt x="254" y="725"/>
                      <a:pt x="345" y="725"/>
                    </a:cubicBezTo>
                    <a:cubicBezTo>
                      <a:pt x="367" y="725"/>
                      <a:pt x="389" y="722"/>
                      <a:pt x="412" y="715"/>
                    </a:cubicBezTo>
                    <a:cubicBezTo>
                      <a:pt x="508" y="686"/>
                      <a:pt x="586" y="572"/>
                      <a:pt x="588" y="449"/>
                    </a:cubicBezTo>
                    <a:cubicBezTo>
                      <a:pt x="590" y="304"/>
                      <a:pt x="506" y="124"/>
                      <a:pt x="399" y="50"/>
                    </a:cubicBezTo>
                    <a:cubicBezTo>
                      <a:pt x="353" y="16"/>
                      <a:pt x="306" y="0"/>
                      <a:pt x="2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9"/>
              <p:cNvSpPr/>
              <p:nvPr/>
            </p:nvSpPr>
            <p:spPr>
              <a:xfrm>
                <a:off x="4089225" y="4001450"/>
                <a:ext cx="13675" cy="17825"/>
              </a:xfrm>
              <a:custGeom>
                <a:rect b="b" l="l" r="r" t="t"/>
                <a:pathLst>
                  <a:path extrusionOk="0" h="713" w="547">
                    <a:moveTo>
                      <a:pt x="243" y="0"/>
                    </a:moveTo>
                    <a:cubicBezTo>
                      <a:pt x="226" y="0"/>
                      <a:pt x="208" y="2"/>
                      <a:pt x="189" y="6"/>
                    </a:cubicBezTo>
                    <a:cubicBezTo>
                      <a:pt x="107" y="22"/>
                      <a:pt x="56" y="67"/>
                      <a:pt x="25" y="147"/>
                    </a:cubicBezTo>
                    <a:cubicBezTo>
                      <a:pt x="1" y="212"/>
                      <a:pt x="1" y="288"/>
                      <a:pt x="17" y="356"/>
                    </a:cubicBezTo>
                    <a:cubicBezTo>
                      <a:pt x="36" y="431"/>
                      <a:pt x="54" y="503"/>
                      <a:pt x="85" y="570"/>
                    </a:cubicBezTo>
                    <a:cubicBezTo>
                      <a:pt x="122" y="661"/>
                      <a:pt x="193" y="713"/>
                      <a:pt x="288" y="713"/>
                    </a:cubicBezTo>
                    <a:cubicBezTo>
                      <a:pt x="296" y="713"/>
                      <a:pt x="305" y="712"/>
                      <a:pt x="314" y="712"/>
                    </a:cubicBezTo>
                    <a:cubicBezTo>
                      <a:pt x="426" y="701"/>
                      <a:pt x="484" y="628"/>
                      <a:pt x="512" y="527"/>
                    </a:cubicBezTo>
                    <a:cubicBezTo>
                      <a:pt x="547" y="411"/>
                      <a:pt x="539" y="292"/>
                      <a:pt x="486" y="180"/>
                    </a:cubicBezTo>
                    <a:cubicBezTo>
                      <a:pt x="430" y="62"/>
                      <a:pt x="347" y="0"/>
                      <a:pt x="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9"/>
              <p:cNvSpPr/>
              <p:nvPr/>
            </p:nvSpPr>
            <p:spPr>
              <a:xfrm>
                <a:off x="4075225" y="3964100"/>
                <a:ext cx="14075" cy="16675"/>
              </a:xfrm>
              <a:custGeom>
                <a:rect b="b" l="l" r="r" t="t"/>
                <a:pathLst>
                  <a:path extrusionOk="0" h="667" w="563">
                    <a:moveTo>
                      <a:pt x="275" y="0"/>
                    </a:moveTo>
                    <a:cubicBezTo>
                      <a:pt x="226" y="0"/>
                      <a:pt x="177" y="12"/>
                      <a:pt x="133" y="35"/>
                    </a:cubicBezTo>
                    <a:cubicBezTo>
                      <a:pt x="45" y="78"/>
                      <a:pt x="0" y="170"/>
                      <a:pt x="37" y="295"/>
                    </a:cubicBezTo>
                    <a:cubicBezTo>
                      <a:pt x="68" y="395"/>
                      <a:pt x="119" y="493"/>
                      <a:pt x="184" y="575"/>
                    </a:cubicBezTo>
                    <a:cubicBezTo>
                      <a:pt x="228" y="631"/>
                      <a:pt x="287" y="666"/>
                      <a:pt x="355" y="666"/>
                    </a:cubicBezTo>
                    <a:cubicBezTo>
                      <a:pt x="386" y="666"/>
                      <a:pt x="420" y="659"/>
                      <a:pt x="454" y="643"/>
                    </a:cubicBezTo>
                    <a:cubicBezTo>
                      <a:pt x="563" y="591"/>
                      <a:pt x="534" y="176"/>
                      <a:pt x="471" y="90"/>
                    </a:cubicBezTo>
                    <a:cubicBezTo>
                      <a:pt x="427" y="30"/>
                      <a:pt x="352" y="0"/>
                      <a:pt x="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9"/>
              <p:cNvSpPr/>
              <p:nvPr/>
            </p:nvSpPr>
            <p:spPr>
              <a:xfrm>
                <a:off x="4135875" y="3988950"/>
                <a:ext cx="15000" cy="15675"/>
              </a:xfrm>
              <a:custGeom>
                <a:rect b="b" l="l" r="r" t="t"/>
                <a:pathLst>
                  <a:path extrusionOk="0" h="627" w="600">
                    <a:moveTo>
                      <a:pt x="228" y="0"/>
                    </a:moveTo>
                    <a:cubicBezTo>
                      <a:pt x="106" y="0"/>
                      <a:pt x="6" y="89"/>
                      <a:pt x="3" y="205"/>
                    </a:cubicBezTo>
                    <a:cubicBezTo>
                      <a:pt x="1" y="332"/>
                      <a:pt x="144" y="553"/>
                      <a:pt x="258" y="600"/>
                    </a:cubicBezTo>
                    <a:cubicBezTo>
                      <a:pt x="300" y="618"/>
                      <a:pt x="340" y="627"/>
                      <a:pt x="378" y="627"/>
                    </a:cubicBezTo>
                    <a:cubicBezTo>
                      <a:pt x="504" y="627"/>
                      <a:pt x="599" y="531"/>
                      <a:pt x="596" y="383"/>
                    </a:cubicBezTo>
                    <a:cubicBezTo>
                      <a:pt x="594" y="217"/>
                      <a:pt x="424" y="27"/>
                      <a:pt x="262" y="2"/>
                    </a:cubicBezTo>
                    <a:cubicBezTo>
                      <a:pt x="251" y="1"/>
                      <a:pt x="240" y="0"/>
                      <a:pt x="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9"/>
              <p:cNvSpPr/>
              <p:nvPr/>
            </p:nvSpPr>
            <p:spPr>
              <a:xfrm>
                <a:off x="4103975" y="3968700"/>
                <a:ext cx="15975" cy="15000"/>
              </a:xfrm>
              <a:custGeom>
                <a:rect b="b" l="l" r="r" t="t"/>
                <a:pathLst>
                  <a:path extrusionOk="0" h="600" w="639">
                    <a:moveTo>
                      <a:pt x="266" y="1"/>
                    </a:moveTo>
                    <a:cubicBezTo>
                      <a:pt x="141" y="1"/>
                      <a:pt x="6" y="97"/>
                      <a:pt x="4" y="201"/>
                    </a:cubicBezTo>
                    <a:cubicBezTo>
                      <a:pt x="0" y="370"/>
                      <a:pt x="227" y="600"/>
                      <a:pt x="398" y="600"/>
                    </a:cubicBezTo>
                    <a:cubicBezTo>
                      <a:pt x="401" y="600"/>
                      <a:pt x="403" y="600"/>
                      <a:pt x="405" y="600"/>
                    </a:cubicBezTo>
                    <a:cubicBezTo>
                      <a:pt x="540" y="598"/>
                      <a:pt x="638" y="487"/>
                      <a:pt x="622" y="352"/>
                    </a:cubicBezTo>
                    <a:cubicBezTo>
                      <a:pt x="604" y="213"/>
                      <a:pt x="460" y="47"/>
                      <a:pt x="325" y="8"/>
                    </a:cubicBezTo>
                    <a:cubicBezTo>
                      <a:pt x="306" y="3"/>
                      <a:pt x="286" y="1"/>
                      <a:pt x="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9"/>
              <p:cNvSpPr/>
              <p:nvPr/>
            </p:nvSpPr>
            <p:spPr>
              <a:xfrm>
                <a:off x="3940900" y="3931400"/>
                <a:ext cx="120725" cy="151225"/>
              </a:xfrm>
              <a:custGeom>
                <a:rect b="b" l="l" r="r" t="t"/>
                <a:pathLst>
                  <a:path extrusionOk="0" h="6049" w="4829">
                    <a:moveTo>
                      <a:pt x="3375" y="336"/>
                    </a:moveTo>
                    <a:cubicBezTo>
                      <a:pt x="3445" y="336"/>
                      <a:pt x="3500" y="386"/>
                      <a:pt x="3546" y="492"/>
                    </a:cubicBezTo>
                    <a:cubicBezTo>
                      <a:pt x="3632" y="682"/>
                      <a:pt x="3708" y="876"/>
                      <a:pt x="3765" y="1079"/>
                    </a:cubicBezTo>
                    <a:cubicBezTo>
                      <a:pt x="4035" y="2051"/>
                      <a:pt x="4291" y="3025"/>
                      <a:pt x="4442" y="4023"/>
                    </a:cubicBezTo>
                    <a:cubicBezTo>
                      <a:pt x="4491" y="4348"/>
                      <a:pt x="4487" y="4678"/>
                      <a:pt x="4504" y="5005"/>
                    </a:cubicBezTo>
                    <a:cubicBezTo>
                      <a:pt x="4506" y="5077"/>
                      <a:pt x="4485" y="5152"/>
                      <a:pt x="4465" y="5222"/>
                    </a:cubicBezTo>
                    <a:cubicBezTo>
                      <a:pt x="4385" y="5496"/>
                      <a:pt x="4191" y="5648"/>
                      <a:pt x="3921" y="5695"/>
                    </a:cubicBezTo>
                    <a:cubicBezTo>
                      <a:pt x="3765" y="5721"/>
                      <a:pt x="3605" y="5725"/>
                      <a:pt x="3448" y="5742"/>
                    </a:cubicBezTo>
                    <a:cubicBezTo>
                      <a:pt x="2857" y="5709"/>
                      <a:pt x="2314" y="5515"/>
                      <a:pt x="1787" y="5265"/>
                    </a:cubicBezTo>
                    <a:cubicBezTo>
                      <a:pt x="1398" y="5087"/>
                      <a:pt x="1028" y="4882"/>
                      <a:pt x="710" y="4590"/>
                    </a:cubicBezTo>
                    <a:cubicBezTo>
                      <a:pt x="625" y="4512"/>
                      <a:pt x="543" y="4424"/>
                      <a:pt x="465" y="4334"/>
                    </a:cubicBezTo>
                    <a:cubicBezTo>
                      <a:pt x="324" y="4170"/>
                      <a:pt x="303" y="3980"/>
                      <a:pt x="393" y="3796"/>
                    </a:cubicBezTo>
                    <a:cubicBezTo>
                      <a:pt x="485" y="3608"/>
                      <a:pt x="598" y="3430"/>
                      <a:pt x="723" y="3264"/>
                    </a:cubicBezTo>
                    <a:cubicBezTo>
                      <a:pt x="1142" y="2712"/>
                      <a:pt x="1558" y="2153"/>
                      <a:pt x="2001" y="1619"/>
                    </a:cubicBezTo>
                    <a:cubicBezTo>
                      <a:pt x="2325" y="1230"/>
                      <a:pt x="2652" y="844"/>
                      <a:pt x="3049" y="527"/>
                    </a:cubicBezTo>
                    <a:cubicBezTo>
                      <a:pt x="3102" y="486"/>
                      <a:pt x="3153" y="443"/>
                      <a:pt x="3209" y="404"/>
                    </a:cubicBezTo>
                    <a:cubicBezTo>
                      <a:pt x="3272" y="359"/>
                      <a:pt x="3327" y="336"/>
                      <a:pt x="3375" y="336"/>
                    </a:cubicBezTo>
                    <a:close/>
                    <a:moveTo>
                      <a:pt x="3385" y="0"/>
                    </a:moveTo>
                    <a:cubicBezTo>
                      <a:pt x="3313" y="0"/>
                      <a:pt x="3237" y="23"/>
                      <a:pt x="3159" y="68"/>
                    </a:cubicBezTo>
                    <a:cubicBezTo>
                      <a:pt x="3010" y="158"/>
                      <a:pt x="2859" y="259"/>
                      <a:pt x="2738" y="381"/>
                    </a:cubicBezTo>
                    <a:cubicBezTo>
                      <a:pt x="2372" y="754"/>
                      <a:pt x="2001" y="1126"/>
                      <a:pt x="1670" y="1525"/>
                    </a:cubicBezTo>
                    <a:cubicBezTo>
                      <a:pt x="1244" y="2039"/>
                      <a:pt x="852" y="2579"/>
                      <a:pt x="449" y="3111"/>
                    </a:cubicBezTo>
                    <a:cubicBezTo>
                      <a:pt x="275" y="3340"/>
                      <a:pt x="117" y="3581"/>
                      <a:pt x="48" y="3870"/>
                    </a:cubicBezTo>
                    <a:cubicBezTo>
                      <a:pt x="1" y="4064"/>
                      <a:pt x="15" y="4246"/>
                      <a:pt x="127" y="4406"/>
                    </a:cubicBezTo>
                    <a:cubicBezTo>
                      <a:pt x="232" y="4555"/>
                      <a:pt x="352" y="4692"/>
                      <a:pt x="483" y="4815"/>
                    </a:cubicBezTo>
                    <a:cubicBezTo>
                      <a:pt x="778" y="5089"/>
                      <a:pt x="1118" y="5292"/>
                      <a:pt x="1476" y="5467"/>
                    </a:cubicBezTo>
                    <a:cubicBezTo>
                      <a:pt x="2098" y="5772"/>
                      <a:pt x="2736" y="6016"/>
                      <a:pt x="3503" y="6049"/>
                    </a:cubicBezTo>
                    <a:cubicBezTo>
                      <a:pt x="3581" y="6042"/>
                      <a:pt x="3720" y="6040"/>
                      <a:pt x="3855" y="6018"/>
                    </a:cubicBezTo>
                    <a:cubicBezTo>
                      <a:pt x="4424" y="5946"/>
                      <a:pt x="4759" y="5621"/>
                      <a:pt x="4811" y="5087"/>
                    </a:cubicBezTo>
                    <a:cubicBezTo>
                      <a:pt x="4829" y="4917"/>
                      <a:pt x="4825" y="4747"/>
                      <a:pt x="4813" y="4578"/>
                    </a:cubicBezTo>
                    <a:cubicBezTo>
                      <a:pt x="4770" y="3953"/>
                      <a:pt x="4647" y="3342"/>
                      <a:pt x="4489" y="2738"/>
                    </a:cubicBezTo>
                    <a:cubicBezTo>
                      <a:pt x="4309" y="2036"/>
                      <a:pt x="4115" y="1337"/>
                      <a:pt x="3914" y="641"/>
                    </a:cubicBezTo>
                    <a:cubicBezTo>
                      <a:pt x="3871" y="488"/>
                      <a:pt x="3792" y="338"/>
                      <a:pt x="3706" y="199"/>
                    </a:cubicBezTo>
                    <a:cubicBezTo>
                      <a:pt x="3621" y="68"/>
                      <a:pt x="3510" y="0"/>
                      <a:pt x="3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9"/>
              <p:cNvSpPr/>
              <p:nvPr/>
            </p:nvSpPr>
            <p:spPr>
              <a:xfrm>
                <a:off x="3948475" y="3939775"/>
                <a:ext cx="105075" cy="135175"/>
              </a:xfrm>
              <a:custGeom>
                <a:rect b="b" l="l" r="r" t="t"/>
                <a:pathLst>
                  <a:path extrusionOk="0" h="5407" w="4203">
                    <a:moveTo>
                      <a:pt x="3072" y="1"/>
                    </a:moveTo>
                    <a:cubicBezTo>
                      <a:pt x="3024" y="1"/>
                      <a:pt x="2969" y="24"/>
                      <a:pt x="2906" y="69"/>
                    </a:cubicBezTo>
                    <a:cubicBezTo>
                      <a:pt x="2850" y="108"/>
                      <a:pt x="2799" y="151"/>
                      <a:pt x="2746" y="192"/>
                    </a:cubicBezTo>
                    <a:cubicBezTo>
                      <a:pt x="2349" y="509"/>
                      <a:pt x="2022" y="895"/>
                      <a:pt x="1698" y="1284"/>
                    </a:cubicBezTo>
                    <a:cubicBezTo>
                      <a:pt x="1255" y="1818"/>
                      <a:pt x="839" y="2377"/>
                      <a:pt x="420" y="2929"/>
                    </a:cubicBezTo>
                    <a:cubicBezTo>
                      <a:pt x="295" y="3095"/>
                      <a:pt x="182" y="3273"/>
                      <a:pt x="90" y="3461"/>
                    </a:cubicBezTo>
                    <a:cubicBezTo>
                      <a:pt x="0" y="3645"/>
                      <a:pt x="21" y="3835"/>
                      <a:pt x="162" y="3999"/>
                    </a:cubicBezTo>
                    <a:cubicBezTo>
                      <a:pt x="240" y="4089"/>
                      <a:pt x="322" y="4177"/>
                      <a:pt x="407" y="4255"/>
                    </a:cubicBezTo>
                    <a:cubicBezTo>
                      <a:pt x="725" y="4547"/>
                      <a:pt x="1095" y="4752"/>
                      <a:pt x="1484" y="4930"/>
                    </a:cubicBezTo>
                    <a:cubicBezTo>
                      <a:pt x="2011" y="5180"/>
                      <a:pt x="2554" y="5374"/>
                      <a:pt x="3145" y="5407"/>
                    </a:cubicBezTo>
                    <a:cubicBezTo>
                      <a:pt x="3302" y="5390"/>
                      <a:pt x="3462" y="5386"/>
                      <a:pt x="3618" y="5360"/>
                    </a:cubicBezTo>
                    <a:cubicBezTo>
                      <a:pt x="3888" y="5313"/>
                      <a:pt x="4082" y="5161"/>
                      <a:pt x="4162" y="4887"/>
                    </a:cubicBezTo>
                    <a:cubicBezTo>
                      <a:pt x="4182" y="4817"/>
                      <a:pt x="4203" y="4742"/>
                      <a:pt x="4201" y="4670"/>
                    </a:cubicBezTo>
                    <a:cubicBezTo>
                      <a:pt x="4184" y="4343"/>
                      <a:pt x="4188" y="4013"/>
                      <a:pt x="4139" y="3688"/>
                    </a:cubicBezTo>
                    <a:cubicBezTo>
                      <a:pt x="3988" y="2690"/>
                      <a:pt x="3732" y="1716"/>
                      <a:pt x="3462" y="744"/>
                    </a:cubicBezTo>
                    <a:cubicBezTo>
                      <a:pt x="3405" y="541"/>
                      <a:pt x="3329" y="347"/>
                      <a:pt x="3243" y="157"/>
                    </a:cubicBezTo>
                    <a:cubicBezTo>
                      <a:pt x="3197" y="51"/>
                      <a:pt x="3142"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9"/>
              <p:cNvSpPr/>
              <p:nvPr/>
            </p:nvSpPr>
            <p:spPr>
              <a:xfrm>
                <a:off x="4004525" y="4036575"/>
                <a:ext cx="16400" cy="20275"/>
              </a:xfrm>
              <a:custGeom>
                <a:rect b="b" l="l" r="r" t="t"/>
                <a:pathLst>
                  <a:path extrusionOk="0" h="811" w="656">
                    <a:moveTo>
                      <a:pt x="232" y="0"/>
                    </a:moveTo>
                    <a:cubicBezTo>
                      <a:pt x="103" y="0"/>
                      <a:pt x="1" y="80"/>
                      <a:pt x="9" y="205"/>
                    </a:cubicBezTo>
                    <a:cubicBezTo>
                      <a:pt x="21" y="360"/>
                      <a:pt x="70" y="512"/>
                      <a:pt x="113" y="663"/>
                    </a:cubicBezTo>
                    <a:cubicBezTo>
                      <a:pt x="128" y="700"/>
                      <a:pt x="173" y="731"/>
                      <a:pt x="209" y="757"/>
                    </a:cubicBezTo>
                    <a:cubicBezTo>
                      <a:pt x="262" y="794"/>
                      <a:pt x="317" y="811"/>
                      <a:pt x="369" y="811"/>
                    </a:cubicBezTo>
                    <a:cubicBezTo>
                      <a:pt x="478" y="811"/>
                      <a:pt x="572" y="736"/>
                      <a:pt x="604" y="606"/>
                    </a:cubicBezTo>
                    <a:cubicBezTo>
                      <a:pt x="655" y="399"/>
                      <a:pt x="510" y="107"/>
                      <a:pt x="314" y="25"/>
                    </a:cubicBezTo>
                    <a:cubicBezTo>
                      <a:pt x="283" y="12"/>
                      <a:pt x="250" y="4"/>
                      <a:pt x="2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9"/>
              <p:cNvSpPr/>
              <p:nvPr/>
            </p:nvSpPr>
            <p:spPr>
              <a:xfrm>
                <a:off x="4022225" y="4009225"/>
                <a:ext cx="14650" cy="19700"/>
              </a:xfrm>
              <a:custGeom>
                <a:rect b="b" l="l" r="r" t="t"/>
                <a:pathLst>
                  <a:path extrusionOk="0" h="788" w="586">
                    <a:moveTo>
                      <a:pt x="336" y="0"/>
                    </a:moveTo>
                    <a:cubicBezTo>
                      <a:pt x="328" y="0"/>
                      <a:pt x="320" y="1"/>
                      <a:pt x="312" y="2"/>
                    </a:cubicBezTo>
                    <a:cubicBezTo>
                      <a:pt x="201" y="12"/>
                      <a:pt x="95" y="30"/>
                      <a:pt x="56" y="155"/>
                    </a:cubicBezTo>
                    <a:cubicBezTo>
                      <a:pt x="1" y="335"/>
                      <a:pt x="9" y="513"/>
                      <a:pt x="111" y="675"/>
                    </a:cubicBezTo>
                    <a:cubicBezTo>
                      <a:pt x="159" y="750"/>
                      <a:pt x="233" y="788"/>
                      <a:pt x="307" y="788"/>
                    </a:cubicBezTo>
                    <a:cubicBezTo>
                      <a:pt x="382" y="788"/>
                      <a:pt x="457" y="748"/>
                      <a:pt x="504" y="669"/>
                    </a:cubicBezTo>
                    <a:cubicBezTo>
                      <a:pt x="514" y="654"/>
                      <a:pt x="520" y="638"/>
                      <a:pt x="528" y="622"/>
                    </a:cubicBezTo>
                    <a:cubicBezTo>
                      <a:pt x="580" y="505"/>
                      <a:pt x="586" y="376"/>
                      <a:pt x="557" y="255"/>
                    </a:cubicBezTo>
                    <a:cubicBezTo>
                      <a:pt x="547" y="212"/>
                      <a:pt x="535" y="174"/>
                      <a:pt x="524" y="135"/>
                    </a:cubicBezTo>
                    <a:cubicBezTo>
                      <a:pt x="490" y="55"/>
                      <a:pt x="429" y="0"/>
                      <a:pt x="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9"/>
              <p:cNvSpPr/>
              <p:nvPr/>
            </p:nvSpPr>
            <p:spPr>
              <a:xfrm>
                <a:off x="3993900" y="3988975"/>
                <a:ext cx="13925" cy="19500"/>
              </a:xfrm>
              <a:custGeom>
                <a:rect b="b" l="l" r="r" t="t"/>
                <a:pathLst>
                  <a:path extrusionOk="0" h="780" w="557">
                    <a:moveTo>
                      <a:pt x="215" y="1"/>
                    </a:moveTo>
                    <a:cubicBezTo>
                      <a:pt x="206" y="1"/>
                      <a:pt x="198" y="2"/>
                      <a:pt x="190" y="4"/>
                    </a:cubicBezTo>
                    <a:cubicBezTo>
                      <a:pt x="68" y="32"/>
                      <a:pt x="23" y="132"/>
                      <a:pt x="10" y="241"/>
                    </a:cubicBezTo>
                    <a:cubicBezTo>
                      <a:pt x="0" y="337"/>
                      <a:pt x="0" y="435"/>
                      <a:pt x="16" y="527"/>
                    </a:cubicBezTo>
                    <a:cubicBezTo>
                      <a:pt x="51" y="682"/>
                      <a:pt x="166" y="780"/>
                      <a:pt x="291" y="780"/>
                    </a:cubicBezTo>
                    <a:cubicBezTo>
                      <a:pt x="298" y="780"/>
                      <a:pt x="306" y="780"/>
                      <a:pt x="313" y="779"/>
                    </a:cubicBezTo>
                    <a:cubicBezTo>
                      <a:pt x="444" y="767"/>
                      <a:pt x="534" y="656"/>
                      <a:pt x="553" y="490"/>
                    </a:cubicBezTo>
                    <a:cubicBezTo>
                      <a:pt x="555" y="486"/>
                      <a:pt x="555" y="484"/>
                      <a:pt x="555" y="480"/>
                    </a:cubicBezTo>
                    <a:cubicBezTo>
                      <a:pt x="557" y="429"/>
                      <a:pt x="555" y="380"/>
                      <a:pt x="544" y="331"/>
                    </a:cubicBezTo>
                    <a:cubicBezTo>
                      <a:pt x="536" y="286"/>
                      <a:pt x="524" y="229"/>
                      <a:pt x="501" y="177"/>
                    </a:cubicBezTo>
                    <a:cubicBezTo>
                      <a:pt x="466" y="93"/>
                      <a:pt x="308" y="1"/>
                      <a:pt x="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9"/>
              <p:cNvSpPr/>
              <p:nvPr/>
            </p:nvSpPr>
            <p:spPr>
              <a:xfrm>
                <a:off x="3965750" y="4021550"/>
                <a:ext cx="20175" cy="13600"/>
              </a:xfrm>
              <a:custGeom>
                <a:rect b="b" l="l" r="r" t="t"/>
                <a:pathLst>
                  <a:path extrusionOk="0" h="544" w="807">
                    <a:moveTo>
                      <a:pt x="402" y="1"/>
                    </a:moveTo>
                    <a:cubicBezTo>
                      <a:pt x="386" y="1"/>
                      <a:pt x="371" y="1"/>
                      <a:pt x="355" y="2"/>
                    </a:cubicBezTo>
                    <a:cubicBezTo>
                      <a:pt x="312" y="4"/>
                      <a:pt x="269" y="18"/>
                      <a:pt x="222" y="22"/>
                    </a:cubicBezTo>
                    <a:cubicBezTo>
                      <a:pt x="128" y="32"/>
                      <a:pt x="62" y="79"/>
                      <a:pt x="32" y="165"/>
                    </a:cubicBezTo>
                    <a:cubicBezTo>
                      <a:pt x="1" y="253"/>
                      <a:pt x="25" y="333"/>
                      <a:pt x="85" y="401"/>
                    </a:cubicBezTo>
                    <a:cubicBezTo>
                      <a:pt x="183" y="511"/>
                      <a:pt x="310" y="542"/>
                      <a:pt x="435" y="544"/>
                    </a:cubicBezTo>
                    <a:cubicBezTo>
                      <a:pt x="631" y="544"/>
                      <a:pt x="762" y="468"/>
                      <a:pt x="782" y="345"/>
                    </a:cubicBezTo>
                    <a:cubicBezTo>
                      <a:pt x="807" y="212"/>
                      <a:pt x="688" y="59"/>
                      <a:pt x="523" y="14"/>
                    </a:cubicBezTo>
                    <a:cubicBezTo>
                      <a:pt x="482" y="4"/>
                      <a:pt x="442" y="1"/>
                      <a:pt x="4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9"/>
              <p:cNvSpPr/>
              <p:nvPr/>
            </p:nvSpPr>
            <p:spPr>
              <a:xfrm>
                <a:off x="4011525" y="3963400"/>
                <a:ext cx="12875" cy="18500"/>
              </a:xfrm>
              <a:custGeom>
                <a:rect b="b" l="l" r="r" t="t"/>
                <a:pathLst>
                  <a:path extrusionOk="0" h="740" w="515">
                    <a:moveTo>
                      <a:pt x="289" y="0"/>
                    </a:moveTo>
                    <a:cubicBezTo>
                      <a:pt x="245" y="0"/>
                      <a:pt x="201" y="17"/>
                      <a:pt x="167" y="47"/>
                    </a:cubicBezTo>
                    <a:cubicBezTo>
                      <a:pt x="21" y="177"/>
                      <a:pt x="1" y="515"/>
                      <a:pt x="128" y="660"/>
                    </a:cubicBezTo>
                    <a:cubicBezTo>
                      <a:pt x="175" y="713"/>
                      <a:pt x="237" y="740"/>
                      <a:pt x="298" y="740"/>
                    </a:cubicBezTo>
                    <a:cubicBezTo>
                      <a:pt x="368" y="740"/>
                      <a:pt x="434" y="705"/>
                      <a:pt x="474" y="636"/>
                    </a:cubicBezTo>
                    <a:cubicBezTo>
                      <a:pt x="515" y="564"/>
                      <a:pt x="496" y="167"/>
                      <a:pt x="435" y="81"/>
                    </a:cubicBezTo>
                    <a:cubicBezTo>
                      <a:pt x="398" y="26"/>
                      <a:pt x="344" y="0"/>
                      <a:pt x="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9"/>
              <p:cNvSpPr/>
              <p:nvPr/>
            </p:nvSpPr>
            <p:spPr>
              <a:xfrm>
                <a:off x="4063700" y="3750400"/>
                <a:ext cx="138850" cy="133250"/>
              </a:xfrm>
              <a:custGeom>
                <a:rect b="b" l="l" r="r" t="t"/>
                <a:pathLst>
                  <a:path extrusionOk="0" h="5330" w="5554">
                    <a:moveTo>
                      <a:pt x="2174" y="307"/>
                    </a:moveTo>
                    <a:cubicBezTo>
                      <a:pt x="2313" y="332"/>
                      <a:pt x="2456" y="348"/>
                      <a:pt x="2591" y="385"/>
                    </a:cubicBezTo>
                    <a:cubicBezTo>
                      <a:pt x="3460" y="645"/>
                      <a:pt x="4183" y="1128"/>
                      <a:pt x="4741" y="1837"/>
                    </a:cubicBezTo>
                    <a:cubicBezTo>
                      <a:pt x="4895" y="2030"/>
                      <a:pt x="4993" y="2265"/>
                      <a:pt x="5109" y="2486"/>
                    </a:cubicBezTo>
                    <a:cubicBezTo>
                      <a:pt x="5185" y="2623"/>
                      <a:pt x="5144" y="2756"/>
                      <a:pt x="5034" y="2854"/>
                    </a:cubicBezTo>
                    <a:cubicBezTo>
                      <a:pt x="4850" y="3012"/>
                      <a:pt x="4668" y="3184"/>
                      <a:pt x="4461" y="3304"/>
                    </a:cubicBezTo>
                    <a:cubicBezTo>
                      <a:pt x="3522" y="3853"/>
                      <a:pt x="2542" y="4329"/>
                      <a:pt x="1533" y="4741"/>
                    </a:cubicBezTo>
                    <a:cubicBezTo>
                      <a:pt x="1249" y="4855"/>
                      <a:pt x="966" y="4978"/>
                      <a:pt x="660" y="5023"/>
                    </a:cubicBezTo>
                    <a:cubicBezTo>
                      <a:pt x="623" y="5029"/>
                      <a:pt x="582" y="5037"/>
                      <a:pt x="543" y="5037"/>
                    </a:cubicBezTo>
                    <a:cubicBezTo>
                      <a:pt x="412" y="5035"/>
                      <a:pt x="388" y="5005"/>
                      <a:pt x="357" y="4874"/>
                    </a:cubicBezTo>
                    <a:cubicBezTo>
                      <a:pt x="312" y="4673"/>
                      <a:pt x="359" y="4479"/>
                      <a:pt x="404" y="4286"/>
                    </a:cubicBezTo>
                    <a:cubicBezTo>
                      <a:pt x="674" y="3190"/>
                      <a:pt x="993" y="2110"/>
                      <a:pt x="1425" y="1066"/>
                    </a:cubicBezTo>
                    <a:cubicBezTo>
                      <a:pt x="1494" y="894"/>
                      <a:pt x="1588" y="729"/>
                      <a:pt x="1689" y="573"/>
                    </a:cubicBezTo>
                    <a:cubicBezTo>
                      <a:pt x="1822" y="368"/>
                      <a:pt x="1928" y="321"/>
                      <a:pt x="2174" y="307"/>
                    </a:cubicBezTo>
                    <a:close/>
                    <a:moveTo>
                      <a:pt x="2070" y="0"/>
                    </a:moveTo>
                    <a:cubicBezTo>
                      <a:pt x="1854" y="0"/>
                      <a:pt x="1637" y="120"/>
                      <a:pt x="1486" y="332"/>
                    </a:cubicBezTo>
                    <a:cubicBezTo>
                      <a:pt x="1335" y="549"/>
                      <a:pt x="1206" y="784"/>
                      <a:pt x="1106" y="1029"/>
                    </a:cubicBezTo>
                    <a:cubicBezTo>
                      <a:pt x="711" y="1995"/>
                      <a:pt x="404" y="2991"/>
                      <a:pt x="152" y="4004"/>
                    </a:cubicBezTo>
                    <a:cubicBezTo>
                      <a:pt x="87" y="4274"/>
                      <a:pt x="36" y="4550"/>
                      <a:pt x="19" y="4822"/>
                    </a:cubicBezTo>
                    <a:cubicBezTo>
                      <a:pt x="1" y="5138"/>
                      <a:pt x="214" y="5326"/>
                      <a:pt x="531" y="5330"/>
                    </a:cubicBezTo>
                    <a:cubicBezTo>
                      <a:pt x="782" y="5330"/>
                      <a:pt x="1024" y="5258"/>
                      <a:pt x="1257" y="5168"/>
                    </a:cubicBezTo>
                    <a:cubicBezTo>
                      <a:pt x="2350" y="4751"/>
                      <a:pt x="3397" y="4235"/>
                      <a:pt x="4424" y="3681"/>
                    </a:cubicBezTo>
                    <a:cubicBezTo>
                      <a:pt x="4663" y="3552"/>
                      <a:pt x="4897" y="3401"/>
                      <a:pt x="5097" y="3223"/>
                    </a:cubicBezTo>
                    <a:cubicBezTo>
                      <a:pt x="5508" y="2854"/>
                      <a:pt x="5553" y="2703"/>
                      <a:pt x="5341" y="2232"/>
                    </a:cubicBezTo>
                    <a:cubicBezTo>
                      <a:pt x="5232" y="1995"/>
                      <a:pt x="5089" y="1762"/>
                      <a:pt x="4921" y="1557"/>
                    </a:cubicBezTo>
                    <a:cubicBezTo>
                      <a:pt x="4438" y="972"/>
                      <a:pt x="3841" y="526"/>
                      <a:pt x="3131" y="240"/>
                    </a:cubicBezTo>
                    <a:cubicBezTo>
                      <a:pt x="2826" y="117"/>
                      <a:pt x="2515" y="15"/>
                      <a:pt x="2116" y="2"/>
                    </a:cubicBezTo>
                    <a:cubicBezTo>
                      <a:pt x="2101" y="1"/>
                      <a:pt x="2085"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9"/>
              <p:cNvSpPr/>
              <p:nvPr/>
            </p:nvSpPr>
            <p:spPr>
              <a:xfrm>
                <a:off x="4071475" y="3758075"/>
                <a:ext cx="121875" cy="118275"/>
              </a:xfrm>
              <a:custGeom>
                <a:rect b="b" l="l" r="r" t="t"/>
                <a:pathLst>
                  <a:path extrusionOk="0" h="4731" w="4875">
                    <a:moveTo>
                      <a:pt x="1863" y="0"/>
                    </a:moveTo>
                    <a:cubicBezTo>
                      <a:pt x="1617" y="14"/>
                      <a:pt x="1511" y="61"/>
                      <a:pt x="1378" y="266"/>
                    </a:cubicBezTo>
                    <a:cubicBezTo>
                      <a:pt x="1277" y="422"/>
                      <a:pt x="1183" y="587"/>
                      <a:pt x="1114" y="759"/>
                    </a:cubicBezTo>
                    <a:cubicBezTo>
                      <a:pt x="682" y="1803"/>
                      <a:pt x="363" y="2883"/>
                      <a:pt x="93" y="3979"/>
                    </a:cubicBezTo>
                    <a:cubicBezTo>
                      <a:pt x="48" y="4172"/>
                      <a:pt x="1" y="4366"/>
                      <a:pt x="46" y="4567"/>
                    </a:cubicBezTo>
                    <a:cubicBezTo>
                      <a:pt x="77" y="4698"/>
                      <a:pt x="101" y="4728"/>
                      <a:pt x="232" y="4730"/>
                    </a:cubicBezTo>
                    <a:cubicBezTo>
                      <a:pt x="271" y="4730"/>
                      <a:pt x="312" y="4722"/>
                      <a:pt x="349" y="4716"/>
                    </a:cubicBezTo>
                    <a:cubicBezTo>
                      <a:pt x="655" y="4671"/>
                      <a:pt x="938" y="4548"/>
                      <a:pt x="1222" y="4434"/>
                    </a:cubicBezTo>
                    <a:cubicBezTo>
                      <a:pt x="2231" y="4022"/>
                      <a:pt x="3211" y="3546"/>
                      <a:pt x="4150" y="2997"/>
                    </a:cubicBezTo>
                    <a:cubicBezTo>
                      <a:pt x="4357" y="2877"/>
                      <a:pt x="4539" y="2705"/>
                      <a:pt x="4723" y="2547"/>
                    </a:cubicBezTo>
                    <a:cubicBezTo>
                      <a:pt x="4833" y="2449"/>
                      <a:pt x="4874" y="2316"/>
                      <a:pt x="4798" y="2179"/>
                    </a:cubicBezTo>
                    <a:cubicBezTo>
                      <a:pt x="4682" y="1958"/>
                      <a:pt x="4584" y="1723"/>
                      <a:pt x="4430" y="1530"/>
                    </a:cubicBezTo>
                    <a:cubicBezTo>
                      <a:pt x="3872" y="821"/>
                      <a:pt x="3149" y="338"/>
                      <a:pt x="2280" y="78"/>
                    </a:cubicBezTo>
                    <a:cubicBezTo>
                      <a:pt x="2145" y="41"/>
                      <a:pt x="2002" y="25"/>
                      <a:pt x="18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9"/>
              <p:cNvSpPr/>
              <p:nvPr/>
            </p:nvSpPr>
            <p:spPr>
              <a:xfrm>
                <a:off x="4144275" y="3793550"/>
                <a:ext cx="21800" cy="14675"/>
              </a:xfrm>
              <a:custGeom>
                <a:rect b="b" l="l" r="r" t="t"/>
                <a:pathLst>
                  <a:path extrusionOk="0" h="587" w="872">
                    <a:moveTo>
                      <a:pt x="400" y="1"/>
                    </a:moveTo>
                    <a:cubicBezTo>
                      <a:pt x="290" y="1"/>
                      <a:pt x="183" y="34"/>
                      <a:pt x="111" y="103"/>
                    </a:cubicBezTo>
                    <a:cubicBezTo>
                      <a:pt x="21" y="189"/>
                      <a:pt x="0" y="312"/>
                      <a:pt x="84" y="390"/>
                    </a:cubicBezTo>
                    <a:cubicBezTo>
                      <a:pt x="191" y="485"/>
                      <a:pt x="303" y="586"/>
                      <a:pt x="466" y="586"/>
                    </a:cubicBezTo>
                    <a:cubicBezTo>
                      <a:pt x="467" y="586"/>
                      <a:pt x="469" y="586"/>
                      <a:pt x="471" y="586"/>
                    </a:cubicBezTo>
                    <a:cubicBezTo>
                      <a:pt x="536" y="570"/>
                      <a:pt x="606" y="564"/>
                      <a:pt x="667" y="539"/>
                    </a:cubicBezTo>
                    <a:cubicBezTo>
                      <a:pt x="829" y="472"/>
                      <a:pt x="872" y="302"/>
                      <a:pt x="767" y="161"/>
                    </a:cubicBezTo>
                    <a:cubicBezTo>
                      <a:pt x="689" y="57"/>
                      <a:pt x="542" y="1"/>
                      <a:pt x="4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9"/>
              <p:cNvSpPr/>
              <p:nvPr/>
            </p:nvSpPr>
            <p:spPr>
              <a:xfrm>
                <a:off x="4116350" y="3776300"/>
                <a:ext cx="15725" cy="17925"/>
              </a:xfrm>
              <a:custGeom>
                <a:rect b="b" l="l" r="r" t="t"/>
                <a:pathLst>
                  <a:path extrusionOk="0" h="717" w="629">
                    <a:moveTo>
                      <a:pt x="263" y="0"/>
                    </a:moveTo>
                    <a:cubicBezTo>
                      <a:pt x="233" y="0"/>
                      <a:pt x="204" y="6"/>
                      <a:pt x="174" y="18"/>
                    </a:cubicBezTo>
                    <a:cubicBezTo>
                      <a:pt x="123" y="38"/>
                      <a:pt x="84" y="71"/>
                      <a:pt x="53" y="120"/>
                    </a:cubicBezTo>
                    <a:cubicBezTo>
                      <a:pt x="0" y="206"/>
                      <a:pt x="0" y="317"/>
                      <a:pt x="41" y="409"/>
                    </a:cubicBezTo>
                    <a:cubicBezTo>
                      <a:pt x="72" y="480"/>
                      <a:pt x="104" y="552"/>
                      <a:pt x="143" y="615"/>
                    </a:cubicBezTo>
                    <a:cubicBezTo>
                      <a:pt x="184" y="684"/>
                      <a:pt x="249" y="716"/>
                      <a:pt x="324" y="716"/>
                    </a:cubicBezTo>
                    <a:cubicBezTo>
                      <a:pt x="347" y="716"/>
                      <a:pt x="371" y="713"/>
                      <a:pt x="395" y="707"/>
                    </a:cubicBezTo>
                    <a:cubicBezTo>
                      <a:pt x="503" y="685"/>
                      <a:pt x="563" y="621"/>
                      <a:pt x="587" y="517"/>
                    </a:cubicBezTo>
                    <a:cubicBezTo>
                      <a:pt x="628" y="360"/>
                      <a:pt x="575" y="227"/>
                      <a:pt x="473" y="112"/>
                    </a:cubicBezTo>
                    <a:cubicBezTo>
                      <a:pt x="406" y="36"/>
                      <a:pt x="335" y="0"/>
                      <a:pt x="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9"/>
              <p:cNvSpPr/>
              <p:nvPr/>
            </p:nvSpPr>
            <p:spPr>
              <a:xfrm>
                <a:off x="4088725" y="3841800"/>
                <a:ext cx="14250" cy="17950"/>
              </a:xfrm>
              <a:custGeom>
                <a:rect b="b" l="l" r="r" t="t"/>
                <a:pathLst>
                  <a:path extrusionOk="0" h="718" w="570">
                    <a:moveTo>
                      <a:pt x="359" y="1"/>
                    </a:moveTo>
                    <a:cubicBezTo>
                      <a:pt x="316" y="1"/>
                      <a:pt x="272" y="17"/>
                      <a:pt x="229" y="41"/>
                    </a:cubicBezTo>
                    <a:cubicBezTo>
                      <a:pt x="72" y="137"/>
                      <a:pt x="8" y="287"/>
                      <a:pt x="0" y="438"/>
                    </a:cubicBezTo>
                    <a:cubicBezTo>
                      <a:pt x="0" y="600"/>
                      <a:pt x="51" y="675"/>
                      <a:pt x="148" y="706"/>
                    </a:cubicBezTo>
                    <a:cubicBezTo>
                      <a:pt x="172" y="714"/>
                      <a:pt x="196" y="717"/>
                      <a:pt x="219" y="717"/>
                    </a:cubicBezTo>
                    <a:cubicBezTo>
                      <a:pt x="305" y="717"/>
                      <a:pt x="385" y="669"/>
                      <a:pt x="430" y="579"/>
                    </a:cubicBezTo>
                    <a:cubicBezTo>
                      <a:pt x="477" y="479"/>
                      <a:pt x="518" y="373"/>
                      <a:pt x="547" y="264"/>
                    </a:cubicBezTo>
                    <a:cubicBezTo>
                      <a:pt x="569" y="178"/>
                      <a:pt x="542" y="96"/>
                      <a:pt x="467" y="39"/>
                    </a:cubicBezTo>
                    <a:cubicBezTo>
                      <a:pt x="432" y="12"/>
                      <a:pt x="396" y="1"/>
                      <a:pt x="3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9"/>
              <p:cNvSpPr/>
              <p:nvPr/>
            </p:nvSpPr>
            <p:spPr>
              <a:xfrm>
                <a:off x="4125700" y="3820150"/>
                <a:ext cx="17875" cy="13275"/>
              </a:xfrm>
              <a:custGeom>
                <a:rect b="b" l="l" r="r" t="t"/>
                <a:pathLst>
                  <a:path extrusionOk="0" h="531" w="715">
                    <a:moveTo>
                      <a:pt x="456" y="1"/>
                    </a:moveTo>
                    <a:cubicBezTo>
                      <a:pt x="419" y="1"/>
                      <a:pt x="382" y="8"/>
                      <a:pt x="346" y="21"/>
                    </a:cubicBezTo>
                    <a:cubicBezTo>
                      <a:pt x="268" y="48"/>
                      <a:pt x="191" y="79"/>
                      <a:pt x="119" y="126"/>
                    </a:cubicBezTo>
                    <a:cubicBezTo>
                      <a:pt x="19" y="187"/>
                      <a:pt x="0" y="308"/>
                      <a:pt x="43" y="412"/>
                    </a:cubicBezTo>
                    <a:cubicBezTo>
                      <a:pt x="76" y="483"/>
                      <a:pt x="138" y="531"/>
                      <a:pt x="226" y="531"/>
                    </a:cubicBezTo>
                    <a:cubicBezTo>
                      <a:pt x="244" y="531"/>
                      <a:pt x="263" y="529"/>
                      <a:pt x="283" y="525"/>
                    </a:cubicBezTo>
                    <a:cubicBezTo>
                      <a:pt x="387" y="502"/>
                      <a:pt x="489" y="463"/>
                      <a:pt x="579" y="410"/>
                    </a:cubicBezTo>
                    <a:cubicBezTo>
                      <a:pt x="682" y="349"/>
                      <a:pt x="715" y="238"/>
                      <a:pt x="678" y="146"/>
                    </a:cubicBezTo>
                    <a:cubicBezTo>
                      <a:pt x="657" y="95"/>
                      <a:pt x="627" y="62"/>
                      <a:pt x="586" y="36"/>
                    </a:cubicBezTo>
                    <a:cubicBezTo>
                      <a:pt x="547" y="12"/>
                      <a:pt x="502" y="1"/>
                      <a:pt x="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9"/>
              <p:cNvSpPr/>
              <p:nvPr/>
            </p:nvSpPr>
            <p:spPr>
              <a:xfrm>
                <a:off x="4096550" y="3805200"/>
                <a:ext cx="13950" cy="14450"/>
              </a:xfrm>
              <a:custGeom>
                <a:rect b="b" l="l" r="r" t="t"/>
                <a:pathLst>
                  <a:path extrusionOk="0" h="578" w="558">
                    <a:moveTo>
                      <a:pt x="362" y="1"/>
                    </a:moveTo>
                    <a:cubicBezTo>
                      <a:pt x="340" y="1"/>
                      <a:pt x="317" y="4"/>
                      <a:pt x="293" y="10"/>
                    </a:cubicBezTo>
                    <a:cubicBezTo>
                      <a:pt x="129" y="51"/>
                      <a:pt x="0" y="216"/>
                      <a:pt x="11" y="388"/>
                    </a:cubicBezTo>
                    <a:cubicBezTo>
                      <a:pt x="18" y="502"/>
                      <a:pt x="93" y="577"/>
                      <a:pt x="195" y="577"/>
                    </a:cubicBezTo>
                    <a:cubicBezTo>
                      <a:pt x="210" y="577"/>
                      <a:pt x="226" y="576"/>
                      <a:pt x="242" y="572"/>
                    </a:cubicBezTo>
                    <a:cubicBezTo>
                      <a:pt x="405" y="542"/>
                      <a:pt x="549" y="376"/>
                      <a:pt x="553" y="212"/>
                    </a:cubicBezTo>
                    <a:cubicBezTo>
                      <a:pt x="558" y="85"/>
                      <a:pt x="479" y="1"/>
                      <a:pt x="3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9"/>
              <p:cNvSpPr/>
              <p:nvPr/>
            </p:nvSpPr>
            <p:spPr>
              <a:xfrm>
                <a:off x="3891350" y="3793850"/>
                <a:ext cx="136025" cy="112025"/>
              </a:xfrm>
              <a:custGeom>
                <a:rect b="b" l="l" r="r" t="t"/>
                <a:pathLst>
                  <a:path extrusionOk="0" h="4481" w="5441">
                    <a:moveTo>
                      <a:pt x="2251" y="307"/>
                    </a:moveTo>
                    <a:cubicBezTo>
                      <a:pt x="2366" y="307"/>
                      <a:pt x="2480" y="362"/>
                      <a:pt x="2602" y="472"/>
                    </a:cubicBezTo>
                    <a:cubicBezTo>
                      <a:pt x="2772" y="623"/>
                      <a:pt x="2934" y="783"/>
                      <a:pt x="3079" y="957"/>
                    </a:cubicBezTo>
                    <a:cubicBezTo>
                      <a:pt x="3654" y="1642"/>
                      <a:pt x="4221" y="2338"/>
                      <a:pt x="4695" y="3101"/>
                    </a:cubicBezTo>
                    <a:cubicBezTo>
                      <a:pt x="4820" y="3303"/>
                      <a:pt x="4923" y="3520"/>
                      <a:pt x="5015" y="3737"/>
                    </a:cubicBezTo>
                    <a:cubicBezTo>
                      <a:pt x="5101" y="3944"/>
                      <a:pt x="5047" y="4054"/>
                      <a:pt x="4828" y="4093"/>
                    </a:cubicBezTo>
                    <a:cubicBezTo>
                      <a:pt x="4538" y="4142"/>
                      <a:pt x="4245" y="4165"/>
                      <a:pt x="3951" y="4183"/>
                    </a:cubicBezTo>
                    <a:cubicBezTo>
                      <a:pt x="3857" y="4188"/>
                      <a:pt x="3764" y="4190"/>
                      <a:pt x="3670" y="4190"/>
                    </a:cubicBezTo>
                    <a:cubicBezTo>
                      <a:pt x="3509" y="4190"/>
                      <a:pt x="3347" y="4185"/>
                      <a:pt x="3186" y="4185"/>
                    </a:cubicBezTo>
                    <a:cubicBezTo>
                      <a:pt x="3186" y="4186"/>
                      <a:pt x="3167" y="4187"/>
                      <a:pt x="3133" y="4187"/>
                    </a:cubicBezTo>
                    <a:cubicBezTo>
                      <a:pt x="2858" y="4187"/>
                      <a:pt x="1573" y="4152"/>
                      <a:pt x="890" y="4118"/>
                    </a:cubicBezTo>
                    <a:cubicBezTo>
                      <a:pt x="753" y="4112"/>
                      <a:pt x="620" y="4075"/>
                      <a:pt x="487" y="4052"/>
                    </a:cubicBezTo>
                    <a:cubicBezTo>
                      <a:pt x="368" y="4034"/>
                      <a:pt x="321" y="3958"/>
                      <a:pt x="311" y="3839"/>
                    </a:cubicBezTo>
                    <a:cubicBezTo>
                      <a:pt x="291" y="3586"/>
                      <a:pt x="338" y="3344"/>
                      <a:pt x="389" y="3099"/>
                    </a:cubicBezTo>
                    <a:cubicBezTo>
                      <a:pt x="552" y="2287"/>
                      <a:pt x="925" y="1575"/>
                      <a:pt x="1434" y="930"/>
                    </a:cubicBezTo>
                    <a:cubicBezTo>
                      <a:pt x="1571" y="752"/>
                      <a:pt x="1743" y="597"/>
                      <a:pt x="1917" y="453"/>
                    </a:cubicBezTo>
                    <a:cubicBezTo>
                      <a:pt x="2035" y="355"/>
                      <a:pt x="2144" y="307"/>
                      <a:pt x="2251" y="307"/>
                    </a:cubicBezTo>
                    <a:close/>
                    <a:moveTo>
                      <a:pt x="2268" y="1"/>
                    </a:moveTo>
                    <a:cubicBezTo>
                      <a:pt x="2110" y="1"/>
                      <a:pt x="1951" y="57"/>
                      <a:pt x="1798" y="167"/>
                    </a:cubicBezTo>
                    <a:cubicBezTo>
                      <a:pt x="1637" y="282"/>
                      <a:pt x="1483" y="415"/>
                      <a:pt x="1354" y="564"/>
                    </a:cubicBezTo>
                    <a:cubicBezTo>
                      <a:pt x="722" y="1290"/>
                      <a:pt x="301" y="2127"/>
                      <a:pt x="100" y="3072"/>
                    </a:cubicBezTo>
                    <a:cubicBezTo>
                      <a:pt x="39" y="3361"/>
                      <a:pt x="0" y="3653"/>
                      <a:pt x="31" y="3950"/>
                    </a:cubicBezTo>
                    <a:cubicBezTo>
                      <a:pt x="49" y="4142"/>
                      <a:pt x="166" y="4300"/>
                      <a:pt x="350" y="4341"/>
                    </a:cubicBezTo>
                    <a:cubicBezTo>
                      <a:pt x="483" y="4369"/>
                      <a:pt x="616" y="4400"/>
                      <a:pt x="751" y="4408"/>
                    </a:cubicBezTo>
                    <a:cubicBezTo>
                      <a:pt x="1369" y="4446"/>
                      <a:pt x="2498" y="4480"/>
                      <a:pt x="2864" y="4480"/>
                    </a:cubicBezTo>
                    <a:cubicBezTo>
                      <a:pt x="2938" y="4480"/>
                      <a:pt x="2980" y="4479"/>
                      <a:pt x="2981" y="4476"/>
                    </a:cubicBezTo>
                    <a:cubicBezTo>
                      <a:pt x="3251" y="4476"/>
                      <a:pt x="3521" y="4479"/>
                      <a:pt x="3791" y="4479"/>
                    </a:cubicBezTo>
                    <a:cubicBezTo>
                      <a:pt x="3980" y="4479"/>
                      <a:pt x="4169" y="4478"/>
                      <a:pt x="4358" y="4472"/>
                    </a:cubicBezTo>
                    <a:cubicBezTo>
                      <a:pt x="4573" y="4463"/>
                      <a:pt x="4792" y="4435"/>
                      <a:pt x="4992" y="4369"/>
                    </a:cubicBezTo>
                    <a:cubicBezTo>
                      <a:pt x="5303" y="4263"/>
                      <a:pt x="5440" y="4026"/>
                      <a:pt x="5334" y="3700"/>
                    </a:cubicBezTo>
                    <a:cubicBezTo>
                      <a:pt x="5313" y="3639"/>
                      <a:pt x="5301" y="3578"/>
                      <a:pt x="5270" y="3524"/>
                    </a:cubicBezTo>
                    <a:cubicBezTo>
                      <a:pt x="5127" y="3260"/>
                      <a:pt x="4996" y="2990"/>
                      <a:pt x="4833" y="2739"/>
                    </a:cubicBezTo>
                    <a:cubicBezTo>
                      <a:pt x="4372" y="2037"/>
                      <a:pt x="3846" y="1382"/>
                      <a:pt x="3306" y="740"/>
                    </a:cubicBezTo>
                    <a:cubicBezTo>
                      <a:pt x="3141" y="543"/>
                      <a:pt x="2954" y="355"/>
                      <a:pt x="2754" y="189"/>
                    </a:cubicBezTo>
                    <a:cubicBezTo>
                      <a:pt x="2600" y="63"/>
                      <a:pt x="2435" y="1"/>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9"/>
              <p:cNvSpPr/>
              <p:nvPr/>
            </p:nvSpPr>
            <p:spPr>
              <a:xfrm>
                <a:off x="3898600" y="3801500"/>
                <a:ext cx="120275" cy="97125"/>
              </a:xfrm>
              <a:custGeom>
                <a:rect b="b" l="l" r="r" t="t"/>
                <a:pathLst>
                  <a:path extrusionOk="0" h="3885" w="4811">
                    <a:moveTo>
                      <a:pt x="1961" y="1"/>
                    </a:moveTo>
                    <a:cubicBezTo>
                      <a:pt x="1854" y="1"/>
                      <a:pt x="1745" y="49"/>
                      <a:pt x="1627" y="147"/>
                    </a:cubicBezTo>
                    <a:cubicBezTo>
                      <a:pt x="1453" y="291"/>
                      <a:pt x="1281" y="446"/>
                      <a:pt x="1144" y="624"/>
                    </a:cubicBezTo>
                    <a:cubicBezTo>
                      <a:pt x="635" y="1269"/>
                      <a:pt x="262" y="1981"/>
                      <a:pt x="99" y="2793"/>
                    </a:cubicBezTo>
                    <a:cubicBezTo>
                      <a:pt x="48" y="3038"/>
                      <a:pt x="1" y="3280"/>
                      <a:pt x="21" y="3533"/>
                    </a:cubicBezTo>
                    <a:cubicBezTo>
                      <a:pt x="31" y="3652"/>
                      <a:pt x="78" y="3728"/>
                      <a:pt x="197" y="3746"/>
                    </a:cubicBezTo>
                    <a:cubicBezTo>
                      <a:pt x="330" y="3769"/>
                      <a:pt x="463" y="3806"/>
                      <a:pt x="600" y="3812"/>
                    </a:cubicBezTo>
                    <a:cubicBezTo>
                      <a:pt x="1283" y="3846"/>
                      <a:pt x="2568" y="3881"/>
                      <a:pt x="2843" y="3881"/>
                    </a:cubicBezTo>
                    <a:cubicBezTo>
                      <a:pt x="2877" y="3881"/>
                      <a:pt x="2896" y="3880"/>
                      <a:pt x="2896" y="3879"/>
                    </a:cubicBezTo>
                    <a:cubicBezTo>
                      <a:pt x="3057" y="3879"/>
                      <a:pt x="3219" y="3884"/>
                      <a:pt x="3380" y="3884"/>
                    </a:cubicBezTo>
                    <a:cubicBezTo>
                      <a:pt x="3474" y="3884"/>
                      <a:pt x="3567" y="3882"/>
                      <a:pt x="3661" y="3877"/>
                    </a:cubicBezTo>
                    <a:cubicBezTo>
                      <a:pt x="3955" y="3859"/>
                      <a:pt x="4248" y="3836"/>
                      <a:pt x="4538" y="3787"/>
                    </a:cubicBezTo>
                    <a:cubicBezTo>
                      <a:pt x="4757" y="3748"/>
                      <a:pt x="4811" y="3638"/>
                      <a:pt x="4725" y="3431"/>
                    </a:cubicBezTo>
                    <a:cubicBezTo>
                      <a:pt x="4633" y="3214"/>
                      <a:pt x="4530" y="2997"/>
                      <a:pt x="4405" y="2795"/>
                    </a:cubicBezTo>
                    <a:cubicBezTo>
                      <a:pt x="3931" y="2032"/>
                      <a:pt x="3364" y="1336"/>
                      <a:pt x="2789" y="651"/>
                    </a:cubicBezTo>
                    <a:cubicBezTo>
                      <a:pt x="2644" y="477"/>
                      <a:pt x="2482" y="317"/>
                      <a:pt x="2312" y="166"/>
                    </a:cubicBezTo>
                    <a:cubicBezTo>
                      <a:pt x="2190" y="56"/>
                      <a:pt x="2076" y="1"/>
                      <a:pt x="19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9"/>
              <p:cNvSpPr/>
              <p:nvPr/>
            </p:nvSpPr>
            <p:spPr>
              <a:xfrm>
                <a:off x="3919350" y="3868875"/>
                <a:ext cx="20650" cy="14900"/>
              </a:xfrm>
              <a:custGeom>
                <a:rect b="b" l="l" r="r" t="t"/>
                <a:pathLst>
                  <a:path extrusionOk="0" h="596" w="826">
                    <a:moveTo>
                      <a:pt x="504" y="1"/>
                    </a:moveTo>
                    <a:cubicBezTo>
                      <a:pt x="338" y="1"/>
                      <a:pt x="147" y="113"/>
                      <a:pt x="79" y="261"/>
                    </a:cubicBezTo>
                    <a:cubicBezTo>
                      <a:pt x="1" y="434"/>
                      <a:pt x="102" y="595"/>
                      <a:pt x="289" y="595"/>
                    </a:cubicBezTo>
                    <a:cubicBezTo>
                      <a:pt x="293" y="595"/>
                      <a:pt x="296" y="595"/>
                      <a:pt x="300" y="595"/>
                    </a:cubicBezTo>
                    <a:cubicBezTo>
                      <a:pt x="453" y="593"/>
                      <a:pt x="627" y="497"/>
                      <a:pt x="713" y="368"/>
                    </a:cubicBezTo>
                    <a:cubicBezTo>
                      <a:pt x="826" y="210"/>
                      <a:pt x="762" y="47"/>
                      <a:pt x="574" y="8"/>
                    </a:cubicBezTo>
                    <a:cubicBezTo>
                      <a:pt x="552" y="3"/>
                      <a:pt x="528" y="1"/>
                      <a:pt x="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9"/>
              <p:cNvSpPr/>
              <p:nvPr/>
            </p:nvSpPr>
            <p:spPr>
              <a:xfrm>
                <a:off x="3928475" y="3834625"/>
                <a:ext cx="13325" cy="18375"/>
              </a:xfrm>
              <a:custGeom>
                <a:rect b="b" l="l" r="r" t="t"/>
                <a:pathLst>
                  <a:path extrusionOk="0" h="735" w="533">
                    <a:moveTo>
                      <a:pt x="255" y="0"/>
                    </a:moveTo>
                    <a:cubicBezTo>
                      <a:pt x="249" y="0"/>
                      <a:pt x="242" y="0"/>
                      <a:pt x="236" y="1"/>
                    </a:cubicBezTo>
                    <a:cubicBezTo>
                      <a:pt x="133" y="9"/>
                      <a:pt x="68" y="68"/>
                      <a:pt x="33" y="160"/>
                    </a:cubicBezTo>
                    <a:cubicBezTo>
                      <a:pt x="29" y="173"/>
                      <a:pt x="25" y="185"/>
                      <a:pt x="21" y="201"/>
                    </a:cubicBezTo>
                    <a:cubicBezTo>
                      <a:pt x="0" y="291"/>
                      <a:pt x="4" y="388"/>
                      <a:pt x="33" y="478"/>
                    </a:cubicBezTo>
                    <a:cubicBezTo>
                      <a:pt x="47" y="518"/>
                      <a:pt x="62" y="561"/>
                      <a:pt x="80" y="602"/>
                    </a:cubicBezTo>
                    <a:cubicBezTo>
                      <a:pt x="112" y="676"/>
                      <a:pt x="173" y="734"/>
                      <a:pt x="258" y="734"/>
                    </a:cubicBezTo>
                    <a:cubicBezTo>
                      <a:pt x="265" y="734"/>
                      <a:pt x="272" y="734"/>
                      <a:pt x="279" y="733"/>
                    </a:cubicBezTo>
                    <a:cubicBezTo>
                      <a:pt x="371" y="723"/>
                      <a:pt x="438" y="668"/>
                      <a:pt x="471" y="584"/>
                    </a:cubicBezTo>
                    <a:cubicBezTo>
                      <a:pt x="532" y="428"/>
                      <a:pt x="516" y="275"/>
                      <a:pt x="438" y="126"/>
                    </a:cubicBezTo>
                    <a:cubicBezTo>
                      <a:pt x="400" y="50"/>
                      <a:pt x="341" y="0"/>
                      <a:pt x="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9"/>
              <p:cNvSpPr/>
              <p:nvPr/>
            </p:nvSpPr>
            <p:spPr>
              <a:xfrm>
                <a:off x="3954750" y="3864575"/>
                <a:ext cx="14575" cy="17200"/>
              </a:xfrm>
              <a:custGeom>
                <a:rect b="b" l="l" r="r" t="t"/>
                <a:pathLst>
                  <a:path extrusionOk="0" h="688" w="583">
                    <a:moveTo>
                      <a:pt x="206" y="1"/>
                    </a:moveTo>
                    <a:cubicBezTo>
                      <a:pt x="171" y="1"/>
                      <a:pt x="134" y="12"/>
                      <a:pt x="97" y="35"/>
                    </a:cubicBezTo>
                    <a:cubicBezTo>
                      <a:pt x="24" y="82"/>
                      <a:pt x="1" y="157"/>
                      <a:pt x="13" y="241"/>
                    </a:cubicBezTo>
                    <a:cubicBezTo>
                      <a:pt x="36" y="399"/>
                      <a:pt x="118" y="526"/>
                      <a:pt x="238" y="628"/>
                    </a:cubicBezTo>
                    <a:cubicBezTo>
                      <a:pt x="280" y="664"/>
                      <a:pt x="328" y="687"/>
                      <a:pt x="374" y="687"/>
                    </a:cubicBezTo>
                    <a:cubicBezTo>
                      <a:pt x="402" y="687"/>
                      <a:pt x="430" y="679"/>
                      <a:pt x="455" y="659"/>
                    </a:cubicBezTo>
                    <a:cubicBezTo>
                      <a:pt x="463" y="652"/>
                      <a:pt x="470" y="648"/>
                      <a:pt x="474" y="642"/>
                    </a:cubicBezTo>
                    <a:cubicBezTo>
                      <a:pt x="555" y="566"/>
                      <a:pt x="582" y="446"/>
                      <a:pt x="545" y="341"/>
                    </a:cubicBezTo>
                    <a:cubicBezTo>
                      <a:pt x="504" y="219"/>
                      <a:pt x="433" y="129"/>
                      <a:pt x="332" y="49"/>
                    </a:cubicBezTo>
                    <a:cubicBezTo>
                      <a:pt x="293" y="17"/>
                      <a:pt x="250"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9"/>
              <p:cNvSpPr/>
              <p:nvPr/>
            </p:nvSpPr>
            <p:spPr>
              <a:xfrm>
                <a:off x="3979825" y="3864600"/>
                <a:ext cx="14350" cy="16600"/>
              </a:xfrm>
              <a:custGeom>
                <a:rect b="b" l="l" r="r" t="t"/>
                <a:pathLst>
                  <a:path extrusionOk="0" h="664" w="574">
                    <a:moveTo>
                      <a:pt x="205" y="0"/>
                    </a:moveTo>
                    <a:cubicBezTo>
                      <a:pt x="100" y="0"/>
                      <a:pt x="13" y="76"/>
                      <a:pt x="9" y="195"/>
                    </a:cubicBezTo>
                    <a:cubicBezTo>
                      <a:pt x="1" y="355"/>
                      <a:pt x="156" y="590"/>
                      <a:pt x="301" y="647"/>
                    </a:cubicBezTo>
                    <a:cubicBezTo>
                      <a:pt x="331" y="658"/>
                      <a:pt x="360" y="664"/>
                      <a:pt x="387" y="664"/>
                    </a:cubicBezTo>
                    <a:cubicBezTo>
                      <a:pt x="492" y="664"/>
                      <a:pt x="571" y="587"/>
                      <a:pt x="571" y="467"/>
                    </a:cubicBezTo>
                    <a:cubicBezTo>
                      <a:pt x="573" y="310"/>
                      <a:pt x="451" y="99"/>
                      <a:pt x="316" y="27"/>
                    </a:cubicBezTo>
                    <a:cubicBezTo>
                      <a:pt x="278" y="9"/>
                      <a:pt x="241"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9"/>
              <p:cNvSpPr/>
              <p:nvPr/>
            </p:nvSpPr>
            <p:spPr>
              <a:xfrm>
                <a:off x="3955775" y="3838800"/>
                <a:ext cx="17175" cy="13050"/>
              </a:xfrm>
              <a:custGeom>
                <a:rect b="b" l="l" r="r" t="t"/>
                <a:pathLst>
                  <a:path extrusionOk="0" h="522" w="687">
                    <a:moveTo>
                      <a:pt x="476" y="0"/>
                    </a:moveTo>
                    <a:cubicBezTo>
                      <a:pt x="455" y="0"/>
                      <a:pt x="434" y="3"/>
                      <a:pt x="412" y="8"/>
                    </a:cubicBezTo>
                    <a:cubicBezTo>
                      <a:pt x="318" y="32"/>
                      <a:pt x="220" y="69"/>
                      <a:pt x="136" y="124"/>
                    </a:cubicBezTo>
                    <a:cubicBezTo>
                      <a:pt x="52" y="178"/>
                      <a:pt x="1" y="261"/>
                      <a:pt x="40" y="372"/>
                    </a:cubicBezTo>
                    <a:cubicBezTo>
                      <a:pt x="54" y="417"/>
                      <a:pt x="85" y="454"/>
                      <a:pt x="128" y="482"/>
                    </a:cubicBezTo>
                    <a:cubicBezTo>
                      <a:pt x="170" y="509"/>
                      <a:pt x="219" y="522"/>
                      <a:pt x="269" y="522"/>
                    </a:cubicBezTo>
                    <a:cubicBezTo>
                      <a:pt x="308" y="522"/>
                      <a:pt x="347" y="514"/>
                      <a:pt x="384" y="499"/>
                    </a:cubicBezTo>
                    <a:cubicBezTo>
                      <a:pt x="451" y="472"/>
                      <a:pt x="519" y="446"/>
                      <a:pt x="582" y="403"/>
                    </a:cubicBezTo>
                    <a:cubicBezTo>
                      <a:pt x="670" y="341"/>
                      <a:pt x="686" y="216"/>
                      <a:pt x="639" y="108"/>
                    </a:cubicBezTo>
                    <a:cubicBezTo>
                      <a:pt x="607" y="29"/>
                      <a:pt x="544"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9"/>
              <p:cNvSpPr/>
              <p:nvPr/>
            </p:nvSpPr>
            <p:spPr>
              <a:xfrm>
                <a:off x="3973225" y="3739700"/>
                <a:ext cx="111575" cy="135050"/>
              </a:xfrm>
              <a:custGeom>
                <a:rect b="b" l="l" r="r" t="t"/>
                <a:pathLst>
                  <a:path extrusionOk="0" h="5402" w="4463">
                    <a:moveTo>
                      <a:pt x="3305" y="283"/>
                    </a:moveTo>
                    <a:cubicBezTo>
                      <a:pt x="3438" y="303"/>
                      <a:pt x="3673" y="326"/>
                      <a:pt x="3906" y="373"/>
                    </a:cubicBezTo>
                    <a:cubicBezTo>
                      <a:pt x="4074" y="410"/>
                      <a:pt x="4109" y="455"/>
                      <a:pt x="4084" y="627"/>
                    </a:cubicBezTo>
                    <a:cubicBezTo>
                      <a:pt x="4049" y="878"/>
                      <a:pt x="4000" y="1130"/>
                      <a:pt x="3939" y="1375"/>
                    </a:cubicBezTo>
                    <a:cubicBezTo>
                      <a:pt x="3741" y="2167"/>
                      <a:pt x="3540" y="2959"/>
                      <a:pt x="3323" y="3745"/>
                    </a:cubicBezTo>
                    <a:cubicBezTo>
                      <a:pt x="3233" y="4064"/>
                      <a:pt x="3098" y="4373"/>
                      <a:pt x="2979" y="4686"/>
                    </a:cubicBezTo>
                    <a:cubicBezTo>
                      <a:pt x="2945" y="4780"/>
                      <a:pt x="2898" y="4872"/>
                      <a:pt x="2844" y="4960"/>
                    </a:cubicBezTo>
                    <a:cubicBezTo>
                      <a:pt x="2791" y="5048"/>
                      <a:pt x="2735" y="5094"/>
                      <a:pt x="2672" y="5094"/>
                    </a:cubicBezTo>
                    <a:cubicBezTo>
                      <a:pt x="2624" y="5094"/>
                      <a:pt x="2571" y="5067"/>
                      <a:pt x="2513" y="5013"/>
                    </a:cubicBezTo>
                    <a:cubicBezTo>
                      <a:pt x="2386" y="4899"/>
                      <a:pt x="2267" y="4774"/>
                      <a:pt x="2177" y="4633"/>
                    </a:cubicBezTo>
                    <a:cubicBezTo>
                      <a:pt x="1752" y="3970"/>
                      <a:pt x="1332" y="3303"/>
                      <a:pt x="921" y="2632"/>
                    </a:cubicBezTo>
                    <a:cubicBezTo>
                      <a:pt x="737" y="2333"/>
                      <a:pt x="565" y="2026"/>
                      <a:pt x="402" y="1715"/>
                    </a:cubicBezTo>
                    <a:cubicBezTo>
                      <a:pt x="265" y="1451"/>
                      <a:pt x="289" y="1337"/>
                      <a:pt x="498" y="1122"/>
                    </a:cubicBezTo>
                    <a:cubicBezTo>
                      <a:pt x="801" y="805"/>
                      <a:pt x="1193" y="635"/>
                      <a:pt x="1603" y="512"/>
                    </a:cubicBezTo>
                    <a:cubicBezTo>
                      <a:pt x="2124" y="357"/>
                      <a:pt x="2660" y="316"/>
                      <a:pt x="3305" y="283"/>
                    </a:cubicBezTo>
                    <a:close/>
                    <a:moveTo>
                      <a:pt x="3350" y="1"/>
                    </a:moveTo>
                    <a:cubicBezTo>
                      <a:pt x="3039" y="1"/>
                      <a:pt x="2728" y="31"/>
                      <a:pt x="2417" y="62"/>
                    </a:cubicBezTo>
                    <a:cubicBezTo>
                      <a:pt x="1635" y="140"/>
                      <a:pt x="911" y="371"/>
                      <a:pt x="295" y="889"/>
                    </a:cubicBezTo>
                    <a:cubicBezTo>
                      <a:pt x="113" y="1040"/>
                      <a:pt x="21" y="1214"/>
                      <a:pt x="1" y="1453"/>
                    </a:cubicBezTo>
                    <a:cubicBezTo>
                      <a:pt x="48" y="1586"/>
                      <a:pt x="74" y="1727"/>
                      <a:pt x="142" y="1850"/>
                    </a:cubicBezTo>
                    <a:cubicBezTo>
                      <a:pt x="316" y="2167"/>
                      <a:pt x="496" y="2482"/>
                      <a:pt x="686" y="2791"/>
                    </a:cubicBezTo>
                    <a:cubicBezTo>
                      <a:pt x="1099" y="3468"/>
                      <a:pt x="1515" y="4146"/>
                      <a:pt x="1942" y="4815"/>
                    </a:cubicBezTo>
                    <a:cubicBezTo>
                      <a:pt x="2049" y="4982"/>
                      <a:pt x="2194" y="5138"/>
                      <a:pt x="2347" y="5267"/>
                    </a:cubicBezTo>
                    <a:cubicBezTo>
                      <a:pt x="2456" y="5358"/>
                      <a:pt x="2571" y="5402"/>
                      <a:pt x="2682" y="5402"/>
                    </a:cubicBezTo>
                    <a:cubicBezTo>
                      <a:pt x="2838" y="5402"/>
                      <a:pt x="2985" y="5314"/>
                      <a:pt x="3092" y="5148"/>
                    </a:cubicBezTo>
                    <a:cubicBezTo>
                      <a:pt x="3180" y="5013"/>
                      <a:pt x="3247" y="4862"/>
                      <a:pt x="3309" y="4708"/>
                    </a:cubicBezTo>
                    <a:cubicBezTo>
                      <a:pt x="3577" y="4037"/>
                      <a:pt x="3800" y="3354"/>
                      <a:pt x="3957" y="2650"/>
                    </a:cubicBezTo>
                    <a:cubicBezTo>
                      <a:pt x="4097" y="2014"/>
                      <a:pt x="4244" y="1378"/>
                      <a:pt x="4387" y="743"/>
                    </a:cubicBezTo>
                    <a:cubicBezTo>
                      <a:pt x="4463" y="406"/>
                      <a:pt x="4299" y="150"/>
                      <a:pt x="3972" y="82"/>
                    </a:cubicBezTo>
                    <a:cubicBezTo>
                      <a:pt x="3767" y="42"/>
                      <a:pt x="3558" y="1"/>
                      <a:pt x="3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a:off x="3979825" y="3746750"/>
                <a:ext cx="96125" cy="120300"/>
              </a:xfrm>
              <a:custGeom>
                <a:rect b="b" l="l" r="r" t="t"/>
                <a:pathLst>
                  <a:path extrusionOk="0" h="4812" w="3845">
                    <a:moveTo>
                      <a:pt x="3041" y="1"/>
                    </a:moveTo>
                    <a:cubicBezTo>
                      <a:pt x="2396" y="34"/>
                      <a:pt x="1860" y="75"/>
                      <a:pt x="1339" y="230"/>
                    </a:cubicBezTo>
                    <a:cubicBezTo>
                      <a:pt x="929" y="353"/>
                      <a:pt x="537" y="523"/>
                      <a:pt x="234" y="840"/>
                    </a:cubicBezTo>
                    <a:cubicBezTo>
                      <a:pt x="25" y="1055"/>
                      <a:pt x="1" y="1169"/>
                      <a:pt x="138" y="1433"/>
                    </a:cubicBezTo>
                    <a:cubicBezTo>
                      <a:pt x="301" y="1744"/>
                      <a:pt x="473" y="2051"/>
                      <a:pt x="657" y="2350"/>
                    </a:cubicBezTo>
                    <a:cubicBezTo>
                      <a:pt x="1068" y="3021"/>
                      <a:pt x="1488" y="3688"/>
                      <a:pt x="1913" y="4351"/>
                    </a:cubicBezTo>
                    <a:cubicBezTo>
                      <a:pt x="2003" y="4492"/>
                      <a:pt x="2122" y="4617"/>
                      <a:pt x="2249" y="4731"/>
                    </a:cubicBezTo>
                    <a:cubicBezTo>
                      <a:pt x="2307" y="4785"/>
                      <a:pt x="2360" y="4812"/>
                      <a:pt x="2408" y="4812"/>
                    </a:cubicBezTo>
                    <a:cubicBezTo>
                      <a:pt x="2471" y="4812"/>
                      <a:pt x="2527" y="4766"/>
                      <a:pt x="2580" y="4678"/>
                    </a:cubicBezTo>
                    <a:cubicBezTo>
                      <a:pt x="2634" y="4590"/>
                      <a:pt x="2681" y="4498"/>
                      <a:pt x="2715" y="4404"/>
                    </a:cubicBezTo>
                    <a:cubicBezTo>
                      <a:pt x="2834" y="4091"/>
                      <a:pt x="2969" y="3782"/>
                      <a:pt x="3059" y="3463"/>
                    </a:cubicBezTo>
                    <a:cubicBezTo>
                      <a:pt x="3276" y="2677"/>
                      <a:pt x="3477" y="1885"/>
                      <a:pt x="3675" y="1093"/>
                    </a:cubicBezTo>
                    <a:cubicBezTo>
                      <a:pt x="3736" y="848"/>
                      <a:pt x="3785" y="596"/>
                      <a:pt x="3820" y="345"/>
                    </a:cubicBezTo>
                    <a:cubicBezTo>
                      <a:pt x="3845" y="173"/>
                      <a:pt x="3810" y="128"/>
                      <a:pt x="3642" y="91"/>
                    </a:cubicBezTo>
                    <a:cubicBezTo>
                      <a:pt x="3409" y="44"/>
                      <a:pt x="3174" y="21"/>
                      <a:pt x="30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a:off x="4012100" y="3799950"/>
                <a:ext cx="17650" cy="15775"/>
              </a:xfrm>
              <a:custGeom>
                <a:rect b="b" l="l" r="r" t="t"/>
                <a:pathLst>
                  <a:path extrusionOk="0" h="631" w="706">
                    <a:moveTo>
                      <a:pt x="508" y="1"/>
                    </a:moveTo>
                    <a:cubicBezTo>
                      <a:pt x="473" y="1"/>
                      <a:pt x="435" y="10"/>
                      <a:pt x="395" y="31"/>
                    </a:cubicBezTo>
                    <a:cubicBezTo>
                      <a:pt x="289" y="87"/>
                      <a:pt x="191" y="177"/>
                      <a:pt x="123" y="277"/>
                    </a:cubicBezTo>
                    <a:cubicBezTo>
                      <a:pt x="0" y="457"/>
                      <a:pt x="111" y="629"/>
                      <a:pt x="330" y="631"/>
                    </a:cubicBezTo>
                    <a:cubicBezTo>
                      <a:pt x="514" y="631"/>
                      <a:pt x="698" y="441"/>
                      <a:pt x="702" y="238"/>
                    </a:cubicBezTo>
                    <a:cubicBezTo>
                      <a:pt x="705" y="98"/>
                      <a:pt x="621" y="1"/>
                      <a:pt x="5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9"/>
              <p:cNvSpPr/>
              <p:nvPr/>
            </p:nvSpPr>
            <p:spPr>
              <a:xfrm>
                <a:off x="4040225" y="3785550"/>
                <a:ext cx="13625" cy="18250"/>
              </a:xfrm>
              <a:custGeom>
                <a:rect b="b" l="l" r="r" t="t"/>
                <a:pathLst>
                  <a:path extrusionOk="0" h="730" w="545">
                    <a:moveTo>
                      <a:pt x="229" y="1"/>
                    </a:moveTo>
                    <a:cubicBezTo>
                      <a:pt x="219" y="1"/>
                      <a:pt x="208" y="2"/>
                      <a:pt x="197" y="4"/>
                    </a:cubicBezTo>
                    <a:cubicBezTo>
                      <a:pt x="134" y="14"/>
                      <a:pt x="81" y="57"/>
                      <a:pt x="44" y="139"/>
                    </a:cubicBezTo>
                    <a:cubicBezTo>
                      <a:pt x="1" y="233"/>
                      <a:pt x="3" y="343"/>
                      <a:pt x="40" y="440"/>
                    </a:cubicBezTo>
                    <a:cubicBezTo>
                      <a:pt x="62" y="501"/>
                      <a:pt x="91" y="573"/>
                      <a:pt x="136" y="632"/>
                    </a:cubicBezTo>
                    <a:cubicBezTo>
                      <a:pt x="183" y="699"/>
                      <a:pt x="243" y="729"/>
                      <a:pt x="301" y="729"/>
                    </a:cubicBezTo>
                    <a:cubicBezTo>
                      <a:pt x="384" y="729"/>
                      <a:pt x="463" y="669"/>
                      <a:pt x="500" y="560"/>
                    </a:cubicBezTo>
                    <a:cubicBezTo>
                      <a:pt x="545" y="427"/>
                      <a:pt x="514" y="303"/>
                      <a:pt x="459" y="182"/>
                    </a:cubicBezTo>
                    <a:cubicBezTo>
                      <a:pt x="406" y="69"/>
                      <a:pt x="319" y="1"/>
                      <a:pt x="2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9"/>
              <p:cNvSpPr/>
              <p:nvPr/>
            </p:nvSpPr>
            <p:spPr>
              <a:xfrm>
                <a:off x="4000500" y="3772425"/>
                <a:ext cx="16175" cy="15275"/>
              </a:xfrm>
              <a:custGeom>
                <a:rect b="b" l="l" r="r" t="t"/>
                <a:pathLst>
                  <a:path extrusionOk="0" h="611" w="647">
                    <a:moveTo>
                      <a:pt x="421" y="0"/>
                    </a:moveTo>
                    <a:cubicBezTo>
                      <a:pt x="395" y="0"/>
                      <a:pt x="369" y="4"/>
                      <a:pt x="342" y="9"/>
                    </a:cubicBezTo>
                    <a:cubicBezTo>
                      <a:pt x="184" y="42"/>
                      <a:pt x="6" y="257"/>
                      <a:pt x="2" y="418"/>
                    </a:cubicBezTo>
                    <a:cubicBezTo>
                      <a:pt x="0" y="533"/>
                      <a:pt x="76" y="607"/>
                      <a:pt x="194" y="611"/>
                    </a:cubicBezTo>
                    <a:cubicBezTo>
                      <a:pt x="195" y="611"/>
                      <a:pt x="196" y="611"/>
                      <a:pt x="197" y="611"/>
                    </a:cubicBezTo>
                    <a:cubicBezTo>
                      <a:pt x="336" y="611"/>
                      <a:pt x="577" y="442"/>
                      <a:pt x="618" y="306"/>
                    </a:cubicBezTo>
                    <a:cubicBezTo>
                      <a:pt x="640" y="224"/>
                      <a:pt x="647" y="136"/>
                      <a:pt x="579" y="64"/>
                    </a:cubicBezTo>
                    <a:cubicBezTo>
                      <a:pt x="534" y="18"/>
                      <a:pt x="479"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a:off x="4036850" y="3760100"/>
                <a:ext cx="16650" cy="13475"/>
              </a:xfrm>
              <a:custGeom>
                <a:rect b="b" l="l" r="r" t="t"/>
                <a:pathLst>
                  <a:path extrusionOk="0" h="539" w="666">
                    <a:moveTo>
                      <a:pt x="292" y="0"/>
                    </a:moveTo>
                    <a:cubicBezTo>
                      <a:pt x="274" y="0"/>
                      <a:pt x="256" y="2"/>
                      <a:pt x="238" y="5"/>
                    </a:cubicBezTo>
                    <a:cubicBezTo>
                      <a:pt x="70" y="36"/>
                      <a:pt x="1" y="193"/>
                      <a:pt x="93" y="339"/>
                    </a:cubicBezTo>
                    <a:cubicBezTo>
                      <a:pt x="166" y="455"/>
                      <a:pt x="277" y="523"/>
                      <a:pt x="412" y="537"/>
                    </a:cubicBezTo>
                    <a:cubicBezTo>
                      <a:pt x="421" y="538"/>
                      <a:pt x="431" y="539"/>
                      <a:pt x="440" y="539"/>
                    </a:cubicBezTo>
                    <a:cubicBezTo>
                      <a:pt x="568" y="539"/>
                      <a:pt x="665" y="436"/>
                      <a:pt x="659" y="306"/>
                    </a:cubicBezTo>
                    <a:cubicBezTo>
                      <a:pt x="656" y="148"/>
                      <a:pt x="470" y="0"/>
                      <a:pt x="2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a:off x="4028775" y="3829950"/>
                <a:ext cx="11800" cy="14650"/>
              </a:xfrm>
              <a:custGeom>
                <a:rect b="b" l="l" r="r" t="t"/>
                <a:pathLst>
                  <a:path extrusionOk="0" h="586" w="472">
                    <a:moveTo>
                      <a:pt x="205" y="0"/>
                    </a:moveTo>
                    <a:cubicBezTo>
                      <a:pt x="135" y="0"/>
                      <a:pt x="67" y="51"/>
                      <a:pt x="37" y="137"/>
                    </a:cubicBezTo>
                    <a:cubicBezTo>
                      <a:pt x="0" y="249"/>
                      <a:pt x="33" y="350"/>
                      <a:pt x="84" y="448"/>
                    </a:cubicBezTo>
                    <a:cubicBezTo>
                      <a:pt x="131" y="538"/>
                      <a:pt x="200" y="585"/>
                      <a:pt x="275" y="585"/>
                    </a:cubicBezTo>
                    <a:cubicBezTo>
                      <a:pt x="288" y="585"/>
                      <a:pt x="302" y="584"/>
                      <a:pt x="316" y="581"/>
                    </a:cubicBezTo>
                    <a:cubicBezTo>
                      <a:pt x="404" y="560"/>
                      <a:pt x="446" y="482"/>
                      <a:pt x="471" y="337"/>
                    </a:cubicBezTo>
                    <a:cubicBezTo>
                      <a:pt x="424" y="243"/>
                      <a:pt x="393" y="135"/>
                      <a:pt x="328" y="61"/>
                    </a:cubicBezTo>
                    <a:cubicBezTo>
                      <a:pt x="291" y="19"/>
                      <a:pt x="248"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a:off x="3888775" y="3913750"/>
                <a:ext cx="119775" cy="95775"/>
              </a:xfrm>
              <a:custGeom>
                <a:rect b="b" l="l" r="r" t="t"/>
                <a:pathLst>
                  <a:path extrusionOk="0" h="3831" w="4791">
                    <a:moveTo>
                      <a:pt x="3790" y="314"/>
                    </a:moveTo>
                    <a:cubicBezTo>
                      <a:pt x="3924" y="314"/>
                      <a:pt x="4058" y="316"/>
                      <a:pt x="4193" y="322"/>
                    </a:cubicBezTo>
                    <a:cubicBezTo>
                      <a:pt x="4371" y="330"/>
                      <a:pt x="4422" y="441"/>
                      <a:pt x="4307" y="584"/>
                    </a:cubicBezTo>
                    <a:cubicBezTo>
                      <a:pt x="4113" y="819"/>
                      <a:pt x="3913" y="1050"/>
                      <a:pt x="3706" y="1276"/>
                    </a:cubicBezTo>
                    <a:cubicBezTo>
                      <a:pt x="3170" y="1857"/>
                      <a:pt x="2624" y="2436"/>
                      <a:pt x="2079" y="3013"/>
                    </a:cubicBezTo>
                    <a:cubicBezTo>
                      <a:pt x="1975" y="3123"/>
                      <a:pt x="1856" y="3225"/>
                      <a:pt x="1740" y="3321"/>
                    </a:cubicBezTo>
                    <a:cubicBezTo>
                      <a:pt x="1674" y="3377"/>
                      <a:pt x="1601" y="3422"/>
                      <a:pt x="1527" y="3461"/>
                    </a:cubicBezTo>
                    <a:cubicBezTo>
                      <a:pt x="1475" y="3487"/>
                      <a:pt x="1423" y="3500"/>
                      <a:pt x="1374" y="3500"/>
                    </a:cubicBezTo>
                    <a:cubicBezTo>
                      <a:pt x="1300" y="3500"/>
                      <a:pt x="1230" y="3469"/>
                      <a:pt x="1171" y="3401"/>
                    </a:cubicBezTo>
                    <a:cubicBezTo>
                      <a:pt x="1079" y="3297"/>
                      <a:pt x="975" y="3188"/>
                      <a:pt x="915" y="3066"/>
                    </a:cubicBezTo>
                    <a:cubicBezTo>
                      <a:pt x="576" y="2350"/>
                      <a:pt x="349" y="1603"/>
                      <a:pt x="314" y="803"/>
                    </a:cubicBezTo>
                    <a:cubicBezTo>
                      <a:pt x="312" y="764"/>
                      <a:pt x="312" y="727"/>
                      <a:pt x="314" y="686"/>
                    </a:cubicBezTo>
                    <a:cubicBezTo>
                      <a:pt x="322" y="451"/>
                      <a:pt x="353" y="412"/>
                      <a:pt x="590" y="396"/>
                    </a:cubicBezTo>
                    <a:cubicBezTo>
                      <a:pt x="997" y="369"/>
                      <a:pt x="2581" y="351"/>
                      <a:pt x="2969" y="345"/>
                    </a:cubicBezTo>
                    <a:cubicBezTo>
                      <a:pt x="3139" y="343"/>
                      <a:pt x="3307" y="320"/>
                      <a:pt x="3479" y="318"/>
                    </a:cubicBezTo>
                    <a:cubicBezTo>
                      <a:pt x="3582" y="315"/>
                      <a:pt x="3686" y="314"/>
                      <a:pt x="3790" y="314"/>
                    </a:cubicBezTo>
                    <a:close/>
                    <a:moveTo>
                      <a:pt x="3393" y="1"/>
                    </a:moveTo>
                    <a:cubicBezTo>
                      <a:pt x="3111" y="1"/>
                      <a:pt x="2828" y="3"/>
                      <a:pt x="2546" y="3"/>
                    </a:cubicBezTo>
                    <a:cubicBezTo>
                      <a:pt x="2546" y="15"/>
                      <a:pt x="1707" y="34"/>
                      <a:pt x="1284" y="48"/>
                    </a:cubicBezTo>
                    <a:cubicBezTo>
                      <a:pt x="997" y="56"/>
                      <a:pt x="709" y="87"/>
                      <a:pt x="420" y="103"/>
                    </a:cubicBezTo>
                    <a:cubicBezTo>
                      <a:pt x="238" y="113"/>
                      <a:pt x="124" y="212"/>
                      <a:pt x="66" y="373"/>
                    </a:cubicBezTo>
                    <a:cubicBezTo>
                      <a:pt x="27" y="484"/>
                      <a:pt x="1" y="607"/>
                      <a:pt x="3" y="721"/>
                    </a:cubicBezTo>
                    <a:cubicBezTo>
                      <a:pt x="3" y="926"/>
                      <a:pt x="21" y="1128"/>
                      <a:pt x="50" y="1331"/>
                    </a:cubicBezTo>
                    <a:cubicBezTo>
                      <a:pt x="115" y="1826"/>
                      <a:pt x="271" y="2298"/>
                      <a:pt x="445" y="2767"/>
                    </a:cubicBezTo>
                    <a:cubicBezTo>
                      <a:pt x="563" y="3082"/>
                      <a:pt x="719" y="3379"/>
                      <a:pt x="960" y="3622"/>
                    </a:cubicBezTo>
                    <a:cubicBezTo>
                      <a:pt x="1097" y="3760"/>
                      <a:pt x="1234" y="3831"/>
                      <a:pt x="1383" y="3831"/>
                    </a:cubicBezTo>
                    <a:cubicBezTo>
                      <a:pt x="1482" y="3831"/>
                      <a:pt x="1586" y="3800"/>
                      <a:pt x="1699" y="3737"/>
                    </a:cubicBezTo>
                    <a:cubicBezTo>
                      <a:pt x="1840" y="3655"/>
                      <a:pt x="1977" y="3555"/>
                      <a:pt x="2090" y="3440"/>
                    </a:cubicBezTo>
                    <a:cubicBezTo>
                      <a:pt x="2552" y="2972"/>
                      <a:pt x="3008" y="2499"/>
                      <a:pt x="3458" y="2018"/>
                    </a:cubicBezTo>
                    <a:cubicBezTo>
                      <a:pt x="3806" y="1644"/>
                      <a:pt x="4146" y="1263"/>
                      <a:pt x="4477" y="877"/>
                    </a:cubicBezTo>
                    <a:cubicBezTo>
                      <a:pt x="4577" y="762"/>
                      <a:pt x="4655" y="625"/>
                      <a:pt x="4708" y="484"/>
                    </a:cubicBezTo>
                    <a:cubicBezTo>
                      <a:pt x="4790" y="271"/>
                      <a:pt x="4704" y="113"/>
                      <a:pt x="4477" y="64"/>
                    </a:cubicBezTo>
                    <a:cubicBezTo>
                      <a:pt x="4307" y="25"/>
                      <a:pt x="4131" y="7"/>
                      <a:pt x="3958" y="5"/>
                    </a:cubicBezTo>
                    <a:cubicBezTo>
                      <a:pt x="3769" y="2"/>
                      <a:pt x="3581" y="1"/>
                      <a:pt x="3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a:off x="3896550" y="3921575"/>
                <a:ext cx="102775" cy="79700"/>
              </a:xfrm>
              <a:custGeom>
                <a:rect b="b" l="l" r="r" t="t"/>
                <a:pathLst>
                  <a:path extrusionOk="0" h="3188" w="4111">
                    <a:moveTo>
                      <a:pt x="3479" y="1"/>
                    </a:moveTo>
                    <a:cubicBezTo>
                      <a:pt x="3375" y="1"/>
                      <a:pt x="3271" y="2"/>
                      <a:pt x="3168" y="5"/>
                    </a:cubicBezTo>
                    <a:cubicBezTo>
                      <a:pt x="2996" y="7"/>
                      <a:pt x="2828" y="30"/>
                      <a:pt x="2658" y="32"/>
                    </a:cubicBezTo>
                    <a:cubicBezTo>
                      <a:pt x="2270" y="38"/>
                      <a:pt x="686" y="56"/>
                      <a:pt x="279" y="83"/>
                    </a:cubicBezTo>
                    <a:cubicBezTo>
                      <a:pt x="42" y="99"/>
                      <a:pt x="11" y="138"/>
                      <a:pt x="3" y="373"/>
                    </a:cubicBezTo>
                    <a:cubicBezTo>
                      <a:pt x="1" y="414"/>
                      <a:pt x="1" y="451"/>
                      <a:pt x="3" y="490"/>
                    </a:cubicBezTo>
                    <a:cubicBezTo>
                      <a:pt x="38" y="1290"/>
                      <a:pt x="265" y="2037"/>
                      <a:pt x="604" y="2753"/>
                    </a:cubicBezTo>
                    <a:cubicBezTo>
                      <a:pt x="664" y="2875"/>
                      <a:pt x="768" y="2984"/>
                      <a:pt x="860" y="3088"/>
                    </a:cubicBezTo>
                    <a:cubicBezTo>
                      <a:pt x="919" y="3156"/>
                      <a:pt x="989" y="3187"/>
                      <a:pt x="1063" y="3187"/>
                    </a:cubicBezTo>
                    <a:cubicBezTo>
                      <a:pt x="1112" y="3187"/>
                      <a:pt x="1164" y="3174"/>
                      <a:pt x="1216" y="3148"/>
                    </a:cubicBezTo>
                    <a:cubicBezTo>
                      <a:pt x="1290" y="3109"/>
                      <a:pt x="1363" y="3064"/>
                      <a:pt x="1429" y="3008"/>
                    </a:cubicBezTo>
                    <a:cubicBezTo>
                      <a:pt x="1545" y="2912"/>
                      <a:pt x="1664" y="2810"/>
                      <a:pt x="1768" y="2700"/>
                    </a:cubicBezTo>
                    <a:cubicBezTo>
                      <a:pt x="2313" y="2123"/>
                      <a:pt x="2859" y="1544"/>
                      <a:pt x="3395" y="963"/>
                    </a:cubicBezTo>
                    <a:cubicBezTo>
                      <a:pt x="3602" y="737"/>
                      <a:pt x="3802" y="506"/>
                      <a:pt x="3996" y="271"/>
                    </a:cubicBezTo>
                    <a:cubicBezTo>
                      <a:pt x="4111" y="128"/>
                      <a:pt x="4060" y="17"/>
                      <a:pt x="3882" y="9"/>
                    </a:cubicBezTo>
                    <a:cubicBezTo>
                      <a:pt x="3747" y="3"/>
                      <a:pt x="3613" y="1"/>
                      <a:pt x="34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a:off x="3922500" y="3960875"/>
                <a:ext cx="18025" cy="19825"/>
              </a:xfrm>
              <a:custGeom>
                <a:rect b="b" l="l" r="r" t="t"/>
                <a:pathLst>
                  <a:path extrusionOk="0" h="793" w="721">
                    <a:moveTo>
                      <a:pt x="423" y="0"/>
                    </a:moveTo>
                    <a:cubicBezTo>
                      <a:pt x="390" y="0"/>
                      <a:pt x="355" y="9"/>
                      <a:pt x="323" y="29"/>
                    </a:cubicBezTo>
                    <a:cubicBezTo>
                      <a:pt x="147" y="137"/>
                      <a:pt x="12" y="289"/>
                      <a:pt x="4" y="463"/>
                    </a:cubicBezTo>
                    <a:cubicBezTo>
                      <a:pt x="1" y="677"/>
                      <a:pt x="100" y="792"/>
                      <a:pt x="242" y="792"/>
                    </a:cubicBezTo>
                    <a:cubicBezTo>
                      <a:pt x="267" y="792"/>
                      <a:pt x="292" y="789"/>
                      <a:pt x="319" y="782"/>
                    </a:cubicBezTo>
                    <a:cubicBezTo>
                      <a:pt x="536" y="729"/>
                      <a:pt x="720" y="422"/>
                      <a:pt x="661" y="207"/>
                    </a:cubicBezTo>
                    <a:cubicBezTo>
                      <a:pt x="628" y="85"/>
                      <a:pt x="527"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9"/>
              <p:cNvSpPr/>
              <p:nvPr/>
            </p:nvSpPr>
            <p:spPr>
              <a:xfrm>
                <a:off x="3932450" y="3935175"/>
                <a:ext cx="18550" cy="13350"/>
              </a:xfrm>
              <a:custGeom>
                <a:rect b="b" l="l" r="r" t="t"/>
                <a:pathLst>
                  <a:path extrusionOk="0" h="534" w="742">
                    <a:moveTo>
                      <a:pt x="283" y="1"/>
                    </a:moveTo>
                    <a:cubicBezTo>
                      <a:pt x="264" y="1"/>
                      <a:pt x="246" y="2"/>
                      <a:pt x="228" y="5"/>
                    </a:cubicBezTo>
                    <a:cubicBezTo>
                      <a:pt x="130" y="18"/>
                      <a:pt x="56" y="65"/>
                      <a:pt x="28" y="163"/>
                    </a:cubicBezTo>
                    <a:cubicBezTo>
                      <a:pt x="1" y="263"/>
                      <a:pt x="32" y="353"/>
                      <a:pt x="116" y="402"/>
                    </a:cubicBezTo>
                    <a:cubicBezTo>
                      <a:pt x="187" y="443"/>
                      <a:pt x="263" y="476"/>
                      <a:pt x="343" y="509"/>
                    </a:cubicBezTo>
                    <a:cubicBezTo>
                      <a:pt x="383" y="525"/>
                      <a:pt x="426" y="534"/>
                      <a:pt x="469" y="534"/>
                    </a:cubicBezTo>
                    <a:cubicBezTo>
                      <a:pt x="532" y="534"/>
                      <a:pt x="595" y="515"/>
                      <a:pt x="647" y="476"/>
                    </a:cubicBezTo>
                    <a:cubicBezTo>
                      <a:pt x="658" y="468"/>
                      <a:pt x="670" y="457"/>
                      <a:pt x="680" y="447"/>
                    </a:cubicBezTo>
                    <a:cubicBezTo>
                      <a:pt x="742" y="376"/>
                      <a:pt x="713" y="286"/>
                      <a:pt x="668" y="210"/>
                    </a:cubicBezTo>
                    <a:cubicBezTo>
                      <a:pt x="595" y="90"/>
                      <a:pt x="429" y="1"/>
                      <a:pt x="2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9"/>
              <p:cNvSpPr/>
              <p:nvPr/>
            </p:nvSpPr>
            <p:spPr>
              <a:xfrm>
                <a:off x="3965250" y="3927475"/>
                <a:ext cx="14200" cy="12550"/>
              </a:xfrm>
              <a:custGeom>
                <a:rect b="b" l="l" r="r" t="t"/>
                <a:pathLst>
                  <a:path extrusionOk="0" h="502" w="568">
                    <a:moveTo>
                      <a:pt x="306" y="0"/>
                    </a:moveTo>
                    <a:cubicBezTo>
                      <a:pt x="145" y="0"/>
                      <a:pt x="0" y="128"/>
                      <a:pt x="2" y="274"/>
                    </a:cubicBezTo>
                    <a:cubicBezTo>
                      <a:pt x="2" y="405"/>
                      <a:pt x="123" y="501"/>
                      <a:pt x="287" y="501"/>
                    </a:cubicBezTo>
                    <a:cubicBezTo>
                      <a:pt x="459" y="501"/>
                      <a:pt x="567" y="407"/>
                      <a:pt x="565" y="254"/>
                    </a:cubicBezTo>
                    <a:cubicBezTo>
                      <a:pt x="567" y="111"/>
                      <a:pt x="463" y="4"/>
                      <a:pt x="309" y="0"/>
                    </a:cubicBezTo>
                    <a:cubicBezTo>
                      <a:pt x="308" y="0"/>
                      <a:pt x="307" y="0"/>
                      <a:pt x="3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9"/>
              <p:cNvSpPr/>
              <p:nvPr/>
            </p:nvSpPr>
            <p:spPr>
              <a:xfrm>
                <a:off x="4037675" y="3895425"/>
                <a:ext cx="24875" cy="25775"/>
              </a:xfrm>
              <a:custGeom>
                <a:rect b="b" l="l" r="r" t="t"/>
                <a:pathLst>
                  <a:path extrusionOk="0" h="1031" w="995">
                    <a:moveTo>
                      <a:pt x="281" y="1"/>
                    </a:moveTo>
                    <a:cubicBezTo>
                      <a:pt x="227" y="1"/>
                      <a:pt x="186" y="35"/>
                      <a:pt x="162" y="85"/>
                    </a:cubicBezTo>
                    <a:cubicBezTo>
                      <a:pt x="56" y="306"/>
                      <a:pt x="0" y="535"/>
                      <a:pt x="84" y="775"/>
                    </a:cubicBezTo>
                    <a:cubicBezTo>
                      <a:pt x="144" y="942"/>
                      <a:pt x="272" y="1031"/>
                      <a:pt x="412" y="1031"/>
                    </a:cubicBezTo>
                    <a:cubicBezTo>
                      <a:pt x="503" y="1031"/>
                      <a:pt x="599" y="992"/>
                      <a:pt x="684" y="912"/>
                    </a:cubicBezTo>
                    <a:cubicBezTo>
                      <a:pt x="862" y="740"/>
                      <a:pt x="942" y="515"/>
                      <a:pt x="985" y="280"/>
                    </a:cubicBezTo>
                    <a:cubicBezTo>
                      <a:pt x="995" y="235"/>
                      <a:pt x="952" y="157"/>
                      <a:pt x="911" y="132"/>
                    </a:cubicBezTo>
                    <a:cubicBezTo>
                      <a:pt x="896" y="123"/>
                      <a:pt x="880" y="119"/>
                      <a:pt x="866" y="119"/>
                    </a:cubicBezTo>
                    <a:cubicBezTo>
                      <a:pt x="821" y="119"/>
                      <a:pt x="781" y="156"/>
                      <a:pt x="759" y="204"/>
                    </a:cubicBezTo>
                    <a:cubicBezTo>
                      <a:pt x="719" y="290"/>
                      <a:pt x="688" y="380"/>
                      <a:pt x="651" y="470"/>
                    </a:cubicBezTo>
                    <a:cubicBezTo>
                      <a:pt x="614" y="556"/>
                      <a:pt x="573" y="636"/>
                      <a:pt x="502" y="695"/>
                    </a:cubicBezTo>
                    <a:cubicBezTo>
                      <a:pt x="486" y="707"/>
                      <a:pt x="468" y="713"/>
                      <a:pt x="449" y="713"/>
                    </a:cubicBezTo>
                    <a:cubicBezTo>
                      <a:pt x="416" y="713"/>
                      <a:pt x="382" y="694"/>
                      <a:pt x="369" y="658"/>
                    </a:cubicBezTo>
                    <a:cubicBezTo>
                      <a:pt x="348" y="607"/>
                      <a:pt x="356" y="550"/>
                      <a:pt x="367" y="488"/>
                    </a:cubicBezTo>
                    <a:cubicBezTo>
                      <a:pt x="381" y="380"/>
                      <a:pt x="408" y="276"/>
                      <a:pt x="422" y="171"/>
                    </a:cubicBezTo>
                    <a:cubicBezTo>
                      <a:pt x="432" y="96"/>
                      <a:pt x="408" y="38"/>
                      <a:pt x="330" y="10"/>
                    </a:cubicBezTo>
                    <a:cubicBezTo>
                      <a:pt x="312" y="4"/>
                      <a:pt x="296"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9"/>
              <p:cNvSpPr/>
              <p:nvPr/>
            </p:nvSpPr>
            <p:spPr>
              <a:xfrm>
                <a:off x="4063500" y="3901200"/>
                <a:ext cx="8325" cy="10600"/>
              </a:xfrm>
              <a:custGeom>
                <a:rect b="b" l="l" r="r" t="t"/>
                <a:pathLst>
                  <a:path extrusionOk="0" h="424" w="333">
                    <a:moveTo>
                      <a:pt x="183" y="1"/>
                    </a:moveTo>
                    <a:cubicBezTo>
                      <a:pt x="178" y="1"/>
                      <a:pt x="173" y="1"/>
                      <a:pt x="168" y="2"/>
                    </a:cubicBezTo>
                    <a:cubicBezTo>
                      <a:pt x="70" y="8"/>
                      <a:pt x="1" y="124"/>
                      <a:pt x="5" y="264"/>
                    </a:cubicBezTo>
                    <a:cubicBezTo>
                      <a:pt x="11" y="358"/>
                      <a:pt x="69" y="424"/>
                      <a:pt x="152" y="424"/>
                    </a:cubicBezTo>
                    <a:cubicBezTo>
                      <a:pt x="157" y="424"/>
                      <a:pt x="161" y="424"/>
                      <a:pt x="166" y="423"/>
                    </a:cubicBezTo>
                    <a:cubicBezTo>
                      <a:pt x="265" y="415"/>
                      <a:pt x="332" y="304"/>
                      <a:pt x="328" y="159"/>
                    </a:cubicBezTo>
                    <a:cubicBezTo>
                      <a:pt x="328" y="65"/>
                      <a:pt x="266"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9"/>
              <p:cNvSpPr/>
              <p:nvPr/>
            </p:nvSpPr>
            <p:spPr>
              <a:xfrm>
                <a:off x="4029125" y="3891050"/>
                <a:ext cx="8325" cy="10575"/>
              </a:xfrm>
              <a:custGeom>
                <a:rect b="b" l="l" r="r" t="t"/>
                <a:pathLst>
                  <a:path extrusionOk="0" h="423" w="333">
                    <a:moveTo>
                      <a:pt x="180" y="0"/>
                    </a:moveTo>
                    <a:cubicBezTo>
                      <a:pt x="176" y="0"/>
                      <a:pt x="172" y="0"/>
                      <a:pt x="169" y="1"/>
                    </a:cubicBezTo>
                    <a:cubicBezTo>
                      <a:pt x="68" y="9"/>
                      <a:pt x="1" y="123"/>
                      <a:pt x="5" y="264"/>
                    </a:cubicBezTo>
                    <a:cubicBezTo>
                      <a:pt x="11" y="357"/>
                      <a:pt x="69" y="423"/>
                      <a:pt x="152" y="423"/>
                    </a:cubicBezTo>
                    <a:cubicBezTo>
                      <a:pt x="157" y="423"/>
                      <a:pt x="162" y="422"/>
                      <a:pt x="166" y="422"/>
                    </a:cubicBezTo>
                    <a:cubicBezTo>
                      <a:pt x="263" y="414"/>
                      <a:pt x="332" y="305"/>
                      <a:pt x="328" y="158"/>
                    </a:cubicBezTo>
                    <a:cubicBezTo>
                      <a:pt x="324" y="66"/>
                      <a:pt x="264" y="0"/>
                      <a:pt x="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9"/>
              <p:cNvSpPr/>
              <p:nvPr/>
            </p:nvSpPr>
            <p:spPr>
              <a:xfrm>
                <a:off x="3910475" y="3934550"/>
                <a:ext cx="12800" cy="19600"/>
              </a:xfrm>
              <a:custGeom>
                <a:rect b="b" l="l" r="r" t="t"/>
                <a:pathLst>
                  <a:path extrusionOk="0" h="784" w="512">
                    <a:moveTo>
                      <a:pt x="282" y="1"/>
                    </a:moveTo>
                    <a:cubicBezTo>
                      <a:pt x="199" y="1"/>
                      <a:pt x="123" y="63"/>
                      <a:pt x="74" y="173"/>
                    </a:cubicBezTo>
                    <a:cubicBezTo>
                      <a:pt x="6" y="319"/>
                      <a:pt x="0" y="468"/>
                      <a:pt x="43" y="622"/>
                    </a:cubicBezTo>
                    <a:cubicBezTo>
                      <a:pt x="64" y="697"/>
                      <a:pt x="100" y="755"/>
                      <a:pt x="180" y="777"/>
                    </a:cubicBezTo>
                    <a:cubicBezTo>
                      <a:pt x="198" y="781"/>
                      <a:pt x="215" y="783"/>
                      <a:pt x="231" y="783"/>
                    </a:cubicBezTo>
                    <a:cubicBezTo>
                      <a:pt x="300" y="783"/>
                      <a:pt x="354" y="748"/>
                      <a:pt x="387" y="693"/>
                    </a:cubicBezTo>
                    <a:cubicBezTo>
                      <a:pt x="450" y="585"/>
                      <a:pt x="512" y="266"/>
                      <a:pt x="504" y="227"/>
                    </a:cubicBezTo>
                    <a:cubicBezTo>
                      <a:pt x="483" y="106"/>
                      <a:pt x="397" y="14"/>
                      <a:pt x="301" y="2"/>
                    </a:cubicBezTo>
                    <a:cubicBezTo>
                      <a:pt x="295" y="1"/>
                      <a:pt x="288" y="1"/>
                      <a:pt x="2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19" name="Google Shape;1219;p29"/>
          <p:cNvGrpSpPr/>
          <p:nvPr/>
        </p:nvGrpSpPr>
        <p:grpSpPr>
          <a:xfrm>
            <a:off x="191253" y="148479"/>
            <a:ext cx="1336743" cy="1843782"/>
            <a:chOff x="435228" y="148479"/>
            <a:chExt cx="1336743" cy="1843782"/>
          </a:xfrm>
        </p:grpSpPr>
        <p:sp>
          <p:nvSpPr>
            <p:cNvPr id="1220" name="Google Shape;1220;p29"/>
            <p:cNvSpPr/>
            <p:nvPr/>
          </p:nvSpPr>
          <p:spPr>
            <a:xfrm>
              <a:off x="435308" y="148499"/>
              <a:ext cx="1336582" cy="1843742"/>
            </a:xfrm>
            <a:custGeom>
              <a:rect b="b" l="l" r="r" t="t"/>
              <a:pathLst>
                <a:path extrusionOk="0" h="45970" w="33325">
                  <a:moveTo>
                    <a:pt x="20482" y="1"/>
                  </a:moveTo>
                  <a:cubicBezTo>
                    <a:pt x="20422" y="1"/>
                    <a:pt x="20362" y="6"/>
                    <a:pt x="20300" y="16"/>
                  </a:cubicBezTo>
                  <a:cubicBezTo>
                    <a:pt x="19969" y="71"/>
                    <a:pt x="19689" y="223"/>
                    <a:pt x="19453" y="458"/>
                  </a:cubicBezTo>
                  <a:cubicBezTo>
                    <a:pt x="19345" y="566"/>
                    <a:pt x="19247" y="683"/>
                    <a:pt x="19130" y="785"/>
                  </a:cubicBezTo>
                  <a:cubicBezTo>
                    <a:pt x="19034" y="869"/>
                    <a:pt x="18925" y="951"/>
                    <a:pt x="18813" y="1010"/>
                  </a:cubicBezTo>
                  <a:cubicBezTo>
                    <a:pt x="18734" y="1051"/>
                    <a:pt x="18656" y="1073"/>
                    <a:pt x="18579" y="1073"/>
                  </a:cubicBezTo>
                  <a:cubicBezTo>
                    <a:pt x="18486" y="1073"/>
                    <a:pt x="18395" y="1041"/>
                    <a:pt x="18306" y="969"/>
                  </a:cubicBezTo>
                  <a:cubicBezTo>
                    <a:pt x="18220" y="904"/>
                    <a:pt x="18126" y="849"/>
                    <a:pt x="18031" y="802"/>
                  </a:cubicBezTo>
                  <a:cubicBezTo>
                    <a:pt x="17908" y="741"/>
                    <a:pt x="17782" y="710"/>
                    <a:pt x="17654" y="710"/>
                  </a:cubicBezTo>
                  <a:cubicBezTo>
                    <a:pt x="17549" y="710"/>
                    <a:pt x="17443" y="731"/>
                    <a:pt x="17338" y="775"/>
                  </a:cubicBezTo>
                  <a:cubicBezTo>
                    <a:pt x="17211" y="828"/>
                    <a:pt x="17088" y="908"/>
                    <a:pt x="16972" y="988"/>
                  </a:cubicBezTo>
                  <a:cubicBezTo>
                    <a:pt x="16853" y="1072"/>
                    <a:pt x="16745" y="1176"/>
                    <a:pt x="16628" y="1264"/>
                  </a:cubicBezTo>
                  <a:cubicBezTo>
                    <a:pt x="16486" y="1370"/>
                    <a:pt x="16335" y="1422"/>
                    <a:pt x="16175" y="1422"/>
                  </a:cubicBezTo>
                  <a:cubicBezTo>
                    <a:pt x="16097" y="1422"/>
                    <a:pt x="16016" y="1410"/>
                    <a:pt x="15934" y="1385"/>
                  </a:cubicBezTo>
                  <a:cubicBezTo>
                    <a:pt x="15832" y="1354"/>
                    <a:pt x="15728" y="1319"/>
                    <a:pt x="15625" y="1289"/>
                  </a:cubicBezTo>
                  <a:cubicBezTo>
                    <a:pt x="15523" y="1259"/>
                    <a:pt x="15420" y="1245"/>
                    <a:pt x="15317" y="1245"/>
                  </a:cubicBezTo>
                  <a:cubicBezTo>
                    <a:pt x="15229" y="1245"/>
                    <a:pt x="15141" y="1255"/>
                    <a:pt x="15053" y="1274"/>
                  </a:cubicBezTo>
                  <a:cubicBezTo>
                    <a:pt x="14848" y="1319"/>
                    <a:pt x="14707" y="1438"/>
                    <a:pt x="14643" y="1643"/>
                  </a:cubicBezTo>
                  <a:cubicBezTo>
                    <a:pt x="14609" y="1745"/>
                    <a:pt x="14582" y="1849"/>
                    <a:pt x="14537" y="1949"/>
                  </a:cubicBezTo>
                  <a:cubicBezTo>
                    <a:pt x="14396" y="2279"/>
                    <a:pt x="14167" y="2439"/>
                    <a:pt x="13836" y="2439"/>
                  </a:cubicBezTo>
                  <a:cubicBezTo>
                    <a:pt x="13797" y="2439"/>
                    <a:pt x="13758" y="2437"/>
                    <a:pt x="13717" y="2432"/>
                  </a:cubicBezTo>
                  <a:cubicBezTo>
                    <a:pt x="13676" y="2428"/>
                    <a:pt x="13637" y="2424"/>
                    <a:pt x="13600" y="2422"/>
                  </a:cubicBezTo>
                  <a:cubicBezTo>
                    <a:pt x="13563" y="2419"/>
                    <a:pt x="13527" y="2417"/>
                    <a:pt x="13493" y="2417"/>
                  </a:cubicBezTo>
                  <a:cubicBezTo>
                    <a:pt x="13098" y="2417"/>
                    <a:pt x="12855" y="2621"/>
                    <a:pt x="12753" y="3028"/>
                  </a:cubicBezTo>
                  <a:cubicBezTo>
                    <a:pt x="12732" y="3105"/>
                    <a:pt x="12724" y="3187"/>
                    <a:pt x="12704" y="3261"/>
                  </a:cubicBezTo>
                  <a:cubicBezTo>
                    <a:pt x="12673" y="3371"/>
                    <a:pt x="12642" y="3478"/>
                    <a:pt x="12604" y="3586"/>
                  </a:cubicBezTo>
                  <a:cubicBezTo>
                    <a:pt x="12559" y="3717"/>
                    <a:pt x="12456" y="3781"/>
                    <a:pt x="12323" y="3801"/>
                  </a:cubicBezTo>
                  <a:cubicBezTo>
                    <a:pt x="12294" y="3806"/>
                    <a:pt x="12265" y="3808"/>
                    <a:pt x="12236" y="3808"/>
                  </a:cubicBezTo>
                  <a:cubicBezTo>
                    <a:pt x="12115" y="3808"/>
                    <a:pt x="12002" y="3768"/>
                    <a:pt x="11898" y="3709"/>
                  </a:cubicBezTo>
                  <a:cubicBezTo>
                    <a:pt x="11697" y="3596"/>
                    <a:pt x="11482" y="3529"/>
                    <a:pt x="11257" y="3502"/>
                  </a:cubicBezTo>
                  <a:cubicBezTo>
                    <a:pt x="11137" y="3486"/>
                    <a:pt x="11045" y="3433"/>
                    <a:pt x="10963" y="3345"/>
                  </a:cubicBezTo>
                  <a:cubicBezTo>
                    <a:pt x="10777" y="3146"/>
                    <a:pt x="10709" y="2909"/>
                    <a:pt x="10717" y="2643"/>
                  </a:cubicBezTo>
                  <a:cubicBezTo>
                    <a:pt x="10730" y="2295"/>
                    <a:pt x="10554" y="2076"/>
                    <a:pt x="10159" y="2021"/>
                  </a:cubicBezTo>
                  <a:cubicBezTo>
                    <a:pt x="9999" y="1999"/>
                    <a:pt x="9831" y="2005"/>
                    <a:pt x="9668" y="1992"/>
                  </a:cubicBezTo>
                  <a:cubicBezTo>
                    <a:pt x="9422" y="1972"/>
                    <a:pt x="9328" y="1892"/>
                    <a:pt x="9267" y="1661"/>
                  </a:cubicBezTo>
                  <a:cubicBezTo>
                    <a:pt x="9187" y="1366"/>
                    <a:pt x="8999" y="1207"/>
                    <a:pt x="8694" y="1192"/>
                  </a:cubicBezTo>
                  <a:cubicBezTo>
                    <a:pt x="8670" y="1191"/>
                    <a:pt x="8646" y="1190"/>
                    <a:pt x="8623" y="1190"/>
                  </a:cubicBezTo>
                  <a:cubicBezTo>
                    <a:pt x="8312" y="1190"/>
                    <a:pt x="8044" y="1306"/>
                    <a:pt x="7837" y="1561"/>
                  </a:cubicBezTo>
                  <a:cubicBezTo>
                    <a:pt x="7765" y="1647"/>
                    <a:pt x="7697" y="1739"/>
                    <a:pt x="7616" y="1816"/>
                  </a:cubicBezTo>
                  <a:cubicBezTo>
                    <a:pt x="7572" y="1859"/>
                    <a:pt x="7534" y="1880"/>
                    <a:pt x="7496" y="1880"/>
                  </a:cubicBezTo>
                  <a:cubicBezTo>
                    <a:pt x="7455" y="1880"/>
                    <a:pt x="7413" y="1855"/>
                    <a:pt x="7364" y="1808"/>
                  </a:cubicBezTo>
                  <a:cubicBezTo>
                    <a:pt x="7335" y="1780"/>
                    <a:pt x="7311" y="1749"/>
                    <a:pt x="7282" y="1722"/>
                  </a:cubicBezTo>
                  <a:cubicBezTo>
                    <a:pt x="7178" y="1625"/>
                    <a:pt x="7043" y="1575"/>
                    <a:pt x="6909" y="1575"/>
                  </a:cubicBezTo>
                  <a:cubicBezTo>
                    <a:pt x="6776" y="1575"/>
                    <a:pt x="6644" y="1624"/>
                    <a:pt x="6544" y="1724"/>
                  </a:cubicBezTo>
                  <a:cubicBezTo>
                    <a:pt x="6464" y="1804"/>
                    <a:pt x="6404" y="1902"/>
                    <a:pt x="6349" y="2001"/>
                  </a:cubicBezTo>
                  <a:cubicBezTo>
                    <a:pt x="6292" y="2103"/>
                    <a:pt x="6251" y="2217"/>
                    <a:pt x="6206" y="2328"/>
                  </a:cubicBezTo>
                  <a:cubicBezTo>
                    <a:pt x="6145" y="2475"/>
                    <a:pt x="6050" y="2567"/>
                    <a:pt x="5877" y="2575"/>
                  </a:cubicBezTo>
                  <a:cubicBezTo>
                    <a:pt x="5600" y="2592"/>
                    <a:pt x="5426" y="2760"/>
                    <a:pt x="5289" y="2985"/>
                  </a:cubicBezTo>
                  <a:cubicBezTo>
                    <a:pt x="5228" y="3085"/>
                    <a:pt x="5152" y="3177"/>
                    <a:pt x="5075" y="3267"/>
                  </a:cubicBezTo>
                  <a:cubicBezTo>
                    <a:pt x="4976" y="3382"/>
                    <a:pt x="4870" y="3494"/>
                    <a:pt x="4768" y="3605"/>
                  </a:cubicBezTo>
                  <a:cubicBezTo>
                    <a:pt x="4727" y="3648"/>
                    <a:pt x="4684" y="3688"/>
                    <a:pt x="4622" y="3748"/>
                  </a:cubicBezTo>
                  <a:cubicBezTo>
                    <a:pt x="4549" y="3645"/>
                    <a:pt x="4487" y="3560"/>
                    <a:pt x="4424" y="3476"/>
                  </a:cubicBezTo>
                  <a:cubicBezTo>
                    <a:pt x="4308" y="3320"/>
                    <a:pt x="4162" y="3235"/>
                    <a:pt x="3999" y="3235"/>
                  </a:cubicBezTo>
                  <a:cubicBezTo>
                    <a:pt x="3924" y="3235"/>
                    <a:pt x="3845" y="3253"/>
                    <a:pt x="3763" y="3292"/>
                  </a:cubicBezTo>
                  <a:cubicBezTo>
                    <a:pt x="3647" y="3349"/>
                    <a:pt x="3530" y="3437"/>
                    <a:pt x="3446" y="3537"/>
                  </a:cubicBezTo>
                  <a:cubicBezTo>
                    <a:pt x="3268" y="3752"/>
                    <a:pt x="3278" y="4008"/>
                    <a:pt x="3329" y="4265"/>
                  </a:cubicBezTo>
                  <a:cubicBezTo>
                    <a:pt x="3372" y="4495"/>
                    <a:pt x="3331" y="4558"/>
                    <a:pt x="3110" y="4634"/>
                  </a:cubicBezTo>
                  <a:cubicBezTo>
                    <a:pt x="3084" y="4644"/>
                    <a:pt x="3057" y="4652"/>
                    <a:pt x="3029" y="4660"/>
                  </a:cubicBezTo>
                  <a:cubicBezTo>
                    <a:pt x="2875" y="4701"/>
                    <a:pt x="2773" y="4795"/>
                    <a:pt x="2701" y="4936"/>
                  </a:cubicBezTo>
                  <a:cubicBezTo>
                    <a:pt x="2626" y="5084"/>
                    <a:pt x="2617" y="5241"/>
                    <a:pt x="2638" y="5401"/>
                  </a:cubicBezTo>
                  <a:cubicBezTo>
                    <a:pt x="2654" y="5520"/>
                    <a:pt x="2681" y="5636"/>
                    <a:pt x="2691" y="5755"/>
                  </a:cubicBezTo>
                  <a:cubicBezTo>
                    <a:pt x="2716" y="5980"/>
                    <a:pt x="2587" y="6154"/>
                    <a:pt x="2370" y="6209"/>
                  </a:cubicBezTo>
                  <a:cubicBezTo>
                    <a:pt x="2292" y="6230"/>
                    <a:pt x="2214" y="6240"/>
                    <a:pt x="2137" y="6258"/>
                  </a:cubicBezTo>
                  <a:cubicBezTo>
                    <a:pt x="1867" y="6328"/>
                    <a:pt x="1674" y="6485"/>
                    <a:pt x="1580" y="6755"/>
                  </a:cubicBezTo>
                  <a:cubicBezTo>
                    <a:pt x="1509" y="6960"/>
                    <a:pt x="1498" y="7164"/>
                    <a:pt x="1535" y="7373"/>
                  </a:cubicBezTo>
                  <a:cubicBezTo>
                    <a:pt x="1556" y="7473"/>
                    <a:pt x="1582" y="7574"/>
                    <a:pt x="1592" y="7676"/>
                  </a:cubicBezTo>
                  <a:cubicBezTo>
                    <a:pt x="1607" y="7823"/>
                    <a:pt x="1551" y="7911"/>
                    <a:pt x="1412" y="7969"/>
                  </a:cubicBezTo>
                  <a:cubicBezTo>
                    <a:pt x="1361" y="7993"/>
                    <a:pt x="1306" y="8005"/>
                    <a:pt x="1249" y="8016"/>
                  </a:cubicBezTo>
                  <a:cubicBezTo>
                    <a:pt x="690" y="8140"/>
                    <a:pt x="436" y="8664"/>
                    <a:pt x="696" y="9180"/>
                  </a:cubicBezTo>
                  <a:cubicBezTo>
                    <a:pt x="766" y="9315"/>
                    <a:pt x="854" y="9442"/>
                    <a:pt x="942" y="9564"/>
                  </a:cubicBezTo>
                  <a:cubicBezTo>
                    <a:pt x="1079" y="9748"/>
                    <a:pt x="1075" y="9931"/>
                    <a:pt x="952" y="10117"/>
                  </a:cubicBezTo>
                  <a:cubicBezTo>
                    <a:pt x="911" y="10178"/>
                    <a:pt x="874" y="10240"/>
                    <a:pt x="835" y="10305"/>
                  </a:cubicBezTo>
                  <a:cubicBezTo>
                    <a:pt x="625" y="10647"/>
                    <a:pt x="737" y="11062"/>
                    <a:pt x="1093" y="11248"/>
                  </a:cubicBezTo>
                  <a:cubicBezTo>
                    <a:pt x="1183" y="11297"/>
                    <a:pt x="1279" y="11332"/>
                    <a:pt x="1369" y="11381"/>
                  </a:cubicBezTo>
                  <a:cubicBezTo>
                    <a:pt x="1494" y="11447"/>
                    <a:pt x="1513" y="11492"/>
                    <a:pt x="1472" y="11629"/>
                  </a:cubicBezTo>
                  <a:cubicBezTo>
                    <a:pt x="1439" y="11737"/>
                    <a:pt x="1400" y="11844"/>
                    <a:pt x="1367" y="11954"/>
                  </a:cubicBezTo>
                  <a:cubicBezTo>
                    <a:pt x="1308" y="12142"/>
                    <a:pt x="1339" y="12322"/>
                    <a:pt x="1472" y="12463"/>
                  </a:cubicBezTo>
                  <a:cubicBezTo>
                    <a:pt x="1566" y="12562"/>
                    <a:pt x="1695" y="12631"/>
                    <a:pt x="1809" y="12713"/>
                  </a:cubicBezTo>
                  <a:cubicBezTo>
                    <a:pt x="1856" y="12746"/>
                    <a:pt x="1903" y="12781"/>
                    <a:pt x="1948" y="12811"/>
                  </a:cubicBezTo>
                  <a:cubicBezTo>
                    <a:pt x="1909" y="12899"/>
                    <a:pt x="1857" y="12927"/>
                    <a:pt x="1800" y="12927"/>
                  </a:cubicBezTo>
                  <a:cubicBezTo>
                    <a:pt x="1771" y="12927"/>
                    <a:pt x="1740" y="12920"/>
                    <a:pt x="1709" y="12909"/>
                  </a:cubicBezTo>
                  <a:cubicBezTo>
                    <a:pt x="1660" y="12894"/>
                    <a:pt x="1612" y="12886"/>
                    <a:pt x="1565" y="12886"/>
                  </a:cubicBezTo>
                  <a:cubicBezTo>
                    <a:pt x="1295" y="12886"/>
                    <a:pt x="1089" y="13136"/>
                    <a:pt x="1091" y="13398"/>
                  </a:cubicBezTo>
                  <a:cubicBezTo>
                    <a:pt x="1093" y="13527"/>
                    <a:pt x="1112" y="13656"/>
                    <a:pt x="1136" y="13785"/>
                  </a:cubicBezTo>
                  <a:cubicBezTo>
                    <a:pt x="1177" y="13994"/>
                    <a:pt x="1155" y="14031"/>
                    <a:pt x="948" y="14035"/>
                  </a:cubicBezTo>
                  <a:cubicBezTo>
                    <a:pt x="930" y="14036"/>
                    <a:pt x="912" y="14036"/>
                    <a:pt x="893" y="14036"/>
                  </a:cubicBezTo>
                  <a:cubicBezTo>
                    <a:pt x="861" y="14036"/>
                    <a:pt x="829" y="14035"/>
                    <a:pt x="797" y="14035"/>
                  </a:cubicBezTo>
                  <a:cubicBezTo>
                    <a:pt x="767" y="14035"/>
                    <a:pt x="739" y="14036"/>
                    <a:pt x="711" y="14039"/>
                  </a:cubicBezTo>
                  <a:cubicBezTo>
                    <a:pt x="610" y="14051"/>
                    <a:pt x="506" y="14059"/>
                    <a:pt x="410" y="14094"/>
                  </a:cubicBezTo>
                  <a:cubicBezTo>
                    <a:pt x="117" y="14198"/>
                    <a:pt x="1" y="14473"/>
                    <a:pt x="142" y="14751"/>
                  </a:cubicBezTo>
                  <a:cubicBezTo>
                    <a:pt x="193" y="14878"/>
                    <a:pt x="281" y="14984"/>
                    <a:pt x="375" y="15070"/>
                  </a:cubicBezTo>
                  <a:cubicBezTo>
                    <a:pt x="498" y="15176"/>
                    <a:pt x="641" y="15258"/>
                    <a:pt x="780" y="15348"/>
                  </a:cubicBezTo>
                  <a:cubicBezTo>
                    <a:pt x="938" y="15450"/>
                    <a:pt x="954" y="15491"/>
                    <a:pt x="893" y="15669"/>
                  </a:cubicBezTo>
                  <a:cubicBezTo>
                    <a:pt x="782" y="15997"/>
                    <a:pt x="899" y="16263"/>
                    <a:pt x="1216" y="16404"/>
                  </a:cubicBezTo>
                  <a:cubicBezTo>
                    <a:pt x="1294" y="16441"/>
                    <a:pt x="1376" y="16465"/>
                    <a:pt x="1455" y="16496"/>
                  </a:cubicBezTo>
                  <a:cubicBezTo>
                    <a:pt x="1564" y="16543"/>
                    <a:pt x="1590" y="16611"/>
                    <a:pt x="1521" y="16709"/>
                  </a:cubicBezTo>
                  <a:cubicBezTo>
                    <a:pt x="1459" y="16786"/>
                    <a:pt x="1380" y="16856"/>
                    <a:pt x="1306" y="16926"/>
                  </a:cubicBezTo>
                  <a:cubicBezTo>
                    <a:pt x="1212" y="17016"/>
                    <a:pt x="1101" y="17091"/>
                    <a:pt x="1018" y="17190"/>
                  </a:cubicBezTo>
                  <a:cubicBezTo>
                    <a:pt x="844" y="17392"/>
                    <a:pt x="848" y="17652"/>
                    <a:pt x="1011" y="17859"/>
                  </a:cubicBezTo>
                  <a:cubicBezTo>
                    <a:pt x="1042" y="17899"/>
                    <a:pt x="1083" y="17930"/>
                    <a:pt x="1114" y="17971"/>
                  </a:cubicBezTo>
                  <a:cubicBezTo>
                    <a:pt x="1216" y="18108"/>
                    <a:pt x="1326" y="18237"/>
                    <a:pt x="1410" y="18384"/>
                  </a:cubicBezTo>
                  <a:cubicBezTo>
                    <a:pt x="1496" y="18532"/>
                    <a:pt x="1478" y="18554"/>
                    <a:pt x="1361" y="18679"/>
                  </a:cubicBezTo>
                  <a:cubicBezTo>
                    <a:pt x="1224" y="18830"/>
                    <a:pt x="1077" y="18974"/>
                    <a:pt x="958" y="19137"/>
                  </a:cubicBezTo>
                  <a:cubicBezTo>
                    <a:pt x="686" y="19512"/>
                    <a:pt x="891" y="19862"/>
                    <a:pt x="1234" y="20005"/>
                  </a:cubicBezTo>
                  <a:cubicBezTo>
                    <a:pt x="1384" y="20066"/>
                    <a:pt x="1533" y="20115"/>
                    <a:pt x="1682" y="20166"/>
                  </a:cubicBezTo>
                  <a:cubicBezTo>
                    <a:pt x="2235" y="20353"/>
                    <a:pt x="2791" y="20533"/>
                    <a:pt x="3344" y="20721"/>
                  </a:cubicBezTo>
                  <a:cubicBezTo>
                    <a:pt x="3724" y="20852"/>
                    <a:pt x="4109" y="20977"/>
                    <a:pt x="4457" y="21183"/>
                  </a:cubicBezTo>
                  <a:cubicBezTo>
                    <a:pt x="4657" y="21302"/>
                    <a:pt x="4680" y="21345"/>
                    <a:pt x="4622" y="21568"/>
                  </a:cubicBezTo>
                  <a:cubicBezTo>
                    <a:pt x="4614" y="21594"/>
                    <a:pt x="4610" y="21623"/>
                    <a:pt x="4600" y="21650"/>
                  </a:cubicBezTo>
                  <a:cubicBezTo>
                    <a:pt x="4479" y="21987"/>
                    <a:pt x="4553" y="22288"/>
                    <a:pt x="4776" y="22554"/>
                  </a:cubicBezTo>
                  <a:cubicBezTo>
                    <a:pt x="4901" y="22707"/>
                    <a:pt x="5038" y="22857"/>
                    <a:pt x="5187" y="22982"/>
                  </a:cubicBezTo>
                  <a:cubicBezTo>
                    <a:pt x="5490" y="23229"/>
                    <a:pt x="5799" y="23468"/>
                    <a:pt x="6114" y="23704"/>
                  </a:cubicBezTo>
                  <a:cubicBezTo>
                    <a:pt x="6546" y="24023"/>
                    <a:pt x="6883" y="24410"/>
                    <a:pt x="7016" y="24942"/>
                  </a:cubicBezTo>
                  <a:cubicBezTo>
                    <a:pt x="7106" y="25300"/>
                    <a:pt x="7202" y="25654"/>
                    <a:pt x="7270" y="26018"/>
                  </a:cubicBezTo>
                  <a:cubicBezTo>
                    <a:pt x="7466" y="27053"/>
                    <a:pt x="7386" y="28084"/>
                    <a:pt x="7200" y="29111"/>
                  </a:cubicBezTo>
                  <a:cubicBezTo>
                    <a:pt x="7010" y="30175"/>
                    <a:pt x="6672" y="31202"/>
                    <a:pt x="6345" y="32227"/>
                  </a:cubicBezTo>
                  <a:cubicBezTo>
                    <a:pt x="6126" y="32910"/>
                    <a:pt x="5922" y="33592"/>
                    <a:pt x="5799" y="34298"/>
                  </a:cubicBezTo>
                  <a:cubicBezTo>
                    <a:pt x="5647" y="35147"/>
                    <a:pt x="5580" y="36006"/>
                    <a:pt x="5607" y="36871"/>
                  </a:cubicBezTo>
                  <a:cubicBezTo>
                    <a:pt x="5647" y="38101"/>
                    <a:pt x="5877" y="39294"/>
                    <a:pt x="6310" y="40444"/>
                  </a:cubicBezTo>
                  <a:cubicBezTo>
                    <a:pt x="6943" y="42113"/>
                    <a:pt x="8072" y="43328"/>
                    <a:pt x="9659" y="44134"/>
                  </a:cubicBezTo>
                  <a:cubicBezTo>
                    <a:pt x="9893" y="44255"/>
                    <a:pt x="10079" y="44431"/>
                    <a:pt x="10198" y="44677"/>
                  </a:cubicBezTo>
                  <a:cubicBezTo>
                    <a:pt x="10296" y="44873"/>
                    <a:pt x="10416" y="45061"/>
                    <a:pt x="10552" y="45233"/>
                  </a:cubicBezTo>
                  <a:cubicBezTo>
                    <a:pt x="10744" y="45477"/>
                    <a:pt x="11014" y="45599"/>
                    <a:pt x="11321" y="45612"/>
                  </a:cubicBezTo>
                  <a:cubicBezTo>
                    <a:pt x="11363" y="45614"/>
                    <a:pt x="11406" y="45615"/>
                    <a:pt x="11449" y="45615"/>
                  </a:cubicBezTo>
                  <a:cubicBezTo>
                    <a:pt x="11553" y="45615"/>
                    <a:pt x="11659" y="45607"/>
                    <a:pt x="11761" y="45587"/>
                  </a:cubicBezTo>
                  <a:cubicBezTo>
                    <a:pt x="11905" y="45560"/>
                    <a:pt x="12047" y="45547"/>
                    <a:pt x="12187" y="45547"/>
                  </a:cubicBezTo>
                  <a:cubicBezTo>
                    <a:pt x="12519" y="45547"/>
                    <a:pt x="12841" y="45619"/>
                    <a:pt x="13160" y="45742"/>
                  </a:cubicBezTo>
                  <a:cubicBezTo>
                    <a:pt x="13348" y="45816"/>
                    <a:pt x="13545" y="45882"/>
                    <a:pt x="13743" y="45929"/>
                  </a:cubicBezTo>
                  <a:cubicBezTo>
                    <a:pt x="13852" y="45956"/>
                    <a:pt x="13959" y="45970"/>
                    <a:pt x="14063" y="45970"/>
                  </a:cubicBezTo>
                  <a:cubicBezTo>
                    <a:pt x="14327" y="45970"/>
                    <a:pt x="14574" y="45882"/>
                    <a:pt x="14801" y="45702"/>
                  </a:cubicBezTo>
                  <a:cubicBezTo>
                    <a:pt x="15008" y="45538"/>
                    <a:pt x="15188" y="45352"/>
                    <a:pt x="15329" y="45129"/>
                  </a:cubicBezTo>
                  <a:cubicBezTo>
                    <a:pt x="15492" y="44869"/>
                    <a:pt x="15724" y="44681"/>
                    <a:pt x="16020" y="44615"/>
                  </a:cubicBezTo>
                  <a:cubicBezTo>
                    <a:pt x="16931" y="44411"/>
                    <a:pt x="17784" y="44067"/>
                    <a:pt x="18584" y="43584"/>
                  </a:cubicBezTo>
                  <a:cubicBezTo>
                    <a:pt x="19312" y="43144"/>
                    <a:pt x="19965" y="42614"/>
                    <a:pt x="20540" y="41988"/>
                  </a:cubicBezTo>
                  <a:cubicBezTo>
                    <a:pt x="21405" y="41047"/>
                    <a:pt x="22070" y="39981"/>
                    <a:pt x="22541" y="38795"/>
                  </a:cubicBezTo>
                  <a:cubicBezTo>
                    <a:pt x="22962" y="37729"/>
                    <a:pt x="23201" y="36626"/>
                    <a:pt x="23169" y="35472"/>
                  </a:cubicBezTo>
                  <a:cubicBezTo>
                    <a:pt x="23150" y="34881"/>
                    <a:pt x="23109" y="34293"/>
                    <a:pt x="23093" y="33704"/>
                  </a:cubicBezTo>
                  <a:cubicBezTo>
                    <a:pt x="23079" y="33275"/>
                    <a:pt x="23056" y="32841"/>
                    <a:pt x="23095" y="32413"/>
                  </a:cubicBezTo>
                  <a:cubicBezTo>
                    <a:pt x="23140" y="31881"/>
                    <a:pt x="23249" y="31351"/>
                    <a:pt x="23320" y="30820"/>
                  </a:cubicBezTo>
                  <a:cubicBezTo>
                    <a:pt x="23386" y="30333"/>
                    <a:pt x="23539" y="29874"/>
                    <a:pt x="23742" y="29426"/>
                  </a:cubicBezTo>
                  <a:cubicBezTo>
                    <a:pt x="24087" y="28667"/>
                    <a:pt x="24550" y="27982"/>
                    <a:pt x="25073" y="27337"/>
                  </a:cubicBezTo>
                  <a:cubicBezTo>
                    <a:pt x="25141" y="27255"/>
                    <a:pt x="25184" y="27153"/>
                    <a:pt x="25243" y="27065"/>
                  </a:cubicBezTo>
                  <a:cubicBezTo>
                    <a:pt x="25292" y="26990"/>
                    <a:pt x="25337" y="26910"/>
                    <a:pt x="25399" y="26846"/>
                  </a:cubicBezTo>
                  <a:cubicBezTo>
                    <a:pt x="25460" y="26779"/>
                    <a:pt x="25507" y="26748"/>
                    <a:pt x="25560" y="26748"/>
                  </a:cubicBezTo>
                  <a:cubicBezTo>
                    <a:pt x="25603" y="26748"/>
                    <a:pt x="25650" y="26768"/>
                    <a:pt x="25712" y="26805"/>
                  </a:cubicBezTo>
                  <a:cubicBezTo>
                    <a:pt x="25804" y="26861"/>
                    <a:pt x="25890" y="26926"/>
                    <a:pt x="25984" y="26977"/>
                  </a:cubicBezTo>
                  <a:cubicBezTo>
                    <a:pt x="26082" y="27028"/>
                    <a:pt x="26184" y="27065"/>
                    <a:pt x="26287" y="27065"/>
                  </a:cubicBezTo>
                  <a:cubicBezTo>
                    <a:pt x="26354" y="27065"/>
                    <a:pt x="26422" y="27049"/>
                    <a:pt x="26489" y="27012"/>
                  </a:cubicBezTo>
                  <a:cubicBezTo>
                    <a:pt x="26718" y="26885"/>
                    <a:pt x="26872" y="26697"/>
                    <a:pt x="26880" y="26417"/>
                  </a:cubicBezTo>
                  <a:cubicBezTo>
                    <a:pt x="26882" y="26314"/>
                    <a:pt x="26880" y="26212"/>
                    <a:pt x="26890" y="26110"/>
                  </a:cubicBezTo>
                  <a:cubicBezTo>
                    <a:pt x="26922" y="25753"/>
                    <a:pt x="27190" y="25510"/>
                    <a:pt x="27531" y="25510"/>
                  </a:cubicBezTo>
                  <a:cubicBezTo>
                    <a:pt x="27561" y="25510"/>
                    <a:pt x="27593" y="25512"/>
                    <a:pt x="27625" y="25516"/>
                  </a:cubicBezTo>
                  <a:cubicBezTo>
                    <a:pt x="27673" y="25524"/>
                    <a:pt x="27718" y="25539"/>
                    <a:pt x="27765" y="25539"/>
                  </a:cubicBezTo>
                  <a:cubicBezTo>
                    <a:pt x="27768" y="25539"/>
                    <a:pt x="27771" y="25539"/>
                    <a:pt x="27774" y="25539"/>
                  </a:cubicBezTo>
                  <a:cubicBezTo>
                    <a:pt x="27783" y="25539"/>
                    <a:pt x="27792" y="25539"/>
                    <a:pt x="27800" y="25539"/>
                  </a:cubicBezTo>
                  <a:cubicBezTo>
                    <a:pt x="27843" y="25539"/>
                    <a:pt x="27885" y="25540"/>
                    <a:pt x="27928" y="25540"/>
                  </a:cubicBezTo>
                  <a:cubicBezTo>
                    <a:pt x="27997" y="25540"/>
                    <a:pt x="28065" y="25536"/>
                    <a:pt x="28128" y="25516"/>
                  </a:cubicBezTo>
                  <a:cubicBezTo>
                    <a:pt x="28447" y="25418"/>
                    <a:pt x="28603" y="25130"/>
                    <a:pt x="28535" y="24792"/>
                  </a:cubicBezTo>
                  <a:cubicBezTo>
                    <a:pt x="28509" y="24669"/>
                    <a:pt x="28466" y="24553"/>
                    <a:pt x="28449" y="24430"/>
                  </a:cubicBezTo>
                  <a:cubicBezTo>
                    <a:pt x="28425" y="24228"/>
                    <a:pt x="28527" y="24107"/>
                    <a:pt x="28730" y="24078"/>
                  </a:cubicBezTo>
                  <a:cubicBezTo>
                    <a:pt x="28852" y="24062"/>
                    <a:pt x="28977" y="24052"/>
                    <a:pt x="29100" y="24025"/>
                  </a:cubicBezTo>
                  <a:cubicBezTo>
                    <a:pt x="29603" y="23923"/>
                    <a:pt x="29820" y="23468"/>
                    <a:pt x="29589" y="23012"/>
                  </a:cubicBezTo>
                  <a:cubicBezTo>
                    <a:pt x="29550" y="22937"/>
                    <a:pt x="29507" y="22861"/>
                    <a:pt x="29470" y="22785"/>
                  </a:cubicBezTo>
                  <a:cubicBezTo>
                    <a:pt x="29374" y="22583"/>
                    <a:pt x="29411" y="22488"/>
                    <a:pt x="29609" y="22390"/>
                  </a:cubicBezTo>
                  <a:cubicBezTo>
                    <a:pt x="29703" y="22345"/>
                    <a:pt x="29800" y="22288"/>
                    <a:pt x="29877" y="22216"/>
                  </a:cubicBezTo>
                  <a:cubicBezTo>
                    <a:pt x="30023" y="22090"/>
                    <a:pt x="30045" y="21907"/>
                    <a:pt x="29953" y="21740"/>
                  </a:cubicBezTo>
                  <a:cubicBezTo>
                    <a:pt x="29920" y="21680"/>
                    <a:pt x="29877" y="21627"/>
                    <a:pt x="29841" y="21570"/>
                  </a:cubicBezTo>
                  <a:cubicBezTo>
                    <a:pt x="29718" y="21384"/>
                    <a:pt x="29736" y="21269"/>
                    <a:pt x="29910" y="21130"/>
                  </a:cubicBezTo>
                  <a:cubicBezTo>
                    <a:pt x="29990" y="21067"/>
                    <a:pt x="30076" y="21007"/>
                    <a:pt x="30143" y="20934"/>
                  </a:cubicBezTo>
                  <a:cubicBezTo>
                    <a:pt x="30356" y="20696"/>
                    <a:pt x="30346" y="20492"/>
                    <a:pt x="30123" y="20263"/>
                  </a:cubicBezTo>
                  <a:cubicBezTo>
                    <a:pt x="30094" y="20236"/>
                    <a:pt x="30066" y="20207"/>
                    <a:pt x="30041" y="20177"/>
                  </a:cubicBezTo>
                  <a:cubicBezTo>
                    <a:pt x="29957" y="20078"/>
                    <a:pt x="29937" y="19970"/>
                    <a:pt x="29978" y="19843"/>
                  </a:cubicBezTo>
                  <a:cubicBezTo>
                    <a:pt x="30045" y="19636"/>
                    <a:pt x="30217" y="19485"/>
                    <a:pt x="30438" y="19473"/>
                  </a:cubicBezTo>
                  <a:cubicBezTo>
                    <a:pt x="30461" y="19471"/>
                    <a:pt x="30484" y="19471"/>
                    <a:pt x="30507" y="19471"/>
                  </a:cubicBezTo>
                  <a:cubicBezTo>
                    <a:pt x="30607" y="19471"/>
                    <a:pt x="30709" y="19483"/>
                    <a:pt x="30810" y="19493"/>
                  </a:cubicBezTo>
                  <a:cubicBezTo>
                    <a:pt x="30884" y="19501"/>
                    <a:pt x="30958" y="19507"/>
                    <a:pt x="31031" y="19507"/>
                  </a:cubicBezTo>
                  <a:cubicBezTo>
                    <a:pt x="31132" y="19507"/>
                    <a:pt x="31232" y="19495"/>
                    <a:pt x="31332" y="19458"/>
                  </a:cubicBezTo>
                  <a:cubicBezTo>
                    <a:pt x="31543" y="19379"/>
                    <a:pt x="31627" y="19213"/>
                    <a:pt x="31565" y="18994"/>
                  </a:cubicBezTo>
                  <a:cubicBezTo>
                    <a:pt x="31547" y="18929"/>
                    <a:pt x="31522" y="18867"/>
                    <a:pt x="31504" y="18800"/>
                  </a:cubicBezTo>
                  <a:cubicBezTo>
                    <a:pt x="31455" y="18603"/>
                    <a:pt x="31526" y="18478"/>
                    <a:pt x="31727" y="18431"/>
                  </a:cubicBezTo>
                  <a:cubicBezTo>
                    <a:pt x="31841" y="18407"/>
                    <a:pt x="31962" y="18399"/>
                    <a:pt x="32079" y="18384"/>
                  </a:cubicBezTo>
                  <a:cubicBezTo>
                    <a:pt x="32240" y="18364"/>
                    <a:pt x="32388" y="18313"/>
                    <a:pt x="32519" y="18215"/>
                  </a:cubicBezTo>
                  <a:cubicBezTo>
                    <a:pt x="32766" y="18028"/>
                    <a:pt x="32838" y="17742"/>
                    <a:pt x="32705" y="17460"/>
                  </a:cubicBezTo>
                  <a:cubicBezTo>
                    <a:pt x="32674" y="17398"/>
                    <a:pt x="32641" y="17341"/>
                    <a:pt x="32621" y="17273"/>
                  </a:cubicBezTo>
                  <a:cubicBezTo>
                    <a:pt x="32572" y="17126"/>
                    <a:pt x="32607" y="17026"/>
                    <a:pt x="32729" y="16932"/>
                  </a:cubicBezTo>
                  <a:cubicBezTo>
                    <a:pt x="32801" y="16874"/>
                    <a:pt x="32879" y="16829"/>
                    <a:pt x="32950" y="16772"/>
                  </a:cubicBezTo>
                  <a:cubicBezTo>
                    <a:pt x="33317" y="16492"/>
                    <a:pt x="33325" y="16093"/>
                    <a:pt x="32971" y="15796"/>
                  </a:cubicBezTo>
                  <a:cubicBezTo>
                    <a:pt x="32889" y="15727"/>
                    <a:pt x="32803" y="15661"/>
                    <a:pt x="32723" y="15588"/>
                  </a:cubicBezTo>
                  <a:cubicBezTo>
                    <a:pt x="32609" y="15481"/>
                    <a:pt x="32580" y="15346"/>
                    <a:pt x="32637" y="15199"/>
                  </a:cubicBezTo>
                  <a:cubicBezTo>
                    <a:pt x="32672" y="15109"/>
                    <a:pt x="32721" y="15025"/>
                    <a:pt x="32766" y="14943"/>
                  </a:cubicBezTo>
                  <a:cubicBezTo>
                    <a:pt x="32821" y="14843"/>
                    <a:pt x="32887" y="14749"/>
                    <a:pt x="32934" y="14646"/>
                  </a:cubicBezTo>
                  <a:cubicBezTo>
                    <a:pt x="33089" y="14274"/>
                    <a:pt x="32969" y="13937"/>
                    <a:pt x="32613" y="13742"/>
                  </a:cubicBezTo>
                  <a:cubicBezTo>
                    <a:pt x="32588" y="13726"/>
                    <a:pt x="32562" y="13716"/>
                    <a:pt x="32539" y="13701"/>
                  </a:cubicBezTo>
                  <a:cubicBezTo>
                    <a:pt x="32455" y="13642"/>
                    <a:pt x="32418" y="13564"/>
                    <a:pt x="32455" y="13466"/>
                  </a:cubicBezTo>
                  <a:cubicBezTo>
                    <a:pt x="32480" y="13396"/>
                    <a:pt x="32517" y="13333"/>
                    <a:pt x="32551" y="13267"/>
                  </a:cubicBezTo>
                  <a:cubicBezTo>
                    <a:pt x="32603" y="13173"/>
                    <a:pt x="32662" y="13081"/>
                    <a:pt x="32703" y="12981"/>
                  </a:cubicBezTo>
                  <a:cubicBezTo>
                    <a:pt x="32832" y="12668"/>
                    <a:pt x="32772" y="12445"/>
                    <a:pt x="32510" y="12224"/>
                  </a:cubicBezTo>
                  <a:lnTo>
                    <a:pt x="32418" y="12148"/>
                  </a:lnTo>
                  <a:cubicBezTo>
                    <a:pt x="32224" y="11977"/>
                    <a:pt x="32191" y="11825"/>
                    <a:pt x="32294" y="11588"/>
                  </a:cubicBezTo>
                  <a:cubicBezTo>
                    <a:pt x="32343" y="11473"/>
                    <a:pt x="32402" y="11363"/>
                    <a:pt x="32439" y="11242"/>
                  </a:cubicBezTo>
                  <a:cubicBezTo>
                    <a:pt x="32547" y="10892"/>
                    <a:pt x="32394" y="10561"/>
                    <a:pt x="32054" y="10422"/>
                  </a:cubicBezTo>
                  <a:cubicBezTo>
                    <a:pt x="31911" y="10362"/>
                    <a:pt x="31821" y="10274"/>
                    <a:pt x="31751" y="10141"/>
                  </a:cubicBezTo>
                  <a:cubicBezTo>
                    <a:pt x="31611" y="9869"/>
                    <a:pt x="31454" y="9736"/>
                    <a:pt x="31262" y="9736"/>
                  </a:cubicBezTo>
                  <a:cubicBezTo>
                    <a:pt x="31132" y="9736"/>
                    <a:pt x="30987" y="9798"/>
                    <a:pt x="30821" y="9918"/>
                  </a:cubicBezTo>
                  <a:cubicBezTo>
                    <a:pt x="30731" y="9983"/>
                    <a:pt x="30656" y="10016"/>
                    <a:pt x="30590" y="10016"/>
                  </a:cubicBezTo>
                  <a:cubicBezTo>
                    <a:pt x="30494" y="10016"/>
                    <a:pt x="30416" y="9949"/>
                    <a:pt x="30338" y="9814"/>
                  </a:cubicBezTo>
                  <a:cubicBezTo>
                    <a:pt x="30270" y="9701"/>
                    <a:pt x="30207" y="9585"/>
                    <a:pt x="30123" y="9489"/>
                  </a:cubicBezTo>
                  <a:cubicBezTo>
                    <a:pt x="30008" y="9356"/>
                    <a:pt x="29866" y="9289"/>
                    <a:pt x="29719" y="9289"/>
                  </a:cubicBezTo>
                  <a:cubicBezTo>
                    <a:pt x="29605" y="9289"/>
                    <a:pt x="29488" y="9330"/>
                    <a:pt x="29378" y="9411"/>
                  </a:cubicBezTo>
                  <a:cubicBezTo>
                    <a:pt x="29307" y="9466"/>
                    <a:pt x="29235" y="9528"/>
                    <a:pt x="29180" y="9595"/>
                  </a:cubicBezTo>
                  <a:cubicBezTo>
                    <a:pt x="29114" y="9674"/>
                    <a:pt x="29035" y="9712"/>
                    <a:pt x="28950" y="9712"/>
                  </a:cubicBezTo>
                  <a:cubicBezTo>
                    <a:pt x="28916" y="9712"/>
                    <a:pt x="28880" y="9706"/>
                    <a:pt x="28844" y="9693"/>
                  </a:cubicBezTo>
                  <a:cubicBezTo>
                    <a:pt x="28711" y="9646"/>
                    <a:pt x="28599" y="9554"/>
                    <a:pt x="28601" y="9397"/>
                  </a:cubicBezTo>
                  <a:cubicBezTo>
                    <a:pt x="28603" y="9186"/>
                    <a:pt x="28547" y="8996"/>
                    <a:pt x="28470" y="8803"/>
                  </a:cubicBezTo>
                  <a:cubicBezTo>
                    <a:pt x="28419" y="8678"/>
                    <a:pt x="28429" y="8556"/>
                    <a:pt x="28494" y="8427"/>
                  </a:cubicBezTo>
                  <a:cubicBezTo>
                    <a:pt x="28580" y="8251"/>
                    <a:pt x="28662" y="8067"/>
                    <a:pt x="28711" y="7874"/>
                  </a:cubicBezTo>
                  <a:cubicBezTo>
                    <a:pt x="28815" y="7463"/>
                    <a:pt x="28638" y="7011"/>
                    <a:pt x="28286" y="6837"/>
                  </a:cubicBezTo>
                  <a:cubicBezTo>
                    <a:pt x="28142" y="6766"/>
                    <a:pt x="27975" y="6741"/>
                    <a:pt x="27813" y="6725"/>
                  </a:cubicBezTo>
                  <a:cubicBezTo>
                    <a:pt x="27441" y="6686"/>
                    <a:pt x="27363" y="6628"/>
                    <a:pt x="27261" y="6264"/>
                  </a:cubicBezTo>
                  <a:cubicBezTo>
                    <a:pt x="27236" y="6176"/>
                    <a:pt x="27211" y="6086"/>
                    <a:pt x="27169" y="6009"/>
                  </a:cubicBezTo>
                  <a:cubicBezTo>
                    <a:pt x="27038" y="5773"/>
                    <a:pt x="26853" y="5610"/>
                    <a:pt x="26565" y="5603"/>
                  </a:cubicBezTo>
                  <a:cubicBezTo>
                    <a:pt x="26558" y="5603"/>
                    <a:pt x="26552" y="5603"/>
                    <a:pt x="26546" y="5603"/>
                  </a:cubicBezTo>
                  <a:cubicBezTo>
                    <a:pt x="26246" y="5603"/>
                    <a:pt x="26008" y="5698"/>
                    <a:pt x="25886" y="6000"/>
                  </a:cubicBezTo>
                  <a:cubicBezTo>
                    <a:pt x="25841" y="6107"/>
                    <a:pt x="25757" y="6187"/>
                    <a:pt x="25646" y="6234"/>
                  </a:cubicBezTo>
                  <a:cubicBezTo>
                    <a:pt x="25592" y="6256"/>
                    <a:pt x="25537" y="6271"/>
                    <a:pt x="25483" y="6271"/>
                  </a:cubicBezTo>
                  <a:cubicBezTo>
                    <a:pt x="25424" y="6271"/>
                    <a:pt x="25365" y="6253"/>
                    <a:pt x="25309" y="6207"/>
                  </a:cubicBezTo>
                  <a:cubicBezTo>
                    <a:pt x="25211" y="6125"/>
                    <a:pt x="25194" y="6021"/>
                    <a:pt x="25217" y="5900"/>
                  </a:cubicBezTo>
                  <a:cubicBezTo>
                    <a:pt x="25245" y="5763"/>
                    <a:pt x="25274" y="5622"/>
                    <a:pt x="25286" y="5481"/>
                  </a:cubicBezTo>
                  <a:cubicBezTo>
                    <a:pt x="25329" y="5031"/>
                    <a:pt x="25153" y="4763"/>
                    <a:pt x="24722" y="4613"/>
                  </a:cubicBezTo>
                  <a:cubicBezTo>
                    <a:pt x="24627" y="4580"/>
                    <a:pt x="24529" y="4542"/>
                    <a:pt x="24445" y="4488"/>
                  </a:cubicBezTo>
                  <a:cubicBezTo>
                    <a:pt x="24323" y="4413"/>
                    <a:pt x="24302" y="4351"/>
                    <a:pt x="24351" y="4218"/>
                  </a:cubicBezTo>
                  <a:cubicBezTo>
                    <a:pt x="24382" y="4132"/>
                    <a:pt x="24419" y="4049"/>
                    <a:pt x="24460" y="3969"/>
                  </a:cubicBezTo>
                  <a:cubicBezTo>
                    <a:pt x="24572" y="3733"/>
                    <a:pt x="24640" y="3492"/>
                    <a:pt x="24597" y="3228"/>
                  </a:cubicBezTo>
                  <a:cubicBezTo>
                    <a:pt x="24539" y="2880"/>
                    <a:pt x="24334" y="2700"/>
                    <a:pt x="23993" y="2700"/>
                  </a:cubicBezTo>
                  <a:cubicBezTo>
                    <a:pt x="23984" y="2700"/>
                    <a:pt x="23974" y="2700"/>
                    <a:pt x="23965" y="2700"/>
                  </a:cubicBezTo>
                  <a:cubicBezTo>
                    <a:pt x="23815" y="2706"/>
                    <a:pt x="23670" y="2725"/>
                    <a:pt x="23523" y="2725"/>
                  </a:cubicBezTo>
                  <a:cubicBezTo>
                    <a:pt x="23518" y="2725"/>
                    <a:pt x="23514" y="2725"/>
                    <a:pt x="23510" y="2725"/>
                  </a:cubicBezTo>
                  <a:cubicBezTo>
                    <a:pt x="23122" y="2725"/>
                    <a:pt x="23053" y="2631"/>
                    <a:pt x="23113" y="2244"/>
                  </a:cubicBezTo>
                  <a:cubicBezTo>
                    <a:pt x="23138" y="2082"/>
                    <a:pt x="23161" y="1917"/>
                    <a:pt x="23148" y="1755"/>
                  </a:cubicBezTo>
                  <a:cubicBezTo>
                    <a:pt x="23119" y="1424"/>
                    <a:pt x="22877" y="1127"/>
                    <a:pt x="22493" y="1127"/>
                  </a:cubicBezTo>
                  <a:cubicBezTo>
                    <a:pt x="22448" y="1127"/>
                    <a:pt x="22401" y="1131"/>
                    <a:pt x="22352" y="1139"/>
                  </a:cubicBezTo>
                  <a:cubicBezTo>
                    <a:pt x="22215" y="1164"/>
                    <a:pt x="22072" y="1170"/>
                    <a:pt x="21931" y="1174"/>
                  </a:cubicBezTo>
                  <a:cubicBezTo>
                    <a:pt x="21924" y="1174"/>
                    <a:pt x="21917" y="1174"/>
                    <a:pt x="21910" y="1174"/>
                  </a:cubicBezTo>
                  <a:cubicBezTo>
                    <a:pt x="21723" y="1174"/>
                    <a:pt x="21599" y="1068"/>
                    <a:pt x="21522" y="898"/>
                  </a:cubicBezTo>
                  <a:cubicBezTo>
                    <a:pt x="21481" y="806"/>
                    <a:pt x="21450" y="705"/>
                    <a:pt x="21409" y="611"/>
                  </a:cubicBezTo>
                  <a:cubicBezTo>
                    <a:pt x="21238" y="229"/>
                    <a:pt x="20883" y="1"/>
                    <a:pt x="2048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1" name="Google Shape;1221;p29"/>
            <p:cNvGrpSpPr/>
            <p:nvPr/>
          </p:nvGrpSpPr>
          <p:grpSpPr>
            <a:xfrm>
              <a:off x="435228" y="148479"/>
              <a:ext cx="1336743" cy="1843782"/>
              <a:chOff x="4304975" y="2527400"/>
              <a:chExt cx="833225" cy="1149275"/>
            </a:xfrm>
          </p:grpSpPr>
          <p:sp>
            <p:nvSpPr>
              <p:cNvPr id="1222" name="Google Shape;1222;p29"/>
              <p:cNvSpPr/>
              <p:nvPr/>
            </p:nvSpPr>
            <p:spPr>
              <a:xfrm>
                <a:off x="4313575" y="2839225"/>
                <a:ext cx="390425" cy="789700"/>
              </a:xfrm>
              <a:custGeom>
                <a:rect b="b" l="l" r="r" t="t"/>
                <a:pathLst>
                  <a:path extrusionOk="0" h="31588" w="15617">
                    <a:moveTo>
                      <a:pt x="2293" y="0"/>
                    </a:moveTo>
                    <a:cubicBezTo>
                      <a:pt x="2209" y="0"/>
                      <a:pt x="2124" y="37"/>
                      <a:pt x="2079" y="112"/>
                    </a:cubicBezTo>
                    <a:cubicBezTo>
                      <a:pt x="2046" y="165"/>
                      <a:pt x="2028" y="224"/>
                      <a:pt x="2009" y="285"/>
                    </a:cubicBezTo>
                    <a:cubicBezTo>
                      <a:pt x="1981" y="371"/>
                      <a:pt x="1964" y="461"/>
                      <a:pt x="1934" y="545"/>
                    </a:cubicBezTo>
                    <a:cubicBezTo>
                      <a:pt x="1876" y="713"/>
                      <a:pt x="1767" y="798"/>
                      <a:pt x="1611" y="798"/>
                    </a:cubicBezTo>
                    <a:cubicBezTo>
                      <a:pt x="1579" y="798"/>
                      <a:pt x="1544" y="794"/>
                      <a:pt x="1508" y="787"/>
                    </a:cubicBezTo>
                    <a:cubicBezTo>
                      <a:pt x="1465" y="776"/>
                      <a:pt x="1422" y="762"/>
                      <a:pt x="1377" y="750"/>
                    </a:cubicBezTo>
                    <a:cubicBezTo>
                      <a:pt x="1325" y="735"/>
                      <a:pt x="1280" y="728"/>
                      <a:pt x="1241" y="728"/>
                    </a:cubicBezTo>
                    <a:cubicBezTo>
                      <a:pt x="1107" y="728"/>
                      <a:pt x="1050" y="817"/>
                      <a:pt x="1058" y="1006"/>
                    </a:cubicBezTo>
                    <a:cubicBezTo>
                      <a:pt x="1060" y="1063"/>
                      <a:pt x="1076" y="1118"/>
                      <a:pt x="1087" y="1175"/>
                    </a:cubicBezTo>
                    <a:cubicBezTo>
                      <a:pt x="1101" y="1247"/>
                      <a:pt x="1121" y="1319"/>
                      <a:pt x="1132" y="1392"/>
                    </a:cubicBezTo>
                    <a:cubicBezTo>
                      <a:pt x="1160" y="1615"/>
                      <a:pt x="1048" y="1785"/>
                      <a:pt x="829" y="1836"/>
                    </a:cubicBezTo>
                    <a:cubicBezTo>
                      <a:pt x="720" y="1863"/>
                      <a:pt x="604" y="1855"/>
                      <a:pt x="491" y="1865"/>
                    </a:cubicBezTo>
                    <a:cubicBezTo>
                      <a:pt x="395" y="1873"/>
                      <a:pt x="297" y="1867"/>
                      <a:pt x="205" y="1892"/>
                    </a:cubicBezTo>
                    <a:cubicBezTo>
                      <a:pt x="47" y="1932"/>
                      <a:pt x="0" y="2045"/>
                      <a:pt x="94" y="2172"/>
                    </a:cubicBezTo>
                    <a:cubicBezTo>
                      <a:pt x="174" y="2280"/>
                      <a:pt x="278" y="2368"/>
                      <a:pt x="383" y="2454"/>
                    </a:cubicBezTo>
                    <a:cubicBezTo>
                      <a:pt x="481" y="2530"/>
                      <a:pt x="598" y="2579"/>
                      <a:pt x="698" y="2653"/>
                    </a:cubicBezTo>
                    <a:cubicBezTo>
                      <a:pt x="907" y="2806"/>
                      <a:pt x="956" y="2998"/>
                      <a:pt x="859" y="3236"/>
                    </a:cubicBezTo>
                    <a:cubicBezTo>
                      <a:pt x="778" y="3440"/>
                      <a:pt x="829" y="3571"/>
                      <a:pt x="1033" y="3651"/>
                    </a:cubicBezTo>
                    <a:cubicBezTo>
                      <a:pt x="1107" y="3682"/>
                      <a:pt x="1187" y="3696"/>
                      <a:pt x="1258" y="3725"/>
                    </a:cubicBezTo>
                    <a:cubicBezTo>
                      <a:pt x="1475" y="3807"/>
                      <a:pt x="1567" y="3991"/>
                      <a:pt x="1508" y="4216"/>
                    </a:cubicBezTo>
                    <a:cubicBezTo>
                      <a:pt x="1465" y="4383"/>
                      <a:pt x="1350" y="4502"/>
                      <a:pt x="1222" y="4606"/>
                    </a:cubicBezTo>
                    <a:cubicBezTo>
                      <a:pt x="1121" y="4690"/>
                      <a:pt x="1015" y="4766"/>
                      <a:pt x="921" y="4858"/>
                    </a:cubicBezTo>
                    <a:cubicBezTo>
                      <a:pt x="784" y="4993"/>
                      <a:pt x="808" y="5134"/>
                      <a:pt x="974" y="5230"/>
                    </a:cubicBezTo>
                    <a:cubicBezTo>
                      <a:pt x="1070" y="5288"/>
                      <a:pt x="1172" y="5335"/>
                      <a:pt x="1271" y="5400"/>
                    </a:cubicBezTo>
                    <a:cubicBezTo>
                      <a:pt x="1424" y="5498"/>
                      <a:pt x="1500" y="5640"/>
                      <a:pt x="1500" y="5830"/>
                    </a:cubicBezTo>
                    <a:cubicBezTo>
                      <a:pt x="1504" y="5973"/>
                      <a:pt x="1471" y="6100"/>
                      <a:pt x="1381" y="6210"/>
                    </a:cubicBezTo>
                    <a:cubicBezTo>
                      <a:pt x="1283" y="6327"/>
                      <a:pt x="1170" y="6433"/>
                      <a:pt x="1068" y="6548"/>
                    </a:cubicBezTo>
                    <a:cubicBezTo>
                      <a:pt x="986" y="6640"/>
                      <a:pt x="898" y="6732"/>
                      <a:pt x="831" y="6834"/>
                    </a:cubicBezTo>
                    <a:cubicBezTo>
                      <a:pt x="778" y="6914"/>
                      <a:pt x="741" y="7012"/>
                      <a:pt x="808" y="7105"/>
                    </a:cubicBezTo>
                    <a:cubicBezTo>
                      <a:pt x="857" y="7173"/>
                      <a:pt x="922" y="7203"/>
                      <a:pt x="991" y="7203"/>
                    </a:cubicBezTo>
                    <a:cubicBezTo>
                      <a:pt x="1021" y="7203"/>
                      <a:pt x="1052" y="7197"/>
                      <a:pt x="1082" y="7186"/>
                    </a:cubicBezTo>
                    <a:cubicBezTo>
                      <a:pt x="1209" y="7145"/>
                      <a:pt x="1334" y="7090"/>
                      <a:pt x="1455" y="7029"/>
                    </a:cubicBezTo>
                    <a:cubicBezTo>
                      <a:pt x="1555" y="6978"/>
                      <a:pt x="1647" y="6908"/>
                      <a:pt x="1747" y="6855"/>
                    </a:cubicBezTo>
                    <a:cubicBezTo>
                      <a:pt x="1826" y="6812"/>
                      <a:pt x="1905" y="6792"/>
                      <a:pt x="1985" y="6792"/>
                    </a:cubicBezTo>
                    <a:cubicBezTo>
                      <a:pt x="2063" y="6792"/>
                      <a:pt x="2141" y="6811"/>
                      <a:pt x="2220" y="6849"/>
                    </a:cubicBezTo>
                    <a:cubicBezTo>
                      <a:pt x="2306" y="6894"/>
                      <a:pt x="2392" y="6939"/>
                      <a:pt x="2476" y="6982"/>
                    </a:cubicBezTo>
                    <a:cubicBezTo>
                      <a:pt x="2555" y="7022"/>
                      <a:pt x="2632" y="7042"/>
                      <a:pt x="2709" y="7042"/>
                    </a:cubicBezTo>
                    <a:cubicBezTo>
                      <a:pt x="2804" y="7042"/>
                      <a:pt x="2897" y="7012"/>
                      <a:pt x="2989" y="6951"/>
                    </a:cubicBezTo>
                    <a:cubicBezTo>
                      <a:pt x="3079" y="6894"/>
                      <a:pt x="3175" y="6843"/>
                      <a:pt x="3278" y="6814"/>
                    </a:cubicBezTo>
                    <a:cubicBezTo>
                      <a:pt x="3327" y="6800"/>
                      <a:pt x="3374" y="6793"/>
                      <a:pt x="3420" y="6793"/>
                    </a:cubicBezTo>
                    <a:cubicBezTo>
                      <a:pt x="3590" y="6793"/>
                      <a:pt x="3736" y="6888"/>
                      <a:pt x="3818" y="7053"/>
                    </a:cubicBezTo>
                    <a:cubicBezTo>
                      <a:pt x="3867" y="7150"/>
                      <a:pt x="3900" y="7256"/>
                      <a:pt x="3916" y="7360"/>
                    </a:cubicBezTo>
                    <a:cubicBezTo>
                      <a:pt x="3955" y="7631"/>
                      <a:pt x="4014" y="7722"/>
                      <a:pt x="4246" y="7722"/>
                    </a:cubicBezTo>
                    <a:cubicBezTo>
                      <a:pt x="4286" y="7722"/>
                      <a:pt x="4330" y="7719"/>
                      <a:pt x="4380" y="7714"/>
                    </a:cubicBezTo>
                    <a:cubicBezTo>
                      <a:pt x="4406" y="7712"/>
                      <a:pt x="4431" y="7710"/>
                      <a:pt x="4456" y="7710"/>
                    </a:cubicBezTo>
                    <a:cubicBezTo>
                      <a:pt x="4805" y="7710"/>
                      <a:pt x="5037" y="7975"/>
                      <a:pt x="5027" y="8342"/>
                    </a:cubicBezTo>
                    <a:cubicBezTo>
                      <a:pt x="5021" y="8582"/>
                      <a:pt x="4923" y="8778"/>
                      <a:pt x="4769" y="8956"/>
                    </a:cubicBezTo>
                    <a:cubicBezTo>
                      <a:pt x="4683" y="9058"/>
                      <a:pt x="4597" y="9169"/>
                      <a:pt x="4540" y="9290"/>
                    </a:cubicBezTo>
                    <a:cubicBezTo>
                      <a:pt x="4468" y="9437"/>
                      <a:pt x="4501" y="9556"/>
                      <a:pt x="4636" y="9648"/>
                    </a:cubicBezTo>
                    <a:cubicBezTo>
                      <a:pt x="4736" y="9717"/>
                      <a:pt x="4857" y="9766"/>
                      <a:pt x="4974" y="9801"/>
                    </a:cubicBezTo>
                    <a:cubicBezTo>
                      <a:pt x="5354" y="9916"/>
                      <a:pt x="5708" y="10075"/>
                      <a:pt x="5984" y="10372"/>
                    </a:cubicBezTo>
                    <a:cubicBezTo>
                      <a:pt x="6017" y="10406"/>
                      <a:pt x="6050" y="10423"/>
                      <a:pt x="6080" y="10423"/>
                    </a:cubicBezTo>
                    <a:cubicBezTo>
                      <a:pt x="6130" y="10423"/>
                      <a:pt x="6170" y="10378"/>
                      <a:pt x="6183" y="10300"/>
                    </a:cubicBezTo>
                    <a:cubicBezTo>
                      <a:pt x="6191" y="10255"/>
                      <a:pt x="6183" y="10210"/>
                      <a:pt x="6177" y="10167"/>
                    </a:cubicBezTo>
                    <a:cubicBezTo>
                      <a:pt x="6156" y="10026"/>
                      <a:pt x="6132" y="9889"/>
                      <a:pt x="6109" y="9748"/>
                    </a:cubicBezTo>
                    <a:cubicBezTo>
                      <a:pt x="5987" y="9044"/>
                      <a:pt x="5856" y="8340"/>
                      <a:pt x="5559" y="7684"/>
                    </a:cubicBezTo>
                    <a:cubicBezTo>
                      <a:pt x="5330" y="7172"/>
                      <a:pt x="5025" y="6710"/>
                      <a:pt x="4577" y="6356"/>
                    </a:cubicBezTo>
                    <a:cubicBezTo>
                      <a:pt x="4338" y="6168"/>
                      <a:pt x="4092" y="5983"/>
                      <a:pt x="3851" y="5797"/>
                    </a:cubicBezTo>
                    <a:cubicBezTo>
                      <a:pt x="3795" y="5750"/>
                      <a:pt x="3738" y="5701"/>
                      <a:pt x="3693" y="5646"/>
                    </a:cubicBezTo>
                    <a:cubicBezTo>
                      <a:pt x="3673" y="5623"/>
                      <a:pt x="3671" y="5564"/>
                      <a:pt x="3687" y="5541"/>
                    </a:cubicBezTo>
                    <a:cubicBezTo>
                      <a:pt x="3705" y="5515"/>
                      <a:pt x="3754" y="5496"/>
                      <a:pt x="3789" y="5496"/>
                    </a:cubicBezTo>
                    <a:cubicBezTo>
                      <a:pt x="3826" y="5501"/>
                      <a:pt x="3865" y="5523"/>
                      <a:pt x="3898" y="5543"/>
                    </a:cubicBezTo>
                    <a:cubicBezTo>
                      <a:pt x="4070" y="5654"/>
                      <a:pt x="4235" y="5771"/>
                      <a:pt x="4411" y="5873"/>
                    </a:cubicBezTo>
                    <a:cubicBezTo>
                      <a:pt x="5158" y="6309"/>
                      <a:pt x="5618" y="6974"/>
                      <a:pt x="5933" y="7755"/>
                    </a:cubicBezTo>
                    <a:cubicBezTo>
                      <a:pt x="6167" y="8330"/>
                      <a:pt x="6283" y="8940"/>
                      <a:pt x="6394" y="9547"/>
                    </a:cubicBezTo>
                    <a:cubicBezTo>
                      <a:pt x="6486" y="10063"/>
                      <a:pt x="6561" y="10579"/>
                      <a:pt x="6672" y="11088"/>
                    </a:cubicBezTo>
                    <a:cubicBezTo>
                      <a:pt x="6821" y="11767"/>
                      <a:pt x="6997" y="12442"/>
                      <a:pt x="7159" y="13122"/>
                    </a:cubicBezTo>
                    <a:cubicBezTo>
                      <a:pt x="7206" y="13326"/>
                      <a:pt x="7245" y="13531"/>
                      <a:pt x="7273" y="13739"/>
                    </a:cubicBezTo>
                    <a:cubicBezTo>
                      <a:pt x="7427" y="14781"/>
                      <a:pt x="7335" y="15812"/>
                      <a:pt x="7124" y="16835"/>
                    </a:cubicBezTo>
                    <a:cubicBezTo>
                      <a:pt x="6907" y="17891"/>
                      <a:pt x="6586" y="18922"/>
                      <a:pt x="6265" y="19949"/>
                    </a:cubicBezTo>
                    <a:cubicBezTo>
                      <a:pt x="5993" y="20829"/>
                      <a:pt x="5747" y="21715"/>
                      <a:pt x="5657" y="22631"/>
                    </a:cubicBezTo>
                    <a:cubicBezTo>
                      <a:pt x="5600" y="23194"/>
                      <a:pt x="5553" y="23762"/>
                      <a:pt x="5559" y="24327"/>
                    </a:cubicBezTo>
                    <a:cubicBezTo>
                      <a:pt x="5573" y="25360"/>
                      <a:pt x="5788" y="26365"/>
                      <a:pt x="6089" y="27351"/>
                    </a:cubicBezTo>
                    <a:cubicBezTo>
                      <a:pt x="6529" y="28777"/>
                      <a:pt x="7316" y="29962"/>
                      <a:pt x="8550" y="30829"/>
                    </a:cubicBezTo>
                    <a:cubicBezTo>
                      <a:pt x="8996" y="31142"/>
                      <a:pt x="9461" y="31429"/>
                      <a:pt x="9997" y="31568"/>
                    </a:cubicBezTo>
                    <a:cubicBezTo>
                      <a:pt x="10036" y="31579"/>
                      <a:pt x="10076" y="31588"/>
                      <a:pt x="10115" y="31588"/>
                    </a:cubicBezTo>
                    <a:cubicBezTo>
                      <a:pt x="10176" y="31588"/>
                      <a:pt x="10237" y="31566"/>
                      <a:pt x="10299" y="31500"/>
                    </a:cubicBezTo>
                    <a:cubicBezTo>
                      <a:pt x="10238" y="31453"/>
                      <a:pt x="10183" y="31398"/>
                      <a:pt x="10119" y="31357"/>
                    </a:cubicBezTo>
                    <a:cubicBezTo>
                      <a:pt x="10033" y="31304"/>
                      <a:pt x="9937" y="31263"/>
                      <a:pt x="9851" y="31212"/>
                    </a:cubicBezTo>
                    <a:cubicBezTo>
                      <a:pt x="8695" y="30573"/>
                      <a:pt x="7861" y="29626"/>
                      <a:pt x="7265" y="28466"/>
                    </a:cubicBezTo>
                    <a:cubicBezTo>
                      <a:pt x="7071" y="28090"/>
                      <a:pt x="6926" y="27685"/>
                      <a:pt x="6764" y="27292"/>
                    </a:cubicBezTo>
                    <a:cubicBezTo>
                      <a:pt x="6717" y="27183"/>
                      <a:pt x="6688" y="27067"/>
                      <a:pt x="6791" y="26956"/>
                    </a:cubicBezTo>
                    <a:cubicBezTo>
                      <a:pt x="6905" y="26995"/>
                      <a:pt x="6969" y="27077"/>
                      <a:pt x="7016" y="27179"/>
                    </a:cubicBezTo>
                    <a:cubicBezTo>
                      <a:pt x="7081" y="27324"/>
                      <a:pt x="7145" y="27468"/>
                      <a:pt x="7206" y="27617"/>
                    </a:cubicBezTo>
                    <a:cubicBezTo>
                      <a:pt x="7503" y="28335"/>
                      <a:pt x="7885" y="29000"/>
                      <a:pt x="8386" y="29597"/>
                    </a:cubicBezTo>
                    <a:cubicBezTo>
                      <a:pt x="8828" y="30125"/>
                      <a:pt x="9340" y="30565"/>
                      <a:pt x="9937" y="30907"/>
                    </a:cubicBezTo>
                    <a:cubicBezTo>
                      <a:pt x="9981" y="30931"/>
                      <a:pt x="10023" y="30967"/>
                      <a:pt x="10074" y="30967"/>
                    </a:cubicBezTo>
                    <a:cubicBezTo>
                      <a:pt x="10100" y="30967"/>
                      <a:pt x="10129" y="30958"/>
                      <a:pt x="10160" y="30933"/>
                    </a:cubicBezTo>
                    <a:cubicBezTo>
                      <a:pt x="10127" y="30897"/>
                      <a:pt x="10099" y="30864"/>
                      <a:pt x="10070" y="30833"/>
                    </a:cubicBezTo>
                    <a:cubicBezTo>
                      <a:pt x="9819" y="30567"/>
                      <a:pt x="9549" y="30314"/>
                      <a:pt x="9311" y="30033"/>
                    </a:cubicBezTo>
                    <a:cubicBezTo>
                      <a:pt x="8775" y="29391"/>
                      <a:pt x="8345" y="28675"/>
                      <a:pt x="7967" y="27928"/>
                    </a:cubicBezTo>
                    <a:cubicBezTo>
                      <a:pt x="7235" y="26488"/>
                      <a:pt x="6883" y="24974"/>
                      <a:pt x="7075" y="23355"/>
                    </a:cubicBezTo>
                    <a:cubicBezTo>
                      <a:pt x="7110" y="23087"/>
                      <a:pt x="7153" y="22819"/>
                      <a:pt x="7202" y="22549"/>
                    </a:cubicBezTo>
                    <a:cubicBezTo>
                      <a:pt x="7216" y="22465"/>
                      <a:pt x="7237" y="22371"/>
                      <a:pt x="7349" y="22343"/>
                    </a:cubicBezTo>
                    <a:cubicBezTo>
                      <a:pt x="7464" y="22447"/>
                      <a:pt x="7456" y="22580"/>
                      <a:pt x="7443" y="22709"/>
                    </a:cubicBezTo>
                    <a:cubicBezTo>
                      <a:pt x="7429" y="22895"/>
                      <a:pt x="7406" y="23079"/>
                      <a:pt x="7382" y="23265"/>
                    </a:cubicBezTo>
                    <a:cubicBezTo>
                      <a:pt x="7255" y="24299"/>
                      <a:pt x="7335" y="25315"/>
                      <a:pt x="7636" y="26312"/>
                    </a:cubicBezTo>
                    <a:cubicBezTo>
                      <a:pt x="7983" y="27468"/>
                      <a:pt x="8556" y="28507"/>
                      <a:pt x="9248" y="29485"/>
                    </a:cubicBezTo>
                    <a:cubicBezTo>
                      <a:pt x="9690" y="30113"/>
                      <a:pt x="10211" y="30659"/>
                      <a:pt x="10844" y="31097"/>
                    </a:cubicBezTo>
                    <a:cubicBezTo>
                      <a:pt x="10913" y="31136"/>
                      <a:pt x="10977" y="31163"/>
                      <a:pt x="11038" y="31197"/>
                    </a:cubicBezTo>
                    <a:cubicBezTo>
                      <a:pt x="11048" y="31187"/>
                      <a:pt x="11058" y="31179"/>
                      <a:pt x="11069" y="31169"/>
                    </a:cubicBezTo>
                    <a:cubicBezTo>
                      <a:pt x="11056" y="31128"/>
                      <a:pt x="11052" y="31083"/>
                      <a:pt x="11030" y="31050"/>
                    </a:cubicBezTo>
                    <a:cubicBezTo>
                      <a:pt x="10977" y="30970"/>
                      <a:pt x="10909" y="30901"/>
                      <a:pt x="10854" y="30823"/>
                    </a:cubicBezTo>
                    <a:cubicBezTo>
                      <a:pt x="9718" y="29241"/>
                      <a:pt x="9180" y="27480"/>
                      <a:pt x="9246" y="25534"/>
                    </a:cubicBezTo>
                    <a:cubicBezTo>
                      <a:pt x="9270" y="24777"/>
                      <a:pt x="9399" y="24035"/>
                      <a:pt x="9536" y="23294"/>
                    </a:cubicBezTo>
                    <a:cubicBezTo>
                      <a:pt x="9759" y="22111"/>
                      <a:pt x="9890" y="20919"/>
                      <a:pt x="9931" y="19714"/>
                    </a:cubicBezTo>
                    <a:cubicBezTo>
                      <a:pt x="9995" y="17880"/>
                      <a:pt x="9751" y="16094"/>
                      <a:pt x="9164" y="14355"/>
                    </a:cubicBezTo>
                    <a:cubicBezTo>
                      <a:pt x="9102" y="14179"/>
                      <a:pt x="9041" y="14003"/>
                      <a:pt x="8986" y="13823"/>
                    </a:cubicBezTo>
                    <a:cubicBezTo>
                      <a:pt x="8963" y="13748"/>
                      <a:pt x="8980" y="13670"/>
                      <a:pt x="9068" y="13645"/>
                    </a:cubicBezTo>
                    <a:cubicBezTo>
                      <a:pt x="9082" y="13641"/>
                      <a:pt x="9096" y="13639"/>
                      <a:pt x="9109" y="13639"/>
                    </a:cubicBezTo>
                    <a:cubicBezTo>
                      <a:pt x="9166" y="13639"/>
                      <a:pt x="9204" y="13681"/>
                      <a:pt x="9229" y="13737"/>
                    </a:cubicBezTo>
                    <a:cubicBezTo>
                      <a:pt x="9317" y="13938"/>
                      <a:pt x="9424" y="14136"/>
                      <a:pt x="9485" y="14347"/>
                    </a:cubicBezTo>
                    <a:cubicBezTo>
                      <a:pt x="9655" y="14930"/>
                      <a:pt x="9823" y="15513"/>
                      <a:pt x="9956" y="16107"/>
                    </a:cubicBezTo>
                    <a:cubicBezTo>
                      <a:pt x="10230" y="17332"/>
                      <a:pt x="10283" y="18578"/>
                      <a:pt x="10244" y="19828"/>
                    </a:cubicBezTo>
                    <a:cubicBezTo>
                      <a:pt x="10207" y="21005"/>
                      <a:pt x="10060" y="22167"/>
                      <a:pt x="9849" y="23323"/>
                    </a:cubicBezTo>
                    <a:cubicBezTo>
                      <a:pt x="9751" y="23850"/>
                      <a:pt x="9659" y="24382"/>
                      <a:pt x="9598" y="24918"/>
                    </a:cubicBezTo>
                    <a:cubicBezTo>
                      <a:pt x="9411" y="26576"/>
                      <a:pt x="9712" y="28147"/>
                      <a:pt x="10467" y="29634"/>
                    </a:cubicBezTo>
                    <a:cubicBezTo>
                      <a:pt x="10711" y="30117"/>
                      <a:pt x="11001" y="30569"/>
                      <a:pt x="11357" y="30978"/>
                    </a:cubicBezTo>
                    <a:cubicBezTo>
                      <a:pt x="11465" y="31103"/>
                      <a:pt x="11584" y="31156"/>
                      <a:pt x="11704" y="31156"/>
                    </a:cubicBezTo>
                    <a:cubicBezTo>
                      <a:pt x="11761" y="31156"/>
                      <a:pt x="11818" y="31144"/>
                      <a:pt x="11875" y="31122"/>
                    </a:cubicBezTo>
                    <a:cubicBezTo>
                      <a:pt x="11973" y="31083"/>
                      <a:pt x="12069" y="31005"/>
                      <a:pt x="12141" y="30923"/>
                    </a:cubicBezTo>
                    <a:cubicBezTo>
                      <a:pt x="12378" y="30653"/>
                      <a:pt x="12554" y="30342"/>
                      <a:pt x="12699" y="30015"/>
                    </a:cubicBezTo>
                    <a:cubicBezTo>
                      <a:pt x="12992" y="29354"/>
                      <a:pt x="13151" y="28662"/>
                      <a:pt x="13250" y="27950"/>
                    </a:cubicBezTo>
                    <a:cubicBezTo>
                      <a:pt x="13274" y="27777"/>
                      <a:pt x="13297" y="27603"/>
                      <a:pt x="13323" y="27429"/>
                    </a:cubicBezTo>
                    <a:cubicBezTo>
                      <a:pt x="13335" y="27360"/>
                      <a:pt x="13370" y="27302"/>
                      <a:pt x="13448" y="27302"/>
                    </a:cubicBezTo>
                    <a:cubicBezTo>
                      <a:pt x="13451" y="27302"/>
                      <a:pt x="13453" y="27302"/>
                      <a:pt x="13456" y="27302"/>
                    </a:cubicBezTo>
                    <a:cubicBezTo>
                      <a:pt x="13546" y="27302"/>
                      <a:pt x="13587" y="27363"/>
                      <a:pt x="13601" y="27439"/>
                    </a:cubicBezTo>
                    <a:cubicBezTo>
                      <a:pt x="13612" y="27496"/>
                      <a:pt x="13616" y="27552"/>
                      <a:pt x="13608" y="27609"/>
                    </a:cubicBezTo>
                    <a:cubicBezTo>
                      <a:pt x="13561" y="27928"/>
                      <a:pt x="13524" y="28247"/>
                      <a:pt x="13464" y="28568"/>
                    </a:cubicBezTo>
                    <a:cubicBezTo>
                      <a:pt x="13352" y="29190"/>
                      <a:pt x="13162" y="29790"/>
                      <a:pt x="12875" y="30354"/>
                    </a:cubicBezTo>
                    <a:cubicBezTo>
                      <a:pt x="12849" y="30412"/>
                      <a:pt x="12838" y="30475"/>
                      <a:pt x="12814" y="30545"/>
                    </a:cubicBezTo>
                    <a:cubicBezTo>
                      <a:pt x="12943" y="30516"/>
                      <a:pt x="12943" y="30516"/>
                      <a:pt x="13025" y="30422"/>
                    </a:cubicBezTo>
                    <a:cubicBezTo>
                      <a:pt x="13462" y="29906"/>
                      <a:pt x="13816" y="29342"/>
                      <a:pt x="14099" y="28734"/>
                    </a:cubicBezTo>
                    <a:cubicBezTo>
                      <a:pt x="14367" y="28151"/>
                      <a:pt x="14620" y="27562"/>
                      <a:pt x="14856" y="26966"/>
                    </a:cubicBezTo>
                    <a:cubicBezTo>
                      <a:pt x="15054" y="26459"/>
                      <a:pt x="15226" y="25941"/>
                      <a:pt x="15324" y="25401"/>
                    </a:cubicBezTo>
                    <a:cubicBezTo>
                      <a:pt x="15381" y="25066"/>
                      <a:pt x="15428" y="24730"/>
                      <a:pt x="15488" y="24397"/>
                    </a:cubicBezTo>
                    <a:cubicBezTo>
                      <a:pt x="15617" y="23621"/>
                      <a:pt x="15615" y="22852"/>
                      <a:pt x="15381" y="22091"/>
                    </a:cubicBezTo>
                    <a:cubicBezTo>
                      <a:pt x="15259" y="21698"/>
                      <a:pt x="15132" y="21301"/>
                      <a:pt x="15030" y="20902"/>
                    </a:cubicBezTo>
                    <a:cubicBezTo>
                      <a:pt x="14833" y="20131"/>
                      <a:pt x="14631" y="19358"/>
                      <a:pt x="14526" y="18562"/>
                    </a:cubicBezTo>
                    <a:cubicBezTo>
                      <a:pt x="14369" y="17383"/>
                      <a:pt x="13720" y="16585"/>
                      <a:pt x="12638" y="16115"/>
                    </a:cubicBezTo>
                    <a:cubicBezTo>
                      <a:pt x="12310" y="15972"/>
                      <a:pt x="11979" y="15855"/>
                      <a:pt x="11709" y="15595"/>
                    </a:cubicBezTo>
                    <a:cubicBezTo>
                      <a:pt x="11492" y="15386"/>
                      <a:pt x="11380" y="15155"/>
                      <a:pt x="11406" y="14857"/>
                    </a:cubicBezTo>
                    <a:cubicBezTo>
                      <a:pt x="11412" y="14777"/>
                      <a:pt x="11437" y="14701"/>
                      <a:pt x="11449" y="14623"/>
                    </a:cubicBezTo>
                    <a:cubicBezTo>
                      <a:pt x="11474" y="14474"/>
                      <a:pt x="11421" y="14374"/>
                      <a:pt x="11279" y="14310"/>
                    </a:cubicBezTo>
                    <a:cubicBezTo>
                      <a:pt x="11245" y="14294"/>
                      <a:pt x="11206" y="14284"/>
                      <a:pt x="11167" y="14271"/>
                    </a:cubicBezTo>
                    <a:cubicBezTo>
                      <a:pt x="10788" y="14151"/>
                      <a:pt x="10604" y="13854"/>
                      <a:pt x="10674" y="13461"/>
                    </a:cubicBezTo>
                    <a:cubicBezTo>
                      <a:pt x="10704" y="13287"/>
                      <a:pt x="10758" y="13120"/>
                      <a:pt x="10803" y="12950"/>
                    </a:cubicBezTo>
                    <a:cubicBezTo>
                      <a:pt x="10848" y="12768"/>
                      <a:pt x="10807" y="12612"/>
                      <a:pt x="10659" y="12491"/>
                    </a:cubicBezTo>
                    <a:cubicBezTo>
                      <a:pt x="10584" y="12430"/>
                      <a:pt x="10506" y="12373"/>
                      <a:pt x="10428" y="12316"/>
                    </a:cubicBezTo>
                    <a:cubicBezTo>
                      <a:pt x="10046" y="12033"/>
                      <a:pt x="10005" y="11644"/>
                      <a:pt x="10322" y="11295"/>
                    </a:cubicBezTo>
                    <a:cubicBezTo>
                      <a:pt x="10385" y="11223"/>
                      <a:pt x="10449" y="11149"/>
                      <a:pt x="10502" y="11070"/>
                    </a:cubicBezTo>
                    <a:cubicBezTo>
                      <a:pt x="10645" y="10857"/>
                      <a:pt x="10686" y="10632"/>
                      <a:pt x="10553" y="10396"/>
                    </a:cubicBezTo>
                    <a:cubicBezTo>
                      <a:pt x="10496" y="10294"/>
                      <a:pt x="10438" y="10188"/>
                      <a:pt x="10387" y="10079"/>
                    </a:cubicBezTo>
                    <a:cubicBezTo>
                      <a:pt x="10215" y="9723"/>
                      <a:pt x="10281" y="9468"/>
                      <a:pt x="10592" y="9230"/>
                    </a:cubicBezTo>
                    <a:cubicBezTo>
                      <a:pt x="10686" y="9159"/>
                      <a:pt x="10784" y="9089"/>
                      <a:pt x="10870" y="9011"/>
                    </a:cubicBezTo>
                    <a:cubicBezTo>
                      <a:pt x="11011" y="8882"/>
                      <a:pt x="11150" y="8729"/>
                      <a:pt x="11101" y="8531"/>
                    </a:cubicBezTo>
                    <a:cubicBezTo>
                      <a:pt x="11048" y="8308"/>
                      <a:pt x="10846" y="8226"/>
                      <a:pt x="10635" y="8183"/>
                    </a:cubicBezTo>
                    <a:cubicBezTo>
                      <a:pt x="10549" y="8164"/>
                      <a:pt x="10457" y="8158"/>
                      <a:pt x="10367" y="8152"/>
                    </a:cubicBezTo>
                    <a:cubicBezTo>
                      <a:pt x="10031" y="8123"/>
                      <a:pt x="9874" y="7913"/>
                      <a:pt x="9929" y="7585"/>
                    </a:cubicBezTo>
                    <a:cubicBezTo>
                      <a:pt x="9947" y="7483"/>
                      <a:pt x="9947" y="7371"/>
                      <a:pt x="9923" y="7268"/>
                    </a:cubicBezTo>
                    <a:cubicBezTo>
                      <a:pt x="9884" y="7100"/>
                      <a:pt x="9817" y="7057"/>
                      <a:pt x="9647" y="7057"/>
                    </a:cubicBezTo>
                    <a:cubicBezTo>
                      <a:pt x="9170" y="7057"/>
                      <a:pt x="9037" y="6898"/>
                      <a:pt x="8951" y="6501"/>
                    </a:cubicBezTo>
                    <a:cubicBezTo>
                      <a:pt x="8895" y="6254"/>
                      <a:pt x="8791" y="6155"/>
                      <a:pt x="8600" y="6155"/>
                    </a:cubicBezTo>
                    <a:cubicBezTo>
                      <a:pt x="8546" y="6155"/>
                      <a:pt x="8484" y="6163"/>
                      <a:pt x="8415" y="6178"/>
                    </a:cubicBezTo>
                    <a:cubicBezTo>
                      <a:pt x="8286" y="6205"/>
                      <a:pt x="8152" y="6227"/>
                      <a:pt x="8019" y="6227"/>
                    </a:cubicBezTo>
                    <a:cubicBezTo>
                      <a:pt x="7994" y="6227"/>
                      <a:pt x="7969" y="6226"/>
                      <a:pt x="7944" y="6225"/>
                    </a:cubicBezTo>
                    <a:cubicBezTo>
                      <a:pt x="7693" y="6210"/>
                      <a:pt x="7488" y="6088"/>
                      <a:pt x="7388" y="5842"/>
                    </a:cubicBezTo>
                    <a:cubicBezTo>
                      <a:pt x="7286" y="5589"/>
                      <a:pt x="7329" y="5351"/>
                      <a:pt x="7509" y="5145"/>
                    </a:cubicBezTo>
                    <a:cubicBezTo>
                      <a:pt x="7566" y="5075"/>
                      <a:pt x="7631" y="5012"/>
                      <a:pt x="7693" y="4944"/>
                    </a:cubicBezTo>
                    <a:cubicBezTo>
                      <a:pt x="7809" y="4813"/>
                      <a:pt x="7842" y="4656"/>
                      <a:pt x="7812" y="4484"/>
                    </a:cubicBezTo>
                    <a:cubicBezTo>
                      <a:pt x="7779" y="4289"/>
                      <a:pt x="7681" y="4189"/>
                      <a:pt x="7486" y="4189"/>
                    </a:cubicBezTo>
                    <a:cubicBezTo>
                      <a:pt x="7484" y="4189"/>
                      <a:pt x="7482" y="4189"/>
                      <a:pt x="7480" y="4189"/>
                    </a:cubicBezTo>
                    <a:cubicBezTo>
                      <a:pt x="7370" y="4193"/>
                      <a:pt x="7257" y="4226"/>
                      <a:pt x="7147" y="4246"/>
                    </a:cubicBezTo>
                    <a:cubicBezTo>
                      <a:pt x="6938" y="4287"/>
                      <a:pt x="6727" y="4351"/>
                      <a:pt x="6516" y="4367"/>
                    </a:cubicBezTo>
                    <a:cubicBezTo>
                      <a:pt x="6501" y="4368"/>
                      <a:pt x="6486" y="4369"/>
                      <a:pt x="6471" y="4369"/>
                    </a:cubicBezTo>
                    <a:cubicBezTo>
                      <a:pt x="6218" y="4369"/>
                      <a:pt x="6071" y="4190"/>
                      <a:pt x="6077" y="3923"/>
                    </a:cubicBezTo>
                    <a:cubicBezTo>
                      <a:pt x="6079" y="3858"/>
                      <a:pt x="6091" y="3788"/>
                      <a:pt x="6101" y="3723"/>
                    </a:cubicBezTo>
                    <a:cubicBezTo>
                      <a:pt x="6113" y="3637"/>
                      <a:pt x="6134" y="3553"/>
                      <a:pt x="6144" y="3471"/>
                    </a:cubicBezTo>
                    <a:cubicBezTo>
                      <a:pt x="6160" y="3346"/>
                      <a:pt x="6122" y="3293"/>
                      <a:pt x="6005" y="3254"/>
                    </a:cubicBezTo>
                    <a:cubicBezTo>
                      <a:pt x="5966" y="3242"/>
                      <a:pt x="5927" y="3236"/>
                      <a:pt x="5886" y="3234"/>
                    </a:cubicBezTo>
                    <a:cubicBezTo>
                      <a:pt x="5678" y="3211"/>
                      <a:pt x="5538" y="3092"/>
                      <a:pt x="5479" y="2896"/>
                    </a:cubicBezTo>
                    <a:cubicBezTo>
                      <a:pt x="5444" y="2777"/>
                      <a:pt x="5438" y="2651"/>
                      <a:pt x="5418" y="2528"/>
                    </a:cubicBezTo>
                    <a:cubicBezTo>
                      <a:pt x="5403" y="2444"/>
                      <a:pt x="5395" y="2358"/>
                      <a:pt x="5373" y="2280"/>
                    </a:cubicBezTo>
                    <a:cubicBezTo>
                      <a:pt x="5337" y="2168"/>
                      <a:pt x="5260" y="2112"/>
                      <a:pt x="5140" y="2112"/>
                    </a:cubicBezTo>
                    <a:cubicBezTo>
                      <a:pt x="5136" y="2112"/>
                      <a:pt x="5132" y="2112"/>
                      <a:pt x="5127" y="2112"/>
                    </a:cubicBezTo>
                    <a:cubicBezTo>
                      <a:pt x="4978" y="2119"/>
                      <a:pt x="4851" y="2168"/>
                      <a:pt x="4730" y="2250"/>
                    </a:cubicBezTo>
                    <a:cubicBezTo>
                      <a:pt x="4597" y="2344"/>
                      <a:pt x="4466" y="2444"/>
                      <a:pt x="4329" y="2530"/>
                    </a:cubicBezTo>
                    <a:cubicBezTo>
                      <a:pt x="4214" y="2605"/>
                      <a:pt x="4097" y="2641"/>
                      <a:pt x="3980" y="2641"/>
                    </a:cubicBezTo>
                    <a:cubicBezTo>
                      <a:pt x="3859" y="2641"/>
                      <a:pt x="3740" y="2602"/>
                      <a:pt x="3624" y="2528"/>
                    </a:cubicBezTo>
                    <a:cubicBezTo>
                      <a:pt x="3396" y="2378"/>
                      <a:pt x="3341" y="2149"/>
                      <a:pt x="3382" y="1902"/>
                    </a:cubicBezTo>
                    <a:cubicBezTo>
                      <a:pt x="3411" y="1748"/>
                      <a:pt x="3478" y="1599"/>
                      <a:pt x="3523" y="1448"/>
                    </a:cubicBezTo>
                    <a:cubicBezTo>
                      <a:pt x="3576" y="1265"/>
                      <a:pt x="3524" y="1163"/>
                      <a:pt x="3375" y="1163"/>
                    </a:cubicBezTo>
                    <a:cubicBezTo>
                      <a:pt x="3346" y="1163"/>
                      <a:pt x="3313" y="1167"/>
                      <a:pt x="3276" y="1175"/>
                    </a:cubicBezTo>
                    <a:cubicBezTo>
                      <a:pt x="3151" y="1202"/>
                      <a:pt x="3028" y="1251"/>
                      <a:pt x="2899" y="1284"/>
                    </a:cubicBezTo>
                    <a:cubicBezTo>
                      <a:pt x="2825" y="1304"/>
                      <a:pt x="2755" y="1314"/>
                      <a:pt x="2690" y="1314"/>
                    </a:cubicBezTo>
                    <a:cubicBezTo>
                      <a:pt x="2523" y="1314"/>
                      <a:pt x="2391" y="1248"/>
                      <a:pt x="2304" y="1120"/>
                    </a:cubicBezTo>
                    <a:cubicBezTo>
                      <a:pt x="2191" y="954"/>
                      <a:pt x="2212" y="740"/>
                      <a:pt x="2359" y="517"/>
                    </a:cubicBezTo>
                    <a:cubicBezTo>
                      <a:pt x="2410" y="443"/>
                      <a:pt x="2466" y="369"/>
                      <a:pt x="2502" y="288"/>
                    </a:cubicBezTo>
                    <a:cubicBezTo>
                      <a:pt x="2523" y="240"/>
                      <a:pt x="2533" y="169"/>
                      <a:pt x="2513" y="126"/>
                    </a:cubicBezTo>
                    <a:cubicBezTo>
                      <a:pt x="2472" y="42"/>
                      <a:pt x="2383" y="0"/>
                      <a:pt x="22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9"/>
              <p:cNvSpPr/>
              <p:nvPr/>
            </p:nvSpPr>
            <p:spPr>
              <a:xfrm>
                <a:off x="4604350" y="2535125"/>
                <a:ext cx="327625" cy="855025"/>
              </a:xfrm>
              <a:custGeom>
                <a:rect b="b" l="l" r="r" t="t"/>
                <a:pathLst>
                  <a:path extrusionOk="0" h="34201" w="13105">
                    <a:moveTo>
                      <a:pt x="8519" y="1"/>
                    </a:moveTo>
                    <a:cubicBezTo>
                      <a:pt x="8475" y="1"/>
                      <a:pt x="8430" y="5"/>
                      <a:pt x="8384" y="12"/>
                    </a:cubicBezTo>
                    <a:cubicBezTo>
                      <a:pt x="8114" y="57"/>
                      <a:pt x="7883" y="186"/>
                      <a:pt x="7693" y="381"/>
                    </a:cubicBezTo>
                    <a:cubicBezTo>
                      <a:pt x="7582" y="493"/>
                      <a:pt x="7480" y="620"/>
                      <a:pt x="7357" y="718"/>
                    </a:cubicBezTo>
                    <a:cubicBezTo>
                      <a:pt x="7218" y="831"/>
                      <a:pt x="7065" y="937"/>
                      <a:pt x="6905" y="1013"/>
                    </a:cubicBezTo>
                    <a:cubicBezTo>
                      <a:pt x="6804" y="1058"/>
                      <a:pt x="6702" y="1082"/>
                      <a:pt x="6602" y="1082"/>
                    </a:cubicBezTo>
                    <a:cubicBezTo>
                      <a:pt x="6462" y="1082"/>
                      <a:pt x="6324" y="1036"/>
                      <a:pt x="6193" y="941"/>
                    </a:cubicBezTo>
                    <a:cubicBezTo>
                      <a:pt x="6142" y="902"/>
                      <a:pt x="6091" y="870"/>
                      <a:pt x="6040" y="835"/>
                    </a:cubicBezTo>
                    <a:cubicBezTo>
                      <a:pt x="5924" y="756"/>
                      <a:pt x="5806" y="717"/>
                      <a:pt x="5688" y="717"/>
                    </a:cubicBezTo>
                    <a:cubicBezTo>
                      <a:pt x="5576" y="717"/>
                      <a:pt x="5464" y="752"/>
                      <a:pt x="5354" y="822"/>
                    </a:cubicBezTo>
                    <a:cubicBezTo>
                      <a:pt x="5217" y="910"/>
                      <a:pt x="5088" y="1015"/>
                      <a:pt x="4964" y="1121"/>
                    </a:cubicBezTo>
                    <a:cubicBezTo>
                      <a:pt x="4712" y="1333"/>
                      <a:pt x="4444" y="1429"/>
                      <a:pt x="4185" y="1429"/>
                    </a:cubicBezTo>
                    <a:cubicBezTo>
                      <a:pt x="4062" y="1429"/>
                      <a:pt x="3940" y="1407"/>
                      <a:pt x="3824" y="1365"/>
                    </a:cubicBezTo>
                    <a:cubicBezTo>
                      <a:pt x="3568" y="1276"/>
                      <a:pt x="3450" y="1249"/>
                      <a:pt x="3342" y="1249"/>
                    </a:cubicBezTo>
                    <a:cubicBezTo>
                      <a:pt x="3307" y="1249"/>
                      <a:pt x="3274" y="1252"/>
                      <a:pt x="3237" y="1256"/>
                    </a:cubicBezTo>
                    <a:cubicBezTo>
                      <a:pt x="3083" y="1273"/>
                      <a:pt x="2985" y="1342"/>
                      <a:pt x="2944" y="1496"/>
                    </a:cubicBezTo>
                    <a:cubicBezTo>
                      <a:pt x="2926" y="1563"/>
                      <a:pt x="2903" y="1627"/>
                      <a:pt x="2879" y="1690"/>
                    </a:cubicBezTo>
                    <a:cubicBezTo>
                      <a:pt x="2706" y="2171"/>
                      <a:pt x="2338" y="2435"/>
                      <a:pt x="1852" y="2435"/>
                    </a:cubicBezTo>
                    <a:cubicBezTo>
                      <a:pt x="1809" y="2435"/>
                      <a:pt x="1766" y="2433"/>
                      <a:pt x="1721" y="2429"/>
                    </a:cubicBezTo>
                    <a:cubicBezTo>
                      <a:pt x="1680" y="2424"/>
                      <a:pt x="1641" y="2418"/>
                      <a:pt x="1604" y="2416"/>
                    </a:cubicBezTo>
                    <a:cubicBezTo>
                      <a:pt x="1582" y="2415"/>
                      <a:pt x="1561" y="2414"/>
                      <a:pt x="1540" y="2414"/>
                    </a:cubicBezTo>
                    <a:cubicBezTo>
                      <a:pt x="1279" y="2414"/>
                      <a:pt x="1141" y="2536"/>
                      <a:pt x="1078" y="2805"/>
                    </a:cubicBezTo>
                    <a:cubicBezTo>
                      <a:pt x="1052" y="2932"/>
                      <a:pt x="1033" y="3063"/>
                      <a:pt x="997" y="3188"/>
                    </a:cubicBezTo>
                    <a:cubicBezTo>
                      <a:pt x="923" y="3451"/>
                      <a:pt x="792" y="3687"/>
                      <a:pt x="530" y="3805"/>
                    </a:cubicBezTo>
                    <a:cubicBezTo>
                      <a:pt x="362" y="3879"/>
                      <a:pt x="254" y="3994"/>
                      <a:pt x="162" y="4141"/>
                    </a:cubicBezTo>
                    <a:cubicBezTo>
                      <a:pt x="0" y="4401"/>
                      <a:pt x="92" y="4659"/>
                      <a:pt x="383" y="4734"/>
                    </a:cubicBezTo>
                    <a:cubicBezTo>
                      <a:pt x="700" y="4816"/>
                      <a:pt x="868" y="5031"/>
                      <a:pt x="892" y="5338"/>
                    </a:cubicBezTo>
                    <a:cubicBezTo>
                      <a:pt x="909" y="5508"/>
                      <a:pt x="870" y="5686"/>
                      <a:pt x="833" y="5855"/>
                    </a:cubicBezTo>
                    <a:cubicBezTo>
                      <a:pt x="800" y="6009"/>
                      <a:pt x="808" y="6150"/>
                      <a:pt x="892" y="6281"/>
                    </a:cubicBezTo>
                    <a:cubicBezTo>
                      <a:pt x="962" y="6391"/>
                      <a:pt x="1044" y="6494"/>
                      <a:pt x="1126" y="6596"/>
                    </a:cubicBezTo>
                    <a:cubicBezTo>
                      <a:pt x="1263" y="6766"/>
                      <a:pt x="1322" y="6960"/>
                      <a:pt x="1320" y="7181"/>
                    </a:cubicBezTo>
                    <a:cubicBezTo>
                      <a:pt x="1318" y="7439"/>
                      <a:pt x="1240" y="7676"/>
                      <a:pt x="1089" y="7879"/>
                    </a:cubicBezTo>
                    <a:cubicBezTo>
                      <a:pt x="921" y="8104"/>
                      <a:pt x="919" y="8339"/>
                      <a:pt x="1005" y="8587"/>
                    </a:cubicBezTo>
                    <a:cubicBezTo>
                      <a:pt x="1048" y="8716"/>
                      <a:pt x="1099" y="8842"/>
                      <a:pt x="1146" y="8971"/>
                    </a:cubicBezTo>
                    <a:cubicBezTo>
                      <a:pt x="1240" y="9241"/>
                      <a:pt x="1205" y="9495"/>
                      <a:pt x="1035" y="9730"/>
                    </a:cubicBezTo>
                    <a:cubicBezTo>
                      <a:pt x="970" y="9822"/>
                      <a:pt x="900" y="9913"/>
                      <a:pt x="831" y="10003"/>
                    </a:cubicBezTo>
                    <a:cubicBezTo>
                      <a:pt x="594" y="10332"/>
                      <a:pt x="594" y="10596"/>
                      <a:pt x="823" y="10925"/>
                    </a:cubicBezTo>
                    <a:cubicBezTo>
                      <a:pt x="884" y="11011"/>
                      <a:pt x="952" y="11099"/>
                      <a:pt x="1013" y="11185"/>
                    </a:cubicBezTo>
                    <a:cubicBezTo>
                      <a:pt x="1154" y="11394"/>
                      <a:pt x="1189" y="11615"/>
                      <a:pt x="1089" y="11848"/>
                    </a:cubicBezTo>
                    <a:cubicBezTo>
                      <a:pt x="1048" y="11940"/>
                      <a:pt x="1005" y="12034"/>
                      <a:pt x="954" y="12120"/>
                    </a:cubicBezTo>
                    <a:cubicBezTo>
                      <a:pt x="876" y="12239"/>
                      <a:pt x="872" y="12366"/>
                      <a:pt x="907" y="12494"/>
                    </a:cubicBezTo>
                    <a:cubicBezTo>
                      <a:pt x="964" y="12695"/>
                      <a:pt x="1081" y="12848"/>
                      <a:pt x="1271" y="12943"/>
                    </a:cubicBezTo>
                    <a:cubicBezTo>
                      <a:pt x="1647" y="13129"/>
                      <a:pt x="1858" y="13413"/>
                      <a:pt x="1821" y="13851"/>
                    </a:cubicBezTo>
                    <a:cubicBezTo>
                      <a:pt x="1807" y="13986"/>
                      <a:pt x="1872" y="14088"/>
                      <a:pt x="1985" y="14166"/>
                    </a:cubicBezTo>
                    <a:cubicBezTo>
                      <a:pt x="2103" y="14250"/>
                      <a:pt x="2222" y="14340"/>
                      <a:pt x="2339" y="14428"/>
                    </a:cubicBezTo>
                    <a:cubicBezTo>
                      <a:pt x="2601" y="14630"/>
                      <a:pt x="2703" y="14907"/>
                      <a:pt x="2660" y="15226"/>
                    </a:cubicBezTo>
                    <a:cubicBezTo>
                      <a:pt x="2639" y="15369"/>
                      <a:pt x="2582" y="15512"/>
                      <a:pt x="2519" y="15641"/>
                    </a:cubicBezTo>
                    <a:cubicBezTo>
                      <a:pt x="2451" y="15778"/>
                      <a:pt x="2457" y="15905"/>
                      <a:pt x="2543" y="16024"/>
                    </a:cubicBezTo>
                    <a:cubicBezTo>
                      <a:pt x="2609" y="16112"/>
                      <a:pt x="2682" y="16191"/>
                      <a:pt x="2752" y="16273"/>
                    </a:cubicBezTo>
                    <a:cubicBezTo>
                      <a:pt x="3032" y="16615"/>
                      <a:pt x="3061" y="17071"/>
                      <a:pt x="2813" y="17425"/>
                    </a:cubicBezTo>
                    <a:cubicBezTo>
                      <a:pt x="2752" y="17513"/>
                      <a:pt x="2676" y="17595"/>
                      <a:pt x="2592" y="17660"/>
                    </a:cubicBezTo>
                    <a:cubicBezTo>
                      <a:pt x="2457" y="17771"/>
                      <a:pt x="2435" y="17904"/>
                      <a:pt x="2492" y="18057"/>
                    </a:cubicBezTo>
                    <a:cubicBezTo>
                      <a:pt x="2533" y="18162"/>
                      <a:pt x="2582" y="18264"/>
                      <a:pt x="2625" y="18372"/>
                    </a:cubicBezTo>
                    <a:cubicBezTo>
                      <a:pt x="2732" y="18636"/>
                      <a:pt x="2715" y="18894"/>
                      <a:pt x="2564" y="19140"/>
                    </a:cubicBezTo>
                    <a:cubicBezTo>
                      <a:pt x="2492" y="19254"/>
                      <a:pt x="2404" y="19359"/>
                      <a:pt x="2333" y="19475"/>
                    </a:cubicBezTo>
                    <a:cubicBezTo>
                      <a:pt x="2236" y="19622"/>
                      <a:pt x="2132" y="19766"/>
                      <a:pt x="2058" y="19921"/>
                    </a:cubicBezTo>
                    <a:cubicBezTo>
                      <a:pt x="1968" y="20111"/>
                      <a:pt x="1981" y="20308"/>
                      <a:pt x="2103" y="20488"/>
                    </a:cubicBezTo>
                    <a:cubicBezTo>
                      <a:pt x="2255" y="20707"/>
                      <a:pt x="2257" y="20934"/>
                      <a:pt x="2134" y="21163"/>
                    </a:cubicBezTo>
                    <a:cubicBezTo>
                      <a:pt x="2067" y="21290"/>
                      <a:pt x="1981" y="21415"/>
                      <a:pt x="1895" y="21533"/>
                    </a:cubicBezTo>
                    <a:cubicBezTo>
                      <a:pt x="1815" y="21640"/>
                      <a:pt x="1801" y="21750"/>
                      <a:pt x="1846" y="21871"/>
                    </a:cubicBezTo>
                    <a:cubicBezTo>
                      <a:pt x="1883" y="21961"/>
                      <a:pt x="1923" y="22047"/>
                      <a:pt x="1968" y="22131"/>
                    </a:cubicBezTo>
                    <a:cubicBezTo>
                      <a:pt x="2083" y="22346"/>
                      <a:pt x="2118" y="22577"/>
                      <a:pt x="2042" y="22806"/>
                    </a:cubicBezTo>
                    <a:cubicBezTo>
                      <a:pt x="1981" y="23006"/>
                      <a:pt x="1915" y="23209"/>
                      <a:pt x="1815" y="23393"/>
                    </a:cubicBezTo>
                    <a:cubicBezTo>
                      <a:pt x="1684" y="23639"/>
                      <a:pt x="1684" y="23870"/>
                      <a:pt x="1813" y="24105"/>
                    </a:cubicBezTo>
                    <a:cubicBezTo>
                      <a:pt x="1997" y="24443"/>
                      <a:pt x="2015" y="24795"/>
                      <a:pt x="1954" y="25165"/>
                    </a:cubicBezTo>
                    <a:cubicBezTo>
                      <a:pt x="1919" y="25365"/>
                      <a:pt x="1889" y="25568"/>
                      <a:pt x="1876" y="25771"/>
                    </a:cubicBezTo>
                    <a:cubicBezTo>
                      <a:pt x="1846" y="26331"/>
                      <a:pt x="2081" y="26806"/>
                      <a:pt x="2374" y="27262"/>
                    </a:cubicBezTo>
                    <a:cubicBezTo>
                      <a:pt x="2400" y="27301"/>
                      <a:pt x="2435" y="27321"/>
                      <a:pt x="2471" y="27321"/>
                    </a:cubicBezTo>
                    <a:cubicBezTo>
                      <a:pt x="2511" y="27321"/>
                      <a:pt x="2550" y="27296"/>
                      <a:pt x="2574" y="27250"/>
                    </a:cubicBezTo>
                    <a:cubicBezTo>
                      <a:pt x="2592" y="27215"/>
                      <a:pt x="2603" y="27174"/>
                      <a:pt x="2611" y="27137"/>
                    </a:cubicBezTo>
                    <a:cubicBezTo>
                      <a:pt x="2644" y="26957"/>
                      <a:pt x="2674" y="26779"/>
                      <a:pt x="2703" y="26601"/>
                    </a:cubicBezTo>
                    <a:cubicBezTo>
                      <a:pt x="2785" y="26098"/>
                      <a:pt x="2889" y="25597"/>
                      <a:pt x="2942" y="25091"/>
                    </a:cubicBezTo>
                    <a:cubicBezTo>
                      <a:pt x="3079" y="23813"/>
                      <a:pt x="3208" y="22530"/>
                      <a:pt x="3306" y="21249"/>
                    </a:cubicBezTo>
                    <a:cubicBezTo>
                      <a:pt x="3390" y="20099"/>
                      <a:pt x="3597" y="18978"/>
                      <a:pt x="3943" y="17881"/>
                    </a:cubicBezTo>
                    <a:cubicBezTo>
                      <a:pt x="4156" y="17210"/>
                      <a:pt x="4344" y="16533"/>
                      <a:pt x="4538" y="15856"/>
                    </a:cubicBezTo>
                    <a:cubicBezTo>
                      <a:pt x="4589" y="15682"/>
                      <a:pt x="4630" y="15502"/>
                      <a:pt x="4659" y="15326"/>
                    </a:cubicBezTo>
                    <a:cubicBezTo>
                      <a:pt x="4782" y="14530"/>
                      <a:pt x="4859" y="13730"/>
                      <a:pt x="4822" y="12922"/>
                    </a:cubicBezTo>
                    <a:cubicBezTo>
                      <a:pt x="4802" y="12515"/>
                      <a:pt x="4790" y="12106"/>
                      <a:pt x="4782" y="11701"/>
                    </a:cubicBezTo>
                    <a:cubicBezTo>
                      <a:pt x="4780" y="11604"/>
                      <a:pt x="4790" y="11506"/>
                      <a:pt x="4820" y="11418"/>
                    </a:cubicBezTo>
                    <a:cubicBezTo>
                      <a:pt x="4838" y="11367"/>
                      <a:pt x="4873" y="11340"/>
                      <a:pt x="4909" y="11340"/>
                    </a:cubicBezTo>
                    <a:cubicBezTo>
                      <a:pt x="4941" y="11340"/>
                      <a:pt x="4974" y="11360"/>
                      <a:pt x="4998" y="11400"/>
                    </a:cubicBezTo>
                    <a:cubicBezTo>
                      <a:pt x="5039" y="11469"/>
                      <a:pt x="5068" y="11559"/>
                      <a:pt x="5074" y="11639"/>
                    </a:cubicBezTo>
                    <a:cubicBezTo>
                      <a:pt x="5099" y="11956"/>
                      <a:pt x="5111" y="12274"/>
                      <a:pt x="5129" y="12591"/>
                    </a:cubicBezTo>
                    <a:cubicBezTo>
                      <a:pt x="5203" y="14025"/>
                      <a:pt x="5048" y="15428"/>
                      <a:pt x="4593" y="16799"/>
                    </a:cubicBezTo>
                    <a:cubicBezTo>
                      <a:pt x="4364" y="17487"/>
                      <a:pt x="4170" y="18188"/>
                      <a:pt x="3980" y="18888"/>
                    </a:cubicBezTo>
                    <a:cubicBezTo>
                      <a:pt x="3840" y="19397"/>
                      <a:pt x="3738" y="19917"/>
                      <a:pt x="3689" y="20441"/>
                    </a:cubicBezTo>
                    <a:cubicBezTo>
                      <a:pt x="3581" y="21677"/>
                      <a:pt x="3462" y="22912"/>
                      <a:pt x="3356" y="24150"/>
                    </a:cubicBezTo>
                    <a:cubicBezTo>
                      <a:pt x="3270" y="25138"/>
                      <a:pt x="3102" y="26116"/>
                      <a:pt x="2922" y="27092"/>
                    </a:cubicBezTo>
                    <a:cubicBezTo>
                      <a:pt x="2828" y="27608"/>
                      <a:pt x="2797" y="28119"/>
                      <a:pt x="2928" y="28623"/>
                    </a:cubicBezTo>
                    <a:cubicBezTo>
                      <a:pt x="3114" y="29357"/>
                      <a:pt x="3212" y="30104"/>
                      <a:pt x="3290" y="30853"/>
                    </a:cubicBezTo>
                    <a:cubicBezTo>
                      <a:pt x="3327" y="31180"/>
                      <a:pt x="3376" y="31505"/>
                      <a:pt x="3427" y="31828"/>
                    </a:cubicBezTo>
                    <a:cubicBezTo>
                      <a:pt x="3550" y="32590"/>
                      <a:pt x="3795" y="33316"/>
                      <a:pt x="4002" y="34052"/>
                    </a:cubicBezTo>
                    <a:cubicBezTo>
                      <a:pt x="4010" y="34079"/>
                      <a:pt x="4016" y="34108"/>
                      <a:pt x="4033" y="34130"/>
                    </a:cubicBezTo>
                    <a:cubicBezTo>
                      <a:pt x="4063" y="34176"/>
                      <a:pt x="4097" y="34200"/>
                      <a:pt x="4131" y="34200"/>
                    </a:cubicBezTo>
                    <a:cubicBezTo>
                      <a:pt x="4165" y="34200"/>
                      <a:pt x="4200" y="34177"/>
                      <a:pt x="4231" y="34128"/>
                    </a:cubicBezTo>
                    <a:cubicBezTo>
                      <a:pt x="4252" y="34097"/>
                      <a:pt x="4266" y="34057"/>
                      <a:pt x="4270" y="34018"/>
                    </a:cubicBezTo>
                    <a:cubicBezTo>
                      <a:pt x="4362" y="33146"/>
                      <a:pt x="4389" y="32277"/>
                      <a:pt x="4258" y="31407"/>
                    </a:cubicBezTo>
                    <a:cubicBezTo>
                      <a:pt x="4117" y="30454"/>
                      <a:pt x="3986" y="29500"/>
                      <a:pt x="3838" y="28545"/>
                    </a:cubicBezTo>
                    <a:cubicBezTo>
                      <a:pt x="3540" y="26638"/>
                      <a:pt x="3707" y="24770"/>
                      <a:pt x="4307" y="22937"/>
                    </a:cubicBezTo>
                    <a:cubicBezTo>
                      <a:pt x="4385" y="22693"/>
                      <a:pt x="4473" y="22454"/>
                      <a:pt x="4567" y="22219"/>
                    </a:cubicBezTo>
                    <a:cubicBezTo>
                      <a:pt x="4708" y="21873"/>
                      <a:pt x="4853" y="21527"/>
                      <a:pt x="5013" y="21188"/>
                    </a:cubicBezTo>
                    <a:cubicBezTo>
                      <a:pt x="5258" y="20668"/>
                      <a:pt x="5598" y="20206"/>
                      <a:pt x="5933" y="19739"/>
                    </a:cubicBezTo>
                    <a:cubicBezTo>
                      <a:pt x="6028" y="19610"/>
                      <a:pt x="6144" y="19487"/>
                      <a:pt x="6273" y="19389"/>
                    </a:cubicBezTo>
                    <a:cubicBezTo>
                      <a:pt x="6449" y="19256"/>
                      <a:pt x="6645" y="19154"/>
                      <a:pt x="6834" y="19037"/>
                    </a:cubicBezTo>
                    <a:cubicBezTo>
                      <a:pt x="6928" y="18978"/>
                      <a:pt x="7018" y="18906"/>
                      <a:pt x="6987" y="18782"/>
                    </a:cubicBezTo>
                    <a:cubicBezTo>
                      <a:pt x="6907" y="18460"/>
                      <a:pt x="7020" y="18225"/>
                      <a:pt x="7263" y="18016"/>
                    </a:cubicBezTo>
                    <a:cubicBezTo>
                      <a:pt x="7423" y="17881"/>
                      <a:pt x="7421" y="17783"/>
                      <a:pt x="7331" y="17591"/>
                    </a:cubicBezTo>
                    <a:cubicBezTo>
                      <a:pt x="7276" y="17468"/>
                      <a:pt x="7214" y="17345"/>
                      <a:pt x="7177" y="17216"/>
                    </a:cubicBezTo>
                    <a:cubicBezTo>
                      <a:pt x="7071" y="16815"/>
                      <a:pt x="7216" y="16453"/>
                      <a:pt x="7564" y="16230"/>
                    </a:cubicBezTo>
                    <a:cubicBezTo>
                      <a:pt x="7636" y="16185"/>
                      <a:pt x="7707" y="16138"/>
                      <a:pt x="7777" y="16091"/>
                    </a:cubicBezTo>
                    <a:cubicBezTo>
                      <a:pt x="7955" y="15966"/>
                      <a:pt x="8112" y="15623"/>
                      <a:pt x="7985" y="15361"/>
                    </a:cubicBezTo>
                    <a:cubicBezTo>
                      <a:pt x="7914" y="15211"/>
                      <a:pt x="7873" y="15040"/>
                      <a:pt x="7838" y="14876"/>
                    </a:cubicBezTo>
                    <a:cubicBezTo>
                      <a:pt x="7785" y="14639"/>
                      <a:pt x="7826" y="14407"/>
                      <a:pt x="7992" y="14221"/>
                    </a:cubicBezTo>
                    <a:cubicBezTo>
                      <a:pt x="8174" y="14019"/>
                      <a:pt x="8147" y="13669"/>
                      <a:pt x="7971" y="13468"/>
                    </a:cubicBezTo>
                    <a:cubicBezTo>
                      <a:pt x="7924" y="13417"/>
                      <a:pt x="7881" y="13366"/>
                      <a:pt x="7838" y="13313"/>
                    </a:cubicBezTo>
                    <a:cubicBezTo>
                      <a:pt x="7672" y="13118"/>
                      <a:pt x="7582" y="12900"/>
                      <a:pt x="7607" y="12640"/>
                    </a:cubicBezTo>
                    <a:cubicBezTo>
                      <a:pt x="7634" y="12392"/>
                      <a:pt x="7781" y="12235"/>
                      <a:pt x="8002" y="12124"/>
                    </a:cubicBezTo>
                    <a:cubicBezTo>
                      <a:pt x="8114" y="12071"/>
                      <a:pt x="8157" y="11965"/>
                      <a:pt x="8153" y="11842"/>
                    </a:cubicBezTo>
                    <a:cubicBezTo>
                      <a:pt x="8147" y="11735"/>
                      <a:pt x="8137" y="11627"/>
                      <a:pt x="8145" y="11521"/>
                    </a:cubicBezTo>
                    <a:cubicBezTo>
                      <a:pt x="8167" y="11173"/>
                      <a:pt x="8477" y="10867"/>
                      <a:pt x="8812" y="10867"/>
                    </a:cubicBezTo>
                    <a:cubicBezTo>
                      <a:pt x="8942" y="10867"/>
                      <a:pt x="9076" y="10913"/>
                      <a:pt x="9199" y="11021"/>
                    </a:cubicBezTo>
                    <a:cubicBezTo>
                      <a:pt x="9262" y="11079"/>
                      <a:pt x="9334" y="11124"/>
                      <a:pt x="9412" y="11161"/>
                    </a:cubicBezTo>
                    <a:cubicBezTo>
                      <a:pt x="9452" y="11181"/>
                      <a:pt x="9491" y="11190"/>
                      <a:pt x="9528" y="11190"/>
                    </a:cubicBezTo>
                    <a:cubicBezTo>
                      <a:pt x="9609" y="11190"/>
                      <a:pt x="9678" y="11144"/>
                      <a:pt x="9725" y="11054"/>
                    </a:cubicBezTo>
                    <a:cubicBezTo>
                      <a:pt x="9749" y="11009"/>
                      <a:pt x="9763" y="10960"/>
                      <a:pt x="9784" y="10911"/>
                    </a:cubicBezTo>
                    <a:cubicBezTo>
                      <a:pt x="9896" y="10651"/>
                      <a:pt x="10042" y="10424"/>
                      <a:pt x="10308" y="10291"/>
                    </a:cubicBezTo>
                    <a:cubicBezTo>
                      <a:pt x="10433" y="10228"/>
                      <a:pt x="10561" y="10209"/>
                      <a:pt x="10691" y="10209"/>
                    </a:cubicBezTo>
                    <a:cubicBezTo>
                      <a:pt x="10773" y="10209"/>
                      <a:pt x="10856" y="10217"/>
                      <a:pt x="10940" y="10226"/>
                    </a:cubicBezTo>
                    <a:cubicBezTo>
                      <a:pt x="10972" y="10229"/>
                      <a:pt x="11002" y="10231"/>
                      <a:pt x="11030" y="10231"/>
                    </a:cubicBezTo>
                    <a:cubicBezTo>
                      <a:pt x="11254" y="10231"/>
                      <a:pt x="11350" y="10120"/>
                      <a:pt x="11372" y="9863"/>
                    </a:cubicBezTo>
                    <a:cubicBezTo>
                      <a:pt x="11386" y="9728"/>
                      <a:pt x="11382" y="9591"/>
                      <a:pt x="11396" y="9456"/>
                    </a:cubicBezTo>
                    <a:cubicBezTo>
                      <a:pt x="11437" y="9068"/>
                      <a:pt x="11605" y="8752"/>
                      <a:pt x="11963" y="8564"/>
                    </a:cubicBezTo>
                    <a:cubicBezTo>
                      <a:pt x="12126" y="8480"/>
                      <a:pt x="12231" y="8343"/>
                      <a:pt x="12309" y="8180"/>
                    </a:cubicBezTo>
                    <a:cubicBezTo>
                      <a:pt x="12413" y="7961"/>
                      <a:pt x="12442" y="7727"/>
                      <a:pt x="12433" y="7484"/>
                    </a:cubicBezTo>
                    <a:cubicBezTo>
                      <a:pt x="12421" y="7089"/>
                      <a:pt x="12552" y="6754"/>
                      <a:pt x="12883" y="6510"/>
                    </a:cubicBezTo>
                    <a:cubicBezTo>
                      <a:pt x="13055" y="6385"/>
                      <a:pt x="13104" y="6158"/>
                      <a:pt x="13016" y="5964"/>
                    </a:cubicBezTo>
                    <a:cubicBezTo>
                      <a:pt x="12955" y="5827"/>
                      <a:pt x="12937" y="5692"/>
                      <a:pt x="12963" y="5549"/>
                    </a:cubicBezTo>
                    <a:cubicBezTo>
                      <a:pt x="12986" y="5422"/>
                      <a:pt x="13012" y="5293"/>
                      <a:pt x="13029" y="5162"/>
                    </a:cubicBezTo>
                    <a:cubicBezTo>
                      <a:pt x="13070" y="4843"/>
                      <a:pt x="12967" y="4689"/>
                      <a:pt x="12669" y="4577"/>
                    </a:cubicBezTo>
                    <a:cubicBezTo>
                      <a:pt x="12544" y="4528"/>
                      <a:pt x="12413" y="4476"/>
                      <a:pt x="12300" y="4405"/>
                    </a:cubicBezTo>
                    <a:cubicBezTo>
                      <a:pt x="12092" y="4272"/>
                      <a:pt x="12026" y="4084"/>
                      <a:pt x="12098" y="3846"/>
                    </a:cubicBezTo>
                    <a:cubicBezTo>
                      <a:pt x="12128" y="3744"/>
                      <a:pt x="12180" y="3646"/>
                      <a:pt x="12216" y="3544"/>
                    </a:cubicBezTo>
                    <a:cubicBezTo>
                      <a:pt x="12261" y="3406"/>
                      <a:pt x="12321" y="3265"/>
                      <a:pt x="12341" y="3122"/>
                    </a:cubicBezTo>
                    <a:cubicBezTo>
                      <a:pt x="12385" y="2829"/>
                      <a:pt x="12267" y="2688"/>
                      <a:pt x="12000" y="2688"/>
                    </a:cubicBezTo>
                    <a:cubicBezTo>
                      <a:pt x="11978" y="2688"/>
                      <a:pt x="11956" y="2689"/>
                      <a:pt x="11932" y="2690"/>
                    </a:cubicBezTo>
                    <a:cubicBezTo>
                      <a:pt x="11820" y="2697"/>
                      <a:pt x="11707" y="2707"/>
                      <a:pt x="11592" y="2711"/>
                    </a:cubicBezTo>
                    <a:cubicBezTo>
                      <a:pt x="11582" y="2711"/>
                      <a:pt x="11571" y="2711"/>
                      <a:pt x="11561" y="2711"/>
                    </a:cubicBezTo>
                    <a:cubicBezTo>
                      <a:pt x="11487" y="2711"/>
                      <a:pt x="11410" y="2705"/>
                      <a:pt x="11339" y="2692"/>
                    </a:cubicBezTo>
                    <a:cubicBezTo>
                      <a:pt x="10960" y="2631"/>
                      <a:pt x="10809" y="2437"/>
                      <a:pt x="10838" y="2056"/>
                    </a:cubicBezTo>
                    <a:cubicBezTo>
                      <a:pt x="10846" y="1954"/>
                      <a:pt x="10868" y="1854"/>
                      <a:pt x="10880" y="1751"/>
                    </a:cubicBezTo>
                    <a:cubicBezTo>
                      <a:pt x="10891" y="1690"/>
                      <a:pt x="10899" y="1629"/>
                      <a:pt x="10901" y="1565"/>
                    </a:cubicBezTo>
                    <a:cubicBezTo>
                      <a:pt x="10905" y="1273"/>
                      <a:pt x="10743" y="1099"/>
                      <a:pt x="10478" y="1099"/>
                    </a:cubicBezTo>
                    <a:cubicBezTo>
                      <a:pt x="10447" y="1099"/>
                      <a:pt x="10414" y="1102"/>
                      <a:pt x="10379" y="1107"/>
                    </a:cubicBezTo>
                    <a:cubicBezTo>
                      <a:pt x="10252" y="1125"/>
                      <a:pt x="10121" y="1156"/>
                      <a:pt x="9995" y="1158"/>
                    </a:cubicBezTo>
                    <a:cubicBezTo>
                      <a:pt x="9986" y="1158"/>
                      <a:pt x="9977" y="1158"/>
                      <a:pt x="9969" y="1158"/>
                    </a:cubicBezTo>
                    <a:cubicBezTo>
                      <a:pt x="9640" y="1158"/>
                      <a:pt x="9402" y="1005"/>
                      <a:pt x="9270" y="696"/>
                    </a:cubicBezTo>
                    <a:cubicBezTo>
                      <a:pt x="9231" y="606"/>
                      <a:pt x="9201" y="514"/>
                      <a:pt x="9162" y="426"/>
                    </a:cubicBezTo>
                    <a:cubicBezTo>
                      <a:pt x="9042" y="156"/>
                      <a:pt x="8800" y="1"/>
                      <a:pt x="85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9"/>
              <p:cNvSpPr/>
              <p:nvPr/>
            </p:nvSpPr>
            <p:spPr>
              <a:xfrm>
                <a:off x="4644400" y="2766950"/>
                <a:ext cx="485525" cy="871025"/>
              </a:xfrm>
              <a:custGeom>
                <a:rect b="b" l="l" r="r" t="t"/>
                <a:pathLst>
                  <a:path extrusionOk="0" h="34841" w="19421">
                    <a:moveTo>
                      <a:pt x="16163" y="0"/>
                    </a:moveTo>
                    <a:cubicBezTo>
                      <a:pt x="16099" y="0"/>
                      <a:pt x="16032" y="31"/>
                      <a:pt x="15960" y="93"/>
                    </a:cubicBezTo>
                    <a:cubicBezTo>
                      <a:pt x="15883" y="161"/>
                      <a:pt x="15813" y="241"/>
                      <a:pt x="15742" y="308"/>
                    </a:cubicBezTo>
                    <a:cubicBezTo>
                      <a:pt x="15615" y="431"/>
                      <a:pt x="15468" y="493"/>
                      <a:pt x="15300" y="493"/>
                    </a:cubicBezTo>
                    <a:cubicBezTo>
                      <a:pt x="15272" y="493"/>
                      <a:pt x="15243" y="492"/>
                      <a:pt x="15214" y="488"/>
                    </a:cubicBezTo>
                    <a:cubicBezTo>
                      <a:pt x="15107" y="472"/>
                      <a:pt x="15001" y="451"/>
                      <a:pt x="14897" y="439"/>
                    </a:cubicBezTo>
                    <a:cubicBezTo>
                      <a:pt x="14870" y="435"/>
                      <a:pt x="14843" y="433"/>
                      <a:pt x="14818" y="433"/>
                    </a:cubicBezTo>
                    <a:cubicBezTo>
                      <a:pt x="14707" y="433"/>
                      <a:pt x="14611" y="473"/>
                      <a:pt x="14543" y="582"/>
                    </a:cubicBezTo>
                    <a:cubicBezTo>
                      <a:pt x="14461" y="713"/>
                      <a:pt x="14498" y="836"/>
                      <a:pt x="14582" y="942"/>
                    </a:cubicBezTo>
                    <a:cubicBezTo>
                      <a:pt x="14794" y="1223"/>
                      <a:pt x="14796" y="1513"/>
                      <a:pt x="14620" y="1802"/>
                    </a:cubicBezTo>
                    <a:cubicBezTo>
                      <a:pt x="14420" y="2129"/>
                      <a:pt x="14418" y="2454"/>
                      <a:pt x="14575" y="2790"/>
                    </a:cubicBezTo>
                    <a:cubicBezTo>
                      <a:pt x="14602" y="2841"/>
                      <a:pt x="14627" y="2892"/>
                      <a:pt x="14641" y="2947"/>
                    </a:cubicBezTo>
                    <a:cubicBezTo>
                      <a:pt x="14672" y="3074"/>
                      <a:pt x="14706" y="3201"/>
                      <a:pt x="14715" y="3330"/>
                    </a:cubicBezTo>
                    <a:cubicBezTo>
                      <a:pt x="14733" y="3684"/>
                      <a:pt x="14563" y="3933"/>
                      <a:pt x="14221" y="4030"/>
                    </a:cubicBezTo>
                    <a:cubicBezTo>
                      <a:pt x="14074" y="4071"/>
                      <a:pt x="13919" y="4079"/>
                      <a:pt x="13767" y="4083"/>
                    </a:cubicBezTo>
                    <a:cubicBezTo>
                      <a:pt x="13579" y="4091"/>
                      <a:pt x="13512" y="4122"/>
                      <a:pt x="13446" y="4298"/>
                    </a:cubicBezTo>
                    <a:cubicBezTo>
                      <a:pt x="13419" y="4367"/>
                      <a:pt x="13403" y="4439"/>
                      <a:pt x="13397" y="4512"/>
                    </a:cubicBezTo>
                    <a:cubicBezTo>
                      <a:pt x="13387" y="4631"/>
                      <a:pt x="13389" y="4752"/>
                      <a:pt x="13389" y="4868"/>
                    </a:cubicBezTo>
                    <a:cubicBezTo>
                      <a:pt x="13389" y="5229"/>
                      <a:pt x="13266" y="5409"/>
                      <a:pt x="12928" y="5542"/>
                    </a:cubicBezTo>
                    <a:cubicBezTo>
                      <a:pt x="12718" y="5625"/>
                      <a:pt x="12662" y="5713"/>
                      <a:pt x="12681" y="5945"/>
                    </a:cubicBezTo>
                    <a:cubicBezTo>
                      <a:pt x="12701" y="6170"/>
                      <a:pt x="12781" y="6374"/>
                      <a:pt x="12912" y="6558"/>
                    </a:cubicBezTo>
                    <a:cubicBezTo>
                      <a:pt x="13045" y="6749"/>
                      <a:pt x="13065" y="6951"/>
                      <a:pt x="12943" y="7148"/>
                    </a:cubicBezTo>
                    <a:cubicBezTo>
                      <a:pt x="12851" y="7295"/>
                      <a:pt x="12734" y="7428"/>
                      <a:pt x="12628" y="7567"/>
                    </a:cubicBezTo>
                    <a:cubicBezTo>
                      <a:pt x="12579" y="7628"/>
                      <a:pt x="12517" y="7682"/>
                      <a:pt x="12474" y="7749"/>
                    </a:cubicBezTo>
                    <a:cubicBezTo>
                      <a:pt x="12384" y="7888"/>
                      <a:pt x="12392" y="7960"/>
                      <a:pt x="12519" y="8070"/>
                    </a:cubicBezTo>
                    <a:cubicBezTo>
                      <a:pt x="12609" y="8148"/>
                      <a:pt x="12707" y="8216"/>
                      <a:pt x="12804" y="8283"/>
                    </a:cubicBezTo>
                    <a:cubicBezTo>
                      <a:pt x="12902" y="8349"/>
                      <a:pt x="13004" y="8408"/>
                      <a:pt x="13100" y="8480"/>
                    </a:cubicBezTo>
                    <a:cubicBezTo>
                      <a:pt x="13342" y="8651"/>
                      <a:pt x="13407" y="8895"/>
                      <a:pt x="13354" y="9171"/>
                    </a:cubicBezTo>
                    <a:cubicBezTo>
                      <a:pt x="13327" y="9296"/>
                      <a:pt x="13291" y="9431"/>
                      <a:pt x="13219" y="9533"/>
                    </a:cubicBezTo>
                    <a:cubicBezTo>
                      <a:pt x="13039" y="9781"/>
                      <a:pt x="13039" y="10012"/>
                      <a:pt x="13223" y="10249"/>
                    </a:cubicBezTo>
                    <a:cubicBezTo>
                      <a:pt x="13231" y="10259"/>
                      <a:pt x="13233" y="10270"/>
                      <a:pt x="13241" y="10280"/>
                    </a:cubicBezTo>
                    <a:cubicBezTo>
                      <a:pt x="13387" y="10538"/>
                      <a:pt x="13376" y="10787"/>
                      <a:pt x="13198" y="11027"/>
                    </a:cubicBezTo>
                    <a:cubicBezTo>
                      <a:pt x="13123" y="11127"/>
                      <a:pt x="13047" y="11227"/>
                      <a:pt x="12984" y="11334"/>
                    </a:cubicBezTo>
                    <a:cubicBezTo>
                      <a:pt x="12894" y="11479"/>
                      <a:pt x="12928" y="11600"/>
                      <a:pt x="13092" y="11694"/>
                    </a:cubicBezTo>
                    <a:cubicBezTo>
                      <a:pt x="13213" y="11544"/>
                      <a:pt x="13344" y="11393"/>
                      <a:pt x="13460" y="11233"/>
                    </a:cubicBezTo>
                    <a:cubicBezTo>
                      <a:pt x="14385" y="9983"/>
                      <a:pt x="15103" y="8625"/>
                      <a:pt x="15643" y="7170"/>
                    </a:cubicBezTo>
                    <a:cubicBezTo>
                      <a:pt x="15762" y="6845"/>
                      <a:pt x="15889" y="6524"/>
                      <a:pt x="16018" y="6204"/>
                    </a:cubicBezTo>
                    <a:cubicBezTo>
                      <a:pt x="16059" y="6104"/>
                      <a:pt x="16114" y="6010"/>
                      <a:pt x="16177" y="5924"/>
                    </a:cubicBezTo>
                    <a:cubicBezTo>
                      <a:pt x="16194" y="5901"/>
                      <a:pt x="16239" y="5890"/>
                      <a:pt x="16276" y="5890"/>
                    </a:cubicBezTo>
                    <a:cubicBezTo>
                      <a:pt x="16289" y="5890"/>
                      <a:pt x="16301" y="5891"/>
                      <a:pt x="16310" y="5893"/>
                    </a:cubicBezTo>
                    <a:cubicBezTo>
                      <a:pt x="16339" y="5902"/>
                      <a:pt x="16359" y="5965"/>
                      <a:pt x="16361" y="6004"/>
                    </a:cubicBezTo>
                    <a:cubicBezTo>
                      <a:pt x="16364" y="6047"/>
                      <a:pt x="16343" y="6092"/>
                      <a:pt x="16331" y="6135"/>
                    </a:cubicBezTo>
                    <a:cubicBezTo>
                      <a:pt x="16073" y="6963"/>
                      <a:pt x="15772" y="7780"/>
                      <a:pt x="15402" y="8567"/>
                    </a:cubicBezTo>
                    <a:cubicBezTo>
                      <a:pt x="14845" y="9758"/>
                      <a:pt x="14187" y="10888"/>
                      <a:pt x="13336" y="11896"/>
                    </a:cubicBezTo>
                    <a:cubicBezTo>
                      <a:pt x="13225" y="12027"/>
                      <a:pt x="13172" y="12187"/>
                      <a:pt x="13213" y="12357"/>
                    </a:cubicBezTo>
                    <a:cubicBezTo>
                      <a:pt x="13284" y="12672"/>
                      <a:pt x="13180" y="12903"/>
                      <a:pt x="12902" y="13056"/>
                    </a:cubicBezTo>
                    <a:cubicBezTo>
                      <a:pt x="12804" y="13109"/>
                      <a:pt x="12769" y="13189"/>
                      <a:pt x="12781" y="13296"/>
                    </a:cubicBezTo>
                    <a:cubicBezTo>
                      <a:pt x="12791" y="13375"/>
                      <a:pt x="12810" y="13453"/>
                      <a:pt x="12812" y="13531"/>
                    </a:cubicBezTo>
                    <a:cubicBezTo>
                      <a:pt x="12816" y="13680"/>
                      <a:pt x="12826" y="13828"/>
                      <a:pt x="12804" y="13971"/>
                    </a:cubicBezTo>
                    <a:cubicBezTo>
                      <a:pt x="12759" y="14269"/>
                      <a:pt x="12536" y="14456"/>
                      <a:pt x="12231" y="14476"/>
                    </a:cubicBezTo>
                    <a:cubicBezTo>
                      <a:pt x="12205" y="14478"/>
                      <a:pt x="12180" y="14480"/>
                      <a:pt x="12155" y="14480"/>
                    </a:cubicBezTo>
                    <a:cubicBezTo>
                      <a:pt x="12026" y="14480"/>
                      <a:pt x="11903" y="14449"/>
                      <a:pt x="11787" y="14392"/>
                    </a:cubicBezTo>
                    <a:cubicBezTo>
                      <a:pt x="11715" y="14360"/>
                      <a:pt x="11644" y="14323"/>
                      <a:pt x="11566" y="14300"/>
                    </a:cubicBezTo>
                    <a:cubicBezTo>
                      <a:pt x="11511" y="14282"/>
                      <a:pt x="11455" y="14274"/>
                      <a:pt x="11400" y="14274"/>
                    </a:cubicBezTo>
                    <a:cubicBezTo>
                      <a:pt x="11171" y="14274"/>
                      <a:pt x="10959" y="14423"/>
                      <a:pt x="10893" y="14654"/>
                    </a:cubicBezTo>
                    <a:cubicBezTo>
                      <a:pt x="10858" y="14777"/>
                      <a:pt x="10850" y="14910"/>
                      <a:pt x="10829" y="15037"/>
                    </a:cubicBezTo>
                    <a:cubicBezTo>
                      <a:pt x="10790" y="15299"/>
                      <a:pt x="10709" y="15391"/>
                      <a:pt x="10451" y="15452"/>
                    </a:cubicBezTo>
                    <a:cubicBezTo>
                      <a:pt x="10418" y="15458"/>
                      <a:pt x="10385" y="15464"/>
                      <a:pt x="10351" y="15472"/>
                    </a:cubicBezTo>
                    <a:cubicBezTo>
                      <a:pt x="10080" y="15526"/>
                      <a:pt x="9999" y="15638"/>
                      <a:pt x="10033" y="15914"/>
                    </a:cubicBezTo>
                    <a:cubicBezTo>
                      <a:pt x="10050" y="16021"/>
                      <a:pt x="10074" y="16127"/>
                      <a:pt x="10091" y="16234"/>
                    </a:cubicBezTo>
                    <a:cubicBezTo>
                      <a:pt x="10136" y="16547"/>
                      <a:pt x="10058" y="16725"/>
                      <a:pt x="9776" y="16860"/>
                    </a:cubicBezTo>
                    <a:cubicBezTo>
                      <a:pt x="9624" y="16931"/>
                      <a:pt x="9454" y="16968"/>
                      <a:pt x="9291" y="16993"/>
                    </a:cubicBezTo>
                    <a:cubicBezTo>
                      <a:pt x="9117" y="17021"/>
                      <a:pt x="9010" y="17105"/>
                      <a:pt x="8955" y="17265"/>
                    </a:cubicBezTo>
                    <a:cubicBezTo>
                      <a:pt x="8927" y="17345"/>
                      <a:pt x="8904" y="17428"/>
                      <a:pt x="8875" y="17508"/>
                    </a:cubicBezTo>
                    <a:cubicBezTo>
                      <a:pt x="8794" y="17733"/>
                      <a:pt x="8640" y="17887"/>
                      <a:pt x="8403" y="17928"/>
                    </a:cubicBezTo>
                    <a:cubicBezTo>
                      <a:pt x="8317" y="17942"/>
                      <a:pt x="8228" y="17951"/>
                      <a:pt x="8140" y="17951"/>
                    </a:cubicBezTo>
                    <a:cubicBezTo>
                      <a:pt x="8074" y="17951"/>
                      <a:pt x="8009" y="17946"/>
                      <a:pt x="7947" y="17934"/>
                    </a:cubicBezTo>
                    <a:cubicBezTo>
                      <a:pt x="7875" y="17920"/>
                      <a:pt x="7810" y="17913"/>
                      <a:pt x="7749" y="17913"/>
                    </a:cubicBezTo>
                    <a:cubicBezTo>
                      <a:pt x="7463" y="17913"/>
                      <a:pt x="7298" y="18071"/>
                      <a:pt x="7249" y="18429"/>
                    </a:cubicBezTo>
                    <a:cubicBezTo>
                      <a:pt x="7218" y="18648"/>
                      <a:pt x="7093" y="18816"/>
                      <a:pt x="6893" y="18920"/>
                    </a:cubicBezTo>
                    <a:cubicBezTo>
                      <a:pt x="6799" y="18967"/>
                      <a:pt x="6699" y="19014"/>
                      <a:pt x="6604" y="19065"/>
                    </a:cubicBezTo>
                    <a:cubicBezTo>
                      <a:pt x="6371" y="19188"/>
                      <a:pt x="6310" y="19305"/>
                      <a:pt x="6349" y="19560"/>
                    </a:cubicBezTo>
                    <a:cubicBezTo>
                      <a:pt x="6351" y="19585"/>
                      <a:pt x="6357" y="19607"/>
                      <a:pt x="6361" y="19628"/>
                    </a:cubicBezTo>
                    <a:cubicBezTo>
                      <a:pt x="6400" y="19812"/>
                      <a:pt x="6355" y="19974"/>
                      <a:pt x="6257" y="20129"/>
                    </a:cubicBezTo>
                    <a:cubicBezTo>
                      <a:pt x="6138" y="20317"/>
                      <a:pt x="5960" y="20420"/>
                      <a:pt x="5768" y="20510"/>
                    </a:cubicBezTo>
                    <a:cubicBezTo>
                      <a:pt x="5559" y="20608"/>
                      <a:pt x="5338" y="20696"/>
                      <a:pt x="5144" y="20818"/>
                    </a:cubicBezTo>
                    <a:cubicBezTo>
                      <a:pt x="4702" y="21097"/>
                      <a:pt x="4434" y="21500"/>
                      <a:pt x="4352" y="22013"/>
                    </a:cubicBezTo>
                    <a:cubicBezTo>
                      <a:pt x="4284" y="22420"/>
                      <a:pt x="4241" y="22836"/>
                      <a:pt x="4194" y="23245"/>
                    </a:cubicBezTo>
                    <a:cubicBezTo>
                      <a:pt x="4072" y="24325"/>
                      <a:pt x="3955" y="25408"/>
                      <a:pt x="3761" y="26480"/>
                    </a:cubicBezTo>
                    <a:cubicBezTo>
                      <a:pt x="3646" y="27122"/>
                      <a:pt x="3437" y="27732"/>
                      <a:pt x="3141" y="28311"/>
                    </a:cubicBezTo>
                    <a:cubicBezTo>
                      <a:pt x="2940" y="28701"/>
                      <a:pt x="2707" y="29082"/>
                      <a:pt x="2445" y="29436"/>
                    </a:cubicBezTo>
                    <a:cubicBezTo>
                      <a:pt x="1989" y="30054"/>
                      <a:pt x="1633" y="30725"/>
                      <a:pt x="1308" y="31418"/>
                    </a:cubicBezTo>
                    <a:cubicBezTo>
                      <a:pt x="972" y="32139"/>
                      <a:pt x="589" y="32832"/>
                      <a:pt x="80" y="33448"/>
                    </a:cubicBezTo>
                    <a:cubicBezTo>
                      <a:pt x="49" y="33485"/>
                      <a:pt x="29" y="33530"/>
                      <a:pt x="0" y="33577"/>
                    </a:cubicBezTo>
                    <a:cubicBezTo>
                      <a:pt x="43" y="33599"/>
                      <a:pt x="81" y="33607"/>
                      <a:pt x="116" y="33607"/>
                    </a:cubicBezTo>
                    <a:cubicBezTo>
                      <a:pt x="186" y="33607"/>
                      <a:pt x="245" y="33573"/>
                      <a:pt x="305" y="33542"/>
                    </a:cubicBezTo>
                    <a:cubicBezTo>
                      <a:pt x="972" y="33200"/>
                      <a:pt x="1561" y="32754"/>
                      <a:pt x="2093" y="32229"/>
                    </a:cubicBezTo>
                    <a:cubicBezTo>
                      <a:pt x="2697" y="31629"/>
                      <a:pt x="3212" y="30964"/>
                      <a:pt x="3679" y="30256"/>
                    </a:cubicBezTo>
                    <a:cubicBezTo>
                      <a:pt x="4282" y="29336"/>
                      <a:pt x="4859" y="28397"/>
                      <a:pt x="5256" y="27368"/>
                    </a:cubicBezTo>
                    <a:cubicBezTo>
                      <a:pt x="5633" y="26390"/>
                      <a:pt x="5892" y="25379"/>
                      <a:pt x="5978" y="24331"/>
                    </a:cubicBezTo>
                    <a:cubicBezTo>
                      <a:pt x="6005" y="24004"/>
                      <a:pt x="6030" y="23677"/>
                      <a:pt x="6060" y="23351"/>
                    </a:cubicBezTo>
                    <a:cubicBezTo>
                      <a:pt x="6066" y="23284"/>
                      <a:pt x="6075" y="23204"/>
                      <a:pt x="6167" y="23200"/>
                    </a:cubicBezTo>
                    <a:cubicBezTo>
                      <a:pt x="6168" y="23200"/>
                      <a:pt x="6169" y="23200"/>
                      <a:pt x="6170" y="23200"/>
                    </a:cubicBezTo>
                    <a:cubicBezTo>
                      <a:pt x="6257" y="23200"/>
                      <a:pt x="6275" y="23277"/>
                      <a:pt x="6281" y="23341"/>
                    </a:cubicBezTo>
                    <a:cubicBezTo>
                      <a:pt x="6296" y="23470"/>
                      <a:pt x="6308" y="23599"/>
                      <a:pt x="6306" y="23730"/>
                    </a:cubicBezTo>
                    <a:cubicBezTo>
                      <a:pt x="6296" y="24428"/>
                      <a:pt x="6224" y="25119"/>
                      <a:pt x="6064" y="25802"/>
                    </a:cubicBezTo>
                    <a:cubicBezTo>
                      <a:pt x="5866" y="26656"/>
                      <a:pt x="5596" y="27486"/>
                      <a:pt x="5203" y="28270"/>
                    </a:cubicBezTo>
                    <a:cubicBezTo>
                      <a:pt x="4681" y="29305"/>
                      <a:pt x="4078" y="30289"/>
                      <a:pt x="3382" y="31216"/>
                    </a:cubicBezTo>
                    <a:cubicBezTo>
                      <a:pt x="2676" y="32157"/>
                      <a:pt x="1860" y="32988"/>
                      <a:pt x="847" y="33603"/>
                    </a:cubicBezTo>
                    <a:cubicBezTo>
                      <a:pt x="794" y="33624"/>
                      <a:pt x="763" y="33655"/>
                      <a:pt x="700" y="33712"/>
                    </a:cubicBezTo>
                    <a:cubicBezTo>
                      <a:pt x="784" y="33728"/>
                      <a:pt x="840" y="33746"/>
                      <a:pt x="891" y="33746"/>
                    </a:cubicBezTo>
                    <a:cubicBezTo>
                      <a:pt x="899" y="33746"/>
                      <a:pt x="906" y="33745"/>
                      <a:pt x="913" y="33745"/>
                    </a:cubicBezTo>
                    <a:cubicBezTo>
                      <a:pt x="978" y="33741"/>
                      <a:pt x="1046" y="33716"/>
                      <a:pt x="1109" y="33691"/>
                    </a:cubicBezTo>
                    <a:cubicBezTo>
                      <a:pt x="1649" y="33485"/>
                      <a:pt x="2140" y="33190"/>
                      <a:pt x="2605" y="32855"/>
                    </a:cubicBezTo>
                    <a:cubicBezTo>
                      <a:pt x="3472" y="32227"/>
                      <a:pt x="4219" y="31486"/>
                      <a:pt x="4749" y="30543"/>
                    </a:cubicBezTo>
                    <a:cubicBezTo>
                      <a:pt x="4761" y="30522"/>
                      <a:pt x="4773" y="30504"/>
                      <a:pt x="4784" y="30488"/>
                    </a:cubicBezTo>
                    <a:cubicBezTo>
                      <a:pt x="4814" y="30441"/>
                      <a:pt x="4851" y="30408"/>
                      <a:pt x="4898" y="30408"/>
                    </a:cubicBezTo>
                    <a:cubicBezTo>
                      <a:pt x="4911" y="30408"/>
                      <a:pt x="4925" y="30411"/>
                      <a:pt x="4939" y="30416"/>
                    </a:cubicBezTo>
                    <a:cubicBezTo>
                      <a:pt x="5021" y="30443"/>
                      <a:pt x="5027" y="30518"/>
                      <a:pt x="5011" y="30586"/>
                    </a:cubicBezTo>
                    <a:cubicBezTo>
                      <a:pt x="4996" y="30653"/>
                      <a:pt x="4968" y="30715"/>
                      <a:pt x="4937" y="30776"/>
                    </a:cubicBezTo>
                    <a:cubicBezTo>
                      <a:pt x="4663" y="31339"/>
                      <a:pt x="4270" y="31811"/>
                      <a:pt x="3822" y="32243"/>
                    </a:cubicBezTo>
                    <a:cubicBezTo>
                      <a:pt x="3163" y="32879"/>
                      <a:pt x="2431" y="33426"/>
                      <a:pt x="1600" y="33827"/>
                    </a:cubicBezTo>
                    <a:cubicBezTo>
                      <a:pt x="1547" y="33851"/>
                      <a:pt x="1469" y="33872"/>
                      <a:pt x="1496" y="33953"/>
                    </a:cubicBezTo>
                    <a:cubicBezTo>
                      <a:pt x="1514" y="34015"/>
                      <a:pt x="1553" y="34037"/>
                      <a:pt x="1602" y="34037"/>
                    </a:cubicBezTo>
                    <a:cubicBezTo>
                      <a:pt x="1624" y="34037"/>
                      <a:pt x="1649" y="34033"/>
                      <a:pt x="1674" y="34025"/>
                    </a:cubicBezTo>
                    <a:cubicBezTo>
                      <a:pt x="1799" y="33988"/>
                      <a:pt x="1925" y="33953"/>
                      <a:pt x="2050" y="33917"/>
                    </a:cubicBezTo>
                    <a:cubicBezTo>
                      <a:pt x="3286" y="33524"/>
                      <a:pt x="4311" y="32795"/>
                      <a:pt x="5215" y="31891"/>
                    </a:cubicBezTo>
                    <a:cubicBezTo>
                      <a:pt x="5911" y="31195"/>
                      <a:pt x="6449" y="30385"/>
                      <a:pt x="6842" y="29479"/>
                    </a:cubicBezTo>
                    <a:cubicBezTo>
                      <a:pt x="7093" y="28900"/>
                      <a:pt x="7321" y="28313"/>
                      <a:pt x="7456" y="27697"/>
                    </a:cubicBezTo>
                    <a:cubicBezTo>
                      <a:pt x="7464" y="27658"/>
                      <a:pt x="7480" y="27617"/>
                      <a:pt x="7505" y="27588"/>
                    </a:cubicBezTo>
                    <a:cubicBezTo>
                      <a:pt x="7525" y="27562"/>
                      <a:pt x="7564" y="27534"/>
                      <a:pt x="7591" y="27534"/>
                    </a:cubicBezTo>
                    <a:cubicBezTo>
                      <a:pt x="7594" y="27534"/>
                      <a:pt x="7596" y="27535"/>
                      <a:pt x="7599" y="27535"/>
                    </a:cubicBezTo>
                    <a:cubicBezTo>
                      <a:pt x="7638" y="27543"/>
                      <a:pt x="7677" y="27578"/>
                      <a:pt x="7699" y="27611"/>
                    </a:cubicBezTo>
                    <a:cubicBezTo>
                      <a:pt x="7717" y="27638"/>
                      <a:pt x="7715" y="27678"/>
                      <a:pt x="7711" y="27711"/>
                    </a:cubicBezTo>
                    <a:cubicBezTo>
                      <a:pt x="7689" y="27885"/>
                      <a:pt x="7681" y="28065"/>
                      <a:pt x="7638" y="28231"/>
                    </a:cubicBezTo>
                    <a:cubicBezTo>
                      <a:pt x="7466" y="28879"/>
                      <a:pt x="7200" y="29497"/>
                      <a:pt x="6899" y="30093"/>
                    </a:cubicBezTo>
                    <a:cubicBezTo>
                      <a:pt x="6396" y="31087"/>
                      <a:pt x="5702" y="31932"/>
                      <a:pt x="4855" y="32654"/>
                    </a:cubicBezTo>
                    <a:cubicBezTo>
                      <a:pt x="3885" y="33481"/>
                      <a:pt x="2805" y="34090"/>
                      <a:pt x="1557" y="34387"/>
                    </a:cubicBezTo>
                    <a:cubicBezTo>
                      <a:pt x="1342" y="34438"/>
                      <a:pt x="1123" y="34481"/>
                      <a:pt x="909" y="34532"/>
                    </a:cubicBezTo>
                    <a:cubicBezTo>
                      <a:pt x="851" y="34547"/>
                      <a:pt x="763" y="34557"/>
                      <a:pt x="782" y="34637"/>
                    </a:cubicBezTo>
                    <a:cubicBezTo>
                      <a:pt x="794" y="34694"/>
                      <a:pt x="847" y="34757"/>
                      <a:pt x="902" y="34786"/>
                    </a:cubicBezTo>
                    <a:cubicBezTo>
                      <a:pt x="964" y="34819"/>
                      <a:pt x="1046" y="34817"/>
                      <a:pt x="1117" y="34823"/>
                    </a:cubicBezTo>
                    <a:cubicBezTo>
                      <a:pt x="1237" y="34835"/>
                      <a:pt x="1356" y="34841"/>
                      <a:pt x="1474" y="34841"/>
                    </a:cubicBezTo>
                    <a:cubicBezTo>
                      <a:pt x="1986" y="34841"/>
                      <a:pt x="2485" y="34733"/>
                      <a:pt x="2979" y="34586"/>
                    </a:cubicBezTo>
                    <a:cubicBezTo>
                      <a:pt x="3648" y="34383"/>
                      <a:pt x="4282" y="34097"/>
                      <a:pt x="4882" y="33732"/>
                    </a:cubicBezTo>
                    <a:cubicBezTo>
                      <a:pt x="5416" y="33405"/>
                      <a:pt x="5917" y="33037"/>
                      <a:pt x="6367" y="32601"/>
                    </a:cubicBezTo>
                    <a:cubicBezTo>
                      <a:pt x="7443" y="31564"/>
                      <a:pt x="8251" y="30346"/>
                      <a:pt x="8775" y="28945"/>
                    </a:cubicBezTo>
                    <a:cubicBezTo>
                      <a:pt x="9137" y="27985"/>
                      <a:pt x="9346" y="26995"/>
                      <a:pt x="9321" y="25966"/>
                    </a:cubicBezTo>
                    <a:cubicBezTo>
                      <a:pt x="9307" y="25444"/>
                      <a:pt x="9274" y="24925"/>
                      <a:pt x="9252" y="24403"/>
                    </a:cubicBezTo>
                    <a:cubicBezTo>
                      <a:pt x="9211" y="23466"/>
                      <a:pt x="9209" y="22533"/>
                      <a:pt x="9364" y="21604"/>
                    </a:cubicBezTo>
                    <a:cubicBezTo>
                      <a:pt x="9418" y="21283"/>
                      <a:pt x="9362" y="21226"/>
                      <a:pt x="9041" y="21164"/>
                    </a:cubicBezTo>
                    <a:cubicBezTo>
                      <a:pt x="8857" y="21132"/>
                      <a:pt x="8718" y="21031"/>
                      <a:pt x="8628" y="20868"/>
                    </a:cubicBezTo>
                    <a:cubicBezTo>
                      <a:pt x="8483" y="20610"/>
                      <a:pt x="8536" y="20332"/>
                      <a:pt x="8775" y="20100"/>
                    </a:cubicBezTo>
                    <a:cubicBezTo>
                      <a:pt x="8994" y="19892"/>
                      <a:pt x="9025" y="19759"/>
                      <a:pt x="8841" y="19536"/>
                    </a:cubicBezTo>
                    <a:cubicBezTo>
                      <a:pt x="8669" y="19325"/>
                      <a:pt x="8630" y="19075"/>
                      <a:pt x="8734" y="18813"/>
                    </a:cubicBezTo>
                    <a:cubicBezTo>
                      <a:pt x="8818" y="18607"/>
                      <a:pt x="9011" y="18425"/>
                      <a:pt x="9255" y="18425"/>
                    </a:cubicBezTo>
                    <a:cubicBezTo>
                      <a:pt x="9296" y="18425"/>
                      <a:pt x="9339" y="18430"/>
                      <a:pt x="9383" y="18441"/>
                    </a:cubicBezTo>
                    <a:cubicBezTo>
                      <a:pt x="9420" y="18451"/>
                      <a:pt x="9461" y="18453"/>
                      <a:pt x="9499" y="18464"/>
                    </a:cubicBezTo>
                    <a:cubicBezTo>
                      <a:pt x="9531" y="18472"/>
                      <a:pt x="9560" y="18476"/>
                      <a:pt x="9587" y="18476"/>
                    </a:cubicBezTo>
                    <a:cubicBezTo>
                      <a:pt x="9686" y="18476"/>
                      <a:pt x="9760" y="18423"/>
                      <a:pt x="9815" y="18329"/>
                    </a:cubicBezTo>
                    <a:cubicBezTo>
                      <a:pt x="9864" y="18239"/>
                      <a:pt x="9900" y="18144"/>
                      <a:pt x="9937" y="18050"/>
                    </a:cubicBezTo>
                    <a:cubicBezTo>
                      <a:pt x="10007" y="17872"/>
                      <a:pt x="10089" y="17707"/>
                      <a:pt x="10228" y="17576"/>
                    </a:cubicBezTo>
                    <a:cubicBezTo>
                      <a:pt x="10343" y="17471"/>
                      <a:pt x="10454" y="17419"/>
                      <a:pt x="10572" y="17419"/>
                    </a:cubicBezTo>
                    <a:cubicBezTo>
                      <a:pt x="10664" y="17419"/>
                      <a:pt x="10761" y="17451"/>
                      <a:pt x="10866" y="17512"/>
                    </a:cubicBezTo>
                    <a:cubicBezTo>
                      <a:pt x="10903" y="17535"/>
                      <a:pt x="10942" y="17561"/>
                      <a:pt x="10983" y="17582"/>
                    </a:cubicBezTo>
                    <a:cubicBezTo>
                      <a:pt x="11041" y="17614"/>
                      <a:pt x="11089" y="17631"/>
                      <a:pt x="11132" y="17631"/>
                    </a:cubicBezTo>
                    <a:cubicBezTo>
                      <a:pt x="11195" y="17631"/>
                      <a:pt x="11247" y="17596"/>
                      <a:pt x="11308" y="17520"/>
                    </a:cubicBezTo>
                    <a:cubicBezTo>
                      <a:pt x="11363" y="17449"/>
                      <a:pt x="11404" y="17367"/>
                      <a:pt x="11459" y="17293"/>
                    </a:cubicBezTo>
                    <a:cubicBezTo>
                      <a:pt x="11521" y="17205"/>
                      <a:pt x="11578" y="17111"/>
                      <a:pt x="11654" y="17038"/>
                    </a:cubicBezTo>
                    <a:cubicBezTo>
                      <a:pt x="11772" y="16913"/>
                      <a:pt x="11890" y="16853"/>
                      <a:pt x="12016" y="16853"/>
                    </a:cubicBezTo>
                    <a:cubicBezTo>
                      <a:pt x="12112" y="16853"/>
                      <a:pt x="12214" y="16888"/>
                      <a:pt x="12325" y="16956"/>
                    </a:cubicBezTo>
                    <a:cubicBezTo>
                      <a:pt x="12423" y="17013"/>
                      <a:pt x="12517" y="17074"/>
                      <a:pt x="12617" y="17132"/>
                    </a:cubicBezTo>
                    <a:cubicBezTo>
                      <a:pt x="12656" y="17154"/>
                      <a:pt x="12694" y="17164"/>
                      <a:pt x="12731" y="17164"/>
                    </a:cubicBezTo>
                    <a:cubicBezTo>
                      <a:pt x="12784" y="17164"/>
                      <a:pt x="12835" y="17142"/>
                      <a:pt x="12883" y="17099"/>
                    </a:cubicBezTo>
                    <a:cubicBezTo>
                      <a:pt x="12969" y="17019"/>
                      <a:pt x="13031" y="16925"/>
                      <a:pt x="13039" y="16804"/>
                    </a:cubicBezTo>
                    <a:cubicBezTo>
                      <a:pt x="13045" y="16743"/>
                      <a:pt x="13047" y="16682"/>
                      <a:pt x="13045" y="16618"/>
                    </a:cubicBezTo>
                    <a:cubicBezTo>
                      <a:pt x="13037" y="16148"/>
                      <a:pt x="13286" y="15841"/>
                      <a:pt x="13681" y="15632"/>
                    </a:cubicBezTo>
                    <a:cubicBezTo>
                      <a:pt x="13747" y="15596"/>
                      <a:pt x="13834" y="15587"/>
                      <a:pt x="13913" y="15587"/>
                    </a:cubicBezTo>
                    <a:cubicBezTo>
                      <a:pt x="13923" y="15587"/>
                      <a:pt x="13932" y="15587"/>
                      <a:pt x="13941" y="15587"/>
                    </a:cubicBezTo>
                    <a:cubicBezTo>
                      <a:pt x="14070" y="15591"/>
                      <a:pt x="14201" y="15620"/>
                      <a:pt x="14328" y="15632"/>
                    </a:cubicBezTo>
                    <a:cubicBezTo>
                      <a:pt x="14346" y="15634"/>
                      <a:pt x="14364" y="15635"/>
                      <a:pt x="14381" y="15635"/>
                    </a:cubicBezTo>
                    <a:cubicBezTo>
                      <a:pt x="14603" y="15635"/>
                      <a:pt x="14723" y="15479"/>
                      <a:pt x="14678" y="15247"/>
                    </a:cubicBezTo>
                    <a:cubicBezTo>
                      <a:pt x="14657" y="15147"/>
                      <a:pt x="14627" y="15049"/>
                      <a:pt x="14604" y="14951"/>
                    </a:cubicBezTo>
                    <a:cubicBezTo>
                      <a:pt x="14528" y="14609"/>
                      <a:pt x="14706" y="14206"/>
                      <a:pt x="15167" y="14163"/>
                    </a:cubicBezTo>
                    <a:cubicBezTo>
                      <a:pt x="15285" y="14149"/>
                      <a:pt x="15404" y="14139"/>
                      <a:pt x="15521" y="14114"/>
                    </a:cubicBezTo>
                    <a:cubicBezTo>
                      <a:pt x="15789" y="14053"/>
                      <a:pt x="15891" y="13826"/>
                      <a:pt x="15768" y="13582"/>
                    </a:cubicBezTo>
                    <a:cubicBezTo>
                      <a:pt x="15727" y="13500"/>
                      <a:pt x="15676" y="13422"/>
                      <a:pt x="15643" y="13341"/>
                    </a:cubicBezTo>
                    <a:cubicBezTo>
                      <a:pt x="15494" y="12966"/>
                      <a:pt x="15551" y="12702"/>
                      <a:pt x="15926" y="12522"/>
                    </a:cubicBezTo>
                    <a:lnTo>
                      <a:pt x="16003" y="12485"/>
                    </a:lnTo>
                    <a:cubicBezTo>
                      <a:pt x="16175" y="12389"/>
                      <a:pt x="16181" y="12352"/>
                      <a:pt x="16073" y="12199"/>
                    </a:cubicBezTo>
                    <a:cubicBezTo>
                      <a:pt x="16048" y="12164"/>
                      <a:pt x="16024" y="12134"/>
                      <a:pt x="16003" y="12101"/>
                    </a:cubicBezTo>
                    <a:cubicBezTo>
                      <a:pt x="15854" y="11866"/>
                      <a:pt x="15881" y="11600"/>
                      <a:pt x="16075" y="11401"/>
                    </a:cubicBezTo>
                    <a:cubicBezTo>
                      <a:pt x="16130" y="11344"/>
                      <a:pt x="16196" y="11301"/>
                      <a:pt x="16259" y="11250"/>
                    </a:cubicBezTo>
                    <a:cubicBezTo>
                      <a:pt x="16472" y="11084"/>
                      <a:pt x="16482" y="11006"/>
                      <a:pt x="16304" y="10802"/>
                    </a:cubicBezTo>
                    <a:cubicBezTo>
                      <a:pt x="16128" y="10599"/>
                      <a:pt x="16083" y="10378"/>
                      <a:pt x="16177" y="10124"/>
                    </a:cubicBezTo>
                    <a:cubicBezTo>
                      <a:pt x="16311" y="9765"/>
                      <a:pt x="16589" y="9561"/>
                      <a:pt x="16965" y="9561"/>
                    </a:cubicBezTo>
                    <a:cubicBezTo>
                      <a:pt x="16976" y="9561"/>
                      <a:pt x="16987" y="9561"/>
                      <a:pt x="16998" y="9562"/>
                    </a:cubicBezTo>
                    <a:cubicBezTo>
                      <a:pt x="17161" y="9566"/>
                      <a:pt x="17325" y="9597"/>
                      <a:pt x="17489" y="9601"/>
                    </a:cubicBezTo>
                    <a:cubicBezTo>
                      <a:pt x="17500" y="9601"/>
                      <a:pt x="17511" y="9601"/>
                      <a:pt x="17522" y="9601"/>
                    </a:cubicBezTo>
                    <a:cubicBezTo>
                      <a:pt x="17728" y="9601"/>
                      <a:pt x="17743" y="9559"/>
                      <a:pt x="17681" y="9351"/>
                    </a:cubicBezTo>
                    <a:cubicBezTo>
                      <a:pt x="17673" y="9329"/>
                      <a:pt x="17669" y="9308"/>
                      <a:pt x="17661" y="9286"/>
                    </a:cubicBezTo>
                    <a:cubicBezTo>
                      <a:pt x="17571" y="8915"/>
                      <a:pt x="17755" y="8612"/>
                      <a:pt x="18129" y="8533"/>
                    </a:cubicBezTo>
                    <a:cubicBezTo>
                      <a:pt x="18244" y="8508"/>
                      <a:pt x="18366" y="8510"/>
                      <a:pt x="18481" y="8482"/>
                    </a:cubicBezTo>
                    <a:cubicBezTo>
                      <a:pt x="18589" y="8457"/>
                      <a:pt x="18704" y="8426"/>
                      <a:pt x="18796" y="8369"/>
                    </a:cubicBezTo>
                    <a:cubicBezTo>
                      <a:pt x="18943" y="8281"/>
                      <a:pt x="18964" y="8160"/>
                      <a:pt x="18890" y="8005"/>
                    </a:cubicBezTo>
                    <a:cubicBezTo>
                      <a:pt x="18868" y="7958"/>
                      <a:pt x="18841" y="7915"/>
                      <a:pt x="18821" y="7868"/>
                    </a:cubicBezTo>
                    <a:cubicBezTo>
                      <a:pt x="18667" y="7540"/>
                      <a:pt x="18737" y="7272"/>
                      <a:pt x="19029" y="7064"/>
                    </a:cubicBezTo>
                    <a:cubicBezTo>
                      <a:pt x="19105" y="7006"/>
                      <a:pt x="19193" y="6957"/>
                      <a:pt x="19265" y="6896"/>
                    </a:cubicBezTo>
                    <a:cubicBezTo>
                      <a:pt x="19418" y="6767"/>
                      <a:pt x="19420" y="6610"/>
                      <a:pt x="19271" y="6474"/>
                    </a:cubicBezTo>
                    <a:cubicBezTo>
                      <a:pt x="19199" y="6409"/>
                      <a:pt x="19121" y="6354"/>
                      <a:pt x="19046" y="6292"/>
                    </a:cubicBezTo>
                    <a:cubicBezTo>
                      <a:pt x="18729" y="6024"/>
                      <a:pt x="18667" y="5703"/>
                      <a:pt x="18868" y="5337"/>
                    </a:cubicBezTo>
                    <a:cubicBezTo>
                      <a:pt x="18931" y="5218"/>
                      <a:pt x="19013" y="5106"/>
                      <a:pt x="19074" y="4983"/>
                    </a:cubicBezTo>
                    <a:cubicBezTo>
                      <a:pt x="19199" y="4735"/>
                      <a:pt x="19138" y="4533"/>
                      <a:pt x="18900" y="4398"/>
                    </a:cubicBezTo>
                    <a:cubicBezTo>
                      <a:pt x="18862" y="4375"/>
                      <a:pt x="18825" y="4349"/>
                      <a:pt x="18784" y="4328"/>
                    </a:cubicBezTo>
                    <a:cubicBezTo>
                      <a:pt x="18645" y="4253"/>
                      <a:pt x="18575" y="4124"/>
                      <a:pt x="18589" y="3976"/>
                    </a:cubicBezTo>
                    <a:cubicBezTo>
                      <a:pt x="18600" y="3845"/>
                      <a:pt x="18643" y="3712"/>
                      <a:pt x="18688" y="3588"/>
                    </a:cubicBezTo>
                    <a:cubicBezTo>
                      <a:pt x="18725" y="3494"/>
                      <a:pt x="18796" y="3414"/>
                      <a:pt x="18841" y="3324"/>
                    </a:cubicBezTo>
                    <a:cubicBezTo>
                      <a:pt x="18941" y="3121"/>
                      <a:pt x="18919" y="3009"/>
                      <a:pt x="18747" y="2861"/>
                    </a:cubicBezTo>
                    <a:cubicBezTo>
                      <a:pt x="18714" y="2831"/>
                      <a:pt x="18677" y="2802"/>
                      <a:pt x="18645" y="2771"/>
                    </a:cubicBezTo>
                    <a:cubicBezTo>
                      <a:pt x="18369" y="2518"/>
                      <a:pt x="18305" y="2205"/>
                      <a:pt x="18459" y="1861"/>
                    </a:cubicBezTo>
                    <a:cubicBezTo>
                      <a:pt x="18491" y="1789"/>
                      <a:pt x="18530" y="1718"/>
                      <a:pt x="18561" y="1646"/>
                    </a:cubicBezTo>
                    <a:cubicBezTo>
                      <a:pt x="18663" y="1388"/>
                      <a:pt x="18604" y="1225"/>
                      <a:pt x="18350" y="1104"/>
                    </a:cubicBezTo>
                    <a:cubicBezTo>
                      <a:pt x="18176" y="1022"/>
                      <a:pt x="18053" y="899"/>
                      <a:pt x="17972" y="732"/>
                    </a:cubicBezTo>
                    <a:cubicBezTo>
                      <a:pt x="17955" y="695"/>
                      <a:pt x="17935" y="662"/>
                      <a:pt x="17914" y="629"/>
                    </a:cubicBezTo>
                    <a:cubicBezTo>
                      <a:pt x="17840" y="506"/>
                      <a:pt x="17760" y="455"/>
                      <a:pt x="17678" y="455"/>
                    </a:cubicBezTo>
                    <a:cubicBezTo>
                      <a:pt x="17605" y="455"/>
                      <a:pt x="17530" y="495"/>
                      <a:pt x="17456" y="562"/>
                    </a:cubicBezTo>
                    <a:cubicBezTo>
                      <a:pt x="17318" y="684"/>
                      <a:pt x="17174" y="744"/>
                      <a:pt x="17038" y="744"/>
                    </a:cubicBezTo>
                    <a:cubicBezTo>
                      <a:pt x="16844" y="744"/>
                      <a:pt x="16666" y="624"/>
                      <a:pt x="16539" y="396"/>
                    </a:cubicBezTo>
                    <a:cubicBezTo>
                      <a:pt x="16492" y="306"/>
                      <a:pt x="16443" y="214"/>
                      <a:pt x="16382" y="134"/>
                    </a:cubicBezTo>
                    <a:cubicBezTo>
                      <a:pt x="16312" y="44"/>
                      <a:pt x="16240" y="0"/>
                      <a:pt x="161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9"/>
              <p:cNvSpPr/>
              <p:nvPr/>
            </p:nvSpPr>
            <p:spPr>
              <a:xfrm>
                <a:off x="4703325" y="2674525"/>
                <a:ext cx="313800" cy="808150"/>
              </a:xfrm>
              <a:custGeom>
                <a:rect b="b" l="l" r="r" t="t"/>
                <a:pathLst>
                  <a:path extrusionOk="0" h="32326" w="12552">
                    <a:moveTo>
                      <a:pt x="10604" y="1"/>
                    </a:moveTo>
                    <a:cubicBezTo>
                      <a:pt x="10596" y="1"/>
                      <a:pt x="10588" y="1"/>
                      <a:pt x="10580" y="1"/>
                    </a:cubicBezTo>
                    <a:cubicBezTo>
                      <a:pt x="10383" y="9"/>
                      <a:pt x="10283" y="114"/>
                      <a:pt x="10220" y="284"/>
                    </a:cubicBezTo>
                    <a:cubicBezTo>
                      <a:pt x="10107" y="584"/>
                      <a:pt x="9906" y="805"/>
                      <a:pt x="9612" y="940"/>
                    </a:cubicBezTo>
                    <a:cubicBezTo>
                      <a:pt x="9467" y="1006"/>
                      <a:pt x="9323" y="1071"/>
                      <a:pt x="9180" y="1141"/>
                    </a:cubicBezTo>
                    <a:cubicBezTo>
                      <a:pt x="8994" y="1237"/>
                      <a:pt x="8863" y="1384"/>
                      <a:pt x="8818" y="1589"/>
                    </a:cubicBezTo>
                    <a:cubicBezTo>
                      <a:pt x="8787" y="1726"/>
                      <a:pt x="8771" y="1871"/>
                      <a:pt x="8779" y="2008"/>
                    </a:cubicBezTo>
                    <a:cubicBezTo>
                      <a:pt x="8794" y="2325"/>
                      <a:pt x="8685" y="2612"/>
                      <a:pt x="8577" y="2898"/>
                    </a:cubicBezTo>
                    <a:cubicBezTo>
                      <a:pt x="8507" y="3084"/>
                      <a:pt x="8337" y="3181"/>
                      <a:pt x="8163" y="3254"/>
                    </a:cubicBezTo>
                    <a:cubicBezTo>
                      <a:pt x="7922" y="3357"/>
                      <a:pt x="7789" y="3543"/>
                      <a:pt x="7738" y="3790"/>
                    </a:cubicBezTo>
                    <a:cubicBezTo>
                      <a:pt x="7715" y="3907"/>
                      <a:pt x="7719" y="4026"/>
                      <a:pt x="7705" y="4144"/>
                    </a:cubicBezTo>
                    <a:cubicBezTo>
                      <a:pt x="7687" y="4281"/>
                      <a:pt x="7683" y="4429"/>
                      <a:pt x="7642" y="4562"/>
                    </a:cubicBezTo>
                    <a:cubicBezTo>
                      <a:pt x="7561" y="4828"/>
                      <a:pt x="7357" y="4967"/>
                      <a:pt x="7075" y="4967"/>
                    </a:cubicBezTo>
                    <a:cubicBezTo>
                      <a:pt x="7071" y="4967"/>
                      <a:pt x="7067" y="4967"/>
                      <a:pt x="7063" y="4967"/>
                    </a:cubicBezTo>
                    <a:cubicBezTo>
                      <a:pt x="6979" y="4965"/>
                      <a:pt x="6891" y="4956"/>
                      <a:pt x="6809" y="4946"/>
                    </a:cubicBezTo>
                    <a:cubicBezTo>
                      <a:pt x="6773" y="4941"/>
                      <a:pt x="6737" y="4938"/>
                      <a:pt x="6704" y="4938"/>
                    </a:cubicBezTo>
                    <a:cubicBezTo>
                      <a:pt x="6482" y="4938"/>
                      <a:pt x="6317" y="5053"/>
                      <a:pt x="6203" y="5259"/>
                    </a:cubicBezTo>
                    <a:cubicBezTo>
                      <a:pt x="6134" y="5382"/>
                      <a:pt x="6083" y="5515"/>
                      <a:pt x="6017" y="5640"/>
                    </a:cubicBezTo>
                    <a:cubicBezTo>
                      <a:pt x="5920" y="5821"/>
                      <a:pt x="5740" y="5923"/>
                      <a:pt x="5552" y="5923"/>
                    </a:cubicBezTo>
                    <a:cubicBezTo>
                      <a:pt x="5458" y="5923"/>
                      <a:pt x="5362" y="5897"/>
                      <a:pt x="5275" y="5844"/>
                    </a:cubicBezTo>
                    <a:cubicBezTo>
                      <a:pt x="5193" y="5793"/>
                      <a:pt x="5111" y="5742"/>
                      <a:pt x="5037" y="5681"/>
                    </a:cubicBezTo>
                    <a:cubicBezTo>
                      <a:pt x="4963" y="5619"/>
                      <a:pt x="4887" y="5592"/>
                      <a:pt x="4818" y="5592"/>
                    </a:cubicBezTo>
                    <a:cubicBezTo>
                      <a:pt x="4665" y="5592"/>
                      <a:pt x="4538" y="5719"/>
                      <a:pt x="4507" y="5875"/>
                    </a:cubicBezTo>
                    <a:cubicBezTo>
                      <a:pt x="4485" y="5990"/>
                      <a:pt x="4483" y="6112"/>
                      <a:pt x="4493" y="6229"/>
                    </a:cubicBezTo>
                    <a:cubicBezTo>
                      <a:pt x="4515" y="6499"/>
                      <a:pt x="4395" y="6685"/>
                      <a:pt x="4174" y="6822"/>
                    </a:cubicBezTo>
                    <a:cubicBezTo>
                      <a:pt x="4153" y="6835"/>
                      <a:pt x="4135" y="6845"/>
                      <a:pt x="4114" y="6855"/>
                    </a:cubicBezTo>
                    <a:cubicBezTo>
                      <a:pt x="3986" y="6916"/>
                      <a:pt x="3934" y="7021"/>
                      <a:pt x="3943" y="7160"/>
                    </a:cubicBezTo>
                    <a:cubicBezTo>
                      <a:pt x="3951" y="7299"/>
                      <a:pt x="4004" y="7422"/>
                      <a:pt x="4096" y="7530"/>
                    </a:cubicBezTo>
                    <a:cubicBezTo>
                      <a:pt x="4145" y="7585"/>
                      <a:pt x="4196" y="7637"/>
                      <a:pt x="4241" y="7696"/>
                    </a:cubicBezTo>
                    <a:cubicBezTo>
                      <a:pt x="4515" y="8036"/>
                      <a:pt x="4534" y="8463"/>
                      <a:pt x="4272" y="8811"/>
                    </a:cubicBezTo>
                    <a:cubicBezTo>
                      <a:pt x="4166" y="8956"/>
                      <a:pt x="4127" y="9106"/>
                      <a:pt x="4166" y="9273"/>
                    </a:cubicBezTo>
                    <a:cubicBezTo>
                      <a:pt x="4190" y="9394"/>
                      <a:pt x="4225" y="9521"/>
                      <a:pt x="4280" y="9627"/>
                    </a:cubicBezTo>
                    <a:cubicBezTo>
                      <a:pt x="4491" y="10016"/>
                      <a:pt x="4333" y="10446"/>
                      <a:pt x="4092" y="10671"/>
                    </a:cubicBezTo>
                    <a:cubicBezTo>
                      <a:pt x="4002" y="10755"/>
                      <a:pt x="3894" y="10824"/>
                      <a:pt x="3791" y="10892"/>
                    </a:cubicBezTo>
                    <a:cubicBezTo>
                      <a:pt x="3513" y="11070"/>
                      <a:pt x="3423" y="11303"/>
                      <a:pt x="3529" y="11622"/>
                    </a:cubicBezTo>
                    <a:cubicBezTo>
                      <a:pt x="3554" y="11696"/>
                      <a:pt x="3591" y="11767"/>
                      <a:pt x="3625" y="11839"/>
                    </a:cubicBezTo>
                    <a:cubicBezTo>
                      <a:pt x="3810" y="12205"/>
                      <a:pt x="3781" y="12430"/>
                      <a:pt x="3478" y="12706"/>
                    </a:cubicBezTo>
                    <a:cubicBezTo>
                      <a:pt x="3337" y="12835"/>
                      <a:pt x="3278" y="12962"/>
                      <a:pt x="3321" y="13152"/>
                    </a:cubicBezTo>
                    <a:cubicBezTo>
                      <a:pt x="3370" y="13363"/>
                      <a:pt x="3288" y="13545"/>
                      <a:pt x="3112" y="13670"/>
                    </a:cubicBezTo>
                    <a:cubicBezTo>
                      <a:pt x="2999" y="13752"/>
                      <a:pt x="2866" y="13809"/>
                      <a:pt x="2752" y="13893"/>
                    </a:cubicBezTo>
                    <a:cubicBezTo>
                      <a:pt x="2578" y="14018"/>
                      <a:pt x="2380" y="14128"/>
                      <a:pt x="2251" y="14290"/>
                    </a:cubicBezTo>
                    <a:cubicBezTo>
                      <a:pt x="1598" y="15108"/>
                      <a:pt x="1119" y="16023"/>
                      <a:pt x="778" y="17013"/>
                    </a:cubicBezTo>
                    <a:cubicBezTo>
                      <a:pt x="528" y="17735"/>
                      <a:pt x="327" y="18464"/>
                      <a:pt x="190" y="19215"/>
                    </a:cubicBezTo>
                    <a:cubicBezTo>
                      <a:pt x="53" y="19996"/>
                      <a:pt x="0" y="20780"/>
                      <a:pt x="41" y="21567"/>
                    </a:cubicBezTo>
                    <a:cubicBezTo>
                      <a:pt x="88" y="22498"/>
                      <a:pt x="242" y="23417"/>
                      <a:pt x="375" y="24338"/>
                    </a:cubicBezTo>
                    <a:cubicBezTo>
                      <a:pt x="465" y="24953"/>
                      <a:pt x="567" y="25571"/>
                      <a:pt x="638" y="26191"/>
                    </a:cubicBezTo>
                    <a:cubicBezTo>
                      <a:pt x="751" y="27157"/>
                      <a:pt x="665" y="28114"/>
                      <a:pt x="528" y="29072"/>
                    </a:cubicBezTo>
                    <a:cubicBezTo>
                      <a:pt x="522" y="29123"/>
                      <a:pt x="481" y="29197"/>
                      <a:pt x="563" y="29209"/>
                    </a:cubicBezTo>
                    <a:cubicBezTo>
                      <a:pt x="564" y="29209"/>
                      <a:pt x="566" y="29209"/>
                      <a:pt x="567" y="29209"/>
                    </a:cubicBezTo>
                    <a:cubicBezTo>
                      <a:pt x="599" y="29209"/>
                      <a:pt x="642" y="29144"/>
                      <a:pt x="675" y="29107"/>
                    </a:cubicBezTo>
                    <a:cubicBezTo>
                      <a:pt x="688" y="29092"/>
                      <a:pt x="690" y="29064"/>
                      <a:pt x="692" y="29043"/>
                    </a:cubicBezTo>
                    <a:cubicBezTo>
                      <a:pt x="751" y="28652"/>
                      <a:pt x="823" y="28262"/>
                      <a:pt x="866" y="27867"/>
                    </a:cubicBezTo>
                    <a:cubicBezTo>
                      <a:pt x="964" y="26952"/>
                      <a:pt x="933" y="26034"/>
                      <a:pt x="904" y="25115"/>
                    </a:cubicBezTo>
                    <a:cubicBezTo>
                      <a:pt x="876" y="24254"/>
                      <a:pt x="866" y="23392"/>
                      <a:pt x="999" y="22537"/>
                    </a:cubicBezTo>
                    <a:cubicBezTo>
                      <a:pt x="1089" y="21958"/>
                      <a:pt x="1209" y="21389"/>
                      <a:pt x="1322" y="20816"/>
                    </a:cubicBezTo>
                    <a:cubicBezTo>
                      <a:pt x="1424" y="20297"/>
                      <a:pt x="1598" y="19796"/>
                      <a:pt x="1813" y="19315"/>
                    </a:cubicBezTo>
                    <a:cubicBezTo>
                      <a:pt x="2150" y="18550"/>
                      <a:pt x="2568" y="17829"/>
                      <a:pt x="2993" y="17115"/>
                    </a:cubicBezTo>
                    <a:cubicBezTo>
                      <a:pt x="3859" y="15679"/>
                      <a:pt x="4728" y="14243"/>
                      <a:pt x="5581" y="12798"/>
                    </a:cubicBezTo>
                    <a:cubicBezTo>
                      <a:pt x="5925" y="12217"/>
                      <a:pt x="6234" y="11618"/>
                      <a:pt x="6439" y="10969"/>
                    </a:cubicBezTo>
                    <a:cubicBezTo>
                      <a:pt x="6516" y="10728"/>
                      <a:pt x="6594" y="10485"/>
                      <a:pt x="6674" y="10241"/>
                    </a:cubicBezTo>
                    <a:cubicBezTo>
                      <a:pt x="6718" y="10110"/>
                      <a:pt x="6782" y="10038"/>
                      <a:pt x="6851" y="10038"/>
                    </a:cubicBezTo>
                    <a:cubicBezTo>
                      <a:pt x="6863" y="10038"/>
                      <a:pt x="6875" y="10041"/>
                      <a:pt x="6887" y="10045"/>
                    </a:cubicBezTo>
                    <a:cubicBezTo>
                      <a:pt x="6962" y="10069"/>
                      <a:pt x="6991" y="10171"/>
                      <a:pt x="6956" y="10315"/>
                    </a:cubicBezTo>
                    <a:cubicBezTo>
                      <a:pt x="6784" y="11006"/>
                      <a:pt x="6561" y="11679"/>
                      <a:pt x="6210" y="12299"/>
                    </a:cubicBezTo>
                    <a:cubicBezTo>
                      <a:pt x="5657" y="13275"/>
                      <a:pt x="5097" y="14249"/>
                      <a:pt x="4526" y="15215"/>
                    </a:cubicBezTo>
                    <a:cubicBezTo>
                      <a:pt x="3891" y="16289"/>
                      <a:pt x="3194" y="17322"/>
                      <a:pt x="2603" y="18423"/>
                    </a:cubicBezTo>
                    <a:cubicBezTo>
                      <a:pt x="2292" y="19004"/>
                      <a:pt x="1989" y="19589"/>
                      <a:pt x="1811" y="20223"/>
                    </a:cubicBezTo>
                    <a:cubicBezTo>
                      <a:pt x="1690" y="20647"/>
                      <a:pt x="1582" y="21076"/>
                      <a:pt x="1483" y="21510"/>
                    </a:cubicBezTo>
                    <a:cubicBezTo>
                      <a:pt x="1291" y="22345"/>
                      <a:pt x="1193" y="23198"/>
                      <a:pt x="1191" y="24053"/>
                    </a:cubicBezTo>
                    <a:cubicBezTo>
                      <a:pt x="1189" y="24880"/>
                      <a:pt x="1211" y="25708"/>
                      <a:pt x="1222" y="26535"/>
                    </a:cubicBezTo>
                    <a:cubicBezTo>
                      <a:pt x="1248" y="27992"/>
                      <a:pt x="982" y="29411"/>
                      <a:pt x="510" y="30799"/>
                    </a:cubicBezTo>
                    <a:cubicBezTo>
                      <a:pt x="503" y="30809"/>
                      <a:pt x="501" y="30819"/>
                      <a:pt x="495" y="30831"/>
                    </a:cubicBezTo>
                    <a:cubicBezTo>
                      <a:pt x="362" y="31261"/>
                      <a:pt x="227" y="31689"/>
                      <a:pt x="96" y="32114"/>
                    </a:cubicBezTo>
                    <a:cubicBezTo>
                      <a:pt x="74" y="32186"/>
                      <a:pt x="53" y="32272"/>
                      <a:pt x="135" y="32313"/>
                    </a:cubicBezTo>
                    <a:cubicBezTo>
                      <a:pt x="153" y="32322"/>
                      <a:pt x="169" y="32325"/>
                      <a:pt x="184" y="32325"/>
                    </a:cubicBezTo>
                    <a:cubicBezTo>
                      <a:pt x="241" y="32325"/>
                      <a:pt x="272" y="32263"/>
                      <a:pt x="305" y="32214"/>
                    </a:cubicBezTo>
                    <a:cubicBezTo>
                      <a:pt x="319" y="32190"/>
                      <a:pt x="336" y="32165"/>
                      <a:pt x="350" y="32143"/>
                    </a:cubicBezTo>
                    <a:cubicBezTo>
                      <a:pt x="555" y="31826"/>
                      <a:pt x="677" y="31470"/>
                      <a:pt x="810" y="31120"/>
                    </a:cubicBezTo>
                    <a:cubicBezTo>
                      <a:pt x="1058" y="30463"/>
                      <a:pt x="1164" y="29769"/>
                      <a:pt x="1252" y="29078"/>
                    </a:cubicBezTo>
                    <a:cubicBezTo>
                      <a:pt x="1404" y="27938"/>
                      <a:pt x="1526" y="26795"/>
                      <a:pt x="1682" y="25655"/>
                    </a:cubicBezTo>
                    <a:cubicBezTo>
                      <a:pt x="1760" y="25082"/>
                      <a:pt x="1860" y="24511"/>
                      <a:pt x="1976" y="23947"/>
                    </a:cubicBezTo>
                    <a:cubicBezTo>
                      <a:pt x="2101" y="23345"/>
                      <a:pt x="2302" y="22764"/>
                      <a:pt x="2547" y="22202"/>
                    </a:cubicBezTo>
                    <a:cubicBezTo>
                      <a:pt x="2740" y="21764"/>
                      <a:pt x="2944" y="21338"/>
                      <a:pt x="3210" y="20941"/>
                    </a:cubicBezTo>
                    <a:cubicBezTo>
                      <a:pt x="3793" y="20064"/>
                      <a:pt x="4536" y="19335"/>
                      <a:pt x="5303" y="18629"/>
                    </a:cubicBezTo>
                    <a:cubicBezTo>
                      <a:pt x="6005" y="17985"/>
                      <a:pt x="6723" y="17361"/>
                      <a:pt x="7374" y="16663"/>
                    </a:cubicBezTo>
                    <a:cubicBezTo>
                      <a:pt x="8106" y="15878"/>
                      <a:pt x="8736" y="15026"/>
                      <a:pt x="9129" y="14016"/>
                    </a:cubicBezTo>
                    <a:cubicBezTo>
                      <a:pt x="9401" y="13320"/>
                      <a:pt x="9577" y="12600"/>
                      <a:pt x="9651" y="11857"/>
                    </a:cubicBezTo>
                    <a:cubicBezTo>
                      <a:pt x="9681" y="11546"/>
                      <a:pt x="9782" y="11287"/>
                      <a:pt x="10025" y="11088"/>
                    </a:cubicBezTo>
                    <a:cubicBezTo>
                      <a:pt x="10107" y="11021"/>
                      <a:pt x="10175" y="10935"/>
                      <a:pt x="10240" y="10851"/>
                    </a:cubicBezTo>
                    <a:cubicBezTo>
                      <a:pt x="10357" y="10693"/>
                      <a:pt x="10375" y="10538"/>
                      <a:pt x="10260" y="10364"/>
                    </a:cubicBezTo>
                    <a:cubicBezTo>
                      <a:pt x="10103" y="10129"/>
                      <a:pt x="10019" y="9863"/>
                      <a:pt x="10015" y="9578"/>
                    </a:cubicBezTo>
                    <a:cubicBezTo>
                      <a:pt x="10007" y="9265"/>
                      <a:pt x="10129" y="9077"/>
                      <a:pt x="10418" y="8960"/>
                    </a:cubicBezTo>
                    <a:cubicBezTo>
                      <a:pt x="10438" y="8950"/>
                      <a:pt x="10459" y="8942"/>
                      <a:pt x="10481" y="8934"/>
                    </a:cubicBezTo>
                    <a:cubicBezTo>
                      <a:pt x="10641" y="8887"/>
                      <a:pt x="10702" y="8766"/>
                      <a:pt x="10713" y="8613"/>
                    </a:cubicBezTo>
                    <a:cubicBezTo>
                      <a:pt x="10717" y="8533"/>
                      <a:pt x="10704" y="8451"/>
                      <a:pt x="10715" y="8375"/>
                    </a:cubicBezTo>
                    <a:cubicBezTo>
                      <a:pt x="10737" y="8205"/>
                      <a:pt x="10756" y="8038"/>
                      <a:pt x="10805" y="7876"/>
                    </a:cubicBezTo>
                    <a:cubicBezTo>
                      <a:pt x="10897" y="7583"/>
                      <a:pt x="11085" y="7467"/>
                      <a:pt x="11396" y="7463"/>
                    </a:cubicBezTo>
                    <a:cubicBezTo>
                      <a:pt x="11513" y="7461"/>
                      <a:pt x="11633" y="7455"/>
                      <a:pt x="11748" y="7422"/>
                    </a:cubicBezTo>
                    <a:cubicBezTo>
                      <a:pt x="11957" y="7369"/>
                      <a:pt x="12051" y="7246"/>
                      <a:pt x="12030" y="7037"/>
                    </a:cubicBezTo>
                    <a:cubicBezTo>
                      <a:pt x="12014" y="6880"/>
                      <a:pt x="11973" y="6724"/>
                      <a:pt x="11918" y="6579"/>
                    </a:cubicBezTo>
                    <a:cubicBezTo>
                      <a:pt x="11752" y="6159"/>
                      <a:pt x="11725" y="5760"/>
                      <a:pt x="11999" y="5366"/>
                    </a:cubicBezTo>
                    <a:cubicBezTo>
                      <a:pt x="12114" y="5200"/>
                      <a:pt x="12135" y="5008"/>
                      <a:pt x="11991" y="4830"/>
                    </a:cubicBezTo>
                    <a:cubicBezTo>
                      <a:pt x="11676" y="4439"/>
                      <a:pt x="11711" y="4085"/>
                      <a:pt x="12132" y="3784"/>
                    </a:cubicBezTo>
                    <a:cubicBezTo>
                      <a:pt x="12155" y="3766"/>
                      <a:pt x="12175" y="3745"/>
                      <a:pt x="12196" y="3727"/>
                    </a:cubicBezTo>
                    <a:cubicBezTo>
                      <a:pt x="12382" y="3551"/>
                      <a:pt x="12429" y="3379"/>
                      <a:pt x="12321" y="3144"/>
                    </a:cubicBezTo>
                    <a:cubicBezTo>
                      <a:pt x="12190" y="2855"/>
                      <a:pt x="12175" y="2577"/>
                      <a:pt x="12355" y="2303"/>
                    </a:cubicBezTo>
                    <a:cubicBezTo>
                      <a:pt x="12382" y="2260"/>
                      <a:pt x="12403" y="2213"/>
                      <a:pt x="12423" y="2168"/>
                    </a:cubicBezTo>
                    <a:cubicBezTo>
                      <a:pt x="12521" y="1947"/>
                      <a:pt x="12552" y="1722"/>
                      <a:pt x="12474" y="1491"/>
                    </a:cubicBezTo>
                    <a:cubicBezTo>
                      <a:pt x="12394" y="1251"/>
                      <a:pt x="12233" y="1129"/>
                      <a:pt x="11981" y="1116"/>
                    </a:cubicBezTo>
                    <a:cubicBezTo>
                      <a:pt x="11875" y="1108"/>
                      <a:pt x="11766" y="1100"/>
                      <a:pt x="11658" y="1090"/>
                    </a:cubicBezTo>
                    <a:cubicBezTo>
                      <a:pt x="11437" y="1069"/>
                      <a:pt x="11275" y="953"/>
                      <a:pt x="11177" y="758"/>
                    </a:cubicBezTo>
                    <a:cubicBezTo>
                      <a:pt x="11126" y="658"/>
                      <a:pt x="11099" y="545"/>
                      <a:pt x="11060" y="441"/>
                    </a:cubicBezTo>
                    <a:cubicBezTo>
                      <a:pt x="11034" y="372"/>
                      <a:pt x="11022" y="298"/>
                      <a:pt x="10989" y="232"/>
                    </a:cubicBezTo>
                    <a:cubicBezTo>
                      <a:pt x="10900" y="50"/>
                      <a:pt x="10795" y="1"/>
                      <a:pt x="106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9"/>
              <p:cNvSpPr/>
              <p:nvPr/>
            </p:nvSpPr>
            <p:spPr>
              <a:xfrm>
                <a:off x="4414125" y="2564375"/>
                <a:ext cx="258575" cy="610500"/>
              </a:xfrm>
              <a:custGeom>
                <a:rect b="b" l="l" r="r" t="t"/>
                <a:pathLst>
                  <a:path extrusionOk="0" h="24420" w="10343">
                    <a:moveTo>
                      <a:pt x="4308" y="1"/>
                    </a:moveTo>
                    <a:cubicBezTo>
                      <a:pt x="4277" y="1"/>
                      <a:pt x="4243" y="3"/>
                      <a:pt x="4205" y="6"/>
                    </a:cubicBezTo>
                    <a:cubicBezTo>
                      <a:pt x="3931" y="31"/>
                      <a:pt x="3757" y="199"/>
                      <a:pt x="3607" y="407"/>
                    </a:cubicBezTo>
                    <a:cubicBezTo>
                      <a:pt x="3469" y="600"/>
                      <a:pt x="3304" y="694"/>
                      <a:pt x="3141" y="694"/>
                    </a:cubicBezTo>
                    <a:cubicBezTo>
                      <a:pt x="2999" y="694"/>
                      <a:pt x="2859" y="622"/>
                      <a:pt x="2740" y="479"/>
                    </a:cubicBezTo>
                    <a:cubicBezTo>
                      <a:pt x="2680" y="406"/>
                      <a:pt x="2614" y="371"/>
                      <a:pt x="2549" y="371"/>
                    </a:cubicBezTo>
                    <a:cubicBezTo>
                      <a:pt x="2466" y="371"/>
                      <a:pt x="2386" y="426"/>
                      <a:pt x="2325" y="530"/>
                    </a:cubicBezTo>
                    <a:cubicBezTo>
                      <a:pt x="2257" y="645"/>
                      <a:pt x="2196" y="772"/>
                      <a:pt x="2151" y="898"/>
                    </a:cubicBezTo>
                    <a:cubicBezTo>
                      <a:pt x="2057" y="1193"/>
                      <a:pt x="1858" y="1346"/>
                      <a:pt x="1564" y="1396"/>
                    </a:cubicBezTo>
                    <a:cubicBezTo>
                      <a:pt x="1377" y="1428"/>
                      <a:pt x="1269" y="1551"/>
                      <a:pt x="1199" y="1719"/>
                    </a:cubicBezTo>
                    <a:cubicBezTo>
                      <a:pt x="1146" y="1850"/>
                      <a:pt x="1183" y="1970"/>
                      <a:pt x="1228" y="2097"/>
                    </a:cubicBezTo>
                    <a:cubicBezTo>
                      <a:pt x="1287" y="2269"/>
                      <a:pt x="1351" y="2441"/>
                      <a:pt x="1371" y="2619"/>
                    </a:cubicBezTo>
                    <a:cubicBezTo>
                      <a:pt x="1400" y="2875"/>
                      <a:pt x="1277" y="3036"/>
                      <a:pt x="1034" y="3126"/>
                    </a:cubicBezTo>
                    <a:cubicBezTo>
                      <a:pt x="970" y="3149"/>
                      <a:pt x="903" y="3161"/>
                      <a:pt x="839" y="3188"/>
                    </a:cubicBezTo>
                    <a:cubicBezTo>
                      <a:pt x="759" y="3221"/>
                      <a:pt x="678" y="3249"/>
                      <a:pt x="612" y="3298"/>
                    </a:cubicBezTo>
                    <a:cubicBezTo>
                      <a:pt x="449" y="3415"/>
                      <a:pt x="451" y="3517"/>
                      <a:pt x="604" y="3642"/>
                    </a:cubicBezTo>
                    <a:cubicBezTo>
                      <a:pt x="616" y="3652"/>
                      <a:pt x="631" y="3667"/>
                      <a:pt x="643" y="3677"/>
                    </a:cubicBezTo>
                    <a:cubicBezTo>
                      <a:pt x="907" y="3902"/>
                      <a:pt x="923" y="4235"/>
                      <a:pt x="676" y="4477"/>
                    </a:cubicBezTo>
                    <a:cubicBezTo>
                      <a:pt x="584" y="4567"/>
                      <a:pt x="467" y="4630"/>
                      <a:pt x="361" y="4706"/>
                    </a:cubicBezTo>
                    <a:cubicBezTo>
                      <a:pt x="289" y="4761"/>
                      <a:pt x="205" y="4806"/>
                      <a:pt x="150" y="4874"/>
                    </a:cubicBezTo>
                    <a:cubicBezTo>
                      <a:pt x="0" y="5041"/>
                      <a:pt x="37" y="5207"/>
                      <a:pt x="234" y="5309"/>
                    </a:cubicBezTo>
                    <a:cubicBezTo>
                      <a:pt x="264" y="5326"/>
                      <a:pt x="293" y="5344"/>
                      <a:pt x="324" y="5361"/>
                    </a:cubicBezTo>
                    <a:cubicBezTo>
                      <a:pt x="708" y="5573"/>
                      <a:pt x="784" y="5950"/>
                      <a:pt x="500" y="6281"/>
                    </a:cubicBezTo>
                    <a:cubicBezTo>
                      <a:pt x="416" y="6382"/>
                      <a:pt x="313" y="6463"/>
                      <a:pt x="223" y="6557"/>
                    </a:cubicBezTo>
                    <a:cubicBezTo>
                      <a:pt x="131" y="6654"/>
                      <a:pt x="60" y="6760"/>
                      <a:pt x="52" y="6901"/>
                    </a:cubicBezTo>
                    <a:cubicBezTo>
                      <a:pt x="43" y="7048"/>
                      <a:pt x="121" y="7145"/>
                      <a:pt x="266" y="7147"/>
                    </a:cubicBezTo>
                    <a:cubicBezTo>
                      <a:pt x="269" y="7147"/>
                      <a:pt x="272" y="7147"/>
                      <a:pt x="275" y="7147"/>
                    </a:cubicBezTo>
                    <a:cubicBezTo>
                      <a:pt x="362" y="7147"/>
                      <a:pt x="449" y="7118"/>
                      <a:pt x="534" y="7110"/>
                    </a:cubicBezTo>
                    <a:cubicBezTo>
                      <a:pt x="684" y="7096"/>
                      <a:pt x="837" y="7071"/>
                      <a:pt x="988" y="7071"/>
                    </a:cubicBezTo>
                    <a:cubicBezTo>
                      <a:pt x="1012" y="7071"/>
                      <a:pt x="1036" y="7072"/>
                      <a:pt x="1060" y="7073"/>
                    </a:cubicBezTo>
                    <a:cubicBezTo>
                      <a:pt x="1328" y="7089"/>
                      <a:pt x="1480" y="7261"/>
                      <a:pt x="1486" y="7533"/>
                    </a:cubicBezTo>
                    <a:cubicBezTo>
                      <a:pt x="1490" y="7627"/>
                      <a:pt x="1471" y="7724"/>
                      <a:pt x="1453" y="7820"/>
                    </a:cubicBezTo>
                    <a:cubicBezTo>
                      <a:pt x="1439" y="7896"/>
                      <a:pt x="1412" y="7973"/>
                      <a:pt x="1384" y="8047"/>
                    </a:cubicBezTo>
                    <a:cubicBezTo>
                      <a:pt x="1341" y="8168"/>
                      <a:pt x="1371" y="8264"/>
                      <a:pt x="1476" y="8325"/>
                    </a:cubicBezTo>
                    <a:cubicBezTo>
                      <a:pt x="1555" y="8372"/>
                      <a:pt x="1649" y="8409"/>
                      <a:pt x="1739" y="8423"/>
                    </a:cubicBezTo>
                    <a:cubicBezTo>
                      <a:pt x="1764" y="8427"/>
                      <a:pt x="1788" y="8429"/>
                      <a:pt x="1813" y="8429"/>
                    </a:cubicBezTo>
                    <a:cubicBezTo>
                      <a:pt x="1884" y="8429"/>
                      <a:pt x="1957" y="8417"/>
                      <a:pt x="2028" y="8409"/>
                    </a:cubicBezTo>
                    <a:cubicBezTo>
                      <a:pt x="2058" y="8406"/>
                      <a:pt x="2087" y="8405"/>
                      <a:pt x="2116" y="8405"/>
                    </a:cubicBezTo>
                    <a:cubicBezTo>
                      <a:pt x="2344" y="8405"/>
                      <a:pt x="2541" y="8490"/>
                      <a:pt x="2713" y="8648"/>
                    </a:cubicBezTo>
                    <a:cubicBezTo>
                      <a:pt x="3006" y="8908"/>
                      <a:pt x="2996" y="9283"/>
                      <a:pt x="2693" y="9530"/>
                    </a:cubicBezTo>
                    <a:cubicBezTo>
                      <a:pt x="2650" y="9565"/>
                      <a:pt x="2601" y="9596"/>
                      <a:pt x="2560" y="9635"/>
                    </a:cubicBezTo>
                    <a:cubicBezTo>
                      <a:pt x="2466" y="9727"/>
                      <a:pt x="2474" y="9790"/>
                      <a:pt x="2580" y="9862"/>
                    </a:cubicBezTo>
                    <a:cubicBezTo>
                      <a:pt x="2648" y="9907"/>
                      <a:pt x="2713" y="9948"/>
                      <a:pt x="2785" y="9982"/>
                    </a:cubicBezTo>
                    <a:cubicBezTo>
                      <a:pt x="2934" y="10062"/>
                      <a:pt x="3059" y="10164"/>
                      <a:pt x="3153" y="10306"/>
                    </a:cubicBezTo>
                    <a:cubicBezTo>
                      <a:pt x="3245" y="10443"/>
                      <a:pt x="3256" y="10584"/>
                      <a:pt x="3161" y="10735"/>
                    </a:cubicBezTo>
                    <a:cubicBezTo>
                      <a:pt x="3065" y="10889"/>
                      <a:pt x="2928" y="10993"/>
                      <a:pt x="2785" y="11097"/>
                    </a:cubicBezTo>
                    <a:cubicBezTo>
                      <a:pt x="2652" y="11196"/>
                      <a:pt x="2523" y="11292"/>
                      <a:pt x="2404" y="11406"/>
                    </a:cubicBezTo>
                    <a:cubicBezTo>
                      <a:pt x="2314" y="11496"/>
                      <a:pt x="2345" y="11576"/>
                      <a:pt x="2468" y="11599"/>
                    </a:cubicBezTo>
                    <a:cubicBezTo>
                      <a:pt x="2550" y="11615"/>
                      <a:pt x="2640" y="11605"/>
                      <a:pt x="2722" y="11621"/>
                    </a:cubicBezTo>
                    <a:cubicBezTo>
                      <a:pt x="2871" y="11656"/>
                      <a:pt x="3028" y="11678"/>
                      <a:pt x="3159" y="11744"/>
                    </a:cubicBezTo>
                    <a:cubicBezTo>
                      <a:pt x="3429" y="11887"/>
                      <a:pt x="3466" y="12149"/>
                      <a:pt x="3264" y="12382"/>
                    </a:cubicBezTo>
                    <a:cubicBezTo>
                      <a:pt x="3200" y="12454"/>
                      <a:pt x="3129" y="12517"/>
                      <a:pt x="3067" y="12593"/>
                    </a:cubicBezTo>
                    <a:cubicBezTo>
                      <a:pt x="3018" y="12654"/>
                      <a:pt x="2973" y="12722"/>
                      <a:pt x="2942" y="12793"/>
                    </a:cubicBezTo>
                    <a:cubicBezTo>
                      <a:pt x="2877" y="12955"/>
                      <a:pt x="2914" y="13037"/>
                      <a:pt x="3075" y="13100"/>
                    </a:cubicBezTo>
                    <a:cubicBezTo>
                      <a:pt x="3149" y="13129"/>
                      <a:pt x="3229" y="13143"/>
                      <a:pt x="3303" y="13172"/>
                    </a:cubicBezTo>
                    <a:cubicBezTo>
                      <a:pt x="3372" y="13196"/>
                      <a:pt x="3440" y="13223"/>
                      <a:pt x="3501" y="13264"/>
                    </a:cubicBezTo>
                    <a:cubicBezTo>
                      <a:pt x="3706" y="13401"/>
                      <a:pt x="3734" y="13645"/>
                      <a:pt x="3558" y="13816"/>
                    </a:cubicBezTo>
                    <a:cubicBezTo>
                      <a:pt x="3468" y="13900"/>
                      <a:pt x="3356" y="13962"/>
                      <a:pt x="3260" y="14039"/>
                    </a:cubicBezTo>
                    <a:cubicBezTo>
                      <a:pt x="3182" y="14101"/>
                      <a:pt x="3090" y="14156"/>
                      <a:pt x="3102" y="14291"/>
                    </a:cubicBezTo>
                    <a:cubicBezTo>
                      <a:pt x="3163" y="14301"/>
                      <a:pt x="3219" y="14309"/>
                      <a:pt x="3272" y="14320"/>
                    </a:cubicBezTo>
                    <a:cubicBezTo>
                      <a:pt x="3438" y="14350"/>
                      <a:pt x="3612" y="14363"/>
                      <a:pt x="3771" y="14414"/>
                    </a:cubicBezTo>
                    <a:cubicBezTo>
                      <a:pt x="4125" y="14530"/>
                      <a:pt x="4242" y="14770"/>
                      <a:pt x="4152" y="15134"/>
                    </a:cubicBezTo>
                    <a:cubicBezTo>
                      <a:pt x="4121" y="15251"/>
                      <a:pt x="4105" y="15380"/>
                      <a:pt x="4113" y="15502"/>
                    </a:cubicBezTo>
                    <a:cubicBezTo>
                      <a:pt x="4131" y="15754"/>
                      <a:pt x="4051" y="15969"/>
                      <a:pt x="3888" y="16157"/>
                    </a:cubicBezTo>
                    <a:cubicBezTo>
                      <a:pt x="3839" y="16212"/>
                      <a:pt x="3775" y="16255"/>
                      <a:pt x="3734" y="16314"/>
                    </a:cubicBezTo>
                    <a:cubicBezTo>
                      <a:pt x="3689" y="16382"/>
                      <a:pt x="3634" y="16458"/>
                      <a:pt x="3624" y="16535"/>
                    </a:cubicBezTo>
                    <a:cubicBezTo>
                      <a:pt x="3594" y="16756"/>
                      <a:pt x="3761" y="16918"/>
                      <a:pt x="4010" y="16918"/>
                    </a:cubicBezTo>
                    <a:cubicBezTo>
                      <a:pt x="4018" y="16918"/>
                      <a:pt x="4025" y="16918"/>
                      <a:pt x="4033" y="16918"/>
                    </a:cubicBezTo>
                    <a:cubicBezTo>
                      <a:pt x="4139" y="16914"/>
                      <a:pt x="4246" y="16885"/>
                      <a:pt x="4350" y="16859"/>
                    </a:cubicBezTo>
                    <a:cubicBezTo>
                      <a:pt x="4430" y="16840"/>
                      <a:pt x="4505" y="16831"/>
                      <a:pt x="4575" y="16831"/>
                    </a:cubicBezTo>
                    <a:cubicBezTo>
                      <a:pt x="4901" y="16831"/>
                      <a:pt x="5128" y="17023"/>
                      <a:pt x="5226" y="17387"/>
                    </a:cubicBezTo>
                    <a:cubicBezTo>
                      <a:pt x="5292" y="17634"/>
                      <a:pt x="5245" y="17735"/>
                      <a:pt x="5611" y="17735"/>
                    </a:cubicBezTo>
                    <a:cubicBezTo>
                      <a:pt x="5629" y="17735"/>
                      <a:pt x="5648" y="17735"/>
                      <a:pt x="5668" y="17734"/>
                    </a:cubicBezTo>
                    <a:cubicBezTo>
                      <a:pt x="5675" y="17734"/>
                      <a:pt x="5683" y="17734"/>
                      <a:pt x="5691" y="17734"/>
                    </a:cubicBezTo>
                    <a:cubicBezTo>
                      <a:pt x="5945" y="17734"/>
                      <a:pt x="6100" y="17867"/>
                      <a:pt x="6191" y="18115"/>
                    </a:cubicBezTo>
                    <a:cubicBezTo>
                      <a:pt x="6253" y="18281"/>
                      <a:pt x="6257" y="18444"/>
                      <a:pt x="6220" y="18616"/>
                    </a:cubicBezTo>
                    <a:cubicBezTo>
                      <a:pt x="6187" y="18778"/>
                      <a:pt x="6222" y="18819"/>
                      <a:pt x="6386" y="18837"/>
                    </a:cubicBezTo>
                    <a:cubicBezTo>
                      <a:pt x="6466" y="18847"/>
                      <a:pt x="6545" y="18847"/>
                      <a:pt x="6625" y="18853"/>
                    </a:cubicBezTo>
                    <a:cubicBezTo>
                      <a:pt x="7092" y="18913"/>
                      <a:pt x="7384" y="19201"/>
                      <a:pt x="7444" y="19668"/>
                    </a:cubicBezTo>
                    <a:cubicBezTo>
                      <a:pt x="7499" y="20108"/>
                      <a:pt x="7536" y="20550"/>
                      <a:pt x="7619" y="20981"/>
                    </a:cubicBezTo>
                    <a:cubicBezTo>
                      <a:pt x="7720" y="21503"/>
                      <a:pt x="7863" y="22021"/>
                      <a:pt x="7988" y="22536"/>
                    </a:cubicBezTo>
                    <a:cubicBezTo>
                      <a:pt x="7992" y="22614"/>
                      <a:pt x="8005" y="22690"/>
                      <a:pt x="8117" y="22690"/>
                    </a:cubicBezTo>
                    <a:cubicBezTo>
                      <a:pt x="8123" y="22690"/>
                      <a:pt x="8129" y="22690"/>
                      <a:pt x="8135" y="22690"/>
                    </a:cubicBezTo>
                    <a:cubicBezTo>
                      <a:pt x="8129" y="22624"/>
                      <a:pt x="8123" y="22567"/>
                      <a:pt x="8119" y="22512"/>
                    </a:cubicBezTo>
                    <a:cubicBezTo>
                      <a:pt x="8080" y="22123"/>
                      <a:pt x="8027" y="21734"/>
                      <a:pt x="8008" y="21343"/>
                    </a:cubicBezTo>
                    <a:cubicBezTo>
                      <a:pt x="7955" y="20226"/>
                      <a:pt x="7908" y="19113"/>
                      <a:pt x="7875" y="17994"/>
                    </a:cubicBezTo>
                    <a:cubicBezTo>
                      <a:pt x="7822" y="16317"/>
                      <a:pt x="7599" y="14663"/>
                      <a:pt x="7161" y="13039"/>
                    </a:cubicBezTo>
                    <a:cubicBezTo>
                      <a:pt x="6887" y="12024"/>
                      <a:pt x="6515" y="11042"/>
                      <a:pt x="6157" y="10054"/>
                    </a:cubicBezTo>
                    <a:cubicBezTo>
                      <a:pt x="5991" y="9594"/>
                      <a:pt x="5813" y="9141"/>
                      <a:pt x="5647" y="8681"/>
                    </a:cubicBezTo>
                    <a:cubicBezTo>
                      <a:pt x="5614" y="8589"/>
                      <a:pt x="5598" y="8481"/>
                      <a:pt x="5598" y="8382"/>
                    </a:cubicBezTo>
                    <a:cubicBezTo>
                      <a:pt x="5598" y="8319"/>
                      <a:pt x="5628" y="8283"/>
                      <a:pt x="5669" y="8283"/>
                    </a:cubicBezTo>
                    <a:cubicBezTo>
                      <a:pt x="5692" y="8283"/>
                      <a:pt x="5719" y="8295"/>
                      <a:pt x="5745" y="8321"/>
                    </a:cubicBezTo>
                    <a:cubicBezTo>
                      <a:pt x="5811" y="8387"/>
                      <a:pt x="5870" y="8468"/>
                      <a:pt x="5905" y="8556"/>
                    </a:cubicBezTo>
                    <a:cubicBezTo>
                      <a:pt x="6169" y="9238"/>
                      <a:pt x="6437" y="9919"/>
                      <a:pt x="6678" y="10608"/>
                    </a:cubicBezTo>
                    <a:cubicBezTo>
                      <a:pt x="6957" y="11406"/>
                      <a:pt x="7239" y="12204"/>
                      <a:pt x="7468" y="13019"/>
                    </a:cubicBezTo>
                    <a:cubicBezTo>
                      <a:pt x="7969" y="14798"/>
                      <a:pt x="8164" y="16621"/>
                      <a:pt x="8201" y="18465"/>
                    </a:cubicBezTo>
                    <a:cubicBezTo>
                      <a:pt x="8225" y="19719"/>
                      <a:pt x="8266" y="20969"/>
                      <a:pt x="8389" y="22217"/>
                    </a:cubicBezTo>
                    <a:cubicBezTo>
                      <a:pt x="8448" y="22829"/>
                      <a:pt x="8552" y="23432"/>
                      <a:pt x="8749" y="24015"/>
                    </a:cubicBezTo>
                    <a:cubicBezTo>
                      <a:pt x="8790" y="24136"/>
                      <a:pt x="8857" y="24253"/>
                      <a:pt x="8933" y="24355"/>
                    </a:cubicBezTo>
                    <a:cubicBezTo>
                      <a:pt x="8966" y="24399"/>
                      <a:pt x="9007" y="24419"/>
                      <a:pt x="9047" y="24419"/>
                    </a:cubicBezTo>
                    <a:cubicBezTo>
                      <a:pt x="9108" y="24419"/>
                      <a:pt x="9166" y="24373"/>
                      <a:pt x="9187" y="24294"/>
                    </a:cubicBezTo>
                    <a:cubicBezTo>
                      <a:pt x="9199" y="24245"/>
                      <a:pt x="9199" y="24191"/>
                      <a:pt x="9209" y="24142"/>
                    </a:cubicBezTo>
                    <a:cubicBezTo>
                      <a:pt x="9299" y="23729"/>
                      <a:pt x="9309" y="23330"/>
                      <a:pt x="9095" y="22935"/>
                    </a:cubicBezTo>
                    <a:cubicBezTo>
                      <a:pt x="8964" y="22696"/>
                      <a:pt x="8982" y="22432"/>
                      <a:pt x="9097" y="22178"/>
                    </a:cubicBezTo>
                    <a:cubicBezTo>
                      <a:pt x="9164" y="22029"/>
                      <a:pt x="9234" y="21879"/>
                      <a:pt x="9295" y="21726"/>
                    </a:cubicBezTo>
                    <a:cubicBezTo>
                      <a:pt x="9393" y="21478"/>
                      <a:pt x="9414" y="21231"/>
                      <a:pt x="9254" y="20996"/>
                    </a:cubicBezTo>
                    <a:cubicBezTo>
                      <a:pt x="9228" y="20957"/>
                      <a:pt x="9213" y="20916"/>
                      <a:pt x="9195" y="20873"/>
                    </a:cubicBezTo>
                    <a:cubicBezTo>
                      <a:pt x="9084" y="20607"/>
                      <a:pt x="9097" y="20353"/>
                      <a:pt x="9281" y="20118"/>
                    </a:cubicBezTo>
                    <a:cubicBezTo>
                      <a:pt x="9340" y="20044"/>
                      <a:pt x="9397" y="19962"/>
                      <a:pt x="9444" y="19881"/>
                    </a:cubicBezTo>
                    <a:cubicBezTo>
                      <a:pt x="9534" y="19727"/>
                      <a:pt x="9555" y="19574"/>
                      <a:pt x="9424" y="19424"/>
                    </a:cubicBezTo>
                    <a:cubicBezTo>
                      <a:pt x="9340" y="19328"/>
                      <a:pt x="9311" y="19209"/>
                      <a:pt x="9303" y="19079"/>
                    </a:cubicBezTo>
                    <a:cubicBezTo>
                      <a:pt x="9289" y="18843"/>
                      <a:pt x="9338" y="18624"/>
                      <a:pt x="9463" y="18430"/>
                    </a:cubicBezTo>
                    <a:cubicBezTo>
                      <a:pt x="9582" y="18244"/>
                      <a:pt x="9717" y="18066"/>
                      <a:pt x="9845" y="17890"/>
                    </a:cubicBezTo>
                    <a:cubicBezTo>
                      <a:pt x="10005" y="17681"/>
                      <a:pt x="10038" y="17460"/>
                      <a:pt x="9913" y="17223"/>
                    </a:cubicBezTo>
                    <a:cubicBezTo>
                      <a:pt x="9862" y="17129"/>
                      <a:pt x="9821" y="17026"/>
                      <a:pt x="9788" y="16924"/>
                    </a:cubicBezTo>
                    <a:cubicBezTo>
                      <a:pt x="9706" y="16673"/>
                      <a:pt x="9760" y="16454"/>
                      <a:pt x="9954" y="16272"/>
                    </a:cubicBezTo>
                    <a:lnTo>
                      <a:pt x="10054" y="16179"/>
                    </a:lnTo>
                    <a:cubicBezTo>
                      <a:pt x="10312" y="15928"/>
                      <a:pt x="10343" y="15594"/>
                      <a:pt x="10130" y="15302"/>
                    </a:cubicBezTo>
                    <a:cubicBezTo>
                      <a:pt x="10077" y="15228"/>
                      <a:pt x="10015" y="15161"/>
                      <a:pt x="9960" y="15089"/>
                    </a:cubicBezTo>
                    <a:cubicBezTo>
                      <a:pt x="9764" y="14843"/>
                      <a:pt x="9717" y="14584"/>
                      <a:pt x="9870" y="14299"/>
                    </a:cubicBezTo>
                    <a:cubicBezTo>
                      <a:pt x="9890" y="14264"/>
                      <a:pt x="9905" y="14228"/>
                      <a:pt x="9917" y="14193"/>
                    </a:cubicBezTo>
                    <a:cubicBezTo>
                      <a:pt x="10034" y="13882"/>
                      <a:pt x="9966" y="13643"/>
                      <a:pt x="9710" y="13436"/>
                    </a:cubicBezTo>
                    <a:cubicBezTo>
                      <a:pt x="9627" y="13368"/>
                      <a:pt x="9539" y="13305"/>
                      <a:pt x="9451" y="13246"/>
                    </a:cubicBezTo>
                    <a:cubicBezTo>
                      <a:pt x="9223" y="13104"/>
                      <a:pt x="9109" y="12904"/>
                      <a:pt x="9129" y="12632"/>
                    </a:cubicBezTo>
                    <a:cubicBezTo>
                      <a:pt x="9150" y="12378"/>
                      <a:pt x="9043" y="12194"/>
                      <a:pt x="8827" y="12069"/>
                    </a:cubicBezTo>
                    <a:cubicBezTo>
                      <a:pt x="8784" y="12045"/>
                      <a:pt x="8741" y="12010"/>
                      <a:pt x="8698" y="11985"/>
                    </a:cubicBezTo>
                    <a:cubicBezTo>
                      <a:pt x="8497" y="11873"/>
                      <a:pt x="8368" y="11691"/>
                      <a:pt x="8274" y="11488"/>
                    </a:cubicBezTo>
                    <a:cubicBezTo>
                      <a:pt x="8164" y="11253"/>
                      <a:pt x="8174" y="11016"/>
                      <a:pt x="8299" y="10786"/>
                    </a:cubicBezTo>
                    <a:cubicBezTo>
                      <a:pt x="8325" y="10739"/>
                      <a:pt x="8348" y="10696"/>
                      <a:pt x="8376" y="10653"/>
                    </a:cubicBezTo>
                    <a:cubicBezTo>
                      <a:pt x="8485" y="10475"/>
                      <a:pt x="8469" y="10310"/>
                      <a:pt x="8350" y="10146"/>
                    </a:cubicBezTo>
                    <a:cubicBezTo>
                      <a:pt x="8270" y="10036"/>
                      <a:pt x="8188" y="9927"/>
                      <a:pt x="8117" y="9810"/>
                    </a:cubicBezTo>
                    <a:cubicBezTo>
                      <a:pt x="7939" y="9520"/>
                      <a:pt x="7900" y="9211"/>
                      <a:pt x="8051" y="8904"/>
                    </a:cubicBezTo>
                    <a:cubicBezTo>
                      <a:pt x="8137" y="8726"/>
                      <a:pt x="8258" y="8567"/>
                      <a:pt x="8376" y="8407"/>
                    </a:cubicBezTo>
                    <a:cubicBezTo>
                      <a:pt x="8501" y="8235"/>
                      <a:pt x="8536" y="8061"/>
                      <a:pt x="8460" y="7865"/>
                    </a:cubicBezTo>
                    <a:cubicBezTo>
                      <a:pt x="8417" y="7754"/>
                      <a:pt x="8376" y="7642"/>
                      <a:pt x="8338" y="7529"/>
                    </a:cubicBezTo>
                    <a:cubicBezTo>
                      <a:pt x="8217" y="7186"/>
                      <a:pt x="8229" y="6854"/>
                      <a:pt x="8442" y="6541"/>
                    </a:cubicBezTo>
                    <a:cubicBezTo>
                      <a:pt x="8520" y="6424"/>
                      <a:pt x="8573" y="6287"/>
                      <a:pt x="8606" y="6152"/>
                    </a:cubicBezTo>
                    <a:cubicBezTo>
                      <a:pt x="8659" y="5911"/>
                      <a:pt x="8587" y="5698"/>
                      <a:pt x="8421" y="5508"/>
                    </a:cubicBezTo>
                    <a:cubicBezTo>
                      <a:pt x="8145" y="5187"/>
                      <a:pt x="8002" y="4823"/>
                      <a:pt x="8123" y="4393"/>
                    </a:cubicBezTo>
                    <a:cubicBezTo>
                      <a:pt x="8133" y="4358"/>
                      <a:pt x="8125" y="4323"/>
                      <a:pt x="8137" y="4293"/>
                    </a:cubicBezTo>
                    <a:cubicBezTo>
                      <a:pt x="8196" y="4131"/>
                      <a:pt x="8117" y="4016"/>
                      <a:pt x="8010" y="3916"/>
                    </a:cubicBezTo>
                    <a:cubicBezTo>
                      <a:pt x="7961" y="3873"/>
                      <a:pt x="7896" y="3847"/>
                      <a:pt x="7834" y="3822"/>
                    </a:cubicBezTo>
                    <a:cubicBezTo>
                      <a:pt x="7505" y="3687"/>
                      <a:pt x="7358" y="3462"/>
                      <a:pt x="7388" y="3104"/>
                    </a:cubicBezTo>
                    <a:cubicBezTo>
                      <a:pt x="7399" y="2985"/>
                      <a:pt x="7435" y="2871"/>
                      <a:pt x="7470" y="2758"/>
                    </a:cubicBezTo>
                    <a:cubicBezTo>
                      <a:pt x="7519" y="2597"/>
                      <a:pt x="7521" y="2554"/>
                      <a:pt x="7376" y="2480"/>
                    </a:cubicBezTo>
                    <a:cubicBezTo>
                      <a:pt x="7239" y="2408"/>
                      <a:pt x="7085" y="2351"/>
                      <a:pt x="6932" y="2326"/>
                    </a:cubicBezTo>
                    <a:cubicBezTo>
                      <a:pt x="6662" y="2286"/>
                      <a:pt x="6453" y="2167"/>
                      <a:pt x="6298" y="1944"/>
                    </a:cubicBezTo>
                    <a:cubicBezTo>
                      <a:pt x="6128" y="1707"/>
                      <a:pt x="6073" y="1441"/>
                      <a:pt x="6077" y="1156"/>
                    </a:cubicBezTo>
                    <a:cubicBezTo>
                      <a:pt x="6081" y="931"/>
                      <a:pt x="6015" y="847"/>
                      <a:pt x="5797" y="808"/>
                    </a:cubicBezTo>
                    <a:cubicBezTo>
                      <a:pt x="5707" y="794"/>
                      <a:pt x="5614" y="798"/>
                      <a:pt x="5524" y="796"/>
                    </a:cubicBezTo>
                    <a:cubicBezTo>
                      <a:pt x="5513" y="796"/>
                      <a:pt x="5501" y="796"/>
                      <a:pt x="5489" y="796"/>
                    </a:cubicBezTo>
                    <a:cubicBezTo>
                      <a:pt x="5443" y="796"/>
                      <a:pt x="5397" y="797"/>
                      <a:pt x="5352" y="797"/>
                    </a:cubicBezTo>
                    <a:cubicBezTo>
                      <a:pt x="5313" y="797"/>
                      <a:pt x="5274" y="796"/>
                      <a:pt x="5236" y="792"/>
                    </a:cubicBezTo>
                    <a:cubicBezTo>
                      <a:pt x="4931" y="763"/>
                      <a:pt x="4716" y="581"/>
                      <a:pt x="4637" y="295"/>
                    </a:cubicBezTo>
                    <a:cubicBezTo>
                      <a:pt x="4575" y="75"/>
                      <a:pt x="4497" y="1"/>
                      <a:pt x="4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9"/>
              <p:cNvSpPr/>
              <p:nvPr/>
            </p:nvSpPr>
            <p:spPr>
              <a:xfrm>
                <a:off x="4324775" y="2615825"/>
                <a:ext cx="136175" cy="222400"/>
              </a:xfrm>
              <a:custGeom>
                <a:rect b="b" l="l" r="r" t="t"/>
                <a:pathLst>
                  <a:path extrusionOk="0" h="8896" w="5447">
                    <a:moveTo>
                      <a:pt x="3206" y="1"/>
                    </a:moveTo>
                    <a:cubicBezTo>
                      <a:pt x="3156" y="1"/>
                      <a:pt x="3100" y="20"/>
                      <a:pt x="3038" y="58"/>
                    </a:cubicBezTo>
                    <a:cubicBezTo>
                      <a:pt x="2875" y="158"/>
                      <a:pt x="2809" y="305"/>
                      <a:pt x="2826" y="494"/>
                    </a:cubicBezTo>
                    <a:cubicBezTo>
                      <a:pt x="2836" y="596"/>
                      <a:pt x="2856" y="694"/>
                      <a:pt x="2869" y="796"/>
                    </a:cubicBezTo>
                    <a:cubicBezTo>
                      <a:pt x="2897" y="1025"/>
                      <a:pt x="2805" y="1195"/>
                      <a:pt x="2611" y="1308"/>
                    </a:cubicBezTo>
                    <a:cubicBezTo>
                      <a:pt x="2529" y="1357"/>
                      <a:pt x="2433" y="1386"/>
                      <a:pt x="2341" y="1414"/>
                    </a:cubicBezTo>
                    <a:cubicBezTo>
                      <a:pt x="2245" y="1445"/>
                      <a:pt x="2181" y="1502"/>
                      <a:pt x="2167" y="1600"/>
                    </a:cubicBezTo>
                    <a:cubicBezTo>
                      <a:pt x="2155" y="1694"/>
                      <a:pt x="2153" y="1793"/>
                      <a:pt x="2161" y="1887"/>
                    </a:cubicBezTo>
                    <a:cubicBezTo>
                      <a:pt x="2167" y="1977"/>
                      <a:pt x="2196" y="2065"/>
                      <a:pt x="2204" y="2155"/>
                    </a:cubicBezTo>
                    <a:cubicBezTo>
                      <a:pt x="2234" y="2542"/>
                      <a:pt x="2034" y="2918"/>
                      <a:pt x="1592" y="2973"/>
                    </a:cubicBezTo>
                    <a:cubicBezTo>
                      <a:pt x="1537" y="2981"/>
                      <a:pt x="1479" y="2990"/>
                      <a:pt x="1424" y="3004"/>
                    </a:cubicBezTo>
                    <a:cubicBezTo>
                      <a:pt x="1244" y="3051"/>
                      <a:pt x="1128" y="3157"/>
                      <a:pt x="1068" y="3333"/>
                    </a:cubicBezTo>
                    <a:cubicBezTo>
                      <a:pt x="1015" y="3497"/>
                      <a:pt x="1021" y="3659"/>
                      <a:pt x="1050" y="3820"/>
                    </a:cubicBezTo>
                    <a:cubicBezTo>
                      <a:pt x="1068" y="3910"/>
                      <a:pt x="1089" y="3996"/>
                      <a:pt x="1101" y="4086"/>
                    </a:cubicBezTo>
                    <a:cubicBezTo>
                      <a:pt x="1142" y="4401"/>
                      <a:pt x="984" y="4643"/>
                      <a:pt x="682" y="4733"/>
                    </a:cubicBezTo>
                    <a:cubicBezTo>
                      <a:pt x="634" y="4749"/>
                      <a:pt x="583" y="4755"/>
                      <a:pt x="532" y="4765"/>
                    </a:cubicBezTo>
                    <a:cubicBezTo>
                      <a:pt x="168" y="4837"/>
                      <a:pt x="0" y="5168"/>
                      <a:pt x="174" y="5498"/>
                    </a:cubicBezTo>
                    <a:cubicBezTo>
                      <a:pt x="246" y="5633"/>
                      <a:pt x="334" y="5756"/>
                      <a:pt x="422" y="5885"/>
                    </a:cubicBezTo>
                    <a:cubicBezTo>
                      <a:pt x="606" y="6153"/>
                      <a:pt x="604" y="6423"/>
                      <a:pt x="442" y="6699"/>
                    </a:cubicBezTo>
                    <a:cubicBezTo>
                      <a:pt x="401" y="6768"/>
                      <a:pt x="354" y="6830"/>
                      <a:pt x="311" y="6899"/>
                    </a:cubicBezTo>
                    <a:cubicBezTo>
                      <a:pt x="170" y="7118"/>
                      <a:pt x="227" y="7333"/>
                      <a:pt x="461" y="7452"/>
                    </a:cubicBezTo>
                    <a:cubicBezTo>
                      <a:pt x="538" y="7493"/>
                      <a:pt x="626" y="7525"/>
                      <a:pt x="706" y="7566"/>
                    </a:cubicBezTo>
                    <a:cubicBezTo>
                      <a:pt x="986" y="7705"/>
                      <a:pt x="1070" y="7894"/>
                      <a:pt x="982" y="8192"/>
                    </a:cubicBezTo>
                    <a:cubicBezTo>
                      <a:pt x="956" y="8280"/>
                      <a:pt x="913" y="8362"/>
                      <a:pt x="882" y="8446"/>
                    </a:cubicBezTo>
                    <a:cubicBezTo>
                      <a:pt x="829" y="8600"/>
                      <a:pt x="860" y="8710"/>
                      <a:pt x="988" y="8806"/>
                    </a:cubicBezTo>
                    <a:cubicBezTo>
                      <a:pt x="1070" y="8866"/>
                      <a:pt x="1141" y="8896"/>
                      <a:pt x="1211" y="8896"/>
                    </a:cubicBezTo>
                    <a:cubicBezTo>
                      <a:pt x="1297" y="8896"/>
                      <a:pt x="1380" y="8852"/>
                      <a:pt x="1475" y="8765"/>
                    </a:cubicBezTo>
                    <a:cubicBezTo>
                      <a:pt x="1612" y="8642"/>
                      <a:pt x="1765" y="8587"/>
                      <a:pt x="1930" y="8587"/>
                    </a:cubicBezTo>
                    <a:cubicBezTo>
                      <a:pt x="1993" y="8587"/>
                      <a:pt x="2058" y="8595"/>
                      <a:pt x="2124" y="8610"/>
                    </a:cubicBezTo>
                    <a:cubicBezTo>
                      <a:pt x="2206" y="8630"/>
                      <a:pt x="2286" y="8661"/>
                      <a:pt x="2378" y="8690"/>
                    </a:cubicBezTo>
                    <a:cubicBezTo>
                      <a:pt x="2494" y="8758"/>
                      <a:pt x="2602" y="8789"/>
                      <a:pt x="2705" y="8789"/>
                    </a:cubicBezTo>
                    <a:cubicBezTo>
                      <a:pt x="2910" y="8789"/>
                      <a:pt x="3091" y="8667"/>
                      <a:pt x="3257" y="8487"/>
                    </a:cubicBezTo>
                    <a:cubicBezTo>
                      <a:pt x="3317" y="8426"/>
                      <a:pt x="3372" y="8362"/>
                      <a:pt x="3433" y="8303"/>
                    </a:cubicBezTo>
                    <a:cubicBezTo>
                      <a:pt x="3507" y="8231"/>
                      <a:pt x="3577" y="8151"/>
                      <a:pt x="3660" y="8100"/>
                    </a:cubicBezTo>
                    <a:cubicBezTo>
                      <a:pt x="3845" y="7986"/>
                      <a:pt x="3883" y="7769"/>
                      <a:pt x="3797" y="7609"/>
                    </a:cubicBezTo>
                    <a:cubicBezTo>
                      <a:pt x="3687" y="7405"/>
                      <a:pt x="3593" y="7190"/>
                      <a:pt x="3454" y="7006"/>
                    </a:cubicBezTo>
                    <a:cubicBezTo>
                      <a:pt x="3225" y="6693"/>
                      <a:pt x="2969" y="6396"/>
                      <a:pt x="2715" y="6099"/>
                    </a:cubicBezTo>
                    <a:cubicBezTo>
                      <a:pt x="2431" y="5762"/>
                      <a:pt x="2191" y="5400"/>
                      <a:pt x="2028" y="4990"/>
                    </a:cubicBezTo>
                    <a:cubicBezTo>
                      <a:pt x="1999" y="4925"/>
                      <a:pt x="1979" y="4851"/>
                      <a:pt x="1970" y="4780"/>
                    </a:cubicBezTo>
                    <a:cubicBezTo>
                      <a:pt x="1966" y="4741"/>
                      <a:pt x="1991" y="4673"/>
                      <a:pt x="2020" y="4663"/>
                    </a:cubicBezTo>
                    <a:cubicBezTo>
                      <a:pt x="2032" y="4659"/>
                      <a:pt x="2048" y="4656"/>
                      <a:pt x="2064" y="4656"/>
                    </a:cubicBezTo>
                    <a:cubicBezTo>
                      <a:pt x="2099" y="4656"/>
                      <a:pt x="2138" y="4667"/>
                      <a:pt x="2157" y="4688"/>
                    </a:cubicBezTo>
                    <a:cubicBezTo>
                      <a:pt x="2222" y="4751"/>
                      <a:pt x="2267" y="4827"/>
                      <a:pt x="2316" y="4905"/>
                    </a:cubicBezTo>
                    <a:cubicBezTo>
                      <a:pt x="2472" y="5160"/>
                      <a:pt x="2621" y="5424"/>
                      <a:pt x="2785" y="5674"/>
                    </a:cubicBezTo>
                    <a:cubicBezTo>
                      <a:pt x="2881" y="5819"/>
                      <a:pt x="3000" y="5952"/>
                      <a:pt x="3120" y="6079"/>
                    </a:cubicBezTo>
                    <a:cubicBezTo>
                      <a:pt x="3523" y="6504"/>
                      <a:pt x="3842" y="6993"/>
                      <a:pt x="4127" y="7505"/>
                    </a:cubicBezTo>
                    <a:cubicBezTo>
                      <a:pt x="4297" y="7808"/>
                      <a:pt x="4540" y="8014"/>
                      <a:pt x="4872" y="8111"/>
                    </a:cubicBezTo>
                    <a:cubicBezTo>
                      <a:pt x="4914" y="8123"/>
                      <a:pt x="4961" y="8129"/>
                      <a:pt x="5009" y="8129"/>
                    </a:cubicBezTo>
                    <a:cubicBezTo>
                      <a:pt x="5069" y="8129"/>
                      <a:pt x="5131" y="8120"/>
                      <a:pt x="5187" y="8106"/>
                    </a:cubicBezTo>
                    <a:cubicBezTo>
                      <a:pt x="5381" y="8055"/>
                      <a:pt x="5446" y="7906"/>
                      <a:pt x="5391" y="7712"/>
                    </a:cubicBezTo>
                    <a:cubicBezTo>
                      <a:pt x="5221" y="7135"/>
                      <a:pt x="4812" y="6674"/>
                      <a:pt x="4589" y="6124"/>
                    </a:cubicBezTo>
                    <a:cubicBezTo>
                      <a:pt x="4561" y="6054"/>
                      <a:pt x="4473" y="6003"/>
                      <a:pt x="4405" y="5956"/>
                    </a:cubicBezTo>
                    <a:cubicBezTo>
                      <a:pt x="4129" y="5758"/>
                      <a:pt x="3836" y="5580"/>
                      <a:pt x="3574" y="5367"/>
                    </a:cubicBezTo>
                    <a:cubicBezTo>
                      <a:pt x="3278" y="5130"/>
                      <a:pt x="3245" y="4772"/>
                      <a:pt x="3452" y="4452"/>
                    </a:cubicBezTo>
                    <a:cubicBezTo>
                      <a:pt x="3482" y="4403"/>
                      <a:pt x="3521" y="4358"/>
                      <a:pt x="3544" y="4311"/>
                    </a:cubicBezTo>
                    <a:cubicBezTo>
                      <a:pt x="3566" y="4268"/>
                      <a:pt x="3587" y="4217"/>
                      <a:pt x="3585" y="4168"/>
                    </a:cubicBezTo>
                    <a:cubicBezTo>
                      <a:pt x="3566" y="3884"/>
                      <a:pt x="3525" y="3601"/>
                      <a:pt x="3407" y="3341"/>
                    </a:cubicBezTo>
                    <a:cubicBezTo>
                      <a:pt x="3278" y="3063"/>
                      <a:pt x="3327" y="2756"/>
                      <a:pt x="3556" y="2552"/>
                    </a:cubicBezTo>
                    <a:cubicBezTo>
                      <a:pt x="3634" y="2484"/>
                      <a:pt x="3724" y="2433"/>
                      <a:pt x="3806" y="2376"/>
                    </a:cubicBezTo>
                    <a:cubicBezTo>
                      <a:pt x="3883" y="2319"/>
                      <a:pt x="3967" y="2269"/>
                      <a:pt x="4035" y="2202"/>
                    </a:cubicBezTo>
                    <a:cubicBezTo>
                      <a:pt x="4149" y="2085"/>
                      <a:pt x="4143" y="1973"/>
                      <a:pt x="4023" y="1864"/>
                    </a:cubicBezTo>
                    <a:cubicBezTo>
                      <a:pt x="3984" y="1827"/>
                      <a:pt x="3943" y="1799"/>
                      <a:pt x="3904" y="1766"/>
                    </a:cubicBezTo>
                    <a:cubicBezTo>
                      <a:pt x="3736" y="1615"/>
                      <a:pt x="3705" y="1435"/>
                      <a:pt x="3806" y="1230"/>
                    </a:cubicBezTo>
                    <a:cubicBezTo>
                      <a:pt x="3877" y="1083"/>
                      <a:pt x="3986" y="980"/>
                      <a:pt x="4129" y="917"/>
                    </a:cubicBezTo>
                    <a:cubicBezTo>
                      <a:pt x="4237" y="868"/>
                      <a:pt x="4352" y="835"/>
                      <a:pt x="4464" y="794"/>
                    </a:cubicBezTo>
                    <a:cubicBezTo>
                      <a:pt x="4606" y="743"/>
                      <a:pt x="4651" y="684"/>
                      <a:pt x="4628" y="539"/>
                    </a:cubicBezTo>
                    <a:cubicBezTo>
                      <a:pt x="4612" y="438"/>
                      <a:pt x="4577" y="340"/>
                      <a:pt x="4536" y="248"/>
                    </a:cubicBezTo>
                    <a:cubicBezTo>
                      <a:pt x="4503" y="175"/>
                      <a:pt x="4456" y="137"/>
                      <a:pt x="4404" y="137"/>
                    </a:cubicBezTo>
                    <a:cubicBezTo>
                      <a:pt x="4361" y="137"/>
                      <a:pt x="4315" y="162"/>
                      <a:pt x="4270" y="211"/>
                    </a:cubicBezTo>
                    <a:cubicBezTo>
                      <a:pt x="4229" y="258"/>
                      <a:pt x="4196" y="311"/>
                      <a:pt x="4155" y="361"/>
                    </a:cubicBezTo>
                    <a:cubicBezTo>
                      <a:pt x="4067" y="460"/>
                      <a:pt x="3960" y="510"/>
                      <a:pt x="3854" y="510"/>
                    </a:cubicBezTo>
                    <a:cubicBezTo>
                      <a:pt x="3741" y="510"/>
                      <a:pt x="3629" y="453"/>
                      <a:pt x="3542" y="340"/>
                    </a:cubicBezTo>
                    <a:cubicBezTo>
                      <a:pt x="3493" y="279"/>
                      <a:pt x="3456" y="207"/>
                      <a:pt x="3413" y="140"/>
                    </a:cubicBezTo>
                    <a:cubicBezTo>
                      <a:pt x="3351" y="46"/>
                      <a:pt x="3284" y="1"/>
                      <a:pt x="3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9"/>
              <p:cNvSpPr/>
              <p:nvPr/>
            </p:nvSpPr>
            <p:spPr>
              <a:xfrm>
                <a:off x="4760800" y="2978875"/>
                <a:ext cx="211375" cy="302675"/>
              </a:xfrm>
              <a:custGeom>
                <a:rect b="b" l="l" r="r" t="t"/>
                <a:pathLst>
                  <a:path extrusionOk="0" h="12107" w="8455">
                    <a:moveTo>
                      <a:pt x="7808" y="1"/>
                    </a:moveTo>
                    <a:cubicBezTo>
                      <a:pt x="7682" y="1"/>
                      <a:pt x="7581" y="72"/>
                      <a:pt x="7546" y="264"/>
                    </a:cubicBezTo>
                    <a:cubicBezTo>
                      <a:pt x="7485" y="610"/>
                      <a:pt x="7409" y="952"/>
                      <a:pt x="7317" y="1291"/>
                    </a:cubicBezTo>
                    <a:cubicBezTo>
                      <a:pt x="7092" y="2134"/>
                      <a:pt x="6695" y="2895"/>
                      <a:pt x="6192" y="3603"/>
                    </a:cubicBezTo>
                    <a:cubicBezTo>
                      <a:pt x="5619" y="4401"/>
                      <a:pt x="4927" y="5087"/>
                      <a:pt x="4219" y="5758"/>
                    </a:cubicBezTo>
                    <a:cubicBezTo>
                      <a:pt x="3626" y="6316"/>
                      <a:pt x="3012" y="6856"/>
                      <a:pt x="2423" y="7419"/>
                    </a:cubicBezTo>
                    <a:cubicBezTo>
                      <a:pt x="1343" y="8452"/>
                      <a:pt x="594" y="9686"/>
                      <a:pt x="175" y="11114"/>
                    </a:cubicBezTo>
                    <a:cubicBezTo>
                      <a:pt x="140" y="11222"/>
                      <a:pt x="107" y="11333"/>
                      <a:pt x="74" y="11439"/>
                    </a:cubicBezTo>
                    <a:cubicBezTo>
                      <a:pt x="62" y="11482"/>
                      <a:pt x="44" y="11527"/>
                      <a:pt x="36" y="11570"/>
                    </a:cubicBezTo>
                    <a:cubicBezTo>
                      <a:pt x="21" y="11670"/>
                      <a:pt x="1" y="11773"/>
                      <a:pt x="3" y="11873"/>
                    </a:cubicBezTo>
                    <a:cubicBezTo>
                      <a:pt x="8" y="12036"/>
                      <a:pt x="46" y="12107"/>
                      <a:pt x="142" y="12107"/>
                    </a:cubicBezTo>
                    <a:cubicBezTo>
                      <a:pt x="185" y="12107"/>
                      <a:pt x="239" y="12093"/>
                      <a:pt x="308" y="12067"/>
                    </a:cubicBezTo>
                    <a:lnTo>
                      <a:pt x="338" y="12051"/>
                    </a:lnTo>
                    <a:cubicBezTo>
                      <a:pt x="584" y="11936"/>
                      <a:pt x="829" y="11818"/>
                      <a:pt x="1077" y="11701"/>
                    </a:cubicBezTo>
                    <a:cubicBezTo>
                      <a:pt x="1337" y="11576"/>
                      <a:pt x="1427" y="11413"/>
                      <a:pt x="1394" y="11130"/>
                    </a:cubicBezTo>
                    <a:cubicBezTo>
                      <a:pt x="1347" y="10744"/>
                      <a:pt x="1472" y="10500"/>
                      <a:pt x="1818" y="10322"/>
                    </a:cubicBezTo>
                    <a:cubicBezTo>
                      <a:pt x="1875" y="10294"/>
                      <a:pt x="1928" y="10267"/>
                      <a:pt x="1987" y="10240"/>
                    </a:cubicBezTo>
                    <a:cubicBezTo>
                      <a:pt x="2180" y="10156"/>
                      <a:pt x="2284" y="10015"/>
                      <a:pt x="2319" y="9803"/>
                    </a:cubicBezTo>
                    <a:cubicBezTo>
                      <a:pt x="2399" y="9364"/>
                      <a:pt x="2671" y="9137"/>
                      <a:pt x="3092" y="9137"/>
                    </a:cubicBezTo>
                    <a:cubicBezTo>
                      <a:pt x="3135" y="9137"/>
                      <a:pt x="3179" y="9139"/>
                      <a:pt x="3225" y="9144"/>
                    </a:cubicBezTo>
                    <a:cubicBezTo>
                      <a:pt x="3317" y="9153"/>
                      <a:pt x="3410" y="9161"/>
                      <a:pt x="3504" y="9161"/>
                    </a:cubicBezTo>
                    <a:cubicBezTo>
                      <a:pt x="3535" y="9161"/>
                      <a:pt x="3566" y="9160"/>
                      <a:pt x="3597" y="9158"/>
                    </a:cubicBezTo>
                    <a:cubicBezTo>
                      <a:pt x="3767" y="9146"/>
                      <a:pt x="3882" y="9054"/>
                      <a:pt x="3939" y="8892"/>
                    </a:cubicBezTo>
                    <a:cubicBezTo>
                      <a:pt x="3970" y="8806"/>
                      <a:pt x="3994" y="8718"/>
                      <a:pt x="4031" y="8636"/>
                    </a:cubicBezTo>
                    <a:cubicBezTo>
                      <a:pt x="4136" y="8395"/>
                      <a:pt x="4320" y="8250"/>
                      <a:pt x="4586" y="8221"/>
                    </a:cubicBezTo>
                    <a:cubicBezTo>
                      <a:pt x="4651" y="8213"/>
                      <a:pt x="4721" y="8205"/>
                      <a:pt x="4788" y="8186"/>
                    </a:cubicBezTo>
                    <a:cubicBezTo>
                      <a:pt x="5095" y="8113"/>
                      <a:pt x="5161" y="7994"/>
                      <a:pt x="5116" y="7691"/>
                    </a:cubicBezTo>
                    <a:cubicBezTo>
                      <a:pt x="5089" y="7525"/>
                      <a:pt x="5071" y="7351"/>
                      <a:pt x="5089" y="7188"/>
                    </a:cubicBezTo>
                    <a:cubicBezTo>
                      <a:pt x="5118" y="6959"/>
                      <a:pt x="5263" y="6811"/>
                      <a:pt x="5486" y="6750"/>
                    </a:cubicBezTo>
                    <a:cubicBezTo>
                      <a:pt x="5547" y="6732"/>
                      <a:pt x="5607" y="6721"/>
                      <a:pt x="5670" y="6709"/>
                    </a:cubicBezTo>
                    <a:cubicBezTo>
                      <a:pt x="5842" y="6670"/>
                      <a:pt x="5858" y="6654"/>
                      <a:pt x="5885" y="6476"/>
                    </a:cubicBezTo>
                    <a:cubicBezTo>
                      <a:pt x="5899" y="6376"/>
                      <a:pt x="5907" y="6271"/>
                      <a:pt x="5928" y="6171"/>
                    </a:cubicBezTo>
                    <a:cubicBezTo>
                      <a:pt x="6001" y="5821"/>
                      <a:pt x="6280" y="5576"/>
                      <a:pt x="6638" y="5543"/>
                    </a:cubicBezTo>
                    <a:cubicBezTo>
                      <a:pt x="6666" y="5540"/>
                      <a:pt x="6695" y="5539"/>
                      <a:pt x="6723" y="5539"/>
                    </a:cubicBezTo>
                    <a:cubicBezTo>
                      <a:pt x="6853" y="5539"/>
                      <a:pt x="6979" y="5569"/>
                      <a:pt x="7102" y="5627"/>
                    </a:cubicBezTo>
                    <a:cubicBezTo>
                      <a:pt x="7220" y="5682"/>
                      <a:pt x="7342" y="5718"/>
                      <a:pt x="7471" y="5718"/>
                    </a:cubicBezTo>
                    <a:cubicBezTo>
                      <a:pt x="7512" y="5718"/>
                      <a:pt x="7554" y="5715"/>
                      <a:pt x="7597" y="5707"/>
                    </a:cubicBezTo>
                    <a:cubicBezTo>
                      <a:pt x="7757" y="5676"/>
                      <a:pt x="7843" y="5598"/>
                      <a:pt x="7859" y="5436"/>
                    </a:cubicBezTo>
                    <a:cubicBezTo>
                      <a:pt x="7871" y="5314"/>
                      <a:pt x="7859" y="5189"/>
                      <a:pt x="7851" y="5064"/>
                    </a:cubicBezTo>
                    <a:cubicBezTo>
                      <a:pt x="7845" y="4970"/>
                      <a:pt x="7822" y="4872"/>
                      <a:pt x="7818" y="4778"/>
                    </a:cubicBezTo>
                    <a:cubicBezTo>
                      <a:pt x="7810" y="4581"/>
                      <a:pt x="7884" y="4424"/>
                      <a:pt x="8060" y="4321"/>
                    </a:cubicBezTo>
                    <a:cubicBezTo>
                      <a:pt x="8090" y="4305"/>
                      <a:pt x="8119" y="4289"/>
                      <a:pt x="8148" y="4270"/>
                    </a:cubicBezTo>
                    <a:cubicBezTo>
                      <a:pt x="8285" y="4176"/>
                      <a:pt x="8322" y="4051"/>
                      <a:pt x="8248" y="3902"/>
                    </a:cubicBezTo>
                    <a:cubicBezTo>
                      <a:pt x="8189" y="3787"/>
                      <a:pt x="8115" y="3677"/>
                      <a:pt x="8066" y="3558"/>
                    </a:cubicBezTo>
                    <a:cubicBezTo>
                      <a:pt x="8013" y="3429"/>
                      <a:pt x="7972" y="3292"/>
                      <a:pt x="7945" y="3157"/>
                    </a:cubicBezTo>
                    <a:cubicBezTo>
                      <a:pt x="7896" y="2891"/>
                      <a:pt x="8045" y="2691"/>
                      <a:pt x="8191" y="2492"/>
                    </a:cubicBezTo>
                    <a:cubicBezTo>
                      <a:pt x="8438" y="2147"/>
                      <a:pt x="8438" y="2147"/>
                      <a:pt x="8238" y="1770"/>
                    </a:cubicBezTo>
                    <a:cubicBezTo>
                      <a:pt x="8099" y="1512"/>
                      <a:pt x="8078" y="1259"/>
                      <a:pt x="8250" y="999"/>
                    </a:cubicBezTo>
                    <a:cubicBezTo>
                      <a:pt x="8324" y="888"/>
                      <a:pt x="8373" y="755"/>
                      <a:pt x="8407" y="624"/>
                    </a:cubicBezTo>
                    <a:cubicBezTo>
                      <a:pt x="8455" y="459"/>
                      <a:pt x="8407" y="307"/>
                      <a:pt x="8258" y="207"/>
                    </a:cubicBezTo>
                    <a:cubicBezTo>
                      <a:pt x="8172" y="148"/>
                      <a:pt x="8090" y="82"/>
                      <a:pt x="7998" y="43"/>
                    </a:cubicBezTo>
                    <a:cubicBezTo>
                      <a:pt x="7932" y="17"/>
                      <a:pt x="7867" y="1"/>
                      <a:pt x="7808"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9"/>
              <p:cNvSpPr/>
              <p:nvPr/>
            </p:nvSpPr>
            <p:spPr>
              <a:xfrm>
                <a:off x="4375475" y="2818425"/>
                <a:ext cx="132525" cy="122800"/>
              </a:xfrm>
              <a:custGeom>
                <a:rect b="b" l="l" r="r" t="t"/>
                <a:pathLst>
                  <a:path extrusionOk="0" h="4912" w="5301">
                    <a:moveTo>
                      <a:pt x="3934" y="1"/>
                    </a:moveTo>
                    <a:cubicBezTo>
                      <a:pt x="3828" y="1"/>
                      <a:pt x="3722" y="38"/>
                      <a:pt x="3615" y="117"/>
                    </a:cubicBezTo>
                    <a:cubicBezTo>
                      <a:pt x="3570" y="150"/>
                      <a:pt x="3519" y="178"/>
                      <a:pt x="3470" y="203"/>
                    </a:cubicBezTo>
                    <a:cubicBezTo>
                      <a:pt x="3304" y="299"/>
                      <a:pt x="3135" y="351"/>
                      <a:pt x="2960" y="351"/>
                    </a:cubicBezTo>
                    <a:cubicBezTo>
                      <a:pt x="2843" y="351"/>
                      <a:pt x="2724" y="328"/>
                      <a:pt x="2602" y="279"/>
                    </a:cubicBezTo>
                    <a:cubicBezTo>
                      <a:pt x="2528" y="248"/>
                      <a:pt x="2453" y="227"/>
                      <a:pt x="2381" y="197"/>
                    </a:cubicBezTo>
                    <a:cubicBezTo>
                      <a:pt x="2304" y="163"/>
                      <a:pt x="2228" y="146"/>
                      <a:pt x="2154" y="146"/>
                    </a:cubicBezTo>
                    <a:cubicBezTo>
                      <a:pt x="2052" y="146"/>
                      <a:pt x="1954" y="178"/>
                      <a:pt x="1864" y="244"/>
                    </a:cubicBezTo>
                    <a:cubicBezTo>
                      <a:pt x="1716" y="350"/>
                      <a:pt x="1577" y="467"/>
                      <a:pt x="1452" y="596"/>
                    </a:cubicBezTo>
                    <a:cubicBezTo>
                      <a:pt x="1240" y="804"/>
                      <a:pt x="1006" y="960"/>
                      <a:pt x="704" y="997"/>
                    </a:cubicBezTo>
                    <a:cubicBezTo>
                      <a:pt x="616" y="1007"/>
                      <a:pt x="507" y="1032"/>
                      <a:pt x="456" y="1091"/>
                    </a:cubicBezTo>
                    <a:cubicBezTo>
                      <a:pt x="311" y="1257"/>
                      <a:pt x="184" y="1437"/>
                      <a:pt x="69" y="1623"/>
                    </a:cubicBezTo>
                    <a:cubicBezTo>
                      <a:pt x="1" y="1730"/>
                      <a:pt x="71" y="1842"/>
                      <a:pt x="191" y="1842"/>
                    </a:cubicBezTo>
                    <a:cubicBezTo>
                      <a:pt x="200" y="1842"/>
                      <a:pt x="209" y="1841"/>
                      <a:pt x="219" y="1840"/>
                    </a:cubicBezTo>
                    <a:cubicBezTo>
                      <a:pt x="325" y="1827"/>
                      <a:pt x="427" y="1784"/>
                      <a:pt x="532" y="1764"/>
                    </a:cubicBezTo>
                    <a:cubicBezTo>
                      <a:pt x="665" y="1736"/>
                      <a:pt x="801" y="1696"/>
                      <a:pt x="935" y="1696"/>
                    </a:cubicBezTo>
                    <a:cubicBezTo>
                      <a:pt x="938" y="1696"/>
                      <a:pt x="942" y="1696"/>
                      <a:pt x="945" y="1696"/>
                    </a:cubicBezTo>
                    <a:cubicBezTo>
                      <a:pt x="1207" y="1703"/>
                      <a:pt x="1397" y="1928"/>
                      <a:pt x="1373" y="2187"/>
                    </a:cubicBezTo>
                    <a:cubicBezTo>
                      <a:pt x="1362" y="2298"/>
                      <a:pt x="1319" y="2406"/>
                      <a:pt x="1289" y="2515"/>
                    </a:cubicBezTo>
                    <a:cubicBezTo>
                      <a:pt x="1260" y="2613"/>
                      <a:pt x="1211" y="2707"/>
                      <a:pt x="1203" y="2807"/>
                    </a:cubicBezTo>
                    <a:cubicBezTo>
                      <a:pt x="1186" y="3029"/>
                      <a:pt x="1305" y="3166"/>
                      <a:pt x="1477" y="3166"/>
                    </a:cubicBezTo>
                    <a:cubicBezTo>
                      <a:pt x="1535" y="3166"/>
                      <a:pt x="1600" y="3150"/>
                      <a:pt x="1667" y="3116"/>
                    </a:cubicBezTo>
                    <a:cubicBezTo>
                      <a:pt x="1755" y="3071"/>
                      <a:pt x="1833" y="3000"/>
                      <a:pt x="1919" y="2949"/>
                    </a:cubicBezTo>
                    <a:cubicBezTo>
                      <a:pt x="2076" y="2857"/>
                      <a:pt x="2226" y="2744"/>
                      <a:pt x="2393" y="2689"/>
                    </a:cubicBezTo>
                    <a:cubicBezTo>
                      <a:pt x="2475" y="2662"/>
                      <a:pt x="2561" y="2648"/>
                      <a:pt x="2645" y="2648"/>
                    </a:cubicBezTo>
                    <a:cubicBezTo>
                      <a:pt x="2928" y="2648"/>
                      <a:pt x="3197" y="2811"/>
                      <a:pt x="3245" y="3241"/>
                    </a:cubicBezTo>
                    <a:cubicBezTo>
                      <a:pt x="3255" y="3331"/>
                      <a:pt x="3257" y="3423"/>
                      <a:pt x="3267" y="3513"/>
                    </a:cubicBezTo>
                    <a:cubicBezTo>
                      <a:pt x="3294" y="3697"/>
                      <a:pt x="3339" y="3740"/>
                      <a:pt x="3525" y="3757"/>
                    </a:cubicBezTo>
                    <a:cubicBezTo>
                      <a:pt x="3785" y="3779"/>
                      <a:pt x="3942" y="3941"/>
                      <a:pt x="3942" y="4201"/>
                    </a:cubicBezTo>
                    <a:cubicBezTo>
                      <a:pt x="3942" y="4301"/>
                      <a:pt x="3914" y="4403"/>
                      <a:pt x="3899" y="4503"/>
                    </a:cubicBezTo>
                    <a:cubicBezTo>
                      <a:pt x="3887" y="4591"/>
                      <a:pt x="3867" y="4681"/>
                      <a:pt x="3867" y="4771"/>
                    </a:cubicBezTo>
                    <a:cubicBezTo>
                      <a:pt x="3868" y="4866"/>
                      <a:pt x="3903" y="4911"/>
                      <a:pt x="3981" y="4911"/>
                    </a:cubicBezTo>
                    <a:cubicBezTo>
                      <a:pt x="3996" y="4911"/>
                      <a:pt x="4012" y="4910"/>
                      <a:pt x="4030" y="4907"/>
                    </a:cubicBezTo>
                    <a:cubicBezTo>
                      <a:pt x="4190" y="4878"/>
                      <a:pt x="4351" y="4843"/>
                      <a:pt x="4511" y="4796"/>
                    </a:cubicBezTo>
                    <a:cubicBezTo>
                      <a:pt x="4668" y="4750"/>
                      <a:pt x="4822" y="4710"/>
                      <a:pt x="4983" y="4710"/>
                    </a:cubicBezTo>
                    <a:cubicBezTo>
                      <a:pt x="5037" y="4710"/>
                      <a:pt x="5092" y="4714"/>
                      <a:pt x="5147" y="4724"/>
                    </a:cubicBezTo>
                    <a:cubicBezTo>
                      <a:pt x="5162" y="4728"/>
                      <a:pt x="5179" y="4732"/>
                      <a:pt x="5193" y="4732"/>
                    </a:cubicBezTo>
                    <a:cubicBezTo>
                      <a:pt x="5201" y="4732"/>
                      <a:pt x="5208" y="4731"/>
                      <a:pt x="5213" y="4729"/>
                    </a:cubicBezTo>
                    <a:cubicBezTo>
                      <a:pt x="5248" y="4710"/>
                      <a:pt x="5288" y="4684"/>
                      <a:pt x="5295" y="4657"/>
                    </a:cubicBezTo>
                    <a:cubicBezTo>
                      <a:pt x="5301" y="4630"/>
                      <a:pt x="5270" y="4579"/>
                      <a:pt x="5241" y="4567"/>
                    </a:cubicBezTo>
                    <a:cubicBezTo>
                      <a:pt x="5176" y="4536"/>
                      <a:pt x="5106" y="4514"/>
                      <a:pt x="5033" y="4503"/>
                    </a:cubicBezTo>
                    <a:cubicBezTo>
                      <a:pt x="4894" y="4477"/>
                      <a:pt x="4750" y="4473"/>
                      <a:pt x="4613" y="4442"/>
                    </a:cubicBezTo>
                    <a:cubicBezTo>
                      <a:pt x="4368" y="4387"/>
                      <a:pt x="4259" y="4160"/>
                      <a:pt x="4364" y="3931"/>
                    </a:cubicBezTo>
                    <a:cubicBezTo>
                      <a:pt x="4435" y="3773"/>
                      <a:pt x="4558" y="3669"/>
                      <a:pt x="4699" y="3577"/>
                    </a:cubicBezTo>
                    <a:cubicBezTo>
                      <a:pt x="4775" y="3532"/>
                      <a:pt x="4842" y="3474"/>
                      <a:pt x="4914" y="3423"/>
                    </a:cubicBezTo>
                    <a:cubicBezTo>
                      <a:pt x="4914" y="3403"/>
                      <a:pt x="4914" y="3382"/>
                      <a:pt x="4912" y="3364"/>
                    </a:cubicBezTo>
                    <a:cubicBezTo>
                      <a:pt x="4849" y="3337"/>
                      <a:pt x="4783" y="3309"/>
                      <a:pt x="4718" y="3284"/>
                    </a:cubicBezTo>
                    <a:cubicBezTo>
                      <a:pt x="4603" y="3237"/>
                      <a:pt x="4480" y="3206"/>
                      <a:pt x="4372" y="3145"/>
                    </a:cubicBezTo>
                    <a:cubicBezTo>
                      <a:pt x="4190" y="3041"/>
                      <a:pt x="4133" y="2875"/>
                      <a:pt x="4167" y="2664"/>
                    </a:cubicBezTo>
                    <a:cubicBezTo>
                      <a:pt x="4198" y="2494"/>
                      <a:pt x="4280" y="2357"/>
                      <a:pt x="4390" y="2232"/>
                    </a:cubicBezTo>
                    <a:cubicBezTo>
                      <a:pt x="4456" y="2155"/>
                      <a:pt x="4527" y="2083"/>
                      <a:pt x="4599" y="2009"/>
                    </a:cubicBezTo>
                    <a:cubicBezTo>
                      <a:pt x="4666" y="1944"/>
                      <a:pt x="4646" y="1883"/>
                      <a:pt x="4574" y="1844"/>
                    </a:cubicBezTo>
                    <a:cubicBezTo>
                      <a:pt x="4511" y="1811"/>
                      <a:pt x="4439" y="1784"/>
                      <a:pt x="4368" y="1772"/>
                    </a:cubicBezTo>
                    <a:cubicBezTo>
                      <a:pt x="4210" y="1750"/>
                      <a:pt x="4051" y="1746"/>
                      <a:pt x="3897" y="1715"/>
                    </a:cubicBezTo>
                    <a:cubicBezTo>
                      <a:pt x="3662" y="1668"/>
                      <a:pt x="3533" y="1416"/>
                      <a:pt x="3641" y="1201"/>
                    </a:cubicBezTo>
                    <a:cubicBezTo>
                      <a:pt x="3693" y="1099"/>
                      <a:pt x="3770" y="1003"/>
                      <a:pt x="3860" y="925"/>
                    </a:cubicBezTo>
                    <a:cubicBezTo>
                      <a:pt x="3995" y="806"/>
                      <a:pt x="4155" y="712"/>
                      <a:pt x="4298" y="602"/>
                    </a:cubicBezTo>
                    <a:cubicBezTo>
                      <a:pt x="4552" y="408"/>
                      <a:pt x="4538" y="301"/>
                      <a:pt x="4272" y="119"/>
                    </a:cubicBezTo>
                    <a:cubicBezTo>
                      <a:pt x="4158" y="42"/>
                      <a:pt x="4046" y="1"/>
                      <a:pt x="39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9"/>
              <p:cNvSpPr/>
              <p:nvPr/>
            </p:nvSpPr>
            <p:spPr>
              <a:xfrm>
                <a:off x="4573100" y="3069900"/>
                <a:ext cx="98475" cy="192475"/>
              </a:xfrm>
              <a:custGeom>
                <a:rect b="b" l="l" r="r" t="t"/>
                <a:pathLst>
                  <a:path extrusionOk="0" h="7699" w="3939">
                    <a:moveTo>
                      <a:pt x="725" y="1"/>
                    </a:moveTo>
                    <a:cubicBezTo>
                      <a:pt x="704" y="1"/>
                      <a:pt x="681" y="11"/>
                      <a:pt x="657" y="30"/>
                    </a:cubicBezTo>
                    <a:cubicBezTo>
                      <a:pt x="540" y="120"/>
                      <a:pt x="422" y="206"/>
                      <a:pt x="307" y="296"/>
                    </a:cubicBezTo>
                    <a:cubicBezTo>
                      <a:pt x="190" y="388"/>
                      <a:pt x="168" y="513"/>
                      <a:pt x="219" y="648"/>
                    </a:cubicBezTo>
                    <a:cubicBezTo>
                      <a:pt x="248" y="721"/>
                      <a:pt x="289" y="791"/>
                      <a:pt x="321" y="863"/>
                    </a:cubicBezTo>
                    <a:cubicBezTo>
                      <a:pt x="381" y="985"/>
                      <a:pt x="446" y="1108"/>
                      <a:pt x="495" y="1237"/>
                    </a:cubicBezTo>
                    <a:cubicBezTo>
                      <a:pt x="573" y="1442"/>
                      <a:pt x="553" y="1667"/>
                      <a:pt x="440" y="1855"/>
                    </a:cubicBezTo>
                    <a:cubicBezTo>
                      <a:pt x="358" y="1994"/>
                      <a:pt x="256" y="2125"/>
                      <a:pt x="164" y="2256"/>
                    </a:cubicBezTo>
                    <a:cubicBezTo>
                      <a:pt x="117" y="2319"/>
                      <a:pt x="72" y="2381"/>
                      <a:pt x="37" y="2422"/>
                    </a:cubicBezTo>
                    <a:cubicBezTo>
                      <a:pt x="0" y="2597"/>
                      <a:pt x="31" y="2722"/>
                      <a:pt x="150" y="2814"/>
                    </a:cubicBezTo>
                    <a:cubicBezTo>
                      <a:pt x="252" y="2894"/>
                      <a:pt x="360" y="2970"/>
                      <a:pt x="461" y="3052"/>
                    </a:cubicBezTo>
                    <a:cubicBezTo>
                      <a:pt x="688" y="3242"/>
                      <a:pt x="749" y="3492"/>
                      <a:pt x="692" y="3774"/>
                    </a:cubicBezTo>
                    <a:cubicBezTo>
                      <a:pt x="675" y="3856"/>
                      <a:pt x="641" y="3938"/>
                      <a:pt x="624" y="4019"/>
                    </a:cubicBezTo>
                    <a:cubicBezTo>
                      <a:pt x="600" y="4111"/>
                      <a:pt x="575" y="4208"/>
                      <a:pt x="569" y="4300"/>
                    </a:cubicBezTo>
                    <a:cubicBezTo>
                      <a:pt x="557" y="4560"/>
                      <a:pt x="649" y="4699"/>
                      <a:pt x="864" y="4750"/>
                    </a:cubicBezTo>
                    <a:cubicBezTo>
                      <a:pt x="917" y="4764"/>
                      <a:pt x="972" y="4789"/>
                      <a:pt x="1023" y="4811"/>
                    </a:cubicBezTo>
                    <a:cubicBezTo>
                      <a:pt x="1275" y="4930"/>
                      <a:pt x="1381" y="5132"/>
                      <a:pt x="1336" y="5405"/>
                    </a:cubicBezTo>
                    <a:cubicBezTo>
                      <a:pt x="1326" y="5466"/>
                      <a:pt x="1316" y="5527"/>
                      <a:pt x="1310" y="5589"/>
                    </a:cubicBezTo>
                    <a:cubicBezTo>
                      <a:pt x="1283" y="5783"/>
                      <a:pt x="1322" y="5961"/>
                      <a:pt x="1447" y="6116"/>
                    </a:cubicBezTo>
                    <a:cubicBezTo>
                      <a:pt x="1598" y="6299"/>
                      <a:pt x="1792" y="6405"/>
                      <a:pt x="2009" y="6483"/>
                    </a:cubicBezTo>
                    <a:cubicBezTo>
                      <a:pt x="2660" y="6710"/>
                      <a:pt x="3218" y="7068"/>
                      <a:pt x="3673" y="7592"/>
                    </a:cubicBezTo>
                    <a:cubicBezTo>
                      <a:pt x="3703" y="7624"/>
                      <a:pt x="3734" y="7663"/>
                      <a:pt x="3771" y="7684"/>
                    </a:cubicBezTo>
                    <a:cubicBezTo>
                      <a:pt x="3771" y="7684"/>
                      <a:pt x="3775" y="7684"/>
                      <a:pt x="3775" y="7686"/>
                    </a:cubicBezTo>
                    <a:cubicBezTo>
                      <a:pt x="3790" y="7695"/>
                      <a:pt x="3807" y="7699"/>
                      <a:pt x="3824" y="7699"/>
                    </a:cubicBezTo>
                    <a:cubicBezTo>
                      <a:pt x="3879" y="7699"/>
                      <a:pt x="3931" y="7653"/>
                      <a:pt x="3935" y="7594"/>
                    </a:cubicBezTo>
                    <a:lnTo>
                      <a:pt x="3935" y="7590"/>
                    </a:lnTo>
                    <a:cubicBezTo>
                      <a:pt x="3939" y="7557"/>
                      <a:pt x="3920" y="7522"/>
                      <a:pt x="3912" y="7489"/>
                    </a:cubicBezTo>
                    <a:cubicBezTo>
                      <a:pt x="3765" y="6935"/>
                      <a:pt x="3570" y="6395"/>
                      <a:pt x="3270" y="5902"/>
                    </a:cubicBezTo>
                    <a:cubicBezTo>
                      <a:pt x="2871" y="5247"/>
                      <a:pt x="2457" y="4605"/>
                      <a:pt x="2048" y="3958"/>
                    </a:cubicBezTo>
                    <a:cubicBezTo>
                      <a:pt x="1725" y="3447"/>
                      <a:pt x="1455" y="2913"/>
                      <a:pt x="1285" y="2332"/>
                    </a:cubicBezTo>
                    <a:cubicBezTo>
                      <a:pt x="1091" y="1667"/>
                      <a:pt x="935" y="993"/>
                      <a:pt x="859" y="304"/>
                    </a:cubicBezTo>
                    <a:cubicBezTo>
                      <a:pt x="849" y="222"/>
                      <a:pt x="823" y="136"/>
                      <a:pt x="792" y="61"/>
                    </a:cubicBezTo>
                    <a:cubicBezTo>
                      <a:pt x="777" y="21"/>
                      <a:pt x="754" y="1"/>
                      <a:pt x="725"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9"/>
              <p:cNvSpPr/>
              <p:nvPr/>
            </p:nvSpPr>
            <p:spPr>
              <a:xfrm>
                <a:off x="4569050" y="3627350"/>
                <a:ext cx="112100" cy="41175"/>
              </a:xfrm>
              <a:custGeom>
                <a:rect b="b" l="l" r="r" t="t"/>
                <a:pathLst>
                  <a:path extrusionOk="0" h="1647" w="4484">
                    <a:moveTo>
                      <a:pt x="2210" y="0"/>
                    </a:moveTo>
                    <a:cubicBezTo>
                      <a:pt x="2117" y="0"/>
                      <a:pt x="2019" y="17"/>
                      <a:pt x="1944" y="61"/>
                    </a:cubicBezTo>
                    <a:cubicBezTo>
                      <a:pt x="1502" y="317"/>
                      <a:pt x="1021" y="393"/>
                      <a:pt x="522" y="405"/>
                    </a:cubicBezTo>
                    <a:cubicBezTo>
                      <a:pt x="495" y="406"/>
                      <a:pt x="468" y="406"/>
                      <a:pt x="441" y="406"/>
                    </a:cubicBezTo>
                    <a:cubicBezTo>
                      <a:pt x="345" y="406"/>
                      <a:pt x="247" y="401"/>
                      <a:pt x="148" y="395"/>
                    </a:cubicBezTo>
                    <a:cubicBezTo>
                      <a:pt x="144" y="394"/>
                      <a:pt x="140" y="394"/>
                      <a:pt x="136" y="394"/>
                    </a:cubicBezTo>
                    <a:cubicBezTo>
                      <a:pt x="50" y="394"/>
                      <a:pt x="9" y="437"/>
                      <a:pt x="5" y="521"/>
                    </a:cubicBezTo>
                    <a:cubicBezTo>
                      <a:pt x="3" y="583"/>
                      <a:pt x="1" y="650"/>
                      <a:pt x="27" y="701"/>
                    </a:cubicBezTo>
                    <a:cubicBezTo>
                      <a:pt x="221" y="1052"/>
                      <a:pt x="427" y="1302"/>
                      <a:pt x="889" y="1302"/>
                    </a:cubicBezTo>
                    <a:cubicBezTo>
                      <a:pt x="939" y="1302"/>
                      <a:pt x="992" y="1299"/>
                      <a:pt x="1048" y="1293"/>
                    </a:cubicBezTo>
                    <a:cubicBezTo>
                      <a:pt x="1089" y="1289"/>
                      <a:pt x="1128" y="1283"/>
                      <a:pt x="1167" y="1278"/>
                    </a:cubicBezTo>
                    <a:cubicBezTo>
                      <a:pt x="1351" y="1241"/>
                      <a:pt x="1533" y="1223"/>
                      <a:pt x="1712" y="1223"/>
                    </a:cubicBezTo>
                    <a:cubicBezTo>
                      <a:pt x="2047" y="1223"/>
                      <a:pt x="2368" y="1288"/>
                      <a:pt x="2660" y="1418"/>
                    </a:cubicBezTo>
                    <a:cubicBezTo>
                      <a:pt x="2914" y="1497"/>
                      <a:pt x="3110" y="1569"/>
                      <a:pt x="3313" y="1618"/>
                    </a:cubicBezTo>
                    <a:cubicBezTo>
                      <a:pt x="3391" y="1637"/>
                      <a:pt x="3467" y="1647"/>
                      <a:pt x="3542" y="1647"/>
                    </a:cubicBezTo>
                    <a:cubicBezTo>
                      <a:pt x="3724" y="1647"/>
                      <a:pt x="3896" y="1590"/>
                      <a:pt x="4056" y="1473"/>
                    </a:cubicBezTo>
                    <a:cubicBezTo>
                      <a:pt x="4137" y="1411"/>
                      <a:pt x="4227" y="1354"/>
                      <a:pt x="4291" y="1278"/>
                    </a:cubicBezTo>
                    <a:cubicBezTo>
                      <a:pt x="4356" y="1203"/>
                      <a:pt x="4407" y="1111"/>
                      <a:pt x="4440" y="1019"/>
                    </a:cubicBezTo>
                    <a:cubicBezTo>
                      <a:pt x="4483" y="894"/>
                      <a:pt x="4432" y="810"/>
                      <a:pt x="4311" y="767"/>
                    </a:cubicBezTo>
                    <a:cubicBezTo>
                      <a:pt x="4227" y="736"/>
                      <a:pt x="4137" y="712"/>
                      <a:pt x="4049" y="706"/>
                    </a:cubicBezTo>
                    <a:cubicBezTo>
                      <a:pt x="3632" y="661"/>
                      <a:pt x="3258" y="511"/>
                      <a:pt x="2926" y="260"/>
                    </a:cubicBezTo>
                    <a:cubicBezTo>
                      <a:pt x="2740" y="122"/>
                      <a:pt x="2529" y="32"/>
                      <a:pt x="2304" y="6"/>
                    </a:cubicBezTo>
                    <a:cubicBezTo>
                      <a:pt x="2274" y="2"/>
                      <a:pt x="2242" y="0"/>
                      <a:pt x="2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9"/>
              <p:cNvSpPr/>
              <p:nvPr/>
            </p:nvSpPr>
            <p:spPr>
              <a:xfrm>
                <a:off x="4863150" y="3209575"/>
                <a:ext cx="54000" cy="79550"/>
              </a:xfrm>
              <a:custGeom>
                <a:rect b="b" l="l" r="r" t="t"/>
                <a:pathLst>
                  <a:path extrusionOk="0" h="3182" w="2160">
                    <a:moveTo>
                      <a:pt x="1811" y="1"/>
                    </a:moveTo>
                    <a:cubicBezTo>
                      <a:pt x="1741" y="1"/>
                      <a:pt x="1677" y="49"/>
                      <a:pt x="1601" y="151"/>
                    </a:cubicBezTo>
                    <a:cubicBezTo>
                      <a:pt x="1572" y="186"/>
                      <a:pt x="1547" y="225"/>
                      <a:pt x="1531" y="266"/>
                    </a:cubicBezTo>
                    <a:cubicBezTo>
                      <a:pt x="1480" y="386"/>
                      <a:pt x="1433" y="505"/>
                      <a:pt x="1386" y="630"/>
                    </a:cubicBezTo>
                    <a:cubicBezTo>
                      <a:pt x="1293" y="877"/>
                      <a:pt x="1089" y="1060"/>
                      <a:pt x="830" y="1060"/>
                    </a:cubicBezTo>
                    <a:cubicBezTo>
                      <a:pt x="776" y="1060"/>
                      <a:pt x="720" y="1052"/>
                      <a:pt x="661" y="1035"/>
                    </a:cubicBezTo>
                    <a:cubicBezTo>
                      <a:pt x="629" y="1025"/>
                      <a:pt x="596" y="1021"/>
                      <a:pt x="563" y="1014"/>
                    </a:cubicBezTo>
                    <a:cubicBezTo>
                      <a:pt x="533" y="1009"/>
                      <a:pt x="506" y="1007"/>
                      <a:pt x="481" y="1007"/>
                    </a:cubicBezTo>
                    <a:cubicBezTo>
                      <a:pt x="383" y="1007"/>
                      <a:pt x="322" y="1048"/>
                      <a:pt x="267" y="1149"/>
                    </a:cubicBezTo>
                    <a:cubicBezTo>
                      <a:pt x="199" y="1276"/>
                      <a:pt x="179" y="1409"/>
                      <a:pt x="256" y="1538"/>
                    </a:cubicBezTo>
                    <a:cubicBezTo>
                      <a:pt x="299" y="1610"/>
                      <a:pt x="344" y="1685"/>
                      <a:pt x="391" y="1753"/>
                    </a:cubicBezTo>
                    <a:cubicBezTo>
                      <a:pt x="553" y="1992"/>
                      <a:pt x="547" y="2199"/>
                      <a:pt x="363" y="2422"/>
                    </a:cubicBezTo>
                    <a:cubicBezTo>
                      <a:pt x="301" y="2496"/>
                      <a:pt x="228" y="2557"/>
                      <a:pt x="164" y="2629"/>
                    </a:cubicBezTo>
                    <a:cubicBezTo>
                      <a:pt x="1" y="2825"/>
                      <a:pt x="70" y="3075"/>
                      <a:pt x="310" y="3148"/>
                    </a:cubicBezTo>
                    <a:cubicBezTo>
                      <a:pt x="394" y="3166"/>
                      <a:pt x="471" y="3181"/>
                      <a:pt x="540" y="3181"/>
                    </a:cubicBezTo>
                    <a:cubicBezTo>
                      <a:pt x="686" y="3181"/>
                      <a:pt x="795" y="3114"/>
                      <a:pt x="856" y="2866"/>
                    </a:cubicBezTo>
                    <a:cubicBezTo>
                      <a:pt x="1003" y="2291"/>
                      <a:pt x="1249" y="1757"/>
                      <a:pt x="1556" y="1248"/>
                    </a:cubicBezTo>
                    <a:cubicBezTo>
                      <a:pt x="1713" y="988"/>
                      <a:pt x="1887" y="736"/>
                      <a:pt x="2051" y="476"/>
                    </a:cubicBezTo>
                    <a:cubicBezTo>
                      <a:pt x="2159" y="304"/>
                      <a:pt x="2124" y="174"/>
                      <a:pt x="1954" y="57"/>
                    </a:cubicBezTo>
                    <a:cubicBezTo>
                      <a:pt x="1901" y="20"/>
                      <a:pt x="1854" y="1"/>
                      <a:pt x="18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9"/>
              <p:cNvSpPr/>
              <p:nvPr/>
            </p:nvSpPr>
            <p:spPr>
              <a:xfrm>
                <a:off x="4351725" y="3016100"/>
                <a:ext cx="82250" cy="37500"/>
              </a:xfrm>
              <a:custGeom>
                <a:rect b="b" l="l" r="r" t="t"/>
                <a:pathLst>
                  <a:path extrusionOk="0" h="1500" w="3290">
                    <a:moveTo>
                      <a:pt x="1890" y="1"/>
                    </a:moveTo>
                    <a:cubicBezTo>
                      <a:pt x="1856" y="1"/>
                      <a:pt x="1818" y="10"/>
                      <a:pt x="1776" y="27"/>
                    </a:cubicBezTo>
                    <a:cubicBezTo>
                      <a:pt x="1694" y="64"/>
                      <a:pt x="1615" y="109"/>
                      <a:pt x="1535" y="156"/>
                    </a:cubicBezTo>
                    <a:cubicBezTo>
                      <a:pt x="1415" y="226"/>
                      <a:pt x="1294" y="260"/>
                      <a:pt x="1173" y="260"/>
                    </a:cubicBezTo>
                    <a:cubicBezTo>
                      <a:pt x="1062" y="260"/>
                      <a:pt x="951" y="231"/>
                      <a:pt x="839" y="175"/>
                    </a:cubicBezTo>
                    <a:cubicBezTo>
                      <a:pt x="759" y="134"/>
                      <a:pt x="682" y="85"/>
                      <a:pt x="596" y="52"/>
                    </a:cubicBezTo>
                    <a:cubicBezTo>
                      <a:pt x="548" y="31"/>
                      <a:pt x="490" y="9"/>
                      <a:pt x="441" y="9"/>
                    </a:cubicBezTo>
                    <a:cubicBezTo>
                      <a:pt x="427" y="9"/>
                      <a:pt x="414" y="11"/>
                      <a:pt x="401" y="15"/>
                    </a:cubicBezTo>
                    <a:cubicBezTo>
                      <a:pt x="256" y="73"/>
                      <a:pt x="111" y="146"/>
                      <a:pt x="0" y="269"/>
                    </a:cubicBezTo>
                    <a:cubicBezTo>
                      <a:pt x="41" y="383"/>
                      <a:pt x="135" y="400"/>
                      <a:pt x="221" y="431"/>
                    </a:cubicBezTo>
                    <a:cubicBezTo>
                      <a:pt x="774" y="615"/>
                      <a:pt x="1328" y="801"/>
                      <a:pt x="1883" y="977"/>
                    </a:cubicBezTo>
                    <a:cubicBezTo>
                      <a:pt x="2230" y="1087"/>
                      <a:pt x="2558" y="1241"/>
                      <a:pt x="2873" y="1425"/>
                    </a:cubicBezTo>
                    <a:cubicBezTo>
                      <a:pt x="2916" y="1449"/>
                      <a:pt x="2963" y="1476"/>
                      <a:pt x="3008" y="1488"/>
                    </a:cubicBezTo>
                    <a:cubicBezTo>
                      <a:pt x="3034" y="1496"/>
                      <a:pt x="3057" y="1500"/>
                      <a:pt x="3078" y="1500"/>
                    </a:cubicBezTo>
                    <a:cubicBezTo>
                      <a:pt x="3146" y="1500"/>
                      <a:pt x="3189" y="1459"/>
                      <a:pt x="3213" y="1376"/>
                    </a:cubicBezTo>
                    <a:cubicBezTo>
                      <a:pt x="3290" y="1108"/>
                      <a:pt x="3156" y="919"/>
                      <a:pt x="2898" y="919"/>
                    </a:cubicBezTo>
                    <a:cubicBezTo>
                      <a:pt x="2883" y="919"/>
                      <a:pt x="2867" y="920"/>
                      <a:pt x="2850" y="922"/>
                    </a:cubicBezTo>
                    <a:cubicBezTo>
                      <a:pt x="2822" y="924"/>
                      <a:pt x="2793" y="928"/>
                      <a:pt x="2764" y="930"/>
                    </a:cubicBezTo>
                    <a:cubicBezTo>
                      <a:pt x="2735" y="932"/>
                      <a:pt x="2707" y="934"/>
                      <a:pt x="2680" y="934"/>
                    </a:cubicBezTo>
                    <a:cubicBezTo>
                      <a:pt x="2381" y="934"/>
                      <a:pt x="2202" y="778"/>
                      <a:pt x="2134" y="461"/>
                    </a:cubicBezTo>
                    <a:cubicBezTo>
                      <a:pt x="2114" y="361"/>
                      <a:pt x="2098" y="259"/>
                      <a:pt x="2067" y="160"/>
                    </a:cubicBezTo>
                    <a:cubicBezTo>
                      <a:pt x="2032" y="54"/>
                      <a:pt x="1973" y="1"/>
                      <a:pt x="18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9"/>
              <p:cNvSpPr/>
              <p:nvPr/>
            </p:nvSpPr>
            <p:spPr>
              <a:xfrm>
                <a:off x="4456375" y="2781600"/>
                <a:ext cx="24825" cy="26425"/>
              </a:xfrm>
              <a:custGeom>
                <a:rect b="b" l="l" r="r" t="t"/>
                <a:pathLst>
                  <a:path extrusionOk="0" h="1057" w="993">
                    <a:moveTo>
                      <a:pt x="351" y="1"/>
                    </a:moveTo>
                    <a:cubicBezTo>
                      <a:pt x="299" y="1"/>
                      <a:pt x="246" y="4"/>
                      <a:pt x="193" y="9"/>
                    </a:cubicBezTo>
                    <a:cubicBezTo>
                      <a:pt x="17" y="27"/>
                      <a:pt x="0" y="60"/>
                      <a:pt x="78" y="219"/>
                    </a:cubicBezTo>
                    <a:cubicBezTo>
                      <a:pt x="195" y="463"/>
                      <a:pt x="307" y="710"/>
                      <a:pt x="420" y="956"/>
                    </a:cubicBezTo>
                    <a:cubicBezTo>
                      <a:pt x="430" y="984"/>
                      <a:pt x="430" y="1023"/>
                      <a:pt x="436" y="1056"/>
                    </a:cubicBezTo>
                    <a:cubicBezTo>
                      <a:pt x="459" y="1050"/>
                      <a:pt x="481" y="1046"/>
                      <a:pt x="502" y="1044"/>
                    </a:cubicBezTo>
                    <a:cubicBezTo>
                      <a:pt x="538" y="864"/>
                      <a:pt x="653" y="745"/>
                      <a:pt x="792" y="643"/>
                    </a:cubicBezTo>
                    <a:cubicBezTo>
                      <a:pt x="993" y="487"/>
                      <a:pt x="989" y="328"/>
                      <a:pt x="796" y="154"/>
                    </a:cubicBezTo>
                    <a:cubicBezTo>
                      <a:pt x="662" y="32"/>
                      <a:pt x="510" y="1"/>
                      <a:pt x="351"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9"/>
              <p:cNvSpPr/>
              <p:nvPr/>
            </p:nvSpPr>
            <p:spPr>
              <a:xfrm>
                <a:off x="4437150" y="3092650"/>
                <a:ext cx="29675" cy="23325"/>
              </a:xfrm>
              <a:custGeom>
                <a:rect b="b" l="l" r="r" t="t"/>
                <a:pathLst>
                  <a:path extrusionOk="0" h="933" w="1187">
                    <a:moveTo>
                      <a:pt x="31" y="1"/>
                    </a:moveTo>
                    <a:cubicBezTo>
                      <a:pt x="20" y="1"/>
                      <a:pt x="10" y="1"/>
                      <a:pt x="0" y="2"/>
                    </a:cubicBezTo>
                    <a:cubicBezTo>
                      <a:pt x="78" y="163"/>
                      <a:pt x="999" y="883"/>
                      <a:pt x="1187" y="933"/>
                    </a:cubicBezTo>
                    <a:cubicBezTo>
                      <a:pt x="1035" y="500"/>
                      <a:pt x="41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9"/>
              <p:cNvSpPr/>
              <p:nvPr/>
            </p:nvSpPr>
            <p:spPr>
              <a:xfrm>
                <a:off x="4426950" y="2747950"/>
                <a:ext cx="17075" cy="11675"/>
              </a:xfrm>
              <a:custGeom>
                <a:rect b="b" l="l" r="r" t="t"/>
                <a:pathLst>
                  <a:path extrusionOk="0" h="467" w="683">
                    <a:moveTo>
                      <a:pt x="368" y="0"/>
                    </a:moveTo>
                    <a:cubicBezTo>
                      <a:pt x="252" y="0"/>
                      <a:pt x="132" y="31"/>
                      <a:pt x="1" y="74"/>
                    </a:cubicBezTo>
                    <a:cubicBezTo>
                      <a:pt x="58" y="123"/>
                      <a:pt x="87" y="154"/>
                      <a:pt x="120" y="176"/>
                    </a:cubicBezTo>
                    <a:cubicBezTo>
                      <a:pt x="222" y="248"/>
                      <a:pt x="326" y="313"/>
                      <a:pt x="429" y="385"/>
                    </a:cubicBezTo>
                    <a:cubicBezTo>
                      <a:pt x="506" y="437"/>
                      <a:pt x="558" y="466"/>
                      <a:pt x="594" y="466"/>
                    </a:cubicBezTo>
                    <a:cubicBezTo>
                      <a:pt x="645" y="466"/>
                      <a:pt x="661" y="406"/>
                      <a:pt x="672" y="272"/>
                    </a:cubicBezTo>
                    <a:cubicBezTo>
                      <a:pt x="674" y="233"/>
                      <a:pt x="682" y="186"/>
                      <a:pt x="664" y="156"/>
                    </a:cubicBezTo>
                    <a:cubicBezTo>
                      <a:pt x="635" y="109"/>
                      <a:pt x="598" y="43"/>
                      <a:pt x="549" y="29"/>
                    </a:cubicBezTo>
                    <a:cubicBezTo>
                      <a:pt x="489" y="9"/>
                      <a:pt x="429" y="0"/>
                      <a:pt x="368" y="0"/>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9"/>
              <p:cNvSpPr/>
              <p:nvPr/>
            </p:nvSpPr>
            <p:spPr>
              <a:xfrm>
                <a:off x="4418825" y="2705800"/>
                <a:ext cx="5700" cy="10250"/>
              </a:xfrm>
              <a:custGeom>
                <a:rect b="b" l="l" r="r" t="t"/>
                <a:pathLst>
                  <a:path extrusionOk="0" h="410" w="228">
                    <a:moveTo>
                      <a:pt x="1" y="0"/>
                    </a:moveTo>
                    <a:lnTo>
                      <a:pt x="1" y="0"/>
                    </a:lnTo>
                    <a:cubicBezTo>
                      <a:pt x="25" y="141"/>
                      <a:pt x="48" y="272"/>
                      <a:pt x="74" y="409"/>
                    </a:cubicBezTo>
                    <a:cubicBezTo>
                      <a:pt x="228" y="231"/>
                      <a:pt x="203" y="103"/>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9"/>
              <p:cNvSpPr/>
              <p:nvPr/>
            </p:nvSpPr>
            <p:spPr>
              <a:xfrm>
                <a:off x="4604350" y="3463050"/>
                <a:ext cx="32300" cy="31725"/>
              </a:xfrm>
              <a:custGeom>
                <a:rect b="b" l="l" r="r" t="t"/>
                <a:pathLst>
                  <a:path extrusionOk="0" h="1269" w="1292">
                    <a:moveTo>
                      <a:pt x="204" y="1"/>
                    </a:moveTo>
                    <a:cubicBezTo>
                      <a:pt x="137" y="1"/>
                      <a:pt x="83" y="54"/>
                      <a:pt x="62" y="152"/>
                    </a:cubicBezTo>
                    <a:cubicBezTo>
                      <a:pt x="0" y="428"/>
                      <a:pt x="2" y="704"/>
                      <a:pt x="127" y="966"/>
                    </a:cubicBezTo>
                    <a:cubicBezTo>
                      <a:pt x="223" y="1164"/>
                      <a:pt x="389" y="1268"/>
                      <a:pt x="567" y="1268"/>
                    </a:cubicBezTo>
                    <a:cubicBezTo>
                      <a:pt x="685" y="1268"/>
                      <a:pt x="808" y="1222"/>
                      <a:pt x="919" y="1125"/>
                    </a:cubicBezTo>
                    <a:cubicBezTo>
                      <a:pt x="1087" y="982"/>
                      <a:pt x="1181" y="788"/>
                      <a:pt x="1252" y="536"/>
                    </a:cubicBezTo>
                    <a:cubicBezTo>
                      <a:pt x="1263" y="461"/>
                      <a:pt x="1291" y="344"/>
                      <a:pt x="1291" y="221"/>
                    </a:cubicBezTo>
                    <a:cubicBezTo>
                      <a:pt x="1291" y="174"/>
                      <a:pt x="1236" y="113"/>
                      <a:pt x="1189" y="88"/>
                    </a:cubicBezTo>
                    <a:cubicBezTo>
                      <a:pt x="1174" y="80"/>
                      <a:pt x="1160" y="77"/>
                      <a:pt x="1146" y="77"/>
                    </a:cubicBezTo>
                    <a:cubicBezTo>
                      <a:pt x="1101" y="77"/>
                      <a:pt x="1065" y="117"/>
                      <a:pt x="1042" y="164"/>
                    </a:cubicBezTo>
                    <a:cubicBezTo>
                      <a:pt x="1021" y="211"/>
                      <a:pt x="1005" y="260"/>
                      <a:pt x="993" y="307"/>
                    </a:cubicBezTo>
                    <a:cubicBezTo>
                      <a:pt x="974" y="385"/>
                      <a:pt x="931" y="551"/>
                      <a:pt x="894" y="620"/>
                    </a:cubicBezTo>
                    <a:cubicBezTo>
                      <a:pt x="829" y="743"/>
                      <a:pt x="806" y="790"/>
                      <a:pt x="710" y="888"/>
                    </a:cubicBezTo>
                    <a:cubicBezTo>
                      <a:pt x="664" y="936"/>
                      <a:pt x="615" y="959"/>
                      <a:pt x="569" y="959"/>
                    </a:cubicBezTo>
                    <a:cubicBezTo>
                      <a:pt x="501" y="959"/>
                      <a:pt x="439" y="909"/>
                      <a:pt x="401" y="819"/>
                    </a:cubicBezTo>
                    <a:cubicBezTo>
                      <a:pt x="366" y="733"/>
                      <a:pt x="342" y="634"/>
                      <a:pt x="336" y="540"/>
                    </a:cubicBezTo>
                    <a:cubicBezTo>
                      <a:pt x="328" y="430"/>
                      <a:pt x="340" y="315"/>
                      <a:pt x="346" y="203"/>
                    </a:cubicBezTo>
                    <a:cubicBezTo>
                      <a:pt x="350" y="113"/>
                      <a:pt x="342" y="29"/>
                      <a:pt x="236" y="4"/>
                    </a:cubicBezTo>
                    <a:cubicBezTo>
                      <a:pt x="225" y="2"/>
                      <a:pt x="214"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9"/>
              <p:cNvSpPr/>
              <p:nvPr/>
            </p:nvSpPr>
            <p:spPr>
              <a:xfrm>
                <a:off x="4652875" y="3465600"/>
                <a:ext cx="10825" cy="14750"/>
              </a:xfrm>
              <a:custGeom>
                <a:rect b="b" l="l" r="r" t="t"/>
                <a:pathLst>
                  <a:path extrusionOk="0" h="590" w="433">
                    <a:moveTo>
                      <a:pt x="263" y="1"/>
                    </a:moveTo>
                    <a:cubicBezTo>
                      <a:pt x="218" y="1"/>
                      <a:pt x="172" y="19"/>
                      <a:pt x="136" y="60"/>
                    </a:cubicBezTo>
                    <a:cubicBezTo>
                      <a:pt x="42" y="168"/>
                      <a:pt x="1" y="297"/>
                      <a:pt x="34" y="438"/>
                    </a:cubicBezTo>
                    <a:cubicBezTo>
                      <a:pt x="52" y="517"/>
                      <a:pt x="122" y="590"/>
                      <a:pt x="202" y="590"/>
                    </a:cubicBezTo>
                    <a:cubicBezTo>
                      <a:pt x="203" y="590"/>
                      <a:pt x="204" y="590"/>
                      <a:pt x="205" y="590"/>
                    </a:cubicBezTo>
                    <a:cubicBezTo>
                      <a:pt x="334" y="588"/>
                      <a:pt x="375" y="471"/>
                      <a:pt x="385" y="455"/>
                    </a:cubicBezTo>
                    <a:cubicBezTo>
                      <a:pt x="412" y="404"/>
                      <a:pt x="422" y="348"/>
                      <a:pt x="426" y="295"/>
                    </a:cubicBezTo>
                    <a:cubicBezTo>
                      <a:pt x="430" y="244"/>
                      <a:pt x="433" y="191"/>
                      <a:pt x="422" y="140"/>
                    </a:cubicBezTo>
                    <a:cubicBezTo>
                      <a:pt x="405" y="51"/>
                      <a:pt x="336"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9"/>
              <p:cNvSpPr/>
              <p:nvPr/>
            </p:nvSpPr>
            <p:spPr>
              <a:xfrm>
                <a:off x="4580300" y="3456825"/>
                <a:ext cx="10825" cy="14775"/>
              </a:xfrm>
              <a:custGeom>
                <a:rect b="b" l="l" r="r" t="t"/>
                <a:pathLst>
                  <a:path extrusionOk="0" h="591" w="433">
                    <a:moveTo>
                      <a:pt x="263" y="1"/>
                    </a:moveTo>
                    <a:cubicBezTo>
                      <a:pt x="219" y="1"/>
                      <a:pt x="173" y="20"/>
                      <a:pt x="136" y="61"/>
                    </a:cubicBezTo>
                    <a:cubicBezTo>
                      <a:pt x="42" y="167"/>
                      <a:pt x="1" y="298"/>
                      <a:pt x="33" y="439"/>
                    </a:cubicBezTo>
                    <a:cubicBezTo>
                      <a:pt x="52" y="518"/>
                      <a:pt x="121" y="591"/>
                      <a:pt x="202" y="591"/>
                    </a:cubicBezTo>
                    <a:cubicBezTo>
                      <a:pt x="203" y="591"/>
                      <a:pt x="204" y="591"/>
                      <a:pt x="205" y="591"/>
                    </a:cubicBezTo>
                    <a:cubicBezTo>
                      <a:pt x="336" y="587"/>
                      <a:pt x="377" y="472"/>
                      <a:pt x="387" y="454"/>
                    </a:cubicBezTo>
                    <a:cubicBezTo>
                      <a:pt x="412" y="403"/>
                      <a:pt x="422" y="349"/>
                      <a:pt x="428" y="296"/>
                    </a:cubicBezTo>
                    <a:cubicBezTo>
                      <a:pt x="430" y="245"/>
                      <a:pt x="432" y="192"/>
                      <a:pt x="422" y="141"/>
                    </a:cubicBezTo>
                    <a:cubicBezTo>
                      <a:pt x="404" y="52"/>
                      <a:pt x="336"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9"/>
              <p:cNvSpPr/>
              <p:nvPr/>
            </p:nvSpPr>
            <p:spPr>
              <a:xfrm>
                <a:off x="4304975" y="2527400"/>
                <a:ext cx="833225" cy="1149275"/>
              </a:xfrm>
              <a:custGeom>
                <a:rect b="b" l="l" r="r" t="t"/>
                <a:pathLst>
                  <a:path extrusionOk="0" h="45971" w="33329">
                    <a:moveTo>
                      <a:pt x="4555" y="7136"/>
                    </a:moveTo>
                    <a:lnTo>
                      <a:pt x="4555" y="7136"/>
                    </a:lnTo>
                    <a:cubicBezTo>
                      <a:pt x="4757" y="7239"/>
                      <a:pt x="4782" y="7367"/>
                      <a:pt x="4628" y="7545"/>
                    </a:cubicBezTo>
                    <a:cubicBezTo>
                      <a:pt x="4602" y="7408"/>
                      <a:pt x="4579" y="7277"/>
                      <a:pt x="4555" y="7136"/>
                    </a:cubicBezTo>
                    <a:close/>
                    <a:moveTo>
                      <a:pt x="5247" y="8822"/>
                    </a:moveTo>
                    <a:cubicBezTo>
                      <a:pt x="5308" y="8822"/>
                      <a:pt x="5368" y="8831"/>
                      <a:pt x="5428" y="8851"/>
                    </a:cubicBezTo>
                    <a:cubicBezTo>
                      <a:pt x="5477" y="8865"/>
                      <a:pt x="5514" y="8931"/>
                      <a:pt x="5543" y="8978"/>
                    </a:cubicBezTo>
                    <a:cubicBezTo>
                      <a:pt x="5561" y="9008"/>
                      <a:pt x="5553" y="9055"/>
                      <a:pt x="5551" y="9094"/>
                    </a:cubicBezTo>
                    <a:cubicBezTo>
                      <a:pt x="5540" y="9228"/>
                      <a:pt x="5524" y="9288"/>
                      <a:pt x="5473" y="9288"/>
                    </a:cubicBezTo>
                    <a:cubicBezTo>
                      <a:pt x="5437" y="9288"/>
                      <a:pt x="5385" y="9259"/>
                      <a:pt x="5308" y="9207"/>
                    </a:cubicBezTo>
                    <a:cubicBezTo>
                      <a:pt x="5205" y="9135"/>
                      <a:pt x="5101" y="9070"/>
                      <a:pt x="4999" y="8998"/>
                    </a:cubicBezTo>
                    <a:cubicBezTo>
                      <a:pt x="4966" y="8976"/>
                      <a:pt x="4937" y="8945"/>
                      <a:pt x="4880" y="8896"/>
                    </a:cubicBezTo>
                    <a:cubicBezTo>
                      <a:pt x="5011" y="8853"/>
                      <a:pt x="5131" y="8822"/>
                      <a:pt x="5247" y="8822"/>
                    </a:cubicBezTo>
                    <a:close/>
                    <a:moveTo>
                      <a:pt x="6407" y="10169"/>
                    </a:moveTo>
                    <a:cubicBezTo>
                      <a:pt x="6566" y="10169"/>
                      <a:pt x="6718" y="10200"/>
                      <a:pt x="6852" y="10322"/>
                    </a:cubicBezTo>
                    <a:cubicBezTo>
                      <a:pt x="7045" y="10496"/>
                      <a:pt x="7049" y="10655"/>
                      <a:pt x="6848" y="10811"/>
                    </a:cubicBezTo>
                    <a:cubicBezTo>
                      <a:pt x="6709" y="10913"/>
                      <a:pt x="6594" y="11032"/>
                      <a:pt x="6558" y="11212"/>
                    </a:cubicBezTo>
                    <a:cubicBezTo>
                      <a:pt x="6537" y="11214"/>
                      <a:pt x="6515" y="11218"/>
                      <a:pt x="6492" y="11224"/>
                    </a:cubicBezTo>
                    <a:cubicBezTo>
                      <a:pt x="6486" y="11191"/>
                      <a:pt x="6486" y="11152"/>
                      <a:pt x="6476" y="11124"/>
                    </a:cubicBezTo>
                    <a:cubicBezTo>
                      <a:pt x="6363" y="10878"/>
                      <a:pt x="6251" y="10631"/>
                      <a:pt x="6134" y="10387"/>
                    </a:cubicBezTo>
                    <a:cubicBezTo>
                      <a:pt x="6056" y="10228"/>
                      <a:pt x="6073" y="10195"/>
                      <a:pt x="6249" y="10177"/>
                    </a:cubicBezTo>
                    <a:cubicBezTo>
                      <a:pt x="6302" y="10172"/>
                      <a:pt x="6355" y="10169"/>
                      <a:pt x="6407" y="10169"/>
                    </a:cubicBezTo>
                    <a:close/>
                    <a:moveTo>
                      <a:pt x="3998" y="3538"/>
                    </a:moveTo>
                    <a:cubicBezTo>
                      <a:pt x="4076" y="3538"/>
                      <a:pt x="4143" y="3583"/>
                      <a:pt x="4205" y="3677"/>
                    </a:cubicBezTo>
                    <a:cubicBezTo>
                      <a:pt x="4248" y="3744"/>
                      <a:pt x="4285" y="3816"/>
                      <a:pt x="4334" y="3877"/>
                    </a:cubicBezTo>
                    <a:cubicBezTo>
                      <a:pt x="4421" y="3990"/>
                      <a:pt x="4533" y="4047"/>
                      <a:pt x="4646" y="4047"/>
                    </a:cubicBezTo>
                    <a:cubicBezTo>
                      <a:pt x="4752" y="4047"/>
                      <a:pt x="4859" y="3997"/>
                      <a:pt x="4947" y="3898"/>
                    </a:cubicBezTo>
                    <a:cubicBezTo>
                      <a:pt x="4988" y="3848"/>
                      <a:pt x="5021" y="3795"/>
                      <a:pt x="5062" y="3748"/>
                    </a:cubicBezTo>
                    <a:cubicBezTo>
                      <a:pt x="5107" y="3699"/>
                      <a:pt x="5153" y="3674"/>
                      <a:pt x="5196" y="3674"/>
                    </a:cubicBezTo>
                    <a:cubicBezTo>
                      <a:pt x="5248" y="3674"/>
                      <a:pt x="5295" y="3712"/>
                      <a:pt x="5328" y="3785"/>
                    </a:cubicBezTo>
                    <a:cubicBezTo>
                      <a:pt x="5369" y="3877"/>
                      <a:pt x="5404" y="3975"/>
                      <a:pt x="5420" y="4076"/>
                    </a:cubicBezTo>
                    <a:cubicBezTo>
                      <a:pt x="5443" y="4221"/>
                      <a:pt x="5398" y="4280"/>
                      <a:pt x="5256" y="4331"/>
                    </a:cubicBezTo>
                    <a:cubicBezTo>
                      <a:pt x="5144" y="4372"/>
                      <a:pt x="5029" y="4405"/>
                      <a:pt x="4921" y="4454"/>
                    </a:cubicBezTo>
                    <a:cubicBezTo>
                      <a:pt x="4778" y="4517"/>
                      <a:pt x="4669" y="4620"/>
                      <a:pt x="4598" y="4767"/>
                    </a:cubicBezTo>
                    <a:cubicBezTo>
                      <a:pt x="4497" y="4972"/>
                      <a:pt x="4528" y="5152"/>
                      <a:pt x="4696" y="5303"/>
                    </a:cubicBezTo>
                    <a:cubicBezTo>
                      <a:pt x="4735" y="5336"/>
                      <a:pt x="4776" y="5364"/>
                      <a:pt x="4815" y="5401"/>
                    </a:cubicBezTo>
                    <a:cubicBezTo>
                      <a:pt x="4935" y="5510"/>
                      <a:pt x="4941" y="5622"/>
                      <a:pt x="4827" y="5739"/>
                    </a:cubicBezTo>
                    <a:cubicBezTo>
                      <a:pt x="4759" y="5806"/>
                      <a:pt x="4675" y="5856"/>
                      <a:pt x="4598" y="5913"/>
                    </a:cubicBezTo>
                    <a:cubicBezTo>
                      <a:pt x="4516" y="5970"/>
                      <a:pt x="4426" y="6021"/>
                      <a:pt x="4348" y="6089"/>
                    </a:cubicBezTo>
                    <a:cubicBezTo>
                      <a:pt x="4119" y="6293"/>
                      <a:pt x="4070" y="6600"/>
                      <a:pt x="4199" y="6878"/>
                    </a:cubicBezTo>
                    <a:cubicBezTo>
                      <a:pt x="4317" y="7138"/>
                      <a:pt x="4358" y="7421"/>
                      <a:pt x="4377" y="7705"/>
                    </a:cubicBezTo>
                    <a:cubicBezTo>
                      <a:pt x="4379" y="7754"/>
                      <a:pt x="4358" y="7805"/>
                      <a:pt x="4336" y="7848"/>
                    </a:cubicBezTo>
                    <a:cubicBezTo>
                      <a:pt x="4313" y="7895"/>
                      <a:pt x="4274" y="7940"/>
                      <a:pt x="4244" y="7989"/>
                    </a:cubicBezTo>
                    <a:cubicBezTo>
                      <a:pt x="4037" y="8309"/>
                      <a:pt x="4070" y="8667"/>
                      <a:pt x="4366" y="8904"/>
                    </a:cubicBezTo>
                    <a:cubicBezTo>
                      <a:pt x="4628" y="9117"/>
                      <a:pt x="4921" y="9295"/>
                      <a:pt x="5197" y="9493"/>
                    </a:cubicBezTo>
                    <a:cubicBezTo>
                      <a:pt x="5265" y="9540"/>
                      <a:pt x="5353" y="9591"/>
                      <a:pt x="5381" y="9661"/>
                    </a:cubicBezTo>
                    <a:cubicBezTo>
                      <a:pt x="5604" y="10211"/>
                      <a:pt x="6013" y="10672"/>
                      <a:pt x="6183" y="11249"/>
                    </a:cubicBezTo>
                    <a:cubicBezTo>
                      <a:pt x="6238" y="11443"/>
                      <a:pt x="6173" y="11592"/>
                      <a:pt x="5979" y="11643"/>
                    </a:cubicBezTo>
                    <a:cubicBezTo>
                      <a:pt x="5923" y="11657"/>
                      <a:pt x="5861" y="11666"/>
                      <a:pt x="5801" y="11666"/>
                    </a:cubicBezTo>
                    <a:cubicBezTo>
                      <a:pt x="5753" y="11666"/>
                      <a:pt x="5706" y="11660"/>
                      <a:pt x="5664" y="11648"/>
                    </a:cubicBezTo>
                    <a:cubicBezTo>
                      <a:pt x="5332" y="11551"/>
                      <a:pt x="5089" y="11345"/>
                      <a:pt x="4919" y="11042"/>
                    </a:cubicBezTo>
                    <a:cubicBezTo>
                      <a:pt x="4634" y="10530"/>
                      <a:pt x="4315" y="10041"/>
                      <a:pt x="3912" y="9616"/>
                    </a:cubicBezTo>
                    <a:cubicBezTo>
                      <a:pt x="3792" y="9489"/>
                      <a:pt x="3673" y="9356"/>
                      <a:pt x="3577" y="9211"/>
                    </a:cubicBezTo>
                    <a:cubicBezTo>
                      <a:pt x="3413" y="8961"/>
                      <a:pt x="3264" y="8697"/>
                      <a:pt x="3108" y="8442"/>
                    </a:cubicBezTo>
                    <a:cubicBezTo>
                      <a:pt x="3059" y="8364"/>
                      <a:pt x="3014" y="8288"/>
                      <a:pt x="2949" y="8225"/>
                    </a:cubicBezTo>
                    <a:cubicBezTo>
                      <a:pt x="2930" y="8204"/>
                      <a:pt x="2891" y="8193"/>
                      <a:pt x="2856" y="8193"/>
                    </a:cubicBezTo>
                    <a:cubicBezTo>
                      <a:pt x="2840" y="8193"/>
                      <a:pt x="2824" y="8196"/>
                      <a:pt x="2812" y="8200"/>
                    </a:cubicBezTo>
                    <a:cubicBezTo>
                      <a:pt x="2783" y="8210"/>
                      <a:pt x="2758" y="8278"/>
                      <a:pt x="2762" y="8317"/>
                    </a:cubicBezTo>
                    <a:cubicBezTo>
                      <a:pt x="2771" y="8388"/>
                      <a:pt x="2791" y="8462"/>
                      <a:pt x="2820" y="8527"/>
                    </a:cubicBezTo>
                    <a:cubicBezTo>
                      <a:pt x="2983" y="8937"/>
                      <a:pt x="3223" y="9299"/>
                      <a:pt x="3507" y="9636"/>
                    </a:cubicBezTo>
                    <a:cubicBezTo>
                      <a:pt x="3761" y="9933"/>
                      <a:pt x="4017" y="10230"/>
                      <a:pt x="4246" y="10543"/>
                    </a:cubicBezTo>
                    <a:cubicBezTo>
                      <a:pt x="4385" y="10727"/>
                      <a:pt x="4479" y="10942"/>
                      <a:pt x="4589" y="11146"/>
                    </a:cubicBezTo>
                    <a:cubicBezTo>
                      <a:pt x="4675" y="11306"/>
                      <a:pt x="4637" y="11523"/>
                      <a:pt x="4452" y="11637"/>
                    </a:cubicBezTo>
                    <a:cubicBezTo>
                      <a:pt x="4369" y="11688"/>
                      <a:pt x="4299" y="11768"/>
                      <a:pt x="4225" y="11840"/>
                    </a:cubicBezTo>
                    <a:cubicBezTo>
                      <a:pt x="4164" y="11899"/>
                      <a:pt x="4109" y="11963"/>
                      <a:pt x="4049" y="12024"/>
                    </a:cubicBezTo>
                    <a:cubicBezTo>
                      <a:pt x="3883" y="12204"/>
                      <a:pt x="3702" y="12326"/>
                      <a:pt x="3497" y="12326"/>
                    </a:cubicBezTo>
                    <a:cubicBezTo>
                      <a:pt x="3394" y="12326"/>
                      <a:pt x="3286" y="12295"/>
                      <a:pt x="3170" y="12227"/>
                    </a:cubicBezTo>
                    <a:cubicBezTo>
                      <a:pt x="3078" y="12198"/>
                      <a:pt x="2998" y="12167"/>
                      <a:pt x="2916" y="12147"/>
                    </a:cubicBezTo>
                    <a:cubicBezTo>
                      <a:pt x="2850" y="12132"/>
                      <a:pt x="2785" y="12124"/>
                      <a:pt x="2722" y="12124"/>
                    </a:cubicBezTo>
                    <a:cubicBezTo>
                      <a:pt x="2557" y="12124"/>
                      <a:pt x="2404" y="12179"/>
                      <a:pt x="2267" y="12302"/>
                    </a:cubicBezTo>
                    <a:cubicBezTo>
                      <a:pt x="2172" y="12389"/>
                      <a:pt x="2089" y="12433"/>
                      <a:pt x="2003" y="12433"/>
                    </a:cubicBezTo>
                    <a:cubicBezTo>
                      <a:pt x="1933" y="12433"/>
                      <a:pt x="1862" y="12403"/>
                      <a:pt x="1780" y="12343"/>
                    </a:cubicBezTo>
                    <a:cubicBezTo>
                      <a:pt x="1652" y="12247"/>
                      <a:pt x="1621" y="12137"/>
                      <a:pt x="1674" y="11983"/>
                    </a:cubicBezTo>
                    <a:cubicBezTo>
                      <a:pt x="1705" y="11899"/>
                      <a:pt x="1748" y="11817"/>
                      <a:pt x="1774" y="11729"/>
                    </a:cubicBezTo>
                    <a:cubicBezTo>
                      <a:pt x="1862" y="11431"/>
                      <a:pt x="1778" y="11242"/>
                      <a:pt x="1498" y="11103"/>
                    </a:cubicBezTo>
                    <a:cubicBezTo>
                      <a:pt x="1418" y="11062"/>
                      <a:pt x="1330" y="11030"/>
                      <a:pt x="1253" y="10989"/>
                    </a:cubicBezTo>
                    <a:cubicBezTo>
                      <a:pt x="1019" y="10870"/>
                      <a:pt x="962" y="10655"/>
                      <a:pt x="1103" y="10436"/>
                    </a:cubicBezTo>
                    <a:cubicBezTo>
                      <a:pt x="1146" y="10367"/>
                      <a:pt x="1193" y="10305"/>
                      <a:pt x="1234" y="10236"/>
                    </a:cubicBezTo>
                    <a:cubicBezTo>
                      <a:pt x="1396" y="9960"/>
                      <a:pt x="1398" y="9690"/>
                      <a:pt x="1214" y="9422"/>
                    </a:cubicBezTo>
                    <a:cubicBezTo>
                      <a:pt x="1126" y="9293"/>
                      <a:pt x="1038" y="9170"/>
                      <a:pt x="966" y="9035"/>
                    </a:cubicBezTo>
                    <a:cubicBezTo>
                      <a:pt x="792" y="8705"/>
                      <a:pt x="960" y="8374"/>
                      <a:pt x="1324" y="8302"/>
                    </a:cubicBezTo>
                    <a:cubicBezTo>
                      <a:pt x="1375" y="8292"/>
                      <a:pt x="1426" y="8286"/>
                      <a:pt x="1474" y="8270"/>
                    </a:cubicBezTo>
                    <a:cubicBezTo>
                      <a:pt x="1776" y="8180"/>
                      <a:pt x="1934" y="7938"/>
                      <a:pt x="1893" y="7623"/>
                    </a:cubicBezTo>
                    <a:cubicBezTo>
                      <a:pt x="1881" y="7533"/>
                      <a:pt x="1860" y="7447"/>
                      <a:pt x="1842" y="7357"/>
                    </a:cubicBezTo>
                    <a:cubicBezTo>
                      <a:pt x="1813" y="7196"/>
                      <a:pt x="1807" y="7034"/>
                      <a:pt x="1860" y="6870"/>
                    </a:cubicBezTo>
                    <a:cubicBezTo>
                      <a:pt x="1920" y="6694"/>
                      <a:pt x="2036" y="6588"/>
                      <a:pt x="2216" y="6541"/>
                    </a:cubicBezTo>
                    <a:cubicBezTo>
                      <a:pt x="2271" y="6527"/>
                      <a:pt x="2329" y="6518"/>
                      <a:pt x="2384" y="6510"/>
                    </a:cubicBezTo>
                    <a:cubicBezTo>
                      <a:pt x="2826" y="6455"/>
                      <a:pt x="3026" y="6079"/>
                      <a:pt x="2996" y="5692"/>
                    </a:cubicBezTo>
                    <a:cubicBezTo>
                      <a:pt x="2988" y="5602"/>
                      <a:pt x="2959" y="5514"/>
                      <a:pt x="2953" y="5424"/>
                    </a:cubicBezTo>
                    <a:cubicBezTo>
                      <a:pt x="2945" y="5330"/>
                      <a:pt x="2947" y="5231"/>
                      <a:pt x="2959" y="5137"/>
                    </a:cubicBezTo>
                    <a:cubicBezTo>
                      <a:pt x="2973" y="5039"/>
                      <a:pt x="3037" y="4982"/>
                      <a:pt x="3133" y="4951"/>
                    </a:cubicBezTo>
                    <a:cubicBezTo>
                      <a:pt x="3225" y="4923"/>
                      <a:pt x="3321" y="4894"/>
                      <a:pt x="3403" y="4845"/>
                    </a:cubicBezTo>
                    <a:cubicBezTo>
                      <a:pt x="3597" y="4732"/>
                      <a:pt x="3689" y="4562"/>
                      <a:pt x="3661" y="4333"/>
                    </a:cubicBezTo>
                    <a:cubicBezTo>
                      <a:pt x="3648" y="4231"/>
                      <a:pt x="3628" y="4133"/>
                      <a:pt x="3618" y="4031"/>
                    </a:cubicBezTo>
                    <a:cubicBezTo>
                      <a:pt x="3601" y="3842"/>
                      <a:pt x="3667" y="3695"/>
                      <a:pt x="3830" y="3595"/>
                    </a:cubicBezTo>
                    <a:cubicBezTo>
                      <a:pt x="3892" y="3557"/>
                      <a:pt x="3948" y="3538"/>
                      <a:pt x="3998" y="3538"/>
                    </a:cubicBezTo>
                    <a:close/>
                    <a:moveTo>
                      <a:pt x="6754" y="11642"/>
                    </a:moveTo>
                    <a:cubicBezTo>
                      <a:pt x="6866" y="11642"/>
                      <a:pt x="6978" y="11683"/>
                      <a:pt x="7092" y="11760"/>
                    </a:cubicBezTo>
                    <a:cubicBezTo>
                      <a:pt x="7358" y="11942"/>
                      <a:pt x="7372" y="12049"/>
                      <a:pt x="7118" y="12243"/>
                    </a:cubicBezTo>
                    <a:cubicBezTo>
                      <a:pt x="6975" y="12353"/>
                      <a:pt x="6815" y="12447"/>
                      <a:pt x="6680" y="12566"/>
                    </a:cubicBezTo>
                    <a:cubicBezTo>
                      <a:pt x="6590" y="12644"/>
                      <a:pt x="6513" y="12740"/>
                      <a:pt x="6461" y="12842"/>
                    </a:cubicBezTo>
                    <a:cubicBezTo>
                      <a:pt x="6353" y="13057"/>
                      <a:pt x="6482" y="13309"/>
                      <a:pt x="6717" y="13356"/>
                    </a:cubicBezTo>
                    <a:cubicBezTo>
                      <a:pt x="6871" y="13387"/>
                      <a:pt x="7030" y="13391"/>
                      <a:pt x="7188" y="13413"/>
                    </a:cubicBezTo>
                    <a:cubicBezTo>
                      <a:pt x="7259" y="13425"/>
                      <a:pt x="7331" y="13452"/>
                      <a:pt x="7394" y="13485"/>
                    </a:cubicBezTo>
                    <a:cubicBezTo>
                      <a:pt x="7466" y="13524"/>
                      <a:pt x="7486" y="13585"/>
                      <a:pt x="7419" y="13650"/>
                    </a:cubicBezTo>
                    <a:cubicBezTo>
                      <a:pt x="7347" y="13724"/>
                      <a:pt x="7276" y="13796"/>
                      <a:pt x="7210" y="13873"/>
                    </a:cubicBezTo>
                    <a:cubicBezTo>
                      <a:pt x="7100" y="13998"/>
                      <a:pt x="7018" y="14135"/>
                      <a:pt x="6987" y="14305"/>
                    </a:cubicBezTo>
                    <a:cubicBezTo>
                      <a:pt x="6953" y="14516"/>
                      <a:pt x="7010" y="14682"/>
                      <a:pt x="7192" y="14786"/>
                    </a:cubicBezTo>
                    <a:cubicBezTo>
                      <a:pt x="7300" y="14847"/>
                      <a:pt x="7423" y="14878"/>
                      <a:pt x="7538" y="14925"/>
                    </a:cubicBezTo>
                    <a:cubicBezTo>
                      <a:pt x="7603" y="14950"/>
                      <a:pt x="7669" y="14978"/>
                      <a:pt x="7732" y="15005"/>
                    </a:cubicBezTo>
                    <a:cubicBezTo>
                      <a:pt x="7734" y="15023"/>
                      <a:pt x="7734" y="15044"/>
                      <a:pt x="7734" y="15064"/>
                    </a:cubicBezTo>
                    <a:cubicBezTo>
                      <a:pt x="7662" y="15115"/>
                      <a:pt x="7595" y="15173"/>
                      <a:pt x="7519" y="15218"/>
                    </a:cubicBezTo>
                    <a:cubicBezTo>
                      <a:pt x="7378" y="15310"/>
                      <a:pt x="7255" y="15414"/>
                      <a:pt x="7184" y="15572"/>
                    </a:cubicBezTo>
                    <a:cubicBezTo>
                      <a:pt x="7079" y="15801"/>
                      <a:pt x="7188" y="16028"/>
                      <a:pt x="7433" y="16083"/>
                    </a:cubicBezTo>
                    <a:cubicBezTo>
                      <a:pt x="7570" y="16114"/>
                      <a:pt x="7714" y="16118"/>
                      <a:pt x="7853" y="16144"/>
                    </a:cubicBezTo>
                    <a:cubicBezTo>
                      <a:pt x="7926" y="16155"/>
                      <a:pt x="7996" y="16177"/>
                      <a:pt x="8061" y="16208"/>
                    </a:cubicBezTo>
                    <a:cubicBezTo>
                      <a:pt x="8090" y="16220"/>
                      <a:pt x="8121" y="16271"/>
                      <a:pt x="8115" y="16298"/>
                    </a:cubicBezTo>
                    <a:cubicBezTo>
                      <a:pt x="8108" y="16325"/>
                      <a:pt x="8068" y="16351"/>
                      <a:pt x="8033" y="16370"/>
                    </a:cubicBezTo>
                    <a:cubicBezTo>
                      <a:pt x="8028" y="16372"/>
                      <a:pt x="8021" y="16373"/>
                      <a:pt x="8013" y="16373"/>
                    </a:cubicBezTo>
                    <a:cubicBezTo>
                      <a:pt x="7999" y="16373"/>
                      <a:pt x="7982" y="16369"/>
                      <a:pt x="7967" y="16365"/>
                    </a:cubicBezTo>
                    <a:cubicBezTo>
                      <a:pt x="7912" y="16355"/>
                      <a:pt x="7857" y="16351"/>
                      <a:pt x="7803" y="16351"/>
                    </a:cubicBezTo>
                    <a:cubicBezTo>
                      <a:pt x="7642" y="16351"/>
                      <a:pt x="7488" y="16391"/>
                      <a:pt x="7331" y="16437"/>
                    </a:cubicBezTo>
                    <a:cubicBezTo>
                      <a:pt x="7171" y="16484"/>
                      <a:pt x="7010" y="16519"/>
                      <a:pt x="6850" y="16548"/>
                    </a:cubicBezTo>
                    <a:cubicBezTo>
                      <a:pt x="6832" y="16551"/>
                      <a:pt x="6816" y="16552"/>
                      <a:pt x="6801" y="16552"/>
                    </a:cubicBezTo>
                    <a:cubicBezTo>
                      <a:pt x="6723" y="16552"/>
                      <a:pt x="6688" y="16507"/>
                      <a:pt x="6687" y="16412"/>
                    </a:cubicBezTo>
                    <a:cubicBezTo>
                      <a:pt x="6687" y="16322"/>
                      <a:pt x="6707" y="16232"/>
                      <a:pt x="6719" y="16144"/>
                    </a:cubicBezTo>
                    <a:cubicBezTo>
                      <a:pt x="6734" y="16044"/>
                      <a:pt x="6762" y="15942"/>
                      <a:pt x="6762" y="15842"/>
                    </a:cubicBezTo>
                    <a:cubicBezTo>
                      <a:pt x="6762" y="15582"/>
                      <a:pt x="6605" y="15420"/>
                      <a:pt x="6345" y="15398"/>
                    </a:cubicBezTo>
                    <a:cubicBezTo>
                      <a:pt x="6159" y="15381"/>
                      <a:pt x="6114" y="15338"/>
                      <a:pt x="6087" y="15154"/>
                    </a:cubicBezTo>
                    <a:cubicBezTo>
                      <a:pt x="6077" y="15064"/>
                      <a:pt x="6075" y="14972"/>
                      <a:pt x="6065" y="14882"/>
                    </a:cubicBezTo>
                    <a:cubicBezTo>
                      <a:pt x="6017" y="14452"/>
                      <a:pt x="5748" y="14289"/>
                      <a:pt x="5465" y="14289"/>
                    </a:cubicBezTo>
                    <a:cubicBezTo>
                      <a:pt x="5381" y="14289"/>
                      <a:pt x="5295" y="14303"/>
                      <a:pt x="5213" y="14330"/>
                    </a:cubicBezTo>
                    <a:cubicBezTo>
                      <a:pt x="5046" y="14385"/>
                      <a:pt x="4896" y="14498"/>
                      <a:pt x="4739" y="14590"/>
                    </a:cubicBezTo>
                    <a:cubicBezTo>
                      <a:pt x="4653" y="14641"/>
                      <a:pt x="4575" y="14712"/>
                      <a:pt x="4487" y="14757"/>
                    </a:cubicBezTo>
                    <a:cubicBezTo>
                      <a:pt x="4420" y="14791"/>
                      <a:pt x="4355" y="14807"/>
                      <a:pt x="4297" y="14807"/>
                    </a:cubicBezTo>
                    <a:cubicBezTo>
                      <a:pt x="4125" y="14807"/>
                      <a:pt x="4006" y="14670"/>
                      <a:pt x="4023" y="14448"/>
                    </a:cubicBezTo>
                    <a:cubicBezTo>
                      <a:pt x="4031" y="14348"/>
                      <a:pt x="4080" y="14254"/>
                      <a:pt x="4109" y="14156"/>
                    </a:cubicBezTo>
                    <a:cubicBezTo>
                      <a:pt x="4139" y="14047"/>
                      <a:pt x="4182" y="13939"/>
                      <a:pt x="4193" y="13828"/>
                    </a:cubicBezTo>
                    <a:cubicBezTo>
                      <a:pt x="4217" y="13569"/>
                      <a:pt x="4027" y="13344"/>
                      <a:pt x="3765" y="13337"/>
                    </a:cubicBezTo>
                    <a:cubicBezTo>
                      <a:pt x="3762" y="13337"/>
                      <a:pt x="3758" y="13337"/>
                      <a:pt x="3755" y="13337"/>
                    </a:cubicBezTo>
                    <a:cubicBezTo>
                      <a:pt x="3621" y="13337"/>
                      <a:pt x="3485" y="13377"/>
                      <a:pt x="3352" y="13405"/>
                    </a:cubicBezTo>
                    <a:cubicBezTo>
                      <a:pt x="3247" y="13425"/>
                      <a:pt x="3145" y="13468"/>
                      <a:pt x="3039" y="13481"/>
                    </a:cubicBezTo>
                    <a:cubicBezTo>
                      <a:pt x="3029" y="13482"/>
                      <a:pt x="3020" y="13483"/>
                      <a:pt x="3011" y="13483"/>
                    </a:cubicBezTo>
                    <a:cubicBezTo>
                      <a:pt x="2891" y="13483"/>
                      <a:pt x="2821" y="13371"/>
                      <a:pt x="2889" y="13264"/>
                    </a:cubicBezTo>
                    <a:cubicBezTo>
                      <a:pt x="3004" y="13078"/>
                      <a:pt x="3131" y="12898"/>
                      <a:pt x="3276" y="12732"/>
                    </a:cubicBezTo>
                    <a:cubicBezTo>
                      <a:pt x="3327" y="12673"/>
                      <a:pt x="3436" y="12648"/>
                      <a:pt x="3524" y="12638"/>
                    </a:cubicBezTo>
                    <a:cubicBezTo>
                      <a:pt x="3826" y="12601"/>
                      <a:pt x="4060" y="12445"/>
                      <a:pt x="4272" y="12237"/>
                    </a:cubicBezTo>
                    <a:cubicBezTo>
                      <a:pt x="4397" y="12108"/>
                      <a:pt x="4536" y="11991"/>
                      <a:pt x="4684" y="11885"/>
                    </a:cubicBezTo>
                    <a:cubicBezTo>
                      <a:pt x="4774" y="11819"/>
                      <a:pt x="4872" y="11787"/>
                      <a:pt x="4974" y="11787"/>
                    </a:cubicBezTo>
                    <a:cubicBezTo>
                      <a:pt x="5048" y="11787"/>
                      <a:pt x="5124" y="11804"/>
                      <a:pt x="5201" y="11838"/>
                    </a:cubicBezTo>
                    <a:cubicBezTo>
                      <a:pt x="5273" y="11868"/>
                      <a:pt x="5348" y="11889"/>
                      <a:pt x="5422" y="11920"/>
                    </a:cubicBezTo>
                    <a:cubicBezTo>
                      <a:pt x="5544" y="11969"/>
                      <a:pt x="5663" y="11992"/>
                      <a:pt x="5780" y="11992"/>
                    </a:cubicBezTo>
                    <a:cubicBezTo>
                      <a:pt x="5955" y="11992"/>
                      <a:pt x="6124" y="11940"/>
                      <a:pt x="6290" y="11844"/>
                    </a:cubicBezTo>
                    <a:cubicBezTo>
                      <a:pt x="6339" y="11819"/>
                      <a:pt x="6390" y="11791"/>
                      <a:pt x="6435" y="11758"/>
                    </a:cubicBezTo>
                    <a:cubicBezTo>
                      <a:pt x="6542" y="11679"/>
                      <a:pt x="6648" y="11642"/>
                      <a:pt x="6754" y="11642"/>
                    </a:cubicBezTo>
                    <a:close/>
                    <a:moveTo>
                      <a:pt x="3760" y="19549"/>
                    </a:moveTo>
                    <a:cubicBezTo>
                      <a:pt x="3843" y="19549"/>
                      <a:pt x="3902" y="19602"/>
                      <a:pt x="3937" y="19708"/>
                    </a:cubicBezTo>
                    <a:cubicBezTo>
                      <a:pt x="3968" y="19807"/>
                      <a:pt x="3984" y="19909"/>
                      <a:pt x="4004" y="20009"/>
                    </a:cubicBezTo>
                    <a:cubicBezTo>
                      <a:pt x="4072" y="20326"/>
                      <a:pt x="4251" y="20482"/>
                      <a:pt x="4550" y="20482"/>
                    </a:cubicBezTo>
                    <a:cubicBezTo>
                      <a:pt x="4577" y="20482"/>
                      <a:pt x="4605" y="20480"/>
                      <a:pt x="4634" y="20478"/>
                    </a:cubicBezTo>
                    <a:cubicBezTo>
                      <a:pt x="4663" y="20476"/>
                      <a:pt x="4692" y="20472"/>
                      <a:pt x="4720" y="20470"/>
                    </a:cubicBezTo>
                    <a:cubicBezTo>
                      <a:pt x="4737" y="20468"/>
                      <a:pt x="4753" y="20467"/>
                      <a:pt x="4768" y="20467"/>
                    </a:cubicBezTo>
                    <a:cubicBezTo>
                      <a:pt x="5026" y="20467"/>
                      <a:pt x="5160" y="20656"/>
                      <a:pt x="5083" y="20924"/>
                    </a:cubicBezTo>
                    <a:cubicBezTo>
                      <a:pt x="5059" y="21007"/>
                      <a:pt x="5016" y="21048"/>
                      <a:pt x="4948" y="21048"/>
                    </a:cubicBezTo>
                    <a:cubicBezTo>
                      <a:pt x="4927" y="21048"/>
                      <a:pt x="4904" y="21044"/>
                      <a:pt x="4878" y="21036"/>
                    </a:cubicBezTo>
                    <a:cubicBezTo>
                      <a:pt x="4833" y="21024"/>
                      <a:pt x="4786" y="20997"/>
                      <a:pt x="4743" y="20973"/>
                    </a:cubicBezTo>
                    <a:cubicBezTo>
                      <a:pt x="4428" y="20789"/>
                      <a:pt x="4100" y="20635"/>
                      <a:pt x="3753" y="20525"/>
                    </a:cubicBezTo>
                    <a:cubicBezTo>
                      <a:pt x="3198" y="20349"/>
                      <a:pt x="2644" y="20163"/>
                      <a:pt x="2091" y="19979"/>
                    </a:cubicBezTo>
                    <a:cubicBezTo>
                      <a:pt x="2005" y="19948"/>
                      <a:pt x="1911" y="19931"/>
                      <a:pt x="1870" y="19817"/>
                    </a:cubicBezTo>
                    <a:cubicBezTo>
                      <a:pt x="1981" y="19694"/>
                      <a:pt x="2126" y="19621"/>
                      <a:pt x="2271" y="19563"/>
                    </a:cubicBezTo>
                    <a:cubicBezTo>
                      <a:pt x="2284" y="19559"/>
                      <a:pt x="2297" y="19557"/>
                      <a:pt x="2311" y="19557"/>
                    </a:cubicBezTo>
                    <a:cubicBezTo>
                      <a:pt x="2360" y="19557"/>
                      <a:pt x="2418" y="19579"/>
                      <a:pt x="2466" y="19600"/>
                    </a:cubicBezTo>
                    <a:cubicBezTo>
                      <a:pt x="2552" y="19633"/>
                      <a:pt x="2629" y="19682"/>
                      <a:pt x="2709" y="19723"/>
                    </a:cubicBezTo>
                    <a:cubicBezTo>
                      <a:pt x="2821" y="19779"/>
                      <a:pt x="2932" y="19808"/>
                      <a:pt x="3043" y="19808"/>
                    </a:cubicBezTo>
                    <a:cubicBezTo>
                      <a:pt x="3164" y="19808"/>
                      <a:pt x="3285" y="19774"/>
                      <a:pt x="3405" y="19704"/>
                    </a:cubicBezTo>
                    <a:cubicBezTo>
                      <a:pt x="3485" y="19657"/>
                      <a:pt x="3564" y="19612"/>
                      <a:pt x="3646" y="19575"/>
                    </a:cubicBezTo>
                    <a:cubicBezTo>
                      <a:pt x="3688" y="19558"/>
                      <a:pt x="3726" y="19549"/>
                      <a:pt x="3760" y="19549"/>
                    </a:cubicBezTo>
                    <a:close/>
                    <a:moveTo>
                      <a:pt x="5318" y="22611"/>
                    </a:moveTo>
                    <a:cubicBezTo>
                      <a:pt x="5698" y="22611"/>
                      <a:pt x="6322" y="23110"/>
                      <a:pt x="6474" y="23543"/>
                    </a:cubicBezTo>
                    <a:cubicBezTo>
                      <a:pt x="6286" y="23493"/>
                      <a:pt x="5365" y="22773"/>
                      <a:pt x="5287" y="22612"/>
                    </a:cubicBezTo>
                    <a:cubicBezTo>
                      <a:pt x="5297" y="22611"/>
                      <a:pt x="5307" y="22611"/>
                      <a:pt x="5318" y="22611"/>
                    </a:cubicBezTo>
                    <a:close/>
                    <a:moveTo>
                      <a:pt x="8674" y="1480"/>
                    </a:moveTo>
                    <a:cubicBezTo>
                      <a:pt x="8863" y="1480"/>
                      <a:pt x="8941" y="1554"/>
                      <a:pt x="9003" y="1774"/>
                    </a:cubicBezTo>
                    <a:cubicBezTo>
                      <a:pt x="9082" y="2060"/>
                      <a:pt x="9297" y="2242"/>
                      <a:pt x="9602" y="2271"/>
                    </a:cubicBezTo>
                    <a:cubicBezTo>
                      <a:pt x="9640" y="2275"/>
                      <a:pt x="9679" y="2276"/>
                      <a:pt x="9718" y="2276"/>
                    </a:cubicBezTo>
                    <a:cubicBezTo>
                      <a:pt x="9763" y="2276"/>
                      <a:pt x="9809" y="2275"/>
                      <a:pt x="9855" y="2275"/>
                    </a:cubicBezTo>
                    <a:cubicBezTo>
                      <a:pt x="9867" y="2275"/>
                      <a:pt x="9879" y="2275"/>
                      <a:pt x="9890" y="2275"/>
                    </a:cubicBezTo>
                    <a:cubicBezTo>
                      <a:pt x="9980" y="2277"/>
                      <a:pt x="10073" y="2273"/>
                      <a:pt x="10163" y="2287"/>
                    </a:cubicBezTo>
                    <a:cubicBezTo>
                      <a:pt x="10381" y="2326"/>
                      <a:pt x="10447" y="2410"/>
                      <a:pt x="10443" y="2635"/>
                    </a:cubicBezTo>
                    <a:cubicBezTo>
                      <a:pt x="10439" y="2920"/>
                      <a:pt x="10494" y="3186"/>
                      <a:pt x="10664" y="3423"/>
                    </a:cubicBezTo>
                    <a:cubicBezTo>
                      <a:pt x="10819" y="3646"/>
                      <a:pt x="11028" y="3765"/>
                      <a:pt x="11298" y="3805"/>
                    </a:cubicBezTo>
                    <a:cubicBezTo>
                      <a:pt x="11451" y="3830"/>
                      <a:pt x="11605" y="3887"/>
                      <a:pt x="11742" y="3959"/>
                    </a:cubicBezTo>
                    <a:cubicBezTo>
                      <a:pt x="11887" y="4033"/>
                      <a:pt x="11885" y="4076"/>
                      <a:pt x="11836" y="4237"/>
                    </a:cubicBezTo>
                    <a:cubicBezTo>
                      <a:pt x="11801" y="4350"/>
                      <a:pt x="11765" y="4464"/>
                      <a:pt x="11754" y="4583"/>
                    </a:cubicBezTo>
                    <a:cubicBezTo>
                      <a:pt x="11724" y="4941"/>
                      <a:pt x="11871" y="5166"/>
                      <a:pt x="12200" y="5301"/>
                    </a:cubicBezTo>
                    <a:cubicBezTo>
                      <a:pt x="12262" y="5326"/>
                      <a:pt x="12327" y="5352"/>
                      <a:pt x="12376" y="5395"/>
                    </a:cubicBezTo>
                    <a:cubicBezTo>
                      <a:pt x="12483" y="5495"/>
                      <a:pt x="12562" y="5610"/>
                      <a:pt x="12503" y="5772"/>
                    </a:cubicBezTo>
                    <a:cubicBezTo>
                      <a:pt x="12491" y="5802"/>
                      <a:pt x="12499" y="5837"/>
                      <a:pt x="12489" y="5872"/>
                    </a:cubicBezTo>
                    <a:cubicBezTo>
                      <a:pt x="12368" y="6302"/>
                      <a:pt x="12511" y="6666"/>
                      <a:pt x="12787" y="6987"/>
                    </a:cubicBezTo>
                    <a:cubicBezTo>
                      <a:pt x="12953" y="7177"/>
                      <a:pt x="13025" y="7390"/>
                      <a:pt x="12972" y="7631"/>
                    </a:cubicBezTo>
                    <a:cubicBezTo>
                      <a:pt x="12939" y="7766"/>
                      <a:pt x="12886" y="7903"/>
                      <a:pt x="12808" y="8020"/>
                    </a:cubicBezTo>
                    <a:cubicBezTo>
                      <a:pt x="12595" y="8333"/>
                      <a:pt x="12583" y="8665"/>
                      <a:pt x="12704" y="9008"/>
                    </a:cubicBezTo>
                    <a:cubicBezTo>
                      <a:pt x="12742" y="9121"/>
                      <a:pt x="12783" y="9233"/>
                      <a:pt x="12826" y="9344"/>
                    </a:cubicBezTo>
                    <a:cubicBezTo>
                      <a:pt x="12902" y="9540"/>
                      <a:pt x="12867" y="9714"/>
                      <a:pt x="12742" y="9886"/>
                    </a:cubicBezTo>
                    <a:cubicBezTo>
                      <a:pt x="12624" y="10046"/>
                      <a:pt x="12503" y="10205"/>
                      <a:pt x="12417" y="10383"/>
                    </a:cubicBezTo>
                    <a:cubicBezTo>
                      <a:pt x="12266" y="10690"/>
                      <a:pt x="12305" y="10999"/>
                      <a:pt x="12483" y="11289"/>
                    </a:cubicBezTo>
                    <a:cubicBezTo>
                      <a:pt x="12554" y="11406"/>
                      <a:pt x="12636" y="11515"/>
                      <a:pt x="12716" y="11625"/>
                    </a:cubicBezTo>
                    <a:cubicBezTo>
                      <a:pt x="12835" y="11789"/>
                      <a:pt x="12851" y="11954"/>
                      <a:pt x="12742" y="12132"/>
                    </a:cubicBezTo>
                    <a:cubicBezTo>
                      <a:pt x="12714" y="12175"/>
                      <a:pt x="12691" y="12218"/>
                      <a:pt x="12665" y="12265"/>
                    </a:cubicBezTo>
                    <a:cubicBezTo>
                      <a:pt x="12540" y="12495"/>
                      <a:pt x="12530" y="12732"/>
                      <a:pt x="12640" y="12967"/>
                    </a:cubicBezTo>
                    <a:cubicBezTo>
                      <a:pt x="12734" y="13170"/>
                      <a:pt x="12863" y="13352"/>
                      <a:pt x="13064" y="13464"/>
                    </a:cubicBezTo>
                    <a:cubicBezTo>
                      <a:pt x="13107" y="13489"/>
                      <a:pt x="13150" y="13524"/>
                      <a:pt x="13193" y="13548"/>
                    </a:cubicBezTo>
                    <a:cubicBezTo>
                      <a:pt x="13409" y="13673"/>
                      <a:pt x="13516" y="13857"/>
                      <a:pt x="13495" y="14111"/>
                    </a:cubicBezTo>
                    <a:cubicBezTo>
                      <a:pt x="13475" y="14383"/>
                      <a:pt x="13589" y="14583"/>
                      <a:pt x="13817" y="14725"/>
                    </a:cubicBezTo>
                    <a:cubicBezTo>
                      <a:pt x="13905" y="14784"/>
                      <a:pt x="13993" y="14847"/>
                      <a:pt x="14076" y="14915"/>
                    </a:cubicBezTo>
                    <a:cubicBezTo>
                      <a:pt x="14332" y="15122"/>
                      <a:pt x="14400" y="15361"/>
                      <a:pt x="14283" y="15672"/>
                    </a:cubicBezTo>
                    <a:cubicBezTo>
                      <a:pt x="14271" y="15707"/>
                      <a:pt x="14256" y="15743"/>
                      <a:pt x="14236" y="15778"/>
                    </a:cubicBezTo>
                    <a:cubicBezTo>
                      <a:pt x="14083" y="16063"/>
                      <a:pt x="14130" y="16322"/>
                      <a:pt x="14326" y="16568"/>
                    </a:cubicBezTo>
                    <a:cubicBezTo>
                      <a:pt x="14381" y="16640"/>
                      <a:pt x="14443" y="16707"/>
                      <a:pt x="14496" y="16781"/>
                    </a:cubicBezTo>
                    <a:cubicBezTo>
                      <a:pt x="14709" y="17073"/>
                      <a:pt x="14678" y="17407"/>
                      <a:pt x="14420" y="17658"/>
                    </a:cubicBezTo>
                    <a:lnTo>
                      <a:pt x="14320" y="17751"/>
                    </a:lnTo>
                    <a:cubicBezTo>
                      <a:pt x="14126" y="17933"/>
                      <a:pt x="14072" y="18152"/>
                      <a:pt x="14154" y="18403"/>
                    </a:cubicBezTo>
                    <a:cubicBezTo>
                      <a:pt x="14187" y="18505"/>
                      <a:pt x="14228" y="18608"/>
                      <a:pt x="14279" y="18702"/>
                    </a:cubicBezTo>
                    <a:cubicBezTo>
                      <a:pt x="14404" y="18939"/>
                      <a:pt x="14371" y="19160"/>
                      <a:pt x="14211" y="19369"/>
                    </a:cubicBezTo>
                    <a:cubicBezTo>
                      <a:pt x="14083" y="19545"/>
                      <a:pt x="13948" y="19723"/>
                      <a:pt x="13829" y="19909"/>
                    </a:cubicBezTo>
                    <a:cubicBezTo>
                      <a:pt x="13704" y="20103"/>
                      <a:pt x="13655" y="20322"/>
                      <a:pt x="13669" y="20558"/>
                    </a:cubicBezTo>
                    <a:cubicBezTo>
                      <a:pt x="13677" y="20688"/>
                      <a:pt x="13706" y="20807"/>
                      <a:pt x="13790" y="20903"/>
                    </a:cubicBezTo>
                    <a:cubicBezTo>
                      <a:pt x="13921" y="21053"/>
                      <a:pt x="13900" y="21206"/>
                      <a:pt x="13810" y="21360"/>
                    </a:cubicBezTo>
                    <a:cubicBezTo>
                      <a:pt x="13763" y="21441"/>
                      <a:pt x="13706" y="21523"/>
                      <a:pt x="13647" y="21597"/>
                    </a:cubicBezTo>
                    <a:cubicBezTo>
                      <a:pt x="13463" y="21832"/>
                      <a:pt x="13450" y="22086"/>
                      <a:pt x="13561" y="22352"/>
                    </a:cubicBezTo>
                    <a:cubicBezTo>
                      <a:pt x="13579" y="22395"/>
                      <a:pt x="13594" y="22436"/>
                      <a:pt x="13620" y="22475"/>
                    </a:cubicBezTo>
                    <a:cubicBezTo>
                      <a:pt x="13780" y="22710"/>
                      <a:pt x="13759" y="22957"/>
                      <a:pt x="13661" y="23205"/>
                    </a:cubicBezTo>
                    <a:cubicBezTo>
                      <a:pt x="13600" y="23358"/>
                      <a:pt x="13530" y="23508"/>
                      <a:pt x="13463" y="23657"/>
                    </a:cubicBezTo>
                    <a:cubicBezTo>
                      <a:pt x="13348" y="23911"/>
                      <a:pt x="13330" y="24175"/>
                      <a:pt x="13461" y="24414"/>
                    </a:cubicBezTo>
                    <a:cubicBezTo>
                      <a:pt x="13675" y="24809"/>
                      <a:pt x="13665" y="25208"/>
                      <a:pt x="13575" y="25621"/>
                    </a:cubicBezTo>
                    <a:cubicBezTo>
                      <a:pt x="13565" y="25670"/>
                      <a:pt x="13565" y="25724"/>
                      <a:pt x="13553" y="25773"/>
                    </a:cubicBezTo>
                    <a:cubicBezTo>
                      <a:pt x="13532" y="25852"/>
                      <a:pt x="13474" y="25898"/>
                      <a:pt x="13413" y="25898"/>
                    </a:cubicBezTo>
                    <a:cubicBezTo>
                      <a:pt x="13373" y="25898"/>
                      <a:pt x="13332" y="25878"/>
                      <a:pt x="13299" y="25834"/>
                    </a:cubicBezTo>
                    <a:cubicBezTo>
                      <a:pt x="13223" y="25732"/>
                      <a:pt x="13156" y="25615"/>
                      <a:pt x="13115" y="25494"/>
                    </a:cubicBezTo>
                    <a:cubicBezTo>
                      <a:pt x="12918" y="24911"/>
                      <a:pt x="12814" y="24308"/>
                      <a:pt x="12755" y="23696"/>
                    </a:cubicBezTo>
                    <a:cubicBezTo>
                      <a:pt x="12632" y="22448"/>
                      <a:pt x="12591" y="21198"/>
                      <a:pt x="12567" y="19944"/>
                    </a:cubicBezTo>
                    <a:cubicBezTo>
                      <a:pt x="12530" y="18100"/>
                      <a:pt x="12335" y="16277"/>
                      <a:pt x="11834" y="14498"/>
                    </a:cubicBezTo>
                    <a:cubicBezTo>
                      <a:pt x="11605" y="13683"/>
                      <a:pt x="11323" y="12885"/>
                      <a:pt x="11044" y="12087"/>
                    </a:cubicBezTo>
                    <a:cubicBezTo>
                      <a:pt x="10803" y="11398"/>
                      <a:pt x="10535" y="10717"/>
                      <a:pt x="10271" y="10035"/>
                    </a:cubicBezTo>
                    <a:cubicBezTo>
                      <a:pt x="10236" y="9947"/>
                      <a:pt x="10177" y="9866"/>
                      <a:pt x="10111" y="9800"/>
                    </a:cubicBezTo>
                    <a:cubicBezTo>
                      <a:pt x="10085" y="9774"/>
                      <a:pt x="10058" y="9762"/>
                      <a:pt x="10035" y="9762"/>
                    </a:cubicBezTo>
                    <a:cubicBezTo>
                      <a:pt x="9994" y="9762"/>
                      <a:pt x="9964" y="9798"/>
                      <a:pt x="9964" y="9861"/>
                    </a:cubicBezTo>
                    <a:cubicBezTo>
                      <a:pt x="9964" y="9960"/>
                      <a:pt x="9980" y="10068"/>
                      <a:pt x="10013" y="10160"/>
                    </a:cubicBezTo>
                    <a:cubicBezTo>
                      <a:pt x="10179" y="10620"/>
                      <a:pt x="10357" y="11073"/>
                      <a:pt x="10523" y="11533"/>
                    </a:cubicBezTo>
                    <a:cubicBezTo>
                      <a:pt x="10881" y="12521"/>
                      <a:pt x="11253" y="13503"/>
                      <a:pt x="11527" y="14518"/>
                    </a:cubicBezTo>
                    <a:cubicBezTo>
                      <a:pt x="11965" y="16142"/>
                      <a:pt x="12188" y="17796"/>
                      <a:pt x="12241" y="19473"/>
                    </a:cubicBezTo>
                    <a:cubicBezTo>
                      <a:pt x="12274" y="20592"/>
                      <a:pt x="12321" y="21705"/>
                      <a:pt x="12374" y="22822"/>
                    </a:cubicBezTo>
                    <a:cubicBezTo>
                      <a:pt x="12393" y="23213"/>
                      <a:pt x="12446" y="23602"/>
                      <a:pt x="12485" y="23991"/>
                    </a:cubicBezTo>
                    <a:cubicBezTo>
                      <a:pt x="12489" y="24046"/>
                      <a:pt x="12495" y="24103"/>
                      <a:pt x="12501" y="24169"/>
                    </a:cubicBezTo>
                    <a:cubicBezTo>
                      <a:pt x="12495" y="24169"/>
                      <a:pt x="12489" y="24169"/>
                      <a:pt x="12483" y="24169"/>
                    </a:cubicBezTo>
                    <a:cubicBezTo>
                      <a:pt x="12371" y="24169"/>
                      <a:pt x="12358" y="24093"/>
                      <a:pt x="12354" y="24015"/>
                    </a:cubicBezTo>
                    <a:cubicBezTo>
                      <a:pt x="12229" y="23500"/>
                      <a:pt x="12086" y="22982"/>
                      <a:pt x="11985" y="22460"/>
                    </a:cubicBezTo>
                    <a:cubicBezTo>
                      <a:pt x="11902" y="22029"/>
                      <a:pt x="11865" y="21587"/>
                      <a:pt x="11810" y="21147"/>
                    </a:cubicBezTo>
                    <a:cubicBezTo>
                      <a:pt x="11750" y="20680"/>
                      <a:pt x="11458" y="20392"/>
                      <a:pt x="10991" y="20332"/>
                    </a:cubicBezTo>
                    <a:cubicBezTo>
                      <a:pt x="10911" y="20326"/>
                      <a:pt x="10832" y="20326"/>
                      <a:pt x="10752" y="20316"/>
                    </a:cubicBezTo>
                    <a:cubicBezTo>
                      <a:pt x="10588" y="20298"/>
                      <a:pt x="10553" y="20257"/>
                      <a:pt x="10586" y="20095"/>
                    </a:cubicBezTo>
                    <a:cubicBezTo>
                      <a:pt x="10623" y="19923"/>
                      <a:pt x="10619" y="19760"/>
                      <a:pt x="10557" y="19594"/>
                    </a:cubicBezTo>
                    <a:cubicBezTo>
                      <a:pt x="10466" y="19346"/>
                      <a:pt x="10311" y="19213"/>
                      <a:pt x="10057" y="19213"/>
                    </a:cubicBezTo>
                    <a:cubicBezTo>
                      <a:pt x="10049" y="19213"/>
                      <a:pt x="10041" y="19213"/>
                      <a:pt x="10034" y="19213"/>
                    </a:cubicBezTo>
                    <a:cubicBezTo>
                      <a:pt x="10014" y="19214"/>
                      <a:pt x="9995" y="19214"/>
                      <a:pt x="9977" y="19214"/>
                    </a:cubicBezTo>
                    <a:cubicBezTo>
                      <a:pt x="9611" y="19214"/>
                      <a:pt x="9658" y="19113"/>
                      <a:pt x="9592" y="18866"/>
                    </a:cubicBezTo>
                    <a:cubicBezTo>
                      <a:pt x="9494" y="18502"/>
                      <a:pt x="9267" y="18310"/>
                      <a:pt x="8941" y="18310"/>
                    </a:cubicBezTo>
                    <a:cubicBezTo>
                      <a:pt x="8871" y="18310"/>
                      <a:pt x="8796" y="18319"/>
                      <a:pt x="8716" y="18338"/>
                    </a:cubicBezTo>
                    <a:cubicBezTo>
                      <a:pt x="8612" y="18364"/>
                      <a:pt x="8505" y="18393"/>
                      <a:pt x="8399" y="18397"/>
                    </a:cubicBezTo>
                    <a:cubicBezTo>
                      <a:pt x="8391" y="18397"/>
                      <a:pt x="8384" y="18397"/>
                      <a:pt x="8376" y="18397"/>
                    </a:cubicBezTo>
                    <a:cubicBezTo>
                      <a:pt x="8127" y="18397"/>
                      <a:pt x="7960" y="18235"/>
                      <a:pt x="7990" y="18014"/>
                    </a:cubicBezTo>
                    <a:cubicBezTo>
                      <a:pt x="8000" y="17937"/>
                      <a:pt x="8055" y="17861"/>
                      <a:pt x="8100" y="17793"/>
                    </a:cubicBezTo>
                    <a:cubicBezTo>
                      <a:pt x="8141" y="17734"/>
                      <a:pt x="8205" y="17691"/>
                      <a:pt x="8254" y="17636"/>
                    </a:cubicBezTo>
                    <a:cubicBezTo>
                      <a:pt x="8417" y="17448"/>
                      <a:pt x="8497" y="17233"/>
                      <a:pt x="8479" y="16981"/>
                    </a:cubicBezTo>
                    <a:cubicBezTo>
                      <a:pt x="8471" y="16859"/>
                      <a:pt x="8487" y="16730"/>
                      <a:pt x="8518" y="16613"/>
                    </a:cubicBezTo>
                    <a:cubicBezTo>
                      <a:pt x="8608" y="16249"/>
                      <a:pt x="8491" y="16009"/>
                      <a:pt x="8137" y="15893"/>
                    </a:cubicBezTo>
                    <a:cubicBezTo>
                      <a:pt x="7978" y="15842"/>
                      <a:pt x="7804" y="15829"/>
                      <a:pt x="7638" y="15799"/>
                    </a:cubicBezTo>
                    <a:cubicBezTo>
                      <a:pt x="7585" y="15788"/>
                      <a:pt x="7529" y="15780"/>
                      <a:pt x="7468" y="15770"/>
                    </a:cubicBezTo>
                    <a:cubicBezTo>
                      <a:pt x="7456" y="15635"/>
                      <a:pt x="7548" y="15580"/>
                      <a:pt x="7626" y="15518"/>
                    </a:cubicBezTo>
                    <a:cubicBezTo>
                      <a:pt x="7722" y="15441"/>
                      <a:pt x="7834" y="15379"/>
                      <a:pt x="7924" y="15295"/>
                    </a:cubicBezTo>
                    <a:cubicBezTo>
                      <a:pt x="8100" y="15124"/>
                      <a:pt x="8072" y="14880"/>
                      <a:pt x="7867" y="14743"/>
                    </a:cubicBezTo>
                    <a:cubicBezTo>
                      <a:pt x="7806" y="14702"/>
                      <a:pt x="7738" y="14675"/>
                      <a:pt x="7669" y="14651"/>
                    </a:cubicBezTo>
                    <a:cubicBezTo>
                      <a:pt x="7595" y="14622"/>
                      <a:pt x="7515" y="14608"/>
                      <a:pt x="7441" y="14579"/>
                    </a:cubicBezTo>
                    <a:cubicBezTo>
                      <a:pt x="7280" y="14516"/>
                      <a:pt x="7243" y="14434"/>
                      <a:pt x="7308" y="14272"/>
                    </a:cubicBezTo>
                    <a:cubicBezTo>
                      <a:pt x="7339" y="14201"/>
                      <a:pt x="7384" y="14133"/>
                      <a:pt x="7433" y="14072"/>
                    </a:cubicBezTo>
                    <a:cubicBezTo>
                      <a:pt x="7495" y="13996"/>
                      <a:pt x="7566" y="13933"/>
                      <a:pt x="7630" y="13861"/>
                    </a:cubicBezTo>
                    <a:cubicBezTo>
                      <a:pt x="7832" y="13628"/>
                      <a:pt x="7795" y="13366"/>
                      <a:pt x="7525" y="13223"/>
                    </a:cubicBezTo>
                    <a:cubicBezTo>
                      <a:pt x="7394" y="13157"/>
                      <a:pt x="7237" y="13135"/>
                      <a:pt x="7088" y="13100"/>
                    </a:cubicBezTo>
                    <a:cubicBezTo>
                      <a:pt x="7006" y="13084"/>
                      <a:pt x="6916" y="13094"/>
                      <a:pt x="6834" y="13078"/>
                    </a:cubicBezTo>
                    <a:cubicBezTo>
                      <a:pt x="6711" y="13055"/>
                      <a:pt x="6680" y="12975"/>
                      <a:pt x="6770" y="12885"/>
                    </a:cubicBezTo>
                    <a:cubicBezTo>
                      <a:pt x="6889" y="12771"/>
                      <a:pt x="7018" y="12675"/>
                      <a:pt x="7151" y="12576"/>
                    </a:cubicBezTo>
                    <a:cubicBezTo>
                      <a:pt x="7294" y="12472"/>
                      <a:pt x="7431" y="12368"/>
                      <a:pt x="7527" y="12214"/>
                    </a:cubicBezTo>
                    <a:cubicBezTo>
                      <a:pt x="7622" y="12063"/>
                      <a:pt x="7611" y="11922"/>
                      <a:pt x="7519" y="11785"/>
                    </a:cubicBezTo>
                    <a:cubicBezTo>
                      <a:pt x="7425" y="11643"/>
                      <a:pt x="7300" y="11541"/>
                      <a:pt x="7151" y="11461"/>
                    </a:cubicBezTo>
                    <a:cubicBezTo>
                      <a:pt x="7079" y="11427"/>
                      <a:pt x="7014" y="11386"/>
                      <a:pt x="6946" y="11341"/>
                    </a:cubicBezTo>
                    <a:cubicBezTo>
                      <a:pt x="6840" y="11269"/>
                      <a:pt x="6832" y="11206"/>
                      <a:pt x="6926" y="11114"/>
                    </a:cubicBezTo>
                    <a:cubicBezTo>
                      <a:pt x="6967" y="11075"/>
                      <a:pt x="7016" y="11044"/>
                      <a:pt x="7059" y="11009"/>
                    </a:cubicBezTo>
                    <a:cubicBezTo>
                      <a:pt x="7362" y="10762"/>
                      <a:pt x="7372" y="10387"/>
                      <a:pt x="7079" y="10127"/>
                    </a:cubicBezTo>
                    <a:cubicBezTo>
                      <a:pt x="6907" y="9969"/>
                      <a:pt x="6710" y="9884"/>
                      <a:pt x="6482" y="9884"/>
                    </a:cubicBezTo>
                    <a:cubicBezTo>
                      <a:pt x="6453" y="9884"/>
                      <a:pt x="6424" y="9885"/>
                      <a:pt x="6394" y="9888"/>
                    </a:cubicBezTo>
                    <a:cubicBezTo>
                      <a:pt x="6323" y="9896"/>
                      <a:pt x="6250" y="9908"/>
                      <a:pt x="6179" y="9908"/>
                    </a:cubicBezTo>
                    <a:cubicBezTo>
                      <a:pt x="6154" y="9908"/>
                      <a:pt x="6130" y="9906"/>
                      <a:pt x="6105" y="9902"/>
                    </a:cubicBezTo>
                    <a:cubicBezTo>
                      <a:pt x="6015" y="9888"/>
                      <a:pt x="5921" y="9851"/>
                      <a:pt x="5842" y="9804"/>
                    </a:cubicBezTo>
                    <a:cubicBezTo>
                      <a:pt x="5737" y="9743"/>
                      <a:pt x="5707" y="9647"/>
                      <a:pt x="5750" y="9526"/>
                    </a:cubicBezTo>
                    <a:cubicBezTo>
                      <a:pt x="5778" y="9452"/>
                      <a:pt x="5805" y="9375"/>
                      <a:pt x="5819" y="9299"/>
                    </a:cubicBezTo>
                    <a:cubicBezTo>
                      <a:pt x="5837" y="9203"/>
                      <a:pt x="5856" y="9106"/>
                      <a:pt x="5852" y="9012"/>
                    </a:cubicBezTo>
                    <a:cubicBezTo>
                      <a:pt x="5846" y="8740"/>
                      <a:pt x="5694" y="8568"/>
                      <a:pt x="5426" y="8552"/>
                    </a:cubicBezTo>
                    <a:cubicBezTo>
                      <a:pt x="5402" y="8551"/>
                      <a:pt x="5378" y="8550"/>
                      <a:pt x="5354" y="8550"/>
                    </a:cubicBezTo>
                    <a:cubicBezTo>
                      <a:pt x="5203" y="8550"/>
                      <a:pt x="5050" y="8575"/>
                      <a:pt x="4900" y="8589"/>
                    </a:cubicBezTo>
                    <a:cubicBezTo>
                      <a:pt x="4815" y="8597"/>
                      <a:pt x="4728" y="8626"/>
                      <a:pt x="4641" y="8626"/>
                    </a:cubicBezTo>
                    <a:cubicBezTo>
                      <a:pt x="4638" y="8626"/>
                      <a:pt x="4635" y="8626"/>
                      <a:pt x="4632" y="8626"/>
                    </a:cubicBezTo>
                    <a:cubicBezTo>
                      <a:pt x="4487" y="8624"/>
                      <a:pt x="4409" y="8527"/>
                      <a:pt x="4418" y="8380"/>
                    </a:cubicBezTo>
                    <a:cubicBezTo>
                      <a:pt x="4426" y="8239"/>
                      <a:pt x="4497" y="8133"/>
                      <a:pt x="4589" y="8036"/>
                    </a:cubicBezTo>
                    <a:cubicBezTo>
                      <a:pt x="4679" y="7942"/>
                      <a:pt x="4782" y="7861"/>
                      <a:pt x="4866" y="7760"/>
                    </a:cubicBezTo>
                    <a:cubicBezTo>
                      <a:pt x="5150" y="7429"/>
                      <a:pt x="5074" y="7052"/>
                      <a:pt x="4690" y="6840"/>
                    </a:cubicBezTo>
                    <a:cubicBezTo>
                      <a:pt x="4659" y="6823"/>
                      <a:pt x="4630" y="6805"/>
                      <a:pt x="4600" y="6788"/>
                    </a:cubicBezTo>
                    <a:cubicBezTo>
                      <a:pt x="4403" y="6686"/>
                      <a:pt x="4366" y="6520"/>
                      <a:pt x="4516" y="6353"/>
                    </a:cubicBezTo>
                    <a:cubicBezTo>
                      <a:pt x="4571" y="6285"/>
                      <a:pt x="4655" y="6240"/>
                      <a:pt x="4727" y="6185"/>
                    </a:cubicBezTo>
                    <a:cubicBezTo>
                      <a:pt x="4833" y="6109"/>
                      <a:pt x="4950" y="6046"/>
                      <a:pt x="5042" y="5956"/>
                    </a:cubicBezTo>
                    <a:cubicBezTo>
                      <a:pt x="5289" y="5714"/>
                      <a:pt x="5273" y="5381"/>
                      <a:pt x="5009" y="5156"/>
                    </a:cubicBezTo>
                    <a:cubicBezTo>
                      <a:pt x="4997" y="5146"/>
                      <a:pt x="4982" y="5131"/>
                      <a:pt x="4970" y="5121"/>
                    </a:cubicBezTo>
                    <a:cubicBezTo>
                      <a:pt x="4817" y="4996"/>
                      <a:pt x="4815" y="4894"/>
                      <a:pt x="4978" y="4777"/>
                    </a:cubicBezTo>
                    <a:cubicBezTo>
                      <a:pt x="5044" y="4728"/>
                      <a:pt x="5125" y="4700"/>
                      <a:pt x="5205" y="4667"/>
                    </a:cubicBezTo>
                    <a:cubicBezTo>
                      <a:pt x="5269" y="4640"/>
                      <a:pt x="5336" y="4628"/>
                      <a:pt x="5400" y="4605"/>
                    </a:cubicBezTo>
                    <a:cubicBezTo>
                      <a:pt x="5643" y="4515"/>
                      <a:pt x="5766" y="4354"/>
                      <a:pt x="5737" y="4098"/>
                    </a:cubicBezTo>
                    <a:cubicBezTo>
                      <a:pt x="5717" y="3920"/>
                      <a:pt x="5653" y="3748"/>
                      <a:pt x="5594" y="3576"/>
                    </a:cubicBezTo>
                    <a:cubicBezTo>
                      <a:pt x="5549" y="3449"/>
                      <a:pt x="5512" y="3329"/>
                      <a:pt x="5565" y="3198"/>
                    </a:cubicBezTo>
                    <a:cubicBezTo>
                      <a:pt x="5635" y="3030"/>
                      <a:pt x="5743" y="2907"/>
                      <a:pt x="5930" y="2875"/>
                    </a:cubicBezTo>
                    <a:cubicBezTo>
                      <a:pt x="6224" y="2825"/>
                      <a:pt x="6423" y="2672"/>
                      <a:pt x="6517" y="2377"/>
                    </a:cubicBezTo>
                    <a:cubicBezTo>
                      <a:pt x="6562" y="2251"/>
                      <a:pt x="6623" y="2124"/>
                      <a:pt x="6691" y="2009"/>
                    </a:cubicBezTo>
                    <a:cubicBezTo>
                      <a:pt x="6752" y="1905"/>
                      <a:pt x="6832" y="1850"/>
                      <a:pt x="6915" y="1850"/>
                    </a:cubicBezTo>
                    <a:cubicBezTo>
                      <a:pt x="6980" y="1850"/>
                      <a:pt x="7046" y="1885"/>
                      <a:pt x="7106" y="1958"/>
                    </a:cubicBezTo>
                    <a:cubicBezTo>
                      <a:pt x="7225" y="2101"/>
                      <a:pt x="7365" y="2173"/>
                      <a:pt x="7507" y="2173"/>
                    </a:cubicBezTo>
                    <a:cubicBezTo>
                      <a:pt x="7670" y="2173"/>
                      <a:pt x="7835" y="2079"/>
                      <a:pt x="7973" y="1886"/>
                    </a:cubicBezTo>
                    <a:cubicBezTo>
                      <a:pt x="8123" y="1678"/>
                      <a:pt x="8297" y="1510"/>
                      <a:pt x="8571" y="1485"/>
                    </a:cubicBezTo>
                    <a:cubicBezTo>
                      <a:pt x="8609" y="1482"/>
                      <a:pt x="8643" y="1480"/>
                      <a:pt x="8674" y="1480"/>
                    </a:cubicBezTo>
                    <a:close/>
                    <a:moveTo>
                      <a:pt x="11450" y="21701"/>
                    </a:moveTo>
                    <a:cubicBezTo>
                      <a:pt x="11479" y="21701"/>
                      <a:pt x="11502" y="21721"/>
                      <a:pt x="11517" y="21761"/>
                    </a:cubicBezTo>
                    <a:cubicBezTo>
                      <a:pt x="11548" y="21836"/>
                      <a:pt x="11574" y="21922"/>
                      <a:pt x="11584" y="22004"/>
                    </a:cubicBezTo>
                    <a:cubicBezTo>
                      <a:pt x="11660" y="22693"/>
                      <a:pt x="11816" y="23367"/>
                      <a:pt x="12010" y="24032"/>
                    </a:cubicBezTo>
                    <a:cubicBezTo>
                      <a:pt x="12180" y="24613"/>
                      <a:pt x="12450" y="25147"/>
                      <a:pt x="12773" y="25658"/>
                    </a:cubicBezTo>
                    <a:cubicBezTo>
                      <a:pt x="13182" y="26305"/>
                      <a:pt x="13596" y="26947"/>
                      <a:pt x="13995" y="27602"/>
                    </a:cubicBezTo>
                    <a:cubicBezTo>
                      <a:pt x="14295" y="28095"/>
                      <a:pt x="14490" y="28635"/>
                      <a:pt x="14637" y="29189"/>
                    </a:cubicBezTo>
                    <a:cubicBezTo>
                      <a:pt x="14645" y="29222"/>
                      <a:pt x="14664" y="29257"/>
                      <a:pt x="14660" y="29290"/>
                    </a:cubicBezTo>
                    <a:lnTo>
                      <a:pt x="14660" y="29294"/>
                    </a:lnTo>
                    <a:cubicBezTo>
                      <a:pt x="14656" y="29353"/>
                      <a:pt x="14604" y="29399"/>
                      <a:pt x="14549" y="29399"/>
                    </a:cubicBezTo>
                    <a:cubicBezTo>
                      <a:pt x="14532" y="29399"/>
                      <a:pt x="14515" y="29395"/>
                      <a:pt x="14500" y="29386"/>
                    </a:cubicBezTo>
                    <a:cubicBezTo>
                      <a:pt x="14500" y="29384"/>
                      <a:pt x="14496" y="29384"/>
                      <a:pt x="14496" y="29384"/>
                    </a:cubicBezTo>
                    <a:cubicBezTo>
                      <a:pt x="14459" y="29363"/>
                      <a:pt x="14428" y="29324"/>
                      <a:pt x="14398" y="29292"/>
                    </a:cubicBezTo>
                    <a:cubicBezTo>
                      <a:pt x="13943" y="28768"/>
                      <a:pt x="13385" y="28410"/>
                      <a:pt x="12734" y="28183"/>
                    </a:cubicBezTo>
                    <a:cubicBezTo>
                      <a:pt x="12517" y="28105"/>
                      <a:pt x="12323" y="27999"/>
                      <a:pt x="12172" y="27816"/>
                    </a:cubicBezTo>
                    <a:cubicBezTo>
                      <a:pt x="12047" y="27661"/>
                      <a:pt x="12008" y="27483"/>
                      <a:pt x="12035" y="27289"/>
                    </a:cubicBezTo>
                    <a:cubicBezTo>
                      <a:pt x="12041" y="27227"/>
                      <a:pt x="12051" y="27166"/>
                      <a:pt x="12061" y="27105"/>
                    </a:cubicBezTo>
                    <a:cubicBezTo>
                      <a:pt x="12106" y="26832"/>
                      <a:pt x="12000" y="26630"/>
                      <a:pt x="11748" y="26511"/>
                    </a:cubicBezTo>
                    <a:cubicBezTo>
                      <a:pt x="11697" y="26489"/>
                      <a:pt x="11642" y="26464"/>
                      <a:pt x="11589" y="26450"/>
                    </a:cubicBezTo>
                    <a:cubicBezTo>
                      <a:pt x="11374" y="26399"/>
                      <a:pt x="11282" y="26260"/>
                      <a:pt x="11294" y="26000"/>
                    </a:cubicBezTo>
                    <a:cubicBezTo>
                      <a:pt x="11300" y="25908"/>
                      <a:pt x="11325" y="25811"/>
                      <a:pt x="11349" y="25719"/>
                    </a:cubicBezTo>
                    <a:cubicBezTo>
                      <a:pt x="11366" y="25638"/>
                      <a:pt x="11400" y="25556"/>
                      <a:pt x="11417" y="25474"/>
                    </a:cubicBezTo>
                    <a:cubicBezTo>
                      <a:pt x="11474" y="25192"/>
                      <a:pt x="11413" y="24942"/>
                      <a:pt x="11186" y="24752"/>
                    </a:cubicBezTo>
                    <a:cubicBezTo>
                      <a:pt x="11085" y="24670"/>
                      <a:pt x="10977" y="24594"/>
                      <a:pt x="10875" y="24514"/>
                    </a:cubicBezTo>
                    <a:cubicBezTo>
                      <a:pt x="10756" y="24422"/>
                      <a:pt x="10725" y="24297"/>
                      <a:pt x="10762" y="24122"/>
                    </a:cubicBezTo>
                    <a:cubicBezTo>
                      <a:pt x="10797" y="24081"/>
                      <a:pt x="10842" y="24019"/>
                      <a:pt x="10889" y="23956"/>
                    </a:cubicBezTo>
                    <a:cubicBezTo>
                      <a:pt x="10981" y="23825"/>
                      <a:pt x="11083" y="23694"/>
                      <a:pt x="11165" y="23555"/>
                    </a:cubicBezTo>
                    <a:cubicBezTo>
                      <a:pt x="11278" y="23367"/>
                      <a:pt x="11298" y="23142"/>
                      <a:pt x="11220" y="22937"/>
                    </a:cubicBezTo>
                    <a:cubicBezTo>
                      <a:pt x="11171" y="22808"/>
                      <a:pt x="11106" y="22685"/>
                      <a:pt x="11046" y="22563"/>
                    </a:cubicBezTo>
                    <a:cubicBezTo>
                      <a:pt x="11014" y="22491"/>
                      <a:pt x="10973" y="22421"/>
                      <a:pt x="10944" y="22348"/>
                    </a:cubicBezTo>
                    <a:cubicBezTo>
                      <a:pt x="10893" y="22213"/>
                      <a:pt x="10915" y="22088"/>
                      <a:pt x="11032" y="21996"/>
                    </a:cubicBezTo>
                    <a:cubicBezTo>
                      <a:pt x="11147" y="21906"/>
                      <a:pt x="11265" y="21820"/>
                      <a:pt x="11382" y="21730"/>
                    </a:cubicBezTo>
                    <a:cubicBezTo>
                      <a:pt x="11406" y="21711"/>
                      <a:pt x="11429" y="21701"/>
                      <a:pt x="11450" y="21701"/>
                    </a:cubicBezTo>
                    <a:close/>
                    <a:moveTo>
                      <a:pt x="26041" y="18060"/>
                    </a:moveTo>
                    <a:cubicBezTo>
                      <a:pt x="26100" y="18060"/>
                      <a:pt x="26165" y="18076"/>
                      <a:pt x="26231" y="18102"/>
                    </a:cubicBezTo>
                    <a:cubicBezTo>
                      <a:pt x="26323" y="18141"/>
                      <a:pt x="26405" y="18207"/>
                      <a:pt x="26491" y="18266"/>
                    </a:cubicBezTo>
                    <a:cubicBezTo>
                      <a:pt x="26640" y="18366"/>
                      <a:pt x="26688" y="18518"/>
                      <a:pt x="26640" y="18683"/>
                    </a:cubicBezTo>
                    <a:cubicBezTo>
                      <a:pt x="26606" y="18814"/>
                      <a:pt x="26557" y="18947"/>
                      <a:pt x="26483" y="19058"/>
                    </a:cubicBezTo>
                    <a:cubicBezTo>
                      <a:pt x="26311" y="19318"/>
                      <a:pt x="26332" y="19571"/>
                      <a:pt x="26471" y="19829"/>
                    </a:cubicBezTo>
                    <a:cubicBezTo>
                      <a:pt x="26671" y="20206"/>
                      <a:pt x="26671" y="20206"/>
                      <a:pt x="26424" y="20551"/>
                    </a:cubicBezTo>
                    <a:cubicBezTo>
                      <a:pt x="26278" y="20750"/>
                      <a:pt x="26129" y="20950"/>
                      <a:pt x="26178" y="21216"/>
                    </a:cubicBezTo>
                    <a:cubicBezTo>
                      <a:pt x="26205" y="21351"/>
                      <a:pt x="26246" y="21488"/>
                      <a:pt x="26299" y="21617"/>
                    </a:cubicBezTo>
                    <a:cubicBezTo>
                      <a:pt x="26348" y="21736"/>
                      <a:pt x="26422" y="21846"/>
                      <a:pt x="26481" y="21961"/>
                    </a:cubicBezTo>
                    <a:cubicBezTo>
                      <a:pt x="26555" y="22110"/>
                      <a:pt x="26518" y="22235"/>
                      <a:pt x="26381" y="22329"/>
                    </a:cubicBezTo>
                    <a:cubicBezTo>
                      <a:pt x="26352" y="22348"/>
                      <a:pt x="26323" y="22364"/>
                      <a:pt x="26293" y="22380"/>
                    </a:cubicBezTo>
                    <a:cubicBezTo>
                      <a:pt x="26117" y="22483"/>
                      <a:pt x="26043" y="22640"/>
                      <a:pt x="26051" y="22837"/>
                    </a:cubicBezTo>
                    <a:cubicBezTo>
                      <a:pt x="26055" y="22931"/>
                      <a:pt x="26078" y="23029"/>
                      <a:pt x="26084" y="23123"/>
                    </a:cubicBezTo>
                    <a:cubicBezTo>
                      <a:pt x="26092" y="23248"/>
                      <a:pt x="26104" y="23373"/>
                      <a:pt x="26092" y="23495"/>
                    </a:cubicBezTo>
                    <a:cubicBezTo>
                      <a:pt x="26076" y="23657"/>
                      <a:pt x="25990" y="23735"/>
                      <a:pt x="25830" y="23766"/>
                    </a:cubicBezTo>
                    <a:cubicBezTo>
                      <a:pt x="25787" y="23774"/>
                      <a:pt x="25745" y="23777"/>
                      <a:pt x="25704" y="23777"/>
                    </a:cubicBezTo>
                    <a:cubicBezTo>
                      <a:pt x="25575" y="23777"/>
                      <a:pt x="25453" y="23741"/>
                      <a:pt x="25335" y="23686"/>
                    </a:cubicBezTo>
                    <a:cubicBezTo>
                      <a:pt x="25212" y="23628"/>
                      <a:pt x="25086" y="23598"/>
                      <a:pt x="24956" y="23598"/>
                    </a:cubicBezTo>
                    <a:cubicBezTo>
                      <a:pt x="24928" y="23598"/>
                      <a:pt x="24899" y="23599"/>
                      <a:pt x="24871" y="23602"/>
                    </a:cubicBezTo>
                    <a:cubicBezTo>
                      <a:pt x="24513" y="23635"/>
                      <a:pt x="24234" y="23880"/>
                      <a:pt x="24161" y="24230"/>
                    </a:cubicBezTo>
                    <a:cubicBezTo>
                      <a:pt x="24140" y="24330"/>
                      <a:pt x="24132" y="24435"/>
                      <a:pt x="24118" y="24535"/>
                    </a:cubicBezTo>
                    <a:cubicBezTo>
                      <a:pt x="24091" y="24713"/>
                      <a:pt x="24075" y="24729"/>
                      <a:pt x="23903" y="24768"/>
                    </a:cubicBezTo>
                    <a:cubicBezTo>
                      <a:pt x="23840" y="24780"/>
                      <a:pt x="23780" y="24791"/>
                      <a:pt x="23719" y="24809"/>
                    </a:cubicBezTo>
                    <a:cubicBezTo>
                      <a:pt x="23496" y="24870"/>
                      <a:pt x="23351" y="25018"/>
                      <a:pt x="23322" y="25247"/>
                    </a:cubicBezTo>
                    <a:cubicBezTo>
                      <a:pt x="23304" y="25410"/>
                      <a:pt x="23322" y="25584"/>
                      <a:pt x="23349" y="25750"/>
                    </a:cubicBezTo>
                    <a:cubicBezTo>
                      <a:pt x="23394" y="26053"/>
                      <a:pt x="23328" y="26172"/>
                      <a:pt x="23021" y="26245"/>
                    </a:cubicBezTo>
                    <a:cubicBezTo>
                      <a:pt x="22954" y="26264"/>
                      <a:pt x="22884" y="26272"/>
                      <a:pt x="22819" y="26280"/>
                    </a:cubicBezTo>
                    <a:cubicBezTo>
                      <a:pt x="22553" y="26309"/>
                      <a:pt x="22369" y="26454"/>
                      <a:pt x="22264" y="26695"/>
                    </a:cubicBezTo>
                    <a:cubicBezTo>
                      <a:pt x="22227" y="26777"/>
                      <a:pt x="22203" y="26865"/>
                      <a:pt x="22172" y="26951"/>
                    </a:cubicBezTo>
                    <a:cubicBezTo>
                      <a:pt x="22115" y="27113"/>
                      <a:pt x="22000" y="27205"/>
                      <a:pt x="21830" y="27217"/>
                    </a:cubicBezTo>
                    <a:cubicBezTo>
                      <a:pt x="21799" y="27219"/>
                      <a:pt x="21768" y="27220"/>
                      <a:pt x="21737" y="27220"/>
                    </a:cubicBezTo>
                    <a:cubicBezTo>
                      <a:pt x="21643" y="27220"/>
                      <a:pt x="21550" y="27212"/>
                      <a:pt x="21458" y="27203"/>
                    </a:cubicBezTo>
                    <a:cubicBezTo>
                      <a:pt x="21412" y="27198"/>
                      <a:pt x="21368" y="27196"/>
                      <a:pt x="21325" y="27196"/>
                    </a:cubicBezTo>
                    <a:cubicBezTo>
                      <a:pt x="20904" y="27196"/>
                      <a:pt x="20632" y="27423"/>
                      <a:pt x="20552" y="27862"/>
                    </a:cubicBezTo>
                    <a:cubicBezTo>
                      <a:pt x="20517" y="28074"/>
                      <a:pt x="20413" y="28215"/>
                      <a:pt x="20220" y="28299"/>
                    </a:cubicBezTo>
                    <a:cubicBezTo>
                      <a:pt x="20161" y="28326"/>
                      <a:pt x="20108" y="28353"/>
                      <a:pt x="20051" y="28381"/>
                    </a:cubicBezTo>
                    <a:cubicBezTo>
                      <a:pt x="19705" y="28559"/>
                      <a:pt x="19580" y="28803"/>
                      <a:pt x="19627" y="29189"/>
                    </a:cubicBezTo>
                    <a:cubicBezTo>
                      <a:pt x="19660" y="29472"/>
                      <a:pt x="19570" y="29635"/>
                      <a:pt x="19310" y="29760"/>
                    </a:cubicBezTo>
                    <a:cubicBezTo>
                      <a:pt x="19062" y="29877"/>
                      <a:pt x="18817" y="29995"/>
                      <a:pt x="18571" y="30110"/>
                    </a:cubicBezTo>
                    <a:lnTo>
                      <a:pt x="18541" y="30126"/>
                    </a:lnTo>
                    <a:cubicBezTo>
                      <a:pt x="18472" y="30152"/>
                      <a:pt x="18418" y="30166"/>
                      <a:pt x="18375" y="30166"/>
                    </a:cubicBezTo>
                    <a:cubicBezTo>
                      <a:pt x="18279" y="30166"/>
                      <a:pt x="18241" y="30095"/>
                      <a:pt x="18236" y="29932"/>
                    </a:cubicBezTo>
                    <a:cubicBezTo>
                      <a:pt x="18234" y="29832"/>
                      <a:pt x="18254" y="29729"/>
                      <a:pt x="18269" y="29629"/>
                    </a:cubicBezTo>
                    <a:cubicBezTo>
                      <a:pt x="18277" y="29586"/>
                      <a:pt x="18295" y="29541"/>
                      <a:pt x="18307" y="29498"/>
                    </a:cubicBezTo>
                    <a:cubicBezTo>
                      <a:pt x="18340" y="29392"/>
                      <a:pt x="18373" y="29281"/>
                      <a:pt x="18408" y="29173"/>
                    </a:cubicBezTo>
                    <a:cubicBezTo>
                      <a:pt x="18827" y="27745"/>
                      <a:pt x="19576" y="26511"/>
                      <a:pt x="20656" y="25478"/>
                    </a:cubicBezTo>
                    <a:cubicBezTo>
                      <a:pt x="21245" y="24915"/>
                      <a:pt x="21859" y="24375"/>
                      <a:pt x="22452" y="23817"/>
                    </a:cubicBezTo>
                    <a:cubicBezTo>
                      <a:pt x="23160" y="23146"/>
                      <a:pt x="23852" y="22460"/>
                      <a:pt x="24425" y="21662"/>
                    </a:cubicBezTo>
                    <a:cubicBezTo>
                      <a:pt x="24928" y="20954"/>
                      <a:pt x="25325" y="20193"/>
                      <a:pt x="25550" y="19350"/>
                    </a:cubicBezTo>
                    <a:cubicBezTo>
                      <a:pt x="25642" y="19011"/>
                      <a:pt x="25718" y="18669"/>
                      <a:pt x="25779" y="18323"/>
                    </a:cubicBezTo>
                    <a:cubicBezTo>
                      <a:pt x="25814" y="18131"/>
                      <a:pt x="25915" y="18060"/>
                      <a:pt x="26041" y="18060"/>
                    </a:cubicBezTo>
                    <a:close/>
                    <a:moveTo>
                      <a:pt x="24138" y="27288"/>
                    </a:moveTo>
                    <a:cubicBezTo>
                      <a:pt x="24181" y="27288"/>
                      <a:pt x="24228" y="27307"/>
                      <a:pt x="24281" y="27344"/>
                    </a:cubicBezTo>
                    <a:cubicBezTo>
                      <a:pt x="24451" y="27461"/>
                      <a:pt x="24486" y="27591"/>
                      <a:pt x="24378" y="27763"/>
                    </a:cubicBezTo>
                    <a:cubicBezTo>
                      <a:pt x="24214" y="28023"/>
                      <a:pt x="24040" y="28275"/>
                      <a:pt x="23883" y="28535"/>
                    </a:cubicBezTo>
                    <a:cubicBezTo>
                      <a:pt x="23576" y="29044"/>
                      <a:pt x="23330" y="29578"/>
                      <a:pt x="23183" y="30153"/>
                    </a:cubicBezTo>
                    <a:cubicBezTo>
                      <a:pt x="23122" y="30401"/>
                      <a:pt x="23013" y="30468"/>
                      <a:pt x="22867" y="30468"/>
                    </a:cubicBezTo>
                    <a:cubicBezTo>
                      <a:pt x="22798" y="30468"/>
                      <a:pt x="22721" y="30453"/>
                      <a:pt x="22637" y="30435"/>
                    </a:cubicBezTo>
                    <a:cubicBezTo>
                      <a:pt x="22397" y="30362"/>
                      <a:pt x="22328" y="30112"/>
                      <a:pt x="22491" y="29916"/>
                    </a:cubicBezTo>
                    <a:cubicBezTo>
                      <a:pt x="22555" y="29844"/>
                      <a:pt x="22628" y="29783"/>
                      <a:pt x="22690" y="29709"/>
                    </a:cubicBezTo>
                    <a:cubicBezTo>
                      <a:pt x="22874" y="29486"/>
                      <a:pt x="22880" y="29279"/>
                      <a:pt x="22718" y="29040"/>
                    </a:cubicBezTo>
                    <a:cubicBezTo>
                      <a:pt x="22671" y="28972"/>
                      <a:pt x="22626" y="28897"/>
                      <a:pt x="22583" y="28825"/>
                    </a:cubicBezTo>
                    <a:cubicBezTo>
                      <a:pt x="22506" y="28696"/>
                      <a:pt x="22526" y="28563"/>
                      <a:pt x="22594" y="28436"/>
                    </a:cubicBezTo>
                    <a:cubicBezTo>
                      <a:pt x="22649" y="28335"/>
                      <a:pt x="22710" y="28294"/>
                      <a:pt x="22808" y="28294"/>
                    </a:cubicBezTo>
                    <a:cubicBezTo>
                      <a:pt x="22833" y="28294"/>
                      <a:pt x="22860" y="28296"/>
                      <a:pt x="22890" y="28301"/>
                    </a:cubicBezTo>
                    <a:cubicBezTo>
                      <a:pt x="22923" y="28308"/>
                      <a:pt x="22956" y="28312"/>
                      <a:pt x="22988" y="28322"/>
                    </a:cubicBezTo>
                    <a:cubicBezTo>
                      <a:pt x="23047" y="28339"/>
                      <a:pt x="23103" y="28347"/>
                      <a:pt x="23157" y="28347"/>
                    </a:cubicBezTo>
                    <a:cubicBezTo>
                      <a:pt x="23416" y="28347"/>
                      <a:pt x="23620" y="28164"/>
                      <a:pt x="23713" y="27917"/>
                    </a:cubicBezTo>
                    <a:cubicBezTo>
                      <a:pt x="23760" y="27792"/>
                      <a:pt x="23807" y="27673"/>
                      <a:pt x="23858" y="27553"/>
                    </a:cubicBezTo>
                    <a:cubicBezTo>
                      <a:pt x="23874" y="27512"/>
                      <a:pt x="23899" y="27473"/>
                      <a:pt x="23928" y="27438"/>
                    </a:cubicBezTo>
                    <a:cubicBezTo>
                      <a:pt x="24004" y="27336"/>
                      <a:pt x="24068" y="27288"/>
                      <a:pt x="24138" y="27288"/>
                    </a:cubicBezTo>
                    <a:close/>
                    <a:moveTo>
                      <a:pt x="20494" y="310"/>
                    </a:moveTo>
                    <a:cubicBezTo>
                      <a:pt x="20775" y="310"/>
                      <a:pt x="21017" y="465"/>
                      <a:pt x="21137" y="735"/>
                    </a:cubicBezTo>
                    <a:cubicBezTo>
                      <a:pt x="21176" y="823"/>
                      <a:pt x="21206" y="915"/>
                      <a:pt x="21245" y="1005"/>
                    </a:cubicBezTo>
                    <a:cubicBezTo>
                      <a:pt x="21377" y="1314"/>
                      <a:pt x="21615" y="1467"/>
                      <a:pt x="21944" y="1467"/>
                    </a:cubicBezTo>
                    <a:cubicBezTo>
                      <a:pt x="21952" y="1467"/>
                      <a:pt x="21961" y="1467"/>
                      <a:pt x="21970" y="1467"/>
                    </a:cubicBezTo>
                    <a:cubicBezTo>
                      <a:pt x="22096" y="1465"/>
                      <a:pt x="22227" y="1434"/>
                      <a:pt x="22354" y="1416"/>
                    </a:cubicBezTo>
                    <a:cubicBezTo>
                      <a:pt x="22389" y="1411"/>
                      <a:pt x="22422" y="1408"/>
                      <a:pt x="22453" y="1408"/>
                    </a:cubicBezTo>
                    <a:cubicBezTo>
                      <a:pt x="22718" y="1408"/>
                      <a:pt x="22880" y="1582"/>
                      <a:pt x="22876" y="1874"/>
                    </a:cubicBezTo>
                    <a:cubicBezTo>
                      <a:pt x="22874" y="1938"/>
                      <a:pt x="22866" y="1999"/>
                      <a:pt x="22855" y="2060"/>
                    </a:cubicBezTo>
                    <a:cubicBezTo>
                      <a:pt x="22843" y="2163"/>
                      <a:pt x="22821" y="2263"/>
                      <a:pt x="22813" y="2365"/>
                    </a:cubicBezTo>
                    <a:cubicBezTo>
                      <a:pt x="22784" y="2746"/>
                      <a:pt x="22935" y="2940"/>
                      <a:pt x="23314" y="3001"/>
                    </a:cubicBezTo>
                    <a:cubicBezTo>
                      <a:pt x="23385" y="3014"/>
                      <a:pt x="23462" y="3020"/>
                      <a:pt x="23536" y="3020"/>
                    </a:cubicBezTo>
                    <a:cubicBezTo>
                      <a:pt x="23546" y="3020"/>
                      <a:pt x="23557" y="3020"/>
                      <a:pt x="23567" y="3020"/>
                    </a:cubicBezTo>
                    <a:cubicBezTo>
                      <a:pt x="23682" y="3016"/>
                      <a:pt x="23795" y="3006"/>
                      <a:pt x="23907" y="2999"/>
                    </a:cubicBezTo>
                    <a:cubicBezTo>
                      <a:pt x="23931" y="2998"/>
                      <a:pt x="23953" y="2997"/>
                      <a:pt x="23975" y="2997"/>
                    </a:cubicBezTo>
                    <a:cubicBezTo>
                      <a:pt x="24242" y="2997"/>
                      <a:pt x="24360" y="3138"/>
                      <a:pt x="24316" y="3431"/>
                    </a:cubicBezTo>
                    <a:cubicBezTo>
                      <a:pt x="24296" y="3574"/>
                      <a:pt x="24236" y="3715"/>
                      <a:pt x="24191" y="3853"/>
                    </a:cubicBezTo>
                    <a:cubicBezTo>
                      <a:pt x="24155" y="3955"/>
                      <a:pt x="24103" y="4053"/>
                      <a:pt x="24073" y="4155"/>
                    </a:cubicBezTo>
                    <a:cubicBezTo>
                      <a:pt x="24001" y="4393"/>
                      <a:pt x="24067" y="4581"/>
                      <a:pt x="24275" y="4714"/>
                    </a:cubicBezTo>
                    <a:cubicBezTo>
                      <a:pt x="24388" y="4785"/>
                      <a:pt x="24519" y="4837"/>
                      <a:pt x="24644" y="4886"/>
                    </a:cubicBezTo>
                    <a:cubicBezTo>
                      <a:pt x="24942" y="4998"/>
                      <a:pt x="25045" y="5152"/>
                      <a:pt x="25004" y="5471"/>
                    </a:cubicBezTo>
                    <a:cubicBezTo>
                      <a:pt x="24987" y="5602"/>
                      <a:pt x="24961" y="5731"/>
                      <a:pt x="24938" y="5858"/>
                    </a:cubicBezTo>
                    <a:cubicBezTo>
                      <a:pt x="24912" y="6001"/>
                      <a:pt x="24930" y="6136"/>
                      <a:pt x="24991" y="6273"/>
                    </a:cubicBezTo>
                    <a:cubicBezTo>
                      <a:pt x="25079" y="6467"/>
                      <a:pt x="25030" y="6694"/>
                      <a:pt x="24858" y="6819"/>
                    </a:cubicBezTo>
                    <a:cubicBezTo>
                      <a:pt x="24527" y="7063"/>
                      <a:pt x="24396" y="7398"/>
                      <a:pt x="24408" y="7793"/>
                    </a:cubicBezTo>
                    <a:cubicBezTo>
                      <a:pt x="24417" y="8036"/>
                      <a:pt x="24388" y="8270"/>
                      <a:pt x="24284" y="8489"/>
                    </a:cubicBezTo>
                    <a:cubicBezTo>
                      <a:pt x="24206" y="8652"/>
                      <a:pt x="24101" y="8789"/>
                      <a:pt x="23938" y="8873"/>
                    </a:cubicBezTo>
                    <a:cubicBezTo>
                      <a:pt x="23580" y="9061"/>
                      <a:pt x="23412" y="9377"/>
                      <a:pt x="23371" y="9765"/>
                    </a:cubicBezTo>
                    <a:cubicBezTo>
                      <a:pt x="23357" y="9900"/>
                      <a:pt x="23361" y="10037"/>
                      <a:pt x="23347" y="10172"/>
                    </a:cubicBezTo>
                    <a:cubicBezTo>
                      <a:pt x="23325" y="10429"/>
                      <a:pt x="23229" y="10540"/>
                      <a:pt x="23005" y="10540"/>
                    </a:cubicBezTo>
                    <a:cubicBezTo>
                      <a:pt x="22977" y="10540"/>
                      <a:pt x="22947" y="10538"/>
                      <a:pt x="22915" y="10535"/>
                    </a:cubicBezTo>
                    <a:cubicBezTo>
                      <a:pt x="22831" y="10526"/>
                      <a:pt x="22748" y="10518"/>
                      <a:pt x="22666" y="10518"/>
                    </a:cubicBezTo>
                    <a:cubicBezTo>
                      <a:pt x="22536" y="10518"/>
                      <a:pt x="22408" y="10537"/>
                      <a:pt x="22283" y="10600"/>
                    </a:cubicBezTo>
                    <a:cubicBezTo>
                      <a:pt x="22017" y="10733"/>
                      <a:pt x="21871" y="10960"/>
                      <a:pt x="21759" y="11220"/>
                    </a:cubicBezTo>
                    <a:cubicBezTo>
                      <a:pt x="21738" y="11269"/>
                      <a:pt x="21724" y="11318"/>
                      <a:pt x="21700" y="11363"/>
                    </a:cubicBezTo>
                    <a:cubicBezTo>
                      <a:pt x="21653" y="11453"/>
                      <a:pt x="21584" y="11499"/>
                      <a:pt x="21503" y="11499"/>
                    </a:cubicBezTo>
                    <a:cubicBezTo>
                      <a:pt x="21466" y="11499"/>
                      <a:pt x="21427" y="11490"/>
                      <a:pt x="21387" y="11470"/>
                    </a:cubicBezTo>
                    <a:cubicBezTo>
                      <a:pt x="21309" y="11433"/>
                      <a:pt x="21237" y="11388"/>
                      <a:pt x="21174" y="11330"/>
                    </a:cubicBezTo>
                    <a:cubicBezTo>
                      <a:pt x="21051" y="11222"/>
                      <a:pt x="20917" y="11176"/>
                      <a:pt x="20787" y="11176"/>
                    </a:cubicBezTo>
                    <a:cubicBezTo>
                      <a:pt x="20452" y="11176"/>
                      <a:pt x="20142" y="11482"/>
                      <a:pt x="20120" y="11830"/>
                    </a:cubicBezTo>
                    <a:cubicBezTo>
                      <a:pt x="20112" y="11936"/>
                      <a:pt x="20122" y="12044"/>
                      <a:pt x="20128" y="12151"/>
                    </a:cubicBezTo>
                    <a:cubicBezTo>
                      <a:pt x="20132" y="12274"/>
                      <a:pt x="20089" y="12380"/>
                      <a:pt x="19977" y="12433"/>
                    </a:cubicBezTo>
                    <a:cubicBezTo>
                      <a:pt x="19756" y="12544"/>
                      <a:pt x="19609" y="12701"/>
                      <a:pt x="19582" y="12949"/>
                    </a:cubicBezTo>
                    <a:cubicBezTo>
                      <a:pt x="19557" y="13209"/>
                      <a:pt x="19647" y="13427"/>
                      <a:pt x="19813" y="13622"/>
                    </a:cubicBezTo>
                    <a:cubicBezTo>
                      <a:pt x="19856" y="13675"/>
                      <a:pt x="19899" y="13726"/>
                      <a:pt x="19946" y="13777"/>
                    </a:cubicBezTo>
                    <a:cubicBezTo>
                      <a:pt x="20122" y="13978"/>
                      <a:pt x="20149" y="14328"/>
                      <a:pt x="19967" y="14530"/>
                    </a:cubicBezTo>
                    <a:cubicBezTo>
                      <a:pt x="19801" y="14716"/>
                      <a:pt x="19760" y="14948"/>
                      <a:pt x="19813" y="15185"/>
                    </a:cubicBezTo>
                    <a:cubicBezTo>
                      <a:pt x="19848" y="15349"/>
                      <a:pt x="19889" y="15520"/>
                      <a:pt x="19960" y="15670"/>
                    </a:cubicBezTo>
                    <a:cubicBezTo>
                      <a:pt x="20087" y="15932"/>
                      <a:pt x="19930" y="16275"/>
                      <a:pt x="19752" y="16400"/>
                    </a:cubicBezTo>
                    <a:cubicBezTo>
                      <a:pt x="19682" y="16447"/>
                      <a:pt x="19611" y="16494"/>
                      <a:pt x="19539" y="16539"/>
                    </a:cubicBezTo>
                    <a:cubicBezTo>
                      <a:pt x="19191" y="16762"/>
                      <a:pt x="19046" y="17124"/>
                      <a:pt x="19152" y="17525"/>
                    </a:cubicBezTo>
                    <a:cubicBezTo>
                      <a:pt x="19189" y="17654"/>
                      <a:pt x="19251" y="17777"/>
                      <a:pt x="19306" y="17900"/>
                    </a:cubicBezTo>
                    <a:cubicBezTo>
                      <a:pt x="19396" y="18092"/>
                      <a:pt x="19398" y="18190"/>
                      <a:pt x="19238" y="18325"/>
                    </a:cubicBezTo>
                    <a:cubicBezTo>
                      <a:pt x="18995" y="18534"/>
                      <a:pt x="18882" y="18769"/>
                      <a:pt x="18962" y="19091"/>
                    </a:cubicBezTo>
                    <a:cubicBezTo>
                      <a:pt x="18993" y="19215"/>
                      <a:pt x="18903" y="19287"/>
                      <a:pt x="18809" y="19346"/>
                    </a:cubicBezTo>
                    <a:cubicBezTo>
                      <a:pt x="18620" y="19463"/>
                      <a:pt x="18424" y="19565"/>
                      <a:pt x="18248" y="19698"/>
                    </a:cubicBezTo>
                    <a:cubicBezTo>
                      <a:pt x="18119" y="19796"/>
                      <a:pt x="18003" y="19919"/>
                      <a:pt x="17908" y="20048"/>
                    </a:cubicBezTo>
                    <a:cubicBezTo>
                      <a:pt x="17573" y="20515"/>
                      <a:pt x="17233" y="20977"/>
                      <a:pt x="16988" y="21497"/>
                    </a:cubicBezTo>
                    <a:cubicBezTo>
                      <a:pt x="16828" y="21836"/>
                      <a:pt x="16683" y="22182"/>
                      <a:pt x="16542" y="22528"/>
                    </a:cubicBezTo>
                    <a:cubicBezTo>
                      <a:pt x="16448" y="22763"/>
                      <a:pt x="16360" y="23002"/>
                      <a:pt x="16282" y="23246"/>
                    </a:cubicBezTo>
                    <a:cubicBezTo>
                      <a:pt x="15682" y="25079"/>
                      <a:pt x="15515" y="26947"/>
                      <a:pt x="15813" y="28854"/>
                    </a:cubicBezTo>
                    <a:cubicBezTo>
                      <a:pt x="15961" y="29809"/>
                      <a:pt x="16092" y="30763"/>
                      <a:pt x="16233" y="31716"/>
                    </a:cubicBezTo>
                    <a:cubicBezTo>
                      <a:pt x="16364" y="32586"/>
                      <a:pt x="16337" y="33455"/>
                      <a:pt x="16245" y="34327"/>
                    </a:cubicBezTo>
                    <a:cubicBezTo>
                      <a:pt x="16241" y="34366"/>
                      <a:pt x="16227" y="34406"/>
                      <a:pt x="16206" y="34437"/>
                    </a:cubicBezTo>
                    <a:cubicBezTo>
                      <a:pt x="16175" y="34486"/>
                      <a:pt x="16140" y="34509"/>
                      <a:pt x="16106" y="34509"/>
                    </a:cubicBezTo>
                    <a:cubicBezTo>
                      <a:pt x="16072" y="34509"/>
                      <a:pt x="16038" y="34485"/>
                      <a:pt x="16008" y="34439"/>
                    </a:cubicBezTo>
                    <a:cubicBezTo>
                      <a:pt x="15991" y="34417"/>
                      <a:pt x="15985" y="34388"/>
                      <a:pt x="15977" y="34361"/>
                    </a:cubicBezTo>
                    <a:cubicBezTo>
                      <a:pt x="15770" y="33625"/>
                      <a:pt x="15525" y="32899"/>
                      <a:pt x="15402" y="32137"/>
                    </a:cubicBezTo>
                    <a:cubicBezTo>
                      <a:pt x="15351" y="31814"/>
                      <a:pt x="15302" y="31489"/>
                      <a:pt x="15265" y="31162"/>
                    </a:cubicBezTo>
                    <a:cubicBezTo>
                      <a:pt x="15187" y="30413"/>
                      <a:pt x="15089" y="29666"/>
                      <a:pt x="14903" y="28932"/>
                    </a:cubicBezTo>
                    <a:cubicBezTo>
                      <a:pt x="14772" y="28428"/>
                      <a:pt x="14803" y="27917"/>
                      <a:pt x="14897" y="27401"/>
                    </a:cubicBezTo>
                    <a:cubicBezTo>
                      <a:pt x="15077" y="26425"/>
                      <a:pt x="15245" y="25447"/>
                      <a:pt x="15331" y="24459"/>
                    </a:cubicBezTo>
                    <a:cubicBezTo>
                      <a:pt x="15437" y="23221"/>
                      <a:pt x="15556" y="21986"/>
                      <a:pt x="15664" y="20750"/>
                    </a:cubicBezTo>
                    <a:cubicBezTo>
                      <a:pt x="15713" y="20226"/>
                      <a:pt x="15815" y="19706"/>
                      <a:pt x="15955" y="19197"/>
                    </a:cubicBezTo>
                    <a:cubicBezTo>
                      <a:pt x="16145" y="18497"/>
                      <a:pt x="16339" y="17796"/>
                      <a:pt x="16568" y="17108"/>
                    </a:cubicBezTo>
                    <a:cubicBezTo>
                      <a:pt x="17023" y="15737"/>
                      <a:pt x="17178" y="14334"/>
                      <a:pt x="17104" y="12900"/>
                    </a:cubicBezTo>
                    <a:cubicBezTo>
                      <a:pt x="17086" y="12583"/>
                      <a:pt x="17074" y="12265"/>
                      <a:pt x="17049" y="11948"/>
                    </a:cubicBezTo>
                    <a:cubicBezTo>
                      <a:pt x="17043" y="11868"/>
                      <a:pt x="17014" y="11778"/>
                      <a:pt x="16973" y="11709"/>
                    </a:cubicBezTo>
                    <a:cubicBezTo>
                      <a:pt x="16949" y="11669"/>
                      <a:pt x="16916" y="11649"/>
                      <a:pt x="16884" y="11649"/>
                    </a:cubicBezTo>
                    <a:cubicBezTo>
                      <a:pt x="16848" y="11649"/>
                      <a:pt x="16813" y="11676"/>
                      <a:pt x="16795" y="11727"/>
                    </a:cubicBezTo>
                    <a:cubicBezTo>
                      <a:pt x="16765" y="11815"/>
                      <a:pt x="16755" y="11913"/>
                      <a:pt x="16757" y="12010"/>
                    </a:cubicBezTo>
                    <a:cubicBezTo>
                      <a:pt x="16765" y="12415"/>
                      <a:pt x="16777" y="12824"/>
                      <a:pt x="16797" y="13231"/>
                    </a:cubicBezTo>
                    <a:cubicBezTo>
                      <a:pt x="16834" y="14039"/>
                      <a:pt x="16757" y="14839"/>
                      <a:pt x="16634" y="15635"/>
                    </a:cubicBezTo>
                    <a:cubicBezTo>
                      <a:pt x="16605" y="15811"/>
                      <a:pt x="16564" y="15991"/>
                      <a:pt x="16513" y="16165"/>
                    </a:cubicBezTo>
                    <a:cubicBezTo>
                      <a:pt x="16319" y="16842"/>
                      <a:pt x="16131" y="17519"/>
                      <a:pt x="15918" y="18190"/>
                    </a:cubicBezTo>
                    <a:cubicBezTo>
                      <a:pt x="15572" y="19287"/>
                      <a:pt x="15365" y="20408"/>
                      <a:pt x="15281" y="21558"/>
                    </a:cubicBezTo>
                    <a:cubicBezTo>
                      <a:pt x="15183" y="22839"/>
                      <a:pt x="15054" y="24122"/>
                      <a:pt x="14917" y="25400"/>
                    </a:cubicBezTo>
                    <a:cubicBezTo>
                      <a:pt x="14864" y="25906"/>
                      <a:pt x="14760" y="26407"/>
                      <a:pt x="14678" y="26910"/>
                    </a:cubicBezTo>
                    <a:cubicBezTo>
                      <a:pt x="14649" y="27088"/>
                      <a:pt x="14619" y="27266"/>
                      <a:pt x="14586" y="27446"/>
                    </a:cubicBezTo>
                    <a:cubicBezTo>
                      <a:pt x="14578" y="27483"/>
                      <a:pt x="14567" y="27524"/>
                      <a:pt x="14549" y="27559"/>
                    </a:cubicBezTo>
                    <a:cubicBezTo>
                      <a:pt x="14525" y="27605"/>
                      <a:pt x="14486" y="27630"/>
                      <a:pt x="14446" y="27630"/>
                    </a:cubicBezTo>
                    <a:cubicBezTo>
                      <a:pt x="14410" y="27630"/>
                      <a:pt x="14375" y="27610"/>
                      <a:pt x="14349" y="27571"/>
                    </a:cubicBezTo>
                    <a:cubicBezTo>
                      <a:pt x="14056" y="27115"/>
                      <a:pt x="13821" y="26640"/>
                      <a:pt x="13851" y="26080"/>
                    </a:cubicBezTo>
                    <a:cubicBezTo>
                      <a:pt x="13864" y="25877"/>
                      <a:pt x="13894" y="25674"/>
                      <a:pt x="13929" y="25474"/>
                    </a:cubicBezTo>
                    <a:cubicBezTo>
                      <a:pt x="13990" y="25104"/>
                      <a:pt x="13972" y="24752"/>
                      <a:pt x="13788" y="24414"/>
                    </a:cubicBezTo>
                    <a:cubicBezTo>
                      <a:pt x="13659" y="24179"/>
                      <a:pt x="13659" y="23948"/>
                      <a:pt x="13790" y="23702"/>
                    </a:cubicBezTo>
                    <a:cubicBezTo>
                      <a:pt x="13890" y="23518"/>
                      <a:pt x="13956" y="23315"/>
                      <a:pt x="14017" y="23115"/>
                    </a:cubicBezTo>
                    <a:cubicBezTo>
                      <a:pt x="14093" y="22886"/>
                      <a:pt x="14058" y="22655"/>
                      <a:pt x="13943" y="22440"/>
                    </a:cubicBezTo>
                    <a:cubicBezTo>
                      <a:pt x="13898" y="22356"/>
                      <a:pt x="13858" y="22270"/>
                      <a:pt x="13821" y="22180"/>
                    </a:cubicBezTo>
                    <a:cubicBezTo>
                      <a:pt x="13776" y="22059"/>
                      <a:pt x="13790" y="21949"/>
                      <a:pt x="13870" y="21842"/>
                    </a:cubicBezTo>
                    <a:cubicBezTo>
                      <a:pt x="13956" y="21724"/>
                      <a:pt x="14042" y="21599"/>
                      <a:pt x="14109" y="21472"/>
                    </a:cubicBezTo>
                    <a:cubicBezTo>
                      <a:pt x="14232" y="21243"/>
                      <a:pt x="14230" y="21016"/>
                      <a:pt x="14078" y="20797"/>
                    </a:cubicBezTo>
                    <a:cubicBezTo>
                      <a:pt x="13956" y="20617"/>
                      <a:pt x="13943" y="20420"/>
                      <a:pt x="14033" y="20230"/>
                    </a:cubicBezTo>
                    <a:cubicBezTo>
                      <a:pt x="14107" y="20075"/>
                      <a:pt x="14211" y="19931"/>
                      <a:pt x="14308" y="19784"/>
                    </a:cubicBezTo>
                    <a:cubicBezTo>
                      <a:pt x="14379" y="19668"/>
                      <a:pt x="14467" y="19563"/>
                      <a:pt x="14539" y="19449"/>
                    </a:cubicBezTo>
                    <a:cubicBezTo>
                      <a:pt x="14690" y="19203"/>
                      <a:pt x="14707" y="18945"/>
                      <a:pt x="14600" y="18681"/>
                    </a:cubicBezTo>
                    <a:cubicBezTo>
                      <a:pt x="14557" y="18573"/>
                      <a:pt x="14508" y="18471"/>
                      <a:pt x="14467" y="18366"/>
                    </a:cubicBezTo>
                    <a:cubicBezTo>
                      <a:pt x="14410" y="18213"/>
                      <a:pt x="14432" y="18080"/>
                      <a:pt x="14567" y="17969"/>
                    </a:cubicBezTo>
                    <a:cubicBezTo>
                      <a:pt x="14651" y="17904"/>
                      <a:pt x="14727" y="17822"/>
                      <a:pt x="14788" y="17734"/>
                    </a:cubicBezTo>
                    <a:cubicBezTo>
                      <a:pt x="15036" y="17380"/>
                      <a:pt x="15007" y="16924"/>
                      <a:pt x="14727" y="16582"/>
                    </a:cubicBezTo>
                    <a:cubicBezTo>
                      <a:pt x="14657" y="16500"/>
                      <a:pt x="14584" y="16421"/>
                      <a:pt x="14518" y="16333"/>
                    </a:cubicBezTo>
                    <a:cubicBezTo>
                      <a:pt x="14432" y="16214"/>
                      <a:pt x="14426" y="16087"/>
                      <a:pt x="14494" y="15950"/>
                    </a:cubicBezTo>
                    <a:cubicBezTo>
                      <a:pt x="14557" y="15821"/>
                      <a:pt x="14614" y="15678"/>
                      <a:pt x="14635" y="15535"/>
                    </a:cubicBezTo>
                    <a:cubicBezTo>
                      <a:pt x="14678" y="15216"/>
                      <a:pt x="14576" y="14939"/>
                      <a:pt x="14314" y="14737"/>
                    </a:cubicBezTo>
                    <a:cubicBezTo>
                      <a:pt x="14197" y="14649"/>
                      <a:pt x="14078" y="14559"/>
                      <a:pt x="13960" y="14475"/>
                    </a:cubicBezTo>
                    <a:cubicBezTo>
                      <a:pt x="13847" y="14397"/>
                      <a:pt x="13782" y="14295"/>
                      <a:pt x="13796" y="14160"/>
                    </a:cubicBezTo>
                    <a:cubicBezTo>
                      <a:pt x="13833" y="13722"/>
                      <a:pt x="13622" y="13438"/>
                      <a:pt x="13246" y="13252"/>
                    </a:cubicBezTo>
                    <a:cubicBezTo>
                      <a:pt x="13056" y="13157"/>
                      <a:pt x="12939" y="13004"/>
                      <a:pt x="12882" y="12803"/>
                    </a:cubicBezTo>
                    <a:cubicBezTo>
                      <a:pt x="12847" y="12675"/>
                      <a:pt x="12851" y="12548"/>
                      <a:pt x="12929" y="12429"/>
                    </a:cubicBezTo>
                    <a:cubicBezTo>
                      <a:pt x="12980" y="12343"/>
                      <a:pt x="13023" y="12249"/>
                      <a:pt x="13064" y="12157"/>
                    </a:cubicBezTo>
                    <a:cubicBezTo>
                      <a:pt x="13164" y="11924"/>
                      <a:pt x="13129" y="11703"/>
                      <a:pt x="12988" y="11494"/>
                    </a:cubicBezTo>
                    <a:cubicBezTo>
                      <a:pt x="12927" y="11408"/>
                      <a:pt x="12859" y="11320"/>
                      <a:pt x="12798" y="11234"/>
                    </a:cubicBezTo>
                    <a:cubicBezTo>
                      <a:pt x="12569" y="10905"/>
                      <a:pt x="12569" y="10641"/>
                      <a:pt x="12806" y="10312"/>
                    </a:cubicBezTo>
                    <a:cubicBezTo>
                      <a:pt x="12875" y="10222"/>
                      <a:pt x="12945" y="10131"/>
                      <a:pt x="13010" y="10039"/>
                    </a:cubicBezTo>
                    <a:cubicBezTo>
                      <a:pt x="13180" y="9804"/>
                      <a:pt x="13215" y="9550"/>
                      <a:pt x="13121" y="9280"/>
                    </a:cubicBezTo>
                    <a:cubicBezTo>
                      <a:pt x="13074" y="9151"/>
                      <a:pt x="13023" y="9025"/>
                      <a:pt x="12980" y="8896"/>
                    </a:cubicBezTo>
                    <a:cubicBezTo>
                      <a:pt x="12894" y="8648"/>
                      <a:pt x="12896" y="8413"/>
                      <a:pt x="13064" y="8188"/>
                    </a:cubicBezTo>
                    <a:cubicBezTo>
                      <a:pt x="13215" y="7985"/>
                      <a:pt x="13293" y="7748"/>
                      <a:pt x="13295" y="7490"/>
                    </a:cubicBezTo>
                    <a:cubicBezTo>
                      <a:pt x="13297" y="7269"/>
                      <a:pt x="13238" y="7075"/>
                      <a:pt x="13101" y="6905"/>
                    </a:cubicBezTo>
                    <a:cubicBezTo>
                      <a:pt x="13019" y="6803"/>
                      <a:pt x="12937" y="6700"/>
                      <a:pt x="12867" y="6590"/>
                    </a:cubicBezTo>
                    <a:cubicBezTo>
                      <a:pt x="12783" y="6459"/>
                      <a:pt x="12775" y="6318"/>
                      <a:pt x="12808" y="6164"/>
                    </a:cubicBezTo>
                    <a:cubicBezTo>
                      <a:pt x="12845" y="5995"/>
                      <a:pt x="12884" y="5817"/>
                      <a:pt x="12867" y="5647"/>
                    </a:cubicBezTo>
                    <a:cubicBezTo>
                      <a:pt x="12843" y="5340"/>
                      <a:pt x="12675" y="5125"/>
                      <a:pt x="12358" y="5043"/>
                    </a:cubicBezTo>
                    <a:cubicBezTo>
                      <a:pt x="12067" y="4968"/>
                      <a:pt x="11975" y="4710"/>
                      <a:pt x="12137" y="4450"/>
                    </a:cubicBezTo>
                    <a:cubicBezTo>
                      <a:pt x="12229" y="4303"/>
                      <a:pt x="12337" y="4188"/>
                      <a:pt x="12505" y="4114"/>
                    </a:cubicBezTo>
                    <a:cubicBezTo>
                      <a:pt x="12767" y="3996"/>
                      <a:pt x="12898" y="3760"/>
                      <a:pt x="12972" y="3497"/>
                    </a:cubicBezTo>
                    <a:cubicBezTo>
                      <a:pt x="13008" y="3372"/>
                      <a:pt x="13027" y="3241"/>
                      <a:pt x="13053" y="3114"/>
                    </a:cubicBezTo>
                    <a:cubicBezTo>
                      <a:pt x="13116" y="2845"/>
                      <a:pt x="13254" y="2723"/>
                      <a:pt x="13515" y="2723"/>
                    </a:cubicBezTo>
                    <a:cubicBezTo>
                      <a:pt x="13536" y="2723"/>
                      <a:pt x="13557" y="2724"/>
                      <a:pt x="13579" y="2725"/>
                    </a:cubicBezTo>
                    <a:cubicBezTo>
                      <a:pt x="13616" y="2727"/>
                      <a:pt x="13655" y="2733"/>
                      <a:pt x="13696" y="2738"/>
                    </a:cubicBezTo>
                    <a:cubicBezTo>
                      <a:pt x="13741" y="2742"/>
                      <a:pt x="13784" y="2744"/>
                      <a:pt x="13827" y="2744"/>
                    </a:cubicBezTo>
                    <a:cubicBezTo>
                      <a:pt x="14313" y="2744"/>
                      <a:pt x="14681" y="2480"/>
                      <a:pt x="14854" y="1999"/>
                    </a:cubicBezTo>
                    <a:cubicBezTo>
                      <a:pt x="14878" y="1936"/>
                      <a:pt x="14901" y="1872"/>
                      <a:pt x="14919" y="1805"/>
                    </a:cubicBezTo>
                    <a:cubicBezTo>
                      <a:pt x="14960" y="1651"/>
                      <a:pt x="15058" y="1582"/>
                      <a:pt x="15212" y="1565"/>
                    </a:cubicBezTo>
                    <a:cubicBezTo>
                      <a:pt x="15249" y="1561"/>
                      <a:pt x="15282" y="1558"/>
                      <a:pt x="15317" y="1558"/>
                    </a:cubicBezTo>
                    <a:cubicBezTo>
                      <a:pt x="15425" y="1558"/>
                      <a:pt x="15543" y="1585"/>
                      <a:pt x="15799" y="1674"/>
                    </a:cubicBezTo>
                    <a:cubicBezTo>
                      <a:pt x="15915" y="1716"/>
                      <a:pt x="16037" y="1738"/>
                      <a:pt x="16160" y="1738"/>
                    </a:cubicBezTo>
                    <a:cubicBezTo>
                      <a:pt x="16419" y="1738"/>
                      <a:pt x="16687" y="1642"/>
                      <a:pt x="16939" y="1430"/>
                    </a:cubicBezTo>
                    <a:cubicBezTo>
                      <a:pt x="17063" y="1324"/>
                      <a:pt x="17192" y="1219"/>
                      <a:pt x="17329" y="1131"/>
                    </a:cubicBezTo>
                    <a:cubicBezTo>
                      <a:pt x="17439" y="1061"/>
                      <a:pt x="17551" y="1026"/>
                      <a:pt x="17663" y="1026"/>
                    </a:cubicBezTo>
                    <a:cubicBezTo>
                      <a:pt x="17781" y="1026"/>
                      <a:pt x="17899" y="1065"/>
                      <a:pt x="18015" y="1144"/>
                    </a:cubicBezTo>
                    <a:cubicBezTo>
                      <a:pt x="18066" y="1179"/>
                      <a:pt x="18117" y="1211"/>
                      <a:pt x="18168" y="1250"/>
                    </a:cubicBezTo>
                    <a:cubicBezTo>
                      <a:pt x="18299" y="1345"/>
                      <a:pt x="18437" y="1391"/>
                      <a:pt x="18577" y="1391"/>
                    </a:cubicBezTo>
                    <a:cubicBezTo>
                      <a:pt x="18677" y="1391"/>
                      <a:pt x="18779" y="1367"/>
                      <a:pt x="18880" y="1322"/>
                    </a:cubicBezTo>
                    <a:cubicBezTo>
                      <a:pt x="19040" y="1246"/>
                      <a:pt x="19193" y="1140"/>
                      <a:pt x="19332" y="1027"/>
                    </a:cubicBezTo>
                    <a:cubicBezTo>
                      <a:pt x="19455" y="929"/>
                      <a:pt x="19557" y="802"/>
                      <a:pt x="19668" y="690"/>
                    </a:cubicBezTo>
                    <a:cubicBezTo>
                      <a:pt x="19858" y="495"/>
                      <a:pt x="20089" y="366"/>
                      <a:pt x="20359" y="321"/>
                    </a:cubicBezTo>
                    <a:cubicBezTo>
                      <a:pt x="20405" y="314"/>
                      <a:pt x="20450" y="310"/>
                      <a:pt x="20494" y="310"/>
                    </a:cubicBezTo>
                    <a:close/>
                    <a:moveTo>
                      <a:pt x="26538" y="5886"/>
                    </a:moveTo>
                    <a:cubicBezTo>
                      <a:pt x="26729" y="5886"/>
                      <a:pt x="26834" y="5935"/>
                      <a:pt x="26923" y="6117"/>
                    </a:cubicBezTo>
                    <a:cubicBezTo>
                      <a:pt x="26956" y="6183"/>
                      <a:pt x="26968" y="6257"/>
                      <a:pt x="26994" y="6326"/>
                    </a:cubicBezTo>
                    <a:cubicBezTo>
                      <a:pt x="27033" y="6430"/>
                      <a:pt x="27060" y="6543"/>
                      <a:pt x="27111" y="6643"/>
                    </a:cubicBezTo>
                    <a:cubicBezTo>
                      <a:pt x="27209" y="6838"/>
                      <a:pt x="27371" y="6954"/>
                      <a:pt x="27592" y="6975"/>
                    </a:cubicBezTo>
                    <a:cubicBezTo>
                      <a:pt x="27700" y="6985"/>
                      <a:pt x="27809" y="6993"/>
                      <a:pt x="27915" y="7001"/>
                    </a:cubicBezTo>
                    <a:cubicBezTo>
                      <a:pt x="28167" y="7014"/>
                      <a:pt x="28328" y="7136"/>
                      <a:pt x="28408" y="7376"/>
                    </a:cubicBezTo>
                    <a:cubicBezTo>
                      <a:pt x="28486" y="7607"/>
                      <a:pt x="28455" y="7832"/>
                      <a:pt x="28357" y="8053"/>
                    </a:cubicBezTo>
                    <a:cubicBezTo>
                      <a:pt x="28337" y="8098"/>
                      <a:pt x="28316" y="8145"/>
                      <a:pt x="28289" y="8188"/>
                    </a:cubicBezTo>
                    <a:cubicBezTo>
                      <a:pt x="28109" y="8462"/>
                      <a:pt x="28124" y="8740"/>
                      <a:pt x="28255" y="9029"/>
                    </a:cubicBezTo>
                    <a:cubicBezTo>
                      <a:pt x="28363" y="9264"/>
                      <a:pt x="28316" y="9436"/>
                      <a:pt x="28130" y="9612"/>
                    </a:cubicBezTo>
                    <a:cubicBezTo>
                      <a:pt x="28109" y="9630"/>
                      <a:pt x="28089" y="9651"/>
                      <a:pt x="28066" y="9669"/>
                    </a:cubicBezTo>
                    <a:cubicBezTo>
                      <a:pt x="27645" y="9970"/>
                      <a:pt x="27610" y="10324"/>
                      <a:pt x="27925" y="10715"/>
                    </a:cubicBezTo>
                    <a:cubicBezTo>
                      <a:pt x="28069" y="10893"/>
                      <a:pt x="28048" y="11085"/>
                      <a:pt x="27933" y="11251"/>
                    </a:cubicBezTo>
                    <a:cubicBezTo>
                      <a:pt x="27659" y="11645"/>
                      <a:pt x="27686" y="12044"/>
                      <a:pt x="27852" y="12464"/>
                    </a:cubicBezTo>
                    <a:cubicBezTo>
                      <a:pt x="27907" y="12609"/>
                      <a:pt x="27948" y="12765"/>
                      <a:pt x="27964" y="12922"/>
                    </a:cubicBezTo>
                    <a:cubicBezTo>
                      <a:pt x="27985" y="13131"/>
                      <a:pt x="27891" y="13254"/>
                      <a:pt x="27682" y="13307"/>
                    </a:cubicBezTo>
                    <a:cubicBezTo>
                      <a:pt x="27567" y="13340"/>
                      <a:pt x="27447" y="13346"/>
                      <a:pt x="27330" y="13348"/>
                    </a:cubicBezTo>
                    <a:cubicBezTo>
                      <a:pt x="27019" y="13352"/>
                      <a:pt x="26831" y="13468"/>
                      <a:pt x="26739" y="13761"/>
                    </a:cubicBezTo>
                    <a:cubicBezTo>
                      <a:pt x="26690" y="13923"/>
                      <a:pt x="26671" y="14090"/>
                      <a:pt x="26649" y="14260"/>
                    </a:cubicBezTo>
                    <a:cubicBezTo>
                      <a:pt x="26638" y="14336"/>
                      <a:pt x="26651" y="14418"/>
                      <a:pt x="26647" y="14498"/>
                    </a:cubicBezTo>
                    <a:cubicBezTo>
                      <a:pt x="26636" y="14651"/>
                      <a:pt x="26575" y="14772"/>
                      <a:pt x="26415" y="14819"/>
                    </a:cubicBezTo>
                    <a:cubicBezTo>
                      <a:pt x="26393" y="14827"/>
                      <a:pt x="26372" y="14835"/>
                      <a:pt x="26352" y="14845"/>
                    </a:cubicBezTo>
                    <a:cubicBezTo>
                      <a:pt x="26063" y="14962"/>
                      <a:pt x="25941" y="15150"/>
                      <a:pt x="25949" y="15463"/>
                    </a:cubicBezTo>
                    <a:cubicBezTo>
                      <a:pt x="25953" y="15748"/>
                      <a:pt x="26037" y="16014"/>
                      <a:pt x="26194" y="16249"/>
                    </a:cubicBezTo>
                    <a:cubicBezTo>
                      <a:pt x="26309" y="16423"/>
                      <a:pt x="26291" y="16578"/>
                      <a:pt x="26174" y="16736"/>
                    </a:cubicBezTo>
                    <a:cubicBezTo>
                      <a:pt x="26109" y="16820"/>
                      <a:pt x="26041" y="16906"/>
                      <a:pt x="25959" y="16973"/>
                    </a:cubicBezTo>
                    <a:cubicBezTo>
                      <a:pt x="25716" y="17172"/>
                      <a:pt x="25615" y="17431"/>
                      <a:pt x="25585" y="17742"/>
                    </a:cubicBezTo>
                    <a:cubicBezTo>
                      <a:pt x="25511" y="18485"/>
                      <a:pt x="25335" y="19205"/>
                      <a:pt x="25063" y="19901"/>
                    </a:cubicBezTo>
                    <a:cubicBezTo>
                      <a:pt x="24670" y="20911"/>
                      <a:pt x="24040" y="21763"/>
                      <a:pt x="23308" y="22548"/>
                    </a:cubicBezTo>
                    <a:cubicBezTo>
                      <a:pt x="22657" y="23246"/>
                      <a:pt x="21939" y="23870"/>
                      <a:pt x="21237" y="24514"/>
                    </a:cubicBezTo>
                    <a:cubicBezTo>
                      <a:pt x="20470" y="25220"/>
                      <a:pt x="19727" y="25949"/>
                      <a:pt x="19144" y="26826"/>
                    </a:cubicBezTo>
                    <a:cubicBezTo>
                      <a:pt x="18878" y="27223"/>
                      <a:pt x="18674" y="27649"/>
                      <a:pt x="18481" y="28087"/>
                    </a:cubicBezTo>
                    <a:cubicBezTo>
                      <a:pt x="18236" y="28649"/>
                      <a:pt x="18035" y="29230"/>
                      <a:pt x="17910" y="29832"/>
                    </a:cubicBezTo>
                    <a:cubicBezTo>
                      <a:pt x="17794" y="30396"/>
                      <a:pt x="17694" y="30967"/>
                      <a:pt x="17616" y="31540"/>
                    </a:cubicBezTo>
                    <a:cubicBezTo>
                      <a:pt x="17460" y="32680"/>
                      <a:pt x="17338" y="33823"/>
                      <a:pt x="17186" y="34963"/>
                    </a:cubicBezTo>
                    <a:cubicBezTo>
                      <a:pt x="17098" y="35654"/>
                      <a:pt x="16992" y="36348"/>
                      <a:pt x="16744" y="37005"/>
                    </a:cubicBezTo>
                    <a:cubicBezTo>
                      <a:pt x="16611" y="37355"/>
                      <a:pt x="16489" y="37711"/>
                      <a:pt x="16284" y="38028"/>
                    </a:cubicBezTo>
                    <a:cubicBezTo>
                      <a:pt x="16270" y="38050"/>
                      <a:pt x="16253" y="38075"/>
                      <a:pt x="16239" y="38099"/>
                    </a:cubicBezTo>
                    <a:cubicBezTo>
                      <a:pt x="16206" y="38148"/>
                      <a:pt x="16175" y="38210"/>
                      <a:pt x="16118" y="38210"/>
                    </a:cubicBezTo>
                    <a:cubicBezTo>
                      <a:pt x="16103" y="38210"/>
                      <a:pt x="16087" y="38207"/>
                      <a:pt x="16069" y="38198"/>
                    </a:cubicBezTo>
                    <a:cubicBezTo>
                      <a:pt x="15987" y="38157"/>
                      <a:pt x="16008" y="38071"/>
                      <a:pt x="16030" y="37999"/>
                    </a:cubicBezTo>
                    <a:cubicBezTo>
                      <a:pt x="16161" y="37574"/>
                      <a:pt x="16296" y="37146"/>
                      <a:pt x="16429" y="36716"/>
                    </a:cubicBezTo>
                    <a:cubicBezTo>
                      <a:pt x="16435" y="36704"/>
                      <a:pt x="16437" y="36694"/>
                      <a:pt x="16444" y="36684"/>
                    </a:cubicBezTo>
                    <a:cubicBezTo>
                      <a:pt x="16916" y="35296"/>
                      <a:pt x="17182" y="33877"/>
                      <a:pt x="17156" y="32420"/>
                    </a:cubicBezTo>
                    <a:cubicBezTo>
                      <a:pt x="17145" y="31593"/>
                      <a:pt x="17123" y="30765"/>
                      <a:pt x="17125" y="29938"/>
                    </a:cubicBezTo>
                    <a:cubicBezTo>
                      <a:pt x="17127" y="29083"/>
                      <a:pt x="17225" y="28230"/>
                      <a:pt x="17417" y="27395"/>
                    </a:cubicBezTo>
                    <a:cubicBezTo>
                      <a:pt x="17516" y="26961"/>
                      <a:pt x="17624" y="26532"/>
                      <a:pt x="17745" y="26108"/>
                    </a:cubicBezTo>
                    <a:cubicBezTo>
                      <a:pt x="17923" y="25474"/>
                      <a:pt x="18226" y="24889"/>
                      <a:pt x="18537" y="24308"/>
                    </a:cubicBezTo>
                    <a:cubicBezTo>
                      <a:pt x="19128" y="23207"/>
                      <a:pt x="19825" y="22174"/>
                      <a:pt x="20460" y="21100"/>
                    </a:cubicBezTo>
                    <a:cubicBezTo>
                      <a:pt x="21031" y="20134"/>
                      <a:pt x="21591" y="19160"/>
                      <a:pt x="22144" y="18184"/>
                    </a:cubicBezTo>
                    <a:cubicBezTo>
                      <a:pt x="22495" y="17564"/>
                      <a:pt x="22718" y="16891"/>
                      <a:pt x="22890" y="16200"/>
                    </a:cubicBezTo>
                    <a:cubicBezTo>
                      <a:pt x="22925" y="16056"/>
                      <a:pt x="22896" y="15954"/>
                      <a:pt x="22821" y="15930"/>
                    </a:cubicBezTo>
                    <a:cubicBezTo>
                      <a:pt x="22809" y="15926"/>
                      <a:pt x="22797" y="15923"/>
                      <a:pt x="22785" y="15923"/>
                    </a:cubicBezTo>
                    <a:cubicBezTo>
                      <a:pt x="22716" y="15923"/>
                      <a:pt x="22652" y="15995"/>
                      <a:pt x="22608" y="16126"/>
                    </a:cubicBezTo>
                    <a:cubicBezTo>
                      <a:pt x="22528" y="16370"/>
                      <a:pt x="22450" y="16613"/>
                      <a:pt x="22373" y="16854"/>
                    </a:cubicBezTo>
                    <a:cubicBezTo>
                      <a:pt x="22168" y="17503"/>
                      <a:pt x="21859" y="18102"/>
                      <a:pt x="21515" y="18683"/>
                    </a:cubicBezTo>
                    <a:cubicBezTo>
                      <a:pt x="20662" y="20128"/>
                      <a:pt x="19793" y="21564"/>
                      <a:pt x="18927" y="23000"/>
                    </a:cubicBezTo>
                    <a:cubicBezTo>
                      <a:pt x="18502" y="23714"/>
                      <a:pt x="18084" y="24435"/>
                      <a:pt x="17747" y="25200"/>
                    </a:cubicBezTo>
                    <a:cubicBezTo>
                      <a:pt x="17532" y="25681"/>
                      <a:pt x="17358" y="26182"/>
                      <a:pt x="17256" y="26701"/>
                    </a:cubicBezTo>
                    <a:cubicBezTo>
                      <a:pt x="17143" y="27274"/>
                      <a:pt x="17023" y="27843"/>
                      <a:pt x="16933" y="28422"/>
                    </a:cubicBezTo>
                    <a:cubicBezTo>
                      <a:pt x="16800" y="29277"/>
                      <a:pt x="16810" y="30139"/>
                      <a:pt x="16838" y="31000"/>
                    </a:cubicBezTo>
                    <a:cubicBezTo>
                      <a:pt x="16867" y="31919"/>
                      <a:pt x="16898" y="32837"/>
                      <a:pt x="16800" y="33752"/>
                    </a:cubicBezTo>
                    <a:cubicBezTo>
                      <a:pt x="16757" y="34147"/>
                      <a:pt x="16685" y="34537"/>
                      <a:pt x="16626" y="34928"/>
                    </a:cubicBezTo>
                    <a:cubicBezTo>
                      <a:pt x="16624" y="34949"/>
                      <a:pt x="16622" y="34977"/>
                      <a:pt x="16609" y="34992"/>
                    </a:cubicBezTo>
                    <a:cubicBezTo>
                      <a:pt x="16576" y="35029"/>
                      <a:pt x="16533" y="35094"/>
                      <a:pt x="16501" y="35094"/>
                    </a:cubicBezTo>
                    <a:cubicBezTo>
                      <a:pt x="16500" y="35094"/>
                      <a:pt x="16498" y="35094"/>
                      <a:pt x="16497" y="35094"/>
                    </a:cubicBezTo>
                    <a:cubicBezTo>
                      <a:pt x="16415" y="35082"/>
                      <a:pt x="16456" y="35008"/>
                      <a:pt x="16462" y="34957"/>
                    </a:cubicBezTo>
                    <a:cubicBezTo>
                      <a:pt x="16599" y="33999"/>
                      <a:pt x="16685" y="33042"/>
                      <a:pt x="16572" y="32076"/>
                    </a:cubicBezTo>
                    <a:cubicBezTo>
                      <a:pt x="16501" y="31456"/>
                      <a:pt x="16399" y="30838"/>
                      <a:pt x="16309" y="30223"/>
                    </a:cubicBezTo>
                    <a:cubicBezTo>
                      <a:pt x="16176" y="29302"/>
                      <a:pt x="16022" y="28383"/>
                      <a:pt x="15975" y="27452"/>
                    </a:cubicBezTo>
                    <a:cubicBezTo>
                      <a:pt x="15934" y="26665"/>
                      <a:pt x="15987" y="25881"/>
                      <a:pt x="16124" y="25100"/>
                    </a:cubicBezTo>
                    <a:cubicBezTo>
                      <a:pt x="16261" y="24349"/>
                      <a:pt x="16462" y="23620"/>
                      <a:pt x="16712" y="22898"/>
                    </a:cubicBezTo>
                    <a:cubicBezTo>
                      <a:pt x="17053" y="21908"/>
                      <a:pt x="17532" y="20993"/>
                      <a:pt x="18185" y="20175"/>
                    </a:cubicBezTo>
                    <a:cubicBezTo>
                      <a:pt x="18314" y="20013"/>
                      <a:pt x="18512" y="19903"/>
                      <a:pt x="18686" y="19778"/>
                    </a:cubicBezTo>
                    <a:cubicBezTo>
                      <a:pt x="18800" y="19694"/>
                      <a:pt x="18933" y="19637"/>
                      <a:pt x="19046" y="19555"/>
                    </a:cubicBezTo>
                    <a:cubicBezTo>
                      <a:pt x="19222" y="19430"/>
                      <a:pt x="19304" y="19248"/>
                      <a:pt x="19255" y="19037"/>
                    </a:cubicBezTo>
                    <a:cubicBezTo>
                      <a:pt x="19212" y="18847"/>
                      <a:pt x="19271" y="18720"/>
                      <a:pt x="19412" y="18591"/>
                    </a:cubicBezTo>
                    <a:cubicBezTo>
                      <a:pt x="19715" y="18315"/>
                      <a:pt x="19744" y="18090"/>
                      <a:pt x="19559" y="17724"/>
                    </a:cubicBezTo>
                    <a:cubicBezTo>
                      <a:pt x="19525" y="17652"/>
                      <a:pt x="19488" y="17581"/>
                      <a:pt x="19463" y="17507"/>
                    </a:cubicBezTo>
                    <a:cubicBezTo>
                      <a:pt x="19357" y="17188"/>
                      <a:pt x="19447" y="16955"/>
                      <a:pt x="19725" y="16777"/>
                    </a:cubicBezTo>
                    <a:cubicBezTo>
                      <a:pt x="19828" y="16709"/>
                      <a:pt x="19936" y="16640"/>
                      <a:pt x="20026" y="16556"/>
                    </a:cubicBezTo>
                    <a:cubicBezTo>
                      <a:pt x="20267" y="16331"/>
                      <a:pt x="20425" y="15901"/>
                      <a:pt x="20214" y="15512"/>
                    </a:cubicBezTo>
                    <a:cubicBezTo>
                      <a:pt x="20159" y="15406"/>
                      <a:pt x="20124" y="15279"/>
                      <a:pt x="20100" y="15158"/>
                    </a:cubicBezTo>
                    <a:cubicBezTo>
                      <a:pt x="20061" y="14991"/>
                      <a:pt x="20100" y="14841"/>
                      <a:pt x="20206" y="14696"/>
                    </a:cubicBezTo>
                    <a:cubicBezTo>
                      <a:pt x="20468" y="14348"/>
                      <a:pt x="20449" y="13921"/>
                      <a:pt x="20175" y="13581"/>
                    </a:cubicBezTo>
                    <a:cubicBezTo>
                      <a:pt x="20130" y="13522"/>
                      <a:pt x="20079" y="13470"/>
                      <a:pt x="20030" y="13415"/>
                    </a:cubicBezTo>
                    <a:cubicBezTo>
                      <a:pt x="19938" y="13307"/>
                      <a:pt x="19885" y="13184"/>
                      <a:pt x="19877" y="13045"/>
                    </a:cubicBezTo>
                    <a:cubicBezTo>
                      <a:pt x="19868" y="12906"/>
                      <a:pt x="19920" y="12801"/>
                      <a:pt x="20048" y="12740"/>
                    </a:cubicBezTo>
                    <a:cubicBezTo>
                      <a:pt x="20069" y="12730"/>
                      <a:pt x="20087" y="12720"/>
                      <a:pt x="20108" y="12707"/>
                    </a:cubicBezTo>
                    <a:cubicBezTo>
                      <a:pt x="20329" y="12570"/>
                      <a:pt x="20449" y="12384"/>
                      <a:pt x="20427" y="12114"/>
                    </a:cubicBezTo>
                    <a:cubicBezTo>
                      <a:pt x="20417" y="11997"/>
                      <a:pt x="20419" y="11875"/>
                      <a:pt x="20441" y="11760"/>
                    </a:cubicBezTo>
                    <a:cubicBezTo>
                      <a:pt x="20472" y="11604"/>
                      <a:pt x="20599" y="11477"/>
                      <a:pt x="20752" y="11477"/>
                    </a:cubicBezTo>
                    <a:cubicBezTo>
                      <a:pt x="20821" y="11477"/>
                      <a:pt x="20897" y="11504"/>
                      <a:pt x="20971" y="11566"/>
                    </a:cubicBezTo>
                    <a:cubicBezTo>
                      <a:pt x="21045" y="11627"/>
                      <a:pt x="21127" y="11678"/>
                      <a:pt x="21209" y="11729"/>
                    </a:cubicBezTo>
                    <a:cubicBezTo>
                      <a:pt x="21296" y="11782"/>
                      <a:pt x="21392" y="11808"/>
                      <a:pt x="21486" y="11808"/>
                    </a:cubicBezTo>
                    <a:cubicBezTo>
                      <a:pt x="21674" y="11808"/>
                      <a:pt x="21854" y="11706"/>
                      <a:pt x="21951" y="11525"/>
                    </a:cubicBezTo>
                    <a:cubicBezTo>
                      <a:pt x="22017" y="11400"/>
                      <a:pt x="22068" y="11267"/>
                      <a:pt x="22137" y="11144"/>
                    </a:cubicBezTo>
                    <a:cubicBezTo>
                      <a:pt x="22251" y="10938"/>
                      <a:pt x="22416" y="10823"/>
                      <a:pt x="22638" y="10823"/>
                    </a:cubicBezTo>
                    <a:cubicBezTo>
                      <a:pt x="22671" y="10823"/>
                      <a:pt x="22707" y="10826"/>
                      <a:pt x="22743" y="10831"/>
                    </a:cubicBezTo>
                    <a:cubicBezTo>
                      <a:pt x="22825" y="10841"/>
                      <a:pt x="22913" y="10850"/>
                      <a:pt x="22997" y="10852"/>
                    </a:cubicBezTo>
                    <a:cubicBezTo>
                      <a:pt x="23001" y="10852"/>
                      <a:pt x="23005" y="10852"/>
                      <a:pt x="23009" y="10852"/>
                    </a:cubicBezTo>
                    <a:cubicBezTo>
                      <a:pt x="23291" y="10852"/>
                      <a:pt x="23495" y="10713"/>
                      <a:pt x="23576" y="10447"/>
                    </a:cubicBezTo>
                    <a:cubicBezTo>
                      <a:pt x="23617" y="10314"/>
                      <a:pt x="23621" y="10166"/>
                      <a:pt x="23639" y="10029"/>
                    </a:cubicBezTo>
                    <a:cubicBezTo>
                      <a:pt x="23653" y="9911"/>
                      <a:pt x="23649" y="9792"/>
                      <a:pt x="23672" y="9675"/>
                    </a:cubicBezTo>
                    <a:cubicBezTo>
                      <a:pt x="23723" y="9428"/>
                      <a:pt x="23856" y="9242"/>
                      <a:pt x="24097" y="9139"/>
                    </a:cubicBezTo>
                    <a:cubicBezTo>
                      <a:pt x="24271" y="9066"/>
                      <a:pt x="24441" y="8969"/>
                      <a:pt x="24511" y="8783"/>
                    </a:cubicBezTo>
                    <a:cubicBezTo>
                      <a:pt x="24619" y="8497"/>
                      <a:pt x="24728" y="8210"/>
                      <a:pt x="24713" y="7893"/>
                    </a:cubicBezTo>
                    <a:cubicBezTo>
                      <a:pt x="24705" y="7756"/>
                      <a:pt x="24721" y="7611"/>
                      <a:pt x="24752" y="7474"/>
                    </a:cubicBezTo>
                    <a:cubicBezTo>
                      <a:pt x="24797" y="7269"/>
                      <a:pt x="24928" y="7122"/>
                      <a:pt x="25114" y="7026"/>
                    </a:cubicBezTo>
                    <a:cubicBezTo>
                      <a:pt x="25257" y="6956"/>
                      <a:pt x="25401" y="6891"/>
                      <a:pt x="25546" y="6825"/>
                    </a:cubicBezTo>
                    <a:cubicBezTo>
                      <a:pt x="25840" y="6690"/>
                      <a:pt x="26041" y="6469"/>
                      <a:pt x="26154" y="6169"/>
                    </a:cubicBezTo>
                    <a:cubicBezTo>
                      <a:pt x="26217" y="5999"/>
                      <a:pt x="26317" y="5894"/>
                      <a:pt x="26514" y="5886"/>
                    </a:cubicBezTo>
                    <a:cubicBezTo>
                      <a:pt x="26522" y="5886"/>
                      <a:pt x="26530" y="5886"/>
                      <a:pt x="26538" y="5886"/>
                    </a:cubicBezTo>
                    <a:close/>
                    <a:moveTo>
                      <a:pt x="2637" y="12473"/>
                    </a:moveTo>
                    <a:cubicBezTo>
                      <a:pt x="2727" y="12473"/>
                      <a:pt x="2816" y="12515"/>
                      <a:pt x="2857" y="12599"/>
                    </a:cubicBezTo>
                    <a:cubicBezTo>
                      <a:pt x="2877" y="12642"/>
                      <a:pt x="2867" y="12713"/>
                      <a:pt x="2846" y="12761"/>
                    </a:cubicBezTo>
                    <a:cubicBezTo>
                      <a:pt x="2810" y="12842"/>
                      <a:pt x="2754" y="12916"/>
                      <a:pt x="2703" y="12990"/>
                    </a:cubicBezTo>
                    <a:cubicBezTo>
                      <a:pt x="2556" y="13213"/>
                      <a:pt x="2535" y="13427"/>
                      <a:pt x="2648" y="13593"/>
                    </a:cubicBezTo>
                    <a:cubicBezTo>
                      <a:pt x="2735" y="13721"/>
                      <a:pt x="2867" y="13787"/>
                      <a:pt x="3034" y="13787"/>
                    </a:cubicBezTo>
                    <a:cubicBezTo>
                      <a:pt x="3099" y="13787"/>
                      <a:pt x="3169" y="13777"/>
                      <a:pt x="3243" y="13757"/>
                    </a:cubicBezTo>
                    <a:cubicBezTo>
                      <a:pt x="3372" y="13724"/>
                      <a:pt x="3495" y="13675"/>
                      <a:pt x="3620" y="13648"/>
                    </a:cubicBezTo>
                    <a:cubicBezTo>
                      <a:pt x="3657" y="13640"/>
                      <a:pt x="3690" y="13636"/>
                      <a:pt x="3719" y="13636"/>
                    </a:cubicBezTo>
                    <a:cubicBezTo>
                      <a:pt x="3868" y="13636"/>
                      <a:pt x="3920" y="13738"/>
                      <a:pt x="3867" y="13921"/>
                    </a:cubicBezTo>
                    <a:cubicBezTo>
                      <a:pt x="3822" y="14072"/>
                      <a:pt x="3755" y="14221"/>
                      <a:pt x="3726" y="14375"/>
                    </a:cubicBezTo>
                    <a:cubicBezTo>
                      <a:pt x="3685" y="14622"/>
                      <a:pt x="3740" y="14851"/>
                      <a:pt x="3968" y="15001"/>
                    </a:cubicBezTo>
                    <a:cubicBezTo>
                      <a:pt x="4084" y="15075"/>
                      <a:pt x="4203" y="15114"/>
                      <a:pt x="4324" y="15114"/>
                    </a:cubicBezTo>
                    <a:cubicBezTo>
                      <a:pt x="4441" y="15114"/>
                      <a:pt x="4558" y="15078"/>
                      <a:pt x="4673" y="15003"/>
                    </a:cubicBezTo>
                    <a:cubicBezTo>
                      <a:pt x="4810" y="14917"/>
                      <a:pt x="4941" y="14817"/>
                      <a:pt x="5074" y="14723"/>
                    </a:cubicBezTo>
                    <a:cubicBezTo>
                      <a:pt x="5195" y="14641"/>
                      <a:pt x="5322" y="14592"/>
                      <a:pt x="5471" y="14585"/>
                    </a:cubicBezTo>
                    <a:cubicBezTo>
                      <a:pt x="5476" y="14585"/>
                      <a:pt x="5480" y="14585"/>
                      <a:pt x="5484" y="14585"/>
                    </a:cubicBezTo>
                    <a:cubicBezTo>
                      <a:pt x="5604" y="14585"/>
                      <a:pt x="5681" y="14641"/>
                      <a:pt x="5717" y="14753"/>
                    </a:cubicBezTo>
                    <a:cubicBezTo>
                      <a:pt x="5739" y="14831"/>
                      <a:pt x="5747" y="14917"/>
                      <a:pt x="5762" y="15001"/>
                    </a:cubicBezTo>
                    <a:cubicBezTo>
                      <a:pt x="5782" y="15124"/>
                      <a:pt x="5788" y="15250"/>
                      <a:pt x="5823" y="15369"/>
                    </a:cubicBezTo>
                    <a:cubicBezTo>
                      <a:pt x="5882" y="15565"/>
                      <a:pt x="6022" y="15684"/>
                      <a:pt x="6230" y="15707"/>
                    </a:cubicBezTo>
                    <a:cubicBezTo>
                      <a:pt x="6271" y="15709"/>
                      <a:pt x="6310" y="15715"/>
                      <a:pt x="6349" y="15727"/>
                    </a:cubicBezTo>
                    <a:cubicBezTo>
                      <a:pt x="6466" y="15766"/>
                      <a:pt x="6504" y="15819"/>
                      <a:pt x="6488" y="15944"/>
                    </a:cubicBezTo>
                    <a:cubicBezTo>
                      <a:pt x="6478" y="16026"/>
                      <a:pt x="6457" y="16110"/>
                      <a:pt x="6445" y="16196"/>
                    </a:cubicBezTo>
                    <a:cubicBezTo>
                      <a:pt x="6435" y="16261"/>
                      <a:pt x="6423" y="16331"/>
                      <a:pt x="6421" y="16396"/>
                    </a:cubicBezTo>
                    <a:cubicBezTo>
                      <a:pt x="6415" y="16663"/>
                      <a:pt x="6562" y="16842"/>
                      <a:pt x="6815" y="16842"/>
                    </a:cubicBezTo>
                    <a:cubicBezTo>
                      <a:pt x="6830" y="16842"/>
                      <a:pt x="6845" y="16841"/>
                      <a:pt x="6860" y="16840"/>
                    </a:cubicBezTo>
                    <a:cubicBezTo>
                      <a:pt x="7071" y="16824"/>
                      <a:pt x="7282" y="16760"/>
                      <a:pt x="7491" y="16719"/>
                    </a:cubicBezTo>
                    <a:cubicBezTo>
                      <a:pt x="7601" y="16699"/>
                      <a:pt x="7714" y="16666"/>
                      <a:pt x="7824" y="16662"/>
                    </a:cubicBezTo>
                    <a:cubicBezTo>
                      <a:pt x="7826" y="16662"/>
                      <a:pt x="7828" y="16662"/>
                      <a:pt x="7830" y="16662"/>
                    </a:cubicBezTo>
                    <a:cubicBezTo>
                      <a:pt x="8025" y="16662"/>
                      <a:pt x="8123" y="16762"/>
                      <a:pt x="8156" y="16957"/>
                    </a:cubicBezTo>
                    <a:cubicBezTo>
                      <a:pt x="8186" y="17129"/>
                      <a:pt x="8153" y="17286"/>
                      <a:pt x="8037" y="17417"/>
                    </a:cubicBezTo>
                    <a:cubicBezTo>
                      <a:pt x="7975" y="17485"/>
                      <a:pt x="7910" y="17548"/>
                      <a:pt x="7853" y="17618"/>
                    </a:cubicBezTo>
                    <a:cubicBezTo>
                      <a:pt x="7673" y="17824"/>
                      <a:pt x="7630" y="18062"/>
                      <a:pt x="7732" y="18315"/>
                    </a:cubicBezTo>
                    <a:cubicBezTo>
                      <a:pt x="7832" y="18561"/>
                      <a:pt x="8037" y="18683"/>
                      <a:pt x="8288" y="18698"/>
                    </a:cubicBezTo>
                    <a:cubicBezTo>
                      <a:pt x="8313" y="18699"/>
                      <a:pt x="8338" y="18700"/>
                      <a:pt x="8363" y="18700"/>
                    </a:cubicBezTo>
                    <a:cubicBezTo>
                      <a:pt x="8496" y="18700"/>
                      <a:pt x="8630" y="18678"/>
                      <a:pt x="8759" y="18651"/>
                    </a:cubicBezTo>
                    <a:cubicBezTo>
                      <a:pt x="8828" y="18636"/>
                      <a:pt x="8890" y="18628"/>
                      <a:pt x="8944" y="18628"/>
                    </a:cubicBezTo>
                    <a:cubicBezTo>
                      <a:pt x="9135" y="18628"/>
                      <a:pt x="9239" y="18727"/>
                      <a:pt x="9295" y="18974"/>
                    </a:cubicBezTo>
                    <a:cubicBezTo>
                      <a:pt x="9381" y="19371"/>
                      <a:pt x="9514" y="19530"/>
                      <a:pt x="9991" y="19530"/>
                    </a:cubicBezTo>
                    <a:cubicBezTo>
                      <a:pt x="10161" y="19530"/>
                      <a:pt x="10228" y="19573"/>
                      <a:pt x="10267" y="19741"/>
                    </a:cubicBezTo>
                    <a:cubicBezTo>
                      <a:pt x="10291" y="19844"/>
                      <a:pt x="10291" y="19956"/>
                      <a:pt x="10273" y="20058"/>
                    </a:cubicBezTo>
                    <a:cubicBezTo>
                      <a:pt x="10218" y="20386"/>
                      <a:pt x="10375" y="20596"/>
                      <a:pt x="10711" y="20625"/>
                    </a:cubicBezTo>
                    <a:cubicBezTo>
                      <a:pt x="10801" y="20631"/>
                      <a:pt x="10893" y="20637"/>
                      <a:pt x="10979" y="20656"/>
                    </a:cubicBezTo>
                    <a:cubicBezTo>
                      <a:pt x="11190" y="20699"/>
                      <a:pt x="11392" y="20781"/>
                      <a:pt x="11445" y="21004"/>
                    </a:cubicBezTo>
                    <a:cubicBezTo>
                      <a:pt x="11494" y="21202"/>
                      <a:pt x="11355" y="21355"/>
                      <a:pt x="11214" y="21484"/>
                    </a:cubicBezTo>
                    <a:cubicBezTo>
                      <a:pt x="11128" y="21562"/>
                      <a:pt x="11030" y="21632"/>
                      <a:pt x="10936" y="21703"/>
                    </a:cubicBezTo>
                    <a:cubicBezTo>
                      <a:pt x="10625" y="21941"/>
                      <a:pt x="10559" y="22196"/>
                      <a:pt x="10731" y="22552"/>
                    </a:cubicBezTo>
                    <a:cubicBezTo>
                      <a:pt x="10782" y="22661"/>
                      <a:pt x="10840" y="22767"/>
                      <a:pt x="10897" y="22869"/>
                    </a:cubicBezTo>
                    <a:cubicBezTo>
                      <a:pt x="11030" y="23105"/>
                      <a:pt x="10989" y="23330"/>
                      <a:pt x="10846" y="23543"/>
                    </a:cubicBezTo>
                    <a:cubicBezTo>
                      <a:pt x="10793" y="23622"/>
                      <a:pt x="10729" y="23696"/>
                      <a:pt x="10666" y="23768"/>
                    </a:cubicBezTo>
                    <a:cubicBezTo>
                      <a:pt x="10349" y="24117"/>
                      <a:pt x="10390" y="24506"/>
                      <a:pt x="10772" y="24789"/>
                    </a:cubicBezTo>
                    <a:cubicBezTo>
                      <a:pt x="10850" y="24846"/>
                      <a:pt x="10928" y="24903"/>
                      <a:pt x="11003" y="24964"/>
                    </a:cubicBezTo>
                    <a:cubicBezTo>
                      <a:pt x="11151" y="25085"/>
                      <a:pt x="11192" y="25241"/>
                      <a:pt x="11147" y="25423"/>
                    </a:cubicBezTo>
                    <a:cubicBezTo>
                      <a:pt x="11102" y="25593"/>
                      <a:pt x="11048" y="25760"/>
                      <a:pt x="11018" y="25934"/>
                    </a:cubicBezTo>
                    <a:cubicBezTo>
                      <a:pt x="10948" y="26327"/>
                      <a:pt x="11132" y="26624"/>
                      <a:pt x="11511" y="26744"/>
                    </a:cubicBezTo>
                    <a:cubicBezTo>
                      <a:pt x="11550" y="26757"/>
                      <a:pt x="11589" y="26767"/>
                      <a:pt x="11623" y="26783"/>
                    </a:cubicBezTo>
                    <a:cubicBezTo>
                      <a:pt x="11765" y="26847"/>
                      <a:pt x="11818" y="26947"/>
                      <a:pt x="11793" y="27096"/>
                    </a:cubicBezTo>
                    <a:cubicBezTo>
                      <a:pt x="11781" y="27174"/>
                      <a:pt x="11756" y="27250"/>
                      <a:pt x="11750" y="27330"/>
                    </a:cubicBezTo>
                    <a:cubicBezTo>
                      <a:pt x="11724" y="27628"/>
                      <a:pt x="11836" y="27859"/>
                      <a:pt x="12053" y="28068"/>
                    </a:cubicBezTo>
                    <a:cubicBezTo>
                      <a:pt x="12323" y="28328"/>
                      <a:pt x="12654" y="28445"/>
                      <a:pt x="12982" y="28588"/>
                    </a:cubicBezTo>
                    <a:cubicBezTo>
                      <a:pt x="14064" y="29058"/>
                      <a:pt x="14713" y="29856"/>
                      <a:pt x="14870" y="31035"/>
                    </a:cubicBezTo>
                    <a:cubicBezTo>
                      <a:pt x="14975" y="31831"/>
                      <a:pt x="15177" y="32604"/>
                      <a:pt x="15374" y="33375"/>
                    </a:cubicBezTo>
                    <a:cubicBezTo>
                      <a:pt x="15476" y="33774"/>
                      <a:pt x="15603" y="34171"/>
                      <a:pt x="15725" y="34564"/>
                    </a:cubicBezTo>
                    <a:cubicBezTo>
                      <a:pt x="15959" y="35325"/>
                      <a:pt x="15961" y="36094"/>
                      <a:pt x="15832" y="36870"/>
                    </a:cubicBezTo>
                    <a:cubicBezTo>
                      <a:pt x="15772" y="37203"/>
                      <a:pt x="15725" y="37539"/>
                      <a:pt x="15668" y="37874"/>
                    </a:cubicBezTo>
                    <a:cubicBezTo>
                      <a:pt x="15570" y="38414"/>
                      <a:pt x="15398" y="38932"/>
                      <a:pt x="15200" y="39439"/>
                    </a:cubicBezTo>
                    <a:cubicBezTo>
                      <a:pt x="14964" y="40035"/>
                      <a:pt x="14711" y="40624"/>
                      <a:pt x="14443" y="41207"/>
                    </a:cubicBezTo>
                    <a:cubicBezTo>
                      <a:pt x="14160" y="41815"/>
                      <a:pt x="13806" y="42379"/>
                      <a:pt x="13369" y="42895"/>
                    </a:cubicBezTo>
                    <a:cubicBezTo>
                      <a:pt x="13287" y="42989"/>
                      <a:pt x="13287" y="42989"/>
                      <a:pt x="13158" y="43018"/>
                    </a:cubicBezTo>
                    <a:cubicBezTo>
                      <a:pt x="13182" y="42948"/>
                      <a:pt x="13193" y="42885"/>
                      <a:pt x="13219" y="42827"/>
                    </a:cubicBezTo>
                    <a:cubicBezTo>
                      <a:pt x="13506" y="42263"/>
                      <a:pt x="13696" y="41663"/>
                      <a:pt x="13808" y="41041"/>
                    </a:cubicBezTo>
                    <a:cubicBezTo>
                      <a:pt x="13868" y="40720"/>
                      <a:pt x="13905" y="40401"/>
                      <a:pt x="13952" y="40082"/>
                    </a:cubicBezTo>
                    <a:cubicBezTo>
                      <a:pt x="13960" y="40025"/>
                      <a:pt x="13956" y="39969"/>
                      <a:pt x="13945" y="39912"/>
                    </a:cubicBezTo>
                    <a:cubicBezTo>
                      <a:pt x="13931" y="39836"/>
                      <a:pt x="13890" y="39775"/>
                      <a:pt x="13800" y="39775"/>
                    </a:cubicBezTo>
                    <a:cubicBezTo>
                      <a:pt x="13797" y="39775"/>
                      <a:pt x="13795" y="39775"/>
                      <a:pt x="13792" y="39775"/>
                    </a:cubicBezTo>
                    <a:cubicBezTo>
                      <a:pt x="13714" y="39775"/>
                      <a:pt x="13679" y="39833"/>
                      <a:pt x="13667" y="39902"/>
                    </a:cubicBezTo>
                    <a:cubicBezTo>
                      <a:pt x="13641" y="40076"/>
                      <a:pt x="13618" y="40250"/>
                      <a:pt x="13594" y="40423"/>
                    </a:cubicBezTo>
                    <a:cubicBezTo>
                      <a:pt x="13495" y="41135"/>
                      <a:pt x="13336" y="41827"/>
                      <a:pt x="13043" y="42488"/>
                    </a:cubicBezTo>
                    <a:cubicBezTo>
                      <a:pt x="12898" y="42815"/>
                      <a:pt x="12722" y="43126"/>
                      <a:pt x="12485" y="43396"/>
                    </a:cubicBezTo>
                    <a:cubicBezTo>
                      <a:pt x="12413" y="43478"/>
                      <a:pt x="12317" y="43556"/>
                      <a:pt x="12219" y="43595"/>
                    </a:cubicBezTo>
                    <a:cubicBezTo>
                      <a:pt x="12162" y="43617"/>
                      <a:pt x="12105" y="43629"/>
                      <a:pt x="12048" y="43629"/>
                    </a:cubicBezTo>
                    <a:cubicBezTo>
                      <a:pt x="11928" y="43629"/>
                      <a:pt x="11809" y="43576"/>
                      <a:pt x="11701" y="43451"/>
                    </a:cubicBezTo>
                    <a:cubicBezTo>
                      <a:pt x="11345" y="43042"/>
                      <a:pt x="11055" y="42590"/>
                      <a:pt x="10811" y="42107"/>
                    </a:cubicBezTo>
                    <a:cubicBezTo>
                      <a:pt x="10056" y="40620"/>
                      <a:pt x="9755" y="39049"/>
                      <a:pt x="9942" y="37391"/>
                    </a:cubicBezTo>
                    <a:cubicBezTo>
                      <a:pt x="10003" y="36855"/>
                      <a:pt x="10095" y="36323"/>
                      <a:pt x="10193" y="35796"/>
                    </a:cubicBezTo>
                    <a:cubicBezTo>
                      <a:pt x="10404" y="34640"/>
                      <a:pt x="10551" y="33478"/>
                      <a:pt x="10588" y="32301"/>
                    </a:cubicBezTo>
                    <a:cubicBezTo>
                      <a:pt x="10627" y="31051"/>
                      <a:pt x="10574" y="29805"/>
                      <a:pt x="10300" y="28580"/>
                    </a:cubicBezTo>
                    <a:cubicBezTo>
                      <a:pt x="10167" y="27986"/>
                      <a:pt x="9999" y="27403"/>
                      <a:pt x="9829" y="26820"/>
                    </a:cubicBezTo>
                    <a:cubicBezTo>
                      <a:pt x="9768" y="26609"/>
                      <a:pt x="9661" y="26411"/>
                      <a:pt x="9573" y="26210"/>
                    </a:cubicBezTo>
                    <a:cubicBezTo>
                      <a:pt x="9548" y="26154"/>
                      <a:pt x="9510" y="26112"/>
                      <a:pt x="9453" y="26112"/>
                    </a:cubicBezTo>
                    <a:cubicBezTo>
                      <a:pt x="9440" y="26112"/>
                      <a:pt x="9426" y="26114"/>
                      <a:pt x="9412" y="26118"/>
                    </a:cubicBezTo>
                    <a:cubicBezTo>
                      <a:pt x="9324" y="26143"/>
                      <a:pt x="9307" y="26221"/>
                      <a:pt x="9330" y="26296"/>
                    </a:cubicBezTo>
                    <a:cubicBezTo>
                      <a:pt x="9385" y="26476"/>
                      <a:pt x="9446" y="26652"/>
                      <a:pt x="9508" y="26828"/>
                    </a:cubicBezTo>
                    <a:cubicBezTo>
                      <a:pt x="10095" y="28567"/>
                      <a:pt x="10339" y="30353"/>
                      <a:pt x="10275" y="32187"/>
                    </a:cubicBezTo>
                    <a:cubicBezTo>
                      <a:pt x="10234" y="33392"/>
                      <a:pt x="10103" y="34584"/>
                      <a:pt x="9880" y="35767"/>
                    </a:cubicBezTo>
                    <a:cubicBezTo>
                      <a:pt x="9743" y="36508"/>
                      <a:pt x="9614" y="37250"/>
                      <a:pt x="9590" y="38007"/>
                    </a:cubicBezTo>
                    <a:cubicBezTo>
                      <a:pt x="9524" y="39953"/>
                      <a:pt x="10062" y="41714"/>
                      <a:pt x="11198" y="43296"/>
                    </a:cubicBezTo>
                    <a:cubicBezTo>
                      <a:pt x="11253" y="43374"/>
                      <a:pt x="11321" y="43443"/>
                      <a:pt x="11374" y="43523"/>
                    </a:cubicBezTo>
                    <a:cubicBezTo>
                      <a:pt x="11396" y="43556"/>
                      <a:pt x="11400" y="43601"/>
                      <a:pt x="11413" y="43642"/>
                    </a:cubicBezTo>
                    <a:cubicBezTo>
                      <a:pt x="11402" y="43652"/>
                      <a:pt x="11392" y="43660"/>
                      <a:pt x="11382" y="43670"/>
                    </a:cubicBezTo>
                    <a:cubicBezTo>
                      <a:pt x="11321" y="43636"/>
                      <a:pt x="11257" y="43609"/>
                      <a:pt x="11188" y="43570"/>
                    </a:cubicBezTo>
                    <a:cubicBezTo>
                      <a:pt x="10555" y="43132"/>
                      <a:pt x="10034" y="42586"/>
                      <a:pt x="9592" y="41958"/>
                    </a:cubicBezTo>
                    <a:cubicBezTo>
                      <a:pt x="8900" y="40980"/>
                      <a:pt x="8327" y="39941"/>
                      <a:pt x="7980" y="38785"/>
                    </a:cubicBezTo>
                    <a:cubicBezTo>
                      <a:pt x="7679" y="37788"/>
                      <a:pt x="7599" y="36772"/>
                      <a:pt x="7726" y="35738"/>
                    </a:cubicBezTo>
                    <a:cubicBezTo>
                      <a:pt x="7750" y="35552"/>
                      <a:pt x="7773" y="35368"/>
                      <a:pt x="7787" y="35182"/>
                    </a:cubicBezTo>
                    <a:cubicBezTo>
                      <a:pt x="7800" y="35053"/>
                      <a:pt x="7808" y="34920"/>
                      <a:pt x="7693" y="34816"/>
                    </a:cubicBezTo>
                    <a:cubicBezTo>
                      <a:pt x="7581" y="34844"/>
                      <a:pt x="7560" y="34938"/>
                      <a:pt x="7546" y="35022"/>
                    </a:cubicBezTo>
                    <a:cubicBezTo>
                      <a:pt x="7497" y="35292"/>
                      <a:pt x="7454" y="35560"/>
                      <a:pt x="7419" y="35828"/>
                    </a:cubicBezTo>
                    <a:cubicBezTo>
                      <a:pt x="7227" y="37447"/>
                      <a:pt x="7579" y="38961"/>
                      <a:pt x="8311" y="40401"/>
                    </a:cubicBezTo>
                    <a:cubicBezTo>
                      <a:pt x="8689" y="41148"/>
                      <a:pt x="9119" y="41864"/>
                      <a:pt x="9655" y="42506"/>
                    </a:cubicBezTo>
                    <a:cubicBezTo>
                      <a:pt x="9893" y="42787"/>
                      <a:pt x="10163" y="43040"/>
                      <a:pt x="10414" y="43306"/>
                    </a:cubicBezTo>
                    <a:cubicBezTo>
                      <a:pt x="10443" y="43337"/>
                      <a:pt x="10471" y="43370"/>
                      <a:pt x="10504" y="43406"/>
                    </a:cubicBezTo>
                    <a:cubicBezTo>
                      <a:pt x="10473" y="43431"/>
                      <a:pt x="10444" y="43440"/>
                      <a:pt x="10418" y="43440"/>
                    </a:cubicBezTo>
                    <a:cubicBezTo>
                      <a:pt x="10367" y="43440"/>
                      <a:pt x="10325" y="43404"/>
                      <a:pt x="10281" y="43380"/>
                    </a:cubicBezTo>
                    <a:cubicBezTo>
                      <a:pt x="9684" y="43038"/>
                      <a:pt x="9172" y="42598"/>
                      <a:pt x="8730" y="42070"/>
                    </a:cubicBezTo>
                    <a:cubicBezTo>
                      <a:pt x="8229" y="41473"/>
                      <a:pt x="7847" y="40808"/>
                      <a:pt x="7550" y="40090"/>
                    </a:cubicBezTo>
                    <a:cubicBezTo>
                      <a:pt x="7489" y="39941"/>
                      <a:pt x="7425" y="39797"/>
                      <a:pt x="7360" y="39652"/>
                    </a:cubicBezTo>
                    <a:cubicBezTo>
                      <a:pt x="7313" y="39550"/>
                      <a:pt x="7249" y="39468"/>
                      <a:pt x="7135" y="39429"/>
                    </a:cubicBezTo>
                    <a:cubicBezTo>
                      <a:pt x="7032" y="39540"/>
                      <a:pt x="7061" y="39656"/>
                      <a:pt x="7108" y="39765"/>
                    </a:cubicBezTo>
                    <a:cubicBezTo>
                      <a:pt x="7270" y="40158"/>
                      <a:pt x="7415" y="40563"/>
                      <a:pt x="7609" y="40939"/>
                    </a:cubicBezTo>
                    <a:cubicBezTo>
                      <a:pt x="8205" y="42099"/>
                      <a:pt x="9039" y="43046"/>
                      <a:pt x="10195" y="43685"/>
                    </a:cubicBezTo>
                    <a:cubicBezTo>
                      <a:pt x="10281" y="43736"/>
                      <a:pt x="10377" y="43777"/>
                      <a:pt x="10463" y="43830"/>
                    </a:cubicBezTo>
                    <a:cubicBezTo>
                      <a:pt x="10527" y="43871"/>
                      <a:pt x="10582" y="43926"/>
                      <a:pt x="10643" y="43973"/>
                    </a:cubicBezTo>
                    <a:cubicBezTo>
                      <a:pt x="10581" y="44039"/>
                      <a:pt x="10520" y="44061"/>
                      <a:pt x="10459" y="44061"/>
                    </a:cubicBezTo>
                    <a:cubicBezTo>
                      <a:pt x="10420" y="44061"/>
                      <a:pt x="10380" y="44052"/>
                      <a:pt x="10341" y="44041"/>
                    </a:cubicBezTo>
                    <a:cubicBezTo>
                      <a:pt x="9805" y="43902"/>
                      <a:pt x="9340" y="43615"/>
                      <a:pt x="8894" y="43302"/>
                    </a:cubicBezTo>
                    <a:cubicBezTo>
                      <a:pt x="7660" y="42435"/>
                      <a:pt x="6873" y="41250"/>
                      <a:pt x="6433" y="39824"/>
                    </a:cubicBezTo>
                    <a:cubicBezTo>
                      <a:pt x="6132" y="38838"/>
                      <a:pt x="5917" y="37833"/>
                      <a:pt x="5903" y="36800"/>
                    </a:cubicBezTo>
                    <a:cubicBezTo>
                      <a:pt x="5897" y="36235"/>
                      <a:pt x="5944" y="35667"/>
                      <a:pt x="6001" y="35104"/>
                    </a:cubicBezTo>
                    <a:cubicBezTo>
                      <a:pt x="6091" y="34188"/>
                      <a:pt x="6337" y="33302"/>
                      <a:pt x="6609" y="32422"/>
                    </a:cubicBezTo>
                    <a:cubicBezTo>
                      <a:pt x="6930" y="31395"/>
                      <a:pt x="7251" y="30364"/>
                      <a:pt x="7468" y="29308"/>
                    </a:cubicBezTo>
                    <a:cubicBezTo>
                      <a:pt x="7679" y="28285"/>
                      <a:pt x="7771" y="27254"/>
                      <a:pt x="7617" y="26212"/>
                    </a:cubicBezTo>
                    <a:cubicBezTo>
                      <a:pt x="7589" y="26004"/>
                      <a:pt x="7550" y="25799"/>
                      <a:pt x="7503" y="25595"/>
                    </a:cubicBezTo>
                    <a:cubicBezTo>
                      <a:pt x="7341" y="24915"/>
                      <a:pt x="7165" y="24240"/>
                      <a:pt x="7016" y="23561"/>
                    </a:cubicBezTo>
                    <a:cubicBezTo>
                      <a:pt x="6905" y="23052"/>
                      <a:pt x="6830" y="22536"/>
                      <a:pt x="6738" y="22020"/>
                    </a:cubicBezTo>
                    <a:cubicBezTo>
                      <a:pt x="6627" y="21413"/>
                      <a:pt x="6511" y="20803"/>
                      <a:pt x="6277" y="20228"/>
                    </a:cubicBezTo>
                    <a:cubicBezTo>
                      <a:pt x="5962" y="19447"/>
                      <a:pt x="5502" y="18782"/>
                      <a:pt x="4755" y="18346"/>
                    </a:cubicBezTo>
                    <a:cubicBezTo>
                      <a:pt x="4579" y="18244"/>
                      <a:pt x="4414" y="18127"/>
                      <a:pt x="4242" y="18016"/>
                    </a:cubicBezTo>
                    <a:cubicBezTo>
                      <a:pt x="4209" y="17996"/>
                      <a:pt x="4170" y="17974"/>
                      <a:pt x="4133" y="17969"/>
                    </a:cubicBezTo>
                    <a:cubicBezTo>
                      <a:pt x="4098" y="17969"/>
                      <a:pt x="4049" y="17988"/>
                      <a:pt x="4031" y="18014"/>
                    </a:cubicBezTo>
                    <a:cubicBezTo>
                      <a:pt x="4015" y="18037"/>
                      <a:pt x="4017" y="18096"/>
                      <a:pt x="4037" y="18119"/>
                    </a:cubicBezTo>
                    <a:cubicBezTo>
                      <a:pt x="4082" y="18174"/>
                      <a:pt x="4139" y="18223"/>
                      <a:pt x="4195" y="18270"/>
                    </a:cubicBezTo>
                    <a:cubicBezTo>
                      <a:pt x="4436" y="18456"/>
                      <a:pt x="4682" y="18641"/>
                      <a:pt x="4921" y="18829"/>
                    </a:cubicBezTo>
                    <a:cubicBezTo>
                      <a:pt x="5369" y="19183"/>
                      <a:pt x="5674" y="19645"/>
                      <a:pt x="5903" y="20157"/>
                    </a:cubicBezTo>
                    <a:cubicBezTo>
                      <a:pt x="6200" y="20813"/>
                      <a:pt x="6331" y="21517"/>
                      <a:pt x="6453" y="22221"/>
                    </a:cubicBezTo>
                    <a:cubicBezTo>
                      <a:pt x="6476" y="22362"/>
                      <a:pt x="6500" y="22499"/>
                      <a:pt x="6521" y="22640"/>
                    </a:cubicBezTo>
                    <a:cubicBezTo>
                      <a:pt x="6527" y="22683"/>
                      <a:pt x="6535" y="22728"/>
                      <a:pt x="6527" y="22773"/>
                    </a:cubicBezTo>
                    <a:cubicBezTo>
                      <a:pt x="6514" y="22851"/>
                      <a:pt x="6474" y="22896"/>
                      <a:pt x="6424" y="22896"/>
                    </a:cubicBezTo>
                    <a:cubicBezTo>
                      <a:pt x="6394" y="22896"/>
                      <a:pt x="6361" y="22879"/>
                      <a:pt x="6328" y="22845"/>
                    </a:cubicBezTo>
                    <a:cubicBezTo>
                      <a:pt x="6052" y="22548"/>
                      <a:pt x="5698" y="22389"/>
                      <a:pt x="5318" y="22274"/>
                    </a:cubicBezTo>
                    <a:cubicBezTo>
                      <a:pt x="5201" y="22239"/>
                      <a:pt x="5080" y="22190"/>
                      <a:pt x="4980" y="22121"/>
                    </a:cubicBezTo>
                    <a:cubicBezTo>
                      <a:pt x="4845" y="22029"/>
                      <a:pt x="4812" y="21910"/>
                      <a:pt x="4884" y="21763"/>
                    </a:cubicBezTo>
                    <a:cubicBezTo>
                      <a:pt x="4941" y="21642"/>
                      <a:pt x="5027" y="21531"/>
                      <a:pt x="5113" y="21429"/>
                    </a:cubicBezTo>
                    <a:cubicBezTo>
                      <a:pt x="5267" y="21251"/>
                      <a:pt x="5365" y="21055"/>
                      <a:pt x="5371" y="20815"/>
                    </a:cubicBezTo>
                    <a:cubicBezTo>
                      <a:pt x="5381" y="20448"/>
                      <a:pt x="5149" y="20183"/>
                      <a:pt x="4800" y="20183"/>
                    </a:cubicBezTo>
                    <a:cubicBezTo>
                      <a:pt x="4775" y="20183"/>
                      <a:pt x="4750" y="20185"/>
                      <a:pt x="4724" y="20187"/>
                    </a:cubicBezTo>
                    <a:cubicBezTo>
                      <a:pt x="4674" y="20192"/>
                      <a:pt x="4630" y="20195"/>
                      <a:pt x="4590" y="20195"/>
                    </a:cubicBezTo>
                    <a:cubicBezTo>
                      <a:pt x="4358" y="20195"/>
                      <a:pt x="4299" y="20104"/>
                      <a:pt x="4260" y="19833"/>
                    </a:cubicBezTo>
                    <a:cubicBezTo>
                      <a:pt x="4244" y="19729"/>
                      <a:pt x="4211" y="19623"/>
                      <a:pt x="4162" y="19526"/>
                    </a:cubicBezTo>
                    <a:cubicBezTo>
                      <a:pt x="4080" y="19361"/>
                      <a:pt x="3934" y="19266"/>
                      <a:pt x="3764" y="19266"/>
                    </a:cubicBezTo>
                    <a:cubicBezTo>
                      <a:pt x="3718" y="19266"/>
                      <a:pt x="3671" y="19273"/>
                      <a:pt x="3622" y="19287"/>
                    </a:cubicBezTo>
                    <a:cubicBezTo>
                      <a:pt x="3519" y="19316"/>
                      <a:pt x="3423" y="19367"/>
                      <a:pt x="3333" y="19424"/>
                    </a:cubicBezTo>
                    <a:cubicBezTo>
                      <a:pt x="3241" y="19485"/>
                      <a:pt x="3148" y="19515"/>
                      <a:pt x="3053" y="19515"/>
                    </a:cubicBezTo>
                    <a:cubicBezTo>
                      <a:pt x="2976" y="19515"/>
                      <a:pt x="2899" y="19495"/>
                      <a:pt x="2820" y="19455"/>
                    </a:cubicBezTo>
                    <a:cubicBezTo>
                      <a:pt x="2736" y="19412"/>
                      <a:pt x="2650" y="19367"/>
                      <a:pt x="2564" y="19322"/>
                    </a:cubicBezTo>
                    <a:cubicBezTo>
                      <a:pt x="2485" y="19284"/>
                      <a:pt x="2407" y="19265"/>
                      <a:pt x="2329" y="19265"/>
                    </a:cubicBezTo>
                    <a:cubicBezTo>
                      <a:pt x="2249" y="19265"/>
                      <a:pt x="2170" y="19285"/>
                      <a:pt x="2091" y="19328"/>
                    </a:cubicBezTo>
                    <a:cubicBezTo>
                      <a:pt x="1991" y="19381"/>
                      <a:pt x="1899" y="19451"/>
                      <a:pt x="1799" y="19502"/>
                    </a:cubicBezTo>
                    <a:cubicBezTo>
                      <a:pt x="1678" y="19563"/>
                      <a:pt x="1553" y="19618"/>
                      <a:pt x="1426" y="19659"/>
                    </a:cubicBezTo>
                    <a:cubicBezTo>
                      <a:pt x="1396" y="19670"/>
                      <a:pt x="1365" y="19676"/>
                      <a:pt x="1335" y="19676"/>
                    </a:cubicBezTo>
                    <a:cubicBezTo>
                      <a:pt x="1266" y="19676"/>
                      <a:pt x="1201" y="19646"/>
                      <a:pt x="1152" y="19578"/>
                    </a:cubicBezTo>
                    <a:cubicBezTo>
                      <a:pt x="1085" y="19485"/>
                      <a:pt x="1122" y="19387"/>
                      <a:pt x="1175" y="19307"/>
                    </a:cubicBezTo>
                    <a:cubicBezTo>
                      <a:pt x="1242" y="19205"/>
                      <a:pt x="1330" y="19113"/>
                      <a:pt x="1412" y="19021"/>
                    </a:cubicBezTo>
                    <a:cubicBezTo>
                      <a:pt x="1514" y="18906"/>
                      <a:pt x="1627" y="18800"/>
                      <a:pt x="1725" y="18683"/>
                    </a:cubicBezTo>
                    <a:cubicBezTo>
                      <a:pt x="1815" y="18573"/>
                      <a:pt x="1848" y="18446"/>
                      <a:pt x="1844" y="18303"/>
                    </a:cubicBezTo>
                    <a:cubicBezTo>
                      <a:pt x="1844" y="18113"/>
                      <a:pt x="1768" y="17971"/>
                      <a:pt x="1615" y="17873"/>
                    </a:cubicBezTo>
                    <a:cubicBezTo>
                      <a:pt x="1516" y="17808"/>
                      <a:pt x="1414" y="17761"/>
                      <a:pt x="1318" y="17703"/>
                    </a:cubicBezTo>
                    <a:cubicBezTo>
                      <a:pt x="1152" y="17607"/>
                      <a:pt x="1128" y="17466"/>
                      <a:pt x="1265" y="17331"/>
                    </a:cubicBezTo>
                    <a:cubicBezTo>
                      <a:pt x="1359" y="17239"/>
                      <a:pt x="1465" y="17163"/>
                      <a:pt x="1566" y="17079"/>
                    </a:cubicBezTo>
                    <a:cubicBezTo>
                      <a:pt x="1694" y="16975"/>
                      <a:pt x="1809" y="16856"/>
                      <a:pt x="1852" y="16689"/>
                    </a:cubicBezTo>
                    <a:cubicBezTo>
                      <a:pt x="1911" y="16464"/>
                      <a:pt x="1819" y="16280"/>
                      <a:pt x="1602" y="16198"/>
                    </a:cubicBezTo>
                    <a:cubicBezTo>
                      <a:pt x="1531" y="16169"/>
                      <a:pt x="1451" y="16155"/>
                      <a:pt x="1377" y="16124"/>
                    </a:cubicBezTo>
                    <a:cubicBezTo>
                      <a:pt x="1173" y="16044"/>
                      <a:pt x="1122" y="15913"/>
                      <a:pt x="1203" y="15709"/>
                    </a:cubicBezTo>
                    <a:cubicBezTo>
                      <a:pt x="1300" y="15471"/>
                      <a:pt x="1251" y="15279"/>
                      <a:pt x="1042" y="15126"/>
                    </a:cubicBezTo>
                    <a:cubicBezTo>
                      <a:pt x="942" y="15052"/>
                      <a:pt x="825" y="15003"/>
                      <a:pt x="727" y="14927"/>
                    </a:cubicBezTo>
                    <a:cubicBezTo>
                      <a:pt x="622" y="14841"/>
                      <a:pt x="518" y="14753"/>
                      <a:pt x="438" y="14645"/>
                    </a:cubicBezTo>
                    <a:cubicBezTo>
                      <a:pt x="344" y="14518"/>
                      <a:pt x="391" y="14405"/>
                      <a:pt x="549" y="14365"/>
                    </a:cubicBezTo>
                    <a:cubicBezTo>
                      <a:pt x="641" y="14340"/>
                      <a:pt x="739" y="14346"/>
                      <a:pt x="835" y="14338"/>
                    </a:cubicBezTo>
                    <a:cubicBezTo>
                      <a:pt x="948" y="14328"/>
                      <a:pt x="1064" y="14336"/>
                      <a:pt x="1173" y="14309"/>
                    </a:cubicBezTo>
                    <a:cubicBezTo>
                      <a:pt x="1392" y="14258"/>
                      <a:pt x="1504" y="14088"/>
                      <a:pt x="1476" y="13865"/>
                    </a:cubicBezTo>
                    <a:cubicBezTo>
                      <a:pt x="1465" y="13792"/>
                      <a:pt x="1445" y="13720"/>
                      <a:pt x="1431" y="13648"/>
                    </a:cubicBezTo>
                    <a:cubicBezTo>
                      <a:pt x="1420" y="13591"/>
                      <a:pt x="1404" y="13536"/>
                      <a:pt x="1402" y="13479"/>
                    </a:cubicBezTo>
                    <a:cubicBezTo>
                      <a:pt x="1394" y="13290"/>
                      <a:pt x="1451" y="13201"/>
                      <a:pt x="1585" y="13201"/>
                    </a:cubicBezTo>
                    <a:cubicBezTo>
                      <a:pt x="1624" y="13201"/>
                      <a:pt x="1669" y="13208"/>
                      <a:pt x="1721" y="13223"/>
                    </a:cubicBezTo>
                    <a:cubicBezTo>
                      <a:pt x="1766" y="13235"/>
                      <a:pt x="1809" y="13249"/>
                      <a:pt x="1852" y="13260"/>
                    </a:cubicBezTo>
                    <a:cubicBezTo>
                      <a:pt x="1888" y="13267"/>
                      <a:pt x="1923" y="13271"/>
                      <a:pt x="1955" y="13271"/>
                    </a:cubicBezTo>
                    <a:cubicBezTo>
                      <a:pt x="2111" y="13271"/>
                      <a:pt x="2220" y="13186"/>
                      <a:pt x="2278" y="13018"/>
                    </a:cubicBezTo>
                    <a:cubicBezTo>
                      <a:pt x="2308" y="12934"/>
                      <a:pt x="2325" y="12844"/>
                      <a:pt x="2353" y="12758"/>
                    </a:cubicBezTo>
                    <a:cubicBezTo>
                      <a:pt x="2372" y="12697"/>
                      <a:pt x="2390" y="12638"/>
                      <a:pt x="2423" y="12585"/>
                    </a:cubicBezTo>
                    <a:cubicBezTo>
                      <a:pt x="2468" y="12510"/>
                      <a:pt x="2553" y="12473"/>
                      <a:pt x="2637" y="12473"/>
                    </a:cubicBezTo>
                    <a:close/>
                    <a:moveTo>
                      <a:pt x="29740" y="9582"/>
                    </a:moveTo>
                    <a:cubicBezTo>
                      <a:pt x="29817" y="9582"/>
                      <a:pt x="29889" y="9626"/>
                      <a:pt x="29959" y="9716"/>
                    </a:cubicBezTo>
                    <a:cubicBezTo>
                      <a:pt x="30020" y="9796"/>
                      <a:pt x="30069" y="9888"/>
                      <a:pt x="30116" y="9978"/>
                    </a:cubicBezTo>
                    <a:cubicBezTo>
                      <a:pt x="30243" y="10206"/>
                      <a:pt x="30421" y="10326"/>
                      <a:pt x="30615" y="10326"/>
                    </a:cubicBezTo>
                    <a:cubicBezTo>
                      <a:pt x="30751" y="10326"/>
                      <a:pt x="30895" y="10266"/>
                      <a:pt x="31033" y="10144"/>
                    </a:cubicBezTo>
                    <a:cubicBezTo>
                      <a:pt x="31107" y="10077"/>
                      <a:pt x="31182" y="10037"/>
                      <a:pt x="31255" y="10037"/>
                    </a:cubicBezTo>
                    <a:cubicBezTo>
                      <a:pt x="31337" y="10037"/>
                      <a:pt x="31417" y="10088"/>
                      <a:pt x="31491" y="10211"/>
                    </a:cubicBezTo>
                    <a:cubicBezTo>
                      <a:pt x="31512" y="10244"/>
                      <a:pt x="31532" y="10277"/>
                      <a:pt x="31549" y="10314"/>
                    </a:cubicBezTo>
                    <a:cubicBezTo>
                      <a:pt x="31630" y="10481"/>
                      <a:pt x="31753" y="10604"/>
                      <a:pt x="31927" y="10686"/>
                    </a:cubicBezTo>
                    <a:cubicBezTo>
                      <a:pt x="32181" y="10807"/>
                      <a:pt x="32240" y="10970"/>
                      <a:pt x="32138" y="11228"/>
                    </a:cubicBezTo>
                    <a:cubicBezTo>
                      <a:pt x="32107" y="11300"/>
                      <a:pt x="32068" y="11371"/>
                      <a:pt x="32036" y="11443"/>
                    </a:cubicBezTo>
                    <a:cubicBezTo>
                      <a:pt x="31882" y="11787"/>
                      <a:pt x="31946" y="12100"/>
                      <a:pt x="32222" y="12353"/>
                    </a:cubicBezTo>
                    <a:cubicBezTo>
                      <a:pt x="32254" y="12384"/>
                      <a:pt x="32291" y="12413"/>
                      <a:pt x="32324" y="12443"/>
                    </a:cubicBezTo>
                    <a:cubicBezTo>
                      <a:pt x="32496" y="12591"/>
                      <a:pt x="32518" y="12703"/>
                      <a:pt x="32418" y="12906"/>
                    </a:cubicBezTo>
                    <a:cubicBezTo>
                      <a:pt x="32373" y="12996"/>
                      <a:pt x="32302" y="13076"/>
                      <a:pt x="32265" y="13170"/>
                    </a:cubicBezTo>
                    <a:cubicBezTo>
                      <a:pt x="32220" y="13294"/>
                      <a:pt x="32177" y="13427"/>
                      <a:pt x="32166" y="13558"/>
                    </a:cubicBezTo>
                    <a:cubicBezTo>
                      <a:pt x="32152" y="13706"/>
                      <a:pt x="32222" y="13835"/>
                      <a:pt x="32361" y="13910"/>
                    </a:cubicBezTo>
                    <a:cubicBezTo>
                      <a:pt x="32402" y="13931"/>
                      <a:pt x="32439" y="13957"/>
                      <a:pt x="32477" y="13980"/>
                    </a:cubicBezTo>
                    <a:cubicBezTo>
                      <a:pt x="32715" y="14115"/>
                      <a:pt x="32776" y="14317"/>
                      <a:pt x="32651" y="14565"/>
                    </a:cubicBezTo>
                    <a:cubicBezTo>
                      <a:pt x="32590" y="14688"/>
                      <a:pt x="32508" y="14800"/>
                      <a:pt x="32445" y="14919"/>
                    </a:cubicBezTo>
                    <a:cubicBezTo>
                      <a:pt x="32244" y="15285"/>
                      <a:pt x="32306" y="15606"/>
                      <a:pt x="32623" y="15874"/>
                    </a:cubicBezTo>
                    <a:cubicBezTo>
                      <a:pt x="32698" y="15936"/>
                      <a:pt x="32776" y="15991"/>
                      <a:pt x="32848" y="16056"/>
                    </a:cubicBezTo>
                    <a:cubicBezTo>
                      <a:pt x="32997" y="16192"/>
                      <a:pt x="32995" y="16349"/>
                      <a:pt x="32842" y="16478"/>
                    </a:cubicBezTo>
                    <a:cubicBezTo>
                      <a:pt x="32770" y="16539"/>
                      <a:pt x="32682" y="16588"/>
                      <a:pt x="32606" y="16646"/>
                    </a:cubicBezTo>
                    <a:cubicBezTo>
                      <a:pt x="32314" y="16854"/>
                      <a:pt x="32244" y="17122"/>
                      <a:pt x="32398" y="17450"/>
                    </a:cubicBezTo>
                    <a:cubicBezTo>
                      <a:pt x="32418" y="17497"/>
                      <a:pt x="32445" y="17540"/>
                      <a:pt x="32467" y="17587"/>
                    </a:cubicBezTo>
                    <a:cubicBezTo>
                      <a:pt x="32541" y="17742"/>
                      <a:pt x="32520" y="17863"/>
                      <a:pt x="32373" y="17951"/>
                    </a:cubicBezTo>
                    <a:cubicBezTo>
                      <a:pt x="32281" y="18008"/>
                      <a:pt x="32166" y="18039"/>
                      <a:pt x="32058" y="18064"/>
                    </a:cubicBezTo>
                    <a:cubicBezTo>
                      <a:pt x="31943" y="18092"/>
                      <a:pt x="31821" y="18090"/>
                      <a:pt x="31706" y="18115"/>
                    </a:cubicBezTo>
                    <a:cubicBezTo>
                      <a:pt x="31332" y="18194"/>
                      <a:pt x="31148" y="18497"/>
                      <a:pt x="31238" y="18868"/>
                    </a:cubicBezTo>
                    <a:cubicBezTo>
                      <a:pt x="31246" y="18890"/>
                      <a:pt x="31250" y="18911"/>
                      <a:pt x="31258" y="18933"/>
                    </a:cubicBezTo>
                    <a:cubicBezTo>
                      <a:pt x="31320" y="19141"/>
                      <a:pt x="31305" y="19183"/>
                      <a:pt x="31099" y="19183"/>
                    </a:cubicBezTo>
                    <a:cubicBezTo>
                      <a:pt x="31088" y="19183"/>
                      <a:pt x="31077" y="19183"/>
                      <a:pt x="31066" y="19183"/>
                    </a:cubicBezTo>
                    <a:cubicBezTo>
                      <a:pt x="30902" y="19179"/>
                      <a:pt x="30738" y="19148"/>
                      <a:pt x="30575" y="19144"/>
                    </a:cubicBezTo>
                    <a:cubicBezTo>
                      <a:pt x="30564" y="19143"/>
                      <a:pt x="30553" y="19143"/>
                      <a:pt x="30542" y="19143"/>
                    </a:cubicBezTo>
                    <a:cubicBezTo>
                      <a:pt x="30166" y="19143"/>
                      <a:pt x="29888" y="19347"/>
                      <a:pt x="29754" y="19706"/>
                    </a:cubicBezTo>
                    <a:cubicBezTo>
                      <a:pt x="29660" y="19960"/>
                      <a:pt x="29705" y="20181"/>
                      <a:pt x="29881" y="20384"/>
                    </a:cubicBezTo>
                    <a:cubicBezTo>
                      <a:pt x="30059" y="20588"/>
                      <a:pt x="30049" y="20666"/>
                      <a:pt x="29836" y="20832"/>
                    </a:cubicBezTo>
                    <a:cubicBezTo>
                      <a:pt x="29773" y="20883"/>
                      <a:pt x="29707" y="20926"/>
                      <a:pt x="29652" y="20983"/>
                    </a:cubicBezTo>
                    <a:cubicBezTo>
                      <a:pt x="29458" y="21182"/>
                      <a:pt x="29431" y="21448"/>
                      <a:pt x="29580" y="21683"/>
                    </a:cubicBezTo>
                    <a:cubicBezTo>
                      <a:pt x="29601" y="21716"/>
                      <a:pt x="29625" y="21746"/>
                      <a:pt x="29650" y="21781"/>
                    </a:cubicBezTo>
                    <a:cubicBezTo>
                      <a:pt x="29758" y="21934"/>
                      <a:pt x="29752" y="21971"/>
                      <a:pt x="29580" y="22067"/>
                    </a:cubicBezTo>
                    <a:lnTo>
                      <a:pt x="29503" y="22104"/>
                    </a:lnTo>
                    <a:cubicBezTo>
                      <a:pt x="29128" y="22284"/>
                      <a:pt x="29071" y="22548"/>
                      <a:pt x="29220" y="22923"/>
                    </a:cubicBezTo>
                    <a:cubicBezTo>
                      <a:pt x="29253" y="23004"/>
                      <a:pt x="29304" y="23082"/>
                      <a:pt x="29345" y="23164"/>
                    </a:cubicBezTo>
                    <a:cubicBezTo>
                      <a:pt x="29468" y="23408"/>
                      <a:pt x="29366" y="23635"/>
                      <a:pt x="29098" y="23696"/>
                    </a:cubicBezTo>
                    <a:cubicBezTo>
                      <a:pt x="28981" y="23721"/>
                      <a:pt x="28862" y="23731"/>
                      <a:pt x="28744" y="23745"/>
                    </a:cubicBezTo>
                    <a:cubicBezTo>
                      <a:pt x="28283" y="23788"/>
                      <a:pt x="28105" y="24191"/>
                      <a:pt x="28181" y="24533"/>
                    </a:cubicBezTo>
                    <a:cubicBezTo>
                      <a:pt x="28204" y="24631"/>
                      <a:pt x="28234" y="24729"/>
                      <a:pt x="28255" y="24829"/>
                    </a:cubicBezTo>
                    <a:cubicBezTo>
                      <a:pt x="28300" y="25061"/>
                      <a:pt x="28180" y="25217"/>
                      <a:pt x="27958" y="25217"/>
                    </a:cubicBezTo>
                    <a:cubicBezTo>
                      <a:pt x="27941" y="25217"/>
                      <a:pt x="27923" y="25216"/>
                      <a:pt x="27905" y="25214"/>
                    </a:cubicBezTo>
                    <a:cubicBezTo>
                      <a:pt x="27778" y="25202"/>
                      <a:pt x="27647" y="25173"/>
                      <a:pt x="27518" y="25169"/>
                    </a:cubicBezTo>
                    <a:cubicBezTo>
                      <a:pt x="27509" y="25169"/>
                      <a:pt x="27500" y="25169"/>
                      <a:pt x="27490" y="25169"/>
                    </a:cubicBezTo>
                    <a:cubicBezTo>
                      <a:pt x="27411" y="25169"/>
                      <a:pt x="27324" y="25178"/>
                      <a:pt x="27258" y="25214"/>
                    </a:cubicBezTo>
                    <a:cubicBezTo>
                      <a:pt x="26863" y="25423"/>
                      <a:pt x="26614" y="25730"/>
                      <a:pt x="26622" y="26200"/>
                    </a:cubicBezTo>
                    <a:cubicBezTo>
                      <a:pt x="26624" y="26264"/>
                      <a:pt x="26622" y="26325"/>
                      <a:pt x="26616" y="26386"/>
                    </a:cubicBezTo>
                    <a:cubicBezTo>
                      <a:pt x="26608" y="26507"/>
                      <a:pt x="26546" y="26601"/>
                      <a:pt x="26460" y="26681"/>
                    </a:cubicBezTo>
                    <a:cubicBezTo>
                      <a:pt x="26412" y="26724"/>
                      <a:pt x="26361" y="26746"/>
                      <a:pt x="26308" y="26746"/>
                    </a:cubicBezTo>
                    <a:cubicBezTo>
                      <a:pt x="26271" y="26746"/>
                      <a:pt x="26233" y="26736"/>
                      <a:pt x="26194" y="26714"/>
                    </a:cubicBezTo>
                    <a:cubicBezTo>
                      <a:pt x="26094" y="26656"/>
                      <a:pt x="26000" y="26595"/>
                      <a:pt x="25902" y="26538"/>
                    </a:cubicBezTo>
                    <a:cubicBezTo>
                      <a:pt x="25791" y="26470"/>
                      <a:pt x="25689" y="26435"/>
                      <a:pt x="25593" y="26435"/>
                    </a:cubicBezTo>
                    <a:cubicBezTo>
                      <a:pt x="25467" y="26435"/>
                      <a:pt x="25349" y="26495"/>
                      <a:pt x="25231" y="26620"/>
                    </a:cubicBezTo>
                    <a:cubicBezTo>
                      <a:pt x="25155" y="26693"/>
                      <a:pt x="25098" y="26787"/>
                      <a:pt x="25036" y="26875"/>
                    </a:cubicBezTo>
                    <a:cubicBezTo>
                      <a:pt x="24981" y="26949"/>
                      <a:pt x="24940" y="27031"/>
                      <a:pt x="24885" y="27102"/>
                    </a:cubicBezTo>
                    <a:cubicBezTo>
                      <a:pt x="24824" y="27178"/>
                      <a:pt x="24772" y="27213"/>
                      <a:pt x="24709" y="27213"/>
                    </a:cubicBezTo>
                    <a:cubicBezTo>
                      <a:pt x="24666" y="27213"/>
                      <a:pt x="24618" y="27196"/>
                      <a:pt x="24560" y="27164"/>
                    </a:cubicBezTo>
                    <a:cubicBezTo>
                      <a:pt x="24519" y="27143"/>
                      <a:pt x="24480" y="27117"/>
                      <a:pt x="24443" y="27094"/>
                    </a:cubicBezTo>
                    <a:cubicBezTo>
                      <a:pt x="24338" y="27033"/>
                      <a:pt x="24241" y="27001"/>
                      <a:pt x="24149" y="27001"/>
                    </a:cubicBezTo>
                    <a:cubicBezTo>
                      <a:pt x="24031" y="27001"/>
                      <a:pt x="23920" y="27053"/>
                      <a:pt x="23805" y="27158"/>
                    </a:cubicBezTo>
                    <a:cubicBezTo>
                      <a:pt x="23666" y="27289"/>
                      <a:pt x="23584" y="27454"/>
                      <a:pt x="23514" y="27632"/>
                    </a:cubicBezTo>
                    <a:cubicBezTo>
                      <a:pt x="23477" y="27726"/>
                      <a:pt x="23441" y="27821"/>
                      <a:pt x="23392" y="27911"/>
                    </a:cubicBezTo>
                    <a:cubicBezTo>
                      <a:pt x="23337" y="28005"/>
                      <a:pt x="23263" y="28058"/>
                      <a:pt x="23164" y="28058"/>
                    </a:cubicBezTo>
                    <a:cubicBezTo>
                      <a:pt x="23137" y="28058"/>
                      <a:pt x="23108" y="28054"/>
                      <a:pt x="23076" y="28046"/>
                    </a:cubicBezTo>
                    <a:cubicBezTo>
                      <a:pt x="23038" y="28035"/>
                      <a:pt x="22997" y="28033"/>
                      <a:pt x="22960" y="28023"/>
                    </a:cubicBezTo>
                    <a:cubicBezTo>
                      <a:pt x="22916" y="28012"/>
                      <a:pt x="22873" y="28007"/>
                      <a:pt x="22832" y="28007"/>
                    </a:cubicBezTo>
                    <a:cubicBezTo>
                      <a:pt x="22588" y="28007"/>
                      <a:pt x="22395" y="28189"/>
                      <a:pt x="22311" y="28395"/>
                    </a:cubicBezTo>
                    <a:cubicBezTo>
                      <a:pt x="22207" y="28657"/>
                      <a:pt x="22246" y="28907"/>
                      <a:pt x="22418" y="29118"/>
                    </a:cubicBezTo>
                    <a:cubicBezTo>
                      <a:pt x="22602" y="29341"/>
                      <a:pt x="22571" y="29474"/>
                      <a:pt x="22352" y="29682"/>
                    </a:cubicBezTo>
                    <a:cubicBezTo>
                      <a:pt x="22113" y="29914"/>
                      <a:pt x="22060" y="30192"/>
                      <a:pt x="22205" y="30450"/>
                    </a:cubicBezTo>
                    <a:cubicBezTo>
                      <a:pt x="22295" y="30613"/>
                      <a:pt x="22434" y="30714"/>
                      <a:pt x="22618" y="30746"/>
                    </a:cubicBezTo>
                    <a:cubicBezTo>
                      <a:pt x="22939" y="30808"/>
                      <a:pt x="22995" y="30865"/>
                      <a:pt x="22941" y="31186"/>
                    </a:cubicBezTo>
                    <a:cubicBezTo>
                      <a:pt x="22786" y="32115"/>
                      <a:pt x="22788" y="33048"/>
                      <a:pt x="22829" y="33985"/>
                    </a:cubicBezTo>
                    <a:cubicBezTo>
                      <a:pt x="22851" y="34507"/>
                      <a:pt x="22884" y="35026"/>
                      <a:pt x="22898" y="35548"/>
                    </a:cubicBezTo>
                    <a:cubicBezTo>
                      <a:pt x="22923" y="36577"/>
                      <a:pt x="22714" y="37567"/>
                      <a:pt x="22352" y="38527"/>
                    </a:cubicBezTo>
                    <a:cubicBezTo>
                      <a:pt x="21828" y="39928"/>
                      <a:pt x="21020" y="41146"/>
                      <a:pt x="19944" y="42183"/>
                    </a:cubicBezTo>
                    <a:cubicBezTo>
                      <a:pt x="19494" y="42619"/>
                      <a:pt x="18993" y="42987"/>
                      <a:pt x="18459" y="43314"/>
                    </a:cubicBezTo>
                    <a:cubicBezTo>
                      <a:pt x="17859" y="43679"/>
                      <a:pt x="17225" y="43965"/>
                      <a:pt x="16556" y="44168"/>
                    </a:cubicBezTo>
                    <a:cubicBezTo>
                      <a:pt x="16062" y="44315"/>
                      <a:pt x="15563" y="44423"/>
                      <a:pt x="15051" y="44423"/>
                    </a:cubicBezTo>
                    <a:cubicBezTo>
                      <a:pt x="14933" y="44423"/>
                      <a:pt x="14814" y="44417"/>
                      <a:pt x="14694" y="44405"/>
                    </a:cubicBezTo>
                    <a:cubicBezTo>
                      <a:pt x="14623" y="44399"/>
                      <a:pt x="14541" y="44401"/>
                      <a:pt x="14479" y="44368"/>
                    </a:cubicBezTo>
                    <a:cubicBezTo>
                      <a:pt x="14424" y="44339"/>
                      <a:pt x="14371" y="44276"/>
                      <a:pt x="14359" y="44219"/>
                    </a:cubicBezTo>
                    <a:cubicBezTo>
                      <a:pt x="14340" y="44139"/>
                      <a:pt x="14428" y="44129"/>
                      <a:pt x="14486" y="44114"/>
                    </a:cubicBezTo>
                    <a:cubicBezTo>
                      <a:pt x="14700" y="44063"/>
                      <a:pt x="14919" y="44020"/>
                      <a:pt x="15134" y="43969"/>
                    </a:cubicBezTo>
                    <a:cubicBezTo>
                      <a:pt x="16382" y="43672"/>
                      <a:pt x="17462" y="43063"/>
                      <a:pt x="18432" y="42236"/>
                    </a:cubicBezTo>
                    <a:cubicBezTo>
                      <a:pt x="19279" y="41514"/>
                      <a:pt x="19973" y="40669"/>
                      <a:pt x="20476" y="39675"/>
                    </a:cubicBezTo>
                    <a:cubicBezTo>
                      <a:pt x="20777" y="39079"/>
                      <a:pt x="21043" y="38461"/>
                      <a:pt x="21215" y="37813"/>
                    </a:cubicBezTo>
                    <a:cubicBezTo>
                      <a:pt x="21258" y="37647"/>
                      <a:pt x="21266" y="37467"/>
                      <a:pt x="21288" y="37293"/>
                    </a:cubicBezTo>
                    <a:cubicBezTo>
                      <a:pt x="21292" y="37260"/>
                      <a:pt x="21294" y="37220"/>
                      <a:pt x="21276" y="37193"/>
                    </a:cubicBezTo>
                    <a:cubicBezTo>
                      <a:pt x="21254" y="37160"/>
                      <a:pt x="21215" y="37125"/>
                      <a:pt x="21176" y="37117"/>
                    </a:cubicBezTo>
                    <a:cubicBezTo>
                      <a:pt x="21173" y="37117"/>
                      <a:pt x="21171" y="37116"/>
                      <a:pt x="21168" y="37116"/>
                    </a:cubicBezTo>
                    <a:cubicBezTo>
                      <a:pt x="21141" y="37116"/>
                      <a:pt x="21102" y="37144"/>
                      <a:pt x="21082" y="37170"/>
                    </a:cubicBezTo>
                    <a:cubicBezTo>
                      <a:pt x="21057" y="37199"/>
                      <a:pt x="21041" y="37240"/>
                      <a:pt x="21033" y="37279"/>
                    </a:cubicBezTo>
                    <a:cubicBezTo>
                      <a:pt x="20898" y="37895"/>
                      <a:pt x="20670" y="38482"/>
                      <a:pt x="20419" y="39061"/>
                    </a:cubicBezTo>
                    <a:cubicBezTo>
                      <a:pt x="20026" y="39967"/>
                      <a:pt x="19488" y="40777"/>
                      <a:pt x="18792" y="41473"/>
                    </a:cubicBezTo>
                    <a:cubicBezTo>
                      <a:pt x="17888" y="42377"/>
                      <a:pt x="16863" y="43106"/>
                      <a:pt x="15627" y="43499"/>
                    </a:cubicBezTo>
                    <a:cubicBezTo>
                      <a:pt x="15502" y="43535"/>
                      <a:pt x="15376" y="43570"/>
                      <a:pt x="15251" y="43607"/>
                    </a:cubicBezTo>
                    <a:cubicBezTo>
                      <a:pt x="15226" y="43615"/>
                      <a:pt x="15201" y="43619"/>
                      <a:pt x="15179" y="43619"/>
                    </a:cubicBezTo>
                    <a:cubicBezTo>
                      <a:pt x="15130" y="43619"/>
                      <a:pt x="15091" y="43597"/>
                      <a:pt x="15073" y="43535"/>
                    </a:cubicBezTo>
                    <a:cubicBezTo>
                      <a:pt x="15046" y="43454"/>
                      <a:pt x="15124" y="43433"/>
                      <a:pt x="15177" y="43409"/>
                    </a:cubicBezTo>
                    <a:cubicBezTo>
                      <a:pt x="16008" y="43008"/>
                      <a:pt x="16740" y="42461"/>
                      <a:pt x="17399" y="41825"/>
                    </a:cubicBezTo>
                    <a:cubicBezTo>
                      <a:pt x="17847" y="41393"/>
                      <a:pt x="18240" y="40921"/>
                      <a:pt x="18514" y="40358"/>
                    </a:cubicBezTo>
                    <a:cubicBezTo>
                      <a:pt x="18545" y="40297"/>
                      <a:pt x="18573" y="40235"/>
                      <a:pt x="18588" y="40168"/>
                    </a:cubicBezTo>
                    <a:cubicBezTo>
                      <a:pt x="18604" y="40100"/>
                      <a:pt x="18598" y="40025"/>
                      <a:pt x="18516" y="39998"/>
                    </a:cubicBezTo>
                    <a:cubicBezTo>
                      <a:pt x="18502" y="39993"/>
                      <a:pt x="18488" y="39990"/>
                      <a:pt x="18475" y="39990"/>
                    </a:cubicBezTo>
                    <a:cubicBezTo>
                      <a:pt x="18428" y="39990"/>
                      <a:pt x="18391" y="40023"/>
                      <a:pt x="18361" y="40070"/>
                    </a:cubicBezTo>
                    <a:cubicBezTo>
                      <a:pt x="18350" y="40086"/>
                      <a:pt x="18338" y="40104"/>
                      <a:pt x="18326" y="40125"/>
                    </a:cubicBezTo>
                    <a:cubicBezTo>
                      <a:pt x="17796" y="41068"/>
                      <a:pt x="17049" y="41809"/>
                      <a:pt x="16182" y="42437"/>
                    </a:cubicBezTo>
                    <a:cubicBezTo>
                      <a:pt x="15717" y="42772"/>
                      <a:pt x="15226" y="43067"/>
                      <a:pt x="14686" y="43273"/>
                    </a:cubicBezTo>
                    <a:cubicBezTo>
                      <a:pt x="14623" y="43298"/>
                      <a:pt x="14555" y="43323"/>
                      <a:pt x="14490" y="43327"/>
                    </a:cubicBezTo>
                    <a:cubicBezTo>
                      <a:pt x="14483" y="43327"/>
                      <a:pt x="14476" y="43328"/>
                      <a:pt x="14468" y="43328"/>
                    </a:cubicBezTo>
                    <a:cubicBezTo>
                      <a:pt x="14417" y="43328"/>
                      <a:pt x="14361" y="43310"/>
                      <a:pt x="14277" y="43294"/>
                    </a:cubicBezTo>
                    <a:cubicBezTo>
                      <a:pt x="14340" y="43237"/>
                      <a:pt x="14371" y="43206"/>
                      <a:pt x="14424" y="43185"/>
                    </a:cubicBezTo>
                    <a:cubicBezTo>
                      <a:pt x="15437" y="42570"/>
                      <a:pt x="16253" y="41739"/>
                      <a:pt x="16959" y="40798"/>
                    </a:cubicBezTo>
                    <a:cubicBezTo>
                      <a:pt x="17655" y="39871"/>
                      <a:pt x="18258" y="38887"/>
                      <a:pt x="18780" y="37852"/>
                    </a:cubicBezTo>
                    <a:cubicBezTo>
                      <a:pt x="19173" y="37068"/>
                      <a:pt x="19443" y="36238"/>
                      <a:pt x="19641" y="35384"/>
                    </a:cubicBezTo>
                    <a:cubicBezTo>
                      <a:pt x="19801" y="34701"/>
                      <a:pt x="19873" y="34010"/>
                      <a:pt x="19883" y="33312"/>
                    </a:cubicBezTo>
                    <a:cubicBezTo>
                      <a:pt x="19885" y="33181"/>
                      <a:pt x="19873" y="33052"/>
                      <a:pt x="19858" y="32923"/>
                    </a:cubicBezTo>
                    <a:cubicBezTo>
                      <a:pt x="19852" y="32859"/>
                      <a:pt x="19834" y="32782"/>
                      <a:pt x="19747" y="32782"/>
                    </a:cubicBezTo>
                    <a:cubicBezTo>
                      <a:pt x="19746" y="32782"/>
                      <a:pt x="19745" y="32782"/>
                      <a:pt x="19744" y="32782"/>
                    </a:cubicBezTo>
                    <a:cubicBezTo>
                      <a:pt x="19652" y="32786"/>
                      <a:pt x="19643" y="32866"/>
                      <a:pt x="19637" y="32933"/>
                    </a:cubicBezTo>
                    <a:cubicBezTo>
                      <a:pt x="19607" y="33259"/>
                      <a:pt x="19582" y="33586"/>
                      <a:pt x="19555" y="33913"/>
                    </a:cubicBezTo>
                    <a:cubicBezTo>
                      <a:pt x="19469" y="34961"/>
                      <a:pt x="19210" y="35972"/>
                      <a:pt x="18833" y="36950"/>
                    </a:cubicBezTo>
                    <a:cubicBezTo>
                      <a:pt x="18436" y="37979"/>
                      <a:pt x="17859" y="38918"/>
                      <a:pt x="17256" y="39838"/>
                    </a:cubicBezTo>
                    <a:cubicBezTo>
                      <a:pt x="16789" y="40546"/>
                      <a:pt x="16274" y="41211"/>
                      <a:pt x="15670" y="41811"/>
                    </a:cubicBezTo>
                    <a:cubicBezTo>
                      <a:pt x="15138" y="42336"/>
                      <a:pt x="14549" y="42782"/>
                      <a:pt x="13882" y="43124"/>
                    </a:cubicBezTo>
                    <a:cubicBezTo>
                      <a:pt x="13822" y="43155"/>
                      <a:pt x="13763" y="43189"/>
                      <a:pt x="13693" y="43189"/>
                    </a:cubicBezTo>
                    <a:cubicBezTo>
                      <a:pt x="13658" y="43189"/>
                      <a:pt x="13620" y="43181"/>
                      <a:pt x="13577" y="43159"/>
                    </a:cubicBezTo>
                    <a:cubicBezTo>
                      <a:pt x="13606" y="43112"/>
                      <a:pt x="13626" y="43067"/>
                      <a:pt x="13657" y="43030"/>
                    </a:cubicBezTo>
                    <a:cubicBezTo>
                      <a:pt x="14166" y="42414"/>
                      <a:pt x="14549" y="41721"/>
                      <a:pt x="14885" y="41000"/>
                    </a:cubicBezTo>
                    <a:cubicBezTo>
                      <a:pt x="15210" y="40307"/>
                      <a:pt x="15566" y="39636"/>
                      <a:pt x="16022" y="39018"/>
                    </a:cubicBezTo>
                    <a:cubicBezTo>
                      <a:pt x="16284" y="38664"/>
                      <a:pt x="16517" y="38283"/>
                      <a:pt x="16718" y="37893"/>
                    </a:cubicBezTo>
                    <a:cubicBezTo>
                      <a:pt x="17014" y="37314"/>
                      <a:pt x="17223" y="36704"/>
                      <a:pt x="17338" y="36062"/>
                    </a:cubicBezTo>
                    <a:cubicBezTo>
                      <a:pt x="17532" y="34990"/>
                      <a:pt x="17649" y="33907"/>
                      <a:pt x="17771" y="32827"/>
                    </a:cubicBezTo>
                    <a:cubicBezTo>
                      <a:pt x="17818" y="32418"/>
                      <a:pt x="17861" y="32002"/>
                      <a:pt x="17929" y="31595"/>
                    </a:cubicBezTo>
                    <a:cubicBezTo>
                      <a:pt x="18011" y="31082"/>
                      <a:pt x="18279" y="30679"/>
                      <a:pt x="18721" y="30400"/>
                    </a:cubicBezTo>
                    <a:cubicBezTo>
                      <a:pt x="18915" y="30278"/>
                      <a:pt x="19136" y="30190"/>
                      <a:pt x="19345" y="30092"/>
                    </a:cubicBezTo>
                    <a:cubicBezTo>
                      <a:pt x="19537" y="30002"/>
                      <a:pt x="19715" y="29899"/>
                      <a:pt x="19834" y="29711"/>
                    </a:cubicBezTo>
                    <a:cubicBezTo>
                      <a:pt x="19932" y="29556"/>
                      <a:pt x="19977" y="29394"/>
                      <a:pt x="19938" y="29210"/>
                    </a:cubicBezTo>
                    <a:cubicBezTo>
                      <a:pt x="19934" y="29189"/>
                      <a:pt x="19928" y="29167"/>
                      <a:pt x="19926" y="29142"/>
                    </a:cubicBezTo>
                    <a:cubicBezTo>
                      <a:pt x="19887" y="28887"/>
                      <a:pt x="19948" y="28770"/>
                      <a:pt x="20181" y="28647"/>
                    </a:cubicBezTo>
                    <a:cubicBezTo>
                      <a:pt x="20276" y="28596"/>
                      <a:pt x="20376" y="28549"/>
                      <a:pt x="20470" y="28502"/>
                    </a:cubicBezTo>
                    <a:cubicBezTo>
                      <a:pt x="20670" y="28398"/>
                      <a:pt x="20795" y="28230"/>
                      <a:pt x="20826" y="28011"/>
                    </a:cubicBezTo>
                    <a:cubicBezTo>
                      <a:pt x="20875" y="27653"/>
                      <a:pt x="21040" y="27495"/>
                      <a:pt x="21326" y="27495"/>
                    </a:cubicBezTo>
                    <a:cubicBezTo>
                      <a:pt x="21387" y="27495"/>
                      <a:pt x="21452" y="27502"/>
                      <a:pt x="21524" y="27516"/>
                    </a:cubicBezTo>
                    <a:cubicBezTo>
                      <a:pt x="21586" y="27528"/>
                      <a:pt x="21651" y="27533"/>
                      <a:pt x="21717" y="27533"/>
                    </a:cubicBezTo>
                    <a:cubicBezTo>
                      <a:pt x="21805" y="27533"/>
                      <a:pt x="21894" y="27524"/>
                      <a:pt x="21980" y="27510"/>
                    </a:cubicBezTo>
                    <a:cubicBezTo>
                      <a:pt x="22217" y="27469"/>
                      <a:pt x="22371" y="27315"/>
                      <a:pt x="22452" y="27090"/>
                    </a:cubicBezTo>
                    <a:cubicBezTo>
                      <a:pt x="22481" y="27010"/>
                      <a:pt x="22504" y="26927"/>
                      <a:pt x="22532" y="26847"/>
                    </a:cubicBezTo>
                    <a:cubicBezTo>
                      <a:pt x="22587" y="26687"/>
                      <a:pt x="22694" y="26603"/>
                      <a:pt x="22868" y="26575"/>
                    </a:cubicBezTo>
                    <a:cubicBezTo>
                      <a:pt x="23031" y="26550"/>
                      <a:pt x="23201" y="26513"/>
                      <a:pt x="23353" y="26442"/>
                    </a:cubicBezTo>
                    <a:cubicBezTo>
                      <a:pt x="23635" y="26307"/>
                      <a:pt x="23713" y="26129"/>
                      <a:pt x="23668" y="25816"/>
                    </a:cubicBezTo>
                    <a:cubicBezTo>
                      <a:pt x="23651" y="25709"/>
                      <a:pt x="23627" y="25603"/>
                      <a:pt x="23610" y="25496"/>
                    </a:cubicBezTo>
                    <a:cubicBezTo>
                      <a:pt x="23576" y="25220"/>
                      <a:pt x="23657" y="25108"/>
                      <a:pt x="23928" y="25054"/>
                    </a:cubicBezTo>
                    <a:cubicBezTo>
                      <a:pt x="23962" y="25046"/>
                      <a:pt x="23995" y="25040"/>
                      <a:pt x="24028" y="25034"/>
                    </a:cubicBezTo>
                    <a:cubicBezTo>
                      <a:pt x="24286" y="24973"/>
                      <a:pt x="24367" y="24881"/>
                      <a:pt x="24406" y="24619"/>
                    </a:cubicBezTo>
                    <a:cubicBezTo>
                      <a:pt x="24427" y="24492"/>
                      <a:pt x="24435" y="24359"/>
                      <a:pt x="24470" y="24236"/>
                    </a:cubicBezTo>
                    <a:cubicBezTo>
                      <a:pt x="24536" y="24005"/>
                      <a:pt x="24748" y="23856"/>
                      <a:pt x="24977" y="23856"/>
                    </a:cubicBezTo>
                    <a:cubicBezTo>
                      <a:pt x="25032" y="23856"/>
                      <a:pt x="25088" y="23864"/>
                      <a:pt x="25143" y="23882"/>
                    </a:cubicBezTo>
                    <a:cubicBezTo>
                      <a:pt x="25221" y="23905"/>
                      <a:pt x="25292" y="23942"/>
                      <a:pt x="25364" y="23974"/>
                    </a:cubicBezTo>
                    <a:cubicBezTo>
                      <a:pt x="25480" y="24031"/>
                      <a:pt x="25603" y="24062"/>
                      <a:pt x="25732" y="24062"/>
                    </a:cubicBezTo>
                    <a:cubicBezTo>
                      <a:pt x="25757" y="24062"/>
                      <a:pt x="25782" y="24060"/>
                      <a:pt x="25808" y="24058"/>
                    </a:cubicBezTo>
                    <a:cubicBezTo>
                      <a:pt x="26113" y="24038"/>
                      <a:pt x="26336" y="23851"/>
                      <a:pt x="26381" y="23553"/>
                    </a:cubicBezTo>
                    <a:cubicBezTo>
                      <a:pt x="26403" y="23410"/>
                      <a:pt x="26393" y="23262"/>
                      <a:pt x="26389" y="23113"/>
                    </a:cubicBezTo>
                    <a:cubicBezTo>
                      <a:pt x="26387" y="23035"/>
                      <a:pt x="26368" y="22957"/>
                      <a:pt x="26358" y="22878"/>
                    </a:cubicBezTo>
                    <a:cubicBezTo>
                      <a:pt x="26346" y="22771"/>
                      <a:pt x="26381" y="22691"/>
                      <a:pt x="26479" y="22638"/>
                    </a:cubicBezTo>
                    <a:cubicBezTo>
                      <a:pt x="26757" y="22485"/>
                      <a:pt x="26861" y="22254"/>
                      <a:pt x="26790" y="21939"/>
                    </a:cubicBezTo>
                    <a:cubicBezTo>
                      <a:pt x="26749" y="21769"/>
                      <a:pt x="26802" y="21609"/>
                      <a:pt x="26913" y="21478"/>
                    </a:cubicBezTo>
                    <a:cubicBezTo>
                      <a:pt x="27764" y="20470"/>
                      <a:pt x="28422" y="19340"/>
                      <a:pt x="28979" y="18149"/>
                    </a:cubicBezTo>
                    <a:cubicBezTo>
                      <a:pt x="29349" y="17362"/>
                      <a:pt x="29650" y="16545"/>
                      <a:pt x="29908" y="15717"/>
                    </a:cubicBezTo>
                    <a:cubicBezTo>
                      <a:pt x="29920" y="15674"/>
                      <a:pt x="29941" y="15629"/>
                      <a:pt x="29938" y="15586"/>
                    </a:cubicBezTo>
                    <a:cubicBezTo>
                      <a:pt x="29936" y="15547"/>
                      <a:pt x="29916" y="15484"/>
                      <a:pt x="29887" y="15475"/>
                    </a:cubicBezTo>
                    <a:cubicBezTo>
                      <a:pt x="29878" y="15473"/>
                      <a:pt x="29866" y="15472"/>
                      <a:pt x="29853" y="15472"/>
                    </a:cubicBezTo>
                    <a:cubicBezTo>
                      <a:pt x="29816" y="15472"/>
                      <a:pt x="29771" y="15483"/>
                      <a:pt x="29754" y="15506"/>
                    </a:cubicBezTo>
                    <a:cubicBezTo>
                      <a:pt x="29691" y="15592"/>
                      <a:pt x="29636" y="15686"/>
                      <a:pt x="29595" y="15786"/>
                    </a:cubicBezTo>
                    <a:cubicBezTo>
                      <a:pt x="29466" y="16106"/>
                      <a:pt x="29339" y="16427"/>
                      <a:pt x="29220" y="16752"/>
                    </a:cubicBezTo>
                    <a:cubicBezTo>
                      <a:pt x="28680" y="18207"/>
                      <a:pt x="27962" y="19565"/>
                      <a:pt x="27037" y="20815"/>
                    </a:cubicBezTo>
                    <a:cubicBezTo>
                      <a:pt x="26921" y="20975"/>
                      <a:pt x="26790" y="21126"/>
                      <a:pt x="26669" y="21276"/>
                    </a:cubicBezTo>
                    <a:cubicBezTo>
                      <a:pt x="26505" y="21182"/>
                      <a:pt x="26471" y="21061"/>
                      <a:pt x="26561" y="20916"/>
                    </a:cubicBezTo>
                    <a:cubicBezTo>
                      <a:pt x="26624" y="20809"/>
                      <a:pt x="26700" y="20709"/>
                      <a:pt x="26775" y="20609"/>
                    </a:cubicBezTo>
                    <a:cubicBezTo>
                      <a:pt x="26953" y="20369"/>
                      <a:pt x="26964" y="20120"/>
                      <a:pt x="26818" y="19862"/>
                    </a:cubicBezTo>
                    <a:cubicBezTo>
                      <a:pt x="26810" y="19852"/>
                      <a:pt x="26808" y="19841"/>
                      <a:pt x="26800" y="19831"/>
                    </a:cubicBezTo>
                    <a:cubicBezTo>
                      <a:pt x="26616" y="19594"/>
                      <a:pt x="26616" y="19363"/>
                      <a:pt x="26796" y="19115"/>
                    </a:cubicBezTo>
                    <a:cubicBezTo>
                      <a:pt x="26868" y="19013"/>
                      <a:pt x="26904" y="18878"/>
                      <a:pt x="26931" y="18753"/>
                    </a:cubicBezTo>
                    <a:cubicBezTo>
                      <a:pt x="26984" y="18477"/>
                      <a:pt x="26919" y="18233"/>
                      <a:pt x="26677" y="18062"/>
                    </a:cubicBezTo>
                    <a:cubicBezTo>
                      <a:pt x="26581" y="17990"/>
                      <a:pt x="26479" y="17931"/>
                      <a:pt x="26381" y="17865"/>
                    </a:cubicBezTo>
                    <a:cubicBezTo>
                      <a:pt x="26284" y="17798"/>
                      <a:pt x="26186" y="17730"/>
                      <a:pt x="26096" y="17652"/>
                    </a:cubicBezTo>
                    <a:cubicBezTo>
                      <a:pt x="25969" y="17542"/>
                      <a:pt x="25961" y="17470"/>
                      <a:pt x="26051" y="17331"/>
                    </a:cubicBezTo>
                    <a:cubicBezTo>
                      <a:pt x="26094" y="17264"/>
                      <a:pt x="26156" y="17210"/>
                      <a:pt x="26205" y="17149"/>
                    </a:cubicBezTo>
                    <a:cubicBezTo>
                      <a:pt x="26311" y="17010"/>
                      <a:pt x="26428" y="16877"/>
                      <a:pt x="26520" y="16730"/>
                    </a:cubicBezTo>
                    <a:cubicBezTo>
                      <a:pt x="26642" y="16533"/>
                      <a:pt x="26622" y="16331"/>
                      <a:pt x="26489" y="16140"/>
                    </a:cubicBezTo>
                    <a:cubicBezTo>
                      <a:pt x="26358" y="15956"/>
                      <a:pt x="26278" y="15752"/>
                      <a:pt x="26258" y="15527"/>
                    </a:cubicBezTo>
                    <a:cubicBezTo>
                      <a:pt x="26239" y="15295"/>
                      <a:pt x="26295" y="15207"/>
                      <a:pt x="26505" y="15124"/>
                    </a:cubicBezTo>
                    <a:cubicBezTo>
                      <a:pt x="26843" y="14991"/>
                      <a:pt x="26966" y="14811"/>
                      <a:pt x="26966" y="14450"/>
                    </a:cubicBezTo>
                    <a:cubicBezTo>
                      <a:pt x="26966" y="14334"/>
                      <a:pt x="26964" y="14213"/>
                      <a:pt x="26974" y="14094"/>
                    </a:cubicBezTo>
                    <a:cubicBezTo>
                      <a:pt x="26980" y="14021"/>
                      <a:pt x="26996" y="13949"/>
                      <a:pt x="27023" y="13880"/>
                    </a:cubicBezTo>
                    <a:cubicBezTo>
                      <a:pt x="27089" y="13704"/>
                      <a:pt x="27156" y="13673"/>
                      <a:pt x="27344" y="13665"/>
                    </a:cubicBezTo>
                    <a:cubicBezTo>
                      <a:pt x="27496" y="13661"/>
                      <a:pt x="27651" y="13653"/>
                      <a:pt x="27798" y="13612"/>
                    </a:cubicBezTo>
                    <a:cubicBezTo>
                      <a:pt x="28140" y="13515"/>
                      <a:pt x="28310" y="13266"/>
                      <a:pt x="28292" y="12912"/>
                    </a:cubicBezTo>
                    <a:cubicBezTo>
                      <a:pt x="28283" y="12783"/>
                      <a:pt x="28249" y="12656"/>
                      <a:pt x="28218" y="12529"/>
                    </a:cubicBezTo>
                    <a:cubicBezTo>
                      <a:pt x="28204" y="12474"/>
                      <a:pt x="28179" y="12423"/>
                      <a:pt x="28152" y="12372"/>
                    </a:cubicBezTo>
                    <a:cubicBezTo>
                      <a:pt x="27995" y="12036"/>
                      <a:pt x="27997" y="11711"/>
                      <a:pt x="28197" y="11384"/>
                    </a:cubicBezTo>
                    <a:cubicBezTo>
                      <a:pt x="28373" y="11095"/>
                      <a:pt x="28371" y="10805"/>
                      <a:pt x="28159" y="10524"/>
                    </a:cubicBezTo>
                    <a:cubicBezTo>
                      <a:pt x="28075" y="10418"/>
                      <a:pt x="28038" y="10295"/>
                      <a:pt x="28120" y="10164"/>
                    </a:cubicBezTo>
                    <a:cubicBezTo>
                      <a:pt x="28188" y="10055"/>
                      <a:pt x="28284" y="10015"/>
                      <a:pt x="28395" y="10015"/>
                    </a:cubicBezTo>
                    <a:cubicBezTo>
                      <a:pt x="28420" y="10015"/>
                      <a:pt x="28447" y="10017"/>
                      <a:pt x="28474" y="10021"/>
                    </a:cubicBezTo>
                    <a:cubicBezTo>
                      <a:pt x="28578" y="10033"/>
                      <a:pt x="28684" y="10054"/>
                      <a:pt x="28791" y="10070"/>
                    </a:cubicBezTo>
                    <a:cubicBezTo>
                      <a:pt x="28820" y="10074"/>
                      <a:pt x="28849" y="10075"/>
                      <a:pt x="28877" y="10075"/>
                    </a:cubicBezTo>
                    <a:cubicBezTo>
                      <a:pt x="29045" y="10075"/>
                      <a:pt x="29192" y="10013"/>
                      <a:pt x="29319" y="9890"/>
                    </a:cubicBezTo>
                    <a:cubicBezTo>
                      <a:pt x="29390" y="9823"/>
                      <a:pt x="29460" y="9743"/>
                      <a:pt x="29537" y="9675"/>
                    </a:cubicBezTo>
                    <a:cubicBezTo>
                      <a:pt x="29609" y="9613"/>
                      <a:pt x="29676" y="9582"/>
                      <a:pt x="29740" y="9582"/>
                    </a:cubicBezTo>
                    <a:close/>
                    <a:moveTo>
                      <a:pt x="12773" y="43998"/>
                    </a:moveTo>
                    <a:cubicBezTo>
                      <a:pt x="12805" y="43998"/>
                      <a:pt x="12837" y="44000"/>
                      <a:pt x="12867" y="44004"/>
                    </a:cubicBezTo>
                    <a:cubicBezTo>
                      <a:pt x="13092" y="44030"/>
                      <a:pt x="13303" y="44120"/>
                      <a:pt x="13489" y="44258"/>
                    </a:cubicBezTo>
                    <a:cubicBezTo>
                      <a:pt x="13821" y="44509"/>
                      <a:pt x="14195" y="44659"/>
                      <a:pt x="14612" y="44704"/>
                    </a:cubicBezTo>
                    <a:cubicBezTo>
                      <a:pt x="14700" y="44710"/>
                      <a:pt x="14790" y="44734"/>
                      <a:pt x="14874" y="44765"/>
                    </a:cubicBezTo>
                    <a:cubicBezTo>
                      <a:pt x="14995" y="44808"/>
                      <a:pt x="15046" y="44892"/>
                      <a:pt x="15003" y="45017"/>
                    </a:cubicBezTo>
                    <a:cubicBezTo>
                      <a:pt x="14970" y="45109"/>
                      <a:pt x="14919" y="45201"/>
                      <a:pt x="14854" y="45276"/>
                    </a:cubicBezTo>
                    <a:cubicBezTo>
                      <a:pt x="14790" y="45352"/>
                      <a:pt x="14700" y="45409"/>
                      <a:pt x="14619" y="45471"/>
                    </a:cubicBezTo>
                    <a:cubicBezTo>
                      <a:pt x="14459" y="45588"/>
                      <a:pt x="14287" y="45645"/>
                      <a:pt x="14105" y="45645"/>
                    </a:cubicBezTo>
                    <a:cubicBezTo>
                      <a:pt x="14030" y="45645"/>
                      <a:pt x="13954" y="45635"/>
                      <a:pt x="13876" y="45616"/>
                    </a:cubicBezTo>
                    <a:cubicBezTo>
                      <a:pt x="13673" y="45567"/>
                      <a:pt x="13477" y="45495"/>
                      <a:pt x="13223" y="45416"/>
                    </a:cubicBezTo>
                    <a:cubicBezTo>
                      <a:pt x="12931" y="45286"/>
                      <a:pt x="12610" y="45221"/>
                      <a:pt x="12275" y="45221"/>
                    </a:cubicBezTo>
                    <a:cubicBezTo>
                      <a:pt x="12096" y="45221"/>
                      <a:pt x="11914" y="45239"/>
                      <a:pt x="11730" y="45276"/>
                    </a:cubicBezTo>
                    <a:cubicBezTo>
                      <a:pt x="11691" y="45281"/>
                      <a:pt x="11652" y="45287"/>
                      <a:pt x="11611" y="45291"/>
                    </a:cubicBezTo>
                    <a:cubicBezTo>
                      <a:pt x="11555" y="45297"/>
                      <a:pt x="11502" y="45300"/>
                      <a:pt x="11452" y="45300"/>
                    </a:cubicBezTo>
                    <a:cubicBezTo>
                      <a:pt x="10990" y="45300"/>
                      <a:pt x="10784" y="45050"/>
                      <a:pt x="10590" y="44699"/>
                    </a:cubicBezTo>
                    <a:cubicBezTo>
                      <a:pt x="10564" y="44648"/>
                      <a:pt x="10566" y="44581"/>
                      <a:pt x="10568" y="44519"/>
                    </a:cubicBezTo>
                    <a:cubicBezTo>
                      <a:pt x="10572" y="44435"/>
                      <a:pt x="10613" y="44392"/>
                      <a:pt x="10699" y="44392"/>
                    </a:cubicBezTo>
                    <a:cubicBezTo>
                      <a:pt x="10703" y="44392"/>
                      <a:pt x="10707" y="44392"/>
                      <a:pt x="10711" y="44393"/>
                    </a:cubicBezTo>
                    <a:cubicBezTo>
                      <a:pt x="10810" y="44399"/>
                      <a:pt x="10908" y="44404"/>
                      <a:pt x="11004" y="44404"/>
                    </a:cubicBezTo>
                    <a:cubicBezTo>
                      <a:pt x="11031" y="44404"/>
                      <a:pt x="11058" y="44404"/>
                      <a:pt x="11085" y="44403"/>
                    </a:cubicBezTo>
                    <a:cubicBezTo>
                      <a:pt x="11584" y="44391"/>
                      <a:pt x="12065" y="44315"/>
                      <a:pt x="12507" y="44059"/>
                    </a:cubicBezTo>
                    <a:cubicBezTo>
                      <a:pt x="12582" y="44015"/>
                      <a:pt x="12680" y="43998"/>
                      <a:pt x="12773" y="43998"/>
                    </a:cubicBezTo>
                    <a:close/>
                    <a:moveTo>
                      <a:pt x="20487" y="1"/>
                    </a:moveTo>
                    <a:cubicBezTo>
                      <a:pt x="20427" y="1"/>
                      <a:pt x="20366" y="6"/>
                      <a:pt x="20304" y="16"/>
                    </a:cubicBezTo>
                    <a:cubicBezTo>
                      <a:pt x="19975" y="74"/>
                      <a:pt x="19692" y="225"/>
                      <a:pt x="19457" y="460"/>
                    </a:cubicBezTo>
                    <a:cubicBezTo>
                      <a:pt x="19351" y="567"/>
                      <a:pt x="19251" y="687"/>
                      <a:pt x="19136" y="788"/>
                    </a:cubicBezTo>
                    <a:cubicBezTo>
                      <a:pt x="19038" y="874"/>
                      <a:pt x="18931" y="953"/>
                      <a:pt x="18819" y="1013"/>
                    </a:cubicBezTo>
                    <a:cubicBezTo>
                      <a:pt x="18741" y="1053"/>
                      <a:pt x="18663" y="1074"/>
                      <a:pt x="18586" y="1074"/>
                    </a:cubicBezTo>
                    <a:cubicBezTo>
                      <a:pt x="18492" y="1074"/>
                      <a:pt x="18399" y="1042"/>
                      <a:pt x="18309" y="972"/>
                    </a:cubicBezTo>
                    <a:cubicBezTo>
                      <a:pt x="18228" y="904"/>
                      <a:pt x="18133" y="849"/>
                      <a:pt x="18035" y="802"/>
                    </a:cubicBezTo>
                    <a:cubicBezTo>
                      <a:pt x="17913" y="742"/>
                      <a:pt x="17787" y="711"/>
                      <a:pt x="17660" y="711"/>
                    </a:cubicBezTo>
                    <a:cubicBezTo>
                      <a:pt x="17554" y="711"/>
                      <a:pt x="17448" y="733"/>
                      <a:pt x="17344" y="778"/>
                    </a:cubicBezTo>
                    <a:cubicBezTo>
                      <a:pt x="17213" y="831"/>
                      <a:pt x="17092" y="906"/>
                      <a:pt x="16978" y="988"/>
                    </a:cubicBezTo>
                    <a:cubicBezTo>
                      <a:pt x="16857" y="1070"/>
                      <a:pt x="16750" y="1176"/>
                      <a:pt x="16632" y="1264"/>
                    </a:cubicBezTo>
                    <a:cubicBezTo>
                      <a:pt x="16492" y="1371"/>
                      <a:pt x="16342" y="1422"/>
                      <a:pt x="16182" y="1422"/>
                    </a:cubicBezTo>
                    <a:cubicBezTo>
                      <a:pt x="16103" y="1422"/>
                      <a:pt x="16022" y="1410"/>
                      <a:pt x="15938" y="1385"/>
                    </a:cubicBezTo>
                    <a:cubicBezTo>
                      <a:pt x="15836" y="1354"/>
                      <a:pt x="15732" y="1322"/>
                      <a:pt x="15629" y="1291"/>
                    </a:cubicBezTo>
                    <a:cubicBezTo>
                      <a:pt x="15528" y="1259"/>
                      <a:pt x="15425" y="1244"/>
                      <a:pt x="15321" y="1244"/>
                    </a:cubicBezTo>
                    <a:cubicBezTo>
                      <a:pt x="15233" y="1244"/>
                      <a:pt x="15145" y="1255"/>
                      <a:pt x="15056" y="1275"/>
                    </a:cubicBezTo>
                    <a:cubicBezTo>
                      <a:pt x="14852" y="1322"/>
                      <a:pt x="14711" y="1438"/>
                      <a:pt x="14647" y="1643"/>
                    </a:cubicBezTo>
                    <a:cubicBezTo>
                      <a:pt x="14614" y="1749"/>
                      <a:pt x="14586" y="1852"/>
                      <a:pt x="14543" y="1950"/>
                    </a:cubicBezTo>
                    <a:cubicBezTo>
                      <a:pt x="14404" y="2283"/>
                      <a:pt x="14173" y="2441"/>
                      <a:pt x="13842" y="2441"/>
                    </a:cubicBezTo>
                    <a:cubicBezTo>
                      <a:pt x="13804" y="2441"/>
                      <a:pt x="13764" y="2439"/>
                      <a:pt x="13722" y="2435"/>
                    </a:cubicBezTo>
                    <a:cubicBezTo>
                      <a:pt x="13684" y="2431"/>
                      <a:pt x="13645" y="2427"/>
                      <a:pt x="13604" y="2424"/>
                    </a:cubicBezTo>
                    <a:cubicBezTo>
                      <a:pt x="13566" y="2421"/>
                      <a:pt x="13530" y="2420"/>
                      <a:pt x="13495" y="2420"/>
                    </a:cubicBezTo>
                    <a:cubicBezTo>
                      <a:pt x="13101" y="2420"/>
                      <a:pt x="12858" y="2621"/>
                      <a:pt x="12757" y="3030"/>
                    </a:cubicBezTo>
                    <a:cubicBezTo>
                      <a:pt x="12736" y="3106"/>
                      <a:pt x="12730" y="3186"/>
                      <a:pt x="12710" y="3263"/>
                    </a:cubicBezTo>
                    <a:cubicBezTo>
                      <a:pt x="12681" y="3372"/>
                      <a:pt x="12648" y="3482"/>
                      <a:pt x="12609" y="3587"/>
                    </a:cubicBezTo>
                    <a:cubicBezTo>
                      <a:pt x="12562" y="3718"/>
                      <a:pt x="12460" y="3781"/>
                      <a:pt x="12327" y="3801"/>
                    </a:cubicBezTo>
                    <a:cubicBezTo>
                      <a:pt x="12297" y="3806"/>
                      <a:pt x="12267" y="3809"/>
                      <a:pt x="12238" y="3809"/>
                    </a:cubicBezTo>
                    <a:cubicBezTo>
                      <a:pt x="12118" y="3809"/>
                      <a:pt x="12006" y="3770"/>
                      <a:pt x="11904" y="3709"/>
                    </a:cubicBezTo>
                    <a:cubicBezTo>
                      <a:pt x="11703" y="3595"/>
                      <a:pt x="11488" y="3531"/>
                      <a:pt x="11261" y="3503"/>
                    </a:cubicBezTo>
                    <a:cubicBezTo>
                      <a:pt x="11141" y="3484"/>
                      <a:pt x="11048" y="3433"/>
                      <a:pt x="10967" y="3347"/>
                    </a:cubicBezTo>
                    <a:cubicBezTo>
                      <a:pt x="10780" y="3147"/>
                      <a:pt x="10711" y="2909"/>
                      <a:pt x="10721" y="2643"/>
                    </a:cubicBezTo>
                    <a:cubicBezTo>
                      <a:pt x="10735" y="2294"/>
                      <a:pt x="10557" y="2079"/>
                      <a:pt x="10165" y="2021"/>
                    </a:cubicBezTo>
                    <a:cubicBezTo>
                      <a:pt x="10003" y="1999"/>
                      <a:pt x="9837" y="2007"/>
                      <a:pt x="9674" y="1995"/>
                    </a:cubicBezTo>
                    <a:cubicBezTo>
                      <a:pt x="9430" y="1974"/>
                      <a:pt x="9334" y="1893"/>
                      <a:pt x="9273" y="1661"/>
                    </a:cubicBezTo>
                    <a:cubicBezTo>
                      <a:pt x="9193" y="1367"/>
                      <a:pt x="9007" y="1209"/>
                      <a:pt x="8700" y="1193"/>
                    </a:cubicBezTo>
                    <a:cubicBezTo>
                      <a:pt x="8680" y="1192"/>
                      <a:pt x="8661" y="1192"/>
                      <a:pt x="8642" y="1192"/>
                    </a:cubicBezTo>
                    <a:cubicBezTo>
                      <a:pt x="8323" y="1192"/>
                      <a:pt x="8049" y="1304"/>
                      <a:pt x="7842" y="1561"/>
                    </a:cubicBezTo>
                    <a:cubicBezTo>
                      <a:pt x="7771" y="1649"/>
                      <a:pt x="7701" y="1741"/>
                      <a:pt x="7619" y="1817"/>
                    </a:cubicBezTo>
                    <a:cubicBezTo>
                      <a:pt x="7574" y="1859"/>
                      <a:pt x="7536" y="1880"/>
                      <a:pt x="7499" y="1880"/>
                    </a:cubicBezTo>
                    <a:cubicBezTo>
                      <a:pt x="7459" y="1880"/>
                      <a:pt x="7419" y="1856"/>
                      <a:pt x="7370" y="1811"/>
                    </a:cubicBezTo>
                    <a:cubicBezTo>
                      <a:pt x="7341" y="1782"/>
                      <a:pt x="7315" y="1751"/>
                      <a:pt x="7288" y="1723"/>
                    </a:cubicBezTo>
                    <a:cubicBezTo>
                      <a:pt x="7184" y="1625"/>
                      <a:pt x="7049" y="1575"/>
                      <a:pt x="6915" y="1575"/>
                    </a:cubicBezTo>
                    <a:cubicBezTo>
                      <a:pt x="6781" y="1575"/>
                      <a:pt x="6648" y="1625"/>
                      <a:pt x="6547" y="1725"/>
                    </a:cubicBezTo>
                    <a:cubicBezTo>
                      <a:pt x="6470" y="1805"/>
                      <a:pt x="6408" y="1905"/>
                      <a:pt x="6353" y="2001"/>
                    </a:cubicBezTo>
                    <a:cubicBezTo>
                      <a:pt x="6298" y="2107"/>
                      <a:pt x="6257" y="2220"/>
                      <a:pt x="6210" y="2328"/>
                    </a:cubicBezTo>
                    <a:cubicBezTo>
                      <a:pt x="6148" y="2478"/>
                      <a:pt x="6054" y="2568"/>
                      <a:pt x="5880" y="2578"/>
                    </a:cubicBezTo>
                    <a:cubicBezTo>
                      <a:pt x="5604" y="2590"/>
                      <a:pt x="5430" y="2762"/>
                      <a:pt x="5295" y="2987"/>
                    </a:cubicBezTo>
                    <a:cubicBezTo>
                      <a:pt x="5234" y="3085"/>
                      <a:pt x="5156" y="3177"/>
                      <a:pt x="5080" y="3267"/>
                    </a:cubicBezTo>
                    <a:cubicBezTo>
                      <a:pt x="4982" y="3382"/>
                      <a:pt x="4876" y="3492"/>
                      <a:pt x="4774" y="3605"/>
                    </a:cubicBezTo>
                    <a:cubicBezTo>
                      <a:pt x="4733" y="3648"/>
                      <a:pt x="4690" y="3689"/>
                      <a:pt x="4628" y="3748"/>
                    </a:cubicBezTo>
                    <a:cubicBezTo>
                      <a:pt x="4553" y="3648"/>
                      <a:pt x="4491" y="3562"/>
                      <a:pt x="4428" y="3478"/>
                    </a:cubicBezTo>
                    <a:cubicBezTo>
                      <a:pt x="4313" y="3322"/>
                      <a:pt x="4168" y="3238"/>
                      <a:pt x="4005" y="3238"/>
                    </a:cubicBezTo>
                    <a:cubicBezTo>
                      <a:pt x="3930" y="3238"/>
                      <a:pt x="3850" y="3256"/>
                      <a:pt x="3769" y="3294"/>
                    </a:cubicBezTo>
                    <a:cubicBezTo>
                      <a:pt x="3650" y="3347"/>
                      <a:pt x="3536" y="3439"/>
                      <a:pt x="3452" y="3540"/>
                    </a:cubicBezTo>
                    <a:cubicBezTo>
                      <a:pt x="3272" y="3754"/>
                      <a:pt x="3284" y="4010"/>
                      <a:pt x="3333" y="4268"/>
                    </a:cubicBezTo>
                    <a:cubicBezTo>
                      <a:pt x="3376" y="4497"/>
                      <a:pt x="3335" y="4558"/>
                      <a:pt x="3116" y="4636"/>
                    </a:cubicBezTo>
                    <a:cubicBezTo>
                      <a:pt x="3088" y="4646"/>
                      <a:pt x="3063" y="4655"/>
                      <a:pt x="3035" y="4661"/>
                    </a:cubicBezTo>
                    <a:cubicBezTo>
                      <a:pt x="2881" y="4702"/>
                      <a:pt x="2779" y="4800"/>
                      <a:pt x="2707" y="4937"/>
                    </a:cubicBezTo>
                    <a:cubicBezTo>
                      <a:pt x="2629" y="5088"/>
                      <a:pt x="2623" y="5242"/>
                      <a:pt x="2644" y="5403"/>
                    </a:cubicBezTo>
                    <a:cubicBezTo>
                      <a:pt x="2658" y="5520"/>
                      <a:pt x="2685" y="5639"/>
                      <a:pt x="2697" y="5755"/>
                    </a:cubicBezTo>
                    <a:cubicBezTo>
                      <a:pt x="2717" y="5984"/>
                      <a:pt x="2593" y="6154"/>
                      <a:pt x="2374" y="6211"/>
                    </a:cubicBezTo>
                    <a:cubicBezTo>
                      <a:pt x="2298" y="6230"/>
                      <a:pt x="2218" y="6240"/>
                      <a:pt x="2143" y="6261"/>
                    </a:cubicBezTo>
                    <a:cubicBezTo>
                      <a:pt x="1870" y="6326"/>
                      <a:pt x="1682" y="6488"/>
                      <a:pt x="1584" y="6756"/>
                    </a:cubicBezTo>
                    <a:cubicBezTo>
                      <a:pt x="1510" y="6960"/>
                      <a:pt x="1500" y="7165"/>
                      <a:pt x="1541" y="7376"/>
                    </a:cubicBezTo>
                    <a:cubicBezTo>
                      <a:pt x="1561" y="7478"/>
                      <a:pt x="1586" y="7576"/>
                      <a:pt x="1596" y="7676"/>
                    </a:cubicBezTo>
                    <a:cubicBezTo>
                      <a:pt x="1613" y="7826"/>
                      <a:pt x="1555" y="7912"/>
                      <a:pt x="1418" y="7971"/>
                    </a:cubicBezTo>
                    <a:cubicBezTo>
                      <a:pt x="1365" y="7991"/>
                      <a:pt x="1310" y="8004"/>
                      <a:pt x="1255" y="8016"/>
                    </a:cubicBezTo>
                    <a:cubicBezTo>
                      <a:pt x="692" y="8143"/>
                      <a:pt x="440" y="8669"/>
                      <a:pt x="702" y="9180"/>
                    </a:cubicBezTo>
                    <a:cubicBezTo>
                      <a:pt x="772" y="9315"/>
                      <a:pt x="858" y="9444"/>
                      <a:pt x="948" y="9567"/>
                    </a:cubicBezTo>
                    <a:cubicBezTo>
                      <a:pt x="1083" y="9753"/>
                      <a:pt x="1081" y="9933"/>
                      <a:pt x="958" y="10119"/>
                    </a:cubicBezTo>
                    <a:cubicBezTo>
                      <a:pt x="919" y="10181"/>
                      <a:pt x="878" y="10242"/>
                      <a:pt x="839" y="10305"/>
                    </a:cubicBezTo>
                    <a:cubicBezTo>
                      <a:pt x="631" y="10649"/>
                      <a:pt x="743" y="11062"/>
                      <a:pt x="1099" y="11249"/>
                    </a:cubicBezTo>
                    <a:cubicBezTo>
                      <a:pt x="1187" y="11298"/>
                      <a:pt x="1285" y="11334"/>
                      <a:pt x="1375" y="11382"/>
                    </a:cubicBezTo>
                    <a:cubicBezTo>
                      <a:pt x="1500" y="11449"/>
                      <a:pt x="1519" y="11494"/>
                      <a:pt x="1478" y="11631"/>
                    </a:cubicBezTo>
                    <a:cubicBezTo>
                      <a:pt x="1447" y="11740"/>
                      <a:pt x="1406" y="11848"/>
                      <a:pt x="1371" y="11954"/>
                    </a:cubicBezTo>
                    <a:cubicBezTo>
                      <a:pt x="1314" y="12145"/>
                      <a:pt x="1345" y="12323"/>
                      <a:pt x="1478" y="12464"/>
                    </a:cubicBezTo>
                    <a:cubicBezTo>
                      <a:pt x="1574" y="12564"/>
                      <a:pt x="1703" y="12634"/>
                      <a:pt x="1815" y="12716"/>
                    </a:cubicBezTo>
                    <a:cubicBezTo>
                      <a:pt x="1860" y="12748"/>
                      <a:pt x="1909" y="12781"/>
                      <a:pt x="1952" y="12812"/>
                    </a:cubicBezTo>
                    <a:cubicBezTo>
                      <a:pt x="1909" y="12911"/>
                      <a:pt x="1848" y="12934"/>
                      <a:pt x="1778" y="12934"/>
                    </a:cubicBezTo>
                    <a:cubicBezTo>
                      <a:pt x="1756" y="12934"/>
                      <a:pt x="1733" y="12931"/>
                      <a:pt x="1709" y="12928"/>
                    </a:cubicBezTo>
                    <a:cubicBezTo>
                      <a:pt x="1659" y="12912"/>
                      <a:pt x="1611" y="12905"/>
                      <a:pt x="1565" y="12905"/>
                    </a:cubicBezTo>
                    <a:cubicBezTo>
                      <a:pt x="1295" y="12905"/>
                      <a:pt x="1089" y="13155"/>
                      <a:pt x="1091" y="13417"/>
                    </a:cubicBezTo>
                    <a:cubicBezTo>
                      <a:pt x="1091" y="13548"/>
                      <a:pt x="1111" y="13679"/>
                      <a:pt x="1136" y="13804"/>
                    </a:cubicBezTo>
                    <a:cubicBezTo>
                      <a:pt x="1177" y="14013"/>
                      <a:pt x="1154" y="14049"/>
                      <a:pt x="948" y="14056"/>
                    </a:cubicBezTo>
                    <a:cubicBezTo>
                      <a:pt x="899" y="14056"/>
                      <a:pt x="850" y="14052"/>
                      <a:pt x="801" y="14052"/>
                    </a:cubicBezTo>
                    <a:cubicBezTo>
                      <a:pt x="770" y="14052"/>
                      <a:pt x="740" y="14054"/>
                      <a:pt x="710" y="14058"/>
                    </a:cubicBezTo>
                    <a:cubicBezTo>
                      <a:pt x="610" y="14070"/>
                      <a:pt x="506" y="14080"/>
                      <a:pt x="410" y="14113"/>
                    </a:cubicBezTo>
                    <a:cubicBezTo>
                      <a:pt x="117" y="14217"/>
                      <a:pt x="0" y="14491"/>
                      <a:pt x="142" y="14772"/>
                    </a:cubicBezTo>
                    <a:cubicBezTo>
                      <a:pt x="199" y="14882"/>
                      <a:pt x="285" y="14991"/>
                      <a:pt x="379" y="15074"/>
                    </a:cubicBezTo>
                    <a:cubicBezTo>
                      <a:pt x="502" y="15181"/>
                      <a:pt x="645" y="15261"/>
                      <a:pt x="784" y="15351"/>
                    </a:cubicBezTo>
                    <a:cubicBezTo>
                      <a:pt x="940" y="15453"/>
                      <a:pt x="958" y="15494"/>
                      <a:pt x="897" y="15674"/>
                    </a:cubicBezTo>
                    <a:cubicBezTo>
                      <a:pt x="786" y="16001"/>
                      <a:pt x="901" y="16267"/>
                      <a:pt x="1222" y="16408"/>
                    </a:cubicBezTo>
                    <a:cubicBezTo>
                      <a:pt x="1298" y="16441"/>
                      <a:pt x="1379" y="16466"/>
                      <a:pt x="1459" y="16500"/>
                    </a:cubicBezTo>
                    <a:cubicBezTo>
                      <a:pt x="1570" y="16545"/>
                      <a:pt x="1596" y="16617"/>
                      <a:pt x="1525" y="16711"/>
                    </a:cubicBezTo>
                    <a:cubicBezTo>
                      <a:pt x="1463" y="16793"/>
                      <a:pt x="1386" y="16861"/>
                      <a:pt x="1310" y="16930"/>
                    </a:cubicBezTo>
                    <a:cubicBezTo>
                      <a:pt x="1216" y="17018"/>
                      <a:pt x="1105" y="17096"/>
                      <a:pt x="1021" y="17192"/>
                    </a:cubicBezTo>
                    <a:cubicBezTo>
                      <a:pt x="847" y="17392"/>
                      <a:pt x="850" y="17656"/>
                      <a:pt x="1017" y="17863"/>
                    </a:cubicBezTo>
                    <a:cubicBezTo>
                      <a:pt x="1048" y="17902"/>
                      <a:pt x="1089" y="17935"/>
                      <a:pt x="1120" y="17976"/>
                    </a:cubicBezTo>
                    <a:cubicBezTo>
                      <a:pt x="1222" y="18111"/>
                      <a:pt x="1330" y="18242"/>
                      <a:pt x="1416" y="18387"/>
                    </a:cubicBezTo>
                    <a:cubicBezTo>
                      <a:pt x="1500" y="18532"/>
                      <a:pt x="1482" y="18559"/>
                      <a:pt x="1367" y="18683"/>
                    </a:cubicBezTo>
                    <a:cubicBezTo>
                      <a:pt x="1228" y="18835"/>
                      <a:pt x="1081" y="18978"/>
                      <a:pt x="962" y="19142"/>
                    </a:cubicBezTo>
                    <a:cubicBezTo>
                      <a:pt x="690" y="19514"/>
                      <a:pt x="897" y="19868"/>
                      <a:pt x="1238" y="20009"/>
                    </a:cubicBezTo>
                    <a:cubicBezTo>
                      <a:pt x="1386" y="20071"/>
                      <a:pt x="1535" y="20118"/>
                      <a:pt x="1686" y="20169"/>
                    </a:cubicBezTo>
                    <a:cubicBezTo>
                      <a:pt x="2241" y="20353"/>
                      <a:pt x="2797" y="20535"/>
                      <a:pt x="3350" y="20725"/>
                    </a:cubicBezTo>
                    <a:cubicBezTo>
                      <a:pt x="3728" y="20854"/>
                      <a:pt x="4111" y="20981"/>
                      <a:pt x="4461" y="21188"/>
                    </a:cubicBezTo>
                    <a:cubicBezTo>
                      <a:pt x="4661" y="21304"/>
                      <a:pt x="4684" y="21349"/>
                      <a:pt x="4628" y="21570"/>
                    </a:cubicBezTo>
                    <a:cubicBezTo>
                      <a:pt x="4620" y="21599"/>
                      <a:pt x="4614" y="21626"/>
                      <a:pt x="4604" y="21652"/>
                    </a:cubicBezTo>
                    <a:cubicBezTo>
                      <a:pt x="4485" y="21988"/>
                      <a:pt x="4559" y="22292"/>
                      <a:pt x="4782" y="22558"/>
                    </a:cubicBezTo>
                    <a:cubicBezTo>
                      <a:pt x="4907" y="22710"/>
                      <a:pt x="5040" y="22857"/>
                      <a:pt x="5193" y="22982"/>
                    </a:cubicBezTo>
                    <a:cubicBezTo>
                      <a:pt x="5494" y="23234"/>
                      <a:pt x="5805" y="23471"/>
                      <a:pt x="6118" y="23704"/>
                    </a:cubicBezTo>
                    <a:cubicBezTo>
                      <a:pt x="6547" y="24023"/>
                      <a:pt x="6889" y="24410"/>
                      <a:pt x="7022" y="24942"/>
                    </a:cubicBezTo>
                    <a:cubicBezTo>
                      <a:pt x="7110" y="25300"/>
                      <a:pt x="7206" y="25658"/>
                      <a:pt x="7274" y="26018"/>
                    </a:cubicBezTo>
                    <a:cubicBezTo>
                      <a:pt x="7468" y="27053"/>
                      <a:pt x="7392" y="28085"/>
                      <a:pt x="7206" y="29114"/>
                    </a:cubicBezTo>
                    <a:cubicBezTo>
                      <a:pt x="7012" y="30177"/>
                      <a:pt x="6676" y="31200"/>
                      <a:pt x="6349" y="32228"/>
                    </a:cubicBezTo>
                    <a:cubicBezTo>
                      <a:pt x="6134" y="32911"/>
                      <a:pt x="5930" y="33594"/>
                      <a:pt x="5805" y="34300"/>
                    </a:cubicBezTo>
                    <a:cubicBezTo>
                      <a:pt x="5655" y="35151"/>
                      <a:pt x="5584" y="36008"/>
                      <a:pt x="5612" y="36872"/>
                    </a:cubicBezTo>
                    <a:cubicBezTo>
                      <a:pt x="5651" y="38101"/>
                      <a:pt x="5880" y="39294"/>
                      <a:pt x="6316" y="40444"/>
                    </a:cubicBezTo>
                    <a:cubicBezTo>
                      <a:pt x="6944" y="42115"/>
                      <a:pt x="8078" y="43329"/>
                      <a:pt x="9663" y="44135"/>
                    </a:cubicBezTo>
                    <a:cubicBezTo>
                      <a:pt x="9897" y="44256"/>
                      <a:pt x="10083" y="44431"/>
                      <a:pt x="10203" y="44677"/>
                    </a:cubicBezTo>
                    <a:cubicBezTo>
                      <a:pt x="10300" y="44873"/>
                      <a:pt x="10420" y="45064"/>
                      <a:pt x="10555" y="45236"/>
                    </a:cubicBezTo>
                    <a:cubicBezTo>
                      <a:pt x="10748" y="45477"/>
                      <a:pt x="11016" y="45598"/>
                      <a:pt x="11325" y="45614"/>
                    </a:cubicBezTo>
                    <a:cubicBezTo>
                      <a:pt x="11360" y="45615"/>
                      <a:pt x="11395" y="45616"/>
                      <a:pt x="11430" y="45616"/>
                    </a:cubicBezTo>
                    <a:cubicBezTo>
                      <a:pt x="11543" y="45616"/>
                      <a:pt x="11655" y="45609"/>
                      <a:pt x="11765" y="45587"/>
                    </a:cubicBezTo>
                    <a:cubicBezTo>
                      <a:pt x="11909" y="45560"/>
                      <a:pt x="12051" y="45547"/>
                      <a:pt x="12191" y="45547"/>
                    </a:cubicBezTo>
                    <a:cubicBezTo>
                      <a:pt x="12523" y="45547"/>
                      <a:pt x="12845" y="45619"/>
                      <a:pt x="13164" y="45743"/>
                    </a:cubicBezTo>
                    <a:cubicBezTo>
                      <a:pt x="13354" y="45819"/>
                      <a:pt x="13551" y="45882"/>
                      <a:pt x="13747" y="45931"/>
                    </a:cubicBezTo>
                    <a:cubicBezTo>
                      <a:pt x="13855" y="45957"/>
                      <a:pt x="13960" y="45971"/>
                      <a:pt x="14063" y="45971"/>
                    </a:cubicBezTo>
                    <a:cubicBezTo>
                      <a:pt x="14329" y="45971"/>
                      <a:pt x="14578" y="45882"/>
                      <a:pt x="14807" y="45702"/>
                    </a:cubicBezTo>
                    <a:cubicBezTo>
                      <a:pt x="15013" y="45538"/>
                      <a:pt x="15191" y="45354"/>
                      <a:pt x="15333" y="45129"/>
                    </a:cubicBezTo>
                    <a:cubicBezTo>
                      <a:pt x="15496" y="44871"/>
                      <a:pt x="15730" y="44683"/>
                      <a:pt x="16026" y="44616"/>
                    </a:cubicBezTo>
                    <a:cubicBezTo>
                      <a:pt x="16939" y="44409"/>
                      <a:pt x="17790" y="44065"/>
                      <a:pt x="18588" y="43584"/>
                    </a:cubicBezTo>
                    <a:cubicBezTo>
                      <a:pt x="19318" y="43145"/>
                      <a:pt x="19969" y="42617"/>
                      <a:pt x="20546" y="41989"/>
                    </a:cubicBezTo>
                    <a:cubicBezTo>
                      <a:pt x="21409" y="41048"/>
                      <a:pt x="22074" y="39982"/>
                      <a:pt x="22545" y="38795"/>
                    </a:cubicBezTo>
                    <a:cubicBezTo>
                      <a:pt x="22970" y="37727"/>
                      <a:pt x="23207" y="36626"/>
                      <a:pt x="23175" y="35472"/>
                    </a:cubicBezTo>
                    <a:cubicBezTo>
                      <a:pt x="23156" y="34885"/>
                      <a:pt x="23115" y="34296"/>
                      <a:pt x="23097" y="33707"/>
                    </a:cubicBezTo>
                    <a:cubicBezTo>
                      <a:pt x="23085" y="33277"/>
                      <a:pt x="23062" y="32841"/>
                      <a:pt x="23099" y="32414"/>
                    </a:cubicBezTo>
                    <a:cubicBezTo>
                      <a:pt x="23144" y="31880"/>
                      <a:pt x="23252" y="31354"/>
                      <a:pt x="23324" y="30822"/>
                    </a:cubicBezTo>
                    <a:cubicBezTo>
                      <a:pt x="23392" y="30333"/>
                      <a:pt x="23543" y="29875"/>
                      <a:pt x="23748" y="29427"/>
                    </a:cubicBezTo>
                    <a:cubicBezTo>
                      <a:pt x="24095" y="28668"/>
                      <a:pt x="24556" y="27984"/>
                      <a:pt x="25079" y="27338"/>
                    </a:cubicBezTo>
                    <a:cubicBezTo>
                      <a:pt x="25145" y="27258"/>
                      <a:pt x="25190" y="27156"/>
                      <a:pt x="25247" y="27068"/>
                    </a:cubicBezTo>
                    <a:cubicBezTo>
                      <a:pt x="25296" y="26992"/>
                      <a:pt x="25343" y="26914"/>
                      <a:pt x="25405" y="26847"/>
                    </a:cubicBezTo>
                    <a:cubicBezTo>
                      <a:pt x="25465" y="26779"/>
                      <a:pt x="25511" y="26748"/>
                      <a:pt x="25564" y="26748"/>
                    </a:cubicBezTo>
                    <a:cubicBezTo>
                      <a:pt x="25607" y="26748"/>
                      <a:pt x="25654" y="26768"/>
                      <a:pt x="25716" y="26806"/>
                    </a:cubicBezTo>
                    <a:cubicBezTo>
                      <a:pt x="25806" y="26865"/>
                      <a:pt x="25896" y="26929"/>
                      <a:pt x="25990" y="26978"/>
                    </a:cubicBezTo>
                    <a:cubicBezTo>
                      <a:pt x="26088" y="27029"/>
                      <a:pt x="26189" y="27067"/>
                      <a:pt x="26292" y="27067"/>
                    </a:cubicBezTo>
                    <a:cubicBezTo>
                      <a:pt x="26359" y="27067"/>
                      <a:pt x="26426" y="27051"/>
                      <a:pt x="26493" y="27012"/>
                    </a:cubicBezTo>
                    <a:cubicBezTo>
                      <a:pt x="26724" y="26884"/>
                      <a:pt x="26880" y="26695"/>
                      <a:pt x="26884" y="26417"/>
                    </a:cubicBezTo>
                    <a:cubicBezTo>
                      <a:pt x="26888" y="26315"/>
                      <a:pt x="26884" y="26212"/>
                      <a:pt x="26894" y="26110"/>
                    </a:cubicBezTo>
                    <a:cubicBezTo>
                      <a:pt x="26928" y="25754"/>
                      <a:pt x="27196" y="25511"/>
                      <a:pt x="27535" y="25511"/>
                    </a:cubicBezTo>
                    <a:cubicBezTo>
                      <a:pt x="27566" y="25511"/>
                      <a:pt x="27597" y="25513"/>
                      <a:pt x="27629" y="25517"/>
                    </a:cubicBezTo>
                    <a:cubicBezTo>
                      <a:pt x="27680" y="25523"/>
                      <a:pt x="27729" y="25539"/>
                      <a:pt x="27780" y="25539"/>
                    </a:cubicBezTo>
                    <a:cubicBezTo>
                      <a:pt x="27791" y="25539"/>
                      <a:pt x="27801" y="25539"/>
                      <a:pt x="27812" y="25539"/>
                    </a:cubicBezTo>
                    <a:cubicBezTo>
                      <a:pt x="27849" y="25539"/>
                      <a:pt x="27886" y="25540"/>
                      <a:pt x="27923" y="25540"/>
                    </a:cubicBezTo>
                    <a:cubicBezTo>
                      <a:pt x="27996" y="25540"/>
                      <a:pt x="28066" y="25537"/>
                      <a:pt x="28132" y="25517"/>
                    </a:cubicBezTo>
                    <a:cubicBezTo>
                      <a:pt x="28453" y="25421"/>
                      <a:pt x="28609" y="25130"/>
                      <a:pt x="28539" y="24793"/>
                    </a:cubicBezTo>
                    <a:cubicBezTo>
                      <a:pt x="28515" y="24670"/>
                      <a:pt x="28470" y="24553"/>
                      <a:pt x="28455" y="24430"/>
                    </a:cubicBezTo>
                    <a:cubicBezTo>
                      <a:pt x="28429" y="24228"/>
                      <a:pt x="28531" y="24107"/>
                      <a:pt x="28733" y="24081"/>
                    </a:cubicBezTo>
                    <a:cubicBezTo>
                      <a:pt x="28858" y="24062"/>
                      <a:pt x="28985" y="24052"/>
                      <a:pt x="29104" y="24025"/>
                    </a:cubicBezTo>
                    <a:cubicBezTo>
                      <a:pt x="29609" y="23921"/>
                      <a:pt x="29826" y="23469"/>
                      <a:pt x="29593" y="23013"/>
                    </a:cubicBezTo>
                    <a:cubicBezTo>
                      <a:pt x="29554" y="22937"/>
                      <a:pt x="29511" y="22863"/>
                      <a:pt x="29476" y="22786"/>
                    </a:cubicBezTo>
                    <a:cubicBezTo>
                      <a:pt x="29378" y="22581"/>
                      <a:pt x="29417" y="22489"/>
                      <a:pt x="29613" y="22393"/>
                    </a:cubicBezTo>
                    <a:cubicBezTo>
                      <a:pt x="29707" y="22344"/>
                      <a:pt x="29803" y="22290"/>
                      <a:pt x="29881" y="22219"/>
                    </a:cubicBezTo>
                    <a:cubicBezTo>
                      <a:pt x="30028" y="22090"/>
                      <a:pt x="30051" y="21912"/>
                      <a:pt x="29959" y="21740"/>
                    </a:cubicBezTo>
                    <a:cubicBezTo>
                      <a:pt x="29928" y="21681"/>
                      <a:pt x="29885" y="21628"/>
                      <a:pt x="29846" y="21570"/>
                    </a:cubicBezTo>
                    <a:cubicBezTo>
                      <a:pt x="29724" y="21384"/>
                      <a:pt x="29742" y="21270"/>
                      <a:pt x="29916" y="21130"/>
                    </a:cubicBezTo>
                    <a:cubicBezTo>
                      <a:pt x="29994" y="21067"/>
                      <a:pt x="30082" y="21008"/>
                      <a:pt x="30147" y="20934"/>
                    </a:cubicBezTo>
                    <a:cubicBezTo>
                      <a:pt x="30360" y="20699"/>
                      <a:pt x="30350" y="20494"/>
                      <a:pt x="30127" y="20265"/>
                    </a:cubicBezTo>
                    <a:cubicBezTo>
                      <a:pt x="30100" y="20236"/>
                      <a:pt x="30071" y="20208"/>
                      <a:pt x="30045" y="20177"/>
                    </a:cubicBezTo>
                    <a:cubicBezTo>
                      <a:pt x="29961" y="20077"/>
                      <a:pt x="29941" y="19970"/>
                      <a:pt x="29981" y="19846"/>
                    </a:cubicBezTo>
                    <a:cubicBezTo>
                      <a:pt x="30051" y="19637"/>
                      <a:pt x="30223" y="19488"/>
                      <a:pt x="30442" y="19473"/>
                    </a:cubicBezTo>
                    <a:cubicBezTo>
                      <a:pt x="30462" y="19472"/>
                      <a:pt x="30483" y="19472"/>
                      <a:pt x="30504" y="19472"/>
                    </a:cubicBezTo>
                    <a:cubicBezTo>
                      <a:pt x="30608" y="19472"/>
                      <a:pt x="30714" y="19483"/>
                      <a:pt x="30816" y="19494"/>
                    </a:cubicBezTo>
                    <a:cubicBezTo>
                      <a:pt x="30889" y="19502"/>
                      <a:pt x="30962" y="19509"/>
                      <a:pt x="31035" y="19509"/>
                    </a:cubicBezTo>
                    <a:cubicBezTo>
                      <a:pt x="31137" y="19509"/>
                      <a:pt x="31239" y="19496"/>
                      <a:pt x="31338" y="19459"/>
                    </a:cubicBezTo>
                    <a:cubicBezTo>
                      <a:pt x="31547" y="19377"/>
                      <a:pt x="31628" y="19213"/>
                      <a:pt x="31569" y="18996"/>
                    </a:cubicBezTo>
                    <a:cubicBezTo>
                      <a:pt x="31553" y="18929"/>
                      <a:pt x="31526" y="18868"/>
                      <a:pt x="31508" y="18802"/>
                    </a:cubicBezTo>
                    <a:cubicBezTo>
                      <a:pt x="31461" y="18602"/>
                      <a:pt x="31532" y="18479"/>
                      <a:pt x="31731" y="18434"/>
                    </a:cubicBezTo>
                    <a:cubicBezTo>
                      <a:pt x="31845" y="18407"/>
                      <a:pt x="31966" y="18399"/>
                      <a:pt x="32085" y="18385"/>
                    </a:cubicBezTo>
                    <a:cubicBezTo>
                      <a:pt x="32244" y="18364"/>
                      <a:pt x="32394" y="18313"/>
                      <a:pt x="32525" y="18215"/>
                    </a:cubicBezTo>
                    <a:cubicBezTo>
                      <a:pt x="32774" y="18031"/>
                      <a:pt x="32844" y="17742"/>
                      <a:pt x="32711" y="17462"/>
                    </a:cubicBezTo>
                    <a:cubicBezTo>
                      <a:pt x="32682" y="17397"/>
                      <a:pt x="32649" y="17339"/>
                      <a:pt x="32627" y="17274"/>
                    </a:cubicBezTo>
                    <a:cubicBezTo>
                      <a:pt x="32578" y="17129"/>
                      <a:pt x="32610" y="17026"/>
                      <a:pt x="32733" y="16932"/>
                    </a:cubicBezTo>
                    <a:cubicBezTo>
                      <a:pt x="32805" y="16875"/>
                      <a:pt x="32885" y="16830"/>
                      <a:pt x="32956" y="16773"/>
                    </a:cubicBezTo>
                    <a:cubicBezTo>
                      <a:pt x="33324" y="16492"/>
                      <a:pt x="33329" y="16093"/>
                      <a:pt x="32977" y="15797"/>
                    </a:cubicBezTo>
                    <a:cubicBezTo>
                      <a:pt x="32895" y="15727"/>
                      <a:pt x="32807" y="15664"/>
                      <a:pt x="32729" y="15590"/>
                    </a:cubicBezTo>
                    <a:cubicBezTo>
                      <a:pt x="32613" y="15482"/>
                      <a:pt x="32586" y="15347"/>
                      <a:pt x="32641" y="15201"/>
                    </a:cubicBezTo>
                    <a:cubicBezTo>
                      <a:pt x="32674" y="15113"/>
                      <a:pt x="32725" y="15029"/>
                      <a:pt x="32772" y="14946"/>
                    </a:cubicBezTo>
                    <a:cubicBezTo>
                      <a:pt x="32827" y="14845"/>
                      <a:pt x="32895" y="14751"/>
                      <a:pt x="32938" y="14649"/>
                    </a:cubicBezTo>
                    <a:cubicBezTo>
                      <a:pt x="33093" y="14272"/>
                      <a:pt x="32971" y="13937"/>
                      <a:pt x="32619" y="13743"/>
                    </a:cubicBezTo>
                    <a:cubicBezTo>
                      <a:pt x="32592" y="13730"/>
                      <a:pt x="32567" y="13718"/>
                      <a:pt x="32545" y="13702"/>
                    </a:cubicBezTo>
                    <a:cubicBezTo>
                      <a:pt x="32463" y="13642"/>
                      <a:pt x="32422" y="13565"/>
                      <a:pt x="32459" y="13466"/>
                    </a:cubicBezTo>
                    <a:cubicBezTo>
                      <a:pt x="32486" y="13397"/>
                      <a:pt x="32525" y="13333"/>
                      <a:pt x="32557" y="13270"/>
                    </a:cubicBezTo>
                    <a:cubicBezTo>
                      <a:pt x="32606" y="13172"/>
                      <a:pt x="32668" y="13084"/>
                      <a:pt x="32709" y="12984"/>
                    </a:cubicBezTo>
                    <a:cubicBezTo>
                      <a:pt x="32836" y="12668"/>
                      <a:pt x="32776" y="12445"/>
                      <a:pt x="32516" y="12227"/>
                    </a:cubicBezTo>
                    <a:lnTo>
                      <a:pt x="32424" y="12149"/>
                    </a:lnTo>
                    <a:cubicBezTo>
                      <a:pt x="32230" y="11981"/>
                      <a:pt x="32197" y="11828"/>
                      <a:pt x="32299" y="11590"/>
                    </a:cubicBezTo>
                    <a:cubicBezTo>
                      <a:pt x="32351" y="11474"/>
                      <a:pt x="32408" y="11361"/>
                      <a:pt x="32445" y="11244"/>
                    </a:cubicBezTo>
                    <a:cubicBezTo>
                      <a:pt x="32551" y="10895"/>
                      <a:pt x="32398" y="10561"/>
                      <a:pt x="32058" y="10424"/>
                    </a:cubicBezTo>
                    <a:cubicBezTo>
                      <a:pt x="31917" y="10365"/>
                      <a:pt x="31825" y="10275"/>
                      <a:pt x="31757" y="10142"/>
                    </a:cubicBezTo>
                    <a:cubicBezTo>
                      <a:pt x="31614" y="9871"/>
                      <a:pt x="31457" y="9737"/>
                      <a:pt x="31266" y="9737"/>
                    </a:cubicBezTo>
                    <a:cubicBezTo>
                      <a:pt x="31137" y="9737"/>
                      <a:pt x="30992" y="9798"/>
                      <a:pt x="30826" y="9919"/>
                    </a:cubicBezTo>
                    <a:cubicBezTo>
                      <a:pt x="30736" y="9984"/>
                      <a:pt x="30660" y="10017"/>
                      <a:pt x="30593" y="10017"/>
                    </a:cubicBezTo>
                    <a:cubicBezTo>
                      <a:pt x="30498" y="10017"/>
                      <a:pt x="30420" y="9950"/>
                      <a:pt x="30342" y="9814"/>
                    </a:cubicBezTo>
                    <a:cubicBezTo>
                      <a:pt x="30278" y="9702"/>
                      <a:pt x="30213" y="9587"/>
                      <a:pt x="30127" y="9489"/>
                    </a:cubicBezTo>
                    <a:cubicBezTo>
                      <a:pt x="30012" y="9357"/>
                      <a:pt x="29871" y="9292"/>
                      <a:pt x="29726" y="9292"/>
                    </a:cubicBezTo>
                    <a:cubicBezTo>
                      <a:pt x="29611" y="9292"/>
                      <a:pt x="29494" y="9332"/>
                      <a:pt x="29384" y="9413"/>
                    </a:cubicBezTo>
                    <a:cubicBezTo>
                      <a:pt x="29308" y="9467"/>
                      <a:pt x="29243" y="9528"/>
                      <a:pt x="29184" y="9598"/>
                    </a:cubicBezTo>
                    <a:cubicBezTo>
                      <a:pt x="29117" y="9675"/>
                      <a:pt x="29041" y="9714"/>
                      <a:pt x="28957" y="9714"/>
                    </a:cubicBezTo>
                    <a:cubicBezTo>
                      <a:pt x="28922" y="9714"/>
                      <a:pt x="28885" y="9707"/>
                      <a:pt x="28848" y="9694"/>
                    </a:cubicBezTo>
                    <a:cubicBezTo>
                      <a:pt x="28715" y="9647"/>
                      <a:pt x="28602" y="9555"/>
                      <a:pt x="28607" y="9397"/>
                    </a:cubicBezTo>
                    <a:cubicBezTo>
                      <a:pt x="28609" y="9188"/>
                      <a:pt x="28555" y="8996"/>
                      <a:pt x="28476" y="8804"/>
                    </a:cubicBezTo>
                    <a:cubicBezTo>
                      <a:pt x="28424" y="8679"/>
                      <a:pt x="28435" y="8556"/>
                      <a:pt x="28498" y="8429"/>
                    </a:cubicBezTo>
                    <a:cubicBezTo>
                      <a:pt x="28586" y="8249"/>
                      <a:pt x="28668" y="8065"/>
                      <a:pt x="28715" y="7877"/>
                    </a:cubicBezTo>
                    <a:cubicBezTo>
                      <a:pt x="28823" y="7462"/>
                      <a:pt x="28641" y="7014"/>
                      <a:pt x="28292" y="6838"/>
                    </a:cubicBezTo>
                    <a:cubicBezTo>
                      <a:pt x="28150" y="6766"/>
                      <a:pt x="27978" y="6741"/>
                      <a:pt x="27819" y="6725"/>
                    </a:cubicBezTo>
                    <a:cubicBezTo>
                      <a:pt x="27444" y="6686"/>
                      <a:pt x="27369" y="6631"/>
                      <a:pt x="27266" y="6265"/>
                    </a:cubicBezTo>
                    <a:cubicBezTo>
                      <a:pt x="27240" y="6179"/>
                      <a:pt x="27217" y="6087"/>
                      <a:pt x="27174" y="6009"/>
                    </a:cubicBezTo>
                    <a:cubicBezTo>
                      <a:pt x="27043" y="5774"/>
                      <a:pt x="26861" y="5610"/>
                      <a:pt x="26571" y="5606"/>
                    </a:cubicBezTo>
                    <a:cubicBezTo>
                      <a:pt x="26561" y="5606"/>
                      <a:pt x="26551" y="5606"/>
                      <a:pt x="26542" y="5606"/>
                    </a:cubicBezTo>
                    <a:cubicBezTo>
                      <a:pt x="26245" y="5606"/>
                      <a:pt x="26010" y="5700"/>
                      <a:pt x="25890" y="6001"/>
                    </a:cubicBezTo>
                    <a:cubicBezTo>
                      <a:pt x="25847" y="6111"/>
                      <a:pt x="25763" y="6189"/>
                      <a:pt x="25652" y="6234"/>
                    </a:cubicBezTo>
                    <a:cubicBezTo>
                      <a:pt x="25598" y="6256"/>
                      <a:pt x="25542" y="6271"/>
                      <a:pt x="25488" y="6271"/>
                    </a:cubicBezTo>
                    <a:cubicBezTo>
                      <a:pt x="25428" y="6271"/>
                      <a:pt x="25369" y="6253"/>
                      <a:pt x="25315" y="6209"/>
                    </a:cubicBezTo>
                    <a:cubicBezTo>
                      <a:pt x="25214" y="6128"/>
                      <a:pt x="25200" y="6021"/>
                      <a:pt x="25223" y="5903"/>
                    </a:cubicBezTo>
                    <a:cubicBezTo>
                      <a:pt x="25251" y="5761"/>
                      <a:pt x="25276" y="5622"/>
                      <a:pt x="25292" y="5483"/>
                    </a:cubicBezTo>
                    <a:cubicBezTo>
                      <a:pt x="25335" y="5029"/>
                      <a:pt x="25159" y="4763"/>
                      <a:pt x="24725" y="4616"/>
                    </a:cubicBezTo>
                    <a:cubicBezTo>
                      <a:pt x="24631" y="4583"/>
                      <a:pt x="24537" y="4544"/>
                      <a:pt x="24449" y="4491"/>
                    </a:cubicBezTo>
                    <a:cubicBezTo>
                      <a:pt x="24324" y="4415"/>
                      <a:pt x="24306" y="4352"/>
                      <a:pt x="24355" y="4219"/>
                    </a:cubicBezTo>
                    <a:cubicBezTo>
                      <a:pt x="24386" y="4135"/>
                      <a:pt x="24425" y="4053"/>
                      <a:pt x="24466" y="3971"/>
                    </a:cubicBezTo>
                    <a:cubicBezTo>
                      <a:pt x="24578" y="3736"/>
                      <a:pt x="24644" y="3492"/>
                      <a:pt x="24601" y="3229"/>
                    </a:cubicBezTo>
                    <a:cubicBezTo>
                      <a:pt x="24547" y="2882"/>
                      <a:pt x="24344" y="2702"/>
                      <a:pt x="24003" y="2702"/>
                    </a:cubicBezTo>
                    <a:cubicBezTo>
                      <a:pt x="23991" y="2702"/>
                      <a:pt x="23980" y="2702"/>
                      <a:pt x="23968" y="2703"/>
                    </a:cubicBezTo>
                    <a:cubicBezTo>
                      <a:pt x="23821" y="2707"/>
                      <a:pt x="23676" y="2723"/>
                      <a:pt x="23527" y="2725"/>
                    </a:cubicBezTo>
                    <a:cubicBezTo>
                      <a:pt x="23130" y="2725"/>
                      <a:pt x="23056" y="2633"/>
                      <a:pt x="23117" y="2244"/>
                    </a:cubicBezTo>
                    <a:cubicBezTo>
                      <a:pt x="23144" y="2083"/>
                      <a:pt x="23169" y="1917"/>
                      <a:pt x="23154" y="1755"/>
                    </a:cubicBezTo>
                    <a:cubicBezTo>
                      <a:pt x="23121" y="1423"/>
                      <a:pt x="22881" y="1126"/>
                      <a:pt x="22501" y="1126"/>
                    </a:cubicBezTo>
                    <a:cubicBezTo>
                      <a:pt x="22455" y="1126"/>
                      <a:pt x="22408" y="1131"/>
                      <a:pt x="22358" y="1140"/>
                    </a:cubicBezTo>
                    <a:cubicBezTo>
                      <a:pt x="22219" y="1166"/>
                      <a:pt x="22076" y="1170"/>
                      <a:pt x="21937" y="1176"/>
                    </a:cubicBezTo>
                    <a:cubicBezTo>
                      <a:pt x="21931" y="1177"/>
                      <a:pt x="21926" y="1177"/>
                      <a:pt x="21920" y="1177"/>
                    </a:cubicBezTo>
                    <a:cubicBezTo>
                      <a:pt x="21727" y="1177"/>
                      <a:pt x="21601" y="1071"/>
                      <a:pt x="21528" y="900"/>
                    </a:cubicBezTo>
                    <a:cubicBezTo>
                      <a:pt x="21487" y="804"/>
                      <a:pt x="21456" y="706"/>
                      <a:pt x="21415" y="614"/>
                    </a:cubicBezTo>
                    <a:cubicBezTo>
                      <a:pt x="21243" y="231"/>
                      <a:pt x="20888" y="1"/>
                      <a:pt x="20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
              <p:cNvSpPr/>
              <p:nvPr/>
            </p:nvSpPr>
            <p:spPr>
              <a:xfrm>
                <a:off x="4500450" y="3237125"/>
                <a:ext cx="28225" cy="139000"/>
              </a:xfrm>
              <a:custGeom>
                <a:rect b="b" l="l" r="r" t="t"/>
                <a:pathLst>
                  <a:path extrusionOk="0" h="5560" w="1129">
                    <a:moveTo>
                      <a:pt x="973" y="0"/>
                    </a:moveTo>
                    <a:cubicBezTo>
                      <a:pt x="970" y="0"/>
                      <a:pt x="967" y="0"/>
                      <a:pt x="965" y="0"/>
                    </a:cubicBezTo>
                    <a:cubicBezTo>
                      <a:pt x="875" y="4"/>
                      <a:pt x="821" y="84"/>
                      <a:pt x="825" y="236"/>
                    </a:cubicBezTo>
                    <a:cubicBezTo>
                      <a:pt x="846" y="931"/>
                      <a:pt x="731" y="1617"/>
                      <a:pt x="611" y="2294"/>
                    </a:cubicBezTo>
                    <a:cubicBezTo>
                      <a:pt x="455" y="3153"/>
                      <a:pt x="253" y="4004"/>
                      <a:pt x="77" y="4859"/>
                    </a:cubicBezTo>
                    <a:cubicBezTo>
                      <a:pt x="40" y="5031"/>
                      <a:pt x="17" y="5207"/>
                      <a:pt x="5" y="5381"/>
                    </a:cubicBezTo>
                    <a:cubicBezTo>
                      <a:pt x="1" y="5440"/>
                      <a:pt x="34" y="5537"/>
                      <a:pt x="75" y="5553"/>
                    </a:cubicBezTo>
                    <a:cubicBezTo>
                      <a:pt x="87" y="5558"/>
                      <a:pt x="97" y="5560"/>
                      <a:pt x="107" y="5560"/>
                    </a:cubicBezTo>
                    <a:cubicBezTo>
                      <a:pt x="165" y="5560"/>
                      <a:pt x="184" y="5483"/>
                      <a:pt x="201" y="5430"/>
                    </a:cubicBezTo>
                    <a:cubicBezTo>
                      <a:pt x="249" y="5291"/>
                      <a:pt x="289" y="5150"/>
                      <a:pt x="332" y="5011"/>
                    </a:cubicBezTo>
                    <a:cubicBezTo>
                      <a:pt x="333" y="5012"/>
                      <a:pt x="334" y="5012"/>
                      <a:pt x="335" y="5012"/>
                    </a:cubicBezTo>
                    <a:cubicBezTo>
                      <a:pt x="338" y="5012"/>
                      <a:pt x="341" y="5011"/>
                      <a:pt x="345" y="5007"/>
                    </a:cubicBezTo>
                    <a:cubicBezTo>
                      <a:pt x="455" y="4526"/>
                      <a:pt x="560" y="4045"/>
                      <a:pt x="674" y="3564"/>
                    </a:cubicBezTo>
                    <a:cubicBezTo>
                      <a:pt x="864" y="2777"/>
                      <a:pt x="1001" y="1977"/>
                      <a:pt x="1087" y="1171"/>
                    </a:cubicBezTo>
                    <a:cubicBezTo>
                      <a:pt x="1120" y="858"/>
                      <a:pt x="1124" y="540"/>
                      <a:pt x="1128" y="223"/>
                    </a:cubicBezTo>
                    <a:cubicBezTo>
                      <a:pt x="1128" y="85"/>
                      <a:pt x="1054"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9"/>
              <p:cNvSpPr/>
              <p:nvPr/>
            </p:nvSpPr>
            <p:spPr>
              <a:xfrm>
                <a:off x="4511725" y="3082600"/>
                <a:ext cx="27225" cy="80250"/>
              </a:xfrm>
              <a:custGeom>
                <a:rect b="b" l="l" r="r" t="t"/>
                <a:pathLst>
                  <a:path extrusionOk="0" h="3210" w="1089">
                    <a:moveTo>
                      <a:pt x="120" y="0"/>
                    </a:moveTo>
                    <a:cubicBezTo>
                      <a:pt x="118" y="0"/>
                      <a:pt x="116" y="0"/>
                      <a:pt x="115" y="1"/>
                    </a:cubicBezTo>
                    <a:cubicBezTo>
                      <a:pt x="78" y="3"/>
                      <a:pt x="45" y="58"/>
                      <a:pt x="10" y="95"/>
                    </a:cubicBezTo>
                    <a:cubicBezTo>
                      <a:pt x="6" y="181"/>
                      <a:pt x="0" y="260"/>
                      <a:pt x="10" y="340"/>
                    </a:cubicBezTo>
                    <a:cubicBezTo>
                      <a:pt x="25" y="494"/>
                      <a:pt x="43" y="645"/>
                      <a:pt x="74" y="794"/>
                    </a:cubicBezTo>
                    <a:cubicBezTo>
                      <a:pt x="227" y="1562"/>
                      <a:pt x="467" y="2306"/>
                      <a:pt x="761" y="3033"/>
                    </a:cubicBezTo>
                    <a:cubicBezTo>
                      <a:pt x="773" y="3065"/>
                      <a:pt x="790" y="3096"/>
                      <a:pt x="808" y="3125"/>
                    </a:cubicBezTo>
                    <a:cubicBezTo>
                      <a:pt x="841" y="3174"/>
                      <a:pt x="881" y="3210"/>
                      <a:pt x="935" y="3210"/>
                    </a:cubicBezTo>
                    <a:cubicBezTo>
                      <a:pt x="948" y="3210"/>
                      <a:pt x="963" y="3207"/>
                      <a:pt x="978" y="3202"/>
                    </a:cubicBezTo>
                    <a:cubicBezTo>
                      <a:pt x="1064" y="3174"/>
                      <a:pt x="1089" y="3102"/>
                      <a:pt x="1078" y="3024"/>
                    </a:cubicBezTo>
                    <a:cubicBezTo>
                      <a:pt x="1070" y="2963"/>
                      <a:pt x="1048" y="2906"/>
                      <a:pt x="1025" y="2846"/>
                    </a:cubicBezTo>
                    <a:cubicBezTo>
                      <a:pt x="710" y="2012"/>
                      <a:pt x="446" y="1163"/>
                      <a:pt x="309" y="281"/>
                    </a:cubicBezTo>
                    <a:cubicBezTo>
                      <a:pt x="299" y="209"/>
                      <a:pt x="270" y="138"/>
                      <a:pt x="231" y="76"/>
                    </a:cubicBezTo>
                    <a:cubicBezTo>
                      <a:pt x="210" y="39"/>
                      <a:pt x="159"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9"/>
              <p:cNvSpPr/>
              <p:nvPr/>
            </p:nvSpPr>
            <p:spPr>
              <a:xfrm>
                <a:off x="4718875" y="2625175"/>
                <a:ext cx="31250" cy="175475"/>
              </a:xfrm>
              <a:custGeom>
                <a:rect b="b" l="l" r="r" t="t"/>
                <a:pathLst>
                  <a:path extrusionOk="0" h="7019" w="1250">
                    <a:moveTo>
                      <a:pt x="1081" y="0"/>
                    </a:moveTo>
                    <a:cubicBezTo>
                      <a:pt x="1025" y="0"/>
                      <a:pt x="969" y="31"/>
                      <a:pt x="947" y="101"/>
                    </a:cubicBezTo>
                    <a:cubicBezTo>
                      <a:pt x="945" y="103"/>
                      <a:pt x="945" y="105"/>
                      <a:pt x="941" y="117"/>
                    </a:cubicBezTo>
                    <a:cubicBezTo>
                      <a:pt x="863" y="379"/>
                      <a:pt x="802" y="645"/>
                      <a:pt x="722" y="903"/>
                    </a:cubicBezTo>
                    <a:cubicBezTo>
                      <a:pt x="524" y="1548"/>
                      <a:pt x="403" y="2213"/>
                      <a:pt x="309" y="2879"/>
                    </a:cubicBezTo>
                    <a:cubicBezTo>
                      <a:pt x="199" y="3636"/>
                      <a:pt x="117" y="4398"/>
                      <a:pt x="55" y="5159"/>
                    </a:cubicBezTo>
                    <a:cubicBezTo>
                      <a:pt x="12" y="5707"/>
                      <a:pt x="14" y="6259"/>
                      <a:pt x="2" y="6806"/>
                    </a:cubicBezTo>
                    <a:cubicBezTo>
                      <a:pt x="0" y="6947"/>
                      <a:pt x="57" y="7016"/>
                      <a:pt x="147" y="7018"/>
                    </a:cubicBezTo>
                    <a:cubicBezTo>
                      <a:pt x="149" y="7018"/>
                      <a:pt x="150" y="7018"/>
                      <a:pt x="151" y="7018"/>
                    </a:cubicBezTo>
                    <a:cubicBezTo>
                      <a:pt x="243" y="7018"/>
                      <a:pt x="289" y="6949"/>
                      <a:pt x="299" y="6812"/>
                    </a:cubicBezTo>
                    <a:cubicBezTo>
                      <a:pt x="301" y="6787"/>
                      <a:pt x="297" y="6765"/>
                      <a:pt x="299" y="6742"/>
                    </a:cubicBezTo>
                    <a:cubicBezTo>
                      <a:pt x="311" y="6378"/>
                      <a:pt x="321" y="6018"/>
                      <a:pt x="338" y="5656"/>
                    </a:cubicBezTo>
                    <a:cubicBezTo>
                      <a:pt x="383" y="4584"/>
                      <a:pt x="507" y="3522"/>
                      <a:pt x="692" y="2466"/>
                    </a:cubicBezTo>
                    <a:cubicBezTo>
                      <a:pt x="749" y="2159"/>
                      <a:pt x="796" y="1852"/>
                      <a:pt x="870" y="1548"/>
                    </a:cubicBezTo>
                    <a:cubicBezTo>
                      <a:pt x="976" y="1091"/>
                      <a:pt x="1101" y="635"/>
                      <a:pt x="1219" y="179"/>
                    </a:cubicBezTo>
                    <a:cubicBezTo>
                      <a:pt x="1221" y="177"/>
                      <a:pt x="1221" y="177"/>
                      <a:pt x="1221" y="175"/>
                    </a:cubicBezTo>
                    <a:cubicBezTo>
                      <a:pt x="1250" y="69"/>
                      <a:pt x="1165" y="0"/>
                      <a:pt x="1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9"/>
              <p:cNvSpPr/>
              <p:nvPr/>
            </p:nvSpPr>
            <p:spPr>
              <a:xfrm>
                <a:off x="4776300" y="3295675"/>
                <a:ext cx="60850" cy="219250"/>
              </a:xfrm>
              <a:custGeom>
                <a:rect b="b" l="l" r="r" t="t"/>
                <a:pathLst>
                  <a:path extrusionOk="0" h="8770" w="2434">
                    <a:moveTo>
                      <a:pt x="2311" y="1"/>
                    </a:moveTo>
                    <a:cubicBezTo>
                      <a:pt x="2184" y="60"/>
                      <a:pt x="2159" y="175"/>
                      <a:pt x="2137" y="285"/>
                    </a:cubicBezTo>
                    <a:cubicBezTo>
                      <a:pt x="1981" y="909"/>
                      <a:pt x="1899" y="1546"/>
                      <a:pt x="1858" y="2184"/>
                    </a:cubicBezTo>
                    <a:cubicBezTo>
                      <a:pt x="1785" y="3289"/>
                      <a:pt x="1664" y="4389"/>
                      <a:pt x="1382" y="5464"/>
                    </a:cubicBezTo>
                    <a:cubicBezTo>
                      <a:pt x="1116" y="6484"/>
                      <a:pt x="752" y="7462"/>
                      <a:pt x="191" y="8363"/>
                    </a:cubicBezTo>
                    <a:cubicBezTo>
                      <a:pt x="154" y="8422"/>
                      <a:pt x="113" y="8479"/>
                      <a:pt x="87" y="8541"/>
                    </a:cubicBezTo>
                    <a:cubicBezTo>
                      <a:pt x="52" y="8608"/>
                      <a:pt x="1" y="8694"/>
                      <a:pt x="93" y="8751"/>
                    </a:cubicBezTo>
                    <a:cubicBezTo>
                      <a:pt x="113" y="8764"/>
                      <a:pt x="132" y="8770"/>
                      <a:pt x="151" y="8770"/>
                    </a:cubicBezTo>
                    <a:cubicBezTo>
                      <a:pt x="202" y="8770"/>
                      <a:pt x="245" y="8727"/>
                      <a:pt x="283" y="8686"/>
                    </a:cubicBezTo>
                    <a:cubicBezTo>
                      <a:pt x="334" y="8629"/>
                      <a:pt x="377" y="8571"/>
                      <a:pt x="420" y="8512"/>
                    </a:cubicBezTo>
                    <a:cubicBezTo>
                      <a:pt x="737" y="8070"/>
                      <a:pt x="977" y="7589"/>
                      <a:pt x="1177" y="7088"/>
                    </a:cubicBezTo>
                    <a:cubicBezTo>
                      <a:pt x="1682" y="5842"/>
                      <a:pt x="1961" y="4543"/>
                      <a:pt x="2085" y="3207"/>
                    </a:cubicBezTo>
                    <a:cubicBezTo>
                      <a:pt x="2149" y="2519"/>
                      <a:pt x="2208" y="1830"/>
                      <a:pt x="2282" y="1141"/>
                    </a:cubicBezTo>
                    <a:cubicBezTo>
                      <a:pt x="2311" y="879"/>
                      <a:pt x="2370" y="617"/>
                      <a:pt x="2413" y="353"/>
                    </a:cubicBezTo>
                    <a:cubicBezTo>
                      <a:pt x="2433" y="226"/>
                      <a:pt x="2431" y="103"/>
                      <a:pt x="2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9"/>
              <p:cNvSpPr/>
              <p:nvPr/>
            </p:nvSpPr>
            <p:spPr>
              <a:xfrm>
                <a:off x="5056300" y="2828100"/>
                <a:ext cx="22725" cy="70175"/>
              </a:xfrm>
              <a:custGeom>
                <a:rect b="b" l="l" r="r" t="t"/>
                <a:pathLst>
                  <a:path extrusionOk="0" h="2807" w="909">
                    <a:moveTo>
                      <a:pt x="768" y="1"/>
                    </a:moveTo>
                    <a:cubicBezTo>
                      <a:pt x="719" y="1"/>
                      <a:pt x="670" y="27"/>
                      <a:pt x="651" y="84"/>
                    </a:cubicBezTo>
                    <a:cubicBezTo>
                      <a:pt x="647" y="84"/>
                      <a:pt x="647" y="86"/>
                      <a:pt x="647" y="86"/>
                    </a:cubicBezTo>
                    <a:cubicBezTo>
                      <a:pt x="620" y="164"/>
                      <a:pt x="604" y="250"/>
                      <a:pt x="591" y="334"/>
                    </a:cubicBezTo>
                    <a:cubicBezTo>
                      <a:pt x="483" y="1050"/>
                      <a:pt x="317" y="1747"/>
                      <a:pt x="74" y="2429"/>
                    </a:cubicBezTo>
                    <a:cubicBezTo>
                      <a:pt x="53" y="2492"/>
                      <a:pt x="31" y="2555"/>
                      <a:pt x="16" y="2623"/>
                    </a:cubicBezTo>
                    <a:cubicBezTo>
                      <a:pt x="0" y="2697"/>
                      <a:pt x="23" y="2760"/>
                      <a:pt x="94" y="2795"/>
                    </a:cubicBezTo>
                    <a:cubicBezTo>
                      <a:pt x="114" y="2803"/>
                      <a:pt x="133" y="2807"/>
                      <a:pt x="150" y="2807"/>
                    </a:cubicBezTo>
                    <a:cubicBezTo>
                      <a:pt x="202" y="2807"/>
                      <a:pt x="242" y="2775"/>
                      <a:pt x="268" y="2727"/>
                    </a:cubicBezTo>
                    <a:cubicBezTo>
                      <a:pt x="317" y="2645"/>
                      <a:pt x="360" y="2557"/>
                      <a:pt x="395" y="2470"/>
                    </a:cubicBezTo>
                    <a:cubicBezTo>
                      <a:pt x="602" y="1911"/>
                      <a:pt x="735" y="1336"/>
                      <a:pt x="837" y="751"/>
                    </a:cubicBezTo>
                    <a:cubicBezTo>
                      <a:pt x="868" y="563"/>
                      <a:pt x="892" y="377"/>
                      <a:pt x="906" y="188"/>
                    </a:cubicBezTo>
                    <a:cubicBezTo>
                      <a:pt x="908" y="168"/>
                      <a:pt x="908" y="147"/>
                      <a:pt x="906" y="127"/>
                    </a:cubicBezTo>
                    <a:cubicBezTo>
                      <a:pt x="902" y="46"/>
                      <a:pt x="834" y="1"/>
                      <a:pt x="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9"/>
              <p:cNvSpPr/>
              <p:nvPr/>
            </p:nvSpPr>
            <p:spPr>
              <a:xfrm>
                <a:off x="4904800" y="2770525"/>
                <a:ext cx="59350" cy="80100"/>
              </a:xfrm>
              <a:custGeom>
                <a:rect b="b" l="l" r="r" t="t"/>
                <a:pathLst>
                  <a:path extrusionOk="0" h="3204" w="2374">
                    <a:moveTo>
                      <a:pt x="2277" y="0"/>
                    </a:moveTo>
                    <a:cubicBezTo>
                      <a:pt x="2187" y="0"/>
                      <a:pt x="2122" y="49"/>
                      <a:pt x="2066" y="112"/>
                    </a:cubicBezTo>
                    <a:cubicBezTo>
                      <a:pt x="2011" y="163"/>
                      <a:pt x="1966" y="220"/>
                      <a:pt x="1917" y="276"/>
                    </a:cubicBezTo>
                    <a:cubicBezTo>
                      <a:pt x="1258" y="1024"/>
                      <a:pt x="712" y="1851"/>
                      <a:pt x="201" y="2702"/>
                    </a:cubicBezTo>
                    <a:cubicBezTo>
                      <a:pt x="147" y="2788"/>
                      <a:pt x="90" y="2874"/>
                      <a:pt x="47" y="2966"/>
                    </a:cubicBezTo>
                    <a:cubicBezTo>
                      <a:pt x="0" y="3068"/>
                      <a:pt x="16" y="3160"/>
                      <a:pt x="88" y="3191"/>
                    </a:cubicBezTo>
                    <a:cubicBezTo>
                      <a:pt x="109" y="3200"/>
                      <a:pt x="130" y="3204"/>
                      <a:pt x="149" y="3204"/>
                    </a:cubicBezTo>
                    <a:cubicBezTo>
                      <a:pt x="209" y="3204"/>
                      <a:pt x="258" y="3165"/>
                      <a:pt x="297" y="3117"/>
                    </a:cubicBezTo>
                    <a:cubicBezTo>
                      <a:pt x="348" y="3052"/>
                      <a:pt x="393" y="2978"/>
                      <a:pt x="440" y="2907"/>
                    </a:cubicBezTo>
                    <a:cubicBezTo>
                      <a:pt x="953" y="2074"/>
                      <a:pt x="1489" y="1254"/>
                      <a:pt x="2128" y="503"/>
                    </a:cubicBezTo>
                    <a:cubicBezTo>
                      <a:pt x="2193" y="427"/>
                      <a:pt x="2246" y="341"/>
                      <a:pt x="2306" y="255"/>
                    </a:cubicBezTo>
                    <a:cubicBezTo>
                      <a:pt x="2365" y="177"/>
                      <a:pt x="2373" y="89"/>
                      <a:pt x="2316" y="3"/>
                    </a:cubicBezTo>
                    <a:cubicBezTo>
                      <a:pt x="2302" y="1"/>
                      <a:pt x="2289" y="0"/>
                      <a:pt x="2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a:off x="4875275" y="2862400"/>
                <a:ext cx="26725" cy="53275"/>
              </a:xfrm>
              <a:custGeom>
                <a:rect b="b" l="l" r="r" t="t"/>
                <a:pathLst>
                  <a:path extrusionOk="0" h="2131" w="1069">
                    <a:moveTo>
                      <a:pt x="998" y="1"/>
                    </a:moveTo>
                    <a:cubicBezTo>
                      <a:pt x="978" y="1"/>
                      <a:pt x="955" y="9"/>
                      <a:pt x="931" y="27"/>
                    </a:cubicBezTo>
                    <a:cubicBezTo>
                      <a:pt x="845" y="95"/>
                      <a:pt x="758" y="179"/>
                      <a:pt x="713" y="275"/>
                    </a:cubicBezTo>
                    <a:cubicBezTo>
                      <a:pt x="492" y="727"/>
                      <a:pt x="37" y="1848"/>
                      <a:pt x="17" y="1951"/>
                    </a:cubicBezTo>
                    <a:cubicBezTo>
                      <a:pt x="1" y="2028"/>
                      <a:pt x="31" y="2102"/>
                      <a:pt x="117" y="2125"/>
                    </a:cubicBezTo>
                    <a:cubicBezTo>
                      <a:pt x="131" y="2129"/>
                      <a:pt x="145" y="2130"/>
                      <a:pt x="158" y="2130"/>
                    </a:cubicBezTo>
                    <a:cubicBezTo>
                      <a:pt x="213" y="2130"/>
                      <a:pt x="257" y="2097"/>
                      <a:pt x="285" y="2043"/>
                    </a:cubicBezTo>
                    <a:cubicBezTo>
                      <a:pt x="305" y="2002"/>
                      <a:pt x="326" y="1961"/>
                      <a:pt x="344" y="1920"/>
                    </a:cubicBezTo>
                    <a:cubicBezTo>
                      <a:pt x="567" y="1400"/>
                      <a:pt x="792" y="883"/>
                      <a:pt x="1011" y="361"/>
                    </a:cubicBezTo>
                    <a:cubicBezTo>
                      <a:pt x="1048" y="279"/>
                      <a:pt x="1064" y="187"/>
                      <a:pt x="1068" y="99"/>
                    </a:cubicBezTo>
                    <a:cubicBezTo>
                      <a:pt x="1068" y="36"/>
                      <a:pt x="1039" y="1"/>
                      <a:pt x="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a:off x="4520825" y="2660025"/>
                <a:ext cx="33000" cy="93850"/>
              </a:xfrm>
              <a:custGeom>
                <a:rect b="b" l="l" r="r" t="t"/>
                <a:pathLst>
                  <a:path extrusionOk="0" h="3754" w="1320">
                    <a:moveTo>
                      <a:pt x="113" y="0"/>
                    </a:moveTo>
                    <a:cubicBezTo>
                      <a:pt x="21" y="39"/>
                      <a:pt x="0" y="113"/>
                      <a:pt x="15" y="199"/>
                    </a:cubicBezTo>
                    <a:cubicBezTo>
                      <a:pt x="27" y="293"/>
                      <a:pt x="47" y="387"/>
                      <a:pt x="76" y="479"/>
                    </a:cubicBezTo>
                    <a:cubicBezTo>
                      <a:pt x="399" y="1504"/>
                      <a:pt x="753" y="2525"/>
                      <a:pt x="1003" y="3574"/>
                    </a:cubicBezTo>
                    <a:cubicBezTo>
                      <a:pt x="1011" y="3611"/>
                      <a:pt x="1019" y="3658"/>
                      <a:pt x="1048" y="3681"/>
                    </a:cubicBezTo>
                    <a:cubicBezTo>
                      <a:pt x="1088" y="3714"/>
                      <a:pt x="1144" y="3754"/>
                      <a:pt x="1189" y="3754"/>
                    </a:cubicBezTo>
                    <a:cubicBezTo>
                      <a:pt x="1194" y="3754"/>
                      <a:pt x="1199" y="3753"/>
                      <a:pt x="1203" y="3752"/>
                    </a:cubicBezTo>
                    <a:cubicBezTo>
                      <a:pt x="1246" y="3744"/>
                      <a:pt x="1304" y="3677"/>
                      <a:pt x="1310" y="3626"/>
                    </a:cubicBezTo>
                    <a:cubicBezTo>
                      <a:pt x="1320" y="3548"/>
                      <a:pt x="1304" y="3466"/>
                      <a:pt x="1283" y="3390"/>
                    </a:cubicBezTo>
                    <a:cubicBezTo>
                      <a:pt x="1185" y="3012"/>
                      <a:pt x="1093" y="2629"/>
                      <a:pt x="978" y="2257"/>
                    </a:cubicBezTo>
                    <a:cubicBezTo>
                      <a:pt x="774" y="1596"/>
                      <a:pt x="551" y="939"/>
                      <a:pt x="336" y="282"/>
                    </a:cubicBezTo>
                    <a:cubicBezTo>
                      <a:pt x="297" y="164"/>
                      <a:pt x="246" y="49"/>
                      <a:pt x="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0" name="Google Shape;1250;p29"/>
          <p:cNvGrpSpPr/>
          <p:nvPr/>
        </p:nvGrpSpPr>
        <p:grpSpPr>
          <a:xfrm>
            <a:off x="456310" y="3491086"/>
            <a:ext cx="1171553" cy="1221861"/>
            <a:chOff x="791760" y="3491086"/>
            <a:chExt cx="1171553" cy="1221861"/>
          </a:xfrm>
        </p:grpSpPr>
        <p:sp>
          <p:nvSpPr>
            <p:cNvPr id="1251" name="Google Shape;1251;p29"/>
            <p:cNvSpPr/>
            <p:nvPr/>
          </p:nvSpPr>
          <p:spPr>
            <a:xfrm>
              <a:off x="799037" y="3498985"/>
              <a:ext cx="1156395" cy="1205917"/>
            </a:xfrm>
            <a:custGeom>
              <a:rect b="b" l="l" r="r" t="t"/>
              <a:pathLst>
                <a:path extrusionOk="0" h="19992" w="19171">
                  <a:moveTo>
                    <a:pt x="8877" y="1"/>
                  </a:moveTo>
                  <a:cubicBezTo>
                    <a:pt x="8801" y="1"/>
                    <a:pt x="8719" y="12"/>
                    <a:pt x="8634" y="35"/>
                  </a:cubicBezTo>
                  <a:cubicBezTo>
                    <a:pt x="8542" y="62"/>
                    <a:pt x="8450" y="97"/>
                    <a:pt x="8364" y="134"/>
                  </a:cubicBezTo>
                  <a:cubicBezTo>
                    <a:pt x="8055" y="267"/>
                    <a:pt x="7779" y="451"/>
                    <a:pt x="7503" y="643"/>
                  </a:cubicBezTo>
                  <a:cubicBezTo>
                    <a:pt x="7141" y="893"/>
                    <a:pt x="6967" y="1249"/>
                    <a:pt x="6934" y="1662"/>
                  </a:cubicBezTo>
                  <a:cubicBezTo>
                    <a:pt x="6904" y="2069"/>
                    <a:pt x="6916" y="2478"/>
                    <a:pt x="6936" y="2887"/>
                  </a:cubicBezTo>
                  <a:cubicBezTo>
                    <a:pt x="6953" y="3205"/>
                    <a:pt x="7008" y="3518"/>
                    <a:pt x="7047" y="3835"/>
                  </a:cubicBezTo>
                  <a:cubicBezTo>
                    <a:pt x="7063" y="3964"/>
                    <a:pt x="7024" y="4024"/>
                    <a:pt x="6914" y="4024"/>
                  </a:cubicBezTo>
                  <a:cubicBezTo>
                    <a:pt x="6899" y="4024"/>
                    <a:pt x="6882" y="4023"/>
                    <a:pt x="6865" y="4021"/>
                  </a:cubicBezTo>
                  <a:cubicBezTo>
                    <a:pt x="6793" y="4011"/>
                    <a:pt x="6719" y="3988"/>
                    <a:pt x="6658" y="3951"/>
                  </a:cubicBezTo>
                  <a:cubicBezTo>
                    <a:pt x="6370" y="3788"/>
                    <a:pt x="6061" y="3677"/>
                    <a:pt x="5743" y="3593"/>
                  </a:cubicBezTo>
                  <a:cubicBezTo>
                    <a:pt x="5359" y="3491"/>
                    <a:pt x="4982" y="3434"/>
                    <a:pt x="4615" y="3434"/>
                  </a:cubicBezTo>
                  <a:cubicBezTo>
                    <a:pt x="3938" y="3434"/>
                    <a:pt x="3293" y="3627"/>
                    <a:pt x="2689" y="4084"/>
                  </a:cubicBezTo>
                  <a:cubicBezTo>
                    <a:pt x="2394" y="4307"/>
                    <a:pt x="2067" y="4461"/>
                    <a:pt x="1703" y="4520"/>
                  </a:cubicBezTo>
                  <a:cubicBezTo>
                    <a:pt x="1584" y="4536"/>
                    <a:pt x="1467" y="4555"/>
                    <a:pt x="1349" y="4577"/>
                  </a:cubicBezTo>
                  <a:cubicBezTo>
                    <a:pt x="1183" y="4612"/>
                    <a:pt x="1148" y="4696"/>
                    <a:pt x="1249" y="4829"/>
                  </a:cubicBezTo>
                  <a:cubicBezTo>
                    <a:pt x="1294" y="4888"/>
                    <a:pt x="1341" y="4944"/>
                    <a:pt x="1398" y="4993"/>
                  </a:cubicBezTo>
                  <a:cubicBezTo>
                    <a:pt x="1756" y="5322"/>
                    <a:pt x="2175" y="5539"/>
                    <a:pt x="2650" y="5639"/>
                  </a:cubicBezTo>
                  <a:cubicBezTo>
                    <a:pt x="2711" y="5651"/>
                    <a:pt x="2773" y="5662"/>
                    <a:pt x="2834" y="5672"/>
                  </a:cubicBezTo>
                  <a:cubicBezTo>
                    <a:pt x="3010" y="5707"/>
                    <a:pt x="3049" y="5811"/>
                    <a:pt x="2934" y="5948"/>
                  </a:cubicBezTo>
                  <a:cubicBezTo>
                    <a:pt x="2894" y="5997"/>
                    <a:pt x="2844" y="6036"/>
                    <a:pt x="2797" y="6071"/>
                  </a:cubicBezTo>
                  <a:cubicBezTo>
                    <a:pt x="1584" y="6979"/>
                    <a:pt x="819" y="8197"/>
                    <a:pt x="369" y="9621"/>
                  </a:cubicBezTo>
                  <a:cubicBezTo>
                    <a:pt x="144" y="10333"/>
                    <a:pt x="1" y="11061"/>
                    <a:pt x="50" y="11816"/>
                  </a:cubicBezTo>
                  <a:cubicBezTo>
                    <a:pt x="72" y="12162"/>
                    <a:pt x="113" y="12503"/>
                    <a:pt x="140" y="12849"/>
                  </a:cubicBezTo>
                  <a:cubicBezTo>
                    <a:pt x="232" y="14107"/>
                    <a:pt x="694" y="15224"/>
                    <a:pt x="1429" y="16237"/>
                  </a:cubicBezTo>
                  <a:cubicBezTo>
                    <a:pt x="2030" y="17068"/>
                    <a:pt x="2771" y="17761"/>
                    <a:pt x="3597" y="18361"/>
                  </a:cubicBezTo>
                  <a:cubicBezTo>
                    <a:pt x="5070" y="19427"/>
                    <a:pt x="6719" y="19967"/>
                    <a:pt x="8538" y="19991"/>
                  </a:cubicBezTo>
                  <a:cubicBezTo>
                    <a:pt x="9174" y="19971"/>
                    <a:pt x="9805" y="19910"/>
                    <a:pt x="10433" y="19805"/>
                  </a:cubicBezTo>
                  <a:cubicBezTo>
                    <a:pt x="11820" y="19578"/>
                    <a:pt x="13144" y="19161"/>
                    <a:pt x="14392" y="18508"/>
                  </a:cubicBezTo>
                  <a:cubicBezTo>
                    <a:pt x="15149" y="18115"/>
                    <a:pt x="15865" y="17657"/>
                    <a:pt x="16491" y="17074"/>
                  </a:cubicBezTo>
                  <a:cubicBezTo>
                    <a:pt x="17471" y="16174"/>
                    <a:pt x="18142" y="15063"/>
                    <a:pt x="18618" y="13831"/>
                  </a:cubicBezTo>
                  <a:cubicBezTo>
                    <a:pt x="18964" y="12939"/>
                    <a:pt x="19171" y="12018"/>
                    <a:pt x="19126" y="11057"/>
                  </a:cubicBezTo>
                  <a:cubicBezTo>
                    <a:pt x="19105" y="10639"/>
                    <a:pt x="19028" y="10224"/>
                    <a:pt x="18974" y="9809"/>
                  </a:cubicBezTo>
                  <a:cubicBezTo>
                    <a:pt x="18889" y="9136"/>
                    <a:pt x="18616" y="8524"/>
                    <a:pt x="18367" y="7902"/>
                  </a:cubicBezTo>
                  <a:cubicBezTo>
                    <a:pt x="18193" y="7470"/>
                    <a:pt x="17972" y="7077"/>
                    <a:pt x="17684" y="6713"/>
                  </a:cubicBezTo>
                  <a:cubicBezTo>
                    <a:pt x="17205" y="6108"/>
                    <a:pt x="16640" y="5596"/>
                    <a:pt x="16030" y="5126"/>
                  </a:cubicBezTo>
                  <a:cubicBezTo>
                    <a:pt x="15220" y="4500"/>
                    <a:pt x="14312" y="4050"/>
                    <a:pt x="13348" y="3714"/>
                  </a:cubicBezTo>
                  <a:cubicBezTo>
                    <a:pt x="13162" y="3651"/>
                    <a:pt x="13113" y="3524"/>
                    <a:pt x="13217" y="3360"/>
                  </a:cubicBezTo>
                  <a:cubicBezTo>
                    <a:pt x="13446" y="3012"/>
                    <a:pt x="13508" y="2624"/>
                    <a:pt x="13498" y="2220"/>
                  </a:cubicBezTo>
                  <a:cubicBezTo>
                    <a:pt x="13491" y="2061"/>
                    <a:pt x="13461" y="1903"/>
                    <a:pt x="13422" y="1752"/>
                  </a:cubicBezTo>
                  <a:cubicBezTo>
                    <a:pt x="13395" y="1643"/>
                    <a:pt x="13329" y="1586"/>
                    <a:pt x="13251" y="1586"/>
                  </a:cubicBezTo>
                  <a:cubicBezTo>
                    <a:pt x="13200" y="1586"/>
                    <a:pt x="13144" y="1611"/>
                    <a:pt x="13090" y="1662"/>
                  </a:cubicBezTo>
                  <a:cubicBezTo>
                    <a:pt x="13054" y="1699"/>
                    <a:pt x="13029" y="1742"/>
                    <a:pt x="12992" y="1781"/>
                  </a:cubicBezTo>
                  <a:cubicBezTo>
                    <a:pt x="12929" y="1852"/>
                    <a:pt x="12867" y="1928"/>
                    <a:pt x="12796" y="1993"/>
                  </a:cubicBezTo>
                  <a:cubicBezTo>
                    <a:pt x="12468" y="2292"/>
                    <a:pt x="12069" y="2419"/>
                    <a:pt x="11642" y="2486"/>
                  </a:cubicBezTo>
                  <a:cubicBezTo>
                    <a:pt x="11198" y="2556"/>
                    <a:pt x="10760" y="2662"/>
                    <a:pt x="10359" y="2865"/>
                  </a:cubicBezTo>
                  <a:cubicBezTo>
                    <a:pt x="10132" y="2977"/>
                    <a:pt x="9919" y="3121"/>
                    <a:pt x="9708" y="3264"/>
                  </a:cubicBezTo>
                  <a:cubicBezTo>
                    <a:pt x="9646" y="3306"/>
                    <a:pt x="9596" y="3328"/>
                    <a:pt x="9556" y="3328"/>
                  </a:cubicBezTo>
                  <a:cubicBezTo>
                    <a:pt x="9497" y="3328"/>
                    <a:pt x="9460" y="3278"/>
                    <a:pt x="9440" y="3170"/>
                  </a:cubicBezTo>
                  <a:cubicBezTo>
                    <a:pt x="9432" y="3135"/>
                    <a:pt x="9428" y="3102"/>
                    <a:pt x="9426" y="3070"/>
                  </a:cubicBezTo>
                  <a:cubicBezTo>
                    <a:pt x="9395" y="2613"/>
                    <a:pt x="9412" y="2161"/>
                    <a:pt x="9473" y="1711"/>
                  </a:cubicBezTo>
                  <a:cubicBezTo>
                    <a:pt x="9520" y="1363"/>
                    <a:pt x="9563" y="1015"/>
                    <a:pt x="9528" y="659"/>
                  </a:cubicBezTo>
                  <a:cubicBezTo>
                    <a:pt x="9486" y="249"/>
                    <a:pt x="9235" y="1"/>
                    <a:pt x="8877"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2" name="Google Shape;1252;p29"/>
            <p:cNvGrpSpPr/>
            <p:nvPr/>
          </p:nvGrpSpPr>
          <p:grpSpPr>
            <a:xfrm>
              <a:off x="791760" y="3491086"/>
              <a:ext cx="1171553" cy="1221861"/>
              <a:chOff x="2607975" y="3604300"/>
              <a:chExt cx="479300" cy="499800"/>
            </a:xfrm>
          </p:grpSpPr>
          <p:sp>
            <p:nvSpPr>
              <p:cNvPr id="1253" name="Google Shape;1253;p29"/>
              <p:cNvSpPr/>
              <p:nvPr/>
            </p:nvSpPr>
            <p:spPr>
              <a:xfrm>
                <a:off x="2616525" y="3709525"/>
                <a:ext cx="463975" cy="386675"/>
              </a:xfrm>
              <a:custGeom>
                <a:rect b="b" l="l" r="r" t="t"/>
                <a:pathLst>
                  <a:path extrusionOk="0" h="15467" w="18559">
                    <a:moveTo>
                      <a:pt x="12421" y="1"/>
                    </a:moveTo>
                    <a:cubicBezTo>
                      <a:pt x="12362" y="1"/>
                      <a:pt x="12302" y="1"/>
                      <a:pt x="12243" y="3"/>
                    </a:cubicBezTo>
                    <a:cubicBezTo>
                      <a:pt x="12010" y="11"/>
                      <a:pt x="11820" y="150"/>
                      <a:pt x="11644" y="297"/>
                    </a:cubicBezTo>
                    <a:cubicBezTo>
                      <a:pt x="11466" y="449"/>
                      <a:pt x="11284" y="592"/>
                      <a:pt x="11112" y="747"/>
                    </a:cubicBezTo>
                    <a:cubicBezTo>
                      <a:pt x="11069" y="788"/>
                      <a:pt x="11057" y="862"/>
                      <a:pt x="11028" y="921"/>
                    </a:cubicBezTo>
                    <a:cubicBezTo>
                      <a:pt x="11083" y="942"/>
                      <a:pt x="11134" y="972"/>
                      <a:pt x="11194" y="978"/>
                    </a:cubicBezTo>
                    <a:cubicBezTo>
                      <a:pt x="11456" y="999"/>
                      <a:pt x="11707" y="1052"/>
                      <a:pt x="11957" y="1144"/>
                    </a:cubicBezTo>
                    <a:cubicBezTo>
                      <a:pt x="12413" y="1316"/>
                      <a:pt x="12812" y="1588"/>
                      <a:pt x="13197" y="1879"/>
                    </a:cubicBezTo>
                    <a:cubicBezTo>
                      <a:pt x="13788" y="2321"/>
                      <a:pt x="14447" y="2558"/>
                      <a:pt x="15179" y="2607"/>
                    </a:cubicBezTo>
                    <a:cubicBezTo>
                      <a:pt x="15241" y="2611"/>
                      <a:pt x="15302" y="2625"/>
                      <a:pt x="15359" y="2646"/>
                    </a:cubicBezTo>
                    <a:cubicBezTo>
                      <a:pt x="15488" y="2689"/>
                      <a:pt x="15531" y="2775"/>
                      <a:pt x="15472" y="2896"/>
                    </a:cubicBezTo>
                    <a:cubicBezTo>
                      <a:pt x="15429" y="2986"/>
                      <a:pt x="15373" y="3076"/>
                      <a:pt x="15304" y="3147"/>
                    </a:cubicBezTo>
                    <a:cubicBezTo>
                      <a:pt x="14981" y="3479"/>
                      <a:pt x="14592" y="3706"/>
                      <a:pt x="14152" y="3845"/>
                    </a:cubicBezTo>
                    <a:cubicBezTo>
                      <a:pt x="13854" y="3938"/>
                      <a:pt x="13558" y="3980"/>
                      <a:pt x="13262" y="3980"/>
                    </a:cubicBezTo>
                    <a:cubicBezTo>
                      <a:pt x="12917" y="3980"/>
                      <a:pt x="12572" y="3923"/>
                      <a:pt x="12227" y="3824"/>
                    </a:cubicBezTo>
                    <a:cubicBezTo>
                      <a:pt x="11836" y="3714"/>
                      <a:pt x="11486" y="3515"/>
                      <a:pt x="11128" y="3335"/>
                    </a:cubicBezTo>
                    <a:cubicBezTo>
                      <a:pt x="10899" y="3223"/>
                      <a:pt x="10654" y="3147"/>
                      <a:pt x="10414" y="3067"/>
                    </a:cubicBezTo>
                    <a:cubicBezTo>
                      <a:pt x="10384" y="3058"/>
                      <a:pt x="10352" y="3049"/>
                      <a:pt x="10319" y="3049"/>
                    </a:cubicBezTo>
                    <a:cubicBezTo>
                      <a:pt x="10276" y="3049"/>
                      <a:pt x="10232" y="3064"/>
                      <a:pt x="10197" y="3112"/>
                    </a:cubicBezTo>
                    <a:cubicBezTo>
                      <a:pt x="10140" y="3190"/>
                      <a:pt x="10187" y="3252"/>
                      <a:pt x="10218" y="3317"/>
                    </a:cubicBezTo>
                    <a:cubicBezTo>
                      <a:pt x="10355" y="3632"/>
                      <a:pt x="10439" y="3957"/>
                      <a:pt x="10476" y="4299"/>
                    </a:cubicBezTo>
                    <a:cubicBezTo>
                      <a:pt x="10525" y="4745"/>
                      <a:pt x="10465" y="5185"/>
                      <a:pt x="10449" y="5625"/>
                    </a:cubicBezTo>
                    <a:cubicBezTo>
                      <a:pt x="10435" y="6042"/>
                      <a:pt x="10459" y="6453"/>
                      <a:pt x="10750" y="6799"/>
                    </a:cubicBezTo>
                    <a:cubicBezTo>
                      <a:pt x="10760" y="6811"/>
                      <a:pt x="10770" y="6826"/>
                      <a:pt x="10776" y="6842"/>
                    </a:cubicBezTo>
                    <a:cubicBezTo>
                      <a:pt x="10862" y="6991"/>
                      <a:pt x="10807" y="7118"/>
                      <a:pt x="10639" y="7141"/>
                    </a:cubicBezTo>
                    <a:cubicBezTo>
                      <a:pt x="10593" y="7147"/>
                      <a:pt x="10545" y="7151"/>
                      <a:pt x="10498" y="7151"/>
                    </a:cubicBezTo>
                    <a:cubicBezTo>
                      <a:pt x="10454" y="7151"/>
                      <a:pt x="10410" y="7148"/>
                      <a:pt x="10367" y="7139"/>
                    </a:cubicBezTo>
                    <a:cubicBezTo>
                      <a:pt x="9577" y="6989"/>
                      <a:pt x="8904" y="6640"/>
                      <a:pt x="8481" y="5932"/>
                    </a:cubicBezTo>
                    <a:cubicBezTo>
                      <a:pt x="8301" y="5631"/>
                      <a:pt x="8164" y="5304"/>
                      <a:pt x="8033" y="4980"/>
                    </a:cubicBezTo>
                    <a:cubicBezTo>
                      <a:pt x="7834" y="4485"/>
                      <a:pt x="7497" y="4115"/>
                      <a:pt x="7073" y="3814"/>
                    </a:cubicBezTo>
                    <a:cubicBezTo>
                      <a:pt x="6986" y="3751"/>
                      <a:pt x="6896" y="3721"/>
                      <a:pt x="6811" y="3721"/>
                    </a:cubicBezTo>
                    <a:cubicBezTo>
                      <a:pt x="6664" y="3721"/>
                      <a:pt x="6531" y="3811"/>
                      <a:pt x="6453" y="3978"/>
                    </a:cubicBezTo>
                    <a:cubicBezTo>
                      <a:pt x="6343" y="4213"/>
                      <a:pt x="6238" y="4452"/>
                      <a:pt x="6146" y="4698"/>
                    </a:cubicBezTo>
                    <a:cubicBezTo>
                      <a:pt x="5925" y="5273"/>
                      <a:pt x="5657" y="5821"/>
                      <a:pt x="5271" y="6306"/>
                    </a:cubicBezTo>
                    <a:cubicBezTo>
                      <a:pt x="4878" y="6801"/>
                      <a:pt x="4348" y="7063"/>
                      <a:pt x="3749" y="7210"/>
                    </a:cubicBezTo>
                    <a:cubicBezTo>
                      <a:pt x="3726" y="7216"/>
                      <a:pt x="3705" y="7218"/>
                      <a:pt x="3685" y="7218"/>
                    </a:cubicBezTo>
                    <a:cubicBezTo>
                      <a:pt x="3565" y="7218"/>
                      <a:pt x="3502" y="7126"/>
                      <a:pt x="3530" y="6987"/>
                    </a:cubicBezTo>
                    <a:cubicBezTo>
                      <a:pt x="3544" y="6916"/>
                      <a:pt x="3573" y="6846"/>
                      <a:pt x="3599" y="6777"/>
                    </a:cubicBezTo>
                    <a:cubicBezTo>
                      <a:pt x="3767" y="6314"/>
                      <a:pt x="3810" y="5842"/>
                      <a:pt x="3722" y="5353"/>
                    </a:cubicBezTo>
                    <a:cubicBezTo>
                      <a:pt x="3691" y="5179"/>
                      <a:pt x="3667" y="5005"/>
                      <a:pt x="3667" y="4829"/>
                    </a:cubicBezTo>
                    <a:cubicBezTo>
                      <a:pt x="3663" y="4205"/>
                      <a:pt x="3814" y="3616"/>
                      <a:pt x="4076" y="3053"/>
                    </a:cubicBezTo>
                    <a:cubicBezTo>
                      <a:pt x="4291" y="2601"/>
                      <a:pt x="4594" y="2214"/>
                      <a:pt x="4945" y="1862"/>
                    </a:cubicBezTo>
                    <a:cubicBezTo>
                      <a:pt x="4997" y="1811"/>
                      <a:pt x="5078" y="1752"/>
                      <a:pt x="5031" y="1678"/>
                    </a:cubicBezTo>
                    <a:cubicBezTo>
                      <a:pt x="4992" y="1621"/>
                      <a:pt x="4909" y="1574"/>
                      <a:pt x="4839" y="1568"/>
                    </a:cubicBezTo>
                    <a:cubicBezTo>
                      <a:pt x="4750" y="1560"/>
                      <a:pt x="4659" y="1555"/>
                      <a:pt x="4569" y="1555"/>
                    </a:cubicBezTo>
                    <a:cubicBezTo>
                      <a:pt x="4484" y="1555"/>
                      <a:pt x="4398" y="1560"/>
                      <a:pt x="4315" y="1574"/>
                    </a:cubicBezTo>
                    <a:cubicBezTo>
                      <a:pt x="3247" y="1740"/>
                      <a:pt x="2368" y="2259"/>
                      <a:pt x="1651" y="3051"/>
                    </a:cubicBezTo>
                    <a:cubicBezTo>
                      <a:pt x="1232" y="3517"/>
                      <a:pt x="923" y="4064"/>
                      <a:pt x="657" y="4633"/>
                    </a:cubicBezTo>
                    <a:cubicBezTo>
                      <a:pt x="238" y="5512"/>
                      <a:pt x="21" y="6443"/>
                      <a:pt x="0" y="7521"/>
                    </a:cubicBezTo>
                    <a:cubicBezTo>
                      <a:pt x="27" y="7802"/>
                      <a:pt x="52" y="8180"/>
                      <a:pt x="92" y="8559"/>
                    </a:cubicBezTo>
                    <a:cubicBezTo>
                      <a:pt x="131" y="8886"/>
                      <a:pt x="164" y="9213"/>
                      <a:pt x="238" y="9530"/>
                    </a:cubicBezTo>
                    <a:cubicBezTo>
                      <a:pt x="393" y="10206"/>
                      <a:pt x="686" y="10826"/>
                      <a:pt x="1046" y="11413"/>
                    </a:cubicBezTo>
                    <a:cubicBezTo>
                      <a:pt x="1600" y="12313"/>
                      <a:pt x="2337" y="13045"/>
                      <a:pt x="3161" y="13698"/>
                    </a:cubicBezTo>
                    <a:cubicBezTo>
                      <a:pt x="4624" y="14854"/>
                      <a:pt x="6290" y="15443"/>
                      <a:pt x="8147" y="15466"/>
                    </a:cubicBezTo>
                    <a:cubicBezTo>
                      <a:pt x="8175" y="15466"/>
                      <a:pt x="8203" y="15466"/>
                      <a:pt x="8231" y="15466"/>
                    </a:cubicBezTo>
                    <a:cubicBezTo>
                      <a:pt x="8862" y="15466"/>
                      <a:pt x="9488" y="15379"/>
                      <a:pt x="10109" y="15273"/>
                    </a:cubicBezTo>
                    <a:cubicBezTo>
                      <a:pt x="11325" y="15067"/>
                      <a:pt x="12489" y="14701"/>
                      <a:pt x="13604" y="14177"/>
                    </a:cubicBezTo>
                    <a:cubicBezTo>
                      <a:pt x="14494" y="13759"/>
                      <a:pt x="15318" y="13250"/>
                      <a:pt x="16022" y="12558"/>
                    </a:cubicBezTo>
                    <a:cubicBezTo>
                      <a:pt x="16910" y="11683"/>
                      <a:pt x="17544" y="10645"/>
                      <a:pt x="17984" y="9483"/>
                    </a:cubicBezTo>
                    <a:cubicBezTo>
                      <a:pt x="18367" y="8467"/>
                      <a:pt x="18559" y="7423"/>
                      <a:pt x="18424" y="6331"/>
                    </a:cubicBezTo>
                    <a:cubicBezTo>
                      <a:pt x="18336" y="5633"/>
                      <a:pt x="18211" y="4950"/>
                      <a:pt x="17955" y="4283"/>
                    </a:cubicBezTo>
                    <a:cubicBezTo>
                      <a:pt x="17687" y="3583"/>
                      <a:pt x="17348" y="2936"/>
                      <a:pt x="16847" y="2390"/>
                    </a:cubicBezTo>
                    <a:cubicBezTo>
                      <a:pt x="16102" y="1578"/>
                      <a:pt x="15281" y="862"/>
                      <a:pt x="14248" y="426"/>
                    </a:cubicBezTo>
                    <a:cubicBezTo>
                      <a:pt x="13872" y="264"/>
                      <a:pt x="13495" y="101"/>
                      <a:pt x="13088" y="44"/>
                    </a:cubicBezTo>
                    <a:cubicBezTo>
                      <a:pt x="12868" y="11"/>
                      <a:pt x="12645" y="1"/>
                      <a:pt x="12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9"/>
              <p:cNvSpPr/>
              <p:nvPr/>
            </p:nvSpPr>
            <p:spPr>
              <a:xfrm>
                <a:off x="2654575" y="3612300"/>
                <a:ext cx="334750" cy="265325"/>
              </a:xfrm>
              <a:custGeom>
                <a:rect b="b" l="l" r="r" t="t"/>
                <a:pathLst>
                  <a:path extrusionOk="0" h="10613" w="13390">
                    <a:moveTo>
                      <a:pt x="7015" y="1"/>
                    </a:moveTo>
                    <a:cubicBezTo>
                      <a:pt x="6935" y="1"/>
                      <a:pt x="6841" y="21"/>
                      <a:pt x="6732" y="62"/>
                    </a:cubicBezTo>
                    <a:cubicBezTo>
                      <a:pt x="6374" y="195"/>
                      <a:pt x="6050" y="391"/>
                      <a:pt x="5750" y="626"/>
                    </a:cubicBezTo>
                    <a:cubicBezTo>
                      <a:pt x="5604" y="739"/>
                      <a:pt x="5514" y="884"/>
                      <a:pt x="5467" y="1062"/>
                    </a:cubicBezTo>
                    <a:cubicBezTo>
                      <a:pt x="5441" y="1166"/>
                      <a:pt x="5414" y="1271"/>
                      <a:pt x="5400" y="1375"/>
                    </a:cubicBezTo>
                    <a:cubicBezTo>
                      <a:pt x="5310" y="2009"/>
                      <a:pt x="5361" y="2644"/>
                      <a:pt x="5451" y="3274"/>
                    </a:cubicBezTo>
                    <a:cubicBezTo>
                      <a:pt x="5494" y="3570"/>
                      <a:pt x="5563" y="3865"/>
                      <a:pt x="5608" y="4162"/>
                    </a:cubicBezTo>
                    <a:cubicBezTo>
                      <a:pt x="5619" y="4225"/>
                      <a:pt x="5596" y="4327"/>
                      <a:pt x="5553" y="4352"/>
                    </a:cubicBezTo>
                    <a:cubicBezTo>
                      <a:pt x="5529" y="4367"/>
                      <a:pt x="5497" y="4372"/>
                      <a:pt x="5462" y="4372"/>
                    </a:cubicBezTo>
                    <a:cubicBezTo>
                      <a:pt x="5420" y="4372"/>
                      <a:pt x="5373" y="4365"/>
                      <a:pt x="5332" y="4360"/>
                    </a:cubicBezTo>
                    <a:cubicBezTo>
                      <a:pt x="5302" y="4358"/>
                      <a:pt x="5271" y="4329"/>
                      <a:pt x="5248" y="4307"/>
                    </a:cubicBezTo>
                    <a:cubicBezTo>
                      <a:pt x="5021" y="4104"/>
                      <a:pt x="4757" y="3959"/>
                      <a:pt x="4483" y="3830"/>
                    </a:cubicBezTo>
                    <a:cubicBezTo>
                      <a:pt x="3952" y="3582"/>
                      <a:pt x="3389" y="3429"/>
                      <a:pt x="2643" y="3429"/>
                    </a:cubicBezTo>
                    <a:cubicBezTo>
                      <a:pt x="2633" y="3429"/>
                      <a:pt x="2623" y="3429"/>
                      <a:pt x="2613" y="3429"/>
                    </a:cubicBezTo>
                    <a:cubicBezTo>
                      <a:pt x="2589" y="3428"/>
                      <a:pt x="2565" y="3428"/>
                      <a:pt x="2540" y="3428"/>
                    </a:cubicBezTo>
                    <a:cubicBezTo>
                      <a:pt x="2074" y="3428"/>
                      <a:pt x="1538" y="3612"/>
                      <a:pt x="1048" y="3969"/>
                    </a:cubicBezTo>
                    <a:cubicBezTo>
                      <a:pt x="780" y="4168"/>
                      <a:pt x="496" y="4346"/>
                      <a:pt x="166" y="4434"/>
                    </a:cubicBezTo>
                    <a:cubicBezTo>
                      <a:pt x="144" y="4440"/>
                      <a:pt x="125" y="4452"/>
                      <a:pt x="105" y="4464"/>
                    </a:cubicBezTo>
                    <a:cubicBezTo>
                      <a:pt x="19" y="4524"/>
                      <a:pt x="1" y="4595"/>
                      <a:pt x="62" y="4679"/>
                    </a:cubicBezTo>
                    <a:cubicBezTo>
                      <a:pt x="93" y="4720"/>
                      <a:pt x="132" y="4757"/>
                      <a:pt x="172" y="4782"/>
                    </a:cubicBezTo>
                    <a:cubicBezTo>
                      <a:pt x="523" y="4982"/>
                      <a:pt x="905" y="5085"/>
                      <a:pt x="1303" y="5085"/>
                    </a:cubicBezTo>
                    <a:cubicBezTo>
                      <a:pt x="1339" y="5085"/>
                      <a:pt x="1376" y="5084"/>
                      <a:pt x="1412" y="5082"/>
                    </a:cubicBezTo>
                    <a:cubicBezTo>
                      <a:pt x="1707" y="5066"/>
                      <a:pt x="1997" y="5017"/>
                      <a:pt x="2290" y="4970"/>
                    </a:cubicBezTo>
                    <a:cubicBezTo>
                      <a:pt x="2430" y="4946"/>
                      <a:pt x="2569" y="4935"/>
                      <a:pt x="2707" y="4935"/>
                    </a:cubicBezTo>
                    <a:cubicBezTo>
                      <a:pt x="2978" y="4935"/>
                      <a:pt x="3247" y="4980"/>
                      <a:pt x="3511" y="5074"/>
                    </a:cubicBezTo>
                    <a:cubicBezTo>
                      <a:pt x="3691" y="5138"/>
                      <a:pt x="3855" y="5228"/>
                      <a:pt x="3978" y="5375"/>
                    </a:cubicBezTo>
                    <a:cubicBezTo>
                      <a:pt x="4045" y="5455"/>
                      <a:pt x="4060" y="5537"/>
                      <a:pt x="3984" y="5618"/>
                    </a:cubicBezTo>
                    <a:cubicBezTo>
                      <a:pt x="3871" y="5739"/>
                      <a:pt x="3759" y="5860"/>
                      <a:pt x="3644" y="5976"/>
                    </a:cubicBezTo>
                    <a:cubicBezTo>
                      <a:pt x="3221" y="6412"/>
                      <a:pt x="2855" y="6883"/>
                      <a:pt x="2658" y="7468"/>
                    </a:cubicBezTo>
                    <a:cubicBezTo>
                      <a:pt x="2484" y="7983"/>
                      <a:pt x="2376" y="8509"/>
                      <a:pt x="2466" y="9056"/>
                    </a:cubicBezTo>
                    <a:cubicBezTo>
                      <a:pt x="2542" y="9514"/>
                      <a:pt x="2562" y="9968"/>
                      <a:pt x="2454" y="10424"/>
                    </a:cubicBezTo>
                    <a:cubicBezTo>
                      <a:pt x="2427" y="10524"/>
                      <a:pt x="2488" y="10610"/>
                      <a:pt x="2593" y="10612"/>
                    </a:cubicBezTo>
                    <a:cubicBezTo>
                      <a:pt x="2599" y="10613"/>
                      <a:pt x="2606" y="10613"/>
                      <a:pt x="2613" y="10613"/>
                    </a:cubicBezTo>
                    <a:cubicBezTo>
                      <a:pt x="2699" y="10613"/>
                      <a:pt x="2791" y="10589"/>
                      <a:pt x="2867" y="10551"/>
                    </a:cubicBezTo>
                    <a:cubicBezTo>
                      <a:pt x="3125" y="10424"/>
                      <a:pt x="3337" y="10238"/>
                      <a:pt x="3513" y="10013"/>
                    </a:cubicBezTo>
                    <a:cubicBezTo>
                      <a:pt x="3869" y="9563"/>
                      <a:pt x="4123" y="9058"/>
                      <a:pt x="4330" y="8526"/>
                    </a:cubicBezTo>
                    <a:cubicBezTo>
                      <a:pt x="4428" y="8278"/>
                      <a:pt x="4524" y="8030"/>
                      <a:pt x="4639" y="7789"/>
                    </a:cubicBezTo>
                    <a:cubicBezTo>
                      <a:pt x="4700" y="7660"/>
                      <a:pt x="4782" y="7531"/>
                      <a:pt x="4880" y="7421"/>
                    </a:cubicBezTo>
                    <a:cubicBezTo>
                      <a:pt x="4991" y="7298"/>
                      <a:pt x="5091" y="7238"/>
                      <a:pt x="5205" y="7238"/>
                    </a:cubicBezTo>
                    <a:cubicBezTo>
                      <a:pt x="5284" y="7238"/>
                      <a:pt x="5370" y="7267"/>
                      <a:pt x="5471" y="7325"/>
                    </a:cubicBezTo>
                    <a:cubicBezTo>
                      <a:pt x="6048" y="7652"/>
                      <a:pt x="6500" y="8100"/>
                      <a:pt x="6760" y="8724"/>
                    </a:cubicBezTo>
                    <a:cubicBezTo>
                      <a:pt x="6832" y="8898"/>
                      <a:pt x="6897" y="9072"/>
                      <a:pt x="6969" y="9242"/>
                    </a:cubicBezTo>
                    <a:cubicBezTo>
                      <a:pt x="7235" y="9874"/>
                      <a:pt x="7683" y="10324"/>
                      <a:pt x="8327" y="10569"/>
                    </a:cubicBezTo>
                    <a:cubicBezTo>
                      <a:pt x="8387" y="10594"/>
                      <a:pt x="8457" y="10613"/>
                      <a:pt x="8522" y="10613"/>
                    </a:cubicBezTo>
                    <a:cubicBezTo>
                      <a:pt x="8528" y="10613"/>
                      <a:pt x="8534" y="10613"/>
                      <a:pt x="8540" y="10612"/>
                    </a:cubicBezTo>
                    <a:cubicBezTo>
                      <a:pt x="8706" y="10610"/>
                      <a:pt x="8755" y="10545"/>
                      <a:pt x="8708" y="10385"/>
                    </a:cubicBezTo>
                    <a:cubicBezTo>
                      <a:pt x="8624" y="10105"/>
                      <a:pt x="8604" y="9819"/>
                      <a:pt x="8616" y="9526"/>
                    </a:cubicBezTo>
                    <a:cubicBezTo>
                      <a:pt x="8634" y="9148"/>
                      <a:pt x="8659" y="8767"/>
                      <a:pt x="8653" y="8386"/>
                    </a:cubicBezTo>
                    <a:cubicBezTo>
                      <a:pt x="8643" y="7916"/>
                      <a:pt x="8532" y="7466"/>
                      <a:pt x="8274" y="7061"/>
                    </a:cubicBezTo>
                    <a:cubicBezTo>
                      <a:pt x="8250" y="7028"/>
                      <a:pt x="8229" y="6993"/>
                      <a:pt x="8217" y="6956"/>
                    </a:cubicBezTo>
                    <a:cubicBezTo>
                      <a:pt x="8158" y="6795"/>
                      <a:pt x="8213" y="6695"/>
                      <a:pt x="8381" y="6649"/>
                    </a:cubicBezTo>
                    <a:cubicBezTo>
                      <a:pt x="8430" y="6635"/>
                      <a:pt x="8481" y="6629"/>
                      <a:pt x="8532" y="6627"/>
                    </a:cubicBezTo>
                    <a:cubicBezTo>
                      <a:pt x="8576" y="6624"/>
                      <a:pt x="8621" y="6623"/>
                      <a:pt x="8665" y="6623"/>
                    </a:cubicBezTo>
                    <a:cubicBezTo>
                      <a:pt x="8844" y="6623"/>
                      <a:pt x="9021" y="6648"/>
                      <a:pt x="9185" y="6715"/>
                    </a:cubicBezTo>
                    <a:cubicBezTo>
                      <a:pt x="9504" y="6846"/>
                      <a:pt x="9815" y="6991"/>
                      <a:pt x="10126" y="7147"/>
                    </a:cubicBezTo>
                    <a:cubicBezTo>
                      <a:pt x="10592" y="7378"/>
                      <a:pt x="11081" y="7531"/>
                      <a:pt x="11605" y="7556"/>
                    </a:cubicBezTo>
                    <a:cubicBezTo>
                      <a:pt x="11659" y="7559"/>
                      <a:pt x="11712" y="7560"/>
                      <a:pt x="11765" y="7560"/>
                    </a:cubicBezTo>
                    <a:cubicBezTo>
                      <a:pt x="12318" y="7560"/>
                      <a:pt x="12831" y="7412"/>
                      <a:pt x="13281" y="7061"/>
                    </a:cubicBezTo>
                    <a:cubicBezTo>
                      <a:pt x="13330" y="7022"/>
                      <a:pt x="13381" y="6958"/>
                      <a:pt x="13383" y="6903"/>
                    </a:cubicBezTo>
                    <a:cubicBezTo>
                      <a:pt x="13389" y="6809"/>
                      <a:pt x="13297" y="6780"/>
                      <a:pt x="13219" y="6754"/>
                    </a:cubicBezTo>
                    <a:cubicBezTo>
                      <a:pt x="13191" y="6744"/>
                      <a:pt x="13164" y="6744"/>
                      <a:pt x="13135" y="6737"/>
                    </a:cubicBezTo>
                    <a:cubicBezTo>
                      <a:pt x="12628" y="6654"/>
                      <a:pt x="12164" y="6469"/>
                      <a:pt x="11742" y="6181"/>
                    </a:cubicBezTo>
                    <a:cubicBezTo>
                      <a:pt x="11527" y="6032"/>
                      <a:pt x="11315" y="5878"/>
                      <a:pt x="11098" y="5735"/>
                    </a:cubicBezTo>
                    <a:cubicBezTo>
                      <a:pt x="10834" y="5559"/>
                      <a:pt x="10560" y="5395"/>
                      <a:pt x="10255" y="5293"/>
                    </a:cubicBezTo>
                    <a:cubicBezTo>
                      <a:pt x="10042" y="5221"/>
                      <a:pt x="9826" y="5173"/>
                      <a:pt x="9605" y="5173"/>
                    </a:cubicBezTo>
                    <a:cubicBezTo>
                      <a:pt x="9511" y="5173"/>
                      <a:pt x="9416" y="5181"/>
                      <a:pt x="9320" y="5201"/>
                    </a:cubicBezTo>
                    <a:cubicBezTo>
                      <a:pt x="9279" y="5209"/>
                      <a:pt x="9236" y="5217"/>
                      <a:pt x="9194" y="5217"/>
                    </a:cubicBezTo>
                    <a:cubicBezTo>
                      <a:pt x="9129" y="5217"/>
                      <a:pt x="9067" y="5198"/>
                      <a:pt x="9023" y="5131"/>
                    </a:cubicBezTo>
                    <a:cubicBezTo>
                      <a:pt x="8956" y="5033"/>
                      <a:pt x="9005" y="4931"/>
                      <a:pt x="9064" y="4845"/>
                    </a:cubicBezTo>
                    <a:cubicBezTo>
                      <a:pt x="9170" y="4687"/>
                      <a:pt x="9279" y="4524"/>
                      <a:pt x="9412" y="4389"/>
                    </a:cubicBezTo>
                    <a:cubicBezTo>
                      <a:pt x="9584" y="4217"/>
                      <a:pt x="9780" y="4070"/>
                      <a:pt x="9972" y="3918"/>
                    </a:cubicBezTo>
                    <a:cubicBezTo>
                      <a:pt x="10304" y="3660"/>
                      <a:pt x="10639" y="3411"/>
                      <a:pt x="10918" y="3092"/>
                    </a:cubicBezTo>
                    <a:cubicBezTo>
                      <a:pt x="11161" y="2815"/>
                      <a:pt x="11292" y="2498"/>
                      <a:pt x="11304" y="2136"/>
                    </a:cubicBezTo>
                    <a:cubicBezTo>
                      <a:pt x="11306" y="2091"/>
                      <a:pt x="11304" y="2044"/>
                      <a:pt x="11288" y="2003"/>
                    </a:cubicBezTo>
                    <a:cubicBezTo>
                      <a:pt x="11266" y="1938"/>
                      <a:pt x="11232" y="1906"/>
                      <a:pt x="11186" y="1906"/>
                    </a:cubicBezTo>
                    <a:cubicBezTo>
                      <a:pt x="11162" y="1906"/>
                      <a:pt x="11134" y="1915"/>
                      <a:pt x="11104" y="1932"/>
                    </a:cubicBezTo>
                    <a:cubicBezTo>
                      <a:pt x="11073" y="1948"/>
                      <a:pt x="11049" y="1973"/>
                      <a:pt x="11022" y="1993"/>
                    </a:cubicBezTo>
                    <a:cubicBezTo>
                      <a:pt x="10740" y="2206"/>
                      <a:pt x="10429" y="2367"/>
                      <a:pt x="10075" y="2427"/>
                    </a:cubicBezTo>
                    <a:cubicBezTo>
                      <a:pt x="9905" y="2455"/>
                      <a:pt x="9739" y="2484"/>
                      <a:pt x="9573" y="2521"/>
                    </a:cubicBezTo>
                    <a:cubicBezTo>
                      <a:pt x="8849" y="2684"/>
                      <a:pt x="8156" y="2899"/>
                      <a:pt x="7693" y="3548"/>
                    </a:cubicBezTo>
                    <a:cubicBezTo>
                      <a:pt x="7653" y="3604"/>
                      <a:pt x="7600" y="3629"/>
                      <a:pt x="7548" y="3629"/>
                    </a:cubicBezTo>
                    <a:cubicBezTo>
                      <a:pt x="7470" y="3629"/>
                      <a:pt x="7395" y="3571"/>
                      <a:pt x="7374" y="3468"/>
                    </a:cubicBezTo>
                    <a:cubicBezTo>
                      <a:pt x="7313" y="3163"/>
                      <a:pt x="7255" y="2854"/>
                      <a:pt x="7227" y="2547"/>
                    </a:cubicBezTo>
                    <a:cubicBezTo>
                      <a:pt x="7192" y="2116"/>
                      <a:pt x="7262" y="1688"/>
                      <a:pt x="7309" y="1258"/>
                    </a:cubicBezTo>
                    <a:cubicBezTo>
                      <a:pt x="7339" y="1001"/>
                      <a:pt x="7364" y="739"/>
                      <a:pt x="7356" y="479"/>
                    </a:cubicBezTo>
                    <a:cubicBezTo>
                      <a:pt x="7347" y="156"/>
                      <a:pt x="7235" y="1"/>
                      <a:pt x="70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9"/>
              <p:cNvSpPr/>
              <p:nvPr/>
            </p:nvSpPr>
            <p:spPr>
              <a:xfrm>
                <a:off x="2607975" y="3604300"/>
                <a:ext cx="479300" cy="499800"/>
              </a:xfrm>
              <a:custGeom>
                <a:rect b="b" l="l" r="r" t="t"/>
                <a:pathLst>
                  <a:path extrusionOk="0" h="19992" w="19172">
                    <a:moveTo>
                      <a:pt x="8879" y="321"/>
                    </a:moveTo>
                    <a:cubicBezTo>
                      <a:pt x="9099" y="321"/>
                      <a:pt x="9211" y="476"/>
                      <a:pt x="9220" y="799"/>
                    </a:cubicBezTo>
                    <a:cubicBezTo>
                      <a:pt x="9228" y="1059"/>
                      <a:pt x="9203" y="1321"/>
                      <a:pt x="9173" y="1578"/>
                    </a:cubicBezTo>
                    <a:cubicBezTo>
                      <a:pt x="9126" y="2008"/>
                      <a:pt x="9056" y="2436"/>
                      <a:pt x="9091" y="2867"/>
                    </a:cubicBezTo>
                    <a:cubicBezTo>
                      <a:pt x="9119" y="3174"/>
                      <a:pt x="9177" y="3483"/>
                      <a:pt x="9238" y="3788"/>
                    </a:cubicBezTo>
                    <a:cubicBezTo>
                      <a:pt x="9259" y="3891"/>
                      <a:pt x="9334" y="3949"/>
                      <a:pt x="9412" y="3949"/>
                    </a:cubicBezTo>
                    <a:cubicBezTo>
                      <a:pt x="9464" y="3949"/>
                      <a:pt x="9517" y="3924"/>
                      <a:pt x="9557" y="3868"/>
                    </a:cubicBezTo>
                    <a:cubicBezTo>
                      <a:pt x="10020" y="3219"/>
                      <a:pt x="10713" y="3004"/>
                      <a:pt x="11437" y="2841"/>
                    </a:cubicBezTo>
                    <a:cubicBezTo>
                      <a:pt x="11603" y="2804"/>
                      <a:pt x="11769" y="2775"/>
                      <a:pt x="11939" y="2747"/>
                    </a:cubicBezTo>
                    <a:cubicBezTo>
                      <a:pt x="12293" y="2687"/>
                      <a:pt x="12604" y="2526"/>
                      <a:pt x="12886" y="2313"/>
                    </a:cubicBezTo>
                    <a:cubicBezTo>
                      <a:pt x="12913" y="2293"/>
                      <a:pt x="12937" y="2268"/>
                      <a:pt x="12968" y="2252"/>
                    </a:cubicBezTo>
                    <a:cubicBezTo>
                      <a:pt x="12998" y="2235"/>
                      <a:pt x="13026" y="2226"/>
                      <a:pt x="13050" y="2226"/>
                    </a:cubicBezTo>
                    <a:cubicBezTo>
                      <a:pt x="13096" y="2226"/>
                      <a:pt x="13130" y="2258"/>
                      <a:pt x="13152" y="2323"/>
                    </a:cubicBezTo>
                    <a:cubicBezTo>
                      <a:pt x="13168" y="2364"/>
                      <a:pt x="13170" y="2411"/>
                      <a:pt x="13168" y="2456"/>
                    </a:cubicBezTo>
                    <a:cubicBezTo>
                      <a:pt x="13156" y="2818"/>
                      <a:pt x="13025" y="3135"/>
                      <a:pt x="12782" y="3412"/>
                    </a:cubicBezTo>
                    <a:cubicBezTo>
                      <a:pt x="12503" y="3731"/>
                      <a:pt x="12168" y="3980"/>
                      <a:pt x="11836" y="4238"/>
                    </a:cubicBezTo>
                    <a:cubicBezTo>
                      <a:pt x="11644" y="4390"/>
                      <a:pt x="11448" y="4537"/>
                      <a:pt x="11276" y="4709"/>
                    </a:cubicBezTo>
                    <a:cubicBezTo>
                      <a:pt x="11143" y="4844"/>
                      <a:pt x="11034" y="5007"/>
                      <a:pt x="10928" y="5165"/>
                    </a:cubicBezTo>
                    <a:cubicBezTo>
                      <a:pt x="10869" y="5251"/>
                      <a:pt x="10820" y="5353"/>
                      <a:pt x="10887" y="5451"/>
                    </a:cubicBezTo>
                    <a:cubicBezTo>
                      <a:pt x="10931" y="5518"/>
                      <a:pt x="10993" y="5537"/>
                      <a:pt x="11058" y="5537"/>
                    </a:cubicBezTo>
                    <a:cubicBezTo>
                      <a:pt x="11100" y="5537"/>
                      <a:pt x="11143" y="5529"/>
                      <a:pt x="11184" y="5521"/>
                    </a:cubicBezTo>
                    <a:cubicBezTo>
                      <a:pt x="11280" y="5501"/>
                      <a:pt x="11375" y="5493"/>
                      <a:pt x="11469" y="5493"/>
                    </a:cubicBezTo>
                    <a:cubicBezTo>
                      <a:pt x="11690" y="5493"/>
                      <a:pt x="11906" y="5541"/>
                      <a:pt x="12119" y="5613"/>
                    </a:cubicBezTo>
                    <a:cubicBezTo>
                      <a:pt x="12424" y="5715"/>
                      <a:pt x="12698" y="5879"/>
                      <a:pt x="12962" y="6055"/>
                    </a:cubicBezTo>
                    <a:cubicBezTo>
                      <a:pt x="13179" y="6198"/>
                      <a:pt x="13391" y="6352"/>
                      <a:pt x="13606" y="6501"/>
                    </a:cubicBezTo>
                    <a:cubicBezTo>
                      <a:pt x="14028" y="6789"/>
                      <a:pt x="14492" y="6974"/>
                      <a:pt x="14999" y="7057"/>
                    </a:cubicBezTo>
                    <a:cubicBezTo>
                      <a:pt x="15028" y="7064"/>
                      <a:pt x="15055" y="7064"/>
                      <a:pt x="15083" y="7074"/>
                    </a:cubicBezTo>
                    <a:cubicBezTo>
                      <a:pt x="15161" y="7100"/>
                      <a:pt x="15253" y="7129"/>
                      <a:pt x="15247" y="7223"/>
                    </a:cubicBezTo>
                    <a:cubicBezTo>
                      <a:pt x="15245" y="7278"/>
                      <a:pt x="15194" y="7342"/>
                      <a:pt x="15145" y="7381"/>
                    </a:cubicBezTo>
                    <a:cubicBezTo>
                      <a:pt x="14695" y="7732"/>
                      <a:pt x="14182" y="7880"/>
                      <a:pt x="13629" y="7880"/>
                    </a:cubicBezTo>
                    <a:cubicBezTo>
                      <a:pt x="13576" y="7880"/>
                      <a:pt x="13523" y="7879"/>
                      <a:pt x="13469" y="7876"/>
                    </a:cubicBezTo>
                    <a:cubicBezTo>
                      <a:pt x="12945" y="7851"/>
                      <a:pt x="12456" y="7698"/>
                      <a:pt x="11990" y="7467"/>
                    </a:cubicBezTo>
                    <a:cubicBezTo>
                      <a:pt x="11679" y="7311"/>
                      <a:pt x="11368" y="7166"/>
                      <a:pt x="11049" y="7035"/>
                    </a:cubicBezTo>
                    <a:cubicBezTo>
                      <a:pt x="10885" y="6968"/>
                      <a:pt x="10708" y="6943"/>
                      <a:pt x="10529" y="6943"/>
                    </a:cubicBezTo>
                    <a:cubicBezTo>
                      <a:pt x="10485" y="6943"/>
                      <a:pt x="10440" y="6944"/>
                      <a:pt x="10396" y="6947"/>
                    </a:cubicBezTo>
                    <a:cubicBezTo>
                      <a:pt x="10345" y="6949"/>
                      <a:pt x="10294" y="6955"/>
                      <a:pt x="10245" y="6969"/>
                    </a:cubicBezTo>
                    <a:cubicBezTo>
                      <a:pt x="10077" y="7015"/>
                      <a:pt x="10022" y="7115"/>
                      <a:pt x="10081" y="7276"/>
                    </a:cubicBezTo>
                    <a:cubicBezTo>
                      <a:pt x="10093" y="7313"/>
                      <a:pt x="10114" y="7348"/>
                      <a:pt x="10138" y="7381"/>
                    </a:cubicBezTo>
                    <a:cubicBezTo>
                      <a:pt x="10396" y="7786"/>
                      <a:pt x="10507" y="8236"/>
                      <a:pt x="10517" y="8706"/>
                    </a:cubicBezTo>
                    <a:cubicBezTo>
                      <a:pt x="10523" y="9087"/>
                      <a:pt x="10498" y="9468"/>
                      <a:pt x="10480" y="9846"/>
                    </a:cubicBezTo>
                    <a:cubicBezTo>
                      <a:pt x="10468" y="10139"/>
                      <a:pt x="10488" y="10425"/>
                      <a:pt x="10572" y="10705"/>
                    </a:cubicBezTo>
                    <a:cubicBezTo>
                      <a:pt x="10619" y="10865"/>
                      <a:pt x="10570" y="10930"/>
                      <a:pt x="10404" y="10932"/>
                    </a:cubicBezTo>
                    <a:cubicBezTo>
                      <a:pt x="10398" y="10933"/>
                      <a:pt x="10392" y="10933"/>
                      <a:pt x="10386" y="10933"/>
                    </a:cubicBezTo>
                    <a:cubicBezTo>
                      <a:pt x="10321" y="10933"/>
                      <a:pt x="10251" y="10914"/>
                      <a:pt x="10191" y="10889"/>
                    </a:cubicBezTo>
                    <a:cubicBezTo>
                      <a:pt x="9547" y="10644"/>
                      <a:pt x="9099" y="10194"/>
                      <a:pt x="8833" y="9562"/>
                    </a:cubicBezTo>
                    <a:cubicBezTo>
                      <a:pt x="8761" y="9392"/>
                      <a:pt x="8696" y="9218"/>
                      <a:pt x="8624" y="9044"/>
                    </a:cubicBezTo>
                    <a:cubicBezTo>
                      <a:pt x="8364" y="8420"/>
                      <a:pt x="7912" y="7972"/>
                      <a:pt x="7335" y="7645"/>
                    </a:cubicBezTo>
                    <a:cubicBezTo>
                      <a:pt x="7234" y="7587"/>
                      <a:pt x="7148" y="7558"/>
                      <a:pt x="7069" y="7558"/>
                    </a:cubicBezTo>
                    <a:cubicBezTo>
                      <a:pt x="6955" y="7558"/>
                      <a:pt x="6855" y="7618"/>
                      <a:pt x="6744" y="7741"/>
                    </a:cubicBezTo>
                    <a:cubicBezTo>
                      <a:pt x="6646" y="7851"/>
                      <a:pt x="6564" y="7980"/>
                      <a:pt x="6503" y="8109"/>
                    </a:cubicBezTo>
                    <a:cubicBezTo>
                      <a:pt x="6388" y="8350"/>
                      <a:pt x="6292" y="8598"/>
                      <a:pt x="6194" y="8846"/>
                    </a:cubicBezTo>
                    <a:cubicBezTo>
                      <a:pt x="5987" y="9378"/>
                      <a:pt x="5733" y="9883"/>
                      <a:pt x="5377" y="10333"/>
                    </a:cubicBezTo>
                    <a:cubicBezTo>
                      <a:pt x="5201" y="10558"/>
                      <a:pt x="4989" y="10744"/>
                      <a:pt x="4731" y="10871"/>
                    </a:cubicBezTo>
                    <a:cubicBezTo>
                      <a:pt x="4655" y="10909"/>
                      <a:pt x="4563" y="10933"/>
                      <a:pt x="4477" y="10933"/>
                    </a:cubicBezTo>
                    <a:cubicBezTo>
                      <a:pt x="4470" y="10933"/>
                      <a:pt x="4463" y="10933"/>
                      <a:pt x="4457" y="10932"/>
                    </a:cubicBezTo>
                    <a:cubicBezTo>
                      <a:pt x="4352" y="10930"/>
                      <a:pt x="4291" y="10844"/>
                      <a:pt x="4318" y="10744"/>
                    </a:cubicBezTo>
                    <a:cubicBezTo>
                      <a:pt x="4426" y="10288"/>
                      <a:pt x="4406" y="9834"/>
                      <a:pt x="4330" y="9376"/>
                    </a:cubicBezTo>
                    <a:cubicBezTo>
                      <a:pt x="4240" y="8829"/>
                      <a:pt x="4348" y="8303"/>
                      <a:pt x="4522" y="7788"/>
                    </a:cubicBezTo>
                    <a:cubicBezTo>
                      <a:pt x="4719" y="7203"/>
                      <a:pt x="5085" y="6732"/>
                      <a:pt x="5508" y="6296"/>
                    </a:cubicBezTo>
                    <a:cubicBezTo>
                      <a:pt x="5623" y="6180"/>
                      <a:pt x="5735" y="6059"/>
                      <a:pt x="5848" y="5938"/>
                    </a:cubicBezTo>
                    <a:cubicBezTo>
                      <a:pt x="5924" y="5857"/>
                      <a:pt x="5909" y="5775"/>
                      <a:pt x="5842" y="5695"/>
                    </a:cubicBezTo>
                    <a:cubicBezTo>
                      <a:pt x="5719" y="5548"/>
                      <a:pt x="5555" y="5458"/>
                      <a:pt x="5375" y="5394"/>
                    </a:cubicBezTo>
                    <a:cubicBezTo>
                      <a:pt x="5111" y="5300"/>
                      <a:pt x="4842" y="5255"/>
                      <a:pt x="4571" y="5255"/>
                    </a:cubicBezTo>
                    <a:cubicBezTo>
                      <a:pt x="4433" y="5255"/>
                      <a:pt x="4294" y="5266"/>
                      <a:pt x="4154" y="5290"/>
                    </a:cubicBezTo>
                    <a:cubicBezTo>
                      <a:pt x="3861" y="5337"/>
                      <a:pt x="3571" y="5386"/>
                      <a:pt x="3276" y="5402"/>
                    </a:cubicBezTo>
                    <a:cubicBezTo>
                      <a:pt x="3240" y="5404"/>
                      <a:pt x="3203" y="5405"/>
                      <a:pt x="3167" y="5405"/>
                    </a:cubicBezTo>
                    <a:cubicBezTo>
                      <a:pt x="2769" y="5405"/>
                      <a:pt x="2387" y="5302"/>
                      <a:pt x="2036" y="5102"/>
                    </a:cubicBezTo>
                    <a:cubicBezTo>
                      <a:pt x="1996" y="5077"/>
                      <a:pt x="1957" y="5040"/>
                      <a:pt x="1926" y="4999"/>
                    </a:cubicBezTo>
                    <a:cubicBezTo>
                      <a:pt x="1865" y="4915"/>
                      <a:pt x="1883" y="4844"/>
                      <a:pt x="1969" y="4784"/>
                    </a:cubicBezTo>
                    <a:cubicBezTo>
                      <a:pt x="1989" y="4772"/>
                      <a:pt x="2008" y="4760"/>
                      <a:pt x="2030" y="4754"/>
                    </a:cubicBezTo>
                    <a:cubicBezTo>
                      <a:pt x="2360" y="4666"/>
                      <a:pt x="2644" y="4488"/>
                      <a:pt x="2912" y="4289"/>
                    </a:cubicBezTo>
                    <a:cubicBezTo>
                      <a:pt x="3402" y="3932"/>
                      <a:pt x="3938" y="3748"/>
                      <a:pt x="4404" y="3748"/>
                    </a:cubicBezTo>
                    <a:cubicBezTo>
                      <a:pt x="4429" y="3748"/>
                      <a:pt x="4453" y="3748"/>
                      <a:pt x="4477" y="3749"/>
                    </a:cubicBezTo>
                    <a:cubicBezTo>
                      <a:pt x="4487" y="3749"/>
                      <a:pt x="4497" y="3749"/>
                      <a:pt x="4507" y="3749"/>
                    </a:cubicBezTo>
                    <a:cubicBezTo>
                      <a:pt x="5253" y="3749"/>
                      <a:pt x="5816" y="3902"/>
                      <a:pt x="6347" y="4150"/>
                    </a:cubicBezTo>
                    <a:cubicBezTo>
                      <a:pt x="6621" y="4279"/>
                      <a:pt x="6885" y="4424"/>
                      <a:pt x="7112" y="4627"/>
                    </a:cubicBezTo>
                    <a:cubicBezTo>
                      <a:pt x="7135" y="4649"/>
                      <a:pt x="7166" y="4678"/>
                      <a:pt x="7196" y="4680"/>
                    </a:cubicBezTo>
                    <a:cubicBezTo>
                      <a:pt x="7237" y="4685"/>
                      <a:pt x="7284" y="4692"/>
                      <a:pt x="7326" y="4692"/>
                    </a:cubicBezTo>
                    <a:cubicBezTo>
                      <a:pt x="7361" y="4692"/>
                      <a:pt x="7393" y="4687"/>
                      <a:pt x="7417" y="4672"/>
                    </a:cubicBezTo>
                    <a:cubicBezTo>
                      <a:pt x="7460" y="4647"/>
                      <a:pt x="7483" y="4545"/>
                      <a:pt x="7472" y="4482"/>
                    </a:cubicBezTo>
                    <a:cubicBezTo>
                      <a:pt x="7427" y="4185"/>
                      <a:pt x="7358" y="3890"/>
                      <a:pt x="7315" y="3594"/>
                    </a:cubicBezTo>
                    <a:cubicBezTo>
                      <a:pt x="7225" y="2964"/>
                      <a:pt x="7174" y="2329"/>
                      <a:pt x="7264" y="1695"/>
                    </a:cubicBezTo>
                    <a:cubicBezTo>
                      <a:pt x="7278" y="1591"/>
                      <a:pt x="7305" y="1486"/>
                      <a:pt x="7331" y="1382"/>
                    </a:cubicBezTo>
                    <a:cubicBezTo>
                      <a:pt x="7378" y="1204"/>
                      <a:pt x="7468" y="1059"/>
                      <a:pt x="7614" y="946"/>
                    </a:cubicBezTo>
                    <a:cubicBezTo>
                      <a:pt x="7914" y="711"/>
                      <a:pt x="8238" y="515"/>
                      <a:pt x="8596" y="382"/>
                    </a:cubicBezTo>
                    <a:cubicBezTo>
                      <a:pt x="8705" y="341"/>
                      <a:pt x="8799" y="321"/>
                      <a:pt x="8879" y="321"/>
                    </a:cubicBezTo>
                    <a:close/>
                    <a:moveTo>
                      <a:pt x="12763" y="4210"/>
                    </a:moveTo>
                    <a:cubicBezTo>
                      <a:pt x="12987" y="4210"/>
                      <a:pt x="13210" y="4220"/>
                      <a:pt x="13430" y="4253"/>
                    </a:cubicBezTo>
                    <a:cubicBezTo>
                      <a:pt x="13837" y="4310"/>
                      <a:pt x="14214" y="4473"/>
                      <a:pt x="14590" y="4635"/>
                    </a:cubicBezTo>
                    <a:cubicBezTo>
                      <a:pt x="15623" y="5071"/>
                      <a:pt x="16444" y="5787"/>
                      <a:pt x="17189" y="6599"/>
                    </a:cubicBezTo>
                    <a:cubicBezTo>
                      <a:pt x="17690" y="7145"/>
                      <a:pt x="18029" y="7792"/>
                      <a:pt x="18297" y="8492"/>
                    </a:cubicBezTo>
                    <a:cubicBezTo>
                      <a:pt x="18553" y="9159"/>
                      <a:pt x="18678" y="9842"/>
                      <a:pt x="18766" y="10540"/>
                    </a:cubicBezTo>
                    <a:cubicBezTo>
                      <a:pt x="18901" y="11632"/>
                      <a:pt x="18709" y="12676"/>
                      <a:pt x="18326" y="13692"/>
                    </a:cubicBezTo>
                    <a:cubicBezTo>
                      <a:pt x="17886" y="14854"/>
                      <a:pt x="17252" y="15892"/>
                      <a:pt x="16364" y="16767"/>
                    </a:cubicBezTo>
                    <a:cubicBezTo>
                      <a:pt x="15660" y="17459"/>
                      <a:pt x="14836" y="17968"/>
                      <a:pt x="13946" y="18386"/>
                    </a:cubicBezTo>
                    <a:cubicBezTo>
                      <a:pt x="12831" y="18910"/>
                      <a:pt x="11667" y="19276"/>
                      <a:pt x="10451" y="19482"/>
                    </a:cubicBezTo>
                    <a:cubicBezTo>
                      <a:pt x="9830" y="19588"/>
                      <a:pt x="9204" y="19675"/>
                      <a:pt x="8573" y="19675"/>
                    </a:cubicBezTo>
                    <a:cubicBezTo>
                      <a:pt x="8545" y="19675"/>
                      <a:pt x="8517" y="19675"/>
                      <a:pt x="8489" y="19675"/>
                    </a:cubicBezTo>
                    <a:cubicBezTo>
                      <a:pt x="6632" y="19652"/>
                      <a:pt x="4966" y="19063"/>
                      <a:pt x="3503" y="17907"/>
                    </a:cubicBezTo>
                    <a:cubicBezTo>
                      <a:pt x="2679" y="17254"/>
                      <a:pt x="1942" y="16522"/>
                      <a:pt x="1388" y="15622"/>
                    </a:cubicBezTo>
                    <a:cubicBezTo>
                      <a:pt x="1028" y="15035"/>
                      <a:pt x="735" y="14415"/>
                      <a:pt x="580" y="13739"/>
                    </a:cubicBezTo>
                    <a:cubicBezTo>
                      <a:pt x="506" y="13422"/>
                      <a:pt x="473" y="13095"/>
                      <a:pt x="434" y="12768"/>
                    </a:cubicBezTo>
                    <a:cubicBezTo>
                      <a:pt x="394" y="12389"/>
                      <a:pt x="369" y="12011"/>
                      <a:pt x="342" y="11730"/>
                    </a:cubicBezTo>
                    <a:cubicBezTo>
                      <a:pt x="363" y="10652"/>
                      <a:pt x="580" y="9721"/>
                      <a:pt x="999" y="8842"/>
                    </a:cubicBezTo>
                    <a:cubicBezTo>
                      <a:pt x="1265" y="8273"/>
                      <a:pt x="1574" y="7726"/>
                      <a:pt x="1993" y="7260"/>
                    </a:cubicBezTo>
                    <a:cubicBezTo>
                      <a:pt x="2710" y="6468"/>
                      <a:pt x="3589" y="5949"/>
                      <a:pt x="4657" y="5783"/>
                    </a:cubicBezTo>
                    <a:cubicBezTo>
                      <a:pt x="4740" y="5769"/>
                      <a:pt x="4826" y="5764"/>
                      <a:pt x="4911" y="5764"/>
                    </a:cubicBezTo>
                    <a:cubicBezTo>
                      <a:pt x="5001" y="5764"/>
                      <a:pt x="5092" y="5769"/>
                      <a:pt x="5181" y="5777"/>
                    </a:cubicBezTo>
                    <a:cubicBezTo>
                      <a:pt x="5251" y="5783"/>
                      <a:pt x="5334" y="5830"/>
                      <a:pt x="5373" y="5887"/>
                    </a:cubicBezTo>
                    <a:cubicBezTo>
                      <a:pt x="5420" y="5961"/>
                      <a:pt x="5339" y="6020"/>
                      <a:pt x="5287" y="6071"/>
                    </a:cubicBezTo>
                    <a:cubicBezTo>
                      <a:pt x="4936" y="6423"/>
                      <a:pt x="4633" y="6810"/>
                      <a:pt x="4418" y="7262"/>
                    </a:cubicBezTo>
                    <a:cubicBezTo>
                      <a:pt x="4156" y="7825"/>
                      <a:pt x="4005" y="8414"/>
                      <a:pt x="4009" y="9038"/>
                    </a:cubicBezTo>
                    <a:cubicBezTo>
                      <a:pt x="4009" y="9214"/>
                      <a:pt x="4033" y="9388"/>
                      <a:pt x="4064" y="9562"/>
                    </a:cubicBezTo>
                    <a:cubicBezTo>
                      <a:pt x="4152" y="10051"/>
                      <a:pt x="4109" y="10523"/>
                      <a:pt x="3941" y="10986"/>
                    </a:cubicBezTo>
                    <a:cubicBezTo>
                      <a:pt x="3915" y="11055"/>
                      <a:pt x="3886" y="11125"/>
                      <a:pt x="3872" y="11196"/>
                    </a:cubicBezTo>
                    <a:cubicBezTo>
                      <a:pt x="3844" y="11335"/>
                      <a:pt x="3907" y="11427"/>
                      <a:pt x="4027" y="11427"/>
                    </a:cubicBezTo>
                    <a:cubicBezTo>
                      <a:pt x="4047" y="11427"/>
                      <a:pt x="4068" y="11425"/>
                      <a:pt x="4091" y="11419"/>
                    </a:cubicBezTo>
                    <a:cubicBezTo>
                      <a:pt x="4690" y="11272"/>
                      <a:pt x="5220" y="11010"/>
                      <a:pt x="5613" y="10515"/>
                    </a:cubicBezTo>
                    <a:cubicBezTo>
                      <a:pt x="5999" y="10030"/>
                      <a:pt x="6267" y="9482"/>
                      <a:pt x="6488" y="8907"/>
                    </a:cubicBezTo>
                    <a:cubicBezTo>
                      <a:pt x="6580" y="8661"/>
                      <a:pt x="6685" y="8422"/>
                      <a:pt x="6795" y="8187"/>
                    </a:cubicBezTo>
                    <a:cubicBezTo>
                      <a:pt x="6873" y="8020"/>
                      <a:pt x="7006" y="7930"/>
                      <a:pt x="7153" y="7930"/>
                    </a:cubicBezTo>
                    <a:cubicBezTo>
                      <a:pt x="7238" y="7930"/>
                      <a:pt x="7328" y="7960"/>
                      <a:pt x="7415" y="8023"/>
                    </a:cubicBezTo>
                    <a:cubicBezTo>
                      <a:pt x="7839" y="8324"/>
                      <a:pt x="8176" y="8694"/>
                      <a:pt x="8375" y="9189"/>
                    </a:cubicBezTo>
                    <a:cubicBezTo>
                      <a:pt x="8506" y="9513"/>
                      <a:pt x="8643" y="9840"/>
                      <a:pt x="8823" y="10141"/>
                    </a:cubicBezTo>
                    <a:cubicBezTo>
                      <a:pt x="9246" y="10849"/>
                      <a:pt x="9919" y="11198"/>
                      <a:pt x="10709" y="11348"/>
                    </a:cubicBezTo>
                    <a:cubicBezTo>
                      <a:pt x="10752" y="11357"/>
                      <a:pt x="10796" y="11360"/>
                      <a:pt x="10840" y="11360"/>
                    </a:cubicBezTo>
                    <a:cubicBezTo>
                      <a:pt x="10887" y="11360"/>
                      <a:pt x="10935" y="11356"/>
                      <a:pt x="10981" y="11350"/>
                    </a:cubicBezTo>
                    <a:cubicBezTo>
                      <a:pt x="11149" y="11327"/>
                      <a:pt x="11204" y="11200"/>
                      <a:pt x="11118" y="11051"/>
                    </a:cubicBezTo>
                    <a:cubicBezTo>
                      <a:pt x="11112" y="11035"/>
                      <a:pt x="11102" y="11020"/>
                      <a:pt x="11092" y="11008"/>
                    </a:cubicBezTo>
                    <a:cubicBezTo>
                      <a:pt x="10801" y="10662"/>
                      <a:pt x="10777" y="10251"/>
                      <a:pt x="10791" y="9834"/>
                    </a:cubicBezTo>
                    <a:cubicBezTo>
                      <a:pt x="10807" y="9394"/>
                      <a:pt x="10867" y="8954"/>
                      <a:pt x="10818" y="8508"/>
                    </a:cubicBezTo>
                    <a:cubicBezTo>
                      <a:pt x="10781" y="8166"/>
                      <a:pt x="10697" y="7841"/>
                      <a:pt x="10560" y="7526"/>
                    </a:cubicBezTo>
                    <a:cubicBezTo>
                      <a:pt x="10529" y="7461"/>
                      <a:pt x="10482" y="7399"/>
                      <a:pt x="10539" y="7321"/>
                    </a:cubicBezTo>
                    <a:cubicBezTo>
                      <a:pt x="10574" y="7273"/>
                      <a:pt x="10618" y="7258"/>
                      <a:pt x="10661" y="7258"/>
                    </a:cubicBezTo>
                    <a:cubicBezTo>
                      <a:pt x="10694" y="7258"/>
                      <a:pt x="10726" y="7267"/>
                      <a:pt x="10756" y="7276"/>
                    </a:cubicBezTo>
                    <a:cubicBezTo>
                      <a:pt x="10996" y="7356"/>
                      <a:pt x="11241" y="7432"/>
                      <a:pt x="11470" y="7544"/>
                    </a:cubicBezTo>
                    <a:cubicBezTo>
                      <a:pt x="11828" y="7724"/>
                      <a:pt x="12178" y="7923"/>
                      <a:pt x="12569" y="8033"/>
                    </a:cubicBezTo>
                    <a:cubicBezTo>
                      <a:pt x="12914" y="8132"/>
                      <a:pt x="13259" y="8189"/>
                      <a:pt x="13604" y="8189"/>
                    </a:cubicBezTo>
                    <a:cubicBezTo>
                      <a:pt x="13900" y="8189"/>
                      <a:pt x="14196" y="8147"/>
                      <a:pt x="14494" y="8054"/>
                    </a:cubicBezTo>
                    <a:cubicBezTo>
                      <a:pt x="14934" y="7915"/>
                      <a:pt x="15323" y="7688"/>
                      <a:pt x="15646" y="7356"/>
                    </a:cubicBezTo>
                    <a:cubicBezTo>
                      <a:pt x="15715" y="7285"/>
                      <a:pt x="15771" y="7195"/>
                      <a:pt x="15814" y="7105"/>
                    </a:cubicBezTo>
                    <a:cubicBezTo>
                      <a:pt x="15873" y="6984"/>
                      <a:pt x="15830" y="6898"/>
                      <a:pt x="15701" y="6855"/>
                    </a:cubicBezTo>
                    <a:cubicBezTo>
                      <a:pt x="15644" y="6834"/>
                      <a:pt x="15583" y="6820"/>
                      <a:pt x="15521" y="6816"/>
                    </a:cubicBezTo>
                    <a:cubicBezTo>
                      <a:pt x="14789" y="6767"/>
                      <a:pt x="14130" y="6530"/>
                      <a:pt x="13539" y="6088"/>
                    </a:cubicBezTo>
                    <a:cubicBezTo>
                      <a:pt x="13154" y="5797"/>
                      <a:pt x="12755" y="5525"/>
                      <a:pt x="12299" y="5353"/>
                    </a:cubicBezTo>
                    <a:cubicBezTo>
                      <a:pt x="12049" y="5261"/>
                      <a:pt x="11798" y="5208"/>
                      <a:pt x="11536" y="5187"/>
                    </a:cubicBezTo>
                    <a:cubicBezTo>
                      <a:pt x="11476" y="5181"/>
                      <a:pt x="11425" y="5151"/>
                      <a:pt x="11370" y="5130"/>
                    </a:cubicBezTo>
                    <a:cubicBezTo>
                      <a:pt x="11399" y="5071"/>
                      <a:pt x="11411" y="4997"/>
                      <a:pt x="11454" y="4956"/>
                    </a:cubicBezTo>
                    <a:cubicBezTo>
                      <a:pt x="11626" y="4801"/>
                      <a:pt x="11808" y="4658"/>
                      <a:pt x="11986" y="4506"/>
                    </a:cubicBezTo>
                    <a:cubicBezTo>
                      <a:pt x="12162" y="4359"/>
                      <a:pt x="12352" y="4220"/>
                      <a:pt x="12585" y="4212"/>
                    </a:cubicBezTo>
                    <a:cubicBezTo>
                      <a:pt x="12644" y="4210"/>
                      <a:pt x="12704" y="4210"/>
                      <a:pt x="12763" y="4210"/>
                    </a:cubicBezTo>
                    <a:close/>
                    <a:moveTo>
                      <a:pt x="8876" y="0"/>
                    </a:moveTo>
                    <a:cubicBezTo>
                      <a:pt x="8799" y="0"/>
                      <a:pt x="8717" y="12"/>
                      <a:pt x="8630" y="36"/>
                    </a:cubicBezTo>
                    <a:cubicBezTo>
                      <a:pt x="8538" y="62"/>
                      <a:pt x="8446" y="95"/>
                      <a:pt x="8360" y="134"/>
                    </a:cubicBezTo>
                    <a:cubicBezTo>
                      <a:pt x="8051" y="267"/>
                      <a:pt x="7775" y="451"/>
                      <a:pt x="7499" y="641"/>
                    </a:cubicBezTo>
                    <a:cubicBezTo>
                      <a:pt x="7137" y="895"/>
                      <a:pt x="6963" y="1247"/>
                      <a:pt x="6932" y="1662"/>
                    </a:cubicBezTo>
                    <a:cubicBezTo>
                      <a:pt x="6902" y="2069"/>
                      <a:pt x="6916" y="2481"/>
                      <a:pt x="6936" y="2888"/>
                    </a:cubicBezTo>
                    <a:cubicBezTo>
                      <a:pt x="6951" y="3205"/>
                      <a:pt x="7008" y="3518"/>
                      <a:pt x="7045" y="3833"/>
                    </a:cubicBezTo>
                    <a:cubicBezTo>
                      <a:pt x="7061" y="3963"/>
                      <a:pt x="7023" y="4023"/>
                      <a:pt x="6917" y="4023"/>
                    </a:cubicBezTo>
                    <a:cubicBezTo>
                      <a:pt x="6901" y="4023"/>
                      <a:pt x="6884" y="4022"/>
                      <a:pt x="6865" y="4019"/>
                    </a:cubicBezTo>
                    <a:cubicBezTo>
                      <a:pt x="6793" y="4009"/>
                      <a:pt x="6718" y="3987"/>
                      <a:pt x="6656" y="3952"/>
                    </a:cubicBezTo>
                    <a:cubicBezTo>
                      <a:pt x="6368" y="3788"/>
                      <a:pt x="6061" y="3678"/>
                      <a:pt x="5742" y="3594"/>
                    </a:cubicBezTo>
                    <a:cubicBezTo>
                      <a:pt x="5357" y="3491"/>
                      <a:pt x="4980" y="3434"/>
                      <a:pt x="4613" y="3434"/>
                    </a:cubicBezTo>
                    <a:cubicBezTo>
                      <a:pt x="3936" y="3434"/>
                      <a:pt x="3290" y="3627"/>
                      <a:pt x="2687" y="4085"/>
                    </a:cubicBezTo>
                    <a:cubicBezTo>
                      <a:pt x="2397" y="4306"/>
                      <a:pt x="2069" y="4459"/>
                      <a:pt x="1701" y="4518"/>
                    </a:cubicBezTo>
                    <a:cubicBezTo>
                      <a:pt x="1582" y="4537"/>
                      <a:pt x="1464" y="4555"/>
                      <a:pt x="1347" y="4578"/>
                    </a:cubicBezTo>
                    <a:cubicBezTo>
                      <a:pt x="1181" y="4611"/>
                      <a:pt x="1148" y="4696"/>
                      <a:pt x="1249" y="4827"/>
                    </a:cubicBezTo>
                    <a:cubicBezTo>
                      <a:pt x="1294" y="4887"/>
                      <a:pt x="1343" y="4944"/>
                      <a:pt x="1396" y="4991"/>
                    </a:cubicBezTo>
                    <a:cubicBezTo>
                      <a:pt x="1754" y="5323"/>
                      <a:pt x="2171" y="5539"/>
                      <a:pt x="2650" y="5640"/>
                    </a:cubicBezTo>
                    <a:cubicBezTo>
                      <a:pt x="2712" y="5652"/>
                      <a:pt x="2773" y="5660"/>
                      <a:pt x="2834" y="5672"/>
                    </a:cubicBezTo>
                    <a:cubicBezTo>
                      <a:pt x="3010" y="5705"/>
                      <a:pt x="3049" y="5811"/>
                      <a:pt x="2933" y="5949"/>
                    </a:cubicBezTo>
                    <a:cubicBezTo>
                      <a:pt x="2896" y="5996"/>
                      <a:pt x="2845" y="6032"/>
                      <a:pt x="2795" y="6071"/>
                    </a:cubicBezTo>
                    <a:cubicBezTo>
                      <a:pt x="1582" y="6980"/>
                      <a:pt x="819" y="8197"/>
                      <a:pt x="369" y="9621"/>
                    </a:cubicBezTo>
                    <a:cubicBezTo>
                      <a:pt x="144" y="10333"/>
                      <a:pt x="1" y="11063"/>
                      <a:pt x="48" y="11816"/>
                    </a:cubicBezTo>
                    <a:cubicBezTo>
                      <a:pt x="72" y="12160"/>
                      <a:pt x="113" y="12504"/>
                      <a:pt x="138" y="12849"/>
                    </a:cubicBezTo>
                    <a:cubicBezTo>
                      <a:pt x="230" y="14104"/>
                      <a:pt x="692" y="15223"/>
                      <a:pt x="1427" y="16238"/>
                    </a:cubicBezTo>
                    <a:cubicBezTo>
                      <a:pt x="2028" y="17068"/>
                      <a:pt x="2769" y="17762"/>
                      <a:pt x="3595" y="18359"/>
                    </a:cubicBezTo>
                    <a:cubicBezTo>
                      <a:pt x="5068" y="19427"/>
                      <a:pt x="6722" y="19963"/>
                      <a:pt x="8536" y="19992"/>
                    </a:cubicBezTo>
                    <a:cubicBezTo>
                      <a:pt x="9171" y="19973"/>
                      <a:pt x="9803" y="19910"/>
                      <a:pt x="10433" y="19810"/>
                    </a:cubicBezTo>
                    <a:cubicBezTo>
                      <a:pt x="11820" y="19581"/>
                      <a:pt x="13144" y="19163"/>
                      <a:pt x="14394" y="18513"/>
                    </a:cubicBezTo>
                    <a:cubicBezTo>
                      <a:pt x="15149" y="18118"/>
                      <a:pt x="15865" y="17662"/>
                      <a:pt x="16493" y="17078"/>
                    </a:cubicBezTo>
                    <a:cubicBezTo>
                      <a:pt x="17467" y="16174"/>
                      <a:pt x="18140" y="15063"/>
                      <a:pt x="18615" y="13829"/>
                    </a:cubicBezTo>
                    <a:cubicBezTo>
                      <a:pt x="18960" y="12937"/>
                      <a:pt x="19171" y="12017"/>
                      <a:pt x="19122" y="11055"/>
                    </a:cubicBezTo>
                    <a:cubicBezTo>
                      <a:pt x="19099" y="10638"/>
                      <a:pt x="19024" y="10223"/>
                      <a:pt x="18971" y="9807"/>
                    </a:cubicBezTo>
                    <a:cubicBezTo>
                      <a:pt x="18883" y="9134"/>
                      <a:pt x="18610" y="8524"/>
                      <a:pt x="18361" y="7902"/>
                    </a:cubicBezTo>
                    <a:cubicBezTo>
                      <a:pt x="18189" y="7473"/>
                      <a:pt x="17966" y="7076"/>
                      <a:pt x="17680" y="6714"/>
                    </a:cubicBezTo>
                    <a:cubicBezTo>
                      <a:pt x="17201" y="6106"/>
                      <a:pt x="16636" y="5595"/>
                      <a:pt x="16026" y="5124"/>
                    </a:cubicBezTo>
                    <a:cubicBezTo>
                      <a:pt x="15216" y="4496"/>
                      <a:pt x="14308" y="4048"/>
                      <a:pt x="13344" y="3712"/>
                    </a:cubicBezTo>
                    <a:cubicBezTo>
                      <a:pt x="13158" y="3649"/>
                      <a:pt x="13107" y="3524"/>
                      <a:pt x="13213" y="3360"/>
                    </a:cubicBezTo>
                    <a:cubicBezTo>
                      <a:pt x="13442" y="3011"/>
                      <a:pt x="13504" y="2622"/>
                      <a:pt x="13494" y="2219"/>
                    </a:cubicBezTo>
                    <a:cubicBezTo>
                      <a:pt x="13490" y="2063"/>
                      <a:pt x="13457" y="1906"/>
                      <a:pt x="13418" y="1752"/>
                    </a:cubicBezTo>
                    <a:cubicBezTo>
                      <a:pt x="13392" y="1643"/>
                      <a:pt x="13326" y="1586"/>
                      <a:pt x="13248" y="1586"/>
                    </a:cubicBezTo>
                    <a:cubicBezTo>
                      <a:pt x="13196" y="1586"/>
                      <a:pt x="13139" y="1611"/>
                      <a:pt x="13086" y="1662"/>
                    </a:cubicBezTo>
                    <a:cubicBezTo>
                      <a:pt x="13048" y="1695"/>
                      <a:pt x="13023" y="1742"/>
                      <a:pt x="12988" y="1779"/>
                    </a:cubicBezTo>
                    <a:cubicBezTo>
                      <a:pt x="12923" y="1851"/>
                      <a:pt x="12863" y="1928"/>
                      <a:pt x="12792" y="1992"/>
                    </a:cubicBezTo>
                    <a:cubicBezTo>
                      <a:pt x="12465" y="2288"/>
                      <a:pt x="12068" y="2419"/>
                      <a:pt x="11638" y="2485"/>
                    </a:cubicBezTo>
                    <a:cubicBezTo>
                      <a:pt x="11196" y="2554"/>
                      <a:pt x="10758" y="2663"/>
                      <a:pt x="10355" y="2863"/>
                    </a:cubicBezTo>
                    <a:cubicBezTo>
                      <a:pt x="10128" y="2978"/>
                      <a:pt x="9915" y="3119"/>
                      <a:pt x="9705" y="3264"/>
                    </a:cubicBezTo>
                    <a:cubicBezTo>
                      <a:pt x="9642" y="3306"/>
                      <a:pt x="9592" y="3328"/>
                      <a:pt x="9552" y="3328"/>
                    </a:cubicBezTo>
                    <a:cubicBezTo>
                      <a:pt x="9492" y="3328"/>
                      <a:pt x="9456" y="3278"/>
                      <a:pt x="9437" y="3168"/>
                    </a:cubicBezTo>
                    <a:cubicBezTo>
                      <a:pt x="9432" y="3135"/>
                      <a:pt x="9424" y="3103"/>
                      <a:pt x="9422" y="3070"/>
                    </a:cubicBezTo>
                    <a:cubicBezTo>
                      <a:pt x="9392" y="2614"/>
                      <a:pt x="9408" y="2164"/>
                      <a:pt x="9469" y="1711"/>
                    </a:cubicBezTo>
                    <a:cubicBezTo>
                      <a:pt x="9516" y="1360"/>
                      <a:pt x="9561" y="1016"/>
                      <a:pt x="9525" y="660"/>
                    </a:cubicBezTo>
                    <a:cubicBezTo>
                      <a:pt x="9482" y="248"/>
                      <a:pt x="9233" y="0"/>
                      <a:pt x="8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9"/>
              <p:cNvSpPr/>
              <p:nvPr/>
            </p:nvSpPr>
            <p:spPr>
              <a:xfrm>
                <a:off x="2873900" y="3935575"/>
                <a:ext cx="43400" cy="45450"/>
              </a:xfrm>
              <a:custGeom>
                <a:rect b="b" l="l" r="r" t="t"/>
                <a:pathLst>
                  <a:path extrusionOk="0" h="1818" w="1736">
                    <a:moveTo>
                      <a:pt x="1350" y="1"/>
                    </a:moveTo>
                    <a:cubicBezTo>
                      <a:pt x="1342" y="1"/>
                      <a:pt x="1334" y="2"/>
                      <a:pt x="1326" y="4"/>
                    </a:cubicBezTo>
                    <a:cubicBezTo>
                      <a:pt x="1289" y="14"/>
                      <a:pt x="1257" y="85"/>
                      <a:pt x="1246" y="135"/>
                    </a:cubicBezTo>
                    <a:cubicBezTo>
                      <a:pt x="1238" y="182"/>
                      <a:pt x="1263" y="235"/>
                      <a:pt x="1273" y="284"/>
                    </a:cubicBezTo>
                    <a:cubicBezTo>
                      <a:pt x="1316" y="491"/>
                      <a:pt x="1384" y="687"/>
                      <a:pt x="1373" y="910"/>
                    </a:cubicBezTo>
                    <a:cubicBezTo>
                      <a:pt x="1367" y="1027"/>
                      <a:pt x="1349" y="1147"/>
                      <a:pt x="1294" y="1258"/>
                    </a:cubicBezTo>
                    <a:cubicBezTo>
                      <a:pt x="1211" y="1416"/>
                      <a:pt x="1086" y="1496"/>
                      <a:pt x="950" y="1496"/>
                    </a:cubicBezTo>
                    <a:cubicBezTo>
                      <a:pt x="848" y="1496"/>
                      <a:pt x="742" y="1452"/>
                      <a:pt x="643" y="1362"/>
                    </a:cubicBezTo>
                    <a:cubicBezTo>
                      <a:pt x="506" y="1235"/>
                      <a:pt x="436" y="1065"/>
                      <a:pt x="387" y="892"/>
                    </a:cubicBezTo>
                    <a:cubicBezTo>
                      <a:pt x="348" y="750"/>
                      <a:pt x="336" y="603"/>
                      <a:pt x="311" y="458"/>
                    </a:cubicBezTo>
                    <a:cubicBezTo>
                      <a:pt x="294" y="354"/>
                      <a:pt x="233" y="284"/>
                      <a:pt x="160" y="284"/>
                    </a:cubicBezTo>
                    <a:cubicBezTo>
                      <a:pt x="158" y="284"/>
                      <a:pt x="156" y="284"/>
                      <a:pt x="154" y="284"/>
                    </a:cubicBezTo>
                    <a:cubicBezTo>
                      <a:pt x="78" y="286"/>
                      <a:pt x="21" y="355"/>
                      <a:pt x="7" y="464"/>
                    </a:cubicBezTo>
                    <a:cubicBezTo>
                      <a:pt x="5" y="482"/>
                      <a:pt x="1" y="499"/>
                      <a:pt x="5" y="515"/>
                    </a:cubicBezTo>
                    <a:cubicBezTo>
                      <a:pt x="21" y="861"/>
                      <a:pt x="109" y="1186"/>
                      <a:pt x="311" y="1473"/>
                    </a:cubicBezTo>
                    <a:cubicBezTo>
                      <a:pt x="467" y="1693"/>
                      <a:pt x="701" y="1818"/>
                      <a:pt x="937" y="1818"/>
                    </a:cubicBezTo>
                    <a:cubicBezTo>
                      <a:pt x="1017" y="1818"/>
                      <a:pt x="1097" y="1803"/>
                      <a:pt x="1175" y="1773"/>
                    </a:cubicBezTo>
                    <a:cubicBezTo>
                      <a:pt x="1472" y="1659"/>
                      <a:pt x="1621" y="1421"/>
                      <a:pt x="1674" y="1117"/>
                    </a:cubicBezTo>
                    <a:cubicBezTo>
                      <a:pt x="1735" y="769"/>
                      <a:pt x="1631" y="443"/>
                      <a:pt x="1535" y="116"/>
                    </a:cubicBezTo>
                    <a:cubicBezTo>
                      <a:pt x="1529" y="92"/>
                      <a:pt x="1512" y="55"/>
                      <a:pt x="1492" y="44"/>
                    </a:cubicBezTo>
                    <a:cubicBezTo>
                      <a:pt x="1447" y="26"/>
                      <a:pt x="1395" y="1"/>
                      <a:pt x="1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9"/>
              <p:cNvSpPr/>
              <p:nvPr/>
            </p:nvSpPr>
            <p:spPr>
              <a:xfrm>
                <a:off x="2814525" y="3944700"/>
                <a:ext cx="14500" cy="20700"/>
              </a:xfrm>
              <a:custGeom>
                <a:rect b="b" l="l" r="r" t="t"/>
                <a:pathLst>
                  <a:path extrusionOk="0" h="828" w="580">
                    <a:moveTo>
                      <a:pt x="265" y="1"/>
                    </a:moveTo>
                    <a:cubicBezTo>
                      <a:pt x="237" y="1"/>
                      <a:pt x="209" y="6"/>
                      <a:pt x="180" y="17"/>
                    </a:cubicBezTo>
                    <a:cubicBezTo>
                      <a:pt x="90" y="54"/>
                      <a:pt x="33" y="123"/>
                      <a:pt x="21" y="220"/>
                    </a:cubicBezTo>
                    <a:cubicBezTo>
                      <a:pt x="0" y="389"/>
                      <a:pt x="39" y="547"/>
                      <a:pt x="125" y="690"/>
                    </a:cubicBezTo>
                    <a:cubicBezTo>
                      <a:pt x="174" y="771"/>
                      <a:pt x="266" y="828"/>
                      <a:pt x="343" y="828"/>
                    </a:cubicBezTo>
                    <a:cubicBezTo>
                      <a:pt x="355" y="828"/>
                      <a:pt x="367" y="826"/>
                      <a:pt x="379" y="823"/>
                    </a:cubicBezTo>
                    <a:cubicBezTo>
                      <a:pt x="487" y="795"/>
                      <a:pt x="544" y="717"/>
                      <a:pt x="569" y="608"/>
                    </a:cubicBezTo>
                    <a:cubicBezTo>
                      <a:pt x="573" y="578"/>
                      <a:pt x="573" y="543"/>
                      <a:pt x="579" y="498"/>
                    </a:cubicBezTo>
                    <a:cubicBezTo>
                      <a:pt x="563" y="351"/>
                      <a:pt x="557" y="191"/>
                      <a:pt x="430" y="72"/>
                    </a:cubicBezTo>
                    <a:cubicBezTo>
                      <a:pt x="379" y="26"/>
                      <a:pt x="324"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9"/>
              <p:cNvSpPr/>
              <p:nvPr/>
            </p:nvSpPr>
            <p:spPr>
              <a:xfrm>
                <a:off x="2945200" y="3905975"/>
                <a:ext cx="14500" cy="20725"/>
              </a:xfrm>
              <a:custGeom>
                <a:rect b="b" l="l" r="r" t="t"/>
                <a:pathLst>
                  <a:path extrusionOk="0" h="829" w="580">
                    <a:moveTo>
                      <a:pt x="266" y="0"/>
                    </a:moveTo>
                    <a:cubicBezTo>
                      <a:pt x="238" y="0"/>
                      <a:pt x="210" y="6"/>
                      <a:pt x="181" y="17"/>
                    </a:cubicBezTo>
                    <a:cubicBezTo>
                      <a:pt x="91" y="52"/>
                      <a:pt x="35" y="122"/>
                      <a:pt x="21" y="220"/>
                    </a:cubicBezTo>
                    <a:cubicBezTo>
                      <a:pt x="1" y="388"/>
                      <a:pt x="39" y="547"/>
                      <a:pt x="125" y="690"/>
                    </a:cubicBezTo>
                    <a:cubicBezTo>
                      <a:pt x="175" y="771"/>
                      <a:pt x="266" y="828"/>
                      <a:pt x="343" y="828"/>
                    </a:cubicBezTo>
                    <a:cubicBezTo>
                      <a:pt x="355" y="828"/>
                      <a:pt x="368" y="827"/>
                      <a:pt x="379" y="823"/>
                    </a:cubicBezTo>
                    <a:cubicBezTo>
                      <a:pt x="487" y="795"/>
                      <a:pt x="547" y="715"/>
                      <a:pt x="569" y="609"/>
                    </a:cubicBezTo>
                    <a:cubicBezTo>
                      <a:pt x="573" y="578"/>
                      <a:pt x="573" y="541"/>
                      <a:pt x="580" y="498"/>
                    </a:cubicBezTo>
                    <a:cubicBezTo>
                      <a:pt x="563" y="353"/>
                      <a:pt x="557" y="191"/>
                      <a:pt x="430" y="71"/>
                    </a:cubicBezTo>
                    <a:cubicBezTo>
                      <a:pt x="380" y="26"/>
                      <a:pt x="325" y="0"/>
                      <a:pt x="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59" name="Google Shape;1259;p29"/>
          <p:cNvPicPr preferRelativeResize="0"/>
          <p:nvPr/>
        </p:nvPicPr>
        <p:blipFill>
          <a:blip r:embed="rId3">
            <a:alphaModFix/>
          </a:blip>
          <a:stretch>
            <a:fillRect/>
          </a:stretch>
        </p:blipFill>
        <p:spPr>
          <a:xfrm>
            <a:off x="1458050" y="1208438"/>
            <a:ext cx="6228076" cy="1485450"/>
          </a:xfrm>
          <a:prstGeom prst="rect">
            <a:avLst/>
          </a:prstGeom>
          <a:noFill/>
          <a:ln>
            <a:noFill/>
          </a:ln>
        </p:spPr>
      </p:pic>
      <p:sp>
        <p:nvSpPr>
          <p:cNvPr id="1260" name="Google Shape;1260;p29"/>
          <p:cNvSpPr txBox="1"/>
          <p:nvPr>
            <p:ph idx="1" type="subTitle"/>
          </p:nvPr>
        </p:nvSpPr>
        <p:spPr>
          <a:xfrm>
            <a:off x="2274150" y="4903175"/>
            <a:ext cx="4595700" cy="4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38"/>
          <p:cNvSpPr txBox="1"/>
          <p:nvPr>
            <p:ph type="title"/>
          </p:nvPr>
        </p:nvSpPr>
        <p:spPr>
          <a:xfrm>
            <a:off x="3781250" y="413425"/>
            <a:ext cx="15816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a:t>
            </a:r>
            <a:endParaRPr/>
          </a:p>
        </p:txBody>
      </p:sp>
      <p:grpSp>
        <p:nvGrpSpPr>
          <p:cNvPr id="1760" name="Google Shape;1760;p38"/>
          <p:cNvGrpSpPr/>
          <p:nvPr/>
        </p:nvGrpSpPr>
        <p:grpSpPr>
          <a:xfrm rot="-899943">
            <a:off x="7439290" y="3011311"/>
            <a:ext cx="2436431" cy="2015239"/>
            <a:chOff x="6563088" y="3643736"/>
            <a:chExt cx="1717200" cy="1420343"/>
          </a:xfrm>
        </p:grpSpPr>
        <p:sp>
          <p:nvSpPr>
            <p:cNvPr id="1761" name="Google Shape;1761;p38"/>
            <p:cNvSpPr/>
            <p:nvPr/>
          </p:nvSpPr>
          <p:spPr>
            <a:xfrm>
              <a:off x="6597165" y="3643736"/>
              <a:ext cx="1578311" cy="1420343"/>
            </a:xfrm>
            <a:custGeom>
              <a:rect b="b" l="l" r="r" t="t"/>
              <a:pathLst>
                <a:path extrusionOk="0" h="55908" w="62126">
                  <a:moveTo>
                    <a:pt x="32140" y="12366"/>
                  </a:moveTo>
                  <a:lnTo>
                    <a:pt x="32140" y="12366"/>
                  </a:lnTo>
                  <a:cubicBezTo>
                    <a:pt x="31878" y="12996"/>
                    <a:pt x="31713" y="13655"/>
                    <a:pt x="31657" y="14351"/>
                  </a:cubicBezTo>
                  <a:cubicBezTo>
                    <a:pt x="31645" y="14496"/>
                    <a:pt x="31643" y="14643"/>
                    <a:pt x="31643" y="14789"/>
                  </a:cubicBezTo>
                  <a:cubicBezTo>
                    <a:pt x="31614" y="14791"/>
                    <a:pt x="31586" y="14791"/>
                    <a:pt x="31559" y="14793"/>
                  </a:cubicBezTo>
                  <a:cubicBezTo>
                    <a:pt x="30905" y="14836"/>
                    <a:pt x="30262" y="14948"/>
                    <a:pt x="29636" y="15120"/>
                  </a:cubicBezTo>
                  <a:cubicBezTo>
                    <a:pt x="29585" y="15012"/>
                    <a:pt x="29616" y="14914"/>
                    <a:pt x="29734" y="14834"/>
                  </a:cubicBezTo>
                  <a:cubicBezTo>
                    <a:pt x="29816" y="14781"/>
                    <a:pt x="29908" y="14740"/>
                    <a:pt x="29994" y="14691"/>
                  </a:cubicBezTo>
                  <a:cubicBezTo>
                    <a:pt x="30111" y="14627"/>
                    <a:pt x="30211" y="14545"/>
                    <a:pt x="30285" y="14431"/>
                  </a:cubicBezTo>
                  <a:cubicBezTo>
                    <a:pt x="30424" y="14214"/>
                    <a:pt x="30393" y="13968"/>
                    <a:pt x="30205" y="13790"/>
                  </a:cubicBezTo>
                  <a:cubicBezTo>
                    <a:pt x="30164" y="13753"/>
                    <a:pt x="30121" y="13717"/>
                    <a:pt x="30086" y="13674"/>
                  </a:cubicBezTo>
                  <a:cubicBezTo>
                    <a:pt x="30004" y="13573"/>
                    <a:pt x="29998" y="13483"/>
                    <a:pt x="30068" y="13375"/>
                  </a:cubicBezTo>
                  <a:cubicBezTo>
                    <a:pt x="30109" y="13310"/>
                    <a:pt x="30156" y="13252"/>
                    <a:pt x="30193" y="13187"/>
                  </a:cubicBezTo>
                  <a:cubicBezTo>
                    <a:pt x="30260" y="13080"/>
                    <a:pt x="30289" y="12978"/>
                    <a:pt x="30289" y="12878"/>
                  </a:cubicBezTo>
                  <a:cubicBezTo>
                    <a:pt x="30649" y="12812"/>
                    <a:pt x="31011" y="12731"/>
                    <a:pt x="31369" y="12638"/>
                  </a:cubicBezTo>
                  <a:cubicBezTo>
                    <a:pt x="31637" y="12569"/>
                    <a:pt x="31893" y="12477"/>
                    <a:pt x="32140" y="12366"/>
                  </a:cubicBezTo>
                  <a:close/>
                  <a:moveTo>
                    <a:pt x="36396" y="20879"/>
                  </a:moveTo>
                  <a:cubicBezTo>
                    <a:pt x="36868" y="21006"/>
                    <a:pt x="37361" y="21090"/>
                    <a:pt x="37885" y="21133"/>
                  </a:cubicBezTo>
                  <a:cubicBezTo>
                    <a:pt x="37824" y="21360"/>
                    <a:pt x="37762" y="21589"/>
                    <a:pt x="37689" y="21810"/>
                  </a:cubicBezTo>
                  <a:cubicBezTo>
                    <a:pt x="37413" y="22639"/>
                    <a:pt x="36938" y="23353"/>
                    <a:pt x="36388" y="24024"/>
                  </a:cubicBezTo>
                  <a:cubicBezTo>
                    <a:pt x="35817" y="24716"/>
                    <a:pt x="35160" y="25323"/>
                    <a:pt x="34507" y="25931"/>
                  </a:cubicBezTo>
                  <a:cubicBezTo>
                    <a:pt x="34074" y="26338"/>
                    <a:pt x="33648" y="26749"/>
                    <a:pt x="33276" y="27210"/>
                  </a:cubicBezTo>
                  <a:cubicBezTo>
                    <a:pt x="32930" y="27629"/>
                    <a:pt x="32621" y="28075"/>
                    <a:pt x="32345" y="28541"/>
                  </a:cubicBezTo>
                  <a:cubicBezTo>
                    <a:pt x="32267" y="28541"/>
                    <a:pt x="32191" y="28539"/>
                    <a:pt x="32114" y="28539"/>
                  </a:cubicBezTo>
                  <a:cubicBezTo>
                    <a:pt x="32083" y="28539"/>
                    <a:pt x="32052" y="28539"/>
                    <a:pt x="32022" y="28539"/>
                  </a:cubicBezTo>
                  <a:cubicBezTo>
                    <a:pt x="31700" y="28539"/>
                    <a:pt x="31377" y="28548"/>
                    <a:pt x="31056" y="28558"/>
                  </a:cubicBezTo>
                  <a:cubicBezTo>
                    <a:pt x="30456" y="28572"/>
                    <a:pt x="29861" y="28593"/>
                    <a:pt x="29262" y="28603"/>
                  </a:cubicBezTo>
                  <a:cubicBezTo>
                    <a:pt x="28964" y="28608"/>
                    <a:pt x="28666" y="28614"/>
                    <a:pt x="28368" y="28614"/>
                  </a:cubicBezTo>
                  <a:cubicBezTo>
                    <a:pt x="28219" y="28614"/>
                    <a:pt x="28070" y="28612"/>
                    <a:pt x="27922" y="28609"/>
                  </a:cubicBezTo>
                  <a:cubicBezTo>
                    <a:pt x="27723" y="28603"/>
                    <a:pt x="27519" y="28597"/>
                    <a:pt x="27314" y="28589"/>
                  </a:cubicBezTo>
                  <a:cubicBezTo>
                    <a:pt x="27267" y="28466"/>
                    <a:pt x="27224" y="28341"/>
                    <a:pt x="27189" y="28214"/>
                  </a:cubicBezTo>
                  <a:cubicBezTo>
                    <a:pt x="27068" y="27789"/>
                    <a:pt x="26995" y="27349"/>
                    <a:pt x="26892" y="26913"/>
                  </a:cubicBezTo>
                  <a:cubicBezTo>
                    <a:pt x="26831" y="26647"/>
                    <a:pt x="26802" y="26379"/>
                    <a:pt x="26800" y="26107"/>
                  </a:cubicBezTo>
                  <a:lnTo>
                    <a:pt x="26800" y="26107"/>
                  </a:lnTo>
                  <a:cubicBezTo>
                    <a:pt x="26858" y="26133"/>
                    <a:pt x="26917" y="26158"/>
                    <a:pt x="26978" y="26182"/>
                  </a:cubicBezTo>
                  <a:cubicBezTo>
                    <a:pt x="27944" y="26546"/>
                    <a:pt x="28929" y="26776"/>
                    <a:pt x="29964" y="26776"/>
                  </a:cubicBezTo>
                  <a:cubicBezTo>
                    <a:pt x="29977" y="26776"/>
                    <a:pt x="29991" y="26776"/>
                    <a:pt x="30004" y="26776"/>
                  </a:cubicBezTo>
                  <a:cubicBezTo>
                    <a:pt x="30786" y="26772"/>
                    <a:pt x="31150" y="26725"/>
                    <a:pt x="31692" y="26514"/>
                  </a:cubicBezTo>
                  <a:cubicBezTo>
                    <a:pt x="33382" y="25865"/>
                    <a:pt x="34775" y="24832"/>
                    <a:pt x="35747" y="23273"/>
                  </a:cubicBezTo>
                  <a:cubicBezTo>
                    <a:pt x="36054" y="22782"/>
                    <a:pt x="36296" y="22265"/>
                    <a:pt x="36345" y="21677"/>
                  </a:cubicBezTo>
                  <a:cubicBezTo>
                    <a:pt x="36367" y="21411"/>
                    <a:pt x="36381" y="21145"/>
                    <a:pt x="36396" y="20879"/>
                  </a:cubicBezTo>
                  <a:close/>
                  <a:moveTo>
                    <a:pt x="28410" y="1"/>
                  </a:moveTo>
                  <a:cubicBezTo>
                    <a:pt x="28157" y="1"/>
                    <a:pt x="27901" y="17"/>
                    <a:pt x="27643" y="52"/>
                  </a:cubicBezTo>
                  <a:cubicBezTo>
                    <a:pt x="27369" y="91"/>
                    <a:pt x="27093" y="97"/>
                    <a:pt x="26825" y="181"/>
                  </a:cubicBezTo>
                  <a:cubicBezTo>
                    <a:pt x="26223" y="369"/>
                    <a:pt x="25685" y="672"/>
                    <a:pt x="25184" y="1040"/>
                  </a:cubicBezTo>
                  <a:cubicBezTo>
                    <a:pt x="24274" y="1707"/>
                    <a:pt x="23506" y="2521"/>
                    <a:pt x="22815" y="3405"/>
                  </a:cubicBezTo>
                  <a:cubicBezTo>
                    <a:pt x="22643" y="3622"/>
                    <a:pt x="22500" y="3863"/>
                    <a:pt x="22363" y="4103"/>
                  </a:cubicBezTo>
                  <a:cubicBezTo>
                    <a:pt x="21999" y="4733"/>
                    <a:pt x="21798" y="5418"/>
                    <a:pt x="21751" y="6139"/>
                  </a:cubicBezTo>
                  <a:cubicBezTo>
                    <a:pt x="21743" y="6267"/>
                    <a:pt x="21741" y="6398"/>
                    <a:pt x="21739" y="6525"/>
                  </a:cubicBezTo>
                  <a:cubicBezTo>
                    <a:pt x="21608" y="6615"/>
                    <a:pt x="21526" y="6742"/>
                    <a:pt x="21524" y="6934"/>
                  </a:cubicBezTo>
                  <a:cubicBezTo>
                    <a:pt x="21522" y="7033"/>
                    <a:pt x="21481" y="7116"/>
                    <a:pt x="21409" y="7186"/>
                  </a:cubicBezTo>
                  <a:cubicBezTo>
                    <a:pt x="21351" y="7240"/>
                    <a:pt x="21289" y="7277"/>
                    <a:pt x="21217" y="7277"/>
                  </a:cubicBezTo>
                  <a:cubicBezTo>
                    <a:pt x="21192" y="7277"/>
                    <a:pt x="21167" y="7273"/>
                    <a:pt x="21139" y="7264"/>
                  </a:cubicBezTo>
                  <a:cubicBezTo>
                    <a:pt x="21037" y="7231"/>
                    <a:pt x="20994" y="7155"/>
                    <a:pt x="20976" y="7055"/>
                  </a:cubicBezTo>
                  <a:cubicBezTo>
                    <a:pt x="20955" y="6941"/>
                    <a:pt x="20935" y="6822"/>
                    <a:pt x="20904" y="6709"/>
                  </a:cubicBezTo>
                  <a:cubicBezTo>
                    <a:pt x="20809" y="6361"/>
                    <a:pt x="20603" y="6205"/>
                    <a:pt x="20253" y="6205"/>
                  </a:cubicBezTo>
                  <a:cubicBezTo>
                    <a:pt x="20240" y="6205"/>
                    <a:pt x="20226" y="6206"/>
                    <a:pt x="20213" y="6206"/>
                  </a:cubicBezTo>
                  <a:cubicBezTo>
                    <a:pt x="20195" y="6206"/>
                    <a:pt x="20178" y="6207"/>
                    <a:pt x="20161" y="6207"/>
                  </a:cubicBezTo>
                  <a:cubicBezTo>
                    <a:pt x="20092" y="6207"/>
                    <a:pt x="20025" y="6203"/>
                    <a:pt x="19961" y="6190"/>
                  </a:cubicBezTo>
                  <a:cubicBezTo>
                    <a:pt x="19844" y="6167"/>
                    <a:pt x="19809" y="6124"/>
                    <a:pt x="19807" y="6006"/>
                  </a:cubicBezTo>
                  <a:cubicBezTo>
                    <a:pt x="19805" y="5932"/>
                    <a:pt x="19814" y="5856"/>
                    <a:pt x="19818" y="5781"/>
                  </a:cubicBezTo>
                  <a:cubicBezTo>
                    <a:pt x="19838" y="5566"/>
                    <a:pt x="19814" y="5359"/>
                    <a:pt x="19703" y="5167"/>
                  </a:cubicBezTo>
                  <a:cubicBezTo>
                    <a:pt x="19598" y="4987"/>
                    <a:pt x="19459" y="4896"/>
                    <a:pt x="19292" y="4896"/>
                  </a:cubicBezTo>
                  <a:cubicBezTo>
                    <a:pt x="19220" y="4896"/>
                    <a:pt x="19142" y="4913"/>
                    <a:pt x="19059" y="4948"/>
                  </a:cubicBezTo>
                  <a:cubicBezTo>
                    <a:pt x="18946" y="4997"/>
                    <a:pt x="18836" y="5052"/>
                    <a:pt x="18723" y="5095"/>
                  </a:cubicBezTo>
                  <a:cubicBezTo>
                    <a:pt x="18625" y="5133"/>
                    <a:pt x="18549" y="5154"/>
                    <a:pt x="18490" y="5154"/>
                  </a:cubicBezTo>
                  <a:cubicBezTo>
                    <a:pt x="18382" y="5154"/>
                    <a:pt x="18327" y="5085"/>
                    <a:pt x="18283" y="4927"/>
                  </a:cubicBezTo>
                  <a:cubicBezTo>
                    <a:pt x="18476" y="4680"/>
                    <a:pt x="18649" y="4418"/>
                    <a:pt x="18803" y="4142"/>
                  </a:cubicBezTo>
                  <a:cubicBezTo>
                    <a:pt x="18971" y="3841"/>
                    <a:pt x="19120" y="3530"/>
                    <a:pt x="19159" y="3182"/>
                  </a:cubicBezTo>
                  <a:cubicBezTo>
                    <a:pt x="19192" y="2902"/>
                    <a:pt x="19196" y="2618"/>
                    <a:pt x="19067" y="2354"/>
                  </a:cubicBezTo>
                  <a:cubicBezTo>
                    <a:pt x="18953" y="2117"/>
                    <a:pt x="18739" y="1984"/>
                    <a:pt x="18493" y="1984"/>
                  </a:cubicBezTo>
                  <a:cubicBezTo>
                    <a:pt x="18439" y="1984"/>
                    <a:pt x="18383" y="1990"/>
                    <a:pt x="18326" y="2004"/>
                  </a:cubicBezTo>
                  <a:cubicBezTo>
                    <a:pt x="18234" y="2026"/>
                    <a:pt x="18146" y="2053"/>
                    <a:pt x="18058" y="2084"/>
                  </a:cubicBezTo>
                  <a:cubicBezTo>
                    <a:pt x="18039" y="2090"/>
                    <a:pt x="18022" y="2093"/>
                    <a:pt x="18007" y="2093"/>
                  </a:cubicBezTo>
                  <a:cubicBezTo>
                    <a:pt x="17955" y="2093"/>
                    <a:pt x="17923" y="2058"/>
                    <a:pt x="17907" y="2002"/>
                  </a:cubicBezTo>
                  <a:cubicBezTo>
                    <a:pt x="17882" y="1912"/>
                    <a:pt x="17866" y="1818"/>
                    <a:pt x="17854" y="1725"/>
                  </a:cubicBezTo>
                  <a:cubicBezTo>
                    <a:pt x="17831" y="1552"/>
                    <a:pt x="17823" y="1378"/>
                    <a:pt x="17798" y="1206"/>
                  </a:cubicBezTo>
                  <a:cubicBezTo>
                    <a:pt x="17751" y="915"/>
                    <a:pt x="17667" y="635"/>
                    <a:pt x="17483" y="400"/>
                  </a:cubicBezTo>
                  <a:cubicBezTo>
                    <a:pt x="17292" y="152"/>
                    <a:pt x="17050" y="11"/>
                    <a:pt x="16751" y="11"/>
                  </a:cubicBezTo>
                  <a:cubicBezTo>
                    <a:pt x="16704" y="11"/>
                    <a:pt x="16657" y="14"/>
                    <a:pt x="16608" y="21"/>
                  </a:cubicBezTo>
                  <a:cubicBezTo>
                    <a:pt x="16356" y="58"/>
                    <a:pt x="16153" y="193"/>
                    <a:pt x="15980" y="375"/>
                  </a:cubicBezTo>
                  <a:cubicBezTo>
                    <a:pt x="15716" y="651"/>
                    <a:pt x="15527" y="979"/>
                    <a:pt x="15401" y="1335"/>
                  </a:cubicBezTo>
                  <a:cubicBezTo>
                    <a:pt x="15308" y="1590"/>
                    <a:pt x="15253" y="1858"/>
                    <a:pt x="15190" y="2122"/>
                  </a:cubicBezTo>
                  <a:cubicBezTo>
                    <a:pt x="15162" y="2234"/>
                    <a:pt x="15135" y="2286"/>
                    <a:pt x="15086" y="2286"/>
                  </a:cubicBezTo>
                  <a:cubicBezTo>
                    <a:pt x="15053" y="2286"/>
                    <a:pt x="15010" y="2263"/>
                    <a:pt x="14950" y="2219"/>
                  </a:cubicBezTo>
                  <a:cubicBezTo>
                    <a:pt x="14777" y="2088"/>
                    <a:pt x="14589" y="2026"/>
                    <a:pt x="14391" y="2026"/>
                  </a:cubicBezTo>
                  <a:cubicBezTo>
                    <a:pt x="14290" y="2026"/>
                    <a:pt x="14187" y="2042"/>
                    <a:pt x="14081" y="2073"/>
                  </a:cubicBezTo>
                  <a:cubicBezTo>
                    <a:pt x="13700" y="2188"/>
                    <a:pt x="13451" y="2546"/>
                    <a:pt x="13447" y="2978"/>
                  </a:cubicBezTo>
                  <a:cubicBezTo>
                    <a:pt x="13445" y="3417"/>
                    <a:pt x="13576" y="3823"/>
                    <a:pt x="13768" y="4209"/>
                  </a:cubicBezTo>
                  <a:cubicBezTo>
                    <a:pt x="13876" y="4430"/>
                    <a:pt x="14020" y="4635"/>
                    <a:pt x="14152" y="4856"/>
                  </a:cubicBezTo>
                  <a:cubicBezTo>
                    <a:pt x="14114" y="4951"/>
                    <a:pt x="14074" y="4998"/>
                    <a:pt x="14020" y="4998"/>
                  </a:cubicBezTo>
                  <a:cubicBezTo>
                    <a:pt x="13980" y="4998"/>
                    <a:pt x="13932" y="4973"/>
                    <a:pt x="13870" y="4921"/>
                  </a:cubicBezTo>
                  <a:cubicBezTo>
                    <a:pt x="13854" y="4909"/>
                    <a:pt x="13842" y="4897"/>
                    <a:pt x="13825" y="4886"/>
                  </a:cubicBezTo>
                  <a:cubicBezTo>
                    <a:pt x="13731" y="4813"/>
                    <a:pt x="13633" y="4776"/>
                    <a:pt x="13534" y="4776"/>
                  </a:cubicBezTo>
                  <a:cubicBezTo>
                    <a:pt x="13453" y="4776"/>
                    <a:pt x="13371" y="4800"/>
                    <a:pt x="13289" y="4848"/>
                  </a:cubicBezTo>
                  <a:cubicBezTo>
                    <a:pt x="13263" y="4864"/>
                    <a:pt x="13242" y="4880"/>
                    <a:pt x="13218" y="4895"/>
                  </a:cubicBezTo>
                  <a:cubicBezTo>
                    <a:pt x="13194" y="4907"/>
                    <a:pt x="13174" y="4913"/>
                    <a:pt x="13158" y="4913"/>
                  </a:cubicBezTo>
                  <a:cubicBezTo>
                    <a:pt x="13128" y="4913"/>
                    <a:pt x="13110" y="4890"/>
                    <a:pt x="13095" y="4837"/>
                  </a:cubicBezTo>
                  <a:cubicBezTo>
                    <a:pt x="13087" y="4815"/>
                    <a:pt x="13085" y="4792"/>
                    <a:pt x="13078" y="4768"/>
                  </a:cubicBezTo>
                  <a:cubicBezTo>
                    <a:pt x="13033" y="4539"/>
                    <a:pt x="12997" y="4305"/>
                    <a:pt x="12941" y="4078"/>
                  </a:cubicBezTo>
                  <a:cubicBezTo>
                    <a:pt x="12837" y="3643"/>
                    <a:pt x="12669" y="3237"/>
                    <a:pt x="12389" y="2883"/>
                  </a:cubicBezTo>
                  <a:cubicBezTo>
                    <a:pt x="12107" y="2534"/>
                    <a:pt x="11763" y="2288"/>
                    <a:pt x="11303" y="2247"/>
                  </a:cubicBezTo>
                  <a:cubicBezTo>
                    <a:pt x="11272" y="2244"/>
                    <a:pt x="11242" y="2243"/>
                    <a:pt x="11211" y="2243"/>
                  </a:cubicBezTo>
                  <a:cubicBezTo>
                    <a:pt x="10879" y="2243"/>
                    <a:pt x="10528" y="2411"/>
                    <a:pt x="10449" y="2851"/>
                  </a:cubicBezTo>
                  <a:cubicBezTo>
                    <a:pt x="10443" y="2896"/>
                    <a:pt x="10429" y="2941"/>
                    <a:pt x="10415" y="3014"/>
                  </a:cubicBezTo>
                  <a:cubicBezTo>
                    <a:pt x="10365" y="2971"/>
                    <a:pt x="10341" y="2953"/>
                    <a:pt x="10320" y="2931"/>
                  </a:cubicBezTo>
                  <a:cubicBezTo>
                    <a:pt x="10208" y="2810"/>
                    <a:pt x="10100" y="2685"/>
                    <a:pt x="9985" y="2566"/>
                  </a:cubicBezTo>
                  <a:cubicBezTo>
                    <a:pt x="9709" y="2282"/>
                    <a:pt x="9385" y="2065"/>
                    <a:pt x="9001" y="1959"/>
                  </a:cubicBezTo>
                  <a:cubicBezTo>
                    <a:pt x="8909" y="1933"/>
                    <a:pt x="8819" y="1921"/>
                    <a:pt x="8732" y="1921"/>
                  </a:cubicBezTo>
                  <a:cubicBezTo>
                    <a:pt x="8336" y="1921"/>
                    <a:pt x="8011" y="2178"/>
                    <a:pt x="7912" y="2599"/>
                  </a:cubicBezTo>
                  <a:cubicBezTo>
                    <a:pt x="7865" y="2808"/>
                    <a:pt x="7882" y="3008"/>
                    <a:pt x="7933" y="3213"/>
                  </a:cubicBezTo>
                  <a:cubicBezTo>
                    <a:pt x="8045" y="3667"/>
                    <a:pt x="8289" y="4050"/>
                    <a:pt x="8586" y="4404"/>
                  </a:cubicBezTo>
                  <a:cubicBezTo>
                    <a:pt x="8680" y="4512"/>
                    <a:pt x="8782" y="4614"/>
                    <a:pt x="8878" y="4727"/>
                  </a:cubicBezTo>
                  <a:cubicBezTo>
                    <a:pt x="8939" y="4803"/>
                    <a:pt x="8921" y="4843"/>
                    <a:pt x="8827" y="4858"/>
                  </a:cubicBezTo>
                  <a:cubicBezTo>
                    <a:pt x="8766" y="4868"/>
                    <a:pt x="8706" y="4874"/>
                    <a:pt x="8645" y="4886"/>
                  </a:cubicBezTo>
                  <a:cubicBezTo>
                    <a:pt x="8207" y="4970"/>
                    <a:pt x="8002" y="5339"/>
                    <a:pt x="8158" y="5756"/>
                  </a:cubicBezTo>
                  <a:cubicBezTo>
                    <a:pt x="8264" y="6034"/>
                    <a:pt x="8438" y="6265"/>
                    <a:pt x="8649" y="6472"/>
                  </a:cubicBezTo>
                  <a:cubicBezTo>
                    <a:pt x="8982" y="6799"/>
                    <a:pt x="9371" y="7047"/>
                    <a:pt x="9774" y="7264"/>
                  </a:cubicBezTo>
                  <a:cubicBezTo>
                    <a:pt x="9819" y="7288"/>
                    <a:pt x="9860" y="7313"/>
                    <a:pt x="9901" y="7340"/>
                  </a:cubicBezTo>
                  <a:cubicBezTo>
                    <a:pt x="9891" y="7362"/>
                    <a:pt x="9887" y="7374"/>
                    <a:pt x="9883" y="7380"/>
                  </a:cubicBezTo>
                  <a:cubicBezTo>
                    <a:pt x="9862" y="7401"/>
                    <a:pt x="9842" y="7417"/>
                    <a:pt x="9819" y="7434"/>
                  </a:cubicBezTo>
                  <a:cubicBezTo>
                    <a:pt x="9637" y="7575"/>
                    <a:pt x="9559" y="7765"/>
                    <a:pt x="9563" y="7988"/>
                  </a:cubicBezTo>
                  <a:cubicBezTo>
                    <a:pt x="9566" y="8184"/>
                    <a:pt x="9617" y="8369"/>
                    <a:pt x="9729" y="8532"/>
                  </a:cubicBezTo>
                  <a:cubicBezTo>
                    <a:pt x="9883" y="8761"/>
                    <a:pt x="10091" y="8931"/>
                    <a:pt x="10337" y="9044"/>
                  </a:cubicBezTo>
                  <a:cubicBezTo>
                    <a:pt x="10388" y="9068"/>
                    <a:pt x="10437" y="9089"/>
                    <a:pt x="10488" y="9111"/>
                  </a:cubicBezTo>
                  <a:cubicBezTo>
                    <a:pt x="10464" y="9164"/>
                    <a:pt x="10419" y="9207"/>
                    <a:pt x="10361" y="9242"/>
                  </a:cubicBezTo>
                  <a:cubicBezTo>
                    <a:pt x="10282" y="9287"/>
                    <a:pt x="10199" y="9304"/>
                    <a:pt x="10115" y="9304"/>
                  </a:cubicBezTo>
                  <a:cubicBezTo>
                    <a:pt x="10078" y="9304"/>
                    <a:pt x="10042" y="9301"/>
                    <a:pt x="10005" y="9295"/>
                  </a:cubicBezTo>
                  <a:cubicBezTo>
                    <a:pt x="9935" y="9285"/>
                    <a:pt x="9866" y="9280"/>
                    <a:pt x="9797" y="9280"/>
                  </a:cubicBezTo>
                  <a:cubicBezTo>
                    <a:pt x="9678" y="9280"/>
                    <a:pt x="9561" y="9295"/>
                    <a:pt x="9445" y="9326"/>
                  </a:cubicBezTo>
                  <a:cubicBezTo>
                    <a:pt x="9413" y="9334"/>
                    <a:pt x="9382" y="9338"/>
                    <a:pt x="9352" y="9338"/>
                  </a:cubicBezTo>
                  <a:cubicBezTo>
                    <a:pt x="9291" y="9338"/>
                    <a:pt x="9232" y="9322"/>
                    <a:pt x="9175" y="9293"/>
                  </a:cubicBezTo>
                  <a:cubicBezTo>
                    <a:pt x="8972" y="9193"/>
                    <a:pt x="8847" y="9029"/>
                    <a:pt x="8776" y="8819"/>
                  </a:cubicBezTo>
                  <a:cubicBezTo>
                    <a:pt x="8698" y="8599"/>
                    <a:pt x="8554" y="8481"/>
                    <a:pt x="8332" y="8481"/>
                  </a:cubicBezTo>
                  <a:cubicBezTo>
                    <a:pt x="8278" y="8481"/>
                    <a:pt x="8220" y="8488"/>
                    <a:pt x="8158" y="8502"/>
                  </a:cubicBezTo>
                  <a:cubicBezTo>
                    <a:pt x="8029" y="8532"/>
                    <a:pt x="7900" y="8590"/>
                    <a:pt x="7769" y="8628"/>
                  </a:cubicBezTo>
                  <a:cubicBezTo>
                    <a:pt x="7712" y="8645"/>
                    <a:pt x="7663" y="8653"/>
                    <a:pt x="7620" y="8653"/>
                  </a:cubicBezTo>
                  <a:cubicBezTo>
                    <a:pt x="7516" y="8653"/>
                    <a:pt x="7442" y="8603"/>
                    <a:pt x="7360" y="8489"/>
                  </a:cubicBezTo>
                  <a:cubicBezTo>
                    <a:pt x="7253" y="8340"/>
                    <a:pt x="7121" y="8265"/>
                    <a:pt x="6964" y="8265"/>
                  </a:cubicBezTo>
                  <a:cubicBezTo>
                    <a:pt x="6905" y="8265"/>
                    <a:pt x="6843" y="8276"/>
                    <a:pt x="6777" y="8297"/>
                  </a:cubicBezTo>
                  <a:cubicBezTo>
                    <a:pt x="6507" y="8387"/>
                    <a:pt x="6315" y="8559"/>
                    <a:pt x="6225" y="8835"/>
                  </a:cubicBezTo>
                  <a:cubicBezTo>
                    <a:pt x="6194" y="8925"/>
                    <a:pt x="6169" y="9017"/>
                    <a:pt x="6130" y="9099"/>
                  </a:cubicBezTo>
                  <a:cubicBezTo>
                    <a:pt x="6101" y="9162"/>
                    <a:pt x="6069" y="9189"/>
                    <a:pt x="6023" y="9189"/>
                  </a:cubicBezTo>
                  <a:cubicBezTo>
                    <a:pt x="5998" y="9189"/>
                    <a:pt x="5969" y="9181"/>
                    <a:pt x="5934" y="9167"/>
                  </a:cubicBezTo>
                  <a:cubicBezTo>
                    <a:pt x="5903" y="9154"/>
                    <a:pt x="5875" y="9136"/>
                    <a:pt x="5844" y="9124"/>
                  </a:cubicBezTo>
                  <a:cubicBezTo>
                    <a:pt x="5789" y="9101"/>
                    <a:pt x="5731" y="9090"/>
                    <a:pt x="5675" y="9090"/>
                  </a:cubicBezTo>
                  <a:cubicBezTo>
                    <a:pt x="5507" y="9090"/>
                    <a:pt x="5345" y="9184"/>
                    <a:pt x="5273" y="9345"/>
                  </a:cubicBezTo>
                  <a:cubicBezTo>
                    <a:pt x="5236" y="9428"/>
                    <a:pt x="5218" y="9523"/>
                    <a:pt x="5206" y="9615"/>
                  </a:cubicBezTo>
                  <a:cubicBezTo>
                    <a:pt x="5189" y="9713"/>
                    <a:pt x="5191" y="9811"/>
                    <a:pt x="5189" y="9911"/>
                  </a:cubicBezTo>
                  <a:cubicBezTo>
                    <a:pt x="5185" y="10044"/>
                    <a:pt x="5140" y="10142"/>
                    <a:pt x="5007" y="10200"/>
                  </a:cubicBezTo>
                  <a:cubicBezTo>
                    <a:pt x="4799" y="10292"/>
                    <a:pt x="4715" y="10476"/>
                    <a:pt x="4676" y="10691"/>
                  </a:cubicBezTo>
                  <a:cubicBezTo>
                    <a:pt x="4657" y="10787"/>
                    <a:pt x="4625" y="10881"/>
                    <a:pt x="4594" y="10973"/>
                  </a:cubicBezTo>
                  <a:cubicBezTo>
                    <a:pt x="4551" y="11090"/>
                    <a:pt x="4504" y="11208"/>
                    <a:pt x="4455" y="11325"/>
                  </a:cubicBezTo>
                  <a:cubicBezTo>
                    <a:pt x="4438" y="11372"/>
                    <a:pt x="4414" y="11415"/>
                    <a:pt x="4383" y="11478"/>
                  </a:cubicBezTo>
                  <a:cubicBezTo>
                    <a:pt x="4295" y="11423"/>
                    <a:pt x="4224" y="11374"/>
                    <a:pt x="4148" y="11325"/>
                  </a:cubicBezTo>
                  <a:cubicBezTo>
                    <a:pt x="4059" y="11269"/>
                    <a:pt x="3970" y="11240"/>
                    <a:pt x="3883" y="11240"/>
                  </a:cubicBezTo>
                  <a:cubicBezTo>
                    <a:pt x="3776" y="11240"/>
                    <a:pt x="3674" y="11284"/>
                    <a:pt x="3583" y="11376"/>
                  </a:cubicBezTo>
                  <a:cubicBezTo>
                    <a:pt x="3508" y="11454"/>
                    <a:pt x="3446" y="11558"/>
                    <a:pt x="3409" y="11661"/>
                  </a:cubicBezTo>
                  <a:cubicBezTo>
                    <a:pt x="3334" y="11877"/>
                    <a:pt x="3420" y="12076"/>
                    <a:pt x="3532" y="12262"/>
                  </a:cubicBezTo>
                  <a:cubicBezTo>
                    <a:pt x="3632" y="12426"/>
                    <a:pt x="3620" y="12487"/>
                    <a:pt x="3473" y="12610"/>
                  </a:cubicBezTo>
                  <a:cubicBezTo>
                    <a:pt x="3456" y="12624"/>
                    <a:pt x="3438" y="12641"/>
                    <a:pt x="3418" y="12653"/>
                  </a:cubicBezTo>
                  <a:cubicBezTo>
                    <a:pt x="3370" y="12686"/>
                    <a:pt x="3338" y="12724"/>
                    <a:pt x="3313" y="12767"/>
                  </a:cubicBezTo>
                  <a:cubicBezTo>
                    <a:pt x="3293" y="12773"/>
                    <a:pt x="3272" y="12778"/>
                    <a:pt x="3254" y="12784"/>
                  </a:cubicBezTo>
                  <a:cubicBezTo>
                    <a:pt x="2982" y="12853"/>
                    <a:pt x="2706" y="12929"/>
                    <a:pt x="2464" y="13078"/>
                  </a:cubicBezTo>
                  <a:cubicBezTo>
                    <a:pt x="1791" y="13490"/>
                    <a:pt x="1261" y="14034"/>
                    <a:pt x="915" y="14750"/>
                  </a:cubicBezTo>
                  <a:cubicBezTo>
                    <a:pt x="563" y="15484"/>
                    <a:pt x="328" y="16254"/>
                    <a:pt x="189" y="17054"/>
                  </a:cubicBezTo>
                  <a:cubicBezTo>
                    <a:pt x="1" y="18162"/>
                    <a:pt x="117" y="19232"/>
                    <a:pt x="572" y="20266"/>
                  </a:cubicBezTo>
                  <a:cubicBezTo>
                    <a:pt x="688" y="20536"/>
                    <a:pt x="868" y="20765"/>
                    <a:pt x="1028" y="21008"/>
                  </a:cubicBezTo>
                  <a:cubicBezTo>
                    <a:pt x="1447" y="21634"/>
                    <a:pt x="2024" y="22050"/>
                    <a:pt x="2742" y="22269"/>
                  </a:cubicBezTo>
                  <a:cubicBezTo>
                    <a:pt x="3143" y="22393"/>
                    <a:pt x="3546" y="22451"/>
                    <a:pt x="3950" y="22451"/>
                  </a:cubicBezTo>
                  <a:cubicBezTo>
                    <a:pt x="4299" y="22451"/>
                    <a:pt x="4648" y="22407"/>
                    <a:pt x="4997" y="22326"/>
                  </a:cubicBezTo>
                  <a:cubicBezTo>
                    <a:pt x="5109" y="22297"/>
                    <a:pt x="5222" y="22269"/>
                    <a:pt x="5333" y="22240"/>
                  </a:cubicBezTo>
                  <a:cubicBezTo>
                    <a:pt x="5380" y="22256"/>
                    <a:pt x="5427" y="22267"/>
                    <a:pt x="5484" y="22269"/>
                  </a:cubicBezTo>
                  <a:cubicBezTo>
                    <a:pt x="5509" y="22271"/>
                    <a:pt x="5534" y="22271"/>
                    <a:pt x="5560" y="22271"/>
                  </a:cubicBezTo>
                  <a:cubicBezTo>
                    <a:pt x="5594" y="22271"/>
                    <a:pt x="5629" y="22270"/>
                    <a:pt x="5664" y="22270"/>
                  </a:cubicBezTo>
                  <a:cubicBezTo>
                    <a:pt x="5675" y="22270"/>
                    <a:pt x="5686" y="22270"/>
                    <a:pt x="5697" y="22271"/>
                  </a:cubicBezTo>
                  <a:cubicBezTo>
                    <a:pt x="5793" y="22277"/>
                    <a:pt x="5836" y="22322"/>
                    <a:pt x="5809" y="22418"/>
                  </a:cubicBezTo>
                  <a:cubicBezTo>
                    <a:pt x="5785" y="22496"/>
                    <a:pt x="5744" y="22573"/>
                    <a:pt x="5707" y="22647"/>
                  </a:cubicBezTo>
                  <a:cubicBezTo>
                    <a:pt x="5658" y="22745"/>
                    <a:pt x="5596" y="22837"/>
                    <a:pt x="5560" y="22936"/>
                  </a:cubicBezTo>
                  <a:cubicBezTo>
                    <a:pt x="5486" y="23144"/>
                    <a:pt x="5566" y="23343"/>
                    <a:pt x="5754" y="23455"/>
                  </a:cubicBezTo>
                  <a:cubicBezTo>
                    <a:pt x="5791" y="23478"/>
                    <a:pt x="5832" y="23492"/>
                    <a:pt x="5866" y="23515"/>
                  </a:cubicBezTo>
                  <a:cubicBezTo>
                    <a:pt x="5985" y="23588"/>
                    <a:pt x="6110" y="23658"/>
                    <a:pt x="6220" y="23744"/>
                  </a:cubicBezTo>
                  <a:cubicBezTo>
                    <a:pt x="6327" y="23834"/>
                    <a:pt x="6323" y="23856"/>
                    <a:pt x="6270" y="23989"/>
                  </a:cubicBezTo>
                  <a:cubicBezTo>
                    <a:pt x="6208" y="24149"/>
                    <a:pt x="6137" y="24302"/>
                    <a:pt x="6089" y="24464"/>
                  </a:cubicBezTo>
                  <a:cubicBezTo>
                    <a:pt x="5989" y="24834"/>
                    <a:pt x="6253" y="25043"/>
                    <a:pt x="6560" y="25051"/>
                  </a:cubicBezTo>
                  <a:cubicBezTo>
                    <a:pt x="6593" y="25053"/>
                    <a:pt x="6626" y="25053"/>
                    <a:pt x="6659" y="25053"/>
                  </a:cubicBezTo>
                  <a:cubicBezTo>
                    <a:pt x="6757" y="25053"/>
                    <a:pt x="6857" y="25048"/>
                    <a:pt x="6955" y="25043"/>
                  </a:cubicBezTo>
                  <a:cubicBezTo>
                    <a:pt x="7119" y="25037"/>
                    <a:pt x="7282" y="25029"/>
                    <a:pt x="7442" y="25020"/>
                  </a:cubicBezTo>
                  <a:cubicBezTo>
                    <a:pt x="7520" y="25565"/>
                    <a:pt x="7851" y="25998"/>
                    <a:pt x="8356" y="26187"/>
                  </a:cubicBezTo>
                  <a:cubicBezTo>
                    <a:pt x="8703" y="26317"/>
                    <a:pt x="9060" y="26376"/>
                    <a:pt x="9421" y="26376"/>
                  </a:cubicBezTo>
                  <a:cubicBezTo>
                    <a:pt x="9630" y="26376"/>
                    <a:pt x="9840" y="26356"/>
                    <a:pt x="10050" y="26320"/>
                  </a:cubicBezTo>
                  <a:cubicBezTo>
                    <a:pt x="10214" y="26291"/>
                    <a:pt x="10372" y="26246"/>
                    <a:pt x="10527" y="26193"/>
                  </a:cubicBezTo>
                  <a:cubicBezTo>
                    <a:pt x="10826" y="26291"/>
                    <a:pt x="11131" y="26383"/>
                    <a:pt x="11436" y="26469"/>
                  </a:cubicBezTo>
                  <a:cubicBezTo>
                    <a:pt x="11865" y="26588"/>
                    <a:pt x="12238" y="26788"/>
                    <a:pt x="12501" y="27158"/>
                  </a:cubicBezTo>
                  <a:cubicBezTo>
                    <a:pt x="12677" y="27410"/>
                    <a:pt x="12857" y="27658"/>
                    <a:pt x="13015" y="27915"/>
                  </a:cubicBezTo>
                  <a:cubicBezTo>
                    <a:pt x="13134" y="28110"/>
                    <a:pt x="13238" y="28306"/>
                    <a:pt x="13332" y="28511"/>
                  </a:cubicBezTo>
                  <a:cubicBezTo>
                    <a:pt x="12849" y="28537"/>
                    <a:pt x="12368" y="28562"/>
                    <a:pt x="11886" y="28572"/>
                  </a:cubicBezTo>
                  <a:cubicBezTo>
                    <a:pt x="11749" y="28575"/>
                    <a:pt x="11612" y="28576"/>
                    <a:pt x="11476" y="28576"/>
                  </a:cubicBezTo>
                  <a:cubicBezTo>
                    <a:pt x="10944" y="28576"/>
                    <a:pt x="10413" y="28558"/>
                    <a:pt x="9883" y="28550"/>
                  </a:cubicBezTo>
                  <a:cubicBezTo>
                    <a:pt x="9593" y="28545"/>
                    <a:pt x="9303" y="28514"/>
                    <a:pt x="9014" y="28514"/>
                  </a:cubicBezTo>
                  <a:cubicBezTo>
                    <a:pt x="8836" y="28514"/>
                    <a:pt x="8657" y="28526"/>
                    <a:pt x="8479" y="28562"/>
                  </a:cubicBezTo>
                  <a:cubicBezTo>
                    <a:pt x="8373" y="28586"/>
                    <a:pt x="8281" y="28623"/>
                    <a:pt x="8209" y="28703"/>
                  </a:cubicBezTo>
                  <a:cubicBezTo>
                    <a:pt x="8090" y="28836"/>
                    <a:pt x="8021" y="28998"/>
                    <a:pt x="8013" y="29176"/>
                  </a:cubicBezTo>
                  <a:cubicBezTo>
                    <a:pt x="8002" y="29419"/>
                    <a:pt x="7992" y="29667"/>
                    <a:pt x="8009" y="29910"/>
                  </a:cubicBezTo>
                  <a:cubicBezTo>
                    <a:pt x="8060" y="30690"/>
                    <a:pt x="8111" y="31467"/>
                    <a:pt x="8182" y="32245"/>
                  </a:cubicBezTo>
                  <a:cubicBezTo>
                    <a:pt x="8254" y="33018"/>
                    <a:pt x="8371" y="33785"/>
                    <a:pt x="8534" y="34544"/>
                  </a:cubicBezTo>
                  <a:cubicBezTo>
                    <a:pt x="8780" y="35672"/>
                    <a:pt x="9136" y="36766"/>
                    <a:pt x="9557" y="37838"/>
                  </a:cubicBezTo>
                  <a:cubicBezTo>
                    <a:pt x="10034" y="39043"/>
                    <a:pt x="10617" y="40197"/>
                    <a:pt x="11221" y="41339"/>
                  </a:cubicBezTo>
                  <a:cubicBezTo>
                    <a:pt x="11601" y="42061"/>
                    <a:pt x="12039" y="42744"/>
                    <a:pt x="12522" y="43401"/>
                  </a:cubicBezTo>
                  <a:cubicBezTo>
                    <a:pt x="13391" y="44579"/>
                    <a:pt x="14300" y="45723"/>
                    <a:pt x="15319" y="46777"/>
                  </a:cubicBezTo>
                  <a:cubicBezTo>
                    <a:pt x="16493" y="47992"/>
                    <a:pt x="17809" y="49027"/>
                    <a:pt x="19216" y="49952"/>
                  </a:cubicBezTo>
                  <a:cubicBezTo>
                    <a:pt x="20413" y="50740"/>
                    <a:pt x="21661" y="51433"/>
                    <a:pt x="22970" y="52012"/>
                  </a:cubicBezTo>
                  <a:cubicBezTo>
                    <a:pt x="23015" y="52029"/>
                    <a:pt x="23056" y="52055"/>
                    <a:pt x="23091" y="52084"/>
                  </a:cubicBezTo>
                  <a:cubicBezTo>
                    <a:pt x="23349" y="52282"/>
                    <a:pt x="23441" y="52565"/>
                    <a:pt x="23404" y="52872"/>
                  </a:cubicBezTo>
                  <a:cubicBezTo>
                    <a:pt x="23318" y="53528"/>
                    <a:pt x="23326" y="54175"/>
                    <a:pt x="23511" y="54815"/>
                  </a:cubicBezTo>
                  <a:cubicBezTo>
                    <a:pt x="23568" y="55014"/>
                    <a:pt x="23633" y="55208"/>
                    <a:pt x="23752" y="55384"/>
                  </a:cubicBezTo>
                  <a:cubicBezTo>
                    <a:pt x="23881" y="55578"/>
                    <a:pt x="24063" y="55701"/>
                    <a:pt x="24294" y="55730"/>
                  </a:cubicBezTo>
                  <a:cubicBezTo>
                    <a:pt x="24638" y="55773"/>
                    <a:pt x="24984" y="55820"/>
                    <a:pt x="25331" y="55832"/>
                  </a:cubicBezTo>
                  <a:cubicBezTo>
                    <a:pt x="26056" y="55861"/>
                    <a:pt x="26780" y="55881"/>
                    <a:pt x="27506" y="55881"/>
                  </a:cubicBezTo>
                  <a:cubicBezTo>
                    <a:pt x="28756" y="55881"/>
                    <a:pt x="30006" y="55853"/>
                    <a:pt x="31261" y="55853"/>
                  </a:cubicBezTo>
                  <a:cubicBezTo>
                    <a:pt x="32069" y="55853"/>
                    <a:pt x="32879" y="55885"/>
                    <a:pt x="33687" y="55900"/>
                  </a:cubicBezTo>
                  <a:cubicBezTo>
                    <a:pt x="34007" y="55904"/>
                    <a:pt x="34328" y="55908"/>
                    <a:pt x="34648" y="55908"/>
                  </a:cubicBezTo>
                  <a:cubicBezTo>
                    <a:pt x="34817" y="55908"/>
                    <a:pt x="34986" y="55907"/>
                    <a:pt x="35154" y="55904"/>
                  </a:cubicBezTo>
                  <a:cubicBezTo>
                    <a:pt x="35704" y="55893"/>
                    <a:pt x="36255" y="55871"/>
                    <a:pt x="36805" y="55853"/>
                  </a:cubicBezTo>
                  <a:lnTo>
                    <a:pt x="36805" y="55855"/>
                  </a:lnTo>
                  <a:cubicBezTo>
                    <a:pt x="37143" y="55844"/>
                    <a:pt x="37482" y="55838"/>
                    <a:pt x="37820" y="55824"/>
                  </a:cubicBezTo>
                  <a:cubicBezTo>
                    <a:pt x="38618" y="55793"/>
                    <a:pt x="39418" y="55758"/>
                    <a:pt x="40216" y="55736"/>
                  </a:cubicBezTo>
                  <a:cubicBezTo>
                    <a:pt x="40621" y="55722"/>
                    <a:pt x="40940" y="55572"/>
                    <a:pt x="41136" y="55214"/>
                  </a:cubicBezTo>
                  <a:cubicBezTo>
                    <a:pt x="41290" y="54938"/>
                    <a:pt x="41380" y="54633"/>
                    <a:pt x="41425" y="54318"/>
                  </a:cubicBezTo>
                  <a:cubicBezTo>
                    <a:pt x="41484" y="53917"/>
                    <a:pt x="41451" y="53520"/>
                    <a:pt x="41353" y="53129"/>
                  </a:cubicBezTo>
                  <a:cubicBezTo>
                    <a:pt x="41236" y="52647"/>
                    <a:pt x="41351" y="52252"/>
                    <a:pt x="41779" y="51975"/>
                  </a:cubicBezTo>
                  <a:cubicBezTo>
                    <a:pt x="41926" y="51879"/>
                    <a:pt x="42088" y="51798"/>
                    <a:pt x="42247" y="51720"/>
                  </a:cubicBezTo>
                  <a:cubicBezTo>
                    <a:pt x="42980" y="51368"/>
                    <a:pt x="43700" y="50989"/>
                    <a:pt x="44379" y="50541"/>
                  </a:cubicBezTo>
                  <a:cubicBezTo>
                    <a:pt x="44870" y="50218"/>
                    <a:pt x="45384" y="49930"/>
                    <a:pt x="45862" y="49592"/>
                  </a:cubicBezTo>
                  <a:cubicBezTo>
                    <a:pt x="46492" y="49148"/>
                    <a:pt x="47100" y="48671"/>
                    <a:pt x="47710" y="48199"/>
                  </a:cubicBezTo>
                  <a:cubicBezTo>
                    <a:pt x="48098" y="47894"/>
                    <a:pt x="48481" y="47585"/>
                    <a:pt x="48847" y="47251"/>
                  </a:cubicBezTo>
                  <a:cubicBezTo>
                    <a:pt x="49216" y="46918"/>
                    <a:pt x="49563" y="46560"/>
                    <a:pt x="49911" y="46202"/>
                  </a:cubicBezTo>
                  <a:cubicBezTo>
                    <a:pt x="50181" y="45922"/>
                    <a:pt x="50447" y="45635"/>
                    <a:pt x="50707" y="45343"/>
                  </a:cubicBezTo>
                  <a:cubicBezTo>
                    <a:pt x="50901" y="45120"/>
                    <a:pt x="51077" y="44882"/>
                    <a:pt x="51261" y="44649"/>
                  </a:cubicBezTo>
                  <a:cubicBezTo>
                    <a:pt x="52252" y="43403"/>
                    <a:pt x="53189" y="42124"/>
                    <a:pt x="53925" y="40709"/>
                  </a:cubicBezTo>
                  <a:cubicBezTo>
                    <a:pt x="54263" y="40056"/>
                    <a:pt x="54590" y="39399"/>
                    <a:pt x="54846" y="38710"/>
                  </a:cubicBezTo>
                  <a:cubicBezTo>
                    <a:pt x="55089" y="38055"/>
                    <a:pt x="55310" y="37388"/>
                    <a:pt x="55535" y="36725"/>
                  </a:cubicBezTo>
                  <a:cubicBezTo>
                    <a:pt x="55832" y="35852"/>
                    <a:pt x="56049" y="34955"/>
                    <a:pt x="56213" y="34049"/>
                  </a:cubicBezTo>
                  <a:cubicBezTo>
                    <a:pt x="56299" y="33568"/>
                    <a:pt x="56337" y="33079"/>
                    <a:pt x="56419" y="32599"/>
                  </a:cubicBezTo>
                  <a:cubicBezTo>
                    <a:pt x="56565" y="31741"/>
                    <a:pt x="56603" y="30880"/>
                    <a:pt x="56601" y="30012"/>
                  </a:cubicBezTo>
                  <a:cubicBezTo>
                    <a:pt x="56599" y="29722"/>
                    <a:pt x="56571" y="29431"/>
                    <a:pt x="56501" y="29145"/>
                  </a:cubicBezTo>
                  <a:cubicBezTo>
                    <a:pt x="56446" y="28918"/>
                    <a:pt x="56297" y="28793"/>
                    <a:pt x="56082" y="28740"/>
                  </a:cubicBezTo>
                  <a:cubicBezTo>
                    <a:pt x="55996" y="28715"/>
                    <a:pt x="55906" y="28705"/>
                    <a:pt x="55818" y="28703"/>
                  </a:cubicBezTo>
                  <a:cubicBezTo>
                    <a:pt x="55558" y="28695"/>
                    <a:pt x="55300" y="28685"/>
                    <a:pt x="55038" y="28679"/>
                  </a:cubicBezTo>
                  <a:cubicBezTo>
                    <a:pt x="55040" y="28664"/>
                    <a:pt x="55044" y="28658"/>
                    <a:pt x="55044" y="28644"/>
                  </a:cubicBezTo>
                  <a:cubicBezTo>
                    <a:pt x="55046" y="28572"/>
                    <a:pt x="55046" y="28505"/>
                    <a:pt x="55051" y="28433"/>
                  </a:cubicBezTo>
                  <a:cubicBezTo>
                    <a:pt x="55064" y="28260"/>
                    <a:pt x="55119" y="28203"/>
                    <a:pt x="55269" y="28203"/>
                  </a:cubicBezTo>
                  <a:cubicBezTo>
                    <a:pt x="55282" y="28203"/>
                    <a:pt x="55296" y="28203"/>
                    <a:pt x="55310" y="28204"/>
                  </a:cubicBezTo>
                  <a:cubicBezTo>
                    <a:pt x="55337" y="28206"/>
                    <a:pt x="55365" y="28207"/>
                    <a:pt x="55393" y="28207"/>
                  </a:cubicBezTo>
                  <a:cubicBezTo>
                    <a:pt x="55454" y="28207"/>
                    <a:pt x="55516" y="28202"/>
                    <a:pt x="55576" y="28188"/>
                  </a:cubicBezTo>
                  <a:cubicBezTo>
                    <a:pt x="55734" y="28151"/>
                    <a:pt x="55822" y="28030"/>
                    <a:pt x="55824" y="27870"/>
                  </a:cubicBezTo>
                  <a:cubicBezTo>
                    <a:pt x="55826" y="27813"/>
                    <a:pt x="55814" y="27758"/>
                    <a:pt x="55812" y="27701"/>
                  </a:cubicBezTo>
                  <a:cubicBezTo>
                    <a:pt x="55795" y="27516"/>
                    <a:pt x="55857" y="27443"/>
                    <a:pt x="56039" y="27410"/>
                  </a:cubicBezTo>
                  <a:cubicBezTo>
                    <a:pt x="56121" y="27394"/>
                    <a:pt x="56206" y="27386"/>
                    <a:pt x="56286" y="27361"/>
                  </a:cubicBezTo>
                  <a:cubicBezTo>
                    <a:pt x="56538" y="27273"/>
                    <a:pt x="56612" y="27124"/>
                    <a:pt x="56542" y="26868"/>
                  </a:cubicBezTo>
                  <a:cubicBezTo>
                    <a:pt x="56532" y="26833"/>
                    <a:pt x="56524" y="26802"/>
                    <a:pt x="56517" y="26772"/>
                  </a:cubicBezTo>
                  <a:cubicBezTo>
                    <a:pt x="56493" y="26667"/>
                    <a:pt x="56524" y="26581"/>
                    <a:pt x="56603" y="26506"/>
                  </a:cubicBezTo>
                  <a:cubicBezTo>
                    <a:pt x="56689" y="26426"/>
                    <a:pt x="56797" y="26381"/>
                    <a:pt x="56907" y="26381"/>
                  </a:cubicBezTo>
                  <a:cubicBezTo>
                    <a:pt x="56967" y="26381"/>
                    <a:pt x="57028" y="26395"/>
                    <a:pt x="57086" y="26424"/>
                  </a:cubicBezTo>
                  <a:cubicBezTo>
                    <a:pt x="57178" y="26471"/>
                    <a:pt x="57266" y="26530"/>
                    <a:pt x="57348" y="26592"/>
                  </a:cubicBezTo>
                  <a:cubicBezTo>
                    <a:pt x="57469" y="26676"/>
                    <a:pt x="57592" y="26755"/>
                    <a:pt x="57739" y="26776"/>
                  </a:cubicBezTo>
                  <a:cubicBezTo>
                    <a:pt x="57761" y="26779"/>
                    <a:pt x="57782" y="26781"/>
                    <a:pt x="57802" y="26781"/>
                  </a:cubicBezTo>
                  <a:cubicBezTo>
                    <a:pt x="57953" y="26781"/>
                    <a:pt x="58057" y="26695"/>
                    <a:pt x="58095" y="26534"/>
                  </a:cubicBezTo>
                  <a:cubicBezTo>
                    <a:pt x="58109" y="26481"/>
                    <a:pt x="58115" y="26424"/>
                    <a:pt x="58130" y="26369"/>
                  </a:cubicBezTo>
                  <a:cubicBezTo>
                    <a:pt x="58165" y="26241"/>
                    <a:pt x="58236" y="26177"/>
                    <a:pt x="58342" y="26177"/>
                  </a:cubicBezTo>
                  <a:cubicBezTo>
                    <a:pt x="58372" y="26177"/>
                    <a:pt x="58405" y="26182"/>
                    <a:pt x="58441" y="26193"/>
                  </a:cubicBezTo>
                  <a:cubicBezTo>
                    <a:pt x="58535" y="26219"/>
                    <a:pt x="58625" y="26264"/>
                    <a:pt x="58713" y="26299"/>
                  </a:cubicBezTo>
                  <a:cubicBezTo>
                    <a:pt x="58809" y="26339"/>
                    <a:pt x="58910" y="26362"/>
                    <a:pt x="59013" y="26362"/>
                  </a:cubicBezTo>
                  <a:cubicBezTo>
                    <a:pt x="59042" y="26362"/>
                    <a:pt x="59071" y="26360"/>
                    <a:pt x="59099" y="26356"/>
                  </a:cubicBezTo>
                  <a:cubicBezTo>
                    <a:pt x="59355" y="26322"/>
                    <a:pt x="59521" y="26142"/>
                    <a:pt x="59539" y="25886"/>
                  </a:cubicBezTo>
                  <a:cubicBezTo>
                    <a:pt x="59545" y="25829"/>
                    <a:pt x="59545" y="25773"/>
                    <a:pt x="59556" y="25716"/>
                  </a:cubicBezTo>
                  <a:cubicBezTo>
                    <a:pt x="59580" y="25591"/>
                    <a:pt x="59644" y="25530"/>
                    <a:pt x="59773" y="25511"/>
                  </a:cubicBezTo>
                  <a:cubicBezTo>
                    <a:pt x="59846" y="25501"/>
                    <a:pt x="59924" y="25499"/>
                    <a:pt x="59998" y="25487"/>
                  </a:cubicBezTo>
                  <a:cubicBezTo>
                    <a:pt x="60376" y="25430"/>
                    <a:pt x="60542" y="25143"/>
                    <a:pt x="60407" y="24787"/>
                  </a:cubicBezTo>
                  <a:cubicBezTo>
                    <a:pt x="60374" y="24703"/>
                    <a:pt x="60337" y="24621"/>
                    <a:pt x="60313" y="24538"/>
                  </a:cubicBezTo>
                  <a:cubicBezTo>
                    <a:pt x="60272" y="24413"/>
                    <a:pt x="60307" y="24302"/>
                    <a:pt x="60407" y="24220"/>
                  </a:cubicBezTo>
                  <a:cubicBezTo>
                    <a:pt x="60468" y="24169"/>
                    <a:pt x="60538" y="24130"/>
                    <a:pt x="60605" y="24087"/>
                  </a:cubicBezTo>
                  <a:cubicBezTo>
                    <a:pt x="60685" y="24036"/>
                    <a:pt x="60773" y="23997"/>
                    <a:pt x="60845" y="23938"/>
                  </a:cubicBezTo>
                  <a:cubicBezTo>
                    <a:pt x="61106" y="23731"/>
                    <a:pt x="61156" y="23437"/>
                    <a:pt x="60980" y="23155"/>
                  </a:cubicBezTo>
                  <a:cubicBezTo>
                    <a:pt x="60967" y="23134"/>
                    <a:pt x="60951" y="23116"/>
                    <a:pt x="60941" y="23095"/>
                  </a:cubicBezTo>
                  <a:cubicBezTo>
                    <a:pt x="60902" y="23017"/>
                    <a:pt x="60908" y="22946"/>
                    <a:pt x="60973" y="22891"/>
                  </a:cubicBezTo>
                  <a:cubicBezTo>
                    <a:pt x="61021" y="22852"/>
                    <a:pt x="61074" y="22819"/>
                    <a:pt x="61125" y="22788"/>
                  </a:cubicBezTo>
                  <a:cubicBezTo>
                    <a:pt x="61199" y="22739"/>
                    <a:pt x="61280" y="22698"/>
                    <a:pt x="61350" y="22643"/>
                  </a:cubicBezTo>
                  <a:cubicBezTo>
                    <a:pt x="61571" y="22465"/>
                    <a:pt x="61616" y="22281"/>
                    <a:pt x="61516" y="22015"/>
                  </a:cubicBezTo>
                  <a:cubicBezTo>
                    <a:pt x="61503" y="21984"/>
                    <a:pt x="61491" y="21954"/>
                    <a:pt x="61481" y="21923"/>
                  </a:cubicBezTo>
                  <a:cubicBezTo>
                    <a:pt x="61409" y="21722"/>
                    <a:pt x="61448" y="21600"/>
                    <a:pt x="61616" y="21467"/>
                  </a:cubicBezTo>
                  <a:cubicBezTo>
                    <a:pt x="61698" y="21401"/>
                    <a:pt x="61788" y="21346"/>
                    <a:pt x="61859" y="21274"/>
                  </a:cubicBezTo>
                  <a:cubicBezTo>
                    <a:pt x="62099" y="21094"/>
                    <a:pt x="62125" y="20794"/>
                    <a:pt x="61933" y="20556"/>
                  </a:cubicBezTo>
                  <a:cubicBezTo>
                    <a:pt x="61853" y="20456"/>
                    <a:pt x="61827" y="20354"/>
                    <a:pt x="61829" y="20231"/>
                  </a:cubicBezTo>
                  <a:cubicBezTo>
                    <a:pt x="61840" y="19855"/>
                    <a:pt x="61704" y="19684"/>
                    <a:pt x="61383" y="19684"/>
                  </a:cubicBezTo>
                  <a:cubicBezTo>
                    <a:pt x="61341" y="19684"/>
                    <a:pt x="61295" y="19687"/>
                    <a:pt x="61246" y="19693"/>
                  </a:cubicBezTo>
                  <a:cubicBezTo>
                    <a:pt x="61218" y="19696"/>
                    <a:pt x="61193" y="19698"/>
                    <a:pt x="61169" y="19698"/>
                  </a:cubicBezTo>
                  <a:cubicBezTo>
                    <a:pt x="61005" y="19698"/>
                    <a:pt x="60940" y="19614"/>
                    <a:pt x="60935" y="19423"/>
                  </a:cubicBezTo>
                  <a:cubicBezTo>
                    <a:pt x="60933" y="19314"/>
                    <a:pt x="60933" y="19206"/>
                    <a:pt x="60910" y="19099"/>
                  </a:cubicBezTo>
                  <a:cubicBezTo>
                    <a:pt x="60862" y="18871"/>
                    <a:pt x="60694" y="18737"/>
                    <a:pt x="60472" y="18737"/>
                  </a:cubicBezTo>
                  <a:cubicBezTo>
                    <a:pt x="60450" y="18737"/>
                    <a:pt x="60426" y="18739"/>
                    <a:pt x="60403" y="18741"/>
                  </a:cubicBezTo>
                  <a:cubicBezTo>
                    <a:pt x="60329" y="18752"/>
                    <a:pt x="60253" y="18768"/>
                    <a:pt x="60184" y="18797"/>
                  </a:cubicBezTo>
                  <a:cubicBezTo>
                    <a:pt x="60148" y="18810"/>
                    <a:pt x="60114" y="18817"/>
                    <a:pt x="60082" y="18817"/>
                  </a:cubicBezTo>
                  <a:cubicBezTo>
                    <a:pt x="60013" y="18817"/>
                    <a:pt x="59953" y="18786"/>
                    <a:pt x="59901" y="18729"/>
                  </a:cubicBezTo>
                  <a:cubicBezTo>
                    <a:pt x="59826" y="18643"/>
                    <a:pt x="59783" y="18531"/>
                    <a:pt x="59846" y="18418"/>
                  </a:cubicBezTo>
                  <a:cubicBezTo>
                    <a:pt x="59930" y="18267"/>
                    <a:pt x="59969" y="18105"/>
                    <a:pt x="59991" y="17933"/>
                  </a:cubicBezTo>
                  <a:cubicBezTo>
                    <a:pt x="60004" y="17825"/>
                    <a:pt x="60063" y="17737"/>
                    <a:pt x="60161" y="17671"/>
                  </a:cubicBezTo>
                  <a:cubicBezTo>
                    <a:pt x="60294" y="17579"/>
                    <a:pt x="60427" y="17477"/>
                    <a:pt x="60540" y="17358"/>
                  </a:cubicBezTo>
                  <a:cubicBezTo>
                    <a:pt x="60781" y="17103"/>
                    <a:pt x="60836" y="16704"/>
                    <a:pt x="60652" y="16436"/>
                  </a:cubicBezTo>
                  <a:cubicBezTo>
                    <a:pt x="60577" y="16327"/>
                    <a:pt x="60464" y="16239"/>
                    <a:pt x="60356" y="16164"/>
                  </a:cubicBezTo>
                  <a:cubicBezTo>
                    <a:pt x="60100" y="15986"/>
                    <a:pt x="60065" y="15914"/>
                    <a:pt x="60141" y="15609"/>
                  </a:cubicBezTo>
                  <a:cubicBezTo>
                    <a:pt x="60157" y="15538"/>
                    <a:pt x="60176" y="15462"/>
                    <a:pt x="60178" y="15386"/>
                  </a:cubicBezTo>
                  <a:cubicBezTo>
                    <a:pt x="60178" y="15165"/>
                    <a:pt x="60112" y="14973"/>
                    <a:pt x="59906" y="14850"/>
                  </a:cubicBezTo>
                  <a:cubicBezTo>
                    <a:pt x="59790" y="14783"/>
                    <a:pt x="59677" y="14742"/>
                    <a:pt x="59564" y="14742"/>
                  </a:cubicBezTo>
                  <a:cubicBezTo>
                    <a:pt x="59459" y="14742"/>
                    <a:pt x="59355" y="14778"/>
                    <a:pt x="59251" y="14862"/>
                  </a:cubicBezTo>
                  <a:cubicBezTo>
                    <a:pt x="59187" y="14913"/>
                    <a:pt x="59113" y="14937"/>
                    <a:pt x="59035" y="14937"/>
                  </a:cubicBezTo>
                  <a:cubicBezTo>
                    <a:pt x="59018" y="14937"/>
                    <a:pt x="59002" y="14936"/>
                    <a:pt x="58985" y="14934"/>
                  </a:cubicBezTo>
                  <a:cubicBezTo>
                    <a:pt x="58883" y="14922"/>
                    <a:pt x="58793" y="14883"/>
                    <a:pt x="58752" y="14778"/>
                  </a:cubicBezTo>
                  <a:cubicBezTo>
                    <a:pt x="58711" y="14678"/>
                    <a:pt x="58743" y="14596"/>
                    <a:pt x="58811" y="14521"/>
                  </a:cubicBezTo>
                  <a:cubicBezTo>
                    <a:pt x="58887" y="14431"/>
                    <a:pt x="58964" y="14341"/>
                    <a:pt x="59030" y="14245"/>
                  </a:cubicBezTo>
                  <a:cubicBezTo>
                    <a:pt x="59245" y="13934"/>
                    <a:pt x="59224" y="13668"/>
                    <a:pt x="58971" y="13387"/>
                  </a:cubicBezTo>
                  <a:cubicBezTo>
                    <a:pt x="58915" y="13324"/>
                    <a:pt x="58862" y="13256"/>
                    <a:pt x="58821" y="13185"/>
                  </a:cubicBezTo>
                  <a:cubicBezTo>
                    <a:pt x="58762" y="13080"/>
                    <a:pt x="58774" y="13027"/>
                    <a:pt x="58864" y="12949"/>
                  </a:cubicBezTo>
                  <a:cubicBezTo>
                    <a:pt x="58919" y="12900"/>
                    <a:pt x="58981" y="12857"/>
                    <a:pt x="59042" y="12814"/>
                  </a:cubicBezTo>
                  <a:cubicBezTo>
                    <a:pt x="59220" y="12692"/>
                    <a:pt x="59365" y="12540"/>
                    <a:pt x="59439" y="12334"/>
                  </a:cubicBezTo>
                  <a:cubicBezTo>
                    <a:pt x="59541" y="12051"/>
                    <a:pt x="59460" y="11834"/>
                    <a:pt x="59194" y="11697"/>
                  </a:cubicBezTo>
                  <a:cubicBezTo>
                    <a:pt x="59087" y="11640"/>
                    <a:pt x="58971" y="11595"/>
                    <a:pt x="58864" y="11534"/>
                  </a:cubicBezTo>
                  <a:cubicBezTo>
                    <a:pt x="58576" y="11372"/>
                    <a:pt x="58559" y="11278"/>
                    <a:pt x="58762" y="11018"/>
                  </a:cubicBezTo>
                  <a:cubicBezTo>
                    <a:pt x="58846" y="10912"/>
                    <a:pt x="58930" y="10801"/>
                    <a:pt x="58985" y="10678"/>
                  </a:cubicBezTo>
                  <a:cubicBezTo>
                    <a:pt x="59110" y="10398"/>
                    <a:pt x="59028" y="10040"/>
                    <a:pt x="58658" y="9911"/>
                  </a:cubicBezTo>
                  <a:cubicBezTo>
                    <a:pt x="58547" y="9872"/>
                    <a:pt x="58443" y="9819"/>
                    <a:pt x="58336" y="9766"/>
                  </a:cubicBezTo>
                  <a:cubicBezTo>
                    <a:pt x="58189" y="9688"/>
                    <a:pt x="58138" y="9561"/>
                    <a:pt x="58152" y="9400"/>
                  </a:cubicBezTo>
                  <a:cubicBezTo>
                    <a:pt x="58160" y="9316"/>
                    <a:pt x="58179" y="9232"/>
                    <a:pt x="58187" y="9150"/>
                  </a:cubicBezTo>
                  <a:cubicBezTo>
                    <a:pt x="58222" y="8751"/>
                    <a:pt x="57999" y="8403"/>
                    <a:pt x="57624" y="8270"/>
                  </a:cubicBezTo>
                  <a:cubicBezTo>
                    <a:pt x="57481" y="8220"/>
                    <a:pt x="57338" y="8195"/>
                    <a:pt x="57193" y="8195"/>
                  </a:cubicBezTo>
                  <a:cubicBezTo>
                    <a:pt x="57073" y="8195"/>
                    <a:pt x="56953" y="8212"/>
                    <a:pt x="56833" y="8246"/>
                  </a:cubicBezTo>
                  <a:cubicBezTo>
                    <a:pt x="56710" y="8283"/>
                    <a:pt x="56593" y="8326"/>
                    <a:pt x="56468" y="8352"/>
                  </a:cubicBezTo>
                  <a:cubicBezTo>
                    <a:pt x="56374" y="8372"/>
                    <a:pt x="56278" y="8386"/>
                    <a:pt x="56182" y="8386"/>
                  </a:cubicBezTo>
                  <a:cubicBezTo>
                    <a:pt x="56170" y="8386"/>
                    <a:pt x="56158" y="8385"/>
                    <a:pt x="56145" y="8385"/>
                  </a:cubicBezTo>
                  <a:cubicBezTo>
                    <a:pt x="55983" y="8379"/>
                    <a:pt x="55859" y="8311"/>
                    <a:pt x="55793" y="8150"/>
                  </a:cubicBezTo>
                  <a:cubicBezTo>
                    <a:pt x="55758" y="8068"/>
                    <a:pt x="55713" y="7988"/>
                    <a:pt x="55662" y="7916"/>
                  </a:cubicBezTo>
                  <a:cubicBezTo>
                    <a:pt x="55544" y="7745"/>
                    <a:pt x="55376" y="7640"/>
                    <a:pt x="55171" y="7618"/>
                  </a:cubicBezTo>
                  <a:cubicBezTo>
                    <a:pt x="55129" y="7613"/>
                    <a:pt x="55085" y="7611"/>
                    <a:pt x="55042" y="7611"/>
                  </a:cubicBezTo>
                  <a:cubicBezTo>
                    <a:pt x="54968" y="7611"/>
                    <a:pt x="54893" y="7617"/>
                    <a:pt x="54821" y="7626"/>
                  </a:cubicBezTo>
                  <a:cubicBezTo>
                    <a:pt x="54740" y="7636"/>
                    <a:pt x="54654" y="7650"/>
                    <a:pt x="54572" y="7667"/>
                  </a:cubicBezTo>
                  <a:cubicBezTo>
                    <a:pt x="54275" y="7444"/>
                    <a:pt x="53958" y="7278"/>
                    <a:pt x="53606" y="7200"/>
                  </a:cubicBezTo>
                  <a:cubicBezTo>
                    <a:pt x="53518" y="7137"/>
                    <a:pt x="53422" y="7090"/>
                    <a:pt x="53314" y="7057"/>
                  </a:cubicBezTo>
                  <a:cubicBezTo>
                    <a:pt x="53264" y="7042"/>
                    <a:pt x="53216" y="7035"/>
                    <a:pt x="53169" y="7035"/>
                  </a:cubicBezTo>
                  <a:cubicBezTo>
                    <a:pt x="53093" y="7035"/>
                    <a:pt x="53020" y="7055"/>
                    <a:pt x="52951" y="7098"/>
                  </a:cubicBezTo>
                  <a:cubicBezTo>
                    <a:pt x="52888" y="7047"/>
                    <a:pt x="52847" y="6965"/>
                    <a:pt x="52839" y="6873"/>
                  </a:cubicBezTo>
                  <a:cubicBezTo>
                    <a:pt x="52818" y="6636"/>
                    <a:pt x="52804" y="6394"/>
                    <a:pt x="52780" y="6155"/>
                  </a:cubicBezTo>
                  <a:cubicBezTo>
                    <a:pt x="52751" y="5868"/>
                    <a:pt x="52704" y="5584"/>
                    <a:pt x="52567" y="5326"/>
                  </a:cubicBezTo>
                  <a:cubicBezTo>
                    <a:pt x="52452" y="5101"/>
                    <a:pt x="52267" y="4981"/>
                    <a:pt x="52037" y="4981"/>
                  </a:cubicBezTo>
                  <a:cubicBezTo>
                    <a:pt x="51989" y="4981"/>
                    <a:pt x="51939" y="4986"/>
                    <a:pt x="51888" y="4997"/>
                  </a:cubicBezTo>
                  <a:cubicBezTo>
                    <a:pt x="51624" y="5052"/>
                    <a:pt x="51370" y="5140"/>
                    <a:pt x="51139" y="5275"/>
                  </a:cubicBezTo>
                  <a:cubicBezTo>
                    <a:pt x="50969" y="5371"/>
                    <a:pt x="50818" y="5490"/>
                    <a:pt x="50699" y="5645"/>
                  </a:cubicBezTo>
                  <a:cubicBezTo>
                    <a:pt x="50539" y="5850"/>
                    <a:pt x="50527" y="6026"/>
                    <a:pt x="50668" y="6245"/>
                  </a:cubicBezTo>
                  <a:cubicBezTo>
                    <a:pt x="50736" y="6349"/>
                    <a:pt x="50824" y="6443"/>
                    <a:pt x="50903" y="6544"/>
                  </a:cubicBezTo>
                  <a:cubicBezTo>
                    <a:pt x="51059" y="6742"/>
                    <a:pt x="51216" y="6941"/>
                    <a:pt x="51370" y="7141"/>
                  </a:cubicBezTo>
                  <a:cubicBezTo>
                    <a:pt x="51376" y="7149"/>
                    <a:pt x="51380" y="7157"/>
                    <a:pt x="51384" y="7162"/>
                  </a:cubicBezTo>
                  <a:cubicBezTo>
                    <a:pt x="51227" y="7170"/>
                    <a:pt x="51079" y="7243"/>
                    <a:pt x="50938" y="7395"/>
                  </a:cubicBezTo>
                  <a:cubicBezTo>
                    <a:pt x="50893" y="7444"/>
                    <a:pt x="50854" y="7497"/>
                    <a:pt x="50811" y="7546"/>
                  </a:cubicBezTo>
                  <a:cubicBezTo>
                    <a:pt x="50744" y="7612"/>
                    <a:pt x="50678" y="7679"/>
                    <a:pt x="50607" y="7741"/>
                  </a:cubicBezTo>
                  <a:cubicBezTo>
                    <a:pt x="50553" y="7785"/>
                    <a:pt x="50495" y="7806"/>
                    <a:pt x="50434" y="7806"/>
                  </a:cubicBezTo>
                  <a:cubicBezTo>
                    <a:pt x="50395" y="7806"/>
                    <a:pt x="50355" y="7797"/>
                    <a:pt x="50314" y="7781"/>
                  </a:cubicBezTo>
                  <a:cubicBezTo>
                    <a:pt x="50196" y="7734"/>
                    <a:pt x="50108" y="7648"/>
                    <a:pt x="50046" y="7544"/>
                  </a:cubicBezTo>
                  <a:cubicBezTo>
                    <a:pt x="49946" y="7380"/>
                    <a:pt x="49819" y="7243"/>
                    <a:pt x="49666" y="7135"/>
                  </a:cubicBezTo>
                  <a:cubicBezTo>
                    <a:pt x="49584" y="7076"/>
                    <a:pt x="49541" y="7002"/>
                    <a:pt x="49514" y="6904"/>
                  </a:cubicBezTo>
                  <a:cubicBezTo>
                    <a:pt x="49461" y="6685"/>
                    <a:pt x="49506" y="6484"/>
                    <a:pt x="49623" y="6296"/>
                  </a:cubicBezTo>
                  <a:cubicBezTo>
                    <a:pt x="49772" y="6046"/>
                    <a:pt x="49731" y="5819"/>
                    <a:pt x="49469" y="5621"/>
                  </a:cubicBezTo>
                  <a:cubicBezTo>
                    <a:pt x="49361" y="5539"/>
                    <a:pt x="49236" y="5478"/>
                    <a:pt x="49123" y="5402"/>
                  </a:cubicBezTo>
                  <a:cubicBezTo>
                    <a:pt x="48954" y="5289"/>
                    <a:pt x="48919" y="5193"/>
                    <a:pt x="48968" y="5001"/>
                  </a:cubicBezTo>
                  <a:cubicBezTo>
                    <a:pt x="49027" y="4755"/>
                    <a:pt x="48958" y="4563"/>
                    <a:pt x="48741" y="4430"/>
                  </a:cubicBezTo>
                  <a:cubicBezTo>
                    <a:pt x="48595" y="4339"/>
                    <a:pt x="48442" y="4289"/>
                    <a:pt x="48283" y="4289"/>
                  </a:cubicBezTo>
                  <a:cubicBezTo>
                    <a:pt x="48181" y="4289"/>
                    <a:pt x="48078" y="4309"/>
                    <a:pt x="47972" y="4352"/>
                  </a:cubicBezTo>
                  <a:cubicBezTo>
                    <a:pt x="47886" y="4387"/>
                    <a:pt x="47798" y="4424"/>
                    <a:pt x="47708" y="4447"/>
                  </a:cubicBezTo>
                  <a:cubicBezTo>
                    <a:pt x="47685" y="4453"/>
                    <a:pt x="47665" y="4456"/>
                    <a:pt x="47647" y="4456"/>
                  </a:cubicBezTo>
                  <a:cubicBezTo>
                    <a:pt x="47587" y="4456"/>
                    <a:pt x="47555" y="4417"/>
                    <a:pt x="47530" y="4338"/>
                  </a:cubicBezTo>
                  <a:cubicBezTo>
                    <a:pt x="47519" y="4307"/>
                    <a:pt x="47513" y="4275"/>
                    <a:pt x="47503" y="4244"/>
                  </a:cubicBezTo>
                  <a:cubicBezTo>
                    <a:pt x="47447" y="4057"/>
                    <a:pt x="47270" y="3932"/>
                    <a:pt x="47083" y="3932"/>
                  </a:cubicBezTo>
                  <a:cubicBezTo>
                    <a:pt x="47045" y="3932"/>
                    <a:pt x="47007" y="3937"/>
                    <a:pt x="46969" y="3947"/>
                  </a:cubicBezTo>
                  <a:cubicBezTo>
                    <a:pt x="46879" y="3974"/>
                    <a:pt x="46795" y="4019"/>
                    <a:pt x="46720" y="4070"/>
                  </a:cubicBezTo>
                  <a:cubicBezTo>
                    <a:pt x="46634" y="4121"/>
                    <a:pt x="46560" y="4189"/>
                    <a:pt x="46484" y="4250"/>
                  </a:cubicBezTo>
                  <a:cubicBezTo>
                    <a:pt x="46418" y="4301"/>
                    <a:pt x="46353" y="4330"/>
                    <a:pt x="46283" y="4330"/>
                  </a:cubicBezTo>
                  <a:cubicBezTo>
                    <a:pt x="46240" y="4330"/>
                    <a:pt x="46195" y="4319"/>
                    <a:pt x="46147" y="4295"/>
                  </a:cubicBezTo>
                  <a:cubicBezTo>
                    <a:pt x="46070" y="4257"/>
                    <a:pt x="45995" y="4240"/>
                    <a:pt x="45921" y="4240"/>
                  </a:cubicBezTo>
                  <a:cubicBezTo>
                    <a:pt x="45797" y="4240"/>
                    <a:pt x="45676" y="4287"/>
                    <a:pt x="45555" y="4354"/>
                  </a:cubicBezTo>
                  <a:cubicBezTo>
                    <a:pt x="45472" y="4404"/>
                    <a:pt x="45379" y="4436"/>
                    <a:pt x="45287" y="4469"/>
                  </a:cubicBezTo>
                  <a:cubicBezTo>
                    <a:pt x="45169" y="4512"/>
                    <a:pt x="45048" y="4551"/>
                    <a:pt x="44925" y="4590"/>
                  </a:cubicBezTo>
                  <a:cubicBezTo>
                    <a:pt x="44880" y="4604"/>
                    <a:pt x="44831" y="4614"/>
                    <a:pt x="44762" y="4635"/>
                  </a:cubicBezTo>
                  <a:cubicBezTo>
                    <a:pt x="44749" y="4530"/>
                    <a:pt x="44739" y="4445"/>
                    <a:pt x="44727" y="4359"/>
                  </a:cubicBezTo>
                  <a:cubicBezTo>
                    <a:pt x="44696" y="4127"/>
                    <a:pt x="44557" y="3976"/>
                    <a:pt x="44326" y="3960"/>
                  </a:cubicBezTo>
                  <a:cubicBezTo>
                    <a:pt x="44311" y="3959"/>
                    <a:pt x="44296" y="3958"/>
                    <a:pt x="44281" y="3958"/>
                  </a:cubicBezTo>
                  <a:cubicBezTo>
                    <a:pt x="44185" y="3958"/>
                    <a:pt x="44085" y="3975"/>
                    <a:pt x="43996" y="4009"/>
                  </a:cubicBezTo>
                  <a:cubicBezTo>
                    <a:pt x="43777" y="4091"/>
                    <a:pt x="43683" y="4281"/>
                    <a:pt x="43614" y="4490"/>
                  </a:cubicBezTo>
                  <a:cubicBezTo>
                    <a:pt x="43566" y="4631"/>
                    <a:pt x="43523" y="4681"/>
                    <a:pt x="43417" y="4681"/>
                  </a:cubicBezTo>
                  <a:cubicBezTo>
                    <a:pt x="43386" y="4681"/>
                    <a:pt x="43350" y="4677"/>
                    <a:pt x="43307" y="4670"/>
                  </a:cubicBezTo>
                  <a:lnTo>
                    <a:pt x="43239" y="4653"/>
                  </a:lnTo>
                  <a:cubicBezTo>
                    <a:pt x="43205" y="4645"/>
                    <a:pt x="43171" y="4641"/>
                    <a:pt x="43138" y="4641"/>
                  </a:cubicBezTo>
                  <a:cubicBezTo>
                    <a:pt x="43050" y="4641"/>
                    <a:pt x="42969" y="4669"/>
                    <a:pt x="42892" y="4723"/>
                  </a:cubicBezTo>
                  <a:cubicBezTo>
                    <a:pt x="42775" y="4798"/>
                    <a:pt x="42707" y="4909"/>
                    <a:pt x="42656" y="5032"/>
                  </a:cubicBezTo>
                  <a:cubicBezTo>
                    <a:pt x="42617" y="5124"/>
                    <a:pt x="42591" y="5218"/>
                    <a:pt x="42554" y="5308"/>
                  </a:cubicBezTo>
                  <a:cubicBezTo>
                    <a:pt x="42491" y="5447"/>
                    <a:pt x="42374" y="5521"/>
                    <a:pt x="42237" y="5521"/>
                  </a:cubicBezTo>
                  <a:cubicBezTo>
                    <a:pt x="42205" y="5521"/>
                    <a:pt x="42171" y="5517"/>
                    <a:pt x="42137" y="5508"/>
                  </a:cubicBezTo>
                  <a:cubicBezTo>
                    <a:pt x="42073" y="5490"/>
                    <a:pt x="42012" y="5467"/>
                    <a:pt x="41946" y="5449"/>
                  </a:cubicBezTo>
                  <a:cubicBezTo>
                    <a:pt x="41879" y="5431"/>
                    <a:pt x="41814" y="5421"/>
                    <a:pt x="41751" y="5421"/>
                  </a:cubicBezTo>
                  <a:cubicBezTo>
                    <a:pt x="41603" y="5421"/>
                    <a:pt x="41467" y="5473"/>
                    <a:pt x="41341" y="5582"/>
                  </a:cubicBezTo>
                  <a:cubicBezTo>
                    <a:pt x="41206" y="5699"/>
                    <a:pt x="41116" y="5846"/>
                    <a:pt x="41061" y="6014"/>
                  </a:cubicBezTo>
                  <a:cubicBezTo>
                    <a:pt x="41032" y="6094"/>
                    <a:pt x="41011" y="6177"/>
                    <a:pt x="40979" y="6255"/>
                  </a:cubicBezTo>
                  <a:cubicBezTo>
                    <a:pt x="40936" y="6352"/>
                    <a:pt x="40876" y="6398"/>
                    <a:pt x="40778" y="6398"/>
                  </a:cubicBezTo>
                  <a:cubicBezTo>
                    <a:pt x="40763" y="6398"/>
                    <a:pt x="40746" y="6397"/>
                    <a:pt x="40729" y="6394"/>
                  </a:cubicBezTo>
                  <a:cubicBezTo>
                    <a:pt x="40684" y="6390"/>
                    <a:pt x="40637" y="6374"/>
                    <a:pt x="40594" y="6362"/>
                  </a:cubicBezTo>
                  <a:cubicBezTo>
                    <a:pt x="40515" y="6338"/>
                    <a:pt x="40438" y="6327"/>
                    <a:pt x="40365" y="6327"/>
                  </a:cubicBezTo>
                  <a:cubicBezTo>
                    <a:pt x="40011" y="6327"/>
                    <a:pt x="39738" y="6584"/>
                    <a:pt x="39725" y="6977"/>
                  </a:cubicBezTo>
                  <a:cubicBezTo>
                    <a:pt x="39720" y="7104"/>
                    <a:pt x="39731" y="7231"/>
                    <a:pt x="39745" y="7356"/>
                  </a:cubicBezTo>
                  <a:cubicBezTo>
                    <a:pt x="39767" y="7546"/>
                    <a:pt x="39694" y="7677"/>
                    <a:pt x="39530" y="7761"/>
                  </a:cubicBezTo>
                  <a:cubicBezTo>
                    <a:pt x="39477" y="7790"/>
                    <a:pt x="39424" y="7816"/>
                    <a:pt x="39369" y="7847"/>
                  </a:cubicBezTo>
                  <a:cubicBezTo>
                    <a:pt x="39200" y="7839"/>
                    <a:pt x="39032" y="7836"/>
                    <a:pt x="38865" y="7836"/>
                  </a:cubicBezTo>
                  <a:cubicBezTo>
                    <a:pt x="38817" y="7836"/>
                    <a:pt x="38768" y="7836"/>
                    <a:pt x="38720" y="7837"/>
                  </a:cubicBezTo>
                  <a:cubicBezTo>
                    <a:pt x="38002" y="7851"/>
                    <a:pt x="37300" y="7988"/>
                    <a:pt x="36621" y="8219"/>
                  </a:cubicBezTo>
                  <a:cubicBezTo>
                    <a:pt x="36019" y="8424"/>
                    <a:pt x="35459" y="8684"/>
                    <a:pt x="34949" y="9001"/>
                  </a:cubicBezTo>
                  <a:cubicBezTo>
                    <a:pt x="35232" y="8066"/>
                    <a:pt x="35307" y="7108"/>
                    <a:pt x="35138" y="6132"/>
                  </a:cubicBezTo>
                  <a:cubicBezTo>
                    <a:pt x="35029" y="5519"/>
                    <a:pt x="34872" y="4917"/>
                    <a:pt x="34591" y="4357"/>
                  </a:cubicBezTo>
                  <a:cubicBezTo>
                    <a:pt x="34356" y="3882"/>
                    <a:pt x="34108" y="3411"/>
                    <a:pt x="33855" y="2945"/>
                  </a:cubicBezTo>
                  <a:cubicBezTo>
                    <a:pt x="33654" y="2572"/>
                    <a:pt x="33405" y="2229"/>
                    <a:pt x="33104" y="1924"/>
                  </a:cubicBezTo>
                  <a:cubicBezTo>
                    <a:pt x="32410" y="1222"/>
                    <a:pt x="31588" y="731"/>
                    <a:pt x="30657" y="406"/>
                  </a:cubicBezTo>
                  <a:cubicBezTo>
                    <a:pt x="29923" y="151"/>
                    <a:pt x="29175" y="1"/>
                    <a:pt x="28410"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2" name="Google Shape;1762;p38"/>
            <p:cNvGrpSpPr/>
            <p:nvPr/>
          </p:nvGrpSpPr>
          <p:grpSpPr>
            <a:xfrm>
              <a:off x="6563088" y="3657224"/>
              <a:ext cx="1717200" cy="1393326"/>
              <a:chOff x="7477618" y="3657231"/>
              <a:chExt cx="1717200" cy="1393326"/>
            </a:xfrm>
          </p:grpSpPr>
          <p:grpSp>
            <p:nvGrpSpPr>
              <p:cNvPr id="1763" name="Google Shape;1763;p38"/>
              <p:cNvGrpSpPr/>
              <p:nvPr/>
            </p:nvGrpSpPr>
            <p:grpSpPr>
              <a:xfrm rot="-1434750">
                <a:off x="7640519" y="3757742"/>
                <a:ext cx="688425" cy="949552"/>
                <a:chOff x="4304975" y="2527400"/>
                <a:chExt cx="833225" cy="1149275"/>
              </a:xfrm>
            </p:grpSpPr>
            <p:sp>
              <p:nvSpPr>
                <p:cNvPr id="1764" name="Google Shape;1764;p38"/>
                <p:cNvSpPr/>
                <p:nvPr/>
              </p:nvSpPr>
              <p:spPr>
                <a:xfrm>
                  <a:off x="4313575" y="2839225"/>
                  <a:ext cx="390425" cy="789700"/>
                </a:xfrm>
                <a:custGeom>
                  <a:rect b="b" l="l" r="r" t="t"/>
                  <a:pathLst>
                    <a:path extrusionOk="0" h="31588" w="15617">
                      <a:moveTo>
                        <a:pt x="2293" y="0"/>
                      </a:moveTo>
                      <a:cubicBezTo>
                        <a:pt x="2209" y="0"/>
                        <a:pt x="2124" y="37"/>
                        <a:pt x="2079" y="112"/>
                      </a:cubicBezTo>
                      <a:cubicBezTo>
                        <a:pt x="2046" y="165"/>
                        <a:pt x="2028" y="224"/>
                        <a:pt x="2009" y="285"/>
                      </a:cubicBezTo>
                      <a:cubicBezTo>
                        <a:pt x="1981" y="371"/>
                        <a:pt x="1964" y="461"/>
                        <a:pt x="1934" y="545"/>
                      </a:cubicBezTo>
                      <a:cubicBezTo>
                        <a:pt x="1876" y="713"/>
                        <a:pt x="1767" y="798"/>
                        <a:pt x="1611" y="798"/>
                      </a:cubicBezTo>
                      <a:cubicBezTo>
                        <a:pt x="1579" y="798"/>
                        <a:pt x="1544" y="794"/>
                        <a:pt x="1508" y="787"/>
                      </a:cubicBezTo>
                      <a:cubicBezTo>
                        <a:pt x="1465" y="776"/>
                        <a:pt x="1422" y="762"/>
                        <a:pt x="1377" y="750"/>
                      </a:cubicBezTo>
                      <a:cubicBezTo>
                        <a:pt x="1325" y="735"/>
                        <a:pt x="1280" y="728"/>
                        <a:pt x="1241" y="728"/>
                      </a:cubicBezTo>
                      <a:cubicBezTo>
                        <a:pt x="1107" y="728"/>
                        <a:pt x="1050" y="817"/>
                        <a:pt x="1058" y="1006"/>
                      </a:cubicBezTo>
                      <a:cubicBezTo>
                        <a:pt x="1060" y="1063"/>
                        <a:pt x="1076" y="1118"/>
                        <a:pt x="1087" y="1175"/>
                      </a:cubicBezTo>
                      <a:cubicBezTo>
                        <a:pt x="1101" y="1247"/>
                        <a:pt x="1121" y="1319"/>
                        <a:pt x="1132" y="1392"/>
                      </a:cubicBezTo>
                      <a:cubicBezTo>
                        <a:pt x="1160" y="1615"/>
                        <a:pt x="1048" y="1785"/>
                        <a:pt x="829" y="1836"/>
                      </a:cubicBezTo>
                      <a:cubicBezTo>
                        <a:pt x="720" y="1863"/>
                        <a:pt x="604" y="1855"/>
                        <a:pt x="491" y="1865"/>
                      </a:cubicBezTo>
                      <a:cubicBezTo>
                        <a:pt x="395" y="1873"/>
                        <a:pt x="297" y="1867"/>
                        <a:pt x="205" y="1892"/>
                      </a:cubicBezTo>
                      <a:cubicBezTo>
                        <a:pt x="47" y="1932"/>
                        <a:pt x="0" y="2045"/>
                        <a:pt x="94" y="2172"/>
                      </a:cubicBezTo>
                      <a:cubicBezTo>
                        <a:pt x="174" y="2280"/>
                        <a:pt x="278" y="2368"/>
                        <a:pt x="383" y="2454"/>
                      </a:cubicBezTo>
                      <a:cubicBezTo>
                        <a:pt x="481" y="2530"/>
                        <a:pt x="598" y="2579"/>
                        <a:pt x="698" y="2653"/>
                      </a:cubicBezTo>
                      <a:cubicBezTo>
                        <a:pt x="907" y="2806"/>
                        <a:pt x="956" y="2998"/>
                        <a:pt x="859" y="3236"/>
                      </a:cubicBezTo>
                      <a:cubicBezTo>
                        <a:pt x="778" y="3440"/>
                        <a:pt x="829" y="3571"/>
                        <a:pt x="1033" y="3651"/>
                      </a:cubicBezTo>
                      <a:cubicBezTo>
                        <a:pt x="1107" y="3682"/>
                        <a:pt x="1187" y="3696"/>
                        <a:pt x="1258" y="3725"/>
                      </a:cubicBezTo>
                      <a:cubicBezTo>
                        <a:pt x="1475" y="3807"/>
                        <a:pt x="1567" y="3991"/>
                        <a:pt x="1508" y="4216"/>
                      </a:cubicBezTo>
                      <a:cubicBezTo>
                        <a:pt x="1465" y="4383"/>
                        <a:pt x="1350" y="4502"/>
                        <a:pt x="1222" y="4606"/>
                      </a:cubicBezTo>
                      <a:cubicBezTo>
                        <a:pt x="1121" y="4690"/>
                        <a:pt x="1015" y="4766"/>
                        <a:pt x="921" y="4858"/>
                      </a:cubicBezTo>
                      <a:cubicBezTo>
                        <a:pt x="784" y="4993"/>
                        <a:pt x="808" y="5134"/>
                        <a:pt x="974" y="5230"/>
                      </a:cubicBezTo>
                      <a:cubicBezTo>
                        <a:pt x="1070" y="5288"/>
                        <a:pt x="1172" y="5335"/>
                        <a:pt x="1271" y="5400"/>
                      </a:cubicBezTo>
                      <a:cubicBezTo>
                        <a:pt x="1424" y="5498"/>
                        <a:pt x="1500" y="5640"/>
                        <a:pt x="1500" y="5830"/>
                      </a:cubicBezTo>
                      <a:cubicBezTo>
                        <a:pt x="1504" y="5973"/>
                        <a:pt x="1471" y="6100"/>
                        <a:pt x="1381" y="6210"/>
                      </a:cubicBezTo>
                      <a:cubicBezTo>
                        <a:pt x="1283" y="6327"/>
                        <a:pt x="1170" y="6433"/>
                        <a:pt x="1068" y="6548"/>
                      </a:cubicBezTo>
                      <a:cubicBezTo>
                        <a:pt x="986" y="6640"/>
                        <a:pt x="898" y="6732"/>
                        <a:pt x="831" y="6834"/>
                      </a:cubicBezTo>
                      <a:cubicBezTo>
                        <a:pt x="778" y="6914"/>
                        <a:pt x="741" y="7012"/>
                        <a:pt x="808" y="7105"/>
                      </a:cubicBezTo>
                      <a:cubicBezTo>
                        <a:pt x="857" y="7173"/>
                        <a:pt x="922" y="7203"/>
                        <a:pt x="991" y="7203"/>
                      </a:cubicBezTo>
                      <a:cubicBezTo>
                        <a:pt x="1021" y="7203"/>
                        <a:pt x="1052" y="7197"/>
                        <a:pt x="1082" y="7186"/>
                      </a:cubicBezTo>
                      <a:cubicBezTo>
                        <a:pt x="1209" y="7145"/>
                        <a:pt x="1334" y="7090"/>
                        <a:pt x="1455" y="7029"/>
                      </a:cubicBezTo>
                      <a:cubicBezTo>
                        <a:pt x="1555" y="6978"/>
                        <a:pt x="1647" y="6908"/>
                        <a:pt x="1747" y="6855"/>
                      </a:cubicBezTo>
                      <a:cubicBezTo>
                        <a:pt x="1826" y="6812"/>
                        <a:pt x="1905" y="6792"/>
                        <a:pt x="1985" y="6792"/>
                      </a:cubicBezTo>
                      <a:cubicBezTo>
                        <a:pt x="2063" y="6792"/>
                        <a:pt x="2141" y="6811"/>
                        <a:pt x="2220" y="6849"/>
                      </a:cubicBezTo>
                      <a:cubicBezTo>
                        <a:pt x="2306" y="6894"/>
                        <a:pt x="2392" y="6939"/>
                        <a:pt x="2476" y="6982"/>
                      </a:cubicBezTo>
                      <a:cubicBezTo>
                        <a:pt x="2555" y="7022"/>
                        <a:pt x="2632" y="7042"/>
                        <a:pt x="2709" y="7042"/>
                      </a:cubicBezTo>
                      <a:cubicBezTo>
                        <a:pt x="2804" y="7042"/>
                        <a:pt x="2897" y="7012"/>
                        <a:pt x="2989" y="6951"/>
                      </a:cubicBezTo>
                      <a:cubicBezTo>
                        <a:pt x="3079" y="6894"/>
                        <a:pt x="3175" y="6843"/>
                        <a:pt x="3278" y="6814"/>
                      </a:cubicBezTo>
                      <a:cubicBezTo>
                        <a:pt x="3327" y="6800"/>
                        <a:pt x="3374" y="6793"/>
                        <a:pt x="3420" y="6793"/>
                      </a:cubicBezTo>
                      <a:cubicBezTo>
                        <a:pt x="3590" y="6793"/>
                        <a:pt x="3736" y="6888"/>
                        <a:pt x="3818" y="7053"/>
                      </a:cubicBezTo>
                      <a:cubicBezTo>
                        <a:pt x="3867" y="7150"/>
                        <a:pt x="3900" y="7256"/>
                        <a:pt x="3916" y="7360"/>
                      </a:cubicBezTo>
                      <a:cubicBezTo>
                        <a:pt x="3955" y="7631"/>
                        <a:pt x="4014" y="7722"/>
                        <a:pt x="4246" y="7722"/>
                      </a:cubicBezTo>
                      <a:cubicBezTo>
                        <a:pt x="4286" y="7722"/>
                        <a:pt x="4330" y="7719"/>
                        <a:pt x="4380" y="7714"/>
                      </a:cubicBezTo>
                      <a:cubicBezTo>
                        <a:pt x="4406" y="7712"/>
                        <a:pt x="4431" y="7710"/>
                        <a:pt x="4456" y="7710"/>
                      </a:cubicBezTo>
                      <a:cubicBezTo>
                        <a:pt x="4805" y="7710"/>
                        <a:pt x="5037" y="7975"/>
                        <a:pt x="5027" y="8342"/>
                      </a:cubicBezTo>
                      <a:cubicBezTo>
                        <a:pt x="5021" y="8582"/>
                        <a:pt x="4923" y="8778"/>
                        <a:pt x="4769" y="8956"/>
                      </a:cubicBezTo>
                      <a:cubicBezTo>
                        <a:pt x="4683" y="9058"/>
                        <a:pt x="4597" y="9169"/>
                        <a:pt x="4540" y="9290"/>
                      </a:cubicBezTo>
                      <a:cubicBezTo>
                        <a:pt x="4468" y="9437"/>
                        <a:pt x="4501" y="9556"/>
                        <a:pt x="4636" y="9648"/>
                      </a:cubicBezTo>
                      <a:cubicBezTo>
                        <a:pt x="4736" y="9717"/>
                        <a:pt x="4857" y="9766"/>
                        <a:pt x="4974" y="9801"/>
                      </a:cubicBezTo>
                      <a:cubicBezTo>
                        <a:pt x="5354" y="9916"/>
                        <a:pt x="5708" y="10075"/>
                        <a:pt x="5984" y="10372"/>
                      </a:cubicBezTo>
                      <a:cubicBezTo>
                        <a:pt x="6017" y="10406"/>
                        <a:pt x="6050" y="10423"/>
                        <a:pt x="6080" y="10423"/>
                      </a:cubicBezTo>
                      <a:cubicBezTo>
                        <a:pt x="6130" y="10423"/>
                        <a:pt x="6170" y="10378"/>
                        <a:pt x="6183" y="10300"/>
                      </a:cubicBezTo>
                      <a:cubicBezTo>
                        <a:pt x="6191" y="10255"/>
                        <a:pt x="6183" y="10210"/>
                        <a:pt x="6177" y="10167"/>
                      </a:cubicBezTo>
                      <a:cubicBezTo>
                        <a:pt x="6156" y="10026"/>
                        <a:pt x="6132" y="9889"/>
                        <a:pt x="6109" y="9748"/>
                      </a:cubicBezTo>
                      <a:cubicBezTo>
                        <a:pt x="5987" y="9044"/>
                        <a:pt x="5856" y="8340"/>
                        <a:pt x="5559" y="7684"/>
                      </a:cubicBezTo>
                      <a:cubicBezTo>
                        <a:pt x="5330" y="7172"/>
                        <a:pt x="5025" y="6710"/>
                        <a:pt x="4577" y="6356"/>
                      </a:cubicBezTo>
                      <a:cubicBezTo>
                        <a:pt x="4338" y="6168"/>
                        <a:pt x="4092" y="5983"/>
                        <a:pt x="3851" y="5797"/>
                      </a:cubicBezTo>
                      <a:cubicBezTo>
                        <a:pt x="3795" y="5750"/>
                        <a:pt x="3738" y="5701"/>
                        <a:pt x="3693" y="5646"/>
                      </a:cubicBezTo>
                      <a:cubicBezTo>
                        <a:pt x="3673" y="5623"/>
                        <a:pt x="3671" y="5564"/>
                        <a:pt x="3687" y="5541"/>
                      </a:cubicBezTo>
                      <a:cubicBezTo>
                        <a:pt x="3705" y="5515"/>
                        <a:pt x="3754" y="5496"/>
                        <a:pt x="3789" y="5496"/>
                      </a:cubicBezTo>
                      <a:cubicBezTo>
                        <a:pt x="3826" y="5501"/>
                        <a:pt x="3865" y="5523"/>
                        <a:pt x="3898" y="5543"/>
                      </a:cubicBezTo>
                      <a:cubicBezTo>
                        <a:pt x="4070" y="5654"/>
                        <a:pt x="4235" y="5771"/>
                        <a:pt x="4411" y="5873"/>
                      </a:cubicBezTo>
                      <a:cubicBezTo>
                        <a:pt x="5158" y="6309"/>
                        <a:pt x="5618" y="6974"/>
                        <a:pt x="5933" y="7755"/>
                      </a:cubicBezTo>
                      <a:cubicBezTo>
                        <a:pt x="6167" y="8330"/>
                        <a:pt x="6283" y="8940"/>
                        <a:pt x="6394" y="9547"/>
                      </a:cubicBezTo>
                      <a:cubicBezTo>
                        <a:pt x="6486" y="10063"/>
                        <a:pt x="6561" y="10579"/>
                        <a:pt x="6672" y="11088"/>
                      </a:cubicBezTo>
                      <a:cubicBezTo>
                        <a:pt x="6821" y="11767"/>
                        <a:pt x="6997" y="12442"/>
                        <a:pt x="7159" y="13122"/>
                      </a:cubicBezTo>
                      <a:cubicBezTo>
                        <a:pt x="7206" y="13326"/>
                        <a:pt x="7245" y="13531"/>
                        <a:pt x="7273" y="13739"/>
                      </a:cubicBezTo>
                      <a:cubicBezTo>
                        <a:pt x="7427" y="14781"/>
                        <a:pt x="7335" y="15812"/>
                        <a:pt x="7124" y="16835"/>
                      </a:cubicBezTo>
                      <a:cubicBezTo>
                        <a:pt x="6907" y="17891"/>
                        <a:pt x="6586" y="18922"/>
                        <a:pt x="6265" y="19949"/>
                      </a:cubicBezTo>
                      <a:cubicBezTo>
                        <a:pt x="5993" y="20829"/>
                        <a:pt x="5747" y="21715"/>
                        <a:pt x="5657" y="22631"/>
                      </a:cubicBezTo>
                      <a:cubicBezTo>
                        <a:pt x="5600" y="23194"/>
                        <a:pt x="5553" y="23762"/>
                        <a:pt x="5559" y="24327"/>
                      </a:cubicBezTo>
                      <a:cubicBezTo>
                        <a:pt x="5573" y="25360"/>
                        <a:pt x="5788" y="26365"/>
                        <a:pt x="6089" y="27351"/>
                      </a:cubicBezTo>
                      <a:cubicBezTo>
                        <a:pt x="6529" y="28777"/>
                        <a:pt x="7316" y="29962"/>
                        <a:pt x="8550" y="30829"/>
                      </a:cubicBezTo>
                      <a:cubicBezTo>
                        <a:pt x="8996" y="31142"/>
                        <a:pt x="9461" y="31429"/>
                        <a:pt x="9997" y="31568"/>
                      </a:cubicBezTo>
                      <a:cubicBezTo>
                        <a:pt x="10036" y="31579"/>
                        <a:pt x="10076" y="31588"/>
                        <a:pt x="10115" y="31588"/>
                      </a:cubicBezTo>
                      <a:cubicBezTo>
                        <a:pt x="10176" y="31588"/>
                        <a:pt x="10237" y="31566"/>
                        <a:pt x="10299" y="31500"/>
                      </a:cubicBezTo>
                      <a:cubicBezTo>
                        <a:pt x="10238" y="31453"/>
                        <a:pt x="10183" y="31398"/>
                        <a:pt x="10119" y="31357"/>
                      </a:cubicBezTo>
                      <a:cubicBezTo>
                        <a:pt x="10033" y="31304"/>
                        <a:pt x="9937" y="31263"/>
                        <a:pt x="9851" y="31212"/>
                      </a:cubicBezTo>
                      <a:cubicBezTo>
                        <a:pt x="8695" y="30573"/>
                        <a:pt x="7861" y="29626"/>
                        <a:pt x="7265" y="28466"/>
                      </a:cubicBezTo>
                      <a:cubicBezTo>
                        <a:pt x="7071" y="28090"/>
                        <a:pt x="6926" y="27685"/>
                        <a:pt x="6764" y="27292"/>
                      </a:cubicBezTo>
                      <a:cubicBezTo>
                        <a:pt x="6717" y="27183"/>
                        <a:pt x="6688" y="27067"/>
                        <a:pt x="6791" y="26956"/>
                      </a:cubicBezTo>
                      <a:cubicBezTo>
                        <a:pt x="6905" y="26995"/>
                        <a:pt x="6969" y="27077"/>
                        <a:pt x="7016" y="27179"/>
                      </a:cubicBezTo>
                      <a:cubicBezTo>
                        <a:pt x="7081" y="27324"/>
                        <a:pt x="7145" y="27468"/>
                        <a:pt x="7206" y="27617"/>
                      </a:cubicBezTo>
                      <a:cubicBezTo>
                        <a:pt x="7503" y="28335"/>
                        <a:pt x="7885" y="29000"/>
                        <a:pt x="8386" y="29597"/>
                      </a:cubicBezTo>
                      <a:cubicBezTo>
                        <a:pt x="8828" y="30125"/>
                        <a:pt x="9340" y="30565"/>
                        <a:pt x="9937" y="30907"/>
                      </a:cubicBezTo>
                      <a:cubicBezTo>
                        <a:pt x="9981" y="30931"/>
                        <a:pt x="10023" y="30967"/>
                        <a:pt x="10074" y="30967"/>
                      </a:cubicBezTo>
                      <a:cubicBezTo>
                        <a:pt x="10100" y="30967"/>
                        <a:pt x="10129" y="30958"/>
                        <a:pt x="10160" y="30933"/>
                      </a:cubicBezTo>
                      <a:cubicBezTo>
                        <a:pt x="10127" y="30897"/>
                        <a:pt x="10099" y="30864"/>
                        <a:pt x="10070" y="30833"/>
                      </a:cubicBezTo>
                      <a:cubicBezTo>
                        <a:pt x="9819" y="30567"/>
                        <a:pt x="9549" y="30314"/>
                        <a:pt x="9311" y="30033"/>
                      </a:cubicBezTo>
                      <a:cubicBezTo>
                        <a:pt x="8775" y="29391"/>
                        <a:pt x="8345" y="28675"/>
                        <a:pt x="7967" y="27928"/>
                      </a:cubicBezTo>
                      <a:cubicBezTo>
                        <a:pt x="7235" y="26488"/>
                        <a:pt x="6883" y="24974"/>
                        <a:pt x="7075" y="23355"/>
                      </a:cubicBezTo>
                      <a:cubicBezTo>
                        <a:pt x="7110" y="23087"/>
                        <a:pt x="7153" y="22819"/>
                        <a:pt x="7202" y="22549"/>
                      </a:cubicBezTo>
                      <a:cubicBezTo>
                        <a:pt x="7216" y="22465"/>
                        <a:pt x="7237" y="22371"/>
                        <a:pt x="7349" y="22343"/>
                      </a:cubicBezTo>
                      <a:cubicBezTo>
                        <a:pt x="7464" y="22447"/>
                        <a:pt x="7456" y="22580"/>
                        <a:pt x="7443" y="22709"/>
                      </a:cubicBezTo>
                      <a:cubicBezTo>
                        <a:pt x="7429" y="22895"/>
                        <a:pt x="7406" y="23079"/>
                        <a:pt x="7382" y="23265"/>
                      </a:cubicBezTo>
                      <a:cubicBezTo>
                        <a:pt x="7255" y="24299"/>
                        <a:pt x="7335" y="25315"/>
                        <a:pt x="7636" y="26312"/>
                      </a:cubicBezTo>
                      <a:cubicBezTo>
                        <a:pt x="7983" y="27468"/>
                        <a:pt x="8556" y="28507"/>
                        <a:pt x="9248" y="29485"/>
                      </a:cubicBezTo>
                      <a:cubicBezTo>
                        <a:pt x="9690" y="30113"/>
                        <a:pt x="10211" y="30659"/>
                        <a:pt x="10844" y="31097"/>
                      </a:cubicBezTo>
                      <a:cubicBezTo>
                        <a:pt x="10913" y="31136"/>
                        <a:pt x="10977" y="31163"/>
                        <a:pt x="11038" y="31197"/>
                      </a:cubicBezTo>
                      <a:cubicBezTo>
                        <a:pt x="11048" y="31187"/>
                        <a:pt x="11058" y="31179"/>
                        <a:pt x="11069" y="31169"/>
                      </a:cubicBezTo>
                      <a:cubicBezTo>
                        <a:pt x="11056" y="31128"/>
                        <a:pt x="11052" y="31083"/>
                        <a:pt x="11030" y="31050"/>
                      </a:cubicBezTo>
                      <a:cubicBezTo>
                        <a:pt x="10977" y="30970"/>
                        <a:pt x="10909" y="30901"/>
                        <a:pt x="10854" y="30823"/>
                      </a:cubicBezTo>
                      <a:cubicBezTo>
                        <a:pt x="9718" y="29241"/>
                        <a:pt x="9180" y="27480"/>
                        <a:pt x="9246" y="25534"/>
                      </a:cubicBezTo>
                      <a:cubicBezTo>
                        <a:pt x="9270" y="24777"/>
                        <a:pt x="9399" y="24035"/>
                        <a:pt x="9536" y="23294"/>
                      </a:cubicBezTo>
                      <a:cubicBezTo>
                        <a:pt x="9759" y="22111"/>
                        <a:pt x="9890" y="20919"/>
                        <a:pt x="9931" y="19714"/>
                      </a:cubicBezTo>
                      <a:cubicBezTo>
                        <a:pt x="9995" y="17880"/>
                        <a:pt x="9751" y="16094"/>
                        <a:pt x="9164" y="14355"/>
                      </a:cubicBezTo>
                      <a:cubicBezTo>
                        <a:pt x="9102" y="14179"/>
                        <a:pt x="9041" y="14003"/>
                        <a:pt x="8986" y="13823"/>
                      </a:cubicBezTo>
                      <a:cubicBezTo>
                        <a:pt x="8963" y="13748"/>
                        <a:pt x="8980" y="13670"/>
                        <a:pt x="9068" y="13645"/>
                      </a:cubicBezTo>
                      <a:cubicBezTo>
                        <a:pt x="9082" y="13641"/>
                        <a:pt x="9096" y="13639"/>
                        <a:pt x="9109" y="13639"/>
                      </a:cubicBezTo>
                      <a:cubicBezTo>
                        <a:pt x="9166" y="13639"/>
                        <a:pt x="9204" y="13681"/>
                        <a:pt x="9229" y="13737"/>
                      </a:cubicBezTo>
                      <a:cubicBezTo>
                        <a:pt x="9317" y="13938"/>
                        <a:pt x="9424" y="14136"/>
                        <a:pt x="9485" y="14347"/>
                      </a:cubicBezTo>
                      <a:cubicBezTo>
                        <a:pt x="9655" y="14930"/>
                        <a:pt x="9823" y="15513"/>
                        <a:pt x="9956" y="16107"/>
                      </a:cubicBezTo>
                      <a:cubicBezTo>
                        <a:pt x="10230" y="17332"/>
                        <a:pt x="10283" y="18578"/>
                        <a:pt x="10244" y="19828"/>
                      </a:cubicBezTo>
                      <a:cubicBezTo>
                        <a:pt x="10207" y="21005"/>
                        <a:pt x="10060" y="22167"/>
                        <a:pt x="9849" y="23323"/>
                      </a:cubicBezTo>
                      <a:cubicBezTo>
                        <a:pt x="9751" y="23850"/>
                        <a:pt x="9659" y="24382"/>
                        <a:pt x="9598" y="24918"/>
                      </a:cubicBezTo>
                      <a:cubicBezTo>
                        <a:pt x="9411" y="26576"/>
                        <a:pt x="9712" y="28147"/>
                        <a:pt x="10467" y="29634"/>
                      </a:cubicBezTo>
                      <a:cubicBezTo>
                        <a:pt x="10711" y="30117"/>
                        <a:pt x="11001" y="30569"/>
                        <a:pt x="11357" y="30978"/>
                      </a:cubicBezTo>
                      <a:cubicBezTo>
                        <a:pt x="11465" y="31103"/>
                        <a:pt x="11584" y="31156"/>
                        <a:pt x="11704" y="31156"/>
                      </a:cubicBezTo>
                      <a:cubicBezTo>
                        <a:pt x="11761" y="31156"/>
                        <a:pt x="11818" y="31144"/>
                        <a:pt x="11875" y="31122"/>
                      </a:cubicBezTo>
                      <a:cubicBezTo>
                        <a:pt x="11973" y="31083"/>
                        <a:pt x="12069" y="31005"/>
                        <a:pt x="12141" y="30923"/>
                      </a:cubicBezTo>
                      <a:cubicBezTo>
                        <a:pt x="12378" y="30653"/>
                        <a:pt x="12554" y="30342"/>
                        <a:pt x="12699" y="30015"/>
                      </a:cubicBezTo>
                      <a:cubicBezTo>
                        <a:pt x="12992" y="29354"/>
                        <a:pt x="13151" y="28662"/>
                        <a:pt x="13250" y="27950"/>
                      </a:cubicBezTo>
                      <a:cubicBezTo>
                        <a:pt x="13274" y="27777"/>
                        <a:pt x="13297" y="27603"/>
                        <a:pt x="13323" y="27429"/>
                      </a:cubicBezTo>
                      <a:cubicBezTo>
                        <a:pt x="13335" y="27360"/>
                        <a:pt x="13370" y="27302"/>
                        <a:pt x="13448" y="27302"/>
                      </a:cubicBezTo>
                      <a:cubicBezTo>
                        <a:pt x="13451" y="27302"/>
                        <a:pt x="13453" y="27302"/>
                        <a:pt x="13456" y="27302"/>
                      </a:cubicBezTo>
                      <a:cubicBezTo>
                        <a:pt x="13546" y="27302"/>
                        <a:pt x="13587" y="27363"/>
                        <a:pt x="13601" y="27439"/>
                      </a:cubicBezTo>
                      <a:cubicBezTo>
                        <a:pt x="13612" y="27496"/>
                        <a:pt x="13616" y="27552"/>
                        <a:pt x="13608" y="27609"/>
                      </a:cubicBezTo>
                      <a:cubicBezTo>
                        <a:pt x="13561" y="27928"/>
                        <a:pt x="13524" y="28247"/>
                        <a:pt x="13464" y="28568"/>
                      </a:cubicBezTo>
                      <a:cubicBezTo>
                        <a:pt x="13352" y="29190"/>
                        <a:pt x="13162" y="29790"/>
                        <a:pt x="12875" y="30354"/>
                      </a:cubicBezTo>
                      <a:cubicBezTo>
                        <a:pt x="12849" y="30412"/>
                        <a:pt x="12838" y="30475"/>
                        <a:pt x="12814" y="30545"/>
                      </a:cubicBezTo>
                      <a:cubicBezTo>
                        <a:pt x="12943" y="30516"/>
                        <a:pt x="12943" y="30516"/>
                        <a:pt x="13025" y="30422"/>
                      </a:cubicBezTo>
                      <a:cubicBezTo>
                        <a:pt x="13462" y="29906"/>
                        <a:pt x="13816" y="29342"/>
                        <a:pt x="14099" y="28734"/>
                      </a:cubicBezTo>
                      <a:cubicBezTo>
                        <a:pt x="14367" y="28151"/>
                        <a:pt x="14620" y="27562"/>
                        <a:pt x="14856" y="26966"/>
                      </a:cubicBezTo>
                      <a:cubicBezTo>
                        <a:pt x="15054" y="26459"/>
                        <a:pt x="15226" y="25941"/>
                        <a:pt x="15324" y="25401"/>
                      </a:cubicBezTo>
                      <a:cubicBezTo>
                        <a:pt x="15381" y="25066"/>
                        <a:pt x="15428" y="24730"/>
                        <a:pt x="15488" y="24397"/>
                      </a:cubicBezTo>
                      <a:cubicBezTo>
                        <a:pt x="15617" y="23621"/>
                        <a:pt x="15615" y="22852"/>
                        <a:pt x="15381" y="22091"/>
                      </a:cubicBezTo>
                      <a:cubicBezTo>
                        <a:pt x="15259" y="21698"/>
                        <a:pt x="15132" y="21301"/>
                        <a:pt x="15030" y="20902"/>
                      </a:cubicBezTo>
                      <a:cubicBezTo>
                        <a:pt x="14833" y="20131"/>
                        <a:pt x="14631" y="19358"/>
                        <a:pt x="14526" y="18562"/>
                      </a:cubicBezTo>
                      <a:cubicBezTo>
                        <a:pt x="14369" y="17383"/>
                        <a:pt x="13720" y="16585"/>
                        <a:pt x="12638" y="16115"/>
                      </a:cubicBezTo>
                      <a:cubicBezTo>
                        <a:pt x="12310" y="15972"/>
                        <a:pt x="11979" y="15855"/>
                        <a:pt x="11709" y="15595"/>
                      </a:cubicBezTo>
                      <a:cubicBezTo>
                        <a:pt x="11492" y="15386"/>
                        <a:pt x="11380" y="15155"/>
                        <a:pt x="11406" y="14857"/>
                      </a:cubicBezTo>
                      <a:cubicBezTo>
                        <a:pt x="11412" y="14777"/>
                        <a:pt x="11437" y="14701"/>
                        <a:pt x="11449" y="14623"/>
                      </a:cubicBezTo>
                      <a:cubicBezTo>
                        <a:pt x="11474" y="14474"/>
                        <a:pt x="11421" y="14374"/>
                        <a:pt x="11279" y="14310"/>
                      </a:cubicBezTo>
                      <a:cubicBezTo>
                        <a:pt x="11245" y="14294"/>
                        <a:pt x="11206" y="14284"/>
                        <a:pt x="11167" y="14271"/>
                      </a:cubicBezTo>
                      <a:cubicBezTo>
                        <a:pt x="10788" y="14151"/>
                        <a:pt x="10604" y="13854"/>
                        <a:pt x="10674" y="13461"/>
                      </a:cubicBezTo>
                      <a:cubicBezTo>
                        <a:pt x="10704" y="13287"/>
                        <a:pt x="10758" y="13120"/>
                        <a:pt x="10803" y="12950"/>
                      </a:cubicBezTo>
                      <a:cubicBezTo>
                        <a:pt x="10848" y="12768"/>
                        <a:pt x="10807" y="12612"/>
                        <a:pt x="10659" y="12491"/>
                      </a:cubicBezTo>
                      <a:cubicBezTo>
                        <a:pt x="10584" y="12430"/>
                        <a:pt x="10506" y="12373"/>
                        <a:pt x="10428" y="12316"/>
                      </a:cubicBezTo>
                      <a:cubicBezTo>
                        <a:pt x="10046" y="12033"/>
                        <a:pt x="10005" y="11644"/>
                        <a:pt x="10322" y="11295"/>
                      </a:cubicBezTo>
                      <a:cubicBezTo>
                        <a:pt x="10385" y="11223"/>
                        <a:pt x="10449" y="11149"/>
                        <a:pt x="10502" y="11070"/>
                      </a:cubicBezTo>
                      <a:cubicBezTo>
                        <a:pt x="10645" y="10857"/>
                        <a:pt x="10686" y="10632"/>
                        <a:pt x="10553" y="10396"/>
                      </a:cubicBezTo>
                      <a:cubicBezTo>
                        <a:pt x="10496" y="10294"/>
                        <a:pt x="10438" y="10188"/>
                        <a:pt x="10387" y="10079"/>
                      </a:cubicBezTo>
                      <a:cubicBezTo>
                        <a:pt x="10215" y="9723"/>
                        <a:pt x="10281" y="9468"/>
                        <a:pt x="10592" y="9230"/>
                      </a:cubicBezTo>
                      <a:cubicBezTo>
                        <a:pt x="10686" y="9159"/>
                        <a:pt x="10784" y="9089"/>
                        <a:pt x="10870" y="9011"/>
                      </a:cubicBezTo>
                      <a:cubicBezTo>
                        <a:pt x="11011" y="8882"/>
                        <a:pt x="11150" y="8729"/>
                        <a:pt x="11101" y="8531"/>
                      </a:cubicBezTo>
                      <a:cubicBezTo>
                        <a:pt x="11048" y="8308"/>
                        <a:pt x="10846" y="8226"/>
                        <a:pt x="10635" y="8183"/>
                      </a:cubicBezTo>
                      <a:cubicBezTo>
                        <a:pt x="10549" y="8164"/>
                        <a:pt x="10457" y="8158"/>
                        <a:pt x="10367" y="8152"/>
                      </a:cubicBezTo>
                      <a:cubicBezTo>
                        <a:pt x="10031" y="8123"/>
                        <a:pt x="9874" y="7913"/>
                        <a:pt x="9929" y="7585"/>
                      </a:cubicBezTo>
                      <a:cubicBezTo>
                        <a:pt x="9947" y="7483"/>
                        <a:pt x="9947" y="7371"/>
                        <a:pt x="9923" y="7268"/>
                      </a:cubicBezTo>
                      <a:cubicBezTo>
                        <a:pt x="9884" y="7100"/>
                        <a:pt x="9817" y="7057"/>
                        <a:pt x="9647" y="7057"/>
                      </a:cubicBezTo>
                      <a:cubicBezTo>
                        <a:pt x="9170" y="7057"/>
                        <a:pt x="9037" y="6898"/>
                        <a:pt x="8951" y="6501"/>
                      </a:cubicBezTo>
                      <a:cubicBezTo>
                        <a:pt x="8895" y="6254"/>
                        <a:pt x="8791" y="6155"/>
                        <a:pt x="8600" y="6155"/>
                      </a:cubicBezTo>
                      <a:cubicBezTo>
                        <a:pt x="8546" y="6155"/>
                        <a:pt x="8484" y="6163"/>
                        <a:pt x="8415" y="6178"/>
                      </a:cubicBezTo>
                      <a:cubicBezTo>
                        <a:pt x="8286" y="6205"/>
                        <a:pt x="8152" y="6227"/>
                        <a:pt x="8019" y="6227"/>
                      </a:cubicBezTo>
                      <a:cubicBezTo>
                        <a:pt x="7994" y="6227"/>
                        <a:pt x="7969" y="6226"/>
                        <a:pt x="7944" y="6225"/>
                      </a:cubicBezTo>
                      <a:cubicBezTo>
                        <a:pt x="7693" y="6210"/>
                        <a:pt x="7488" y="6088"/>
                        <a:pt x="7388" y="5842"/>
                      </a:cubicBezTo>
                      <a:cubicBezTo>
                        <a:pt x="7286" y="5589"/>
                        <a:pt x="7329" y="5351"/>
                        <a:pt x="7509" y="5145"/>
                      </a:cubicBezTo>
                      <a:cubicBezTo>
                        <a:pt x="7566" y="5075"/>
                        <a:pt x="7631" y="5012"/>
                        <a:pt x="7693" y="4944"/>
                      </a:cubicBezTo>
                      <a:cubicBezTo>
                        <a:pt x="7809" y="4813"/>
                        <a:pt x="7842" y="4656"/>
                        <a:pt x="7812" y="4484"/>
                      </a:cubicBezTo>
                      <a:cubicBezTo>
                        <a:pt x="7779" y="4289"/>
                        <a:pt x="7681" y="4189"/>
                        <a:pt x="7486" y="4189"/>
                      </a:cubicBezTo>
                      <a:cubicBezTo>
                        <a:pt x="7484" y="4189"/>
                        <a:pt x="7482" y="4189"/>
                        <a:pt x="7480" y="4189"/>
                      </a:cubicBezTo>
                      <a:cubicBezTo>
                        <a:pt x="7370" y="4193"/>
                        <a:pt x="7257" y="4226"/>
                        <a:pt x="7147" y="4246"/>
                      </a:cubicBezTo>
                      <a:cubicBezTo>
                        <a:pt x="6938" y="4287"/>
                        <a:pt x="6727" y="4351"/>
                        <a:pt x="6516" y="4367"/>
                      </a:cubicBezTo>
                      <a:cubicBezTo>
                        <a:pt x="6501" y="4368"/>
                        <a:pt x="6486" y="4369"/>
                        <a:pt x="6471" y="4369"/>
                      </a:cubicBezTo>
                      <a:cubicBezTo>
                        <a:pt x="6218" y="4369"/>
                        <a:pt x="6071" y="4190"/>
                        <a:pt x="6077" y="3923"/>
                      </a:cubicBezTo>
                      <a:cubicBezTo>
                        <a:pt x="6079" y="3858"/>
                        <a:pt x="6091" y="3788"/>
                        <a:pt x="6101" y="3723"/>
                      </a:cubicBezTo>
                      <a:cubicBezTo>
                        <a:pt x="6113" y="3637"/>
                        <a:pt x="6134" y="3553"/>
                        <a:pt x="6144" y="3471"/>
                      </a:cubicBezTo>
                      <a:cubicBezTo>
                        <a:pt x="6160" y="3346"/>
                        <a:pt x="6122" y="3293"/>
                        <a:pt x="6005" y="3254"/>
                      </a:cubicBezTo>
                      <a:cubicBezTo>
                        <a:pt x="5966" y="3242"/>
                        <a:pt x="5927" y="3236"/>
                        <a:pt x="5886" y="3234"/>
                      </a:cubicBezTo>
                      <a:cubicBezTo>
                        <a:pt x="5678" y="3211"/>
                        <a:pt x="5538" y="3092"/>
                        <a:pt x="5479" y="2896"/>
                      </a:cubicBezTo>
                      <a:cubicBezTo>
                        <a:pt x="5444" y="2777"/>
                        <a:pt x="5438" y="2651"/>
                        <a:pt x="5418" y="2528"/>
                      </a:cubicBezTo>
                      <a:cubicBezTo>
                        <a:pt x="5403" y="2444"/>
                        <a:pt x="5395" y="2358"/>
                        <a:pt x="5373" y="2280"/>
                      </a:cubicBezTo>
                      <a:cubicBezTo>
                        <a:pt x="5337" y="2168"/>
                        <a:pt x="5260" y="2112"/>
                        <a:pt x="5140" y="2112"/>
                      </a:cubicBezTo>
                      <a:cubicBezTo>
                        <a:pt x="5136" y="2112"/>
                        <a:pt x="5132" y="2112"/>
                        <a:pt x="5127" y="2112"/>
                      </a:cubicBezTo>
                      <a:cubicBezTo>
                        <a:pt x="4978" y="2119"/>
                        <a:pt x="4851" y="2168"/>
                        <a:pt x="4730" y="2250"/>
                      </a:cubicBezTo>
                      <a:cubicBezTo>
                        <a:pt x="4597" y="2344"/>
                        <a:pt x="4466" y="2444"/>
                        <a:pt x="4329" y="2530"/>
                      </a:cubicBezTo>
                      <a:cubicBezTo>
                        <a:pt x="4214" y="2605"/>
                        <a:pt x="4097" y="2641"/>
                        <a:pt x="3980" y="2641"/>
                      </a:cubicBezTo>
                      <a:cubicBezTo>
                        <a:pt x="3859" y="2641"/>
                        <a:pt x="3740" y="2602"/>
                        <a:pt x="3624" y="2528"/>
                      </a:cubicBezTo>
                      <a:cubicBezTo>
                        <a:pt x="3396" y="2378"/>
                        <a:pt x="3341" y="2149"/>
                        <a:pt x="3382" y="1902"/>
                      </a:cubicBezTo>
                      <a:cubicBezTo>
                        <a:pt x="3411" y="1748"/>
                        <a:pt x="3478" y="1599"/>
                        <a:pt x="3523" y="1448"/>
                      </a:cubicBezTo>
                      <a:cubicBezTo>
                        <a:pt x="3576" y="1265"/>
                        <a:pt x="3524" y="1163"/>
                        <a:pt x="3375" y="1163"/>
                      </a:cubicBezTo>
                      <a:cubicBezTo>
                        <a:pt x="3346" y="1163"/>
                        <a:pt x="3313" y="1167"/>
                        <a:pt x="3276" y="1175"/>
                      </a:cubicBezTo>
                      <a:cubicBezTo>
                        <a:pt x="3151" y="1202"/>
                        <a:pt x="3028" y="1251"/>
                        <a:pt x="2899" y="1284"/>
                      </a:cubicBezTo>
                      <a:cubicBezTo>
                        <a:pt x="2825" y="1304"/>
                        <a:pt x="2755" y="1314"/>
                        <a:pt x="2690" y="1314"/>
                      </a:cubicBezTo>
                      <a:cubicBezTo>
                        <a:pt x="2523" y="1314"/>
                        <a:pt x="2391" y="1248"/>
                        <a:pt x="2304" y="1120"/>
                      </a:cubicBezTo>
                      <a:cubicBezTo>
                        <a:pt x="2191" y="954"/>
                        <a:pt x="2212" y="740"/>
                        <a:pt x="2359" y="517"/>
                      </a:cubicBezTo>
                      <a:cubicBezTo>
                        <a:pt x="2410" y="443"/>
                        <a:pt x="2466" y="369"/>
                        <a:pt x="2502" y="288"/>
                      </a:cubicBezTo>
                      <a:cubicBezTo>
                        <a:pt x="2523" y="240"/>
                        <a:pt x="2533" y="169"/>
                        <a:pt x="2513" y="126"/>
                      </a:cubicBezTo>
                      <a:cubicBezTo>
                        <a:pt x="2472" y="42"/>
                        <a:pt x="2383" y="0"/>
                        <a:pt x="22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8"/>
                <p:cNvSpPr/>
                <p:nvPr/>
              </p:nvSpPr>
              <p:spPr>
                <a:xfrm>
                  <a:off x="4604350" y="2535125"/>
                  <a:ext cx="327625" cy="855025"/>
                </a:xfrm>
                <a:custGeom>
                  <a:rect b="b" l="l" r="r" t="t"/>
                  <a:pathLst>
                    <a:path extrusionOk="0" h="34201" w="13105">
                      <a:moveTo>
                        <a:pt x="8519" y="1"/>
                      </a:moveTo>
                      <a:cubicBezTo>
                        <a:pt x="8475" y="1"/>
                        <a:pt x="8430" y="5"/>
                        <a:pt x="8384" y="12"/>
                      </a:cubicBezTo>
                      <a:cubicBezTo>
                        <a:pt x="8114" y="57"/>
                        <a:pt x="7883" y="186"/>
                        <a:pt x="7693" y="381"/>
                      </a:cubicBezTo>
                      <a:cubicBezTo>
                        <a:pt x="7582" y="493"/>
                        <a:pt x="7480" y="620"/>
                        <a:pt x="7357" y="718"/>
                      </a:cubicBezTo>
                      <a:cubicBezTo>
                        <a:pt x="7218" y="831"/>
                        <a:pt x="7065" y="937"/>
                        <a:pt x="6905" y="1013"/>
                      </a:cubicBezTo>
                      <a:cubicBezTo>
                        <a:pt x="6804" y="1058"/>
                        <a:pt x="6702" y="1082"/>
                        <a:pt x="6602" y="1082"/>
                      </a:cubicBezTo>
                      <a:cubicBezTo>
                        <a:pt x="6462" y="1082"/>
                        <a:pt x="6324" y="1036"/>
                        <a:pt x="6193" y="941"/>
                      </a:cubicBezTo>
                      <a:cubicBezTo>
                        <a:pt x="6142" y="902"/>
                        <a:pt x="6091" y="870"/>
                        <a:pt x="6040" y="835"/>
                      </a:cubicBezTo>
                      <a:cubicBezTo>
                        <a:pt x="5924" y="756"/>
                        <a:pt x="5806" y="717"/>
                        <a:pt x="5688" y="717"/>
                      </a:cubicBezTo>
                      <a:cubicBezTo>
                        <a:pt x="5576" y="717"/>
                        <a:pt x="5464" y="752"/>
                        <a:pt x="5354" y="822"/>
                      </a:cubicBezTo>
                      <a:cubicBezTo>
                        <a:pt x="5217" y="910"/>
                        <a:pt x="5088" y="1015"/>
                        <a:pt x="4964" y="1121"/>
                      </a:cubicBezTo>
                      <a:cubicBezTo>
                        <a:pt x="4712" y="1333"/>
                        <a:pt x="4444" y="1429"/>
                        <a:pt x="4185" y="1429"/>
                      </a:cubicBezTo>
                      <a:cubicBezTo>
                        <a:pt x="4062" y="1429"/>
                        <a:pt x="3940" y="1407"/>
                        <a:pt x="3824" y="1365"/>
                      </a:cubicBezTo>
                      <a:cubicBezTo>
                        <a:pt x="3568" y="1276"/>
                        <a:pt x="3450" y="1249"/>
                        <a:pt x="3342" y="1249"/>
                      </a:cubicBezTo>
                      <a:cubicBezTo>
                        <a:pt x="3307" y="1249"/>
                        <a:pt x="3274" y="1252"/>
                        <a:pt x="3237" y="1256"/>
                      </a:cubicBezTo>
                      <a:cubicBezTo>
                        <a:pt x="3083" y="1273"/>
                        <a:pt x="2985" y="1342"/>
                        <a:pt x="2944" y="1496"/>
                      </a:cubicBezTo>
                      <a:cubicBezTo>
                        <a:pt x="2926" y="1563"/>
                        <a:pt x="2903" y="1627"/>
                        <a:pt x="2879" y="1690"/>
                      </a:cubicBezTo>
                      <a:cubicBezTo>
                        <a:pt x="2706" y="2171"/>
                        <a:pt x="2338" y="2435"/>
                        <a:pt x="1852" y="2435"/>
                      </a:cubicBezTo>
                      <a:cubicBezTo>
                        <a:pt x="1809" y="2435"/>
                        <a:pt x="1766" y="2433"/>
                        <a:pt x="1721" y="2429"/>
                      </a:cubicBezTo>
                      <a:cubicBezTo>
                        <a:pt x="1680" y="2424"/>
                        <a:pt x="1641" y="2418"/>
                        <a:pt x="1604" y="2416"/>
                      </a:cubicBezTo>
                      <a:cubicBezTo>
                        <a:pt x="1582" y="2415"/>
                        <a:pt x="1561" y="2414"/>
                        <a:pt x="1540" y="2414"/>
                      </a:cubicBezTo>
                      <a:cubicBezTo>
                        <a:pt x="1279" y="2414"/>
                        <a:pt x="1141" y="2536"/>
                        <a:pt x="1078" y="2805"/>
                      </a:cubicBezTo>
                      <a:cubicBezTo>
                        <a:pt x="1052" y="2932"/>
                        <a:pt x="1033" y="3063"/>
                        <a:pt x="997" y="3188"/>
                      </a:cubicBezTo>
                      <a:cubicBezTo>
                        <a:pt x="923" y="3451"/>
                        <a:pt x="792" y="3687"/>
                        <a:pt x="530" y="3805"/>
                      </a:cubicBezTo>
                      <a:cubicBezTo>
                        <a:pt x="362" y="3879"/>
                        <a:pt x="254" y="3994"/>
                        <a:pt x="162" y="4141"/>
                      </a:cubicBezTo>
                      <a:cubicBezTo>
                        <a:pt x="0" y="4401"/>
                        <a:pt x="92" y="4659"/>
                        <a:pt x="383" y="4734"/>
                      </a:cubicBezTo>
                      <a:cubicBezTo>
                        <a:pt x="700" y="4816"/>
                        <a:pt x="868" y="5031"/>
                        <a:pt x="892" y="5338"/>
                      </a:cubicBezTo>
                      <a:cubicBezTo>
                        <a:pt x="909" y="5508"/>
                        <a:pt x="870" y="5686"/>
                        <a:pt x="833" y="5855"/>
                      </a:cubicBezTo>
                      <a:cubicBezTo>
                        <a:pt x="800" y="6009"/>
                        <a:pt x="808" y="6150"/>
                        <a:pt x="892" y="6281"/>
                      </a:cubicBezTo>
                      <a:cubicBezTo>
                        <a:pt x="962" y="6391"/>
                        <a:pt x="1044" y="6494"/>
                        <a:pt x="1126" y="6596"/>
                      </a:cubicBezTo>
                      <a:cubicBezTo>
                        <a:pt x="1263" y="6766"/>
                        <a:pt x="1322" y="6960"/>
                        <a:pt x="1320" y="7181"/>
                      </a:cubicBezTo>
                      <a:cubicBezTo>
                        <a:pt x="1318" y="7439"/>
                        <a:pt x="1240" y="7676"/>
                        <a:pt x="1089" y="7879"/>
                      </a:cubicBezTo>
                      <a:cubicBezTo>
                        <a:pt x="921" y="8104"/>
                        <a:pt x="919" y="8339"/>
                        <a:pt x="1005" y="8587"/>
                      </a:cubicBezTo>
                      <a:cubicBezTo>
                        <a:pt x="1048" y="8716"/>
                        <a:pt x="1099" y="8842"/>
                        <a:pt x="1146" y="8971"/>
                      </a:cubicBezTo>
                      <a:cubicBezTo>
                        <a:pt x="1240" y="9241"/>
                        <a:pt x="1205" y="9495"/>
                        <a:pt x="1035" y="9730"/>
                      </a:cubicBezTo>
                      <a:cubicBezTo>
                        <a:pt x="970" y="9822"/>
                        <a:pt x="900" y="9913"/>
                        <a:pt x="831" y="10003"/>
                      </a:cubicBezTo>
                      <a:cubicBezTo>
                        <a:pt x="594" y="10332"/>
                        <a:pt x="594" y="10596"/>
                        <a:pt x="823" y="10925"/>
                      </a:cubicBezTo>
                      <a:cubicBezTo>
                        <a:pt x="884" y="11011"/>
                        <a:pt x="952" y="11099"/>
                        <a:pt x="1013" y="11185"/>
                      </a:cubicBezTo>
                      <a:cubicBezTo>
                        <a:pt x="1154" y="11394"/>
                        <a:pt x="1189" y="11615"/>
                        <a:pt x="1089" y="11848"/>
                      </a:cubicBezTo>
                      <a:cubicBezTo>
                        <a:pt x="1048" y="11940"/>
                        <a:pt x="1005" y="12034"/>
                        <a:pt x="954" y="12120"/>
                      </a:cubicBezTo>
                      <a:cubicBezTo>
                        <a:pt x="876" y="12239"/>
                        <a:pt x="872" y="12366"/>
                        <a:pt x="907" y="12494"/>
                      </a:cubicBezTo>
                      <a:cubicBezTo>
                        <a:pt x="964" y="12695"/>
                        <a:pt x="1081" y="12848"/>
                        <a:pt x="1271" y="12943"/>
                      </a:cubicBezTo>
                      <a:cubicBezTo>
                        <a:pt x="1647" y="13129"/>
                        <a:pt x="1858" y="13413"/>
                        <a:pt x="1821" y="13851"/>
                      </a:cubicBezTo>
                      <a:cubicBezTo>
                        <a:pt x="1807" y="13986"/>
                        <a:pt x="1872" y="14088"/>
                        <a:pt x="1985" y="14166"/>
                      </a:cubicBezTo>
                      <a:cubicBezTo>
                        <a:pt x="2103" y="14250"/>
                        <a:pt x="2222" y="14340"/>
                        <a:pt x="2339" y="14428"/>
                      </a:cubicBezTo>
                      <a:cubicBezTo>
                        <a:pt x="2601" y="14630"/>
                        <a:pt x="2703" y="14907"/>
                        <a:pt x="2660" y="15226"/>
                      </a:cubicBezTo>
                      <a:cubicBezTo>
                        <a:pt x="2639" y="15369"/>
                        <a:pt x="2582" y="15512"/>
                        <a:pt x="2519" y="15641"/>
                      </a:cubicBezTo>
                      <a:cubicBezTo>
                        <a:pt x="2451" y="15778"/>
                        <a:pt x="2457" y="15905"/>
                        <a:pt x="2543" y="16024"/>
                      </a:cubicBezTo>
                      <a:cubicBezTo>
                        <a:pt x="2609" y="16112"/>
                        <a:pt x="2682" y="16191"/>
                        <a:pt x="2752" y="16273"/>
                      </a:cubicBezTo>
                      <a:cubicBezTo>
                        <a:pt x="3032" y="16615"/>
                        <a:pt x="3061" y="17071"/>
                        <a:pt x="2813" y="17425"/>
                      </a:cubicBezTo>
                      <a:cubicBezTo>
                        <a:pt x="2752" y="17513"/>
                        <a:pt x="2676" y="17595"/>
                        <a:pt x="2592" y="17660"/>
                      </a:cubicBezTo>
                      <a:cubicBezTo>
                        <a:pt x="2457" y="17771"/>
                        <a:pt x="2435" y="17904"/>
                        <a:pt x="2492" y="18057"/>
                      </a:cubicBezTo>
                      <a:cubicBezTo>
                        <a:pt x="2533" y="18162"/>
                        <a:pt x="2582" y="18264"/>
                        <a:pt x="2625" y="18372"/>
                      </a:cubicBezTo>
                      <a:cubicBezTo>
                        <a:pt x="2732" y="18636"/>
                        <a:pt x="2715" y="18894"/>
                        <a:pt x="2564" y="19140"/>
                      </a:cubicBezTo>
                      <a:cubicBezTo>
                        <a:pt x="2492" y="19254"/>
                        <a:pt x="2404" y="19359"/>
                        <a:pt x="2333" y="19475"/>
                      </a:cubicBezTo>
                      <a:cubicBezTo>
                        <a:pt x="2236" y="19622"/>
                        <a:pt x="2132" y="19766"/>
                        <a:pt x="2058" y="19921"/>
                      </a:cubicBezTo>
                      <a:cubicBezTo>
                        <a:pt x="1968" y="20111"/>
                        <a:pt x="1981" y="20308"/>
                        <a:pt x="2103" y="20488"/>
                      </a:cubicBezTo>
                      <a:cubicBezTo>
                        <a:pt x="2255" y="20707"/>
                        <a:pt x="2257" y="20934"/>
                        <a:pt x="2134" y="21163"/>
                      </a:cubicBezTo>
                      <a:cubicBezTo>
                        <a:pt x="2067" y="21290"/>
                        <a:pt x="1981" y="21415"/>
                        <a:pt x="1895" y="21533"/>
                      </a:cubicBezTo>
                      <a:cubicBezTo>
                        <a:pt x="1815" y="21640"/>
                        <a:pt x="1801" y="21750"/>
                        <a:pt x="1846" y="21871"/>
                      </a:cubicBezTo>
                      <a:cubicBezTo>
                        <a:pt x="1883" y="21961"/>
                        <a:pt x="1923" y="22047"/>
                        <a:pt x="1968" y="22131"/>
                      </a:cubicBezTo>
                      <a:cubicBezTo>
                        <a:pt x="2083" y="22346"/>
                        <a:pt x="2118" y="22577"/>
                        <a:pt x="2042" y="22806"/>
                      </a:cubicBezTo>
                      <a:cubicBezTo>
                        <a:pt x="1981" y="23006"/>
                        <a:pt x="1915" y="23209"/>
                        <a:pt x="1815" y="23393"/>
                      </a:cubicBezTo>
                      <a:cubicBezTo>
                        <a:pt x="1684" y="23639"/>
                        <a:pt x="1684" y="23870"/>
                        <a:pt x="1813" y="24105"/>
                      </a:cubicBezTo>
                      <a:cubicBezTo>
                        <a:pt x="1997" y="24443"/>
                        <a:pt x="2015" y="24795"/>
                        <a:pt x="1954" y="25165"/>
                      </a:cubicBezTo>
                      <a:cubicBezTo>
                        <a:pt x="1919" y="25365"/>
                        <a:pt x="1889" y="25568"/>
                        <a:pt x="1876" y="25771"/>
                      </a:cubicBezTo>
                      <a:cubicBezTo>
                        <a:pt x="1846" y="26331"/>
                        <a:pt x="2081" y="26806"/>
                        <a:pt x="2374" y="27262"/>
                      </a:cubicBezTo>
                      <a:cubicBezTo>
                        <a:pt x="2400" y="27301"/>
                        <a:pt x="2435" y="27321"/>
                        <a:pt x="2471" y="27321"/>
                      </a:cubicBezTo>
                      <a:cubicBezTo>
                        <a:pt x="2511" y="27321"/>
                        <a:pt x="2550" y="27296"/>
                        <a:pt x="2574" y="27250"/>
                      </a:cubicBezTo>
                      <a:cubicBezTo>
                        <a:pt x="2592" y="27215"/>
                        <a:pt x="2603" y="27174"/>
                        <a:pt x="2611" y="27137"/>
                      </a:cubicBezTo>
                      <a:cubicBezTo>
                        <a:pt x="2644" y="26957"/>
                        <a:pt x="2674" y="26779"/>
                        <a:pt x="2703" y="26601"/>
                      </a:cubicBezTo>
                      <a:cubicBezTo>
                        <a:pt x="2785" y="26098"/>
                        <a:pt x="2889" y="25597"/>
                        <a:pt x="2942" y="25091"/>
                      </a:cubicBezTo>
                      <a:cubicBezTo>
                        <a:pt x="3079" y="23813"/>
                        <a:pt x="3208" y="22530"/>
                        <a:pt x="3306" y="21249"/>
                      </a:cubicBezTo>
                      <a:cubicBezTo>
                        <a:pt x="3390" y="20099"/>
                        <a:pt x="3597" y="18978"/>
                        <a:pt x="3943" y="17881"/>
                      </a:cubicBezTo>
                      <a:cubicBezTo>
                        <a:pt x="4156" y="17210"/>
                        <a:pt x="4344" y="16533"/>
                        <a:pt x="4538" y="15856"/>
                      </a:cubicBezTo>
                      <a:cubicBezTo>
                        <a:pt x="4589" y="15682"/>
                        <a:pt x="4630" y="15502"/>
                        <a:pt x="4659" y="15326"/>
                      </a:cubicBezTo>
                      <a:cubicBezTo>
                        <a:pt x="4782" y="14530"/>
                        <a:pt x="4859" y="13730"/>
                        <a:pt x="4822" y="12922"/>
                      </a:cubicBezTo>
                      <a:cubicBezTo>
                        <a:pt x="4802" y="12515"/>
                        <a:pt x="4790" y="12106"/>
                        <a:pt x="4782" y="11701"/>
                      </a:cubicBezTo>
                      <a:cubicBezTo>
                        <a:pt x="4780" y="11604"/>
                        <a:pt x="4790" y="11506"/>
                        <a:pt x="4820" y="11418"/>
                      </a:cubicBezTo>
                      <a:cubicBezTo>
                        <a:pt x="4838" y="11367"/>
                        <a:pt x="4873" y="11340"/>
                        <a:pt x="4909" y="11340"/>
                      </a:cubicBezTo>
                      <a:cubicBezTo>
                        <a:pt x="4941" y="11340"/>
                        <a:pt x="4974" y="11360"/>
                        <a:pt x="4998" y="11400"/>
                      </a:cubicBezTo>
                      <a:cubicBezTo>
                        <a:pt x="5039" y="11469"/>
                        <a:pt x="5068" y="11559"/>
                        <a:pt x="5074" y="11639"/>
                      </a:cubicBezTo>
                      <a:cubicBezTo>
                        <a:pt x="5099" y="11956"/>
                        <a:pt x="5111" y="12274"/>
                        <a:pt x="5129" y="12591"/>
                      </a:cubicBezTo>
                      <a:cubicBezTo>
                        <a:pt x="5203" y="14025"/>
                        <a:pt x="5048" y="15428"/>
                        <a:pt x="4593" y="16799"/>
                      </a:cubicBezTo>
                      <a:cubicBezTo>
                        <a:pt x="4364" y="17487"/>
                        <a:pt x="4170" y="18188"/>
                        <a:pt x="3980" y="18888"/>
                      </a:cubicBezTo>
                      <a:cubicBezTo>
                        <a:pt x="3840" y="19397"/>
                        <a:pt x="3738" y="19917"/>
                        <a:pt x="3689" y="20441"/>
                      </a:cubicBezTo>
                      <a:cubicBezTo>
                        <a:pt x="3581" y="21677"/>
                        <a:pt x="3462" y="22912"/>
                        <a:pt x="3356" y="24150"/>
                      </a:cubicBezTo>
                      <a:cubicBezTo>
                        <a:pt x="3270" y="25138"/>
                        <a:pt x="3102" y="26116"/>
                        <a:pt x="2922" y="27092"/>
                      </a:cubicBezTo>
                      <a:cubicBezTo>
                        <a:pt x="2828" y="27608"/>
                        <a:pt x="2797" y="28119"/>
                        <a:pt x="2928" y="28623"/>
                      </a:cubicBezTo>
                      <a:cubicBezTo>
                        <a:pt x="3114" y="29357"/>
                        <a:pt x="3212" y="30104"/>
                        <a:pt x="3290" y="30853"/>
                      </a:cubicBezTo>
                      <a:cubicBezTo>
                        <a:pt x="3327" y="31180"/>
                        <a:pt x="3376" y="31505"/>
                        <a:pt x="3427" y="31828"/>
                      </a:cubicBezTo>
                      <a:cubicBezTo>
                        <a:pt x="3550" y="32590"/>
                        <a:pt x="3795" y="33316"/>
                        <a:pt x="4002" y="34052"/>
                      </a:cubicBezTo>
                      <a:cubicBezTo>
                        <a:pt x="4010" y="34079"/>
                        <a:pt x="4016" y="34108"/>
                        <a:pt x="4033" y="34130"/>
                      </a:cubicBezTo>
                      <a:cubicBezTo>
                        <a:pt x="4063" y="34176"/>
                        <a:pt x="4097" y="34200"/>
                        <a:pt x="4131" y="34200"/>
                      </a:cubicBezTo>
                      <a:cubicBezTo>
                        <a:pt x="4165" y="34200"/>
                        <a:pt x="4200" y="34177"/>
                        <a:pt x="4231" y="34128"/>
                      </a:cubicBezTo>
                      <a:cubicBezTo>
                        <a:pt x="4252" y="34097"/>
                        <a:pt x="4266" y="34057"/>
                        <a:pt x="4270" y="34018"/>
                      </a:cubicBezTo>
                      <a:cubicBezTo>
                        <a:pt x="4362" y="33146"/>
                        <a:pt x="4389" y="32277"/>
                        <a:pt x="4258" y="31407"/>
                      </a:cubicBezTo>
                      <a:cubicBezTo>
                        <a:pt x="4117" y="30454"/>
                        <a:pt x="3986" y="29500"/>
                        <a:pt x="3838" y="28545"/>
                      </a:cubicBezTo>
                      <a:cubicBezTo>
                        <a:pt x="3540" y="26638"/>
                        <a:pt x="3707" y="24770"/>
                        <a:pt x="4307" y="22937"/>
                      </a:cubicBezTo>
                      <a:cubicBezTo>
                        <a:pt x="4385" y="22693"/>
                        <a:pt x="4473" y="22454"/>
                        <a:pt x="4567" y="22219"/>
                      </a:cubicBezTo>
                      <a:cubicBezTo>
                        <a:pt x="4708" y="21873"/>
                        <a:pt x="4853" y="21527"/>
                        <a:pt x="5013" y="21188"/>
                      </a:cubicBezTo>
                      <a:cubicBezTo>
                        <a:pt x="5258" y="20668"/>
                        <a:pt x="5598" y="20206"/>
                        <a:pt x="5933" y="19739"/>
                      </a:cubicBezTo>
                      <a:cubicBezTo>
                        <a:pt x="6028" y="19610"/>
                        <a:pt x="6144" y="19487"/>
                        <a:pt x="6273" y="19389"/>
                      </a:cubicBezTo>
                      <a:cubicBezTo>
                        <a:pt x="6449" y="19256"/>
                        <a:pt x="6645" y="19154"/>
                        <a:pt x="6834" y="19037"/>
                      </a:cubicBezTo>
                      <a:cubicBezTo>
                        <a:pt x="6928" y="18978"/>
                        <a:pt x="7018" y="18906"/>
                        <a:pt x="6987" y="18782"/>
                      </a:cubicBezTo>
                      <a:cubicBezTo>
                        <a:pt x="6907" y="18460"/>
                        <a:pt x="7020" y="18225"/>
                        <a:pt x="7263" y="18016"/>
                      </a:cubicBezTo>
                      <a:cubicBezTo>
                        <a:pt x="7423" y="17881"/>
                        <a:pt x="7421" y="17783"/>
                        <a:pt x="7331" y="17591"/>
                      </a:cubicBezTo>
                      <a:cubicBezTo>
                        <a:pt x="7276" y="17468"/>
                        <a:pt x="7214" y="17345"/>
                        <a:pt x="7177" y="17216"/>
                      </a:cubicBezTo>
                      <a:cubicBezTo>
                        <a:pt x="7071" y="16815"/>
                        <a:pt x="7216" y="16453"/>
                        <a:pt x="7564" y="16230"/>
                      </a:cubicBezTo>
                      <a:cubicBezTo>
                        <a:pt x="7636" y="16185"/>
                        <a:pt x="7707" y="16138"/>
                        <a:pt x="7777" y="16091"/>
                      </a:cubicBezTo>
                      <a:cubicBezTo>
                        <a:pt x="7955" y="15966"/>
                        <a:pt x="8112" y="15623"/>
                        <a:pt x="7985" y="15361"/>
                      </a:cubicBezTo>
                      <a:cubicBezTo>
                        <a:pt x="7914" y="15211"/>
                        <a:pt x="7873" y="15040"/>
                        <a:pt x="7838" y="14876"/>
                      </a:cubicBezTo>
                      <a:cubicBezTo>
                        <a:pt x="7785" y="14639"/>
                        <a:pt x="7826" y="14407"/>
                        <a:pt x="7992" y="14221"/>
                      </a:cubicBezTo>
                      <a:cubicBezTo>
                        <a:pt x="8174" y="14019"/>
                        <a:pt x="8147" y="13669"/>
                        <a:pt x="7971" y="13468"/>
                      </a:cubicBezTo>
                      <a:cubicBezTo>
                        <a:pt x="7924" y="13417"/>
                        <a:pt x="7881" y="13366"/>
                        <a:pt x="7838" y="13313"/>
                      </a:cubicBezTo>
                      <a:cubicBezTo>
                        <a:pt x="7672" y="13118"/>
                        <a:pt x="7582" y="12900"/>
                        <a:pt x="7607" y="12640"/>
                      </a:cubicBezTo>
                      <a:cubicBezTo>
                        <a:pt x="7634" y="12392"/>
                        <a:pt x="7781" y="12235"/>
                        <a:pt x="8002" y="12124"/>
                      </a:cubicBezTo>
                      <a:cubicBezTo>
                        <a:pt x="8114" y="12071"/>
                        <a:pt x="8157" y="11965"/>
                        <a:pt x="8153" y="11842"/>
                      </a:cubicBezTo>
                      <a:cubicBezTo>
                        <a:pt x="8147" y="11735"/>
                        <a:pt x="8137" y="11627"/>
                        <a:pt x="8145" y="11521"/>
                      </a:cubicBezTo>
                      <a:cubicBezTo>
                        <a:pt x="8167" y="11173"/>
                        <a:pt x="8477" y="10867"/>
                        <a:pt x="8812" y="10867"/>
                      </a:cubicBezTo>
                      <a:cubicBezTo>
                        <a:pt x="8942" y="10867"/>
                        <a:pt x="9076" y="10913"/>
                        <a:pt x="9199" y="11021"/>
                      </a:cubicBezTo>
                      <a:cubicBezTo>
                        <a:pt x="9262" y="11079"/>
                        <a:pt x="9334" y="11124"/>
                        <a:pt x="9412" y="11161"/>
                      </a:cubicBezTo>
                      <a:cubicBezTo>
                        <a:pt x="9452" y="11181"/>
                        <a:pt x="9491" y="11190"/>
                        <a:pt x="9528" y="11190"/>
                      </a:cubicBezTo>
                      <a:cubicBezTo>
                        <a:pt x="9609" y="11190"/>
                        <a:pt x="9678" y="11144"/>
                        <a:pt x="9725" y="11054"/>
                      </a:cubicBezTo>
                      <a:cubicBezTo>
                        <a:pt x="9749" y="11009"/>
                        <a:pt x="9763" y="10960"/>
                        <a:pt x="9784" y="10911"/>
                      </a:cubicBezTo>
                      <a:cubicBezTo>
                        <a:pt x="9896" y="10651"/>
                        <a:pt x="10042" y="10424"/>
                        <a:pt x="10308" y="10291"/>
                      </a:cubicBezTo>
                      <a:cubicBezTo>
                        <a:pt x="10433" y="10228"/>
                        <a:pt x="10561" y="10209"/>
                        <a:pt x="10691" y="10209"/>
                      </a:cubicBezTo>
                      <a:cubicBezTo>
                        <a:pt x="10773" y="10209"/>
                        <a:pt x="10856" y="10217"/>
                        <a:pt x="10940" y="10226"/>
                      </a:cubicBezTo>
                      <a:cubicBezTo>
                        <a:pt x="10972" y="10229"/>
                        <a:pt x="11002" y="10231"/>
                        <a:pt x="11030" y="10231"/>
                      </a:cubicBezTo>
                      <a:cubicBezTo>
                        <a:pt x="11254" y="10231"/>
                        <a:pt x="11350" y="10120"/>
                        <a:pt x="11372" y="9863"/>
                      </a:cubicBezTo>
                      <a:cubicBezTo>
                        <a:pt x="11386" y="9728"/>
                        <a:pt x="11382" y="9591"/>
                        <a:pt x="11396" y="9456"/>
                      </a:cubicBezTo>
                      <a:cubicBezTo>
                        <a:pt x="11437" y="9068"/>
                        <a:pt x="11605" y="8752"/>
                        <a:pt x="11963" y="8564"/>
                      </a:cubicBezTo>
                      <a:cubicBezTo>
                        <a:pt x="12126" y="8480"/>
                        <a:pt x="12231" y="8343"/>
                        <a:pt x="12309" y="8180"/>
                      </a:cubicBezTo>
                      <a:cubicBezTo>
                        <a:pt x="12413" y="7961"/>
                        <a:pt x="12442" y="7727"/>
                        <a:pt x="12433" y="7484"/>
                      </a:cubicBezTo>
                      <a:cubicBezTo>
                        <a:pt x="12421" y="7089"/>
                        <a:pt x="12552" y="6754"/>
                        <a:pt x="12883" y="6510"/>
                      </a:cubicBezTo>
                      <a:cubicBezTo>
                        <a:pt x="13055" y="6385"/>
                        <a:pt x="13104" y="6158"/>
                        <a:pt x="13016" y="5964"/>
                      </a:cubicBezTo>
                      <a:cubicBezTo>
                        <a:pt x="12955" y="5827"/>
                        <a:pt x="12937" y="5692"/>
                        <a:pt x="12963" y="5549"/>
                      </a:cubicBezTo>
                      <a:cubicBezTo>
                        <a:pt x="12986" y="5422"/>
                        <a:pt x="13012" y="5293"/>
                        <a:pt x="13029" y="5162"/>
                      </a:cubicBezTo>
                      <a:cubicBezTo>
                        <a:pt x="13070" y="4843"/>
                        <a:pt x="12967" y="4689"/>
                        <a:pt x="12669" y="4577"/>
                      </a:cubicBezTo>
                      <a:cubicBezTo>
                        <a:pt x="12544" y="4528"/>
                        <a:pt x="12413" y="4476"/>
                        <a:pt x="12300" y="4405"/>
                      </a:cubicBezTo>
                      <a:cubicBezTo>
                        <a:pt x="12092" y="4272"/>
                        <a:pt x="12026" y="4084"/>
                        <a:pt x="12098" y="3846"/>
                      </a:cubicBezTo>
                      <a:cubicBezTo>
                        <a:pt x="12128" y="3744"/>
                        <a:pt x="12180" y="3646"/>
                        <a:pt x="12216" y="3544"/>
                      </a:cubicBezTo>
                      <a:cubicBezTo>
                        <a:pt x="12261" y="3406"/>
                        <a:pt x="12321" y="3265"/>
                        <a:pt x="12341" y="3122"/>
                      </a:cubicBezTo>
                      <a:cubicBezTo>
                        <a:pt x="12385" y="2829"/>
                        <a:pt x="12267" y="2688"/>
                        <a:pt x="12000" y="2688"/>
                      </a:cubicBezTo>
                      <a:cubicBezTo>
                        <a:pt x="11978" y="2688"/>
                        <a:pt x="11956" y="2689"/>
                        <a:pt x="11932" y="2690"/>
                      </a:cubicBezTo>
                      <a:cubicBezTo>
                        <a:pt x="11820" y="2697"/>
                        <a:pt x="11707" y="2707"/>
                        <a:pt x="11592" y="2711"/>
                      </a:cubicBezTo>
                      <a:cubicBezTo>
                        <a:pt x="11582" y="2711"/>
                        <a:pt x="11571" y="2711"/>
                        <a:pt x="11561" y="2711"/>
                      </a:cubicBezTo>
                      <a:cubicBezTo>
                        <a:pt x="11487" y="2711"/>
                        <a:pt x="11410" y="2705"/>
                        <a:pt x="11339" y="2692"/>
                      </a:cubicBezTo>
                      <a:cubicBezTo>
                        <a:pt x="10960" y="2631"/>
                        <a:pt x="10809" y="2437"/>
                        <a:pt x="10838" y="2056"/>
                      </a:cubicBezTo>
                      <a:cubicBezTo>
                        <a:pt x="10846" y="1954"/>
                        <a:pt x="10868" y="1854"/>
                        <a:pt x="10880" y="1751"/>
                      </a:cubicBezTo>
                      <a:cubicBezTo>
                        <a:pt x="10891" y="1690"/>
                        <a:pt x="10899" y="1629"/>
                        <a:pt x="10901" y="1565"/>
                      </a:cubicBezTo>
                      <a:cubicBezTo>
                        <a:pt x="10905" y="1273"/>
                        <a:pt x="10743" y="1099"/>
                        <a:pt x="10478" y="1099"/>
                      </a:cubicBezTo>
                      <a:cubicBezTo>
                        <a:pt x="10447" y="1099"/>
                        <a:pt x="10414" y="1102"/>
                        <a:pt x="10379" y="1107"/>
                      </a:cubicBezTo>
                      <a:cubicBezTo>
                        <a:pt x="10252" y="1125"/>
                        <a:pt x="10121" y="1156"/>
                        <a:pt x="9995" y="1158"/>
                      </a:cubicBezTo>
                      <a:cubicBezTo>
                        <a:pt x="9986" y="1158"/>
                        <a:pt x="9977" y="1158"/>
                        <a:pt x="9969" y="1158"/>
                      </a:cubicBezTo>
                      <a:cubicBezTo>
                        <a:pt x="9640" y="1158"/>
                        <a:pt x="9402" y="1005"/>
                        <a:pt x="9270" y="696"/>
                      </a:cubicBezTo>
                      <a:cubicBezTo>
                        <a:pt x="9231" y="606"/>
                        <a:pt x="9201" y="514"/>
                        <a:pt x="9162" y="426"/>
                      </a:cubicBezTo>
                      <a:cubicBezTo>
                        <a:pt x="9042" y="156"/>
                        <a:pt x="8800" y="1"/>
                        <a:pt x="85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8"/>
                <p:cNvSpPr/>
                <p:nvPr/>
              </p:nvSpPr>
              <p:spPr>
                <a:xfrm>
                  <a:off x="4644400" y="2766950"/>
                  <a:ext cx="485525" cy="871025"/>
                </a:xfrm>
                <a:custGeom>
                  <a:rect b="b" l="l" r="r" t="t"/>
                  <a:pathLst>
                    <a:path extrusionOk="0" h="34841" w="19421">
                      <a:moveTo>
                        <a:pt x="16163" y="0"/>
                      </a:moveTo>
                      <a:cubicBezTo>
                        <a:pt x="16099" y="0"/>
                        <a:pt x="16032" y="31"/>
                        <a:pt x="15960" y="93"/>
                      </a:cubicBezTo>
                      <a:cubicBezTo>
                        <a:pt x="15883" y="161"/>
                        <a:pt x="15813" y="241"/>
                        <a:pt x="15742" y="308"/>
                      </a:cubicBezTo>
                      <a:cubicBezTo>
                        <a:pt x="15615" y="431"/>
                        <a:pt x="15468" y="493"/>
                        <a:pt x="15300" y="493"/>
                      </a:cubicBezTo>
                      <a:cubicBezTo>
                        <a:pt x="15272" y="493"/>
                        <a:pt x="15243" y="492"/>
                        <a:pt x="15214" y="488"/>
                      </a:cubicBezTo>
                      <a:cubicBezTo>
                        <a:pt x="15107" y="472"/>
                        <a:pt x="15001" y="451"/>
                        <a:pt x="14897" y="439"/>
                      </a:cubicBezTo>
                      <a:cubicBezTo>
                        <a:pt x="14870" y="435"/>
                        <a:pt x="14843" y="433"/>
                        <a:pt x="14818" y="433"/>
                      </a:cubicBezTo>
                      <a:cubicBezTo>
                        <a:pt x="14707" y="433"/>
                        <a:pt x="14611" y="473"/>
                        <a:pt x="14543" y="582"/>
                      </a:cubicBezTo>
                      <a:cubicBezTo>
                        <a:pt x="14461" y="713"/>
                        <a:pt x="14498" y="836"/>
                        <a:pt x="14582" y="942"/>
                      </a:cubicBezTo>
                      <a:cubicBezTo>
                        <a:pt x="14794" y="1223"/>
                        <a:pt x="14796" y="1513"/>
                        <a:pt x="14620" y="1802"/>
                      </a:cubicBezTo>
                      <a:cubicBezTo>
                        <a:pt x="14420" y="2129"/>
                        <a:pt x="14418" y="2454"/>
                        <a:pt x="14575" y="2790"/>
                      </a:cubicBezTo>
                      <a:cubicBezTo>
                        <a:pt x="14602" y="2841"/>
                        <a:pt x="14627" y="2892"/>
                        <a:pt x="14641" y="2947"/>
                      </a:cubicBezTo>
                      <a:cubicBezTo>
                        <a:pt x="14672" y="3074"/>
                        <a:pt x="14706" y="3201"/>
                        <a:pt x="14715" y="3330"/>
                      </a:cubicBezTo>
                      <a:cubicBezTo>
                        <a:pt x="14733" y="3684"/>
                        <a:pt x="14563" y="3933"/>
                        <a:pt x="14221" y="4030"/>
                      </a:cubicBezTo>
                      <a:cubicBezTo>
                        <a:pt x="14074" y="4071"/>
                        <a:pt x="13919" y="4079"/>
                        <a:pt x="13767" y="4083"/>
                      </a:cubicBezTo>
                      <a:cubicBezTo>
                        <a:pt x="13579" y="4091"/>
                        <a:pt x="13512" y="4122"/>
                        <a:pt x="13446" y="4298"/>
                      </a:cubicBezTo>
                      <a:cubicBezTo>
                        <a:pt x="13419" y="4367"/>
                        <a:pt x="13403" y="4439"/>
                        <a:pt x="13397" y="4512"/>
                      </a:cubicBezTo>
                      <a:cubicBezTo>
                        <a:pt x="13387" y="4631"/>
                        <a:pt x="13389" y="4752"/>
                        <a:pt x="13389" y="4868"/>
                      </a:cubicBezTo>
                      <a:cubicBezTo>
                        <a:pt x="13389" y="5229"/>
                        <a:pt x="13266" y="5409"/>
                        <a:pt x="12928" y="5542"/>
                      </a:cubicBezTo>
                      <a:cubicBezTo>
                        <a:pt x="12718" y="5625"/>
                        <a:pt x="12662" y="5713"/>
                        <a:pt x="12681" y="5945"/>
                      </a:cubicBezTo>
                      <a:cubicBezTo>
                        <a:pt x="12701" y="6170"/>
                        <a:pt x="12781" y="6374"/>
                        <a:pt x="12912" y="6558"/>
                      </a:cubicBezTo>
                      <a:cubicBezTo>
                        <a:pt x="13045" y="6749"/>
                        <a:pt x="13065" y="6951"/>
                        <a:pt x="12943" y="7148"/>
                      </a:cubicBezTo>
                      <a:cubicBezTo>
                        <a:pt x="12851" y="7295"/>
                        <a:pt x="12734" y="7428"/>
                        <a:pt x="12628" y="7567"/>
                      </a:cubicBezTo>
                      <a:cubicBezTo>
                        <a:pt x="12579" y="7628"/>
                        <a:pt x="12517" y="7682"/>
                        <a:pt x="12474" y="7749"/>
                      </a:cubicBezTo>
                      <a:cubicBezTo>
                        <a:pt x="12384" y="7888"/>
                        <a:pt x="12392" y="7960"/>
                        <a:pt x="12519" y="8070"/>
                      </a:cubicBezTo>
                      <a:cubicBezTo>
                        <a:pt x="12609" y="8148"/>
                        <a:pt x="12707" y="8216"/>
                        <a:pt x="12804" y="8283"/>
                      </a:cubicBezTo>
                      <a:cubicBezTo>
                        <a:pt x="12902" y="8349"/>
                        <a:pt x="13004" y="8408"/>
                        <a:pt x="13100" y="8480"/>
                      </a:cubicBezTo>
                      <a:cubicBezTo>
                        <a:pt x="13342" y="8651"/>
                        <a:pt x="13407" y="8895"/>
                        <a:pt x="13354" y="9171"/>
                      </a:cubicBezTo>
                      <a:cubicBezTo>
                        <a:pt x="13327" y="9296"/>
                        <a:pt x="13291" y="9431"/>
                        <a:pt x="13219" y="9533"/>
                      </a:cubicBezTo>
                      <a:cubicBezTo>
                        <a:pt x="13039" y="9781"/>
                        <a:pt x="13039" y="10012"/>
                        <a:pt x="13223" y="10249"/>
                      </a:cubicBezTo>
                      <a:cubicBezTo>
                        <a:pt x="13231" y="10259"/>
                        <a:pt x="13233" y="10270"/>
                        <a:pt x="13241" y="10280"/>
                      </a:cubicBezTo>
                      <a:cubicBezTo>
                        <a:pt x="13387" y="10538"/>
                        <a:pt x="13376" y="10787"/>
                        <a:pt x="13198" y="11027"/>
                      </a:cubicBezTo>
                      <a:cubicBezTo>
                        <a:pt x="13123" y="11127"/>
                        <a:pt x="13047" y="11227"/>
                        <a:pt x="12984" y="11334"/>
                      </a:cubicBezTo>
                      <a:cubicBezTo>
                        <a:pt x="12894" y="11479"/>
                        <a:pt x="12928" y="11600"/>
                        <a:pt x="13092" y="11694"/>
                      </a:cubicBezTo>
                      <a:cubicBezTo>
                        <a:pt x="13213" y="11544"/>
                        <a:pt x="13344" y="11393"/>
                        <a:pt x="13460" y="11233"/>
                      </a:cubicBezTo>
                      <a:cubicBezTo>
                        <a:pt x="14385" y="9983"/>
                        <a:pt x="15103" y="8625"/>
                        <a:pt x="15643" y="7170"/>
                      </a:cubicBezTo>
                      <a:cubicBezTo>
                        <a:pt x="15762" y="6845"/>
                        <a:pt x="15889" y="6524"/>
                        <a:pt x="16018" y="6204"/>
                      </a:cubicBezTo>
                      <a:cubicBezTo>
                        <a:pt x="16059" y="6104"/>
                        <a:pt x="16114" y="6010"/>
                        <a:pt x="16177" y="5924"/>
                      </a:cubicBezTo>
                      <a:cubicBezTo>
                        <a:pt x="16194" y="5901"/>
                        <a:pt x="16239" y="5890"/>
                        <a:pt x="16276" y="5890"/>
                      </a:cubicBezTo>
                      <a:cubicBezTo>
                        <a:pt x="16289" y="5890"/>
                        <a:pt x="16301" y="5891"/>
                        <a:pt x="16310" y="5893"/>
                      </a:cubicBezTo>
                      <a:cubicBezTo>
                        <a:pt x="16339" y="5902"/>
                        <a:pt x="16359" y="5965"/>
                        <a:pt x="16361" y="6004"/>
                      </a:cubicBezTo>
                      <a:cubicBezTo>
                        <a:pt x="16364" y="6047"/>
                        <a:pt x="16343" y="6092"/>
                        <a:pt x="16331" y="6135"/>
                      </a:cubicBezTo>
                      <a:cubicBezTo>
                        <a:pt x="16073" y="6963"/>
                        <a:pt x="15772" y="7780"/>
                        <a:pt x="15402" y="8567"/>
                      </a:cubicBezTo>
                      <a:cubicBezTo>
                        <a:pt x="14845" y="9758"/>
                        <a:pt x="14187" y="10888"/>
                        <a:pt x="13336" y="11896"/>
                      </a:cubicBezTo>
                      <a:cubicBezTo>
                        <a:pt x="13225" y="12027"/>
                        <a:pt x="13172" y="12187"/>
                        <a:pt x="13213" y="12357"/>
                      </a:cubicBezTo>
                      <a:cubicBezTo>
                        <a:pt x="13284" y="12672"/>
                        <a:pt x="13180" y="12903"/>
                        <a:pt x="12902" y="13056"/>
                      </a:cubicBezTo>
                      <a:cubicBezTo>
                        <a:pt x="12804" y="13109"/>
                        <a:pt x="12769" y="13189"/>
                        <a:pt x="12781" y="13296"/>
                      </a:cubicBezTo>
                      <a:cubicBezTo>
                        <a:pt x="12791" y="13375"/>
                        <a:pt x="12810" y="13453"/>
                        <a:pt x="12812" y="13531"/>
                      </a:cubicBezTo>
                      <a:cubicBezTo>
                        <a:pt x="12816" y="13680"/>
                        <a:pt x="12826" y="13828"/>
                        <a:pt x="12804" y="13971"/>
                      </a:cubicBezTo>
                      <a:cubicBezTo>
                        <a:pt x="12759" y="14269"/>
                        <a:pt x="12536" y="14456"/>
                        <a:pt x="12231" y="14476"/>
                      </a:cubicBezTo>
                      <a:cubicBezTo>
                        <a:pt x="12205" y="14478"/>
                        <a:pt x="12180" y="14480"/>
                        <a:pt x="12155" y="14480"/>
                      </a:cubicBezTo>
                      <a:cubicBezTo>
                        <a:pt x="12026" y="14480"/>
                        <a:pt x="11903" y="14449"/>
                        <a:pt x="11787" y="14392"/>
                      </a:cubicBezTo>
                      <a:cubicBezTo>
                        <a:pt x="11715" y="14360"/>
                        <a:pt x="11644" y="14323"/>
                        <a:pt x="11566" y="14300"/>
                      </a:cubicBezTo>
                      <a:cubicBezTo>
                        <a:pt x="11511" y="14282"/>
                        <a:pt x="11455" y="14274"/>
                        <a:pt x="11400" y="14274"/>
                      </a:cubicBezTo>
                      <a:cubicBezTo>
                        <a:pt x="11171" y="14274"/>
                        <a:pt x="10959" y="14423"/>
                        <a:pt x="10893" y="14654"/>
                      </a:cubicBezTo>
                      <a:cubicBezTo>
                        <a:pt x="10858" y="14777"/>
                        <a:pt x="10850" y="14910"/>
                        <a:pt x="10829" y="15037"/>
                      </a:cubicBezTo>
                      <a:cubicBezTo>
                        <a:pt x="10790" y="15299"/>
                        <a:pt x="10709" y="15391"/>
                        <a:pt x="10451" y="15452"/>
                      </a:cubicBezTo>
                      <a:cubicBezTo>
                        <a:pt x="10418" y="15458"/>
                        <a:pt x="10385" y="15464"/>
                        <a:pt x="10351" y="15472"/>
                      </a:cubicBezTo>
                      <a:cubicBezTo>
                        <a:pt x="10080" y="15526"/>
                        <a:pt x="9999" y="15638"/>
                        <a:pt x="10033" y="15914"/>
                      </a:cubicBezTo>
                      <a:cubicBezTo>
                        <a:pt x="10050" y="16021"/>
                        <a:pt x="10074" y="16127"/>
                        <a:pt x="10091" y="16234"/>
                      </a:cubicBezTo>
                      <a:cubicBezTo>
                        <a:pt x="10136" y="16547"/>
                        <a:pt x="10058" y="16725"/>
                        <a:pt x="9776" y="16860"/>
                      </a:cubicBezTo>
                      <a:cubicBezTo>
                        <a:pt x="9624" y="16931"/>
                        <a:pt x="9454" y="16968"/>
                        <a:pt x="9291" y="16993"/>
                      </a:cubicBezTo>
                      <a:cubicBezTo>
                        <a:pt x="9117" y="17021"/>
                        <a:pt x="9010" y="17105"/>
                        <a:pt x="8955" y="17265"/>
                      </a:cubicBezTo>
                      <a:cubicBezTo>
                        <a:pt x="8927" y="17345"/>
                        <a:pt x="8904" y="17428"/>
                        <a:pt x="8875" y="17508"/>
                      </a:cubicBezTo>
                      <a:cubicBezTo>
                        <a:pt x="8794" y="17733"/>
                        <a:pt x="8640" y="17887"/>
                        <a:pt x="8403" y="17928"/>
                      </a:cubicBezTo>
                      <a:cubicBezTo>
                        <a:pt x="8317" y="17942"/>
                        <a:pt x="8228" y="17951"/>
                        <a:pt x="8140" y="17951"/>
                      </a:cubicBezTo>
                      <a:cubicBezTo>
                        <a:pt x="8074" y="17951"/>
                        <a:pt x="8009" y="17946"/>
                        <a:pt x="7947" y="17934"/>
                      </a:cubicBezTo>
                      <a:cubicBezTo>
                        <a:pt x="7875" y="17920"/>
                        <a:pt x="7810" y="17913"/>
                        <a:pt x="7749" y="17913"/>
                      </a:cubicBezTo>
                      <a:cubicBezTo>
                        <a:pt x="7463" y="17913"/>
                        <a:pt x="7298" y="18071"/>
                        <a:pt x="7249" y="18429"/>
                      </a:cubicBezTo>
                      <a:cubicBezTo>
                        <a:pt x="7218" y="18648"/>
                        <a:pt x="7093" y="18816"/>
                        <a:pt x="6893" y="18920"/>
                      </a:cubicBezTo>
                      <a:cubicBezTo>
                        <a:pt x="6799" y="18967"/>
                        <a:pt x="6699" y="19014"/>
                        <a:pt x="6604" y="19065"/>
                      </a:cubicBezTo>
                      <a:cubicBezTo>
                        <a:pt x="6371" y="19188"/>
                        <a:pt x="6310" y="19305"/>
                        <a:pt x="6349" y="19560"/>
                      </a:cubicBezTo>
                      <a:cubicBezTo>
                        <a:pt x="6351" y="19585"/>
                        <a:pt x="6357" y="19607"/>
                        <a:pt x="6361" y="19628"/>
                      </a:cubicBezTo>
                      <a:cubicBezTo>
                        <a:pt x="6400" y="19812"/>
                        <a:pt x="6355" y="19974"/>
                        <a:pt x="6257" y="20129"/>
                      </a:cubicBezTo>
                      <a:cubicBezTo>
                        <a:pt x="6138" y="20317"/>
                        <a:pt x="5960" y="20420"/>
                        <a:pt x="5768" y="20510"/>
                      </a:cubicBezTo>
                      <a:cubicBezTo>
                        <a:pt x="5559" y="20608"/>
                        <a:pt x="5338" y="20696"/>
                        <a:pt x="5144" y="20818"/>
                      </a:cubicBezTo>
                      <a:cubicBezTo>
                        <a:pt x="4702" y="21097"/>
                        <a:pt x="4434" y="21500"/>
                        <a:pt x="4352" y="22013"/>
                      </a:cubicBezTo>
                      <a:cubicBezTo>
                        <a:pt x="4284" y="22420"/>
                        <a:pt x="4241" y="22836"/>
                        <a:pt x="4194" y="23245"/>
                      </a:cubicBezTo>
                      <a:cubicBezTo>
                        <a:pt x="4072" y="24325"/>
                        <a:pt x="3955" y="25408"/>
                        <a:pt x="3761" y="26480"/>
                      </a:cubicBezTo>
                      <a:cubicBezTo>
                        <a:pt x="3646" y="27122"/>
                        <a:pt x="3437" y="27732"/>
                        <a:pt x="3141" y="28311"/>
                      </a:cubicBezTo>
                      <a:cubicBezTo>
                        <a:pt x="2940" y="28701"/>
                        <a:pt x="2707" y="29082"/>
                        <a:pt x="2445" y="29436"/>
                      </a:cubicBezTo>
                      <a:cubicBezTo>
                        <a:pt x="1989" y="30054"/>
                        <a:pt x="1633" y="30725"/>
                        <a:pt x="1308" y="31418"/>
                      </a:cubicBezTo>
                      <a:cubicBezTo>
                        <a:pt x="972" y="32139"/>
                        <a:pt x="589" y="32832"/>
                        <a:pt x="80" y="33448"/>
                      </a:cubicBezTo>
                      <a:cubicBezTo>
                        <a:pt x="49" y="33485"/>
                        <a:pt x="29" y="33530"/>
                        <a:pt x="0" y="33577"/>
                      </a:cubicBezTo>
                      <a:cubicBezTo>
                        <a:pt x="43" y="33599"/>
                        <a:pt x="81" y="33607"/>
                        <a:pt x="116" y="33607"/>
                      </a:cubicBezTo>
                      <a:cubicBezTo>
                        <a:pt x="186" y="33607"/>
                        <a:pt x="245" y="33573"/>
                        <a:pt x="305" y="33542"/>
                      </a:cubicBezTo>
                      <a:cubicBezTo>
                        <a:pt x="972" y="33200"/>
                        <a:pt x="1561" y="32754"/>
                        <a:pt x="2093" y="32229"/>
                      </a:cubicBezTo>
                      <a:cubicBezTo>
                        <a:pt x="2697" y="31629"/>
                        <a:pt x="3212" y="30964"/>
                        <a:pt x="3679" y="30256"/>
                      </a:cubicBezTo>
                      <a:cubicBezTo>
                        <a:pt x="4282" y="29336"/>
                        <a:pt x="4859" y="28397"/>
                        <a:pt x="5256" y="27368"/>
                      </a:cubicBezTo>
                      <a:cubicBezTo>
                        <a:pt x="5633" y="26390"/>
                        <a:pt x="5892" y="25379"/>
                        <a:pt x="5978" y="24331"/>
                      </a:cubicBezTo>
                      <a:cubicBezTo>
                        <a:pt x="6005" y="24004"/>
                        <a:pt x="6030" y="23677"/>
                        <a:pt x="6060" y="23351"/>
                      </a:cubicBezTo>
                      <a:cubicBezTo>
                        <a:pt x="6066" y="23284"/>
                        <a:pt x="6075" y="23204"/>
                        <a:pt x="6167" y="23200"/>
                      </a:cubicBezTo>
                      <a:cubicBezTo>
                        <a:pt x="6168" y="23200"/>
                        <a:pt x="6169" y="23200"/>
                        <a:pt x="6170" y="23200"/>
                      </a:cubicBezTo>
                      <a:cubicBezTo>
                        <a:pt x="6257" y="23200"/>
                        <a:pt x="6275" y="23277"/>
                        <a:pt x="6281" y="23341"/>
                      </a:cubicBezTo>
                      <a:cubicBezTo>
                        <a:pt x="6296" y="23470"/>
                        <a:pt x="6308" y="23599"/>
                        <a:pt x="6306" y="23730"/>
                      </a:cubicBezTo>
                      <a:cubicBezTo>
                        <a:pt x="6296" y="24428"/>
                        <a:pt x="6224" y="25119"/>
                        <a:pt x="6064" y="25802"/>
                      </a:cubicBezTo>
                      <a:cubicBezTo>
                        <a:pt x="5866" y="26656"/>
                        <a:pt x="5596" y="27486"/>
                        <a:pt x="5203" y="28270"/>
                      </a:cubicBezTo>
                      <a:cubicBezTo>
                        <a:pt x="4681" y="29305"/>
                        <a:pt x="4078" y="30289"/>
                        <a:pt x="3382" y="31216"/>
                      </a:cubicBezTo>
                      <a:cubicBezTo>
                        <a:pt x="2676" y="32157"/>
                        <a:pt x="1860" y="32988"/>
                        <a:pt x="847" y="33603"/>
                      </a:cubicBezTo>
                      <a:cubicBezTo>
                        <a:pt x="794" y="33624"/>
                        <a:pt x="763" y="33655"/>
                        <a:pt x="700" y="33712"/>
                      </a:cubicBezTo>
                      <a:cubicBezTo>
                        <a:pt x="784" y="33728"/>
                        <a:pt x="840" y="33746"/>
                        <a:pt x="891" y="33746"/>
                      </a:cubicBezTo>
                      <a:cubicBezTo>
                        <a:pt x="899" y="33746"/>
                        <a:pt x="906" y="33745"/>
                        <a:pt x="913" y="33745"/>
                      </a:cubicBezTo>
                      <a:cubicBezTo>
                        <a:pt x="978" y="33741"/>
                        <a:pt x="1046" y="33716"/>
                        <a:pt x="1109" y="33691"/>
                      </a:cubicBezTo>
                      <a:cubicBezTo>
                        <a:pt x="1649" y="33485"/>
                        <a:pt x="2140" y="33190"/>
                        <a:pt x="2605" y="32855"/>
                      </a:cubicBezTo>
                      <a:cubicBezTo>
                        <a:pt x="3472" y="32227"/>
                        <a:pt x="4219" y="31486"/>
                        <a:pt x="4749" y="30543"/>
                      </a:cubicBezTo>
                      <a:cubicBezTo>
                        <a:pt x="4761" y="30522"/>
                        <a:pt x="4773" y="30504"/>
                        <a:pt x="4784" y="30488"/>
                      </a:cubicBezTo>
                      <a:cubicBezTo>
                        <a:pt x="4814" y="30441"/>
                        <a:pt x="4851" y="30408"/>
                        <a:pt x="4898" y="30408"/>
                      </a:cubicBezTo>
                      <a:cubicBezTo>
                        <a:pt x="4911" y="30408"/>
                        <a:pt x="4925" y="30411"/>
                        <a:pt x="4939" y="30416"/>
                      </a:cubicBezTo>
                      <a:cubicBezTo>
                        <a:pt x="5021" y="30443"/>
                        <a:pt x="5027" y="30518"/>
                        <a:pt x="5011" y="30586"/>
                      </a:cubicBezTo>
                      <a:cubicBezTo>
                        <a:pt x="4996" y="30653"/>
                        <a:pt x="4968" y="30715"/>
                        <a:pt x="4937" y="30776"/>
                      </a:cubicBezTo>
                      <a:cubicBezTo>
                        <a:pt x="4663" y="31339"/>
                        <a:pt x="4270" y="31811"/>
                        <a:pt x="3822" y="32243"/>
                      </a:cubicBezTo>
                      <a:cubicBezTo>
                        <a:pt x="3163" y="32879"/>
                        <a:pt x="2431" y="33426"/>
                        <a:pt x="1600" y="33827"/>
                      </a:cubicBezTo>
                      <a:cubicBezTo>
                        <a:pt x="1547" y="33851"/>
                        <a:pt x="1469" y="33872"/>
                        <a:pt x="1496" y="33953"/>
                      </a:cubicBezTo>
                      <a:cubicBezTo>
                        <a:pt x="1514" y="34015"/>
                        <a:pt x="1553" y="34037"/>
                        <a:pt x="1602" y="34037"/>
                      </a:cubicBezTo>
                      <a:cubicBezTo>
                        <a:pt x="1624" y="34037"/>
                        <a:pt x="1649" y="34033"/>
                        <a:pt x="1674" y="34025"/>
                      </a:cubicBezTo>
                      <a:cubicBezTo>
                        <a:pt x="1799" y="33988"/>
                        <a:pt x="1925" y="33953"/>
                        <a:pt x="2050" y="33917"/>
                      </a:cubicBezTo>
                      <a:cubicBezTo>
                        <a:pt x="3286" y="33524"/>
                        <a:pt x="4311" y="32795"/>
                        <a:pt x="5215" y="31891"/>
                      </a:cubicBezTo>
                      <a:cubicBezTo>
                        <a:pt x="5911" y="31195"/>
                        <a:pt x="6449" y="30385"/>
                        <a:pt x="6842" y="29479"/>
                      </a:cubicBezTo>
                      <a:cubicBezTo>
                        <a:pt x="7093" y="28900"/>
                        <a:pt x="7321" y="28313"/>
                        <a:pt x="7456" y="27697"/>
                      </a:cubicBezTo>
                      <a:cubicBezTo>
                        <a:pt x="7464" y="27658"/>
                        <a:pt x="7480" y="27617"/>
                        <a:pt x="7505" y="27588"/>
                      </a:cubicBezTo>
                      <a:cubicBezTo>
                        <a:pt x="7525" y="27562"/>
                        <a:pt x="7564" y="27534"/>
                        <a:pt x="7591" y="27534"/>
                      </a:cubicBezTo>
                      <a:cubicBezTo>
                        <a:pt x="7594" y="27534"/>
                        <a:pt x="7596" y="27535"/>
                        <a:pt x="7599" y="27535"/>
                      </a:cubicBezTo>
                      <a:cubicBezTo>
                        <a:pt x="7638" y="27543"/>
                        <a:pt x="7677" y="27578"/>
                        <a:pt x="7699" y="27611"/>
                      </a:cubicBezTo>
                      <a:cubicBezTo>
                        <a:pt x="7717" y="27638"/>
                        <a:pt x="7715" y="27678"/>
                        <a:pt x="7711" y="27711"/>
                      </a:cubicBezTo>
                      <a:cubicBezTo>
                        <a:pt x="7689" y="27885"/>
                        <a:pt x="7681" y="28065"/>
                        <a:pt x="7638" y="28231"/>
                      </a:cubicBezTo>
                      <a:cubicBezTo>
                        <a:pt x="7466" y="28879"/>
                        <a:pt x="7200" y="29497"/>
                        <a:pt x="6899" y="30093"/>
                      </a:cubicBezTo>
                      <a:cubicBezTo>
                        <a:pt x="6396" y="31087"/>
                        <a:pt x="5702" y="31932"/>
                        <a:pt x="4855" y="32654"/>
                      </a:cubicBezTo>
                      <a:cubicBezTo>
                        <a:pt x="3885" y="33481"/>
                        <a:pt x="2805" y="34090"/>
                        <a:pt x="1557" y="34387"/>
                      </a:cubicBezTo>
                      <a:cubicBezTo>
                        <a:pt x="1342" y="34438"/>
                        <a:pt x="1123" y="34481"/>
                        <a:pt x="909" y="34532"/>
                      </a:cubicBezTo>
                      <a:cubicBezTo>
                        <a:pt x="851" y="34547"/>
                        <a:pt x="763" y="34557"/>
                        <a:pt x="782" y="34637"/>
                      </a:cubicBezTo>
                      <a:cubicBezTo>
                        <a:pt x="794" y="34694"/>
                        <a:pt x="847" y="34757"/>
                        <a:pt x="902" y="34786"/>
                      </a:cubicBezTo>
                      <a:cubicBezTo>
                        <a:pt x="964" y="34819"/>
                        <a:pt x="1046" y="34817"/>
                        <a:pt x="1117" y="34823"/>
                      </a:cubicBezTo>
                      <a:cubicBezTo>
                        <a:pt x="1237" y="34835"/>
                        <a:pt x="1356" y="34841"/>
                        <a:pt x="1474" y="34841"/>
                      </a:cubicBezTo>
                      <a:cubicBezTo>
                        <a:pt x="1986" y="34841"/>
                        <a:pt x="2485" y="34733"/>
                        <a:pt x="2979" y="34586"/>
                      </a:cubicBezTo>
                      <a:cubicBezTo>
                        <a:pt x="3648" y="34383"/>
                        <a:pt x="4282" y="34097"/>
                        <a:pt x="4882" y="33732"/>
                      </a:cubicBezTo>
                      <a:cubicBezTo>
                        <a:pt x="5416" y="33405"/>
                        <a:pt x="5917" y="33037"/>
                        <a:pt x="6367" y="32601"/>
                      </a:cubicBezTo>
                      <a:cubicBezTo>
                        <a:pt x="7443" y="31564"/>
                        <a:pt x="8251" y="30346"/>
                        <a:pt x="8775" y="28945"/>
                      </a:cubicBezTo>
                      <a:cubicBezTo>
                        <a:pt x="9137" y="27985"/>
                        <a:pt x="9346" y="26995"/>
                        <a:pt x="9321" y="25966"/>
                      </a:cubicBezTo>
                      <a:cubicBezTo>
                        <a:pt x="9307" y="25444"/>
                        <a:pt x="9274" y="24925"/>
                        <a:pt x="9252" y="24403"/>
                      </a:cubicBezTo>
                      <a:cubicBezTo>
                        <a:pt x="9211" y="23466"/>
                        <a:pt x="9209" y="22533"/>
                        <a:pt x="9364" y="21604"/>
                      </a:cubicBezTo>
                      <a:cubicBezTo>
                        <a:pt x="9418" y="21283"/>
                        <a:pt x="9362" y="21226"/>
                        <a:pt x="9041" y="21164"/>
                      </a:cubicBezTo>
                      <a:cubicBezTo>
                        <a:pt x="8857" y="21132"/>
                        <a:pt x="8718" y="21031"/>
                        <a:pt x="8628" y="20868"/>
                      </a:cubicBezTo>
                      <a:cubicBezTo>
                        <a:pt x="8483" y="20610"/>
                        <a:pt x="8536" y="20332"/>
                        <a:pt x="8775" y="20100"/>
                      </a:cubicBezTo>
                      <a:cubicBezTo>
                        <a:pt x="8994" y="19892"/>
                        <a:pt x="9025" y="19759"/>
                        <a:pt x="8841" y="19536"/>
                      </a:cubicBezTo>
                      <a:cubicBezTo>
                        <a:pt x="8669" y="19325"/>
                        <a:pt x="8630" y="19075"/>
                        <a:pt x="8734" y="18813"/>
                      </a:cubicBezTo>
                      <a:cubicBezTo>
                        <a:pt x="8818" y="18607"/>
                        <a:pt x="9011" y="18425"/>
                        <a:pt x="9255" y="18425"/>
                      </a:cubicBezTo>
                      <a:cubicBezTo>
                        <a:pt x="9296" y="18425"/>
                        <a:pt x="9339" y="18430"/>
                        <a:pt x="9383" y="18441"/>
                      </a:cubicBezTo>
                      <a:cubicBezTo>
                        <a:pt x="9420" y="18451"/>
                        <a:pt x="9461" y="18453"/>
                        <a:pt x="9499" y="18464"/>
                      </a:cubicBezTo>
                      <a:cubicBezTo>
                        <a:pt x="9531" y="18472"/>
                        <a:pt x="9560" y="18476"/>
                        <a:pt x="9587" y="18476"/>
                      </a:cubicBezTo>
                      <a:cubicBezTo>
                        <a:pt x="9686" y="18476"/>
                        <a:pt x="9760" y="18423"/>
                        <a:pt x="9815" y="18329"/>
                      </a:cubicBezTo>
                      <a:cubicBezTo>
                        <a:pt x="9864" y="18239"/>
                        <a:pt x="9900" y="18144"/>
                        <a:pt x="9937" y="18050"/>
                      </a:cubicBezTo>
                      <a:cubicBezTo>
                        <a:pt x="10007" y="17872"/>
                        <a:pt x="10089" y="17707"/>
                        <a:pt x="10228" y="17576"/>
                      </a:cubicBezTo>
                      <a:cubicBezTo>
                        <a:pt x="10343" y="17471"/>
                        <a:pt x="10454" y="17419"/>
                        <a:pt x="10572" y="17419"/>
                      </a:cubicBezTo>
                      <a:cubicBezTo>
                        <a:pt x="10664" y="17419"/>
                        <a:pt x="10761" y="17451"/>
                        <a:pt x="10866" y="17512"/>
                      </a:cubicBezTo>
                      <a:cubicBezTo>
                        <a:pt x="10903" y="17535"/>
                        <a:pt x="10942" y="17561"/>
                        <a:pt x="10983" y="17582"/>
                      </a:cubicBezTo>
                      <a:cubicBezTo>
                        <a:pt x="11041" y="17614"/>
                        <a:pt x="11089" y="17631"/>
                        <a:pt x="11132" y="17631"/>
                      </a:cubicBezTo>
                      <a:cubicBezTo>
                        <a:pt x="11195" y="17631"/>
                        <a:pt x="11247" y="17596"/>
                        <a:pt x="11308" y="17520"/>
                      </a:cubicBezTo>
                      <a:cubicBezTo>
                        <a:pt x="11363" y="17449"/>
                        <a:pt x="11404" y="17367"/>
                        <a:pt x="11459" y="17293"/>
                      </a:cubicBezTo>
                      <a:cubicBezTo>
                        <a:pt x="11521" y="17205"/>
                        <a:pt x="11578" y="17111"/>
                        <a:pt x="11654" y="17038"/>
                      </a:cubicBezTo>
                      <a:cubicBezTo>
                        <a:pt x="11772" y="16913"/>
                        <a:pt x="11890" y="16853"/>
                        <a:pt x="12016" y="16853"/>
                      </a:cubicBezTo>
                      <a:cubicBezTo>
                        <a:pt x="12112" y="16853"/>
                        <a:pt x="12214" y="16888"/>
                        <a:pt x="12325" y="16956"/>
                      </a:cubicBezTo>
                      <a:cubicBezTo>
                        <a:pt x="12423" y="17013"/>
                        <a:pt x="12517" y="17074"/>
                        <a:pt x="12617" y="17132"/>
                      </a:cubicBezTo>
                      <a:cubicBezTo>
                        <a:pt x="12656" y="17154"/>
                        <a:pt x="12694" y="17164"/>
                        <a:pt x="12731" y="17164"/>
                      </a:cubicBezTo>
                      <a:cubicBezTo>
                        <a:pt x="12784" y="17164"/>
                        <a:pt x="12835" y="17142"/>
                        <a:pt x="12883" y="17099"/>
                      </a:cubicBezTo>
                      <a:cubicBezTo>
                        <a:pt x="12969" y="17019"/>
                        <a:pt x="13031" y="16925"/>
                        <a:pt x="13039" y="16804"/>
                      </a:cubicBezTo>
                      <a:cubicBezTo>
                        <a:pt x="13045" y="16743"/>
                        <a:pt x="13047" y="16682"/>
                        <a:pt x="13045" y="16618"/>
                      </a:cubicBezTo>
                      <a:cubicBezTo>
                        <a:pt x="13037" y="16148"/>
                        <a:pt x="13286" y="15841"/>
                        <a:pt x="13681" y="15632"/>
                      </a:cubicBezTo>
                      <a:cubicBezTo>
                        <a:pt x="13747" y="15596"/>
                        <a:pt x="13834" y="15587"/>
                        <a:pt x="13913" y="15587"/>
                      </a:cubicBezTo>
                      <a:cubicBezTo>
                        <a:pt x="13923" y="15587"/>
                        <a:pt x="13932" y="15587"/>
                        <a:pt x="13941" y="15587"/>
                      </a:cubicBezTo>
                      <a:cubicBezTo>
                        <a:pt x="14070" y="15591"/>
                        <a:pt x="14201" y="15620"/>
                        <a:pt x="14328" y="15632"/>
                      </a:cubicBezTo>
                      <a:cubicBezTo>
                        <a:pt x="14346" y="15634"/>
                        <a:pt x="14364" y="15635"/>
                        <a:pt x="14381" y="15635"/>
                      </a:cubicBezTo>
                      <a:cubicBezTo>
                        <a:pt x="14603" y="15635"/>
                        <a:pt x="14723" y="15479"/>
                        <a:pt x="14678" y="15247"/>
                      </a:cubicBezTo>
                      <a:cubicBezTo>
                        <a:pt x="14657" y="15147"/>
                        <a:pt x="14627" y="15049"/>
                        <a:pt x="14604" y="14951"/>
                      </a:cubicBezTo>
                      <a:cubicBezTo>
                        <a:pt x="14528" y="14609"/>
                        <a:pt x="14706" y="14206"/>
                        <a:pt x="15167" y="14163"/>
                      </a:cubicBezTo>
                      <a:cubicBezTo>
                        <a:pt x="15285" y="14149"/>
                        <a:pt x="15404" y="14139"/>
                        <a:pt x="15521" y="14114"/>
                      </a:cubicBezTo>
                      <a:cubicBezTo>
                        <a:pt x="15789" y="14053"/>
                        <a:pt x="15891" y="13826"/>
                        <a:pt x="15768" y="13582"/>
                      </a:cubicBezTo>
                      <a:cubicBezTo>
                        <a:pt x="15727" y="13500"/>
                        <a:pt x="15676" y="13422"/>
                        <a:pt x="15643" y="13341"/>
                      </a:cubicBezTo>
                      <a:cubicBezTo>
                        <a:pt x="15494" y="12966"/>
                        <a:pt x="15551" y="12702"/>
                        <a:pt x="15926" y="12522"/>
                      </a:cubicBezTo>
                      <a:lnTo>
                        <a:pt x="16003" y="12485"/>
                      </a:lnTo>
                      <a:cubicBezTo>
                        <a:pt x="16175" y="12389"/>
                        <a:pt x="16181" y="12352"/>
                        <a:pt x="16073" y="12199"/>
                      </a:cubicBezTo>
                      <a:cubicBezTo>
                        <a:pt x="16048" y="12164"/>
                        <a:pt x="16024" y="12134"/>
                        <a:pt x="16003" y="12101"/>
                      </a:cubicBezTo>
                      <a:cubicBezTo>
                        <a:pt x="15854" y="11866"/>
                        <a:pt x="15881" y="11600"/>
                        <a:pt x="16075" y="11401"/>
                      </a:cubicBezTo>
                      <a:cubicBezTo>
                        <a:pt x="16130" y="11344"/>
                        <a:pt x="16196" y="11301"/>
                        <a:pt x="16259" y="11250"/>
                      </a:cubicBezTo>
                      <a:cubicBezTo>
                        <a:pt x="16472" y="11084"/>
                        <a:pt x="16482" y="11006"/>
                        <a:pt x="16304" y="10802"/>
                      </a:cubicBezTo>
                      <a:cubicBezTo>
                        <a:pt x="16128" y="10599"/>
                        <a:pt x="16083" y="10378"/>
                        <a:pt x="16177" y="10124"/>
                      </a:cubicBezTo>
                      <a:cubicBezTo>
                        <a:pt x="16311" y="9765"/>
                        <a:pt x="16589" y="9561"/>
                        <a:pt x="16965" y="9561"/>
                      </a:cubicBezTo>
                      <a:cubicBezTo>
                        <a:pt x="16976" y="9561"/>
                        <a:pt x="16987" y="9561"/>
                        <a:pt x="16998" y="9562"/>
                      </a:cubicBezTo>
                      <a:cubicBezTo>
                        <a:pt x="17161" y="9566"/>
                        <a:pt x="17325" y="9597"/>
                        <a:pt x="17489" y="9601"/>
                      </a:cubicBezTo>
                      <a:cubicBezTo>
                        <a:pt x="17500" y="9601"/>
                        <a:pt x="17511" y="9601"/>
                        <a:pt x="17522" y="9601"/>
                      </a:cubicBezTo>
                      <a:cubicBezTo>
                        <a:pt x="17728" y="9601"/>
                        <a:pt x="17743" y="9559"/>
                        <a:pt x="17681" y="9351"/>
                      </a:cubicBezTo>
                      <a:cubicBezTo>
                        <a:pt x="17673" y="9329"/>
                        <a:pt x="17669" y="9308"/>
                        <a:pt x="17661" y="9286"/>
                      </a:cubicBezTo>
                      <a:cubicBezTo>
                        <a:pt x="17571" y="8915"/>
                        <a:pt x="17755" y="8612"/>
                        <a:pt x="18129" y="8533"/>
                      </a:cubicBezTo>
                      <a:cubicBezTo>
                        <a:pt x="18244" y="8508"/>
                        <a:pt x="18366" y="8510"/>
                        <a:pt x="18481" y="8482"/>
                      </a:cubicBezTo>
                      <a:cubicBezTo>
                        <a:pt x="18589" y="8457"/>
                        <a:pt x="18704" y="8426"/>
                        <a:pt x="18796" y="8369"/>
                      </a:cubicBezTo>
                      <a:cubicBezTo>
                        <a:pt x="18943" y="8281"/>
                        <a:pt x="18964" y="8160"/>
                        <a:pt x="18890" y="8005"/>
                      </a:cubicBezTo>
                      <a:cubicBezTo>
                        <a:pt x="18868" y="7958"/>
                        <a:pt x="18841" y="7915"/>
                        <a:pt x="18821" y="7868"/>
                      </a:cubicBezTo>
                      <a:cubicBezTo>
                        <a:pt x="18667" y="7540"/>
                        <a:pt x="18737" y="7272"/>
                        <a:pt x="19029" y="7064"/>
                      </a:cubicBezTo>
                      <a:cubicBezTo>
                        <a:pt x="19105" y="7006"/>
                        <a:pt x="19193" y="6957"/>
                        <a:pt x="19265" y="6896"/>
                      </a:cubicBezTo>
                      <a:cubicBezTo>
                        <a:pt x="19418" y="6767"/>
                        <a:pt x="19420" y="6610"/>
                        <a:pt x="19271" y="6474"/>
                      </a:cubicBezTo>
                      <a:cubicBezTo>
                        <a:pt x="19199" y="6409"/>
                        <a:pt x="19121" y="6354"/>
                        <a:pt x="19046" y="6292"/>
                      </a:cubicBezTo>
                      <a:cubicBezTo>
                        <a:pt x="18729" y="6024"/>
                        <a:pt x="18667" y="5703"/>
                        <a:pt x="18868" y="5337"/>
                      </a:cubicBezTo>
                      <a:cubicBezTo>
                        <a:pt x="18931" y="5218"/>
                        <a:pt x="19013" y="5106"/>
                        <a:pt x="19074" y="4983"/>
                      </a:cubicBezTo>
                      <a:cubicBezTo>
                        <a:pt x="19199" y="4735"/>
                        <a:pt x="19138" y="4533"/>
                        <a:pt x="18900" y="4398"/>
                      </a:cubicBezTo>
                      <a:cubicBezTo>
                        <a:pt x="18862" y="4375"/>
                        <a:pt x="18825" y="4349"/>
                        <a:pt x="18784" y="4328"/>
                      </a:cubicBezTo>
                      <a:cubicBezTo>
                        <a:pt x="18645" y="4253"/>
                        <a:pt x="18575" y="4124"/>
                        <a:pt x="18589" y="3976"/>
                      </a:cubicBezTo>
                      <a:cubicBezTo>
                        <a:pt x="18600" y="3845"/>
                        <a:pt x="18643" y="3712"/>
                        <a:pt x="18688" y="3588"/>
                      </a:cubicBezTo>
                      <a:cubicBezTo>
                        <a:pt x="18725" y="3494"/>
                        <a:pt x="18796" y="3414"/>
                        <a:pt x="18841" y="3324"/>
                      </a:cubicBezTo>
                      <a:cubicBezTo>
                        <a:pt x="18941" y="3121"/>
                        <a:pt x="18919" y="3009"/>
                        <a:pt x="18747" y="2861"/>
                      </a:cubicBezTo>
                      <a:cubicBezTo>
                        <a:pt x="18714" y="2831"/>
                        <a:pt x="18677" y="2802"/>
                        <a:pt x="18645" y="2771"/>
                      </a:cubicBezTo>
                      <a:cubicBezTo>
                        <a:pt x="18369" y="2518"/>
                        <a:pt x="18305" y="2205"/>
                        <a:pt x="18459" y="1861"/>
                      </a:cubicBezTo>
                      <a:cubicBezTo>
                        <a:pt x="18491" y="1789"/>
                        <a:pt x="18530" y="1718"/>
                        <a:pt x="18561" y="1646"/>
                      </a:cubicBezTo>
                      <a:cubicBezTo>
                        <a:pt x="18663" y="1388"/>
                        <a:pt x="18604" y="1225"/>
                        <a:pt x="18350" y="1104"/>
                      </a:cubicBezTo>
                      <a:cubicBezTo>
                        <a:pt x="18176" y="1022"/>
                        <a:pt x="18053" y="899"/>
                        <a:pt x="17972" y="732"/>
                      </a:cubicBezTo>
                      <a:cubicBezTo>
                        <a:pt x="17955" y="695"/>
                        <a:pt x="17935" y="662"/>
                        <a:pt x="17914" y="629"/>
                      </a:cubicBezTo>
                      <a:cubicBezTo>
                        <a:pt x="17840" y="506"/>
                        <a:pt x="17760" y="455"/>
                        <a:pt x="17678" y="455"/>
                      </a:cubicBezTo>
                      <a:cubicBezTo>
                        <a:pt x="17605" y="455"/>
                        <a:pt x="17530" y="495"/>
                        <a:pt x="17456" y="562"/>
                      </a:cubicBezTo>
                      <a:cubicBezTo>
                        <a:pt x="17318" y="684"/>
                        <a:pt x="17174" y="744"/>
                        <a:pt x="17038" y="744"/>
                      </a:cubicBezTo>
                      <a:cubicBezTo>
                        <a:pt x="16844" y="744"/>
                        <a:pt x="16666" y="624"/>
                        <a:pt x="16539" y="396"/>
                      </a:cubicBezTo>
                      <a:cubicBezTo>
                        <a:pt x="16492" y="306"/>
                        <a:pt x="16443" y="214"/>
                        <a:pt x="16382" y="134"/>
                      </a:cubicBezTo>
                      <a:cubicBezTo>
                        <a:pt x="16312" y="44"/>
                        <a:pt x="16240" y="0"/>
                        <a:pt x="161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8"/>
                <p:cNvSpPr/>
                <p:nvPr/>
              </p:nvSpPr>
              <p:spPr>
                <a:xfrm>
                  <a:off x="4703325" y="2674525"/>
                  <a:ext cx="313800" cy="808150"/>
                </a:xfrm>
                <a:custGeom>
                  <a:rect b="b" l="l" r="r" t="t"/>
                  <a:pathLst>
                    <a:path extrusionOk="0" h="32326" w="12552">
                      <a:moveTo>
                        <a:pt x="10604" y="1"/>
                      </a:moveTo>
                      <a:cubicBezTo>
                        <a:pt x="10596" y="1"/>
                        <a:pt x="10588" y="1"/>
                        <a:pt x="10580" y="1"/>
                      </a:cubicBezTo>
                      <a:cubicBezTo>
                        <a:pt x="10383" y="9"/>
                        <a:pt x="10283" y="114"/>
                        <a:pt x="10220" y="284"/>
                      </a:cubicBezTo>
                      <a:cubicBezTo>
                        <a:pt x="10107" y="584"/>
                        <a:pt x="9906" y="805"/>
                        <a:pt x="9612" y="940"/>
                      </a:cubicBezTo>
                      <a:cubicBezTo>
                        <a:pt x="9467" y="1006"/>
                        <a:pt x="9323" y="1071"/>
                        <a:pt x="9180" y="1141"/>
                      </a:cubicBezTo>
                      <a:cubicBezTo>
                        <a:pt x="8994" y="1237"/>
                        <a:pt x="8863" y="1384"/>
                        <a:pt x="8818" y="1589"/>
                      </a:cubicBezTo>
                      <a:cubicBezTo>
                        <a:pt x="8787" y="1726"/>
                        <a:pt x="8771" y="1871"/>
                        <a:pt x="8779" y="2008"/>
                      </a:cubicBezTo>
                      <a:cubicBezTo>
                        <a:pt x="8794" y="2325"/>
                        <a:pt x="8685" y="2612"/>
                        <a:pt x="8577" y="2898"/>
                      </a:cubicBezTo>
                      <a:cubicBezTo>
                        <a:pt x="8507" y="3084"/>
                        <a:pt x="8337" y="3181"/>
                        <a:pt x="8163" y="3254"/>
                      </a:cubicBezTo>
                      <a:cubicBezTo>
                        <a:pt x="7922" y="3357"/>
                        <a:pt x="7789" y="3543"/>
                        <a:pt x="7738" y="3790"/>
                      </a:cubicBezTo>
                      <a:cubicBezTo>
                        <a:pt x="7715" y="3907"/>
                        <a:pt x="7719" y="4026"/>
                        <a:pt x="7705" y="4144"/>
                      </a:cubicBezTo>
                      <a:cubicBezTo>
                        <a:pt x="7687" y="4281"/>
                        <a:pt x="7683" y="4429"/>
                        <a:pt x="7642" y="4562"/>
                      </a:cubicBezTo>
                      <a:cubicBezTo>
                        <a:pt x="7561" y="4828"/>
                        <a:pt x="7357" y="4967"/>
                        <a:pt x="7075" y="4967"/>
                      </a:cubicBezTo>
                      <a:cubicBezTo>
                        <a:pt x="7071" y="4967"/>
                        <a:pt x="7067" y="4967"/>
                        <a:pt x="7063" y="4967"/>
                      </a:cubicBezTo>
                      <a:cubicBezTo>
                        <a:pt x="6979" y="4965"/>
                        <a:pt x="6891" y="4956"/>
                        <a:pt x="6809" y="4946"/>
                      </a:cubicBezTo>
                      <a:cubicBezTo>
                        <a:pt x="6773" y="4941"/>
                        <a:pt x="6737" y="4938"/>
                        <a:pt x="6704" y="4938"/>
                      </a:cubicBezTo>
                      <a:cubicBezTo>
                        <a:pt x="6482" y="4938"/>
                        <a:pt x="6317" y="5053"/>
                        <a:pt x="6203" y="5259"/>
                      </a:cubicBezTo>
                      <a:cubicBezTo>
                        <a:pt x="6134" y="5382"/>
                        <a:pt x="6083" y="5515"/>
                        <a:pt x="6017" y="5640"/>
                      </a:cubicBezTo>
                      <a:cubicBezTo>
                        <a:pt x="5920" y="5821"/>
                        <a:pt x="5740" y="5923"/>
                        <a:pt x="5552" y="5923"/>
                      </a:cubicBezTo>
                      <a:cubicBezTo>
                        <a:pt x="5458" y="5923"/>
                        <a:pt x="5362" y="5897"/>
                        <a:pt x="5275" y="5844"/>
                      </a:cubicBezTo>
                      <a:cubicBezTo>
                        <a:pt x="5193" y="5793"/>
                        <a:pt x="5111" y="5742"/>
                        <a:pt x="5037" y="5681"/>
                      </a:cubicBezTo>
                      <a:cubicBezTo>
                        <a:pt x="4963" y="5619"/>
                        <a:pt x="4887" y="5592"/>
                        <a:pt x="4818" y="5592"/>
                      </a:cubicBezTo>
                      <a:cubicBezTo>
                        <a:pt x="4665" y="5592"/>
                        <a:pt x="4538" y="5719"/>
                        <a:pt x="4507" y="5875"/>
                      </a:cubicBezTo>
                      <a:cubicBezTo>
                        <a:pt x="4485" y="5990"/>
                        <a:pt x="4483" y="6112"/>
                        <a:pt x="4493" y="6229"/>
                      </a:cubicBezTo>
                      <a:cubicBezTo>
                        <a:pt x="4515" y="6499"/>
                        <a:pt x="4395" y="6685"/>
                        <a:pt x="4174" y="6822"/>
                      </a:cubicBezTo>
                      <a:cubicBezTo>
                        <a:pt x="4153" y="6835"/>
                        <a:pt x="4135" y="6845"/>
                        <a:pt x="4114" y="6855"/>
                      </a:cubicBezTo>
                      <a:cubicBezTo>
                        <a:pt x="3986" y="6916"/>
                        <a:pt x="3934" y="7021"/>
                        <a:pt x="3943" y="7160"/>
                      </a:cubicBezTo>
                      <a:cubicBezTo>
                        <a:pt x="3951" y="7299"/>
                        <a:pt x="4004" y="7422"/>
                        <a:pt x="4096" y="7530"/>
                      </a:cubicBezTo>
                      <a:cubicBezTo>
                        <a:pt x="4145" y="7585"/>
                        <a:pt x="4196" y="7637"/>
                        <a:pt x="4241" y="7696"/>
                      </a:cubicBezTo>
                      <a:cubicBezTo>
                        <a:pt x="4515" y="8036"/>
                        <a:pt x="4534" y="8463"/>
                        <a:pt x="4272" y="8811"/>
                      </a:cubicBezTo>
                      <a:cubicBezTo>
                        <a:pt x="4166" y="8956"/>
                        <a:pt x="4127" y="9106"/>
                        <a:pt x="4166" y="9273"/>
                      </a:cubicBezTo>
                      <a:cubicBezTo>
                        <a:pt x="4190" y="9394"/>
                        <a:pt x="4225" y="9521"/>
                        <a:pt x="4280" y="9627"/>
                      </a:cubicBezTo>
                      <a:cubicBezTo>
                        <a:pt x="4491" y="10016"/>
                        <a:pt x="4333" y="10446"/>
                        <a:pt x="4092" y="10671"/>
                      </a:cubicBezTo>
                      <a:cubicBezTo>
                        <a:pt x="4002" y="10755"/>
                        <a:pt x="3894" y="10824"/>
                        <a:pt x="3791" y="10892"/>
                      </a:cubicBezTo>
                      <a:cubicBezTo>
                        <a:pt x="3513" y="11070"/>
                        <a:pt x="3423" y="11303"/>
                        <a:pt x="3529" y="11622"/>
                      </a:cubicBezTo>
                      <a:cubicBezTo>
                        <a:pt x="3554" y="11696"/>
                        <a:pt x="3591" y="11767"/>
                        <a:pt x="3625" y="11839"/>
                      </a:cubicBezTo>
                      <a:cubicBezTo>
                        <a:pt x="3810" y="12205"/>
                        <a:pt x="3781" y="12430"/>
                        <a:pt x="3478" y="12706"/>
                      </a:cubicBezTo>
                      <a:cubicBezTo>
                        <a:pt x="3337" y="12835"/>
                        <a:pt x="3278" y="12962"/>
                        <a:pt x="3321" y="13152"/>
                      </a:cubicBezTo>
                      <a:cubicBezTo>
                        <a:pt x="3370" y="13363"/>
                        <a:pt x="3288" y="13545"/>
                        <a:pt x="3112" y="13670"/>
                      </a:cubicBezTo>
                      <a:cubicBezTo>
                        <a:pt x="2999" y="13752"/>
                        <a:pt x="2866" y="13809"/>
                        <a:pt x="2752" y="13893"/>
                      </a:cubicBezTo>
                      <a:cubicBezTo>
                        <a:pt x="2578" y="14018"/>
                        <a:pt x="2380" y="14128"/>
                        <a:pt x="2251" y="14290"/>
                      </a:cubicBezTo>
                      <a:cubicBezTo>
                        <a:pt x="1598" y="15108"/>
                        <a:pt x="1119" y="16023"/>
                        <a:pt x="778" y="17013"/>
                      </a:cubicBezTo>
                      <a:cubicBezTo>
                        <a:pt x="528" y="17735"/>
                        <a:pt x="327" y="18464"/>
                        <a:pt x="190" y="19215"/>
                      </a:cubicBezTo>
                      <a:cubicBezTo>
                        <a:pt x="53" y="19996"/>
                        <a:pt x="0" y="20780"/>
                        <a:pt x="41" y="21567"/>
                      </a:cubicBezTo>
                      <a:cubicBezTo>
                        <a:pt x="88" y="22498"/>
                        <a:pt x="242" y="23417"/>
                        <a:pt x="375" y="24338"/>
                      </a:cubicBezTo>
                      <a:cubicBezTo>
                        <a:pt x="465" y="24953"/>
                        <a:pt x="567" y="25571"/>
                        <a:pt x="638" y="26191"/>
                      </a:cubicBezTo>
                      <a:cubicBezTo>
                        <a:pt x="751" y="27157"/>
                        <a:pt x="665" y="28114"/>
                        <a:pt x="528" y="29072"/>
                      </a:cubicBezTo>
                      <a:cubicBezTo>
                        <a:pt x="522" y="29123"/>
                        <a:pt x="481" y="29197"/>
                        <a:pt x="563" y="29209"/>
                      </a:cubicBezTo>
                      <a:cubicBezTo>
                        <a:pt x="564" y="29209"/>
                        <a:pt x="566" y="29209"/>
                        <a:pt x="567" y="29209"/>
                      </a:cubicBezTo>
                      <a:cubicBezTo>
                        <a:pt x="599" y="29209"/>
                        <a:pt x="642" y="29144"/>
                        <a:pt x="675" y="29107"/>
                      </a:cubicBezTo>
                      <a:cubicBezTo>
                        <a:pt x="688" y="29092"/>
                        <a:pt x="690" y="29064"/>
                        <a:pt x="692" y="29043"/>
                      </a:cubicBezTo>
                      <a:cubicBezTo>
                        <a:pt x="751" y="28652"/>
                        <a:pt x="823" y="28262"/>
                        <a:pt x="866" y="27867"/>
                      </a:cubicBezTo>
                      <a:cubicBezTo>
                        <a:pt x="964" y="26952"/>
                        <a:pt x="933" y="26034"/>
                        <a:pt x="904" y="25115"/>
                      </a:cubicBezTo>
                      <a:cubicBezTo>
                        <a:pt x="876" y="24254"/>
                        <a:pt x="866" y="23392"/>
                        <a:pt x="999" y="22537"/>
                      </a:cubicBezTo>
                      <a:cubicBezTo>
                        <a:pt x="1089" y="21958"/>
                        <a:pt x="1209" y="21389"/>
                        <a:pt x="1322" y="20816"/>
                      </a:cubicBezTo>
                      <a:cubicBezTo>
                        <a:pt x="1424" y="20297"/>
                        <a:pt x="1598" y="19796"/>
                        <a:pt x="1813" y="19315"/>
                      </a:cubicBezTo>
                      <a:cubicBezTo>
                        <a:pt x="2150" y="18550"/>
                        <a:pt x="2568" y="17829"/>
                        <a:pt x="2993" y="17115"/>
                      </a:cubicBezTo>
                      <a:cubicBezTo>
                        <a:pt x="3859" y="15679"/>
                        <a:pt x="4728" y="14243"/>
                        <a:pt x="5581" y="12798"/>
                      </a:cubicBezTo>
                      <a:cubicBezTo>
                        <a:pt x="5925" y="12217"/>
                        <a:pt x="6234" y="11618"/>
                        <a:pt x="6439" y="10969"/>
                      </a:cubicBezTo>
                      <a:cubicBezTo>
                        <a:pt x="6516" y="10728"/>
                        <a:pt x="6594" y="10485"/>
                        <a:pt x="6674" y="10241"/>
                      </a:cubicBezTo>
                      <a:cubicBezTo>
                        <a:pt x="6718" y="10110"/>
                        <a:pt x="6782" y="10038"/>
                        <a:pt x="6851" y="10038"/>
                      </a:cubicBezTo>
                      <a:cubicBezTo>
                        <a:pt x="6863" y="10038"/>
                        <a:pt x="6875" y="10041"/>
                        <a:pt x="6887" y="10045"/>
                      </a:cubicBezTo>
                      <a:cubicBezTo>
                        <a:pt x="6962" y="10069"/>
                        <a:pt x="6991" y="10171"/>
                        <a:pt x="6956" y="10315"/>
                      </a:cubicBezTo>
                      <a:cubicBezTo>
                        <a:pt x="6784" y="11006"/>
                        <a:pt x="6561" y="11679"/>
                        <a:pt x="6210" y="12299"/>
                      </a:cubicBezTo>
                      <a:cubicBezTo>
                        <a:pt x="5657" y="13275"/>
                        <a:pt x="5097" y="14249"/>
                        <a:pt x="4526" y="15215"/>
                      </a:cubicBezTo>
                      <a:cubicBezTo>
                        <a:pt x="3891" y="16289"/>
                        <a:pt x="3194" y="17322"/>
                        <a:pt x="2603" y="18423"/>
                      </a:cubicBezTo>
                      <a:cubicBezTo>
                        <a:pt x="2292" y="19004"/>
                        <a:pt x="1989" y="19589"/>
                        <a:pt x="1811" y="20223"/>
                      </a:cubicBezTo>
                      <a:cubicBezTo>
                        <a:pt x="1690" y="20647"/>
                        <a:pt x="1582" y="21076"/>
                        <a:pt x="1483" y="21510"/>
                      </a:cubicBezTo>
                      <a:cubicBezTo>
                        <a:pt x="1291" y="22345"/>
                        <a:pt x="1193" y="23198"/>
                        <a:pt x="1191" y="24053"/>
                      </a:cubicBezTo>
                      <a:cubicBezTo>
                        <a:pt x="1189" y="24880"/>
                        <a:pt x="1211" y="25708"/>
                        <a:pt x="1222" y="26535"/>
                      </a:cubicBezTo>
                      <a:cubicBezTo>
                        <a:pt x="1248" y="27992"/>
                        <a:pt x="982" y="29411"/>
                        <a:pt x="510" y="30799"/>
                      </a:cubicBezTo>
                      <a:cubicBezTo>
                        <a:pt x="503" y="30809"/>
                        <a:pt x="501" y="30819"/>
                        <a:pt x="495" y="30831"/>
                      </a:cubicBezTo>
                      <a:cubicBezTo>
                        <a:pt x="362" y="31261"/>
                        <a:pt x="227" y="31689"/>
                        <a:pt x="96" y="32114"/>
                      </a:cubicBezTo>
                      <a:cubicBezTo>
                        <a:pt x="74" y="32186"/>
                        <a:pt x="53" y="32272"/>
                        <a:pt x="135" y="32313"/>
                      </a:cubicBezTo>
                      <a:cubicBezTo>
                        <a:pt x="153" y="32322"/>
                        <a:pt x="169" y="32325"/>
                        <a:pt x="184" y="32325"/>
                      </a:cubicBezTo>
                      <a:cubicBezTo>
                        <a:pt x="241" y="32325"/>
                        <a:pt x="272" y="32263"/>
                        <a:pt x="305" y="32214"/>
                      </a:cubicBezTo>
                      <a:cubicBezTo>
                        <a:pt x="319" y="32190"/>
                        <a:pt x="336" y="32165"/>
                        <a:pt x="350" y="32143"/>
                      </a:cubicBezTo>
                      <a:cubicBezTo>
                        <a:pt x="555" y="31826"/>
                        <a:pt x="677" y="31470"/>
                        <a:pt x="810" y="31120"/>
                      </a:cubicBezTo>
                      <a:cubicBezTo>
                        <a:pt x="1058" y="30463"/>
                        <a:pt x="1164" y="29769"/>
                        <a:pt x="1252" y="29078"/>
                      </a:cubicBezTo>
                      <a:cubicBezTo>
                        <a:pt x="1404" y="27938"/>
                        <a:pt x="1526" y="26795"/>
                        <a:pt x="1682" y="25655"/>
                      </a:cubicBezTo>
                      <a:cubicBezTo>
                        <a:pt x="1760" y="25082"/>
                        <a:pt x="1860" y="24511"/>
                        <a:pt x="1976" y="23947"/>
                      </a:cubicBezTo>
                      <a:cubicBezTo>
                        <a:pt x="2101" y="23345"/>
                        <a:pt x="2302" y="22764"/>
                        <a:pt x="2547" y="22202"/>
                      </a:cubicBezTo>
                      <a:cubicBezTo>
                        <a:pt x="2740" y="21764"/>
                        <a:pt x="2944" y="21338"/>
                        <a:pt x="3210" y="20941"/>
                      </a:cubicBezTo>
                      <a:cubicBezTo>
                        <a:pt x="3793" y="20064"/>
                        <a:pt x="4536" y="19335"/>
                        <a:pt x="5303" y="18629"/>
                      </a:cubicBezTo>
                      <a:cubicBezTo>
                        <a:pt x="6005" y="17985"/>
                        <a:pt x="6723" y="17361"/>
                        <a:pt x="7374" y="16663"/>
                      </a:cubicBezTo>
                      <a:cubicBezTo>
                        <a:pt x="8106" y="15878"/>
                        <a:pt x="8736" y="15026"/>
                        <a:pt x="9129" y="14016"/>
                      </a:cubicBezTo>
                      <a:cubicBezTo>
                        <a:pt x="9401" y="13320"/>
                        <a:pt x="9577" y="12600"/>
                        <a:pt x="9651" y="11857"/>
                      </a:cubicBezTo>
                      <a:cubicBezTo>
                        <a:pt x="9681" y="11546"/>
                        <a:pt x="9782" y="11287"/>
                        <a:pt x="10025" y="11088"/>
                      </a:cubicBezTo>
                      <a:cubicBezTo>
                        <a:pt x="10107" y="11021"/>
                        <a:pt x="10175" y="10935"/>
                        <a:pt x="10240" y="10851"/>
                      </a:cubicBezTo>
                      <a:cubicBezTo>
                        <a:pt x="10357" y="10693"/>
                        <a:pt x="10375" y="10538"/>
                        <a:pt x="10260" y="10364"/>
                      </a:cubicBezTo>
                      <a:cubicBezTo>
                        <a:pt x="10103" y="10129"/>
                        <a:pt x="10019" y="9863"/>
                        <a:pt x="10015" y="9578"/>
                      </a:cubicBezTo>
                      <a:cubicBezTo>
                        <a:pt x="10007" y="9265"/>
                        <a:pt x="10129" y="9077"/>
                        <a:pt x="10418" y="8960"/>
                      </a:cubicBezTo>
                      <a:cubicBezTo>
                        <a:pt x="10438" y="8950"/>
                        <a:pt x="10459" y="8942"/>
                        <a:pt x="10481" y="8934"/>
                      </a:cubicBezTo>
                      <a:cubicBezTo>
                        <a:pt x="10641" y="8887"/>
                        <a:pt x="10702" y="8766"/>
                        <a:pt x="10713" y="8613"/>
                      </a:cubicBezTo>
                      <a:cubicBezTo>
                        <a:pt x="10717" y="8533"/>
                        <a:pt x="10704" y="8451"/>
                        <a:pt x="10715" y="8375"/>
                      </a:cubicBezTo>
                      <a:cubicBezTo>
                        <a:pt x="10737" y="8205"/>
                        <a:pt x="10756" y="8038"/>
                        <a:pt x="10805" y="7876"/>
                      </a:cubicBezTo>
                      <a:cubicBezTo>
                        <a:pt x="10897" y="7583"/>
                        <a:pt x="11085" y="7467"/>
                        <a:pt x="11396" y="7463"/>
                      </a:cubicBezTo>
                      <a:cubicBezTo>
                        <a:pt x="11513" y="7461"/>
                        <a:pt x="11633" y="7455"/>
                        <a:pt x="11748" y="7422"/>
                      </a:cubicBezTo>
                      <a:cubicBezTo>
                        <a:pt x="11957" y="7369"/>
                        <a:pt x="12051" y="7246"/>
                        <a:pt x="12030" y="7037"/>
                      </a:cubicBezTo>
                      <a:cubicBezTo>
                        <a:pt x="12014" y="6880"/>
                        <a:pt x="11973" y="6724"/>
                        <a:pt x="11918" y="6579"/>
                      </a:cubicBezTo>
                      <a:cubicBezTo>
                        <a:pt x="11752" y="6159"/>
                        <a:pt x="11725" y="5760"/>
                        <a:pt x="11999" y="5366"/>
                      </a:cubicBezTo>
                      <a:cubicBezTo>
                        <a:pt x="12114" y="5200"/>
                        <a:pt x="12135" y="5008"/>
                        <a:pt x="11991" y="4830"/>
                      </a:cubicBezTo>
                      <a:cubicBezTo>
                        <a:pt x="11676" y="4439"/>
                        <a:pt x="11711" y="4085"/>
                        <a:pt x="12132" y="3784"/>
                      </a:cubicBezTo>
                      <a:cubicBezTo>
                        <a:pt x="12155" y="3766"/>
                        <a:pt x="12175" y="3745"/>
                        <a:pt x="12196" y="3727"/>
                      </a:cubicBezTo>
                      <a:cubicBezTo>
                        <a:pt x="12382" y="3551"/>
                        <a:pt x="12429" y="3379"/>
                        <a:pt x="12321" y="3144"/>
                      </a:cubicBezTo>
                      <a:cubicBezTo>
                        <a:pt x="12190" y="2855"/>
                        <a:pt x="12175" y="2577"/>
                        <a:pt x="12355" y="2303"/>
                      </a:cubicBezTo>
                      <a:cubicBezTo>
                        <a:pt x="12382" y="2260"/>
                        <a:pt x="12403" y="2213"/>
                        <a:pt x="12423" y="2168"/>
                      </a:cubicBezTo>
                      <a:cubicBezTo>
                        <a:pt x="12521" y="1947"/>
                        <a:pt x="12552" y="1722"/>
                        <a:pt x="12474" y="1491"/>
                      </a:cubicBezTo>
                      <a:cubicBezTo>
                        <a:pt x="12394" y="1251"/>
                        <a:pt x="12233" y="1129"/>
                        <a:pt x="11981" y="1116"/>
                      </a:cubicBezTo>
                      <a:cubicBezTo>
                        <a:pt x="11875" y="1108"/>
                        <a:pt x="11766" y="1100"/>
                        <a:pt x="11658" y="1090"/>
                      </a:cubicBezTo>
                      <a:cubicBezTo>
                        <a:pt x="11437" y="1069"/>
                        <a:pt x="11275" y="953"/>
                        <a:pt x="11177" y="758"/>
                      </a:cubicBezTo>
                      <a:cubicBezTo>
                        <a:pt x="11126" y="658"/>
                        <a:pt x="11099" y="545"/>
                        <a:pt x="11060" y="441"/>
                      </a:cubicBezTo>
                      <a:cubicBezTo>
                        <a:pt x="11034" y="372"/>
                        <a:pt x="11022" y="298"/>
                        <a:pt x="10989" y="232"/>
                      </a:cubicBezTo>
                      <a:cubicBezTo>
                        <a:pt x="10900" y="50"/>
                        <a:pt x="10795" y="1"/>
                        <a:pt x="106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8"/>
                <p:cNvSpPr/>
                <p:nvPr/>
              </p:nvSpPr>
              <p:spPr>
                <a:xfrm>
                  <a:off x="4414125" y="2564375"/>
                  <a:ext cx="258575" cy="610500"/>
                </a:xfrm>
                <a:custGeom>
                  <a:rect b="b" l="l" r="r" t="t"/>
                  <a:pathLst>
                    <a:path extrusionOk="0" h="24420" w="10343">
                      <a:moveTo>
                        <a:pt x="4308" y="1"/>
                      </a:moveTo>
                      <a:cubicBezTo>
                        <a:pt x="4277" y="1"/>
                        <a:pt x="4243" y="3"/>
                        <a:pt x="4205" y="6"/>
                      </a:cubicBezTo>
                      <a:cubicBezTo>
                        <a:pt x="3931" y="31"/>
                        <a:pt x="3757" y="199"/>
                        <a:pt x="3607" y="407"/>
                      </a:cubicBezTo>
                      <a:cubicBezTo>
                        <a:pt x="3469" y="600"/>
                        <a:pt x="3304" y="694"/>
                        <a:pt x="3141" y="694"/>
                      </a:cubicBezTo>
                      <a:cubicBezTo>
                        <a:pt x="2999" y="694"/>
                        <a:pt x="2859" y="622"/>
                        <a:pt x="2740" y="479"/>
                      </a:cubicBezTo>
                      <a:cubicBezTo>
                        <a:pt x="2680" y="406"/>
                        <a:pt x="2614" y="371"/>
                        <a:pt x="2549" y="371"/>
                      </a:cubicBezTo>
                      <a:cubicBezTo>
                        <a:pt x="2466" y="371"/>
                        <a:pt x="2386" y="426"/>
                        <a:pt x="2325" y="530"/>
                      </a:cubicBezTo>
                      <a:cubicBezTo>
                        <a:pt x="2257" y="645"/>
                        <a:pt x="2196" y="772"/>
                        <a:pt x="2151" y="898"/>
                      </a:cubicBezTo>
                      <a:cubicBezTo>
                        <a:pt x="2057" y="1193"/>
                        <a:pt x="1858" y="1346"/>
                        <a:pt x="1564" y="1396"/>
                      </a:cubicBezTo>
                      <a:cubicBezTo>
                        <a:pt x="1377" y="1428"/>
                        <a:pt x="1269" y="1551"/>
                        <a:pt x="1199" y="1719"/>
                      </a:cubicBezTo>
                      <a:cubicBezTo>
                        <a:pt x="1146" y="1850"/>
                        <a:pt x="1183" y="1970"/>
                        <a:pt x="1228" y="2097"/>
                      </a:cubicBezTo>
                      <a:cubicBezTo>
                        <a:pt x="1287" y="2269"/>
                        <a:pt x="1351" y="2441"/>
                        <a:pt x="1371" y="2619"/>
                      </a:cubicBezTo>
                      <a:cubicBezTo>
                        <a:pt x="1400" y="2875"/>
                        <a:pt x="1277" y="3036"/>
                        <a:pt x="1034" y="3126"/>
                      </a:cubicBezTo>
                      <a:cubicBezTo>
                        <a:pt x="970" y="3149"/>
                        <a:pt x="903" y="3161"/>
                        <a:pt x="839" y="3188"/>
                      </a:cubicBezTo>
                      <a:cubicBezTo>
                        <a:pt x="759" y="3221"/>
                        <a:pt x="678" y="3249"/>
                        <a:pt x="612" y="3298"/>
                      </a:cubicBezTo>
                      <a:cubicBezTo>
                        <a:pt x="449" y="3415"/>
                        <a:pt x="451" y="3517"/>
                        <a:pt x="604" y="3642"/>
                      </a:cubicBezTo>
                      <a:cubicBezTo>
                        <a:pt x="616" y="3652"/>
                        <a:pt x="631" y="3667"/>
                        <a:pt x="643" y="3677"/>
                      </a:cubicBezTo>
                      <a:cubicBezTo>
                        <a:pt x="907" y="3902"/>
                        <a:pt x="923" y="4235"/>
                        <a:pt x="676" y="4477"/>
                      </a:cubicBezTo>
                      <a:cubicBezTo>
                        <a:pt x="584" y="4567"/>
                        <a:pt x="467" y="4630"/>
                        <a:pt x="361" y="4706"/>
                      </a:cubicBezTo>
                      <a:cubicBezTo>
                        <a:pt x="289" y="4761"/>
                        <a:pt x="205" y="4806"/>
                        <a:pt x="150" y="4874"/>
                      </a:cubicBezTo>
                      <a:cubicBezTo>
                        <a:pt x="0" y="5041"/>
                        <a:pt x="37" y="5207"/>
                        <a:pt x="234" y="5309"/>
                      </a:cubicBezTo>
                      <a:cubicBezTo>
                        <a:pt x="264" y="5326"/>
                        <a:pt x="293" y="5344"/>
                        <a:pt x="324" y="5361"/>
                      </a:cubicBezTo>
                      <a:cubicBezTo>
                        <a:pt x="708" y="5573"/>
                        <a:pt x="784" y="5950"/>
                        <a:pt x="500" y="6281"/>
                      </a:cubicBezTo>
                      <a:cubicBezTo>
                        <a:pt x="416" y="6382"/>
                        <a:pt x="313" y="6463"/>
                        <a:pt x="223" y="6557"/>
                      </a:cubicBezTo>
                      <a:cubicBezTo>
                        <a:pt x="131" y="6654"/>
                        <a:pt x="60" y="6760"/>
                        <a:pt x="52" y="6901"/>
                      </a:cubicBezTo>
                      <a:cubicBezTo>
                        <a:pt x="43" y="7048"/>
                        <a:pt x="121" y="7145"/>
                        <a:pt x="266" y="7147"/>
                      </a:cubicBezTo>
                      <a:cubicBezTo>
                        <a:pt x="269" y="7147"/>
                        <a:pt x="272" y="7147"/>
                        <a:pt x="275" y="7147"/>
                      </a:cubicBezTo>
                      <a:cubicBezTo>
                        <a:pt x="362" y="7147"/>
                        <a:pt x="449" y="7118"/>
                        <a:pt x="534" y="7110"/>
                      </a:cubicBezTo>
                      <a:cubicBezTo>
                        <a:pt x="684" y="7096"/>
                        <a:pt x="837" y="7071"/>
                        <a:pt x="988" y="7071"/>
                      </a:cubicBezTo>
                      <a:cubicBezTo>
                        <a:pt x="1012" y="7071"/>
                        <a:pt x="1036" y="7072"/>
                        <a:pt x="1060" y="7073"/>
                      </a:cubicBezTo>
                      <a:cubicBezTo>
                        <a:pt x="1328" y="7089"/>
                        <a:pt x="1480" y="7261"/>
                        <a:pt x="1486" y="7533"/>
                      </a:cubicBezTo>
                      <a:cubicBezTo>
                        <a:pt x="1490" y="7627"/>
                        <a:pt x="1471" y="7724"/>
                        <a:pt x="1453" y="7820"/>
                      </a:cubicBezTo>
                      <a:cubicBezTo>
                        <a:pt x="1439" y="7896"/>
                        <a:pt x="1412" y="7973"/>
                        <a:pt x="1384" y="8047"/>
                      </a:cubicBezTo>
                      <a:cubicBezTo>
                        <a:pt x="1341" y="8168"/>
                        <a:pt x="1371" y="8264"/>
                        <a:pt x="1476" y="8325"/>
                      </a:cubicBezTo>
                      <a:cubicBezTo>
                        <a:pt x="1555" y="8372"/>
                        <a:pt x="1649" y="8409"/>
                        <a:pt x="1739" y="8423"/>
                      </a:cubicBezTo>
                      <a:cubicBezTo>
                        <a:pt x="1764" y="8427"/>
                        <a:pt x="1788" y="8429"/>
                        <a:pt x="1813" y="8429"/>
                      </a:cubicBezTo>
                      <a:cubicBezTo>
                        <a:pt x="1884" y="8429"/>
                        <a:pt x="1957" y="8417"/>
                        <a:pt x="2028" y="8409"/>
                      </a:cubicBezTo>
                      <a:cubicBezTo>
                        <a:pt x="2058" y="8406"/>
                        <a:pt x="2087" y="8405"/>
                        <a:pt x="2116" y="8405"/>
                      </a:cubicBezTo>
                      <a:cubicBezTo>
                        <a:pt x="2344" y="8405"/>
                        <a:pt x="2541" y="8490"/>
                        <a:pt x="2713" y="8648"/>
                      </a:cubicBezTo>
                      <a:cubicBezTo>
                        <a:pt x="3006" y="8908"/>
                        <a:pt x="2996" y="9283"/>
                        <a:pt x="2693" y="9530"/>
                      </a:cubicBezTo>
                      <a:cubicBezTo>
                        <a:pt x="2650" y="9565"/>
                        <a:pt x="2601" y="9596"/>
                        <a:pt x="2560" y="9635"/>
                      </a:cubicBezTo>
                      <a:cubicBezTo>
                        <a:pt x="2466" y="9727"/>
                        <a:pt x="2474" y="9790"/>
                        <a:pt x="2580" y="9862"/>
                      </a:cubicBezTo>
                      <a:cubicBezTo>
                        <a:pt x="2648" y="9907"/>
                        <a:pt x="2713" y="9948"/>
                        <a:pt x="2785" y="9982"/>
                      </a:cubicBezTo>
                      <a:cubicBezTo>
                        <a:pt x="2934" y="10062"/>
                        <a:pt x="3059" y="10164"/>
                        <a:pt x="3153" y="10306"/>
                      </a:cubicBezTo>
                      <a:cubicBezTo>
                        <a:pt x="3245" y="10443"/>
                        <a:pt x="3256" y="10584"/>
                        <a:pt x="3161" y="10735"/>
                      </a:cubicBezTo>
                      <a:cubicBezTo>
                        <a:pt x="3065" y="10889"/>
                        <a:pt x="2928" y="10993"/>
                        <a:pt x="2785" y="11097"/>
                      </a:cubicBezTo>
                      <a:cubicBezTo>
                        <a:pt x="2652" y="11196"/>
                        <a:pt x="2523" y="11292"/>
                        <a:pt x="2404" y="11406"/>
                      </a:cubicBezTo>
                      <a:cubicBezTo>
                        <a:pt x="2314" y="11496"/>
                        <a:pt x="2345" y="11576"/>
                        <a:pt x="2468" y="11599"/>
                      </a:cubicBezTo>
                      <a:cubicBezTo>
                        <a:pt x="2550" y="11615"/>
                        <a:pt x="2640" y="11605"/>
                        <a:pt x="2722" y="11621"/>
                      </a:cubicBezTo>
                      <a:cubicBezTo>
                        <a:pt x="2871" y="11656"/>
                        <a:pt x="3028" y="11678"/>
                        <a:pt x="3159" y="11744"/>
                      </a:cubicBezTo>
                      <a:cubicBezTo>
                        <a:pt x="3429" y="11887"/>
                        <a:pt x="3466" y="12149"/>
                        <a:pt x="3264" y="12382"/>
                      </a:cubicBezTo>
                      <a:cubicBezTo>
                        <a:pt x="3200" y="12454"/>
                        <a:pt x="3129" y="12517"/>
                        <a:pt x="3067" y="12593"/>
                      </a:cubicBezTo>
                      <a:cubicBezTo>
                        <a:pt x="3018" y="12654"/>
                        <a:pt x="2973" y="12722"/>
                        <a:pt x="2942" y="12793"/>
                      </a:cubicBezTo>
                      <a:cubicBezTo>
                        <a:pt x="2877" y="12955"/>
                        <a:pt x="2914" y="13037"/>
                        <a:pt x="3075" y="13100"/>
                      </a:cubicBezTo>
                      <a:cubicBezTo>
                        <a:pt x="3149" y="13129"/>
                        <a:pt x="3229" y="13143"/>
                        <a:pt x="3303" y="13172"/>
                      </a:cubicBezTo>
                      <a:cubicBezTo>
                        <a:pt x="3372" y="13196"/>
                        <a:pt x="3440" y="13223"/>
                        <a:pt x="3501" y="13264"/>
                      </a:cubicBezTo>
                      <a:cubicBezTo>
                        <a:pt x="3706" y="13401"/>
                        <a:pt x="3734" y="13645"/>
                        <a:pt x="3558" y="13816"/>
                      </a:cubicBezTo>
                      <a:cubicBezTo>
                        <a:pt x="3468" y="13900"/>
                        <a:pt x="3356" y="13962"/>
                        <a:pt x="3260" y="14039"/>
                      </a:cubicBezTo>
                      <a:cubicBezTo>
                        <a:pt x="3182" y="14101"/>
                        <a:pt x="3090" y="14156"/>
                        <a:pt x="3102" y="14291"/>
                      </a:cubicBezTo>
                      <a:cubicBezTo>
                        <a:pt x="3163" y="14301"/>
                        <a:pt x="3219" y="14309"/>
                        <a:pt x="3272" y="14320"/>
                      </a:cubicBezTo>
                      <a:cubicBezTo>
                        <a:pt x="3438" y="14350"/>
                        <a:pt x="3612" y="14363"/>
                        <a:pt x="3771" y="14414"/>
                      </a:cubicBezTo>
                      <a:cubicBezTo>
                        <a:pt x="4125" y="14530"/>
                        <a:pt x="4242" y="14770"/>
                        <a:pt x="4152" y="15134"/>
                      </a:cubicBezTo>
                      <a:cubicBezTo>
                        <a:pt x="4121" y="15251"/>
                        <a:pt x="4105" y="15380"/>
                        <a:pt x="4113" y="15502"/>
                      </a:cubicBezTo>
                      <a:cubicBezTo>
                        <a:pt x="4131" y="15754"/>
                        <a:pt x="4051" y="15969"/>
                        <a:pt x="3888" y="16157"/>
                      </a:cubicBezTo>
                      <a:cubicBezTo>
                        <a:pt x="3839" y="16212"/>
                        <a:pt x="3775" y="16255"/>
                        <a:pt x="3734" y="16314"/>
                      </a:cubicBezTo>
                      <a:cubicBezTo>
                        <a:pt x="3689" y="16382"/>
                        <a:pt x="3634" y="16458"/>
                        <a:pt x="3624" y="16535"/>
                      </a:cubicBezTo>
                      <a:cubicBezTo>
                        <a:pt x="3594" y="16756"/>
                        <a:pt x="3761" y="16918"/>
                        <a:pt x="4010" y="16918"/>
                      </a:cubicBezTo>
                      <a:cubicBezTo>
                        <a:pt x="4018" y="16918"/>
                        <a:pt x="4025" y="16918"/>
                        <a:pt x="4033" y="16918"/>
                      </a:cubicBezTo>
                      <a:cubicBezTo>
                        <a:pt x="4139" y="16914"/>
                        <a:pt x="4246" y="16885"/>
                        <a:pt x="4350" y="16859"/>
                      </a:cubicBezTo>
                      <a:cubicBezTo>
                        <a:pt x="4430" y="16840"/>
                        <a:pt x="4505" y="16831"/>
                        <a:pt x="4575" y="16831"/>
                      </a:cubicBezTo>
                      <a:cubicBezTo>
                        <a:pt x="4901" y="16831"/>
                        <a:pt x="5128" y="17023"/>
                        <a:pt x="5226" y="17387"/>
                      </a:cubicBezTo>
                      <a:cubicBezTo>
                        <a:pt x="5292" y="17634"/>
                        <a:pt x="5245" y="17735"/>
                        <a:pt x="5611" y="17735"/>
                      </a:cubicBezTo>
                      <a:cubicBezTo>
                        <a:pt x="5629" y="17735"/>
                        <a:pt x="5648" y="17735"/>
                        <a:pt x="5668" y="17734"/>
                      </a:cubicBezTo>
                      <a:cubicBezTo>
                        <a:pt x="5675" y="17734"/>
                        <a:pt x="5683" y="17734"/>
                        <a:pt x="5691" y="17734"/>
                      </a:cubicBezTo>
                      <a:cubicBezTo>
                        <a:pt x="5945" y="17734"/>
                        <a:pt x="6100" y="17867"/>
                        <a:pt x="6191" y="18115"/>
                      </a:cubicBezTo>
                      <a:cubicBezTo>
                        <a:pt x="6253" y="18281"/>
                        <a:pt x="6257" y="18444"/>
                        <a:pt x="6220" y="18616"/>
                      </a:cubicBezTo>
                      <a:cubicBezTo>
                        <a:pt x="6187" y="18778"/>
                        <a:pt x="6222" y="18819"/>
                        <a:pt x="6386" y="18837"/>
                      </a:cubicBezTo>
                      <a:cubicBezTo>
                        <a:pt x="6466" y="18847"/>
                        <a:pt x="6545" y="18847"/>
                        <a:pt x="6625" y="18853"/>
                      </a:cubicBezTo>
                      <a:cubicBezTo>
                        <a:pt x="7092" y="18913"/>
                        <a:pt x="7384" y="19201"/>
                        <a:pt x="7444" y="19668"/>
                      </a:cubicBezTo>
                      <a:cubicBezTo>
                        <a:pt x="7499" y="20108"/>
                        <a:pt x="7536" y="20550"/>
                        <a:pt x="7619" y="20981"/>
                      </a:cubicBezTo>
                      <a:cubicBezTo>
                        <a:pt x="7720" y="21503"/>
                        <a:pt x="7863" y="22021"/>
                        <a:pt x="7988" y="22536"/>
                      </a:cubicBezTo>
                      <a:cubicBezTo>
                        <a:pt x="7992" y="22614"/>
                        <a:pt x="8005" y="22690"/>
                        <a:pt x="8117" y="22690"/>
                      </a:cubicBezTo>
                      <a:cubicBezTo>
                        <a:pt x="8123" y="22690"/>
                        <a:pt x="8129" y="22690"/>
                        <a:pt x="8135" y="22690"/>
                      </a:cubicBezTo>
                      <a:cubicBezTo>
                        <a:pt x="8129" y="22624"/>
                        <a:pt x="8123" y="22567"/>
                        <a:pt x="8119" y="22512"/>
                      </a:cubicBezTo>
                      <a:cubicBezTo>
                        <a:pt x="8080" y="22123"/>
                        <a:pt x="8027" y="21734"/>
                        <a:pt x="8008" y="21343"/>
                      </a:cubicBezTo>
                      <a:cubicBezTo>
                        <a:pt x="7955" y="20226"/>
                        <a:pt x="7908" y="19113"/>
                        <a:pt x="7875" y="17994"/>
                      </a:cubicBezTo>
                      <a:cubicBezTo>
                        <a:pt x="7822" y="16317"/>
                        <a:pt x="7599" y="14663"/>
                        <a:pt x="7161" y="13039"/>
                      </a:cubicBezTo>
                      <a:cubicBezTo>
                        <a:pt x="6887" y="12024"/>
                        <a:pt x="6515" y="11042"/>
                        <a:pt x="6157" y="10054"/>
                      </a:cubicBezTo>
                      <a:cubicBezTo>
                        <a:pt x="5991" y="9594"/>
                        <a:pt x="5813" y="9141"/>
                        <a:pt x="5647" y="8681"/>
                      </a:cubicBezTo>
                      <a:cubicBezTo>
                        <a:pt x="5614" y="8589"/>
                        <a:pt x="5598" y="8481"/>
                        <a:pt x="5598" y="8382"/>
                      </a:cubicBezTo>
                      <a:cubicBezTo>
                        <a:pt x="5598" y="8319"/>
                        <a:pt x="5628" y="8283"/>
                        <a:pt x="5669" y="8283"/>
                      </a:cubicBezTo>
                      <a:cubicBezTo>
                        <a:pt x="5692" y="8283"/>
                        <a:pt x="5719" y="8295"/>
                        <a:pt x="5745" y="8321"/>
                      </a:cubicBezTo>
                      <a:cubicBezTo>
                        <a:pt x="5811" y="8387"/>
                        <a:pt x="5870" y="8468"/>
                        <a:pt x="5905" y="8556"/>
                      </a:cubicBezTo>
                      <a:cubicBezTo>
                        <a:pt x="6169" y="9238"/>
                        <a:pt x="6437" y="9919"/>
                        <a:pt x="6678" y="10608"/>
                      </a:cubicBezTo>
                      <a:cubicBezTo>
                        <a:pt x="6957" y="11406"/>
                        <a:pt x="7239" y="12204"/>
                        <a:pt x="7468" y="13019"/>
                      </a:cubicBezTo>
                      <a:cubicBezTo>
                        <a:pt x="7969" y="14798"/>
                        <a:pt x="8164" y="16621"/>
                        <a:pt x="8201" y="18465"/>
                      </a:cubicBezTo>
                      <a:cubicBezTo>
                        <a:pt x="8225" y="19719"/>
                        <a:pt x="8266" y="20969"/>
                        <a:pt x="8389" y="22217"/>
                      </a:cubicBezTo>
                      <a:cubicBezTo>
                        <a:pt x="8448" y="22829"/>
                        <a:pt x="8552" y="23432"/>
                        <a:pt x="8749" y="24015"/>
                      </a:cubicBezTo>
                      <a:cubicBezTo>
                        <a:pt x="8790" y="24136"/>
                        <a:pt x="8857" y="24253"/>
                        <a:pt x="8933" y="24355"/>
                      </a:cubicBezTo>
                      <a:cubicBezTo>
                        <a:pt x="8966" y="24399"/>
                        <a:pt x="9007" y="24419"/>
                        <a:pt x="9047" y="24419"/>
                      </a:cubicBezTo>
                      <a:cubicBezTo>
                        <a:pt x="9108" y="24419"/>
                        <a:pt x="9166" y="24373"/>
                        <a:pt x="9187" y="24294"/>
                      </a:cubicBezTo>
                      <a:cubicBezTo>
                        <a:pt x="9199" y="24245"/>
                        <a:pt x="9199" y="24191"/>
                        <a:pt x="9209" y="24142"/>
                      </a:cubicBezTo>
                      <a:cubicBezTo>
                        <a:pt x="9299" y="23729"/>
                        <a:pt x="9309" y="23330"/>
                        <a:pt x="9095" y="22935"/>
                      </a:cubicBezTo>
                      <a:cubicBezTo>
                        <a:pt x="8964" y="22696"/>
                        <a:pt x="8982" y="22432"/>
                        <a:pt x="9097" y="22178"/>
                      </a:cubicBezTo>
                      <a:cubicBezTo>
                        <a:pt x="9164" y="22029"/>
                        <a:pt x="9234" y="21879"/>
                        <a:pt x="9295" y="21726"/>
                      </a:cubicBezTo>
                      <a:cubicBezTo>
                        <a:pt x="9393" y="21478"/>
                        <a:pt x="9414" y="21231"/>
                        <a:pt x="9254" y="20996"/>
                      </a:cubicBezTo>
                      <a:cubicBezTo>
                        <a:pt x="9228" y="20957"/>
                        <a:pt x="9213" y="20916"/>
                        <a:pt x="9195" y="20873"/>
                      </a:cubicBezTo>
                      <a:cubicBezTo>
                        <a:pt x="9084" y="20607"/>
                        <a:pt x="9097" y="20353"/>
                        <a:pt x="9281" y="20118"/>
                      </a:cubicBezTo>
                      <a:cubicBezTo>
                        <a:pt x="9340" y="20044"/>
                        <a:pt x="9397" y="19962"/>
                        <a:pt x="9444" y="19881"/>
                      </a:cubicBezTo>
                      <a:cubicBezTo>
                        <a:pt x="9534" y="19727"/>
                        <a:pt x="9555" y="19574"/>
                        <a:pt x="9424" y="19424"/>
                      </a:cubicBezTo>
                      <a:cubicBezTo>
                        <a:pt x="9340" y="19328"/>
                        <a:pt x="9311" y="19209"/>
                        <a:pt x="9303" y="19079"/>
                      </a:cubicBezTo>
                      <a:cubicBezTo>
                        <a:pt x="9289" y="18843"/>
                        <a:pt x="9338" y="18624"/>
                        <a:pt x="9463" y="18430"/>
                      </a:cubicBezTo>
                      <a:cubicBezTo>
                        <a:pt x="9582" y="18244"/>
                        <a:pt x="9717" y="18066"/>
                        <a:pt x="9845" y="17890"/>
                      </a:cubicBezTo>
                      <a:cubicBezTo>
                        <a:pt x="10005" y="17681"/>
                        <a:pt x="10038" y="17460"/>
                        <a:pt x="9913" y="17223"/>
                      </a:cubicBezTo>
                      <a:cubicBezTo>
                        <a:pt x="9862" y="17129"/>
                        <a:pt x="9821" y="17026"/>
                        <a:pt x="9788" y="16924"/>
                      </a:cubicBezTo>
                      <a:cubicBezTo>
                        <a:pt x="9706" y="16673"/>
                        <a:pt x="9760" y="16454"/>
                        <a:pt x="9954" y="16272"/>
                      </a:cubicBezTo>
                      <a:lnTo>
                        <a:pt x="10054" y="16179"/>
                      </a:lnTo>
                      <a:cubicBezTo>
                        <a:pt x="10312" y="15928"/>
                        <a:pt x="10343" y="15594"/>
                        <a:pt x="10130" y="15302"/>
                      </a:cubicBezTo>
                      <a:cubicBezTo>
                        <a:pt x="10077" y="15228"/>
                        <a:pt x="10015" y="15161"/>
                        <a:pt x="9960" y="15089"/>
                      </a:cubicBezTo>
                      <a:cubicBezTo>
                        <a:pt x="9764" y="14843"/>
                        <a:pt x="9717" y="14584"/>
                        <a:pt x="9870" y="14299"/>
                      </a:cubicBezTo>
                      <a:cubicBezTo>
                        <a:pt x="9890" y="14264"/>
                        <a:pt x="9905" y="14228"/>
                        <a:pt x="9917" y="14193"/>
                      </a:cubicBezTo>
                      <a:cubicBezTo>
                        <a:pt x="10034" y="13882"/>
                        <a:pt x="9966" y="13643"/>
                        <a:pt x="9710" y="13436"/>
                      </a:cubicBezTo>
                      <a:cubicBezTo>
                        <a:pt x="9627" y="13368"/>
                        <a:pt x="9539" y="13305"/>
                        <a:pt x="9451" y="13246"/>
                      </a:cubicBezTo>
                      <a:cubicBezTo>
                        <a:pt x="9223" y="13104"/>
                        <a:pt x="9109" y="12904"/>
                        <a:pt x="9129" y="12632"/>
                      </a:cubicBezTo>
                      <a:cubicBezTo>
                        <a:pt x="9150" y="12378"/>
                        <a:pt x="9043" y="12194"/>
                        <a:pt x="8827" y="12069"/>
                      </a:cubicBezTo>
                      <a:cubicBezTo>
                        <a:pt x="8784" y="12045"/>
                        <a:pt x="8741" y="12010"/>
                        <a:pt x="8698" y="11985"/>
                      </a:cubicBezTo>
                      <a:cubicBezTo>
                        <a:pt x="8497" y="11873"/>
                        <a:pt x="8368" y="11691"/>
                        <a:pt x="8274" y="11488"/>
                      </a:cubicBezTo>
                      <a:cubicBezTo>
                        <a:pt x="8164" y="11253"/>
                        <a:pt x="8174" y="11016"/>
                        <a:pt x="8299" y="10786"/>
                      </a:cubicBezTo>
                      <a:cubicBezTo>
                        <a:pt x="8325" y="10739"/>
                        <a:pt x="8348" y="10696"/>
                        <a:pt x="8376" y="10653"/>
                      </a:cubicBezTo>
                      <a:cubicBezTo>
                        <a:pt x="8485" y="10475"/>
                        <a:pt x="8469" y="10310"/>
                        <a:pt x="8350" y="10146"/>
                      </a:cubicBezTo>
                      <a:cubicBezTo>
                        <a:pt x="8270" y="10036"/>
                        <a:pt x="8188" y="9927"/>
                        <a:pt x="8117" y="9810"/>
                      </a:cubicBezTo>
                      <a:cubicBezTo>
                        <a:pt x="7939" y="9520"/>
                        <a:pt x="7900" y="9211"/>
                        <a:pt x="8051" y="8904"/>
                      </a:cubicBezTo>
                      <a:cubicBezTo>
                        <a:pt x="8137" y="8726"/>
                        <a:pt x="8258" y="8567"/>
                        <a:pt x="8376" y="8407"/>
                      </a:cubicBezTo>
                      <a:cubicBezTo>
                        <a:pt x="8501" y="8235"/>
                        <a:pt x="8536" y="8061"/>
                        <a:pt x="8460" y="7865"/>
                      </a:cubicBezTo>
                      <a:cubicBezTo>
                        <a:pt x="8417" y="7754"/>
                        <a:pt x="8376" y="7642"/>
                        <a:pt x="8338" y="7529"/>
                      </a:cubicBezTo>
                      <a:cubicBezTo>
                        <a:pt x="8217" y="7186"/>
                        <a:pt x="8229" y="6854"/>
                        <a:pt x="8442" y="6541"/>
                      </a:cubicBezTo>
                      <a:cubicBezTo>
                        <a:pt x="8520" y="6424"/>
                        <a:pt x="8573" y="6287"/>
                        <a:pt x="8606" y="6152"/>
                      </a:cubicBezTo>
                      <a:cubicBezTo>
                        <a:pt x="8659" y="5911"/>
                        <a:pt x="8587" y="5698"/>
                        <a:pt x="8421" y="5508"/>
                      </a:cubicBezTo>
                      <a:cubicBezTo>
                        <a:pt x="8145" y="5187"/>
                        <a:pt x="8002" y="4823"/>
                        <a:pt x="8123" y="4393"/>
                      </a:cubicBezTo>
                      <a:cubicBezTo>
                        <a:pt x="8133" y="4358"/>
                        <a:pt x="8125" y="4323"/>
                        <a:pt x="8137" y="4293"/>
                      </a:cubicBezTo>
                      <a:cubicBezTo>
                        <a:pt x="8196" y="4131"/>
                        <a:pt x="8117" y="4016"/>
                        <a:pt x="8010" y="3916"/>
                      </a:cubicBezTo>
                      <a:cubicBezTo>
                        <a:pt x="7961" y="3873"/>
                        <a:pt x="7896" y="3847"/>
                        <a:pt x="7834" y="3822"/>
                      </a:cubicBezTo>
                      <a:cubicBezTo>
                        <a:pt x="7505" y="3687"/>
                        <a:pt x="7358" y="3462"/>
                        <a:pt x="7388" y="3104"/>
                      </a:cubicBezTo>
                      <a:cubicBezTo>
                        <a:pt x="7399" y="2985"/>
                        <a:pt x="7435" y="2871"/>
                        <a:pt x="7470" y="2758"/>
                      </a:cubicBezTo>
                      <a:cubicBezTo>
                        <a:pt x="7519" y="2597"/>
                        <a:pt x="7521" y="2554"/>
                        <a:pt x="7376" y="2480"/>
                      </a:cubicBezTo>
                      <a:cubicBezTo>
                        <a:pt x="7239" y="2408"/>
                        <a:pt x="7085" y="2351"/>
                        <a:pt x="6932" y="2326"/>
                      </a:cubicBezTo>
                      <a:cubicBezTo>
                        <a:pt x="6662" y="2286"/>
                        <a:pt x="6453" y="2167"/>
                        <a:pt x="6298" y="1944"/>
                      </a:cubicBezTo>
                      <a:cubicBezTo>
                        <a:pt x="6128" y="1707"/>
                        <a:pt x="6073" y="1441"/>
                        <a:pt x="6077" y="1156"/>
                      </a:cubicBezTo>
                      <a:cubicBezTo>
                        <a:pt x="6081" y="931"/>
                        <a:pt x="6015" y="847"/>
                        <a:pt x="5797" y="808"/>
                      </a:cubicBezTo>
                      <a:cubicBezTo>
                        <a:pt x="5707" y="794"/>
                        <a:pt x="5614" y="798"/>
                        <a:pt x="5524" y="796"/>
                      </a:cubicBezTo>
                      <a:cubicBezTo>
                        <a:pt x="5513" y="796"/>
                        <a:pt x="5501" y="796"/>
                        <a:pt x="5489" y="796"/>
                      </a:cubicBezTo>
                      <a:cubicBezTo>
                        <a:pt x="5443" y="796"/>
                        <a:pt x="5397" y="797"/>
                        <a:pt x="5352" y="797"/>
                      </a:cubicBezTo>
                      <a:cubicBezTo>
                        <a:pt x="5313" y="797"/>
                        <a:pt x="5274" y="796"/>
                        <a:pt x="5236" y="792"/>
                      </a:cubicBezTo>
                      <a:cubicBezTo>
                        <a:pt x="4931" y="763"/>
                        <a:pt x="4716" y="581"/>
                        <a:pt x="4637" y="295"/>
                      </a:cubicBezTo>
                      <a:cubicBezTo>
                        <a:pt x="4575" y="75"/>
                        <a:pt x="4497" y="1"/>
                        <a:pt x="4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8"/>
                <p:cNvSpPr/>
                <p:nvPr/>
              </p:nvSpPr>
              <p:spPr>
                <a:xfrm>
                  <a:off x="4324775" y="2615825"/>
                  <a:ext cx="136175" cy="222400"/>
                </a:xfrm>
                <a:custGeom>
                  <a:rect b="b" l="l" r="r" t="t"/>
                  <a:pathLst>
                    <a:path extrusionOk="0" h="8896" w="5447">
                      <a:moveTo>
                        <a:pt x="3206" y="1"/>
                      </a:moveTo>
                      <a:cubicBezTo>
                        <a:pt x="3156" y="1"/>
                        <a:pt x="3100" y="20"/>
                        <a:pt x="3038" y="58"/>
                      </a:cubicBezTo>
                      <a:cubicBezTo>
                        <a:pt x="2875" y="158"/>
                        <a:pt x="2809" y="305"/>
                        <a:pt x="2826" y="494"/>
                      </a:cubicBezTo>
                      <a:cubicBezTo>
                        <a:pt x="2836" y="596"/>
                        <a:pt x="2856" y="694"/>
                        <a:pt x="2869" y="796"/>
                      </a:cubicBezTo>
                      <a:cubicBezTo>
                        <a:pt x="2897" y="1025"/>
                        <a:pt x="2805" y="1195"/>
                        <a:pt x="2611" y="1308"/>
                      </a:cubicBezTo>
                      <a:cubicBezTo>
                        <a:pt x="2529" y="1357"/>
                        <a:pt x="2433" y="1386"/>
                        <a:pt x="2341" y="1414"/>
                      </a:cubicBezTo>
                      <a:cubicBezTo>
                        <a:pt x="2245" y="1445"/>
                        <a:pt x="2181" y="1502"/>
                        <a:pt x="2167" y="1600"/>
                      </a:cubicBezTo>
                      <a:cubicBezTo>
                        <a:pt x="2155" y="1694"/>
                        <a:pt x="2153" y="1793"/>
                        <a:pt x="2161" y="1887"/>
                      </a:cubicBezTo>
                      <a:cubicBezTo>
                        <a:pt x="2167" y="1977"/>
                        <a:pt x="2196" y="2065"/>
                        <a:pt x="2204" y="2155"/>
                      </a:cubicBezTo>
                      <a:cubicBezTo>
                        <a:pt x="2234" y="2542"/>
                        <a:pt x="2034" y="2918"/>
                        <a:pt x="1592" y="2973"/>
                      </a:cubicBezTo>
                      <a:cubicBezTo>
                        <a:pt x="1537" y="2981"/>
                        <a:pt x="1479" y="2990"/>
                        <a:pt x="1424" y="3004"/>
                      </a:cubicBezTo>
                      <a:cubicBezTo>
                        <a:pt x="1244" y="3051"/>
                        <a:pt x="1128" y="3157"/>
                        <a:pt x="1068" y="3333"/>
                      </a:cubicBezTo>
                      <a:cubicBezTo>
                        <a:pt x="1015" y="3497"/>
                        <a:pt x="1021" y="3659"/>
                        <a:pt x="1050" y="3820"/>
                      </a:cubicBezTo>
                      <a:cubicBezTo>
                        <a:pt x="1068" y="3910"/>
                        <a:pt x="1089" y="3996"/>
                        <a:pt x="1101" y="4086"/>
                      </a:cubicBezTo>
                      <a:cubicBezTo>
                        <a:pt x="1142" y="4401"/>
                        <a:pt x="984" y="4643"/>
                        <a:pt x="682" y="4733"/>
                      </a:cubicBezTo>
                      <a:cubicBezTo>
                        <a:pt x="634" y="4749"/>
                        <a:pt x="583" y="4755"/>
                        <a:pt x="532" y="4765"/>
                      </a:cubicBezTo>
                      <a:cubicBezTo>
                        <a:pt x="168" y="4837"/>
                        <a:pt x="0" y="5168"/>
                        <a:pt x="174" y="5498"/>
                      </a:cubicBezTo>
                      <a:cubicBezTo>
                        <a:pt x="246" y="5633"/>
                        <a:pt x="334" y="5756"/>
                        <a:pt x="422" y="5885"/>
                      </a:cubicBezTo>
                      <a:cubicBezTo>
                        <a:pt x="606" y="6153"/>
                        <a:pt x="604" y="6423"/>
                        <a:pt x="442" y="6699"/>
                      </a:cubicBezTo>
                      <a:cubicBezTo>
                        <a:pt x="401" y="6768"/>
                        <a:pt x="354" y="6830"/>
                        <a:pt x="311" y="6899"/>
                      </a:cubicBezTo>
                      <a:cubicBezTo>
                        <a:pt x="170" y="7118"/>
                        <a:pt x="227" y="7333"/>
                        <a:pt x="461" y="7452"/>
                      </a:cubicBezTo>
                      <a:cubicBezTo>
                        <a:pt x="538" y="7493"/>
                        <a:pt x="626" y="7525"/>
                        <a:pt x="706" y="7566"/>
                      </a:cubicBezTo>
                      <a:cubicBezTo>
                        <a:pt x="986" y="7705"/>
                        <a:pt x="1070" y="7894"/>
                        <a:pt x="982" y="8192"/>
                      </a:cubicBezTo>
                      <a:cubicBezTo>
                        <a:pt x="956" y="8280"/>
                        <a:pt x="913" y="8362"/>
                        <a:pt x="882" y="8446"/>
                      </a:cubicBezTo>
                      <a:cubicBezTo>
                        <a:pt x="829" y="8600"/>
                        <a:pt x="860" y="8710"/>
                        <a:pt x="988" y="8806"/>
                      </a:cubicBezTo>
                      <a:cubicBezTo>
                        <a:pt x="1070" y="8866"/>
                        <a:pt x="1141" y="8896"/>
                        <a:pt x="1211" y="8896"/>
                      </a:cubicBezTo>
                      <a:cubicBezTo>
                        <a:pt x="1297" y="8896"/>
                        <a:pt x="1380" y="8852"/>
                        <a:pt x="1475" y="8765"/>
                      </a:cubicBezTo>
                      <a:cubicBezTo>
                        <a:pt x="1612" y="8642"/>
                        <a:pt x="1765" y="8587"/>
                        <a:pt x="1930" y="8587"/>
                      </a:cubicBezTo>
                      <a:cubicBezTo>
                        <a:pt x="1993" y="8587"/>
                        <a:pt x="2058" y="8595"/>
                        <a:pt x="2124" y="8610"/>
                      </a:cubicBezTo>
                      <a:cubicBezTo>
                        <a:pt x="2206" y="8630"/>
                        <a:pt x="2286" y="8661"/>
                        <a:pt x="2378" y="8690"/>
                      </a:cubicBezTo>
                      <a:cubicBezTo>
                        <a:pt x="2494" y="8758"/>
                        <a:pt x="2602" y="8789"/>
                        <a:pt x="2705" y="8789"/>
                      </a:cubicBezTo>
                      <a:cubicBezTo>
                        <a:pt x="2910" y="8789"/>
                        <a:pt x="3091" y="8667"/>
                        <a:pt x="3257" y="8487"/>
                      </a:cubicBezTo>
                      <a:cubicBezTo>
                        <a:pt x="3317" y="8426"/>
                        <a:pt x="3372" y="8362"/>
                        <a:pt x="3433" y="8303"/>
                      </a:cubicBezTo>
                      <a:cubicBezTo>
                        <a:pt x="3507" y="8231"/>
                        <a:pt x="3577" y="8151"/>
                        <a:pt x="3660" y="8100"/>
                      </a:cubicBezTo>
                      <a:cubicBezTo>
                        <a:pt x="3845" y="7986"/>
                        <a:pt x="3883" y="7769"/>
                        <a:pt x="3797" y="7609"/>
                      </a:cubicBezTo>
                      <a:cubicBezTo>
                        <a:pt x="3687" y="7405"/>
                        <a:pt x="3593" y="7190"/>
                        <a:pt x="3454" y="7006"/>
                      </a:cubicBezTo>
                      <a:cubicBezTo>
                        <a:pt x="3225" y="6693"/>
                        <a:pt x="2969" y="6396"/>
                        <a:pt x="2715" y="6099"/>
                      </a:cubicBezTo>
                      <a:cubicBezTo>
                        <a:pt x="2431" y="5762"/>
                        <a:pt x="2191" y="5400"/>
                        <a:pt x="2028" y="4990"/>
                      </a:cubicBezTo>
                      <a:cubicBezTo>
                        <a:pt x="1999" y="4925"/>
                        <a:pt x="1979" y="4851"/>
                        <a:pt x="1970" y="4780"/>
                      </a:cubicBezTo>
                      <a:cubicBezTo>
                        <a:pt x="1966" y="4741"/>
                        <a:pt x="1991" y="4673"/>
                        <a:pt x="2020" y="4663"/>
                      </a:cubicBezTo>
                      <a:cubicBezTo>
                        <a:pt x="2032" y="4659"/>
                        <a:pt x="2048" y="4656"/>
                        <a:pt x="2064" y="4656"/>
                      </a:cubicBezTo>
                      <a:cubicBezTo>
                        <a:pt x="2099" y="4656"/>
                        <a:pt x="2138" y="4667"/>
                        <a:pt x="2157" y="4688"/>
                      </a:cubicBezTo>
                      <a:cubicBezTo>
                        <a:pt x="2222" y="4751"/>
                        <a:pt x="2267" y="4827"/>
                        <a:pt x="2316" y="4905"/>
                      </a:cubicBezTo>
                      <a:cubicBezTo>
                        <a:pt x="2472" y="5160"/>
                        <a:pt x="2621" y="5424"/>
                        <a:pt x="2785" y="5674"/>
                      </a:cubicBezTo>
                      <a:cubicBezTo>
                        <a:pt x="2881" y="5819"/>
                        <a:pt x="3000" y="5952"/>
                        <a:pt x="3120" y="6079"/>
                      </a:cubicBezTo>
                      <a:cubicBezTo>
                        <a:pt x="3523" y="6504"/>
                        <a:pt x="3842" y="6993"/>
                        <a:pt x="4127" y="7505"/>
                      </a:cubicBezTo>
                      <a:cubicBezTo>
                        <a:pt x="4297" y="7808"/>
                        <a:pt x="4540" y="8014"/>
                        <a:pt x="4872" y="8111"/>
                      </a:cubicBezTo>
                      <a:cubicBezTo>
                        <a:pt x="4914" y="8123"/>
                        <a:pt x="4961" y="8129"/>
                        <a:pt x="5009" y="8129"/>
                      </a:cubicBezTo>
                      <a:cubicBezTo>
                        <a:pt x="5069" y="8129"/>
                        <a:pt x="5131" y="8120"/>
                        <a:pt x="5187" y="8106"/>
                      </a:cubicBezTo>
                      <a:cubicBezTo>
                        <a:pt x="5381" y="8055"/>
                        <a:pt x="5446" y="7906"/>
                        <a:pt x="5391" y="7712"/>
                      </a:cubicBezTo>
                      <a:cubicBezTo>
                        <a:pt x="5221" y="7135"/>
                        <a:pt x="4812" y="6674"/>
                        <a:pt x="4589" y="6124"/>
                      </a:cubicBezTo>
                      <a:cubicBezTo>
                        <a:pt x="4561" y="6054"/>
                        <a:pt x="4473" y="6003"/>
                        <a:pt x="4405" y="5956"/>
                      </a:cubicBezTo>
                      <a:cubicBezTo>
                        <a:pt x="4129" y="5758"/>
                        <a:pt x="3836" y="5580"/>
                        <a:pt x="3574" y="5367"/>
                      </a:cubicBezTo>
                      <a:cubicBezTo>
                        <a:pt x="3278" y="5130"/>
                        <a:pt x="3245" y="4772"/>
                        <a:pt x="3452" y="4452"/>
                      </a:cubicBezTo>
                      <a:cubicBezTo>
                        <a:pt x="3482" y="4403"/>
                        <a:pt x="3521" y="4358"/>
                        <a:pt x="3544" y="4311"/>
                      </a:cubicBezTo>
                      <a:cubicBezTo>
                        <a:pt x="3566" y="4268"/>
                        <a:pt x="3587" y="4217"/>
                        <a:pt x="3585" y="4168"/>
                      </a:cubicBezTo>
                      <a:cubicBezTo>
                        <a:pt x="3566" y="3884"/>
                        <a:pt x="3525" y="3601"/>
                        <a:pt x="3407" y="3341"/>
                      </a:cubicBezTo>
                      <a:cubicBezTo>
                        <a:pt x="3278" y="3063"/>
                        <a:pt x="3327" y="2756"/>
                        <a:pt x="3556" y="2552"/>
                      </a:cubicBezTo>
                      <a:cubicBezTo>
                        <a:pt x="3634" y="2484"/>
                        <a:pt x="3724" y="2433"/>
                        <a:pt x="3806" y="2376"/>
                      </a:cubicBezTo>
                      <a:cubicBezTo>
                        <a:pt x="3883" y="2319"/>
                        <a:pt x="3967" y="2269"/>
                        <a:pt x="4035" y="2202"/>
                      </a:cubicBezTo>
                      <a:cubicBezTo>
                        <a:pt x="4149" y="2085"/>
                        <a:pt x="4143" y="1973"/>
                        <a:pt x="4023" y="1864"/>
                      </a:cubicBezTo>
                      <a:cubicBezTo>
                        <a:pt x="3984" y="1827"/>
                        <a:pt x="3943" y="1799"/>
                        <a:pt x="3904" y="1766"/>
                      </a:cubicBezTo>
                      <a:cubicBezTo>
                        <a:pt x="3736" y="1615"/>
                        <a:pt x="3705" y="1435"/>
                        <a:pt x="3806" y="1230"/>
                      </a:cubicBezTo>
                      <a:cubicBezTo>
                        <a:pt x="3877" y="1083"/>
                        <a:pt x="3986" y="980"/>
                        <a:pt x="4129" y="917"/>
                      </a:cubicBezTo>
                      <a:cubicBezTo>
                        <a:pt x="4237" y="868"/>
                        <a:pt x="4352" y="835"/>
                        <a:pt x="4464" y="794"/>
                      </a:cubicBezTo>
                      <a:cubicBezTo>
                        <a:pt x="4606" y="743"/>
                        <a:pt x="4651" y="684"/>
                        <a:pt x="4628" y="539"/>
                      </a:cubicBezTo>
                      <a:cubicBezTo>
                        <a:pt x="4612" y="438"/>
                        <a:pt x="4577" y="340"/>
                        <a:pt x="4536" y="248"/>
                      </a:cubicBezTo>
                      <a:cubicBezTo>
                        <a:pt x="4503" y="175"/>
                        <a:pt x="4456" y="137"/>
                        <a:pt x="4404" y="137"/>
                      </a:cubicBezTo>
                      <a:cubicBezTo>
                        <a:pt x="4361" y="137"/>
                        <a:pt x="4315" y="162"/>
                        <a:pt x="4270" y="211"/>
                      </a:cubicBezTo>
                      <a:cubicBezTo>
                        <a:pt x="4229" y="258"/>
                        <a:pt x="4196" y="311"/>
                        <a:pt x="4155" y="361"/>
                      </a:cubicBezTo>
                      <a:cubicBezTo>
                        <a:pt x="4067" y="460"/>
                        <a:pt x="3960" y="510"/>
                        <a:pt x="3854" y="510"/>
                      </a:cubicBezTo>
                      <a:cubicBezTo>
                        <a:pt x="3741" y="510"/>
                        <a:pt x="3629" y="453"/>
                        <a:pt x="3542" y="340"/>
                      </a:cubicBezTo>
                      <a:cubicBezTo>
                        <a:pt x="3493" y="279"/>
                        <a:pt x="3456" y="207"/>
                        <a:pt x="3413" y="140"/>
                      </a:cubicBezTo>
                      <a:cubicBezTo>
                        <a:pt x="3351" y="46"/>
                        <a:pt x="3284" y="1"/>
                        <a:pt x="3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8"/>
                <p:cNvSpPr/>
                <p:nvPr/>
              </p:nvSpPr>
              <p:spPr>
                <a:xfrm>
                  <a:off x="4760800" y="2978875"/>
                  <a:ext cx="211375" cy="302675"/>
                </a:xfrm>
                <a:custGeom>
                  <a:rect b="b" l="l" r="r" t="t"/>
                  <a:pathLst>
                    <a:path extrusionOk="0" h="12107" w="8455">
                      <a:moveTo>
                        <a:pt x="7808" y="1"/>
                      </a:moveTo>
                      <a:cubicBezTo>
                        <a:pt x="7682" y="1"/>
                        <a:pt x="7581" y="72"/>
                        <a:pt x="7546" y="264"/>
                      </a:cubicBezTo>
                      <a:cubicBezTo>
                        <a:pt x="7485" y="610"/>
                        <a:pt x="7409" y="952"/>
                        <a:pt x="7317" y="1291"/>
                      </a:cubicBezTo>
                      <a:cubicBezTo>
                        <a:pt x="7092" y="2134"/>
                        <a:pt x="6695" y="2895"/>
                        <a:pt x="6192" y="3603"/>
                      </a:cubicBezTo>
                      <a:cubicBezTo>
                        <a:pt x="5619" y="4401"/>
                        <a:pt x="4927" y="5087"/>
                        <a:pt x="4219" y="5758"/>
                      </a:cubicBezTo>
                      <a:cubicBezTo>
                        <a:pt x="3626" y="6316"/>
                        <a:pt x="3012" y="6856"/>
                        <a:pt x="2423" y="7419"/>
                      </a:cubicBezTo>
                      <a:cubicBezTo>
                        <a:pt x="1343" y="8452"/>
                        <a:pt x="594" y="9686"/>
                        <a:pt x="175" y="11114"/>
                      </a:cubicBezTo>
                      <a:cubicBezTo>
                        <a:pt x="140" y="11222"/>
                        <a:pt x="107" y="11333"/>
                        <a:pt x="74" y="11439"/>
                      </a:cubicBezTo>
                      <a:cubicBezTo>
                        <a:pt x="62" y="11482"/>
                        <a:pt x="44" y="11527"/>
                        <a:pt x="36" y="11570"/>
                      </a:cubicBezTo>
                      <a:cubicBezTo>
                        <a:pt x="21" y="11670"/>
                        <a:pt x="1" y="11773"/>
                        <a:pt x="3" y="11873"/>
                      </a:cubicBezTo>
                      <a:cubicBezTo>
                        <a:pt x="8" y="12036"/>
                        <a:pt x="46" y="12107"/>
                        <a:pt x="142" y="12107"/>
                      </a:cubicBezTo>
                      <a:cubicBezTo>
                        <a:pt x="185" y="12107"/>
                        <a:pt x="239" y="12093"/>
                        <a:pt x="308" y="12067"/>
                      </a:cubicBezTo>
                      <a:lnTo>
                        <a:pt x="338" y="12051"/>
                      </a:lnTo>
                      <a:cubicBezTo>
                        <a:pt x="584" y="11936"/>
                        <a:pt x="829" y="11818"/>
                        <a:pt x="1077" y="11701"/>
                      </a:cubicBezTo>
                      <a:cubicBezTo>
                        <a:pt x="1337" y="11576"/>
                        <a:pt x="1427" y="11413"/>
                        <a:pt x="1394" y="11130"/>
                      </a:cubicBezTo>
                      <a:cubicBezTo>
                        <a:pt x="1347" y="10744"/>
                        <a:pt x="1472" y="10500"/>
                        <a:pt x="1818" y="10322"/>
                      </a:cubicBezTo>
                      <a:cubicBezTo>
                        <a:pt x="1875" y="10294"/>
                        <a:pt x="1928" y="10267"/>
                        <a:pt x="1987" y="10240"/>
                      </a:cubicBezTo>
                      <a:cubicBezTo>
                        <a:pt x="2180" y="10156"/>
                        <a:pt x="2284" y="10015"/>
                        <a:pt x="2319" y="9803"/>
                      </a:cubicBezTo>
                      <a:cubicBezTo>
                        <a:pt x="2399" y="9364"/>
                        <a:pt x="2671" y="9137"/>
                        <a:pt x="3092" y="9137"/>
                      </a:cubicBezTo>
                      <a:cubicBezTo>
                        <a:pt x="3135" y="9137"/>
                        <a:pt x="3179" y="9139"/>
                        <a:pt x="3225" y="9144"/>
                      </a:cubicBezTo>
                      <a:cubicBezTo>
                        <a:pt x="3317" y="9153"/>
                        <a:pt x="3410" y="9161"/>
                        <a:pt x="3504" y="9161"/>
                      </a:cubicBezTo>
                      <a:cubicBezTo>
                        <a:pt x="3535" y="9161"/>
                        <a:pt x="3566" y="9160"/>
                        <a:pt x="3597" y="9158"/>
                      </a:cubicBezTo>
                      <a:cubicBezTo>
                        <a:pt x="3767" y="9146"/>
                        <a:pt x="3882" y="9054"/>
                        <a:pt x="3939" y="8892"/>
                      </a:cubicBezTo>
                      <a:cubicBezTo>
                        <a:pt x="3970" y="8806"/>
                        <a:pt x="3994" y="8718"/>
                        <a:pt x="4031" y="8636"/>
                      </a:cubicBezTo>
                      <a:cubicBezTo>
                        <a:pt x="4136" y="8395"/>
                        <a:pt x="4320" y="8250"/>
                        <a:pt x="4586" y="8221"/>
                      </a:cubicBezTo>
                      <a:cubicBezTo>
                        <a:pt x="4651" y="8213"/>
                        <a:pt x="4721" y="8205"/>
                        <a:pt x="4788" y="8186"/>
                      </a:cubicBezTo>
                      <a:cubicBezTo>
                        <a:pt x="5095" y="8113"/>
                        <a:pt x="5161" y="7994"/>
                        <a:pt x="5116" y="7691"/>
                      </a:cubicBezTo>
                      <a:cubicBezTo>
                        <a:pt x="5089" y="7525"/>
                        <a:pt x="5071" y="7351"/>
                        <a:pt x="5089" y="7188"/>
                      </a:cubicBezTo>
                      <a:cubicBezTo>
                        <a:pt x="5118" y="6959"/>
                        <a:pt x="5263" y="6811"/>
                        <a:pt x="5486" y="6750"/>
                      </a:cubicBezTo>
                      <a:cubicBezTo>
                        <a:pt x="5547" y="6732"/>
                        <a:pt x="5607" y="6721"/>
                        <a:pt x="5670" y="6709"/>
                      </a:cubicBezTo>
                      <a:cubicBezTo>
                        <a:pt x="5842" y="6670"/>
                        <a:pt x="5858" y="6654"/>
                        <a:pt x="5885" y="6476"/>
                      </a:cubicBezTo>
                      <a:cubicBezTo>
                        <a:pt x="5899" y="6376"/>
                        <a:pt x="5907" y="6271"/>
                        <a:pt x="5928" y="6171"/>
                      </a:cubicBezTo>
                      <a:cubicBezTo>
                        <a:pt x="6001" y="5821"/>
                        <a:pt x="6280" y="5576"/>
                        <a:pt x="6638" y="5543"/>
                      </a:cubicBezTo>
                      <a:cubicBezTo>
                        <a:pt x="6666" y="5540"/>
                        <a:pt x="6695" y="5539"/>
                        <a:pt x="6723" y="5539"/>
                      </a:cubicBezTo>
                      <a:cubicBezTo>
                        <a:pt x="6853" y="5539"/>
                        <a:pt x="6979" y="5569"/>
                        <a:pt x="7102" y="5627"/>
                      </a:cubicBezTo>
                      <a:cubicBezTo>
                        <a:pt x="7220" y="5682"/>
                        <a:pt x="7342" y="5718"/>
                        <a:pt x="7471" y="5718"/>
                      </a:cubicBezTo>
                      <a:cubicBezTo>
                        <a:pt x="7512" y="5718"/>
                        <a:pt x="7554" y="5715"/>
                        <a:pt x="7597" y="5707"/>
                      </a:cubicBezTo>
                      <a:cubicBezTo>
                        <a:pt x="7757" y="5676"/>
                        <a:pt x="7843" y="5598"/>
                        <a:pt x="7859" y="5436"/>
                      </a:cubicBezTo>
                      <a:cubicBezTo>
                        <a:pt x="7871" y="5314"/>
                        <a:pt x="7859" y="5189"/>
                        <a:pt x="7851" y="5064"/>
                      </a:cubicBezTo>
                      <a:cubicBezTo>
                        <a:pt x="7845" y="4970"/>
                        <a:pt x="7822" y="4872"/>
                        <a:pt x="7818" y="4778"/>
                      </a:cubicBezTo>
                      <a:cubicBezTo>
                        <a:pt x="7810" y="4581"/>
                        <a:pt x="7884" y="4424"/>
                        <a:pt x="8060" y="4321"/>
                      </a:cubicBezTo>
                      <a:cubicBezTo>
                        <a:pt x="8090" y="4305"/>
                        <a:pt x="8119" y="4289"/>
                        <a:pt x="8148" y="4270"/>
                      </a:cubicBezTo>
                      <a:cubicBezTo>
                        <a:pt x="8285" y="4176"/>
                        <a:pt x="8322" y="4051"/>
                        <a:pt x="8248" y="3902"/>
                      </a:cubicBezTo>
                      <a:cubicBezTo>
                        <a:pt x="8189" y="3787"/>
                        <a:pt x="8115" y="3677"/>
                        <a:pt x="8066" y="3558"/>
                      </a:cubicBezTo>
                      <a:cubicBezTo>
                        <a:pt x="8013" y="3429"/>
                        <a:pt x="7972" y="3292"/>
                        <a:pt x="7945" y="3157"/>
                      </a:cubicBezTo>
                      <a:cubicBezTo>
                        <a:pt x="7896" y="2891"/>
                        <a:pt x="8045" y="2691"/>
                        <a:pt x="8191" y="2492"/>
                      </a:cubicBezTo>
                      <a:cubicBezTo>
                        <a:pt x="8438" y="2147"/>
                        <a:pt x="8438" y="2147"/>
                        <a:pt x="8238" y="1770"/>
                      </a:cubicBezTo>
                      <a:cubicBezTo>
                        <a:pt x="8099" y="1512"/>
                        <a:pt x="8078" y="1259"/>
                        <a:pt x="8250" y="999"/>
                      </a:cubicBezTo>
                      <a:cubicBezTo>
                        <a:pt x="8324" y="888"/>
                        <a:pt x="8373" y="755"/>
                        <a:pt x="8407" y="624"/>
                      </a:cubicBezTo>
                      <a:cubicBezTo>
                        <a:pt x="8455" y="459"/>
                        <a:pt x="8407" y="307"/>
                        <a:pt x="8258" y="207"/>
                      </a:cubicBezTo>
                      <a:cubicBezTo>
                        <a:pt x="8172" y="148"/>
                        <a:pt x="8090" y="82"/>
                        <a:pt x="7998" y="43"/>
                      </a:cubicBezTo>
                      <a:cubicBezTo>
                        <a:pt x="7932" y="17"/>
                        <a:pt x="7867" y="1"/>
                        <a:pt x="7808"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8"/>
                <p:cNvSpPr/>
                <p:nvPr/>
              </p:nvSpPr>
              <p:spPr>
                <a:xfrm>
                  <a:off x="4375475" y="2818425"/>
                  <a:ext cx="132525" cy="122800"/>
                </a:xfrm>
                <a:custGeom>
                  <a:rect b="b" l="l" r="r" t="t"/>
                  <a:pathLst>
                    <a:path extrusionOk="0" h="4912" w="5301">
                      <a:moveTo>
                        <a:pt x="3934" y="1"/>
                      </a:moveTo>
                      <a:cubicBezTo>
                        <a:pt x="3828" y="1"/>
                        <a:pt x="3722" y="38"/>
                        <a:pt x="3615" y="117"/>
                      </a:cubicBezTo>
                      <a:cubicBezTo>
                        <a:pt x="3570" y="150"/>
                        <a:pt x="3519" y="178"/>
                        <a:pt x="3470" y="203"/>
                      </a:cubicBezTo>
                      <a:cubicBezTo>
                        <a:pt x="3304" y="299"/>
                        <a:pt x="3135" y="351"/>
                        <a:pt x="2960" y="351"/>
                      </a:cubicBezTo>
                      <a:cubicBezTo>
                        <a:pt x="2843" y="351"/>
                        <a:pt x="2724" y="328"/>
                        <a:pt x="2602" y="279"/>
                      </a:cubicBezTo>
                      <a:cubicBezTo>
                        <a:pt x="2528" y="248"/>
                        <a:pt x="2453" y="227"/>
                        <a:pt x="2381" y="197"/>
                      </a:cubicBezTo>
                      <a:cubicBezTo>
                        <a:pt x="2304" y="163"/>
                        <a:pt x="2228" y="146"/>
                        <a:pt x="2154" y="146"/>
                      </a:cubicBezTo>
                      <a:cubicBezTo>
                        <a:pt x="2052" y="146"/>
                        <a:pt x="1954" y="178"/>
                        <a:pt x="1864" y="244"/>
                      </a:cubicBezTo>
                      <a:cubicBezTo>
                        <a:pt x="1716" y="350"/>
                        <a:pt x="1577" y="467"/>
                        <a:pt x="1452" y="596"/>
                      </a:cubicBezTo>
                      <a:cubicBezTo>
                        <a:pt x="1240" y="804"/>
                        <a:pt x="1006" y="960"/>
                        <a:pt x="704" y="997"/>
                      </a:cubicBezTo>
                      <a:cubicBezTo>
                        <a:pt x="616" y="1007"/>
                        <a:pt x="507" y="1032"/>
                        <a:pt x="456" y="1091"/>
                      </a:cubicBezTo>
                      <a:cubicBezTo>
                        <a:pt x="311" y="1257"/>
                        <a:pt x="184" y="1437"/>
                        <a:pt x="69" y="1623"/>
                      </a:cubicBezTo>
                      <a:cubicBezTo>
                        <a:pt x="1" y="1730"/>
                        <a:pt x="71" y="1842"/>
                        <a:pt x="191" y="1842"/>
                      </a:cubicBezTo>
                      <a:cubicBezTo>
                        <a:pt x="200" y="1842"/>
                        <a:pt x="209" y="1841"/>
                        <a:pt x="219" y="1840"/>
                      </a:cubicBezTo>
                      <a:cubicBezTo>
                        <a:pt x="325" y="1827"/>
                        <a:pt x="427" y="1784"/>
                        <a:pt x="532" y="1764"/>
                      </a:cubicBezTo>
                      <a:cubicBezTo>
                        <a:pt x="665" y="1736"/>
                        <a:pt x="801" y="1696"/>
                        <a:pt x="935" y="1696"/>
                      </a:cubicBezTo>
                      <a:cubicBezTo>
                        <a:pt x="938" y="1696"/>
                        <a:pt x="942" y="1696"/>
                        <a:pt x="945" y="1696"/>
                      </a:cubicBezTo>
                      <a:cubicBezTo>
                        <a:pt x="1207" y="1703"/>
                        <a:pt x="1397" y="1928"/>
                        <a:pt x="1373" y="2187"/>
                      </a:cubicBezTo>
                      <a:cubicBezTo>
                        <a:pt x="1362" y="2298"/>
                        <a:pt x="1319" y="2406"/>
                        <a:pt x="1289" y="2515"/>
                      </a:cubicBezTo>
                      <a:cubicBezTo>
                        <a:pt x="1260" y="2613"/>
                        <a:pt x="1211" y="2707"/>
                        <a:pt x="1203" y="2807"/>
                      </a:cubicBezTo>
                      <a:cubicBezTo>
                        <a:pt x="1186" y="3029"/>
                        <a:pt x="1305" y="3166"/>
                        <a:pt x="1477" y="3166"/>
                      </a:cubicBezTo>
                      <a:cubicBezTo>
                        <a:pt x="1535" y="3166"/>
                        <a:pt x="1600" y="3150"/>
                        <a:pt x="1667" y="3116"/>
                      </a:cubicBezTo>
                      <a:cubicBezTo>
                        <a:pt x="1755" y="3071"/>
                        <a:pt x="1833" y="3000"/>
                        <a:pt x="1919" y="2949"/>
                      </a:cubicBezTo>
                      <a:cubicBezTo>
                        <a:pt x="2076" y="2857"/>
                        <a:pt x="2226" y="2744"/>
                        <a:pt x="2393" y="2689"/>
                      </a:cubicBezTo>
                      <a:cubicBezTo>
                        <a:pt x="2475" y="2662"/>
                        <a:pt x="2561" y="2648"/>
                        <a:pt x="2645" y="2648"/>
                      </a:cubicBezTo>
                      <a:cubicBezTo>
                        <a:pt x="2928" y="2648"/>
                        <a:pt x="3197" y="2811"/>
                        <a:pt x="3245" y="3241"/>
                      </a:cubicBezTo>
                      <a:cubicBezTo>
                        <a:pt x="3255" y="3331"/>
                        <a:pt x="3257" y="3423"/>
                        <a:pt x="3267" y="3513"/>
                      </a:cubicBezTo>
                      <a:cubicBezTo>
                        <a:pt x="3294" y="3697"/>
                        <a:pt x="3339" y="3740"/>
                        <a:pt x="3525" y="3757"/>
                      </a:cubicBezTo>
                      <a:cubicBezTo>
                        <a:pt x="3785" y="3779"/>
                        <a:pt x="3942" y="3941"/>
                        <a:pt x="3942" y="4201"/>
                      </a:cubicBezTo>
                      <a:cubicBezTo>
                        <a:pt x="3942" y="4301"/>
                        <a:pt x="3914" y="4403"/>
                        <a:pt x="3899" y="4503"/>
                      </a:cubicBezTo>
                      <a:cubicBezTo>
                        <a:pt x="3887" y="4591"/>
                        <a:pt x="3867" y="4681"/>
                        <a:pt x="3867" y="4771"/>
                      </a:cubicBezTo>
                      <a:cubicBezTo>
                        <a:pt x="3868" y="4866"/>
                        <a:pt x="3903" y="4911"/>
                        <a:pt x="3981" y="4911"/>
                      </a:cubicBezTo>
                      <a:cubicBezTo>
                        <a:pt x="3996" y="4911"/>
                        <a:pt x="4012" y="4910"/>
                        <a:pt x="4030" y="4907"/>
                      </a:cubicBezTo>
                      <a:cubicBezTo>
                        <a:pt x="4190" y="4878"/>
                        <a:pt x="4351" y="4843"/>
                        <a:pt x="4511" y="4796"/>
                      </a:cubicBezTo>
                      <a:cubicBezTo>
                        <a:pt x="4668" y="4750"/>
                        <a:pt x="4822" y="4710"/>
                        <a:pt x="4983" y="4710"/>
                      </a:cubicBezTo>
                      <a:cubicBezTo>
                        <a:pt x="5037" y="4710"/>
                        <a:pt x="5092" y="4714"/>
                        <a:pt x="5147" y="4724"/>
                      </a:cubicBezTo>
                      <a:cubicBezTo>
                        <a:pt x="5162" y="4728"/>
                        <a:pt x="5179" y="4732"/>
                        <a:pt x="5193" y="4732"/>
                      </a:cubicBezTo>
                      <a:cubicBezTo>
                        <a:pt x="5201" y="4732"/>
                        <a:pt x="5208" y="4731"/>
                        <a:pt x="5213" y="4729"/>
                      </a:cubicBezTo>
                      <a:cubicBezTo>
                        <a:pt x="5248" y="4710"/>
                        <a:pt x="5288" y="4684"/>
                        <a:pt x="5295" y="4657"/>
                      </a:cubicBezTo>
                      <a:cubicBezTo>
                        <a:pt x="5301" y="4630"/>
                        <a:pt x="5270" y="4579"/>
                        <a:pt x="5241" y="4567"/>
                      </a:cubicBezTo>
                      <a:cubicBezTo>
                        <a:pt x="5176" y="4536"/>
                        <a:pt x="5106" y="4514"/>
                        <a:pt x="5033" y="4503"/>
                      </a:cubicBezTo>
                      <a:cubicBezTo>
                        <a:pt x="4894" y="4477"/>
                        <a:pt x="4750" y="4473"/>
                        <a:pt x="4613" y="4442"/>
                      </a:cubicBezTo>
                      <a:cubicBezTo>
                        <a:pt x="4368" y="4387"/>
                        <a:pt x="4259" y="4160"/>
                        <a:pt x="4364" y="3931"/>
                      </a:cubicBezTo>
                      <a:cubicBezTo>
                        <a:pt x="4435" y="3773"/>
                        <a:pt x="4558" y="3669"/>
                        <a:pt x="4699" y="3577"/>
                      </a:cubicBezTo>
                      <a:cubicBezTo>
                        <a:pt x="4775" y="3532"/>
                        <a:pt x="4842" y="3474"/>
                        <a:pt x="4914" y="3423"/>
                      </a:cubicBezTo>
                      <a:cubicBezTo>
                        <a:pt x="4914" y="3403"/>
                        <a:pt x="4914" y="3382"/>
                        <a:pt x="4912" y="3364"/>
                      </a:cubicBezTo>
                      <a:cubicBezTo>
                        <a:pt x="4849" y="3337"/>
                        <a:pt x="4783" y="3309"/>
                        <a:pt x="4718" y="3284"/>
                      </a:cubicBezTo>
                      <a:cubicBezTo>
                        <a:pt x="4603" y="3237"/>
                        <a:pt x="4480" y="3206"/>
                        <a:pt x="4372" y="3145"/>
                      </a:cubicBezTo>
                      <a:cubicBezTo>
                        <a:pt x="4190" y="3041"/>
                        <a:pt x="4133" y="2875"/>
                        <a:pt x="4167" y="2664"/>
                      </a:cubicBezTo>
                      <a:cubicBezTo>
                        <a:pt x="4198" y="2494"/>
                        <a:pt x="4280" y="2357"/>
                        <a:pt x="4390" y="2232"/>
                      </a:cubicBezTo>
                      <a:cubicBezTo>
                        <a:pt x="4456" y="2155"/>
                        <a:pt x="4527" y="2083"/>
                        <a:pt x="4599" y="2009"/>
                      </a:cubicBezTo>
                      <a:cubicBezTo>
                        <a:pt x="4666" y="1944"/>
                        <a:pt x="4646" y="1883"/>
                        <a:pt x="4574" y="1844"/>
                      </a:cubicBezTo>
                      <a:cubicBezTo>
                        <a:pt x="4511" y="1811"/>
                        <a:pt x="4439" y="1784"/>
                        <a:pt x="4368" y="1772"/>
                      </a:cubicBezTo>
                      <a:cubicBezTo>
                        <a:pt x="4210" y="1750"/>
                        <a:pt x="4051" y="1746"/>
                        <a:pt x="3897" y="1715"/>
                      </a:cubicBezTo>
                      <a:cubicBezTo>
                        <a:pt x="3662" y="1668"/>
                        <a:pt x="3533" y="1416"/>
                        <a:pt x="3641" y="1201"/>
                      </a:cubicBezTo>
                      <a:cubicBezTo>
                        <a:pt x="3693" y="1099"/>
                        <a:pt x="3770" y="1003"/>
                        <a:pt x="3860" y="925"/>
                      </a:cubicBezTo>
                      <a:cubicBezTo>
                        <a:pt x="3995" y="806"/>
                        <a:pt x="4155" y="712"/>
                        <a:pt x="4298" y="602"/>
                      </a:cubicBezTo>
                      <a:cubicBezTo>
                        <a:pt x="4552" y="408"/>
                        <a:pt x="4538" y="301"/>
                        <a:pt x="4272" y="119"/>
                      </a:cubicBezTo>
                      <a:cubicBezTo>
                        <a:pt x="4158" y="42"/>
                        <a:pt x="4046" y="1"/>
                        <a:pt x="39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8"/>
                <p:cNvSpPr/>
                <p:nvPr/>
              </p:nvSpPr>
              <p:spPr>
                <a:xfrm>
                  <a:off x="4573100" y="3069900"/>
                  <a:ext cx="98475" cy="192475"/>
                </a:xfrm>
                <a:custGeom>
                  <a:rect b="b" l="l" r="r" t="t"/>
                  <a:pathLst>
                    <a:path extrusionOk="0" h="7699" w="3939">
                      <a:moveTo>
                        <a:pt x="725" y="1"/>
                      </a:moveTo>
                      <a:cubicBezTo>
                        <a:pt x="704" y="1"/>
                        <a:pt x="681" y="11"/>
                        <a:pt x="657" y="30"/>
                      </a:cubicBezTo>
                      <a:cubicBezTo>
                        <a:pt x="540" y="120"/>
                        <a:pt x="422" y="206"/>
                        <a:pt x="307" y="296"/>
                      </a:cubicBezTo>
                      <a:cubicBezTo>
                        <a:pt x="190" y="388"/>
                        <a:pt x="168" y="513"/>
                        <a:pt x="219" y="648"/>
                      </a:cubicBezTo>
                      <a:cubicBezTo>
                        <a:pt x="248" y="721"/>
                        <a:pt x="289" y="791"/>
                        <a:pt x="321" y="863"/>
                      </a:cubicBezTo>
                      <a:cubicBezTo>
                        <a:pt x="381" y="985"/>
                        <a:pt x="446" y="1108"/>
                        <a:pt x="495" y="1237"/>
                      </a:cubicBezTo>
                      <a:cubicBezTo>
                        <a:pt x="573" y="1442"/>
                        <a:pt x="553" y="1667"/>
                        <a:pt x="440" y="1855"/>
                      </a:cubicBezTo>
                      <a:cubicBezTo>
                        <a:pt x="358" y="1994"/>
                        <a:pt x="256" y="2125"/>
                        <a:pt x="164" y="2256"/>
                      </a:cubicBezTo>
                      <a:cubicBezTo>
                        <a:pt x="117" y="2319"/>
                        <a:pt x="72" y="2381"/>
                        <a:pt x="37" y="2422"/>
                      </a:cubicBezTo>
                      <a:cubicBezTo>
                        <a:pt x="0" y="2597"/>
                        <a:pt x="31" y="2722"/>
                        <a:pt x="150" y="2814"/>
                      </a:cubicBezTo>
                      <a:cubicBezTo>
                        <a:pt x="252" y="2894"/>
                        <a:pt x="360" y="2970"/>
                        <a:pt x="461" y="3052"/>
                      </a:cubicBezTo>
                      <a:cubicBezTo>
                        <a:pt x="688" y="3242"/>
                        <a:pt x="749" y="3492"/>
                        <a:pt x="692" y="3774"/>
                      </a:cubicBezTo>
                      <a:cubicBezTo>
                        <a:pt x="675" y="3856"/>
                        <a:pt x="641" y="3938"/>
                        <a:pt x="624" y="4019"/>
                      </a:cubicBezTo>
                      <a:cubicBezTo>
                        <a:pt x="600" y="4111"/>
                        <a:pt x="575" y="4208"/>
                        <a:pt x="569" y="4300"/>
                      </a:cubicBezTo>
                      <a:cubicBezTo>
                        <a:pt x="557" y="4560"/>
                        <a:pt x="649" y="4699"/>
                        <a:pt x="864" y="4750"/>
                      </a:cubicBezTo>
                      <a:cubicBezTo>
                        <a:pt x="917" y="4764"/>
                        <a:pt x="972" y="4789"/>
                        <a:pt x="1023" y="4811"/>
                      </a:cubicBezTo>
                      <a:cubicBezTo>
                        <a:pt x="1275" y="4930"/>
                        <a:pt x="1381" y="5132"/>
                        <a:pt x="1336" y="5405"/>
                      </a:cubicBezTo>
                      <a:cubicBezTo>
                        <a:pt x="1326" y="5466"/>
                        <a:pt x="1316" y="5527"/>
                        <a:pt x="1310" y="5589"/>
                      </a:cubicBezTo>
                      <a:cubicBezTo>
                        <a:pt x="1283" y="5783"/>
                        <a:pt x="1322" y="5961"/>
                        <a:pt x="1447" y="6116"/>
                      </a:cubicBezTo>
                      <a:cubicBezTo>
                        <a:pt x="1598" y="6299"/>
                        <a:pt x="1792" y="6405"/>
                        <a:pt x="2009" y="6483"/>
                      </a:cubicBezTo>
                      <a:cubicBezTo>
                        <a:pt x="2660" y="6710"/>
                        <a:pt x="3218" y="7068"/>
                        <a:pt x="3673" y="7592"/>
                      </a:cubicBezTo>
                      <a:cubicBezTo>
                        <a:pt x="3703" y="7624"/>
                        <a:pt x="3734" y="7663"/>
                        <a:pt x="3771" y="7684"/>
                      </a:cubicBezTo>
                      <a:cubicBezTo>
                        <a:pt x="3771" y="7684"/>
                        <a:pt x="3775" y="7684"/>
                        <a:pt x="3775" y="7686"/>
                      </a:cubicBezTo>
                      <a:cubicBezTo>
                        <a:pt x="3790" y="7695"/>
                        <a:pt x="3807" y="7699"/>
                        <a:pt x="3824" y="7699"/>
                      </a:cubicBezTo>
                      <a:cubicBezTo>
                        <a:pt x="3879" y="7699"/>
                        <a:pt x="3931" y="7653"/>
                        <a:pt x="3935" y="7594"/>
                      </a:cubicBezTo>
                      <a:lnTo>
                        <a:pt x="3935" y="7590"/>
                      </a:lnTo>
                      <a:cubicBezTo>
                        <a:pt x="3939" y="7557"/>
                        <a:pt x="3920" y="7522"/>
                        <a:pt x="3912" y="7489"/>
                      </a:cubicBezTo>
                      <a:cubicBezTo>
                        <a:pt x="3765" y="6935"/>
                        <a:pt x="3570" y="6395"/>
                        <a:pt x="3270" y="5902"/>
                      </a:cubicBezTo>
                      <a:cubicBezTo>
                        <a:pt x="2871" y="5247"/>
                        <a:pt x="2457" y="4605"/>
                        <a:pt x="2048" y="3958"/>
                      </a:cubicBezTo>
                      <a:cubicBezTo>
                        <a:pt x="1725" y="3447"/>
                        <a:pt x="1455" y="2913"/>
                        <a:pt x="1285" y="2332"/>
                      </a:cubicBezTo>
                      <a:cubicBezTo>
                        <a:pt x="1091" y="1667"/>
                        <a:pt x="935" y="993"/>
                        <a:pt x="859" y="304"/>
                      </a:cubicBezTo>
                      <a:cubicBezTo>
                        <a:pt x="849" y="222"/>
                        <a:pt x="823" y="136"/>
                        <a:pt x="792" y="61"/>
                      </a:cubicBezTo>
                      <a:cubicBezTo>
                        <a:pt x="777" y="21"/>
                        <a:pt x="754" y="1"/>
                        <a:pt x="725"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8"/>
                <p:cNvSpPr/>
                <p:nvPr/>
              </p:nvSpPr>
              <p:spPr>
                <a:xfrm>
                  <a:off x="4569050" y="3627350"/>
                  <a:ext cx="112100" cy="41175"/>
                </a:xfrm>
                <a:custGeom>
                  <a:rect b="b" l="l" r="r" t="t"/>
                  <a:pathLst>
                    <a:path extrusionOk="0" h="1647" w="4484">
                      <a:moveTo>
                        <a:pt x="2210" y="0"/>
                      </a:moveTo>
                      <a:cubicBezTo>
                        <a:pt x="2117" y="0"/>
                        <a:pt x="2019" y="17"/>
                        <a:pt x="1944" y="61"/>
                      </a:cubicBezTo>
                      <a:cubicBezTo>
                        <a:pt x="1502" y="317"/>
                        <a:pt x="1021" y="393"/>
                        <a:pt x="522" y="405"/>
                      </a:cubicBezTo>
                      <a:cubicBezTo>
                        <a:pt x="495" y="406"/>
                        <a:pt x="468" y="406"/>
                        <a:pt x="441" y="406"/>
                      </a:cubicBezTo>
                      <a:cubicBezTo>
                        <a:pt x="345" y="406"/>
                        <a:pt x="247" y="401"/>
                        <a:pt x="148" y="395"/>
                      </a:cubicBezTo>
                      <a:cubicBezTo>
                        <a:pt x="144" y="394"/>
                        <a:pt x="140" y="394"/>
                        <a:pt x="136" y="394"/>
                      </a:cubicBezTo>
                      <a:cubicBezTo>
                        <a:pt x="50" y="394"/>
                        <a:pt x="9" y="437"/>
                        <a:pt x="5" y="521"/>
                      </a:cubicBezTo>
                      <a:cubicBezTo>
                        <a:pt x="3" y="583"/>
                        <a:pt x="1" y="650"/>
                        <a:pt x="27" y="701"/>
                      </a:cubicBezTo>
                      <a:cubicBezTo>
                        <a:pt x="221" y="1052"/>
                        <a:pt x="427" y="1302"/>
                        <a:pt x="889" y="1302"/>
                      </a:cubicBezTo>
                      <a:cubicBezTo>
                        <a:pt x="939" y="1302"/>
                        <a:pt x="992" y="1299"/>
                        <a:pt x="1048" y="1293"/>
                      </a:cubicBezTo>
                      <a:cubicBezTo>
                        <a:pt x="1089" y="1289"/>
                        <a:pt x="1128" y="1283"/>
                        <a:pt x="1167" y="1278"/>
                      </a:cubicBezTo>
                      <a:cubicBezTo>
                        <a:pt x="1351" y="1241"/>
                        <a:pt x="1533" y="1223"/>
                        <a:pt x="1712" y="1223"/>
                      </a:cubicBezTo>
                      <a:cubicBezTo>
                        <a:pt x="2047" y="1223"/>
                        <a:pt x="2368" y="1288"/>
                        <a:pt x="2660" y="1418"/>
                      </a:cubicBezTo>
                      <a:cubicBezTo>
                        <a:pt x="2914" y="1497"/>
                        <a:pt x="3110" y="1569"/>
                        <a:pt x="3313" y="1618"/>
                      </a:cubicBezTo>
                      <a:cubicBezTo>
                        <a:pt x="3391" y="1637"/>
                        <a:pt x="3467" y="1647"/>
                        <a:pt x="3542" y="1647"/>
                      </a:cubicBezTo>
                      <a:cubicBezTo>
                        <a:pt x="3724" y="1647"/>
                        <a:pt x="3896" y="1590"/>
                        <a:pt x="4056" y="1473"/>
                      </a:cubicBezTo>
                      <a:cubicBezTo>
                        <a:pt x="4137" y="1411"/>
                        <a:pt x="4227" y="1354"/>
                        <a:pt x="4291" y="1278"/>
                      </a:cubicBezTo>
                      <a:cubicBezTo>
                        <a:pt x="4356" y="1203"/>
                        <a:pt x="4407" y="1111"/>
                        <a:pt x="4440" y="1019"/>
                      </a:cubicBezTo>
                      <a:cubicBezTo>
                        <a:pt x="4483" y="894"/>
                        <a:pt x="4432" y="810"/>
                        <a:pt x="4311" y="767"/>
                      </a:cubicBezTo>
                      <a:cubicBezTo>
                        <a:pt x="4227" y="736"/>
                        <a:pt x="4137" y="712"/>
                        <a:pt x="4049" y="706"/>
                      </a:cubicBezTo>
                      <a:cubicBezTo>
                        <a:pt x="3632" y="661"/>
                        <a:pt x="3258" y="511"/>
                        <a:pt x="2926" y="260"/>
                      </a:cubicBezTo>
                      <a:cubicBezTo>
                        <a:pt x="2740" y="122"/>
                        <a:pt x="2529" y="32"/>
                        <a:pt x="2304" y="6"/>
                      </a:cubicBezTo>
                      <a:cubicBezTo>
                        <a:pt x="2274" y="2"/>
                        <a:pt x="2242" y="0"/>
                        <a:pt x="2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8"/>
                <p:cNvSpPr/>
                <p:nvPr/>
              </p:nvSpPr>
              <p:spPr>
                <a:xfrm>
                  <a:off x="4863150" y="3209575"/>
                  <a:ext cx="54000" cy="79550"/>
                </a:xfrm>
                <a:custGeom>
                  <a:rect b="b" l="l" r="r" t="t"/>
                  <a:pathLst>
                    <a:path extrusionOk="0" h="3182" w="2160">
                      <a:moveTo>
                        <a:pt x="1811" y="1"/>
                      </a:moveTo>
                      <a:cubicBezTo>
                        <a:pt x="1741" y="1"/>
                        <a:pt x="1677" y="49"/>
                        <a:pt x="1601" y="151"/>
                      </a:cubicBezTo>
                      <a:cubicBezTo>
                        <a:pt x="1572" y="186"/>
                        <a:pt x="1547" y="225"/>
                        <a:pt x="1531" y="266"/>
                      </a:cubicBezTo>
                      <a:cubicBezTo>
                        <a:pt x="1480" y="386"/>
                        <a:pt x="1433" y="505"/>
                        <a:pt x="1386" y="630"/>
                      </a:cubicBezTo>
                      <a:cubicBezTo>
                        <a:pt x="1293" y="877"/>
                        <a:pt x="1089" y="1060"/>
                        <a:pt x="830" y="1060"/>
                      </a:cubicBezTo>
                      <a:cubicBezTo>
                        <a:pt x="776" y="1060"/>
                        <a:pt x="720" y="1052"/>
                        <a:pt x="661" y="1035"/>
                      </a:cubicBezTo>
                      <a:cubicBezTo>
                        <a:pt x="629" y="1025"/>
                        <a:pt x="596" y="1021"/>
                        <a:pt x="563" y="1014"/>
                      </a:cubicBezTo>
                      <a:cubicBezTo>
                        <a:pt x="533" y="1009"/>
                        <a:pt x="506" y="1007"/>
                        <a:pt x="481" y="1007"/>
                      </a:cubicBezTo>
                      <a:cubicBezTo>
                        <a:pt x="383" y="1007"/>
                        <a:pt x="322" y="1048"/>
                        <a:pt x="267" y="1149"/>
                      </a:cubicBezTo>
                      <a:cubicBezTo>
                        <a:pt x="199" y="1276"/>
                        <a:pt x="179" y="1409"/>
                        <a:pt x="256" y="1538"/>
                      </a:cubicBezTo>
                      <a:cubicBezTo>
                        <a:pt x="299" y="1610"/>
                        <a:pt x="344" y="1685"/>
                        <a:pt x="391" y="1753"/>
                      </a:cubicBezTo>
                      <a:cubicBezTo>
                        <a:pt x="553" y="1992"/>
                        <a:pt x="547" y="2199"/>
                        <a:pt x="363" y="2422"/>
                      </a:cubicBezTo>
                      <a:cubicBezTo>
                        <a:pt x="301" y="2496"/>
                        <a:pt x="228" y="2557"/>
                        <a:pt x="164" y="2629"/>
                      </a:cubicBezTo>
                      <a:cubicBezTo>
                        <a:pt x="1" y="2825"/>
                        <a:pt x="70" y="3075"/>
                        <a:pt x="310" y="3148"/>
                      </a:cubicBezTo>
                      <a:cubicBezTo>
                        <a:pt x="394" y="3166"/>
                        <a:pt x="471" y="3181"/>
                        <a:pt x="540" y="3181"/>
                      </a:cubicBezTo>
                      <a:cubicBezTo>
                        <a:pt x="686" y="3181"/>
                        <a:pt x="795" y="3114"/>
                        <a:pt x="856" y="2866"/>
                      </a:cubicBezTo>
                      <a:cubicBezTo>
                        <a:pt x="1003" y="2291"/>
                        <a:pt x="1249" y="1757"/>
                        <a:pt x="1556" y="1248"/>
                      </a:cubicBezTo>
                      <a:cubicBezTo>
                        <a:pt x="1713" y="988"/>
                        <a:pt x="1887" y="736"/>
                        <a:pt x="2051" y="476"/>
                      </a:cubicBezTo>
                      <a:cubicBezTo>
                        <a:pt x="2159" y="304"/>
                        <a:pt x="2124" y="174"/>
                        <a:pt x="1954" y="57"/>
                      </a:cubicBezTo>
                      <a:cubicBezTo>
                        <a:pt x="1901" y="20"/>
                        <a:pt x="1854" y="1"/>
                        <a:pt x="18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8"/>
                <p:cNvSpPr/>
                <p:nvPr/>
              </p:nvSpPr>
              <p:spPr>
                <a:xfrm>
                  <a:off x="4351725" y="3016100"/>
                  <a:ext cx="82250" cy="37500"/>
                </a:xfrm>
                <a:custGeom>
                  <a:rect b="b" l="l" r="r" t="t"/>
                  <a:pathLst>
                    <a:path extrusionOk="0" h="1500" w="3290">
                      <a:moveTo>
                        <a:pt x="1890" y="1"/>
                      </a:moveTo>
                      <a:cubicBezTo>
                        <a:pt x="1856" y="1"/>
                        <a:pt x="1818" y="10"/>
                        <a:pt x="1776" y="27"/>
                      </a:cubicBezTo>
                      <a:cubicBezTo>
                        <a:pt x="1694" y="64"/>
                        <a:pt x="1615" y="109"/>
                        <a:pt x="1535" y="156"/>
                      </a:cubicBezTo>
                      <a:cubicBezTo>
                        <a:pt x="1415" y="226"/>
                        <a:pt x="1294" y="260"/>
                        <a:pt x="1173" y="260"/>
                      </a:cubicBezTo>
                      <a:cubicBezTo>
                        <a:pt x="1062" y="260"/>
                        <a:pt x="951" y="231"/>
                        <a:pt x="839" y="175"/>
                      </a:cubicBezTo>
                      <a:cubicBezTo>
                        <a:pt x="759" y="134"/>
                        <a:pt x="682" y="85"/>
                        <a:pt x="596" y="52"/>
                      </a:cubicBezTo>
                      <a:cubicBezTo>
                        <a:pt x="548" y="31"/>
                        <a:pt x="490" y="9"/>
                        <a:pt x="441" y="9"/>
                      </a:cubicBezTo>
                      <a:cubicBezTo>
                        <a:pt x="427" y="9"/>
                        <a:pt x="414" y="11"/>
                        <a:pt x="401" y="15"/>
                      </a:cubicBezTo>
                      <a:cubicBezTo>
                        <a:pt x="256" y="73"/>
                        <a:pt x="111" y="146"/>
                        <a:pt x="0" y="269"/>
                      </a:cubicBezTo>
                      <a:cubicBezTo>
                        <a:pt x="41" y="383"/>
                        <a:pt x="135" y="400"/>
                        <a:pt x="221" y="431"/>
                      </a:cubicBezTo>
                      <a:cubicBezTo>
                        <a:pt x="774" y="615"/>
                        <a:pt x="1328" y="801"/>
                        <a:pt x="1883" y="977"/>
                      </a:cubicBezTo>
                      <a:cubicBezTo>
                        <a:pt x="2230" y="1087"/>
                        <a:pt x="2558" y="1241"/>
                        <a:pt x="2873" y="1425"/>
                      </a:cubicBezTo>
                      <a:cubicBezTo>
                        <a:pt x="2916" y="1449"/>
                        <a:pt x="2963" y="1476"/>
                        <a:pt x="3008" y="1488"/>
                      </a:cubicBezTo>
                      <a:cubicBezTo>
                        <a:pt x="3034" y="1496"/>
                        <a:pt x="3057" y="1500"/>
                        <a:pt x="3078" y="1500"/>
                      </a:cubicBezTo>
                      <a:cubicBezTo>
                        <a:pt x="3146" y="1500"/>
                        <a:pt x="3189" y="1459"/>
                        <a:pt x="3213" y="1376"/>
                      </a:cubicBezTo>
                      <a:cubicBezTo>
                        <a:pt x="3290" y="1108"/>
                        <a:pt x="3156" y="919"/>
                        <a:pt x="2898" y="919"/>
                      </a:cubicBezTo>
                      <a:cubicBezTo>
                        <a:pt x="2883" y="919"/>
                        <a:pt x="2867" y="920"/>
                        <a:pt x="2850" y="922"/>
                      </a:cubicBezTo>
                      <a:cubicBezTo>
                        <a:pt x="2822" y="924"/>
                        <a:pt x="2793" y="928"/>
                        <a:pt x="2764" y="930"/>
                      </a:cubicBezTo>
                      <a:cubicBezTo>
                        <a:pt x="2735" y="932"/>
                        <a:pt x="2707" y="934"/>
                        <a:pt x="2680" y="934"/>
                      </a:cubicBezTo>
                      <a:cubicBezTo>
                        <a:pt x="2381" y="934"/>
                        <a:pt x="2202" y="778"/>
                        <a:pt x="2134" y="461"/>
                      </a:cubicBezTo>
                      <a:cubicBezTo>
                        <a:pt x="2114" y="361"/>
                        <a:pt x="2098" y="259"/>
                        <a:pt x="2067" y="160"/>
                      </a:cubicBezTo>
                      <a:cubicBezTo>
                        <a:pt x="2032" y="54"/>
                        <a:pt x="1973" y="1"/>
                        <a:pt x="18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8"/>
                <p:cNvSpPr/>
                <p:nvPr/>
              </p:nvSpPr>
              <p:spPr>
                <a:xfrm>
                  <a:off x="4456375" y="2781600"/>
                  <a:ext cx="24825" cy="26425"/>
                </a:xfrm>
                <a:custGeom>
                  <a:rect b="b" l="l" r="r" t="t"/>
                  <a:pathLst>
                    <a:path extrusionOk="0" h="1057" w="993">
                      <a:moveTo>
                        <a:pt x="351" y="1"/>
                      </a:moveTo>
                      <a:cubicBezTo>
                        <a:pt x="299" y="1"/>
                        <a:pt x="246" y="4"/>
                        <a:pt x="193" y="9"/>
                      </a:cubicBezTo>
                      <a:cubicBezTo>
                        <a:pt x="17" y="27"/>
                        <a:pt x="0" y="60"/>
                        <a:pt x="78" y="219"/>
                      </a:cubicBezTo>
                      <a:cubicBezTo>
                        <a:pt x="195" y="463"/>
                        <a:pt x="307" y="710"/>
                        <a:pt x="420" y="956"/>
                      </a:cubicBezTo>
                      <a:cubicBezTo>
                        <a:pt x="430" y="984"/>
                        <a:pt x="430" y="1023"/>
                        <a:pt x="436" y="1056"/>
                      </a:cubicBezTo>
                      <a:cubicBezTo>
                        <a:pt x="459" y="1050"/>
                        <a:pt x="481" y="1046"/>
                        <a:pt x="502" y="1044"/>
                      </a:cubicBezTo>
                      <a:cubicBezTo>
                        <a:pt x="538" y="864"/>
                        <a:pt x="653" y="745"/>
                        <a:pt x="792" y="643"/>
                      </a:cubicBezTo>
                      <a:cubicBezTo>
                        <a:pt x="993" y="487"/>
                        <a:pt x="989" y="328"/>
                        <a:pt x="796" y="154"/>
                      </a:cubicBezTo>
                      <a:cubicBezTo>
                        <a:pt x="662" y="32"/>
                        <a:pt x="510" y="1"/>
                        <a:pt x="351"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8"/>
                <p:cNvSpPr/>
                <p:nvPr/>
              </p:nvSpPr>
              <p:spPr>
                <a:xfrm>
                  <a:off x="4437150" y="3092650"/>
                  <a:ext cx="29675" cy="23325"/>
                </a:xfrm>
                <a:custGeom>
                  <a:rect b="b" l="l" r="r" t="t"/>
                  <a:pathLst>
                    <a:path extrusionOk="0" h="933" w="1187">
                      <a:moveTo>
                        <a:pt x="31" y="1"/>
                      </a:moveTo>
                      <a:cubicBezTo>
                        <a:pt x="20" y="1"/>
                        <a:pt x="10" y="1"/>
                        <a:pt x="0" y="2"/>
                      </a:cubicBezTo>
                      <a:cubicBezTo>
                        <a:pt x="78" y="163"/>
                        <a:pt x="999" y="883"/>
                        <a:pt x="1187" y="933"/>
                      </a:cubicBezTo>
                      <a:cubicBezTo>
                        <a:pt x="1035" y="500"/>
                        <a:pt x="41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8"/>
                <p:cNvSpPr/>
                <p:nvPr/>
              </p:nvSpPr>
              <p:spPr>
                <a:xfrm>
                  <a:off x="4426950" y="2747950"/>
                  <a:ext cx="17075" cy="11675"/>
                </a:xfrm>
                <a:custGeom>
                  <a:rect b="b" l="l" r="r" t="t"/>
                  <a:pathLst>
                    <a:path extrusionOk="0" h="467" w="683">
                      <a:moveTo>
                        <a:pt x="368" y="0"/>
                      </a:moveTo>
                      <a:cubicBezTo>
                        <a:pt x="252" y="0"/>
                        <a:pt x="132" y="31"/>
                        <a:pt x="1" y="74"/>
                      </a:cubicBezTo>
                      <a:cubicBezTo>
                        <a:pt x="58" y="123"/>
                        <a:pt x="87" y="154"/>
                        <a:pt x="120" y="176"/>
                      </a:cubicBezTo>
                      <a:cubicBezTo>
                        <a:pt x="222" y="248"/>
                        <a:pt x="326" y="313"/>
                        <a:pt x="429" y="385"/>
                      </a:cubicBezTo>
                      <a:cubicBezTo>
                        <a:pt x="506" y="437"/>
                        <a:pt x="558" y="466"/>
                        <a:pt x="594" y="466"/>
                      </a:cubicBezTo>
                      <a:cubicBezTo>
                        <a:pt x="645" y="466"/>
                        <a:pt x="661" y="406"/>
                        <a:pt x="672" y="272"/>
                      </a:cubicBezTo>
                      <a:cubicBezTo>
                        <a:pt x="674" y="233"/>
                        <a:pt x="682" y="186"/>
                        <a:pt x="664" y="156"/>
                      </a:cubicBezTo>
                      <a:cubicBezTo>
                        <a:pt x="635" y="109"/>
                        <a:pt x="598" y="43"/>
                        <a:pt x="549" y="29"/>
                      </a:cubicBezTo>
                      <a:cubicBezTo>
                        <a:pt x="489" y="9"/>
                        <a:pt x="429" y="0"/>
                        <a:pt x="368" y="0"/>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8"/>
                <p:cNvSpPr/>
                <p:nvPr/>
              </p:nvSpPr>
              <p:spPr>
                <a:xfrm>
                  <a:off x="4418825" y="2705800"/>
                  <a:ext cx="5700" cy="10250"/>
                </a:xfrm>
                <a:custGeom>
                  <a:rect b="b" l="l" r="r" t="t"/>
                  <a:pathLst>
                    <a:path extrusionOk="0" h="410" w="228">
                      <a:moveTo>
                        <a:pt x="1" y="0"/>
                      </a:moveTo>
                      <a:lnTo>
                        <a:pt x="1" y="0"/>
                      </a:lnTo>
                      <a:cubicBezTo>
                        <a:pt x="25" y="141"/>
                        <a:pt x="48" y="272"/>
                        <a:pt x="74" y="409"/>
                      </a:cubicBezTo>
                      <a:cubicBezTo>
                        <a:pt x="228" y="231"/>
                        <a:pt x="203" y="103"/>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8"/>
                <p:cNvSpPr/>
                <p:nvPr/>
              </p:nvSpPr>
              <p:spPr>
                <a:xfrm>
                  <a:off x="4604350" y="3463050"/>
                  <a:ext cx="32300" cy="31725"/>
                </a:xfrm>
                <a:custGeom>
                  <a:rect b="b" l="l" r="r" t="t"/>
                  <a:pathLst>
                    <a:path extrusionOk="0" h="1269" w="1292">
                      <a:moveTo>
                        <a:pt x="204" y="1"/>
                      </a:moveTo>
                      <a:cubicBezTo>
                        <a:pt x="137" y="1"/>
                        <a:pt x="83" y="54"/>
                        <a:pt x="62" y="152"/>
                      </a:cubicBezTo>
                      <a:cubicBezTo>
                        <a:pt x="0" y="428"/>
                        <a:pt x="2" y="704"/>
                        <a:pt x="127" y="966"/>
                      </a:cubicBezTo>
                      <a:cubicBezTo>
                        <a:pt x="223" y="1164"/>
                        <a:pt x="389" y="1268"/>
                        <a:pt x="567" y="1268"/>
                      </a:cubicBezTo>
                      <a:cubicBezTo>
                        <a:pt x="685" y="1268"/>
                        <a:pt x="808" y="1222"/>
                        <a:pt x="919" y="1125"/>
                      </a:cubicBezTo>
                      <a:cubicBezTo>
                        <a:pt x="1087" y="982"/>
                        <a:pt x="1181" y="788"/>
                        <a:pt x="1252" y="536"/>
                      </a:cubicBezTo>
                      <a:cubicBezTo>
                        <a:pt x="1263" y="461"/>
                        <a:pt x="1291" y="344"/>
                        <a:pt x="1291" y="221"/>
                      </a:cubicBezTo>
                      <a:cubicBezTo>
                        <a:pt x="1291" y="174"/>
                        <a:pt x="1236" y="113"/>
                        <a:pt x="1189" y="88"/>
                      </a:cubicBezTo>
                      <a:cubicBezTo>
                        <a:pt x="1174" y="80"/>
                        <a:pt x="1160" y="77"/>
                        <a:pt x="1146" y="77"/>
                      </a:cubicBezTo>
                      <a:cubicBezTo>
                        <a:pt x="1101" y="77"/>
                        <a:pt x="1065" y="117"/>
                        <a:pt x="1042" y="164"/>
                      </a:cubicBezTo>
                      <a:cubicBezTo>
                        <a:pt x="1021" y="211"/>
                        <a:pt x="1005" y="260"/>
                        <a:pt x="993" y="307"/>
                      </a:cubicBezTo>
                      <a:cubicBezTo>
                        <a:pt x="974" y="385"/>
                        <a:pt x="931" y="551"/>
                        <a:pt x="894" y="620"/>
                      </a:cubicBezTo>
                      <a:cubicBezTo>
                        <a:pt x="829" y="743"/>
                        <a:pt x="806" y="790"/>
                        <a:pt x="710" y="888"/>
                      </a:cubicBezTo>
                      <a:cubicBezTo>
                        <a:pt x="664" y="936"/>
                        <a:pt x="615" y="959"/>
                        <a:pt x="569" y="959"/>
                      </a:cubicBezTo>
                      <a:cubicBezTo>
                        <a:pt x="501" y="959"/>
                        <a:pt x="439" y="909"/>
                        <a:pt x="401" y="819"/>
                      </a:cubicBezTo>
                      <a:cubicBezTo>
                        <a:pt x="366" y="733"/>
                        <a:pt x="342" y="634"/>
                        <a:pt x="336" y="540"/>
                      </a:cubicBezTo>
                      <a:cubicBezTo>
                        <a:pt x="328" y="430"/>
                        <a:pt x="340" y="315"/>
                        <a:pt x="346" y="203"/>
                      </a:cubicBezTo>
                      <a:cubicBezTo>
                        <a:pt x="350" y="113"/>
                        <a:pt x="342" y="29"/>
                        <a:pt x="236" y="4"/>
                      </a:cubicBezTo>
                      <a:cubicBezTo>
                        <a:pt x="225" y="2"/>
                        <a:pt x="214"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8"/>
                <p:cNvSpPr/>
                <p:nvPr/>
              </p:nvSpPr>
              <p:spPr>
                <a:xfrm>
                  <a:off x="4652875" y="3465600"/>
                  <a:ext cx="10825" cy="14750"/>
                </a:xfrm>
                <a:custGeom>
                  <a:rect b="b" l="l" r="r" t="t"/>
                  <a:pathLst>
                    <a:path extrusionOk="0" h="590" w="433">
                      <a:moveTo>
                        <a:pt x="263" y="1"/>
                      </a:moveTo>
                      <a:cubicBezTo>
                        <a:pt x="218" y="1"/>
                        <a:pt x="172" y="19"/>
                        <a:pt x="136" y="60"/>
                      </a:cubicBezTo>
                      <a:cubicBezTo>
                        <a:pt x="42" y="168"/>
                        <a:pt x="1" y="297"/>
                        <a:pt x="34" y="438"/>
                      </a:cubicBezTo>
                      <a:cubicBezTo>
                        <a:pt x="52" y="517"/>
                        <a:pt x="122" y="590"/>
                        <a:pt x="202" y="590"/>
                      </a:cubicBezTo>
                      <a:cubicBezTo>
                        <a:pt x="203" y="590"/>
                        <a:pt x="204" y="590"/>
                        <a:pt x="205" y="590"/>
                      </a:cubicBezTo>
                      <a:cubicBezTo>
                        <a:pt x="334" y="588"/>
                        <a:pt x="375" y="471"/>
                        <a:pt x="385" y="455"/>
                      </a:cubicBezTo>
                      <a:cubicBezTo>
                        <a:pt x="412" y="404"/>
                        <a:pt x="422" y="348"/>
                        <a:pt x="426" y="295"/>
                      </a:cubicBezTo>
                      <a:cubicBezTo>
                        <a:pt x="430" y="244"/>
                        <a:pt x="433" y="191"/>
                        <a:pt x="422" y="140"/>
                      </a:cubicBezTo>
                      <a:cubicBezTo>
                        <a:pt x="405" y="51"/>
                        <a:pt x="336"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8"/>
                <p:cNvSpPr/>
                <p:nvPr/>
              </p:nvSpPr>
              <p:spPr>
                <a:xfrm>
                  <a:off x="4580300" y="3456825"/>
                  <a:ext cx="10825" cy="14775"/>
                </a:xfrm>
                <a:custGeom>
                  <a:rect b="b" l="l" r="r" t="t"/>
                  <a:pathLst>
                    <a:path extrusionOk="0" h="591" w="433">
                      <a:moveTo>
                        <a:pt x="263" y="1"/>
                      </a:moveTo>
                      <a:cubicBezTo>
                        <a:pt x="219" y="1"/>
                        <a:pt x="173" y="20"/>
                        <a:pt x="136" y="61"/>
                      </a:cubicBezTo>
                      <a:cubicBezTo>
                        <a:pt x="42" y="167"/>
                        <a:pt x="1" y="298"/>
                        <a:pt x="33" y="439"/>
                      </a:cubicBezTo>
                      <a:cubicBezTo>
                        <a:pt x="52" y="518"/>
                        <a:pt x="121" y="591"/>
                        <a:pt x="202" y="591"/>
                      </a:cubicBezTo>
                      <a:cubicBezTo>
                        <a:pt x="203" y="591"/>
                        <a:pt x="204" y="591"/>
                        <a:pt x="205" y="591"/>
                      </a:cubicBezTo>
                      <a:cubicBezTo>
                        <a:pt x="336" y="587"/>
                        <a:pt x="377" y="472"/>
                        <a:pt x="387" y="454"/>
                      </a:cubicBezTo>
                      <a:cubicBezTo>
                        <a:pt x="412" y="403"/>
                        <a:pt x="422" y="349"/>
                        <a:pt x="428" y="296"/>
                      </a:cubicBezTo>
                      <a:cubicBezTo>
                        <a:pt x="430" y="245"/>
                        <a:pt x="432" y="192"/>
                        <a:pt x="422" y="141"/>
                      </a:cubicBezTo>
                      <a:cubicBezTo>
                        <a:pt x="404" y="52"/>
                        <a:pt x="336"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8"/>
                <p:cNvSpPr/>
                <p:nvPr/>
              </p:nvSpPr>
              <p:spPr>
                <a:xfrm>
                  <a:off x="4304975" y="2527400"/>
                  <a:ext cx="833225" cy="1149275"/>
                </a:xfrm>
                <a:custGeom>
                  <a:rect b="b" l="l" r="r" t="t"/>
                  <a:pathLst>
                    <a:path extrusionOk="0" h="45971" w="33329">
                      <a:moveTo>
                        <a:pt x="4555" y="7136"/>
                      </a:moveTo>
                      <a:lnTo>
                        <a:pt x="4555" y="7136"/>
                      </a:lnTo>
                      <a:cubicBezTo>
                        <a:pt x="4757" y="7239"/>
                        <a:pt x="4782" y="7367"/>
                        <a:pt x="4628" y="7545"/>
                      </a:cubicBezTo>
                      <a:cubicBezTo>
                        <a:pt x="4602" y="7408"/>
                        <a:pt x="4579" y="7277"/>
                        <a:pt x="4555" y="7136"/>
                      </a:cubicBezTo>
                      <a:close/>
                      <a:moveTo>
                        <a:pt x="5247" y="8822"/>
                      </a:moveTo>
                      <a:cubicBezTo>
                        <a:pt x="5308" y="8822"/>
                        <a:pt x="5368" y="8831"/>
                        <a:pt x="5428" y="8851"/>
                      </a:cubicBezTo>
                      <a:cubicBezTo>
                        <a:pt x="5477" y="8865"/>
                        <a:pt x="5514" y="8931"/>
                        <a:pt x="5543" y="8978"/>
                      </a:cubicBezTo>
                      <a:cubicBezTo>
                        <a:pt x="5561" y="9008"/>
                        <a:pt x="5553" y="9055"/>
                        <a:pt x="5551" y="9094"/>
                      </a:cubicBezTo>
                      <a:cubicBezTo>
                        <a:pt x="5540" y="9228"/>
                        <a:pt x="5524" y="9288"/>
                        <a:pt x="5473" y="9288"/>
                      </a:cubicBezTo>
                      <a:cubicBezTo>
                        <a:pt x="5437" y="9288"/>
                        <a:pt x="5385" y="9259"/>
                        <a:pt x="5308" y="9207"/>
                      </a:cubicBezTo>
                      <a:cubicBezTo>
                        <a:pt x="5205" y="9135"/>
                        <a:pt x="5101" y="9070"/>
                        <a:pt x="4999" y="8998"/>
                      </a:cubicBezTo>
                      <a:cubicBezTo>
                        <a:pt x="4966" y="8976"/>
                        <a:pt x="4937" y="8945"/>
                        <a:pt x="4880" y="8896"/>
                      </a:cubicBezTo>
                      <a:cubicBezTo>
                        <a:pt x="5011" y="8853"/>
                        <a:pt x="5131" y="8822"/>
                        <a:pt x="5247" y="8822"/>
                      </a:cubicBezTo>
                      <a:close/>
                      <a:moveTo>
                        <a:pt x="6407" y="10169"/>
                      </a:moveTo>
                      <a:cubicBezTo>
                        <a:pt x="6566" y="10169"/>
                        <a:pt x="6718" y="10200"/>
                        <a:pt x="6852" y="10322"/>
                      </a:cubicBezTo>
                      <a:cubicBezTo>
                        <a:pt x="7045" y="10496"/>
                        <a:pt x="7049" y="10655"/>
                        <a:pt x="6848" y="10811"/>
                      </a:cubicBezTo>
                      <a:cubicBezTo>
                        <a:pt x="6709" y="10913"/>
                        <a:pt x="6594" y="11032"/>
                        <a:pt x="6558" y="11212"/>
                      </a:cubicBezTo>
                      <a:cubicBezTo>
                        <a:pt x="6537" y="11214"/>
                        <a:pt x="6515" y="11218"/>
                        <a:pt x="6492" y="11224"/>
                      </a:cubicBezTo>
                      <a:cubicBezTo>
                        <a:pt x="6486" y="11191"/>
                        <a:pt x="6486" y="11152"/>
                        <a:pt x="6476" y="11124"/>
                      </a:cubicBezTo>
                      <a:cubicBezTo>
                        <a:pt x="6363" y="10878"/>
                        <a:pt x="6251" y="10631"/>
                        <a:pt x="6134" y="10387"/>
                      </a:cubicBezTo>
                      <a:cubicBezTo>
                        <a:pt x="6056" y="10228"/>
                        <a:pt x="6073" y="10195"/>
                        <a:pt x="6249" y="10177"/>
                      </a:cubicBezTo>
                      <a:cubicBezTo>
                        <a:pt x="6302" y="10172"/>
                        <a:pt x="6355" y="10169"/>
                        <a:pt x="6407" y="10169"/>
                      </a:cubicBezTo>
                      <a:close/>
                      <a:moveTo>
                        <a:pt x="3998" y="3538"/>
                      </a:moveTo>
                      <a:cubicBezTo>
                        <a:pt x="4076" y="3538"/>
                        <a:pt x="4143" y="3583"/>
                        <a:pt x="4205" y="3677"/>
                      </a:cubicBezTo>
                      <a:cubicBezTo>
                        <a:pt x="4248" y="3744"/>
                        <a:pt x="4285" y="3816"/>
                        <a:pt x="4334" y="3877"/>
                      </a:cubicBezTo>
                      <a:cubicBezTo>
                        <a:pt x="4421" y="3990"/>
                        <a:pt x="4533" y="4047"/>
                        <a:pt x="4646" y="4047"/>
                      </a:cubicBezTo>
                      <a:cubicBezTo>
                        <a:pt x="4752" y="4047"/>
                        <a:pt x="4859" y="3997"/>
                        <a:pt x="4947" y="3898"/>
                      </a:cubicBezTo>
                      <a:cubicBezTo>
                        <a:pt x="4988" y="3848"/>
                        <a:pt x="5021" y="3795"/>
                        <a:pt x="5062" y="3748"/>
                      </a:cubicBezTo>
                      <a:cubicBezTo>
                        <a:pt x="5107" y="3699"/>
                        <a:pt x="5153" y="3674"/>
                        <a:pt x="5196" y="3674"/>
                      </a:cubicBezTo>
                      <a:cubicBezTo>
                        <a:pt x="5248" y="3674"/>
                        <a:pt x="5295" y="3712"/>
                        <a:pt x="5328" y="3785"/>
                      </a:cubicBezTo>
                      <a:cubicBezTo>
                        <a:pt x="5369" y="3877"/>
                        <a:pt x="5404" y="3975"/>
                        <a:pt x="5420" y="4076"/>
                      </a:cubicBezTo>
                      <a:cubicBezTo>
                        <a:pt x="5443" y="4221"/>
                        <a:pt x="5398" y="4280"/>
                        <a:pt x="5256" y="4331"/>
                      </a:cubicBezTo>
                      <a:cubicBezTo>
                        <a:pt x="5144" y="4372"/>
                        <a:pt x="5029" y="4405"/>
                        <a:pt x="4921" y="4454"/>
                      </a:cubicBezTo>
                      <a:cubicBezTo>
                        <a:pt x="4778" y="4517"/>
                        <a:pt x="4669" y="4620"/>
                        <a:pt x="4598" y="4767"/>
                      </a:cubicBezTo>
                      <a:cubicBezTo>
                        <a:pt x="4497" y="4972"/>
                        <a:pt x="4528" y="5152"/>
                        <a:pt x="4696" y="5303"/>
                      </a:cubicBezTo>
                      <a:cubicBezTo>
                        <a:pt x="4735" y="5336"/>
                        <a:pt x="4776" y="5364"/>
                        <a:pt x="4815" y="5401"/>
                      </a:cubicBezTo>
                      <a:cubicBezTo>
                        <a:pt x="4935" y="5510"/>
                        <a:pt x="4941" y="5622"/>
                        <a:pt x="4827" y="5739"/>
                      </a:cubicBezTo>
                      <a:cubicBezTo>
                        <a:pt x="4759" y="5806"/>
                        <a:pt x="4675" y="5856"/>
                        <a:pt x="4598" y="5913"/>
                      </a:cubicBezTo>
                      <a:cubicBezTo>
                        <a:pt x="4516" y="5970"/>
                        <a:pt x="4426" y="6021"/>
                        <a:pt x="4348" y="6089"/>
                      </a:cubicBezTo>
                      <a:cubicBezTo>
                        <a:pt x="4119" y="6293"/>
                        <a:pt x="4070" y="6600"/>
                        <a:pt x="4199" y="6878"/>
                      </a:cubicBezTo>
                      <a:cubicBezTo>
                        <a:pt x="4317" y="7138"/>
                        <a:pt x="4358" y="7421"/>
                        <a:pt x="4377" y="7705"/>
                      </a:cubicBezTo>
                      <a:cubicBezTo>
                        <a:pt x="4379" y="7754"/>
                        <a:pt x="4358" y="7805"/>
                        <a:pt x="4336" y="7848"/>
                      </a:cubicBezTo>
                      <a:cubicBezTo>
                        <a:pt x="4313" y="7895"/>
                        <a:pt x="4274" y="7940"/>
                        <a:pt x="4244" y="7989"/>
                      </a:cubicBezTo>
                      <a:cubicBezTo>
                        <a:pt x="4037" y="8309"/>
                        <a:pt x="4070" y="8667"/>
                        <a:pt x="4366" y="8904"/>
                      </a:cubicBezTo>
                      <a:cubicBezTo>
                        <a:pt x="4628" y="9117"/>
                        <a:pt x="4921" y="9295"/>
                        <a:pt x="5197" y="9493"/>
                      </a:cubicBezTo>
                      <a:cubicBezTo>
                        <a:pt x="5265" y="9540"/>
                        <a:pt x="5353" y="9591"/>
                        <a:pt x="5381" y="9661"/>
                      </a:cubicBezTo>
                      <a:cubicBezTo>
                        <a:pt x="5604" y="10211"/>
                        <a:pt x="6013" y="10672"/>
                        <a:pt x="6183" y="11249"/>
                      </a:cubicBezTo>
                      <a:cubicBezTo>
                        <a:pt x="6238" y="11443"/>
                        <a:pt x="6173" y="11592"/>
                        <a:pt x="5979" y="11643"/>
                      </a:cubicBezTo>
                      <a:cubicBezTo>
                        <a:pt x="5923" y="11657"/>
                        <a:pt x="5861" y="11666"/>
                        <a:pt x="5801" y="11666"/>
                      </a:cubicBezTo>
                      <a:cubicBezTo>
                        <a:pt x="5753" y="11666"/>
                        <a:pt x="5706" y="11660"/>
                        <a:pt x="5664" y="11648"/>
                      </a:cubicBezTo>
                      <a:cubicBezTo>
                        <a:pt x="5332" y="11551"/>
                        <a:pt x="5089" y="11345"/>
                        <a:pt x="4919" y="11042"/>
                      </a:cubicBezTo>
                      <a:cubicBezTo>
                        <a:pt x="4634" y="10530"/>
                        <a:pt x="4315" y="10041"/>
                        <a:pt x="3912" y="9616"/>
                      </a:cubicBezTo>
                      <a:cubicBezTo>
                        <a:pt x="3792" y="9489"/>
                        <a:pt x="3673" y="9356"/>
                        <a:pt x="3577" y="9211"/>
                      </a:cubicBezTo>
                      <a:cubicBezTo>
                        <a:pt x="3413" y="8961"/>
                        <a:pt x="3264" y="8697"/>
                        <a:pt x="3108" y="8442"/>
                      </a:cubicBezTo>
                      <a:cubicBezTo>
                        <a:pt x="3059" y="8364"/>
                        <a:pt x="3014" y="8288"/>
                        <a:pt x="2949" y="8225"/>
                      </a:cubicBezTo>
                      <a:cubicBezTo>
                        <a:pt x="2930" y="8204"/>
                        <a:pt x="2891" y="8193"/>
                        <a:pt x="2856" y="8193"/>
                      </a:cubicBezTo>
                      <a:cubicBezTo>
                        <a:pt x="2840" y="8193"/>
                        <a:pt x="2824" y="8196"/>
                        <a:pt x="2812" y="8200"/>
                      </a:cubicBezTo>
                      <a:cubicBezTo>
                        <a:pt x="2783" y="8210"/>
                        <a:pt x="2758" y="8278"/>
                        <a:pt x="2762" y="8317"/>
                      </a:cubicBezTo>
                      <a:cubicBezTo>
                        <a:pt x="2771" y="8388"/>
                        <a:pt x="2791" y="8462"/>
                        <a:pt x="2820" y="8527"/>
                      </a:cubicBezTo>
                      <a:cubicBezTo>
                        <a:pt x="2983" y="8937"/>
                        <a:pt x="3223" y="9299"/>
                        <a:pt x="3507" y="9636"/>
                      </a:cubicBezTo>
                      <a:cubicBezTo>
                        <a:pt x="3761" y="9933"/>
                        <a:pt x="4017" y="10230"/>
                        <a:pt x="4246" y="10543"/>
                      </a:cubicBezTo>
                      <a:cubicBezTo>
                        <a:pt x="4385" y="10727"/>
                        <a:pt x="4479" y="10942"/>
                        <a:pt x="4589" y="11146"/>
                      </a:cubicBezTo>
                      <a:cubicBezTo>
                        <a:pt x="4675" y="11306"/>
                        <a:pt x="4637" y="11523"/>
                        <a:pt x="4452" y="11637"/>
                      </a:cubicBezTo>
                      <a:cubicBezTo>
                        <a:pt x="4369" y="11688"/>
                        <a:pt x="4299" y="11768"/>
                        <a:pt x="4225" y="11840"/>
                      </a:cubicBezTo>
                      <a:cubicBezTo>
                        <a:pt x="4164" y="11899"/>
                        <a:pt x="4109" y="11963"/>
                        <a:pt x="4049" y="12024"/>
                      </a:cubicBezTo>
                      <a:cubicBezTo>
                        <a:pt x="3883" y="12204"/>
                        <a:pt x="3702" y="12326"/>
                        <a:pt x="3497" y="12326"/>
                      </a:cubicBezTo>
                      <a:cubicBezTo>
                        <a:pt x="3394" y="12326"/>
                        <a:pt x="3286" y="12295"/>
                        <a:pt x="3170" y="12227"/>
                      </a:cubicBezTo>
                      <a:cubicBezTo>
                        <a:pt x="3078" y="12198"/>
                        <a:pt x="2998" y="12167"/>
                        <a:pt x="2916" y="12147"/>
                      </a:cubicBezTo>
                      <a:cubicBezTo>
                        <a:pt x="2850" y="12132"/>
                        <a:pt x="2785" y="12124"/>
                        <a:pt x="2722" y="12124"/>
                      </a:cubicBezTo>
                      <a:cubicBezTo>
                        <a:pt x="2557" y="12124"/>
                        <a:pt x="2404" y="12179"/>
                        <a:pt x="2267" y="12302"/>
                      </a:cubicBezTo>
                      <a:cubicBezTo>
                        <a:pt x="2172" y="12389"/>
                        <a:pt x="2089" y="12433"/>
                        <a:pt x="2003" y="12433"/>
                      </a:cubicBezTo>
                      <a:cubicBezTo>
                        <a:pt x="1933" y="12433"/>
                        <a:pt x="1862" y="12403"/>
                        <a:pt x="1780" y="12343"/>
                      </a:cubicBezTo>
                      <a:cubicBezTo>
                        <a:pt x="1652" y="12247"/>
                        <a:pt x="1621" y="12137"/>
                        <a:pt x="1674" y="11983"/>
                      </a:cubicBezTo>
                      <a:cubicBezTo>
                        <a:pt x="1705" y="11899"/>
                        <a:pt x="1748" y="11817"/>
                        <a:pt x="1774" y="11729"/>
                      </a:cubicBezTo>
                      <a:cubicBezTo>
                        <a:pt x="1862" y="11431"/>
                        <a:pt x="1778" y="11242"/>
                        <a:pt x="1498" y="11103"/>
                      </a:cubicBezTo>
                      <a:cubicBezTo>
                        <a:pt x="1418" y="11062"/>
                        <a:pt x="1330" y="11030"/>
                        <a:pt x="1253" y="10989"/>
                      </a:cubicBezTo>
                      <a:cubicBezTo>
                        <a:pt x="1019" y="10870"/>
                        <a:pt x="962" y="10655"/>
                        <a:pt x="1103" y="10436"/>
                      </a:cubicBezTo>
                      <a:cubicBezTo>
                        <a:pt x="1146" y="10367"/>
                        <a:pt x="1193" y="10305"/>
                        <a:pt x="1234" y="10236"/>
                      </a:cubicBezTo>
                      <a:cubicBezTo>
                        <a:pt x="1396" y="9960"/>
                        <a:pt x="1398" y="9690"/>
                        <a:pt x="1214" y="9422"/>
                      </a:cubicBezTo>
                      <a:cubicBezTo>
                        <a:pt x="1126" y="9293"/>
                        <a:pt x="1038" y="9170"/>
                        <a:pt x="966" y="9035"/>
                      </a:cubicBezTo>
                      <a:cubicBezTo>
                        <a:pt x="792" y="8705"/>
                        <a:pt x="960" y="8374"/>
                        <a:pt x="1324" y="8302"/>
                      </a:cubicBezTo>
                      <a:cubicBezTo>
                        <a:pt x="1375" y="8292"/>
                        <a:pt x="1426" y="8286"/>
                        <a:pt x="1474" y="8270"/>
                      </a:cubicBezTo>
                      <a:cubicBezTo>
                        <a:pt x="1776" y="8180"/>
                        <a:pt x="1934" y="7938"/>
                        <a:pt x="1893" y="7623"/>
                      </a:cubicBezTo>
                      <a:cubicBezTo>
                        <a:pt x="1881" y="7533"/>
                        <a:pt x="1860" y="7447"/>
                        <a:pt x="1842" y="7357"/>
                      </a:cubicBezTo>
                      <a:cubicBezTo>
                        <a:pt x="1813" y="7196"/>
                        <a:pt x="1807" y="7034"/>
                        <a:pt x="1860" y="6870"/>
                      </a:cubicBezTo>
                      <a:cubicBezTo>
                        <a:pt x="1920" y="6694"/>
                        <a:pt x="2036" y="6588"/>
                        <a:pt x="2216" y="6541"/>
                      </a:cubicBezTo>
                      <a:cubicBezTo>
                        <a:pt x="2271" y="6527"/>
                        <a:pt x="2329" y="6518"/>
                        <a:pt x="2384" y="6510"/>
                      </a:cubicBezTo>
                      <a:cubicBezTo>
                        <a:pt x="2826" y="6455"/>
                        <a:pt x="3026" y="6079"/>
                        <a:pt x="2996" y="5692"/>
                      </a:cubicBezTo>
                      <a:cubicBezTo>
                        <a:pt x="2988" y="5602"/>
                        <a:pt x="2959" y="5514"/>
                        <a:pt x="2953" y="5424"/>
                      </a:cubicBezTo>
                      <a:cubicBezTo>
                        <a:pt x="2945" y="5330"/>
                        <a:pt x="2947" y="5231"/>
                        <a:pt x="2959" y="5137"/>
                      </a:cubicBezTo>
                      <a:cubicBezTo>
                        <a:pt x="2973" y="5039"/>
                        <a:pt x="3037" y="4982"/>
                        <a:pt x="3133" y="4951"/>
                      </a:cubicBezTo>
                      <a:cubicBezTo>
                        <a:pt x="3225" y="4923"/>
                        <a:pt x="3321" y="4894"/>
                        <a:pt x="3403" y="4845"/>
                      </a:cubicBezTo>
                      <a:cubicBezTo>
                        <a:pt x="3597" y="4732"/>
                        <a:pt x="3689" y="4562"/>
                        <a:pt x="3661" y="4333"/>
                      </a:cubicBezTo>
                      <a:cubicBezTo>
                        <a:pt x="3648" y="4231"/>
                        <a:pt x="3628" y="4133"/>
                        <a:pt x="3618" y="4031"/>
                      </a:cubicBezTo>
                      <a:cubicBezTo>
                        <a:pt x="3601" y="3842"/>
                        <a:pt x="3667" y="3695"/>
                        <a:pt x="3830" y="3595"/>
                      </a:cubicBezTo>
                      <a:cubicBezTo>
                        <a:pt x="3892" y="3557"/>
                        <a:pt x="3948" y="3538"/>
                        <a:pt x="3998" y="3538"/>
                      </a:cubicBezTo>
                      <a:close/>
                      <a:moveTo>
                        <a:pt x="6754" y="11642"/>
                      </a:moveTo>
                      <a:cubicBezTo>
                        <a:pt x="6866" y="11642"/>
                        <a:pt x="6978" y="11683"/>
                        <a:pt x="7092" y="11760"/>
                      </a:cubicBezTo>
                      <a:cubicBezTo>
                        <a:pt x="7358" y="11942"/>
                        <a:pt x="7372" y="12049"/>
                        <a:pt x="7118" y="12243"/>
                      </a:cubicBezTo>
                      <a:cubicBezTo>
                        <a:pt x="6975" y="12353"/>
                        <a:pt x="6815" y="12447"/>
                        <a:pt x="6680" y="12566"/>
                      </a:cubicBezTo>
                      <a:cubicBezTo>
                        <a:pt x="6590" y="12644"/>
                        <a:pt x="6513" y="12740"/>
                        <a:pt x="6461" y="12842"/>
                      </a:cubicBezTo>
                      <a:cubicBezTo>
                        <a:pt x="6353" y="13057"/>
                        <a:pt x="6482" y="13309"/>
                        <a:pt x="6717" y="13356"/>
                      </a:cubicBezTo>
                      <a:cubicBezTo>
                        <a:pt x="6871" y="13387"/>
                        <a:pt x="7030" y="13391"/>
                        <a:pt x="7188" y="13413"/>
                      </a:cubicBezTo>
                      <a:cubicBezTo>
                        <a:pt x="7259" y="13425"/>
                        <a:pt x="7331" y="13452"/>
                        <a:pt x="7394" y="13485"/>
                      </a:cubicBezTo>
                      <a:cubicBezTo>
                        <a:pt x="7466" y="13524"/>
                        <a:pt x="7486" y="13585"/>
                        <a:pt x="7419" y="13650"/>
                      </a:cubicBezTo>
                      <a:cubicBezTo>
                        <a:pt x="7347" y="13724"/>
                        <a:pt x="7276" y="13796"/>
                        <a:pt x="7210" y="13873"/>
                      </a:cubicBezTo>
                      <a:cubicBezTo>
                        <a:pt x="7100" y="13998"/>
                        <a:pt x="7018" y="14135"/>
                        <a:pt x="6987" y="14305"/>
                      </a:cubicBezTo>
                      <a:cubicBezTo>
                        <a:pt x="6953" y="14516"/>
                        <a:pt x="7010" y="14682"/>
                        <a:pt x="7192" y="14786"/>
                      </a:cubicBezTo>
                      <a:cubicBezTo>
                        <a:pt x="7300" y="14847"/>
                        <a:pt x="7423" y="14878"/>
                        <a:pt x="7538" y="14925"/>
                      </a:cubicBezTo>
                      <a:cubicBezTo>
                        <a:pt x="7603" y="14950"/>
                        <a:pt x="7669" y="14978"/>
                        <a:pt x="7732" y="15005"/>
                      </a:cubicBezTo>
                      <a:cubicBezTo>
                        <a:pt x="7734" y="15023"/>
                        <a:pt x="7734" y="15044"/>
                        <a:pt x="7734" y="15064"/>
                      </a:cubicBezTo>
                      <a:cubicBezTo>
                        <a:pt x="7662" y="15115"/>
                        <a:pt x="7595" y="15173"/>
                        <a:pt x="7519" y="15218"/>
                      </a:cubicBezTo>
                      <a:cubicBezTo>
                        <a:pt x="7378" y="15310"/>
                        <a:pt x="7255" y="15414"/>
                        <a:pt x="7184" y="15572"/>
                      </a:cubicBezTo>
                      <a:cubicBezTo>
                        <a:pt x="7079" y="15801"/>
                        <a:pt x="7188" y="16028"/>
                        <a:pt x="7433" y="16083"/>
                      </a:cubicBezTo>
                      <a:cubicBezTo>
                        <a:pt x="7570" y="16114"/>
                        <a:pt x="7714" y="16118"/>
                        <a:pt x="7853" y="16144"/>
                      </a:cubicBezTo>
                      <a:cubicBezTo>
                        <a:pt x="7926" y="16155"/>
                        <a:pt x="7996" y="16177"/>
                        <a:pt x="8061" y="16208"/>
                      </a:cubicBezTo>
                      <a:cubicBezTo>
                        <a:pt x="8090" y="16220"/>
                        <a:pt x="8121" y="16271"/>
                        <a:pt x="8115" y="16298"/>
                      </a:cubicBezTo>
                      <a:cubicBezTo>
                        <a:pt x="8108" y="16325"/>
                        <a:pt x="8068" y="16351"/>
                        <a:pt x="8033" y="16370"/>
                      </a:cubicBezTo>
                      <a:cubicBezTo>
                        <a:pt x="8028" y="16372"/>
                        <a:pt x="8021" y="16373"/>
                        <a:pt x="8013" y="16373"/>
                      </a:cubicBezTo>
                      <a:cubicBezTo>
                        <a:pt x="7999" y="16373"/>
                        <a:pt x="7982" y="16369"/>
                        <a:pt x="7967" y="16365"/>
                      </a:cubicBezTo>
                      <a:cubicBezTo>
                        <a:pt x="7912" y="16355"/>
                        <a:pt x="7857" y="16351"/>
                        <a:pt x="7803" y="16351"/>
                      </a:cubicBezTo>
                      <a:cubicBezTo>
                        <a:pt x="7642" y="16351"/>
                        <a:pt x="7488" y="16391"/>
                        <a:pt x="7331" y="16437"/>
                      </a:cubicBezTo>
                      <a:cubicBezTo>
                        <a:pt x="7171" y="16484"/>
                        <a:pt x="7010" y="16519"/>
                        <a:pt x="6850" y="16548"/>
                      </a:cubicBezTo>
                      <a:cubicBezTo>
                        <a:pt x="6832" y="16551"/>
                        <a:pt x="6816" y="16552"/>
                        <a:pt x="6801" y="16552"/>
                      </a:cubicBezTo>
                      <a:cubicBezTo>
                        <a:pt x="6723" y="16552"/>
                        <a:pt x="6688" y="16507"/>
                        <a:pt x="6687" y="16412"/>
                      </a:cubicBezTo>
                      <a:cubicBezTo>
                        <a:pt x="6687" y="16322"/>
                        <a:pt x="6707" y="16232"/>
                        <a:pt x="6719" y="16144"/>
                      </a:cubicBezTo>
                      <a:cubicBezTo>
                        <a:pt x="6734" y="16044"/>
                        <a:pt x="6762" y="15942"/>
                        <a:pt x="6762" y="15842"/>
                      </a:cubicBezTo>
                      <a:cubicBezTo>
                        <a:pt x="6762" y="15582"/>
                        <a:pt x="6605" y="15420"/>
                        <a:pt x="6345" y="15398"/>
                      </a:cubicBezTo>
                      <a:cubicBezTo>
                        <a:pt x="6159" y="15381"/>
                        <a:pt x="6114" y="15338"/>
                        <a:pt x="6087" y="15154"/>
                      </a:cubicBezTo>
                      <a:cubicBezTo>
                        <a:pt x="6077" y="15064"/>
                        <a:pt x="6075" y="14972"/>
                        <a:pt x="6065" y="14882"/>
                      </a:cubicBezTo>
                      <a:cubicBezTo>
                        <a:pt x="6017" y="14452"/>
                        <a:pt x="5748" y="14289"/>
                        <a:pt x="5465" y="14289"/>
                      </a:cubicBezTo>
                      <a:cubicBezTo>
                        <a:pt x="5381" y="14289"/>
                        <a:pt x="5295" y="14303"/>
                        <a:pt x="5213" y="14330"/>
                      </a:cubicBezTo>
                      <a:cubicBezTo>
                        <a:pt x="5046" y="14385"/>
                        <a:pt x="4896" y="14498"/>
                        <a:pt x="4739" y="14590"/>
                      </a:cubicBezTo>
                      <a:cubicBezTo>
                        <a:pt x="4653" y="14641"/>
                        <a:pt x="4575" y="14712"/>
                        <a:pt x="4487" y="14757"/>
                      </a:cubicBezTo>
                      <a:cubicBezTo>
                        <a:pt x="4420" y="14791"/>
                        <a:pt x="4355" y="14807"/>
                        <a:pt x="4297" y="14807"/>
                      </a:cubicBezTo>
                      <a:cubicBezTo>
                        <a:pt x="4125" y="14807"/>
                        <a:pt x="4006" y="14670"/>
                        <a:pt x="4023" y="14448"/>
                      </a:cubicBezTo>
                      <a:cubicBezTo>
                        <a:pt x="4031" y="14348"/>
                        <a:pt x="4080" y="14254"/>
                        <a:pt x="4109" y="14156"/>
                      </a:cubicBezTo>
                      <a:cubicBezTo>
                        <a:pt x="4139" y="14047"/>
                        <a:pt x="4182" y="13939"/>
                        <a:pt x="4193" y="13828"/>
                      </a:cubicBezTo>
                      <a:cubicBezTo>
                        <a:pt x="4217" y="13569"/>
                        <a:pt x="4027" y="13344"/>
                        <a:pt x="3765" y="13337"/>
                      </a:cubicBezTo>
                      <a:cubicBezTo>
                        <a:pt x="3762" y="13337"/>
                        <a:pt x="3758" y="13337"/>
                        <a:pt x="3755" y="13337"/>
                      </a:cubicBezTo>
                      <a:cubicBezTo>
                        <a:pt x="3621" y="13337"/>
                        <a:pt x="3485" y="13377"/>
                        <a:pt x="3352" y="13405"/>
                      </a:cubicBezTo>
                      <a:cubicBezTo>
                        <a:pt x="3247" y="13425"/>
                        <a:pt x="3145" y="13468"/>
                        <a:pt x="3039" y="13481"/>
                      </a:cubicBezTo>
                      <a:cubicBezTo>
                        <a:pt x="3029" y="13482"/>
                        <a:pt x="3020" y="13483"/>
                        <a:pt x="3011" y="13483"/>
                      </a:cubicBezTo>
                      <a:cubicBezTo>
                        <a:pt x="2891" y="13483"/>
                        <a:pt x="2821" y="13371"/>
                        <a:pt x="2889" y="13264"/>
                      </a:cubicBezTo>
                      <a:cubicBezTo>
                        <a:pt x="3004" y="13078"/>
                        <a:pt x="3131" y="12898"/>
                        <a:pt x="3276" y="12732"/>
                      </a:cubicBezTo>
                      <a:cubicBezTo>
                        <a:pt x="3327" y="12673"/>
                        <a:pt x="3436" y="12648"/>
                        <a:pt x="3524" y="12638"/>
                      </a:cubicBezTo>
                      <a:cubicBezTo>
                        <a:pt x="3826" y="12601"/>
                        <a:pt x="4060" y="12445"/>
                        <a:pt x="4272" y="12237"/>
                      </a:cubicBezTo>
                      <a:cubicBezTo>
                        <a:pt x="4397" y="12108"/>
                        <a:pt x="4536" y="11991"/>
                        <a:pt x="4684" y="11885"/>
                      </a:cubicBezTo>
                      <a:cubicBezTo>
                        <a:pt x="4774" y="11819"/>
                        <a:pt x="4872" y="11787"/>
                        <a:pt x="4974" y="11787"/>
                      </a:cubicBezTo>
                      <a:cubicBezTo>
                        <a:pt x="5048" y="11787"/>
                        <a:pt x="5124" y="11804"/>
                        <a:pt x="5201" y="11838"/>
                      </a:cubicBezTo>
                      <a:cubicBezTo>
                        <a:pt x="5273" y="11868"/>
                        <a:pt x="5348" y="11889"/>
                        <a:pt x="5422" y="11920"/>
                      </a:cubicBezTo>
                      <a:cubicBezTo>
                        <a:pt x="5544" y="11969"/>
                        <a:pt x="5663" y="11992"/>
                        <a:pt x="5780" y="11992"/>
                      </a:cubicBezTo>
                      <a:cubicBezTo>
                        <a:pt x="5955" y="11992"/>
                        <a:pt x="6124" y="11940"/>
                        <a:pt x="6290" y="11844"/>
                      </a:cubicBezTo>
                      <a:cubicBezTo>
                        <a:pt x="6339" y="11819"/>
                        <a:pt x="6390" y="11791"/>
                        <a:pt x="6435" y="11758"/>
                      </a:cubicBezTo>
                      <a:cubicBezTo>
                        <a:pt x="6542" y="11679"/>
                        <a:pt x="6648" y="11642"/>
                        <a:pt x="6754" y="11642"/>
                      </a:cubicBezTo>
                      <a:close/>
                      <a:moveTo>
                        <a:pt x="3760" y="19549"/>
                      </a:moveTo>
                      <a:cubicBezTo>
                        <a:pt x="3843" y="19549"/>
                        <a:pt x="3902" y="19602"/>
                        <a:pt x="3937" y="19708"/>
                      </a:cubicBezTo>
                      <a:cubicBezTo>
                        <a:pt x="3968" y="19807"/>
                        <a:pt x="3984" y="19909"/>
                        <a:pt x="4004" y="20009"/>
                      </a:cubicBezTo>
                      <a:cubicBezTo>
                        <a:pt x="4072" y="20326"/>
                        <a:pt x="4251" y="20482"/>
                        <a:pt x="4550" y="20482"/>
                      </a:cubicBezTo>
                      <a:cubicBezTo>
                        <a:pt x="4577" y="20482"/>
                        <a:pt x="4605" y="20480"/>
                        <a:pt x="4634" y="20478"/>
                      </a:cubicBezTo>
                      <a:cubicBezTo>
                        <a:pt x="4663" y="20476"/>
                        <a:pt x="4692" y="20472"/>
                        <a:pt x="4720" y="20470"/>
                      </a:cubicBezTo>
                      <a:cubicBezTo>
                        <a:pt x="4737" y="20468"/>
                        <a:pt x="4753" y="20467"/>
                        <a:pt x="4768" y="20467"/>
                      </a:cubicBezTo>
                      <a:cubicBezTo>
                        <a:pt x="5026" y="20467"/>
                        <a:pt x="5160" y="20656"/>
                        <a:pt x="5083" y="20924"/>
                      </a:cubicBezTo>
                      <a:cubicBezTo>
                        <a:pt x="5059" y="21007"/>
                        <a:pt x="5016" y="21048"/>
                        <a:pt x="4948" y="21048"/>
                      </a:cubicBezTo>
                      <a:cubicBezTo>
                        <a:pt x="4927" y="21048"/>
                        <a:pt x="4904" y="21044"/>
                        <a:pt x="4878" y="21036"/>
                      </a:cubicBezTo>
                      <a:cubicBezTo>
                        <a:pt x="4833" y="21024"/>
                        <a:pt x="4786" y="20997"/>
                        <a:pt x="4743" y="20973"/>
                      </a:cubicBezTo>
                      <a:cubicBezTo>
                        <a:pt x="4428" y="20789"/>
                        <a:pt x="4100" y="20635"/>
                        <a:pt x="3753" y="20525"/>
                      </a:cubicBezTo>
                      <a:cubicBezTo>
                        <a:pt x="3198" y="20349"/>
                        <a:pt x="2644" y="20163"/>
                        <a:pt x="2091" y="19979"/>
                      </a:cubicBezTo>
                      <a:cubicBezTo>
                        <a:pt x="2005" y="19948"/>
                        <a:pt x="1911" y="19931"/>
                        <a:pt x="1870" y="19817"/>
                      </a:cubicBezTo>
                      <a:cubicBezTo>
                        <a:pt x="1981" y="19694"/>
                        <a:pt x="2126" y="19621"/>
                        <a:pt x="2271" y="19563"/>
                      </a:cubicBezTo>
                      <a:cubicBezTo>
                        <a:pt x="2284" y="19559"/>
                        <a:pt x="2297" y="19557"/>
                        <a:pt x="2311" y="19557"/>
                      </a:cubicBezTo>
                      <a:cubicBezTo>
                        <a:pt x="2360" y="19557"/>
                        <a:pt x="2418" y="19579"/>
                        <a:pt x="2466" y="19600"/>
                      </a:cubicBezTo>
                      <a:cubicBezTo>
                        <a:pt x="2552" y="19633"/>
                        <a:pt x="2629" y="19682"/>
                        <a:pt x="2709" y="19723"/>
                      </a:cubicBezTo>
                      <a:cubicBezTo>
                        <a:pt x="2821" y="19779"/>
                        <a:pt x="2932" y="19808"/>
                        <a:pt x="3043" y="19808"/>
                      </a:cubicBezTo>
                      <a:cubicBezTo>
                        <a:pt x="3164" y="19808"/>
                        <a:pt x="3285" y="19774"/>
                        <a:pt x="3405" y="19704"/>
                      </a:cubicBezTo>
                      <a:cubicBezTo>
                        <a:pt x="3485" y="19657"/>
                        <a:pt x="3564" y="19612"/>
                        <a:pt x="3646" y="19575"/>
                      </a:cubicBezTo>
                      <a:cubicBezTo>
                        <a:pt x="3688" y="19558"/>
                        <a:pt x="3726" y="19549"/>
                        <a:pt x="3760" y="19549"/>
                      </a:cubicBezTo>
                      <a:close/>
                      <a:moveTo>
                        <a:pt x="5318" y="22611"/>
                      </a:moveTo>
                      <a:cubicBezTo>
                        <a:pt x="5698" y="22611"/>
                        <a:pt x="6322" y="23110"/>
                        <a:pt x="6474" y="23543"/>
                      </a:cubicBezTo>
                      <a:cubicBezTo>
                        <a:pt x="6286" y="23493"/>
                        <a:pt x="5365" y="22773"/>
                        <a:pt x="5287" y="22612"/>
                      </a:cubicBezTo>
                      <a:cubicBezTo>
                        <a:pt x="5297" y="22611"/>
                        <a:pt x="5307" y="22611"/>
                        <a:pt x="5318" y="22611"/>
                      </a:cubicBezTo>
                      <a:close/>
                      <a:moveTo>
                        <a:pt x="8674" y="1480"/>
                      </a:moveTo>
                      <a:cubicBezTo>
                        <a:pt x="8863" y="1480"/>
                        <a:pt x="8941" y="1554"/>
                        <a:pt x="9003" y="1774"/>
                      </a:cubicBezTo>
                      <a:cubicBezTo>
                        <a:pt x="9082" y="2060"/>
                        <a:pt x="9297" y="2242"/>
                        <a:pt x="9602" y="2271"/>
                      </a:cubicBezTo>
                      <a:cubicBezTo>
                        <a:pt x="9640" y="2275"/>
                        <a:pt x="9679" y="2276"/>
                        <a:pt x="9718" y="2276"/>
                      </a:cubicBezTo>
                      <a:cubicBezTo>
                        <a:pt x="9763" y="2276"/>
                        <a:pt x="9809" y="2275"/>
                        <a:pt x="9855" y="2275"/>
                      </a:cubicBezTo>
                      <a:cubicBezTo>
                        <a:pt x="9867" y="2275"/>
                        <a:pt x="9879" y="2275"/>
                        <a:pt x="9890" y="2275"/>
                      </a:cubicBezTo>
                      <a:cubicBezTo>
                        <a:pt x="9980" y="2277"/>
                        <a:pt x="10073" y="2273"/>
                        <a:pt x="10163" y="2287"/>
                      </a:cubicBezTo>
                      <a:cubicBezTo>
                        <a:pt x="10381" y="2326"/>
                        <a:pt x="10447" y="2410"/>
                        <a:pt x="10443" y="2635"/>
                      </a:cubicBezTo>
                      <a:cubicBezTo>
                        <a:pt x="10439" y="2920"/>
                        <a:pt x="10494" y="3186"/>
                        <a:pt x="10664" y="3423"/>
                      </a:cubicBezTo>
                      <a:cubicBezTo>
                        <a:pt x="10819" y="3646"/>
                        <a:pt x="11028" y="3765"/>
                        <a:pt x="11298" y="3805"/>
                      </a:cubicBezTo>
                      <a:cubicBezTo>
                        <a:pt x="11451" y="3830"/>
                        <a:pt x="11605" y="3887"/>
                        <a:pt x="11742" y="3959"/>
                      </a:cubicBezTo>
                      <a:cubicBezTo>
                        <a:pt x="11887" y="4033"/>
                        <a:pt x="11885" y="4076"/>
                        <a:pt x="11836" y="4237"/>
                      </a:cubicBezTo>
                      <a:cubicBezTo>
                        <a:pt x="11801" y="4350"/>
                        <a:pt x="11765" y="4464"/>
                        <a:pt x="11754" y="4583"/>
                      </a:cubicBezTo>
                      <a:cubicBezTo>
                        <a:pt x="11724" y="4941"/>
                        <a:pt x="11871" y="5166"/>
                        <a:pt x="12200" y="5301"/>
                      </a:cubicBezTo>
                      <a:cubicBezTo>
                        <a:pt x="12262" y="5326"/>
                        <a:pt x="12327" y="5352"/>
                        <a:pt x="12376" y="5395"/>
                      </a:cubicBezTo>
                      <a:cubicBezTo>
                        <a:pt x="12483" y="5495"/>
                        <a:pt x="12562" y="5610"/>
                        <a:pt x="12503" y="5772"/>
                      </a:cubicBezTo>
                      <a:cubicBezTo>
                        <a:pt x="12491" y="5802"/>
                        <a:pt x="12499" y="5837"/>
                        <a:pt x="12489" y="5872"/>
                      </a:cubicBezTo>
                      <a:cubicBezTo>
                        <a:pt x="12368" y="6302"/>
                        <a:pt x="12511" y="6666"/>
                        <a:pt x="12787" y="6987"/>
                      </a:cubicBezTo>
                      <a:cubicBezTo>
                        <a:pt x="12953" y="7177"/>
                        <a:pt x="13025" y="7390"/>
                        <a:pt x="12972" y="7631"/>
                      </a:cubicBezTo>
                      <a:cubicBezTo>
                        <a:pt x="12939" y="7766"/>
                        <a:pt x="12886" y="7903"/>
                        <a:pt x="12808" y="8020"/>
                      </a:cubicBezTo>
                      <a:cubicBezTo>
                        <a:pt x="12595" y="8333"/>
                        <a:pt x="12583" y="8665"/>
                        <a:pt x="12704" y="9008"/>
                      </a:cubicBezTo>
                      <a:cubicBezTo>
                        <a:pt x="12742" y="9121"/>
                        <a:pt x="12783" y="9233"/>
                        <a:pt x="12826" y="9344"/>
                      </a:cubicBezTo>
                      <a:cubicBezTo>
                        <a:pt x="12902" y="9540"/>
                        <a:pt x="12867" y="9714"/>
                        <a:pt x="12742" y="9886"/>
                      </a:cubicBezTo>
                      <a:cubicBezTo>
                        <a:pt x="12624" y="10046"/>
                        <a:pt x="12503" y="10205"/>
                        <a:pt x="12417" y="10383"/>
                      </a:cubicBezTo>
                      <a:cubicBezTo>
                        <a:pt x="12266" y="10690"/>
                        <a:pt x="12305" y="10999"/>
                        <a:pt x="12483" y="11289"/>
                      </a:cubicBezTo>
                      <a:cubicBezTo>
                        <a:pt x="12554" y="11406"/>
                        <a:pt x="12636" y="11515"/>
                        <a:pt x="12716" y="11625"/>
                      </a:cubicBezTo>
                      <a:cubicBezTo>
                        <a:pt x="12835" y="11789"/>
                        <a:pt x="12851" y="11954"/>
                        <a:pt x="12742" y="12132"/>
                      </a:cubicBezTo>
                      <a:cubicBezTo>
                        <a:pt x="12714" y="12175"/>
                        <a:pt x="12691" y="12218"/>
                        <a:pt x="12665" y="12265"/>
                      </a:cubicBezTo>
                      <a:cubicBezTo>
                        <a:pt x="12540" y="12495"/>
                        <a:pt x="12530" y="12732"/>
                        <a:pt x="12640" y="12967"/>
                      </a:cubicBezTo>
                      <a:cubicBezTo>
                        <a:pt x="12734" y="13170"/>
                        <a:pt x="12863" y="13352"/>
                        <a:pt x="13064" y="13464"/>
                      </a:cubicBezTo>
                      <a:cubicBezTo>
                        <a:pt x="13107" y="13489"/>
                        <a:pt x="13150" y="13524"/>
                        <a:pt x="13193" y="13548"/>
                      </a:cubicBezTo>
                      <a:cubicBezTo>
                        <a:pt x="13409" y="13673"/>
                        <a:pt x="13516" y="13857"/>
                        <a:pt x="13495" y="14111"/>
                      </a:cubicBezTo>
                      <a:cubicBezTo>
                        <a:pt x="13475" y="14383"/>
                        <a:pt x="13589" y="14583"/>
                        <a:pt x="13817" y="14725"/>
                      </a:cubicBezTo>
                      <a:cubicBezTo>
                        <a:pt x="13905" y="14784"/>
                        <a:pt x="13993" y="14847"/>
                        <a:pt x="14076" y="14915"/>
                      </a:cubicBezTo>
                      <a:cubicBezTo>
                        <a:pt x="14332" y="15122"/>
                        <a:pt x="14400" y="15361"/>
                        <a:pt x="14283" y="15672"/>
                      </a:cubicBezTo>
                      <a:cubicBezTo>
                        <a:pt x="14271" y="15707"/>
                        <a:pt x="14256" y="15743"/>
                        <a:pt x="14236" y="15778"/>
                      </a:cubicBezTo>
                      <a:cubicBezTo>
                        <a:pt x="14083" y="16063"/>
                        <a:pt x="14130" y="16322"/>
                        <a:pt x="14326" y="16568"/>
                      </a:cubicBezTo>
                      <a:cubicBezTo>
                        <a:pt x="14381" y="16640"/>
                        <a:pt x="14443" y="16707"/>
                        <a:pt x="14496" y="16781"/>
                      </a:cubicBezTo>
                      <a:cubicBezTo>
                        <a:pt x="14709" y="17073"/>
                        <a:pt x="14678" y="17407"/>
                        <a:pt x="14420" y="17658"/>
                      </a:cubicBezTo>
                      <a:lnTo>
                        <a:pt x="14320" y="17751"/>
                      </a:lnTo>
                      <a:cubicBezTo>
                        <a:pt x="14126" y="17933"/>
                        <a:pt x="14072" y="18152"/>
                        <a:pt x="14154" y="18403"/>
                      </a:cubicBezTo>
                      <a:cubicBezTo>
                        <a:pt x="14187" y="18505"/>
                        <a:pt x="14228" y="18608"/>
                        <a:pt x="14279" y="18702"/>
                      </a:cubicBezTo>
                      <a:cubicBezTo>
                        <a:pt x="14404" y="18939"/>
                        <a:pt x="14371" y="19160"/>
                        <a:pt x="14211" y="19369"/>
                      </a:cubicBezTo>
                      <a:cubicBezTo>
                        <a:pt x="14083" y="19545"/>
                        <a:pt x="13948" y="19723"/>
                        <a:pt x="13829" y="19909"/>
                      </a:cubicBezTo>
                      <a:cubicBezTo>
                        <a:pt x="13704" y="20103"/>
                        <a:pt x="13655" y="20322"/>
                        <a:pt x="13669" y="20558"/>
                      </a:cubicBezTo>
                      <a:cubicBezTo>
                        <a:pt x="13677" y="20688"/>
                        <a:pt x="13706" y="20807"/>
                        <a:pt x="13790" y="20903"/>
                      </a:cubicBezTo>
                      <a:cubicBezTo>
                        <a:pt x="13921" y="21053"/>
                        <a:pt x="13900" y="21206"/>
                        <a:pt x="13810" y="21360"/>
                      </a:cubicBezTo>
                      <a:cubicBezTo>
                        <a:pt x="13763" y="21441"/>
                        <a:pt x="13706" y="21523"/>
                        <a:pt x="13647" y="21597"/>
                      </a:cubicBezTo>
                      <a:cubicBezTo>
                        <a:pt x="13463" y="21832"/>
                        <a:pt x="13450" y="22086"/>
                        <a:pt x="13561" y="22352"/>
                      </a:cubicBezTo>
                      <a:cubicBezTo>
                        <a:pt x="13579" y="22395"/>
                        <a:pt x="13594" y="22436"/>
                        <a:pt x="13620" y="22475"/>
                      </a:cubicBezTo>
                      <a:cubicBezTo>
                        <a:pt x="13780" y="22710"/>
                        <a:pt x="13759" y="22957"/>
                        <a:pt x="13661" y="23205"/>
                      </a:cubicBezTo>
                      <a:cubicBezTo>
                        <a:pt x="13600" y="23358"/>
                        <a:pt x="13530" y="23508"/>
                        <a:pt x="13463" y="23657"/>
                      </a:cubicBezTo>
                      <a:cubicBezTo>
                        <a:pt x="13348" y="23911"/>
                        <a:pt x="13330" y="24175"/>
                        <a:pt x="13461" y="24414"/>
                      </a:cubicBezTo>
                      <a:cubicBezTo>
                        <a:pt x="13675" y="24809"/>
                        <a:pt x="13665" y="25208"/>
                        <a:pt x="13575" y="25621"/>
                      </a:cubicBezTo>
                      <a:cubicBezTo>
                        <a:pt x="13565" y="25670"/>
                        <a:pt x="13565" y="25724"/>
                        <a:pt x="13553" y="25773"/>
                      </a:cubicBezTo>
                      <a:cubicBezTo>
                        <a:pt x="13532" y="25852"/>
                        <a:pt x="13474" y="25898"/>
                        <a:pt x="13413" y="25898"/>
                      </a:cubicBezTo>
                      <a:cubicBezTo>
                        <a:pt x="13373" y="25898"/>
                        <a:pt x="13332" y="25878"/>
                        <a:pt x="13299" y="25834"/>
                      </a:cubicBezTo>
                      <a:cubicBezTo>
                        <a:pt x="13223" y="25732"/>
                        <a:pt x="13156" y="25615"/>
                        <a:pt x="13115" y="25494"/>
                      </a:cubicBezTo>
                      <a:cubicBezTo>
                        <a:pt x="12918" y="24911"/>
                        <a:pt x="12814" y="24308"/>
                        <a:pt x="12755" y="23696"/>
                      </a:cubicBezTo>
                      <a:cubicBezTo>
                        <a:pt x="12632" y="22448"/>
                        <a:pt x="12591" y="21198"/>
                        <a:pt x="12567" y="19944"/>
                      </a:cubicBezTo>
                      <a:cubicBezTo>
                        <a:pt x="12530" y="18100"/>
                        <a:pt x="12335" y="16277"/>
                        <a:pt x="11834" y="14498"/>
                      </a:cubicBezTo>
                      <a:cubicBezTo>
                        <a:pt x="11605" y="13683"/>
                        <a:pt x="11323" y="12885"/>
                        <a:pt x="11044" y="12087"/>
                      </a:cubicBezTo>
                      <a:cubicBezTo>
                        <a:pt x="10803" y="11398"/>
                        <a:pt x="10535" y="10717"/>
                        <a:pt x="10271" y="10035"/>
                      </a:cubicBezTo>
                      <a:cubicBezTo>
                        <a:pt x="10236" y="9947"/>
                        <a:pt x="10177" y="9866"/>
                        <a:pt x="10111" y="9800"/>
                      </a:cubicBezTo>
                      <a:cubicBezTo>
                        <a:pt x="10085" y="9774"/>
                        <a:pt x="10058" y="9762"/>
                        <a:pt x="10035" y="9762"/>
                      </a:cubicBezTo>
                      <a:cubicBezTo>
                        <a:pt x="9994" y="9762"/>
                        <a:pt x="9964" y="9798"/>
                        <a:pt x="9964" y="9861"/>
                      </a:cubicBezTo>
                      <a:cubicBezTo>
                        <a:pt x="9964" y="9960"/>
                        <a:pt x="9980" y="10068"/>
                        <a:pt x="10013" y="10160"/>
                      </a:cubicBezTo>
                      <a:cubicBezTo>
                        <a:pt x="10179" y="10620"/>
                        <a:pt x="10357" y="11073"/>
                        <a:pt x="10523" y="11533"/>
                      </a:cubicBezTo>
                      <a:cubicBezTo>
                        <a:pt x="10881" y="12521"/>
                        <a:pt x="11253" y="13503"/>
                        <a:pt x="11527" y="14518"/>
                      </a:cubicBezTo>
                      <a:cubicBezTo>
                        <a:pt x="11965" y="16142"/>
                        <a:pt x="12188" y="17796"/>
                        <a:pt x="12241" y="19473"/>
                      </a:cubicBezTo>
                      <a:cubicBezTo>
                        <a:pt x="12274" y="20592"/>
                        <a:pt x="12321" y="21705"/>
                        <a:pt x="12374" y="22822"/>
                      </a:cubicBezTo>
                      <a:cubicBezTo>
                        <a:pt x="12393" y="23213"/>
                        <a:pt x="12446" y="23602"/>
                        <a:pt x="12485" y="23991"/>
                      </a:cubicBezTo>
                      <a:cubicBezTo>
                        <a:pt x="12489" y="24046"/>
                        <a:pt x="12495" y="24103"/>
                        <a:pt x="12501" y="24169"/>
                      </a:cubicBezTo>
                      <a:cubicBezTo>
                        <a:pt x="12495" y="24169"/>
                        <a:pt x="12489" y="24169"/>
                        <a:pt x="12483" y="24169"/>
                      </a:cubicBezTo>
                      <a:cubicBezTo>
                        <a:pt x="12371" y="24169"/>
                        <a:pt x="12358" y="24093"/>
                        <a:pt x="12354" y="24015"/>
                      </a:cubicBezTo>
                      <a:cubicBezTo>
                        <a:pt x="12229" y="23500"/>
                        <a:pt x="12086" y="22982"/>
                        <a:pt x="11985" y="22460"/>
                      </a:cubicBezTo>
                      <a:cubicBezTo>
                        <a:pt x="11902" y="22029"/>
                        <a:pt x="11865" y="21587"/>
                        <a:pt x="11810" y="21147"/>
                      </a:cubicBezTo>
                      <a:cubicBezTo>
                        <a:pt x="11750" y="20680"/>
                        <a:pt x="11458" y="20392"/>
                        <a:pt x="10991" y="20332"/>
                      </a:cubicBezTo>
                      <a:cubicBezTo>
                        <a:pt x="10911" y="20326"/>
                        <a:pt x="10832" y="20326"/>
                        <a:pt x="10752" y="20316"/>
                      </a:cubicBezTo>
                      <a:cubicBezTo>
                        <a:pt x="10588" y="20298"/>
                        <a:pt x="10553" y="20257"/>
                        <a:pt x="10586" y="20095"/>
                      </a:cubicBezTo>
                      <a:cubicBezTo>
                        <a:pt x="10623" y="19923"/>
                        <a:pt x="10619" y="19760"/>
                        <a:pt x="10557" y="19594"/>
                      </a:cubicBezTo>
                      <a:cubicBezTo>
                        <a:pt x="10466" y="19346"/>
                        <a:pt x="10311" y="19213"/>
                        <a:pt x="10057" y="19213"/>
                      </a:cubicBezTo>
                      <a:cubicBezTo>
                        <a:pt x="10049" y="19213"/>
                        <a:pt x="10041" y="19213"/>
                        <a:pt x="10034" y="19213"/>
                      </a:cubicBezTo>
                      <a:cubicBezTo>
                        <a:pt x="10014" y="19214"/>
                        <a:pt x="9995" y="19214"/>
                        <a:pt x="9977" y="19214"/>
                      </a:cubicBezTo>
                      <a:cubicBezTo>
                        <a:pt x="9611" y="19214"/>
                        <a:pt x="9658" y="19113"/>
                        <a:pt x="9592" y="18866"/>
                      </a:cubicBezTo>
                      <a:cubicBezTo>
                        <a:pt x="9494" y="18502"/>
                        <a:pt x="9267" y="18310"/>
                        <a:pt x="8941" y="18310"/>
                      </a:cubicBezTo>
                      <a:cubicBezTo>
                        <a:pt x="8871" y="18310"/>
                        <a:pt x="8796" y="18319"/>
                        <a:pt x="8716" y="18338"/>
                      </a:cubicBezTo>
                      <a:cubicBezTo>
                        <a:pt x="8612" y="18364"/>
                        <a:pt x="8505" y="18393"/>
                        <a:pt x="8399" y="18397"/>
                      </a:cubicBezTo>
                      <a:cubicBezTo>
                        <a:pt x="8391" y="18397"/>
                        <a:pt x="8384" y="18397"/>
                        <a:pt x="8376" y="18397"/>
                      </a:cubicBezTo>
                      <a:cubicBezTo>
                        <a:pt x="8127" y="18397"/>
                        <a:pt x="7960" y="18235"/>
                        <a:pt x="7990" y="18014"/>
                      </a:cubicBezTo>
                      <a:cubicBezTo>
                        <a:pt x="8000" y="17937"/>
                        <a:pt x="8055" y="17861"/>
                        <a:pt x="8100" y="17793"/>
                      </a:cubicBezTo>
                      <a:cubicBezTo>
                        <a:pt x="8141" y="17734"/>
                        <a:pt x="8205" y="17691"/>
                        <a:pt x="8254" y="17636"/>
                      </a:cubicBezTo>
                      <a:cubicBezTo>
                        <a:pt x="8417" y="17448"/>
                        <a:pt x="8497" y="17233"/>
                        <a:pt x="8479" y="16981"/>
                      </a:cubicBezTo>
                      <a:cubicBezTo>
                        <a:pt x="8471" y="16859"/>
                        <a:pt x="8487" y="16730"/>
                        <a:pt x="8518" y="16613"/>
                      </a:cubicBezTo>
                      <a:cubicBezTo>
                        <a:pt x="8608" y="16249"/>
                        <a:pt x="8491" y="16009"/>
                        <a:pt x="8137" y="15893"/>
                      </a:cubicBezTo>
                      <a:cubicBezTo>
                        <a:pt x="7978" y="15842"/>
                        <a:pt x="7804" y="15829"/>
                        <a:pt x="7638" y="15799"/>
                      </a:cubicBezTo>
                      <a:cubicBezTo>
                        <a:pt x="7585" y="15788"/>
                        <a:pt x="7529" y="15780"/>
                        <a:pt x="7468" y="15770"/>
                      </a:cubicBezTo>
                      <a:cubicBezTo>
                        <a:pt x="7456" y="15635"/>
                        <a:pt x="7548" y="15580"/>
                        <a:pt x="7626" y="15518"/>
                      </a:cubicBezTo>
                      <a:cubicBezTo>
                        <a:pt x="7722" y="15441"/>
                        <a:pt x="7834" y="15379"/>
                        <a:pt x="7924" y="15295"/>
                      </a:cubicBezTo>
                      <a:cubicBezTo>
                        <a:pt x="8100" y="15124"/>
                        <a:pt x="8072" y="14880"/>
                        <a:pt x="7867" y="14743"/>
                      </a:cubicBezTo>
                      <a:cubicBezTo>
                        <a:pt x="7806" y="14702"/>
                        <a:pt x="7738" y="14675"/>
                        <a:pt x="7669" y="14651"/>
                      </a:cubicBezTo>
                      <a:cubicBezTo>
                        <a:pt x="7595" y="14622"/>
                        <a:pt x="7515" y="14608"/>
                        <a:pt x="7441" y="14579"/>
                      </a:cubicBezTo>
                      <a:cubicBezTo>
                        <a:pt x="7280" y="14516"/>
                        <a:pt x="7243" y="14434"/>
                        <a:pt x="7308" y="14272"/>
                      </a:cubicBezTo>
                      <a:cubicBezTo>
                        <a:pt x="7339" y="14201"/>
                        <a:pt x="7384" y="14133"/>
                        <a:pt x="7433" y="14072"/>
                      </a:cubicBezTo>
                      <a:cubicBezTo>
                        <a:pt x="7495" y="13996"/>
                        <a:pt x="7566" y="13933"/>
                        <a:pt x="7630" y="13861"/>
                      </a:cubicBezTo>
                      <a:cubicBezTo>
                        <a:pt x="7832" y="13628"/>
                        <a:pt x="7795" y="13366"/>
                        <a:pt x="7525" y="13223"/>
                      </a:cubicBezTo>
                      <a:cubicBezTo>
                        <a:pt x="7394" y="13157"/>
                        <a:pt x="7237" y="13135"/>
                        <a:pt x="7088" y="13100"/>
                      </a:cubicBezTo>
                      <a:cubicBezTo>
                        <a:pt x="7006" y="13084"/>
                        <a:pt x="6916" y="13094"/>
                        <a:pt x="6834" y="13078"/>
                      </a:cubicBezTo>
                      <a:cubicBezTo>
                        <a:pt x="6711" y="13055"/>
                        <a:pt x="6680" y="12975"/>
                        <a:pt x="6770" y="12885"/>
                      </a:cubicBezTo>
                      <a:cubicBezTo>
                        <a:pt x="6889" y="12771"/>
                        <a:pt x="7018" y="12675"/>
                        <a:pt x="7151" y="12576"/>
                      </a:cubicBezTo>
                      <a:cubicBezTo>
                        <a:pt x="7294" y="12472"/>
                        <a:pt x="7431" y="12368"/>
                        <a:pt x="7527" y="12214"/>
                      </a:cubicBezTo>
                      <a:cubicBezTo>
                        <a:pt x="7622" y="12063"/>
                        <a:pt x="7611" y="11922"/>
                        <a:pt x="7519" y="11785"/>
                      </a:cubicBezTo>
                      <a:cubicBezTo>
                        <a:pt x="7425" y="11643"/>
                        <a:pt x="7300" y="11541"/>
                        <a:pt x="7151" y="11461"/>
                      </a:cubicBezTo>
                      <a:cubicBezTo>
                        <a:pt x="7079" y="11427"/>
                        <a:pt x="7014" y="11386"/>
                        <a:pt x="6946" y="11341"/>
                      </a:cubicBezTo>
                      <a:cubicBezTo>
                        <a:pt x="6840" y="11269"/>
                        <a:pt x="6832" y="11206"/>
                        <a:pt x="6926" y="11114"/>
                      </a:cubicBezTo>
                      <a:cubicBezTo>
                        <a:pt x="6967" y="11075"/>
                        <a:pt x="7016" y="11044"/>
                        <a:pt x="7059" y="11009"/>
                      </a:cubicBezTo>
                      <a:cubicBezTo>
                        <a:pt x="7362" y="10762"/>
                        <a:pt x="7372" y="10387"/>
                        <a:pt x="7079" y="10127"/>
                      </a:cubicBezTo>
                      <a:cubicBezTo>
                        <a:pt x="6907" y="9969"/>
                        <a:pt x="6710" y="9884"/>
                        <a:pt x="6482" y="9884"/>
                      </a:cubicBezTo>
                      <a:cubicBezTo>
                        <a:pt x="6453" y="9884"/>
                        <a:pt x="6424" y="9885"/>
                        <a:pt x="6394" y="9888"/>
                      </a:cubicBezTo>
                      <a:cubicBezTo>
                        <a:pt x="6323" y="9896"/>
                        <a:pt x="6250" y="9908"/>
                        <a:pt x="6179" y="9908"/>
                      </a:cubicBezTo>
                      <a:cubicBezTo>
                        <a:pt x="6154" y="9908"/>
                        <a:pt x="6130" y="9906"/>
                        <a:pt x="6105" y="9902"/>
                      </a:cubicBezTo>
                      <a:cubicBezTo>
                        <a:pt x="6015" y="9888"/>
                        <a:pt x="5921" y="9851"/>
                        <a:pt x="5842" y="9804"/>
                      </a:cubicBezTo>
                      <a:cubicBezTo>
                        <a:pt x="5737" y="9743"/>
                        <a:pt x="5707" y="9647"/>
                        <a:pt x="5750" y="9526"/>
                      </a:cubicBezTo>
                      <a:cubicBezTo>
                        <a:pt x="5778" y="9452"/>
                        <a:pt x="5805" y="9375"/>
                        <a:pt x="5819" y="9299"/>
                      </a:cubicBezTo>
                      <a:cubicBezTo>
                        <a:pt x="5837" y="9203"/>
                        <a:pt x="5856" y="9106"/>
                        <a:pt x="5852" y="9012"/>
                      </a:cubicBezTo>
                      <a:cubicBezTo>
                        <a:pt x="5846" y="8740"/>
                        <a:pt x="5694" y="8568"/>
                        <a:pt x="5426" y="8552"/>
                      </a:cubicBezTo>
                      <a:cubicBezTo>
                        <a:pt x="5402" y="8551"/>
                        <a:pt x="5378" y="8550"/>
                        <a:pt x="5354" y="8550"/>
                      </a:cubicBezTo>
                      <a:cubicBezTo>
                        <a:pt x="5203" y="8550"/>
                        <a:pt x="5050" y="8575"/>
                        <a:pt x="4900" y="8589"/>
                      </a:cubicBezTo>
                      <a:cubicBezTo>
                        <a:pt x="4815" y="8597"/>
                        <a:pt x="4728" y="8626"/>
                        <a:pt x="4641" y="8626"/>
                      </a:cubicBezTo>
                      <a:cubicBezTo>
                        <a:pt x="4638" y="8626"/>
                        <a:pt x="4635" y="8626"/>
                        <a:pt x="4632" y="8626"/>
                      </a:cubicBezTo>
                      <a:cubicBezTo>
                        <a:pt x="4487" y="8624"/>
                        <a:pt x="4409" y="8527"/>
                        <a:pt x="4418" y="8380"/>
                      </a:cubicBezTo>
                      <a:cubicBezTo>
                        <a:pt x="4426" y="8239"/>
                        <a:pt x="4497" y="8133"/>
                        <a:pt x="4589" y="8036"/>
                      </a:cubicBezTo>
                      <a:cubicBezTo>
                        <a:pt x="4679" y="7942"/>
                        <a:pt x="4782" y="7861"/>
                        <a:pt x="4866" y="7760"/>
                      </a:cubicBezTo>
                      <a:cubicBezTo>
                        <a:pt x="5150" y="7429"/>
                        <a:pt x="5074" y="7052"/>
                        <a:pt x="4690" y="6840"/>
                      </a:cubicBezTo>
                      <a:cubicBezTo>
                        <a:pt x="4659" y="6823"/>
                        <a:pt x="4630" y="6805"/>
                        <a:pt x="4600" y="6788"/>
                      </a:cubicBezTo>
                      <a:cubicBezTo>
                        <a:pt x="4403" y="6686"/>
                        <a:pt x="4366" y="6520"/>
                        <a:pt x="4516" y="6353"/>
                      </a:cubicBezTo>
                      <a:cubicBezTo>
                        <a:pt x="4571" y="6285"/>
                        <a:pt x="4655" y="6240"/>
                        <a:pt x="4727" y="6185"/>
                      </a:cubicBezTo>
                      <a:cubicBezTo>
                        <a:pt x="4833" y="6109"/>
                        <a:pt x="4950" y="6046"/>
                        <a:pt x="5042" y="5956"/>
                      </a:cubicBezTo>
                      <a:cubicBezTo>
                        <a:pt x="5289" y="5714"/>
                        <a:pt x="5273" y="5381"/>
                        <a:pt x="5009" y="5156"/>
                      </a:cubicBezTo>
                      <a:cubicBezTo>
                        <a:pt x="4997" y="5146"/>
                        <a:pt x="4982" y="5131"/>
                        <a:pt x="4970" y="5121"/>
                      </a:cubicBezTo>
                      <a:cubicBezTo>
                        <a:pt x="4817" y="4996"/>
                        <a:pt x="4815" y="4894"/>
                        <a:pt x="4978" y="4777"/>
                      </a:cubicBezTo>
                      <a:cubicBezTo>
                        <a:pt x="5044" y="4728"/>
                        <a:pt x="5125" y="4700"/>
                        <a:pt x="5205" y="4667"/>
                      </a:cubicBezTo>
                      <a:cubicBezTo>
                        <a:pt x="5269" y="4640"/>
                        <a:pt x="5336" y="4628"/>
                        <a:pt x="5400" y="4605"/>
                      </a:cubicBezTo>
                      <a:cubicBezTo>
                        <a:pt x="5643" y="4515"/>
                        <a:pt x="5766" y="4354"/>
                        <a:pt x="5737" y="4098"/>
                      </a:cubicBezTo>
                      <a:cubicBezTo>
                        <a:pt x="5717" y="3920"/>
                        <a:pt x="5653" y="3748"/>
                        <a:pt x="5594" y="3576"/>
                      </a:cubicBezTo>
                      <a:cubicBezTo>
                        <a:pt x="5549" y="3449"/>
                        <a:pt x="5512" y="3329"/>
                        <a:pt x="5565" y="3198"/>
                      </a:cubicBezTo>
                      <a:cubicBezTo>
                        <a:pt x="5635" y="3030"/>
                        <a:pt x="5743" y="2907"/>
                        <a:pt x="5930" y="2875"/>
                      </a:cubicBezTo>
                      <a:cubicBezTo>
                        <a:pt x="6224" y="2825"/>
                        <a:pt x="6423" y="2672"/>
                        <a:pt x="6517" y="2377"/>
                      </a:cubicBezTo>
                      <a:cubicBezTo>
                        <a:pt x="6562" y="2251"/>
                        <a:pt x="6623" y="2124"/>
                        <a:pt x="6691" y="2009"/>
                      </a:cubicBezTo>
                      <a:cubicBezTo>
                        <a:pt x="6752" y="1905"/>
                        <a:pt x="6832" y="1850"/>
                        <a:pt x="6915" y="1850"/>
                      </a:cubicBezTo>
                      <a:cubicBezTo>
                        <a:pt x="6980" y="1850"/>
                        <a:pt x="7046" y="1885"/>
                        <a:pt x="7106" y="1958"/>
                      </a:cubicBezTo>
                      <a:cubicBezTo>
                        <a:pt x="7225" y="2101"/>
                        <a:pt x="7365" y="2173"/>
                        <a:pt x="7507" y="2173"/>
                      </a:cubicBezTo>
                      <a:cubicBezTo>
                        <a:pt x="7670" y="2173"/>
                        <a:pt x="7835" y="2079"/>
                        <a:pt x="7973" y="1886"/>
                      </a:cubicBezTo>
                      <a:cubicBezTo>
                        <a:pt x="8123" y="1678"/>
                        <a:pt x="8297" y="1510"/>
                        <a:pt x="8571" y="1485"/>
                      </a:cubicBezTo>
                      <a:cubicBezTo>
                        <a:pt x="8609" y="1482"/>
                        <a:pt x="8643" y="1480"/>
                        <a:pt x="8674" y="1480"/>
                      </a:cubicBezTo>
                      <a:close/>
                      <a:moveTo>
                        <a:pt x="11450" y="21701"/>
                      </a:moveTo>
                      <a:cubicBezTo>
                        <a:pt x="11479" y="21701"/>
                        <a:pt x="11502" y="21721"/>
                        <a:pt x="11517" y="21761"/>
                      </a:cubicBezTo>
                      <a:cubicBezTo>
                        <a:pt x="11548" y="21836"/>
                        <a:pt x="11574" y="21922"/>
                        <a:pt x="11584" y="22004"/>
                      </a:cubicBezTo>
                      <a:cubicBezTo>
                        <a:pt x="11660" y="22693"/>
                        <a:pt x="11816" y="23367"/>
                        <a:pt x="12010" y="24032"/>
                      </a:cubicBezTo>
                      <a:cubicBezTo>
                        <a:pt x="12180" y="24613"/>
                        <a:pt x="12450" y="25147"/>
                        <a:pt x="12773" y="25658"/>
                      </a:cubicBezTo>
                      <a:cubicBezTo>
                        <a:pt x="13182" y="26305"/>
                        <a:pt x="13596" y="26947"/>
                        <a:pt x="13995" y="27602"/>
                      </a:cubicBezTo>
                      <a:cubicBezTo>
                        <a:pt x="14295" y="28095"/>
                        <a:pt x="14490" y="28635"/>
                        <a:pt x="14637" y="29189"/>
                      </a:cubicBezTo>
                      <a:cubicBezTo>
                        <a:pt x="14645" y="29222"/>
                        <a:pt x="14664" y="29257"/>
                        <a:pt x="14660" y="29290"/>
                      </a:cubicBezTo>
                      <a:lnTo>
                        <a:pt x="14660" y="29294"/>
                      </a:lnTo>
                      <a:cubicBezTo>
                        <a:pt x="14656" y="29353"/>
                        <a:pt x="14604" y="29399"/>
                        <a:pt x="14549" y="29399"/>
                      </a:cubicBezTo>
                      <a:cubicBezTo>
                        <a:pt x="14532" y="29399"/>
                        <a:pt x="14515" y="29395"/>
                        <a:pt x="14500" y="29386"/>
                      </a:cubicBezTo>
                      <a:cubicBezTo>
                        <a:pt x="14500" y="29384"/>
                        <a:pt x="14496" y="29384"/>
                        <a:pt x="14496" y="29384"/>
                      </a:cubicBezTo>
                      <a:cubicBezTo>
                        <a:pt x="14459" y="29363"/>
                        <a:pt x="14428" y="29324"/>
                        <a:pt x="14398" y="29292"/>
                      </a:cubicBezTo>
                      <a:cubicBezTo>
                        <a:pt x="13943" y="28768"/>
                        <a:pt x="13385" y="28410"/>
                        <a:pt x="12734" y="28183"/>
                      </a:cubicBezTo>
                      <a:cubicBezTo>
                        <a:pt x="12517" y="28105"/>
                        <a:pt x="12323" y="27999"/>
                        <a:pt x="12172" y="27816"/>
                      </a:cubicBezTo>
                      <a:cubicBezTo>
                        <a:pt x="12047" y="27661"/>
                        <a:pt x="12008" y="27483"/>
                        <a:pt x="12035" y="27289"/>
                      </a:cubicBezTo>
                      <a:cubicBezTo>
                        <a:pt x="12041" y="27227"/>
                        <a:pt x="12051" y="27166"/>
                        <a:pt x="12061" y="27105"/>
                      </a:cubicBezTo>
                      <a:cubicBezTo>
                        <a:pt x="12106" y="26832"/>
                        <a:pt x="12000" y="26630"/>
                        <a:pt x="11748" y="26511"/>
                      </a:cubicBezTo>
                      <a:cubicBezTo>
                        <a:pt x="11697" y="26489"/>
                        <a:pt x="11642" y="26464"/>
                        <a:pt x="11589" y="26450"/>
                      </a:cubicBezTo>
                      <a:cubicBezTo>
                        <a:pt x="11374" y="26399"/>
                        <a:pt x="11282" y="26260"/>
                        <a:pt x="11294" y="26000"/>
                      </a:cubicBezTo>
                      <a:cubicBezTo>
                        <a:pt x="11300" y="25908"/>
                        <a:pt x="11325" y="25811"/>
                        <a:pt x="11349" y="25719"/>
                      </a:cubicBezTo>
                      <a:cubicBezTo>
                        <a:pt x="11366" y="25638"/>
                        <a:pt x="11400" y="25556"/>
                        <a:pt x="11417" y="25474"/>
                      </a:cubicBezTo>
                      <a:cubicBezTo>
                        <a:pt x="11474" y="25192"/>
                        <a:pt x="11413" y="24942"/>
                        <a:pt x="11186" y="24752"/>
                      </a:cubicBezTo>
                      <a:cubicBezTo>
                        <a:pt x="11085" y="24670"/>
                        <a:pt x="10977" y="24594"/>
                        <a:pt x="10875" y="24514"/>
                      </a:cubicBezTo>
                      <a:cubicBezTo>
                        <a:pt x="10756" y="24422"/>
                        <a:pt x="10725" y="24297"/>
                        <a:pt x="10762" y="24122"/>
                      </a:cubicBezTo>
                      <a:cubicBezTo>
                        <a:pt x="10797" y="24081"/>
                        <a:pt x="10842" y="24019"/>
                        <a:pt x="10889" y="23956"/>
                      </a:cubicBezTo>
                      <a:cubicBezTo>
                        <a:pt x="10981" y="23825"/>
                        <a:pt x="11083" y="23694"/>
                        <a:pt x="11165" y="23555"/>
                      </a:cubicBezTo>
                      <a:cubicBezTo>
                        <a:pt x="11278" y="23367"/>
                        <a:pt x="11298" y="23142"/>
                        <a:pt x="11220" y="22937"/>
                      </a:cubicBezTo>
                      <a:cubicBezTo>
                        <a:pt x="11171" y="22808"/>
                        <a:pt x="11106" y="22685"/>
                        <a:pt x="11046" y="22563"/>
                      </a:cubicBezTo>
                      <a:cubicBezTo>
                        <a:pt x="11014" y="22491"/>
                        <a:pt x="10973" y="22421"/>
                        <a:pt x="10944" y="22348"/>
                      </a:cubicBezTo>
                      <a:cubicBezTo>
                        <a:pt x="10893" y="22213"/>
                        <a:pt x="10915" y="22088"/>
                        <a:pt x="11032" y="21996"/>
                      </a:cubicBezTo>
                      <a:cubicBezTo>
                        <a:pt x="11147" y="21906"/>
                        <a:pt x="11265" y="21820"/>
                        <a:pt x="11382" y="21730"/>
                      </a:cubicBezTo>
                      <a:cubicBezTo>
                        <a:pt x="11406" y="21711"/>
                        <a:pt x="11429" y="21701"/>
                        <a:pt x="11450" y="21701"/>
                      </a:cubicBezTo>
                      <a:close/>
                      <a:moveTo>
                        <a:pt x="26041" y="18060"/>
                      </a:moveTo>
                      <a:cubicBezTo>
                        <a:pt x="26100" y="18060"/>
                        <a:pt x="26165" y="18076"/>
                        <a:pt x="26231" y="18102"/>
                      </a:cubicBezTo>
                      <a:cubicBezTo>
                        <a:pt x="26323" y="18141"/>
                        <a:pt x="26405" y="18207"/>
                        <a:pt x="26491" y="18266"/>
                      </a:cubicBezTo>
                      <a:cubicBezTo>
                        <a:pt x="26640" y="18366"/>
                        <a:pt x="26688" y="18518"/>
                        <a:pt x="26640" y="18683"/>
                      </a:cubicBezTo>
                      <a:cubicBezTo>
                        <a:pt x="26606" y="18814"/>
                        <a:pt x="26557" y="18947"/>
                        <a:pt x="26483" y="19058"/>
                      </a:cubicBezTo>
                      <a:cubicBezTo>
                        <a:pt x="26311" y="19318"/>
                        <a:pt x="26332" y="19571"/>
                        <a:pt x="26471" y="19829"/>
                      </a:cubicBezTo>
                      <a:cubicBezTo>
                        <a:pt x="26671" y="20206"/>
                        <a:pt x="26671" y="20206"/>
                        <a:pt x="26424" y="20551"/>
                      </a:cubicBezTo>
                      <a:cubicBezTo>
                        <a:pt x="26278" y="20750"/>
                        <a:pt x="26129" y="20950"/>
                        <a:pt x="26178" y="21216"/>
                      </a:cubicBezTo>
                      <a:cubicBezTo>
                        <a:pt x="26205" y="21351"/>
                        <a:pt x="26246" y="21488"/>
                        <a:pt x="26299" y="21617"/>
                      </a:cubicBezTo>
                      <a:cubicBezTo>
                        <a:pt x="26348" y="21736"/>
                        <a:pt x="26422" y="21846"/>
                        <a:pt x="26481" y="21961"/>
                      </a:cubicBezTo>
                      <a:cubicBezTo>
                        <a:pt x="26555" y="22110"/>
                        <a:pt x="26518" y="22235"/>
                        <a:pt x="26381" y="22329"/>
                      </a:cubicBezTo>
                      <a:cubicBezTo>
                        <a:pt x="26352" y="22348"/>
                        <a:pt x="26323" y="22364"/>
                        <a:pt x="26293" y="22380"/>
                      </a:cubicBezTo>
                      <a:cubicBezTo>
                        <a:pt x="26117" y="22483"/>
                        <a:pt x="26043" y="22640"/>
                        <a:pt x="26051" y="22837"/>
                      </a:cubicBezTo>
                      <a:cubicBezTo>
                        <a:pt x="26055" y="22931"/>
                        <a:pt x="26078" y="23029"/>
                        <a:pt x="26084" y="23123"/>
                      </a:cubicBezTo>
                      <a:cubicBezTo>
                        <a:pt x="26092" y="23248"/>
                        <a:pt x="26104" y="23373"/>
                        <a:pt x="26092" y="23495"/>
                      </a:cubicBezTo>
                      <a:cubicBezTo>
                        <a:pt x="26076" y="23657"/>
                        <a:pt x="25990" y="23735"/>
                        <a:pt x="25830" y="23766"/>
                      </a:cubicBezTo>
                      <a:cubicBezTo>
                        <a:pt x="25787" y="23774"/>
                        <a:pt x="25745" y="23777"/>
                        <a:pt x="25704" y="23777"/>
                      </a:cubicBezTo>
                      <a:cubicBezTo>
                        <a:pt x="25575" y="23777"/>
                        <a:pt x="25453" y="23741"/>
                        <a:pt x="25335" y="23686"/>
                      </a:cubicBezTo>
                      <a:cubicBezTo>
                        <a:pt x="25212" y="23628"/>
                        <a:pt x="25086" y="23598"/>
                        <a:pt x="24956" y="23598"/>
                      </a:cubicBezTo>
                      <a:cubicBezTo>
                        <a:pt x="24928" y="23598"/>
                        <a:pt x="24899" y="23599"/>
                        <a:pt x="24871" y="23602"/>
                      </a:cubicBezTo>
                      <a:cubicBezTo>
                        <a:pt x="24513" y="23635"/>
                        <a:pt x="24234" y="23880"/>
                        <a:pt x="24161" y="24230"/>
                      </a:cubicBezTo>
                      <a:cubicBezTo>
                        <a:pt x="24140" y="24330"/>
                        <a:pt x="24132" y="24435"/>
                        <a:pt x="24118" y="24535"/>
                      </a:cubicBezTo>
                      <a:cubicBezTo>
                        <a:pt x="24091" y="24713"/>
                        <a:pt x="24075" y="24729"/>
                        <a:pt x="23903" y="24768"/>
                      </a:cubicBezTo>
                      <a:cubicBezTo>
                        <a:pt x="23840" y="24780"/>
                        <a:pt x="23780" y="24791"/>
                        <a:pt x="23719" y="24809"/>
                      </a:cubicBezTo>
                      <a:cubicBezTo>
                        <a:pt x="23496" y="24870"/>
                        <a:pt x="23351" y="25018"/>
                        <a:pt x="23322" y="25247"/>
                      </a:cubicBezTo>
                      <a:cubicBezTo>
                        <a:pt x="23304" y="25410"/>
                        <a:pt x="23322" y="25584"/>
                        <a:pt x="23349" y="25750"/>
                      </a:cubicBezTo>
                      <a:cubicBezTo>
                        <a:pt x="23394" y="26053"/>
                        <a:pt x="23328" y="26172"/>
                        <a:pt x="23021" y="26245"/>
                      </a:cubicBezTo>
                      <a:cubicBezTo>
                        <a:pt x="22954" y="26264"/>
                        <a:pt x="22884" y="26272"/>
                        <a:pt x="22819" y="26280"/>
                      </a:cubicBezTo>
                      <a:cubicBezTo>
                        <a:pt x="22553" y="26309"/>
                        <a:pt x="22369" y="26454"/>
                        <a:pt x="22264" y="26695"/>
                      </a:cubicBezTo>
                      <a:cubicBezTo>
                        <a:pt x="22227" y="26777"/>
                        <a:pt x="22203" y="26865"/>
                        <a:pt x="22172" y="26951"/>
                      </a:cubicBezTo>
                      <a:cubicBezTo>
                        <a:pt x="22115" y="27113"/>
                        <a:pt x="22000" y="27205"/>
                        <a:pt x="21830" y="27217"/>
                      </a:cubicBezTo>
                      <a:cubicBezTo>
                        <a:pt x="21799" y="27219"/>
                        <a:pt x="21768" y="27220"/>
                        <a:pt x="21737" y="27220"/>
                      </a:cubicBezTo>
                      <a:cubicBezTo>
                        <a:pt x="21643" y="27220"/>
                        <a:pt x="21550" y="27212"/>
                        <a:pt x="21458" y="27203"/>
                      </a:cubicBezTo>
                      <a:cubicBezTo>
                        <a:pt x="21412" y="27198"/>
                        <a:pt x="21368" y="27196"/>
                        <a:pt x="21325" y="27196"/>
                      </a:cubicBezTo>
                      <a:cubicBezTo>
                        <a:pt x="20904" y="27196"/>
                        <a:pt x="20632" y="27423"/>
                        <a:pt x="20552" y="27862"/>
                      </a:cubicBezTo>
                      <a:cubicBezTo>
                        <a:pt x="20517" y="28074"/>
                        <a:pt x="20413" y="28215"/>
                        <a:pt x="20220" y="28299"/>
                      </a:cubicBezTo>
                      <a:cubicBezTo>
                        <a:pt x="20161" y="28326"/>
                        <a:pt x="20108" y="28353"/>
                        <a:pt x="20051" y="28381"/>
                      </a:cubicBezTo>
                      <a:cubicBezTo>
                        <a:pt x="19705" y="28559"/>
                        <a:pt x="19580" y="28803"/>
                        <a:pt x="19627" y="29189"/>
                      </a:cubicBezTo>
                      <a:cubicBezTo>
                        <a:pt x="19660" y="29472"/>
                        <a:pt x="19570" y="29635"/>
                        <a:pt x="19310" y="29760"/>
                      </a:cubicBezTo>
                      <a:cubicBezTo>
                        <a:pt x="19062" y="29877"/>
                        <a:pt x="18817" y="29995"/>
                        <a:pt x="18571" y="30110"/>
                      </a:cubicBezTo>
                      <a:lnTo>
                        <a:pt x="18541" y="30126"/>
                      </a:lnTo>
                      <a:cubicBezTo>
                        <a:pt x="18472" y="30152"/>
                        <a:pt x="18418" y="30166"/>
                        <a:pt x="18375" y="30166"/>
                      </a:cubicBezTo>
                      <a:cubicBezTo>
                        <a:pt x="18279" y="30166"/>
                        <a:pt x="18241" y="30095"/>
                        <a:pt x="18236" y="29932"/>
                      </a:cubicBezTo>
                      <a:cubicBezTo>
                        <a:pt x="18234" y="29832"/>
                        <a:pt x="18254" y="29729"/>
                        <a:pt x="18269" y="29629"/>
                      </a:cubicBezTo>
                      <a:cubicBezTo>
                        <a:pt x="18277" y="29586"/>
                        <a:pt x="18295" y="29541"/>
                        <a:pt x="18307" y="29498"/>
                      </a:cubicBezTo>
                      <a:cubicBezTo>
                        <a:pt x="18340" y="29392"/>
                        <a:pt x="18373" y="29281"/>
                        <a:pt x="18408" y="29173"/>
                      </a:cubicBezTo>
                      <a:cubicBezTo>
                        <a:pt x="18827" y="27745"/>
                        <a:pt x="19576" y="26511"/>
                        <a:pt x="20656" y="25478"/>
                      </a:cubicBezTo>
                      <a:cubicBezTo>
                        <a:pt x="21245" y="24915"/>
                        <a:pt x="21859" y="24375"/>
                        <a:pt x="22452" y="23817"/>
                      </a:cubicBezTo>
                      <a:cubicBezTo>
                        <a:pt x="23160" y="23146"/>
                        <a:pt x="23852" y="22460"/>
                        <a:pt x="24425" y="21662"/>
                      </a:cubicBezTo>
                      <a:cubicBezTo>
                        <a:pt x="24928" y="20954"/>
                        <a:pt x="25325" y="20193"/>
                        <a:pt x="25550" y="19350"/>
                      </a:cubicBezTo>
                      <a:cubicBezTo>
                        <a:pt x="25642" y="19011"/>
                        <a:pt x="25718" y="18669"/>
                        <a:pt x="25779" y="18323"/>
                      </a:cubicBezTo>
                      <a:cubicBezTo>
                        <a:pt x="25814" y="18131"/>
                        <a:pt x="25915" y="18060"/>
                        <a:pt x="26041" y="18060"/>
                      </a:cubicBezTo>
                      <a:close/>
                      <a:moveTo>
                        <a:pt x="24138" y="27288"/>
                      </a:moveTo>
                      <a:cubicBezTo>
                        <a:pt x="24181" y="27288"/>
                        <a:pt x="24228" y="27307"/>
                        <a:pt x="24281" y="27344"/>
                      </a:cubicBezTo>
                      <a:cubicBezTo>
                        <a:pt x="24451" y="27461"/>
                        <a:pt x="24486" y="27591"/>
                        <a:pt x="24378" y="27763"/>
                      </a:cubicBezTo>
                      <a:cubicBezTo>
                        <a:pt x="24214" y="28023"/>
                        <a:pt x="24040" y="28275"/>
                        <a:pt x="23883" y="28535"/>
                      </a:cubicBezTo>
                      <a:cubicBezTo>
                        <a:pt x="23576" y="29044"/>
                        <a:pt x="23330" y="29578"/>
                        <a:pt x="23183" y="30153"/>
                      </a:cubicBezTo>
                      <a:cubicBezTo>
                        <a:pt x="23122" y="30401"/>
                        <a:pt x="23013" y="30468"/>
                        <a:pt x="22867" y="30468"/>
                      </a:cubicBezTo>
                      <a:cubicBezTo>
                        <a:pt x="22798" y="30468"/>
                        <a:pt x="22721" y="30453"/>
                        <a:pt x="22637" y="30435"/>
                      </a:cubicBezTo>
                      <a:cubicBezTo>
                        <a:pt x="22397" y="30362"/>
                        <a:pt x="22328" y="30112"/>
                        <a:pt x="22491" y="29916"/>
                      </a:cubicBezTo>
                      <a:cubicBezTo>
                        <a:pt x="22555" y="29844"/>
                        <a:pt x="22628" y="29783"/>
                        <a:pt x="22690" y="29709"/>
                      </a:cubicBezTo>
                      <a:cubicBezTo>
                        <a:pt x="22874" y="29486"/>
                        <a:pt x="22880" y="29279"/>
                        <a:pt x="22718" y="29040"/>
                      </a:cubicBezTo>
                      <a:cubicBezTo>
                        <a:pt x="22671" y="28972"/>
                        <a:pt x="22626" y="28897"/>
                        <a:pt x="22583" y="28825"/>
                      </a:cubicBezTo>
                      <a:cubicBezTo>
                        <a:pt x="22506" y="28696"/>
                        <a:pt x="22526" y="28563"/>
                        <a:pt x="22594" y="28436"/>
                      </a:cubicBezTo>
                      <a:cubicBezTo>
                        <a:pt x="22649" y="28335"/>
                        <a:pt x="22710" y="28294"/>
                        <a:pt x="22808" y="28294"/>
                      </a:cubicBezTo>
                      <a:cubicBezTo>
                        <a:pt x="22833" y="28294"/>
                        <a:pt x="22860" y="28296"/>
                        <a:pt x="22890" y="28301"/>
                      </a:cubicBezTo>
                      <a:cubicBezTo>
                        <a:pt x="22923" y="28308"/>
                        <a:pt x="22956" y="28312"/>
                        <a:pt x="22988" y="28322"/>
                      </a:cubicBezTo>
                      <a:cubicBezTo>
                        <a:pt x="23047" y="28339"/>
                        <a:pt x="23103" y="28347"/>
                        <a:pt x="23157" y="28347"/>
                      </a:cubicBezTo>
                      <a:cubicBezTo>
                        <a:pt x="23416" y="28347"/>
                        <a:pt x="23620" y="28164"/>
                        <a:pt x="23713" y="27917"/>
                      </a:cubicBezTo>
                      <a:cubicBezTo>
                        <a:pt x="23760" y="27792"/>
                        <a:pt x="23807" y="27673"/>
                        <a:pt x="23858" y="27553"/>
                      </a:cubicBezTo>
                      <a:cubicBezTo>
                        <a:pt x="23874" y="27512"/>
                        <a:pt x="23899" y="27473"/>
                        <a:pt x="23928" y="27438"/>
                      </a:cubicBezTo>
                      <a:cubicBezTo>
                        <a:pt x="24004" y="27336"/>
                        <a:pt x="24068" y="27288"/>
                        <a:pt x="24138" y="27288"/>
                      </a:cubicBezTo>
                      <a:close/>
                      <a:moveTo>
                        <a:pt x="20494" y="310"/>
                      </a:moveTo>
                      <a:cubicBezTo>
                        <a:pt x="20775" y="310"/>
                        <a:pt x="21017" y="465"/>
                        <a:pt x="21137" y="735"/>
                      </a:cubicBezTo>
                      <a:cubicBezTo>
                        <a:pt x="21176" y="823"/>
                        <a:pt x="21206" y="915"/>
                        <a:pt x="21245" y="1005"/>
                      </a:cubicBezTo>
                      <a:cubicBezTo>
                        <a:pt x="21377" y="1314"/>
                        <a:pt x="21615" y="1467"/>
                        <a:pt x="21944" y="1467"/>
                      </a:cubicBezTo>
                      <a:cubicBezTo>
                        <a:pt x="21952" y="1467"/>
                        <a:pt x="21961" y="1467"/>
                        <a:pt x="21970" y="1467"/>
                      </a:cubicBezTo>
                      <a:cubicBezTo>
                        <a:pt x="22096" y="1465"/>
                        <a:pt x="22227" y="1434"/>
                        <a:pt x="22354" y="1416"/>
                      </a:cubicBezTo>
                      <a:cubicBezTo>
                        <a:pt x="22389" y="1411"/>
                        <a:pt x="22422" y="1408"/>
                        <a:pt x="22453" y="1408"/>
                      </a:cubicBezTo>
                      <a:cubicBezTo>
                        <a:pt x="22718" y="1408"/>
                        <a:pt x="22880" y="1582"/>
                        <a:pt x="22876" y="1874"/>
                      </a:cubicBezTo>
                      <a:cubicBezTo>
                        <a:pt x="22874" y="1938"/>
                        <a:pt x="22866" y="1999"/>
                        <a:pt x="22855" y="2060"/>
                      </a:cubicBezTo>
                      <a:cubicBezTo>
                        <a:pt x="22843" y="2163"/>
                        <a:pt x="22821" y="2263"/>
                        <a:pt x="22813" y="2365"/>
                      </a:cubicBezTo>
                      <a:cubicBezTo>
                        <a:pt x="22784" y="2746"/>
                        <a:pt x="22935" y="2940"/>
                        <a:pt x="23314" y="3001"/>
                      </a:cubicBezTo>
                      <a:cubicBezTo>
                        <a:pt x="23385" y="3014"/>
                        <a:pt x="23462" y="3020"/>
                        <a:pt x="23536" y="3020"/>
                      </a:cubicBezTo>
                      <a:cubicBezTo>
                        <a:pt x="23546" y="3020"/>
                        <a:pt x="23557" y="3020"/>
                        <a:pt x="23567" y="3020"/>
                      </a:cubicBezTo>
                      <a:cubicBezTo>
                        <a:pt x="23682" y="3016"/>
                        <a:pt x="23795" y="3006"/>
                        <a:pt x="23907" y="2999"/>
                      </a:cubicBezTo>
                      <a:cubicBezTo>
                        <a:pt x="23931" y="2998"/>
                        <a:pt x="23953" y="2997"/>
                        <a:pt x="23975" y="2997"/>
                      </a:cubicBezTo>
                      <a:cubicBezTo>
                        <a:pt x="24242" y="2997"/>
                        <a:pt x="24360" y="3138"/>
                        <a:pt x="24316" y="3431"/>
                      </a:cubicBezTo>
                      <a:cubicBezTo>
                        <a:pt x="24296" y="3574"/>
                        <a:pt x="24236" y="3715"/>
                        <a:pt x="24191" y="3853"/>
                      </a:cubicBezTo>
                      <a:cubicBezTo>
                        <a:pt x="24155" y="3955"/>
                        <a:pt x="24103" y="4053"/>
                        <a:pt x="24073" y="4155"/>
                      </a:cubicBezTo>
                      <a:cubicBezTo>
                        <a:pt x="24001" y="4393"/>
                        <a:pt x="24067" y="4581"/>
                        <a:pt x="24275" y="4714"/>
                      </a:cubicBezTo>
                      <a:cubicBezTo>
                        <a:pt x="24388" y="4785"/>
                        <a:pt x="24519" y="4837"/>
                        <a:pt x="24644" y="4886"/>
                      </a:cubicBezTo>
                      <a:cubicBezTo>
                        <a:pt x="24942" y="4998"/>
                        <a:pt x="25045" y="5152"/>
                        <a:pt x="25004" y="5471"/>
                      </a:cubicBezTo>
                      <a:cubicBezTo>
                        <a:pt x="24987" y="5602"/>
                        <a:pt x="24961" y="5731"/>
                        <a:pt x="24938" y="5858"/>
                      </a:cubicBezTo>
                      <a:cubicBezTo>
                        <a:pt x="24912" y="6001"/>
                        <a:pt x="24930" y="6136"/>
                        <a:pt x="24991" y="6273"/>
                      </a:cubicBezTo>
                      <a:cubicBezTo>
                        <a:pt x="25079" y="6467"/>
                        <a:pt x="25030" y="6694"/>
                        <a:pt x="24858" y="6819"/>
                      </a:cubicBezTo>
                      <a:cubicBezTo>
                        <a:pt x="24527" y="7063"/>
                        <a:pt x="24396" y="7398"/>
                        <a:pt x="24408" y="7793"/>
                      </a:cubicBezTo>
                      <a:cubicBezTo>
                        <a:pt x="24417" y="8036"/>
                        <a:pt x="24388" y="8270"/>
                        <a:pt x="24284" y="8489"/>
                      </a:cubicBezTo>
                      <a:cubicBezTo>
                        <a:pt x="24206" y="8652"/>
                        <a:pt x="24101" y="8789"/>
                        <a:pt x="23938" y="8873"/>
                      </a:cubicBezTo>
                      <a:cubicBezTo>
                        <a:pt x="23580" y="9061"/>
                        <a:pt x="23412" y="9377"/>
                        <a:pt x="23371" y="9765"/>
                      </a:cubicBezTo>
                      <a:cubicBezTo>
                        <a:pt x="23357" y="9900"/>
                        <a:pt x="23361" y="10037"/>
                        <a:pt x="23347" y="10172"/>
                      </a:cubicBezTo>
                      <a:cubicBezTo>
                        <a:pt x="23325" y="10429"/>
                        <a:pt x="23229" y="10540"/>
                        <a:pt x="23005" y="10540"/>
                      </a:cubicBezTo>
                      <a:cubicBezTo>
                        <a:pt x="22977" y="10540"/>
                        <a:pt x="22947" y="10538"/>
                        <a:pt x="22915" y="10535"/>
                      </a:cubicBezTo>
                      <a:cubicBezTo>
                        <a:pt x="22831" y="10526"/>
                        <a:pt x="22748" y="10518"/>
                        <a:pt x="22666" y="10518"/>
                      </a:cubicBezTo>
                      <a:cubicBezTo>
                        <a:pt x="22536" y="10518"/>
                        <a:pt x="22408" y="10537"/>
                        <a:pt x="22283" y="10600"/>
                      </a:cubicBezTo>
                      <a:cubicBezTo>
                        <a:pt x="22017" y="10733"/>
                        <a:pt x="21871" y="10960"/>
                        <a:pt x="21759" y="11220"/>
                      </a:cubicBezTo>
                      <a:cubicBezTo>
                        <a:pt x="21738" y="11269"/>
                        <a:pt x="21724" y="11318"/>
                        <a:pt x="21700" y="11363"/>
                      </a:cubicBezTo>
                      <a:cubicBezTo>
                        <a:pt x="21653" y="11453"/>
                        <a:pt x="21584" y="11499"/>
                        <a:pt x="21503" y="11499"/>
                      </a:cubicBezTo>
                      <a:cubicBezTo>
                        <a:pt x="21466" y="11499"/>
                        <a:pt x="21427" y="11490"/>
                        <a:pt x="21387" y="11470"/>
                      </a:cubicBezTo>
                      <a:cubicBezTo>
                        <a:pt x="21309" y="11433"/>
                        <a:pt x="21237" y="11388"/>
                        <a:pt x="21174" y="11330"/>
                      </a:cubicBezTo>
                      <a:cubicBezTo>
                        <a:pt x="21051" y="11222"/>
                        <a:pt x="20917" y="11176"/>
                        <a:pt x="20787" y="11176"/>
                      </a:cubicBezTo>
                      <a:cubicBezTo>
                        <a:pt x="20452" y="11176"/>
                        <a:pt x="20142" y="11482"/>
                        <a:pt x="20120" y="11830"/>
                      </a:cubicBezTo>
                      <a:cubicBezTo>
                        <a:pt x="20112" y="11936"/>
                        <a:pt x="20122" y="12044"/>
                        <a:pt x="20128" y="12151"/>
                      </a:cubicBezTo>
                      <a:cubicBezTo>
                        <a:pt x="20132" y="12274"/>
                        <a:pt x="20089" y="12380"/>
                        <a:pt x="19977" y="12433"/>
                      </a:cubicBezTo>
                      <a:cubicBezTo>
                        <a:pt x="19756" y="12544"/>
                        <a:pt x="19609" y="12701"/>
                        <a:pt x="19582" y="12949"/>
                      </a:cubicBezTo>
                      <a:cubicBezTo>
                        <a:pt x="19557" y="13209"/>
                        <a:pt x="19647" y="13427"/>
                        <a:pt x="19813" y="13622"/>
                      </a:cubicBezTo>
                      <a:cubicBezTo>
                        <a:pt x="19856" y="13675"/>
                        <a:pt x="19899" y="13726"/>
                        <a:pt x="19946" y="13777"/>
                      </a:cubicBezTo>
                      <a:cubicBezTo>
                        <a:pt x="20122" y="13978"/>
                        <a:pt x="20149" y="14328"/>
                        <a:pt x="19967" y="14530"/>
                      </a:cubicBezTo>
                      <a:cubicBezTo>
                        <a:pt x="19801" y="14716"/>
                        <a:pt x="19760" y="14948"/>
                        <a:pt x="19813" y="15185"/>
                      </a:cubicBezTo>
                      <a:cubicBezTo>
                        <a:pt x="19848" y="15349"/>
                        <a:pt x="19889" y="15520"/>
                        <a:pt x="19960" y="15670"/>
                      </a:cubicBezTo>
                      <a:cubicBezTo>
                        <a:pt x="20087" y="15932"/>
                        <a:pt x="19930" y="16275"/>
                        <a:pt x="19752" y="16400"/>
                      </a:cubicBezTo>
                      <a:cubicBezTo>
                        <a:pt x="19682" y="16447"/>
                        <a:pt x="19611" y="16494"/>
                        <a:pt x="19539" y="16539"/>
                      </a:cubicBezTo>
                      <a:cubicBezTo>
                        <a:pt x="19191" y="16762"/>
                        <a:pt x="19046" y="17124"/>
                        <a:pt x="19152" y="17525"/>
                      </a:cubicBezTo>
                      <a:cubicBezTo>
                        <a:pt x="19189" y="17654"/>
                        <a:pt x="19251" y="17777"/>
                        <a:pt x="19306" y="17900"/>
                      </a:cubicBezTo>
                      <a:cubicBezTo>
                        <a:pt x="19396" y="18092"/>
                        <a:pt x="19398" y="18190"/>
                        <a:pt x="19238" y="18325"/>
                      </a:cubicBezTo>
                      <a:cubicBezTo>
                        <a:pt x="18995" y="18534"/>
                        <a:pt x="18882" y="18769"/>
                        <a:pt x="18962" y="19091"/>
                      </a:cubicBezTo>
                      <a:cubicBezTo>
                        <a:pt x="18993" y="19215"/>
                        <a:pt x="18903" y="19287"/>
                        <a:pt x="18809" y="19346"/>
                      </a:cubicBezTo>
                      <a:cubicBezTo>
                        <a:pt x="18620" y="19463"/>
                        <a:pt x="18424" y="19565"/>
                        <a:pt x="18248" y="19698"/>
                      </a:cubicBezTo>
                      <a:cubicBezTo>
                        <a:pt x="18119" y="19796"/>
                        <a:pt x="18003" y="19919"/>
                        <a:pt x="17908" y="20048"/>
                      </a:cubicBezTo>
                      <a:cubicBezTo>
                        <a:pt x="17573" y="20515"/>
                        <a:pt x="17233" y="20977"/>
                        <a:pt x="16988" y="21497"/>
                      </a:cubicBezTo>
                      <a:cubicBezTo>
                        <a:pt x="16828" y="21836"/>
                        <a:pt x="16683" y="22182"/>
                        <a:pt x="16542" y="22528"/>
                      </a:cubicBezTo>
                      <a:cubicBezTo>
                        <a:pt x="16448" y="22763"/>
                        <a:pt x="16360" y="23002"/>
                        <a:pt x="16282" y="23246"/>
                      </a:cubicBezTo>
                      <a:cubicBezTo>
                        <a:pt x="15682" y="25079"/>
                        <a:pt x="15515" y="26947"/>
                        <a:pt x="15813" y="28854"/>
                      </a:cubicBezTo>
                      <a:cubicBezTo>
                        <a:pt x="15961" y="29809"/>
                        <a:pt x="16092" y="30763"/>
                        <a:pt x="16233" y="31716"/>
                      </a:cubicBezTo>
                      <a:cubicBezTo>
                        <a:pt x="16364" y="32586"/>
                        <a:pt x="16337" y="33455"/>
                        <a:pt x="16245" y="34327"/>
                      </a:cubicBezTo>
                      <a:cubicBezTo>
                        <a:pt x="16241" y="34366"/>
                        <a:pt x="16227" y="34406"/>
                        <a:pt x="16206" y="34437"/>
                      </a:cubicBezTo>
                      <a:cubicBezTo>
                        <a:pt x="16175" y="34486"/>
                        <a:pt x="16140" y="34509"/>
                        <a:pt x="16106" y="34509"/>
                      </a:cubicBezTo>
                      <a:cubicBezTo>
                        <a:pt x="16072" y="34509"/>
                        <a:pt x="16038" y="34485"/>
                        <a:pt x="16008" y="34439"/>
                      </a:cubicBezTo>
                      <a:cubicBezTo>
                        <a:pt x="15991" y="34417"/>
                        <a:pt x="15985" y="34388"/>
                        <a:pt x="15977" y="34361"/>
                      </a:cubicBezTo>
                      <a:cubicBezTo>
                        <a:pt x="15770" y="33625"/>
                        <a:pt x="15525" y="32899"/>
                        <a:pt x="15402" y="32137"/>
                      </a:cubicBezTo>
                      <a:cubicBezTo>
                        <a:pt x="15351" y="31814"/>
                        <a:pt x="15302" y="31489"/>
                        <a:pt x="15265" y="31162"/>
                      </a:cubicBezTo>
                      <a:cubicBezTo>
                        <a:pt x="15187" y="30413"/>
                        <a:pt x="15089" y="29666"/>
                        <a:pt x="14903" y="28932"/>
                      </a:cubicBezTo>
                      <a:cubicBezTo>
                        <a:pt x="14772" y="28428"/>
                        <a:pt x="14803" y="27917"/>
                        <a:pt x="14897" y="27401"/>
                      </a:cubicBezTo>
                      <a:cubicBezTo>
                        <a:pt x="15077" y="26425"/>
                        <a:pt x="15245" y="25447"/>
                        <a:pt x="15331" y="24459"/>
                      </a:cubicBezTo>
                      <a:cubicBezTo>
                        <a:pt x="15437" y="23221"/>
                        <a:pt x="15556" y="21986"/>
                        <a:pt x="15664" y="20750"/>
                      </a:cubicBezTo>
                      <a:cubicBezTo>
                        <a:pt x="15713" y="20226"/>
                        <a:pt x="15815" y="19706"/>
                        <a:pt x="15955" y="19197"/>
                      </a:cubicBezTo>
                      <a:cubicBezTo>
                        <a:pt x="16145" y="18497"/>
                        <a:pt x="16339" y="17796"/>
                        <a:pt x="16568" y="17108"/>
                      </a:cubicBezTo>
                      <a:cubicBezTo>
                        <a:pt x="17023" y="15737"/>
                        <a:pt x="17178" y="14334"/>
                        <a:pt x="17104" y="12900"/>
                      </a:cubicBezTo>
                      <a:cubicBezTo>
                        <a:pt x="17086" y="12583"/>
                        <a:pt x="17074" y="12265"/>
                        <a:pt x="17049" y="11948"/>
                      </a:cubicBezTo>
                      <a:cubicBezTo>
                        <a:pt x="17043" y="11868"/>
                        <a:pt x="17014" y="11778"/>
                        <a:pt x="16973" y="11709"/>
                      </a:cubicBezTo>
                      <a:cubicBezTo>
                        <a:pt x="16949" y="11669"/>
                        <a:pt x="16916" y="11649"/>
                        <a:pt x="16884" y="11649"/>
                      </a:cubicBezTo>
                      <a:cubicBezTo>
                        <a:pt x="16848" y="11649"/>
                        <a:pt x="16813" y="11676"/>
                        <a:pt x="16795" y="11727"/>
                      </a:cubicBezTo>
                      <a:cubicBezTo>
                        <a:pt x="16765" y="11815"/>
                        <a:pt x="16755" y="11913"/>
                        <a:pt x="16757" y="12010"/>
                      </a:cubicBezTo>
                      <a:cubicBezTo>
                        <a:pt x="16765" y="12415"/>
                        <a:pt x="16777" y="12824"/>
                        <a:pt x="16797" y="13231"/>
                      </a:cubicBezTo>
                      <a:cubicBezTo>
                        <a:pt x="16834" y="14039"/>
                        <a:pt x="16757" y="14839"/>
                        <a:pt x="16634" y="15635"/>
                      </a:cubicBezTo>
                      <a:cubicBezTo>
                        <a:pt x="16605" y="15811"/>
                        <a:pt x="16564" y="15991"/>
                        <a:pt x="16513" y="16165"/>
                      </a:cubicBezTo>
                      <a:cubicBezTo>
                        <a:pt x="16319" y="16842"/>
                        <a:pt x="16131" y="17519"/>
                        <a:pt x="15918" y="18190"/>
                      </a:cubicBezTo>
                      <a:cubicBezTo>
                        <a:pt x="15572" y="19287"/>
                        <a:pt x="15365" y="20408"/>
                        <a:pt x="15281" y="21558"/>
                      </a:cubicBezTo>
                      <a:cubicBezTo>
                        <a:pt x="15183" y="22839"/>
                        <a:pt x="15054" y="24122"/>
                        <a:pt x="14917" y="25400"/>
                      </a:cubicBezTo>
                      <a:cubicBezTo>
                        <a:pt x="14864" y="25906"/>
                        <a:pt x="14760" y="26407"/>
                        <a:pt x="14678" y="26910"/>
                      </a:cubicBezTo>
                      <a:cubicBezTo>
                        <a:pt x="14649" y="27088"/>
                        <a:pt x="14619" y="27266"/>
                        <a:pt x="14586" y="27446"/>
                      </a:cubicBezTo>
                      <a:cubicBezTo>
                        <a:pt x="14578" y="27483"/>
                        <a:pt x="14567" y="27524"/>
                        <a:pt x="14549" y="27559"/>
                      </a:cubicBezTo>
                      <a:cubicBezTo>
                        <a:pt x="14525" y="27605"/>
                        <a:pt x="14486" y="27630"/>
                        <a:pt x="14446" y="27630"/>
                      </a:cubicBezTo>
                      <a:cubicBezTo>
                        <a:pt x="14410" y="27630"/>
                        <a:pt x="14375" y="27610"/>
                        <a:pt x="14349" y="27571"/>
                      </a:cubicBezTo>
                      <a:cubicBezTo>
                        <a:pt x="14056" y="27115"/>
                        <a:pt x="13821" y="26640"/>
                        <a:pt x="13851" y="26080"/>
                      </a:cubicBezTo>
                      <a:cubicBezTo>
                        <a:pt x="13864" y="25877"/>
                        <a:pt x="13894" y="25674"/>
                        <a:pt x="13929" y="25474"/>
                      </a:cubicBezTo>
                      <a:cubicBezTo>
                        <a:pt x="13990" y="25104"/>
                        <a:pt x="13972" y="24752"/>
                        <a:pt x="13788" y="24414"/>
                      </a:cubicBezTo>
                      <a:cubicBezTo>
                        <a:pt x="13659" y="24179"/>
                        <a:pt x="13659" y="23948"/>
                        <a:pt x="13790" y="23702"/>
                      </a:cubicBezTo>
                      <a:cubicBezTo>
                        <a:pt x="13890" y="23518"/>
                        <a:pt x="13956" y="23315"/>
                        <a:pt x="14017" y="23115"/>
                      </a:cubicBezTo>
                      <a:cubicBezTo>
                        <a:pt x="14093" y="22886"/>
                        <a:pt x="14058" y="22655"/>
                        <a:pt x="13943" y="22440"/>
                      </a:cubicBezTo>
                      <a:cubicBezTo>
                        <a:pt x="13898" y="22356"/>
                        <a:pt x="13858" y="22270"/>
                        <a:pt x="13821" y="22180"/>
                      </a:cubicBezTo>
                      <a:cubicBezTo>
                        <a:pt x="13776" y="22059"/>
                        <a:pt x="13790" y="21949"/>
                        <a:pt x="13870" y="21842"/>
                      </a:cubicBezTo>
                      <a:cubicBezTo>
                        <a:pt x="13956" y="21724"/>
                        <a:pt x="14042" y="21599"/>
                        <a:pt x="14109" y="21472"/>
                      </a:cubicBezTo>
                      <a:cubicBezTo>
                        <a:pt x="14232" y="21243"/>
                        <a:pt x="14230" y="21016"/>
                        <a:pt x="14078" y="20797"/>
                      </a:cubicBezTo>
                      <a:cubicBezTo>
                        <a:pt x="13956" y="20617"/>
                        <a:pt x="13943" y="20420"/>
                        <a:pt x="14033" y="20230"/>
                      </a:cubicBezTo>
                      <a:cubicBezTo>
                        <a:pt x="14107" y="20075"/>
                        <a:pt x="14211" y="19931"/>
                        <a:pt x="14308" y="19784"/>
                      </a:cubicBezTo>
                      <a:cubicBezTo>
                        <a:pt x="14379" y="19668"/>
                        <a:pt x="14467" y="19563"/>
                        <a:pt x="14539" y="19449"/>
                      </a:cubicBezTo>
                      <a:cubicBezTo>
                        <a:pt x="14690" y="19203"/>
                        <a:pt x="14707" y="18945"/>
                        <a:pt x="14600" y="18681"/>
                      </a:cubicBezTo>
                      <a:cubicBezTo>
                        <a:pt x="14557" y="18573"/>
                        <a:pt x="14508" y="18471"/>
                        <a:pt x="14467" y="18366"/>
                      </a:cubicBezTo>
                      <a:cubicBezTo>
                        <a:pt x="14410" y="18213"/>
                        <a:pt x="14432" y="18080"/>
                        <a:pt x="14567" y="17969"/>
                      </a:cubicBezTo>
                      <a:cubicBezTo>
                        <a:pt x="14651" y="17904"/>
                        <a:pt x="14727" y="17822"/>
                        <a:pt x="14788" y="17734"/>
                      </a:cubicBezTo>
                      <a:cubicBezTo>
                        <a:pt x="15036" y="17380"/>
                        <a:pt x="15007" y="16924"/>
                        <a:pt x="14727" y="16582"/>
                      </a:cubicBezTo>
                      <a:cubicBezTo>
                        <a:pt x="14657" y="16500"/>
                        <a:pt x="14584" y="16421"/>
                        <a:pt x="14518" y="16333"/>
                      </a:cubicBezTo>
                      <a:cubicBezTo>
                        <a:pt x="14432" y="16214"/>
                        <a:pt x="14426" y="16087"/>
                        <a:pt x="14494" y="15950"/>
                      </a:cubicBezTo>
                      <a:cubicBezTo>
                        <a:pt x="14557" y="15821"/>
                        <a:pt x="14614" y="15678"/>
                        <a:pt x="14635" y="15535"/>
                      </a:cubicBezTo>
                      <a:cubicBezTo>
                        <a:pt x="14678" y="15216"/>
                        <a:pt x="14576" y="14939"/>
                        <a:pt x="14314" y="14737"/>
                      </a:cubicBezTo>
                      <a:cubicBezTo>
                        <a:pt x="14197" y="14649"/>
                        <a:pt x="14078" y="14559"/>
                        <a:pt x="13960" y="14475"/>
                      </a:cubicBezTo>
                      <a:cubicBezTo>
                        <a:pt x="13847" y="14397"/>
                        <a:pt x="13782" y="14295"/>
                        <a:pt x="13796" y="14160"/>
                      </a:cubicBezTo>
                      <a:cubicBezTo>
                        <a:pt x="13833" y="13722"/>
                        <a:pt x="13622" y="13438"/>
                        <a:pt x="13246" y="13252"/>
                      </a:cubicBezTo>
                      <a:cubicBezTo>
                        <a:pt x="13056" y="13157"/>
                        <a:pt x="12939" y="13004"/>
                        <a:pt x="12882" y="12803"/>
                      </a:cubicBezTo>
                      <a:cubicBezTo>
                        <a:pt x="12847" y="12675"/>
                        <a:pt x="12851" y="12548"/>
                        <a:pt x="12929" y="12429"/>
                      </a:cubicBezTo>
                      <a:cubicBezTo>
                        <a:pt x="12980" y="12343"/>
                        <a:pt x="13023" y="12249"/>
                        <a:pt x="13064" y="12157"/>
                      </a:cubicBezTo>
                      <a:cubicBezTo>
                        <a:pt x="13164" y="11924"/>
                        <a:pt x="13129" y="11703"/>
                        <a:pt x="12988" y="11494"/>
                      </a:cubicBezTo>
                      <a:cubicBezTo>
                        <a:pt x="12927" y="11408"/>
                        <a:pt x="12859" y="11320"/>
                        <a:pt x="12798" y="11234"/>
                      </a:cubicBezTo>
                      <a:cubicBezTo>
                        <a:pt x="12569" y="10905"/>
                        <a:pt x="12569" y="10641"/>
                        <a:pt x="12806" y="10312"/>
                      </a:cubicBezTo>
                      <a:cubicBezTo>
                        <a:pt x="12875" y="10222"/>
                        <a:pt x="12945" y="10131"/>
                        <a:pt x="13010" y="10039"/>
                      </a:cubicBezTo>
                      <a:cubicBezTo>
                        <a:pt x="13180" y="9804"/>
                        <a:pt x="13215" y="9550"/>
                        <a:pt x="13121" y="9280"/>
                      </a:cubicBezTo>
                      <a:cubicBezTo>
                        <a:pt x="13074" y="9151"/>
                        <a:pt x="13023" y="9025"/>
                        <a:pt x="12980" y="8896"/>
                      </a:cubicBezTo>
                      <a:cubicBezTo>
                        <a:pt x="12894" y="8648"/>
                        <a:pt x="12896" y="8413"/>
                        <a:pt x="13064" y="8188"/>
                      </a:cubicBezTo>
                      <a:cubicBezTo>
                        <a:pt x="13215" y="7985"/>
                        <a:pt x="13293" y="7748"/>
                        <a:pt x="13295" y="7490"/>
                      </a:cubicBezTo>
                      <a:cubicBezTo>
                        <a:pt x="13297" y="7269"/>
                        <a:pt x="13238" y="7075"/>
                        <a:pt x="13101" y="6905"/>
                      </a:cubicBezTo>
                      <a:cubicBezTo>
                        <a:pt x="13019" y="6803"/>
                        <a:pt x="12937" y="6700"/>
                        <a:pt x="12867" y="6590"/>
                      </a:cubicBezTo>
                      <a:cubicBezTo>
                        <a:pt x="12783" y="6459"/>
                        <a:pt x="12775" y="6318"/>
                        <a:pt x="12808" y="6164"/>
                      </a:cubicBezTo>
                      <a:cubicBezTo>
                        <a:pt x="12845" y="5995"/>
                        <a:pt x="12884" y="5817"/>
                        <a:pt x="12867" y="5647"/>
                      </a:cubicBezTo>
                      <a:cubicBezTo>
                        <a:pt x="12843" y="5340"/>
                        <a:pt x="12675" y="5125"/>
                        <a:pt x="12358" y="5043"/>
                      </a:cubicBezTo>
                      <a:cubicBezTo>
                        <a:pt x="12067" y="4968"/>
                        <a:pt x="11975" y="4710"/>
                        <a:pt x="12137" y="4450"/>
                      </a:cubicBezTo>
                      <a:cubicBezTo>
                        <a:pt x="12229" y="4303"/>
                        <a:pt x="12337" y="4188"/>
                        <a:pt x="12505" y="4114"/>
                      </a:cubicBezTo>
                      <a:cubicBezTo>
                        <a:pt x="12767" y="3996"/>
                        <a:pt x="12898" y="3760"/>
                        <a:pt x="12972" y="3497"/>
                      </a:cubicBezTo>
                      <a:cubicBezTo>
                        <a:pt x="13008" y="3372"/>
                        <a:pt x="13027" y="3241"/>
                        <a:pt x="13053" y="3114"/>
                      </a:cubicBezTo>
                      <a:cubicBezTo>
                        <a:pt x="13116" y="2845"/>
                        <a:pt x="13254" y="2723"/>
                        <a:pt x="13515" y="2723"/>
                      </a:cubicBezTo>
                      <a:cubicBezTo>
                        <a:pt x="13536" y="2723"/>
                        <a:pt x="13557" y="2724"/>
                        <a:pt x="13579" y="2725"/>
                      </a:cubicBezTo>
                      <a:cubicBezTo>
                        <a:pt x="13616" y="2727"/>
                        <a:pt x="13655" y="2733"/>
                        <a:pt x="13696" y="2738"/>
                      </a:cubicBezTo>
                      <a:cubicBezTo>
                        <a:pt x="13741" y="2742"/>
                        <a:pt x="13784" y="2744"/>
                        <a:pt x="13827" y="2744"/>
                      </a:cubicBezTo>
                      <a:cubicBezTo>
                        <a:pt x="14313" y="2744"/>
                        <a:pt x="14681" y="2480"/>
                        <a:pt x="14854" y="1999"/>
                      </a:cubicBezTo>
                      <a:cubicBezTo>
                        <a:pt x="14878" y="1936"/>
                        <a:pt x="14901" y="1872"/>
                        <a:pt x="14919" y="1805"/>
                      </a:cubicBezTo>
                      <a:cubicBezTo>
                        <a:pt x="14960" y="1651"/>
                        <a:pt x="15058" y="1582"/>
                        <a:pt x="15212" y="1565"/>
                      </a:cubicBezTo>
                      <a:cubicBezTo>
                        <a:pt x="15249" y="1561"/>
                        <a:pt x="15282" y="1558"/>
                        <a:pt x="15317" y="1558"/>
                      </a:cubicBezTo>
                      <a:cubicBezTo>
                        <a:pt x="15425" y="1558"/>
                        <a:pt x="15543" y="1585"/>
                        <a:pt x="15799" y="1674"/>
                      </a:cubicBezTo>
                      <a:cubicBezTo>
                        <a:pt x="15915" y="1716"/>
                        <a:pt x="16037" y="1738"/>
                        <a:pt x="16160" y="1738"/>
                      </a:cubicBezTo>
                      <a:cubicBezTo>
                        <a:pt x="16419" y="1738"/>
                        <a:pt x="16687" y="1642"/>
                        <a:pt x="16939" y="1430"/>
                      </a:cubicBezTo>
                      <a:cubicBezTo>
                        <a:pt x="17063" y="1324"/>
                        <a:pt x="17192" y="1219"/>
                        <a:pt x="17329" y="1131"/>
                      </a:cubicBezTo>
                      <a:cubicBezTo>
                        <a:pt x="17439" y="1061"/>
                        <a:pt x="17551" y="1026"/>
                        <a:pt x="17663" y="1026"/>
                      </a:cubicBezTo>
                      <a:cubicBezTo>
                        <a:pt x="17781" y="1026"/>
                        <a:pt x="17899" y="1065"/>
                        <a:pt x="18015" y="1144"/>
                      </a:cubicBezTo>
                      <a:cubicBezTo>
                        <a:pt x="18066" y="1179"/>
                        <a:pt x="18117" y="1211"/>
                        <a:pt x="18168" y="1250"/>
                      </a:cubicBezTo>
                      <a:cubicBezTo>
                        <a:pt x="18299" y="1345"/>
                        <a:pt x="18437" y="1391"/>
                        <a:pt x="18577" y="1391"/>
                      </a:cubicBezTo>
                      <a:cubicBezTo>
                        <a:pt x="18677" y="1391"/>
                        <a:pt x="18779" y="1367"/>
                        <a:pt x="18880" y="1322"/>
                      </a:cubicBezTo>
                      <a:cubicBezTo>
                        <a:pt x="19040" y="1246"/>
                        <a:pt x="19193" y="1140"/>
                        <a:pt x="19332" y="1027"/>
                      </a:cubicBezTo>
                      <a:cubicBezTo>
                        <a:pt x="19455" y="929"/>
                        <a:pt x="19557" y="802"/>
                        <a:pt x="19668" y="690"/>
                      </a:cubicBezTo>
                      <a:cubicBezTo>
                        <a:pt x="19858" y="495"/>
                        <a:pt x="20089" y="366"/>
                        <a:pt x="20359" y="321"/>
                      </a:cubicBezTo>
                      <a:cubicBezTo>
                        <a:pt x="20405" y="314"/>
                        <a:pt x="20450" y="310"/>
                        <a:pt x="20494" y="310"/>
                      </a:cubicBezTo>
                      <a:close/>
                      <a:moveTo>
                        <a:pt x="26538" y="5886"/>
                      </a:moveTo>
                      <a:cubicBezTo>
                        <a:pt x="26729" y="5886"/>
                        <a:pt x="26834" y="5935"/>
                        <a:pt x="26923" y="6117"/>
                      </a:cubicBezTo>
                      <a:cubicBezTo>
                        <a:pt x="26956" y="6183"/>
                        <a:pt x="26968" y="6257"/>
                        <a:pt x="26994" y="6326"/>
                      </a:cubicBezTo>
                      <a:cubicBezTo>
                        <a:pt x="27033" y="6430"/>
                        <a:pt x="27060" y="6543"/>
                        <a:pt x="27111" y="6643"/>
                      </a:cubicBezTo>
                      <a:cubicBezTo>
                        <a:pt x="27209" y="6838"/>
                        <a:pt x="27371" y="6954"/>
                        <a:pt x="27592" y="6975"/>
                      </a:cubicBezTo>
                      <a:cubicBezTo>
                        <a:pt x="27700" y="6985"/>
                        <a:pt x="27809" y="6993"/>
                        <a:pt x="27915" y="7001"/>
                      </a:cubicBezTo>
                      <a:cubicBezTo>
                        <a:pt x="28167" y="7014"/>
                        <a:pt x="28328" y="7136"/>
                        <a:pt x="28408" y="7376"/>
                      </a:cubicBezTo>
                      <a:cubicBezTo>
                        <a:pt x="28486" y="7607"/>
                        <a:pt x="28455" y="7832"/>
                        <a:pt x="28357" y="8053"/>
                      </a:cubicBezTo>
                      <a:cubicBezTo>
                        <a:pt x="28337" y="8098"/>
                        <a:pt x="28316" y="8145"/>
                        <a:pt x="28289" y="8188"/>
                      </a:cubicBezTo>
                      <a:cubicBezTo>
                        <a:pt x="28109" y="8462"/>
                        <a:pt x="28124" y="8740"/>
                        <a:pt x="28255" y="9029"/>
                      </a:cubicBezTo>
                      <a:cubicBezTo>
                        <a:pt x="28363" y="9264"/>
                        <a:pt x="28316" y="9436"/>
                        <a:pt x="28130" y="9612"/>
                      </a:cubicBezTo>
                      <a:cubicBezTo>
                        <a:pt x="28109" y="9630"/>
                        <a:pt x="28089" y="9651"/>
                        <a:pt x="28066" y="9669"/>
                      </a:cubicBezTo>
                      <a:cubicBezTo>
                        <a:pt x="27645" y="9970"/>
                        <a:pt x="27610" y="10324"/>
                        <a:pt x="27925" y="10715"/>
                      </a:cubicBezTo>
                      <a:cubicBezTo>
                        <a:pt x="28069" y="10893"/>
                        <a:pt x="28048" y="11085"/>
                        <a:pt x="27933" y="11251"/>
                      </a:cubicBezTo>
                      <a:cubicBezTo>
                        <a:pt x="27659" y="11645"/>
                        <a:pt x="27686" y="12044"/>
                        <a:pt x="27852" y="12464"/>
                      </a:cubicBezTo>
                      <a:cubicBezTo>
                        <a:pt x="27907" y="12609"/>
                        <a:pt x="27948" y="12765"/>
                        <a:pt x="27964" y="12922"/>
                      </a:cubicBezTo>
                      <a:cubicBezTo>
                        <a:pt x="27985" y="13131"/>
                        <a:pt x="27891" y="13254"/>
                        <a:pt x="27682" y="13307"/>
                      </a:cubicBezTo>
                      <a:cubicBezTo>
                        <a:pt x="27567" y="13340"/>
                        <a:pt x="27447" y="13346"/>
                        <a:pt x="27330" y="13348"/>
                      </a:cubicBezTo>
                      <a:cubicBezTo>
                        <a:pt x="27019" y="13352"/>
                        <a:pt x="26831" y="13468"/>
                        <a:pt x="26739" y="13761"/>
                      </a:cubicBezTo>
                      <a:cubicBezTo>
                        <a:pt x="26690" y="13923"/>
                        <a:pt x="26671" y="14090"/>
                        <a:pt x="26649" y="14260"/>
                      </a:cubicBezTo>
                      <a:cubicBezTo>
                        <a:pt x="26638" y="14336"/>
                        <a:pt x="26651" y="14418"/>
                        <a:pt x="26647" y="14498"/>
                      </a:cubicBezTo>
                      <a:cubicBezTo>
                        <a:pt x="26636" y="14651"/>
                        <a:pt x="26575" y="14772"/>
                        <a:pt x="26415" y="14819"/>
                      </a:cubicBezTo>
                      <a:cubicBezTo>
                        <a:pt x="26393" y="14827"/>
                        <a:pt x="26372" y="14835"/>
                        <a:pt x="26352" y="14845"/>
                      </a:cubicBezTo>
                      <a:cubicBezTo>
                        <a:pt x="26063" y="14962"/>
                        <a:pt x="25941" y="15150"/>
                        <a:pt x="25949" y="15463"/>
                      </a:cubicBezTo>
                      <a:cubicBezTo>
                        <a:pt x="25953" y="15748"/>
                        <a:pt x="26037" y="16014"/>
                        <a:pt x="26194" y="16249"/>
                      </a:cubicBezTo>
                      <a:cubicBezTo>
                        <a:pt x="26309" y="16423"/>
                        <a:pt x="26291" y="16578"/>
                        <a:pt x="26174" y="16736"/>
                      </a:cubicBezTo>
                      <a:cubicBezTo>
                        <a:pt x="26109" y="16820"/>
                        <a:pt x="26041" y="16906"/>
                        <a:pt x="25959" y="16973"/>
                      </a:cubicBezTo>
                      <a:cubicBezTo>
                        <a:pt x="25716" y="17172"/>
                        <a:pt x="25615" y="17431"/>
                        <a:pt x="25585" y="17742"/>
                      </a:cubicBezTo>
                      <a:cubicBezTo>
                        <a:pt x="25511" y="18485"/>
                        <a:pt x="25335" y="19205"/>
                        <a:pt x="25063" y="19901"/>
                      </a:cubicBezTo>
                      <a:cubicBezTo>
                        <a:pt x="24670" y="20911"/>
                        <a:pt x="24040" y="21763"/>
                        <a:pt x="23308" y="22548"/>
                      </a:cubicBezTo>
                      <a:cubicBezTo>
                        <a:pt x="22657" y="23246"/>
                        <a:pt x="21939" y="23870"/>
                        <a:pt x="21237" y="24514"/>
                      </a:cubicBezTo>
                      <a:cubicBezTo>
                        <a:pt x="20470" y="25220"/>
                        <a:pt x="19727" y="25949"/>
                        <a:pt x="19144" y="26826"/>
                      </a:cubicBezTo>
                      <a:cubicBezTo>
                        <a:pt x="18878" y="27223"/>
                        <a:pt x="18674" y="27649"/>
                        <a:pt x="18481" y="28087"/>
                      </a:cubicBezTo>
                      <a:cubicBezTo>
                        <a:pt x="18236" y="28649"/>
                        <a:pt x="18035" y="29230"/>
                        <a:pt x="17910" y="29832"/>
                      </a:cubicBezTo>
                      <a:cubicBezTo>
                        <a:pt x="17794" y="30396"/>
                        <a:pt x="17694" y="30967"/>
                        <a:pt x="17616" y="31540"/>
                      </a:cubicBezTo>
                      <a:cubicBezTo>
                        <a:pt x="17460" y="32680"/>
                        <a:pt x="17338" y="33823"/>
                        <a:pt x="17186" y="34963"/>
                      </a:cubicBezTo>
                      <a:cubicBezTo>
                        <a:pt x="17098" y="35654"/>
                        <a:pt x="16992" y="36348"/>
                        <a:pt x="16744" y="37005"/>
                      </a:cubicBezTo>
                      <a:cubicBezTo>
                        <a:pt x="16611" y="37355"/>
                        <a:pt x="16489" y="37711"/>
                        <a:pt x="16284" y="38028"/>
                      </a:cubicBezTo>
                      <a:cubicBezTo>
                        <a:pt x="16270" y="38050"/>
                        <a:pt x="16253" y="38075"/>
                        <a:pt x="16239" y="38099"/>
                      </a:cubicBezTo>
                      <a:cubicBezTo>
                        <a:pt x="16206" y="38148"/>
                        <a:pt x="16175" y="38210"/>
                        <a:pt x="16118" y="38210"/>
                      </a:cubicBezTo>
                      <a:cubicBezTo>
                        <a:pt x="16103" y="38210"/>
                        <a:pt x="16087" y="38207"/>
                        <a:pt x="16069" y="38198"/>
                      </a:cubicBezTo>
                      <a:cubicBezTo>
                        <a:pt x="15987" y="38157"/>
                        <a:pt x="16008" y="38071"/>
                        <a:pt x="16030" y="37999"/>
                      </a:cubicBezTo>
                      <a:cubicBezTo>
                        <a:pt x="16161" y="37574"/>
                        <a:pt x="16296" y="37146"/>
                        <a:pt x="16429" y="36716"/>
                      </a:cubicBezTo>
                      <a:cubicBezTo>
                        <a:pt x="16435" y="36704"/>
                        <a:pt x="16437" y="36694"/>
                        <a:pt x="16444" y="36684"/>
                      </a:cubicBezTo>
                      <a:cubicBezTo>
                        <a:pt x="16916" y="35296"/>
                        <a:pt x="17182" y="33877"/>
                        <a:pt x="17156" y="32420"/>
                      </a:cubicBezTo>
                      <a:cubicBezTo>
                        <a:pt x="17145" y="31593"/>
                        <a:pt x="17123" y="30765"/>
                        <a:pt x="17125" y="29938"/>
                      </a:cubicBezTo>
                      <a:cubicBezTo>
                        <a:pt x="17127" y="29083"/>
                        <a:pt x="17225" y="28230"/>
                        <a:pt x="17417" y="27395"/>
                      </a:cubicBezTo>
                      <a:cubicBezTo>
                        <a:pt x="17516" y="26961"/>
                        <a:pt x="17624" y="26532"/>
                        <a:pt x="17745" y="26108"/>
                      </a:cubicBezTo>
                      <a:cubicBezTo>
                        <a:pt x="17923" y="25474"/>
                        <a:pt x="18226" y="24889"/>
                        <a:pt x="18537" y="24308"/>
                      </a:cubicBezTo>
                      <a:cubicBezTo>
                        <a:pt x="19128" y="23207"/>
                        <a:pt x="19825" y="22174"/>
                        <a:pt x="20460" y="21100"/>
                      </a:cubicBezTo>
                      <a:cubicBezTo>
                        <a:pt x="21031" y="20134"/>
                        <a:pt x="21591" y="19160"/>
                        <a:pt x="22144" y="18184"/>
                      </a:cubicBezTo>
                      <a:cubicBezTo>
                        <a:pt x="22495" y="17564"/>
                        <a:pt x="22718" y="16891"/>
                        <a:pt x="22890" y="16200"/>
                      </a:cubicBezTo>
                      <a:cubicBezTo>
                        <a:pt x="22925" y="16056"/>
                        <a:pt x="22896" y="15954"/>
                        <a:pt x="22821" y="15930"/>
                      </a:cubicBezTo>
                      <a:cubicBezTo>
                        <a:pt x="22809" y="15926"/>
                        <a:pt x="22797" y="15923"/>
                        <a:pt x="22785" y="15923"/>
                      </a:cubicBezTo>
                      <a:cubicBezTo>
                        <a:pt x="22716" y="15923"/>
                        <a:pt x="22652" y="15995"/>
                        <a:pt x="22608" y="16126"/>
                      </a:cubicBezTo>
                      <a:cubicBezTo>
                        <a:pt x="22528" y="16370"/>
                        <a:pt x="22450" y="16613"/>
                        <a:pt x="22373" y="16854"/>
                      </a:cubicBezTo>
                      <a:cubicBezTo>
                        <a:pt x="22168" y="17503"/>
                        <a:pt x="21859" y="18102"/>
                        <a:pt x="21515" y="18683"/>
                      </a:cubicBezTo>
                      <a:cubicBezTo>
                        <a:pt x="20662" y="20128"/>
                        <a:pt x="19793" y="21564"/>
                        <a:pt x="18927" y="23000"/>
                      </a:cubicBezTo>
                      <a:cubicBezTo>
                        <a:pt x="18502" y="23714"/>
                        <a:pt x="18084" y="24435"/>
                        <a:pt x="17747" y="25200"/>
                      </a:cubicBezTo>
                      <a:cubicBezTo>
                        <a:pt x="17532" y="25681"/>
                        <a:pt x="17358" y="26182"/>
                        <a:pt x="17256" y="26701"/>
                      </a:cubicBezTo>
                      <a:cubicBezTo>
                        <a:pt x="17143" y="27274"/>
                        <a:pt x="17023" y="27843"/>
                        <a:pt x="16933" y="28422"/>
                      </a:cubicBezTo>
                      <a:cubicBezTo>
                        <a:pt x="16800" y="29277"/>
                        <a:pt x="16810" y="30139"/>
                        <a:pt x="16838" y="31000"/>
                      </a:cubicBezTo>
                      <a:cubicBezTo>
                        <a:pt x="16867" y="31919"/>
                        <a:pt x="16898" y="32837"/>
                        <a:pt x="16800" y="33752"/>
                      </a:cubicBezTo>
                      <a:cubicBezTo>
                        <a:pt x="16757" y="34147"/>
                        <a:pt x="16685" y="34537"/>
                        <a:pt x="16626" y="34928"/>
                      </a:cubicBezTo>
                      <a:cubicBezTo>
                        <a:pt x="16624" y="34949"/>
                        <a:pt x="16622" y="34977"/>
                        <a:pt x="16609" y="34992"/>
                      </a:cubicBezTo>
                      <a:cubicBezTo>
                        <a:pt x="16576" y="35029"/>
                        <a:pt x="16533" y="35094"/>
                        <a:pt x="16501" y="35094"/>
                      </a:cubicBezTo>
                      <a:cubicBezTo>
                        <a:pt x="16500" y="35094"/>
                        <a:pt x="16498" y="35094"/>
                        <a:pt x="16497" y="35094"/>
                      </a:cubicBezTo>
                      <a:cubicBezTo>
                        <a:pt x="16415" y="35082"/>
                        <a:pt x="16456" y="35008"/>
                        <a:pt x="16462" y="34957"/>
                      </a:cubicBezTo>
                      <a:cubicBezTo>
                        <a:pt x="16599" y="33999"/>
                        <a:pt x="16685" y="33042"/>
                        <a:pt x="16572" y="32076"/>
                      </a:cubicBezTo>
                      <a:cubicBezTo>
                        <a:pt x="16501" y="31456"/>
                        <a:pt x="16399" y="30838"/>
                        <a:pt x="16309" y="30223"/>
                      </a:cubicBezTo>
                      <a:cubicBezTo>
                        <a:pt x="16176" y="29302"/>
                        <a:pt x="16022" y="28383"/>
                        <a:pt x="15975" y="27452"/>
                      </a:cubicBezTo>
                      <a:cubicBezTo>
                        <a:pt x="15934" y="26665"/>
                        <a:pt x="15987" y="25881"/>
                        <a:pt x="16124" y="25100"/>
                      </a:cubicBezTo>
                      <a:cubicBezTo>
                        <a:pt x="16261" y="24349"/>
                        <a:pt x="16462" y="23620"/>
                        <a:pt x="16712" y="22898"/>
                      </a:cubicBezTo>
                      <a:cubicBezTo>
                        <a:pt x="17053" y="21908"/>
                        <a:pt x="17532" y="20993"/>
                        <a:pt x="18185" y="20175"/>
                      </a:cubicBezTo>
                      <a:cubicBezTo>
                        <a:pt x="18314" y="20013"/>
                        <a:pt x="18512" y="19903"/>
                        <a:pt x="18686" y="19778"/>
                      </a:cubicBezTo>
                      <a:cubicBezTo>
                        <a:pt x="18800" y="19694"/>
                        <a:pt x="18933" y="19637"/>
                        <a:pt x="19046" y="19555"/>
                      </a:cubicBezTo>
                      <a:cubicBezTo>
                        <a:pt x="19222" y="19430"/>
                        <a:pt x="19304" y="19248"/>
                        <a:pt x="19255" y="19037"/>
                      </a:cubicBezTo>
                      <a:cubicBezTo>
                        <a:pt x="19212" y="18847"/>
                        <a:pt x="19271" y="18720"/>
                        <a:pt x="19412" y="18591"/>
                      </a:cubicBezTo>
                      <a:cubicBezTo>
                        <a:pt x="19715" y="18315"/>
                        <a:pt x="19744" y="18090"/>
                        <a:pt x="19559" y="17724"/>
                      </a:cubicBezTo>
                      <a:cubicBezTo>
                        <a:pt x="19525" y="17652"/>
                        <a:pt x="19488" y="17581"/>
                        <a:pt x="19463" y="17507"/>
                      </a:cubicBezTo>
                      <a:cubicBezTo>
                        <a:pt x="19357" y="17188"/>
                        <a:pt x="19447" y="16955"/>
                        <a:pt x="19725" y="16777"/>
                      </a:cubicBezTo>
                      <a:cubicBezTo>
                        <a:pt x="19828" y="16709"/>
                        <a:pt x="19936" y="16640"/>
                        <a:pt x="20026" y="16556"/>
                      </a:cubicBezTo>
                      <a:cubicBezTo>
                        <a:pt x="20267" y="16331"/>
                        <a:pt x="20425" y="15901"/>
                        <a:pt x="20214" y="15512"/>
                      </a:cubicBezTo>
                      <a:cubicBezTo>
                        <a:pt x="20159" y="15406"/>
                        <a:pt x="20124" y="15279"/>
                        <a:pt x="20100" y="15158"/>
                      </a:cubicBezTo>
                      <a:cubicBezTo>
                        <a:pt x="20061" y="14991"/>
                        <a:pt x="20100" y="14841"/>
                        <a:pt x="20206" y="14696"/>
                      </a:cubicBezTo>
                      <a:cubicBezTo>
                        <a:pt x="20468" y="14348"/>
                        <a:pt x="20449" y="13921"/>
                        <a:pt x="20175" y="13581"/>
                      </a:cubicBezTo>
                      <a:cubicBezTo>
                        <a:pt x="20130" y="13522"/>
                        <a:pt x="20079" y="13470"/>
                        <a:pt x="20030" y="13415"/>
                      </a:cubicBezTo>
                      <a:cubicBezTo>
                        <a:pt x="19938" y="13307"/>
                        <a:pt x="19885" y="13184"/>
                        <a:pt x="19877" y="13045"/>
                      </a:cubicBezTo>
                      <a:cubicBezTo>
                        <a:pt x="19868" y="12906"/>
                        <a:pt x="19920" y="12801"/>
                        <a:pt x="20048" y="12740"/>
                      </a:cubicBezTo>
                      <a:cubicBezTo>
                        <a:pt x="20069" y="12730"/>
                        <a:pt x="20087" y="12720"/>
                        <a:pt x="20108" y="12707"/>
                      </a:cubicBezTo>
                      <a:cubicBezTo>
                        <a:pt x="20329" y="12570"/>
                        <a:pt x="20449" y="12384"/>
                        <a:pt x="20427" y="12114"/>
                      </a:cubicBezTo>
                      <a:cubicBezTo>
                        <a:pt x="20417" y="11997"/>
                        <a:pt x="20419" y="11875"/>
                        <a:pt x="20441" y="11760"/>
                      </a:cubicBezTo>
                      <a:cubicBezTo>
                        <a:pt x="20472" y="11604"/>
                        <a:pt x="20599" y="11477"/>
                        <a:pt x="20752" y="11477"/>
                      </a:cubicBezTo>
                      <a:cubicBezTo>
                        <a:pt x="20821" y="11477"/>
                        <a:pt x="20897" y="11504"/>
                        <a:pt x="20971" y="11566"/>
                      </a:cubicBezTo>
                      <a:cubicBezTo>
                        <a:pt x="21045" y="11627"/>
                        <a:pt x="21127" y="11678"/>
                        <a:pt x="21209" y="11729"/>
                      </a:cubicBezTo>
                      <a:cubicBezTo>
                        <a:pt x="21296" y="11782"/>
                        <a:pt x="21392" y="11808"/>
                        <a:pt x="21486" y="11808"/>
                      </a:cubicBezTo>
                      <a:cubicBezTo>
                        <a:pt x="21674" y="11808"/>
                        <a:pt x="21854" y="11706"/>
                        <a:pt x="21951" y="11525"/>
                      </a:cubicBezTo>
                      <a:cubicBezTo>
                        <a:pt x="22017" y="11400"/>
                        <a:pt x="22068" y="11267"/>
                        <a:pt x="22137" y="11144"/>
                      </a:cubicBezTo>
                      <a:cubicBezTo>
                        <a:pt x="22251" y="10938"/>
                        <a:pt x="22416" y="10823"/>
                        <a:pt x="22638" y="10823"/>
                      </a:cubicBezTo>
                      <a:cubicBezTo>
                        <a:pt x="22671" y="10823"/>
                        <a:pt x="22707" y="10826"/>
                        <a:pt x="22743" y="10831"/>
                      </a:cubicBezTo>
                      <a:cubicBezTo>
                        <a:pt x="22825" y="10841"/>
                        <a:pt x="22913" y="10850"/>
                        <a:pt x="22997" y="10852"/>
                      </a:cubicBezTo>
                      <a:cubicBezTo>
                        <a:pt x="23001" y="10852"/>
                        <a:pt x="23005" y="10852"/>
                        <a:pt x="23009" y="10852"/>
                      </a:cubicBezTo>
                      <a:cubicBezTo>
                        <a:pt x="23291" y="10852"/>
                        <a:pt x="23495" y="10713"/>
                        <a:pt x="23576" y="10447"/>
                      </a:cubicBezTo>
                      <a:cubicBezTo>
                        <a:pt x="23617" y="10314"/>
                        <a:pt x="23621" y="10166"/>
                        <a:pt x="23639" y="10029"/>
                      </a:cubicBezTo>
                      <a:cubicBezTo>
                        <a:pt x="23653" y="9911"/>
                        <a:pt x="23649" y="9792"/>
                        <a:pt x="23672" y="9675"/>
                      </a:cubicBezTo>
                      <a:cubicBezTo>
                        <a:pt x="23723" y="9428"/>
                        <a:pt x="23856" y="9242"/>
                        <a:pt x="24097" y="9139"/>
                      </a:cubicBezTo>
                      <a:cubicBezTo>
                        <a:pt x="24271" y="9066"/>
                        <a:pt x="24441" y="8969"/>
                        <a:pt x="24511" y="8783"/>
                      </a:cubicBezTo>
                      <a:cubicBezTo>
                        <a:pt x="24619" y="8497"/>
                        <a:pt x="24728" y="8210"/>
                        <a:pt x="24713" y="7893"/>
                      </a:cubicBezTo>
                      <a:cubicBezTo>
                        <a:pt x="24705" y="7756"/>
                        <a:pt x="24721" y="7611"/>
                        <a:pt x="24752" y="7474"/>
                      </a:cubicBezTo>
                      <a:cubicBezTo>
                        <a:pt x="24797" y="7269"/>
                        <a:pt x="24928" y="7122"/>
                        <a:pt x="25114" y="7026"/>
                      </a:cubicBezTo>
                      <a:cubicBezTo>
                        <a:pt x="25257" y="6956"/>
                        <a:pt x="25401" y="6891"/>
                        <a:pt x="25546" y="6825"/>
                      </a:cubicBezTo>
                      <a:cubicBezTo>
                        <a:pt x="25840" y="6690"/>
                        <a:pt x="26041" y="6469"/>
                        <a:pt x="26154" y="6169"/>
                      </a:cubicBezTo>
                      <a:cubicBezTo>
                        <a:pt x="26217" y="5999"/>
                        <a:pt x="26317" y="5894"/>
                        <a:pt x="26514" y="5886"/>
                      </a:cubicBezTo>
                      <a:cubicBezTo>
                        <a:pt x="26522" y="5886"/>
                        <a:pt x="26530" y="5886"/>
                        <a:pt x="26538" y="5886"/>
                      </a:cubicBezTo>
                      <a:close/>
                      <a:moveTo>
                        <a:pt x="2637" y="12473"/>
                      </a:moveTo>
                      <a:cubicBezTo>
                        <a:pt x="2727" y="12473"/>
                        <a:pt x="2816" y="12515"/>
                        <a:pt x="2857" y="12599"/>
                      </a:cubicBezTo>
                      <a:cubicBezTo>
                        <a:pt x="2877" y="12642"/>
                        <a:pt x="2867" y="12713"/>
                        <a:pt x="2846" y="12761"/>
                      </a:cubicBezTo>
                      <a:cubicBezTo>
                        <a:pt x="2810" y="12842"/>
                        <a:pt x="2754" y="12916"/>
                        <a:pt x="2703" y="12990"/>
                      </a:cubicBezTo>
                      <a:cubicBezTo>
                        <a:pt x="2556" y="13213"/>
                        <a:pt x="2535" y="13427"/>
                        <a:pt x="2648" y="13593"/>
                      </a:cubicBezTo>
                      <a:cubicBezTo>
                        <a:pt x="2735" y="13721"/>
                        <a:pt x="2867" y="13787"/>
                        <a:pt x="3034" y="13787"/>
                      </a:cubicBezTo>
                      <a:cubicBezTo>
                        <a:pt x="3099" y="13787"/>
                        <a:pt x="3169" y="13777"/>
                        <a:pt x="3243" y="13757"/>
                      </a:cubicBezTo>
                      <a:cubicBezTo>
                        <a:pt x="3372" y="13724"/>
                        <a:pt x="3495" y="13675"/>
                        <a:pt x="3620" y="13648"/>
                      </a:cubicBezTo>
                      <a:cubicBezTo>
                        <a:pt x="3657" y="13640"/>
                        <a:pt x="3690" y="13636"/>
                        <a:pt x="3719" y="13636"/>
                      </a:cubicBezTo>
                      <a:cubicBezTo>
                        <a:pt x="3868" y="13636"/>
                        <a:pt x="3920" y="13738"/>
                        <a:pt x="3867" y="13921"/>
                      </a:cubicBezTo>
                      <a:cubicBezTo>
                        <a:pt x="3822" y="14072"/>
                        <a:pt x="3755" y="14221"/>
                        <a:pt x="3726" y="14375"/>
                      </a:cubicBezTo>
                      <a:cubicBezTo>
                        <a:pt x="3685" y="14622"/>
                        <a:pt x="3740" y="14851"/>
                        <a:pt x="3968" y="15001"/>
                      </a:cubicBezTo>
                      <a:cubicBezTo>
                        <a:pt x="4084" y="15075"/>
                        <a:pt x="4203" y="15114"/>
                        <a:pt x="4324" y="15114"/>
                      </a:cubicBezTo>
                      <a:cubicBezTo>
                        <a:pt x="4441" y="15114"/>
                        <a:pt x="4558" y="15078"/>
                        <a:pt x="4673" y="15003"/>
                      </a:cubicBezTo>
                      <a:cubicBezTo>
                        <a:pt x="4810" y="14917"/>
                        <a:pt x="4941" y="14817"/>
                        <a:pt x="5074" y="14723"/>
                      </a:cubicBezTo>
                      <a:cubicBezTo>
                        <a:pt x="5195" y="14641"/>
                        <a:pt x="5322" y="14592"/>
                        <a:pt x="5471" y="14585"/>
                      </a:cubicBezTo>
                      <a:cubicBezTo>
                        <a:pt x="5476" y="14585"/>
                        <a:pt x="5480" y="14585"/>
                        <a:pt x="5484" y="14585"/>
                      </a:cubicBezTo>
                      <a:cubicBezTo>
                        <a:pt x="5604" y="14585"/>
                        <a:pt x="5681" y="14641"/>
                        <a:pt x="5717" y="14753"/>
                      </a:cubicBezTo>
                      <a:cubicBezTo>
                        <a:pt x="5739" y="14831"/>
                        <a:pt x="5747" y="14917"/>
                        <a:pt x="5762" y="15001"/>
                      </a:cubicBezTo>
                      <a:cubicBezTo>
                        <a:pt x="5782" y="15124"/>
                        <a:pt x="5788" y="15250"/>
                        <a:pt x="5823" y="15369"/>
                      </a:cubicBezTo>
                      <a:cubicBezTo>
                        <a:pt x="5882" y="15565"/>
                        <a:pt x="6022" y="15684"/>
                        <a:pt x="6230" y="15707"/>
                      </a:cubicBezTo>
                      <a:cubicBezTo>
                        <a:pt x="6271" y="15709"/>
                        <a:pt x="6310" y="15715"/>
                        <a:pt x="6349" y="15727"/>
                      </a:cubicBezTo>
                      <a:cubicBezTo>
                        <a:pt x="6466" y="15766"/>
                        <a:pt x="6504" y="15819"/>
                        <a:pt x="6488" y="15944"/>
                      </a:cubicBezTo>
                      <a:cubicBezTo>
                        <a:pt x="6478" y="16026"/>
                        <a:pt x="6457" y="16110"/>
                        <a:pt x="6445" y="16196"/>
                      </a:cubicBezTo>
                      <a:cubicBezTo>
                        <a:pt x="6435" y="16261"/>
                        <a:pt x="6423" y="16331"/>
                        <a:pt x="6421" y="16396"/>
                      </a:cubicBezTo>
                      <a:cubicBezTo>
                        <a:pt x="6415" y="16663"/>
                        <a:pt x="6562" y="16842"/>
                        <a:pt x="6815" y="16842"/>
                      </a:cubicBezTo>
                      <a:cubicBezTo>
                        <a:pt x="6830" y="16842"/>
                        <a:pt x="6845" y="16841"/>
                        <a:pt x="6860" y="16840"/>
                      </a:cubicBezTo>
                      <a:cubicBezTo>
                        <a:pt x="7071" y="16824"/>
                        <a:pt x="7282" y="16760"/>
                        <a:pt x="7491" y="16719"/>
                      </a:cubicBezTo>
                      <a:cubicBezTo>
                        <a:pt x="7601" y="16699"/>
                        <a:pt x="7714" y="16666"/>
                        <a:pt x="7824" y="16662"/>
                      </a:cubicBezTo>
                      <a:cubicBezTo>
                        <a:pt x="7826" y="16662"/>
                        <a:pt x="7828" y="16662"/>
                        <a:pt x="7830" y="16662"/>
                      </a:cubicBezTo>
                      <a:cubicBezTo>
                        <a:pt x="8025" y="16662"/>
                        <a:pt x="8123" y="16762"/>
                        <a:pt x="8156" y="16957"/>
                      </a:cubicBezTo>
                      <a:cubicBezTo>
                        <a:pt x="8186" y="17129"/>
                        <a:pt x="8153" y="17286"/>
                        <a:pt x="8037" y="17417"/>
                      </a:cubicBezTo>
                      <a:cubicBezTo>
                        <a:pt x="7975" y="17485"/>
                        <a:pt x="7910" y="17548"/>
                        <a:pt x="7853" y="17618"/>
                      </a:cubicBezTo>
                      <a:cubicBezTo>
                        <a:pt x="7673" y="17824"/>
                        <a:pt x="7630" y="18062"/>
                        <a:pt x="7732" y="18315"/>
                      </a:cubicBezTo>
                      <a:cubicBezTo>
                        <a:pt x="7832" y="18561"/>
                        <a:pt x="8037" y="18683"/>
                        <a:pt x="8288" y="18698"/>
                      </a:cubicBezTo>
                      <a:cubicBezTo>
                        <a:pt x="8313" y="18699"/>
                        <a:pt x="8338" y="18700"/>
                        <a:pt x="8363" y="18700"/>
                      </a:cubicBezTo>
                      <a:cubicBezTo>
                        <a:pt x="8496" y="18700"/>
                        <a:pt x="8630" y="18678"/>
                        <a:pt x="8759" y="18651"/>
                      </a:cubicBezTo>
                      <a:cubicBezTo>
                        <a:pt x="8828" y="18636"/>
                        <a:pt x="8890" y="18628"/>
                        <a:pt x="8944" y="18628"/>
                      </a:cubicBezTo>
                      <a:cubicBezTo>
                        <a:pt x="9135" y="18628"/>
                        <a:pt x="9239" y="18727"/>
                        <a:pt x="9295" y="18974"/>
                      </a:cubicBezTo>
                      <a:cubicBezTo>
                        <a:pt x="9381" y="19371"/>
                        <a:pt x="9514" y="19530"/>
                        <a:pt x="9991" y="19530"/>
                      </a:cubicBezTo>
                      <a:cubicBezTo>
                        <a:pt x="10161" y="19530"/>
                        <a:pt x="10228" y="19573"/>
                        <a:pt x="10267" y="19741"/>
                      </a:cubicBezTo>
                      <a:cubicBezTo>
                        <a:pt x="10291" y="19844"/>
                        <a:pt x="10291" y="19956"/>
                        <a:pt x="10273" y="20058"/>
                      </a:cubicBezTo>
                      <a:cubicBezTo>
                        <a:pt x="10218" y="20386"/>
                        <a:pt x="10375" y="20596"/>
                        <a:pt x="10711" y="20625"/>
                      </a:cubicBezTo>
                      <a:cubicBezTo>
                        <a:pt x="10801" y="20631"/>
                        <a:pt x="10893" y="20637"/>
                        <a:pt x="10979" y="20656"/>
                      </a:cubicBezTo>
                      <a:cubicBezTo>
                        <a:pt x="11190" y="20699"/>
                        <a:pt x="11392" y="20781"/>
                        <a:pt x="11445" y="21004"/>
                      </a:cubicBezTo>
                      <a:cubicBezTo>
                        <a:pt x="11494" y="21202"/>
                        <a:pt x="11355" y="21355"/>
                        <a:pt x="11214" y="21484"/>
                      </a:cubicBezTo>
                      <a:cubicBezTo>
                        <a:pt x="11128" y="21562"/>
                        <a:pt x="11030" y="21632"/>
                        <a:pt x="10936" y="21703"/>
                      </a:cubicBezTo>
                      <a:cubicBezTo>
                        <a:pt x="10625" y="21941"/>
                        <a:pt x="10559" y="22196"/>
                        <a:pt x="10731" y="22552"/>
                      </a:cubicBezTo>
                      <a:cubicBezTo>
                        <a:pt x="10782" y="22661"/>
                        <a:pt x="10840" y="22767"/>
                        <a:pt x="10897" y="22869"/>
                      </a:cubicBezTo>
                      <a:cubicBezTo>
                        <a:pt x="11030" y="23105"/>
                        <a:pt x="10989" y="23330"/>
                        <a:pt x="10846" y="23543"/>
                      </a:cubicBezTo>
                      <a:cubicBezTo>
                        <a:pt x="10793" y="23622"/>
                        <a:pt x="10729" y="23696"/>
                        <a:pt x="10666" y="23768"/>
                      </a:cubicBezTo>
                      <a:cubicBezTo>
                        <a:pt x="10349" y="24117"/>
                        <a:pt x="10390" y="24506"/>
                        <a:pt x="10772" y="24789"/>
                      </a:cubicBezTo>
                      <a:cubicBezTo>
                        <a:pt x="10850" y="24846"/>
                        <a:pt x="10928" y="24903"/>
                        <a:pt x="11003" y="24964"/>
                      </a:cubicBezTo>
                      <a:cubicBezTo>
                        <a:pt x="11151" y="25085"/>
                        <a:pt x="11192" y="25241"/>
                        <a:pt x="11147" y="25423"/>
                      </a:cubicBezTo>
                      <a:cubicBezTo>
                        <a:pt x="11102" y="25593"/>
                        <a:pt x="11048" y="25760"/>
                        <a:pt x="11018" y="25934"/>
                      </a:cubicBezTo>
                      <a:cubicBezTo>
                        <a:pt x="10948" y="26327"/>
                        <a:pt x="11132" y="26624"/>
                        <a:pt x="11511" y="26744"/>
                      </a:cubicBezTo>
                      <a:cubicBezTo>
                        <a:pt x="11550" y="26757"/>
                        <a:pt x="11589" y="26767"/>
                        <a:pt x="11623" y="26783"/>
                      </a:cubicBezTo>
                      <a:cubicBezTo>
                        <a:pt x="11765" y="26847"/>
                        <a:pt x="11818" y="26947"/>
                        <a:pt x="11793" y="27096"/>
                      </a:cubicBezTo>
                      <a:cubicBezTo>
                        <a:pt x="11781" y="27174"/>
                        <a:pt x="11756" y="27250"/>
                        <a:pt x="11750" y="27330"/>
                      </a:cubicBezTo>
                      <a:cubicBezTo>
                        <a:pt x="11724" y="27628"/>
                        <a:pt x="11836" y="27859"/>
                        <a:pt x="12053" y="28068"/>
                      </a:cubicBezTo>
                      <a:cubicBezTo>
                        <a:pt x="12323" y="28328"/>
                        <a:pt x="12654" y="28445"/>
                        <a:pt x="12982" y="28588"/>
                      </a:cubicBezTo>
                      <a:cubicBezTo>
                        <a:pt x="14064" y="29058"/>
                        <a:pt x="14713" y="29856"/>
                        <a:pt x="14870" y="31035"/>
                      </a:cubicBezTo>
                      <a:cubicBezTo>
                        <a:pt x="14975" y="31831"/>
                        <a:pt x="15177" y="32604"/>
                        <a:pt x="15374" y="33375"/>
                      </a:cubicBezTo>
                      <a:cubicBezTo>
                        <a:pt x="15476" y="33774"/>
                        <a:pt x="15603" y="34171"/>
                        <a:pt x="15725" y="34564"/>
                      </a:cubicBezTo>
                      <a:cubicBezTo>
                        <a:pt x="15959" y="35325"/>
                        <a:pt x="15961" y="36094"/>
                        <a:pt x="15832" y="36870"/>
                      </a:cubicBezTo>
                      <a:cubicBezTo>
                        <a:pt x="15772" y="37203"/>
                        <a:pt x="15725" y="37539"/>
                        <a:pt x="15668" y="37874"/>
                      </a:cubicBezTo>
                      <a:cubicBezTo>
                        <a:pt x="15570" y="38414"/>
                        <a:pt x="15398" y="38932"/>
                        <a:pt x="15200" y="39439"/>
                      </a:cubicBezTo>
                      <a:cubicBezTo>
                        <a:pt x="14964" y="40035"/>
                        <a:pt x="14711" y="40624"/>
                        <a:pt x="14443" y="41207"/>
                      </a:cubicBezTo>
                      <a:cubicBezTo>
                        <a:pt x="14160" y="41815"/>
                        <a:pt x="13806" y="42379"/>
                        <a:pt x="13369" y="42895"/>
                      </a:cubicBezTo>
                      <a:cubicBezTo>
                        <a:pt x="13287" y="42989"/>
                        <a:pt x="13287" y="42989"/>
                        <a:pt x="13158" y="43018"/>
                      </a:cubicBezTo>
                      <a:cubicBezTo>
                        <a:pt x="13182" y="42948"/>
                        <a:pt x="13193" y="42885"/>
                        <a:pt x="13219" y="42827"/>
                      </a:cubicBezTo>
                      <a:cubicBezTo>
                        <a:pt x="13506" y="42263"/>
                        <a:pt x="13696" y="41663"/>
                        <a:pt x="13808" y="41041"/>
                      </a:cubicBezTo>
                      <a:cubicBezTo>
                        <a:pt x="13868" y="40720"/>
                        <a:pt x="13905" y="40401"/>
                        <a:pt x="13952" y="40082"/>
                      </a:cubicBezTo>
                      <a:cubicBezTo>
                        <a:pt x="13960" y="40025"/>
                        <a:pt x="13956" y="39969"/>
                        <a:pt x="13945" y="39912"/>
                      </a:cubicBezTo>
                      <a:cubicBezTo>
                        <a:pt x="13931" y="39836"/>
                        <a:pt x="13890" y="39775"/>
                        <a:pt x="13800" y="39775"/>
                      </a:cubicBezTo>
                      <a:cubicBezTo>
                        <a:pt x="13797" y="39775"/>
                        <a:pt x="13795" y="39775"/>
                        <a:pt x="13792" y="39775"/>
                      </a:cubicBezTo>
                      <a:cubicBezTo>
                        <a:pt x="13714" y="39775"/>
                        <a:pt x="13679" y="39833"/>
                        <a:pt x="13667" y="39902"/>
                      </a:cubicBezTo>
                      <a:cubicBezTo>
                        <a:pt x="13641" y="40076"/>
                        <a:pt x="13618" y="40250"/>
                        <a:pt x="13594" y="40423"/>
                      </a:cubicBezTo>
                      <a:cubicBezTo>
                        <a:pt x="13495" y="41135"/>
                        <a:pt x="13336" y="41827"/>
                        <a:pt x="13043" y="42488"/>
                      </a:cubicBezTo>
                      <a:cubicBezTo>
                        <a:pt x="12898" y="42815"/>
                        <a:pt x="12722" y="43126"/>
                        <a:pt x="12485" y="43396"/>
                      </a:cubicBezTo>
                      <a:cubicBezTo>
                        <a:pt x="12413" y="43478"/>
                        <a:pt x="12317" y="43556"/>
                        <a:pt x="12219" y="43595"/>
                      </a:cubicBezTo>
                      <a:cubicBezTo>
                        <a:pt x="12162" y="43617"/>
                        <a:pt x="12105" y="43629"/>
                        <a:pt x="12048" y="43629"/>
                      </a:cubicBezTo>
                      <a:cubicBezTo>
                        <a:pt x="11928" y="43629"/>
                        <a:pt x="11809" y="43576"/>
                        <a:pt x="11701" y="43451"/>
                      </a:cubicBezTo>
                      <a:cubicBezTo>
                        <a:pt x="11345" y="43042"/>
                        <a:pt x="11055" y="42590"/>
                        <a:pt x="10811" y="42107"/>
                      </a:cubicBezTo>
                      <a:cubicBezTo>
                        <a:pt x="10056" y="40620"/>
                        <a:pt x="9755" y="39049"/>
                        <a:pt x="9942" y="37391"/>
                      </a:cubicBezTo>
                      <a:cubicBezTo>
                        <a:pt x="10003" y="36855"/>
                        <a:pt x="10095" y="36323"/>
                        <a:pt x="10193" y="35796"/>
                      </a:cubicBezTo>
                      <a:cubicBezTo>
                        <a:pt x="10404" y="34640"/>
                        <a:pt x="10551" y="33478"/>
                        <a:pt x="10588" y="32301"/>
                      </a:cubicBezTo>
                      <a:cubicBezTo>
                        <a:pt x="10627" y="31051"/>
                        <a:pt x="10574" y="29805"/>
                        <a:pt x="10300" y="28580"/>
                      </a:cubicBezTo>
                      <a:cubicBezTo>
                        <a:pt x="10167" y="27986"/>
                        <a:pt x="9999" y="27403"/>
                        <a:pt x="9829" y="26820"/>
                      </a:cubicBezTo>
                      <a:cubicBezTo>
                        <a:pt x="9768" y="26609"/>
                        <a:pt x="9661" y="26411"/>
                        <a:pt x="9573" y="26210"/>
                      </a:cubicBezTo>
                      <a:cubicBezTo>
                        <a:pt x="9548" y="26154"/>
                        <a:pt x="9510" y="26112"/>
                        <a:pt x="9453" y="26112"/>
                      </a:cubicBezTo>
                      <a:cubicBezTo>
                        <a:pt x="9440" y="26112"/>
                        <a:pt x="9426" y="26114"/>
                        <a:pt x="9412" y="26118"/>
                      </a:cubicBezTo>
                      <a:cubicBezTo>
                        <a:pt x="9324" y="26143"/>
                        <a:pt x="9307" y="26221"/>
                        <a:pt x="9330" y="26296"/>
                      </a:cubicBezTo>
                      <a:cubicBezTo>
                        <a:pt x="9385" y="26476"/>
                        <a:pt x="9446" y="26652"/>
                        <a:pt x="9508" y="26828"/>
                      </a:cubicBezTo>
                      <a:cubicBezTo>
                        <a:pt x="10095" y="28567"/>
                        <a:pt x="10339" y="30353"/>
                        <a:pt x="10275" y="32187"/>
                      </a:cubicBezTo>
                      <a:cubicBezTo>
                        <a:pt x="10234" y="33392"/>
                        <a:pt x="10103" y="34584"/>
                        <a:pt x="9880" y="35767"/>
                      </a:cubicBezTo>
                      <a:cubicBezTo>
                        <a:pt x="9743" y="36508"/>
                        <a:pt x="9614" y="37250"/>
                        <a:pt x="9590" y="38007"/>
                      </a:cubicBezTo>
                      <a:cubicBezTo>
                        <a:pt x="9524" y="39953"/>
                        <a:pt x="10062" y="41714"/>
                        <a:pt x="11198" y="43296"/>
                      </a:cubicBezTo>
                      <a:cubicBezTo>
                        <a:pt x="11253" y="43374"/>
                        <a:pt x="11321" y="43443"/>
                        <a:pt x="11374" y="43523"/>
                      </a:cubicBezTo>
                      <a:cubicBezTo>
                        <a:pt x="11396" y="43556"/>
                        <a:pt x="11400" y="43601"/>
                        <a:pt x="11413" y="43642"/>
                      </a:cubicBezTo>
                      <a:cubicBezTo>
                        <a:pt x="11402" y="43652"/>
                        <a:pt x="11392" y="43660"/>
                        <a:pt x="11382" y="43670"/>
                      </a:cubicBezTo>
                      <a:cubicBezTo>
                        <a:pt x="11321" y="43636"/>
                        <a:pt x="11257" y="43609"/>
                        <a:pt x="11188" y="43570"/>
                      </a:cubicBezTo>
                      <a:cubicBezTo>
                        <a:pt x="10555" y="43132"/>
                        <a:pt x="10034" y="42586"/>
                        <a:pt x="9592" y="41958"/>
                      </a:cubicBezTo>
                      <a:cubicBezTo>
                        <a:pt x="8900" y="40980"/>
                        <a:pt x="8327" y="39941"/>
                        <a:pt x="7980" y="38785"/>
                      </a:cubicBezTo>
                      <a:cubicBezTo>
                        <a:pt x="7679" y="37788"/>
                        <a:pt x="7599" y="36772"/>
                        <a:pt x="7726" y="35738"/>
                      </a:cubicBezTo>
                      <a:cubicBezTo>
                        <a:pt x="7750" y="35552"/>
                        <a:pt x="7773" y="35368"/>
                        <a:pt x="7787" y="35182"/>
                      </a:cubicBezTo>
                      <a:cubicBezTo>
                        <a:pt x="7800" y="35053"/>
                        <a:pt x="7808" y="34920"/>
                        <a:pt x="7693" y="34816"/>
                      </a:cubicBezTo>
                      <a:cubicBezTo>
                        <a:pt x="7581" y="34844"/>
                        <a:pt x="7560" y="34938"/>
                        <a:pt x="7546" y="35022"/>
                      </a:cubicBezTo>
                      <a:cubicBezTo>
                        <a:pt x="7497" y="35292"/>
                        <a:pt x="7454" y="35560"/>
                        <a:pt x="7419" y="35828"/>
                      </a:cubicBezTo>
                      <a:cubicBezTo>
                        <a:pt x="7227" y="37447"/>
                        <a:pt x="7579" y="38961"/>
                        <a:pt x="8311" y="40401"/>
                      </a:cubicBezTo>
                      <a:cubicBezTo>
                        <a:pt x="8689" y="41148"/>
                        <a:pt x="9119" y="41864"/>
                        <a:pt x="9655" y="42506"/>
                      </a:cubicBezTo>
                      <a:cubicBezTo>
                        <a:pt x="9893" y="42787"/>
                        <a:pt x="10163" y="43040"/>
                        <a:pt x="10414" y="43306"/>
                      </a:cubicBezTo>
                      <a:cubicBezTo>
                        <a:pt x="10443" y="43337"/>
                        <a:pt x="10471" y="43370"/>
                        <a:pt x="10504" y="43406"/>
                      </a:cubicBezTo>
                      <a:cubicBezTo>
                        <a:pt x="10473" y="43431"/>
                        <a:pt x="10444" y="43440"/>
                        <a:pt x="10418" y="43440"/>
                      </a:cubicBezTo>
                      <a:cubicBezTo>
                        <a:pt x="10367" y="43440"/>
                        <a:pt x="10325" y="43404"/>
                        <a:pt x="10281" y="43380"/>
                      </a:cubicBezTo>
                      <a:cubicBezTo>
                        <a:pt x="9684" y="43038"/>
                        <a:pt x="9172" y="42598"/>
                        <a:pt x="8730" y="42070"/>
                      </a:cubicBezTo>
                      <a:cubicBezTo>
                        <a:pt x="8229" y="41473"/>
                        <a:pt x="7847" y="40808"/>
                        <a:pt x="7550" y="40090"/>
                      </a:cubicBezTo>
                      <a:cubicBezTo>
                        <a:pt x="7489" y="39941"/>
                        <a:pt x="7425" y="39797"/>
                        <a:pt x="7360" y="39652"/>
                      </a:cubicBezTo>
                      <a:cubicBezTo>
                        <a:pt x="7313" y="39550"/>
                        <a:pt x="7249" y="39468"/>
                        <a:pt x="7135" y="39429"/>
                      </a:cubicBezTo>
                      <a:cubicBezTo>
                        <a:pt x="7032" y="39540"/>
                        <a:pt x="7061" y="39656"/>
                        <a:pt x="7108" y="39765"/>
                      </a:cubicBezTo>
                      <a:cubicBezTo>
                        <a:pt x="7270" y="40158"/>
                        <a:pt x="7415" y="40563"/>
                        <a:pt x="7609" y="40939"/>
                      </a:cubicBezTo>
                      <a:cubicBezTo>
                        <a:pt x="8205" y="42099"/>
                        <a:pt x="9039" y="43046"/>
                        <a:pt x="10195" y="43685"/>
                      </a:cubicBezTo>
                      <a:cubicBezTo>
                        <a:pt x="10281" y="43736"/>
                        <a:pt x="10377" y="43777"/>
                        <a:pt x="10463" y="43830"/>
                      </a:cubicBezTo>
                      <a:cubicBezTo>
                        <a:pt x="10527" y="43871"/>
                        <a:pt x="10582" y="43926"/>
                        <a:pt x="10643" y="43973"/>
                      </a:cubicBezTo>
                      <a:cubicBezTo>
                        <a:pt x="10581" y="44039"/>
                        <a:pt x="10520" y="44061"/>
                        <a:pt x="10459" y="44061"/>
                      </a:cubicBezTo>
                      <a:cubicBezTo>
                        <a:pt x="10420" y="44061"/>
                        <a:pt x="10380" y="44052"/>
                        <a:pt x="10341" y="44041"/>
                      </a:cubicBezTo>
                      <a:cubicBezTo>
                        <a:pt x="9805" y="43902"/>
                        <a:pt x="9340" y="43615"/>
                        <a:pt x="8894" y="43302"/>
                      </a:cubicBezTo>
                      <a:cubicBezTo>
                        <a:pt x="7660" y="42435"/>
                        <a:pt x="6873" y="41250"/>
                        <a:pt x="6433" y="39824"/>
                      </a:cubicBezTo>
                      <a:cubicBezTo>
                        <a:pt x="6132" y="38838"/>
                        <a:pt x="5917" y="37833"/>
                        <a:pt x="5903" y="36800"/>
                      </a:cubicBezTo>
                      <a:cubicBezTo>
                        <a:pt x="5897" y="36235"/>
                        <a:pt x="5944" y="35667"/>
                        <a:pt x="6001" y="35104"/>
                      </a:cubicBezTo>
                      <a:cubicBezTo>
                        <a:pt x="6091" y="34188"/>
                        <a:pt x="6337" y="33302"/>
                        <a:pt x="6609" y="32422"/>
                      </a:cubicBezTo>
                      <a:cubicBezTo>
                        <a:pt x="6930" y="31395"/>
                        <a:pt x="7251" y="30364"/>
                        <a:pt x="7468" y="29308"/>
                      </a:cubicBezTo>
                      <a:cubicBezTo>
                        <a:pt x="7679" y="28285"/>
                        <a:pt x="7771" y="27254"/>
                        <a:pt x="7617" y="26212"/>
                      </a:cubicBezTo>
                      <a:cubicBezTo>
                        <a:pt x="7589" y="26004"/>
                        <a:pt x="7550" y="25799"/>
                        <a:pt x="7503" y="25595"/>
                      </a:cubicBezTo>
                      <a:cubicBezTo>
                        <a:pt x="7341" y="24915"/>
                        <a:pt x="7165" y="24240"/>
                        <a:pt x="7016" y="23561"/>
                      </a:cubicBezTo>
                      <a:cubicBezTo>
                        <a:pt x="6905" y="23052"/>
                        <a:pt x="6830" y="22536"/>
                        <a:pt x="6738" y="22020"/>
                      </a:cubicBezTo>
                      <a:cubicBezTo>
                        <a:pt x="6627" y="21413"/>
                        <a:pt x="6511" y="20803"/>
                        <a:pt x="6277" y="20228"/>
                      </a:cubicBezTo>
                      <a:cubicBezTo>
                        <a:pt x="5962" y="19447"/>
                        <a:pt x="5502" y="18782"/>
                        <a:pt x="4755" y="18346"/>
                      </a:cubicBezTo>
                      <a:cubicBezTo>
                        <a:pt x="4579" y="18244"/>
                        <a:pt x="4414" y="18127"/>
                        <a:pt x="4242" y="18016"/>
                      </a:cubicBezTo>
                      <a:cubicBezTo>
                        <a:pt x="4209" y="17996"/>
                        <a:pt x="4170" y="17974"/>
                        <a:pt x="4133" y="17969"/>
                      </a:cubicBezTo>
                      <a:cubicBezTo>
                        <a:pt x="4098" y="17969"/>
                        <a:pt x="4049" y="17988"/>
                        <a:pt x="4031" y="18014"/>
                      </a:cubicBezTo>
                      <a:cubicBezTo>
                        <a:pt x="4015" y="18037"/>
                        <a:pt x="4017" y="18096"/>
                        <a:pt x="4037" y="18119"/>
                      </a:cubicBezTo>
                      <a:cubicBezTo>
                        <a:pt x="4082" y="18174"/>
                        <a:pt x="4139" y="18223"/>
                        <a:pt x="4195" y="18270"/>
                      </a:cubicBezTo>
                      <a:cubicBezTo>
                        <a:pt x="4436" y="18456"/>
                        <a:pt x="4682" y="18641"/>
                        <a:pt x="4921" y="18829"/>
                      </a:cubicBezTo>
                      <a:cubicBezTo>
                        <a:pt x="5369" y="19183"/>
                        <a:pt x="5674" y="19645"/>
                        <a:pt x="5903" y="20157"/>
                      </a:cubicBezTo>
                      <a:cubicBezTo>
                        <a:pt x="6200" y="20813"/>
                        <a:pt x="6331" y="21517"/>
                        <a:pt x="6453" y="22221"/>
                      </a:cubicBezTo>
                      <a:cubicBezTo>
                        <a:pt x="6476" y="22362"/>
                        <a:pt x="6500" y="22499"/>
                        <a:pt x="6521" y="22640"/>
                      </a:cubicBezTo>
                      <a:cubicBezTo>
                        <a:pt x="6527" y="22683"/>
                        <a:pt x="6535" y="22728"/>
                        <a:pt x="6527" y="22773"/>
                      </a:cubicBezTo>
                      <a:cubicBezTo>
                        <a:pt x="6514" y="22851"/>
                        <a:pt x="6474" y="22896"/>
                        <a:pt x="6424" y="22896"/>
                      </a:cubicBezTo>
                      <a:cubicBezTo>
                        <a:pt x="6394" y="22896"/>
                        <a:pt x="6361" y="22879"/>
                        <a:pt x="6328" y="22845"/>
                      </a:cubicBezTo>
                      <a:cubicBezTo>
                        <a:pt x="6052" y="22548"/>
                        <a:pt x="5698" y="22389"/>
                        <a:pt x="5318" y="22274"/>
                      </a:cubicBezTo>
                      <a:cubicBezTo>
                        <a:pt x="5201" y="22239"/>
                        <a:pt x="5080" y="22190"/>
                        <a:pt x="4980" y="22121"/>
                      </a:cubicBezTo>
                      <a:cubicBezTo>
                        <a:pt x="4845" y="22029"/>
                        <a:pt x="4812" y="21910"/>
                        <a:pt x="4884" y="21763"/>
                      </a:cubicBezTo>
                      <a:cubicBezTo>
                        <a:pt x="4941" y="21642"/>
                        <a:pt x="5027" y="21531"/>
                        <a:pt x="5113" y="21429"/>
                      </a:cubicBezTo>
                      <a:cubicBezTo>
                        <a:pt x="5267" y="21251"/>
                        <a:pt x="5365" y="21055"/>
                        <a:pt x="5371" y="20815"/>
                      </a:cubicBezTo>
                      <a:cubicBezTo>
                        <a:pt x="5381" y="20448"/>
                        <a:pt x="5149" y="20183"/>
                        <a:pt x="4800" y="20183"/>
                      </a:cubicBezTo>
                      <a:cubicBezTo>
                        <a:pt x="4775" y="20183"/>
                        <a:pt x="4750" y="20185"/>
                        <a:pt x="4724" y="20187"/>
                      </a:cubicBezTo>
                      <a:cubicBezTo>
                        <a:pt x="4674" y="20192"/>
                        <a:pt x="4630" y="20195"/>
                        <a:pt x="4590" y="20195"/>
                      </a:cubicBezTo>
                      <a:cubicBezTo>
                        <a:pt x="4358" y="20195"/>
                        <a:pt x="4299" y="20104"/>
                        <a:pt x="4260" y="19833"/>
                      </a:cubicBezTo>
                      <a:cubicBezTo>
                        <a:pt x="4244" y="19729"/>
                        <a:pt x="4211" y="19623"/>
                        <a:pt x="4162" y="19526"/>
                      </a:cubicBezTo>
                      <a:cubicBezTo>
                        <a:pt x="4080" y="19361"/>
                        <a:pt x="3934" y="19266"/>
                        <a:pt x="3764" y="19266"/>
                      </a:cubicBezTo>
                      <a:cubicBezTo>
                        <a:pt x="3718" y="19266"/>
                        <a:pt x="3671" y="19273"/>
                        <a:pt x="3622" y="19287"/>
                      </a:cubicBezTo>
                      <a:cubicBezTo>
                        <a:pt x="3519" y="19316"/>
                        <a:pt x="3423" y="19367"/>
                        <a:pt x="3333" y="19424"/>
                      </a:cubicBezTo>
                      <a:cubicBezTo>
                        <a:pt x="3241" y="19485"/>
                        <a:pt x="3148" y="19515"/>
                        <a:pt x="3053" y="19515"/>
                      </a:cubicBezTo>
                      <a:cubicBezTo>
                        <a:pt x="2976" y="19515"/>
                        <a:pt x="2899" y="19495"/>
                        <a:pt x="2820" y="19455"/>
                      </a:cubicBezTo>
                      <a:cubicBezTo>
                        <a:pt x="2736" y="19412"/>
                        <a:pt x="2650" y="19367"/>
                        <a:pt x="2564" y="19322"/>
                      </a:cubicBezTo>
                      <a:cubicBezTo>
                        <a:pt x="2485" y="19284"/>
                        <a:pt x="2407" y="19265"/>
                        <a:pt x="2329" y="19265"/>
                      </a:cubicBezTo>
                      <a:cubicBezTo>
                        <a:pt x="2249" y="19265"/>
                        <a:pt x="2170" y="19285"/>
                        <a:pt x="2091" y="19328"/>
                      </a:cubicBezTo>
                      <a:cubicBezTo>
                        <a:pt x="1991" y="19381"/>
                        <a:pt x="1899" y="19451"/>
                        <a:pt x="1799" y="19502"/>
                      </a:cubicBezTo>
                      <a:cubicBezTo>
                        <a:pt x="1678" y="19563"/>
                        <a:pt x="1553" y="19618"/>
                        <a:pt x="1426" y="19659"/>
                      </a:cubicBezTo>
                      <a:cubicBezTo>
                        <a:pt x="1396" y="19670"/>
                        <a:pt x="1365" y="19676"/>
                        <a:pt x="1335" y="19676"/>
                      </a:cubicBezTo>
                      <a:cubicBezTo>
                        <a:pt x="1266" y="19676"/>
                        <a:pt x="1201" y="19646"/>
                        <a:pt x="1152" y="19578"/>
                      </a:cubicBezTo>
                      <a:cubicBezTo>
                        <a:pt x="1085" y="19485"/>
                        <a:pt x="1122" y="19387"/>
                        <a:pt x="1175" y="19307"/>
                      </a:cubicBezTo>
                      <a:cubicBezTo>
                        <a:pt x="1242" y="19205"/>
                        <a:pt x="1330" y="19113"/>
                        <a:pt x="1412" y="19021"/>
                      </a:cubicBezTo>
                      <a:cubicBezTo>
                        <a:pt x="1514" y="18906"/>
                        <a:pt x="1627" y="18800"/>
                        <a:pt x="1725" y="18683"/>
                      </a:cubicBezTo>
                      <a:cubicBezTo>
                        <a:pt x="1815" y="18573"/>
                        <a:pt x="1848" y="18446"/>
                        <a:pt x="1844" y="18303"/>
                      </a:cubicBezTo>
                      <a:cubicBezTo>
                        <a:pt x="1844" y="18113"/>
                        <a:pt x="1768" y="17971"/>
                        <a:pt x="1615" y="17873"/>
                      </a:cubicBezTo>
                      <a:cubicBezTo>
                        <a:pt x="1516" y="17808"/>
                        <a:pt x="1414" y="17761"/>
                        <a:pt x="1318" y="17703"/>
                      </a:cubicBezTo>
                      <a:cubicBezTo>
                        <a:pt x="1152" y="17607"/>
                        <a:pt x="1128" y="17466"/>
                        <a:pt x="1265" y="17331"/>
                      </a:cubicBezTo>
                      <a:cubicBezTo>
                        <a:pt x="1359" y="17239"/>
                        <a:pt x="1465" y="17163"/>
                        <a:pt x="1566" y="17079"/>
                      </a:cubicBezTo>
                      <a:cubicBezTo>
                        <a:pt x="1694" y="16975"/>
                        <a:pt x="1809" y="16856"/>
                        <a:pt x="1852" y="16689"/>
                      </a:cubicBezTo>
                      <a:cubicBezTo>
                        <a:pt x="1911" y="16464"/>
                        <a:pt x="1819" y="16280"/>
                        <a:pt x="1602" y="16198"/>
                      </a:cubicBezTo>
                      <a:cubicBezTo>
                        <a:pt x="1531" y="16169"/>
                        <a:pt x="1451" y="16155"/>
                        <a:pt x="1377" y="16124"/>
                      </a:cubicBezTo>
                      <a:cubicBezTo>
                        <a:pt x="1173" y="16044"/>
                        <a:pt x="1122" y="15913"/>
                        <a:pt x="1203" y="15709"/>
                      </a:cubicBezTo>
                      <a:cubicBezTo>
                        <a:pt x="1300" y="15471"/>
                        <a:pt x="1251" y="15279"/>
                        <a:pt x="1042" y="15126"/>
                      </a:cubicBezTo>
                      <a:cubicBezTo>
                        <a:pt x="942" y="15052"/>
                        <a:pt x="825" y="15003"/>
                        <a:pt x="727" y="14927"/>
                      </a:cubicBezTo>
                      <a:cubicBezTo>
                        <a:pt x="622" y="14841"/>
                        <a:pt x="518" y="14753"/>
                        <a:pt x="438" y="14645"/>
                      </a:cubicBezTo>
                      <a:cubicBezTo>
                        <a:pt x="344" y="14518"/>
                        <a:pt x="391" y="14405"/>
                        <a:pt x="549" y="14365"/>
                      </a:cubicBezTo>
                      <a:cubicBezTo>
                        <a:pt x="641" y="14340"/>
                        <a:pt x="739" y="14346"/>
                        <a:pt x="835" y="14338"/>
                      </a:cubicBezTo>
                      <a:cubicBezTo>
                        <a:pt x="948" y="14328"/>
                        <a:pt x="1064" y="14336"/>
                        <a:pt x="1173" y="14309"/>
                      </a:cubicBezTo>
                      <a:cubicBezTo>
                        <a:pt x="1392" y="14258"/>
                        <a:pt x="1504" y="14088"/>
                        <a:pt x="1476" y="13865"/>
                      </a:cubicBezTo>
                      <a:cubicBezTo>
                        <a:pt x="1465" y="13792"/>
                        <a:pt x="1445" y="13720"/>
                        <a:pt x="1431" y="13648"/>
                      </a:cubicBezTo>
                      <a:cubicBezTo>
                        <a:pt x="1420" y="13591"/>
                        <a:pt x="1404" y="13536"/>
                        <a:pt x="1402" y="13479"/>
                      </a:cubicBezTo>
                      <a:cubicBezTo>
                        <a:pt x="1394" y="13290"/>
                        <a:pt x="1451" y="13201"/>
                        <a:pt x="1585" y="13201"/>
                      </a:cubicBezTo>
                      <a:cubicBezTo>
                        <a:pt x="1624" y="13201"/>
                        <a:pt x="1669" y="13208"/>
                        <a:pt x="1721" y="13223"/>
                      </a:cubicBezTo>
                      <a:cubicBezTo>
                        <a:pt x="1766" y="13235"/>
                        <a:pt x="1809" y="13249"/>
                        <a:pt x="1852" y="13260"/>
                      </a:cubicBezTo>
                      <a:cubicBezTo>
                        <a:pt x="1888" y="13267"/>
                        <a:pt x="1923" y="13271"/>
                        <a:pt x="1955" y="13271"/>
                      </a:cubicBezTo>
                      <a:cubicBezTo>
                        <a:pt x="2111" y="13271"/>
                        <a:pt x="2220" y="13186"/>
                        <a:pt x="2278" y="13018"/>
                      </a:cubicBezTo>
                      <a:cubicBezTo>
                        <a:pt x="2308" y="12934"/>
                        <a:pt x="2325" y="12844"/>
                        <a:pt x="2353" y="12758"/>
                      </a:cubicBezTo>
                      <a:cubicBezTo>
                        <a:pt x="2372" y="12697"/>
                        <a:pt x="2390" y="12638"/>
                        <a:pt x="2423" y="12585"/>
                      </a:cubicBezTo>
                      <a:cubicBezTo>
                        <a:pt x="2468" y="12510"/>
                        <a:pt x="2553" y="12473"/>
                        <a:pt x="2637" y="12473"/>
                      </a:cubicBezTo>
                      <a:close/>
                      <a:moveTo>
                        <a:pt x="29740" y="9582"/>
                      </a:moveTo>
                      <a:cubicBezTo>
                        <a:pt x="29817" y="9582"/>
                        <a:pt x="29889" y="9626"/>
                        <a:pt x="29959" y="9716"/>
                      </a:cubicBezTo>
                      <a:cubicBezTo>
                        <a:pt x="30020" y="9796"/>
                        <a:pt x="30069" y="9888"/>
                        <a:pt x="30116" y="9978"/>
                      </a:cubicBezTo>
                      <a:cubicBezTo>
                        <a:pt x="30243" y="10206"/>
                        <a:pt x="30421" y="10326"/>
                        <a:pt x="30615" y="10326"/>
                      </a:cubicBezTo>
                      <a:cubicBezTo>
                        <a:pt x="30751" y="10326"/>
                        <a:pt x="30895" y="10266"/>
                        <a:pt x="31033" y="10144"/>
                      </a:cubicBezTo>
                      <a:cubicBezTo>
                        <a:pt x="31107" y="10077"/>
                        <a:pt x="31182" y="10037"/>
                        <a:pt x="31255" y="10037"/>
                      </a:cubicBezTo>
                      <a:cubicBezTo>
                        <a:pt x="31337" y="10037"/>
                        <a:pt x="31417" y="10088"/>
                        <a:pt x="31491" y="10211"/>
                      </a:cubicBezTo>
                      <a:cubicBezTo>
                        <a:pt x="31512" y="10244"/>
                        <a:pt x="31532" y="10277"/>
                        <a:pt x="31549" y="10314"/>
                      </a:cubicBezTo>
                      <a:cubicBezTo>
                        <a:pt x="31630" y="10481"/>
                        <a:pt x="31753" y="10604"/>
                        <a:pt x="31927" y="10686"/>
                      </a:cubicBezTo>
                      <a:cubicBezTo>
                        <a:pt x="32181" y="10807"/>
                        <a:pt x="32240" y="10970"/>
                        <a:pt x="32138" y="11228"/>
                      </a:cubicBezTo>
                      <a:cubicBezTo>
                        <a:pt x="32107" y="11300"/>
                        <a:pt x="32068" y="11371"/>
                        <a:pt x="32036" y="11443"/>
                      </a:cubicBezTo>
                      <a:cubicBezTo>
                        <a:pt x="31882" y="11787"/>
                        <a:pt x="31946" y="12100"/>
                        <a:pt x="32222" y="12353"/>
                      </a:cubicBezTo>
                      <a:cubicBezTo>
                        <a:pt x="32254" y="12384"/>
                        <a:pt x="32291" y="12413"/>
                        <a:pt x="32324" y="12443"/>
                      </a:cubicBezTo>
                      <a:cubicBezTo>
                        <a:pt x="32496" y="12591"/>
                        <a:pt x="32518" y="12703"/>
                        <a:pt x="32418" y="12906"/>
                      </a:cubicBezTo>
                      <a:cubicBezTo>
                        <a:pt x="32373" y="12996"/>
                        <a:pt x="32302" y="13076"/>
                        <a:pt x="32265" y="13170"/>
                      </a:cubicBezTo>
                      <a:cubicBezTo>
                        <a:pt x="32220" y="13294"/>
                        <a:pt x="32177" y="13427"/>
                        <a:pt x="32166" y="13558"/>
                      </a:cubicBezTo>
                      <a:cubicBezTo>
                        <a:pt x="32152" y="13706"/>
                        <a:pt x="32222" y="13835"/>
                        <a:pt x="32361" y="13910"/>
                      </a:cubicBezTo>
                      <a:cubicBezTo>
                        <a:pt x="32402" y="13931"/>
                        <a:pt x="32439" y="13957"/>
                        <a:pt x="32477" y="13980"/>
                      </a:cubicBezTo>
                      <a:cubicBezTo>
                        <a:pt x="32715" y="14115"/>
                        <a:pt x="32776" y="14317"/>
                        <a:pt x="32651" y="14565"/>
                      </a:cubicBezTo>
                      <a:cubicBezTo>
                        <a:pt x="32590" y="14688"/>
                        <a:pt x="32508" y="14800"/>
                        <a:pt x="32445" y="14919"/>
                      </a:cubicBezTo>
                      <a:cubicBezTo>
                        <a:pt x="32244" y="15285"/>
                        <a:pt x="32306" y="15606"/>
                        <a:pt x="32623" y="15874"/>
                      </a:cubicBezTo>
                      <a:cubicBezTo>
                        <a:pt x="32698" y="15936"/>
                        <a:pt x="32776" y="15991"/>
                        <a:pt x="32848" y="16056"/>
                      </a:cubicBezTo>
                      <a:cubicBezTo>
                        <a:pt x="32997" y="16192"/>
                        <a:pt x="32995" y="16349"/>
                        <a:pt x="32842" y="16478"/>
                      </a:cubicBezTo>
                      <a:cubicBezTo>
                        <a:pt x="32770" y="16539"/>
                        <a:pt x="32682" y="16588"/>
                        <a:pt x="32606" y="16646"/>
                      </a:cubicBezTo>
                      <a:cubicBezTo>
                        <a:pt x="32314" y="16854"/>
                        <a:pt x="32244" y="17122"/>
                        <a:pt x="32398" y="17450"/>
                      </a:cubicBezTo>
                      <a:cubicBezTo>
                        <a:pt x="32418" y="17497"/>
                        <a:pt x="32445" y="17540"/>
                        <a:pt x="32467" y="17587"/>
                      </a:cubicBezTo>
                      <a:cubicBezTo>
                        <a:pt x="32541" y="17742"/>
                        <a:pt x="32520" y="17863"/>
                        <a:pt x="32373" y="17951"/>
                      </a:cubicBezTo>
                      <a:cubicBezTo>
                        <a:pt x="32281" y="18008"/>
                        <a:pt x="32166" y="18039"/>
                        <a:pt x="32058" y="18064"/>
                      </a:cubicBezTo>
                      <a:cubicBezTo>
                        <a:pt x="31943" y="18092"/>
                        <a:pt x="31821" y="18090"/>
                        <a:pt x="31706" y="18115"/>
                      </a:cubicBezTo>
                      <a:cubicBezTo>
                        <a:pt x="31332" y="18194"/>
                        <a:pt x="31148" y="18497"/>
                        <a:pt x="31238" y="18868"/>
                      </a:cubicBezTo>
                      <a:cubicBezTo>
                        <a:pt x="31246" y="18890"/>
                        <a:pt x="31250" y="18911"/>
                        <a:pt x="31258" y="18933"/>
                      </a:cubicBezTo>
                      <a:cubicBezTo>
                        <a:pt x="31320" y="19141"/>
                        <a:pt x="31305" y="19183"/>
                        <a:pt x="31099" y="19183"/>
                      </a:cubicBezTo>
                      <a:cubicBezTo>
                        <a:pt x="31088" y="19183"/>
                        <a:pt x="31077" y="19183"/>
                        <a:pt x="31066" y="19183"/>
                      </a:cubicBezTo>
                      <a:cubicBezTo>
                        <a:pt x="30902" y="19179"/>
                        <a:pt x="30738" y="19148"/>
                        <a:pt x="30575" y="19144"/>
                      </a:cubicBezTo>
                      <a:cubicBezTo>
                        <a:pt x="30564" y="19143"/>
                        <a:pt x="30553" y="19143"/>
                        <a:pt x="30542" y="19143"/>
                      </a:cubicBezTo>
                      <a:cubicBezTo>
                        <a:pt x="30166" y="19143"/>
                        <a:pt x="29888" y="19347"/>
                        <a:pt x="29754" y="19706"/>
                      </a:cubicBezTo>
                      <a:cubicBezTo>
                        <a:pt x="29660" y="19960"/>
                        <a:pt x="29705" y="20181"/>
                        <a:pt x="29881" y="20384"/>
                      </a:cubicBezTo>
                      <a:cubicBezTo>
                        <a:pt x="30059" y="20588"/>
                        <a:pt x="30049" y="20666"/>
                        <a:pt x="29836" y="20832"/>
                      </a:cubicBezTo>
                      <a:cubicBezTo>
                        <a:pt x="29773" y="20883"/>
                        <a:pt x="29707" y="20926"/>
                        <a:pt x="29652" y="20983"/>
                      </a:cubicBezTo>
                      <a:cubicBezTo>
                        <a:pt x="29458" y="21182"/>
                        <a:pt x="29431" y="21448"/>
                        <a:pt x="29580" y="21683"/>
                      </a:cubicBezTo>
                      <a:cubicBezTo>
                        <a:pt x="29601" y="21716"/>
                        <a:pt x="29625" y="21746"/>
                        <a:pt x="29650" y="21781"/>
                      </a:cubicBezTo>
                      <a:cubicBezTo>
                        <a:pt x="29758" y="21934"/>
                        <a:pt x="29752" y="21971"/>
                        <a:pt x="29580" y="22067"/>
                      </a:cubicBezTo>
                      <a:lnTo>
                        <a:pt x="29503" y="22104"/>
                      </a:lnTo>
                      <a:cubicBezTo>
                        <a:pt x="29128" y="22284"/>
                        <a:pt x="29071" y="22548"/>
                        <a:pt x="29220" y="22923"/>
                      </a:cubicBezTo>
                      <a:cubicBezTo>
                        <a:pt x="29253" y="23004"/>
                        <a:pt x="29304" y="23082"/>
                        <a:pt x="29345" y="23164"/>
                      </a:cubicBezTo>
                      <a:cubicBezTo>
                        <a:pt x="29468" y="23408"/>
                        <a:pt x="29366" y="23635"/>
                        <a:pt x="29098" y="23696"/>
                      </a:cubicBezTo>
                      <a:cubicBezTo>
                        <a:pt x="28981" y="23721"/>
                        <a:pt x="28862" y="23731"/>
                        <a:pt x="28744" y="23745"/>
                      </a:cubicBezTo>
                      <a:cubicBezTo>
                        <a:pt x="28283" y="23788"/>
                        <a:pt x="28105" y="24191"/>
                        <a:pt x="28181" y="24533"/>
                      </a:cubicBezTo>
                      <a:cubicBezTo>
                        <a:pt x="28204" y="24631"/>
                        <a:pt x="28234" y="24729"/>
                        <a:pt x="28255" y="24829"/>
                      </a:cubicBezTo>
                      <a:cubicBezTo>
                        <a:pt x="28300" y="25061"/>
                        <a:pt x="28180" y="25217"/>
                        <a:pt x="27958" y="25217"/>
                      </a:cubicBezTo>
                      <a:cubicBezTo>
                        <a:pt x="27941" y="25217"/>
                        <a:pt x="27923" y="25216"/>
                        <a:pt x="27905" y="25214"/>
                      </a:cubicBezTo>
                      <a:cubicBezTo>
                        <a:pt x="27778" y="25202"/>
                        <a:pt x="27647" y="25173"/>
                        <a:pt x="27518" y="25169"/>
                      </a:cubicBezTo>
                      <a:cubicBezTo>
                        <a:pt x="27509" y="25169"/>
                        <a:pt x="27500" y="25169"/>
                        <a:pt x="27490" y="25169"/>
                      </a:cubicBezTo>
                      <a:cubicBezTo>
                        <a:pt x="27411" y="25169"/>
                        <a:pt x="27324" y="25178"/>
                        <a:pt x="27258" y="25214"/>
                      </a:cubicBezTo>
                      <a:cubicBezTo>
                        <a:pt x="26863" y="25423"/>
                        <a:pt x="26614" y="25730"/>
                        <a:pt x="26622" y="26200"/>
                      </a:cubicBezTo>
                      <a:cubicBezTo>
                        <a:pt x="26624" y="26264"/>
                        <a:pt x="26622" y="26325"/>
                        <a:pt x="26616" y="26386"/>
                      </a:cubicBezTo>
                      <a:cubicBezTo>
                        <a:pt x="26608" y="26507"/>
                        <a:pt x="26546" y="26601"/>
                        <a:pt x="26460" y="26681"/>
                      </a:cubicBezTo>
                      <a:cubicBezTo>
                        <a:pt x="26412" y="26724"/>
                        <a:pt x="26361" y="26746"/>
                        <a:pt x="26308" y="26746"/>
                      </a:cubicBezTo>
                      <a:cubicBezTo>
                        <a:pt x="26271" y="26746"/>
                        <a:pt x="26233" y="26736"/>
                        <a:pt x="26194" y="26714"/>
                      </a:cubicBezTo>
                      <a:cubicBezTo>
                        <a:pt x="26094" y="26656"/>
                        <a:pt x="26000" y="26595"/>
                        <a:pt x="25902" y="26538"/>
                      </a:cubicBezTo>
                      <a:cubicBezTo>
                        <a:pt x="25791" y="26470"/>
                        <a:pt x="25689" y="26435"/>
                        <a:pt x="25593" y="26435"/>
                      </a:cubicBezTo>
                      <a:cubicBezTo>
                        <a:pt x="25467" y="26435"/>
                        <a:pt x="25349" y="26495"/>
                        <a:pt x="25231" y="26620"/>
                      </a:cubicBezTo>
                      <a:cubicBezTo>
                        <a:pt x="25155" y="26693"/>
                        <a:pt x="25098" y="26787"/>
                        <a:pt x="25036" y="26875"/>
                      </a:cubicBezTo>
                      <a:cubicBezTo>
                        <a:pt x="24981" y="26949"/>
                        <a:pt x="24940" y="27031"/>
                        <a:pt x="24885" y="27102"/>
                      </a:cubicBezTo>
                      <a:cubicBezTo>
                        <a:pt x="24824" y="27178"/>
                        <a:pt x="24772" y="27213"/>
                        <a:pt x="24709" y="27213"/>
                      </a:cubicBezTo>
                      <a:cubicBezTo>
                        <a:pt x="24666" y="27213"/>
                        <a:pt x="24618" y="27196"/>
                        <a:pt x="24560" y="27164"/>
                      </a:cubicBezTo>
                      <a:cubicBezTo>
                        <a:pt x="24519" y="27143"/>
                        <a:pt x="24480" y="27117"/>
                        <a:pt x="24443" y="27094"/>
                      </a:cubicBezTo>
                      <a:cubicBezTo>
                        <a:pt x="24338" y="27033"/>
                        <a:pt x="24241" y="27001"/>
                        <a:pt x="24149" y="27001"/>
                      </a:cubicBezTo>
                      <a:cubicBezTo>
                        <a:pt x="24031" y="27001"/>
                        <a:pt x="23920" y="27053"/>
                        <a:pt x="23805" y="27158"/>
                      </a:cubicBezTo>
                      <a:cubicBezTo>
                        <a:pt x="23666" y="27289"/>
                        <a:pt x="23584" y="27454"/>
                        <a:pt x="23514" y="27632"/>
                      </a:cubicBezTo>
                      <a:cubicBezTo>
                        <a:pt x="23477" y="27726"/>
                        <a:pt x="23441" y="27821"/>
                        <a:pt x="23392" y="27911"/>
                      </a:cubicBezTo>
                      <a:cubicBezTo>
                        <a:pt x="23337" y="28005"/>
                        <a:pt x="23263" y="28058"/>
                        <a:pt x="23164" y="28058"/>
                      </a:cubicBezTo>
                      <a:cubicBezTo>
                        <a:pt x="23137" y="28058"/>
                        <a:pt x="23108" y="28054"/>
                        <a:pt x="23076" y="28046"/>
                      </a:cubicBezTo>
                      <a:cubicBezTo>
                        <a:pt x="23038" y="28035"/>
                        <a:pt x="22997" y="28033"/>
                        <a:pt x="22960" y="28023"/>
                      </a:cubicBezTo>
                      <a:cubicBezTo>
                        <a:pt x="22916" y="28012"/>
                        <a:pt x="22873" y="28007"/>
                        <a:pt x="22832" y="28007"/>
                      </a:cubicBezTo>
                      <a:cubicBezTo>
                        <a:pt x="22588" y="28007"/>
                        <a:pt x="22395" y="28189"/>
                        <a:pt x="22311" y="28395"/>
                      </a:cubicBezTo>
                      <a:cubicBezTo>
                        <a:pt x="22207" y="28657"/>
                        <a:pt x="22246" y="28907"/>
                        <a:pt x="22418" y="29118"/>
                      </a:cubicBezTo>
                      <a:cubicBezTo>
                        <a:pt x="22602" y="29341"/>
                        <a:pt x="22571" y="29474"/>
                        <a:pt x="22352" y="29682"/>
                      </a:cubicBezTo>
                      <a:cubicBezTo>
                        <a:pt x="22113" y="29914"/>
                        <a:pt x="22060" y="30192"/>
                        <a:pt x="22205" y="30450"/>
                      </a:cubicBezTo>
                      <a:cubicBezTo>
                        <a:pt x="22295" y="30613"/>
                        <a:pt x="22434" y="30714"/>
                        <a:pt x="22618" y="30746"/>
                      </a:cubicBezTo>
                      <a:cubicBezTo>
                        <a:pt x="22939" y="30808"/>
                        <a:pt x="22995" y="30865"/>
                        <a:pt x="22941" y="31186"/>
                      </a:cubicBezTo>
                      <a:cubicBezTo>
                        <a:pt x="22786" y="32115"/>
                        <a:pt x="22788" y="33048"/>
                        <a:pt x="22829" y="33985"/>
                      </a:cubicBezTo>
                      <a:cubicBezTo>
                        <a:pt x="22851" y="34507"/>
                        <a:pt x="22884" y="35026"/>
                        <a:pt x="22898" y="35548"/>
                      </a:cubicBezTo>
                      <a:cubicBezTo>
                        <a:pt x="22923" y="36577"/>
                        <a:pt x="22714" y="37567"/>
                        <a:pt x="22352" y="38527"/>
                      </a:cubicBezTo>
                      <a:cubicBezTo>
                        <a:pt x="21828" y="39928"/>
                        <a:pt x="21020" y="41146"/>
                        <a:pt x="19944" y="42183"/>
                      </a:cubicBezTo>
                      <a:cubicBezTo>
                        <a:pt x="19494" y="42619"/>
                        <a:pt x="18993" y="42987"/>
                        <a:pt x="18459" y="43314"/>
                      </a:cubicBezTo>
                      <a:cubicBezTo>
                        <a:pt x="17859" y="43679"/>
                        <a:pt x="17225" y="43965"/>
                        <a:pt x="16556" y="44168"/>
                      </a:cubicBezTo>
                      <a:cubicBezTo>
                        <a:pt x="16062" y="44315"/>
                        <a:pt x="15563" y="44423"/>
                        <a:pt x="15051" y="44423"/>
                      </a:cubicBezTo>
                      <a:cubicBezTo>
                        <a:pt x="14933" y="44423"/>
                        <a:pt x="14814" y="44417"/>
                        <a:pt x="14694" y="44405"/>
                      </a:cubicBezTo>
                      <a:cubicBezTo>
                        <a:pt x="14623" y="44399"/>
                        <a:pt x="14541" y="44401"/>
                        <a:pt x="14479" y="44368"/>
                      </a:cubicBezTo>
                      <a:cubicBezTo>
                        <a:pt x="14424" y="44339"/>
                        <a:pt x="14371" y="44276"/>
                        <a:pt x="14359" y="44219"/>
                      </a:cubicBezTo>
                      <a:cubicBezTo>
                        <a:pt x="14340" y="44139"/>
                        <a:pt x="14428" y="44129"/>
                        <a:pt x="14486" y="44114"/>
                      </a:cubicBezTo>
                      <a:cubicBezTo>
                        <a:pt x="14700" y="44063"/>
                        <a:pt x="14919" y="44020"/>
                        <a:pt x="15134" y="43969"/>
                      </a:cubicBezTo>
                      <a:cubicBezTo>
                        <a:pt x="16382" y="43672"/>
                        <a:pt x="17462" y="43063"/>
                        <a:pt x="18432" y="42236"/>
                      </a:cubicBezTo>
                      <a:cubicBezTo>
                        <a:pt x="19279" y="41514"/>
                        <a:pt x="19973" y="40669"/>
                        <a:pt x="20476" y="39675"/>
                      </a:cubicBezTo>
                      <a:cubicBezTo>
                        <a:pt x="20777" y="39079"/>
                        <a:pt x="21043" y="38461"/>
                        <a:pt x="21215" y="37813"/>
                      </a:cubicBezTo>
                      <a:cubicBezTo>
                        <a:pt x="21258" y="37647"/>
                        <a:pt x="21266" y="37467"/>
                        <a:pt x="21288" y="37293"/>
                      </a:cubicBezTo>
                      <a:cubicBezTo>
                        <a:pt x="21292" y="37260"/>
                        <a:pt x="21294" y="37220"/>
                        <a:pt x="21276" y="37193"/>
                      </a:cubicBezTo>
                      <a:cubicBezTo>
                        <a:pt x="21254" y="37160"/>
                        <a:pt x="21215" y="37125"/>
                        <a:pt x="21176" y="37117"/>
                      </a:cubicBezTo>
                      <a:cubicBezTo>
                        <a:pt x="21173" y="37117"/>
                        <a:pt x="21171" y="37116"/>
                        <a:pt x="21168" y="37116"/>
                      </a:cubicBezTo>
                      <a:cubicBezTo>
                        <a:pt x="21141" y="37116"/>
                        <a:pt x="21102" y="37144"/>
                        <a:pt x="21082" y="37170"/>
                      </a:cubicBezTo>
                      <a:cubicBezTo>
                        <a:pt x="21057" y="37199"/>
                        <a:pt x="21041" y="37240"/>
                        <a:pt x="21033" y="37279"/>
                      </a:cubicBezTo>
                      <a:cubicBezTo>
                        <a:pt x="20898" y="37895"/>
                        <a:pt x="20670" y="38482"/>
                        <a:pt x="20419" y="39061"/>
                      </a:cubicBezTo>
                      <a:cubicBezTo>
                        <a:pt x="20026" y="39967"/>
                        <a:pt x="19488" y="40777"/>
                        <a:pt x="18792" y="41473"/>
                      </a:cubicBezTo>
                      <a:cubicBezTo>
                        <a:pt x="17888" y="42377"/>
                        <a:pt x="16863" y="43106"/>
                        <a:pt x="15627" y="43499"/>
                      </a:cubicBezTo>
                      <a:cubicBezTo>
                        <a:pt x="15502" y="43535"/>
                        <a:pt x="15376" y="43570"/>
                        <a:pt x="15251" y="43607"/>
                      </a:cubicBezTo>
                      <a:cubicBezTo>
                        <a:pt x="15226" y="43615"/>
                        <a:pt x="15201" y="43619"/>
                        <a:pt x="15179" y="43619"/>
                      </a:cubicBezTo>
                      <a:cubicBezTo>
                        <a:pt x="15130" y="43619"/>
                        <a:pt x="15091" y="43597"/>
                        <a:pt x="15073" y="43535"/>
                      </a:cubicBezTo>
                      <a:cubicBezTo>
                        <a:pt x="15046" y="43454"/>
                        <a:pt x="15124" y="43433"/>
                        <a:pt x="15177" y="43409"/>
                      </a:cubicBezTo>
                      <a:cubicBezTo>
                        <a:pt x="16008" y="43008"/>
                        <a:pt x="16740" y="42461"/>
                        <a:pt x="17399" y="41825"/>
                      </a:cubicBezTo>
                      <a:cubicBezTo>
                        <a:pt x="17847" y="41393"/>
                        <a:pt x="18240" y="40921"/>
                        <a:pt x="18514" y="40358"/>
                      </a:cubicBezTo>
                      <a:cubicBezTo>
                        <a:pt x="18545" y="40297"/>
                        <a:pt x="18573" y="40235"/>
                        <a:pt x="18588" y="40168"/>
                      </a:cubicBezTo>
                      <a:cubicBezTo>
                        <a:pt x="18604" y="40100"/>
                        <a:pt x="18598" y="40025"/>
                        <a:pt x="18516" y="39998"/>
                      </a:cubicBezTo>
                      <a:cubicBezTo>
                        <a:pt x="18502" y="39993"/>
                        <a:pt x="18488" y="39990"/>
                        <a:pt x="18475" y="39990"/>
                      </a:cubicBezTo>
                      <a:cubicBezTo>
                        <a:pt x="18428" y="39990"/>
                        <a:pt x="18391" y="40023"/>
                        <a:pt x="18361" y="40070"/>
                      </a:cubicBezTo>
                      <a:cubicBezTo>
                        <a:pt x="18350" y="40086"/>
                        <a:pt x="18338" y="40104"/>
                        <a:pt x="18326" y="40125"/>
                      </a:cubicBezTo>
                      <a:cubicBezTo>
                        <a:pt x="17796" y="41068"/>
                        <a:pt x="17049" y="41809"/>
                        <a:pt x="16182" y="42437"/>
                      </a:cubicBezTo>
                      <a:cubicBezTo>
                        <a:pt x="15717" y="42772"/>
                        <a:pt x="15226" y="43067"/>
                        <a:pt x="14686" y="43273"/>
                      </a:cubicBezTo>
                      <a:cubicBezTo>
                        <a:pt x="14623" y="43298"/>
                        <a:pt x="14555" y="43323"/>
                        <a:pt x="14490" y="43327"/>
                      </a:cubicBezTo>
                      <a:cubicBezTo>
                        <a:pt x="14483" y="43327"/>
                        <a:pt x="14476" y="43328"/>
                        <a:pt x="14468" y="43328"/>
                      </a:cubicBezTo>
                      <a:cubicBezTo>
                        <a:pt x="14417" y="43328"/>
                        <a:pt x="14361" y="43310"/>
                        <a:pt x="14277" y="43294"/>
                      </a:cubicBezTo>
                      <a:cubicBezTo>
                        <a:pt x="14340" y="43237"/>
                        <a:pt x="14371" y="43206"/>
                        <a:pt x="14424" y="43185"/>
                      </a:cubicBezTo>
                      <a:cubicBezTo>
                        <a:pt x="15437" y="42570"/>
                        <a:pt x="16253" y="41739"/>
                        <a:pt x="16959" y="40798"/>
                      </a:cubicBezTo>
                      <a:cubicBezTo>
                        <a:pt x="17655" y="39871"/>
                        <a:pt x="18258" y="38887"/>
                        <a:pt x="18780" y="37852"/>
                      </a:cubicBezTo>
                      <a:cubicBezTo>
                        <a:pt x="19173" y="37068"/>
                        <a:pt x="19443" y="36238"/>
                        <a:pt x="19641" y="35384"/>
                      </a:cubicBezTo>
                      <a:cubicBezTo>
                        <a:pt x="19801" y="34701"/>
                        <a:pt x="19873" y="34010"/>
                        <a:pt x="19883" y="33312"/>
                      </a:cubicBezTo>
                      <a:cubicBezTo>
                        <a:pt x="19885" y="33181"/>
                        <a:pt x="19873" y="33052"/>
                        <a:pt x="19858" y="32923"/>
                      </a:cubicBezTo>
                      <a:cubicBezTo>
                        <a:pt x="19852" y="32859"/>
                        <a:pt x="19834" y="32782"/>
                        <a:pt x="19747" y="32782"/>
                      </a:cubicBezTo>
                      <a:cubicBezTo>
                        <a:pt x="19746" y="32782"/>
                        <a:pt x="19745" y="32782"/>
                        <a:pt x="19744" y="32782"/>
                      </a:cubicBezTo>
                      <a:cubicBezTo>
                        <a:pt x="19652" y="32786"/>
                        <a:pt x="19643" y="32866"/>
                        <a:pt x="19637" y="32933"/>
                      </a:cubicBezTo>
                      <a:cubicBezTo>
                        <a:pt x="19607" y="33259"/>
                        <a:pt x="19582" y="33586"/>
                        <a:pt x="19555" y="33913"/>
                      </a:cubicBezTo>
                      <a:cubicBezTo>
                        <a:pt x="19469" y="34961"/>
                        <a:pt x="19210" y="35972"/>
                        <a:pt x="18833" y="36950"/>
                      </a:cubicBezTo>
                      <a:cubicBezTo>
                        <a:pt x="18436" y="37979"/>
                        <a:pt x="17859" y="38918"/>
                        <a:pt x="17256" y="39838"/>
                      </a:cubicBezTo>
                      <a:cubicBezTo>
                        <a:pt x="16789" y="40546"/>
                        <a:pt x="16274" y="41211"/>
                        <a:pt x="15670" y="41811"/>
                      </a:cubicBezTo>
                      <a:cubicBezTo>
                        <a:pt x="15138" y="42336"/>
                        <a:pt x="14549" y="42782"/>
                        <a:pt x="13882" y="43124"/>
                      </a:cubicBezTo>
                      <a:cubicBezTo>
                        <a:pt x="13822" y="43155"/>
                        <a:pt x="13763" y="43189"/>
                        <a:pt x="13693" y="43189"/>
                      </a:cubicBezTo>
                      <a:cubicBezTo>
                        <a:pt x="13658" y="43189"/>
                        <a:pt x="13620" y="43181"/>
                        <a:pt x="13577" y="43159"/>
                      </a:cubicBezTo>
                      <a:cubicBezTo>
                        <a:pt x="13606" y="43112"/>
                        <a:pt x="13626" y="43067"/>
                        <a:pt x="13657" y="43030"/>
                      </a:cubicBezTo>
                      <a:cubicBezTo>
                        <a:pt x="14166" y="42414"/>
                        <a:pt x="14549" y="41721"/>
                        <a:pt x="14885" y="41000"/>
                      </a:cubicBezTo>
                      <a:cubicBezTo>
                        <a:pt x="15210" y="40307"/>
                        <a:pt x="15566" y="39636"/>
                        <a:pt x="16022" y="39018"/>
                      </a:cubicBezTo>
                      <a:cubicBezTo>
                        <a:pt x="16284" y="38664"/>
                        <a:pt x="16517" y="38283"/>
                        <a:pt x="16718" y="37893"/>
                      </a:cubicBezTo>
                      <a:cubicBezTo>
                        <a:pt x="17014" y="37314"/>
                        <a:pt x="17223" y="36704"/>
                        <a:pt x="17338" y="36062"/>
                      </a:cubicBezTo>
                      <a:cubicBezTo>
                        <a:pt x="17532" y="34990"/>
                        <a:pt x="17649" y="33907"/>
                        <a:pt x="17771" y="32827"/>
                      </a:cubicBezTo>
                      <a:cubicBezTo>
                        <a:pt x="17818" y="32418"/>
                        <a:pt x="17861" y="32002"/>
                        <a:pt x="17929" y="31595"/>
                      </a:cubicBezTo>
                      <a:cubicBezTo>
                        <a:pt x="18011" y="31082"/>
                        <a:pt x="18279" y="30679"/>
                        <a:pt x="18721" y="30400"/>
                      </a:cubicBezTo>
                      <a:cubicBezTo>
                        <a:pt x="18915" y="30278"/>
                        <a:pt x="19136" y="30190"/>
                        <a:pt x="19345" y="30092"/>
                      </a:cubicBezTo>
                      <a:cubicBezTo>
                        <a:pt x="19537" y="30002"/>
                        <a:pt x="19715" y="29899"/>
                        <a:pt x="19834" y="29711"/>
                      </a:cubicBezTo>
                      <a:cubicBezTo>
                        <a:pt x="19932" y="29556"/>
                        <a:pt x="19977" y="29394"/>
                        <a:pt x="19938" y="29210"/>
                      </a:cubicBezTo>
                      <a:cubicBezTo>
                        <a:pt x="19934" y="29189"/>
                        <a:pt x="19928" y="29167"/>
                        <a:pt x="19926" y="29142"/>
                      </a:cubicBezTo>
                      <a:cubicBezTo>
                        <a:pt x="19887" y="28887"/>
                        <a:pt x="19948" y="28770"/>
                        <a:pt x="20181" y="28647"/>
                      </a:cubicBezTo>
                      <a:cubicBezTo>
                        <a:pt x="20276" y="28596"/>
                        <a:pt x="20376" y="28549"/>
                        <a:pt x="20470" y="28502"/>
                      </a:cubicBezTo>
                      <a:cubicBezTo>
                        <a:pt x="20670" y="28398"/>
                        <a:pt x="20795" y="28230"/>
                        <a:pt x="20826" y="28011"/>
                      </a:cubicBezTo>
                      <a:cubicBezTo>
                        <a:pt x="20875" y="27653"/>
                        <a:pt x="21040" y="27495"/>
                        <a:pt x="21326" y="27495"/>
                      </a:cubicBezTo>
                      <a:cubicBezTo>
                        <a:pt x="21387" y="27495"/>
                        <a:pt x="21452" y="27502"/>
                        <a:pt x="21524" y="27516"/>
                      </a:cubicBezTo>
                      <a:cubicBezTo>
                        <a:pt x="21586" y="27528"/>
                        <a:pt x="21651" y="27533"/>
                        <a:pt x="21717" y="27533"/>
                      </a:cubicBezTo>
                      <a:cubicBezTo>
                        <a:pt x="21805" y="27533"/>
                        <a:pt x="21894" y="27524"/>
                        <a:pt x="21980" y="27510"/>
                      </a:cubicBezTo>
                      <a:cubicBezTo>
                        <a:pt x="22217" y="27469"/>
                        <a:pt x="22371" y="27315"/>
                        <a:pt x="22452" y="27090"/>
                      </a:cubicBezTo>
                      <a:cubicBezTo>
                        <a:pt x="22481" y="27010"/>
                        <a:pt x="22504" y="26927"/>
                        <a:pt x="22532" y="26847"/>
                      </a:cubicBezTo>
                      <a:cubicBezTo>
                        <a:pt x="22587" y="26687"/>
                        <a:pt x="22694" y="26603"/>
                        <a:pt x="22868" y="26575"/>
                      </a:cubicBezTo>
                      <a:cubicBezTo>
                        <a:pt x="23031" y="26550"/>
                        <a:pt x="23201" y="26513"/>
                        <a:pt x="23353" y="26442"/>
                      </a:cubicBezTo>
                      <a:cubicBezTo>
                        <a:pt x="23635" y="26307"/>
                        <a:pt x="23713" y="26129"/>
                        <a:pt x="23668" y="25816"/>
                      </a:cubicBezTo>
                      <a:cubicBezTo>
                        <a:pt x="23651" y="25709"/>
                        <a:pt x="23627" y="25603"/>
                        <a:pt x="23610" y="25496"/>
                      </a:cubicBezTo>
                      <a:cubicBezTo>
                        <a:pt x="23576" y="25220"/>
                        <a:pt x="23657" y="25108"/>
                        <a:pt x="23928" y="25054"/>
                      </a:cubicBezTo>
                      <a:cubicBezTo>
                        <a:pt x="23962" y="25046"/>
                        <a:pt x="23995" y="25040"/>
                        <a:pt x="24028" y="25034"/>
                      </a:cubicBezTo>
                      <a:cubicBezTo>
                        <a:pt x="24286" y="24973"/>
                        <a:pt x="24367" y="24881"/>
                        <a:pt x="24406" y="24619"/>
                      </a:cubicBezTo>
                      <a:cubicBezTo>
                        <a:pt x="24427" y="24492"/>
                        <a:pt x="24435" y="24359"/>
                        <a:pt x="24470" y="24236"/>
                      </a:cubicBezTo>
                      <a:cubicBezTo>
                        <a:pt x="24536" y="24005"/>
                        <a:pt x="24748" y="23856"/>
                        <a:pt x="24977" y="23856"/>
                      </a:cubicBezTo>
                      <a:cubicBezTo>
                        <a:pt x="25032" y="23856"/>
                        <a:pt x="25088" y="23864"/>
                        <a:pt x="25143" y="23882"/>
                      </a:cubicBezTo>
                      <a:cubicBezTo>
                        <a:pt x="25221" y="23905"/>
                        <a:pt x="25292" y="23942"/>
                        <a:pt x="25364" y="23974"/>
                      </a:cubicBezTo>
                      <a:cubicBezTo>
                        <a:pt x="25480" y="24031"/>
                        <a:pt x="25603" y="24062"/>
                        <a:pt x="25732" y="24062"/>
                      </a:cubicBezTo>
                      <a:cubicBezTo>
                        <a:pt x="25757" y="24062"/>
                        <a:pt x="25782" y="24060"/>
                        <a:pt x="25808" y="24058"/>
                      </a:cubicBezTo>
                      <a:cubicBezTo>
                        <a:pt x="26113" y="24038"/>
                        <a:pt x="26336" y="23851"/>
                        <a:pt x="26381" y="23553"/>
                      </a:cubicBezTo>
                      <a:cubicBezTo>
                        <a:pt x="26403" y="23410"/>
                        <a:pt x="26393" y="23262"/>
                        <a:pt x="26389" y="23113"/>
                      </a:cubicBezTo>
                      <a:cubicBezTo>
                        <a:pt x="26387" y="23035"/>
                        <a:pt x="26368" y="22957"/>
                        <a:pt x="26358" y="22878"/>
                      </a:cubicBezTo>
                      <a:cubicBezTo>
                        <a:pt x="26346" y="22771"/>
                        <a:pt x="26381" y="22691"/>
                        <a:pt x="26479" y="22638"/>
                      </a:cubicBezTo>
                      <a:cubicBezTo>
                        <a:pt x="26757" y="22485"/>
                        <a:pt x="26861" y="22254"/>
                        <a:pt x="26790" y="21939"/>
                      </a:cubicBezTo>
                      <a:cubicBezTo>
                        <a:pt x="26749" y="21769"/>
                        <a:pt x="26802" y="21609"/>
                        <a:pt x="26913" y="21478"/>
                      </a:cubicBezTo>
                      <a:cubicBezTo>
                        <a:pt x="27764" y="20470"/>
                        <a:pt x="28422" y="19340"/>
                        <a:pt x="28979" y="18149"/>
                      </a:cubicBezTo>
                      <a:cubicBezTo>
                        <a:pt x="29349" y="17362"/>
                        <a:pt x="29650" y="16545"/>
                        <a:pt x="29908" y="15717"/>
                      </a:cubicBezTo>
                      <a:cubicBezTo>
                        <a:pt x="29920" y="15674"/>
                        <a:pt x="29941" y="15629"/>
                        <a:pt x="29938" y="15586"/>
                      </a:cubicBezTo>
                      <a:cubicBezTo>
                        <a:pt x="29936" y="15547"/>
                        <a:pt x="29916" y="15484"/>
                        <a:pt x="29887" y="15475"/>
                      </a:cubicBezTo>
                      <a:cubicBezTo>
                        <a:pt x="29878" y="15473"/>
                        <a:pt x="29866" y="15472"/>
                        <a:pt x="29853" y="15472"/>
                      </a:cubicBezTo>
                      <a:cubicBezTo>
                        <a:pt x="29816" y="15472"/>
                        <a:pt x="29771" y="15483"/>
                        <a:pt x="29754" y="15506"/>
                      </a:cubicBezTo>
                      <a:cubicBezTo>
                        <a:pt x="29691" y="15592"/>
                        <a:pt x="29636" y="15686"/>
                        <a:pt x="29595" y="15786"/>
                      </a:cubicBezTo>
                      <a:cubicBezTo>
                        <a:pt x="29466" y="16106"/>
                        <a:pt x="29339" y="16427"/>
                        <a:pt x="29220" y="16752"/>
                      </a:cubicBezTo>
                      <a:cubicBezTo>
                        <a:pt x="28680" y="18207"/>
                        <a:pt x="27962" y="19565"/>
                        <a:pt x="27037" y="20815"/>
                      </a:cubicBezTo>
                      <a:cubicBezTo>
                        <a:pt x="26921" y="20975"/>
                        <a:pt x="26790" y="21126"/>
                        <a:pt x="26669" y="21276"/>
                      </a:cubicBezTo>
                      <a:cubicBezTo>
                        <a:pt x="26505" y="21182"/>
                        <a:pt x="26471" y="21061"/>
                        <a:pt x="26561" y="20916"/>
                      </a:cubicBezTo>
                      <a:cubicBezTo>
                        <a:pt x="26624" y="20809"/>
                        <a:pt x="26700" y="20709"/>
                        <a:pt x="26775" y="20609"/>
                      </a:cubicBezTo>
                      <a:cubicBezTo>
                        <a:pt x="26953" y="20369"/>
                        <a:pt x="26964" y="20120"/>
                        <a:pt x="26818" y="19862"/>
                      </a:cubicBezTo>
                      <a:cubicBezTo>
                        <a:pt x="26810" y="19852"/>
                        <a:pt x="26808" y="19841"/>
                        <a:pt x="26800" y="19831"/>
                      </a:cubicBezTo>
                      <a:cubicBezTo>
                        <a:pt x="26616" y="19594"/>
                        <a:pt x="26616" y="19363"/>
                        <a:pt x="26796" y="19115"/>
                      </a:cubicBezTo>
                      <a:cubicBezTo>
                        <a:pt x="26868" y="19013"/>
                        <a:pt x="26904" y="18878"/>
                        <a:pt x="26931" y="18753"/>
                      </a:cubicBezTo>
                      <a:cubicBezTo>
                        <a:pt x="26984" y="18477"/>
                        <a:pt x="26919" y="18233"/>
                        <a:pt x="26677" y="18062"/>
                      </a:cubicBezTo>
                      <a:cubicBezTo>
                        <a:pt x="26581" y="17990"/>
                        <a:pt x="26479" y="17931"/>
                        <a:pt x="26381" y="17865"/>
                      </a:cubicBezTo>
                      <a:cubicBezTo>
                        <a:pt x="26284" y="17798"/>
                        <a:pt x="26186" y="17730"/>
                        <a:pt x="26096" y="17652"/>
                      </a:cubicBezTo>
                      <a:cubicBezTo>
                        <a:pt x="25969" y="17542"/>
                        <a:pt x="25961" y="17470"/>
                        <a:pt x="26051" y="17331"/>
                      </a:cubicBezTo>
                      <a:cubicBezTo>
                        <a:pt x="26094" y="17264"/>
                        <a:pt x="26156" y="17210"/>
                        <a:pt x="26205" y="17149"/>
                      </a:cubicBezTo>
                      <a:cubicBezTo>
                        <a:pt x="26311" y="17010"/>
                        <a:pt x="26428" y="16877"/>
                        <a:pt x="26520" y="16730"/>
                      </a:cubicBezTo>
                      <a:cubicBezTo>
                        <a:pt x="26642" y="16533"/>
                        <a:pt x="26622" y="16331"/>
                        <a:pt x="26489" y="16140"/>
                      </a:cubicBezTo>
                      <a:cubicBezTo>
                        <a:pt x="26358" y="15956"/>
                        <a:pt x="26278" y="15752"/>
                        <a:pt x="26258" y="15527"/>
                      </a:cubicBezTo>
                      <a:cubicBezTo>
                        <a:pt x="26239" y="15295"/>
                        <a:pt x="26295" y="15207"/>
                        <a:pt x="26505" y="15124"/>
                      </a:cubicBezTo>
                      <a:cubicBezTo>
                        <a:pt x="26843" y="14991"/>
                        <a:pt x="26966" y="14811"/>
                        <a:pt x="26966" y="14450"/>
                      </a:cubicBezTo>
                      <a:cubicBezTo>
                        <a:pt x="26966" y="14334"/>
                        <a:pt x="26964" y="14213"/>
                        <a:pt x="26974" y="14094"/>
                      </a:cubicBezTo>
                      <a:cubicBezTo>
                        <a:pt x="26980" y="14021"/>
                        <a:pt x="26996" y="13949"/>
                        <a:pt x="27023" y="13880"/>
                      </a:cubicBezTo>
                      <a:cubicBezTo>
                        <a:pt x="27089" y="13704"/>
                        <a:pt x="27156" y="13673"/>
                        <a:pt x="27344" y="13665"/>
                      </a:cubicBezTo>
                      <a:cubicBezTo>
                        <a:pt x="27496" y="13661"/>
                        <a:pt x="27651" y="13653"/>
                        <a:pt x="27798" y="13612"/>
                      </a:cubicBezTo>
                      <a:cubicBezTo>
                        <a:pt x="28140" y="13515"/>
                        <a:pt x="28310" y="13266"/>
                        <a:pt x="28292" y="12912"/>
                      </a:cubicBezTo>
                      <a:cubicBezTo>
                        <a:pt x="28283" y="12783"/>
                        <a:pt x="28249" y="12656"/>
                        <a:pt x="28218" y="12529"/>
                      </a:cubicBezTo>
                      <a:cubicBezTo>
                        <a:pt x="28204" y="12474"/>
                        <a:pt x="28179" y="12423"/>
                        <a:pt x="28152" y="12372"/>
                      </a:cubicBezTo>
                      <a:cubicBezTo>
                        <a:pt x="27995" y="12036"/>
                        <a:pt x="27997" y="11711"/>
                        <a:pt x="28197" y="11384"/>
                      </a:cubicBezTo>
                      <a:cubicBezTo>
                        <a:pt x="28373" y="11095"/>
                        <a:pt x="28371" y="10805"/>
                        <a:pt x="28159" y="10524"/>
                      </a:cubicBezTo>
                      <a:cubicBezTo>
                        <a:pt x="28075" y="10418"/>
                        <a:pt x="28038" y="10295"/>
                        <a:pt x="28120" y="10164"/>
                      </a:cubicBezTo>
                      <a:cubicBezTo>
                        <a:pt x="28188" y="10055"/>
                        <a:pt x="28284" y="10015"/>
                        <a:pt x="28395" y="10015"/>
                      </a:cubicBezTo>
                      <a:cubicBezTo>
                        <a:pt x="28420" y="10015"/>
                        <a:pt x="28447" y="10017"/>
                        <a:pt x="28474" y="10021"/>
                      </a:cubicBezTo>
                      <a:cubicBezTo>
                        <a:pt x="28578" y="10033"/>
                        <a:pt x="28684" y="10054"/>
                        <a:pt x="28791" y="10070"/>
                      </a:cubicBezTo>
                      <a:cubicBezTo>
                        <a:pt x="28820" y="10074"/>
                        <a:pt x="28849" y="10075"/>
                        <a:pt x="28877" y="10075"/>
                      </a:cubicBezTo>
                      <a:cubicBezTo>
                        <a:pt x="29045" y="10075"/>
                        <a:pt x="29192" y="10013"/>
                        <a:pt x="29319" y="9890"/>
                      </a:cubicBezTo>
                      <a:cubicBezTo>
                        <a:pt x="29390" y="9823"/>
                        <a:pt x="29460" y="9743"/>
                        <a:pt x="29537" y="9675"/>
                      </a:cubicBezTo>
                      <a:cubicBezTo>
                        <a:pt x="29609" y="9613"/>
                        <a:pt x="29676" y="9582"/>
                        <a:pt x="29740" y="9582"/>
                      </a:cubicBezTo>
                      <a:close/>
                      <a:moveTo>
                        <a:pt x="12773" y="43998"/>
                      </a:moveTo>
                      <a:cubicBezTo>
                        <a:pt x="12805" y="43998"/>
                        <a:pt x="12837" y="44000"/>
                        <a:pt x="12867" y="44004"/>
                      </a:cubicBezTo>
                      <a:cubicBezTo>
                        <a:pt x="13092" y="44030"/>
                        <a:pt x="13303" y="44120"/>
                        <a:pt x="13489" y="44258"/>
                      </a:cubicBezTo>
                      <a:cubicBezTo>
                        <a:pt x="13821" y="44509"/>
                        <a:pt x="14195" y="44659"/>
                        <a:pt x="14612" y="44704"/>
                      </a:cubicBezTo>
                      <a:cubicBezTo>
                        <a:pt x="14700" y="44710"/>
                        <a:pt x="14790" y="44734"/>
                        <a:pt x="14874" y="44765"/>
                      </a:cubicBezTo>
                      <a:cubicBezTo>
                        <a:pt x="14995" y="44808"/>
                        <a:pt x="15046" y="44892"/>
                        <a:pt x="15003" y="45017"/>
                      </a:cubicBezTo>
                      <a:cubicBezTo>
                        <a:pt x="14970" y="45109"/>
                        <a:pt x="14919" y="45201"/>
                        <a:pt x="14854" y="45276"/>
                      </a:cubicBezTo>
                      <a:cubicBezTo>
                        <a:pt x="14790" y="45352"/>
                        <a:pt x="14700" y="45409"/>
                        <a:pt x="14619" y="45471"/>
                      </a:cubicBezTo>
                      <a:cubicBezTo>
                        <a:pt x="14459" y="45588"/>
                        <a:pt x="14287" y="45645"/>
                        <a:pt x="14105" y="45645"/>
                      </a:cubicBezTo>
                      <a:cubicBezTo>
                        <a:pt x="14030" y="45645"/>
                        <a:pt x="13954" y="45635"/>
                        <a:pt x="13876" y="45616"/>
                      </a:cubicBezTo>
                      <a:cubicBezTo>
                        <a:pt x="13673" y="45567"/>
                        <a:pt x="13477" y="45495"/>
                        <a:pt x="13223" y="45416"/>
                      </a:cubicBezTo>
                      <a:cubicBezTo>
                        <a:pt x="12931" y="45286"/>
                        <a:pt x="12610" y="45221"/>
                        <a:pt x="12275" y="45221"/>
                      </a:cubicBezTo>
                      <a:cubicBezTo>
                        <a:pt x="12096" y="45221"/>
                        <a:pt x="11914" y="45239"/>
                        <a:pt x="11730" y="45276"/>
                      </a:cubicBezTo>
                      <a:cubicBezTo>
                        <a:pt x="11691" y="45281"/>
                        <a:pt x="11652" y="45287"/>
                        <a:pt x="11611" y="45291"/>
                      </a:cubicBezTo>
                      <a:cubicBezTo>
                        <a:pt x="11555" y="45297"/>
                        <a:pt x="11502" y="45300"/>
                        <a:pt x="11452" y="45300"/>
                      </a:cubicBezTo>
                      <a:cubicBezTo>
                        <a:pt x="10990" y="45300"/>
                        <a:pt x="10784" y="45050"/>
                        <a:pt x="10590" y="44699"/>
                      </a:cubicBezTo>
                      <a:cubicBezTo>
                        <a:pt x="10564" y="44648"/>
                        <a:pt x="10566" y="44581"/>
                        <a:pt x="10568" y="44519"/>
                      </a:cubicBezTo>
                      <a:cubicBezTo>
                        <a:pt x="10572" y="44435"/>
                        <a:pt x="10613" y="44392"/>
                        <a:pt x="10699" y="44392"/>
                      </a:cubicBezTo>
                      <a:cubicBezTo>
                        <a:pt x="10703" y="44392"/>
                        <a:pt x="10707" y="44392"/>
                        <a:pt x="10711" y="44393"/>
                      </a:cubicBezTo>
                      <a:cubicBezTo>
                        <a:pt x="10810" y="44399"/>
                        <a:pt x="10908" y="44404"/>
                        <a:pt x="11004" y="44404"/>
                      </a:cubicBezTo>
                      <a:cubicBezTo>
                        <a:pt x="11031" y="44404"/>
                        <a:pt x="11058" y="44404"/>
                        <a:pt x="11085" y="44403"/>
                      </a:cubicBezTo>
                      <a:cubicBezTo>
                        <a:pt x="11584" y="44391"/>
                        <a:pt x="12065" y="44315"/>
                        <a:pt x="12507" y="44059"/>
                      </a:cubicBezTo>
                      <a:cubicBezTo>
                        <a:pt x="12582" y="44015"/>
                        <a:pt x="12680" y="43998"/>
                        <a:pt x="12773" y="43998"/>
                      </a:cubicBezTo>
                      <a:close/>
                      <a:moveTo>
                        <a:pt x="20487" y="1"/>
                      </a:moveTo>
                      <a:cubicBezTo>
                        <a:pt x="20427" y="1"/>
                        <a:pt x="20366" y="6"/>
                        <a:pt x="20304" y="16"/>
                      </a:cubicBezTo>
                      <a:cubicBezTo>
                        <a:pt x="19975" y="74"/>
                        <a:pt x="19692" y="225"/>
                        <a:pt x="19457" y="460"/>
                      </a:cubicBezTo>
                      <a:cubicBezTo>
                        <a:pt x="19351" y="567"/>
                        <a:pt x="19251" y="687"/>
                        <a:pt x="19136" y="788"/>
                      </a:cubicBezTo>
                      <a:cubicBezTo>
                        <a:pt x="19038" y="874"/>
                        <a:pt x="18931" y="953"/>
                        <a:pt x="18819" y="1013"/>
                      </a:cubicBezTo>
                      <a:cubicBezTo>
                        <a:pt x="18741" y="1053"/>
                        <a:pt x="18663" y="1074"/>
                        <a:pt x="18586" y="1074"/>
                      </a:cubicBezTo>
                      <a:cubicBezTo>
                        <a:pt x="18492" y="1074"/>
                        <a:pt x="18399" y="1042"/>
                        <a:pt x="18309" y="972"/>
                      </a:cubicBezTo>
                      <a:cubicBezTo>
                        <a:pt x="18228" y="904"/>
                        <a:pt x="18133" y="849"/>
                        <a:pt x="18035" y="802"/>
                      </a:cubicBezTo>
                      <a:cubicBezTo>
                        <a:pt x="17913" y="742"/>
                        <a:pt x="17787" y="711"/>
                        <a:pt x="17660" y="711"/>
                      </a:cubicBezTo>
                      <a:cubicBezTo>
                        <a:pt x="17554" y="711"/>
                        <a:pt x="17448" y="733"/>
                        <a:pt x="17344" y="778"/>
                      </a:cubicBezTo>
                      <a:cubicBezTo>
                        <a:pt x="17213" y="831"/>
                        <a:pt x="17092" y="906"/>
                        <a:pt x="16978" y="988"/>
                      </a:cubicBezTo>
                      <a:cubicBezTo>
                        <a:pt x="16857" y="1070"/>
                        <a:pt x="16750" y="1176"/>
                        <a:pt x="16632" y="1264"/>
                      </a:cubicBezTo>
                      <a:cubicBezTo>
                        <a:pt x="16492" y="1371"/>
                        <a:pt x="16342" y="1422"/>
                        <a:pt x="16182" y="1422"/>
                      </a:cubicBezTo>
                      <a:cubicBezTo>
                        <a:pt x="16103" y="1422"/>
                        <a:pt x="16022" y="1410"/>
                        <a:pt x="15938" y="1385"/>
                      </a:cubicBezTo>
                      <a:cubicBezTo>
                        <a:pt x="15836" y="1354"/>
                        <a:pt x="15732" y="1322"/>
                        <a:pt x="15629" y="1291"/>
                      </a:cubicBezTo>
                      <a:cubicBezTo>
                        <a:pt x="15528" y="1259"/>
                        <a:pt x="15425" y="1244"/>
                        <a:pt x="15321" y="1244"/>
                      </a:cubicBezTo>
                      <a:cubicBezTo>
                        <a:pt x="15233" y="1244"/>
                        <a:pt x="15145" y="1255"/>
                        <a:pt x="15056" y="1275"/>
                      </a:cubicBezTo>
                      <a:cubicBezTo>
                        <a:pt x="14852" y="1322"/>
                        <a:pt x="14711" y="1438"/>
                        <a:pt x="14647" y="1643"/>
                      </a:cubicBezTo>
                      <a:cubicBezTo>
                        <a:pt x="14614" y="1749"/>
                        <a:pt x="14586" y="1852"/>
                        <a:pt x="14543" y="1950"/>
                      </a:cubicBezTo>
                      <a:cubicBezTo>
                        <a:pt x="14404" y="2283"/>
                        <a:pt x="14173" y="2441"/>
                        <a:pt x="13842" y="2441"/>
                      </a:cubicBezTo>
                      <a:cubicBezTo>
                        <a:pt x="13804" y="2441"/>
                        <a:pt x="13764" y="2439"/>
                        <a:pt x="13722" y="2435"/>
                      </a:cubicBezTo>
                      <a:cubicBezTo>
                        <a:pt x="13684" y="2431"/>
                        <a:pt x="13645" y="2427"/>
                        <a:pt x="13604" y="2424"/>
                      </a:cubicBezTo>
                      <a:cubicBezTo>
                        <a:pt x="13566" y="2421"/>
                        <a:pt x="13530" y="2420"/>
                        <a:pt x="13495" y="2420"/>
                      </a:cubicBezTo>
                      <a:cubicBezTo>
                        <a:pt x="13101" y="2420"/>
                        <a:pt x="12858" y="2621"/>
                        <a:pt x="12757" y="3030"/>
                      </a:cubicBezTo>
                      <a:cubicBezTo>
                        <a:pt x="12736" y="3106"/>
                        <a:pt x="12730" y="3186"/>
                        <a:pt x="12710" y="3263"/>
                      </a:cubicBezTo>
                      <a:cubicBezTo>
                        <a:pt x="12681" y="3372"/>
                        <a:pt x="12648" y="3482"/>
                        <a:pt x="12609" y="3587"/>
                      </a:cubicBezTo>
                      <a:cubicBezTo>
                        <a:pt x="12562" y="3718"/>
                        <a:pt x="12460" y="3781"/>
                        <a:pt x="12327" y="3801"/>
                      </a:cubicBezTo>
                      <a:cubicBezTo>
                        <a:pt x="12297" y="3806"/>
                        <a:pt x="12267" y="3809"/>
                        <a:pt x="12238" y="3809"/>
                      </a:cubicBezTo>
                      <a:cubicBezTo>
                        <a:pt x="12118" y="3809"/>
                        <a:pt x="12006" y="3770"/>
                        <a:pt x="11904" y="3709"/>
                      </a:cubicBezTo>
                      <a:cubicBezTo>
                        <a:pt x="11703" y="3595"/>
                        <a:pt x="11488" y="3531"/>
                        <a:pt x="11261" y="3503"/>
                      </a:cubicBezTo>
                      <a:cubicBezTo>
                        <a:pt x="11141" y="3484"/>
                        <a:pt x="11048" y="3433"/>
                        <a:pt x="10967" y="3347"/>
                      </a:cubicBezTo>
                      <a:cubicBezTo>
                        <a:pt x="10780" y="3147"/>
                        <a:pt x="10711" y="2909"/>
                        <a:pt x="10721" y="2643"/>
                      </a:cubicBezTo>
                      <a:cubicBezTo>
                        <a:pt x="10735" y="2294"/>
                        <a:pt x="10557" y="2079"/>
                        <a:pt x="10165" y="2021"/>
                      </a:cubicBezTo>
                      <a:cubicBezTo>
                        <a:pt x="10003" y="1999"/>
                        <a:pt x="9837" y="2007"/>
                        <a:pt x="9674" y="1995"/>
                      </a:cubicBezTo>
                      <a:cubicBezTo>
                        <a:pt x="9430" y="1974"/>
                        <a:pt x="9334" y="1893"/>
                        <a:pt x="9273" y="1661"/>
                      </a:cubicBezTo>
                      <a:cubicBezTo>
                        <a:pt x="9193" y="1367"/>
                        <a:pt x="9007" y="1209"/>
                        <a:pt x="8700" y="1193"/>
                      </a:cubicBezTo>
                      <a:cubicBezTo>
                        <a:pt x="8680" y="1192"/>
                        <a:pt x="8661" y="1192"/>
                        <a:pt x="8642" y="1192"/>
                      </a:cubicBezTo>
                      <a:cubicBezTo>
                        <a:pt x="8323" y="1192"/>
                        <a:pt x="8049" y="1304"/>
                        <a:pt x="7842" y="1561"/>
                      </a:cubicBezTo>
                      <a:cubicBezTo>
                        <a:pt x="7771" y="1649"/>
                        <a:pt x="7701" y="1741"/>
                        <a:pt x="7619" y="1817"/>
                      </a:cubicBezTo>
                      <a:cubicBezTo>
                        <a:pt x="7574" y="1859"/>
                        <a:pt x="7536" y="1880"/>
                        <a:pt x="7499" y="1880"/>
                      </a:cubicBezTo>
                      <a:cubicBezTo>
                        <a:pt x="7459" y="1880"/>
                        <a:pt x="7419" y="1856"/>
                        <a:pt x="7370" y="1811"/>
                      </a:cubicBezTo>
                      <a:cubicBezTo>
                        <a:pt x="7341" y="1782"/>
                        <a:pt x="7315" y="1751"/>
                        <a:pt x="7288" y="1723"/>
                      </a:cubicBezTo>
                      <a:cubicBezTo>
                        <a:pt x="7184" y="1625"/>
                        <a:pt x="7049" y="1575"/>
                        <a:pt x="6915" y="1575"/>
                      </a:cubicBezTo>
                      <a:cubicBezTo>
                        <a:pt x="6781" y="1575"/>
                        <a:pt x="6648" y="1625"/>
                        <a:pt x="6547" y="1725"/>
                      </a:cubicBezTo>
                      <a:cubicBezTo>
                        <a:pt x="6470" y="1805"/>
                        <a:pt x="6408" y="1905"/>
                        <a:pt x="6353" y="2001"/>
                      </a:cubicBezTo>
                      <a:cubicBezTo>
                        <a:pt x="6298" y="2107"/>
                        <a:pt x="6257" y="2220"/>
                        <a:pt x="6210" y="2328"/>
                      </a:cubicBezTo>
                      <a:cubicBezTo>
                        <a:pt x="6148" y="2478"/>
                        <a:pt x="6054" y="2568"/>
                        <a:pt x="5880" y="2578"/>
                      </a:cubicBezTo>
                      <a:cubicBezTo>
                        <a:pt x="5604" y="2590"/>
                        <a:pt x="5430" y="2762"/>
                        <a:pt x="5295" y="2987"/>
                      </a:cubicBezTo>
                      <a:cubicBezTo>
                        <a:pt x="5234" y="3085"/>
                        <a:pt x="5156" y="3177"/>
                        <a:pt x="5080" y="3267"/>
                      </a:cubicBezTo>
                      <a:cubicBezTo>
                        <a:pt x="4982" y="3382"/>
                        <a:pt x="4876" y="3492"/>
                        <a:pt x="4774" y="3605"/>
                      </a:cubicBezTo>
                      <a:cubicBezTo>
                        <a:pt x="4733" y="3648"/>
                        <a:pt x="4690" y="3689"/>
                        <a:pt x="4628" y="3748"/>
                      </a:cubicBezTo>
                      <a:cubicBezTo>
                        <a:pt x="4553" y="3648"/>
                        <a:pt x="4491" y="3562"/>
                        <a:pt x="4428" y="3478"/>
                      </a:cubicBezTo>
                      <a:cubicBezTo>
                        <a:pt x="4313" y="3322"/>
                        <a:pt x="4168" y="3238"/>
                        <a:pt x="4005" y="3238"/>
                      </a:cubicBezTo>
                      <a:cubicBezTo>
                        <a:pt x="3930" y="3238"/>
                        <a:pt x="3850" y="3256"/>
                        <a:pt x="3769" y="3294"/>
                      </a:cubicBezTo>
                      <a:cubicBezTo>
                        <a:pt x="3650" y="3347"/>
                        <a:pt x="3536" y="3439"/>
                        <a:pt x="3452" y="3540"/>
                      </a:cubicBezTo>
                      <a:cubicBezTo>
                        <a:pt x="3272" y="3754"/>
                        <a:pt x="3284" y="4010"/>
                        <a:pt x="3333" y="4268"/>
                      </a:cubicBezTo>
                      <a:cubicBezTo>
                        <a:pt x="3376" y="4497"/>
                        <a:pt x="3335" y="4558"/>
                        <a:pt x="3116" y="4636"/>
                      </a:cubicBezTo>
                      <a:cubicBezTo>
                        <a:pt x="3088" y="4646"/>
                        <a:pt x="3063" y="4655"/>
                        <a:pt x="3035" y="4661"/>
                      </a:cubicBezTo>
                      <a:cubicBezTo>
                        <a:pt x="2881" y="4702"/>
                        <a:pt x="2779" y="4800"/>
                        <a:pt x="2707" y="4937"/>
                      </a:cubicBezTo>
                      <a:cubicBezTo>
                        <a:pt x="2629" y="5088"/>
                        <a:pt x="2623" y="5242"/>
                        <a:pt x="2644" y="5403"/>
                      </a:cubicBezTo>
                      <a:cubicBezTo>
                        <a:pt x="2658" y="5520"/>
                        <a:pt x="2685" y="5639"/>
                        <a:pt x="2697" y="5755"/>
                      </a:cubicBezTo>
                      <a:cubicBezTo>
                        <a:pt x="2717" y="5984"/>
                        <a:pt x="2593" y="6154"/>
                        <a:pt x="2374" y="6211"/>
                      </a:cubicBezTo>
                      <a:cubicBezTo>
                        <a:pt x="2298" y="6230"/>
                        <a:pt x="2218" y="6240"/>
                        <a:pt x="2143" y="6261"/>
                      </a:cubicBezTo>
                      <a:cubicBezTo>
                        <a:pt x="1870" y="6326"/>
                        <a:pt x="1682" y="6488"/>
                        <a:pt x="1584" y="6756"/>
                      </a:cubicBezTo>
                      <a:cubicBezTo>
                        <a:pt x="1510" y="6960"/>
                        <a:pt x="1500" y="7165"/>
                        <a:pt x="1541" y="7376"/>
                      </a:cubicBezTo>
                      <a:cubicBezTo>
                        <a:pt x="1561" y="7478"/>
                        <a:pt x="1586" y="7576"/>
                        <a:pt x="1596" y="7676"/>
                      </a:cubicBezTo>
                      <a:cubicBezTo>
                        <a:pt x="1613" y="7826"/>
                        <a:pt x="1555" y="7912"/>
                        <a:pt x="1418" y="7971"/>
                      </a:cubicBezTo>
                      <a:cubicBezTo>
                        <a:pt x="1365" y="7991"/>
                        <a:pt x="1310" y="8004"/>
                        <a:pt x="1255" y="8016"/>
                      </a:cubicBezTo>
                      <a:cubicBezTo>
                        <a:pt x="692" y="8143"/>
                        <a:pt x="440" y="8669"/>
                        <a:pt x="702" y="9180"/>
                      </a:cubicBezTo>
                      <a:cubicBezTo>
                        <a:pt x="772" y="9315"/>
                        <a:pt x="858" y="9444"/>
                        <a:pt x="948" y="9567"/>
                      </a:cubicBezTo>
                      <a:cubicBezTo>
                        <a:pt x="1083" y="9753"/>
                        <a:pt x="1081" y="9933"/>
                        <a:pt x="958" y="10119"/>
                      </a:cubicBezTo>
                      <a:cubicBezTo>
                        <a:pt x="919" y="10181"/>
                        <a:pt x="878" y="10242"/>
                        <a:pt x="839" y="10305"/>
                      </a:cubicBezTo>
                      <a:cubicBezTo>
                        <a:pt x="631" y="10649"/>
                        <a:pt x="743" y="11062"/>
                        <a:pt x="1099" y="11249"/>
                      </a:cubicBezTo>
                      <a:cubicBezTo>
                        <a:pt x="1187" y="11298"/>
                        <a:pt x="1285" y="11334"/>
                        <a:pt x="1375" y="11382"/>
                      </a:cubicBezTo>
                      <a:cubicBezTo>
                        <a:pt x="1500" y="11449"/>
                        <a:pt x="1519" y="11494"/>
                        <a:pt x="1478" y="11631"/>
                      </a:cubicBezTo>
                      <a:cubicBezTo>
                        <a:pt x="1447" y="11740"/>
                        <a:pt x="1406" y="11848"/>
                        <a:pt x="1371" y="11954"/>
                      </a:cubicBezTo>
                      <a:cubicBezTo>
                        <a:pt x="1314" y="12145"/>
                        <a:pt x="1345" y="12323"/>
                        <a:pt x="1478" y="12464"/>
                      </a:cubicBezTo>
                      <a:cubicBezTo>
                        <a:pt x="1574" y="12564"/>
                        <a:pt x="1703" y="12634"/>
                        <a:pt x="1815" y="12716"/>
                      </a:cubicBezTo>
                      <a:cubicBezTo>
                        <a:pt x="1860" y="12748"/>
                        <a:pt x="1909" y="12781"/>
                        <a:pt x="1952" y="12812"/>
                      </a:cubicBezTo>
                      <a:cubicBezTo>
                        <a:pt x="1909" y="12911"/>
                        <a:pt x="1848" y="12934"/>
                        <a:pt x="1778" y="12934"/>
                      </a:cubicBezTo>
                      <a:cubicBezTo>
                        <a:pt x="1756" y="12934"/>
                        <a:pt x="1733" y="12931"/>
                        <a:pt x="1709" y="12928"/>
                      </a:cubicBezTo>
                      <a:cubicBezTo>
                        <a:pt x="1659" y="12912"/>
                        <a:pt x="1611" y="12905"/>
                        <a:pt x="1565" y="12905"/>
                      </a:cubicBezTo>
                      <a:cubicBezTo>
                        <a:pt x="1295" y="12905"/>
                        <a:pt x="1089" y="13155"/>
                        <a:pt x="1091" y="13417"/>
                      </a:cubicBezTo>
                      <a:cubicBezTo>
                        <a:pt x="1091" y="13548"/>
                        <a:pt x="1111" y="13679"/>
                        <a:pt x="1136" y="13804"/>
                      </a:cubicBezTo>
                      <a:cubicBezTo>
                        <a:pt x="1177" y="14013"/>
                        <a:pt x="1154" y="14049"/>
                        <a:pt x="948" y="14056"/>
                      </a:cubicBezTo>
                      <a:cubicBezTo>
                        <a:pt x="899" y="14056"/>
                        <a:pt x="850" y="14052"/>
                        <a:pt x="801" y="14052"/>
                      </a:cubicBezTo>
                      <a:cubicBezTo>
                        <a:pt x="770" y="14052"/>
                        <a:pt x="740" y="14054"/>
                        <a:pt x="710" y="14058"/>
                      </a:cubicBezTo>
                      <a:cubicBezTo>
                        <a:pt x="610" y="14070"/>
                        <a:pt x="506" y="14080"/>
                        <a:pt x="410" y="14113"/>
                      </a:cubicBezTo>
                      <a:cubicBezTo>
                        <a:pt x="117" y="14217"/>
                        <a:pt x="0" y="14491"/>
                        <a:pt x="142" y="14772"/>
                      </a:cubicBezTo>
                      <a:cubicBezTo>
                        <a:pt x="199" y="14882"/>
                        <a:pt x="285" y="14991"/>
                        <a:pt x="379" y="15074"/>
                      </a:cubicBezTo>
                      <a:cubicBezTo>
                        <a:pt x="502" y="15181"/>
                        <a:pt x="645" y="15261"/>
                        <a:pt x="784" y="15351"/>
                      </a:cubicBezTo>
                      <a:cubicBezTo>
                        <a:pt x="940" y="15453"/>
                        <a:pt x="958" y="15494"/>
                        <a:pt x="897" y="15674"/>
                      </a:cubicBezTo>
                      <a:cubicBezTo>
                        <a:pt x="786" y="16001"/>
                        <a:pt x="901" y="16267"/>
                        <a:pt x="1222" y="16408"/>
                      </a:cubicBezTo>
                      <a:cubicBezTo>
                        <a:pt x="1298" y="16441"/>
                        <a:pt x="1379" y="16466"/>
                        <a:pt x="1459" y="16500"/>
                      </a:cubicBezTo>
                      <a:cubicBezTo>
                        <a:pt x="1570" y="16545"/>
                        <a:pt x="1596" y="16617"/>
                        <a:pt x="1525" y="16711"/>
                      </a:cubicBezTo>
                      <a:cubicBezTo>
                        <a:pt x="1463" y="16793"/>
                        <a:pt x="1386" y="16861"/>
                        <a:pt x="1310" y="16930"/>
                      </a:cubicBezTo>
                      <a:cubicBezTo>
                        <a:pt x="1216" y="17018"/>
                        <a:pt x="1105" y="17096"/>
                        <a:pt x="1021" y="17192"/>
                      </a:cubicBezTo>
                      <a:cubicBezTo>
                        <a:pt x="847" y="17392"/>
                        <a:pt x="850" y="17656"/>
                        <a:pt x="1017" y="17863"/>
                      </a:cubicBezTo>
                      <a:cubicBezTo>
                        <a:pt x="1048" y="17902"/>
                        <a:pt x="1089" y="17935"/>
                        <a:pt x="1120" y="17976"/>
                      </a:cubicBezTo>
                      <a:cubicBezTo>
                        <a:pt x="1222" y="18111"/>
                        <a:pt x="1330" y="18242"/>
                        <a:pt x="1416" y="18387"/>
                      </a:cubicBezTo>
                      <a:cubicBezTo>
                        <a:pt x="1500" y="18532"/>
                        <a:pt x="1482" y="18559"/>
                        <a:pt x="1367" y="18683"/>
                      </a:cubicBezTo>
                      <a:cubicBezTo>
                        <a:pt x="1228" y="18835"/>
                        <a:pt x="1081" y="18978"/>
                        <a:pt x="962" y="19142"/>
                      </a:cubicBezTo>
                      <a:cubicBezTo>
                        <a:pt x="690" y="19514"/>
                        <a:pt x="897" y="19868"/>
                        <a:pt x="1238" y="20009"/>
                      </a:cubicBezTo>
                      <a:cubicBezTo>
                        <a:pt x="1386" y="20071"/>
                        <a:pt x="1535" y="20118"/>
                        <a:pt x="1686" y="20169"/>
                      </a:cubicBezTo>
                      <a:cubicBezTo>
                        <a:pt x="2241" y="20353"/>
                        <a:pt x="2797" y="20535"/>
                        <a:pt x="3350" y="20725"/>
                      </a:cubicBezTo>
                      <a:cubicBezTo>
                        <a:pt x="3728" y="20854"/>
                        <a:pt x="4111" y="20981"/>
                        <a:pt x="4461" y="21188"/>
                      </a:cubicBezTo>
                      <a:cubicBezTo>
                        <a:pt x="4661" y="21304"/>
                        <a:pt x="4684" y="21349"/>
                        <a:pt x="4628" y="21570"/>
                      </a:cubicBezTo>
                      <a:cubicBezTo>
                        <a:pt x="4620" y="21599"/>
                        <a:pt x="4614" y="21626"/>
                        <a:pt x="4604" y="21652"/>
                      </a:cubicBezTo>
                      <a:cubicBezTo>
                        <a:pt x="4485" y="21988"/>
                        <a:pt x="4559" y="22292"/>
                        <a:pt x="4782" y="22558"/>
                      </a:cubicBezTo>
                      <a:cubicBezTo>
                        <a:pt x="4907" y="22710"/>
                        <a:pt x="5040" y="22857"/>
                        <a:pt x="5193" y="22982"/>
                      </a:cubicBezTo>
                      <a:cubicBezTo>
                        <a:pt x="5494" y="23234"/>
                        <a:pt x="5805" y="23471"/>
                        <a:pt x="6118" y="23704"/>
                      </a:cubicBezTo>
                      <a:cubicBezTo>
                        <a:pt x="6547" y="24023"/>
                        <a:pt x="6889" y="24410"/>
                        <a:pt x="7022" y="24942"/>
                      </a:cubicBezTo>
                      <a:cubicBezTo>
                        <a:pt x="7110" y="25300"/>
                        <a:pt x="7206" y="25658"/>
                        <a:pt x="7274" y="26018"/>
                      </a:cubicBezTo>
                      <a:cubicBezTo>
                        <a:pt x="7468" y="27053"/>
                        <a:pt x="7392" y="28085"/>
                        <a:pt x="7206" y="29114"/>
                      </a:cubicBezTo>
                      <a:cubicBezTo>
                        <a:pt x="7012" y="30177"/>
                        <a:pt x="6676" y="31200"/>
                        <a:pt x="6349" y="32228"/>
                      </a:cubicBezTo>
                      <a:cubicBezTo>
                        <a:pt x="6134" y="32911"/>
                        <a:pt x="5930" y="33594"/>
                        <a:pt x="5805" y="34300"/>
                      </a:cubicBezTo>
                      <a:cubicBezTo>
                        <a:pt x="5655" y="35151"/>
                        <a:pt x="5584" y="36008"/>
                        <a:pt x="5612" y="36872"/>
                      </a:cubicBezTo>
                      <a:cubicBezTo>
                        <a:pt x="5651" y="38101"/>
                        <a:pt x="5880" y="39294"/>
                        <a:pt x="6316" y="40444"/>
                      </a:cubicBezTo>
                      <a:cubicBezTo>
                        <a:pt x="6944" y="42115"/>
                        <a:pt x="8078" y="43329"/>
                        <a:pt x="9663" y="44135"/>
                      </a:cubicBezTo>
                      <a:cubicBezTo>
                        <a:pt x="9897" y="44256"/>
                        <a:pt x="10083" y="44431"/>
                        <a:pt x="10203" y="44677"/>
                      </a:cubicBezTo>
                      <a:cubicBezTo>
                        <a:pt x="10300" y="44873"/>
                        <a:pt x="10420" y="45064"/>
                        <a:pt x="10555" y="45236"/>
                      </a:cubicBezTo>
                      <a:cubicBezTo>
                        <a:pt x="10748" y="45477"/>
                        <a:pt x="11016" y="45598"/>
                        <a:pt x="11325" y="45614"/>
                      </a:cubicBezTo>
                      <a:cubicBezTo>
                        <a:pt x="11360" y="45615"/>
                        <a:pt x="11395" y="45616"/>
                        <a:pt x="11430" y="45616"/>
                      </a:cubicBezTo>
                      <a:cubicBezTo>
                        <a:pt x="11543" y="45616"/>
                        <a:pt x="11655" y="45609"/>
                        <a:pt x="11765" y="45587"/>
                      </a:cubicBezTo>
                      <a:cubicBezTo>
                        <a:pt x="11909" y="45560"/>
                        <a:pt x="12051" y="45547"/>
                        <a:pt x="12191" y="45547"/>
                      </a:cubicBezTo>
                      <a:cubicBezTo>
                        <a:pt x="12523" y="45547"/>
                        <a:pt x="12845" y="45619"/>
                        <a:pt x="13164" y="45743"/>
                      </a:cubicBezTo>
                      <a:cubicBezTo>
                        <a:pt x="13354" y="45819"/>
                        <a:pt x="13551" y="45882"/>
                        <a:pt x="13747" y="45931"/>
                      </a:cubicBezTo>
                      <a:cubicBezTo>
                        <a:pt x="13855" y="45957"/>
                        <a:pt x="13960" y="45971"/>
                        <a:pt x="14063" y="45971"/>
                      </a:cubicBezTo>
                      <a:cubicBezTo>
                        <a:pt x="14329" y="45971"/>
                        <a:pt x="14578" y="45882"/>
                        <a:pt x="14807" y="45702"/>
                      </a:cubicBezTo>
                      <a:cubicBezTo>
                        <a:pt x="15013" y="45538"/>
                        <a:pt x="15191" y="45354"/>
                        <a:pt x="15333" y="45129"/>
                      </a:cubicBezTo>
                      <a:cubicBezTo>
                        <a:pt x="15496" y="44871"/>
                        <a:pt x="15730" y="44683"/>
                        <a:pt x="16026" y="44616"/>
                      </a:cubicBezTo>
                      <a:cubicBezTo>
                        <a:pt x="16939" y="44409"/>
                        <a:pt x="17790" y="44065"/>
                        <a:pt x="18588" y="43584"/>
                      </a:cubicBezTo>
                      <a:cubicBezTo>
                        <a:pt x="19318" y="43145"/>
                        <a:pt x="19969" y="42617"/>
                        <a:pt x="20546" y="41989"/>
                      </a:cubicBezTo>
                      <a:cubicBezTo>
                        <a:pt x="21409" y="41048"/>
                        <a:pt x="22074" y="39982"/>
                        <a:pt x="22545" y="38795"/>
                      </a:cubicBezTo>
                      <a:cubicBezTo>
                        <a:pt x="22970" y="37727"/>
                        <a:pt x="23207" y="36626"/>
                        <a:pt x="23175" y="35472"/>
                      </a:cubicBezTo>
                      <a:cubicBezTo>
                        <a:pt x="23156" y="34885"/>
                        <a:pt x="23115" y="34296"/>
                        <a:pt x="23097" y="33707"/>
                      </a:cubicBezTo>
                      <a:cubicBezTo>
                        <a:pt x="23085" y="33277"/>
                        <a:pt x="23062" y="32841"/>
                        <a:pt x="23099" y="32414"/>
                      </a:cubicBezTo>
                      <a:cubicBezTo>
                        <a:pt x="23144" y="31880"/>
                        <a:pt x="23252" y="31354"/>
                        <a:pt x="23324" y="30822"/>
                      </a:cubicBezTo>
                      <a:cubicBezTo>
                        <a:pt x="23392" y="30333"/>
                        <a:pt x="23543" y="29875"/>
                        <a:pt x="23748" y="29427"/>
                      </a:cubicBezTo>
                      <a:cubicBezTo>
                        <a:pt x="24095" y="28668"/>
                        <a:pt x="24556" y="27984"/>
                        <a:pt x="25079" y="27338"/>
                      </a:cubicBezTo>
                      <a:cubicBezTo>
                        <a:pt x="25145" y="27258"/>
                        <a:pt x="25190" y="27156"/>
                        <a:pt x="25247" y="27068"/>
                      </a:cubicBezTo>
                      <a:cubicBezTo>
                        <a:pt x="25296" y="26992"/>
                        <a:pt x="25343" y="26914"/>
                        <a:pt x="25405" y="26847"/>
                      </a:cubicBezTo>
                      <a:cubicBezTo>
                        <a:pt x="25465" y="26779"/>
                        <a:pt x="25511" y="26748"/>
                        <a:pt x="25564" y="26748"/>
                      </a:cubicBezTo>
                      <a:cubicBezTo>
                        <a:pt x="25607" y="26748"/>
                        <a:pt x="25654" y="26768"/>
                        <a:pt x="25716" y="26806"/>
                      </a:cubicBezTo>
                      <a:cubicBezTo>
                        <a:pt x="25806" y="26865"/>
                        <a:pt x="25896" y="26929"/>
                        <a:pt x="25990" y="26978"/>
                      </a:cubicBezTo>
                      <a:cubicBezTo>
                        <a:pt x="26088" y="27029"/>
                        <a:pt x="26189" y="27067"/>
                        <a:pt x="26292" y="27067"/>
                      </a:cubicBezTo>
                      <a:cubicBezTo>
                        <a:pt x="26359" y="27067"/>
                        <a:pt x="26426" y="27051"/>
                        <a:pt x="26493" y="27012"/>
                      </a:cubicBezTo>
                      <a:cubicBezTo>
                        <a:pt x="26724" y="26884"/>
                        <a:pt x="26880" y="26695"/>
                        <a:pt x="26884" y="26417"/>
                      </a:cubicBezTo>
                      <a:cubicBezTo>
                        <a:pt x="26888" y="26315"/>
                        <a:pt x="26884" y="26212"/>
                        <a:pt x="26894" y="26110"/>
                      </a:cubicBezTo>
                      <a:cubicBezTo>
                        <a:pt x="26928" y="25754"/>
                        <a:pt x="27196" y="25511"/>
                        <a:pt x="27535" y="25511"/>
                      </a:cubicBezTo>
                      <a:cubicBezTo>
                        <a:pt x="27566" y="25511"/>
                        <a:pt x="27597" y="25513"/>
                        <a:pt x="27629" y="25517"/>
                      </a:cubicBezTo>
                      <a:cubicBezTo>
                        <a:pt x="27680" y="25523"/>
                        <a:pt x="27729" y="25539"/>
                        <a:pt x="27780" y="25539"/>
                      </a:cubicBezTo>
                      <a:cubicBezTo>
                        <a:pt x="27791" y="25539"/>
                        <a:pt x="27801" y="25539"/>
                        <a:pt x="27812" y="25539"/>
                      </a:cubicBezTo>
                      <a:cubicBezTo>
                        <a:pt x="27849" y="25539"/>
                        <a:pt x="27886" y="25540"/>
                        <a:pt x="27923" y="25540"/>
                      </a:cubicBezTo>
                      <a:cubicBezTo>
                        <a:pt x="27996" y="25540"/>
                        <a:pt x="28066" y="25537"/>
                        <a:pt x="28132" y="25517"/>
                      </a:cubicBezTo>
                      <a:cubicBezTo>
                        <a:pt x="28453" y="25421"/>
                        <a:pt x="28609" y="25130"/>
                        <a:pt x="28539" y="24793"/>
                      </a:cubicBezTo>
                      <a:cubicBezTo>
                        <a:pt x="28515" y="24670"/>
                        <a:pt x="28470" y="24553"/>
                        <a:pt x="28455" y="24430"/>
                      </a:cubicBezTo>
                      <a:cubicBezTo>
                        <a:pt x="28429" y="24228"/>
                        <a:pt x="28531" y="24107"/>
                        <a:pt x="28733" y="24081"/>
                      </a:cubicBezTo>
                      <a:cubicBezTo>
                        <a:pt x="28858" y="24062"/>
                        <a:pt x="28985" y="24052"/>
                        <a:pt x="29104" y="24025"/>
                      </a:cubicBezTo>
                      <a:cubicBezTo>
                        <a:pt x="29609" y="23921"/>
                        <a:pt x="29826" y="23469"/>
                        <a:pt x="29593" y="23013"/>
                      </a:cubicBezTo>
                      <a:cubicBezTo>
                        <a:pt x="29554" y="22937"/>
                        <a:pt x="29511" y="22863"/>
                        <a:pt x="29476" y="22786"/>
                      </a:cubicBezTo>
                      <a:cubicBezTo>
                        <a:pt x="29378" y="22581"/>
                        <a:pt x="29417" y="22489"/>
                        <a:pt x="29613" y="22393"/>
                      </a:cubicBezTo>
                      <a:cubicBezTo>
                        <a:pt x="29707" y="22344"/>
                        <a:pt x="29803" y="22290"/>
                        <a:pt x="29881" y="22219"/>
                      </a:cubicBezTo>
                      <a:cubicBezTo>
                        <a:pt x="30028" y="22090"/>
                        <a:pt x="30051" y="21912"/>
                        <a:pt x="29959" y="21740"/>
                      </a:cubicBezTo>
                      <a:cubicBezTo>
                        <a:pt x="29928" y="21681"/>
                        <a:pt x="29885" y="21628"/>
                        <a:pt x="29846" y="21570"/>
                      </a:cubicBezTo>
                      <a:cubicBezTo>
                        <a:pt x="29724" y="21384"/>
                        <a:pt x="29742" y="21270"/>
                        <a:pt x="29916" y="21130"/>
                      </a:cubicBezTo>
                      <a:cubicBezTo>
                        <a:pt x="29994" y="21067"/>
                        <a:pt x="30082" y="21008"/>
                        <a:pt x="30147" y="20934"/>
                      </a:cubicBezTo>
                      <a:cubicBezTo>
                        <a:pt x="30360" y="20699"/>
                        <a:pt x="30350" y="20494"/>
                        <a:pt x="30127" y="20265"/>
                      </a:cubicBezTo>
                      <a:cubicBezTo>
                        <a:pt x="30100" y="20236"/>
                        <a:pt x="30071" y="20208"/>
                        <a:pt x="30045" y="20177"/>
                      </a:cubicBezTo>
                      <a:cubicBezTo>
                        <a:pt x="29961" y="20077"/>
                        <a:pt x="29941" y="19970"/>
                        <a:pt x="29981" y="19846"/>
                      </a:cubicBezTo>
                      <a:cubicBezTo>
                        <a:pt x="30051" y="19637"/>
                        <a:pt x="30223" y="19488"/>
                        <a:pt x="30442" y="19473"/>
                      </a:cubicBezTo>
                      <a:cubicBezTo>
                        <a:pt x="30462" y="19472"/>
                        <a:pt x="30483" y="19472"/>
                        <a:pt x="30504" y="19472"/>
                      </a:cubicBezTo>
                      <a:cubicBezTo>
                        <a:pt x="30608" y="19472"/>
                        <a:pt x="30714" y="19483"/>
                        <a:pt x="30816" y="19494"/>
                      </a:cubicBezTo>
                      <a:cubicBezTo>
                        <a:pt x="30889" y="19502"/>
                        <a:pt x="30962" y="19509"/>
                        <a:pt x="31035" y="19509"/>
                      </a:cubicBezTo>
                      <a:cubicBezTo>
                        <a:pt x="31137" y="19509"/>
                        <a:pt x="31239" y="19496"/>
                        <a:pt x="31338" y="19459"/>
                      </a:cubicBezTo>
                      <a:cubicBezTo>
                        <a:pt x="31547" y="19377"/>
                        <a:pt x="31628" y="19213"/>
                        <a:pt x="31569" y="18996"/>
                      </a:cubicBezTo>
                      <a:cubicBezTo>
                        <a:pt x="31553" y="18929"/>
                        <a:pt x="31526" y="18868"/>
                        <a:pt x="31508" y="18802"/>
                      </a:cubicBezTo>
                      <a:cubicBezTo>
                        <a:pt x="31461" y="18602"/>
                        <a:pt x="31532" y="18479"/>
                        <a:pt x="31731" y="18434"/>
                      </a:cubicBezTo>
                      <a:cubicBezTo>
                        <a:pt x="31845" y="18407"/>
                        <a:pt x="31966" y="18399"/>
                        <a:pt x="32085" y="18385"/>
                      </a:cubicBezTo>
                      <a:cubicBezTo>
                        <a:pt x="32244" y="18364"/>
                        <a:pt x="32394" y="18313"/>
                        <a:pt x="32525" y="18215"/>
                      </a:cubicBezTo>
                      <a:cubicBezTo>
                        <a:pt x="32774" y="18031"/>
                        <a:pt x="32844" y="17742"/>
                        <a:pt x="32711" y="17462"/>
                      </a:cubicBezTo>
                      <a:cubicBezTo>
                        <a:pt x="32682" y="17397"/>
                        <a:pt x="32649" y="17339"/>
                        <a:pt x="32627" y="17274"/>
                      </a:cubicBezTo>
                      <a:cubicBezTo>
                        <a:pt x="32578" y="17129"/>
                        <a:pt x="32610" y="17026"/>
                        <a:pt x="32733" y="16932"/>
                      </a:cubicBezTo>
                      <a:cubicBezTo>
                        <a:pt x="32805" y="16875"/>
                        <a:pt x="32885" y="16830"/>
                        <a:pt x="32956" y="16773"/>
                      </a:cubicBezTo>
                      <a:cubicBezTo>
                        <a:pt x="33324" y="16492"/>
                        <a:pt x="33329" y="16093"/>
                        <a:pt x="32977" y="15797"/>
                      </a:cubicBezTo>
                      <a:cubicBezTo>
                        <a:pt x="32895" y="15727"/>
                        <a:pt x="32807" y="15664"/>
                        <a:pt x="32729" y="15590"/>
                      </a:cubicBezTo>
                      <a:cubicBezTo>
                        <a:pt x="32613" y="15482"/>
                        <a:pt x="32586" y="15347"/>
                        <a:pt x="32641" y="15201"/>
                      </a:cubicBezTo>
                      <a:cubicBezTo>
                        <a:pt x="32674" y="15113"/>
                        <a:pt x="32725" y="15029"/>
                        <a:pt x="32772" y="14946"/>
                      </a:cubicBezTo>
                      <a:cubicBezTo>
                        <a:pt x="32827" y="14845"/>
                        <a:pt x="32895" y="14751"/>
                        <a:pt x="32938" y="14649"/>
                      </a:cubicBezTo>
                      <a:cubicBezTo>
                        <a:pt x="33093" y="14272"/>
                        <a:pt x="32971" y="13937"/>
                        <a:pt x="32619" y="13743"/>
                      </a:cubicBezTo>
                      <a:cubicBezTo>
                        <a:pt x="32592" y="13730"/>
                        <a:pt x="32567" y="13718"/>
                        <a:pt x="32545" y="13702"/>
                      </a:cubicBezTo>
                      <a:cubicBezTo>
                        <a:pt x="32463" y="13642"/>
                        <a:pt x="32422" y="13565"/>
                        <a:pt x="32459" y="13466"/>
                      </a:cubicBezTo>
                      <a:cubicBezTo>
                        <a:pt x="32486" y="13397"/>
                        <a:pt x="32525" y="13333"/>
                        <a:pt x="32557" y="13270"/>
                      </a:cubicBezTo>
                      <a:cubicBezTo>
                        <a:pt x="32606" y="13172"/>
                        <a:pt x="32668" y="13084"/>
                        <a:pt x="32709" y="12984"/>
                      </a:cubicBezTo>
                      <a:cubicBezTo>
                        <a:pt x="32836" y="12668"/>
                        <a:pt x="32776" y="12445"/>
                        <a:pt x="32516" y="12227"/>
                      </a:cubicBezTo>
                      <a:lnTo>
                        <a:pt x="32424" y="12149"/>
                      </a:lnTo>
                      <a:cubicBezTo>
                        <a:pt x="32230" y="11981"/>
                        <a:pt x="32197" y="11828"/>
                        <a:pt x="32299" y="11590"/>
                      </a:cubicBezTo>
                      <a:cubicBezTo>
                        <a:pt x="32351" y="11474"/>
                        <a:pt x="32408" y="11361"/>
                        <a:pt x="32445" y="11244"/>
                      </a:cubicBezTo>
                      <a:cubicBezTo>
                        <a:pt x="32551" y="10895"/>
                        <a:pt x="32398" y="10561"/>
                        <a:pt x="32058" y="10424"/>
                      </a:cubicBezTo>
                      <a:cubicBezTo>
                        <a:pt x="31917" y="10365"/>
                        <a:pt x="31825" y="10275"/>
                        <a:pt x="31757" y="10142"/>
                      </a:cubicBezTo>
                      <a:cubicBezTo>
                        <a:pt x="31614" y="9871"/>
                        <a:pt x="31457" y="9737"/>
                        <a:pt x="31266" y="9737"/>
                      </a:cubicBezTo>
                      <a:cubicBezTo>
                        <a:pt x="31137" y="9737"/>
                        <a:pt x="30992" y="9798"/>
                        <a:pt x="30826" y="9919"/>
                      </a:cubicBezTo>
                      <a:cubicBezTo>
                        <a:pt x="30736" y="9984"/>
                        <a:pt x="30660" y="10017"/>
                        <a:pt x="30593" y="10017"/>
                      </a:cubicBezTo>
                      <a:cubicBezTo>
                        <a:pt x="30498" y="10017"/>
                        <a:pt x="30420" y="9950"/>
                        <a:pt x="30342" y="9814"/>
                      </a:cubicBezTo>
                      <a:cubicBezTo>
                        <a:pt x="30278" y="9702"/>
                        <a:pt x="30213" y="9587"/>
                        <a:pt x="30127" y="9489"/>
                      </a:cubicBezTo>
                      <a:cubicBezTo>
                        <a:pt x="30012" y="9357"/>
                        <a:pt x="29871" y="9292"/>
                        <a:pt x="29726" y="9292"/>
                      </a:cubicBezTo>
                      <a:cubicBezTo>
                        <a:pt x="29611" y="9292"/>
                        <a:pt x="29494" y="9332"/>
                        <a:pt x="29384" y="9413"/>
                      </a:cubicBezTo>
                      <a:cubicBezTo>
                        <a:pt x="29308" y="9467"/>
                        <a:pt x="29243" y="9528"/>
                        <a:pt x="29184" y="9598"/>
                      </a:cubicBezTo>
                      <a:cubicBezTo>
                        <a:pt x="29117" y="9675"/>
                        <a:pt x="29041" y="9714"/>
                        <a:pt x="28957" y="9714"/>
                      </a:cubicBezTo>
                      <a:cubicBezTo>
                        <a:pt x="28922" y="9714"/>
                        <a:pt x="28885" y="9707"/>
                        <a:pt x="28848" y="9694"/>
                      </a:cubicBezTo>
                      <a:cubicBezTo>
                        <a:pt x="28715" y="9647"/>
                        <a:pt x="28602" y="9555"/>
                        <a:pt x="28607" y="9397"/>
                      </a:cubicBezTo>
                      <a:cubicBezTo>
                        <a:pt x="28609" y="9188"/>
                        <a:pt x="28555" y="8996"/>
                        <a:pt x="28476" y="8804"/>
                      </a:cubicBezTo>
                      <a:cubicBezTo>
                        <a:pt x="28424" y="8679"/>
                        <a:pt x="28435" y="8556"/>
                        <a:pt x="28498" y="8429"/>
                      </a:cubicBezTo>
                      <a:cubicBezTo>
                        <a:pt x="28586" y="8249"/>
                        <a:pt x="28668" y="8065"/>
                        <a:pt x="28715" y="7877"/>
                      </a:cubicBezTo>
                      <a:cubicBezTo>
                        <a:pt x="28823" y="7462"/>
                        <a:pt x="28641" y="7014"/>
                        <a:pt x="28292" y="6838"/>
                      </a:cubicBezTo>
                      <a:cubicBezTo>
                        <a:pt x="28150" y="6766"/>
                        <a:pt x="27978" y="6741"/>
                        <a:pt x="27819" y="6725"/>
                      </a:cubicBezTo>
                      <a:cubicBezTo>
                        <a:pt x="27444" y="6686"/>
                        <a:pt x="27369" y="6631"/>
                        <a:pt x="27266" y="6265"/>
                      </a:cubicBezTo>
                      <a:cubicBezTo>
                        <a:pt x="27240" y="6179"/>
                        <a:pt x="27217" y="6087"/>
                        <a:pt x="27174" y="6009"/>
                      </a:cubicBezTo>
                      <a:cubicBezTo>
                        <a:pt x="27043" y="5774"/>
                        <a:pt x="26861" y="5610"/>
                        <a:pt x="26571" y="5606"/>
                      </a:cubicBezTo>
                      <a:cubicBezTo>
                        <a:pt x="26561" y="5606"/>
                        <a:pt x="26551" y="5606"/>
                        <a:pt x="26542" y="5606"/>
                      </a:cubicBezTo>
                      <a:cubicBezTo>
                        <a:pt x="26245" y="5606"/>
                        <a:pt x="26010" y="5700"/>
                        <a:pt x="25890" y="6001"/>
                      </a:cubicBezTo>
                      <a:cubicBezTo>
                        <a:pt x="25847" y="6111"/>
                        <a:pt x="25763" y="6189"/>
                        <a:pt x="25652" y="6234"/>
                      </a:cubicBezTo>
                      <a:cubicBezTo>
                        <a:pt x="25598" y="6256"/>
                        <a:pt x="25542" y="6271"/>
                        <a:pt x="25488" y="6271"/>
                      </a:cubicBezTo>
                      <a:cubicBezTo>
                        <a:pt x="25428" y="6271"/>
                        <a:pt x="25369" y="6253"/>
                        <a:pt x="25315" y="6209"/>
                      </a:cubicBezTo>
                      <a:cubicBezTo>
                        <a:pt x="25214" y="6128"/>
                        <a:pt x="25200" y="6021"/>
                        <a:pt x="25223" y="5903"/>
                      </a:cubicBezTo>
                      <a:cubicBezTo>
                        <a:pt x="25251" y="5761"/>
                        <a:pt x="25276" y="5622"/>
                        <a:pt x="25292" y="5483"/>
                      </a:cubicBezTo>
                      <a:cubicBezTo>
                        <a:pt x="25335" y="5029"/>
                        <a:pt x="25159" y="4763"/>
                        <a:pt x="24725" y="4616"/>
                      </a:cubicBezTo>
                      <a:cubicBezTo>
                        <a:pt x="24631" y="4583"/>
                        <a:pt x="24537" y="4544"/>
                        <a:pt x="24449" y="4491"/>
                      </a:cubicBezTo>
                      <a:cubicBezTo>
                        <a:pt x="24324" y="4415"/>
                        <a:pt x="24306" y="4352"/>
                        <a:pt x="24355" y="4219"/>
                      </a:cubicBezTo>
                      <a:cubicBezTo>
                        <a:pt x="24386" y="4135"/>
                        <a:pt x="24425" y="4053"/>
                        <a:pt x="24466" y="3971"/>
                      </a:cubicBezTo>
                      <a:cubicBezTo>
                        <a:pt x="24578" y="3736"/>
                        <a:pt x="24644" y="3492"/>
                        <a:pt x="24601" y="3229"/>
                      </a:cubicBezTo>
                      <a:cubicBezTo>
                        <a:pt x="24547" y="2882"/>
                        <a:pt x="24344" y="2702"/>
                        <a:pt x="24003" y="2702"/>
                      </a:cubicBezTo>
                      <a:cubicBezTo>
                        <a:pt x="23991" y="2702"/>
                        <a:pt x="23980" y="2702"/>
                        <a:pt x="23968" y="2703"/>
                      </a:cubicBezTo>
                      <a:cubicBezTo>
                        <a:pt x="23821" y="2707"/>
                        <a:pt x="23676" y="2723"/>
                        <a:pt x="23527" y="2725"/>
                      </a:cubicBezTo>
                      <a:cubicBezTo>
                        <a:pt x="23130" y="2725"/>
                        <a:pt x="23056" y="2633"/>
                        <a:pt x="23117" y="2244"/>
                      </a:cubicBezTo>
                      <a:cubicBezTo>
                        <a:pt x="23144" y="2083"/>
                        <a:pt x="23169" y="1917"/>
                        <a:pt x="23154" y="1755"/>
                      </a:cubicBezTo>
                      <a:cubicBezTo>
                        <a:pt x="23121" y="1423"/>
                        <a:pt x="22881" y="1126"/>
                        <a:pt x="22501" y="1126"/>
                      </a:cubicBezTo>
                      <a:cubicBezTo>
                        <a:pt x="22455" y="1126"/>
                        <a:pt x="22408" y="1131"/>
                        <a:pt x="22358" y="1140"/>
                      </a:cubicBezTo>
                      <a:cubicBezTo>
                        <a:pt x="22219" y="1166"/>
                        <a:pt x="22076" y="1170"/>
                        <a:pt x="21937" y="1176"/>
                      </a:cubicBezTo>
                      <a:cubicBezTo>
                        <a:pt x="21931" y="1177"/>
                        <a:pt x="21926" y="1177"/>
                        <a:pt x="21920" y="1177"/>
                      </a:cubicBezTo>
                      <a:cubicBezTo>
                        <a:pt x="21727" y="1177"/>
                        <a:pt x="21601" y="1071"/>
                        <a:pt x="21528" y="900"/>
                      </a:cubicBezTo>
                      <a:cubicBezTo>
                        <a:pt x="21487" y="804"/>
                        <a:pt x="21456" y="706"/>
                        <a:pt x="21415" y="614"/>
                      </a:cubicBezTo>
                      <a:cubicBezTo>
                        <a:pt x="21243" y="231"/>
                        <a:pt x="20888" y="1"/>
                        <a:pt x="20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8"/>
                <p:cNvSpPr/>
                <p:nvPr/>
              </p:nvSpPr>
              <p:spPr>
                <a:xfrm>
                  <a:off x="4500450" y="3237125"/>
                  <a:ext cx="28225" cy="139000"/>
                </a:xfrm>
                <a:custGeom>
                  <a:rect b="b" l="l" r="r" t="t"/>
                  <a:pathLst>
                    <a:path extrusionOk="0" h="5560" w="1129">
                      <a:moveTo>
                        <a:pt x="973" y="0"/>
                      </a:moveTo>
                      <a:cubicBezTo>
                        <a:pt x="970" y="0"/>
                        <a:pt x="967" y="0"/>
                        <a:pt x="965" y="0"/>
                      </a:cubicBezTo>
                      <a:cubicBezTo>
                        <a:pt x="875" y="4"/>
                        <a:pt x="821" y="84"/>
                        <a:pt x="825" y="236"/>
                      </a:cubicBezTo>
                      <a:cubicBezTo>
                        <a:pt x="846" y="931"/>
                        <a:pt x="731" y="1617"/>
                        <a:pt x="611" y="2294"/>
                      </a:cubicBezTo>
                      <a:cubicBezTo>
                        <a:pt x="455" y="3153"/>
                        <a:pt x="253" y="4004"/>
                        <a:pt x="77" y="4859"/>
                      </a:cubicBezTo>
                      <a:cubicBezTo>
                        <a:pt x="40" y="5031"/>
                        <a:pt x="17" y="5207"/>
                        <a:pt x="5" y="5381"/>
                      </a:cubicBezTo>
                      <a:cubicBezTo>
                        <a:pt x="1" y="5440"/>
                        <a:pt x="34" y="5537"/>
                        <a:pt x="75" y="5553"/>
                      </a:cubicBezTo>
                      <a:cubicBezTo>
                        <a:pt x="87" y="5558"/>
                        <a:pt x="97" y="5560"/>
                        <a:pt x="107" y="5560"/>
                      </a:cubicBezTo>
                      <a:cubicBezTo>
                        <a:pt x="165" y="5560"/>
                        <a:pt x="184" y="5483"/>
                        <a:pt x="201" y="5430"/>
                      </a:cubicBezTo>
                      <a:cubicBezTo>
                        <a:pt x="249" y="5291"/>
                        <a:pt x="289" y="5150"/>
                        <a:pt x="332" y="5011"/>
                      </a:cubicBezTo>
                      <a:cubicBezTo>
                        <a:pt x="333" y="5012"/>
                        <a:pt x="334" y="5012"/>
                        <a:pt x="335" y="5012"/>
                      </a:cubicBezTo>
                      <a:cubicBezTo>
                        <a:pt x="338" y="5012"/>
                        <a:pt x="341" y="5011"/>
                        <a:pt x="345" y="5007"/>
                      </a:cubicBezTo>
                      <a:cubicBezTo>
                        <a:pt x="455" y="4526"/>
                        <a:pt x="560" y="4045"/>
                        <a:pt x="674" y="3564"/>
                      </a:cubicBezTo>
                      <a:cubicBezTo>
                        <a:pt x="864" y="2777"/>
                        <a:pt x="1001" y="1977"/>
                        <a:pt x="1087" y="1171"/>
                      </a:cubicBezTo>
                      <a:cubicBezTo>
                        <a:pt x="1120" y="858"/>
                        <a:pt x="1124" y="540"/>
                        <a:pt x="1128" y="223"/>
                      </a:cubicBezTo>
                      <a:cubicBezTo>
                        <a:pt x="1128" y="85"/>
                        <a:pt x="1054"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8"/>
                <p:cNvSpPr/>
                <p:nvPr/>
              </p:nvSpPr>
              <p:spPr>
                <a:xfrm>
                  <a:off x="4511725" y="3082600"/>
                  <a:ext cx="27225" cy="80250"/>
                </a:xfrm>
                <a:custGeom>
                  <a:rect b="b" l="l" r="r" t="t"/>
                  <a:pathLst>
                    <a:path extrusionOk="0" h="3210" w="1089">
                      <a:moveTo>
                        <a:pt x="120" y="0"/>
                      </a:moveTo>
                      <a:cubicBezTo>
                        <a:pt x="118" y="0"/>
                        <a:pt x="116" y="0"/>
                        <a:pt x="115" y="1"/>
                      </a:cubicBezTo>
                      <a:cubicBezTo>
                        <a:pt x="78" y="3"/>
                        <a:pt x="45" y="58"/>
                        <a:pt x="10" y="95"/>
                      </a:cubicBezTo>
                      <a:cubicBezTo>
                        <a:pt x="6" y="181"/>
                        <a:pt x="0" y="260"/>
                        <a:pt x="10" y="340"/>
                      </a:cubicBezTo>
                      <a:cubicBezTo>
                        <a:pt x="25" y="494"/>
                        <a:pt x="43" y="645"/>
                        <a:pt x="74" y="794"/>
                      </a:cubicBezTo>
                      <a:cubicBezTo>
                        <a:pt x="227" y="1562"/>
                        <a:pt x="467" y="2306"/>
                        <a:pt x="761" y="3033"/>
                      </a:cubicBezTo>
                      <a:cubicBezTo>
                        <a:pt x="773" y="3065"/>
                        <a:pt x="790" y="3096"/>
                        <a:pt x="808" y="3125"/>
                      </a:cubicBezTo>
                      <a:cubicBezTo>
                        <a:pt x="841" y="3174"/>
                        <a:pt x="881" y="3210"/>
                        <a:pt x="935" y="3210"/>
                      </a:cubicBezTo>
                      <a:cubicBezTo>
                        <a:pt x="948" y="3210"/>
                        <a:pt x="963" y="3207"/>
                        <a:pt x="978" y="3202"/>
                      </a:cubicBezTo>
                      <a:cubicBezTo>
                        <a:pt x="1064" y="3174"/>
                        <a:pt x="1089" y="3102"/>
                        <a:pt x="1078" y="3024"/>
                      </a:cubicBezTo>
                      <a:cubicBezTo>
                        <a:pt x="1070" y="2963"/>
                        <a:pt x="1048" y="2906"/>
                        <a:pt x="1025" y="2846"/>
                      </a:cubicBezTo>
                      <a:cubicBezTo>
                        <a:pt x="710" y="2012"/>
                        <a:pt x="446" y="1163"/>
                        <a:pt x="309" y="281"/>
                      </a:cubicBezTo>
                      <a:cubicBezTo>
                        <a:pt x="299" y="209"/>
                        <a:pt x="270" y="138"/>
                        <a:pt x="231" y="76"/>
                      </a:cubicBezTo>
                      <a:cubicBezTo>
                        <a:pt x="210" y="39"/>
                        <a:pt x="159"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8"/>
                <p:cNvSpPr/>
                <p:nvPr/>
              </p:nvSpPr>
              <p:spPr>
                <a:xfrm>
                  <a:off x="4718875" y="2625175"/>
                  <a:ext cx="31250" cy="175475"/>
                </a:xfrm>
                <a:custGeom>
                  <a:rect b="b" l="l" r="r" t="t"/>
                  <a:pathLst>
                    <a:path extrusionOk="0" h="7019" w="1250">
                      <a:moveTo>
                        <a:pt x="1081" y="0"/>
                      </a:moveTo>
                      <a:cubicBezTo>
                        <a:pt x="1025" y="0"/>
                        <a:pt x="969" y="31"/>
                        <a:pt x="947" y="101"/>
                      </a:cubicBezTo>
                      <a:cubicBezTo>
                        <a:pt x="945" y="103"/>
                        <a:pt x="945" y="105"/>
                        <a:pt x="941" y="117"/>
                      </a:cubicBezTo>
                      <a:cubicBezTo>
                        <a:pt x="863" y="379"/>
                        <a:pt x="802" y="645"/>
                        <a:pt x="722" y="903"/>
                      </a:cubicBezTo>
                      <a:cubicBezTo>
                        <a:pt x="524" y="1548"/>
                        <a:pt x="403" y="2213"/>
                        <a:pt x="309" y="2879"/>
                      </a:cubicBezTo>
                      <a:cubicBezTo>
                        <a:pt x="199" y="3636"/>
                        <a:pt x="117" y="4398"/>
                        <a:pt x="55" y="5159"/>
                      </a:cubicBezTo>
                      <a:cubicBezTo>
                        <a:pt x="12" y="5707"/>
                        <a:pt x="14" y="6259"/>
                        <a:pt x="2" y="6806"/>
                      </a:cubicBezTo>
                      <a:cubicBezTo>
                        <a:pt x="0" y="6947"/>
                        <a:pt x="57" y="7016"/>
                        <a:pt x="147" y="7018"/>
                      </a:cubicBezTo>
                      <a:cubicBezTo>
                        <a:pt x="149" y="7018"/>
                        <a:pt x="150" y="7018"/>
                        <a:pt x="151" y="7018"/>
                      </a:cubicBezTo>
                      <a:cubicBezTo>
                        <a:pt x="243" y="7018"/>
                        <a:pt x="289" y="6949"/>
                        <a:pt x="299" y="6812"/>
                      </a:cubicBezTo>
                      <a:cubicBezTo>
                        <a:pt x="301" y="6787"/>
                        <a:pt x="297" y="6765"/>
                        <a:pt x="299" y="6742"/>
                      </a:cubicBezTo>
                      <a:cubicBezTo>
                        <a:pt x="311" y="6378"/>
                        <a:pt x="321" y="6018"/>
                        <a:pt x="338" y="5656"/>
                      </a:cubicBezTo>
                      <a:cubicBezTo>
                        <a:pt x="383" y="4584"/>
                        <a:pt x="507" y="3522"/>
                        <a:pt x="692" y="2466"/>
                      </a:cubicBezTo>
                      <a:cubicBezTo>
                        <a:pt x="749" y="2159"/>
                        <a:pt x="796" y="1852"/>
                        <a:pt x="870" y="1548"/>
                      </a:cubicBezTo>
                      <a:cubicBezTo>
                        <a:pt x="976" y="1091"/>
                        <a:pt x="1101" y="635"/>
                        <a:pt x="1219" y="179"/>
                      </a:cubicBezTo>
                      <a:cubicBezTo>
                        <a:pt x="1221" y="177"/>
                        <a:pt x="1221" y="177"/>
                        <a:pt x="1221" y="175"/>
                      </a:cubicBezTo>
                      <a:cubicBezTo>
                        <a:pt x="1250" y="69"/>
                        <a:pt x="1165" y="0"/>
                        <a:pt x="1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8"/>
                <p:cNvSpPr/>
                <p:nvPr/>
              </p:nvSpPr>
              <p:spPr>
                <a:xfrm>
                  <a:off x="4776300" y="3295675"/>
                  <a:ext cx="60850" cy="219250"/>
                </a:xfrm>
                <a:custGeom>
                  <a:rect b="b" l="l" r="r" t="t"/>
                  <a:pathLst>
                    <a:path extrusionOk="0" h="8770" w="2434">
                      <a:moveTo>
                        <a:pt x="2311" y="1"/>
                      </a:moveTo>
                      <a:cubicBezTo>
                        <a:pt x="2184" y="60"/>
                        <a:pt x="2159" y="175"/>
                        <a:pt x="2137" y="285"/>
                      </a:cubicBezTo>
                      <a:cubicBezTo>
                        <a:pt x="1981" y="909"/>
                        <a:pt x="1899" y="1546"/>
                        <a:pt x="1858" y="2184"/>
                      </a:cubicBezTo>
                      <a:cubicBezTo>
                        <a:pt x="1785" y="3289"/>
                        <a:pt x="1664" y="4389"/>
                        <a:pt x="1382" y="5464"/>
                      </a:cubicBezTo>
                      <a:cubicBezTo>
                        <a:pt x="1116" y="6484"/>
                        <a:pt x="752" y="7462"/>
                        <a:pt x="191" y="8363"/>
                      </a:cubicBezTo>
                      <a:cubicBezTo>
                        <a:pt x="154" y="8422"/>
                        <a:pt x="113" y="8479"/>
                        <a:pt x="87" y="8541"/>
                      </a:cubicBezTo>
                      <a:cubicBezTo>
                        <a:pt x="52" y="8608"/>
                        <a:pt x="1" y="8694"/>
                        <a:pt x="93" y="8751"/>
                      </a:cubicBezTo>
                      <a:cubicBezTo>
                        <a:pt x="113" y="8764"/>
                        <a:pt x="132" y="8770"/>
                        <a:pt x="151" y="8770"/>
                      </a:cubicBezTo>
                      <a:cubicBezTo>
                        <a:pt x="202" y="8770"/>
                        <a:pt x="245" y="8727"/>
                        <a:pt x="283" y="8686"/>
                      </a:cubicBezTo>
                      <a:cubicBezTo>
                        <a:pt x="334" y="8629"/>
                        <a:pt x="377" y="8571"/>
                        <a:pt x="420" y="8512"/>
                      </a:cubicBezTo>
                      <a:cubicBezTo>
                        <a:pt x="737" y="8070"/>
                        <a:pt x="977" y="7589"/>
                        <a:pt x="1177" y="7088"/>
                      </a:cubicBezTo>
                      <a:cubicBezTo>
                        <a:pt x="1682" y="5842"/>
                        <a:pt x="1961" y="4543"/>
                        <a:pt x="2085" y="3207"/>
                      </a:cubicBezTo>
                      <a:cubicBezTo>
                        <a:pt x="2149" y="2519"/>
                        <a:pt x="2208" y="1830"/>
                        <a:pt x="2282" y="1141"/>
                      </a:cubicBezTo>
                      <a:cubicBezTo>
                        <a:pt x="2311" y="879"/>
                        <a:pt x="2370" y="617"/>
                        <a:pt x="2413" y="353"/>
                      </a:cubicBezTo>
                      <a:cubicBezTo>
                        <a:pt x="2433" y="226"/>
                        <a:pt x="2431" y="103"/>
                        <a:pt x="2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8"/>
                <p:cNvSpPr/>
                <p:nvPr/>
              </p:nvSpPr>
              <p:spPr>
                <a:xfrm>
                  <a:off x="5056300" y="2828100"/>
                  <a:ext cx="22725" cy="70175"/>
                </a:xfrm>
                <a:custGeom>
                  <a:rect b="b" l="l" r="r" t="t"/>
                  <a:pathLst>
                    <a:path extrusionOk="0" h="2807" w="909">
                      <a:moveTo>
                        <a:pt x="768" y="1"/>
                      </a:moveTo>
                      <a:cubicBezTo>
                        <a:pt x="719" y="1"/>
                        <a:pt x="670" y="27"/>
                        <a:pt x="651" y="84"/>
                      </a:cubicBezTo>
                      <a:cubicBezTo>
                        <a:pt x="647" y="84"/>
                        <a:pt x="647" y="86"/>
                        <a:pt x="647" y="86"/>
                      </a:cubicBezTo>
                      <a:cubicBezTo>
                        <a:pt x="620" y="164"/>
                        <a:pt x="604" y="250"/>
                        <a:pt x="591" y="334"/>
                      </a:cubicBezTo>
                      <a:cubicBezTo>
                        <a:pt x="483" y="1050"/>
                        <a:pt x="317" y="1747"/>
                        <a:pt x="74" y="2429"/>
                      </a:cubicBezTo>
                      <a:cubicBezTo>
                        <a:pt x="53" y="2492"/>
                        <a:pt x="31" y="2555"/>
                        <a:pt x="16" y="2623"/>
                      </a:cubicBezTo>
                      <a:cubicBezTo>
                        <a:pt x="0" y="2697"/>
                        <a:pt x="23" y="2760"/>
                        <a:pt x="94" y="2795"/>
                      </a:cubicBezTo>
                      <a:cubicBezTo>
                        <a:pt x="114" y="2803"/>
                        <a:pt x="133" y="2807"/>
                        <a:pt x="150" y="2807"/>
                      </a:cubicBezTo>
                      <a:cubicBezTo>
                        <a:pt x="202" y="2807"/>
                        <a:pt x="242" y="2775"/>
                        <a:pt x="268" y="2727"/>
                      </a:cubicBezTo>
                      <a:cubicBezTo>
                        <a:pt x="317" y="2645"/>
                        <a:pt x="360" y="2557"/>
                        <a:pt x="395" y="2470"/>
                      </a:cubicBezTo>
                      <a:cubicBezTo>
                        <a:pt x="602" y="1911"/>
                        <a:pt x="735" y="1336"/>
                        <a:pt x="837" y="751"/>
                      </a:cubicBezTo>
                      <a:cubicBezTo>
                        <a:pt x="868" y="563"/>
                        <a:pt x="892" y="377"/>
                        <a:pt x="906" y="188"/>
                      </a:cubicBezTo>
                      <a:cubicBezTo>
                        <a:pt x="908" y="168"/>
                        <a:pt x="908" y="147"/>
                        <a:pt x="906" y="127"/>
                      </a:cubicBezTo>
                      <a:cubicBezTo>
                        <a:pt x="902" y="46"/>
                        <a:pt x="834" y="1"/>
                        <a:pt x="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8"/>
                <p:cNvSpPr/>
                <p:nvPr/>
              </p:nvSpPr>
              <p:spPr>
                <a:xfrm>
                  <a:off x="4904800" y="2770525"/>
                  <a:ext cx="59350" cy="80100"/>
                </a:xfrm>
                <a:custGeom>
                  <a:rect b="b" l="l" r="r" t="t"/>
                  <a:pathLst>
                    <a:path extrusionOk="0" h="3204" w="2374">
                      <a:moveTo>
                        <a:pt x="2277" y="0"/>
                      </a:moveTo>
                      <a:cubicBezTo>
                        <a:pt x="2187" y="0"/>
                        <a:pt x="2122" y="49"/>
                        <a:pt x="2066" y="112"/>
                      </a:cubicBezTo>
                      <a:cubicBezTo>
                        <a:pt x="2011" y="163"/>
                        <a:pt x="1966" y="220"/>
                        <a:pt x="1917" y="276"/>
                      </a:cubicBezTo>
                      <a:cubicBezTo>
                        <a:pt x="1258" y="1024"/>
                        <a:pt x="712" y="1851"/>
                        <a:pt x="201" y="2702"/>
                      </a:cubicBezTo>
                      <a:cubicBezTo>
                        <a:pt x="147" y="2788"/>
                        <a:pt x="90" y="2874"/>
                        <a:pt x="47" y="2966"/>
                      </a:cubicBezTo>
                      <a:cubicBezTo>
                        <a:pt x="0" y="3068"/>
                        <a:pt x="16" y="3160"/>
                        <a:pt x="88" y="3191"/>
                      </a:cubicBezTo>
                      <a:cubicBezTo>
                        <a:pt x="109" y="3200"/>
                        <a:pt x="130" y="3204"/>
                        <a:pt x="149" y="3204"/>
                      </a:cubicBezTo>
                      <a:cubicBezTo>
                        <a:pt x="209" y="3204"/>
                        <a:pt x="258" y="3165"/>
                        <a:pt x="297" y="3117"/>
                      </a:cubicBezTo>
                      <a:cubicBezTo>
                        <a:pt x="348" y="3052"/>
                        <a:pt x="393" y="2978"/>
                        <a:pt x="440" y="2907"/>
                      </a:cubicBezTo>
                      <a:cubicBezTo>
                        <a:pt x="953" y="2074"/>
                        <a:pt x="1489" y="1254"/>
                        <a:pt x="2128" y="503"/>
                      </a:cubicBezTo>
                      <a:cubicBezTo>
                        <a:pt x="2193" y="427"/>
                        <a:pt x="2246" y="341"/>
                        <a:pt x="2306" y="255"/>
                      </a:cubicBezTo>
                      <a:cubicBezTo>
                        <a:pt x="2365" y="177"/>
                        <a:pt x="2373" y="89"/>
                        <a:pt x="2316" y="3"/>
                      </a:cubicBezTo>
                      <a:cubicBezTo>
                        <a:pt x="2302" y="1"/>
                        <a:pt x="2289" y="0"/>
                        <a:pt x="2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8"/>
                <p:cNvSpPr/>
                <p:nvPr/>
              </p:nvSpPr>
              <p:spPr>
                <a:xfrm>
                  <a:off x="4875275" y="2862400"/>
                  <a:ext cx="26725" cy="53275"/>
                </a:xfrm>
                <a:custGeom>
                  <a:rect b="b" l="l" r="r" t="t"/>
                  <a:pathLst>
                    <a:path extrusionOk="0" h="2131" w="1069">
                      <a:moveTo>
                        <a:pt x="998" y="1"/>
                      </a:moveTo>
                      <a:cubicBezTo>
                        <a:pt x="978" y="1"/>
                        <a:pt x="955" y="9"/>
                        <a:pt x="931" y="27"/>
                      </a:cubicBezTo>
                      <a:cubicBezTo>
                        <a:pt x="845" y="95"/>
                        <a:pt x="758" y="179"/>
                        <a:pt x="713" y="275"/>
                      </a:cubicBezTo>
                      <a:cubicBezTo>
                        <a:pt x="492" y="727"/>
                        <a:pt x="37" y="1848"/>
                        <a:pt x="17" y="1951"/>
                      </a:cubicBezTo>
                      <a:cubicBezTo>
                        <a:pt x="1" y="2028"/>
                        <a:pt x="31" y="2102"/>
                        <a:pt x="117" y="2125"/>
                      </a:cubicBezTo>
                      <a:cubicBezTo>
                        <a:pt x="131" y="2129"/>
                        <a:pt x="145" y="2130"/>
                        <a:pt x="158" y="2130"/>
                      </a:cubicBezTo>
                      <a:cubicBezTo>
                        <a:pt x="213" y="2130"/>
                        <a:pt x="257" y="2097"/>
                        <a:pt x="285" y="2043"/>
                      </a:cubicBezTo>
                      <a:cubicBezTo>
                        <a:pt x="305" y="2002"/>
                        <a:pt x="326" y="1961"/>
                        <a:pt x="344" y="1920"/>
                      </a:cubicBezTo>
                      <a:cubicBezTo>
                        <a:pt x="567" y="1400"/>
                        <a:pt x="792" y="883"/>
                        <a:pt x="1011" y="361"/>
                      </a:cubicBezTo>
                      <a:cubicBezTo>
                        <a:pt x="1048" y="279"/>
                        <a:pt x="1064" y="187"/>
                        <a:pt x="1068" y="99"/>
                      </a:cubicBezTo>
                      <a:cubicBezTo>
                        <a:pt x="1068" y="36"/>
                        <a:pt x="1039" y="1"/>
                        <a:pt x="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8"/>
                <p:cNvSpPr/>
                <p:nvPr/>
              </p:nvSpPr>
              <p:spPr>
                <a:xfrm>
                  <a:off x="4520825" y="2660025"/>
                  <a:ext cx="33000" cy="93850"/>
                </a:xfrm>
                <a:custGeom>
                  <a:rect b="b" l="l" r="r" t="t"/>
                  <a:pathLst>
                    <a:path extrusionOk="0" h="3754" w="1320">
                      <a:moveTo>
                        <a:pt x="113" y="0"/>
                      </a:moveTo>
                      <a:cubicBezTo>
                        <a:pt x="21" y="39"/>
                        <a:pt x="0" y="113"/>
                        <a:pt x="15" y="199"/>
                      </a:cubicBezTo>
                      <a:cubicBezTo>
                        <a:pt x="27" y="293"/>
                        <a:pt x="47" y="387"/>
                        <a:pt x="76" y="479"/>
                      </a:cubicBezTo>
                      <a:cubicBezTo>
                        <a:pt x="399" y="1504"/>
                        <a:pt x="753" y="2525"/>
                        <a:pt x="1003" y="3574"/>
                      </a:cubicBezTo>
                      <a:cubicBezTo>
                        <a:pt x="1011" y="3611"/>
                        <a:pt x="1019" y="3658"/>
                        <a:pt x="1048" y="3681"/>
                      </a:cubicBezTo>
                      <a:cubicBezTo>
                        <a:pt x="1088" y="3714"/>
                        <a:pt x="1144" y="3754"/>
                        <a:pt x="1189" y="3754"/>
                      </a:cubicBezTo>
                      <a:cubicBezTo>
                        <a:pt x="1194" y="3754"/>
                        <a:pt x="1199" y="3753"/>
                        <a:pt x="1203" y="3752"/>
                      </a:cubicBezTo>
                      <a:cubicBezTo>
                        <a:pt x="1246" y="3744"/>
                        <a:pt x="1304" y="3677"/>
                        <a:pt x="1310" y="3626"/>
                      </a:cubicBezTo>
                      <a:cubicBezTo>
                        <a:pt x="1320" y="3548"/>
                        <a:pt x="1304" y="3466"/>
                        <a:pt x="1283" y="3390"/>
                      </a:cubicBezTo>
                      <a:cubicBezTo>
                        <a:pt x="1185" y="3012"/>
                        <a:pt x="1093" y="2629"/>
                        <a:pt x="978" y="2257"/>
                      </a:cubicBezTo>
                      <a:cubicBezTo>
                        <a:pt x="774" y="1596"/>
                        <a:pt x="551" y="939"/>
                        <a:pt x="336" y="282"/>
                      </a:cubicBezTo>
                      <a:cubicBezTo>
                        <a:pt x="297" y="164"/>
                        <a:pt x="246" y="49"/>
                        <a:pt x="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2" name="Google Shape;1792;p38"/>
              <p:cNvGrpSpPr/>
              <p:nvPr/>
            </p:nvGrpSpPr>
            <p:grpSpPr>
              <a:xfrm>
                <a:off x="7727382" y="3672149"/>
                <a:ext cx="333629" cy="822980"/>
                <a:chOff x="3444550" y="3620975"/>
                <a:chExt cx="412550" cy="1012275"/>
              </a:xfrm>
            </p:grpSpPr>
            <p:sp>
              <p:nvSpPr>
                <p:cNvPr id="1793" name="Google Shape;1793;p38"/>
                <p:cNvSpPr/>
                <p:nvPr/>
              </p:nvSpPr>
              <p:spPr>
                <a:xfrm>
                  <a:off x="3546200" y="3969775"/>
                  <a:ext cx="302450" cy="656075"/>
                </a:xfrm>
                <a:custGeom>
                  <a:rect b="b" l="l" r="r" t="t"/>
                  <a:pathLst>
                    <a:path extrusionOk="0" h="26243" w="12098">
                      <a:moveTo>
                        <a:pt x="6578" y="0"/>
                      </a:moveTo>
                      <a:cubicBezTo>
                        <a:pt x="6534" y="0"/>
                        <a:pt x="6489" y="1"/>
                        <a:pt x="6445" y="2"/>
                      </a:cubicBezTo>
                      <a:cubicBezTo>
                        <a:pt x="5968" y="15"/>
                        <a:pt x="5731" y="219"/>
                        <a:pt x="5673" y="645"/>
                      </a:cubicBezTo>
                      <a:cubicBezTo>
                        <a:pt x="5588" y="1234"/>
                        <a:pt x="5714" y="1794"/>
                        <a:pt x="5888" y="2349"/>
                      </a:cubicBezTo>
                      <a:cubicBezTo>
                        <a:pt x="5950" y="2545"/>
                        <a:pt x="6101" y="2653"/>
                        <a:pt x="6288" y="2653"/>
                      </a:cubicBezTo>
                      <a:cubicBezTo>
                        <a:pt x="6324" y="2653"/>
                        <a:pt x="6360" y="2649"/>
                        <a:pt x="6398" y="2642"/>
                      </a:cubicBezTo>
                      <a:cubicBezTo>
                        <a:pt x="6490" y="2621"/>
                        <a:pt x="6582" y="2590"/>
                        <a:pt x="6670" y="2554"/>
                      </a:cubicBezTo>
                      <a:cubicBezTo>
                        <a:pt x="7034" y="2400"/>
                        <a:pt x="7361" y="2191"/>
                        <a:pt x="7662" y="1936"/>
                      </a:cubicBezTo>
                      <a:cubicBezTo>
                        <a:pt x="7713" y="1893"/>
                        <a:pt x="7764" y="1846"/>
                        <a:pt x="7824" y="1811"/>
                      </a:cubicBezTo>
                      <a:cubicBezTo>
                        <a:pt x="7852" y="1791"/>
                        <a:pt x="7885" y="1779"/>
                        <a:pt x="7914" y="1779"/>
                      </a:cubicBezTo>
                      <a:cubicBezTo>
                        <a:pt x="7944" y="1779"/>
                        <a:pt x="7971" y="1791"/>
                        <a:pt x="7989" y="1823"/>
                      </a:cubicBezTo>
                      <a:cubicBezTo>
                        <a:pt x="8014" y="1862"/>
                        <a:pt x="8010" y="1934"/>
                        <a:pt x="7987" y="1977"/>
                      </a:cubicBezTo>
                      <a:cubicBezTo>
                        <a:pt x="7957" y="2036"/>
                        <a:pt x="7906" y="2089"/>
                        <a:pt x="7852" y="2128"/>
                      </a:cubicBezTo>
                      <a:cubicBezTo>
                        <a:pt x="7560" y="2333"/>
                        <a:pt x="7282" y="2568"/>
                        <a:pt x="6967" y="2727"/>
                      </a:cubicBezTo>
                      <a:cubicBezTo>
                        <a:pt x="6294" y="3073"/>
                        <a:pt x="5591" y="3243"/>
                        <a:pt x="4864" y="3243"/>
                      </a:cubicBezTo>
                      <a:cubicBezTo>
                        <a:pt x="4571" y="3243"/>
                        <a:pt x="4275" y="3216"/>
                        <a:pt x="3975" y="3161"/>
                      </a:cubicBezTo>
                      <a:cubicBezTo>
                        <a:pt x="3425" y="3059"/>
                        <a:pt x="2903" y="2869"/>
                        <a:pt x="2418" y="2590"/>
                      </a:cubicBezTo>
                      <a:cubicBezTo>
                        <a:pt x="2287" y="2517"/>
                        <a:pt x="2240" y="2418"/>
                        <a:pt x="2300" y="2347"/>
                      </a:cubicBezTo>
                      <a:cubicBezTo>
                        <a:pt x="2330" y="2311"/>
                        <a:pt x="2362" y="2298"/>
                        <a:pt x="2393" y="2298"/>
                      </a:cubicBezTo>
                      <a:cubicBezTo>
                        <a:pt x="2443" y="2298"/>
                        <a:pt x="2494" y="2331"/>
                        <a:pt x="2543" y="2355"/>
                      </a:cubicBezTo>
                      <a:cubicBezTo>
                        <a:pt x="2697" y="2429"/>
                        <a:pt x="2848" y="2509"/>
                        <a:pt x="3004" y="2572"/>
                      </a:cubicBezTo>
                      <a:cubicBezTo>
                        <a:pt x="3315" y="2699"/>
                        <a:pt x="3628" y="2826"/>
                        <a:pt x="3972" y="2826"/>
                      </a:cubicBezTo>
                      <a:cubicBezTo>
                        <a:pt x="3987" y="2826"/>
                        <a:pt x="4003" y="2826"/>
                        <a:pt x="4018" y="2826"/>
                      </a:cubicBezTo>
                      <a:cubicBezTo>
                        <a:pt x="4307" y="2815"/>
                        <a:pt x="4497" y="2582"/>
                        <a:pt x="4415" y="2308"/>
                      </a:cubicBezTo>
                      <a:cubicBezTo>
                        <a:pt x="4301" y="1923"/>
                        <a:pt x="4172" y="1541"/>
                        <a:pt x="4039" y="1162"/>
                      </a:cubicBezTo>
                      <a:cubicBezTo>
                        <a:pt x="4008" y="1078"/>
                        <a:pt x="3943" y="995"/>
                        <a:pt x="3867" y="941"/>
                      </a:cubicBezTo>
                      <a:cubicBezTo>
                        <a:pt x="3716" y="822"/>
                        <a:pt x="3554" y="768"/>
                        <a:pt x="3386" y="768"/>
                      </a:cubicBezTo>
                      <a:cubicBezTo>
                        <a:pt x="3266" y="768"/>
                        <a:pt x="3142" y="796"/>
                        <a:pt x="3018" y="849"/>
                      </a:cubicBezTo>
                      <a:cubicBezTo>
                        <a:pt x="2556" y="1044"/>
                        <a:pt x="2124" y="1293"/>
                        <a:pt x="1719" y="1588"/>
                      </a:cubicBezTo>
                      <a:cubicBezTo>
                        <a:pt x="1238" y="1940"/>
                        <a:pt x="829" y="2363"/>
                        <a:pt x="551" y="2895"/>
                      </a:cubicBezTo>
                      <a:cubicBezTo>
                        <a:pt x="518" y="2959"/>
                        <a:pt x="485" y="3024"/>
                        <a:pt x="465" y="3096"/>
                      </a:cubicBezTo>
                      <a:cubicBezTo>
                        <a:pt x="379" y="3398"/>
                        <a:pt x="305" y="3699"/>
                        <a:pt x="219" y="4000"/>
                      </a:cubicBezTo>
                      <a:cubicBezTo>
                        <a:pt x="168" y="4178"/>
                        <a:pt x="182" y="4350"/>
                        <a:pt x="240" y="4516"/>
                      </a:cubicBezTo>
                      <a:cubicBezTo>
                        <a:pt x="264" y="4595"/>
                        <a:pt x="332" y="4679"/>
                        <a:pt x="403" y="4718"/>
                      </a:cubicBezTo>
                      <a:cubicBezTo>
                        <a:pt x="516" y="4779"/>
                        <a:pt x="645" y="4802"/>
                        <a:pt x="771" y="4837"/>
                      </a:cubicBezTo>
                      <a:cubicBezTo>
                        <a:pt x="853" y="4861"/>
                        <a:pt x="934" y="4871"/>
                        <a:pt x="1013" y="4871"/>
                      </a:cubicBezTo>
                      <a:cubicBezTo>
                        <a:pt x="1164" y="4871"/>
                        <a:pt x="1311" y="4835"/>
                        <a:pt x="1457" y="4790"/>
                      </a:cubicBezTo>
                      <a:cubicBezTo>
                        <a:pt x="1630" y="4737"/>
                        <a:pt x="1803" y="4710"/>
                        <a:pt x="1977" y="4710"/>
                      </a:cubicBezTo>
                      <a:cubicBezTo>
                        <a:pt x="2116" y="4710"/>
                        <a:pt x="2255" y="4728"/>
                        <a:pt x="2394" y="4763"/>
                      </a:cubicBezTo>
                      <a:cubicBezTo>
                        <a:pt x="2510" y="4792"/>
                        <a:pt x="2627" y="4814"/>
                        <a:pt x="2746" y="4835"/>
                      </a:cubicBezTo>
                      <a:cubicBezTo>
                        <a:pt x="2805" y="4845"/>
                        <a:pt x="2864" y="4849"/>
                        <a:pt x="2923" y="4849"/>
                      </a:cubicBezTo>
                      <a:cubicBezTo>
                        <a:pt x="3135" y="4849"/>
                        <a:pt x="3340" y="4790"/>
                        <a:pt x="3546" y="4722"/>
                      </a:cubicBezTo>
                      <a:cubicBezTo>
                        <a:pt x="3592" y="4708"/>
                        <a:pt x="3634" y="4701"/>
                        <a:pt x="3671" y="4701"/>
                      </a:cubicBezTo>
                      <a:cubicBezTo>
                        <a:pt x="3753" y="4701"/>
                        <a:pt x="3809" y="4734"/>
                        <a:pt x="3826" y="4792"/>
                      </a:cubicBezTo>
                      <a:cubicBezTo>
                        <a:pt x="3853" y="4865"/>
                        <a:pt x="3781" y="4951"/>
                        <a:pt x="3648" y="5007"/>
                      </a:cubicBezTo>
                      <a:cubicBezTo>
                        <a:pt x="3409" y="5107"/>
                        <a:pt x="3167" y="5162"/>
                        <a:pt x="2921" y="5162"/>
                      </a:cubicBezTo>
                      <a:cubicBezTo>
                        <a:pt x="2771" y="5162"/>
                        <a:pt x="2619" y="5141"/>
                        <a:pt x="2465" y="5099"/>
                      </a:cubicBezTo>
                      <a:cubicBezTo>
                        <a:pt x="2295" y="5052"/>
                        <a:pt x="2125" y="5026"/>
                        <a:pt x="1956" y="5026"/>
                      </a:cubicBezTo>
                      <a:cubicBezTo>
                        <a:pt x="1787" y="5026"/>
                        <a:pt x="1617" y="5052"/>
                        <a:pt x="1447" y="5109"/>
                      </a:cubicBezTo>
                      <a:cubicBezTo>
                        <a:pt x="1303" y="5156"/>
                        <a:pt x="1156" y="5182"/>
                        <a:pt x="1007" y="5182"/>
                      </a:cubicBezTo>
                      <a:cubicBezTo>
                        <a:pt x="903" y="5182"/>
                        <a:pt x="798" y="5169"/>
                        <a:pt x="692" y="5142"/>
                      </a:cubicBezTo>
                      <a:cubicBezTo>
                        <a:pt x="637" y="5128"/>
                        <a:pt x="584" y="5121"/>
                        <a:pt x="533" y="5121"/>
                      </a:cubicBezTo>
                      <a:cubicBezTo>
                        <a:pt x="303" y="5121"/>
                        <a:pt x="122" y="5261"/>
                        <a:pt x="70" y="5508"/>
                      </a:cubicBezTo>
                      <a:cubicBezTo>
                        <a:pt x="21" y="5743"/>
                        <a:pt x="0" y="5991"/>
                        <a:pt x="4" y="6232"/>
                      </a:cubicBezTo>
                      <a:cubicBezTo>
                        <a:pt x="14" y="6952"/>
                        <a:pt x="66" y="7672"/>
                        <a:pt x="195" y="8382"/>
                      </a:cubicBezTo>
                      <a:cubicBezTo>
                        <a:pt x="260" y="8732"/>
                        <a:pt x="321" y="9086"/>
                        <a:pt x="399" y="9434"/>
                      </a:cubicBezTo>
                      <a:cubicBezTo>
                        <a:pt x="469" y="9731"/>
                        <a:pt x="673" y="9943"/>
                        <a:pt x="970" y="9968"/>
                      </a:cubicBezTo>
                      <a:cubicBezTo>
                        <a:pt x="1279" y="9997"/>
                        <a:pt x="1576" y="10056"/>
                        <a:pt x="1868" y="10150"/>
                      </a:cubicBezTo>
                      <a:cubicBezTo>
                        <a:pt x="2004" y="10194"/>
                        <a:pt x="2137" y="10216"/>
                        <a:pt x="2268" y="10216"/>
                      </a:cubicBezTo>
                      <a:cubicBezTo>
                        <a:pt x="2439" y="10216"/>
                        <a:pt x="2607" y="10179"/>
                        <a:pt x="2776" y="10099"/>
                      </a:cubicBezTo>
                      <a:cubicBezTo>
                        <a:pt x="3060" y="9967"/>
                        <a:pt x="3345" y="9899"/>
                        <a:pt x="3635" y="9899"/>
                      </a:cubicBezTo>
                      <a:cubicBezTo>
                        <a:pt x="3863" y="9899"/>
                        <a:pt x="4093" y="9941"/>
                        <a:pt x="4327" y="10027"/>
                      </a:cubicBezTo>
                      <a:cubicBezTo>
                        <a:pt x="4527" y="10100"/>
                        <a:pt x="4729" y="10134"/>
                        <a:pt x="4932" y="10134"/>
                      </a:cubicBezTo>
                      <a:cubicBezTo>
                        <a:pt x="5137" y="10134"/>
                        <a:pt x="5344" y="10099"/>
                        <a:pt x="5549" y="10038"/>
                      </a:cubicBezTo>
                      <a:cubicBezTo>
                        <a:pt x="5688" y="9995"/>
                        <a:pt x="5829" y="9950"/>
                        <a:pt x="5974" y="9919"/>
                      </a:cubicBezTo>
                      <a:cubicBezTo>
                        <a:pt x="6156" y="9880"/>
                        <a:pt x="6339" y="9869"/>
                        <a:pt x="6522" y="9869"/>
                      </a:cubicBezTo>
                      <a:cubicBezTo>
                        <a:pt x="6756" y="9869"/>
                        <a:pt x="6990" y="9887"/>
                        <a:pt x="7223" y="9887"/>
                      </a:cubicBezTo>
                      <a:cubicBezTo>
                        <a:pt x="7249" y="9887"/>
                        <a:pt x="7274" y="9887"/>
                        <a:pt x="7300" y="9886"/>
                      </a:cubicBezTo>
                      <a:cubicBezTo>
                        <a:pt x="7304" y="9886"/>
                        <a:pt x="7309" y="9886"/>
                        <a:pt x="7313" y="9886"/>
                      </a:cubicBezTo>
                      <a:cubicBezTo>
                        <a:pt x="7374" y="9886"/>
                        <a:pt x="7454" y="9901"/>
                        <a:pt x="7482" y="9988"/>
                      </a:cubicBezTo>
                      <a:cubicBezTo>
                        <a:pt x="7394" y="10087"/>
                        <a:pt x="7290" y="10150"/>
                        <a:pt x="7159" y="10162"/>
                      </a:cubicBezTo>
                      <a:cubicBezTo>
                        <a:pt x="7056" y="10176"/>
                        <a:pt x="6948" y="10192"/>
                        <a:pt x="6843" y="10192"/>
                      </a:cubicBezTo>
                      <a:cubicBezTo>
                        <a:pt x="6818" y="10192"/>
                        <a:pt x="6794" y="10191"/>
                        <a:pt x="6770" y="10189"/>
                      </a:cubicBezTo>
                      <a:cubicBezTo>
                        <a:pt x="6693" y="10182"/>
                        <a:pt x="6615" y="10179"/>
                        <a:pt x="6539" y="10179"/>
                      </a:cubicBezTo>
                      <a:cubicBezTo>
                        <a:pt x="6219" y="10179"/>
                        <a:pt x="5906" y="10236"/>
                        <a:pt x="5596" y="10338"/>
                      </a:cubicBezTo>
                      <a:cubicBezTo>
                        <a:pt x="5376" y="10413"/>
                        <a:pt x="5157" y="10448"/>
                        <a:pt x="4937" y="10448"/>
                      </a:cubicBezTo>
                      <a:cubicBezTo>
                        <a:pt x="4694" y="10448"/>
                        <a:pt x="4451" y="10405"/>
                        <a:pt x="4209" y="10328"/>
                      </a:cubicBezTo>
                      <a:cubicBezTo>
                        <a:pt x="4080" y="10287"/>
                        <a:pt x="3947" y="10254"/>
                        <a:pt x="3812" y="10232"/>
                      </a:cubicBezTo>
                      <a:cubicBezTo>
                        <a:pt x="3744" y="10220"/>
                        <a:pt x="3677" y="10215"/>
                        <a:pt x="3611" y="10215"/>
                      </a:cubicBezTo>
                      <a:cubicBezTo>
                        <a:pt x="3381" y="10215"/>
                        <a:pt x="3159" y="10280"/>
                        <a:pt x="2950" y="10375"/>
                      </a:cubicBezTo>
                      <a:cubicBezTo>
                        <a:pt x="2723" y="10480"/>
                        <a:pt x="2496" y="10531"/>
                        <a:pt x="2269" y="10531"/>
                      </a:cubicBezTo>
                      <a:cubicBezTo>
                        <a:pt x="2073" y="10531"/>
                        <a:pt x="1877" y="10493"/>
                        <a:pt x="1678" y="10418"/>
                      </a:cubicBezTo>
                      <a:cubicBezTo>
                        <a:pt x="1641" y="10404"/>
                        <a:pt x="1600" y="10400"/>
                        <a:pt x="1565" y="10385"/>
                      </a:cubicBezTo>
                      <a:cubicBezTo>
                        <a:pt x="1482" y="10347"/>
                        <a:pt x="1400" y="10330"/>
                        <a:pt x="1319" y="10330"/>
                      </a:cubicBezTo>
                      <a:cubicBezTo>
                        <a:pt x="1201" y="10330"/>
                        <a:pt x="1085" y="10367"/>
                        <a:pt x="968" y="10430"/>
                      </a:cubicBezTo>
                      <a:cubicBezTo>
                        <a:pt x="843" y="10500"/>
                        <a:pt x="761" y="10594"/>
                        <a:pt x="745" y="10731"/>
                      </a:cubicBezTo>
                      <a:cubicBezTo>
                        <a:pt x="731" y="10835"/>
                        <a:pt x="731" y="10948"/>
                        <a:pt x="753" y="11052"/>
                      </a:cubicBezTo>
                      <a:cubicBezTo>
                        <a:pt x="816" y="11347"/>
                        <a:pt x="880" y="11642"/>
                        <a:pt x="968" y="11928"/>
                      </a:cubicBezTo>
                      <a:cubicBezTo>
                        <a:pt x="1408" y="13393"/>
                        <a:pt x="1856" y="14856"/>
                        <a:pt x="2306" y="16319"/>
                      </a:cubicBezTo>
                      <a:cubicBezTo>
                        <a:pt x="2353" y="16480"/>
                        <a:pt x="2439" y="16630"/>
                        <a:pt x="2523" y="16779"/>
                      </a:cubicBezTo>
                      <a:cubicBezTo>
                        <a:pt x="2568" y="16861"/>
                        <a:pt x="2639" y="16932"/>
                        <a:pt x="2715" y="16992"/>
                      </a:cubicBezTo>
                      <a:cubicBezTo>
                        <a:pt x="2819" y="17073"/>
                        <a:pt x="2931" y="17109"/>
                        <a:pt x="3045" y="17109"/>
                      </a:cubicBezTo>
                      <a:cubicBezTo>
                        <a:pt x="3138" y="17109"/>
                        <a:pt x="3232" y="17085"/>
                        <a:pt x="3325" y="17043"/>
                      </a:cubicBezTo>
                      <a:cubicBezTo>
                        <a:pt x="3591" y="16919"/>
                        <a:pt x="3862" y="16866"/>
                        <a:pt x="4137" y="16866"/>
                      </a:cubicBezTo>
                      <a:cubicBezTo>
                        <a:pt x="4303" y="16866"/>
                        <a:pt x="4471" y="16885"/>
                        <a:pt x="4640" y="16920"/>
                      </a:cubicBezTo>
                      <a:cubicBezTo>
                        <a:pt x="4679" y="16926"/>
                        <a:pt x="4720" y="16930"/>
                        <a:pt x="4757" y="16934"/>
                      </a:cubicBezTo>
                      <a:cubicBezTo>
                        <a:pt x="4809" y="16942"/>
                        <a:pt x="4860" y="16945"/>
                        <a:pt x="4911" y="16945"/>
                      </a:cubicBezTo>
                      <a:cubicBezTo>
                        <a:pt x="5086" y="16945"/>
                        <a:pt x="5254" y="16901"/>
                        <a:pt x="5416" y="16814"/>
                      </a:cubicBezTo>
                      <a:cubicBezTo>
                        <a:pt x="5493" y="16771"/>
                        <a:pt x="5579" y="16732"/>
                        <a:pt x="5663" y="16705"/>
                      </a:cubicBezTo>
                      <a:cubicBezTo>
                        <a:pt x="5684" y="16698"/>
                        <a:pt x="5706" y="16694"/>
                        <a:pt x="5727" y="16694"/>
                      </a:cubicBezTo>
                      <a:cubicBezTo>
                        <a:pt x="5779" y="16694"/>
                        <a:pt x="5828" y="16718"/>
                        <a:pt x="5858" y="16771"/>
                      </a:cubicBezTo>
                      <a:cubicBezTo>
                        <a:pt x="5903" y="16850"/>
                        <a:pt x="5856" y="16920"/>
                        <a:pt x="5790" y="16961"/>
                      </a:cubicBezTo>
                      <a:cubicBezTo>
                        <a:pt x="5562" y="17108"/>
                        <a:pt x="5322" y="17258"/>
                        <a:pt x="5034" y="17258"/>
                      </a:cubicBezTo>
                      <a:cubicBezTo>
                        <a:pt x="5031" y="17258"/>
                        <a:pt x="5027" y="17258"/>
                        <a:pt x="5023" y="17258"/>
                      </a:cubicBezTo>
                      <a:cubicBezTo>
                        <a:pt x="4804" y="17251"/>
                        <a:pt x="4581" y="17229"/>
                        <a:pt x="4364" y="17200"/>
                      </a:cubicBezTo>
                      <a:cubicBezTo>
                        <a:pt x="4285" y="17190"/>
                        <a:pt x="4207" y="17185"/>
                        <a:pt x="4130" y="17185"/>
                      </a:cubicBezTo>
                      <a:cubicBezTo>
                        <a:pt x="3943" y="17185"/>
                        <a:pt x="3760" y="17216"/>
                        <a:pt x="3578" y="17288"/>
                      </a:cubicBezTo>
                      <a:cubicBezTo>
                        <a:pt x="3417" y="17352"/>
                        <a:pt x="3243" y="17387"/>
                        <a:pt x="3073" y="17423"/>
                      </a:cubicBezTo>
                      <a:cubicBezTo>
                        <a:pt x="2901" y="17458"/>
                        <a:pt x="2830" y="17513"/>
                        <a:pt x="2817" y="17683"/>
                      </a:cubicBezTo>
                      <a:cubicBezTo>
                        <a:pt x="2809" y="17775"/>
                        <a:pt x="2819" y="17878"/>
                        <a:pt x="2850" y="17966"/>
                      </a:cubicBezTo>
                      <a:cubicBezTo>
                        <a:pt x="3110" y="18720"/>
                        <a:pt x="3372" y="19477"/>
                        <a:pt x="3642" y="20226"/>
                      </a:cubicBezTo>
                      <a:cubicBezTo>
                        <a:pt x="4016" y="21257"/>
                        <a:pt x="4444" y="22264"/>
                        <a:pt x="4982" y="23221"/>
                      </a:cubicBezTo>
                      <a:cubicBezTo>
                        <a:pt x="5181" y="23571"/>
                        <a:pt x="5613" y="23809"/>
                        <a:pt x="6018" y="23809"/>
                      </a:cubicBezTo>
                      <a:cubicBezTo>
                        <a:pt x="6067" y="23809"/>
                        <a:pt x="6116" y="23806"/>
                        <a:pt x="6165" y="23798"/>
                      </a:cubicBezTo>
                      <a:cubicBezTo>
                        <a:pt x="6325" y="23773"/>
                        <a:pt x="6486" y="23757"/>
                        <a:pt x="6646" y="23757"/>
                      </a:cubicBezTo>
                      <a:cubicBezTo>
                        <a:pt x="6789" y="23757"/>
                        <a:pt x="6933" y="23769"/>
                        <a:pt x="7077" y="23798"/>
                      </a:cubicBezTo>
                      <a:cubicBezTo>
                        <a:pt x="7218" y="23826"/>
                        <a:pt x="7360" y="23847"/>
                        <a:pt x="7501" y="23847"/>
                      </a:cubicBezTo>
                      <a:cubicBezTo>
                        <a:pt x="7602" y="23847"/>
                        <a:pt x="7702" y="23836"/>
                        <a:pt x="7803" y="23811"/>
                      </a:cubicBezTo>
                      <a:cubicBezTo>
                        <a:pt x="7904" y="23786"/>
                        <a:pt x="7998" y="23747"/>
                        <a:pt x="8098" y="23727"/>
                      </a:cubicBezTo>
                      <a:cubicBezTo>
                        <a:pt x="8146" y="23717"/>
                        <a:pt x="8197" y="23704"/>
                        <a:pt x="8246" y="23704"/>
                      </a:cubicBezTo>
                      <a:cubicBezTo>
                        <a:pt x="8300" y="23704"/>
                        <a:pt x="8353" y="23719"/>
                        <a:pt x="8403" y="23770"/>
                      </a:cubicBezTo>
                      <a:cubicBezTo>
                        <a:pt x="8364" y="23882"/>
                        <a:pt x="8290" y="23960"/>
                        <a:pt x="8188" y="24003"/>
                      </a:cubicBezTo>
                      <a:cubicBezTo>
                        <a:pt x="8069" y="24054"/>
                        <a:pt x="7947" y="24103"/>
                        <a:pt x="7822" y="24134"/>
                      </a:cubicBezTo>
                      <a:cubicBezTo>
                        <a:pt x="7715" y="24160"/>
                        <a:pt x="7606" y="24171"/>
                        <a:pt x="7498" y="24171"/>
                      </a:cubicBezTo>
                      <a:cubicBezTo>
                        <a:pt x="7335" y="24171"/>
                        <a:pt x="7172" y="24147"/>
                        <a:pt x="7012" y="24114"/>
                      </a:cubicBezTo>
                      <a:cubicBezTo>
                        <a:pt x="6889" y="24088"/>
                        <a:pt x="6767" y="24078"/>
                        <a:pt x="6646" y="24078"/>
                      </a:cubicBezTo>
                      <a:cubicBezTo>
                        <a:pt x="6445" y="24078"/>
                        <a:pt x="6246" y="24105"/>
                        <a:pt x="6046" y="24136"/>
                      </a:cubicBezTo>
                      <a:cubicBezTo>
                        <a:pt x="5882" y="24163"/>
                        <a:pt x="5798" y="24271"/>
                        <a:pt x="5811" y="24439"/>
                      </a:cubicBezTo>
                      <a:cubicBezTo>
                        <a:pt x="5817" y="24506"/>
                        <a:pt x="5845" y="24584"/>
                        <a:pt x="5886" y="24637"/>
                      </a:cubicBezTo>
                      <a:cubicBezTo>
                        <a:pt x="6234" y="25104"/>
                        <a:pt x="6606" y="25546"/>
                        <a:pt x="7057" y="25912"/>
                      </a:cubicBezTo>
                      <a:cubicBezTo>
                        <a:pt x="7293" y="26102"/>
                        <a:pt x="7550" y="26243"/>
                        <a:pt x="7848" y="26243"/>
                      </a:cubicBezTo>
                      <a:cubicBezTo>
                        <a:pt x="7912" y="26243"/>
                        <a:pt x="7977" y="26237"/>
                        <a:pt x="8045" y="26223"/>
                      </a:cubicBezTo>
                      <a:cubicBezTo>
                        <a:pt x="8356" y="26161"/>
                        <a:pt x="8648" y="26045"/>
                        <a:pt x="8875" y="25822"/>
                      </a:cubicBezTo>
                      <a:cubicBezTo>
                        <a:pt x="9090" y="25615"/>
                        <a:pt x="9297" y="25392"/>
                        <a:pt x="9477" y="25151"/>
                      </a:cubicBezTo>
                      <a:cubicBezTo>
                        <a:pt x="9943" y="24517"/>
                        <a:pt x="10289" y="23815"/>
                        <a:pt x="10582" y="23084"/>
                      </a:cubicBezTo>
                      <a:cubicBezTo>
                        <a:pt x="10700" y="22786"/>
                        <a:pt x="10796" y="22477"/>
                        <a:pt x="10813" y="22149"/>
                      </a:cubicBezTo>
                      <a:cubicBezTo>
                        <a:pt x="10828" y="21894"/>
                        <a:pt x="10700" y="21737"/>
                        <a:pt x="10464" y="21737"/>
                      </a:cubicBezTo>
                      <a:cubicBezTo>
                        <a:pt x="10445" y="21737"/>
                        <a:pt x="10425" y="21738"/>
                        <a:pt x="10404" y="21740"/>
                      </a:cubicBezTo>
                      <a:cubicBezTo>
                        <a:pt x="10168" y="21765"/>
                        <a:pt x="9933" y="21810"/>
                        <a:pt x="9706" y="21867"/>
                      </a:cubicBezTo>
                      <a:cubicBezTo>
                        <a:pt x="9490" y="21924"/>
                        <a:pt x="9278" y="21979"/>
                        <a:pt x="9056" y="21979"/>
                      </a:cubicBezTo>
                      <a:cubicBezTo>
                        <a:pt x="9016" y="21979"/>
                        <a:pt x="8977" y="21977"/>
                        <a:pt x="8937" y="21973"/>
                      </a:cubicBezTo>
                      <a:cubicBezTo>
                        <a:pt x="8756" y="21956"/>
                        <a:pt x="8576" y="21926"/>
                        <a:pt x="8395" y="21926"/>
                      </a:cubicBezTo>
                      <a:cubicBezTo>
                        <a:pt x="8299" y="21926"/>
                        <a:pt x="8204" y="21935"/>
                        <a:pt x="8108" y="21957"/>
                      </a:cubicBezTo>
                      <a:cubicBezTo>
                        <a:pt x="8094" y="21961"/>
                        <a:pt x="8079" y="21962"/>
                        <a:pt x="8065" y="21962"/>
                      </a:cubicBezTo>
                      <a:cubicBezTo>
                        <a:pt x="7998" y="21962"/>
                        <a:pt x="7941" y="21922"/>
                        <a:pt x="7924" y="21845"/>
                      </a:cubicBezTo>
                      <a:cubicBezTo>
                        <a:pt x="7904" y="21753"/>
                        <a:pt x="7957" y="21693"/>
                        <a:pt x="8037" y="21660"/>
                      </a:cubicBezTo>
                      <a:cubicBezTo>
                        <a:pt x="8071" y="21646"/>
                        <a:pt x="8110" y="21630"/>
                        <a:pt x="8149" y="21628"/>
                      </a:cubicBezTo>
                      <a:cubicBezTo>
                        <a:pt x="8272" y="21622"/>
                        <a:pt x="8396" y="21612"/>
                        <a:pt x="8519" y="21612"/>
                      </a:cubicBezTo>
                      <a:cubicBezTo>
                        <a:pt x="8559" y="21612"/>
                        <a:pt x="8600" y="21613"/>
                        <a:pt x="8640" y="21615"/>
                      </a:cubicBezTo>
                      <a:cubicBezTo>
                        <a:pt x="8793" y="21625"/>
                        <a:pt x="8948" y="21649"/>
                        <a:pt x="9101" y="21649"/>
                      </a:cubicBezTo>
                      <a:cubicBezTo>
                        <a:pt x="9202" y="21649"/>
                        <a:pt x="9302" y="21639"/>
                        <a:pt x="9401" y="21607"/>
                      </a:cubicBezTo>
                      <a:cubicBezTo>
                        <a:pt x="9755" y="21499"/>
                        <a:pt x="10115" y="21425"/>
                        <a:pt x="10483" y="21390"/>
                      </a:cubicBezTo>
                      <a:cubicBezTo>
                        <a:pt x="10721" y="21366"/>
                        <a:pt x="10905" y="21243"/>
                        <a:pt x="11011" y="21034"/>
                      </a:cubicBezTo>
                      <a:cubicBezTo>
                        <a:pt x="11107" y="20832"/>
                        <a:pt x="11208" y="20623"/>
                        <a:pt x="11247" y="20402"/>
                      </a:cubicBezTo>
                      <a:cubicBezTo>
                        <a:pt x="11380" y="19662"/>
                        <a:pt x="11496" y="18917"/>
                        <a:pt x="11601" y="18170"/>
                      </a:cubicBezTo>
                      <a:cubicBezTo>
                        <a:pt x="11719" y="17315"/>
                        <a:pt x="11826" y="16462"/>
                        <a:pt x="11922" y="15605"/>
                      </a:cubicBezTo>
                      <a:cubicBezTo>
                        <a:pt x="11946" y="15371"/>
                        <a:pt x="11924" y="15130"/>
                        <a:pt x="11895" y="14895"/>
                      </a:cubicBezTo>
                      <a:cubicBezTo>
                        <a:pt x="11876" y="14738"/>
                        <a:pt x="11772" y="14649"/>
                        <a:pt x="11638" y="14649"/>
                      </a:cubicBezTo>
                      <a:cubicBezTo>
                        <a:pt x="11596" y="14649"/>
                        <a:pt x="11552" y="14658"/>
                        <a:pt x="11506" y="14676"/>
                      </a:cubicBezTo>
                      <a:cubicBezTo>
                        <a:pt x="11406" y="14715"/>
                        <a:pt x="11312" y="14772"/>
                        <a:pt x="11218" y="14825"/>
                      </a:cubicBezTo>
                      <a:cubicBezTo>
                        <a:pt x="11043" y="14919"/>
                        <a:pt x="10858" y="14962"/>
                        <a:pt x="10660" y="14962"/>
                      </a:cubicBezTo>
                      <a:cubicBezTo>
                        <a:pt x="10638" y="14962"/>
                        <a:pt x="10616" y="14961"/>
                        <a:pt x="10594" y="14960"/>
                      </a:cubicBezTo>
                      <a:cubicBezTo>
                        <a:pt x="10552" y="14958"/>
                        <a:pt x="10510" y="14957"/>
                        <a:pt x="10468" y="14957"/>
                      </a:cubicBezTo>
                      <a:cubicBezTo>
                        <a:pt x="10352" y="14957"/>
                        <a:pt x="10237" y="14964"/>
                        <a:pt x="10121" y="14968"/>
                      </a:cubicBezTo>
                      <a:cubicBezTo>
                        <a:pt x="10109" y="14969"/>
                        <a:pt x="10096" y="14969"/>
                        <a:pt x="10084" y="14969"/>
                      </a:cubicBezTo>
                      <a:cubicBezTo>
                        <a:pt x="10012" y="14969"/>
                        <a:pt x="9948" y="14955"/>
                        <a:pt x="9927" y="14874"/>
                      </a:cubicBezTo>
                      <a:cubicBezTo>
                        <a:pt x="9902" y="14784"/>
                        <a:pt x="9962" y="14723"/>
                        <a:pt x="10040" y="14684"/>
                      </a:cubicBezTo>
                      <a:cubicBezTo>
                        <a:pt x="10080" y="14663"/>
                        <a:pt x="10123" y="14643"/>
                        <a:pt x="10166" y="14641"/>
                      </a:cubicBezTo>
                      <a:cubicBezTo>
                        <a:pt x="10260" y="14633"/>
                        <a:pt x="10358" y="14620"/>
                        <a:pt x="10452" y="14620"/>
                      </a:cubicBezTo>
                      <a:cubicBezTo>
                        <a:pt x="10480" y="14620"/>
                        <a:pt x="10509" y="14622"/>
                        <a:pt x="10537" y="14625"/>
                      </a:cubicBezTo>
                      <a:cubicBezTo>
                        <a:pt x="10576" y="14629"/>
                        <a:pt x="10615" y="14632"/>
                        <a:pt x="10653" y="14632"/>
                      </a:cubicBezTo>
                      <a:cubicBezTo>
                        <a:pt x="10826" y="14632"/>
                        <a:pt x="10985" y="14584"/>
                        <a:pt x="11144" y="14502"/>
                      </a:cubicBezTo>
                      <a:cubicBezTo>
                        <a:pt x="11294" y="14426"/>
                        <a:pt x="11453" y="14348"/>
                        <a:pt x="11617" y="14318"/>
                      </a:cubicBezTo>
                      <a:cubicBezTo>
                        <a:pt x="11795" y="14283"/>
                        <a:pt x="11901" y="14189"/>
                        <a:pt x="11967" y="14035"/>
                      </a:cubicBezTo>
                      <a:cubicBezTo>
                        <a:pt x="12051" y="13841"/>
                        <a:pt x="12098" y="13638"/>
                        <a:pt x="12098" y="13426"/>
                      </a:cubicBezTo>
                      <a:cubicBezTo>
                        <a:pt x="12085" y="11955"/>
                        <a:pt x="12077" y="10488"/>
                        <a:pt x="12057" y="9017"/>
                      </a:cubicBezTo>
                      <a:cubicBezTo>
                        <a:pt x="12049" y="8524"/>
                        <a:pt x="12018" y="8033"/>
                        <a:pt x="11993" y="7539"/>
                      </a:cubicBezTo>
                      <a:cubicBezTo>
                        <a:pt x="11983" y="7373"/>
                        <a:pt x="11902" y="7285"/>
                        <a:pt x="11782" y="7285"/>
                      </a:cubicBezTo>
                      <a:cubicBezTo>
                        <a:pt x="11733" y="7285"/>
                        <a:pt x="11678" y="7299"/>
                        <a:pt x="11619" y="7329"/>
                      </a:cubicBezTo>
                      <a:cubicBezTo>
                        <a:pt x="11494" y="7390"/>
                        <a:pt x="11361" y="7439"/>
                        <a:pt x="11226" y="7474"/>
                      </a:cubicBezTo>
                      <a:cubicBezTo>
                        <a:pt x="11105" y="7505"/>
                        <a:pt x="10977" y="7503"/>
                        <a:pt x="10854" y="7515"/>
                      </a:cubicBezTo>
                      <a:cubicBezTo>
                        <a:pt x="10594" y="7544"/>
                        <a:pt x="10338" y="7591"/>
                        <a:pt x="10134" y="7779"/>
                      </a:cubicBezTo>
                      <a:cubicBezTo>
                        <a:pt x="9907" y="7992"/>
                        <a:pt x="9624" y="8096"/>
                        <a:pt x="9325" y="8147"/>
                      </a:cubicBezTo>
                      <a:cubicBezTo>
                        <a:pt x="9239" y="8162"/>
                        <a:pt x="9150" y="8164"/>
                        <a:pt x="9060" y="8164"/>
                      </a:cubicBezTo>
                      <a:cubicBezTo>
                        <a:pt x="9024" y="8164"/>
                        <a:pt x="8987" y="8163"/>
                        <a:pt x="8951" y="8163"/>
                      </a:cubicBezTo>
                      <a:cubicBezTo>
                        <a:pt x="8879" y="8159"/>
                        <a:pt x="8814" y="8127"/>
                        <a:pt x="8804" y="8047"/>
                      </a:cubicBezTo>
                      <a:cubicBezTo>
                        <a:pt x="8791" y="7959"/>
                        <a:pt x="8857" y="7918"/>
                        <a:pt x="8931" y="7889"/>
                      </a:cubicBezTo>
                      <a:cubicBezTo>
                        <a:pt x="8969" y="7877"/>
                        <a:pt x="9008" y="7873"/>
                        <a:pt x="9049" y="7869"/>
                      </a:cubicBezTo>
                      <a:cubicBezTo>
                        <a:pt x="9405" y="7830"/>
                        <a:pt x="9737" y="7734"/>
                        <a:pt x="10011" y="7482"/>
                      </a:cubicBezTo>
                      <a:cubicBezTo>
                        <a:pt x="10146" y="7359"/>
                        <a:pt x="10318" y="7286"/>
                        <a:pt x="10500" y="7257"/>
                      </a:cubicBezTo>
                      <a:cubicBezTo>
                        <a:pt x="10721" y="7218"/>
                        <a:pt x="10950" y="7194"/>
                        <a:pt x="11171" y="7161"/>
                      </a:cubicBezTo>
                      <a:cubicBezTo>
                        <a:pt x="11443" y="7122"/>
                        <a:pt x="11641" y="6967"/>
                        <a:pt x="11772" y="6735"/>
                      </a:cubicBezTo>
                      <a:cubicBezTo>
                        <a:pt x="11862" y="6578"/>
                        <a:pt x="11918" y="6410"/>
                        <a:pt x="11875" y="6216"/>
                      </a:cubicBezTo>
                      <a:cubicBezTo>
                        <a:pt x="11764" y="5721"/>
                        <a:pt x="11682" y="5213"/>
                        <a:pt x="11560" y="4720"/>
                      </a:cubicBezTo>
                      <a:cubicBezTo>
                        <a:pt x="11468" y="4348"/>
                        <a:pt x="11343" y="3982"/>
                        <a:pt x="11220" y="3617"/>
                      </a:cubicBezTo>
                      <a:cubicBezTo>
                        <a:pt x="11166" y="3453"/>
                        <a:pt x="11071" y="3381"/>
                        <a:pt x="10964" y="3381"/>
                      </a:cubicBezTo>
                      <a:cubicBezTo>
                        <a:pt x="10890" y="3381"/>
                        <a:pt x="10810" y="3415"/>
                        <a:pt x="10735" y="3478"/>
                      </a:cubicBezTo>
                      <a:cubicBezTo>
                        <a:pt x="10596" y="3591"/>
                        <a:pt x="10430" y="3656"/>
                        <a:pt x="10250" y="3669"/>
                      </a:cubicBezTo>
                      <a:cubicBezTo>
                        <a:pt x="9943" y="3689"/>
                        <a:pt x="9663" y="3779"/>
                        <a:pt x="9401" y="3941"/>
                      </a:cubicBezTo>
                      <a:cubicBezTo>
                        <a:pt x="9305" y="4000"/>
                        <a:pt x="9201" y="4045"/>
                        <a:pt x="9094" y="4084"/>
                      </a:cubicBezTo>
                      <a:cubicBezTo>
                        <a:pt x="9017" y="4115"/>
                        <a:pt x="8931" y="4133"/>
                        <a:pt x="8849" y="4143"/>
                      </a:cubicBezTo>
                      <a:cubicBezTo>
                        <a:pt x="8734" y="4129"/>
                        <a:pt x="8648" y="4096"/>
                        <a:pt x="8599" y="3994"/>
                      </a:cubicBezTo>
                      <a:cubicBezTo>
                        <a:pt x="8622" y="3883"/>
                        <a:pt x="8710" y="3849"/>
                        <a:pt x="8804" y="3816"/>
                      </a:cubicBezTo>
                      <a:cubicBezTo>
                        <a:pt x="8931" y="3769"/>
                        <a:pt x="9064" y="3734"/>
                        <a:pt x="9182" y="3667"/>
                      </a:cubicBezTo>
                      <a:cubicBezTo>
                        <a:pt x="9512" y="3478"/>
                        <a:pt x="9857" y="3358"/>
                        <a:pt x="10238" y="3321"/>
                      </a:cubicBezTo>
                      <a:cubicBezTo>
                        <a:pt x="10619" y="3286"/>
                        <a:pt x="10940" y="2867"/>
                        <a:pt x="10678" y="2416"/>
                      </a:cubicBezTo>
                      <a:cubicBezTo>
                        <a:pt x="10463" y="2046"/>
                        <a:pt x="10213" y="1702"/>
                        <a:pt x="9902" y="1408"/>
                      </a:cubicBezTo>
                      <a:cubicBezTo>
                        <a:pt x="9375" y="902"/>
                        <a:pt x="8751" y="549"/>
                        <a:pt x="8077" y="281"/>
                      </a:cubicBezTo>
                      <a:cubicBezTo>
                        <a:pt x="7595" y="88"/>
                        <a:pt x="7092" y="0"/>
                        <a:pt x="65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8"/>
                <p:cNvSpPr/>
                <p:nvPr/>
              </p:nvSpPr>
              <p:spPr>
                <a:xfrm>
                  <a:off x="3619800" y="3628150"/>
                  <a:ext cx="159550" cy="326600"/>
                </a:xfrm>
                <a:custGeom>
                  <a:rect b="b" l="l" r="r" t="t"/>
                  <a:pathLst>
                    <a:path extrusionOk="0" h="13064" w="6382">
                      <a:moveTo>
                        <a:pt x="3768" y="1"/>
                      </a:moveTo>
                      <a:cubicBezTo>
                        <a:pt x="3634" y="1"/>
                        <a:pt x="3494" y="37"/>
                        <a:pt x="3356" y="111"/>
                      </a:cubicBezTo>
                      <a:cubicBezTo>
                        <a:pt x="3165" y="209"/>
                        <a:pt x="3018" y="359"/>
                        <a:pt x="2887" y="524"/>
                      </a:cubicBezTo>
                      <a:cubicBezTo>
                        <a:pt x="2644" y="829"/>
                        <a:pt x="2466" y="1169"/>
                        <a:pt x="2333" y="1535"/>
                      </a:cubicBezTo>
                      <a:cubicBezTo>
                        <a:pt x="2173" y="1977"/>
                        <a:pt x="2089" y="2433"/>
                        <a:pt x="2079" y="2900"/>
                      </a:cubicBezTo>
                      <a:cubicBezTo>
                        <a:pt x="2077" y="3037"/>
                        <a:pt x="2056" y="3172"/>
                        <a:pt x="2028" y="3303"/>
                      </a:cubicBezTo>
                      <a:cubicBezTo>
                        <a:pt x="2018" y="3346"/>
                        <a:pt x="1956" y="3395"/>
                        <a:pt x="1913" y="3401"/>
                      </a:cubicBezTo>
                      <a:cubicBezTo>
                        <a:pt x="1912" y="3401"/>
                        <a:pt x="1910" y="3401"/>
                        <a:pt x="1908" y="3401"/>
                      </a:cubicBezTo>
                      <a:cubicBezTo>
                        <a:pt x="1877" y="3401"/>
                        <a:pt x="1828" y="3348"/>
                        <a:pt x="1809" y="3311"/>
                      </a:cubicBezTo>
                      <a:cubicBezTo>
                        <a:pt x="1774" y="3247"/>
                        <a:pt x="1758" y="3174"/>
                        <a:pt x="1737" y="3104"/>
                      </a:cubicBezTo>
                      <a:cubicBezTo>
                        <a:pt x="1657" y="2846"/>
                        <a:pt x="1514" y="2636"/>
                        <a:pt x="1279" y="2492"/>
                      </a:cubicBezTo>
                      <a:cubicBezTo>
                        <a:pt x="1157" y="2417"/>
                        <a:pt x="1003" y="2375"/>
                        <a:pt x="846" y="2375"/>
                      </a:cubicBezTo>
                      <a:cubicBezTo>
                        <a:pt x="548" y="2375"/>
                        <a:pt x="236" y="2527"/>
                        <a:pt x="92" y="2893"/>
                      </a:cubicBezTo>
                      <a:cubicBezTo>
                        <a:pt x="21" y="3078"/>
                        <a:pt x="0" y="3268"/>
                        <a:pt x="21" y="3462"/>
                      </a:cubicBezTo>
                      <a:cubicBezTo>
                        <a:pt x="92" y="4094"/>
                        <a:pt x="299" y="4675"/>
                        <a:pt x="688" y="5187"/>
                      </a:cubicBezTo>
                      <a:cubicBezTo>
                        <a:pt x="868" y="5422"/>
                        <a:pt x="1046" y="5655"/>
                        <a:pt x="1220" y="5893"/>
                      </a:cubicBezTo>
                      <a:cubicBezTo>
                        <a:pt x="1269" y="5956"/>
                        <a:pt x="1303" y="6036"/>
                        <a:pt x="1236" y="6108"/>
                      </a:cubicBezTo>
                      <a:cubicBezTo>
                        <a:pt x="1205" y="6138"/>
                        <a:pt x="1173" y="6149"/>
                        <a:pt x="1141" y="6149"/>
                      </a:cubicBezTo>
                      <a:cubicBezTo>
                        <a:pt x="1100" y="6149"/>
                        <a:pt x="1059" y="6131"/>
                        <a:pt x="1017" y="6108"/>
                      </a:cubicBezTo>
                      <a:cubicBezTo>
                        <a:pt x="935" y="6058"/>
                        <a:pt x="849" y="6015"/>
                        <a:pt x="765" y="5970"/>
                      </a:cubicBezTo>
                      <a:cubicBezTo>
                        <a:pt x="730" y="5953"/>
                        <a:pt x="695" y="5940"/>
                        <a:pt x="661" y="5940"/>
                      </a:cubicBezTo>
                      <a:cubicBezTo>
                        <a:pt x="627" y="5940"/>
                        <a:pt x="593" y="5952"/>
                        <a:pt x="561" y="5985"/>
                      </a:cubicBezTo>
                      <a:cubicBezTo>
                        <a:pt x="499" y="6044"/>
                        <a:pt x="532" y="6108"/>
                        <a:pt x="544" y="6173"/>
                      </a:cubicBezTo>
                      <a:cubicBezTo>
                        <a:pt x="587" y="6384"/>
                        <a:pt x="653" y="6594"/>
                        <a:pt x="657" y="6807"/>
                      </a:cubicBezTo>
                      <a:cubicBezTo>
                        <a:pt x="663" y="7325"/>
                        <a:pt x="645" y="7855"/>
                        <a:pt x="641" y="8381"/>
                      </a:cubicBezTo>
                      <a:cubicBezTo>
                        <a:pt x="579" y="9088"/>
                        <a:pt x="686" y="9784"/>
                        <a:pt x="810" y="10476"/>
                      </a:cubicBezTo>
                      <a:cubicBezTo>
                        <a:pt x="905" y="11001"/>
                        <a:pt x="1044" y="11523"/>
                        <a:pt x="1171" y="12049"/>
                      </a:cubicBezTo>
                      <a:cubicBezTo>
                        <a:pt x="1209" y="12202"/>
                        <a:pt x="1279" y="12348"/>
                        <a:pt x="1342" y="12493"/>
                      </a:cubicBezTo>
                      <a:cubicBezTo>
                        <a:pt x="1355" y="12522"/>
                        <a:pt x="1402" y="12536"/>
                        <a:pt x="1432" y="12556"/>
                      </a:cubicBezTo>
                      <a:cubicBezTo>
                        <a:pt x="1453" y="12526"/>
                        <a:pt x="1484" y="12497"/>
                        <a:pt x="1492" y="12464"/>
                      </a:cubicBezTo>
                      <a:cubicBezTo>
                        <a:pt x="1502" y="12415"/>
                        <a:pt x="1496" y="12362"/>
                        <a:pt x="1494" y="12311"/>
                      </a:cubicBezTo>
                      <a:cubicBezTo>
                        <a:pt x="1447" y="11413"/>
                        <a:pt x="1471" y="10519"/>
                        <a:pt x="1553" y="9627"/>
                      </a:cubicBezTo>
                      <a:cubicBezTo>
                        <a:pt x="1637" y="8679"/>
                        <a:pt x="1831" y="7755"/>
                        <a:pt x="2054" y="6830"/>
                      </a:cubicBezTo>
                      <a:cubicBezTo>
                        <a:pt x="2200" y="6234"/>
                        <a:pt x="2384" y="5651"/>
                        <a:pt x="2652" y="5097"/>
                      </a:cubicBezTo>
                      <a:cubicBezTo>
                        <a:pt x="2691" y="5015"/>
                        <a:pt x="2734" y="4933"/>
                        <a:pt x="2791" y="4864"/>
                      </a:cubicBezTo>
                      <a:cubicBezTo>
                        <a:pt x="2863" y="4774"/>
                        <a:pt x="2955" y="4714"/>
                        <a:pt x="3063" y="4714"/>
                      </a:cubicBezTo>
                      <a:cubicBezTo>
                        <a:pt x="3091" y="4714"/>
                        <a:pt x="3119" y="4718"/>
                        <a:pt x="3149" y="4727"/>
                      </a:cubicBezTo>
                      <a:cubicBezTo>
                        <a:pt x="3300" y="4767"/>
                        <a:pt x="3333" y="4896"/>
                        <a:pt x="3351" y="5029"/>
                      </a:cubicBezTo>
                      <a:cubicBezTo>
                        <a:pt x="3362" y="5097"/>
                        <a:pt x="3366" y="5166"/>
                        <a:pt x="3356" y="5234"/>
                      </a:cubicBezTo>
                      <a:cubicBezTo>
                        <a:pt x="3333" y="5394"/>
                        <a:pt x="3315" y="5551"/>
                        <a:pt x="3272" y="5702"/>
                      </a:cubicBezTo>
                      <a:cubicBezTo>
                        <a:pt x="3028" y="6511"/>
                        <a:pt x="2834" y="7335"/>
                        <a:pt x="2674" y="8164"/>
                      </a:cubicBezTo>
                      <a:cubicBezTo>
                        <a:pt x="2474" y="9224"/>
                        <a:pt x="2351" y="10296"/>
                        <a:pt x="2357" y="11376"/>
                      </a:cubicBezTo>
                      <a:cubicBezTo>
                        <a:pt x="2361" y="11836"/>
                        <a:pt x="2402" y="12292"/>
                        <a:pt x="2429" y="12751"/>
                      </a:cubicBezTo>
                      <a:cubicBezTo>
                        <a:pt x="2435" y="12828"/>
                        <a:pt x="2455" y="12910"/>
                        <a:pt x="2484" y="12982"/>
                      </a:cubicBezTo>
                      <a:cubicBezTo>
                        <a:pt x="2496" y="13016"/>
                        <a:pt x="2537" y="13064"/>
                        <a:pt x="2566" y="13064"/>
                      </a:cubicBezTo>
                      <a:cubicBezTo>
                        <a:pt x="2567" y="13064"/>
                        <a:pt x="2567" y="13064"/>
                        <a:pt x="2568" y="13064"/>
                      </a:cubicBezTo>
                      <a:cubicBezTo>
                        <a:pt x="2611" y="13060"/>
                        <a:pt x="2660" y="13029"/>
                        <a:pt x="2691" y="12998"/>
                      </a:cubicBezTo>
                      <a:cubicBezTo>
                        <a:pt x="2717" y="12974"/>
                        <a:pt x="2723" y="12927"/>
                        <a:pt x="2734" y="12892"/>
                      </a:cubicBezTo>
                      <a:cubicBezTo>
                        <a:pt x="2946" y="12176"/>
                        <a:pt x="3282" y="11523"/>
                        <a:pt x="3716" y="10922"/>
                      </a:cubicBezTo>
                      <a:cubicBezTo>
                        <a:pt x="4041" y="10469"/>
                        <a:pt x="4383" y="10032"/>
                        <a:pt x="4712" y="9582"/>
                      </a:cubicBezTo>
                      <a:cubicBezTo>
                        <a:pt x="4990" y="9197"/>
                        <a:pt x="5260" y="8806"/>
                        <a:pt x="5522" y="8405"/>
                      </a:cubicBezTo>
                      <a:cubicBezTo>
                        <a:pt x="5706" y="8125"/>
                        <a:pt x="5782" y="7806"/>
                        <a:pt x="5751" y="7464"/>
                      </a:cubicBezTo>
                      <a:cubicBezTo>
                        <a:pt x="5709" y="7004"/>
                        <a:pt x="5398" y="6717"/>
                        <a:pt x="4939" y="6717"/>
                      </a:cubicBezTo>
                      <a:cubicBezTo>
                        <a:pt x="4934" y="6717"/>
                        <a:pt x="4930" y="6717"/>
                        <a:pt x="4925" y="6717"/>
                      </a:cubicBezTo>
                      <a:cubicBezTo>
                        <a:pt x="4737" y="6721"/>
                        <a:pt x="4565" y="6772"/>
                        <a:pt x="4424" y="6897"/>
                      </a:cubicBezTo>
                      <a:cubicBezTo>
                        <a:pt x="4315" y="6993"/>
                        <a:pt x="4215" y="7104"/>
                        <a:pt x="4106" y="7206"/>
                      </a:cubicBezTo>
                      <a:cubicBezTo>
                        <a:pt x="4071" y="7241"/>
                        <a:pt x="4033" y="7264"/>
                        <a:pt x="3991" y="7264"/>
                      </a:cubicBezTo>
                      <a:cubicBezTo>
                        <a:pt x="3965" y="7264"/>
                        <a:pt x="3937" y="7255"/>
                        <a:pt x="3908" y="7235"/>
                      </a:cubicBezTo>
                      <a:cubicBezTo>
                        <a:pt x="3838" y="7186"/>
                        <a:pt x="3834" y="7118"/>
                        <a:pt x="3871" y="7053"/>
                      </a:cubicBezTo>
                      <a:cubicBezTo>
                        <a:pt x="3928" y="6965"/>
                        <a:pt x="3988" y="6871"/>
                        <a:pt x="4063" y="6801"/>
                      </a:cubicBezTo>
                      <a:cubicBezTo>
                        <a:pt x="4530" y="6351"/>
                        <a:pt x="4982" y="5887"/>
                        <a:pt x="5373" y="5371"/>
                      </a:cubicBezTo>
                      <a:cubicBezTo>
                        <a:pt x="5702" y="4935"/>
                        <a:pt x="6005" y="4483"/>
                        <a:pt x="6199" y="3970"/>
                      </a:cubicBezTo>
                      <a:cubicBezTo>
                        <a:pt x="6341" y="3595"/>
                        <a:pt x="6381" y="3206"/>
                        <a:pt x="6291" y="2816"/>
                      </a:cubicBezTo>
                      <a:cubicBezTo>
                        <a:pt x="6235" y="2570"/>
                        <a:pt x="6041" y="2427"/>
                        <a:pt x="5787" y="2427"/>
                      </a:cubicBezTo>
                      <a:cubicBezTo>
                        <a:pt x="5786" y="2427"/>
                        <a:pt x="5784" y="2427"/>
                        <a:pt x="5782" y="2427"/>
                      </a:cubicBezTo>
                      <a:cubicBezTo>
                        <a:pt x="5483" y="2433"/>
                        <a:pt x="5240" y="2572"/>
                        <a:pt x="5021" y="2760"/>
                      </a:cubicBezTo>
                      <a:cubicBezTo>
                        <a:pt x="4960" y="2812"/>
                        <a:pt x="4904" y="2869"/>
                        <a:pt x="4839" y="2914"/>
                      </a:cubicBezTo>
                      <a:cubicBezTo>
                        <a:pt x="4809" y="2933"/>
                        <a:pt x="4780" y="2942"/>
                        <a:pt x="4754" y="2942"/>
                      </a:cubicBezTo>
                      <a:cubicBezTo>
                        <a:pt x="4690" y="2942"/>
                        <a:pt x="4645" y="2889"/>
                        <a:pt x="4647" y="2801"/>
                      </a:cubicBezTo>
                      <a:cubicBezTo>
                        <a:pt x="4649" y="2734"/>
                        <a:pt x="4655" y="2664"/>
                        <a:pt x="4669" y="2599"/>
                      </a:cubicBezTo>
                      <a:cubicBezTo>
                        <a:pt x="4775" y="2173"/>
                        <a:pt x="4780" y="1744"/>
                        <a:pt x="4726" y="1312"/>
                      </a:cubicBezTo>
                      <a:cubicBezTo>
                        <a:pt x="4683" y="991"/>
                        <a:pt x="4612" y="676"/>
                        <a:pt x="4434" y="397"/>
                      </a:cubicBezTo>
                      <a:cubicBezTo>
                        <a:pt x="4272" y="138"/>
                        <a:pt x="4031" y="1"/>
                        <a:pt x="37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8"/>
                <p:cNvSpPr/>
                <p:nvPr/>
              </p:nvSpPr>
              <p:spPr>
                <a:xfrm>
                  <a:off x="3452550" y="3680850"/>
                  <a:ext cx="178175" cy="268275"/>
                </a:xfrm>
                <a:custGeom>
                  <a:rect b="b" l="l" r="r" t="t"/>
                  <a:pathLst>
                    <a:path extrusionOk="0" h="10731" w="7127">
                      <a:moveTo>
                        <a:pt x="723" y="1"/>
                      </a:moveTo>
                      <a:cubicBezTo>
                        <a:pt x="413" y="1"/>
                        <a:pt x="161" y="188"/>
                        <a:pt x="59" y="515"/>
                      </a:cubicBezTo>
                      <a:cubicBezTo>
                        <a:pt x="31" y="599"/>
                        <a:pt x="18" y="695"/>
                        <a:pt x="16" y="781"/>
                      </a:cubicBezTo>
                      <a:cubicBezTo>
                        <a:pt x="0" y="1217"/>
                        <a:pt x="154" y="1606"/>
                        <a:pt x="366" y="1974"/>
                      </a:cubicBezTo>
                      <a:cubicBezTo>
                        <a:pt x="681" y="2512"/>
                        <a:pt x="1097" y="2968"/>
                        <a:pt x="1567" y="3371"/>
                      </a:cubicBezTo>
                      <a:cubicBezTo>
                        <a:pt x="1667" y="3457"/>
                        <a:pt x="1770" y="3539"/>
                        <a:pt x="1862" y="3631"/>
                      </a:cubicBezTo>
                      <a:cubicBezTo>
                        <a:pt x="1909" y="3678"/>
                        <a:pt x="1944" y="3746"/>
                        <a:pt x="1884" y="3815"/>
                      </a:cubicBezTo>
                      <a:cubicBezTo>
                        <a:pt x="1859" y="3846"/>
                        <a:pt x="1830" y="3858"/>
                        <a:pt x="1799" y="3858"/>
                      </a:cubicBezTo>
                      <a:cubicBezTo>
                        <a:pt x="1772" y="3858"/>
                        <a:pt x="1744" y="3849"/>
                        <a:pt x="1715" y="3838"/>
                      </a:cubicBezTo>
                      <a:cubicBezTo>
                        <a:pt x="1584" y="3781"/>
                        <a:pt x="1453" y="3727"/>
                        <a:pt x="1322" y="3672"/>
                      </a:cubicBezTo>
                      <a:cubicBezTo>
                        <a:pt x="1151" y="3598"/>
                        <a:pt x="978" y="3553"/>
                        <a:pt x="791" y="3553"/>
                      </a:cubicBezTo>
                      <a:cubicBezTo>
                        <a:pt x="775" y="3553"/>
                        <a:pt x="760" y="3553"/>
                        <a:pt x="745" y="3554"/>
                      </a:cubicBezTo>
                      <a:cubicBezTo>
                        <a:pt x="289" y="3572"/>
                        <a:pt x="90" y="3869"/>
                        <a:pt x="284" y="4280"/>
                      </a:cubicBezTo>
                      <a:cubicBezTo>
                        <a:pt x="387" y="4497"/>
                        <a:pt x="522" y="4709"/>
                        <a:pt x="683" y="4885"/>
                      </a:cubicBezTo>
                      <a:cubicBezTo>
                        <a:pt x="1230" y="5479"/>
                        <a:pt x="1893" y="5908"/>
                        <a:pt x="2647" y="6193"/>
                      </a:cubicBezTo>
                      <a:cubicBezTo>
                        <a:pt x="2701" y="6213"/>
                        <a:pt x="2750" y="6240"/>
                        <a:pt x="2801" y="6266"/>
                      </a:cubicBezTo>
                      <a:cubicBezTo>
                        <a:pt x="2862" y="6301"/>
                        <a:pt x="2932" y="6348"/>
                        <a:pt x="2901" y="6424"/>
                      </a:cubicBezTo>
                      <a:cubicBezTo>
                        <a:pt x="2883" y="6469"/>
                        <a:pt x="2813" y="6518"/>
                        <a:pt x="2764" y="6526"/>
                      </a:cubicBezTo>
                      <a:cubicBezTo>
                        <a:pt x="2627" y="6547"/>
                        <a:pt x="2484" y="6549"/>
                        <a:pt x="2343" y="6553"/>
                      </a:cubicBezTo>
                      <a:cubicBezTo>
                        <a:pt x="2075" y="6563"/>
                        <a:pt x="1915" y="6700"/>
                        <a:pt x="1893" y="6962"/>
                      </a:cubicBezTo>
                      <a:cubicBezTo>
                        <a:pt x="1870" y="7208"/>
                        <a:pt x="1929" y="7437"/>
                        <a:pt x="2085" y="7633"/>
                      </a:cubicBezTo>
                      <a:cubicBezTo>
                        <a:pt x="2257" y="7852"/>
                        <a:pt x="2472" y="8020"/>
                        <a:pt x="2719" y="8138"/>
                      </a:cubicBezTo>
                      <a:cubicBezTo>
                        <a:pt x="3116" y="8331"/>
                        <a:pt x="3517" y="8521"/>
                        <a:pt x="3928" y="8677"/>
                      </a:cubicBezTo>
                      <a:cubicBezTo>
                        <a:pt x="5072" y="9114"/>
                        <a:pt x="6130" y="9673"/>
                        <a:pt x="6907" y="10659"/>
                      </a:cubicBezTo>
                      <a:cubicBezTo>
                        <a:pt x="6934" y="10690"/>
                        <a:pt x="6975" y="10706"/>
                        <a:pt x="7009" y="10731"/>
                      </a:cubicBezTo>
                      <a:cubicBezTo>
                        <a:pt x="7024" y="10722"/>
                        <a:pt x="7036" y="10716"/>
                        <a:pt x="7046" y="10712"/>
                      </a:cubicBezTo>
                      <a:cubicBezTo>
                        <a:pt x="7038" y="10669"/>
                        <a:pt x="7038" y="10622"/>
                        <a:pt x="7024" y="10579"/>
                      </a:cubicBezTo>
                      <a:cubicBezTo>
                        <a:pt x="6962" y="10407"/>
                        <a:pt x="6897" y="10240"/>
                        <a:pt x="6833" y="10068"/>
                      </a:cubicBezTo>
                      <a:cubicBezTo>
                        <a:pt x="6404" y="8900"/>
                        <a:pt x="5849" y="7787"/>
                        <a:pt x="5295" y="6676"/>
                      </a:cubicBezTo>
                      <a:cubicBezTo>
                        <a:pt x="4970" y="6029"/>
                        <a:pt x="4583" y="5413"/>
                        <a:pt x="4231" y="4781"/>
                      </a:cubicBezTo>
                      <a:cubicBezTo>
                        <a:pt x="4098" y="4546"/>
                        <a:pt x="3947" y="4317"/>
                        <a:pt x="3908" y="4036"/>
                      </a:cubicBezTo>
                      <a:cubicBezTo>
                        <a:pt x="3885" y="3867"/>
                        <a:pt x="3971" y="3744"/>
                        <a:pt x="4139" y="3729"/>
                      </a:cubicBezTo>
                      <a:cubicBezTo>
                        <a:pt x="4160" y="3728"/>
                        <a:pt x="4182" y="3727"/>
                        <a:pt x="4203" y="3727"/>
                      </a:cubicBezTo>
                      <a:cubicBezTo>
                        <a:pt x="4306" y="3727"/>
                        <a:pt x="4406" y="3750"/>
                        <a:pt x="4493" y="3817"/>
                      </a:cubicBezTo>
                      <a:cubicBezTo>
                        <a:pt x="4591" y="3893"/>
                        <a:pt x="4693" y="3969"/>
                        <a:pt x="4779" y="4055"/>
                      </a:cubicBezTo>
                      <a:cubicBezTo>
                        <a:pt x="5113" y="4392"/>
                        <a:pt x="5381" y="4779"/>
                        <a:pt x="5632" y="5176"/>
                      </a:cubicBezTo>
                      <a:cubicBezTo>
                        <a:pt x="6117" y="5949"/>
                        <a:pt x="6533" y="6764"/>
                        <a:pt x="6911" y="7594"/>
                      </a:cubicBezTo>
                      <a:cubicBezTo>
                        <a:pt x="6944" y="7652"/>
                        <a:pt x="6985" y="7711"/>
                        <a:pt x="7020" y="7768"/>
                      </a:cubicBezTo>
                      <a:cubicBezTo>
                        <a:pt x="7036" y="7762"/>
                        <a:pt x="7050" y="7756"/>
                        <a:pt x="7067" y="7752"/>
                      </a:cubicBezTo>
                      <a:cubicBezTo>
                        <a:pt x="7126" y="7631"/>
                        <a:pt x="7071" y="7510"/>
                        <a:pt x="7054" y="7390"/>
                      </a:cubicBezTo>
                      <a:cubicBezTo>
                        <a:pt x="6985" y="6864"/>
                        <a:pt x="7007" y="6336"/>
                        <a:pt x="7024" y="5810"/>
                      </a:cubicBezTo>
                      <a:cubicBezTo>
                        <a:pt x="7038" y="5381"/>
                        <a:pt x="7038" y="4949"/>
                        <a:pt x="7016" y="4519"/>
                      </a:cubicBezTo>
                      <a:cubicBezTo>
                        <a:pt x="6997" y="4202"/>
                        <a:pt x="6876" y="3910"/>
                        <a:pt x="6662" y="3670"/>
                      </a:cubicBezTo>
                      <a:cubicBezTo>
                        <a:pt x="6590" y="3588"/>
                        <a:pt x="6515" y="3547"/>
                        <a:pt x="6441" y="3547"/>
                      </a:cubicBezTo>
                      <a:cubicBezTo>
                        <a:pt x="6364" y="3547"/>
                        <a:pt x="6288" y="3592"/>
                        <a:pt x="6218" y="3682"/>
                      </a:cubicBezTo>
                      <a:cubicBezTo>
                        <a:pt x="6146" y="3775"/>
                        <a:pt x="6099" y="3887"/>
                        <a:pt x="6046" y="3993"/>
                      </a:cubicBezTo>
                      <a:cubicBezTo>
                        <a:pt x="6021" y="4045"/>
                        <a:pt x="6007" y="4102"/>
                        <a:pt x="5986" y="4153"/>
                      </a:cubicBezTo>
                      <a:cubicBezTo>
                        <a:pt x="5961" y="4218"/>
                        <a:pt x="5917" y="4264"/>
                        <a:pt x="5841" y="4264"/>
                      </a:cubicBezTo>
                      <a:cubicBezTo>
                        <a:pt x="5838" y="4264"/>
                        <a:pt x="5834" y="4264"/>
                        <a:pt x="5831" y="4263"/>
                      </a:cubicBezTo>
                      <a:cubicBezTo>
                        <a:pt x="5747" y="4255"/>
                        <a:pt x="5720" y="4188"/>
                        <a:pt x="5704" y="4124"/>
                      </a:cubicBezTo>
                      <a:cubicBezTo>
                        <a:pt x="5690" y="4075"/>
                        <a:pt x="5690" y="4024"/>
                        <a:pt x="5688" y="3971"/>
                      </a:cubicBezTo>
                      <a:cubicBezTo>
                        <a:pt x="5653" y="3376"/>
                        <a:pt x="5585" y="2784"/>
                        <a:pt x="5414" y="2211"/>
                      </a:cubicBezTo>
                      <a:cubicBezTo>
                        <a:pt x="5264" y="1710"/>
                        <a:pt x="5045" y="1248"/>
                        <a:pt x="4667" y="877"/>
                      </a:cubicBezTo>
                      <a:cubicBezTo>
                        <a:pt x="4452" y="667"/>
                        <a:pt x="4202" y="515"/>
                        <a:pt x="3900" y="464"/>
                      </a:cubicBezTo>
                      <a:cubicBezTo>
                        <a:pt x="3830" y="453"/>
                        <a:pt x="3765" y="447"/>
                        <a:pt x="3704" y="447"/>
                      </a:cubicBezTo>
                      <a:cubicBezTo>
                        <a:pt x="3290" y="447"/>
                        <a:pt x="3060" y="703"/>
                        <a:pt x="3067" y="1180"/>
                      </a:cubicBezTo>
                      <a:cubicBezTo>
                        <a:pt x="3069" y="1293"/>
                        <a:pt x="3085" y="1405"/>
                        <a:pt x="3091" y="1522"/>
                      </a:cubicBezTo>
                      <a:cubicBezTo>
                        <a:pt x="3098" y="1614"/>
                        <a:pt x="3108" y="1706"/>
                        <a:pt x="2995" y="1749"/>
                      </a:cubicBezTo>
                      <a:cubicBezTo>
                        <a:pt x="2968" y="1760"/>
                        <a:pt x="2943" y="1764"/>
                        <a:pt x="2919" y="1764"/>
                      </a:cubicBezTo>
                      <a:cubicBezTo>
                        <a:pt x="2848" y="1764"/>
                        <a:pt x="2794" y="1719"/>
                        <a:pt x="2748" y="1657"/>
                      </a:cubicBezTo>
                      <a:cubicBezTo>
                        <a:pt x="2692" y="1585"/>
                        <a:pt x="2639" y="1510"/>
                        <a:pt x="2588" y="1436"/>
                      </a:cubicBezTo>
                      <a:cubicBezTo>
                        <a:pt x="2375" y="1119"/>
                        <a:pt x="2140" y="822"/>
                        <a:pt x="1858" y="564"/>
                      </a:cubicBezTo>
                      <a:cubicBezTo>
                        <a:pt x="1594" y="327"/>
                        <a:pt x="1301" y="133"/>
                        <a:pt x="958" y="35"/>
                      </a:cubicBezTo>
                      <a:cubicBezTo>
                        <a:pt x="877" y="12"/>
                        <a:pt x="798" y="1"/>
                        <a:pt x="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8"/>
                <p:cNvSpPr/>
                <p:nvPr/>
              </p:nvSpPr>
              <p:spPr>
                <a:xfrm>
                  <a:off x="3557700" y="3783200"/>
                  <a:ext cx="118025" cy="256950"/>
                </a:xfrm>
                <a:custGeom>
                  <a:rect b="b" l="l" r="r" t="t"/>
                  <a:pathLst>
                    <a:path extrusionOk="0" h="10278" w="4721">
                      <a:moveTo>
                        <a:pt x="158" y="0"/>
                      </a:moveTo>
                      <a:cubicBezTo>
                        <a:pt x="135" y="0"/>
                        <a:pt x="110" y="9"/>
                        <a:pt x="82" y="32"/>
                      </a:cubicBezTo>
                      <a:cubicBezTo>
                        <a:pt x="0" y="102"/>
                        <a:pt x="86" y="169"/>
                        <a:pt x="113" y="227"/>
                      </a:cubicBezTo>
                      <a:cubicBezTo>
                        <a:pt x="205" y="405"/>
                        <a:pt x="307" y="573"/>
                        <a:pt x="406" y="744"/>
                      </a:cubicBezTo>
                      <a:cubicBezTo>
                        <a:pt x="712" y="1287"/>
                        <a:pt x="1036" y="1819"/>
                        <a:pt x="1324" y="2371"/>
                      </a:cubicBezTo>
                      <a:cubicBezTo>
                        <a:pt x="1637" y="2974"/>
                        <a:pt x="1913" y="3596"/>
                        <a:pt x="2210" y="4210"/>
                      </a:cubicBezTo>
                      <a:cubicBezTo>
                        <a:pt x="2705" y="5233"/>
                        <a:pt x="3082" y="6301"/>
                        <a:pt x="3474" y="7365"/>
                      </a:cubicBezTo>
                      <a:cubicBezTo>
                        <a:pt x="3806" y="8263"/>
                        <a:pt x="4127" y="9165"/>
                        <a:pt x="4358" y="10096"/>
                      </a:cubicBezTo>
                      <a:cubicBezTo>
                        <a:pt x="4387" y="10208"/>
                        <a:pt x="4464" y="10278"/>
                        <a:pt x="4550" y="10278"/>
                      </a:cubicBezTo>
                      <a:cubicBezTo>
                        <a:pt x="4557" y="10278"/>
                        <a:pt x="4564" y="10277"/>
                        <a:pt x="4571" y="10276"/>
                      </a:cubicBezTo>
                      <a:cubicBezTo>
                        <a:pt x="4661" y="10266"/>
                        <a:pt x="4720" y="10170"/>
                        <a:pt x="4716" y="10045"/>
                      </a:cubicBezTo>
                      <a:cubicBezTo>
                        <a:pt x="4706" y="10006"/>
                        <a:pt x="4696" y="9963"/>
                        <a:pt x="4684" y="9920"/>
                      </a:cubicBezTo>
                      <a:cubicBezTo>
                        <a:pt x="4045" y="7713"/>
                        <a:pt x="3280" y="5550"/>
                        <a:pt x="2347" y="3447"/>
                      </a:cubicBezTo>
                      <a:cubicBezTo>
                        <a:pt x="1942" y="2535"/>
                        <a:pt x="1482" y="1649"/>
                        <a:pt x="901" y="834"/>
                      </a:cubicBezTo>
                      <a:cubicBezTo>
                        <a:pt x="717" y="575"/>
                        <a:pt x="502" y="339"/>
                        <a:pt x="295" y="102"/>
                      </a:cubicBezTo>
                      <a:cubicBezTo>
                        <a:pt x="258" y="59"/>
                        <a:pt x="215" y="0"/>
                        <a:pt x="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8"/>
                <p:cNvSpPr/>
                <p:nvPr/>
              </p:nvSpPr>
              <p:spPr>
                <a:xfrm>
                  <a:off x="3663975" y="3756000"/>
                  <a:ext cx="33600" cy="278025"/>
                </a:xfrm>
                <a:custGeom>
                  <a:rect b="b" l="l" r="r" t="t"/>
                  <a:pathLst>
                    <a:path extrusionOk="0" h="11121" w="1344">
                      <a:moveTo>
                        <a:pt x="1218" y="0"/>
                      </a:moveTo>
                      <a:cubicBezTo>
                        <a:pt x="1145" y="0"/>
                        <a:pt x="1146" y="100"/>
                        <a:pt x="1124" y="153"/>
                      </a:cubicBezTo>
                      <a:cubicBezTo>
                        <a:pt x="568" y="1483"/>
                        <a:pt x="300" y="2884"/>
                        <a:pt x="107" y="4300"/>
                      </a:cubicBezTo>
                      <a:cubicBezTo>
                        <a:pt x="3" y="5073"/>
                        <a:pt x="1" y="5851"/>
                        <a:pt x="23" y="6628"/>
                      </a:cubicBezTo>
                      <a:cubicBezTo>
                        <a:pt x="42" y="7266"/>
                        <a:pt x="73" y="7909"/>
                        <a:pt x="107" y="8547"/>
                      </a:cubicBezTo>
                      <a:cubicBezTo>
                        <a:pt x="122" y="8750"/>
                        <a:pt x="136" y="8956"/>
                        <a:pt x="193" y="9151"/>
                      </a:cubicBezTo>
                      <a:cubicBezTo>
                        <a:pt x="369" y="9773"/>
                        <a:pt x="566" y="10386"/>
                        <a:pt x="756" y="11006"/>
                      </a:cubicBezTo>
                      <a:cubicBezTo>
                        <a:pt x="762" y="11029"/>
                        <a:pt x="770" y="11049"/>
                        <a:pt x="778" y="11070"/>
                      </a:cubicBezTo>
                      <a:cubicBezTo>
                        <a:pt x="789" y="11100"/>
                        <a:pt x="813" y="11119"/>
                        <a:pt x="842" y="11121"/>
                      </a:cubicBezTo>
                      <a:cubicBezTo>
                        <a:pt x="850" y="11072"/>
                        <a:pt x="870" y="11021"/>
                        <a:pt x="862" y="10972"/>
                      </a:cubicBezTo>
                      <a:cubicBezTo>
                        <a:pt x="850" y="10888"/>
                        <a:pt x="823" y="10806"/>
                        <a:pt x="807" y="10724"/>
                      </a:cubicBezTo>
                      <a:cubicBezTo>
                        <a:pt x="639" y="9983"/>
                        <a:pt x="537" y="9228"/>
                        <a:pt x="449" y="8473"/>
                      </a:cubicBezTo>
                      <a:cubicBezTo>
                        <a:pt x="326" y="7426"/>
                        <a:pt x="251" y="6374"/>
                        <a:pt x="320" y="5319"/>
                      </a:cubicBezTo>
                      <a:cubicBezTo>
                        <a:pt x="414" y="3866"/>
                        <a:pt x="676" y="2438"/>
                        <a:pt x="1065" y="1034"/>
                      </a:cubicBezTo>
                      <a:cubicBezTo>
                        <a:pt x="1140" y="758"/>
                        <a:pt x="1218" y="480"/>
                        <a:pt x="1288" y="198"/>
                      </a:cubicBezTo>
                      <a:cubicBezTo>
                        <a:pt x="1302" y="134"/>
                        <a:pt x="1343" y="32"/>
                        <a:pt x="1249" y="5"/>
                      </a:cubicBezTo>
                      <a:cubicBezTo>
                        <a:pt x="1237" y="2"/>
                        <a:pt x="1227" y="0"/>
                        <a:pt x="1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8"/>
                <p:cNvSpPr/>
                <p:nvPr/>
              </p:nvSpPr>
              <p:spPr>
                <a:xfrm>
                  <a:off x="3444550" y="3620975"/>
                  <a:ext cx="412550" cy="1012275"/>
                </a:xfrm>
                <a:custGeom>
                  <a:rect b="b" l="l" r="r" t="t"/>
                  <a:pathLst>
                    <a:path extrusionOk="0" h="40491" w="16502">
                      <a:moveTo>
                        <a:pt x="1043" y="2396"/>
                      </a:moveTo>
                      <a:cubicBezTo>
                        <a:pt x="1118" y="2396"/>
                        <a:pt x="1197" y="2407"/>
                        <a:pt x="1278" y="2430"/>
                      </a:cubicBezTo>
                      <a:cubicBezTo>
                        <a:pt x="1621" y="2528"/>
                        <a:pt x="1914" y="2722"/>
                        <a:pt x="2178" y="2959"/>
                      </a:cubicBezTo>
                      <a:cubicBezTo>
                        <a:pt x="2460" y="3217"/>
                        <a:pt x="2695" y="3514"/>
                        <a:pt x="2908" y="3831"/>
                      </a:cubicBezTo>
                      <a:cubicBezTo>
                        <a:pt x="2959" y="3905"/>
                        <a:pt x="3012" y="3980"/>
                        <a:pt x="3068" y="4052"/>
                      </a:cubicBezTo>
                      <a:cubicBezTo>
                        <a:pt x="3114" y="4114"/>
                        <a:pt x="3168" y="4159"/>
                        <a:pt x="3239" y="4159"/>
                      </a:cubicBezTo>
                      <a:cubicBezTo>
                        <a:pt x="3263" y="4159"/>
                        <a:pt x="3288" y="4155"/>
                        <a:pt x="3315" y="4144"/>
                      </a:cubicBezTo>
                      <a:cubicBezTo>
                        <a:pt x="3428" y="4101"/>
                        <a:pt x="3418" y="4009"/>
                        <a:pt x="3411" y="3917"/>
                      </a:cubicBezTo>
                      <a:cubicBezTo>
                        <a:pt x="3405" y="3800"/>
                        <a:pt x="3389" y="3688"/>
                        <a:pt x="3387" y="3575"/>
                      </a:cubicBezTo>
                      <a:cubicBezTo>
                        <a:pt x="3380" y="3098"/>
                        <a:pt x="3610" y="2842"/>
                        <a:pt x="4024" y="2842"/>
                      </a:cubicBezTo>
                      <a:cubicBezTo>
                        <a:pt x="4085" y="2842"/>
                        <a:pt x="4150" y="2848"/>
                        <a:pt x="4220" y="2859"/>
                      </a:cubicBezTo>
                      <a:cubicBezTo>
                        <a:pt x="4522" y="2910"/>
                        <a:pt x="4772" y="3062"/>
                        <a:pt x="4987" y="3272"/>
                      </a:cubicBezTo>
                      <a:cubicBezTo>
                        <a:pt x="5365" y="3643"/>
                        <a:pt x="5584" y="4105"/>
                        <a:pt x="5734" y="4606"/>
                      </a:cubicBezTo>
                      <a:cubicBezTo>
                        <a:pt x="5905" y="5179"/>
                        <a:pt x="5973" y="5771"/>
                        <a:pt x="6008" y="6366"/>
                      </a:cubicBezTo>
                      <a:cubicBezTo>
                        <a:pt x="6010" y="6419"/>
                        <a:pt x="6010" y="6470"/>
                        <a:pt x="6024" y="6519"/>
                      </a:cubicBezTo>
                      <a:cubicBezTo>
                        <a:pt x="6040" y="6583"/>
                        <a:pt x="6067" y="6650"/>
                        <a:pt x="6151" y="6658"/>
                      </a:cubicBezTo>
                      <a:cubicBezTo>
                        <a:pt x="6154" y="6659"/>
                        <a:pt x="6158" y="6659"/>
                        <a:pt x="6161" y="6659"/>
                      </a:cubicBezTo>
                      <a:cubicBezTo>
                        <a:pt x="6237" y="6659"/>
                        <a:pt x="6281" y="6613"/>
                        <a:pt x="6306" y="6548"/>
                      </a:cubicBezTo>
                      <a:cubicBezTo>
                        <a:pt x="6327" y="6497"/>
                        <a:pt x="6341" y="6440"/>
                        <a:pt x="6366" y="6388"/>
                      </a:cubicBezTo>
                      <a:cubicBezTo>
                        <a:pt x="6419" y="6282"/>
                        <a:pt x="6466" y="6170"/>
                        <a:pt x="6538" y="6077"/>
                      </a:cubicBezTo>
                      <a:cubicBezTo>
                        <a:pt x="6608" y="5987"/>
                        <a:pt x="6684" y="5942"/>
                        <a:pt x="6761" y="5942"/>
                      </a:cubicBezTo>
                      <a:cubicBezTo>
                        <a:pt x="6835" y="5942"/>
                        <a:pt x="6910" y="5983"/>
                        <a:pt x="6982" y="6065"/>
                      </a:cubicBezTo>
                      <a:cubicBezTo>
                        <a:pt x="7196" y="6305"/>
                        <a:pt x="7317" y="6597"/>
                        <a:pt x="7336" y="6914"/>
                      </a:cubicBezTo>
                      <a:cubicBezTo>
                        <a:pt x="7358" y="7344"/>
                        <a:pt x="7358" y="7776"/>
                        <a:pt x="7344" y="8205"/>
                      </a:cubicBezTo>
                      <a:cubicBezTo>
                        <a:pt x="7327" y="8731"/>
                        <a:pt x="7305" y="9259"/>
                        <a:pt x="7374" y="9785"/>
                      </a:cubicBezTo>
                      <a:cubicBezTo>
                        <a:pt x="7391" y="9905"/>
                        <a:pt x="7446" y="10026"/>
                        <a:pt x="7387" y="10147"/>
                      </a:cubicBezTo>
                      <a:cubicBezTo>
                        <a:pt x="7370" y="10151"/>
                        <a:pt x="7356" y="10157"/>
                        <a:pt x="7340" y="10163"/>
                      </a:cubicBezTo>
                      <a:cubicBezTo>
                        <a:pt x="7305" y="10106"/>
                        <a:pt x="7264" y="10047"/>
                        <a:pt x="7231" y="9989"/>
                      </a:cubicBezTo>
                      <a:cubicBezTo>
                        <a:pt x="6853" y="9159"/>
                        <a:pt x="6437" y="8344"/>
                        <a:pt x="5952" y="7571"/>
                      </a:cubicBezTo>
                      <a:cubicBezTo>
                        <a:pt x="5701" y="7174"/>
                        <a:pt x="5433" y="6787"/>
                        <a:pt x="5099" y="6450"/>
                      </a:cubicBezTo>
                      <a:cubicBezTo>
                        <a:pt x="5013" y="6364"/>
                        <a:pt x="4911" y="6288"/>
                        <a:pt x="4813" y="6212"/>
                      </a:cubicBezTo>
                      <a:cubicBezTo>
                        <a:pt x="4726" y="6145"/>
                        <a:pt x="4626" y="6122"/>
                        <a:pt x="4523" y="6122"/>
                      </a:cubicBezTo>
                      <a:cubicBezTo>
                        <a:pt x="4502" y="6122"/>
                        <a:pt x="4480" y="6123"/>
                        <a:pt x="4459" y="6124"/>
                      </a:cubicBezTo>
                      <a:cubicBezTo>
                        <a:pt x="4291" y="6139"/>
                        <a:pt x="4205" y="6262"/>
                        <a:pt x="4228" y="6431"/>
                      </a:cubicBezTo>
                      <a:cubicBezTo>
                        <a:pt x="4267" y="6712"/>
                        <a:pt x="4418" y="6941"/>
                        <a:pt x="4551" y="7176"/>
                      </a:cubicBezTo>
                      <a:cubicBezTo>
                        <a:pt x="4903" y="7808"/>
                        <a:pt x="5290" y="8424"/>
                        <a:pt x="5615" y="9071"/>
                      </a:cubicBezTo>
                      <a:cubicBezTo>
                        <a:pt x="6169" y="10182"/>
                        <a:pt x="6724" y="11295"/>
                        <a:pt x="7153" y="12463"/>
                      </a:cubicBezTo>
                      <a:cubicBezTo>
                        <a:pt x="7217" y="12635"/>
                        <a:pt x="7282" y="12802"/>
                        <a:pt x="7344" y="12974"/>
                      </a:cubicBezTo>
                      <a:cubicBezTo>
                        <a:pt x="7358" y="13017"/>
                        <a:pt x="7358" y="13064"/>
                        <a:pt x="7366" y="13107"/>
                      </a:cubicBezTo>
                      <a:cubicBezTo>
                        <a:pt x="7356" y="13111"/>
                        <a:pt x="7344" y="13117"/>
                        <a:pt x="7329" y="13126"/>
                      </a:cubicBezTo>
                      <a:cubicBezTo>
                        <a:pt x="7295" y="13101"/>
                        <a:pt x="7254" y="13085"/>
                        <a:pt x="7227" y="13054"/>
                      </a:cubicBezTo>
                      <a:cubicBezTo>
                        <a:pt x="6450" y="12068"/>
                        <a:pt x="5392" y="11509"/>
                        <a:pt x="4248" y="11072"/>
                      </a:cubicBezTo>
                      <a:cubicBezTo>
                        <a:pt x="3837" y="10916"/>
                        <a:pt x="3436" y="10726"/>
                        <a:pt x="3039" y="10533"/>
                      </a:cubicBezTo>
                      <a:cubicBezTo>
                        <a:pt x="2792" y="10415"/>
                        <a:pt x="2577" y="10247"/>
                        <a:pt x="2405" y="10028"/>
                      </a:cubicBezTo>
                      <a:cubicBezTo>
                        <a:pt x="2249" y="9832"/>
                        <a:pt x="2190" y="9603"/>
                        <a:pt x="2213" y="9357"/>
                      </a:cubicBezTo>
                      <a:cubicBezTo>
                        <a:pt x="2235" y="9095"/>
                        <a:pt x="2395" y="8958"/>
                        <a:pt x="2663" y="8948"/>
                      </a:cubicBezTo>
                      <a:cubicBezTo>
                        <a:pt x="2804" y="8944"/>
                        <a:pt x="2947" y="8942"/>
                        <a:pt x="3084" y="8921"/>
                      </a:cubicBezTo>
                      <a:cubicBezTo>
                        <a:pt x="3133" y="8913"/>
                        <a:pt x="3203" y="8864"/>
                        <a:pt x="3221" y="8819"/>
                      </a:cubicBezTo>
                      <a:cubicBezTo>
                        <a:pt x="3252" y="8743"/>
                        <a:pt x="3182" y="8696"/>
                        <a:pt x="3121" y="8661"/>
                      </a:cubicBezTo>
                      <a:cubicBezTo>
                        <a:pt x="3070" y="8635"/>
                        <a:pt x="3021" y="8608"/>
                        <a:pt x="2967" y="8588"/>
                      </a:cubicBezTo>
                      <a:cubicBezTo>
                        <a:pt x="2213" y="8303"/>
                        <a:pt x="1550" y="7874"/>
                        <a:pt x="1003" y="7280"/>
                      </a:cubicBezTo>
                      <a:cubicBezTo>
                        <a:pt x="842" y="7104"/>
                        <a:pt x="707" y="6892"/>
                        <a:pt x="604" y="6675"/>
                      </a:cubicBezTo>
                      <a:cubicBezTo>
                        <a:pt x="410" y="6264"/>
                        <a:pt x="609" y="5967"/>
                        <a:pt x="1065" y="5949"/>
                      </a:cubicBezTo>
                      <a:cubicBezTo>
                        <a:pt x="1080" y="5948"/>
                        <a:pt x="1095" y="5948"/>
                        <a:pt x="1111" y="5948"/>
                      </a:cubicBezTo>
                      <a:cubicBezTo>
                        <a:pt x="1298" y="5948"/>
                        <a:pt x="1471" y="5993"/>
                        <a:pt x="1642" y="6067"/>
                      </a:cubicBezTo>
                      <a:cubicBezTo>
                        <a:pt x="1773" y="6122"/>
                        <a:pt x="1904" y="6176"/>
                        <a:pt x="2035" y="6233"/>
                      </a:cubicBezTo>
                      <a:cubicBezTo>
                        <a:pt x="2064" y="6244"/>
                        <a:pt x="2092" y="6253"/>
                        <a:pt x="2119" y="6253"/>
                      </a:cubicBezTo>
                      <a:cubicBezTo>
                        <a:pt x="2150" y="6253"/>
                        <a:pt x="2179" y="6241"/>
                        <a:pt x="2204" y="6210"/>
                      </a:cubicBezTo>
                      <a:cubicBezTo>
                        <a:pt x="2264" y="6141"/>
                        <a:pt x="2229" y="6073"/>
                        <a:pt x="2182" y="6026"/>
                      </a:cubicBezTo>
                      <a:cubicBezTo>
                        <a:pt x="2090" y="5934"/>
                        <a:pt x="1987" y="5852"/>
                        <a:pt x="1887" y="5766"/>
                      </a:cubicBezTo>
                      <a:cubicBezTo>
                        <a:pt x="1417" y="5363"/>
                        <a:pt x="1001" y="4907"/>
                        <a:pt x="686" y="4369"/>
                      </a:cubicBezTo>
                      <a:cubicBezTo>
                        <a:pt x="474" y="4001"/>
                        <a:pt x="320" y="3612"/>
                        <a:pt x="336" y="3176"/>
                      </a:cubicBezTo>
                      <a:cubicBezTo>
                        <a:pt x="338" y="3090"/>
                        <a:pt x="351" y="2994"/>
                        <a:pt x="379" y="2910"/>
                      </a:cubicBezTo>
                      <a:cubicBezTo>
                        <a:pt x="481" y="2583"/>
                        <a:pt x="733" y="2396"/>
                        <a:pt x="1043" y="2396"/>
                      </a:cubicBezTo>
                      <a:close/>
                      <a:moveTo>
                        <a:pt x="10778" y="288"/>
                      </a:moveTo>
                      <a:cubicBezTo>
                        <a:pt x="11041" y="288"/>
                        <a:pt x="11282" y="425"/>
                        <a:pt x="11444" y="684"/>
                      </a:cubicBezTo>
                      <a:cubicBezTo>
                        <a:pt x="11622" y="963"/>
                        <a:pt x="11693" y="1278"/>
                        <a:pt x="11736" y="1599"/>
                      </a:cubicBezTo>
                      <a:cubicBezTo>
                        <a:pt x="11790" y="2031"/>
                        <a:pt x="11785" y="2460"/>
                        <a:pt x="11679" y="2886"/>
                      </a:cubicBezTo>
                      <a:cubicBezTo>
                        <a:pt x="11665" y="2951"/>
                        <a:pt x="11659" y="3021"/>
                        <a:pt x="11657" y="3088"/>
                      </a:cubicBezTo>
                      <a:cubicBezTo>
                        <a:pt x="11655" y="3176"/>
                        <a:pt x="11700" y="3229"/>
                        <a:pt x="11764" y="3229"/>
                      </a:cubicBezTo>
                      <a:cubicBezTo>
                        <a:pt x="11790" y="3229"/>
                        <a:pt x="11819" y="3220"/>
                        <a:pt x="11849" y="3201"/>
                      </a:cubicBezTo>
                      <a:cubicBezTo>
                        <a:pt x="11914" y="3156"/>
                        <a:pt x="11970" y="3099"/>
                        <a:pt x="12031" y="3047"/>
                      </a:cubicBezTo>
                      <a:cubicBezTo>
                        <a:pt x="12250" y="2859"/>
                        <a:pt x="12493" y="2720"/>
                        <a:pt x="12792" y="2714"/>
                      </a:cubicBezTo>
                      <a:cubicBezTo>
                        <a:pt x="12794" y="2714"/>
                        <a:pt x="12796" y="2714"/>
                        <a:pt x="12797" y="2714"/>
                      </a:cubicBezTo>
                      <a:cubicBezTo>
                        <a:pt x="13051" y="2714"/>
                        <a:pt x="13245" y="2857"/>
                        <a:pt x="13301" y="3103"/>
                      </a:cubicBezTo>
                      <a:cubicBezTo>
                        <a:pt x="13391" y="3493"/>
                        <a:pt x="13351" y="3882"/>
                        <a:pt x="13209" y="4257"/>
                      </a:cubicBezTo>
                      <a:cubicBezTo>
                        <a:pt x="13015" y="4770"/>
                        <a:pt x="12712" y="5222"/>
                        <a:pt x="12383" y="5658"/>
                      </a:cubicBezTo>
                      <a:cubicBezTo>
                        <a:pt x="11992" y="6174"/>
                        <a:pt x="11540" y="6638"/>
                        <a:pt x="11073" y="7088"/>
                      </a:cubicBezTo>
                      <a:cubicBezTo>
                        <a:pt x="10998" y="7158"/>
                        <a:pt x="10938" y="7252"/>
                        <a:pt x="10881" y="7340"/>
                      </a:cubicBezTo>
                      <a:cubicBezTo>
                        <a:pt x="10844" y="7405"/>
                        <a:pt x="10848" y="7473"/>
                        <a:pt x="10918" y="7522"/>
                      </a:cubicBezTo>
                      <a:cubicBezTo>
                        <a:pt x="10947" y="7542"/>
                        <a:pt x="10975" y="7551"/>
                        <a:pt x="11001" y="7551"/>
                      </a:cubicBezTo>
                      <a:cubicBezTo>
                        <a:pt x="11043" y="7551"/>
                        <a:pt x="11081" y="7528"/>
                        <a:pt x="11116" y="7493"/>
                      </a:cubicBezTo>
                      <a:cubicBezTo>
                        <a:pt x="11225" y="7391"/>
                        <a:pt x="11325" y="7280"/>
                        <a:pt x="11434" y="7184"/>
                      </a:cubicBezTo>
                      <a:cubicBezTo>
                        <a:pt x="11575" y="7059"/>
                        <a:pt x="11747" y="7008"/>
                        <a:pt x="11935" y="7004"/>
                      </a:cubicBezTo>
                      <a:cubicBezTo>
                        <a:pt x="11940" y="7004"/>
                        <a:pt x="11944" y="7004"/>
                        <a:pt x="11949" y="7004"/>
                      </a:cubicBezTo>
                      <a:cubicBezTo>
                        <a:pt x="12408" y="7004"/>
                        <a:pt x="12719" y="7291"/>
                        <a:pt x="12761" y="7751"/>
                      </a:cubicBezTo>
                      <a:cubicBezTo>
                        <a:pt x="12792" y="8093"/>
                        <a:pt x="12716" y="8412"/>
                        <a:pt x="12532" y="8692"/>
                      </a:cubicBezTo>
                      <a:cubicBezTo>
                        <a:pt x="12270" y="9093"/>
                        <a:pt x="12000" y="9484"/>
                        <a:pt x="11722" y="9869"/>
                      </a:cubicBezTo>
                      <a:cubicBezTo>
                        <a:pt x="11393" y="10319"/>
                        <a:pt x="11051" y="10756"/>
                        <a:pt x="10726" y="11209"/>
                      </a:cubicBezTo>
                      <a:cubicBezTo>
                        <a:pt x="10292" y="11810"/>
                        <a:pt x="9956" y="12463"/>
                        <a:pt x="9744" y="13179"/>
                      </a:cubicBezTo>
                      <a:cubicBezTo>
                        <a:pt x="9733" y="13214"/>
                        <a:pt x="9727" y="13261"/>
                        <a:pt x="9701" y="13285"/>
                      </a:cubicBezTo>
                      <a:cubicBezTo>
                        <a:pt x="9670" y="13316"/>
                        <a:pt x="9621" y="13347"/>
                        <a:pt x="9578" y="13351"/>
                      </a:cubicBezTo>
                      <a:cubicBezTo>
                        <a:pt x="9577" y="13351"/>
                        <a:pt x="9577" y="13351"/>
                        <a:pt x="9576" y="13351"/>
                      </a:cubicBezTo>
                      <a:cubicBezTo>
                        <a:pt x="9547" y="13351"/>
                        <a:pt x="9506" y="13303"/>
                        <a:pt x="9494" y="13269"/>
                      </a:cubicBezTo>
                      <a:cubicBezTo>
                        <a:pt x="9465" y="13197"/>
                        <a:pt x="9445" y="13115"/>
                        <a:pt x="9439" y="13038"/>
                      </a:cubicBezTo>
                      <a:cubicBezTo>
                        <a:pt x="9412" y="12579"/>
                        <a:pt x="9371" y="12123"/>
                        <a:pt x="9367" y="11663"/>
                      </a:cubicBezTo>
                      <a:cubicBezTo>
                        <a:pt x="9361" y="10583"/>
                        <a:pt x="9484" y="9511"/>
                        <a:pt x="9684" y="8451"/>
                      </a:cubicBezTo>
                      <a:cubicBezTo>
                        <a:pt x="9844" y="7622"/>
                        <a:pt x="10038" y="6798"/>
                        <a:pt x="10282" y="5989"/>
                      </a:cubicBezTo>
                      <a:cubicBezTo>
                        <a:pt x="10325" y="5838"/>
                        <a:pt x="10343" y="5681"/>
                        <a:pt x="10366" y="5521"/>
                      </a:cubicBezTo>
                      <a:cubicBezTo>
                        <a:pt x="10376" y="5453"/>
                        <a:pt x="10372" y="5384"/>
                        <a:pt x="10361" y="5316"/>
                      </a:cubicBezTo>
                      <a:cubicBezTo>
                        <a:pt x="10343" y="5183"/>
                        <a:pt x="10310" y="5054"/>
                        <a:pt x="10159" y="5014"/>
                      </a:cubicBezTo>
                      <a:cubicBezTo>
                        <a:pt x="10129" y="5005"/>
                        <a:pt x="10101" y="5001"/>
                        <a:pt x="10073" y="5001"/>
                      </a:cubicBezTo>
                      <a:cubicBezTo>
                        <a:pt x="9965" y="5001"/>
                        <a:pt x="9873" y="5061"/>
                        <a:pt x="9801" y="5151"/>
                      </a:cubicBezTo>
                      <a:cubicBezTo>
                        <a:pt x="9744" y="5220"/>
                        <a:pt x="9701" y="5302"/>
                        <a:pt x="9662" y="5384"/>
                      </a:cubicBezTo>
                      <a:cubicBezTo>
                        <a:pt x="9394" y="5938"/>
                        <a:pt x="9210" y="6521"/>
                        <a:pt x="9064" y="7117"/>
                      </a:cubicBezTo>
                      <a:cubicBezTo>
                        <a:pt x="8841" y="8042"/>
                        <a:pt x="8647" y="8966"/>
                        <a:pt x="8563" y="9914"/>
                      </a:cubicBezTo>
                      <a:cubicBezTo>
                        <a:pt x="8481" y="10806"/>
                        <a:pt x="8457" y="11700"/>
                        <a:pt x="8504" y="12598"/>
                      </a:cubicBezTo>
                      <a:cubicBezTo>
                        <a:pt x="8506" y="12649"/>
                        <a:pt x="8512" y="12702"/>
                        <a:pt x="8502" y="12751"/>
                      </a:cubicBezTo>
                      <a:cubicBezTo>
                        <a:pt x="8494" y="12784"/>
                        <a:pt x="8463" y="12813"/>
                        <a:pt x="8442" y="12843"/>
                      </a:cubicBezTo>
                      <a:cubicBezTo>
                        <a:pt x="8412" y="12823"/>
                        <a:pt x="8365" y="12809"/>
                        <a:pt x="8352" y="12780"/>
                      </a:cubicBezTo>
                      <a:cubicBezTo>
                        <a:pt x="8289" y="12635"/>
                        <a:pt x="8219" y="12489"/>
                        <a:pt x="8181" y="12336"/>
                      </a:cubicBezTo>
                      <a:cubicBezTo>
                        <a:pt x="8054" y="11810"/>
                        <a:pt x="7915" y="11288"/>
                        <a:pt x="7820" y="10763"/>
                      </a:cubicBezTo>
                      <a:cubicBezTo>
                        <a:pt x="7696" y="10071"/>
                        <a:pt x="7589" y="9375"/>
                        <a:pt x="7651" y="8668"/>
                      </a:cubicBezTo>
                      <a:cubicBezTo>
                        <a:pt x="7655" y="8142"/>
                        <a:pt x="7673" y="7612"/>
                        <a:pt x="7667" y="7094"/>
                      </a:cubicBezTo>
                      <a:cubicBezTo>
                        <a:pt x="7663" y="6881"/>
                        <a:pt x="7597" y="6671"/>
                        <a:pt x="7554" y="6460"/>
                      </a:cubicBezTo>
                      <a:cubicBezTo>
                        <a:pt x="7542" y="6395"/>
                        <a:pt x="7509" y="6331"/>
                        <a:pt x="7571" y="6272"/>
                      </a:cubicBezTo>
                      <a:cubicBezTo>
                        <a:pt x="7603" y="6239"/>
                        <a:pt x="7637" y="6227"/>
                        <a:pt x="7671" y="6227"/>
                      </a:cubicBezTo>
                      <a:cubicBezTo>
                        <a:pt x="7705" y="6227"/>
                        <a:pt x="7740" y="6240"/>
                        <a:pt x="7775" y="6257"/>
                      </a:cubicBezTo>
                      <a:cubicBezTo>
                        <a:pt x="7859" y="6302"/>
                        <a:pt x="7945" y="6345"/>
                        <a:pt x="8027" y="6395"/>
                      </a:cubicBezTo>
                      <a:cubicBezTo>
                        <a:pt x="8069" y="6418"/>
                        <a:pt x="8110" y="6436"/>
                        <a:pt x="8151" y="6436"/>
                      </a:cubicBezTo>
                      <a:cubicBezTo>
                        <a:pt x="8183" y="6436"/>
                        <a:pt x="8215" y="6425"/>
                        <a:pt x="8246" y="6395"/>
                      </a:cubicBezTo>
                      <a:cubicBezTo>
                        <a:pt x="8313" y="6323"/>
                        <a:pt x="8279" y="6243"/>
                        <a:pt x="8230" y="6180"/>
                      </a:cubicBezTo>
                      <a:cubicBezTo>
                        <a:pt x="8056" y="5942"/>
                        <a:pt x="7878" y="5709"/>
                        <a:pt x="7698" y="5474"/>
                      </a:cubicBezTo>
                      <a:cubicBezTo>
                        <a:pt x="7309" y="4962"/>
                        <a:pt x="7102" y="4381"/>
                        <a:pt x="7031" y="3749"/>
                      </a:cubicBezTo>
                      <a:cubicBezTo>
                        <a:pt x="7010" y="3555"/>
                        <a:pt x="7031" y="3365"/>
                        <a:pt x="7102" y="3180"/>
                      </a:cubicBezTo>
                      <a:cubicBezTo>
                        <a:pt x="7246" y="2814"/>
                        <a:pt x="7558" y="2662"/>
                        <a:pt x="7856" y="2662"/>
                      </a:cubicBezTo>
                      <a:cubicBezTo>
                        <a:pt x="8013" y="2662"/>
                        <a:pt x="8167" y="2704"/>
                        <a:pt x="8289" y="2779"/>
                      </a:cubicBezTo>
                      <a:cubicBezTo>
                        <a:pt x="8524" y="2923"/>
                        <a:pt x="8667" y="3133"/>
                        <a:pt x="8747" y="3391"/>
                      </a:cubicBezTo>
                      <a:cubicBezTo>
                        <a:pt x="8768" y="3461"/>
                        <a:pt x="8784" y="3534"/>
                        <a:pt x="8819" y="3598"/>
                      </a:cubicBezTo>
                      <a:cubicBezTo>
                        <a:pt x="8838" y="3635"/>
                        <a:pt x="8887" y="3688"/>
                        <a:pt x="8918" y="3688"/>
                      </a:cubicBezTo>
                      <a:cubicBezTo>
                        <a:pt x="8920" y="3688"/>
                        <a:pt x="8922" y="3688"/>
                        <a:pt x="8923" y="3688"/>
                      </a:cubicBezTo>
                      <a:cubicBezTo>
                        <a:pt x="8966" y="3682"/>
                        <a:pt x="9028" y="3633"/>
                        <a:pt x="9038" y="3590"/>
                      </a:cubicBezTo>
                      <a:cubicBezTo>
                        <a:pt x="9066" y="3459"/>
                        <a:pt x="9087" y="3324"/>
                        <a:pt x="9089" y="3187"/>
                      </a:cubicBezTo>
                      <a:cubicBezTo>
                        <a:pt x="9099" y="2720"/>
                        <a:pt x="9183" y="2264"/>
                        <a:pt x="9343" y="1822"/>
                      </a:cubicBezTo>
                      <a:cubicBezTo>
                        <a:pt x="9476" y="1456"/>
                        <a:pt x="9654" y="1116"/>
                        <a:pt x="9897" y="811"/>
                      </a:cubicBezTo>
                      <a:cubicBezTo>
                        <a:pt x="10028" y="646"/>
                        <a:pt x="10175" y="496"/>
                        <a:pt x="10366" y="398"/>
                      </a:cubicBezTo>
                      <a:cubicBezTo>
                        <a:pt x="10504" y="324"/>
                        <a:pt x="10644" y="288"/>
                        <a:pt x="10778" y="288"/>
                      </a:cubicBezTo>
                      <a:close/>
                      <a:moveTo>
                        <a:pt x="9995" y="5401"/>
                      </a:moveTo>
                      <a:cubicBezTo>
                        <a:pt x="10004" y="5401"/>
                        <a:pt x="10014" y="5403"/>
                        <a:pt x="10026" y="5406"/>
                      </a:cubicBezTo>
                      <a:cubicBezTo>
                        <a:pt x="10120" y="5433"/>
                        <a:pt x="10079" y="5535"/>
                        <a:pt x="10065" y="5599"/>
                      </a:cubicBezTo>
                      <a:cubicBezTo>
                        <a:pt x="9995" y="5881"/>
                        <a:pt x="9917" y="6159"/>
                        <a:pt x="9842" y="6435"/>
                      </a:cubicBezTo>
                      <a:cubicBezTo>
                        <a:pt x="9453" y="7839"/>
                        <a:pt x="9191" y="9267"/>
                        <a:pt x="9097" y="10720"/>
                      </a:cubicBezTo>
                      <a:cubicBezTo>
                        <a:pt x="9028" y="11775"/>
                        <a:pt x="9103" y="12827"/>
                        <a:pt x="9226" y="13874"/>
                      </a:cubicBezTo>
                      <a:cubicBezTo>
                        <a:pt x="9314" y="14629"/>
                        <a:pt x="9416" y="15384"/>
                        <a:pt x="9584" y="16125"/>
                      </a:cubicBezTo>
                      <a:cubicBezTo>
                        <a:pt x="9600" y="16207"/>
                        <a:pt x="9627" y="16289"/>
                        <a:pt x="9639" y="16373"/>
                      </a:cubicBezTo>
                      <a:cubicBezTo>
                        <a:pt x="9647" y="16422"/>
                        <a:pt x="9627" y="16473"/>
                        <a:pt x="9619" y="16522"/>
                      </a:cubicBezTo>
                      <a:cubicBezTo>
                        <a:pt x="9590" y="16520"/>
                        <a:pt x="9566" y="16501"/>
                        <a:pt x="9555" y="16471"/>
                      </a:cubicBezTo>
                      <a:cubicBezTo>
                        <a:pt x="9547" y="16450"/>
                        <a:pt x="9539" y="16430"/>
                        <a:pt x="9533" y="16407"/>
                      </a:cubicBezTo>
                      <a:cubicBezTo>
                        <a:pt x="9343" y="15787"/>
                        <a:pt x="9146" y="15174"/>
                        <a:pt x="8970" y="14552"/>
                      </a:cubicBezTo>
                      <a:cubicBezTo>
                        <a:pt x="8913" y="14357"/>
                        <a:pt x="8899" y="14151"/>
                        <a:pt x="8884" y="13948"/>
                      </a:cubicBezTo>
                      <a:cubicBezTo>
                        <a:pt x="8850" y="13310"/>
                        <a:pt x="8819" y="12667"/>
                        <a:pt x="8800" y="12029"/>
                      </a:cubicBezTo>
                      <a:cubicBezTo>
                        <a:pt x="8778" y="11252"/>
                        <a:pt x="8780" y="10474"/>
                        <a:pt x="8884" y="9701"/>
                      </a:cubicBezTo>
                      <a:cubicBezTo>
                        <a:pt x="9077" y="8285"/>
                        <a:pt x="9345" y="6884"/>
                        <a:pt x="9901" y="5554"/>
                      </a:cubicBezTo>
                      <a:cubicBezTo>
                        <a:pt x="9923" y="5501"/>
                        <a:pt x="9922" y="5401"/>
                        <a:pt x="9995" y="5401"/>
                      </a:cubicBezTo>
                      <a:close/>
                      <a:moveTo>
                        <a:pt x="4684" y="6489"/>
                      </a:moveTo>
                      <a:cubicBezTo>
                        <a:pt x="4741" y="6489"/>
                        <a:pt x="4784" y="6548"/>
                        <a:pt x="4821" y="6591"/>
                      </a:cubicBezTo>
                      <a:cubicBezTo>
                        <a:pt x="5028" y="6828"/>
                        <a:pt x="5243" y="7064"/>
                        <a:pt x="5427" y="7323"/>
                      </a:cubicBezTo>
                      <a:cubicBezTo>
                        <a:pt x="6008" y="8138"/>
                        <a:pt x="6468" y="9024"/>
                        <a:pt x="6873" y="9936"/>
                      </a:cubicBezTo>
                      <a:cubicBezTo>
                        <a:pt x="7806" y="12039"/>
                        <a:pt x="8571" y="14202"/>
                        <a:pt x="9210" y="16409"/>
                      </a:cubicBezTo>
                      <a:cubicBezTo>
                        <a:pt x="9222" y="16452"/>
                        <a:pt x="9232" y="16495"/>
                        <a:pt x="9242" y="16534"/>
                      </a:cubicBezTo>
                      <a:cubicBezTo>
                        <a:pt x="9246" y="16659"/>
                        <a:pt x="9187" y="16755"/>
                        <a:pt x="9097" y="16765"/>
                      </a:cubicBezTo>
                      <a:cubicBezTo>
                        <a:pt x="9090" y="16766"/>
                        <a:pt x="9083" y="16767"/>
                        <a:pt x="9076" y="16767"/>
                      </a:cubicBezTo>
                      <a:cubicBezTo>
                        <a:pt x="8990" y="16767"/>
                        <a:pt x="8913" y="16697"/>
                        <a:pt x="8884" y="16585"/>
                      </a:cubicBezTo>
                      <a:cubicBezTo>
                        <a:pt x="8653" y="15654"/>
                        <a:pt x="8332" y="14752"/>
                        <a:pt x="8000" y="13854"/>
                      </a:cubicBezTo>
                      <a:cubicBezTo>
                        <a:pt x="7608" y="12790"/>
                        <a:pt x="7231" y="11722"/>
                        <a:pt x="6736" y="10699"/>
                      </a:cubicBezTo>
                      <a:cubicBezTo>
                        <a:pt x="6439" y="10085"/>
                        <a:pt x="6163" y="9463"/>
                        <a:pt x="5850" y="8860"/>
                      </a:cubicBezTo>
                      <a:cubicBezTo>
                        <a:pt x="5562" y="8308"/>
                        <a:pt x="5238" y="7776"/>
                        <a:pt x="4932" y="7233"/>
                      </a:cubicBezTo>
                      <a:cubicBezTo>
                        <a:pt x="4833" y="7062"/>
                        <a:pt x="4731" y="6894"/>
                        <a:pt x="4639" y="6716"/>
                      </a:cubicBezTo>
                      <a:cubicBezTo>
                        <a:pt x="4612" y="6658"/>
                        <a:pt x="4526" y="6591"/>
                        <a:pt x="4608" y="6521"/>
                      </a:cubicBezTo>
                      <a:cubicBezTo>
                        <a:pt x="4636" y="6498"/>
                        <a:pt x="4661" y="6489"/>
                        <a:pt x="4684" y="6489"/>
                      </a:cubicBezTo>
                      <a:close/>
                      <a:moveTo>
                        <a:pt x="10644" y="13952"/>
                      </a:moveTo>
                      <a:cubicBezTo>
                        <a:pt x="11158" y="13952"/>
                        <a:pt x="11661" y="14040"/>
                        <a:pt x="12143" y="14233"/>
                      </a:cubicBezTo>
                      <a:cubicBezTo>
                        <a:pt x="12817" y="14501"/>
                        <a:pt x="13441" y="14854"/>
                        <a:pt x="13968" y="15360"/>
                      </a:cubicBezTo>
                      <a:cubicBezTo>
                        <a:pt x="14279" y="15654"/>
                        <a:pt x="14529" y="15998"/>
                        <a:pt x="14744" y="16368"/>
                      </a:cubicBezTo>
                      <a:cubicBezTo>
                        <a:pt x="15006" y="16819"/>
                        <a:pt x="14685" y="17238"/>
                        <a:pt x="14304" y="17273"/>
                      </a:cubicBezTo>
                      <a:cubicBezTo>
                        <a:pt x="13923" y="17310"/>
                        <a:pt x="13578" y="17430"/>
                        <a:pt x="13248" y="17619"/>
                      </a:cubicBezTo>
                      <a:cubicBezTo>
                        <a:pt x="13130" y="17686"/>
                        <a:pt x="12997" y="17721"/>
                        <a:pt x="12870" y="17768"/>
                      </a:cubicBezTo>
                      <a:cubicBezTo>
                        <a:pt x="12776" y="17801"/>
                        <a:pt x="12688" y="17835"/>
                        <a:pt x="12665" y="17946"/>
                      </a:cubicBezTo>
                      <a:cubicBezTo>
                        <a:pt x="12714" y="18048"/>
                        <a:pt x="12800" y="18081"/>
                        <a:pt x="12915" y="18095"/>
                      </a:cubicBezTo>
                      <a:cubicBezTo>
                        <a:pt x="12997" y="18085"/>
                        <a:pt x="13083" y="18067"/>
                        <a:pt x="13160" y="18036"/>
                      </a:cubicBezTo>
                      <a:cubicBezTo>
                        <a:pt x="13267" y="17997"/>
                        <a:pt x="13371" y="17952"/>
                        <a:pt x="13467" y="17893"/>
                      </a:cubicBezTo>
                      <a:cubicBezTo>
                        <a:pt x="13729" y="17731"/>
                        <a:pt x="14009" y="17641"/>
                        <a:pt x="14316" y="17621"/>
                      </a:cubicBezTo>
                      <a:cubicBezTo>
                        <a:pt x="14496" y="17608"/>
                        <a:pt x="14662" y="17543"/>
                        <a:pt x="14801" y="17430"/>
                      </a:cubicBezTo>
                      <a:cubicBezTo>
                        <a:pt x="14876" y="17367"/>
                        <a:pt x="14956" y="17333"/>
                        <a:pt x="15030" y="17333"/>
                      </a:cubicBezTo>
                      <a:cubicBezTo>
                        <a:pt x="15137" y="17333"/>
                        <a:pt x="15232" y="17405"/>
                        <a:pt x="15286" y="17569"/>
                      </a:cubicBezTo>
                      <a:cubicBezTo>
                        <a:pt x="15409" y="17934"/>
                        <a:pt x="15534" y="18300"/>
                        <a:pt x="15626" y="18672"/>
                      </a:cubicBezTo>
                      <a:cubicBezTo>
                        <a:pt x="15748" y="19165"/>
                        <a:pt x="15830" y="19673"/>
                        <a:pt x="15941" y="20168"/>
                      </a:cubicBezTo>
                      <a:cubicBezTo>
                        <a:pt x="15984" y="20362"/>
                        <a:pt x="15928" y="20530"/>
                        <a:pt x="15838" y="20687"/>
                      </a:cubicBezTo>
                      <a:cubicBezTo>
                        <a:pt x="15707" y="20919"/>
                        <a:pt x="15509" y="21074"/>
                        <a:pt x="15237" y="21113"/>
                      </a:cubicBezTo>
                      <a:cubicBezTo>
                        <a:pt x="15016" y="21146"/>
                        <a:pt x="14787" y="21170"/>
                        <a:pt x="14566" y="21209"/>
                      </a:cubicBezTo>
                      <a:cubicBezTo>
                        <a:pt x="14384" y="21238"/>
                        <a:pt x="14212" y="21311"/>
                        <a:pt x="14077" y="21434"/>
                      </a:cubicBezTo>
                      <a:cubicBezTo>
                        <a:pt x="13803" y="21686"/>
                        <a:pt x="13471" y="21782"/>
                        <a:pt x="13115" y="21821"/>
                      </a:cubicBezTo>
                      <a:cubicBezTo>
                        <a:pt x="13074" y="21825"/>
                        <a:pt x="13035" y="21829"/>
                        <a:pt x="12997" y="21841"/>
                      </a:cubicBezTo>
                      <a:cubicBezTo>
                        <a:pt x="12923" y="21870"/>
                        <a:pt x="12857" y="21911"/>
                        <a:pt x="12870" y="21999"/>
                      </a:cubicBezTo>
                      <a:cubicBezTo>
                        <a:pt x="12880" y="22079"/>
                        <a:pt x="12945" y="22111"/>
                        <a:pt x="13017" y="22115"/>
                      </a:cubicBezTo>
                      <a:cubicBezTo>
                        <a:pt x="13053" y="22115"/>
                        <a:pt x="13090" y="22116"/>
                        <a:pt x="13126" y="22116"/>
                      </a:cubicBezTo>
                      <a:cubicBezTo>
                        <a:pt x="13216" y="22116"/>
                        <a:pt x="13305" y="22114"/>
                        <a:pt x="13391" y="22099"/>
                      </a:cubicBezTo>
                      <a:cubicBezTo>
                        <a:pt x="13690" y="22048"/>
                        <a:pt x="13973" y="21944"/>
                        <a:pt x="14200" y="21731"/>
                      </a:cubicBezTo>
                      <a:cubicBezTo>
                        <a:pt x="14404" y="21543"/>
                        <a:pt x="14660" y="21496"/>
                        <a:pt x="14920" y="21467"/>
                      </a:cubicBezTo>
                      <a:cubicBezTo>
                        <a:pt x="15043" y="21455"/>
                        <a:pt x="15171" y="21457"/>
                        <a:pt x="15292" y="21426"/>
                      </a:cubicBezTo>
                      <a:cubicBezTo>
                        <a:pt x="15427" y="21391"/>
                        <a:pt x="15560" y="21342"/>
                        <a:pt x="15685" y="21281"/>
                      </a:cubicBezTo>
                      <a:cubicBezTo>
                        <a:pt x="15744" y="21251"/>
                        <a:pt x="15799" y="21237"/>
                        <a:pt x="15848" y="21237"/>
                      </a:cubicBezTo>
                      <a:cubicBezTo>
                        <a:pt x="15968" y="21237"/>
                        <a:pt x="16049" y="21325"/>
                        <a:pt x="16059" y="21491"/>
                      </a:cubicBezTo>
                      <a:cubicBezTo>
                        <a:pt x="16084" y="21985"/>
                        <a:pt x="16115" y="22476"/>
                        <a:pt x="16123" y="22969"/>
                      </a:cubicBezTo>
                      <a:cubicBezTo>
                        <a:pt x="16143" y="24440"/>
                        <a:pt x="16151" y="25907"/>
                        <a:pt x="16164" y="27378"/>
                      </a:cubicBezTo>
                      <a:cubicBezTo>
                        <a:pt x="16164" y="27590"/>
                        <a:pt x="16117" y="27793"/>
                        <a:pt x="16033" y="27987"/>
                      </a:cubicBezTo>
                      <a:cubicBezTo>
                        <a:pt x="15967" y="28141"/>
                        <a:pt x="15861" y="28235"/>
                        <a:pt x="15683" y="28270"/>
                      </a:cubicBezTo>
                      <a:cubicBezTo>
                        <a:pt x="15519" y="28300"/>
                        <a:pt x="15360" y="28378"/>
                        <a:pt x="15210" y="28454"/>
                      </a:cubicBezTo>
                      <a:cubicBezTo>
                        <a:pt x="15051" y="28536"/>
                        <a:pt x="14892" y="28584"/>
                        <a:pt x="14719" y="28584"/>
                      </a:cubicBezTo>
                      <a:cubicBezTo>
                        <a:pt x="14681" y="28584"/>
                        <a:pt x="14642" y="28581"/>
                        <a:pt x="14603" y="28577"/>
                      </a:cubicBezTo>
                      <a:cubicBezTo>
                        <a:pt x="14575" y="28574"/>
                        <a:pt x="14546" y="28572"/>
                        <a:pt x="14518" y="28572"/>
                      </a:cubicBezTo>
                      <a:cubicBezTo>
                        <a:pt x="14424" y="28572"/>
                        <a:pt x="14326" y="28585"/>
                        <a:pt x="14232" y="28593"/>
                      </a:cubicBezTo>
                      <a:cubicBezTo>
                        <a:pt x="14189" y="28595"/>
                        <a:pt x="14146" y="28615"/>
                        <a:pt x="14106" y="28636"/>
                      </a:cubicBezTo>
                      <a:cubicBezTo>
                        <a:pt x="14028" y="28675"/>
                        <a:pt x="13968" y="28736"/>
                        <a:pt x="13993" y="28826"/>
                      </a:cubicBezTo>
                      <a:cubicBezTo>
                        <a:pt x="14014" y="28907"/>
                        <a:pt x="14078" y="28921"/>
                        <a:pt x="14150" y="28921"/>
                      </a:cubicBezTo>
                      <a:cubicBezTo>
                        <a:pt x="14162" y="28921"/>
                        <a:pt x="14175" y="28921"/>
                        <a:pt x="14187" y="28920"/>
                      </a:cubicBezTo>
                      <a:cubicBezTo>
                        <a:pt x="14303" y="28916"/>
                        <a:pt x="14418" y="28909"/>
                        <a:pt x="14534" y="28909"/>
                      </a:cubicBezTo>
                      <a:cubicBezTo>
                        <a:pt x="14576" y="28909"/>
                        <a:pt x="14618" y="28910"/>
                        <a:pt x="14660" y="28912"/>
                      </a:cubicBezTo>
                      <a:cubicBezTo>
                        <a:pt x="14682" y="28913"/>
                        <a:pt x="14704" y="28914"/>
                        <a:pt x="14726" y="28914"/>
                      </a:cubicBezTo>
                      <a:cubicBezTo>
                        <a:pt x="14924" y="28914"/>
                        <a:pt x="15109" y="28871"/>
                        <a:pt x="15284" y="28777"/>
                      </a:cubicBezTo>
                      <a:cubicBezTo>
                        <a:pt x="15378" y="28724"/>
                        <a:pt x="15472" y="28667"/>
                        <a:pt x="15572" y="28628"/>
                      </a:cubicBezTo>
                      <a:cubicBezTo>
                        <a:pt x="15618" y="28610"/>
                        <a:pt x="15662" y="28601"/>
                        <a:pt x="15704" y="28601"/>
                      </a:cubicBezTo>
                      <a:cubicBezTo>
                        <a:pt x="15838" y="28601"/>
                        <a:pt x="15942" y="28690"/>
                        <a:pt x="15961" y="28847"/>
                      </a:cubicBezTo>
                      <a:cubicBezTo>
                        <a:pt x="15990" y="29082"/>
                        <a:pt x="16012" y="29323"/>
                        <a:pt x="15988" y="29557"/>
                      </a:cubicBezTo>
                      <a:cubicBezTo>
                        <a:pt x="15892" y="30414"/>
                        <a:pt x="15785" y="31267"/>
                        <a:pt x="15667" y="32122"/>
                      </a:cubicBezTo>
                      <a:cubicBezTo>
                        <a:pt x="15562" y="32869"/>
                        <a:pt x="15446" y="33614"/>
                        <a:pt x="15313" y="34354"/>
                      </a:cubicBezTo>
                      <a:cubicBezTo>
                        <a:pt x="15274" y="34575"/>
                        <a:pt x="15173" y="34784"/>
                        <a:pt x="15077" y="34986"/>
                      </a:cubicBezTo>
                      <a:cubicBezTo>
                        <a:pt x="14971" y="35195"/>
                        <a:pt x="14787" y="35318"/>
                        <a:pt x="14549" y="35342"/>
                      </a:cubicBezTo>
                      <a:cubicBezTo>
                        <a:pt x="14181" y="35377"/>
                        <a:pt x="13821" y="35451"/>
                        <a:pt x="13467" y="35559"/>
                      </a:cubicBezTo>
                      <a:cubicBezTo>
                        <a:pt x="13368" y="35591"/>
                        <a:pt x="13268" y="35601"/>
                        <a:pt x="13167" y="35601"/>
                      </a:cubicBezTo>
                      <a:cubicBezTo>
                        <a:pt x="13014" y="35601"/>
                        <a:pt x="12859" y="35577"/>
                        <a:pt x="12706" y="35567"/>
                      </a:cubicBezTo>
                      <a:cubicBezTo>
                        <a:pt x="12666" y="35565"/>
                        <a:pt x="12625" y="35564"/>
                        <a:pt x="12585" y="35564"/>
                      </a:cubicBezTo>
                      <a:cubicBezTo>
                        <a:pt x="12462" y="35564"/>
                        <a:pt x="12338" y="35574"/>
                        <a:pt x="12215" y="35580"/>
                      </a:cubicBezTo>
                      <a:cubicBezTo>
                        <a:pt x="12176" y="35582"/>
                        <a:pt x="12137" y="35598"/>
                        <a:pt x="12103" y="35612"/>
                      </a:cubicBezTo>
                      <a:cubicBezTo>
                        <a:pt x="12023" y="35645"/>
                        <a:pt x="11970" y="35705"/>
                        <a:pt x="11990" y="35797"/>
                      </a:cubicBezTo>
                      <a:cubicBezTo>
                        <a:pt x="12007" y="35874"/>
                        <a:pt x="12064" y="35914"/>
                        <a:pt x="12131" y="35914"/>
                      </a:cubicBezTo>
                      <a:cubicBezTo>
                        <a:pt x="12145" y="35914"/>
                        <a:pt x="12160" y="35913"/>
                        <a:pt x="12174" y="35909"/>
                      </a:cubicBezTo>
                      <a:cubicBezTo>
                        <a:pt x="12270" y="35887"/>
                        <a:pt x="12365" y="35878"/>
                        <a:pt x="12461" y="35878"/>
                      </a:cubicBezTo>
                      <a:cubicBezTo>
                        <a:pt x="12642" y="35878"/>
                        <a:pt x="12822" y="35908"/>
                        <a:pt x="13003" y="35925"/>
                      </a:cubicBezTo>
                      <a:cubicBezTo>
                        <a:pt x="13043" y="35929"/>
                        <a:pt x="13082" y="35931"/>
                        <a:pt x="13122" y="35931"/>
                      </a:cubicBezTo>
                      <a:cubicBezTo>
                        <a:pt x="13344" y="35931"/>
                        <a:pt x="13556" y="35876"/>
                        <a:pt x="13772" y="35819"/>
                      </a:cubicBezTo>
                      <a:cubicBezTo>
                        <a:pt x="13999" y="35762"/>
                        <a:pt x="14234" y="35717"/>
                        <a:pt x="14470" y="35692"/>
                      </a:cubicBezTo>
                      <a:cubicBezTo>
                        <a:pt x="14491" y="35690"/>
                        <a:pt x="14511" y="35689"/>
                        <a:pt x="14530" y="35689"/>
                      </a:cubicBezTo>
                      <a:cubicBezTo>
                        <a:pt x="14766" y="35689"/>
                        <a:pt x="14894" y="35846"/>
                        <a:pt x="14879" y="36101"/>
                      </a:cubicBezTo>
                      <a:cubicBezTo>
                        <a:pt x="14862" y="36429"/>
                        <a:pt x="14766" y="36738"/>
                        <a:pt x="14648" y="37036"/>
                      </a:cubicBezTo>
                      <a:cubicBezTo>
                        <a:pt x="14355" y="37767"/>
                        <a:pt x="14009" y="38469"/>
                        <a:pt x="13543" y="39103"/>
                      </a:cubicBezTo>
                      <a:cubicBezTo>
                        <a:pt x="13363" y="39344"/>
                        <a:pt x="13156" y="39567"/>
                        <a:pt x="12941" y="39774"/>
                      </a:cubicBezTo>
                      <a:cubicBezTo>
                        <a:pt x="12714" y="39997"/>
                        <a:pt x="12422" y="40113"/>
                        <a:pt x="12111" y="40175"/>
                      </a:cubicBezTo>
                      <a:cubicBezTo>
                        <a:pt x="12043" y="40189"/>
                        <a:pt x="11978" y="40195"/>
                        <a:pt x="11914" y="40195"/>
                      </a:cubicBezTo>
                      <a:cubicBezTo>
                        <a:pt x="11616" y="40195"/>
                        <a:pt x="11359" y="40054"/>
                        <a:pt x="11123" y="39864"/>
                      </a:cubicBezTo>
                      <a:cubicBezTo>
                        <a:pt x="10672" y="39498"/>
                        <a:pt x="10300" y="39056"/>
                        <a:pt x="9952" y="38589"/>
                      </a:cubicBezTo>
                      <a:cubicBezTo>
                        <a:pt x="9911" y="38536"/>
                        <a:pt x="9883" y="38458"/>
                        <a:pt x="9877" y="38391"/>
                      </a:cubicBezTo>
                      <a:cubicBezTo>
                        <a:pt x="9864" y="38223"/>
                        <a:pt x="9948" y="38115"/>
                        <a:pt x="10112" y="38088"/>
                      </a:cubicBezTo>
                      <a:cubicBezTo>
                        <a:pt x="10312" y="38057"/>
                        <a:pt x="10511" y="38030"/>
                        <a:pt x="10712" y="38030"/>
                      </a:cubicBezTo>
                      <a:cubicBezTo>
                        <a:pt x="10833" y="38030"/>
                        <a:pt x="10955" y="38040"/>
                        <a:pt x="11078" y="38066"/>
                      </a:cubicBezTo>
                      <a:cubicBezTo>
                        <a:pt x="11238" y="38099"/>
                        <a:pt x="11401" y="38123"/>
                        <a:pt x="11564" y="38123"/>
                      </a:cubicBezTo>
                      <a:cubicBezTo>
                        <a:pt x="11672" y="38123"/>
                        <a:pt x="11781" y="38112"/>
                        <a:pt x="11888" y="38086"/>
                      </a:cubicBezTo>
                      <a:cubicBezTo>
                        <a:pt x="12013" y="38055"/>
                        <a:pt x="12135" y="38006"/>
                        <a:pt x="12254" y="37955"/>
                      </a:cubicBezTo>
                      <a:cubicBezTo>
                        <a:pt x="12356" y="37912"/>
                        <a:pt x="12430" y="37834"/>
                        <a:pt x="12469" y="37722"/>
                      </a:cubicBezTo>
                      <a:cubicBezTo>
                        <a:pt x="12419" y="37671"/>
                        <a:pt x="12366" y="37656"/>
                        <a:pt x="12312" y="37656"/>
                      </a:cubicBezTo>
                      <a:cubicBezTo>
                        <a:pt x="12263" y="37656"/>
                        <a:pt x="12212" y="37669"/>
                        <a:pt x="12164" y="37679"/>
                      </a:cubicBezTo>
                      <a:cubicBezTo>
                        <a:pt x="12064" y="37699"/>
                        <a:pt x="11970" y="37738"/>
                        <a:pt x="11869" y="37763"/>
                      </a:cubicBezTo>
                      <a:cubicBezTo>
                        <a:pt x="11768" y="37788"/>
                        <a:pt x="11668" y="37799"/>
                        <a:pt x="11567" y="37799"/>
                      </a:cubicBezTo>
                      <a:cubicBezTo>
                        <a:pt x="11426" y="37799"/>
                        <a:pt x="11284" y="37778"/>
                        <a:pt x="11143" y="37750"/>
                      </a:cubicBezTo>
                      <a:cubicBezTo>
                        <a:pt x="10999" y="37721"/>
                        <a:pt x="10855" y="37709"/>
                        <a:pt x="10712" y="37709"/>
                      </a:cubicBezTo>
                      <a:cubicBezTo>
                        <a:pt x="10552" y="37709"/>
                        <a:pt x="10391" y="37725"/>
                        <a:pt x="10231" y="37750"/>
                      </a:cubicBezTo>
                      <a:cubicBezTo>
                        <a:pt x="10182" y="37758"/>
                        <a:pt x="10133" y="37761"/>
                        <a:pt x="10084" y="37761"/>
                      </a:cubicBezTo>
                      <a:cubicBezTo>
                        <a:pt x="9679" y="37761"/>
                        <a:pt x="9247" y="37523"/>
                        <a:pt x="9048" y="37173"/>
                      </a:cubicBezTo>
                      <a:cubicBezTo>
                        <a:pt x="8510" y="36216"/>
                        <a:pt x="8082" y="35209"/>
                        <a:pt x="7708" y="34178"/>
                      </a:cubicBezTo>
                      <a:cubicBezTo>
                        <a:pt x="7438" y="33429"/>
                        <a:pt x="7176" y="32672"/>
                        <a:pt x="6916" y="31918"/>
                      </a:cubicBezTo>
                      <a:cubicBezTo>
                        <a:pt x="6885" y="31830"/>
                        <a:pt x="6875" y="31727"/>
                        <a:pt x="6883" y="31635"/>
                      </a:cubicBezTo>
                      <a:cubicBezTo>
                        <a:pt x="6896" y="31465"/>
                        <a:pt x="6967" y="31410"/>
                        <a:pt x="7139" y="31375"/>
                      </a:cubicBezTo>
                      <a:cubicBezTo>
                        <a:pt x="7309" y="31339"/>
                        <a:pt x="7483" y="31304"/>
                        <a:pt x="7644" y="31240"/>
                      </a:cubicBezTo>
                      <a:cubicBezTo>
                        <a:pt x="7826" y="31168"/>
                        <a:pt x="8009" y="31137"/>
                        <a:pt x="8196" y="31137"/>
                      </a:cubicBezTo>
                      <a:cubicBezTo>
                        <a:pt x="8273" y="31137"/>
                        <a:pt x="8351" y="31142"/>
                        <a:pt x="8430" y="31152"/>
                      </a:cubicBezTo>
                      <a:cubicBezTo>
                        <a:pt x="8647" y="31181"/>
                        <a:pt x="8870" y="31203"/>
                        <a:pt x="9089" y="31210"/>
                      </a:cubicBezTo>
                      <a:cubicBezTo>
                        <a:pt x="9093" y="31210"/>
                        <a:pt x="9097" y="31210"/>
                        <a:pt x="9100" y="31210"/>
                      </a:cubicBezTo>
                      <a:cubicBezTo>
                        <a:pt x="9388" y="31210"/>
                        <a:pt x="9628" y="31060"/>
                        <a:pt x="9856" y="30913"/>
                      </a:cubicBezTo>
                      <a:cubicBezTo>
                        <a:pt x="9922" y="30872"/>
                        <a:pt x="9969" y="30802"/>
                        <a:pt x="9924" y="30723"/>
                      </a:cubicBezTo>
                      <a:cubicBezTo>
                        <a:pt x="9894" y="30670"/>
                        <a:pt x="9845" y="30646"/>
                        <a:pt x="9793" y="30646"/>
                      </a:cubicBezTo>
                      <a:cubicBezTo>
                        <a:pt x="9772" y="30646"/>
                        <a:pt x="9750" y="30650"/>
                        <a:pt x="9729" y="30657"/>
                      </a:cubicBezTo>
                      <a:cubicBezTo>
                        <a:pt x="9645" y="30684"/>
                        <a:pt x="9559" y="30723"/>
                        <a:pt x="9482" y="30766"/>
                      </a:cubicBezTo>
                      <a:cubicBezTo>
                        <a:pt x="9320" y="30853"/>
                        <a:pt x="9152" y="30897"/>
                        <a:pt x="8977" y="30897"/>
                      </a:cubicBezTo>
                      <a:cubicBezTo>
                        <a:pt x="8926" y="30897"/>
                        <a:pt x="8875" y="30894"/>
                        <a:pt x="8823" y="30886"/>
                      </a:cubicBezTo>
                      <a:cubicBezTo>
                        <a:pt x="8786" y="30882"/>
                        <a:pt x="8745" y="30878"/>
                        <a:pt x="8706" y="30872"/>
                      </a:cubicBezTo>
                      <a:cubicBezTo>
                        <a:pt x="8537" y="30837"/>
                        <a:pt x="8369" y="30818"/>
                        <a:pt x="8203" y="30818"/>
                      </a:cubicBezTo>
                      <a:cubicBezTo>
                        <a:pt x="7928" y="30818"/>
                        <a:pt x="7657" y="30871"/>
                        <a:pt x="7391" y="30995"/>
                      </a:cubicBezTo>
                      <a:cubicBezTo>
                        <a:pt x="7298" y="31037"/>
                        <a:pt x="7204" y="31061"/>
                        <a:pt x="7111" y="31061"/>
                      </a:cubicBezTo>
                      <a:cubicBezTo>
                        <a:pt x="6997" y="31061"/>
                        <a:pt x="6885" y="31025"/>
                        <a:pt x="6781" y="30944"/>
                      </a:cubicBezTo>
                      <a:cubicBezTo>
                        <a:pt x="6705" y="30884"/>
                        <a:pt x="6634" y="30813"/>
                        <a:pt x="6589" y="30731"/>
                      </a:cubicBezTo>
                      <a:cubicBezTo>
                        <a:pt x="6505" y="30582"/>
                        <a:pt x="6419" y="30432"/>
                        <a:pt x="6372" y="30271"/>
                      </a:cubicBezTo>
                      <a:cubicBezTo>
                        <a:pt x="5922" y="28808"/>
                        <a:pt x="5474" y="27345"/>
                        <a:pt x="5034" y="25880"/>
                      </a:cubicBezTo>
                      <a:cubicBezTo>
                        <a:pt x="4946" y="25594"/>
                        <a:pt x="4882" y="25299"/>
                        <a:pt x="4819" y="25004"/>
                      </a:cubicBezTo>
                      <a:cubicBezTo>
                        <a:pt x="4797" y="24900"/>
                        <a:pt x="4797" y="24787"/>
                        <a:pt x="4811" y="24683"/>
                      </a:cubicBezTo>
                      <a:cubicBezTo>
                        <a:pt x="4827" y="24546"/>
                        <a:pt x="4909" y="24452"/>
                        <a:pt x="5034" y="24382"/>
                      </a:cubicBezTo>
                      <a:cubicBezTo>
                        <a:pt x="5151" y="24319"/>
                        <a:pt x="5267" y="24282"/>
                        <a:pt x="5385" y="24282"/>
                      </a:cubicBezTo>
                      <a:cubicBezTo>
                        <a:pt x="5466" y="24282"/>
                        <a:pt x="5548" y="24299"/>
                        <a:pt x="5631" y="24337"/>
                      </a:cubicBezTo>
                      <a:cubicBezTo>
                        <a:pt x="5666" y="24352"/>
                        <a:pt x="5707" y="24356"/>
                        <a:pt x="5744" y="24370"/>
                      </a:cubicBezTo>
                      <a:cubicBezTo>
                        <a:pt x="5943" y="24445"/>
                        <a:pt x="6139" y="24483"/>
                        <a:pt x="6335" y="24483"/>
                      </a:cubicBezTo>
                      <a:cubicBezTo>
                        <a:pt x="6562" y="24483"/>
                        <a:pt x="6789" y="24432"/>
                        <a:pt x="7016" y="24327"/>
                      </a:cubicBezTo>
                      <a:cubicBezTo>
                        <a:pt x="7225" y="24232"/>
                        <a:pt x="7447" y="24167"/>
                        <a:pt x="7677" y="24167"/>
                      </a:cubicBezTo>
                      <a:cubicBezTo>
                        <a:pt x="7743" y="24167"/>
                        <a:pt x="7810" y="24172"/>
                        <a:pt x="7878" y="24184"/>
                      </a:cubicBezTo>
                      <a:cubicBezTo>
                        <a:pt x="8013" y="24206"/>
                        <a:pt x="8146" y="24239"/>
                        <a:pt x="8275" y="24280"/>
                      </a:cubicBezTo>
                      <a:cubicBezTo>
                        <a:pt x="8517" y="24357"/>
                        <a:pt x="8760" y="24400"/>
                        <a:pt x="9003" y="24400"/>
                      </a:cubicBezTo>
                      <a:cubicBezTo>
                        <a:pt x="9223" y="24400"/>
                        <a:pt x="9442" y="24365"/>
                        <a:pt x="9662" y="24290"/>
                      </a:cubicBezTo>
                      <a:cubicBezTo>
                        <a:pt x="9972" y="24188"/>
                        <a:pt x="10285" y="24131"/>
                        <a:pt x="10605" y="24131"/>
                      </a:cubicBezTo>
                      <a:cubicBezTo>
                        <a:pt x="10681" y="24131"/>
                        <a:pt x="10759" y="24134"/>
                        <a:pt x="10836" y="24141"/>
                      </a:cubicBezTo>
                      <a:cubicBezTo>
                        <a:pt x="10860" y="24143"/>
                        <a:pt x="10884" y="24144"/>
                        <a:pt x="10909" y="24144"/>
                      </a:cubicBezTo>
                      <a:cubicBezTo>
                        <a:pt x="11014" y="24144"/>
                        <a:pt x="11122" y="24128"/>
                        <a:pt x="11225" y="24114"/>
                      </a:cubicBezTo>
                      <a:cubicBezTo>
                        <a:pt x="11356" y="24102"/>
                        <a:pt x="11460" y="24039"/>
                        <a:pt x="11548" y="23940"/>
                      </a:cubicBezTo>
                      <a:cubicBezTo>
                        <a:pt x="11520" y="23853"/>
                        <a:pt x="11440" y="23838"/>
                        <a:pt x="11379" y="23838"/>
                      </a:cubicBezTo>
                      <a:cubicBezTo>
                        <a:pt x="11375" y="23838"/>
                        <a:pt x="11370" y="23838"/>
                        <a:pt x="11366" y="23838"/>
                      </a:cubicBezTo>
                      <a:cubicBezTo>
                        <a:pt x="11340" y="23839"/>
                        <a:pt x="11315" y="23839"/>
                        <a:pt x="11289" y="23839"/>
                      </a:cubicBezTo>
                      <a:cubicBezTo>
                        <a:pt x="11056" y="23839"/>
                        <a:pt x="10822" y="23821"/>
                        <a:pt x="10588" y="23821"/>
                      </a:cubicBezTo>
                      <a:cubicBezTo>
                        <a:pt x="10405" y="23821"/>
                        <a:pt x="10222" y="23832"/>
                        <a:pt x="10040" y="23871"/>
                      </a:cubicBezTo>
                      <a:cubicBezTo>
                        <a:pt x="9895" y="23902"/>
                        <a:pt x="9754" y="23947"/>
                        <a:pt x="9615" y="23990"/>
                      </a:cubicBezTo>
                      <a:cubicBezTo>
                        <a:pt x="9410" y="24051"/>
                        <a:pt x="9203" y="24086"/>
                        <a:pt x="8998" y="24086"/>
                      </a:cubicBezTo>
                      <a:cubicBezTo>
                        <a:pt x="8795" y="24086"/>
                        <a:pt x="8593" y="24052"/>
                        <a:pt x="8393" y="23979"/>
                      </a:cubicBezTo>
                      <a:cubicBezTo>
                        <a:pt x="8159" y="23893"/>
                        <a:pt x="7929" y="23851"/>
                        <a:pt x="7701" y="23851"/>
                      </a:cubicBezTo>
                      <a:cubicBezTo>
                        <a:pt x="7411" y="23851"/>
                        <a:pt x="7126" y="23919"/>
                        <a:pt x="6842" y="24051"/>
                      </a:cubicBezTo>
                      <a:cubicBezTo>
                        <a:pt x="6673" y="24131"/>
                        <a:pt x="6505" y="24168"/>
                        <a:pt x="6334" y="24168"/>
                      </a:cubicBezTo>
                      <a:cubicBezTo>
                        <a:pt x="6203" y="24168"/>
                        <a:pt x="6070" y="24146"/>
                        <a:pt x="5934" y="24102"/>
                      </a:cubicBezTo>
                      <a:cubicBezTo>
                        <a:pt x="5642" y="24008"/>
                        <a:pt x="5345" y="23949"/>
                        <a:pt x="5036" y="23920"/>
                      </a:cubicBezTo>
                      <a:cubicBezTo>
                        <a:pt x="4739" y="23895"/>
                        <a:pt x="4535" y="23683"/>
                        <a:pt x="4465" y="23386"/>
                      </a:cubicBezTo>
                      <a:cubicBezTo>
                        <a:pt x="4387" y="23038"/>
                        <a:pt x="4326" y="22684"/>
                        <a:pt x="4261" y="22334"/>
                      </a:cubicBezTo>
                      <a:cubicBezTo>
                        <a:pt x="4132" y="21624"/>
                        <a:pt x="4080" y="20904"/>
                        <a:pt x="4070" y="20184"/>
                      </a:cubicBezTo>
                      <a:cubicBezTo>
                        <a:pt x="4066" y="19943"/>
                        <a:pt x="4087" y="19695"/>
                        <a:pt x="4136" y="19460"/>
                      </a:cubicBezTo>
                      <a:cubicBezTo>
                        <a:pt x="4188" y="19213"/>
                        <a:pt x="4369" y="19073"/>
                        <a:pt x="4599" y="19073"/>
                      </a:cubicBezTo>
                      <a:cubicBezTo>
                        <a:pt x="4650" y="19073"/>
                        <a:pt x="4703" y="19080"/>
                        <a:pt x="4758" y="19094"/>
                      </a:cubicBezTo>
                      <a:cubicBezTo>
                        <a:pt x="4864" y="19121"/>
                        <a:pt x="4969" y="19134"/>
                        <a:pt x="5073" y="19134"/>
                      </a:cubicBezTo>
                      <a:cubicBezTo>
                        <a:pt x="5222" y="19134"/>
                        <a:pt x="5369" y="19108"/>
                        <a:pt x="5513" y="19061"/>
                      </a:cubicBezTo>
                      <a:cubicBezTo>
                        <a:pt x="5683" y="19004"/>
                        <a:pt x="5853" y="18978"/>
                        <a:pt x="6022" y="18978"/>
                      </a:cubicBezTo>
                      <a:cubicBezTo>
                        <a:pt x="6191" y="18978"/>
                        <a:pt x="6361" y="19004"/>
                        <a:pt x="6531" y="19051"/>
                      </a:cubicBezTo>
                      <a:cubicBezTo>
                        <a:pt x="6685" y="19093"/>
                        <a:pt x="6837" y="19114"/>
                        <a:pt x="6987" y="19114"/>
                      </a:cubicBezTo>
                      <a:cubicBezTo>
                        <a:pt x="7233" y="19114"/>
                        <a:pt x="7475" y="19059"/>
                        <a:pt x="7714" y="18959"/>
                      </a:cubicBezTo>
                      <a:cubicBezTo>
                        <a:pt x="7847" y="18903"/>
                        <a:pt x="7919" y="18817"/>
                        <a:pt x="7892" y="18744"/>
                      </a:cubicBezTo>
                      <a:cubicBezTo>
                        <a:pt x="7875" y="18686"/>
                        <a:pt x="7819" y="18653"/>
                        <a:pt x="7737" y="18653"/>
                      </a:cubicBezTo>
                      <a:cubicBezTo>
                        <a:pt x="7700" y="18653"/>
                        <a:pt x="7658" y="18660"/>
                        <a:pt x="7612" y="18674"/>
                      </a:cubicBezTo>
                      <a:cubicBezTo>
                        <a:pt x="7406" y="18742"/>
                        <a:pt x="7201" y="18801"/>
                        <a:pt x="6989" y="18801"/>
                      </a:cubicBezTo>
                      <a:cubicBezTo>
                        <a:pt x="6930" y="18801"/>
                        <a:pt x="6871" y="18797"/>
                        <a:pt x="6812" y="18787"/>
                      </a:cubicBezTo>
                      <a:cubicBezTo>
                        <a:pt x="6693" y="18766"/>
                        <a:pt x="6576" y="18744"/>
                        <a:pt x="6460" y="18715"/>
                      </a:cubicBezTo>
                      <a:cubicBezTo>
                        <a:pt x="6321" y="18680"/>
                        <a:pt x="6182" y="18662"/>
                        <a:pt x="6043" y="18662"/>
                      </a:cubicBezTo>
                      <a:cubicBezTo>
                        <a:pt x="5869" y="18662"/>
                        <a:pt x="5696" y="18689"/>
                        <a:pt x="5523" y="18742"/>
                      </a:cubicBezTo>
                      <a:cubicBezTo>
                        <a:pt x="5377" y="18787"/>
                        <a:pt x="5230" y="18823"/>
                        <a:pt x="5079" y="18823"/>
                      </a:cubicBezTo>
                      <a:cubicBezTo>
                        <a:pt x="5000" y="18823"/>
                        <a:pt x="4919" y="18813"/>
                        <a:pt x="4837" y="18789"/>
                      </a:cubicBezTo>
                      <a:cubicBezTo>
                        <a:pt x="4711" y="18754"/>
                        <a:pt x="4582" y="18731"/>
                        <a:pt x="4469" y="18670"/>
                      </a:cubicBezTo>
                      <a:cubicBezTo>
                        <a:pt x="4398" y="18631"/>
                        <a:pt x="4330" y="18547"/>
                        <a:pt x="4306" y="18468"/>
                      </a:cubicBezTo>
                      <a:cubicBezTo>
                        <a:pt x="4248" y="18302"/>
                        <a:pt x="4234" y="18130"/>
                        <a:pt x="4285" y="17952"/>
                      </a:cubicBezTo>
                      <a:cubicBezTo>
                        <a:pt x="4371" y="17651"/>
                        <a:pt x="4445" y="17350"/>
                        <a:pt x="4531" y="17048"/>
                      </a:cubicBezTo>
                      <a:cubicBezTo>
                        <a:pt x="4551" y="16976"/>
                        <a:pt x="4584" y="16911"/>
                        <a:pt x="4617" y="16847"/>
                      </a:cubicBezTo>
                      <a:cubicBezTo>
                        <a:pt x="4895" y="16315"/>
                        <a:pt x="5304" y="15892"/>
                        <a:pt x="5785" y="15540"/>
                      </a:cubicBezTo>
                      <a:cubicBezTo>
                        <a:pt x="6190" y="15245"/>
                        <a:pt x="6622" y="14996"/>
                        <a:pt x="7084" y="14801"/>
                      </a:cubicBezTo>
                      <a:cubicBezTo>
                        <a:pt x="7208" y="14748"/>
                        <a:pt x="7332" y="14720"/>
                        <a:pt x="7452" y="14720"/>
                      </a:cubicBezTo>
                      <a:cubicBezTo>
                        <a:pt x="7620" y="14720"/>
                        <a:pt x="7782" y="14774"/>
                        <a:pt x="7933" y="14893"/>
                      </a:cubicBezTo>
                      <a:cubicBezTo>
                        <a:pt x="8009" y="14947"/>
                        <a:pt x="8074" y="15030"/>
                        <a:pt x="8105" y="15114"/>
                      </a:cubicBezTo>
                      <a:cubicBezTo>
                        <a:pt x="8238" y="15493"/>
                        <a:pt x="8367" y="15875"/>
                        <a:pt x="8481" y="16260"/>
                      </a:cubicBezTo>
                      <a:cubicBezTo>
                        <a:pt x="8563" y="16534"/>
                        <a:pt x="8373" y="16767"/>
                        <a:pt x="8084" y="16778"/>
                      </a:cubicBezTo>
                      <a:cubicBezTo>
                        <a:pt x="8069" y="16778"/>
                        <a:pt x="8053" y="16778"/>
                        <a:pt x="8038" y="16778"/>
                      </a:cubicBezTo>
                      <a:cubicBezTo>
                        <a:pt x="7694" y="16778"/>
                        <a:pt x="7381" y="16651"/>
                        <a:pt x="7070" y="16524"/>
                      </a:cubicBezTo>
                      <a:cubicBezTo>
                        <a:pt x="6914" y="16461"/>
                        <a:pt x="6763" y="16381"/>
                        <a:pt x="6609" y="16307"/>
                      </a:cubicBezTo>
                      <a:cubicBezTo>
                        <a:pt x="6560" y="16283"/>
                        <a:pt x="6509" y="16250"/>
                        <a:pt x="6459" y="16250"/>
                      </a:cubicBezTo>
                      <a:cubicBezTo>
                        <a:pt x="6428" y="16250"/>
                        <a:pt x="6396" y="16263"/>
                        <a:pt x="6366" y="16299"/>
                      </a:cubicBezTo>
                      <a:cubicBezTo>
                        <a:pt x="6306" y="16370"/>
                        <a:pt x="6353" y="16469"/>
                        <a:pt x="6484" y="16542"/>
                      </a:cubicBezTo>
                      <a:cubicBezTo>
                        <a:pt x="6969" y="16821"/>
                        <a:pt x="7491" y="17011"/>
                        <a:pt x="8041" y="17113"/>
                      </a:cubicBezTo>
                      <a:cubicBezTo>
                        <a:pt x="8341" y="17168"/>
                        <a:pt x="8637" y="17195"/>
                        <a:pt x="8930" y="17195"/>
                      </a:cubicBezTo>
                      <a:cubicBezTo>
                        <a:pt x="9657" y="17195"/>
                        <a:pt x="10360" y="17025"/>
                        <a:pt x="11033" y="16679"/>
                      </a:cubicBezTo>
                      <a:cubicBezTo>
                        <a:pt x="11348" y="16520"/>
                        <a:pt x="11626" y="16285"/>
                        <a:pt x="11918" y="16080"/>
                      </a:cubicBezTo>
                      <a:cubicBezTo>
                        <a:pt x="11972" y="16041"/>
                        <a:pt x="12023" y="15988"/>
                        <a:pt x="12053" y="15929"/>
                      </a:cubicBezTo>
                      <a:cubicBezTo>
                        <a:pt x="12076" y="15886"/>
                        <a:pt x="12080" y="15814"/>
                        <a:pt x="12055" y="15775"/>
                      </a:cubicBezTo>
                      <a:cubicBezTo>
                        <a:pt x="12037" y="15743"/>
                        <a:pt x="12010" y="15731"/>
                        <a:pt x="11980" y="15731"/>
                      </a:cubicBezTo>
                      <a:cubicBezTo>
                        <a:pt x="11951" y="15731"/>
                        <a:pt x="11918" y="15743"/>
                        <a:pt x="11890" y="15763"/>
                      </a:cubicBezTo>
                      <a:cubicBezTo>
                        <a:pt x="11830" y="15798"/>
                        <a:pt x="11779" y="15845"/>
                        <a:pt x="11728" y="15888"/>
                      </a:cubicBezTo>
                      <a:cubicBezTo>
                        <a:pt x="11427" y="16143"/>
                        <a:pt x="11100" y="16352"/>
                        <a:pt x="10736" y="16506"/>
                      </a:cubicBezTo>
                      <a:cubicBezTo>
                        <a:pt x="10648" y="16542"/>
                        <a:pt x="10556" y="16573"/>
                        <a:pt x="10464" y="16594"/>
                      </a:cubicBezTo>
                      <a:cubicBezTo>
                        <a:pt x="10426" y="16601"/>
                        <a:pt x="10390" y="16605"/>
                        <a:pt x="10354" y="16605"/>
                      </a:cubicBezTo>
                      <a:cubicBezTo>
                        <a:pt x="10167" y="16605"/>
                        <a:pt x="10016" y="16497"/>
                        <a:pt x="9954" y="16301"/>
                      </a:cubicBezTo>
                      <a:cubicBezTo>
                        <a:pt x="9780" y="15746"/>
                        <a:pt x="9654" y="15186"/>
                        <a:pt x="9739" y="14597"/>
                      </a:cubicBezTo>
                      <a:cubicBezTo>
                        <a:pt x="9797" y="14171"/>
                        <a:pt x="10034" y="13967"/>
                        <a:pt x="10511" y="13954"/>
                      </a:cubicBezTo>
                      <a:cubicBezTo>
                        <a:pt x="10555" y="13953"/>
                        <a:pt x="10600" y="13952"/>
                        <a:pt x="10644" y="13952"/>
                      </a:cubicBezTo>
                      <a:close/>
                      <a:moveTo>
                        <a:pt x="10760" y="1"/>
                      </a:moveTo>
                      <a:cubicBezTo>
                        <a:pt x="10712" y="1"/>
                        <a:pt x="10663" y="3"/>
                        <a:pt x="10613" y="9"/>
                      </a:cubicBezTo>
                      <a:cubicBezTo>
                        <a:pt x="10310" y="44"/>
                        <a:pt x="10059" y="199"/>
                        <a:pt x="9846" y="414"/>
                      </a:cubicBezTo>
                      <a:cubicBezTo>
                        <a:pt x="9523" y="742"/>
                        <a:pt x="9287" y="1134"/>
                        <a:pt x="9124" y="1558"/>
                      </a:cubicBezTo>
                      <a:cubicBezTo>
                        <a:pt x="9007" y="1863"/>
                        <a:pt x="8931" y="2184"/>
                        <a:pt x="8843" y="2501"/>
                      </a:cubicBezTo>
                      <a:cubicBezTo>
                        <a:pt x="8807" y="2634"/>
                        <a:pt x="8774" y="2695"/>
                        <a:pt x="8717" y="2695"/>
                      </a:cubicBezTo>
                      <a:cubicBezTo>
                        <a:pt x="8677" y="2695"/>
                        <a:pt x="8626" y="2666"/>
                        <a:pt x="8555" y="2612"/>
                      </a:cubicBezTo>
                      <a:cubicBezTo>
                        <a:pt x="8342" y="2443"/>
                        <a:pt x="8109" y="2363"/>
                        <a:pt x="7861" y="2363"/>
                      </a:cubicBezTo>
                      <a:cubicBezTo>
                        <a:pt x="7747" y="2363"/>
                        <a:pt x="7631" y="2380"/>
                        <a:pt x="7511" y="2413"/>
                      </a:cubicBezTo>
                      <a:cubicBezTo>
                        <a:pt x="7049" y="2540"/>
                        <a:pt x="6740" y="2966"/>
                        <a:pt x="6724" y="3487"/>
                      </a:cubicBezTo>
                      <a:cubicBezTo>
                        <a:pt x="6712" y="4015"/>
                        <a:pt x="6857" y="4510"/>
                        <a:pt x="7078" y="4981"/>
                      </a:cubicBezTo>
                      <a:cubicBezTo>
                        <a:pt x="7205" y="5251"/>
                        <a:pt x="7370" y="5505"/>
                        <a:pt x="7528" y="5773"/>
                      </a:cubicBezTo>
                      <a:cubicBezTo>
                        <a:pt x="7478" y="5887"/>
                        <a:pt x="7429" y="5943"/>
                        <a:pt x="7365" y="5943"/>
                      </a:cubicBezTo>
                      <a:cubicBezTo>
                        <a:pt x="7316" y="5943"/>
                        <a:pt x="7258" y="5911"/>
                        <a:pt x="7184" y="5846"/>
                      </a:cubicBezTo>
                      <a:cubicBezTo>
                        <a:pt x="7166" y="5832"/>
                        <a:pt x="7151" y="5816"/>
                        <a:pt x="7133" y="5801"/>
                      </a:cubicBezTo>
                      <a:cubicBezTo>
                        <a:pt x="7020" y="5708"/>
                        <a:pt x="6899" y="5661"/>
                        <a:pt x="6774" y="5661"/>
                      </a:cubicBezTo>
                      <a:cubicBezTo>
                        <a:pt x="6680" y="5661"/>
                        <a:pt x="6583" y="5688"/>
                        <a:pt x="6486" y="5742"/>
                      </a:cubicBezTo>
                      <a:cubicBezTo>
                        <a:pt x="6458" y="5760"/>
                        <a:pt x="6429" y="5781"/>
                        <a:pt x="6399" y="5795"/>
                      </a:cubicBezTo>
                      <a:cubicBezTo>
                        <a:pt x="6370" y="5809"/>
                        <a:pt x="6347" y="5816"/>
                        <a:pt x="6328" y="5816"/>
                      </a:cubicBezTo>
                      <a:cubicBezTo>
                        <a:pt x="6292" y="5816"/>
                        <a:pt x="6270" y="5788"/>
                        <a:pt x="6251" y="5728"/>
                      </a:cubicBezTo>
                      <a:cubicBezTo>
                        <a:pt x="6243" y="5699"/>
                        <a:pt x="6241" y="5670"/>
                        <a:pt x="6235" y="5642"/>
                      </a:cubicBezTo>
                      <a:cubicBezTo>
                        <a:pt x="6188" y="5363"/>
                        <a:pt x="6149" y="5083"/>
                        <a:pt x="6088" y="4807"/>
                      </a:cubicBezTo>
                      <a:cubicBezTo>
                        <a:pt x="5973" y="4279"/>
                        <a:pt x="5783" y="3784"/>
                        <a:pt x="5453" y="3350"/>
                      </a:cubicBezTo>
                      <a:cubicBezTo>
                        <a:pt x="5124" y="2921"/>
                        <a:pt x="4715" y="2618"/>
                        <a:pt x="4158" y="2552"/>
                      </a:cubicBezTo>
                      <a:cubicBezTo>
                        <a:pt x="4115" y="2548"/>
                        <a:pt x="4071" y="2545"/>
                        <a:pt x="4027" y="2545"/>
                      </a:cubicBezTo>
                      <a:cubicBezTo>
                        <a:pt x="3635" y="2545"/>
                        <a:pt x="3221" y="2740"/>
                        <a:pt x="3115" y="3256"/>
                      </a:cubicBezTo>
                      <a:cubicBezTo>
                        <a:pt x="3105" y="3309"/>
                        <a:pt x="3090" y="3365"/>
                        <a:pt x="3068" y="3453"/>
                      </a:cubicBezTo>
                      <a:cubicBezTo>
                        <a:pt x="3010" y="3401"/>
                        <a:pt x="2980" y="3379"/>
                        <a:pt x="2957" y="3354"/>
                      </a:cubicBezTo>
                      <a:cubicBezTo>
                        <a:pt x="2824" y="3207"/>
                        <a:pt x="2699" y="3054"/>
                        <a:pt x="2562" y="2908"/>
                      </a:cubicBezTo>
                      <a:cubicBezTo>
                        <a:pt x="2233" y="2558"/>
                        <a:pt x="1855" y="2286"/>
                        <a:pt x="1392" y="2147"/>
                      </a:cubicBezTo>
                      <a:cubicBezTo>
                        <a:pt x="1273" y="2111"/>
                        <a:pt x="1156" y="2093"/>
                        <a:pt x="1044" y="2093"/>
                      </a:cubicBezTo>
                      <a:cubicBezTo>
                        <a:pt x="579" y="2093"/>
                        <a:pt x="194" y="2394"/>
                        <a:pt x="64" y="2890"/>
                      </a:cubicBezTo>
                      <a:cubicBezTo>
                        <a:pt x="1" y="3139"/>
                        <a:pt x="15" y="3387"/>
                        <a:pt x="73" y="3633"/>
                      </a:cubicBezTo>
                      <a:cubicBezTo>
                        <a:pt x="197" y="4183"/>
                        <a:pt x="476" y="4649"/>
                        <a:pt x="827" y="5083"/>
                      </a:cubicBezTo>
                      <a:cubicBezTo>
                        <a:pt x="936" y="5218"/>
                        <a:pt x="1059" y="5345"/>
                        <a:pt x="1169" y="5482"/>
                      </a:cubicBezTo>
                      <a:cubicBezTo>
                        <a:pt x="1243" y="5574"/>
                        <a:pt x="1218" y="5621"/>
                        <a:pt x="1106" y="5640"/>
                      </a:cubicBezTo>
                      <a:cubicBezTo>
                        <a:pt x="1032" y="5650"/>
                        <a:pt x="956" y="5656"/>
                        <a:pt x="885" y="5668"/>
                      </a:cubicBezTo>
                      <a:cubicBezTo>
                        <a:pt x="357" y="5760"/>
                        <a:pt x="97" y="6194"/>
                        <a:pt x="277" y="6703"/>
                      </a:cubicBezTo>
                      <a:cubicBezTo>
                        <a:pt x="398" y="7043"/>
                        <a:pt x="604" y="7325"/>
                        <a:pt x="850" y="7581"/>
                      </a:cubicBezTo>
                      <a:cubicBezTo>
                        <a:pt x="1241" y="7984"/>
                        <a:pt x="1701" y="8291"/>
                        <a:pt x="2188" y="8567"/>
                      </a:cubicBezTo>
                      <a:cubicBezTo>
                        <a:pt x="2241" y="8598"/>
                        <a:pt x="2290" y="8629"/>
                        <a:pt x="2337" y="8659"/>
                      </a:cubicBezTo>
                      <a:cubicBezTo>
                        <a:pt x="2325" y="8688"/>
                        <a:pt x="2323" y="8700"/>
                        <a:pt x="2315" y="8709"/>
                      </a:cubicBezTo>
                      <a:cubicBezTo>
                        <a:pt x="2290" y="8731"/>
                        <a:pt x="2264" y="8751"/>
                        <a:pt x="2235" y="8772"/>
                      </a:cubicBezTo>
                      <a:cubicBezTo>
                        <a:pt x="2010" y="8936"/>
                        <a:pt x="1916" y="9167"/>
                        <a:pt x="1912" y="9435"/>
                      </a:cubicBezTo>
                      <a:cubicBezTo>
                        <a:pt x="1906" y="9670"/>
                        <a:pt x="1967" y="9895"/>
                        <a:pt x="2096" y="10098"/>
                      </a:cubicBezTo>
                      <a:cubicBezTo>
                        <a:pt x="2276" y="10376"/>
                        <a:pt x="2526" y="10587"/>
                        <a:pt x="2816" y="10732"/>
                      </a:cubicBezTo>
                      <a:cubicBezTo>
                        <a:pt x="3252" y="10949"/>
                        <a:pt x="3698" y="11145"/>
                        <a:pt x="4148" y="11329"/>
                      </a:cubicBezTo>
                      <a:cubicBezTo>
                        <a:pt x="4696" y="11554"/>
                        <a:pt x="5236" y="11788"/>
                        <a:pt x="5738" y="12103"/>
                      </a:cubicBezTo>
                      <a:cubicBezTo>
                        <a:pt x="6382" y="12510"/>
                        <a:pt x="6898" y="13042"/>
                        <a:pt x="7327" y="13666"/>
                      </a:cubicBezTo>
                      <a:cubicBezTo>
                        <a:pt x="7497" y="13913"/>
                        <a:pt x="7477" y="14302"/>
                        <a:pt x="7135" y="14429"/>
                      </a:cubicBezTo>
                      <a:cubicBezTo>
                        <a:pt x="7041" y="14466"/>
                        <a:pt x="6951" y="14515"/>
                        <a:pt x="6859" y="14558"/>
                      </a:cubicBezTo>
                      <a:cubicBezTo>
                        <a:pt x="6118" y="14897"/>
                        <a:pt x="5435" y="15327"/>
                        <a:pt x="4878" y="15937"/>
                      </a:cubicBezTo>
                      <a:cubicBezTo>
                        <a:pt x="4567" y="16274"/>
                        <a:pt x="4312" y="16649"/>
                        <a:pt x="4183" y="17093"/>
                      </a:cubicBezTo>
                      <a:cubicBezTo>
                        <a:pt x="4085" y="17412"/>
                        <a:pt x="4021" y="17739"/>
                        <a:pt x="3950" y="18067"/>
                      </a:cubicBezTo>
                      <a:cubicBezTo>
                        <a:pt x="3682" y="19296"/>
                        <a:pt x="3706" y="20536"/>
                        <a:pt x="3862" y="21774"/>
                      </a:cubicBezTo>
                      <a:cubicBezTo>
                        <a:pt x="3941" y="22386"/>
                        <a:pt x="4056" y="22995"/>
                        <a:pt x="4183" y="23599"/>
                      </a:cubicBezTo>
                      <a:cubicBezTo>
                        <a:pt x="4336" y="24348"/>
                        <a:pt x="4496" y="25096"/>
                        <a:pt x="4698" y="25833"/>
                      </a:cubicBezTo>
                      <a:cubicBezTo>
                        <a:pt x="4964" y="26801"/>
                        <a:pt x="5271" y="27754"/>
                        <a:pt x="5560" y="28716"/>
                      </a:cubicBezTo>
                      <a:cubicBezTo>
                        <a:pt x="6071" y="30432"/>
                        <a:pt x="6660" y="32122"/>
                        <a:pt x="7258" y="33810"/>
                      </a:cubicBezTo>
                      <a:cubicBezTo>
                        <a:pt x="7708" y="35078"/>
                        <a:pt x="8215" y="36318"/>
                        <a:pt x="8884" y="37491"/>
                      </a:cubicBezTo>
                      <a:cubicBezTo>
                        <a:pt x="9443" y="38464"/>
                        <a:pt x="10089" y="39367"/>
                        <a:pt x="10951" y="40105"/>
                      </a:cubicBezTo>
                      <a:cubicBezTo>
                        <a:pt x="11233" y="40345"/>
                        <a:pt x="11531" y="40490"/>
                        <a:pt x="11887" y="40490"/>
                      </a:cubicBezTo>
                      <a:cubicBezTo>
                        <a:pt x="11942" y="40490"/>
                        <a:pt x="11998" y="40487"/>
                        <a:pt x="12055" y="40480"/>
                      </a:cubicBezTo>
                      <a:cubicBezTo>
                        <a:pt x="12481" y="40427"/>
                        <a:pt x="12857" y="40265"/>
                        <a:pt x="13168" y="39976"/>
                      </a:cubicBezTo>
                      <a:cubicBezTo>
                        <a:pt x="13375" y="39784"/>
                        <a:pt x="13567" y="39571"/>
                        <a:pt x="13739" y="39346"/>
                      </a:cubicBezTo>
                      <a:cubicBezTo>
                        <a:pt x="14273" y="38638"/>
                        <a:pt x="14644" y="37840"/>
                        <a:pt x="14940" y="37012"/>
                      </a:cubicBezTo>
                      <a:cubicBezTo>
                        <a:pt x="15394" y="35743"/>
                        <a:pt x="15640" y="34422"/>
                        <a:pt x="15834" y="33092"/>
                      </a:cubicBezTo>
                      <a:cubicBezTo>
                        <a:pt x="15920" y="32484"/>
                        <a:pt x="16014" y="31881"/>
                        <a:pt x="16090" y="31273"/>
                      </a:cubicBezTo>
                      <a:cubicBezTo>
                        <a:pt x="16164" y="30659"/>
                        <a:pt x="16219" y="30045"/>
                        <a:pt x="16278" y="29430"/>
                      </a:cubicBezTo>
                      <a:cubicBezTo>
                        <a:pt x="16297" y="29231"/>
                        <a:pt x="16286" y="29031"/>
                        <a:pt x="16319" y="28836"/>
                      </a:cubicBezTo>
                      <a:cubicBezTo>
                        <a:pt x="16424" y="28188"/>
                        <a:pt x="16464" y="27539"/>
                        <a:pt x="16475" y="26887"/>
                      </a:cubicBezTo>
                      <a:cubicBezTo>
                        <a:pt x="16501" y="25219"/>
                        <a:pt x="16471" y="23552"/>
                        <a:pt x="16383" y="21884"/>
                      </a:cubicBezTo>
                      <a:cubicBezTo>
                        <a:pt x="16336" y="20966"/>
                        <a:pt x="16254" y="20053"/>
                        <a:pt x="16039" y="19155"/>
                      </a:cubicBezTo>
                      <a:cubicBezTo>
                        <a:pt x="15840" y="18345"/>
                        <a:pt x="15624" y="17543"/>
                        <a:pt x="15278" y="16780"/>
                      </a:cubicBezTo>
                      <a:cubicBezTo>
                        <a:pt x="14991" y="16143"/>
                        <a:pt x="14633" y="15552"/>
                        <a:pt x="14108" y="15084"/>
                      </a:cubicBezTo>
                      <a:cubicBezTo>
                        <a:pt x="13078" y="14171"/>
                        <a:pt x="11888" y="13647"/>
                        <a:pt x="10496" y="13629"/>
                      </a:cubicBezTo>
                      <a:cubicBezTo>
                        <a:pt x="10241" y="13627"/>
                        <a:pt x="10108" y="13533"/>
                        <a:pt x="10059" y="13291"/>
                      </a:cubicBezTo>
                      <a:cubicBezTo>
                        <a:pt x="10040" y="13199"/>
                        <a:pt x="10057" y="13087"/>
                        <a:pt x="10089" y="12995"/>
                      </a:cubicBezTo>
                      <a:cubicBezTo>
                        <a:pt x="10290" y="12424"/>
                        <a:pt x="10572" y="11896"/>
                        <a:pt x="10926" y="11405"/>
                      </a:cubicBezTo>
                      <a:cubicBezTo>
                        <a:pt x="11266" y="10928"/>
                        <a:pt x="11622" y="10466"/>
                        <a:pt x="11961" y="9989"/>
                      </a:cubicBezTo>
                      <a:cubicBezTo>
                        <a:pt x="12244" y="9598"/>
                        <a:pt x="12516" y="9202"/>
                        <a:pt x="12776" y="8796"/>
                      </a:cubicBezTo>
                      <a:cubicBezTo>
                        <a:pt x="12974" y="8479"/>
                        <a:pt x="13062" y="8121"/>
                        <a:pt x="13038" y="7739"/>
                      </a:cubicBezTo>
                      <a:cubicBezTo>
                        <a:pt x="13007" y="7264"/>
                        <a:pt x="12749" y="6908"/>
                        <a:pt x="12317" y="6765"/>
                      </a:cubicBezTo>
                      <a:cubicBezTo>
                        <a:pt x="12268" y="6751"/>
                        <a:pt x="12217" y="6742"/>
                        <a:pt x="12168" y="6726"/>
                      </a:cubicBezTo>
                      <a:cubicBezTo>
                        <a:pt x="12035" y="6689"/>
                        <a:pt x="11994" y="6583"/>
                        <a:pt x="12072" y="6468"/>
                      </a:cubicBezTo>
                      <a:cubicBezTo>
                        <a:pt x="12096" y="6427"/>
                        <a:pt x="12135" y="6393"/>
                        <a:pt x="12172" y="6354"/>
                      </a:cubicBezTo>
                      <a:cubicBezTo>
                        <a:pt x="12540" y="5949"/>
                        <a:pt x="12864" y="5513"/>
                        <a:pt x="13140" y="5042"/>
                      </a:cubicBezTo>
                      <a:cubicBezTo>
                        <a:pt x="13353" y="4684"/>
                        <a:pt x="13543" y="4312"/>
                        <a:pt x="13598" y="3896"/>
                      </a:cubicBezTo>
                      <a:cubicBezTo>
                        <a:pt x="13645" y="3555"/>
                        <a:pt x="13659" y="3213"/>
                        <a:pt x="13512" y="2890"/>
                      </a:cubicBezTo>
                      <a:cubicBezTo>
                        <a:pt x="13377" y="2595"/>
                        <a:pt x="13114" y="2427"/>
                        <a:pt x="12809" y="2427"/>
                      </a:cubicBezTo>
                      <a:cubicBezTo>
                        <a:pt x="12750" y="2427"/>
                        <a:pt x="12690" y="2433"/>
                        <a:pt x="12628" y="2446"/>
                      </a:cubicBezTo>
                      <a:cubicBezTo>
                        <a:pt x="12520" y="2468"/>
                        <a:pt x="12409" y="2499"/>
                        <a:pt x="12301" y="2532"/>
                      </a:cubicBezTo>
                      <a:cubicBezTo>
                        <a:pt x="12281" y="2538"/>
                        <a:pt x="12262" y="2541"/>
                        <a:pt x="12245" y="2541"/>
                      </a:cubicBezTo>
                      <a:cubicBezTo>
                        <a:pt x="12180" y="2541"/>
                        <a:pt x="12141" y="2499"/>
                        <a:pt x="12123" y="2430"/>
                      </a:cubicBezTo>
                      <a:cubicBezTo>
                        <a:pt x="12096" y="2321"/>
                        <a:pt x="12080" y="2209"/>
                        <a:pt x="12066" y="2096"/>
                      </a:cubicBezTo>
                      <a:cubicBezTo>
                        <a:pt x="12045" y="1885"/>
                        <a:pt x="12041" y="1677"/>
                        <a:pt x="12013" y="1468"/>
                      </a:cubicBezTo>
                      <a:cubicBezTo>
                        <a:pt x="11968" y="1118"/>
                        <a:pt x="11869" y="781"/>
                        <a:pt x="11657" y="490"/>
                      </a:cubicBezTo>
                      <a:cubicBezTo>
                        <a:pt x="11428" y="176"/>
                        <a:pt x="11133" y="1"/>
                        <a:pt x="10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8"/>
                <p:cNvSpPr/>
                <p:nvPr/>
              </p:nvSpPr>
              <p:spPr>
                <a:xfrm>
                  <a:off x="3653700" y="4291875"/>
                  <a:ext cx="130600" cy="22150"/>
                </a:xfrm>
                <a:custGeom>
                  <a:rect b="b" l="l" r="r" t="t"/>
                  <a:pathLst>
                    <a:path extrusionOk="0" h="886" w="5224">
                      <a:moveTo>
                        <a:pt x="5057" y="0"/>
                      </a:moveTo>
                      <a:cubicBezTo>
                        <a:pt x="5049" y="0"/>
                        <a:pt x="5041" y="1"/>
                        <a:pt x="5034" y="1"/>
                      </a:cubicBezTo>
                      <a:cubicBezTo>
                        <a:pt x="4976" y="10"/>
                        <a:pt x="4921" y="51"/>
                        <a:pt x="4872" y="89"/>
                      </a:cubicBezTo>
                      <a:cubicBezTo>
                        <a:pt x="4683" y="233"/>
                        <a:pt x="4469" y="293"/>
                        <a:pt x="4240" y="293"/>
                      </a:cubicBezTo>
                      <a:cubicBezTo>
                        <a:pt x="4222" y="293"/>
                        <a:pt x="4203" y="293"/>
                        <a:pt x="4185" y="292"/>
                      </a:cubicBezTo>
                      <a:cubicBezTo>
                        <a:pt x="4076" y="288"/>
                        <a:pt x="3966" y="284"/>
                        <a:pt x="3861" y="265"/>
                      </a:cubicBezTo>
                      <a:cubicBezTo>
                        <a:pt x="3721" y="243"/>
                        <a:pt x="3582" y="231"/>
                        <a:pt x="3445" y="231"/>
                      </a:cubicBezTo>
                      <a:cubicBezTo>
                        <a:pt x="3128" y="231"/>
                        <a:pt x="2819" y="297"/>
                        <a:pt x="2523" y="460"/>
                      </a:cubicBezTo>
                      <a:cubicBezTo>
                        <a:pt x="2395" y="532"/>
                        <a:pt x="2260" y="565"/>
                        <a:pt x="2122" y="565"/>
                      </a:cubicBezTo>
                      <a:cubicBezTo>
                        <a:pt x="2014" y="565"/>
                        <a:pt x="1905" y="545"/>
                        <a:pt x="1797" y="507"/>
                      </a:cubicBezTo>
                      <a:cubicBezTo>
                        <a:pt x="1626" y="445"/>
                        <a:pt x="1455" y="412"/>
                        <a:pt x="1284" y="412"/>
                      </a:cubicBezTo>
                      <a:cubicBezTo>
                        <a:pt x="1134" y="412"/>
                        <a:pt x="983" y="437"/>
                        <a:pt x="831" y="490"/>
                      </a:cubicBezTo>
                      <a:cubicBezTo>
                        <a:pt x="752" y="519"/>
                        <a:pt x="675" y="536"/>
                        <a:pt x="601" y="536"/>
                      </a:cubicBezTo>
                      <a:cubicBezTo>
                        <a:pt x="482" y="536"/>
                        <a:pt x="372" y="492"/>
                        <a:pt x="271" y="384"/>
                      </a:cubicBezTo>
                      <a:cubicBezTo>
                        <a:pt x="239" y="349"/>
                        <a:pt x="198" y="326"/>
                        <a:pt x="157" y="326"/>
                      </a:cubicBezTo>
                      <a:cubicBezTo>
                        <a:pt x="128" y="326"/>
                        <a:pt x="99" y="336"/>
                        <a:pt x="72" y="360"/>
                      </a:cubicBezTo>
                      <a:cubicBezTo>
                        <a:pt x="1" y="421"/>
                        <a:pt x="1" y="507"/>
                        <a:pt x="46" y="578"/>
                      </a:cubicBezTo>
                      <a:cubicBezTo>
                        <a:pt x="85" y="640"/>
                        <a:pt x="138" y="695"/>
                        <a:pt x="197" y="736"/>
                      </a:cubicBezTo>
                      <a:cubicBezTo>
                        <a:pt x="321" y="826"/>
                        <a:pt x="454" y="866"/>
                        <a:pt x="592" y="866"/>
                      </a:cubicBezTo>
                      <a:cubicBezTo>
                        <a:pt x="685" y="866"/>
                        <a:pt x="780" y="848"/>
                        <a:pt x="876" y="814"/>
                      </a:cubicBezTo>
                      <a:cubicBezTo>
                        <a:pt x="1019" y="763"/>
                        <a:pt x="1159" y="737"/>
                        <a:pt x="1299" y="737"/>
                      </a:cubicBezTo>
                      <a:cubicBezTo>
                        <a:pt x="1435" y="737"/>
                        <a:pt x="1571" y="761"/>
                        <a:pt x="1709" y="810"/>
                      </a:cubicBezTo>
                      <a:cubicBezTo>
                        <a:pt x="1849" y="860"/>
                        <a:pt x="1987" y="886"/>
                        <a:pt x="2124" y="886"/>
                      </a:cubicBezTo>
                      <a:cubicBezTo>
                        <a:pt x="2319" y="886"/>
                        <a:pt x="2510" y="835"/>
                        <a:pt x="2695" y="734"/>
                      </a:cubicBezTo>
                      <a:cubicBezTo>
                        <a:pt x="2935" y="605"/>
                        <a:pt x="3183" y="557"/>
                        <a:pt x="3438" y="557"/>
                      </a:cubicBezTo>
                      <a:cubicBezTo>
                        <a:pt x="3543" y="557"/>
                        <a:pt x="3648" y="565"/>
                        <a:pt x="3755" y="578"/>
                      </a:cubicBezTo>
                      <a:cubicBezTo>
                        <a:pt x="3904" y="599"/>
                        <a:pt x="4058" y="609"/>
                        <a:pt x="4191" y="621"/>
                      </a:cubicBezTo>
                      <a:cubicBezTo>
                        <a:pt x="4543" y="619"/>
                        <a:pt x="4841" y="533"/>
                        <a:pt x="5099" y="317"/>
                      </a:cubicBezTo>
                      <a:cubicBezTo>
                        <a:pt x="5132" y="288"/>
                        <a:pt x="5177" y="257"/>
                        <a:pt x="5189" y="220"/>
                      </a:cubicBezTo>
                      <a:cubicBezTo>
                        <a:pt x="5208" y="165"/>
                        <a:pt x="5224" y="89"/>
                        <a:pt x="5197" y="51"/>
                      </a:cubicBezTo>
                      <a:cubicBezTo>
                        <a:pt x="5173" y="17"/>
                        <a:pt x="5108" y="0"/>
                        <a:pt x="5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8"/>
                <p:cNvSpPr/>
                <p:nvPr/>
              </p:nvSpPr>
              <p:spPr>
                <a:xfrm>
                  <a:off x="3675750" y="4434825"/>
                  <a:ext cx="120950" cy="25150"/>
                </a:xfrm>
                <a:custGeom>
                  <a:rect b="b" l="l" r="r" t="t"/>
                  <a:pathLst>
                    <a:path extrusionOk="0" h="1006" w="4838">
                      <a:moveTo>
                        <a:pt x="4681" y="0"/>
                      </a:moveTo>
                      <a:cubicBezTo>
                        <a:pt x="4639" y="0"/>
                        <a:pt x="4590" y="12"/>
                        <a:pt x="4540" y="39"/>
                      </a:cubicBezTo>
                      <a:cubicBezTo>
                        <a:pt x="4387" y="120"/>
                        <a:pt x="4225" y="152"/>
                        <a:pt x="4063" y="152"/>
                      </a:cubicBezTo>
                      <a:cubicBezTo>
                        <a:pt x="3984" y="152"/>
                        <a:pt x="3905" y="144"/>
                        <a:pt x="3826" y="131"/>
                      </a:cubicBezTo>
                      <a:cubicBezTo>
                        <a:pt x="3743" y="117"/>
                        <a:pt x="3662" y="110"/>
                        <a:pt x="3583" y="110"/>
                      </a:cubicBezTo>
                      <a:cubicBezTo>
                        <a:pt x="3340" y="110"/>
                        <a:pt x="3113" y="176"/>
                        <a:pt x="2895" y="307"/>
                      </a:cubicBezTo>
                      <a:cubicBezTo>
                        <a:pt x="2695" y="429"/>
                        <a:pt x="2486" y="488"/>
                        <a:pt x="2266" y="488"/>
                      </a:cubicBezTo>
                      <a:cubicBezTo>
                        <a:pt x="2172" y="488"/>
                        <a:pt x="2077" y="477"/>
                        <a:pt x="1979" y="456"/>
                      </a:cubicBezTo>
                      <a:cubicBezTo>
                        <a:pt x="1856" y="428"/>
                        <a:pt x="1735" y="414"/>
                        <a:pt x="1614" y="414"/>
                      </a:cubicBezTo>
                      <a:cubicBezTo>
                        <a:pt x="1365" y="414"/>
                        <a:pt x="1121" y="472"/>
                        <a:pt x="884" y="581"/>
                      </a:cubicBezTo>
                      <a:cubicBezTo>
                        <a:pt x="744" y="645"/>
                        <a:pt x="600" y="691"/>
                        <a:pt x="452" y="691"/>
                      </a:cubicBezTo>
                      <a:cubicBezTo>
                        <a:pt x="378" y="691"/>
                        <a:pt x="302" y="679"/>
                        <a:pt x="226" y="652"/>
                      </a:cubicBezTo>
                      <a:cubicBezTo>
                        <a:pt x="209" y="646"/>
                        <a:pt x="188" y="641"/>
                        <a:pt x="170" y="641"/>
                      </a:cubicBezTo>
                      <a:cubicBezTo>
                        <a:pt x="160" y="641"/>
                        <a:pt x="150" y="643"/>
                        <a:pt x="142" y="646"/>
                      </a:cubicBezTo>
                      <a:cubicBezTo>
                        <a:pt x="95" y="667"/>
                        <a:pt x="23" y="691"/>
                        <a:pt x="13" y="726"/>
                      </a:cubicBezTo>
                      <a:cubicBezTo>
                        <a:pt x="0" y="777"/>
                        <a:pt x="25" y="847"/>
                        <a:pt x="60" y="890"/>
                      </a:cubicBezTo>
                      <a:cubicBezTo>
                        <a:pt x="84" y="927"/>
                        <a:pt x="144" y="939"/>
                        <a:pt x="193" y="957"/>
                      </a:cubicBezTo>
                      <a:cubicBezTo>
                        <a:pt x="290" y="990"/>
                        <a:pt x="387" y="1005"/>
                        <a:pt x="483" y="1005"/>
                      </a:cubicBezTo>
                      <a:cubicBezTo>
                        <a:pt x="637" y="1005"/>
                        <a:pt x="789" y="965"/>
                        <a:pt x="935" y="896"/>
                      </a:cubicBezTo>
                      <a:cubicBezTo>
                        <a:pt x="1166" y="787"/>
                        <a:pt x="1399" y="733"/>
                        <a:pt x="1639" y="733"/>
                      </a:cubicBezTo>
                      <a:cubicBezTo>
                        <a:pt x="1746" y="733"/>
                        <a:pt x="1854" y="744"/>
                        <a:pt x="1965" y="765"/>
                      </a:cubicBezTo>
                      <a:cubicBezTo>
                        <a:pt x="2079" y="787"/>
                        <a:pt x="2195" y="804"/>
                        <a:pt x="2310" y="804"/>
                      </a:cubicBezTo>
                      <a:cubicBezTo>
                        <a:pt x="2420" y="804"/>
                        <a:pt x="2530" y="789"/>
                        <a:pt x="2638" y="749"/>
                      </a:cubicBezTo>
                      <a:cubicBezTo>
                        <a:pt x="2785" y="693"/>
                        <a:pt x="2934" y="632"/>
                        <a:pt x="3071" y="554"/>
                      </a:cubicBezTo>
                      <a:cubicBezTo>
                        <a:pt x="3236" y="465"/>
                        <a:pt x="3403" y="419"/>
                        <a:pt x="3579" y="419"/>
                      </a:cubicBezTo>
                      <a:cubicBezTo>
                        <a:pt x="3644" y="419"/>
                        <a:pt x="3710" y="425"/>
                        <a:pt x="3777" y="438"/>
                      </a:cubicBezTo>
                      <a:cubicBezTo>
                        <a:pt x="3865" y="456"/>
                        <a:pt x="3957" y="458"/>
                        <a:pt x="4045" y="468"/>
                      </a:cubicBezTo>
                      <a:cubicBezTo>
                        <a:pt x="4056" y="468"/>
                        <a:pt x="4068" y="469"/>
                        <a:pt x="4079" y="469"/>
                      </a:cubicBezTo>
                      <a:cubicBezTo>
                        <a:pt x="4297" y="469"/>
                        <a:pt x="4498" y="429"/>
                        <a:pt x="4677" y="294"/>
                      </a:cubicBezTo>
                      <a:cubicBezTo>
                        <a:pt x="4786" y="221"/>
                        <a:pt x="4837" y="123"/>
                        <a:pt x="4802" y="59"/>
                      </a:cubicBezTo>
                      <a:cubicBezTo>
                        <a:pt x="4783" y="22"/>
                        <a:pt x="4738" y="0"/>
                        <a:pt x="46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8"/>
                <p:cNvSpPr/>
                <p:nvPr/>
              </p:nvSpPr>
              <p:spPr>
                <a:xfrm>
                  <a:off x="3677550" y="4121600"/>
                  <a:ext cx="33825" cy="36325"/>
                </a:xfrm>
                <a:custGeom>
                  <a:rect b="b" l="l" r="r" t="t"/>
                  <a:pathLst>
                    <a:path extrusionOk="0" h="1453" w="1353">
                      <a:moveTo>
                        <a:pt x="1137" y="0"/>
                      </a:moveTo>
                      <a:cubicBezTo>
                        <a:pt x="1126" y="0"/>
                        <a:pt x="1116" y="1"/>
                        <a:pt x="1105" y="4"/>
                      </a:cubicBezTo>
                      <a:cubicBezTo>
                        <a:pt x="1021" y="16"/>
                        <a:pt x="982" y="85"/>
                        <a:pt x="994" y="200"/>
                      </a:cubicBezTo>
                      <a:cubicBezTo>
                        <a:pt x="996" y="241"/>
                        <a:pt x="1017" y="280"/>
                        <a:pt x="1015" y="317"/>
                      </a:cubicBezTo>
                      <a:cubicBezTo>
                        <a:pt x="1013" y="486"/>
                        <a:pt x="1021" y="654"/>
                        <a:pt x="992" y="822"/>
                      </a:cubicBezTo>
                      <a:cubicBezTo>
                        <a:pt x="966" y="969"/>
                        <a:pt x="888" y="1102"/>
                        <a:pt x="714" y="1125"/>
                      </a:cubicBezTo>
                      <a:cubicBezTo>
                        <a:pt x="706" y="1126"/>
                        <a:pt x="698" y="1126"/>
                        <a:pt x="690" y="1126"/>
                      </a:cubicBezTo>
                      <a:cubicBezTo>
                        <a:pt x="569" y="1126"/>
                        <a:pt x="451" y="1011"/>
                        <a:pt x="407" y="832"/>
                      </a:cubicBezTo>
                      <a:cubicBezTo>
                        <a:pt x="362" y="662"/>
                        <a:pt x="346" y="489"/>
                        <a:pt x="319" y="315"/>
                      </a:cubicBezTo>
                      <a:cubicBezTo>
                        <a:pt x="301" y="198"/>
                        <a:pt x="260" y="143"/>
                        <a:pt x="174" y="139"/>
                      </a:cubicBezTo>
                      <a:cubicBezTo>
                        <a:pt x="169" y="138"/>
                        <a:pt x="164" y="138"/>
                        <a:pt x="159" y="138"/>
                      </a:cubicBezTo>
                      <a:cubicBezTo>
                        <a:pt x="77" y="138"/>
                        <a:pt x="22" y="188"/>
                        <a:pt x="14" y="300"/>
                      </a:cubicBezTo>
                      <a:cubicBezTo>
                        <a:pt x="0" y="621"/>
                        <a:pt x="43" y="939"/>
                        <a:pt x="237" y="1205"/>
                      </a:cubicBezTo>
                      <a:cubicBezTo>
                        <a:pt x="358" y="1371"/>
                        <a:pt x="526" y="1452"/>
                        <a:pt x="695" y="1452"/>
                      </a:cubicBezTo>
                      <a:cubicBezTo>
                        <a:pt x="881" y="1452"/>
                        <a:pt x="1066" y="1354"/>
                        <a:pt x="1189" y="1162"/>
                      </a:cubicBezTo>
                      <a:cubicBezTo>
                        <a:pt x="1260" y="1047"/>
                        <a:pt x="1301" y="926"/>
                        <a:pt x="1324" y="795"/>
                      </a:cubicBezTo>
                      <a:cubicBezTo>
                        <a:pt x="1352" y="630"/>
                        <a:pt x="1348" y="460"/>
                        <a:pt x="1318" y="294"/>
                      </a:cubicBezTo>
                      <a:cubicBezTo>
                        <a:pt x="1309" y="243"/>
                        <a:pt x="1297" y="192"/>
                        <a:pt x="1289" y="141"/>
                      </a:cubicBezTo>
                      <a:cubicBezTo>
                        <a:pt x="1264" y="48"/>
                        <a:pt x="1207" y="0"/>
                        <a:pt x="11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8"/>
                <p:cNvSpPr/>
                <p:nvPr/>
              </p:nvSpPr>
              <p:spPr>
                <a:xfrm>
                  <a:off x="3640925" y="4121550"/>
                  <a:ext cx="14125" cy="21125"/>
                </a:xfrm>
                <a:custGeom>
                  <a:rect b="b" l="l" r="r" t="t"/>
                  <a:pathLst>
                    <a:path extrusionOk="0" h="845" w="565">
                      <a:moveTo>
                        <a:pt x="275" y="1"/>
                      </a:moveTo>
                      <a:cubicBezTo>
                        <a:pt x="212" y="1"/>
                        <a:pt x="147" y="37"/>
                        <a:pt x="102" y="104"/>
                      </a:cubicBezTo>
                      <a:cubicBezTo>
                        <a:pt x="0" y="257"/>
                        <a:pt x="17" y="609"/>
                        <a:pt x="133" y="752"/>
                      </a:cubicBezTo>
                      <a:cubicBezTo>
                        <a:pt x="183" y="813"/>
                        <a:pt x="245" y="844"/>
                        <a:pt x="305" y="844"/>
                      </a:cubicBezTo>
                      <a:cubicBezTo>
                        <a:pt x="368" y="844"/>
                        <a:pt x="430" y="809"/>
                        <a:pt x="471" y="736"/>
                      </a:cubicBezTo>
                      <a:cubicBezTo>
                        <a:pt x="481" y="718"/>
                        <a:pt x="491" y="701"/>
                        <a:pt x="497" y="681"/>
                      </a:cubicBezTo>
                      <a:cubicBezTo>
                        <a:pt x="565" y="511"/>
                        <a:pt x="553" y="323"/>
                        <a:pt x="471" y="161"/>
                      </a:cubicBezTo>
                      <a:cubicBezTo>
                        <a:pt x="456" y="135"/>
                        <a:pt x="444" y="110"/>
                        <a:pt x="424" y="87"/>
                      </a:cubicBezTo>
                      <a:cubicBezTo>
                        <a:pt x="385" y="28"/>
                        <a:pt x="331"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8"/>
                <p:cNvSpPr/>
                <p:nvPr/>
              </p:nvSpPr>
              <p:spPr>
                <a:xfrm>
                  <a:off x="3728375" y="4110250"/>
                  <a:ext cx="14150" cy="21100"/>
                </a:xfrm>
                <a:custGeom>
                  <a:rect b="b" l="l" r="r" t="t"/>
                  <a:pathLst>
                    <a:path extrusionOk="0" h="844" w="566">
                      <a:moveTo>
                        <a:pt x="277" y="0"/>
                      </a:moveTo>
                      <a:cubicBezTo>
                        <a:pt x="213" y="0"/>
                        <a:pt x="148" y="37"/>
                        <a:pt x="103" y="104"/>
                      </a:cubicBezTo>
                      <a:cubicBezTo>
                        <a:pt x="1" y="257"/>
                        <a:pt x="17" y="607"/>
                        <a:pt x="134" y="750"/>
                      </a:cubicBezTo>
                      <a:cubicBezTo>
                        <a:pt x="183" y="812"/>
                        <a:pt x="246" y="844"/>
                        <a:pt x="306" y="844"/>
                      </a:cubicBezTo>
                      <a:cubicBezTo>
                        <a:pt x="369" y="844"/>
                        <a:pt x="430" y="808"/>
                        <a:pt x="471" y="736"/>
                      </a:cubicBezTo>
                      <a:cubicBezTo>
                        <a:pt x="482" y="717"/>
                        <a:pt x="492" y="699"/>
                        <a:pt x="498" y="679"/>
                      </a:cubicBezTo>
                      <a:cubicBezTo>
                        <a:pt x="565" y="511"/>
                        <a:pt x="553" y="321"/>
                        <a:pt x="471" y="161"/>
                      </a:cubicBezTo>
                      <a:cubicBezTo>
                        <a:pt x="457" y="134"/>
                        <a:pt x="443" y="110"/>
                        <a:pt x="424" y="85"/>
                      </a:cubicBezTo>
                      <a:cubicBezTo>
                        <a:pt x="385" y="27"/>
                        <a:pt x="332"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4" name="Google Shape;1804;p38"/>
              <p:cNvGrpSpPr/>
              <p:nvPr/>
            </p:nvGrpSpPr>
            <p:grpSpPr>
              <a:xfrm rot="1800021">
                <a:off x="8315148" y="3765726"/>
                <a:ext cx="688403" cy="949521"/>
                <a:chOff x="4304975" y="2527400"/>
                <a:chExt cx="833225" cy="1149275"/>
              </a:xfrm>
            </p:grpSpPr>
            <p:sp>
              <p:nvSpPr>
                <p:cNvPr id="1805" name="Google Shape;1805;p38"/>
                <p:cNvSpPr/>
                <p:nvPr/>
              </p:nvSpPr>
              <p:spPr>
                <a:xfrm>
                  <a:off x="4313575" y="2839225"/>
                  <a:ext cx="390425" cy="789700"/>
                </a:xfrm>
                <a:custGeom>
                  <a:rect b="b" l="l" r="r" t="t"/>
                  <a:pathLst>
                    <a:path extrusionOk="0" h="31588" w="15617">
                      <a:moveTo>
                        <a:pt x="2293" y="0"/>
                      </a:moveTo>
                      <a:cubicBezTo>
                        <a:pt x="2209" y="0"/>
                        <a:pt x="2124" y="37"/>
                        <a:pt x="2079" y="112"/>
                      </a:cubicBezTo>
                      <a:cubicBezTo>
                        <a:pt x="2046" y="165"/>
                        <a:pt x="2028" y="224"/>
                        <a:pt x="2009" y="285"/>
                      </a:cubicBezTo>
                      <a:cubicBezTo>
                        <a:pt x="1981" y="371"/>
                        <a:pt x="1964" y="461"/>
                        <a:pt x="1934" y="545"/>
                      </a:cubicBezTo>
                      <a:cubicBezTo>
                        <a:pt x="1876" y="713"/>
                        <a:pt x="1767" y="798"/>
                        <a:pt x="1611" y="798"/>
                      </a:cubicBezTo>
                      <a:cubicBezTo>
                        <a:pt x="1579" y="798"/>
                        <a:pt x="1544" y="794"/>
                        <a:pt x="1508" y="787"/>
                      </a:cubicBezTo>
                      <a:cubicBezTo>
                        <a:pt x="1465" y="776"/>
                        <a:pt x="1422" y="762"/>
                        <a:pt x="1377" y="750"/>
                      </a:cubicBezTo>
                      <a:cubicBezTo>
                        <a:pt x="1325" y="735"/>
                        <a:pt x="1280" y="728"/>
                        <a:pt x="1241" y="728"/>
                      </a:cubicBezTo>
                      <a:cubicBezTo>
                        <a:pt x="1107" y="728"/>
                        <a:pt x="1050" y="817"/>
                        <a:pt x="1058" y="1006"/>
                      </a:cubicBezTo>
                      <a:cubicBezTo>
                        <a:pt x="1060" y="1063"/>
                        <a:pt x="1076" y="1118"/>
                        <a:pt x="1087" y="1175"/>
                      </a:cubicBezTo>
                      <a:cubicBezTo>
                        <a:pt x="1101" y="1247"/>
                        <a:pt x="1121" y="1319"/>
                        <a:pt x="1132" y="1392"/>
                      </a:cubicBezTo>
                      <a:cubicBezTo>
                        <a:pt x="1160" y="1615"/>
                        <a:pt x="1048" y="1785"/>
                        <a:pt x="829" y="1836"/>
                      </a:cubicBezTo>
                      <a:cubicBezTo>
                        <a:pt x="720" y="1863"/>
                        <a:pt x="604" y="1855"/>
                        <a:pt x="491" y="1865"/>
                      </a:cubicBezTo>
                      <a:cubicBezTo>
                        <a:pt x="395" y="1873"/>
                        <a:pt x="297" y="1867"/>
                        <a:pt x="205" y="1892"/>
                      </a:cubicBezTo>
                      <a:cubicBezTo>
                        <a:pt x="47" y="1932"/>
                        <a:pt x="0" y="2045"/>
                        <a:pt x="94" y="2172"/>
                      </a:cubicBezTo>
                      <a:cubicBezTo>
                        <a:pt x="174" y="2280"/>
                        <a:pt x="278" y="2368"/>
                        <a:pt x="383" y="2454"/>
                      </a:cubicBezTo>
                      <a:cubicBezTo>
                        <a:pt x="481" y="2530"/>
                        <a:pt x="598" y="2579"/>
                        <a:pt x="698" y="2653"/>
                      </a:cubicBezTo>
                      <a:cubicBezTo>
                        <a:pt x="907" y="2806"/>
                        <a:pt x="956" y="2998"/>
                        <a:pt x="859" y="3236"/>
                      </a:cubicBezTo>
                      <a:cubicBezTo>
                        <a:pt x="778" y="3440"/>
                        <a:pt x="829" y="3571"/>
                        <a:pt x="1033" y="3651"/>
                      </a:cubicBezTo>
                      <a:cubicBezTo>
                        <a:pt x="1107" y="3682"/>
                        <a:pt x="1187" y="3696"/>
                        <a:pt x="1258" y="3725"/>
                      </a:cubicBezTo>
                      <a:cubicBezTo>
                        <a:pt x="1475" y="3807"/>
                        <a:pt x="1567" y="3991"/>
                        <a:pt x="1508" y="4216"/>
                      </a:cubicBezTo>
                      <a:cubicBezTo>
                        <a:pt x="1465" y="4383"/>
                        <a:pt x="1350" y="4502"/>
                        <a:pt x="1222" y="4606"/>
                      </a:cubicBezTo>
                      <a:cubicBezTo>
                        <a:pt x="1121" y="4690"/>
                        <a:pt x="1015" y="4766"/>
                        <a:pt x="921" y="4858"/>
                      </a:cubicBezTo>
                      <a:cubicBezTo>
                        <a:pt x="784" y="4993"/>
                        <a:pt x="808" y="5134"/>
                        <a:pt x="974" y="5230"/>
                      </a:cubicBezTo>
                      <a:cubicBezTo>
                        <a:pt x="1070" y="5288"/>
                        <a:pt x="1172" y="5335"/>
                        <a:pt x="1271" y="5400"/>
                      </a:cubicBezTo>
                      <a:cubicBezTo>
                        <a:pt x="1424" y="5498"/>
                        <a:pt x="1500" y="5640"/>
                        <a:pt x="1500" y="5830"/>
                      </a:cubicBezTo>
                      <a:cubicBezTo>
                        <a:pt x="1504" y="5973"/>
                        <a:pt x="1471" y="6100"/>
                        <a:pt x="1381" y="6210"/>
                      </a:cubicBezTo>
                      <a:cubicBezTo>
                        <a:pt x="1283" y="6327"/>
                        <a:pt x="1170" y="6433"/>
                        <a:pt x="1068" y="6548"/>
                      </a:cubicBezTo>
                      <a:cubicBezTo>
                        <a:pt x="986" y="6640"/>
                        <a:pt x="898" y="6732"/>
                        <a:pt x="831" y="6834"/>
                      </a:cubicBezTo>
                      <a:cubicBezTo>
                        <a:pt x="778" y="6914"/>
                        <a:pt x="741" y="7012"/>
                        <a:pt x="808" y="7105"/>
                      </a:cubicBezTo>
                      <a:cubicBezTo>
                        <a:pt x="857" y="7173"/>
                        <a:pt x="922" y="7203"/>
                        <a:pt x="991" y="7203"/>
                      </a:cubicBezTo>
                      <a:cubicBezTo>
                        <a:pt x="1021" y="7203"/>
                        <a:pt x="1052" y="7197"/>
                        <a:pt x="1082" y="7186"/>
                      </a:cubicBezTo>
                      <a:cubicBezTo>
                        <a:pt x="1209" y="7145"/>
                        <a:pt x="1334" y="7090"/>
                        <a:pt x="1455" y="7029"/>
                      </a:cubicBezTo>
                      <a:cubicBezTo>
                        <a:pt x="1555" y="6978"/>
                        <a:pt x="1647" y="6908"/>
                        <a:pt x="1747" y="6855"/>
                      </a:cubicBezTo>
                      <a:cubicBezTo>
                        <a:pt x="1826" y="6812"/>
                        <a:pt x="1905" y="6792"/>
                        <a:pt x="1985" y="6792"/>
                      </a:cubicBezTo>
                      <a:cubicBezTo>
                        <a:pt x="2063" y="6792"/>
                        <a:pt x="2141" y="6811"/>
                        <a:pt x="2220" y="6849"/>
                      </a:cubicBezTo>
                      <a:cubicBezTo>
                        <a:pt x="2306" y="6894"/>
                        <a:pt x="2392" y="6939"/>
                        <a:pt x="2476" y="6982"/>
                      </a:cubicBezTo>
                      <a:cubicBezTo>
                        <a:pt x="2555" y="7022"/>
                        <a:pt x="2632" y="7042"/>
                        <a:pt x="2709" y="7042"/>
                      </a:cubicBezTo>
                      <a:cubicBezTo>
                        <a:pt x="2804" y="7042"/>
                        <a:pt x="2897" y="7012"/>
                        <a:pt x="2989" y="6951"/>
                      </a:cubicBezTo>
                      <a:cubicBezTo>
                        <a:pt x="3079" y="6894"/>
                        <a:pt x="3175" y="6843"/>
                        <a:pt x="3278" y="6814"/>
                      </a:cubicBezTo>
                      <a:cubicBezTo>
                        <a:pt x="3327" y="6800"/>
                        <a:pt x="3374" y="6793"/>
                        <a:pt x="3420" y="6793"/>
                      </a:cubicBezTo>
                      <a:cubicBezTo>
                        <a:pt x="3590" y="6793"/>
                        <a:pt x="3736" y="6888"/>
                        <a:pt x="3818" y="7053"/>
                      </a:cubicBezTo>
                      <a:cubicBezTo>
                        <a:pt x="3867" y="7150"/>
                        <a:pt x="3900" y="7256"/>
                        <a:pt x="3916" y="7360"/>
                      </a:cubicBezTo>
                      <a:cubicBezTo>
                        <a:pt x="3955" y="7631"/>
                        <a:pt x="4014" y="7722"/>
                        <a:pt x="4246" y="7722"/>
                      </a:cubicBezTo>
                      <a:cubicBezTo>
                        <a:pt x="4286" y="7722"/>
                        <a:pt x="4330" y="7719"/>
                        <a:pt x="4380" y="7714"/>
                      </a:cubicBezTo>
                      <a:cubicBezTo>
                        <a:pt x="4406" y="7712"/>
                        <a:pt x="4431" y="7710"/>
                        <a:pt x="4456" y="7710"/>
                      </a:cubicBezTo>
                      <a:cubicBezTo>
                        <a:pt x="4805" y="7710"/>
                        <a:pt x="5037" y="7975"/>
                        <a:pt x="5027" y="8342"/>
                      </a:cubicBezTo>
                      <a:cubicBezTo>
                        <a:pt x="5021" y="8582"/>
                        <a:pt x="4923" y="8778"/>
                        <a:pt x="4769" y="8956"/>
                      </a:cubicBezTo>
                      <a:cubicBezTo>
                        <a:pt x="4683" y="9058"/>
                        <a:pt x="4597" y="9169"/>
                        <a:pt x="4540" y="9290"/>
                      </a:cubicBezTo>
                      <a:cubicBezTo>
                        <a:pt x="4468" y="9437"/>
                        <a:pt x="4501" y="9556"/>
                        <a:pt x="4636" y="9648"/>
                      </a:cubicBezTo>
                      <a:cubicBezTo>
                        <a:pt x="4736" y="9717"/>
                        <a:pt x="4857" y="9766"/>
                        <a:pt x="4974" y="9801"/>
                      </a:cubicBezTo>
                      <a:cubicBezTo>
                        <a:pt x="5354" y="9916"/>
                        <a:pt x="5708" y="10075"/>
                        <a:pt x="5984" y="10372"/>
                      </a:cubicBezTo>
                      <a:cubicBezTo>
                        <a:pt x="6017" y="10406"/>
                        <a:pt x="6050" y="10423"/>
                        <a:pt x="6080" y="10423"/>
                      </a:cubicBezTo>
                      <a:cubicBezTo>
                        <a:pt x="6130" y="10423"/>
                        <a:pt x="6170" y="10378"/>
                        <a:pt x="6183" y="10300"/>
                      </a:cubicBezTo>
                      <a:cubicBezTo>
                        <a:pt x="6191" y="10255"/>
                        <a:pt x="6183" y="10210"/>
                        <a:pt x="6177" y="10167"/>
                      </a:cubicBezTo>
                      <a:cubicBezTo>
                        <a:pt x="6156" y="10026"/>
                        <a:pt x="6132" y="9889"/>
                        <a:pt x="6109" y="9748"/>
                      </a:cubicBezTo>
                      <a:cubicBezTo>
                        <a:pt x="5987" y="9044"/>
                        <a:pt x="5856" y="8340"/>
                        <a:pt x="5559" y="7684"/>
                      </a:cubicBezTo>
                      <a:cubicBezTo>
                        <a:pt x="5330" y="7172"/>
                        <a:pt x="5025" y="6710"/>
                        <a:pt x="4577" y="6356"/>
                      </a:cubicBezTo>
                      <a:cubicBezTo>
                        <a:pt x="4338" y="6168"/>
                        <a:pt x="4092" y="5983"/>
                        <a:pt x="3851" y="5797"/>
                      </a:cubicBezTo>
                      <a:cubicBezTo>
                        <a:pt x="3795" y="5750"/>
                        <a:pt x="3738" y="5701"/>
                        <a:pt x="3693" y="5646"/>
                      </a:cubicBezTo>
                      <a:cubicBezTo>
                        <a:pt x="3673" y="5623"/>
                        <a:pt x="3671" y="5564"/>
                        <a:pt x="3687" y="5541"/>
                      </a:cubicBezTo>
                      <a:cubicBezTo>
                        <a:pt x="3705" y="5515"/>
                        <a:pt x="3754" y="5496"/>
                        <a:pt x="3789" y="5496"/>
                      </a:cubicBezTo>
                      <a:cubicBezTo>
                        <a:pt x="3826" y="5501"/>
                        <a:pt x="3865" y="5523"/>
                        <a:pt x="3898" y="5543"/>
                      </a:cubicBezTo>
                      <a:cubicBezTo>
                        <a:pt x="4070" y="5654"/>
                        <a:pt x="4235" y="5771"/>
                        <a:pt x="4411" y="5873"/>
                      </a:cubicBezTo>
                      <a:cubicBezTo>
                        <a:pt x="5158" y="6309"/>
                        <a:pt x="5618" y="6974"/>
                        <a:pt x="5933" y="7755"/>
                      </a:cubicBezTo>
                      <a:cubicBezTo>
                        <a:pt x="6167" y="8330"/>
                        <a:pt x="6283" y="8940"/>
                        <a:pt x="6394" y="9547"/>
                      </a:cubicBezTo>
                      <a:cubicBezTo>
                        <a:pt x="6486" y="10063"/>
                        <a:pt x="6561" y="10579"/>
                        <a:pt x="6672" y="11088"/>
                      </a:cubicBezTo>
                      <a:cubicBezTo>
                        <a:pt x="6821" y="11767"/>
                        <a:pt x="6997" y="12442"/>
                        <a:pt x="7159" y="13122"/>
                      </a:cubicBezTo>
                      <a:cubicBezTo>
                        <a:pt x="7206" y="13326"/>
                        <a:pt x="7245" y="13531"/>
                        <a:pt x="7273" y="13739"/>
                      </a:cubicBezTo>
                      <a:cubicBezTo>
                        <a:pt x="7427" y="14781"/>
                        <a:pt x="7335" y="15812"/>
                        <a:pt x="7124" y="16835"/>
                      </a:cubicBezTo>
                      <a:cubicBezTo>
                        <a:pt x="6907" y="17891"/>
                        <a:pt x="6586" y="18922"/>
                        <a:pt x="6265" y="19949"/>
                      </a:cubicBezTo>
                      <a:cubicBezTo>
                        <a:pt x="5993" y="20829"/>
                        <a:pt x="5747" y="21715"/>
                        <a:pt x="5657" y="22631"/>
                      </a:cubicBezTo>
                      <a:cubicBezTo>
                        <a:pt x="5600" y="23194"/>
                        <a:pt x="5553" y="23762"/>
                        <a:pt x="5559" y="24327"/>
                      </a:cubicBezTo>
                      <a:cubicBezTo>
                        <a:pt x="5573" y="25360"/>
                        <a:pt x="5788" y="26365"/>
                        <a:pt x="6089" y="27351"/>
                      </a:cubicBezTo>
                      <a:cubicBezTo>
                        <a:pt x="6529" y="28777"/>
                        <a:pt x="7316" y="29962"/>
                        <a:pt x="8550" y="30829"/>
                      </a:cubicBezTo>
                      <a:cubicBezTo>
                        <a:pt x="8996" y="31142"/>
                        <a:pt x="9461" y="31429"/>
                        <a:pt x="9997" y="31568"/>
                      </a:cubicBezTo>
                      <a:cubicBezTo>
                        <a:pt x="10036" y="31579"/>
                        <a:pt x="10076" y="31588"/>
                        <a:pt x="10115" y="31588"/>
                      </a:cubicBezTo>
                      <a:cubicBezTo>
                        <a:pt x="10176" y="31588"/>
                        <a:pt x="10237" y="31566"/>
                        <a:pt x="10299" y="31500"/>
                      </a:cubicBezTo>
                      <a:cubicBezTo>
                        <a:pt x="10238" y="31453"/>
                        <a:pt x="10183" y="31398"/>
                        <a:pt x="10119" y="31357"/>
                      </a:cubicBezTo>
                      <a:cubicBezTo>
                        <a:pt x="10033" y="31304"/>
                        <a:pt x="9937" y="31263"/>
                        <a:pt x="9851" y="31212"/>
                      </a:cubicBezTo>
                      <a:cubicBezTo>
                        <a:pt x="8695" y="30573"/>
                        <a:pt x="7861" y="29626"/>
                        <a:pt x="7265" y="28466"/>
                      </a:cubicBezTo>
                      <a:cubicBezTo>
                        <a:pt x="7071" y="28090"/>
                        <a:pt x="6926" y="27685"/>
                        <a:pt x="6764" y="27292"/>
                      </a:cubicBezTo>
                      <a:cubicBezTo>
                        <a:pt x="6717" y="27183"/>
                        <a:pt x="6688" y="27067"/>
                        <a:pt x="6791" y="26956"/>
                      </a:cubicBezTo>
                      <a:cubicBezTo>
                        <a:pt x="6905" y="26995"/>
                        <a:pt x="6969" y="27077"/>
                        <a:pt x="7016" y="27179"/>
                      </a:cubicBezTo>
                      <a:cubicBezTo>
                        <a:pt x="7081" y="27324"/>
                        <a:pt x="7145" y="27468"/>
                        <a:pt x="7206" y="27617"/>
                      </a:cubicBezTo>
                      <a:cubicBezTo>
                        <a:pt x="7503" y="28335"/>
                        <a:pt x="7885" y="29000"/>
                        <a:pt x="8386" y="29597"/>
                      </a:cubicBezTo>
                      <a:cubicBezTo>
                        <a:pt x="8828" y="30125"/>
                        <a:pt x="9340" y="30565"/>
                        <a:pt x="9937" y="30907"/>
                      </a:cubicBezTo>
                      <a:cubicBezTo>
                        <a:pt x="9981" y="30931"/>
                        <a:pt x="10023" y="30967"/>
                        <a:pt x="10074" y="30967"/>
                      </a:cubicBezTo>
                      <a:cubicBezTo>
                        <a:pt x="10100" y="30967"/>
                        <a:pt x="10129" y="30958"/>
                        <a:pt x="10160" y="30933"/>
                      </a:cubicBezTo>
                      <a:cubicBezTo>
                        <a:pt x="10127" y="30897"/>
                        <a:pt x="10099" y="30864"/>
                        <a:pt x="10070" y="30833"/>
                      </a:cubicBezTo>
                      <a:cubicBezTo>
                        <a:pt x="9819" y="30567"/>
                        <a:pt x="9549" y="30314"/>
                        <a:pt x="9311" y="30033"/>
                      </a:cubicBezTo>
                      <a:cubicBezTo>
                        <a:pt x="8775" y="29391"/>
                        <a:pt x="8345" y="28675"/>
                        <a:pt x="7967" y="27928"/>
                      </a:cubicBezTo>
                      <a:cubicBezTo>
                        <a:pt x="7235" y="26488"/>
                        <a:pt x="6883" y="24974"/>
                        <a:pt x="7075" y="23355"/>
                      </a:cubicBezTo>
                      <a:cubicBezTo>
                        <a:pt x="7110" y="23087"/>
                        <a:pt x="7153" y="22819"/>
                        <a:pt x="7202" y="22549"/>
                      </a:cubicBezTo>
                      <a:cubicBezTo>
                        <a:pt x="7216" y="22465"/>
                        <a:pt x="7237" y="22371"/>
                        <a:pt x="7349" y="22343"/>
                      </a:cubicBezTo>
                      <a:cubicBezTo>
                        <a:pt x="7464" y="22447"/>
                        <a:pt x="7456" y="22580"/>
                        <a:pt x="7443" y="22709"/>
                      </a:cubicBezTo>
                      <a:cubicBezTo>
                        <a:pt x="7429" y="22895"/>
                        <a:pt x="7406" y="23079"/>
                        <a:pt x="7382" y="23265"/>
                      </a:cubicBezTo>
                      <a:cubicBezTo>
                        <a:pt x="7255" y="24299"/>
                        <a:pt x="7335" y="25315"/>
                        <a:pt x="7636" y="26312"/>
                      </a:cubicBezTo>
                      <a:cubicBezTo>
                        <a:pt x="7983" y="27468"/>
                        <a:pt x="8556" y="28507"/>
                        <a:pt x="9248" y="29485"/>
                      </a:cubicBezTo>
                      <a:cubicBezTo>
                        <a:pt x="9690" y="30113"/>
                        <a:pt x="10211" y="30659"/>
                        <a:pt x="10844" y="31097"/>
                      </a:cubicBezTo>
                      <a:cubicBezTo>
                        <a:pt x="10913" y="31136"/>
                        <a:pt x="10977" y="31163"/>
                        <a:pt x="11038" y="31197"/>
                      </a:cubicBezTo>
                      <a:cubicBezTo>
                        <a:pt x="11048" y="31187"/>
                        <a:pt x="11058" y="31179"/>
                        <a:pt x="11069" y="31169"/>
                      </a:cubicBezTo>
                      <a:cubicBezTo>
                        <a:pt x="11056" y="31128"/>
                        <a:pt x="11052" y="31083"/>
                        <a:pt x="11030" y="31050"/>
                      </a:cubicBezTo>
                      <a:cubicBezTo>
                        <a:pt x="10977" y="30970"/>
                        <a:pt x="10909" y="30901"/>
                        <a:pt x="10854" y="30823"/>
                      </a:cubicBezTo>
                      <a:cubicBezTo>
                        <a:pt x="9718" y="29241"/>
                        <a:pt x="9180" y="27480"/>
                        <a:pt x="9246" y="25534"/>
                      </a:cubicBezTo>
                      <a:cubicBezTo>
                        <a:pt x="9270" y="24777"/>
                        <a:pt x="9399" y="24035"/>
                        <a:pt x="9536" y="23294"/>
                      </a:cubicBezTo>
                      <a:cubicBezTo>
                        <a:pt x="9759" y="22111"/>
                        <a:pt x="9890" y="20919"/>
                        <a:pt x="9931" y="19714"/>
                      </a:cubicBezTo>
                      <a:cubicBezTo>
                        <a:pt x="9995" y="17880"/>
                        <a:pt x="9751" y="16094"/>
                        <a:pt x="9164" y="14355"/>
                      </a:cubicBezTo>
                      <a:cubicBezTo>
                        <a:pt x="9102" y="14179"/>
                        <a:pt x="9041" y="14003"/>
                        <a:pt x="8986" y="13823"/>
                      </a:cubicBezTo>
                      <a:cubicBezTo>
                        <a:pt x="8963" y="13748"/>
                        <a:pt x="8980" y="13670"/>
                        <a:pt x="9068" y="13645"/>
                      </a:cubicBezTo>
                      <a:cubicBezTo>
                        <a:pt x="9082" y="13641"/>
                        <a:pt x="9096" y="13639"/>
                        <a:pt x="9109" y="13639"/>
                      </a:cubicBezTo>
                      <a:cubicBezTo>
                        <a:pt x="9166" y="13639"/>
                        <a:pt x="9204" y="13681"/>
                        <a:pt x="9229" y="13737"/>
                      </a:cubicBezTo>
                      <a:cubicBezTo>
                        <a:pt x="9317" y="13938"/>
                        <a:pt x="9424" y="14136"/>
                        <a:pt x="9485" y="14347"/>
                      </a:cubicBezTo>
                      <a:cubicBezTo>
                        <a:pt x="9655" y="14930"/>
                        <a:pt x="9823" y="15513"/>
                        <a:pt x="9956" y="16107"/>
                      </a:cubicBezTo>
                      <a:cubicBezTo>
                        <a:pt x="10230" y="17332"/>
                        <a:pt x="10283" y="18578"/>
                        <a:pt x="10244" y="19828"/>
                      </a:cubicBezTo>
                      <a:cubicBezTo>
                        <a:pt x="10207" y="21005"/>
                        <a:pt x="10060" y="22167"/>
                        <a:pt x="9849" y="23323"/>
                      </a:cubicBezTo>
                      <a:cubicBezTo>
                        <a:pt x="9751" y="23850"/>
                        <a:pt x="9659" y="24382"/>
                        <a:pt x="9598" y="24918"/>
                      </a:cubicBezTo>
                      <a:cubicBezTo>
                        <a:pt x="9411" y="26576"/>
                        <a:pt x="9712" y="28147"/>
                        <a:pt x="10467" y="29634"/>
                      </a:cubicBezTo>
                      <a:cubicBezTo>
                        <a:pt x="10711" y="30117"/>
                        <a:pt x="11001" y="30569"/>
                        <a:pt x="11357" y="30978"/>
                      </a:cubicBezTo>
                      <a:cubicBezTo>
                        <a:pt x="11465" y="31103"/>
                        <a:pt x="11584" y="31156"/>
                        <a:pt x="11704" y="31156"/>
                      </a:cubicBezTo>
                      <a:cubicBezTo>
                        <a:pt x="11761" y="31156"/>
                        <a:pt x="11818" y="31144"/>
                        <a:pt x="11875" y="31122"/>
                      </a:cubicBezTo>
                      <a:cubicBezTo>
                        <a:pt x="11973" y="31083"/>
                        <a:pt x="12069" y="31005"/>
                        <a:pt x="12141" y="30923"/>
                      </a:cubicBezTo>
                      <a:cubicBezTo>
                        <a:pt x="12378" y="30653"/>
                        <a:pt x="12554" y="30342"/>
                        <a:pt x="12699" y="30015"/>
                      </a:cubicBezTo>
                      <a:cubicBezTo>
                        <a:pt x="12992" y="29354"/>
                        <a:pt x="13151" y="28662"/>
                        <a:pt x="13250" y="27950"/>
                      </a:cubicBezTo>
                      <a:cubicBezTo>
                        <a:pt x="13274" y="27777"/>
                        <a:pt x="13297" y="27603"/>
                        <a:pt x="13323" y="27429"/>
                      </a:cubicBezTo>
                      <a:cubicBezTo>
                        <a:pt x="13335" y="27360"/>
                        <a:pt x="13370" y="27302"/>
                        <a:pt x="13448" y="27302"/>
                      </a:cubicBezTo>
                      <a:cubicBezTo>
                        <a:pt x="13451" y="27302"/>
                        <a:pt x="13453" y="27302"/>
                        <a:pt x="13456" y="27302"/>
                      </a:cubicBezTo>
                      <a:cubicBezTo>
                        <a:pt x="13546" y="27302"/>
                        <a:pt x="13587" y="27363"/>
                        <a:pt x="13601" y="27439"/>
                      </a:cubicBezTo>
                      <a:cubicBezTo>
                        <a:pt x="13612" y="27496"/>
                        <a:pt x="13616" y="27552"/>
                        <a:pt x="13608" y="27609"/>
                      </a:cubicBezTo>
                      <a:cubicBezTo>
                        <a:pt x="13561" y="27928"/>
                        <a:pt x="13524" y="28247"/>
                        <a:pt x="13464" y="28568"/>
                      </a:cubicBezTo>
                      <a:cubicBezTo>
                        <a:pt x="13352" y="29190"/>
                        <a:pt x="13162" y="29790"/>
                        <a:pt x="12875" y="30354"/>
                      </a:cubicBezTo>
                      <a:cubicBezTo>
                        <a:pt x="12849" y="30412"/>
                        <a:pt x="12838" y="30475"/>
                        <a:pt x="12814" y="30545"/>
                      </a:cubicBezTo>
                      <a:cubicBezTo>
                        <a:pt x="12943" y="30516"/>
                        <a:pt x="12943" y="30516"/>
                        <a:pt x="13025" y="30422"/>
                      </a:cubicBezTo>
                      <a:cubicBezTo>
                        <a:pt x="13462" y="29906"/>
                        <a:pt x="13816" y="29342"/>
                        <a:pt x="14099" y="28734"/>
                      </a:cubicBezTo>
                      <a:cubicBezTo>
                        <a:pt x="14367" y="28151"/>
                        <a:pt x="14620" y="27562"/>
                        <a:pt x="14856" y="26966"/>
                      </a:cubicBezTo>
                      <a:cubicBezTo>
                        <a:pt x="15054" y="26459"/>
                        <a:pt x="15226" y="25941"/>
                        <a:pt x="15324" y="25401"/>
                      </a:cubicBezTo>
                      <a:cubicBezTo>
                        <a:pt x="15381" y="25066"/>
                        <a:pt x="15428" y="24730"/>
                        <a:pt x="15488" y="24397"/>
                      </a:cubicBezTo>
                      <a:cubicBezTo>
                        <a:pt x="15617" y="23621"/>
                        <a:pt x="15615" y="22852"/>
                        <a:pt x="15381" y="22091"/>
                      </a:cubicBezTo>
                      <a:cubicBezTo>
                        <a:pt x="15259" y="21698"/>
                        <a:pt x="15132" y="21301"/>
                        <a:pt x="15030" y="20902"/>
                      </a:cubicBezTo>
                      <a:cubicBezTo>
                        <a:pt x="14833" y="20131"/>
                        <a:pt x="14631" y="19358"/>
                        <a:pt x="14526" y="18562"/>
                      </a:cubicBezTo>
                      <a:cubicBezTo>
                        <a:pt x="14369" y="17383"/>
                        <a:pt x="13720" y="16585"/>
                        <a:pt x="12638" y="16115"/>
                      </a:cubicBezTo>
                      <a:cubicBezTo>
                        <a:pt x="12310" y="15972"/>
                        <a:pt x="11979" y="15855"/>
                        <a:pt x="11709" y="15595"/>
                      </a:cubicBezTo>
                      <a:cubicBezTo>
                        <a:pt x="11492" y="15386"/>
                        <a:pt x="11380" y="15155"/>
                        <a:pt x="11406" y="14857"/>
                      </a:cubicBezTo>
                      <a:cubicBezTo>
                        <a:pt x="11412" y="14777"/>
                        <a:pt x="11437" y="14701"/>
                        <a:pt x="11449" y="14623"/>
                      </a:cubicBezTo>
                      <a:cubicBezTo>
                        <a:pt x="11474" y="14474"/>
                        <a:pt x="11421" y="14374"/>
                        <a:pt x="11279" y="14310"/>
                      </a:cubicBezTo>
                      <a:cubicBezTo>
                        <a:pt x="11245" y="14294"/>
                        <a:pt x="11206" y="14284"/>
                        <a:pt x="11167" y="14271"/>
                      </a:cubicBezTo>
                      <a:cubicBezTo>
                        <a:pt x="10788" y="14151"/>
                        <a:pt x="10604" y="13854"/>
                        <a:pt x="10674" y="13461"/>
                      </a:cubicBezTo>
                      <a:cubicBezTo>
                        <a:pt x="10704" y="13287"/>
                        <a:pt x="10758" y="13120"/>
                        <a:pt x="10803" y="12950"/>
                      </a:cubicBezTo>
                      <a:cubicBezTo>
                        <a:pt x="10848" y="12768"/>
                        <a:pt x="10807" y="12612"/>
                        <a:pt x="10659" y="12491"/>
                      </a:cubicBezTo>
                      <a:cubicBezTo>
                        <a:pt x="10584" y="12430"/>
                        <a:pt x="10506" y="12373"/>
                        <a:pt x="10428" y="12316"/>
                      </a:cubicBezTo>
                      <a:cubicBezTo>
                        <a:pt x="10046" y="12033"/>
                        <a:pt x="10005" y="11644"/>
                        <a:pt x="10322" y="11295"/>
                      </a:cubicBezTo>
                      <a:cubicBezTo>
                        <a:pt x="10385" y="11223"/>
                        <a:pt x="10449" y="11149"/>
                        <a:pt x="10502" y="11070"/>
                      </a:cubicBezTo>
                      <a:cubicBezTo>
                        <a:pt x="10645" y="10857"/>
                        <a:pt x="10686" y="10632"/>
                        <a:pt x="10553" y="10396"/>
                      </a:cubicBezTo>
                      <a:cubicBezTo>
                        <a:pt x="10496" y="10294"/>
                        <a:pt x="10438" y="10188"/>
                        <a:pt x="10387" y="10079"/>
                      </a:cubicBezTo>
                      <a:cubicBezTo>
                        <a:pt x="10215" y="9723"/>
                        <a:pt x="10281" y="9468"/>
                        <a:pt x="10592" y="9230"/>
                      </a:cubicBezTo>
                      <a:cubicBezTo>
                        <a:pt x="10686" y="9159"/>
                        <a:pt x="10784" y="9089"/>
                        <a:pt x="10870" y="9011"/>
                      </a:cubicBezTo>
                      <a:cubicBezTo>
                        <a:pt x="11011" y="8882"/>
                        <a:pt x="11150" y="8729"/>
                        <a:pt x="11101" y="8531"/>
                      </a:cubicBezTo>
                      <a:cubicBezTo>
                        <a:pt x="11048" y="8308"/>
                        <a:pt x="10846" y="8226"/>
                        <a:pt x="10635" y="8183"/>
                      </a:cubicBezTo>
                      <a:cubicBezTo>
                        <a:pt x="10549" y="8164"/>
                        <a:pt x="10457" y="8158"/>
                        <a:pt x="10367" y="8152"/>
                      </a:cubicBezTo>
                      <a:cubicBezTo>
                        <a:pt x="10031" y="8123"/>
                        <a:pt x="9874" y="7913"/>
                        <a:pt x="9929" y="7585"/>
                      </a:cubicBezTo>
                      <a:cubicBezTo>
                        <a:pt x="9947" y="7483"/>
                        <a:pt x="9947" y="7371"/>
                        <a:pt x="9923" y="7268"/>
                      </a:cubicBezTo>
                      <a:cubicBezTo>
                        <a:pt x="9884" y="7100"/>
                        <a:pt x="9817" y="7057"/>
                        <a:pt x="9647" y="7057"/>
                      </a:cubicBezTo>
                      <a:cubicBezTo>
                        <a:pt x="9170" y="7057"/>
                        <a:pt x="9037" y="6898"/>
                        <a:pt x="8951" y="6501"/>
                      </a:cubicBezTo>
                      <a:cubicBezTo>
                        <a:pt x="8895" y="6254"/>
                        <a:pt x="8791" y="6155"/>
                        <a:pt x="8600" y="6155"/>
                      </a:cubicBezTo>
                      <a:cubicBezTo>
                        <a:pt x="8546" y="6155"/>
                        <a:pt x="8484" y="6163"/>
                        <a:pt x="8415" y="6178"/>
                      </a:cubicBezTo>
                      <a:cubicBezTo>
                        <a:pt x="8286" y="6205"/>
                        <a:pt x="8152" y="6227"/>
                        <a:pt x="8019" y="6227"/>
                      </a:cubicBezTo>
                      <a:cubicBezTo>
                        <a:pt x="7994" y="6227"/>
                        <a:pt x="7969" y="6226"/>
                        <a:pt x="7944" y="6225"/>
                      </a:cubicBezTo>
                      <a:cubicBezTo>
                        <a:pt x="7693" y="6210"/>
                        <a:pt x="7488" y="6088"/>
                        <a:pt x="7388" y="5842"/>
                      </a:cubicBezTo>
                      <a:cubicBezTo>
                        <a:pt x="7286" y="5589"/>
                        <a:pt x="7329" y="5351"/>
                        <a:pt x="7509" y="5145"/>
                      </a:cubicBezTo>
                      <a:cubicBezTo>
                        <a:pt x="7566" y="5075"/>
                        <a:pt x="7631" y="5012"/>
                        <a:pt x="7693" y="4944"/>
                      </a:cubicBezTo>
                      <a:cubicBezTo>
                        <a:pt x="7809" y="4813"/>
                        <a:pt x="7842" y="4656"/>
                        <a:pt x="7812" y="4484"/>
                      </a:cubicBezTo>
                      <a:cubicBezTo>
                        <a:pt x="7779" y="4289"/>
                        <a:pt x="7681" y="4189"/>
                        <a:pt x="7486" y="4189"/>
                      </a:cubicBezTo>
                      <a:cubicBezTo>
                        <a:pt x="7484" y="4189"/>
                        <a:pt x="7482" y="4189"/>
                        <a:pt x="7480" y="4189"/>
                      </a:cubicBezTo>
                      <a:cubicBezTo>
                        <a:pt x="7370" y="4193"/>
                        <a:pt x="7257" y="4226"/>
                        <a:pt x="7147" y="4246"/>
                      </a:cubicBezTo>
                      <a:cubicBezTo>
                        <a:pt x="6938" y="4287"/>
                        <a:pt x="6727" y="4351"/>
                        <a:pt x="6516" y="4367"/>
                      </a:cubicBezTo>
                      <a:cubicBezTo>
                        <a:pt x="6501" y="4368"/>
                        <a:pt x="6486" y="4369"/>
                        <a:pt x="6471" y="4369"/>
                      </a:cubicBezTo>
                      <a:cubicBezTo>
                        <a:pt x="6218" y="4369"/>
                        <a:pt x="6071" y="4190"/>
                        <a:pt x="6077" y="3923"/>
                      </a:cubicBezTo>
                      <a:cubicBezTo>
                        <a:pt x="6079" y="3858"/>
                        <a:pt x="6091" y="3788"/>
                        <a:pt x="6101" y="3723"/>
                      </a:cubicBezTo>
                      <a:cubicBezTo>
                        <a:pt x="6113" y="3637"/>
                        <a:pt x="6134" y="3553"/>
                        <a:pt x="6144" y="3471"/>
                      </a:cubicBezTo>
                      <a:cubicBezTo>
                        <a:pt x="6160" y="3346"/>
                        <a:pt x="6122" y="3293"/>
                        <a:pt x="6005" y="3254"/>
                      </a:cubicBezTo>
                      <a:cubicBezTo>
                        <a:pt x="5966" y="3242"/>
                        <a:pt x="5927" y="3236"/>
                        <a:pt x="5886" y="3234"/>
                      </a:cubicBezTo>
                      <a:cubicBezTo>
                        <a:pt x="5678" y="3211"/>
                        <a:pt x="5538" y="3092"/>
                        <a:pt x="5479" y="2896"/>
                      </a:cubicBezTo>
                      <a:cubicBezTo>
                        <a:pt x="5444" y="2777"/>
                        <a:pt x="5438" y="2651"/>
                        <a:pt x="5418" y="2528"/>
                      </a:cubicBezTo>
                      <a:cubicBezTo>
                        <a:pt x="5403" y="2444"/>
                        <a:pt x="5395" y="2358"/>
                        <a:pt x="5373" y="2280"/>
                      </a:cubicBezTo>
                      <a:cubicBezTo>
                        <a:pt x="5337" y="2168"/>
                        <a:pt x="5260" y="2112"/>
                        <a:pt x="5140" y="2112"/>
                      </a:cubicBezTo>
                      <a:cubicBezTo>
                        <a:pt x="5136" y="2112"/>
                        <a:pt x="5132" y="2112"/>
                        <a:pt x="5127" y="2112"/>
                      </a:cubicBezTo>
                      <a:cubicBezTo>
                        <a:pt x="4978" y="2119"/>
                        <a:pt x="4851" y="2168"/>
                        <a:pt x="4730" y="2250"/>
                      </a:cubicBezTo>
                      <a:cubicBezTo>
                        <a:pt x="4597" y="2344"/>
                        <a:pt x="4466" y="2444"/>
                        <a:pt x="4329" y="2530"/>
                      </a:cubicBezTo>
                      <a:cubicBezTo>
                        <a:pt x="4214" y="2605"/>
                        <a:pt x="4097" y="2641"/>
                        <a:pt x="3980" y="2641"/>
                      </a:cubicBezTo>
                      <a:cubicBezTo>
                        <a:pt x="3859" y="2641"/>
                        <a:pt x="3740" y="2602"/>
                        <a:pt x="3624" y="2528"/>
                      </a:cubicBezTo>
                      <a:cubicBezTo>
                        <a:pt x="3396" y="2378"/>
                        <a:pt x="3341" y="2149"/>
                        <a:pt x="3382" y="1902"/>
                      </a:cubicBezTo>
                      <a:cubicBezTo>
                        <a:pt x="3411" y="1748"/>
                        <a:pt x="3478" y="1599"/>
                        <a:pt x="3523" y="1448"/>
                      </a:cubicBezTo>
                      <a:cubicBezTo>
                        <a:pt x="3576" y="1265"/>
                        <a:pt x="3524" y="1163"/>
                        <a:pt x="3375" y="1163"/>
                      </a:cubicBezTo>
                      <a:cubicBezTo>
                        <a:pt x="3346" y="1163"/>
                        <a:pt x="3313" y="1167"/>
                        <a:pt x="3276" y="1175"/>
                      </a:cubicBezTo>
                      <a:cubicBezTo>
                        <a:pt x="3151" y="1202"/>
                        <a:pt x="3028" y="1251"/>
                        <a:pt x="2899" y="1284"/>
                      </a:cubicBezTo>
                      <a:cubicBezTo>
                        <a:pt x="2825" y="1304"/>
                        <a:pt x="2755" y="1314"/>
                        <a:pt x="2690" y="1314"/>
                      </a:cubicBezTo>
                      <a:cubicBezTo>
                        <a:pt x="2523" y="1314"/>
                        <a:pt x="2391" y="1248"/>
                        <a:pt x="2304" y="1120"/>
                      </a:cubicBezTo>
                      <a:cubicBezTo>
                        <a:pt x="2191" y="954"/>
                        <a:pt x="2212" y="740"/>
                        <a:pt x="2359" y="517"/>
                      </a:cubicBezTo>
                      <a:cubicBezTo>
                        <a:pt x="2410" y="443"/>
                        <a:pt x="2466" y="369"/>
                        <a:pt x="2502" y="288"/>
                      </a:cubicBezTo>
                      <a:cubicBezTo>
                        <a:pt x="2523" y="240"/>
                        <a:pt x="2533" y="169"/>
                        <a:pt x="2513" y="126"/>
                      </a:cubicBezTo>
                      <a:cubicBezTo>
                        <a:pt x="2472" y="42"/>
                        <a:pt x="2383" y="0"/>
                        <a:pt x="22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8"/>
                <p:cNvSpPr/>
                <p:nvPr/>
              </p:nvSpPr>
              <p:spPr>
                <a:xfrm>
                  <a:off x="4604350" y="2535125"/>
                  <a:ext cx="327625" cy="855025"/>
                </a:xfrm>
                <a:custGeom>
                  <a:rect b="b" l="l" r="r" t="t"/>
                  <a:pathLst>
                    <a:path extrusionOk="0" h="34201" w="13105">
                      <a:moveTo>
                        <a:pt x="8519" y="1"/>
                      </a:moveTo>
                      <a:cubicBezTo>
                        <a:pt x="8475" y="1"/>
                        <a:pt x="8430" y="5"/>
                        <a:pt x="8384" y="12"/>
                      </a:cubicBezTo>
                      <a:cubicBezTo>
                        <a:pt x="8114" y="57"/>
                        <a:pt x="7883" y="186"/>
                        <a:pt x="7693" y="381"/>
                      </a:cubicBezTo>
                      <a:cubicBezTo>
                        <a:pt x="7582" y="493"/>
                        <a:pt x="7480" y="620"/>
                        <a:pt x="7357" y="718"/>
                      </a:cubicBezTo>
                      <a:cubicBezTo>
                        <a:pt x="7218" y="831"/>
                        <a:pt x="7065" y="937"/>
                        <a:pt x="6905" y="1013"/>
                      </a:cubicBezTo>
                      <a:cubicBezTo>
                        <a:pt x="6804" y="1058"/>
                        <a:pt x="6702" y="1082"/>
                        <a:pt x="6602" y="1082"/>
                      </a:cubicBezTo>
                      <a:cubicBezTo>
                        <a:pt x="6462" y="1082"/>
                        <a:pt x="6324" y="1036"/>
                        <a:pt x="6193" y="941"/>
                      </a:cubicBezTo>
                      <a:cubicBezTo>
                        <a:pt x="6142" y="902"/>
                        <a:pt x="6091" y="870"/>
                        <a:pt x="6040" y="835"/>
                      </a:cubicBezTo>
                      <a:cubicBezTo>
                        <a:pt x="5924" y="756"/>
                        <a:pt x="5806" y="717"/>
                        <a:pt x="5688" y="717"/>
                      </a:cubicBezTo>
                      <a:cubicBezTo>
                        <a:pt x="5576" y="717"/>
                        <a:pt x="5464" y="752"/>
                        <a:pt x="5354" y="822"/>
                      </a:cubicBezTo>
                      <a:cubicBezTo>
                        <a:pt x="5217" y="910"/>
                        <a:pt x="5088" y="1015"/>
                        <a:pt x="4964" y="1121"/>
                      </a:cubicBezTo>
                      <a:cubicBezTo>
                        <a:pt x="4712" y="1333"/>
                        <a:pt x="4444" y="1429"/>
                        <a:pt x="4185" y="1429"/>
                      </a:cubicBezTo>
                      <a:cubicBezTo>
                        <a:pt x="4062" y="1429"/>
                        <a:pt x="3940" y="1407"/>
                        <a:pt x="3824" y="1365"/>
                      </a:cubicBezTo>
                      <a:cubicBezTo>
                        <a:pt x="3568" y="1276"/>
                        <a:pt x="3450" y="1249"/>
                        <a:pt x="3342" y="1249"/>
                      </a:cubicBezTo>
                      <a:cubicBezTo>
                        <a:pt x="3307" y="1249"/>
                        <a:pt x="3274" y="1252"/>
                        <a:pt x="3237" y="1256"/>
                      </a:cubicBezTo>
                      <a:cubicBezTo>
                        <a:pt x="3083" y="1273"/>
                        <a:pt x="2985" y="1342"/>
                        <a:pt x="2944" y="1496"/>
                      </a:cubicBezTo>
                      <a:cubicBezTo>
                        <a:pt x="2926" y="1563"/>
                        <a:pt x="2903" y="1627"/>
                        <a:pt x="2879" y="1690"/>
                      </a:cubicBezTo>
                      <a:cubicBezTo>
                        <a:pt x="2706" y="2171"/>
                        <a:pt x="2338" y="2435"/>
                        <a:pt x="1852" y="2435"/>
                      </a:cubicBezTo>
                      <a:cubicBezTo>
                        <a:pt x="1809" y="2435"/>
                        <a:pt x="1766" y="2433"/>
                        <a:pt x="1721" y="2429"/>
                      </a:cubicBezTo>
                      <a:cubicBezTo>
                        <a:pt x="1680" y="2424"/>
                        <a:pt x="1641" y="2418"/>
                        <a:pt x="1604" y="2416"/>
                      </a:cubicBezTo>
                      <a:cubicBezTo>
                        <a:pt x="1582" y="2415"/>
                        <a:pt x="1561" y="2414"/>
                        <a:pt x="1540" y="2414"/>
                      </a:cubicBezTo>
                      <a:cubicBezTo>
                        <a:pt x="1279" y="2414"/>
                        <a:pt x="1141" y="2536"/>
                        <a:pt x="1078" y="2805"/>
                      </a:cubicBezTo>
                      <a:cubicBezTo>
                        <a:pt x="1052" y="2932"/>
                        <a:pt x="1033" y="3063"/>
                        <a:pt x="997" y="3188"/>
                      </a:cubicBezTo>
                      <a:cubicBezTo>
                        <a:pt x="923" y="3451"/>
                        <a:pt x="792" y="3687"/>
                        <a:pt x="530" y="3805"/>
                      </a:cubicBezTo>
                      <a:cubicBezTo>
                        <a:pt x="362" y="3879"/>
                        <a:pt x="254" y="3994"/>
                        <a:pt x="162" y="4141"/>
                      </a:cubicBezTo>
                      <a:cubicBezTo>
                        <a:pt x="0" y="4401"/>
                        <a:pt x="92" y="4659"/>
                        <a:pt x="383" y="4734"/>
                      </a:cubicBezTo>
                      <a:cubicBezTo>
                        <a:pt x="700" y="4816"/>
                        <a:pt x="868" y="5031"/>
                        <a:pt x="892" y="5338"/>
                      </a:cubicBezTo>
                      <a:cubicBezTo>
                        <a:pt x="909" y="5508"/>
                        <a:pt x="870" y="5686"/>
                        <a:pt x="833" y="5855"/>
                      </a:cubicBezTo>
                      <a:cubicBezTo>
                        <a:pt x="800" y="6009"/>
                        <a:pt x="808" y="6150"/>
                        <a:pt x="892" y="6281"/>
                      </a:cubicBezTo>
                      <a:cubicBezTo>
                        <a:pt x="962" y="6391"/>
                        <a:pt x="1044" y="6494"/>
                        <a:pt x="1126" y="6596"/>
                      </a:cubicBezTo>
                      <a:cubicBezTo>
                        <a:pt x="1263" y="6766"/>
                        <a:pt x="1322" y="6960"/>
                        <a:pt x="1320" y="7181"/>
                      </a:cubicBezTo>
                      <a:cubicBezTo>
                        <a:pt x="1318" y="7439"/>
                        <a:pt x="1240" y="7676"/>
                        <a:pt x="1089" y="7879"/>
                      </a:cubicBezTo>
                      <a:cubicBezTo>
                        <a:pt x="921" y="8104"/>
                        <a:pt x="919" y="8339"/>
                        <a:pt x="1005" y="8587"/>
                      </a:cubicBezTo>
                      <a:cubicBezTo>
                        <a:pt x="1048" y="8716"/>
                        <a:pt x="1099" y="8842"/>
                        <a:pt x="1146" y="8971"/>
                      </a:cubicBezTo>
                      <a:cubicBezTo>
                        <a:pt x="1240" y="9241"/>
                        <a:pt x="1205" y="9495"/>
                        <a:pt x="1035" y="9730"/>
                      </a:cubicBezTo>
                      <a:cubicBezTo>
                        <a:pt x="970" y="9822"/>
                        <a:pt x="900" y="9913"/>
                        <a:pt x="831" y="10003"/>
                      </a:cubicBezTo>
                      <a:cubicBezTo>
                        <a:pt x="594" y="10332"/>
                        <a:pt x="594" y="10596"/>
                        <a:pt x="823" y="10925"/>
                      </a:cubicBezTo>
                      <a:cubicBezTo>
                        <a:pt x="884" y="11011"/>
                        <a:pt x="952" y="11099"/>
                        <a:pt x="1013" y="11185"/>
                      </a:cubicBezTo>
                      <a:cubicBezTo>
                        <a:pt x="1154" y="11394"/>
                        <a:pt x="1189" y="11615"/>
                        <a:pt x="1089" y="11848"/>
                      </a:cubicBezTo>
                      <a:cubicBezTo>
                        <a:pt x="1048" y="11940"/>
                        <a:pt x="1005" y="12034"/>
                        <a:pt x="954" y="12120"/>
                      </a:cubicBezTo>
                      <a:cubicBezTo>
                        <a:pt x="876" y="12239"/>
                        <a:pt x="872" y="12366"/>
                        <a:pt x="907" y="12494"/>
                      </a:cubicBezTo>
                      <a:cubicBezTo>
                        <a:pt x="964" y="12695"/>
                        <a:pt x="1081" y="12848"/>
                        <a:pt x="1271" y="12943"/>
                      </a:cubicBezTo>
                      <a:cubicBezTo>
                        <a:pt x="1647" y="13129"/>
                        <a:pt x="1858" y="13413"/>
                        <a:pt x="1821" y="13851"/>
                      </a:cubicBezTo>
                      <a:cubicBezTo>
                        <a:pt x="1807" y="13986"/>
                        <a:pt x="1872" y="14088"/>
                        <a:pt x="1985" y="14166"/>
                      </a:cubicBezTo>
                      <a:cubicBezTo>
                        <a:pt x="2103" y="14250"/>
                        <a:pt x="2222" y="14340"/>
                        <a:pt x="2339" y="14428"/>
                      </a:cubicBezTo>
                      <a:cubicBezTo>
                        <a:pt x="2601" y="14630"/>
                        <a:pt x="2703" y="14907"/>
                        <a:pt x="2660" y="15226"/>
                      </a:cubicBezTo>
                      <a:cubicBezTo>
                        <a:pt x="2639" y="15369"/>
                        <a:pt x="2582" y="15512"/>
                        <a:pt x="2519" y="15641"/>
                      </a:cubicBezTo>
                      <a:cubicBezTo>
                        <a:pt x="2451" y="15778"/>
                        <a:pt x="2457" y="15905"/>
                        <a:pt x="2543" y="16024"/>
                      </a:cubicBezTo>
                      <a:cubicBezTo>
                        <a:pt x="2609" y="16112"/>
                        <a:pt x="2682" y="16191"/>
                        <a:pt x="2752" y="16273"/>
                      </a:cubicBezTo>
                      <a:cubicBezTo>
                        <a:pt x="3032" y="16615"/>
                        <a:pt x="3061" y="17071"/>
                        <a:pt x="2813" y="17425"/>
                      </a:cubicBezTo>
                      <a:cubicBezTo>
                        <a:pt x="2752" y="17513"/>
                        <a:pt x="2676" y="17595"/>
                        <a:pt x="2592" y="17660"/>
                      </a:cubicBezTo>
                      <a:cubicBezTo>
                        <a:pt x="2457" y="17771"/>
                        <a:pt x="2435" y="17904"/>
                        <a:pt x="2492" y="18057"/>
                      </a:cubicBezTo>
                      <a:cubicBezTo>
                        <a:pt x="2533" y="18162"/>
                        <a:pt x="2582" y="18264"/>
                        <a:pt x="2625" y="18372"/>
                      </a:cubicBezTo>
                      <a:cubicBezTo>
                        <a:pt x="2732" y="18636"/>
                        <a:pt x="2715" y="18894"/>
                        <a:pt x="2564" y="19140"/>
                      </a:cubicBezTo>
                      <a:cubicBezTo>
                        <a:pt x="2492" y="19254"/>
                        <a:pt x="2404" y="19359"/>
                        <a:pt x="2333" y="19475"/>
                      </a:cubicBezTo>
                      <a:cubicBezTo>
                        <a:pt x="2236" y="19622"/>
                        <a:pt x="2132" y="19766"/>
                        <a:pt x="2058" y="19921"/>
                      </a:cubicBezTo>
                      <a:cubicBezTo>
                        <a:pt x="1968" y="20111"/>
                        <a:pt x="1981" y="20308"/>
                        <a:pt x="2103" y="20488"/>
                      </a:cubicBezTo>
                      <a:cubicBezTo>
                        <a:pt x="2255" y="20707"/>
                        <a:pt x="2257" y="20934"/>
                        <a:pt x="2134" y="21163"/>
                      </a:cubicBezTo>
                      <a:cubicBezTo>
                        <a:pt x="2067" y="21290"/>
                        <a:pt x="1981" y="21415"/>
                        <a:pt x="1895" y="21533"/>
                      </a:cubicBezTo>
                      <a:cubicBezTo>
                        <a:pt x="1815" y="21640"/>
                        <a:pt x="1801" y="21750"/>
                        <a:pt x="1846" y="21871"/>
                      </a:cubicBezTo>
                      <a:cubicBezTo>
                        <a:pt x="1883" y="21961"/>
                        <a:pt x="1923" y="22047"/>
                        <a:pt x="1968" y="22131"/>
                      </a:cubicBezTo>
                      <a:cubicBezTo>
                        <a:pt x="2083" y="22346"/>
                        <a:pt x="2118" y="22577"/>
                        <a:pt x="2042" y="22806"/>
                      </a:cubicBezTo>
                      <a:cubicBezTo>
                        <a:pt x="1981" y="23006"/>
                        <a:pt x="1915" y="23209"/>
                        <a:pt x="1815" y="23393"/>
                      </a:cubicBezTo>
                      <a:cubicBezTo>
                        <a:pt x="1684" y="23639"/>
                        <a:pt x="1684" y="23870"/>
                        <a:pt x="1813" y="24105"/>
                      </a:cubicBezTo>
                      <a:cubicBezTo>
                        <a:pt x="1997" y="24443"/>
                        <a:pt x="2015" y="24795"/>
                        <a:pt x="1954" y="25165"/>
                      </a:cubicBezTo>
                      <a:cubicBezTo>
                        <a:pt x="1919" y="25365"/>
                        <a:pt x="1889" y="25568"/>
                        <a:pt x="1876" y="25771"/>
                      </a:cubicBezTo>
                      <a:cubicBezTo>
                        <a:pt x="1846" y="26331"/>
                        <a:pt x="2081" y="26806"/>
                        <a:pt x="2374" y="27262"/>
                      </a:cubicBezTo>
                      <a:cubicBezTo>
                        <a:pt x="2400" y="27301"/>
                        <a:pt x="2435" y="27321"/>
                        <a:pt x="2471" y="27321"/>
                      </a:cubicBezTo>
                      <a:cubicBezTo>
                        <a:pt x="2511" y="27321"/>
                        <a:pt x="2550" y="27296"/>
                        <a:pt x="2574" y="27250"/>
                      </a:cubicBezTo>
                      <a:cubicBezTo>
                        <a:pt x="2592" y="27215"/>
                        <a:pt x="2603" y="27174"/>
                        <a:pt x="2611" y="27137"/>
                      </a:cubicBezTo>
                      <a:cubicBezTo>
                        <a:pt x="2644" y="26957"/>
                        <a:pt x="2674" y="26779"/>
                        <a:pt x="2703" y="26601"/>
                      </a:cubicBezTo>
                      <a:cubicBezTo>
                        <a:pt x="2785" y="26098"/>
                        <a:pt x="2889" y="25597"/>
                        <a:pt x="2942" y="25091"/>
                      </a:cubicBezTo>
                      <a:cubicBezTo>
                        <a:pt x="3079" y="23813"/>
                        <a:pt x="3208" y="22530"/>
                        <a:pt x="3306" y="21249"/>
                      </a:cubicBezTo>
                      <a:cubicBezTo>
                        <a:pt x="3390" y="20099"/>
                        <a:pt x="3597" y="18978"/>
                        <a:pt x="3943" y="17881"/>
                      </a:cubicBezTo>
                      <a:cubicBezTo>
                        <a:pt x="4156" y="17210"/>
                        <a:pt x="4344" y="16533"/>
                        <a:pt x="4538" y="15856"/>
                      </a:cubicBezTo>
                      <a:cubicBezTo>
                        <a:pt x="4589" y="15682"/>
                        <a:pt x="4630" y="15502"/>
                        <a:pt x="4659" y="15326"/>
                      </a:cubicBezTo>
                      <a:cubicBezTo>
                        <a:pt x="4782" y="14530"/>
                        <a:pt x="4859" y="13730"/>
                        <a:pt x="4822" y="12922"/>
                      </a:cubicBezTo>
                      <a:cubicBezTo>
                        <a:pt x="4802" y="12515"/>
                        <a:pt x="4790" y="12106"/>
                        <a:pt x="4782" y="11701"/>
                      </a:cubicBezTo>
                      <a:cubicBezTo>
                        <a:pt x="4780" y="11604"/>
                        <a:pt x="4790" y="11506"/>
                        <a:pt x="4820" y="11418"/>
                      </a:cubicBezTo>
                      <a:cubicBezTo>
                        <a:pt x="4838" y="11367"/>
                        <a:pt x="4873" y="11340"/>
                        <a:pt x="4909" y="11340"/>
                      </a:cubicBezTo>
                      <a:cubicBezTo>
                        <a:pt x="4941" y="11340"/>
                        <a:pt x="4974" y="11360"/>
                        <a:pt x="4998" y="11400"/>
                      </a:cubicBezTo>
                      <a:cubicBezTo>
                        <a:pt x="5039" y="11469"/>
                        <a:pt x="5068" y="11559"/>
                        <a:pt x="5074" y="11639"/>
                      </a:cubicBezTo>
                      <a:cubicBezTo>
                        <a:pt x="5099" y="11956"/>
                        <a:pt x="5111" y="12274"/>
                        <a:pt x="5129" y="12591"/>
                      </a:cubicBezTo>
                      <a:cubicBezTo>
                        <a:pt x="5203" y="14025"/>
                        <a:pt x="5048" y="15428"/>
                        <a:pt x="4593" y="16799"/>
                      </a:cubicBezTo>
                      <a:cubicBezTo>
                        <a:pt x="4364" y="17487"/>
                        <a:pt x="4170" y="18188"/>
                        <a:pt x="3980" y="18888"/>
                      </a:cubicBezTo>
                      <a:cubicBezTo>
                        <a:pt x="3840" y="19397"/>
                        <a:pt x="3738" y="19917"/>
                        <a:pt x="3689" y="20441"/>
                      </a:cubicBezTo>
                      <a:cubicBezTo>
                        <a:pt x="3581" y="21677"/>
                        <a:pt x="3462" y="22912"/>
                        <a:pt x="3356" y="24150"/>
                      </a:cubicBezTo>
                      <a:cubicBezTo>
                        <a:pt x="3270" y="25138"/>
                        <a:pt x="3102" y="26116"/>
                        <a:pt x="2922" y="27092"/>
                      </a:cubicBezTo>
                      <a:cubicBezTo>
                        <a:pt x="2828" y="27608"/>
                        <a:pt x="2797" y="28119"/>
                        <a:pt x="2928" y="28623"/>
                      </a:cubicBezTo>
                      <a:cubicBezTo>
                        <a:pt x="3114" y="29357"/>
                        <a:pt x="3212" y="30104"/>
                        <a:pt x="3290" y="30853"/>
                      </a:cubicBezTo>
                      <a:cubicBezTo>
                        <a:pt x="3327" y="31180"/>
                        <a:pt x="3376" y="31505"/>
                        <a:pt x="3427" y="31828"/>
                      </a:cubicBezTo>
                      <a:cubicBezTo>
                        <a:pt x="3550" y="32590"/>
                        <a:pt x="3795" y="33316"/>
                        <a:pt x="4002" y="34052"/>
                      </a:cubicBezTo>
                      <a:cubicBezTo>
                        <a:pt x="4010" y="34079"/>
                        <a:pt x="4016" y="34108"/>
                        <a:pt x="4033" y="34130"/>
                      </a:cubicBezTo>
                      <a:cubicBezTo>
                        <a:pt x="4063" y="34176"/>
                        <a:pt x="4097" y="34200"/>
                        <a:pt x="4131" y="34200"/>
                      </a:cubicBezTo>
                      <a:cubicBezTo>
                        <a:pt x="4165" y="34200"/>
                        <a:pt x="4200" y="34177"/>
                        <a:pt x="4231" y="34128"/>
                      </a:cubicBezTo>
                      <a:cubicBezTo>
                        <a:pt x="4252" y="34097"/>
                        <a:pt x="4266" y="34057"/>
                        <a:pt x="4270" y="34018"/>
                      </a:cubicBezTo>
                      <a:cubicBezTo>
                        <a:pt x="4362" y="33146"/>
                        <a:pt x="4389" y="32277"/>
                        <a:pt x="4258" y="31407"/>
                      </a:cubicBezTo>
                      <a:cubicBezTo>
                        <a:pt x="4117" y="30454"/>
                        <a:pt x="3986" y="29500"/>
                        <a:pt x="3838" y="28545"/>
                      </a:cubicBezTo>
                      <a:cubicBezTo>
                        <a:pt x="3540" y="26638"/>
                        <a:pt x="3707" y="24770"/>
                        <a:pt x="4307" y="22937"/>
                      </a:cubicBezTo>
                      <a:cubicBezTo>
                        <a:pt x="4385" y="22693"/>
                        <a:pt x="4473" y="22454"/>
                        <a:pt x="4567" y="22219"/>
                      </a:cubicBezTo>
                      <a:cubicBezTo>
                        <a:pt x="4708" y="21873"/>
                        <a:pt x="4853" y="21527"/>
                        <a:pt x="5013" y="21188"/>
                      </a:cubicBezTo>
                      <a:cubicBezTo>
                        <a:pt x="5258" y="20668"/>
                        <a:pt x="5598" y="20206"/>
                        <a:pt x="5933" y="19739"/>
                      </a:cubicBezTo>
                      <a:cubicBezTo>
                        <a:pt x="6028" y="19610"/>
                        <a:pt x="6144" y="19487"/>
                        <a:pt x="6273" y="19389"/>
                      </a:cubicBezTo>
                      <a:cubicBezTo>
                        <a:pt x="6449" y="19256"/>
                        <a:pt x="6645" y="19154"/>
                        <a:pt x="6834" y="19037"/>
                      </a:cubicBezTo>
                      <a:cubicBezTo>
                        <a:pt x="6928" y="18978"/>
                        <a:pt x="7018" y="18906"/>
                        <a:pt x="6987" y="18782"/>
                      </a:cubicBezTo>
                      <a:cubicBezTo>
                        <a:pt x="6907" y="18460"/>
                        <a:pt x="7020" y="18225"/>
                        <a:pt x="7263" y="18016"/>
                      </a:cubicBezTo>
                      <a:cubicBezTo>
                        <a:pt x="7423" y="17881"/>
                        <a:pt x="7421" y="17783"/>
                        <a:pt x="7331" y="17591"/>
                      </a:cubicBezTo>
                      <a:cubicBezTo>
                        <a:pt x="7276" y="17468"/>
                        <a:pt x="7214" y="17345"/>
                        <a:pt x="7177" y="17216"/>
                      </a:cubicBezTo>
                      <a:cubicBezTo>
                        <a:pt x="7071" y="16815"/>
                        <a:pt x="7216" y="16453"/>
                        <a:pt x="7564" y="16230"/>
                      </a:cubicBezTo>
                      <a:cubicBezTo>
                        <a:pt x="7636" y="16185"/>
                        <a:pt x="7707" y="16138"/>
                        <a:pt x="7777" y="16091"/>
                      </a:cubicBezTo>
                      <a:cubicBezTo>
                        <a:pt x="7955" y="15966"/>
                        <a:pt x="8112" y="15623"/>
                        <a:pt x="7985" y="15361"/>
                      </a:cubicBezTo>
                      <a:cubicBezTo>
                        <a:pt x="7914" y="15211"/>
                        <a:pt x="7873" y="15040"/>
                        <a:pt x="7838" y="14876"/>
                      </a:cubicBezTo>
                      <a:cubicBezTo>
                        <a:pt x="7785" y="14639"/>
                        <a:pt x="7826" y="14407"/>
                        <a:pt x="7992" y="14221"/>
                      </a:cubicBezTo>
                      <a:cubicBezTo>
                        <a:pt x="8174" y="14019"/>
                        <a:pt x="8147" y="13669"/>
                        <a:pt x="7971" y="13468"/>
                      </a:cubicBezTo>
                      <a:cubicBezTo>
                        <a:pt x="7924" y="13417"/>
                        <a:pt x="7881" y="13366"/>
                        <a:pt x="7838" y="13313"/>
                      </a:cubicBezTo>
                      <a:cubicBezTo>
                        <a:pt x="7672" y="13118"/>
                        <a:pt x="7582" y="12900"/>
                        <a:pt x="7607" y="12640"/>
                      </a:cubicBezTo>
                      <a:cubicBezTo>
                        <a:pt x="7634" y="12392"/>
                        <a:pt x="7781" y="12235"/>
                        <a:pt x="8002" y="12124"/>
                      </a:cubicBezTo>
                      <a:cubicBezTo>
                        <a:pt x="8114" y="12071"/>
                        <a:pt x="8157" y="11965"/>
                        <a:pt x="8153" y="11842"/>
                      </a:cubicBezTo>
                      <a:cubicBezTo>
                        <a:pt x="8147" y="11735"/>
                        <a:pt x="8137" y="11627"/>
                        <a:pt x="8145" y="11521"/>
                      </a:cubicBezTo>
                      <a:cubicBezTo>
                        <a:pt x="8167" y="11173"/>
                        <a:pt x="8477" y="10867"/>
                        <a:pt x="8812" y="10867"/>
                      </a:cubicBezTo>
                      <a:cubicBezTo>
                        <a:pt x="8942" y="10867"/>
                        <a:pt x="9076" y="10913"/>
                        <a:pt x="9199" y="11021"/>
                      </a:cubicBezTo>
                      <a:cubicBezTo>
                        <a:pt x="9262" y="11079"/>
                        <a:pt x="9334" y="11124"/>
                        <a:pt x="9412" y="11161"/>
                      </a:cubicBezTo>
                      <a:cubicBezTo>
                        <a:pt x="9452" y="11181"/>
                        <a:pt x="9491" y="11190"/>
                        <a:pt x="9528" y="11190"/>
                      </a:cubicBezTo>
                      <a:cubicBezTo>
                        <a:pt x="9609" y="11190"/>
                        <a:pt x="9678" y="11144"/>
                        <a:pt x="9725" y="11054"/>
                      </a:cubicBezTo>
                      <a:cubicBezTo>
                        <a:pt x="9749" y="11009"/>
                        <a:pt x="9763" y="10960"/>
                        <a:pt x="9784" y="10911"/>
                      </a:cubicBezTo>
                      <a:cubicBezTo>
                        <a:pt x="9896" y="10651"/>
                        <a:pt x="10042" y="10424"/>
                        <a:pt x="10308" y="10291"/>
                      </a:cubicBezTo>
                      <a:cubicBezTo>
                        <a:pt x="10433" y="10228"/>
                        <a:pt x="10561" y="10209"/>
                        <a:pt x="10691" y="10209"/>
                      </a:cubicBezTo>
                      <a:cubicBezTo>
                        <a:pt x="10773" y="10209"/>
                        <a:pt x="10856" y="10217"/>
                        <a:pt x="10940" y="10226"/>
                      </a:cubicBezTo>
                      <a:cubicBezTo>
                        <a:pt x="10972" y="10229"/>
                        <a:pt x="11002" y="10231"/>
                        <a:pt x="11030" y="10231"/>
                      </a:cubicBezTo>
                      <a:cubicBezTo>
                        <a:pt x="11254" y="10231"/>
                        <a:pt x="11350" y="10120"/>
                        <a:pt x="11372" y="9863"/>
                      </a:cubicBezTo>
                      <a:cubicBezTo>
                        <a:pt x="11386" y="9728"/>
                        <a:pt x="11382" y="9591"/>
                        <a:pt x="11396" y="9456"/>
                      </a:cubicBezTo>
                      <a:cubicBezTo>
                        <a:pt x="11437" y="9068"/>
                        <a:pt x="11605" y="8752"/>
                        <a:pt x="11963" y="8564"/>
                      </a:cubicBezTo>
                      <a:cubicBezTo>
                        <a:pt x="12126" y="8480"/>
                        <a:pt x="12231" y="8343"/>
                        <a:pt x="12309" y="8180"/>
                      </a:cubicBezTo>
                      <a:cubicBezTo>
                        <a:pt x="12413" y="7961"/>
                        <a:pt x="12442" y="7727"/>
                        <a:pt x="12433" y="7484"/>
                      </a:cubicBezTo>
                      <a:cubicBezTo>
                        <a:pt x="12421" y="7089"/>
                        <a:pt x="12552" y="6754"/>
                        <a:pt x="12883" y="6510"/>
                      </a:cubicBezTo>
                      <a:cubicBezTo>
                        <a:pt x="13055" y="6385"/>
                        <a:pt x="13104" y="6158"/>
                        <a:pt x="13016" y="5964"/>
                      </a:cubicBezTo>
                      <a:cubicBezTo>
                        <a:pt x="12955" y="5827"/>
                        <a:pt x="12937" y="5692"/>
                        <a:pt x="12963" y="5549"/>
                      </a:cubicBezTo>
                      <a:cubicBezTo>
                        <a:pt x="12986" y="5422"/>
                        <a:pt x="13012" y="5293"/>
                        <a:pt x="13029" y="5162"/>
                      </a:cubicBezTo>
                      <a:cubicBezTo>
                        <a:pt x="13070" y="4843"/>
                        <a:pt x="12967" y="4689"/>
                        <a:pt x="12669" y="4577"/>
                      </a:cubicBezTo>
                      <a:cubicBezTo>
                        <a:pt x="12544" y="4528"/>
                        <a:pt x="12413" y="4476"/>
                        <a:pt x="12300" y="4405"/>
                      </a:cubicBezTo>
                      <a:cubicBezTo>
                        <a:pt x="12092" y="4272"/>
                        <a:pt x="12026" y="4084"/>
                        <a:pt x="12098" y="3846"/>
                      </a:cubicBezTo>
                      <a:cubicBezTo>
                        <a:pt x="12128" y="3744"/>
                        <a:pt x="12180" y="3646"/>
                        <a:pt x="12216" y="3544"/>
                      </a:cubicBezTo>
                      <a:cubicBezTo>
                        <a:pt x="12261" y="3406"/>
                        <a:pt x="12321" y="3265"/>
                        <a:pt x="12341" y="3122"/>
                      </a:cubicBezTo>
                      <a:cubicBezTo>
                        <a:pt x="12385" y="2829"/>
                        <a:pt x="12267" y="2688"/>
                        <a:pt x="12000" y="2688"/>
                      </a:cubicBezTo>
                      <a:cubicBezTo>
                        <a:pt x="11978" y="2688"/>
                        <a:pt x="11956" y="2689"/>
                        <a:pt x="11932" y="2690"/>
                      </a:cubicBezTo>
                      <a:cubicBezTo>
                        <a:pt x="11820" y="2697"/>
                        <a:pt x="11707" y="2707"/>
                        <a:pt x="11592" y="2711"/>
                      </a:cubicBezTo>
                      <a:cubicBezTo>
                        <a:pt x="11582" y="2711"/>
                        <a:pt x="11571" y="2711"/>
                        <a:pt x="11561" y="2711"/>
                      </a:cubicBezTo>
                      <a:cubicBezTo>
                        <a:pt x="11487" y="2711"/>
                        <a:pt x="11410" y="2705"/>
                        <a:pt x="11339" y="2692"/>
                      </a:cubicBezTo>
                      <a:cubicBezTo>
                        <a:pt x="10960" y="2631"/>
                        <a:pt x="10809" y="2437"/>
                        <a:pt x="10838" y="2056"/>
                      </a:cubicBezTo>
                      <a:cubicBezTo>
                        <a:pt x="10846" y="1954"/>
                        <a:pt x="10868" y="1854"/>
                        <a:pt x="10880" y="1751"/>
                      </a:cubicBezTo>
                      <a:cubicBezTo>
                        <a:pt x="10891" y="1690"/>
                        <a:pt x="10899" y="1629"/>
                        <a:pt x="10901" y="1565"/>
                      </a:cubicBezTo>
                      <a:cubicBezTo>
                        <a:pt x="10905" y="1273"/>
                        <a:pt x="10743" y="1099"/>
                        <a:pt x="10478" y="1099"/>
                      </a:cubicBezTo>
                      <a:cubicBezTo>
                        <a:pt x="10447" y="1099"/>
                        <a:pt x="10414" y="1102"/>
                        <a:pt x="10379" y="1107"/>
                      </a:cubicBezTo>
                      <a:cubicBezTo>
                        <a:pt x="10252" y="1125"/>
                        <a:pt x="10121" y="1156"/>
                        <a:pt x="9995" y="1158"/>
                      </a:cubicBezTo>
                      <a:cubicBezTo>
                        <a:pt x="9986" y="1158"/>
                        <a:pt x="9977" y="1158"/>
                        <a:pt x="9969" y="1158"/>
                      </a:cubicBezTo>
                      <a:cubicBezTo>
                        <a:pt x="9640" y="1158"/>
                        <a:pt x="9402" y="1005"/>
                        <a:pt x="9270" y="696"/>
                      </a:cubicBezTo>
                      <a:cubicBezTo>
                        <a:pt x="9231" y="606"/>
                        <a:pt x="9201" y="514"/>
                        <a:pt x="9162" y="426"/>
                      </a:cubicBezTo>
                      <a:cubicBezTo>
                        <a:pt x="9042" y="156"/>
                        <a:pt x="8800" y="1"/>
                        <a:pt x="85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8"/>
                <p:cNvSpPr/>
                <p:nvPr/>
              </p:nvSpPr>
              <p:spPr>
                <a:xfrm>
                  <a:off x="4644400" y="2766950"/>
                  <a:ext cx="485525" cy="871025"/>
                </a:xfrm>
                <a:custGeom>
                  <a:rect b="b" l="l" r="r" t="t"/>
                  <a:pathLst>
                    <a:path extrusionOk="0" h="34841" w="19421">
                      <a:moveTo>
                        <a:pt x="16163" y="0"/>
                      </a:moveTo>
                      <a:cubicBezTo>
                        <a:pt x="16099" y="0"/>
                        <a:pt x="16032" y="31"/>
                        <a:pt x="15960" y="93"/>
                      </a:cubicBezTo>
                      <a:cubicBezTo>
                        <a:pt x="15883" y="161"/>
                        <a:pt x="15813" y="241"/>
                        <a:pt x="15742" y="308"/>
                      </a:cubicBezTo>
                      <a:cubicBezTo>
                        <a:pt x="15615" y="431"/>
                        <a:pt x="15468" y="493"/>
                        <a:pt x="15300" y="493"/>
                      </a:cubicBezTo>
                      <a:cubicBezTo>
                        <a:pt x="15272" y="493"/>
                        <a:pt x="15243" y="492"/>
                        <a:pt x="15214" y="488"/>
                      </a:cubicBezTo>
                      <a:cubicBezTo>
                        <a:pt x="15107" y="472"/>
                        <a:pt x="15001" y="451"/>
                        <a:pt x="14897" y="439"/>
                      </a:cubicBezTo>
                      <a:cubicBezTo>
                        <a:pt x="14870" y="435"/>
                        <a:pt x="14843" y="433"/>
                        <a:pt x="14818" y="433"/>
                      </a:cubicBezTo>
                      <a:cubicBezTo>
                        <a:pt x="14707" y="433"/>
                        <a:pt x="14611" y="473"/>
                        <a:pt x="14543" y="582"/>
                      </a:cubicBezTo>
                      <a:cubicBezTo>
                        <a:pt x="14461" y="713"/>
                        <a:pt x="14498" y="836"/>
                        <a:pt x="14582" y="942"/>
                      </a:cubicBezTo>
                      <a:cubicBezTo>
                        <a:pt x="14794" y="1223"/>
                        <a:pt x="14796" y="1513"/>
                        <a:pt x="14620" y="1802"/>
                      </a:cubicBezTo>
                      <a:cubicBezTo>
                        <a:pt x="14420" y="2129"/>
                        <a:pt x="14418" y="2454"/>
                        <a:pt x="14575" y="2790"/>
                      </a:cubicBezTo>
                      <a:cubicBezTo>
                        <a:pt x="14602" y="2841"/>
                        <a:pt x="14627" y="2892"/>
                        <a:pt x="14641" y="2947"/>
                      </a:cubicBezTo>
                      <a:cubicBezTo>
                        <a:pt x="14672" y="3074"/>
                        <a:pt x="14706" y="3201"/>
                        <a:pt x="14715" y="3330"/>
                      </a:cubicBezTo>
                      <a:cubicBezTo>
                        <a:pt x="14733" y="3684"/>
                        <a:pt x="14563" y="3933"/>
                        <a:pt x="14221" y="4030"/>
                      </a:cubicBezTo>
                      <a:cubicBezTo>
                        <a:pt x="14074" y="4071"/>
                        <a:pt x="13919" y="4079"/>
                        <a:pt x="13767" y="4083"/>
                      </a:cubicBezTo>
                      <a:cubicBezTo>
                        <a:pt x="13579" y="4091"/>
                        <a:pt x="13512" y="4122"/>
                        <a:pt x="13446" y="4298"/>
                      </a:cubicBezTo>
                      <a:cubicBezTo>
                        <a:pt x="13419" y="4367"/>
                        <a:pt x="13403" y="4439"/>
                        <a:pt x="13397" y="4512"/>
                      </a:cubicBezTo>
                      <a:cubicBezTo>
                        <a:pt x="13387" y="4631"/>
                        <a:pt x="13389" y="4752"/>
                        <a:pt x="13389" y="4868"/>
                      </a:cubicBezTo>
                      <a:cubicBezTo>
                        <a:pt x="13389" y="5229"/>
                        <a:pt x="13266" y="5409"/>
                        <a:pt x="12928" y="5542"/>
                      </a:cubicBezTo>
                      <a:cubicBezTo>
                        <a:pt x="12718" y="5625"/>
                        <a:pt x="12662" y="5713"/>
                        <a:pt x="12681" y="5945"/>
                      </a:cubicBezTo>
                      <a:cubicBezTo>
                        <a:pt x="12701" y="6170"/>
                        <a:pt x="12781" y="6374"/>
                        <a:pt x="12912" y="6558"/>
                      </a:cubicBezTo>
                      <a:cubicBezTo>
                        <a:pt x="13045" y="6749"/>
                        <a:pt x="13065" y="6951"/>
                        <a:pt x="12943" y="7148"/>
                      </a:cubicBezTo>
                      <a:cubicBezTo>
                        <a:pt x="12851" y="7295"/>
                        <a:pt x="12734" y="7428"/>
                        <a:pt x="12628" y="7567"/>
                      </a:cubicBezTo>
                      <a:cubicBezTo>
                        <a:pt x="12579" y="7628"/>
                        <a:pt x="12517" y="7682"/>
                        <a:pt x="12474" y="7749"/>
                      </a:cubicBezTo>
                      <a:cubicBezTo>
                        <a:pt x="12384" y="7888"/>
                        <a:pt x="12392" y="7960"/>
                        <a:pt x="12519" y="8070"/>
                      </a:cubicBezTo>
                      <a:cubicBezTo>
                        <a:pt x="12609" y="8148"/>
                        <a:pt x="12707" y="8216"/>
                        <a:pt x="12804" y="8283"/>
                      </a:cubicBezTo>
                      <a:cubicBezTo>
                        <a:pt x="12902" y="8349"/>
                        <a:pt x="13004" y="8408"/>
                        <a:pt x="13100" y="8480"/>
                      </a:cubicBezTo>
                      <a:cubicBezTo>
                        <a:pt x="13342" y="8651"/>
                        <a:pt x="13407" y="8895"/>
                        <a:pt x="13354" y="9171"/>
                      </a:cubicBezTo>
                      <a:cubicBezTo>
                        <a:pt x="13327" y="9296"/>
                        <a:pt x="13291" y="9431"/>
                        <a:pt x="13219" y="9533"/>
                      </a:cubicBezTo>
                      <a:cubicBezTo>
                        <a:pt x="13039" y="9781"/>
                        <a:pt x="13039" y="10012"/>
                        <a:pt x="13223" y="10249"/>
                      </a:cubicBezTo>
                      <a:cubicBezTo>
                        <a:pt x="13231" y="10259"/>
                        <a:pt x="13233" y="10270"/>
                        <a:pt x="13241" y="10280"/>
                      </a:cubicBezTo>
                      <a:cubicBezTo>
                        <a:pt x="13387" y="10538"/>
                        <a:pt x="13376" y="10787"/>
                        <a:pt x="13198" y="11027"/>
                      </a:cubicBezTo>
                      <a:cubicBezTo>
                        <a:pt x="13123" y="11127"/>
                        <a:pt x="13047" y="11227"/>
                        <a:pt x="12984" y="11334"/>
                      </a:cubicBezTo>
                      <a:cubicBezTo>
                        <a:pt x="12894" y="11479"/>
                        <a:pt x="12928" y="11600"/>
                        <a:pt x="13092" y="11694"/>
                      </a:cubicBezTo>
                      <a:cubicBezTo>
                        <a:pt x="13213" y="11544"/>
                        <a:pt x="13344" y="11393"/>
                        <a:pt x="13460" y="11233"/>
                      </a:cubicBezTo>
                      <a:cubicBezTo>
                        <a:pt x="14385" y="9983"/>
                        <a:pt x="15103" y="8625"/>
                        <a:pt x="15643" y="7170"/>
                      </a:cubicBezTo>
                      <a:cubicBezTo>
                        <a:pt x="15762" y="6845"/>
                        <a:pt x="15889" y="6524"/>
                        <a:pt x="16018" y="6204"/>
                      </a:cubicBezTo>
                      <a:cubicBezTo>
                        <a:pt x="16059" y="6104"/>
                        <a:pt x="16114" y="6010"/>
                        <a:pt x="16177" y="5924"/>
                      </a:cubicBezTo>
                      <a:cubicBezTo>
                        <a:pt x="16194" y="5901"/>
                        <a:pt x="16239" y="5890"/>
                        <a:pt x="16276" y="5890"/>
                      </a:cubicBezTo>
                      <a:cubicBezTo>
                        <a:pt x="16289" y="5890"/>
                        <a:pt x="16301" y="5891"/>
                        <a:pt x="16310" y="5893"/>
                      </a:cubicBezTo>
                      <a:cubicBezTo>
                        <a:pt x="16339" y="5902"/>
                        <a:pt x="16359" y="5965"/>
                        <a:pt x="16361" y="6004"/>
                      </a:cubicBezTo>
                      <a:cubicBezTo>
                        <a:pt x="16364" y="6047"/>
                        <a:pt x="16343" y="6092"/>
                        <a:pt x="16331" y="6135"/>
                      </a:cubicBezTo>
                      <a:cubicBezTo>
                        <a:pt x="16073" y="6963"/>
                        <a:pt x="15772" y="7780"/>
                        <a:pt x="15402" y="8567"/>
                      </a:cubicBezTo>
                      <a:cubicBezTo>
                        <a:pt x="14845" y="9758"/>
                        <a:pt x="14187" y="10888"/>
                        <a:pt x="13336" y="11896"/>
                      </a:cubicBezTo>
                      <a:cubicBezTo>
                        <a:pt x="13225" y="12027"/>
                        <a:pt x="13172" y="12187"/>
                        <a:pt x="13213" y="12357"/>
                      </a:cubicBezTo>
                      <a:cubicBezTo>
                        <a:pt x="13284" y="12672"/>
                        <a:pt x="13180" y="12903"/>
                        <a:pt x="12902" y="13056"/>
                      </a:cubicBezTo>
                      <a:cubicBezTo>
                        <a:pt x="12804" y="13109"/>
                        <a:pt x="12769" y="13189"/>
                        <a:pt x="12781" y="13296"/>
                      </a:cubicBezTo>
                      <a:cubicBezTo>
                        <a:pt x="12791" y="13375"/>
                        <a:pt x="12810" y="13453"/>
                        <a:pt x="12812" y="13531"/>
                      </a:cubicBezTo>
                      <a:cubicBezTo>
                        <a:pt x="12816" y="13680"/>
                        <a:pt x="12826" y="13828"/>
                        <a:pt x="12804" y="13971"/>
                      </a:cubicBezTo>
                      <a:cubicBezTo>
                        <a:pt x="12759" y="14269"/>
                        <a:pt x="12536" y="14456"/>
                        <a:pt x="12231" y="14476"/>
                      </a:cubicBezTo>
                      <a:cubicBezTo>
                        <a:pt x="12205" y="14478"/>
                        <a:pt x="12180" y="14480"/>
                        <a:pt x="12155" y="14480"/>
                      </a:cubicBezTo>
                      <a:cubicBezTo>
                        <a:pt x="12026" y="14480"/>
                        <a:pt x="11903" y="14449"/>
                        <a:pt x="11787" y="14392"/>
                      </a:cubicBezTo>
                      <a:cubicBezTo>
                        <a:pt x="11715" y="14360"/>
                        <a:pt x="11644" y="14323"/>
                        <a:pt x="11566" y="14300"/>
                      </a:cubicBezTo>
                      <a:cubicBezTo>
                        <a:pt x="11511" y="14282"/>
                        <a:pt x="11455" y="14274"/>
                        <a:pt x="11400" y="14274"/>
                      </a:cubicBezTo>
                      <a:cubicBezTo>
                        <a:pt x="11171" y="14274"/>
                        <a:pt x="10959" y="14423"/>
                        <a:pt x="10893" y="14654"/>
                      </a:cubicBezTo>
                      <a:cubicBezTo>
                        <a:pt x="10858" y="14777"/>
                        <a:pt x="10850" y="14910"/>
                        <a:pt x="10829" y="15037"/>
                      </a:cubicBezTo>
                      <a:cubicBezTo>
                        <a:pt x="10790" y="15299"/>
                        <a:pt x="10709" y="15391"/>
                        <a:pt x="10451" y="15452"/>
                      </a:cubicBezTo>
                      <a:cubicBezTo>
                        <a:pt x="10418" y="15458"/>
                        <a:pt x="10385" y="15464"/>
                        <a:pt x="10351" y="15472"/>
                      </a:cubicBezTo>
                      <a:cubicBezTo>
                        <a:pt x="10080" y="15526"/>
                        <a:pt x="9999" y="15638"/>
                        <a:pt x="10033" y="15914"/>
                      </a:cubicBezTo>
                      <a:cubicBezTo>
                        <a:pt x="10050" y="16021"/>
                        <a:pt x="10074" y="16127"/>
                        <a:pt x="10091" y="16234"/>
                      </a:cubicBezTo>
                      <a:cubicBezTo>
                        <a:pt x="10136" y="16547"/>
                        <a:pt x="10058" y="16725"/>
                        <a:pt x="9776" y="16860"/>
                      </a:cubicBezTo>
                      <a:cubicBezTo>
                        <a:pt x="9624" y="16931"/>
                        <a:pt x="9454" y="16968"/>
                        <a:pt x="9291" y="16993"/>
                      </a:cubicBezTo>
                      <a:cubicBezTo>
                        <a:pt x="9117" y="17021"/>
                        <a:pt x="9010" y="17105"/>
                        <a:pt x="8955" y="17265"/>
                      </a:cubicBezTo>
                      <a:cubicBezTo>
                        <a:pt x="8927" y="17345"/>
                        <a:pt x="8904" y="17428"/>
                        <a:pt x="8875" y="17508"/>
                      </a:cubicBezTo>
                      <a:cubicBezTo>
                        <a:pt x="8794" y="17733"/>
                        <a:pt x="8640" y="17887"/>
                        <a:pt x="8403" y="17928"/>
                      </a:cubicBezTo>
                      <a:cubicBezTo>
                        <a:pt x="8317" y="17942"/>
                        <a:pt x="8228" y="17951"/>
                        <a:pt x="8140" y="17951"/>
                      </a:cubicBezTo>
                      <a:cubicBezTo>
                        <a:pt x="8074" y="17951"/>
                        <a:pt x="8009" y="17946"/>
                        <a:pt x="7947" y="17934"/>
                      </a:cubicBezTo>
                      <a:cubicBezTo>
                        <a:pt x="7875" y="17920"/>
                        <a:pt x="7810" y="17913"/>
                        <a:pt x="7749" y="17913"/>
                      </a:cubicBezTo>
                      <a:cubicBezTo>
                        <a:pt x="7463" y="17913"/>
                        <a:pt x="7298" y="18071"/>
                        <a:pt x="7249" y="18429"/>
                      </a:cubicBezTo>
                      <a:cubicBezTo>
                        <a:pt x="7218" y="18648"/>
                        <a:pt x="7093" y="18816"/>
                        <a:pt x="6893" y="18920"/>
                      </a:cubicBezTo>
                      <a:cubicBezTo>
                        <a:pt x="6799" y="18967"/>
                        <a:pt x="6699" y="19014"/>
                        <a:pt x="6604" y="19065"/>
                      </a:cubicBezTo>
                      <a:cubicBezTo>
                        <a:pt x="6371" y="19188"/>
                        <a:pt x="6310" y="19305"/>
                        <a:pt x="6349" y="19560"/>
                      </a:cubicBezTo>
                      <a:cubicBezTo>
                        <a:pt x="6351" y="19585"/>
                        <a:pt x="6357" y="19607"/>
                        <a:pt x="6361" y="19628"/>
                      </a:cubicBezTo>
                      <a:cubicBezTo>
                        <a:pt x="6400" y="19812"/>
                        <a:pt x="6355" y="19974"/>
                        <a:pt x="6257" y="20129"/>
                      </a:cubicBezTo>
                      <a:cubicBezTo>
                        <a:pt x="6138" y="20317"/>
                        <a:pt x="5960" y="20420"/>
                        <a:pt x="5768" y="20510"/>
                      </a:cubicBezTo>
                      <a:cubicBezTo>
                        <a:pt x="5559" y="20608"/>
                        <a:pt x="5338" y="20696"/>
                        <a:pt x="5144" y="20818"/>
                      </a:cubicBezTo>
                      <a:cubicBezTo>
                        <a:pt x="4702" y="21097"/>
                        <a:pt x="4434" y="21500"/>
                        <a:pt x="4352" y="22013"/>
                      </a:cubicBezTo>
                      <a:cubicBezTo>
                        <a:pt x="4284" y="22420"/>
                        <a:pt x="4241" y="22836"/>
                        <a:pt x="4194" y="23245"/>
                      </a:cubicBezTo>
                      <a:cubicBezTo>
                        <a:pt x="4072" y="24325"/>
                        <a:pt x="3955" y="25408"/>
                        <a:pt x="3761" y="26480"/>
                      </a:cubicBezTo>
                      <a:cubicBezTo>
                        <a:pt x="3646" y="27122"/>
                        <a:pt x="3437" y="27732"/>
                        <a:pt x="3141" y="28311"/>
                      </a:cubicBezTo>
                      <a:cubicBezTo>
                        <a:pt x="2940" y="28701"/>
                        <a:pt x="2707" y="29082"/>
                        <a:pt x="2445" y="29436"/>
                      </a:cubicBezTo>
                      <a:cubicBezTo>
                        <a:pt x="1989" y="30054"/>
                        <a:pt x="1633" y="30725"/>
                        <a:pt x="1308" y="31418"/>
                      </a:cubicBezTo>
                      <a:cubicBezTo>
                        <a:pt x="972" y="32139"/>
                        <a:pt x="589" y="32832"/>
                        <a:pt x="80" y="33448"/>
                      </a:cubicBezTo>
                      <a:cubicBezTo>
                        <a:pt x="49" y="33485"/>
                        <a:pt x="29" y="33530"/>
                        <a:pt x="0" y="33577"/>
                      </a:cubicBezTo>
                      <a:cubicBezTo>
                        <a:pt x="43" y="33599"/>
                        <a:pt x="81" y="33607"/>
                        <a:pt x="116" y="33607"/>
                      </a:cubicBezTo>
                      <a:cubicBezTo>
                        <a:pt x="186" y="33607"/>
                        <a:pt x="245" y="33573"/>
                        <a:pt x="305" y="33542"/>
                      </a:cubicBezTo>
                      <a:cubicBezTo>
                        <a:pt x="972" y="33200"/>
                        <a:pt x="1561" y="32754"/>
                        <a:pt x="2093" y="32229"/>
                      </a:cubicBezTo>
                      <a:cubicBezTo>
                        <a:pt x="2697" y="31629"/>
                        <a:pt x="3212" y="30964"/>
                        <a:pt x="3679" y="30256"/>
                      </a:cubicBezTo>
                      <a:cubicBezTo>
                        <a:pt x="4282" y="29336"/>
                        <a:pt x="4859" y="28397"/>
                        <a:pt x="5256" y="27368"/>
                      </a:cubicBezTo>
                      <a:cubicBezTo>
                        <a:pt x="5633" y="26390"/>
                        <a:pt x="5892" y="25379"/>
                        <a:pt x="5978" y="24331"/>
                      </a:cubicBezTo>
                      <a:cubicBezTo>
                        <a:pt x="6005" y="24004"/>
                        <a:pt x="6030" y="23677"/>
                        <a:pt x="6060" y="23351"/>
                      </a:cubicBezTo>
                      <a:cubicBezTo>
                        <a:pt x="6066" y="23284"/>
                        <a:pt x="6075" y="23204"/>
                        <a:pt x="6167" y="23200"/>
                      </a:cubicBezTo>
                      <a:cubicBezTo>
                        <a:pt x="6168" y="23200"/>
                        <a:pt x="6169" y="23200"/>
                        <a:pt x="6170" y="23200"/>
                      </a:cubicBezTo>
                      <a:cubicBezTo>
                        <a:pt x="6257" y="23200"/>
                        <a:pt x="6275" y="23277"/>
                        <a:pt x="6281" y="23341"/>
                      </a:cubicBezTo>
                      <a:cubicBezTo>
                        <a:pt x="6296" y="23470"/>
                        <a:pt x="6308" y="23599"/>
                        <a:pt x="6306" y="23730"/>
                      </a:cubicBezTo>
                      <a:cubicBezTo>
                        <a:pt x="6296" y="24428"/>
                        <a:pt x="6224" y="25119"/>
                        <a:pt x="6064" y="25802"/>
                      </a:cubicBezTo>
                      <a:cubicBezTo>
                        <a:pt x="5866" y="26656"/>
                        <a:pt x="5596" y="27486"/>
                        <a:pt x="5203" y="28270"/>
                      </a:cubicBezTo>
                      <a:cubicBezTo>
                        <a:pt x="4681" y="29305"/>
                        <a:pt x="4078" y="30289"/>
                        <a:pt x="3382" y="31216"/>
                      </a:cubicBezTo>
                      <a:cubicBezTo>
                        <a:pt x="2676" y="32157"/>
                        <a:pt x="1860" y="32988"/>
                        <a:pt x="847" y="33603"/>
                      </a:cubicBezTo>
                      <a:cubicBezTo>
                        <a:pt x="794" y="33624"/>
                        <a:pt x="763" y="33655"/>
                        <a:pt x="700" y="33712"/>
                      </a:cubicBezTo>
                      <a:cubicBezTo>
                        <a:pt x="784" y="33728"/>
                        <a:pt x="840" y="33746"/>
                        <a:pt x="891" y="33746"/>
                      </a:cubicBezTo>
                      <a:cubicBezTo>
                        <a:pt x="899" y="33746"/>
                        <a:pt x="906" y="33745"/>
                        <a:pt x="913" y="33745"/>
                      </a:cubicBezTo>
                      <a:cubicBezTo>
                        <a:pt x="978" y="33741"/>
                        <a:pt x="1046" y="33716"/>
                        <a:pt x="1109" y="33691"/>
                      </a:cubicBezTo>
                      <a:cubicBezTo>
                        <a:pt x="1649" y="33485"/>
                        <a:pt x="2140" y="33190"/>
                        <a:pt x="2605" y="32855"/>
                      </a:cubicBezTo>
                      <a:cubicBezTo>
                        <a:pt x="3472" y="32227"/>
                        <a:pt x="4219" y="31486"/>
                        <a:pt x="4749" y="30543"/>
                      </a:cubicBezTo>
                      <a:cubicBezTo>
                        <a:pt x="4761" y="30522"/>
                        <a:pt x="4773" y="30504"/>
                        <a:pt x="4784" y="30488"/>
                      </a:cubicBezTo>
                      <a:cubicBezTo>
                        <a:pt x="4814" y="30441"/>
                        <a:pt x="4851" y="30408"/>
                        <a:pt x="4898" y="30408"/>
                      </a:cubicBezTo>
                      <a:cubicBezTo>
                        <a:pt x="4911" y="30408"/>
                        <a:pt x="4925" y="30411"/>
                        <a:pt x="4939" y="30416"/>
                      </a:cubicBezTo>
                      <a:cubicBezTo>
                        <a:pt x="5021" y="30443"/>
                        <a:pt x="5027" y="30518"/>
                        <a:pt x="5011" y="30586"/>
                      </a:cubicBezTo>
                      <a:cubicBezTo>
                        <a:pt x="4996" y="30653"/>
                        <a:pt x="4968" y="30715"/>
                        <a:pt x="4937" y="30776"/>
                      </a:cubicBezTo>
                      <a:cubicBezTo>
                        <a:pt x="4663" y="31339"/>
                        <a:pt x="4270" y="31811"/>
                        <a:pt x="3822" y="32243"/>
                      </a:cubicBezTo>
                      <a:cubicBezTo>
                        <a:pt x="3163" y="32879"/>
                        <a:pt x="2431" y="33426"/>
                        <a:pt x="1600" y="33827"/>
                      </a:cubicBezTo>
                      <a:cubicBezTo>
                        <a:pt x="1547" y="33851"/>
                        <a:pt x="1469" y="33872"/>
                        <a:pt x="1496" y="33953"/>
                      </a:cubicBezTo>
                      <a:cubicBezTo>
                        <a:pt x="1514" y="34015"/>
                        <a:pt x="1553" y="34037"/>
                        <a:pt x="1602" y="34037"/>
                      </a:cubicBezTo>
                      <a:cubicBezTo>
                        <a:pt x="1624" y="34037"/>
                        <a:pt x="1649" y="34033"/>
                        <a:pt x="1674" y="34025"/>
                      </a:cubicBezTo>
                      <a:cubicBezTo>
                        <a:pt x="1799" y="33988"/>
                        <a:pt x="1925" y="33953"/>
                        <a:pt x="2050" y="33917"/>
                      </a:cubicBezTo>
                      <a:cubicBezTo>
                        <a:pt x="3286" y="33524"/>
                        <a:pt x="4311" y="32795"/>
                        <a:pt x="5215" y="31891"/>
                      </a:cubicBezTo>
                      <a:cubicBezTo>
                        <a:pt x="5911" y="31195"/>
                        <a:pt x="6449" y="30385"/>
                        <a:pt x="6842" y="29479"/>
                      </a:cubicBezTo>
                      <a:cubicBezTo>
                        <a:pt x="7093" y="28900"/>
                        <a:pt x="7321" y="28313"/>
                        <a:pt x="7456" y="27697"/>
                      </a:cubicBezTo>
                      <a:cubicBezTo>
                        <a:pt x="7464" y="27658"/>
                        <a:pt x="7480" y="27617"/>
                        <a:pt x="7505" y="27588"/>
                      </a:cubicBezTo>
                      <a:cubicBezTo>
                        <a:pt x="7525" y="27562"/>
                        <a:pt x="7564" y="27534"/>
                        <a:pt x="7591" y="27534"/>
                      </a:cubicBezTo>
                      <a:cubicBezTo>
                        <a:pt x="7594" y="27534"/>
                        <a:pt x="7596" y="27535"/>
                        <a:pt x="7599" y="27535"/>
                      </a:cubicBezTo>
                      <a:cubicBezTo>
                        <a:pt x="7638" y="27543"/>
                        <a:pt x="7677" y="27578"/>
                        <a:pt x="7699" y="27611"/>
                      </a:cubicBezTo>
                      <a:cubicBezTo>
                        <a:pt x="7717" y="27638"/>
                        <a:pt x="7715" y="27678"/>
                        <a:pt x="7711" y="27711"/>
                      </a:cubicBezTo>
                      <a:cubicBezTo>
                        <a:pt x="7689" y="27885"/>
                        <a:pt x="7681" y="28065"/>
                        <a:pt x="7638" y="28231"/>
                      </a:cubicBezTo>
                      <a:cubicBezTo>
                        <a:pt x="7466" y="28879"/>
                        <a:pt x="7200" y="29497"/>
                        <a:pt x="6899" y="30093"/>
                      </a:cubicBezTo>
                      <a:cubicBezTo>
                        <a:pt x="6396" y="31087"/>
                        <a:pt x="5702" y="31932"/>
                        <a:pt x="4855" y="32654"/>
                      </a:cubicBezTo>
                      <a:cubicBezTo>
                        <a:pt x="3885" y="33481"/>
                        <a:pt x="2805" y="34090"/>
                        <a:pt x="1557" y="34387"/>
                      </a:cubicBezTo>
                      <a:cubicBezTo>
                        <a:pt x="1342" y="34438"/>
                        <a:pt x="1123" y="34481"/>
                        <a:pt x="909" y="34532"/>
                      </a:cubicBezTo>
                      <a:cubicBezTo>
                        <a:pt x="851" y="34547"/>
                        <a:pt x="763" y="34557"/>
                        <a:pt x="782" y="34637"/>
                      </a:cubicBezTo>
                      <a:cubicBezTo>
                        <a:pt x="794" y="34694"/>
                        <a:pt x="847" y="34757"/>
                        <a:pt x="902" y="34786"/>
                      </a:cubicBezTo>
                      <a:cubicBezTo>
                        <a:pt x="964" y="34819"/>
                        <a:pt x="1046" y="34817"/>
                        <a:pt x="1117" y="34823"/>
                      </a:cubicBezTo>
                      <a:cubicBezTo>
                        <a:pt x="1237" y="34835"/>
                        <a:pt x="1356" y="34841"/>
                        <a:pt x="1474" y="34841"/>
                      </a:cubicBezTo>
                      <a:cubicBezTo>
                        <a:pt x="1986" y="34841"/>
                        <a:pt x="2485" y="34733"/>
                        <a:pt x="2979" y="34586"/>
                      </a:cubicBezTo>
                      <a:cubicBezTo>
                        <a:pt x="3648" y="34383"/>
                        <a:pt x="4282" y="34097"/>
                        <a:pt x="4882" y="33732"/>
                      </a:cubicBezTo>
                      <a:cubicBezTo>
                        <a:pt x="5416" y="33405"/>
                        <a:pt x="5917" y="33037"/>
                        <a:pt x="6367" y="32601"/>
                      </a:cubicBezTo>
                      <a:cubicBezTo>
                        <a:pt x="7443" y="31564"/>
                        <a:pt x="8251" y="30346"/>
                        <a:pt x="8775" y="28945"/>
                      </a:cubicBezTo>
                      <a:cubicBezTo>
                        <a:pt x="9137" y="27985"/>
                        <a:pt x="9346" y="26995"/>
                        <a:pt x="9321" y="25966"/>
                      </a:cubicBezTo>
                      <a:cubicBezTo>
                        <a:pt x="9307" y="25444"/>
                        <a:pt x="9274" y="24925"/>
                        <a:pt x="9252" y="24403"/>
                      </a:cubicBezTo>
                      <a:cubicBezTo>
                        <a:pt x="9211" y="23466"/>
                        <a:pt x="9209" y="22533"/>
                        <a:pt x="9364" y="21604"/>
                      </a:cubicBezTo>
                      <a:cubicBezTo>
                        <a:pt x="9418" y="21283"/>
                        <a:pt x="9362" y="21226"/>
                        <a:pt x="9041" y="21164"/>
                      </a:cubicBezTo>
                      <a:cubicBezTo>
                        <a:pt x="8857" y="21132"/>
                        <a:pt x="8718" y="21031"/>
                        <a:pt x="8628" y="20868"/>
                      </a:cubicBezTo>
                      <a:cubicBezTo>
                        <a:pt x="8483" y="20610"/>
                        <a:pt x="8536" y="20332"/>
                        <a:pt x="8775" y="20100"/>
                      </a:cubicBezTo>
                      <a:cubicBezTo>
                        <a:pt x="8994" y="19892"/>
                        <a:pt x="9025" y="19759"/>
                        <a:pt x="8841" y="19536"/>
                      </a:cubicBezTo>
                      <a:cubicBezTo>
                        <a:pt x="8669" y="19325"/>
                        <a:pt x="8630" y="19075"/>
                        <a:pt x="8734" y="18813"/>
                      </a:cubicBezTo>
                      <a:cubicBezTo>
                        <a:pt x="8818" y="18607"/>
                        <a:pt x="9011" y="18425"/>
                        <a:pt x="9255" y="18425"/>
                      </a:cubicBezTo>
                      <a:cubicBezTo>
                        <a:pt x="9296" y="18425"/>
                        <a:pt x="9339" y="18430"/>
                        <a:pt x="9383" y="18441"/>
                      </a:cubicBezTo>
                      <a:cubicBezTo>
                        <a:pt x="9420" y="18451"/>
                        <a:pt x="9461" y="18453"/>
                        <a:pt x="9499" y="18464"/>
                      </a:cubicBezTo>
                      <a:cubicBezTo>
                        <a:pt x="9531" y="18472"/>
                        <a:pt x="9560" y="18476"/>
                        <a:pt x="9587" y="18476"/>
                      </a:cubicBezTo>
                      <a:cubicBezTo>
                        <a:pt x="9686" y="18476"/>
                        <a:pt x="9760" y="18423"/>
                        <a:pt x="9815" y="18329"/>
                      </a:cubicBezTo>
                      <a:cubicBezTo>
                        <a:pt x="9864" y="18239"/>
                        <a:pt x="9900" y="18144"/>
                        <a:pt x="9937" y="18050"/>
                      </a:cubicBezTo>
                      <a:cubicBezTo>
                        <a:pt x="10007" y="17872"/>
                        <a:pt x="10089" y="17707"/>
                        <a:pt x="10228" y="17576"/>
                      </a:cubicBezTo>
                      <a:cubicBezTo>
                        <a:pt x="10343" y="17471"/>
                        <a:pt x="10454" y="17419"/>
                        <a:pt x="10572" y="17419"/>
                      </a:cubicBezTo>
                      <a:cubicBezTo>
                        <a:pt x="10664" y="17419"/>
                        <a:pt x="10761" y="17451"/>
                        <a:pt x="10866" y="17512"/>
                      </a:cubicBezTo>
                      <a:cubicBezTo>
                        <a:pt x="10903" y="17535"/>
                        <a:pt x="10942" y="17561"/>
                        <a:pt x="10983" y="17582"/>
                      </a:cubicBezTo>
                      <a:cubicBezTo>
                        <a:pt x="11041" y="17614"/>
                        <a:pt x="11089" y="17631"/>
                        <a:pt x="11132" y="17631"/>
                      </a:cubicBezTo>
                      <a:cubicBezTo>
                        <a:pt x="11195" y="17631"/>
                        <a:pt x="11247" y="17596"/>
                        <a:pt x="11308" y="17520"/>
                      </a:cubicBezTo>
                      <a:cubicBezTo>
                        <a:pt x="11363" y="17449"/>
                        <a:pt x="11404" y="17367"/>
                        <a:pt x="11459" y="17293"/>
                      </a:cubicBezTo>
                      <a:cubicBezTo>
                        <a:pt x="11521" y="17205"/>
                        <a:pt x="11578" y="17111"/>
                        <a:pt x="11654" y="17038"/>
                      </a:cubicBezTo>
                      <a:cubicBezTo>
                        <a:pt x="11772" y="16913"/>
                        <a:pt x="11890" y="16853"/>
                        <a:pt x="12016" y="16853"/>
                      </a:cubicBezTo>
                      <a:cubicBezTo>
                        <a:pt x="12112" y="16853"/>
                        <a:pt x="12214" y="16888"/>
                        <a:pt x="12325" y="16956"/>
                      </a:cubicBezTo>
                      <a:cubicBezTo>
                        <a:pt x="12423" y="17013"/>
                        <a:pt x="12517" y="17074"/>
                        <a:pt x="12617" y="17132"/>
                      </a:cubicBezTo>
                      <a:cubicBezTo>
                        <a:pt x="12656" y="17154"/>
                        <a:pt x="12694" y="17164"/>
                        <a:pt x="12731" y="17164"/>
                      </a:cubicBezTo>
                      <a:cubicBezTo>
                        <a:pt x="12784" y="17164"/>
                        <a:pt x="12835" y="17142"/>
                        <a:pt x="12883" y="17099"/>
                      </a:cubicBezTo>
                      <a:cubicBezTo>
                        <a:pt x="12969" y="17019"/>
                        <a:pt x="13031" y="16925"/>
                        <a:pt x="13039" y="16804"/>
                      </a:cubicBezTo>
                      <a:cubicBezTo>
                        <a:pt x="13045" y="16743"/>
                        <a:pt x="13047" y="16682"/>
                        <a:pt x="13045" y="16618"/>
                      </a:cubicBezTo>
                      <a:cubicBezTo>
                        <a:pt x="13037" y="16148"/>
                        <a:pt x="13286" y="15841"/>
                        <a:pt x="13681" y="15632"/>
                      </a:cubicBezTo>
                      <a:cubicBezTo>
                        <a:pt x="13747" y="15596"/>
                        <a:pt x="13834" y="15587"/>
                        <a:pt x="13913" y="15587"/>
                      </a:cubicBezTo>
                      <a:cubicBezTo>
                        <a:pt x="13923" y="15587"/>
                        <a:pt x="13932" y="15587"/>
                        <a:pt x="13941" y="15587"/>
                      </a:cubicBezTo>
                      <a:cubicBezTo>
                        <a:pt x="14070" y="15591"/>
                        <a:pt x="14201" y="15620"/>
                        <a:pt x="14328" y="15632"/>
                      </a:cubicBezTo>
                      <a:cubicBezTo>
                        <a:pt x="14346" y="15634"/>
                        <a:pt x="14364" y="15635"/>
                        <a:pt x="14381" y="15635"/>
                      </a:cubicBezTo>
                      <a:cubicBezTo>
                        <a:pt x="14603" y="15635"/>
                        <a:pt x="14723" y="15479"/>
                        <a:pt x="14678" y="15247"/>
                      </a:cubicBezTo>
                      <a:cubicBezTo>
                        <a:pt x="14657" y="15147"/>
                        <a:pt x="14627" y="15049"/>
                        <a:pt x="14604" y="14951"/>
                      </a:cubicBezTo>
                      <a:cubicBezTo>
                        <a:pt x="14528" y="14609"/>
                        <a:pt x="14706" y="14206"/>
                        <a:pt x="15167" y="14163"/>
                      </a:cubicBezTo>
                      <a:cubicBezTo>
                        <a:pt x="15285" y="14149"/>
                        <a:pt x="15404" y="14139"/>
                        <a:pt x="15521" y="14114"/>
                      </a:cubicBezTo>
                      <a:cubicBezTo>
                        <a:pt x="15789" y="14053"/>
                        <a:pt x="15891" y="13826"/>
                        <a:pt x="15768" y="13582"/>
                      </a:cubicBezTo>
                      <a:cubicBezTo>
                        <a:pt x="15727" y="13500"/>
                        <a:pt x="15676" y="13422"/>
                        <a:pt x="15643" y="13341"/>
                      </a:cubicBezTo>
                      <a:cubicBezTo>
                        <a:pt x="15494" y="12966"/>
                        <a:pt x="15551" y="12702"/>
                        <a:pt x="15926" y="12522"/>
                      </a:cubicBezTo>
                      <a:lnTo>
                        <a:pt x="16003" y="12485"/>
                      </a:lnTo>
                      <a:cubicBezTo>
                        <a:pt x="16175" y="12389"/>
                        <a:pt x="16181" y="12352"/>
                        <a:pt x="16073" y="12199"/>
                      </a:cubicBezTo>
                      <a:cubicBezTo>
                        <a:pt x="16048" y="12164"/>
                        <a:pt x="16024" y="12134"/>
                        <a:pt x="16003" y="12101"/>
                      </a:cubicBezTo>
                      <a:cubicBezTo>
                        <a:pt x="15854" y="11866"/>
                        <a:pt x="15881" y="11600"/>
                        <a:pt x="16075" y="11401"/>
                      </a:cubicBezTo>
                      <a:cubicBezTo>
                        <a:pt x="16130" y="11344"/>
                        <a:pt x="16196" y="11301"/>
                        <a:pt x="16259" y="11250"/>
                      </a:cubicBezTo>
                      <a:cubicBezTo>
                        <a:pt x="16472" y="11084"/>
                        <a:pt x="16482" y="11006"/>
                        <a:pt x="16304" y="10802"/>
                      </a:cubicBezTo>
                      <a:cubicBezTo>
                        <a:pt x="16128" y="10599"/>
                        <a:pt x="16083" y="10378"/>
                        <a:pt x="16177" y="10124"/>
                      </a:cubicBezTo>
                      <a:cubicBezTo>
                        <a:pt x="16311" y="9765"/>
                        <a:pt x="16589" y="9561"/>
                        <a:pt x="16965" y="9561"/>
                      </a:cubicBezTo>
                      <a:cubicBezTo>
                        <a:pt x="16976" y="9561"/>
                        <a:pt x="16987" y="9561"/>
                        <a:pt x="16998" y="9562"/>
                      </a:cubicBezTo>
                      <a:cubicBezTo>
                        <a:pt x="17161" y="9566"/>
                        <a:pt x="17325" y="9597"/>
                        <a:pt x="17489" y="9601"/>
                      </a:cubicBezTo>
                      <a:cubicBezTo>
                        <a:pt x="17500" y="9601"/>
                        <a:pt x="17511" y="9601"/>
                        <a:pt x="17522" y="9601"/>
                      </a:cubicBezTo>
                      <a:cubicBezTo>
                        <a:pt x="17728" y="9601"/>
                        <a:pt x="17743" y="9559"/>
                        <a:pt x="17681" y="9351"/>
                      </a:cubicBezTo>
                      <a:cubicBezTo>
                        <a:pt x="17673" y="9329"/>
                        <a:pt x="17669" y="9308"/>
                        <a:pt x="17661" y="9286"/>
                      </a:cubicBezTo>
                      <a:cubicBezTo>
                        <a:pt x="17571" y="8915"/>
                        <a:pt x="17755" y="8612"/>
                        <a:pt x="18129" y="8533"/>
                      </a:cubicBezTo>
                      <a:cubicBezTo>
                        <a:pt x="18244" y="8508"/>
                        <a:pt x="18366" y="8510"/>
                        <a:pt x="18481" y="8482"/>
                      </a:cubicBezTo>
                      <a:cubicBezTo>
                        <a:pt x="18589" y="8457"/>
                        <a:pt x="18704" y="8426"/>
                        <a:pt x="18796" y="8369"/>
                      </a:cubicBezTo>
                      <a:cubicBezTo>
                        <a:pt x="18943" y="8281"/>
                        <a:pt x="18964" y="8160"/>
                        <a:pt x="18890" y="8005"/>
                      </a:cubicBezTo>
                      <a:cubicBezTo>
                        <a:pt x="18868" y="7958"/>
                        <a:pt x="18841" y="7915"/>
                        <a:pt x="18821" y="7868"/>
                      </a:cubicBezTo>
                      <a:cubicBezTo>
                        <a:pt x="18667" y="7540"/>
                        <a:pt x="18737" y="7272"/>
                        <a:pt x="19029" y="7064"/>
                      </a:cubicBezTo>
                      <a:cubicBezTo>
                        <a:pt x="19105" y="7006"/>
                        <a:pt x="19193" y="6957"/>
                        <a:pt x="19265" y="6896"/>
                      </a:cubicBezTo>
                      <a:cubicBezTo>
                        <a:pt x="19418" y="6767"/>
                        <a:pt x="19420" y="6610"/>
                        <a:pt x="19271" y="6474"/>
                      </a:cubicBezTo>
                      <a:cubicBezTo>
                        <a:pt x="19199" y="6409"/>
                        <a:pt x="19121" y="6354"/>
                        <a:pt x="19046" y="6292"/>
                      </a:cubicBezTo>
                      <a:cubicBezTo>
                        <a:pt x="18729" y="6024"/>
                        <a:pt x="18667" y="5703"/>
                        <a:pt x="18868" y="5337"/>
                      </a:cubicBezTo>
                      <a:cubicBezTo>
                        <a:pt x="18931" y="5218"/>
                        <a:pt x="19013" y="5106"/>
                        <a:pt x="19074" y="4983"/>
                      </a:cubicBezTo>
                      <a:cubicBezTo>
                        <a:pt x="19199" y="4735"/>
                        <a:pt x="19138" y="4533"/>
                        <a:pt x="18900" y="4398"/>
                      </a:cubicBezTo>
                      <a:cubicBezTo>
                        <a:pt x="18862" y="4375"/>
                        <a:pt x="18825" y="4349"/>
                        <a:pt x="18784" y="4328"/>
                      </a:cubicBezTo>
                      <a:cubicBezTo>
                        <a:pt x="18645" y="4253"/>
                        <a:pt x="18575" y="4124"/>
                        <a:pt x="18589" y="3976"/>
                      </a:cubicBezTo>
                      <a:cubicBezTo>
                        <a:pt x="18600" y="3845"/>
                        <a:pt x="18643" y="3712"/>
                        <a:pt x="18688" y="3588"/>
                      </a:cubicBezTo>
                      <a:cubicBezTo>
                        <a:pt x="18725" y="3494"/>
                        <a:pt x="18796" y="3414"/>
                        <a:pt x="18841" y="3324"/>
                      </a:cubicBezTo>
                      <a:cubicBezTo>
                        <a:pt x="18941" y="3121"/>
                        <a:pt x="18919" y="3009"/>
                        <a:pt x="18747" y="2861"/>
                      </a:cubicBezTo>
                      <a:cubicBezTo>
                        <a:pt x="18714" y="2831"/>
                        <a:pt x="18677" y="2802"/>
                        <a:pt x="18645" y="2771"/>
                      </a:cubicBezTo>
                      <a:cubicBezTo>
                        <a:pt x="18369" y="2518"/>
                        <a:pt x="18305" y="2205"/>
                        <a:pt x="18459" y="1861"/>
                      </a:cubicBezTo>
                      <a:cubicBezTo>
                        <a:pt x="18491" y="1789"/>
                        <a:pt x="18530" y="1718"/>
                        <a:pt x="18561" y="1646"/>
                      </a:cubicBezTo>
                      <a:cubicBezTo>
                        <a:pt x="18663" y="1388"/>
                        <a:pt x="18604" y="1225"/>
                        <a:pt x="18350" y="1104"/>
                      </a:cubicBezTo>
                      <a:cubicBezTo>
                        <a:pt x="18176" y="1022"/>
                        <a:pt x="18053" y="899"/>
                        <a:pt x="17972" y="732"/>
                      </a:cubicBezTo>
                      <a:cubicBezTo>
                        <a:pt x="17955" y="695"/>
                        <a:pt x="17935" y="662"/>
                        <a:pt x="17914" y="629"/>
                      </a:cubicBezTo>
                      <a:cubicBezTo>
                        <a:pt x="17840" y="506"/>
                        <a:pt x="17760" y="455"/>
                        <a:pt x="17678" y="455"/>
                      </a:cubicBezTo>
                      <a:cubicBezTo>
                        <a:pt x="17605" y="455"/>
                        <a:pt x="17530" y="495"/>
                        <a:pt x="17456" y="562"/>
                      </a:cubicBezTo>
                      <a:cubicBezTo>
                        <a:pt x="17318" y="684"/>
                        <a:pt x="17174" y="744"/>
                        <a:pt x="17038" y="744"/>
                      </a:cubicBezTo>
                      <a:cubicBezTo>
                        <a:pt x="16844" y="744"/>
                        <a:pt x="16666" y="624"/>
                        <a:pt x="16539" y="396"/>
                      </a:cubicBezTo>
                      <a:cubicBezTo>
                        <a:pt x="16492" y="306"/>
                        <a:pt x="16443" y="214"/>
                        <a:pt x="16382" y="134"/>
                      </a:cubicBezTo>
                      <a:cubicBezTo>
                        <a:pt x="16312" y="44"/>
                        <a:pt x="16240" y="0"/>
                        <a:pt x="161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8"/>
                <p:cNvSpPr/>
                <p:nvPr/>
              </p:nvSpPr>
              <p:spPr>
                <a:xfrm>
                  <a:off x="4703325" y="2674525"/>
                  <a:ext cx="313800" cy="808150"/>
                </a:xfrm>
                <a:custGeom>
                  <a:rect b="b" l="l" r="r" t="t"/>
                  <a:pathLst>
                    <a:path extrusionOk="0" h="32326" w="12552">
                      <a:moveTo>
                        <a:pt x="10604" y="1"/>
                      </a:moveTo>
                      <a:cubicBezTo>
                        <a:pt x="10596" y="1"/>
                        <a:pt x="10588" y="1"/>
                        <a:pt x="10580" y="1"/>
                      </a:cubicBezTo>
                      <a:cubicBezTo>
                        <a:pt x="10383" y="9"/>
                        <a:pt x="10283" y="114"/>
                        <a:pt x="10220" y="284"/>
                      </a:cubicBezTo>
                      <a:cubicBezTo>
                        <a:pt x="10107" y="584"/>
                        <a:pt x="9906" y="805"/>
                        <a:pt x="9612" y="940"/>
                      </a:cubicBezTo>
                      <a:cubicBezTo>
                        <a:pt x="9467" y="1006"/>
                        <a:pt x="9323" y="1071"/>
                        <a:pt x="9180" y="1141"/>
                      </a:cubicBezTo>
                      <a:cubicBezTo>
                        <a:pt x="8994" y="1237"/>
                        <a:pt x="8863" y="1384"/>
                        <a:pt x="8818" y="1589"/>
                      </a:cubicBezTo>
                      <a:cubicBezTo>
                        <a:pt x="8787" y="1726"/>
                        <a:pt x="8771" y="1871"/>
                        <a:pt x="8779" y="2008"/>
                      </a:cubicBezTo>
                      <a:cubicBezTo>
                        <a:pt x="8794" y="2325"/>
                        <a:pt x="8685" y="2612"/>
                        <a:pt x="8577" y="2898"/>
                      </a:cubicBezTo>
                      <a:cubicBezTo>
                        <a:pt x="8507" y="3084"/>
                        <a:pt x="8337" y="3181"/>
                        <a:pt x="8163" y="3254"/>
                      </a:cubicBezTo>
                      <a:cubicBezTo>
                        <a:pt x="7922" y="3357"/>
                        <a:pt x="7789" y="3543"/>
                        <a:pt x="7738" y="3790"/>
                      </a:cubicBezTo>
                      <a:cubicBezTo>
                        <a:pt x="7715" y="3907"/>
                        <a:pt x="7719" y="4026"/>
                        <a:pt x="7705" y="4144"/>
                      </a:cubicBezTo>
                      <a:cubicBezTo>
                        <a:pt x="7687" y="4281"/>
                        <a:pt x="7683" y="4429"/>
                        <a:pt x="7642" y="4562"/>
                      </a:cubicBezTo>
                      <a:cubicBezTo>
                        <a:pt x="7561" y="4828"/>
                        <a:pt x="7357" y="4967"/>
                        <a:pt x="7075" y="4967"/>
                      </a:cubicBezTo>
                      <a:cubicBezTo>
                        <a:pt x="7071" y="4967"/>
                        <a:pt x="7067" y="4967"/>
                        <a:pt x="7063" y="4967"/>
                      </a:cubicBezTo>
                      <a:cubicBezTo>
                        <a:pt x="6979" y="4965"/>
                        <a:pt x="6891" y="4956"/>
                        <a:pt x="6809" y="4946"/>
                      </a:cubicBezTo>
                      <a:cubicBezTo>
                        <a:pt x="6773" y="4941"/>
                        <a:pt x="6737" y="4938"/>
                        <a:pt x="6704" y="4938"/>
                      </a:cubicBezTo>
                      <a:cubicBezTo>
                        <a:pt x="6482" y="4938"/>
                        <a:pt x="6317" y="5053"/>
                        <a:pt x="6203" y="5259"/>
                      </a:cubicBezTo>
                      <a:cubicBezTo>
                        <a:pt x="6134" y="5382"/>
                        <a:pt x="6083" y="5515"/>
                        <a:pt x="6017" y="5640"/>
                      </a:cubicBezTo>
                      <a:cubicBezTo>
                        <a:pt x="5920" y="5821"/>
                        <a:pt x="5740" y="5923"/>
                        <a:pt x="5552" y="5923"/>
                      </a:cubicBezTo>
                      <a:cubicBezTo>
                        <a:pt x="5458" y="5923"/>
                        <a:pt x="5362" y="5897"/>
                        <a:pt x="5275" y="5844"/>
                      </a:cubicBezTo>
                      <a:cubicBezTo>
                        <a:pt x="5193" y="5793"/>
                        <a:pt x="5111" y="5742"/>
                        <a:pt x="5037" y="5681"/>
                      </a:cubicBezTo>
                      <a:cubicBezTo>
                        <a:pt x="4963" y="5619"/>
                        <a:pt x="4887" y="5592"/>
                        <a:pt x="4818" y="5592"/>
                      </a:cubicBezTo>
                      <a:cubicBezTo>
                        <a:pt x="4665" y="5592"/>
                        <a:pt x="4538" y="5719"/>
                        <a:pt x="4507" y="5875"/>
                      </a:cubicBezTo>
                      <a:cubicBezTo>
                        <a:pt x="4485" y="5990"/>
                        <a:pt x="4483" y="6112"/>
                        <a:pt x="4493" y="6229"/>
                      </a:cubicBezTo>
                      <a:cubicBezTo>
                        <a:pt x="4515" y="6499"/>
                        <a:pt x="4395" y="6685"/>
                        <a:pt x="4174" y="6822"/>
                      </a:cubicBezTo>
                      <a:cubicBezTo>
                        <a:pt x="4153" y="6835"/>
                        <a:pt x="4135" y="6845"/>
                        <a:pt x="4114" y="6855"/>
                      </a:cubicBezTo>
                      <a:cubicBezTo>
                        <a:pt x="3986" y="6916"/>
                        <a:pt x="3934" y="7021"/>
                        <a:pt x="3943" y="7160"/>
                      </a:cubicBezTo>
                      <a:cubicBezTo>
                        <a:pt x="3951" y="7299"/>
                        <a:pt x="4004" y="7422"/>
                        <a:pt x="4096" y="7530"/>
                      </a:cubicBezTo>
                      <a:cubicBezTo>
                        <a:pt x="4145" y="7585"/>
                        <a:pt x="4196" y="7637"/>
                        <a:pt x="4241" y="7696"/>
                      </a:cubicBezTo>
                      <a:cubicBezTo>
                        <a:pt x="4515" y="8036"/>
                        <a:pt x="4534" y="8463"/>
                        <a:pt x="4272" y="8811"/>
                      </a:cubicBezTo>
                      <a:cubicBezTo>
                        <a:pt x="4166" y="8956"/>
                        <a:pt x="4127" y="9106"/>
                        <a:pt x="4166" y="9273"/>
                      </a:cubicBezTo>
                      <a:cubicBezTo>
                        <a:pt x="4190" y="9394"/>
                        <a:pt x="4225" y="9521"/>
                        <a:pt x="4280" y="9627"/>
                      </a:cubicBezTo>
                      <a:cubicBezTo>
                        <a:pt x="4491" y="10016"/>
                        <a:pt x="4333" y="10446"/>
                        <a:pt x="4092" y="10671"/>
                      </a:cubicBezTo>
                      <a:cubicBezTo>
                        <a:pt x="4002" y="10755"/>
                        <a:pt x="3894" y="10824"/>
                        <a:pt x="3791" y="10892"/>
                      </a:cubicBezTo>
                      <a:cubicBezTo>
                        <a:pt x="3513" y="11070"/>
                        <a:pt x="3423" y="11303"/>
                        <a:pt x="3529" y="11622"/>
                      </a:cubicBezTo>
                      <a:cubicBezTo>
                        <a:pt x="3554" y="11696"/>
                        <a:pt x="3591" y="11767"/>
                        <a:pt x="3625" y="11839"/>
                      </a:cubicBezTo>
                      <a:cubicBezTo>
                        <a:pt x="3810" y="12205"/>
                        <a:pt x="3781" y="12430"/>
                        <a:pt x="3478" y="12706"/>
                      </a:cubicBezTo>
                      <a:cubicBezTo>
                        <a:pt x="3337" y="12835"/>
                        <a:pt x="3278" y="12962"/>
                        <a:pt x="3321" y="13152"/>
                      </a:cubicBezTo>
                      <a:cubicBezTo>
                        <a:pt x="3370" y="13363"/>
                        <a:pt x="3288" y="13545"/>
                        <a:pt x="3112" y="13670"/>
                      </a:cubicBezTo>
                      <a:cubicBezTo>
                        <a:pt x="2999" y="13752"/>
                        <a:pt x="2866" y="13809"/>
                        <a:pt x="2752" y="13893"/>
                      </a:cubicBezTo>
                      <a:cubicBezTo>
                        <a:pt x="2578" y="14018"/>
                        <a:pt x="2380" y="14128"/>
                        <a:pt x="2251" y="14290"/>
                      </a:cubicBezTo>
                      <a:cubicBezTo>
                        <a:pt x="1598" y="15108"/>
                        <a:pt x="1119" y="16023"/>
                        <a:pt x="778" y="17013"/>
                      </a:cubicBezTo>
                      <a:cubicBezTo>
                        <a:pt x="528" y="17735"/>
                        <a:pt x="327" y="18464"/>
                        <a:pt x="190" y="19215"/>
                      </a:cubicBezTo>
                      <a:cubicBezTo>
                        <a:pt x="53" y="19996"/>
                        <a:pt x="0" y="20780"/>
                        <a:pt x="41" y="21567"/>
                      </a:cubicBezTo>
                      <a:cubicBezTo>
                        <a:pt x="88" y="22498"/>
                        <a:pt x="242" y="23417"/>
                        <a:pt x="375" y="24338"/>
                      </a:cubicBezTo>
                      <a:cubicBezTo>
                        <a:pt x="465" y="24953"/>
                        <a:pt x="567" y="25571"/>
                        <a:pt x="638" y="26191"/>
                      </a:cubicBezTo>
                      <a:cubicBezTo>
                        <a:pt x="751" y="27157"/>
                        <a:pt x="665" y="28114"/>
                        <a:pt x="528" y="29072"/>
                      </a:cubicBezTo>
                      <a:cubicBezTo>
                        <a:pt x="522" y="29123"/>
                        <a:pt x="481" y="29197"/>
                        <a:pt x="563" y="29209"/>
                      </a:cubicBezTo>
                      <a:cubicBezTo>
                        <a:pt x="564" y="29209"/>
                        <a:pt x="566" y="29209"/>
                        <a:pt x="567" y="29209"/>
                      </a:cubicBezTo>
                      <a:cubicBezTo>
                        <a:pt x="599" y="29209"/>
                        <a:pt x="642" y="29144"/>
                        <a:pt x="675" y="29107"/>
                      </a:cubicBezTo>
                      <a:cubicBezTo>
                        <a:pt x="688" y="29092"/>
                        <a:pt x="690" y="29064"/>
                        <a:pt x="692" y="29043"/>
                      </a:cubicBezTo>
                      <a:cubicBezTo>
                        <a:pt x="751" y="28652"/>
                        <a:pt x="823" y="28262"/>
                        <a:pt x="866" y="27867"/>
                      </a:cubicBezTo>
                      <a:cubicBezTo>
                        <a:pt x="964" y="26952"/>
                        <a:pt x="933" y="26034"/>
                        <a:pt x="904" y="25115"/>
                      </a:cubicBezTo>
                      <a:cubicBezTo>
                        <a:pt x="876" y="24254"/>
                        <a:pt x="866" y="23392"/>
                        <a:pt x="999" y="22537"/>
                      </a:cubicBezTo>
                      <a:cubicBezTo>
                        <a:pt x="1089" y="21958"/>
                        <a:pt x="1209" y="21389"/>
                        <a:pt x="1322" y="20816"/>
                      </a:cubicBezTo>
                      <a:cubicBezTo>
                        <a:pt x="1424" y="20297"/>
                        <a:pt x="1598" y="19796"/>
                        <a:pt x="1813" y="19315"/>
                      </a:cubicBezTo>
                      <a:cubicBezTo>
                        <a:pt x="2150" y="18550"/>
                        <a:pt x="2568" y="17829"/>
                        <a:pt x="2993" y="17115"/>
                      </a:cubicBezTo>
                      <a:cubicBezTo>
                        <a:pt x="3859" y="15679"/>
                        <a:pt x="4728" y="14243"/>
                        <a:pt x="5581" y="12798"/>
                      </a:cubicBezTo>
                      <a:cubicBezTo>
                        <a:pt x="5925" y="12217"/>
                        <a:pt x="6234" y="11618"/>
                        <a:pt x="6439" y="10969"/>
                      </a:cubicBezTo>
                      <a:cubicBezTo>
                        <a:pt x="6516" y="10728"/>
                        <a:pt x="6594" y="10485"/>
                        <a:pt x="6674" y="10241"/>
                      </a:cubicBezTo>
                      <a:cubicBezTo>
                        <a:pt x="6718" y="10110"/>
                        <a:pt x="6782" y="10038"/>
                        <a:pt x="6851" y="10038"/>
                      </a:cubicBezTo>
                      <a:cubicBezTo>
                        <a:pt x="6863" y="10038"/>
                        <a:pt x="6875" y="10041"/>
                        <a:pt x="6887" y="10045"/>
                      </a:cubicBezTo>
                      <a:cubicBezTo>
                        <a:pt x="6962" y="10069"/>
                        <a:pt x="6991" y="10171"/>
                        <a:pt x="6956" y="10315"/>
                      </a:cubicBezTo>
                      <a:cubicBezTo>
                        <a:pt x="6784" y="11006"/>
                        <a:pt x="6561" y="11679"/>
                        <a:pt x="6210" y="12299"/>
                      </a:cubicBezTo>
                      <a:cubicBezTo>
                        <a:pt x="5657" y="13275"/>
                        <a:pt x="5097" y="14249"/>
                        <a:pt x="4526" y="15215"/>
                      </a:cubicBezTo>
                      <a:cubicBezTo>
                        <a:pt x="3891" y="16289"/>
                        <a:pt x="3194" y="17322"/>
                        <a:pt x="2603" y="18423"/>
                      </a:cubicBezTo>
                      <a:cubicBezTo>
                        <a:pt x="2292" y="19004"/>
                        <a:pt x="1989" y="19589"/>
                        <a:pt x="1811" y="20223"/>
                      </a:cubicBezTo>
                      <a:cubicBezTo>
                        <a:pt x="1690" y="20647"/>
                        <a:pt x="1582" y="21076"/>
                        <a:pt x="1483" y="21510"/>
                      </a:cubicBezTo>
                      <a:cubicBezTo>
                        <a:pt x="1291" y="22345"/>
                        <a:pt x="1193" y="23198"/>
                        <a:pt x="1191" y="24053"/>
                      </a:cubicBezTo>
                      <a:cubicBezTo>
                        <a:pt x="1189" y="24880"/>
                        <a:pt x="1211" y="25708"/>
                        <a:pt x="1222" y="26535"/>
                      </a:cubicBezTo>
                      <a:cubicBezTo>
                        <a:pt x="1248" y="27992"/>
                        <a:pt x="982" y="29411"/>
                        <a:pt x="510" y="30799"/>
                      </a:cubicBezTo>
                      <a:cubicBezTo>
                        <a:pt x="503" y="30809"/>
                        <a:pt x="501" y="30819"/>
                        <a:pt x="495" y="30831"/>
                      </a:cubicBezTo>
                      <a:cubicBezTo>
                        <a:pt x="362" y="31261"/>
                        <a:pt x="227" y="31689"/>
                        <a:pt x="96" y="32114"/>
                      </a:cubicBezTo>
                      <a:cubicBezTo>
                        <a:pt x="74" y="32186"/>
                        <a:pt x="53" y="32272"/>
                        <a:pt x="135" y="32313"/>
                      </a:cubicBezTo>
                      <a:cubicBezTo>
                        <a:pt x="153" y="32322"/>
                        <a:pt x="169" y="32325"/>
                        <a:pt x="184" y="32325"/>
                      </a:cubicBezTo>
                      <a:cubicBezTo>
                        <a:pt x="241" y="32325"/>
                        <a:pt x="272" y="32263"/>
                        <a:pt x="305" y="32214"/>
                      </a:cubicBezTo>
                      <a:cubicBezTo>
                        <a:pt x="319" y="32190"/>
                        <a:pt x="336" y="32165"/>
                        <a:pt x="350" y="32143"/>
                      </a:cubicBezTo>
                      <a:cubicBezTo>
                        <a:pt x="555" y="31826"/>
                        <a:pt x="677" y="31470"/>
                        <a:pt x="810" y="31120"/>
                      </a:cubicBezTo>
                      <a:cubicBezTo>
                        <a:pt x="1058" y="30463"/>
                        <a:pt x="1164" y="29769"/>
                        <a:pt x="1252" y="29078"/>
                      </a:cubicBezTo>
                      <a:cubicBezTo>
                        <a:pt x="1404" y="27938"/>
                        <a:pt x="1526" y="26795"/>
                        <a:pt x="1682" y="25655"/>
                      </a:cubicBezTo>
                      <a:cubicBezTo>
                        <a:pt x="1760" y="25082"/>
                        <a:pt x="1860" y="24511"/>
                        <a:pt x="1976" y="23947"/>
                      </a:cubicBezTo>
                      <a:cubicBezTo>
                        <a:pt x="2101" y="23345"/>
                        <a:pt x="2302" y="22764"/>
                        <a:pt x="2547" y="22202"/>
                      </a:cubicBezTo>
                      <a:cubicBezTo>
                        <a:pt x="2740" y="21764"/>
                        <a:pt x="2944" y="21338"/>
                        <a:pt x="3210" y="20941"/>
                      </a:cubicBezTo>
                      <a:cubicBezTo>
                        <a:pt x="3793" y="20064"/>
                        <a:pt x="4536" y="19335"/>
                        <a:pt x="5303" y="18629"/>
                      </a:cubicBezTo>
                      <a:cubicBezTo>
                        <a:pt x="6005" y="17985"/>
                        <a:pt x="6723" y="17361"/>
                        <a:pt x="7374" y="16663"/>
                      </a:cubicBezTo>
                      <a:cubicBezTo>
                        <a:pt x="8106" y="15878"/>
                        <a:pt x="8736" y="15026"/>
                        <a:pt x="9129" y="14016"/>
                      </a:cubicBezTo>
                      <a:cubicBezTo>
                        <a:pt x="9401" y="13320"/>
                        <a:pt x="9577" y="12600"/>
                        <a:pt x="9651" y="11857"/>
                      </a:cubicBezTo>
                      <a:cubicBezTo>
                        <a:pt x="9681" y="11546"/>
                        <a:pt x="9782" y="11287"/>
                        <a:pt x="10025" y="11088"/>
                      </a:cubicBezTo>
                      <a:cubicBezTo>
                        <a:pt x="10107" y="11021"/>
                        <a:pt x="10175" y="10935"/>
                        <a:pt x="10240" y="10851"/>
                      </a:cubicBezTo>
                      <a:cubicBezTo>
                        <a:pt x="10357" y="10693"/>
                        <a:pt x="10375" y="10538"/>
                        <a:pt x="10260" y="10364"/>
                      </a:cubicBezTo>
                      <a:cubicBezTo>
                        <a:pt x="10103" y="10129"/>
                        <a:pt x="10019" y="9863"/>
                        <a:pt x="10015" y="9578"/>
                      </a:cubicBezTo>
                      <a:cubicBezTo>
                        <a:pt x="10007" y="9265"/>
                        <a:pt x="10129" y="9077"/>
                        <a:pt x="10418" y="8960"/>
                      </a:cubicBezTo>
                      <a:cubicBezTo>
                        <a:pt x="10438" y="8950"/>
                        <a:pt x="10459" y="8942"/>
                        <a:pt x="10481" y="8934"/>
                      </a:cubicBezTo>
                      <a:cubicBezTo>
                        <a:pt x="10641" y="8887"/>
                        <a:pt x="10702" y="8766"/>
                        <a:pt x="10713" y="8613"/>
                      </a:cubicBezTo>
                      <a:cubicBezTo>
                        <a:pt x="10717" y="8533"/>
                        <a:pt x="10704" y="8451"/>
                        <a:pt x="10715" y="8375"/>
                      </a:cubicBezTo>
                      <a:cubicBezTo>
                        <a:pt x="10737" y="8205"/>
                        <a:pt x="10756" y="8038"/>
                        <a:pt x="10805" y="7876"/>
                      </a:cubicBezTo>
                      <a:cubicBezTo>
                        <a:pt x="10897" y="7583"/>
                        <a:pt x="11085" y="7467"/>
                        <a:pt x="11396" y="7463"/>
                      </a:cubicBezTo>
                      <a:cubicBezTo>
                        <a:pt x="11513" y="7461"/>
                        <a:pt x="11633" y="7455"/>
                        <a:pt x="11748" y="7422"/>
                      </a:cubicBezTo>
                      <a:cubicBezTo>
                        <a:pt x="11957" y="7369"/>
                        <a:pt x="12051" y="7246"/>
                        <a:pt x="12030" y="7037"/>
                      </a:cubicBezTo>
                      <a:cubicBezTo>
                        <a:pt x="12014" y="6880"/>
                        <a:pt x="11973" y="6724"/>
                        <a:pt x="11918" y="6579"/>
                      </a:cubicBezTo>
                      <a:cubicBezTo>
                        <a:pt x="11752" y="6159"/>
                        <a:pt x="11725" y="5760"/>
                        <a:pt x="11999" y="5366"/>
                      </a:cubicBezTo>
                      <a:cubicBezTo>
                        <a:pt x="12114" y="5200"/>
                        <a:pt x="12135" y="5008"/>
                        <a:pt x="11991" y="4830"/>
                      </a:cubicBezTo>
                      <a:cubicBezTo>
                        <a:pt x="11676" y="4439"/>
                        <a:pt x="11711" y="4085"/>
                        <a:pt x="12132" y="3784"/>
                      </a:cubicBezTo>
                      <a:cubicBezTo>
                        <a:pt x="12155" y="3766"/>
                        <a:pt x="12175" y="3745"/>
                        <a:pt x="12196" y="3727"/>
                      </a:cubicBezTo>
                      <a:cubicBezTo>
                        <a:pt x="12382" y="3551"/>
                        <a:pt x="12429" y="3379"/>
                        <a:pt x="12321" y="3144"/>
                      </a:cubicBezTo>
                      <a:cubicBezTo>
                        <a:pt x="12190" y="2855"/>
                        <a:pt x="12175" y="2577"/>
                        <a:pt x="12355" y="2303"/>
                      </a:cubicBezTo>
                      <a:cubicBezTo>
                        <a:pt x="12382" y="2260"/>
                        <a:pt x="12403" y="2213"/>
                        <a:pt x="12423" y="2168"/>
                      </a:cubicBezTo>
                      <a:cubicBezTo>
                        <a:pt x="12521" y="1947"/>
                        <a:pt x="12552" y="1722"/>
                        <a:pt x="12474" y="1491"/>
                      </a:cubicBezTo>
                      <a:cubicBezTo>
                        <a:pt x="12394" y="1251"/>
                        <a:pt x="12233" y="1129"/>
                        <a:pt x="11981" y="1116"/>
                      </a:cubicBezTo>
                      <a:cubicBezTo>
                        <a:pt x="11875" y="1108"/>
                        <a:pt x="11766" y="1100"/>
                        <a:pt x="11658" y="1090"/>
                      </a:cubicBezTo>
                      <a:cubicBezTo>
                        <a:pt x="11437" y="1069"/>
                        <a:pt x="11275" y="953"/>
                        <a:pt x="11177" y="758"/>
                      </a:cubicBezTo>
                      <a:cubicBezTo>
                        <a:pt x="11126" y="658"/>
                        <a:pt x="11099" y="545"/>
                        <a:pt x="11060" y="441"/>
                      </a:cubicBezTo>
                      <a:cubicBezTo>
                        <a:pt x="11034" y="372"/>
                        <a:pt x="11022" y="298"/>
                        <a:pt x="10989" y="232"/>
                      </a:cubicBezTo>
                      <a:cubicBezTo>
                        <a:pt x="10900" y="50"/>
                        <a:pt x="10795" y="1"/>
                        <a:pt x="106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8"/>
                <p:cNvSpPr/>
                <p:nvPr/>
              </p:nvSpPr>
              <p:spPr>
                <a:xfrm>
                  <a:off x="4414125" y="2564375"/>
                  <a:ext cx="258575" cy="610500"/>
                </a:xfrm>
                <a:custGeom>
                  <a:rect b="b" l="l" r="r" t="t"/>
                  <a:pathLst>
                    <a:path extrusionOk="0" h="24420" w="10343">
                      <a:moveTo>
                        <a:pt x="4308" y="1"/>
                      </a:moveTo>
                      <a:cubicBezTo>
                        <a:pt x="4277" y="1"/>
                        <a:pt x="4243" y="3"/>
                        <a:pt x="4205" y="6"/>
                      </a:cubicBezTo>
                      <a:cubicBezTo>
                        <a:pt x="3931" y="31"/>
                        <a:pt x="3757" y="199"/>
                        <a:pt x="3607" y="407"/>
                      </a:cubicBezTo>
                      <a:cubicBezTo>
                        <a:pt x="3469" y="600"/>
                        <a:pt x="3304" y="694"/>
                        <a:pt x="3141" y="694"/>
                      </a:cubicBezTo>
                      <a:cubicBezTo>
                        <a:pt x="2999" y="694"/>
                        <a:pt x="2859" y="622"/>
                        <a:pt x="2740" y="479"/>
                      </a:cubicBezTo>
                      <a:cubicBezTo>
                        <a:pt x="2680" y="406"/>
                        <a:pt x="2614" y="371"/>
                        <a:pt x="2549" y="371"/>
                      </a:cubicBezTo>
                      <a:cubicBezTo>
                        <a:pt x="2466" y="371"/>
                        <a:pt x="2386" y="426"/>
                        <a:pt x="2325" y="530"/>
                      </a:cubicBezTo>
                      <a:cubicBezTo>
                        <a:pt x="2257" y="645"/>
                        <a:pt x="2196" y="772"/>
                        <a:pt x="2151" y="898"/>
                      </a:cubicBezTo>
                      <a:cubicBezTo>
                        <a:pt x="2057" y="1193"/>
                        <a:pt x="1858" y="1346"/>
                        <a:pt x="1564" y="1396"/>
                      </a:cubicBezTo>
                      <a:cubicBezTo>
                        <a:pt x="1377" y="1428"/>
                        <a:pt x="1269" y="1551"/>
                        <a:pt x="1199" y="1719"/>
                      </a:cubicBezTo>
                      <a:cubicBezTo>
                        <a:pt x="1146" y="1850"/>
                        <a:pt x="1183" y="1970"/>
                        <a:pt x="1228" y="2097"/>
                      </a:cubicBezTo>
                      <a:cubicBezTo>
                        <a:pt x="1287" y="2269"/>
                        <a:pt x="1351" y="2441"/>
                        <a:pt x="1371" y="2619"/>
                      </a:cubicBezTo>
                      <a:cubicBezTo>
                        <a:pt x="1400" y="2875"/>
                        <a:pt x="1277" y="3036"/>
                        <a:pt x="1034" y="3126"/>
                      </a:cubicBezTo>
                      <a:cubicBezTo>
                        <a:pt x="970" y="3149"/>
                        <a:pt x="903" y="3161"/>
                        <a:pt x="839" y="3188"/>
                      </a:cubicBezTo>
                      <a:cubicBezTo>
                        <a:pt x="759" y="3221"/>
                        <a:pt x="678" y="3249"/>
                        <a:pt x="612" y="3298"/>
                      </a:cubicBezTo>
                      <a:cubicBezTo>
                        <a:pt x="449" y="3415"/>
                        <a:pt x="451" y="3517"/>
                        <a:pt x="604" y="3642"/>
                      </a:cubicBezTo>
                      <a:cubicBezTo>
                        <a:pt x="616" y="3652"/>
                        <a:pt x="631" y="3667"/>
                        <a:pt x="643" y="3677"/>
                      </a:cubicBezTo>
                      <a:cubicBezTo>
                        <a:pt x="907" y="3902"/>
                        <a:pt x="923" y="4235"/>
                        <a:pt x="676" y="4477"/>
                      </a:cubicBezTo>
                      <a:cubicBezTo>
                        <a:pt x="584" y="4567"/>
                        <a:pt x="467" y="4630"/>
                        <a:pt x="361" y="4706"/>
                      </a:cubicBezTo>
                      <a:cubicBezTo>
                        <a:pt x="289" y="4761"/>
                        <a:pt x="205" y="4806"/>
                        <a:pt x="150" y="4874"/>
                      </a:cubicBezTo>
                      <a:cubicBezTo>
                        <a:pt x="0" y="5041"/>
                        <a:pt x="37" y="5207"/>
                        <a:pt x="234" y="5309"/>
                      </a:cubicBezTo>
                      <a:cubicBezTo>
                        <a:pt x="264" y="5326"/>
                        <a:pt x="293" y="5344"/>
                        <a:pt x="324" y="5361"/>
                      </a:cubicBezTo>
                      <a:cubicBezTo>
                        <a:pt x="708" y="5573"/>
                        <a:pt x="784" y="5950"/>
                        <a:pt x="500" y="6281"/>
                      </a:cubicBezTo>
                      <a:cubicBezTo>
                        <a:pt x="416" y="6382"/>
                        <a:pt x="313" y="6463"/>
                        <a:pt x="223" y="6557"/>
                      </a:cubicBezTo>
                      <a:cubicBezTo>
                        <a:pt x="131" y="6654"/>
                        <a:pt x="60" y="6760"/>
                        <a:pt x="52" y="6901"/>
                      </a:cubicBezTo>
                      <a:cubicBezTo>
                        <a:pt x="43" y="7048"/>
                        <a:pt x="121" y="7145"/>
                        <a:pt x="266" y="7147"/>
                      </a:cubicBezTo>
                      <a:cubicBezTo>
                        <a:pt x="269" y="7147"/>
                        <a:pt x="272" y="7147"/>
                        <a:pt x="275" y="7147"/>
                      </a:cubicBezTo>
                      <a:cubicBezTo>
                        <a:pt x="362" y="7147"/>
                        <a:pt x="449" y="7118"/>
                        <a:pt x="534" y="7110"/>
                      </a:cubicBezTo>
                      <a:cubicBezTo>
                        <a:pt x="684" y="7096"/>
                        <a:pt x="837" y="7071"/>
                        <a:pt x="988" y="7071"/>
                      </a:cubicBezTo>
                      <a:cubicBezTo>
                        <a:pt x="1012" y="7071"/>
                        <a:pt x="1036" y="7072"/>
                        <a:pt x="1060" y="7073"/>
                      </a:cubicBezTo>
                      <a:cubicBezTo>
                        <a:pt x="1328" y="7089"/>
                        <a:pt x="1480" y="7261"/>
                        <a:pt x="1486" y="7533"/>
                      </a:cubicBezTo>
                      <a:cubicBezTo>
                        <a:pt x="1490" y="7627"/>
                        <a:pt x="1471" y="7724"/>
                        <a:pt x="1453" y="7820"/>
                      </a:cubicBezTo>
                      <a:cubicBezTo>
                        <a:pt x="1439" y="7896"/>
                        <a:pt x="1412" y="7973"/>
                        <a:pt x="1384" y="8047"/>
                      </a:cubicBezTo>
                      <a:cubicBezTo>
                        <a:pt x="1341" y="8168"/>
                        <a:pt x="1371" y="8264"/>
                        <a:pt x="1476" y="8325"/>
                      </a:cubicBezTo>
                      <a:cubicBezTo>
                        <a:pt x="1555" y="8372"/>
                        <a:pt x="1649" y="8409"/>
                        <a:pt x="1739" y="8423"/>
                      </a:cubicBezTo>
                      <a:cubicBezTo>
                        <a:pt x="1764" y="8427"/>
                        <a:pt x="1788" y="8429"/>
                        <a:pt x="1813" y="8429"/>
                      </a:cubicBezTo>
                      <a:cubicBezTo>
                        <a:pt x="1884" y="8429"/>
                        <a:pt x="1957" y="8417"/>
                        <a:pt x="2028" y="8409"/>
                      </a:cubicBezTo>
                      <a:cubicBezTo>
                        <a:pt x="2058" y="8406"/>
                        <a:pt x="2087" y="8405"/>
                        <a:pt x="2116" y="8405"/>
                      </a:cubicBezTo>
                      <a:cubicBezTo>
                        <a:pt x="2344" y="8405"/>
                        <a:pt x="2541" y="8490"/>
                        <a:pt x="2713" y="8648"/>
                      </a:cubicBezTo>
                      <a:cubicBezTo>
                        <a:pt x="3006" y="8908"/>
                        <a:pt x="2996" y="9283"/>
                        <a:pt x="2693" y="9530"/>
                      </a:cubicBezTo>
                      <a:cubicBezTo>
                        <a:pt x="2650" y="9565"/>
                        <a:pt x="2601" y="9596"/>
                        <a:pt x="2560" y="9635"/>
                      </a:cubicBezTo>
                      <a:cubicBezTo>
                        <a:pt x="2466" y="9727"/>
                        <a:pt x="2474" y="9790"/>
                        <a:pt x="2580" y="9862"/>
                      </a:cubicBezTo>
                      <a:cubicBezTo>
                        <a:pt x="2648" y="9907"/>
                        <a:pt x="2713" y="9948"/>
                        <a:pt x="2785" y="9982"/>
                      </a:cubicBezTo>
                      <a:cubicBezTo>
                        <a:pt x="2934" y="10062"/>
                        <a:pt x="3059" y="10164"/>
                        <a:pt x="3153" y="10306"/>
                      </a:cubicBezTo>
                      <a:cubicBezTo>
                        <a:pt x="3245" y="10443"/>
                        <a:pt x="3256" y="10584"/>
                        <a:pt x="3161" y="10735"/>
                      </a:cubicBezTo>
                      <a:cubicBezTo>
                        <a:pt x="3065" y="10889"/>
                        <a:pt x="2928" y="10993"/>
                        <a:pt x="2785" y="11097"/>
                      </a:cubicBezTo>
                      <a:cubicBezTo>
                        <a:pt x="2652" y="11196"/>
                        <a:pt x="2523" y="11292"/>
                        <a:pt x="2404" y="11406"/>
                      </a:cubicBezTo>
                      <a:cubicBezTo>
                        <a:pt x="2314" y="11496"/>
                        <a:pt x="2345" y="11576"/>
                        <a:pt x="2468" y="11599"/>
                      </a:cubicBezTo>
                      <a:cubicBezTo>
                        <a:pt x="2550" y="11615"/>
                        <a:pt x="2640" y="11605"/>
                        <a:pt x="2722" y="11621"/>
                      </a:cubicBezTo>
                      <a:cubicBezTo>
                        <a:pt x="2871" y="11656"/>
                        <a:pt x="3028" y="11678"/>
                        <a:pt x="3159" y="11744"/>
                      </a:cubicBezTo>
                      <a:cubicBezTo>
                        <a:pt x="3429" y="11887"/>
                        <a:pt x="3466" y="12149"/>
                        <a:pt x="3264" y="12382"/>
                      </a:cubicBezTo>
                      <a:cubicBezTo>
                        <a:pt x="3200" y="12454"/>
                        <a:pt x="3129" y="12517"/>
                        <a:pt x="3067" y="12593"/>
                      </a:cubicBezTo>
                      <a:cubicBezTo>
                        <a:pt x="3018" y="12654"/>
                        <a:pt x="2973" y="12722"/>
                        <a:pt x="2942" y="12793"/>
                      </a:cubicBezTo>
                      <a:cubicBezTo>
                        <a:pt x="2877" y="12955"/>
                        <a:pt x="2914" y="13037"/>
                        <a:pt x="3075" y="13100"/>
                      </a:cubicBezTo>
                      <a:cubicBezTo>
                        <a:pt x="3149" y="13129"/>
                        <a:pt x="3229" y="13143"/>
                        <a:pt x="3303" y="13172"/>
                      </a:cubicBezTo>
                      <a:cubicBezTo>
                        <a:pt x="3372" y="13196"/>
                        <a:pt x="3440" y="13223"/>
                        <a:pt x="3501" y="13264"/>
                      </a:cubicBezTo>
                      <a:cubicBezTo>
                        <a:pt x="3706" y="13401"/>
                        <a:pt x="3734" y="13645"/>
                        <a:pt x="3558" y="13816"/>
                      </a:cubicBezTo>
                      <a:cubicBezTo>
                        <a:pt x="3468" y="13900"/>
                        <a:pt x="3356" y="13962"/>
                        <a:pt x="3260" y="14039"/>
                      </a:cubicBezTo>
                      <a:cubicBezTo>
                        <a:pt x="3182" y="14101"/>
                        <a:pt x="3090" y="14156"/>
                        <a:pt x="3102" y="14291"/>
                      </a:cubicBezTo>
                      <a:cubicBezTo>
                        <a:pt x="3163" y="14301"/>
                        <a:pt x="3219" y="14309"/>
                        <a:pt x="3272" y="14320"/>
                      </a:cubicBezTo>
                      <a:cubicBezTo>
                        <a:pt x="3438" y="14350"/>
                        <a:pt x="3612" y="14363"/>
                        <a:pt x="3771" y="14414"/>
                      </a:cubicBezTo>
                      <a:cubicBezTo>
                        <a:pt x="4125" y="14530"/>
                        <a:pt x="4242" y="14770"/>
                        <a:pt x="4152" y="15134"/>
                      </a:cubicBezTo>
                      <a:cubicBezTo>
                        <a:pt x="4121" y="15251"/>
                        <a:pt x="4105" y="15380"/>
                        <a:pt x="4113" y="15502"/>
                      </a:cubicBezTo>
                      <a:cubicBezTo>
                        <a:pt x="4131" y="15754"/>
                        <a:pt x="4051" y="15969"/>
                        <a:pt x="3888" y="16157"/>
                      </a:cubicBezTo>
                      <a:cubicBezTo>
                        <a:pt x="3839" y="16212"/>
                        <a:pt x="3775" y="16255"/>
                        <a:pt x="3734" y="16314"/>
                      </a:cubicBezTo>
                      <a:cubicBezTo>
                        <a:pt x="3689" y="16382"/>
                        <a:pt x="3634" y="16458"/>
                        <a:pt x="3624" y="16535"/>
                      </a:cubicBezTo>
                      <a:cubicBezTo>
                        <a:pt x="3594" y="16756"/>
                        <a:pt x="3761" y="16918"/>
                        <a:pt x="4010" y="16918"/>
                      </a:cubicBezTo>
                      <a:cubicBezTo>
                        <a:pt x="4018" y="16918"/>
                        <a:pt x="4025" y="16918"/>
                        <a:pt x="4033" y="16918"/>
                      </a:cubicBezTo>
                      <a:cubicBezTo>
                        <a:pt x="4139" y="16914"/>
                        <a:pt x="4246" y="16885"/>
                        <a:pt x="4350" y="16859"/>
                      </a:cubicBezTo>
                      <a:cubicBezTo>
                        <a:pt x="4430" y="16840"/>
                        <a:pt x="4505" y="16831"/>
                        <a:pt x="4575" y="16831"/>
                      </a:cubicBezTo>
                      <a:cubicBezTo>
                        <a:pt x="4901" y="16831"/>
                        <a:pt x="5128" y="17023"/>
                        <a:pt x="5226" y="17387"/>
                      </a:cubicBezTo>
                      <a:cubicBezTo>
                        <a:pt x="5292" y="17634"/>
                        <a:pt x="5245" y="17735"/>
                        <a:pt x="5611" y="17735"/>
                      </a:cubicBezTo>
                      <a:cubicBezTo>
                        <a:pt x="5629" y="17735"/>
                        <a:pt x="5648" y="17735"/>
                        <a:pt x="5668" y="17734"/>
                      </a:cubicBezTo>
                      <a:cubicBezTo>
                        <a:pt x="5675" y="17734"/>
                        <a:pt x="5683" y="17734"/>
                        <a:pt x="5691" y="17734"/>
                      </a:cubicBezTo>
                      <a:cubicBezTo>
                        <a:pt x="5945" y="17734"/>
                        <a:pt x="6100" y="17867"/>
                        <a:pt x="6191" y="18115"/>
                      </a:cubicBezTo>
                      <a:cubicBezTo>
                        <a:pt x="6253" y="18281"/>
                        <a:pt x="6257" y="18444"/>
                        <a:pt x="6220" y="18616"/>
                      </a:cubicBezTo>
                      <a:cubicBezTo>
                        <a:pt x="6187" y="18778"/>
                        <a:pt x="6222" y="18819"/>
                        <a:pt x="6386" y="18837"/>
                      </a:cubicBezTo>
                      <a:cubicBezTo>
                        <a:pt x="6466" y="18847"/>
                        <a:pt x="6545" y="18847"/>
                        <a:pt x="6625" y="18853"/>
                      </a:cubicBezTo>
                      <a:cubicBezTo>
                        <a:pt x="7092" y="18913"/>
                        <a:pt x="7384" y="19201"/>
                        <a:pt x="7444" y="19668"/>
                      </a:cubicBezTo>
                      <a:cubicBezTo>
                        <a:pt x="7499" y="20108"/>
                        <a:pt x="7536" y="20550"/>
                        <a:pt x="7619" y="20981"/>
                      </a:cubicBezTo>
                      <a:cubicBezTo>
                        <a:pt x="7720" y="21503"/>
                        <a:pt x="7863" y="22021"/>
                        <a:pt x="7988" y="22536"/>
                      </a:cubicBezTo>
                      <a:cubicBezTo>
                        <a:pt x="7992" y="22614"/>
                        <a:pt x="8005" y="22690"/>
                        <a:pt x="8117" y="22690"/>
                      </a:cubicBezTo>
                      <a:cubicBezTo>
                        <a:pt x="8123" y="22690"/>
                        <a:pt x="8129" y="22690"/>
                        <a:pt x="8135" y="22690"/>
                      </a:cubicBezTo>
                      <a:cubicBezTo>
                        <a:pt x="8129" y="22624"/>
                        <a:pt x="8123" y="22567"/>
                        <a:pt x="8119" y="22512"/>
                      </a:cubicBezTo>
                      <a:cubicBezTo>
                        <a:pt x="8080" y="22123"/>
                        <a:pt x="8027" y="21734"/>
                        <a:pt x="8008" y="21343"/>
                      </a:cubicBezTo>
                      <a:cubicBezTo>
                        <a:pt x="7955" y="20226"/>
                        <a:pt x="7908" y="19113"/>
                        <a:pt x="7875" y="17994"/>
                      </a:cubicBezTo>
                      <a:cubicBezTo>
                        <a:pt x="7822" y="16317"/>
                        <a:pt x="7599" y="14663"/>
                        <a:pt x="7161" y="13039"/>
                      </a:cubicBezTo>
                      <a:cubicBezTo>
                        <a:pt x="6887" y="12024"/>
                        <a:pt x="6515" y="11042"/>
                        <a:pt x="6157" y="10054"/>
                      </a:cubicBezTo>
                      <a:cubicBezTo>
                        <a:pt x="5991" y="9594"/>
                        <a:pt x="5813" y="9141"/>
                        <a:pt x="5647" y="8681"/>
                      </a:cubicBezTo>
                      <a:cubicBezTo>
                        <a:pt x="5614" y="8589"/>
                        <a:pt x="5598" y="8481"/>
                        <a:pt x="5598" y="8382"/>
                      </a:cubicBezTo>
                      <a:cubicBezTo>
                        <a:pt x="5598" y="8319"/>
                        <a:pt x="5628" y="8283"/>
                        <a:pt x="5669" y="8283"/>
                      </a:cubicBezTo>
                      <a:cubicBezTo>
                        <a:pt x="5692" y="8283"/>
                        <a:pt x="5719" y="8295"/>
                        <a:pt x="5745" y="8321"/>
                      </a:cubicBezTo>
                      <a:cubicBezTo>
                        <a:pt x="5811" y="8387"/>
                        <a:pt x="5870" y="8468"/>
                        <a:pt x="5905" y="8556"/>
                      </a:cubicBezTo>
                      <a:cubicBezTo>
                        <a:pt x="6169" y="9238"/>
                        <a:pt x="6437" y="9919"/>
                        <a:pt x="6678" y="10608"/>
                      </a:cubicBezTo>
                      <a:cubicBezTo>
                        <a:pt x="6957" y="11406"/>
                        <a:pt x="7239" y="12204"/>
                        <a:pt x="7468" y="13019"/>
                      </a:cubicBezTo>
                      <a:cubicBezTo>
                        <a:pt x="7969" y="14798"/>
                        <a:pt x="8164" y="16621"/>
                        <a:pt x="8201" y="18465"/>
                      </a:cubicBezTo>
                      <a:cubicBezTo>
                        <a:pt x="8225" y="19719"/>
                        <a:pt x="8266" y="20969"/>
                        <a:pt x="8389" y="22217"/>
                      </a:cubicBezTo>
                      <a:cubicBezTo>
                        <a:pt x="8448" y="22829"/>
                        <a:pt x="8552" y="23432"/>
                        <a:pt x="8749" y="24015"/>
                      </a:cubicBezTo>
                      <a:cubicBezTo>
                        <a:pt x="8790" y="24136"/>
                        <a:pt x="8857" y="24253"/>
                        <a:pt x="8933" y="24355"/>
                      </a:cubicBezTo>
                      <a:cubicBezTo>
                        <a:pt x="8966" y="24399"/>
                        <a:pt x="9007" y="24419"/>
                        <a:pt x="9047" y="24419"/>
                      </a:cubicBezTo>
                      <a:cubicBezTo>
                        <a:pt x="9108" y="24419"/>
                        <a:pt x="9166" y="24373"/>
                        <a:pt x="9187" y="24294"/>
                      </a:cubicBezTo>
                      <a:cubicBezTo>
                        <a:pt x="9199" y="24245"/>
                        <a:pt x="9199" y="24191"/>
                        <a:pt x="9209" y="24142"/>
                      </a:cubicBezTo>
                      <a:cubicBezTo>
                        <a:pt x="9299" y="23729"/>
                        <a:pt x="9309" y="23330"/>
                        <a:pt x="9095" y="22935"/>
                      </a:cubicBezTo>
                      <a:cubicBezTo>
                        <a:pt x="8964" y="22696"/>
                        <a:pt x="8982" y="22432"/>
                        <a:pt x="9097" y="22178"/>
                      </a:cubicBezTo>
                      <a:cubicBezTo>
                        <a:pt x="9164" y="22029"/>
                        <a:pt x="9234" y="21879"/>
                        <a:pt x="9295" y="21726"/>
                      </a:cubicBezTo>
                      <a:cubicBezTo>
                        <a:pt x="9393" y="21478"/>
                        <a:pt x="9414" y="21231"/>
                        <a:pt x="9254" y="20996"/>
                      </a:cubicBezTo>
                      <a:cubicBezTo>
                        <a:pt x="9228" y="20957"/>
                        <a:pt x="9213" y="20916"/>
                        <a:pt x="9195" y="20873"/>
                      </a:cubicBezTo>
                      <a:cubicBezTo>
                        <a:pt x="9084" y="20607"/>
                        <a:pt x="9097" y="20353"/>
                        <a:pt x="9281" y="20118"/>
                      </a:cubicBezTo>
                      <a:cubicBezTo>
                        <a:pt x="9340" y="20044"/>
                        <a:pt x="9397" y="19962"/>
                        <a:pt x="9444" y="19881"/>
                      </a:cubicBezTo>
                      <a:cubicBezTo>
                        <a:pt x="9534" y="19727"/>
                        <a:pt x="9555" y="19574"/>
                        <a:pt x="9424" y="19424"/>
                      </a:cubicBezTo>
                      <a:cubicBezTo>
                        <a:pt x="9340" y="19328"/>
                        <a:pt x="9311" y="19209"/>
                        <a:pt x="9303" y="19079"/>
                      </a:cubicBezTo>
                      <a:cubicBezTo>
                        <a:pt x="9289" y="18843"/>
                        <a:pt x="9338" y="18624"/>
                        <a:pt x="9463" y="18430"/>
                      </a:cubicBezTo>
                      <a:cubicBezTo>
                        <a:pt x="9582" y="18244"/>
                        <a:pt x="9717" y="18066"/>
                        <a:pt x="9845" y="17890"/>
                      </a:cubicBezTo>
                      <a:cubicBezTo>
                        <a:pt x="10005" y="17681"/>
                        <a:pt x="10038" y="17460"/>
                        <a:pt x="9913" y="17223"/>
                      </a:cubicBezTo>
                      <a:cubicBezTo>
                        <a:pt x="9862" y="17129"/>
                        <a:pt x="9821" y="17026"/>
                        <a:pt x="9788" y="16924"/>
                      </a:cubicBezTo>
                      <a:cubicBezTo>
                        <a:pt x="9706" y="16673"/>
                        <a:pt x="9760" y="16454"/>
                        <a:pt x="9954" y="16272"/>
                      </a:cubicBezTo>
                      <a:lnTo>
                        <a:pt x="10054" y="16179"/>
                      </a:lnTo>
                      <a:cubicBezTo>
                        <a:pt x="10312" y="15928"/>
                        <a:pt x="10343" y="15594"/>
                        <a:pt x="10130" y="15302"/>
                      </a:cubicBezTo>
                      <a:cubicBezTo>
                        <a:pt x="10077" y="15228"/>
                        <a:pt x="10015" y="15161"/>
                        <a:pt x="9960" y="15089"/>
                      </a:cubicBezTo>
                      <a:cubicBezTo>
                        <a:pt x="9764" y="14843"/>
                        <a:pt x="9717" y="14584"/>
                        <a:pt x="9870" y="14299"/>
                      </a:cubicBezTo>
                      <a:cubicBezTo>
                        <a:pt x="9890" y="14264"/>
                        <a:pt x="9905" y="14228"/>
                        <a:pt x="9917" y="14193"/>
                      </a:cubicBezTo>
                      <a:cubicBezTo>
                        <a:pt x="10034" y="13882"/>
                        <a:pt x="9966" y="13643"/>
                        <a:pt x="9710" y="13436"/>
                      </a:cubicBezTo>
                      <a:cubicBezTo>
                        <a:pt x="9627" y="13368"/>
                        <a:pt x="9539" y="13305"/>
                        <a:pt x="9451" y="13246"/>
                      </a:cubicBezTo>
                      <a:cubicBezTo>
                        <a:pt x="9223" y="13104"/>
                        <a:pt x="9109" y="12904"/>
                        <a:pt x="9129" y="12632"/>
                      </a:cubicBezTo>
                      <a:cubicBezTo>
                        <a:pt x="9150" y="12378"/>
                        <a:pt x="9043" y="12194"/>
                        <a:pt x="8827" y="12069"/>
                      </a:cubicBezTo>
                      <a:cubicBezTo>
                        <a:pt x="8784" y="12045"/>
                        <a:pt x="8741" y="12010"/>
                        <a:pt x="8698" y="11985"/>
                      </a:cubicBezTo>
                      <a:cubicBezTo>
                        <a:pt x="8497" y="11873"/>
                        <a:pt x="8368" y="11691"/>
                        <a:pt x="8274" y="11488"/>
                      </a:cubicBezTo>
                      <a:cubicBezTo>
                        <a:pt x="8164" y="11253"/>
                        <a:pt x="8174" y="11016"/>
                        <a:pt x="8299" y="10786"/>
                      </a:cubicBezTo>
                      <a:cubicBezTo>
                        <a:pt x="8325" y="10739"/>
                        <a:pt x="8348" y="10696"/>
                        <a:pt x="8376" y="10653"/>
                      </a:cubicBezTo>
                      <a:cubicBezTo>
                        <a:pt x="8485" y="10475"/>
                        <a:pt x="8469" y="10310"/>
                        <a:pt x="8350" y="10146"/>
                      </a:cubicBezTo>
                      <a:cubicBezTo>
                        <a:pt x="8270" y="10036"/>
                        <a:pt x="8188" y="9927"/>
                        <a:pt x="8117" y="9810"/>
                      </a:cubicBezTo>
                      <a:cubicBezTo>
                        <a:pt x="7939" y="9520"/>
                        <a:pt x="7900" y="9211"/>
                        <a:pt x="8051" y="8904"/>
                      </a:cubicBezTo>
                      <a:cubicBezTo>
                        <a:pt x="8137" y="8726"/>
                        <a:pt x="8258" y="8567"/>
                        <a:pt x="8376" y="8407"/>
                      </a:cubicBezTo>
                      <a:cubicBezTo>
                        <a:pt x="8501" y="8235"/>
                        <a:pt x="8536" y="8061"/>
                        <a:pt x="8460" y="7865"/>
                      </a:cubicBezTo>
                      <a:cubicBezTo>
                        <a:pt x="8417" y="7754"/>
                        <a:pt x="8376" y="7642"/>
                        <a:pt x="8338" y="7529"/>
                      </a:cubicBezTo>
                      <a:cubicBezTo>
                        <a:pt x="8217" y="7186"/>
                        <a:pt x="8229" y="6854"/>
                        <a:pt x="8442" y="6541"/>
                      </a:cubicBezTo>
                      <a:cubicBezTo>
                        <a:pt x="8520" y="6424"/>
                        <a:pt x="8573" y="6287"/>
                        <a:pt x="8606" y="6152"/>
                      </a:cubicBezTo>
                      <a:cubicBezTo>
                        <a:pt x="8659" y="5911"/>
                        <a:pt x="8587" y="5698"/>
                        <a:pt x="8421" y="5508"/>
                      </a:cubicBezTo>
                      <a:cubicBezTo>
                        <a:pt x="8145" y="5187"/>
                        <a:pt x="8002" y="4823"/>
                        <a:pt x="8123" y="4393"/>
                      </a:cubicBezTo>
                      <a:cubicBezTo>
                        <a:pt x="8133" y="4358"/>
                        <a:pt x="8125" y="4323"/>
                        <a:pt x="8137" y="4293"/>
                      </a:cubicBezTo>
                      <a:cubicBezTo>
                        <a:pt x="8196" y="4131"/>
                        <a:pt x="8117" y="4016"/>
                        <a:pt x="8010" y="3916"/>
                      </a:cubicBezTo>
                      <a:cubicBezTo>
                        <a:pt x="7961" y="3873"/>
                        <a:pt x="7896" y="3847"/>
                        <a:pt x="7834" y="3822"/>
                      </a:cubicBezTo>
                      <a:cubicBezTo>
                        <a:pt x="7505" y="3687"/>
                        <a:pt x="7358" y="3462"/>
                        <a:pt x="7388" y="3104"/>
                      </a:cubicBezTo>
                      <a:cubicBezTo>
                        <a:pt x="7399" y="2985"/>
                        <a:pt x="7435" y="2871"/>
                        <a:pt x="7470" y="2758"/>
                      </a:cubicBezTo>
                      <a:cubicBezTo>
                        <a:pt x="7519" y="2597"/>
                        <a:pt x="7521" y="2554"/>
                        <a:pt x="7376" y="2480"/>
                      </a:cubicBezTo>
                      <a:cubicBezTo>
                        <a:pt x="7239" y="2408"/>
                        <a:pt x="7085" y="2351"/>
                        <a:pt x="6932" y="2326"/>
                      </a:cubicBezTo>
                      <a:cubicBezTo>
                        <a:pt x="6662" y="2286"/>
                        <a:pt x="6453" y="2167"/>
                        <a:pt x="6298" y="1944"/>
                      </a:cubicBezTo>
                      <a:cubicBezTo>
                        <a:pt x="6128" y="1707"/>
                        <a:pt x="6073" y="1441"/>
                        <a:pt x="6077" y="1156"/>
                      </a:cubicBezTo>
                      <a:cubicBezTo>
                        <a:pt x="6081" y="931"/>
                        <a:pt x="6015" y="847"/>
                        <a:pt x="5797" y="808"/>
                      </a:cubicBezTo>
                      <a:cubicBezTo>
                        <a:pt x="5707" y="794"/>
                        <a:pt x="5614" y="798"/>
                        <a:pt x="5524" y="796"/>
                      </a:cubicBezTo>
                      <a:cubicBezTo>
                        <a:pt x="5513" y="796"/>
                        <a:pt x="5501" y="796"/>
                        <a:pt x="5489" y="796"/>
                      </a:cubicBezTo>
                      <a:cubicBezTo>
                        <a:pt x="5443" y="796"/>
                        <a:pt x="5397" y="797"/>
                        <a:pt x="5352" y="797"/>
                      </a:cubicBezTo>
                      <a:cubicBezTo>
                        <a:pt x="5313" y="797"/>
                        <a:pt x="5274" y="796"/>
                        <a:pt x="5236" y="792"/>
                      </a:cubicBezTo>
                      <a:cubicBezTo>
                        <a:pt x="4931" y="763"/>
                        <a:pt x="4716" y="581"/>
                        <a:pt x="4637" y="295"/>
                      </a:cubicBezTo>
                      <a:cubicBezTo>
                        <a:pt x="4575" y="75"/>
                        <a:pt x="4497" y="1"/>
                        <a:pt x="4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8"/>
                <p:cNvSpPr/>
                <p:nvPr/>
              </p:nvSpPr>
              <p:spPr>
                <a:xfrm>
                  <a:off x="4324775" y="2615825"/>
                  <a:ext cx="136175" cy="222400"/>
                </a:xfrm>
                <a:custGeom>
                  <a:rect b="b" l="l" r="r" t="t"/>
                  <a:pathLst>
                    <a:path extrusionOk="0" h="8896" w="5447">
                      <a:moveTo>
                        <a:pt x="3206" y="1"/>
                      </a:moveTo>
                      <a:cubicBezTo>
                        <a:pt x="3156" y="1"/>
                        <a:pt x="3100" y="20"/>
                        <a:pt x="3038" y="58"/>
                      </a:cubicBezTo>
                      <a:cubicBezTo>
                        <a:pt x="2875" y="158"/>
                        <a:pt x="2809" y="305"/>
                        <a:pt x="2826" y="494"/>
                      </a:cubicBezTo>
                      <a:cubicBezTo>
                        <a:pt x="2836" y="596"/>
                        <a:pt x="2856" y="694"/>
                        <a:pt x="2869" y="796"/>
                      </a:cubicBezTo>
                      <a:cubicBezTo>
                        <a:pt x="2897" y="1025"/>
                        <a:pt x="2805" y="1195"/>
                        <a:pt x="2611" y="1308"/>
                      </a:cubicBezTo>
                      <a:cubicBezTo>
                        <a:pt x="2529" y="1357"/>
                        <a:pt x="2433" y="1386"/>
                        <a:pt x="2341" y="1414"/>
                      </a:cubicBezTo>
                      <a:cubicBezTo>
                        <a:pt x="2245" y="1445"/>
                        <a:pt x="2181" y="1502"/>
                        <a:pt x="2167" y="1600"/>
                      </a:cubicBezTo>
                      <a:cubicBezTo>
                        <a:pt x="2155" y="1694"/>
                        <a:pt x="2153" y="1793"/>
                        <a:pt x="2161" y="1887"/>
                      </a:cubicBezTo>
                      <a:cubicBezTo>
                        <a:pt x="2167" y="1977"/>
                        <a:pt x="2196" y="2065"/>
                        <a:pt x="2204" y="2155"/>
                      </a:cubicBezTo>
                      <a:cubicBezTo>
                        <a:pt x="2234" y="2542"/>
                        <a:pt x="2034" y="2918"/>
                        <a:pt x="1592" y="2973"/>
                      </a:cubicBezTo>
                      <a:cubicBezTo>
                        <a:pt x="1537" y="2981"/>
                        <a:pt x="1479" y="2990"/>
                        <a:pt x="1424" y="3004"/>
                      </a:cubicBezTo>
                      <a:cubicBezTo>
                        <a:pt x="1244" y="3051"/>
                        <a:pt x="1128" y="3157"/>
                        <a:pt x="1068" y="3333"/>
                      </a:cubicBezTo>
                      <a:cubicBezTo>
                        <a:pt x="1015" y="3497"/>
                        <a:pt x="1021" y="3659"/>
                        <a:pt x="1050" y="3820"/>
                      </a:cubicBezTo>
                      <a:cubicBezTo>
                        <a:pt x="1068" y="3910"/>
                        <a:pt x="1089" y="3996"/>
                        <a:pt x="1101" y="4086"/>
                      </a:cubicBezTo>
                      <a:cubicBezTo>
                        <a:pt x="1142" y="4401"/>
                        <a:pt x="984" y="4643"/>
                        <a:pt x="682" y="4733"/>
                      </a:cubicBezTo>
                      <a:cubicBezTo>
                        <a:pt x="634" y="4749"/>
                        <a:pt x="583" y="4755"/>
                        <a:pt x="532" y="4765"/>
                      </a:cubicBezTo>
                      <a:cubicBezTo>
                        <a:pt x="168" y="4837"/>
                        <a:pt x="0" y="5168"/>
                        <a:pt x="174" y="5498"/>
                      </a:cubicBezTo>
                      <a:cubicBezTo>
                        <a:pt x="246" y="5633"/>
                        <a:pt x="334" y="5756"/>
                        <a:pt x="422" y="5885"/>
                      </a:cubicBezTo>
                      <a:cubicBezTo>
                        <a:pt x="606" y="6153"/>
                        <a:pt x="604" y="6423"/>
                        <a:pt x="442" y="6699"/>
                      </a:cubicBezTo>
                      <a:cubicBezTo>
                        <a:pt x="401" y="6768"/>
                        <a:pt x="354" y="6830"/>
                        <a:pt x="311" y="6899"/>
                      </a:cubicBezTo>
                      <a:cubicBezTo>
                        <a:pt x="170" y="7118"/>
                        <a:pt x="227" y="7333"/>
                        <a:pt x="461" y="7452"/>
                      </a:cubicBezTo>
                      <a:cubicBezTo>
                        <a:pt x="538" y="7493"/>
                        <a:pt x="626" y="7525"/>
                        <a:pt x="706" y="7566"/>
                      </a:cubicBezTo>
                      <a:cubicBezTo>
                        <a:pt x="986" y="7705"/>
                        <a:pt x="1070" y="7894"/>
                        <a:pt x="982" y="8192"/>
                      </a:cubicBezTo>
                      <a:cubicBezTo>
                        <a:pt x="956" y="8280"/>
                        <a:pt x="913" y="8362"/>
                        <a:pt x="882" y="8446"/>
                      </a:cubicBezTo>
                      <a:cubicBezTo>
                        <a:pt x="829" y="8600"/>
                        <a:pt x="860" y="8710"/>
                        <a:pt x="988" y="8806"/>
                      </a:cubicBezTo>
                      <a:cubicBezTo>
                        <a:pt x="1070" y="8866"/>
                        <a:pt x="1141" y="8896"/>
                        <a:pt x="1211" y="8896"/>
                      </a:cubicBezTo>
                      <a:cubicBezTo>
                        <a:pt x="1297" y="8896"/>
                        <a:pt x="1380" y="8852"/>
                        <a:pt x="1475" y="8765"/>
                      </a:cubicBezTo>
                      <a:cubicBezTo>
                        <a:pt x="1612" y="8642"/>
                        <a:pt x="1765" y="8587"/>
                        <a:pt x="1930" y="8587"/>
                      </a:cubicBezTo>
                      <a:cubicBezTo>
                        <a:pt x="1993" y="8587"/>
                        <a:pt x="2058" y="8595"/>
                        <a:pt x="2124" y="8610"/>
                      </a:cubicBezTo>
                      <a:cubicBezTo>
                        <a:pt x="2206" y="8630"/>
                        <a:pt x="2286" y="8661"/>
                        <a:pt x="2378" y="8690"/>
                      </a:cubicBezTo>
                      <a:cubicBezTo>
                        <a:pt x="2494" y="8758"/>
                        <a:pt x="2602" y="8789"/>
                        <a:pt x="2705" y="8789"/>
                      </a:cubicBezTo>
                      <a:cubicBezTo>
                        <a:pt x="2910" y="8789"/>
                        <a:pt x="3091" y="8667"/>
                        <a:pt x="3257" y="8487"/>
                      </a:cubicBezTo>
                      <a:cubicBezTo>
                        <a:pt x="3317" y="8426"/>
                        <a:pt x="3372" y="8362"/>
                        <a:pt x="3433" y="8303"/>
                      </a:cubicBezTo>
                      <a:cubicBezTo>
                        <a:pt x="3507" y="8231"/>
                        <a:pt x="3577" y="8151"/>
                        <a:pt x="3660" y="8100"/>
                      </a:cubicBezTo>
                      <a:cubicBezTo>
                        <a:pt x="3845" y="7986"/>
                        <a:pt x="3883" y="7769"/>
                        <a:pt x="3797" y="7609"/>
                      </a:cubicBezTo>
                      <a:cubicBezTo>
                        <a:pt x="3687" y="7405"/>
                        <a:pt x="3593" y="7190"/>
                        <a:pt x="3454" y="7006"/>
                      </a:cubicBezTo>
                      <a:cubicBezTo>
                        <a:pt x="3225" y="6693"/>
                        <a:pt x="2969" y="6396"/>
                        <a:pt x="2715" y="6099"/>
                      </a:cubicBezTo>
                      <a:cubicBezTo>
                        <a:pt x="2431" y="5762"/>
                        <a:pt x="2191" y="5400"/>
                        <a:pt x="2028" y="4990"/>
                      </a:cubicBezTo>
                      <a:cubicBezTo>
                        <a:pt x="1999" y="4925"/>
                        <a:pt x="1979" y="4851"/>
                        <a:pt x="1970" y="4780"/>
                      </a:cubicBezTo>
                      <a:cubicBezTo>
                        <a:pt x="1966" y="4741"/>
                        <a:pt x="1991" y="4673"/>
                        <a:pt x="2020" y="4663"/>
                      </a:cubicBezTo>
                      <a:cubicBezTo>
                        <a:pt x="2032" y="4659"/>
                        <a:pt x="2048" y="4656"/>
                        <a:pt x="2064" y="4656"/>
                      </a:cubicBezTo>
                      <a:cubicBezTo>
                        <a:pt x="2099" y="4656"/>
                        <a:pt x="2138" y="4667"/>
                        <a:pt x="2157" y="4688"/>
                      </a:cubicBezTo>
                      <a:cubicBezTo>
                        <a:pt x="2222" y="4751"/>
                        <a:pt x="2267" y="4827"/>
                        <a:pt x="2316" y="4905"/>
                      </a:cubicBezTo>
                      <a:cubicBezTo>
                        <a:pt x="2472" y="5160"/>
                        <a:pt x="2621" y="5424"/>
                        <a:pt x="2785" y="5674"/>
                      </a:cubicBezTo>
                      <a:cubicBezTo>
                        <a:pt x="2881" y="5819"/>
                        <a:pt x="3000" y="5952"/>
                        <a:pt x="3120" y="6079"/>
                      </a:cubicBezTo>
                      <a:cubicBezTo>
                        <a:pt x="3523" y="6504"/>
                        <a:pt x="3842" y="6993"/>
                        <a:pt x="4127" y="7505"/>
                      </a:cubicBezTo>
                      <a:cubicBezTo>
                        <a:pt x="4297" y="7808"/>
                        <a:pt x="4540" y="8014"/>
                        <a:pt x="4872" y="8111"/>
                      </a:cubicBezTo>
                      <a:cubicBezTo>
                        <a:pt x="4914" y="8123"/>
                        <a:pt x="4961" y="8129"/>
                        <a:pt x="5009" y="8129"/>
                      </a:cubicBezTo>
                      <a:cubicBezTo>
                        <a:pt x="5069" y="8129"/>
                        <a:pt x="5131" y="8120"/>
                        <a:pt x="5187" y="8106"/>
                      </a:cubicBezTo>
                      <a:cubicBezTo>
                        <a:pt x="5381" y="8055"/>
                        <a:pt x="5446" y="7906"/>
                        <a:pt x="5391" y="7712"/>
                      </a:cubicBezTo>
                      <a:cubicBezTo>
                        <a:pt x="5221" y="7135"/>
                        <a:pt x="4812" y="6674"/>
                        <a:pt x="4589" y="6124"/>
                      </a:cubicBezTo>
                      <a:cubicBezTo>
                        <a:pt x="4561" y="6054"/>
                        <a:pt x="4473" y="6003"/>
                        <a:pt x="4405" y="5956"/>
                      </a:cubicBezTo>
                      <a:cubicBezTo>
                        <a:pt x="4129" y="5758"/>
                        <a:pt x="3836" y="5580"/>
                        <a:pt x="3574" y="5367"/>
                      </a:cubicBezTo>
                      <a:cubicBezTo>
                        <a:pt x="3278" y="5130"/>
                        <a:pt x="3245" y="4772"/>
                        <a:pt x="3452" y="4452"/>
                      </a:cubicBezTo>
                      <a:cubicBezTo>
                        <a:pt x="3482" y="4403"/>
                        <a:pt x="3521" y="4358"/>
                        <a:pt x="3544" y="4311"/>
                      </a:cubicBezTo>
                      <a:cubicBezTo>
                        <a:pt x="3566" y="4268"/>
                        <a:pt x="3587" y="4217"/>
                        <a:pt x="3585" y="4168"/>
                      </a:cubicBezTo>
                      <a:cubicBezTo>
                        <a:pt x="3566" y="3884"/>
                        <a:pt x="3525" y="3601"/>
                        <a:pt x="3407" y="3341"/>
                      </a:cubicBezTo>
                      <a:cubicBezTo>
                        <a:pt x="3278" y="3063"/>
                        <a:pt x="3327" y="2756"/>
                        <a:pt x="3556" y="2552"/>
                      </a:cubicBezTo>
                      <a:cubicBezTo>
                        <a:pt x="3634" y="2484"/>
                        <a:pt x="3724" y="2433"/>
                        <a:pt x="3806" y="2376"/>
                      </a:cubicBezTo>
                      <a:cubicBezTo>
                        <a:pt x="3883" y="2319"/>
                        <a:pt x="3967" y="2269"/>
                        <a:pt x="4035" y="2202"/>
                      </a:cubicBezTo>
                      <a:cubicBezTo>
                        <a:pt x="4149" y="2085"/>
                        <a:pt x="4143" y="1973"/>
                        <a:pt x="4023" y="1864"/>
                      </a:cubicBezTo>
                      <a:cubicBezTo>
                        <a:pt x="3984" y="1827"/>
                        <a:pt x="3943" y="1799"/>
                        <a:pt x="3904" y="1766"/>
                      </a:cubicBezTo>
                      <a:cubicBezTo>
                        <a:pt x="3736" y="1615"/>
                        <a:pt x="3705" y="1435"/>
                        <a:pt x="3806" y="1230"/>
                      </a:cubicBezTo>
                      <a:cubicBezTo>
                        <a:pt x="3877" y="1083"/>
                        <a:pt x="3986" y="980"/>
                        <a:pt x="4129" y="917"/>
                      </a:cubicBezTo>
                      <a:cubicBezTo>
                        <a:pt x="4237" y="868"/>
                        <a:pt x="4352" y="835"/>
                        <a:pt x="4464" y="794"/>
                      </a:cubicBezTo>
                      <a:cubicBezTo>
                        <a:pt x="4606" y="743"/>
                        <a:pt x="4651" y="684"/>
                        <a:pt x="4628" y="539"/>
                      </a:cubicBezTo>
                      <a:cubicBezTo>
                        <a:pt x="4612" y="438"/>
                        <a:pt x="4577" y="340"/>
                        <a:pt x="4536" y="248"/>
                      </a:cubicBezTo>
                      <a:cubicBezTo>
                        <a:pt x="4503" y="175"/>
                        <a:pt x="4456" y="137"/>
                        <a:pt x="4404" y="137"/>
                      </a:cubicBezTo>
                      <a:cubicBezTo>
                        <a:pt x="4361" y="137"/>
                        <a:pt x="4315" y="162"/>
                        <a:pt x="4270" y="211"/>
                      </a:cubicBezTo>
                      <a:cubicBezTo>
                        <a:pt x="4229" y="258"/>
                        <a:pt x="4196" y="311"/>
                        <a:pt x="4155" y="361"/>
                      </a:cubicBezTo>
                      <a:cubicBezTo>
                        <a:pt x="4067" y="460"/>
                        <a:pt x="3960" y="510"/>
                        <a:pt x="3854" y="510"/>
                      </a:cubicBezTo>
                      <a:cubicBezTo>
                        <a:pt x="3741" y="510"/>
                        <a:pt x="3629" y="453"/>
                        <a:pt x="3542" y="340"/>
                      </a:cubicBezTo>
                      <a:cubicBezTo>
                        <a:pt x="3493" y="279"/>
                        <a:pt x="3456" y="207"/>
                        <a:pt x="3413" y="140"/>
                      </a:cubicBezTo>
                      <a:cubicBezTo>
                        <a:pt x="3351" y="46"/>
                        <a:pt x="3284" y="1"/>
                        <a:pt x="3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8"/>
                <p:cNvSpPr/>
                <p:nvPr/>
              </p:nvSpPr>
              <p:spPr>
                <a:xfrm>
                  <a:off x="4760800" y="2978875"/>
                  <a:ext cx="211375" cy="302675"/>
                </a:xfrm>
                <a:custGeom>
                  <a:rect b="b" l="l" r="r" t="t"/>
                  <a:pathLst>
                    <a:path extrusionOk="0" h="12107" w="8455">
                      <a:moveTo>
                        <a:pt x="7808" y="1"/>
                      </a:moveTo>
                      <a:cubicBezTo>
                        <a:pt x="7682" y="1"/>
                        <a:pt x="7581" y="72"/>
                        <a:pt x="7546" y="264"/>
                      </a:cubicBezTo>
                      <a:cubicBezTo>
                        <a:pt x="7485" y="610"/>
                        <a:pt x="7409" y="952"/>
                        <a:pt x="7317" y="1291"/>
                      </a:cubicBezTo>
                      <a:cubicBezTo>
                        <a:pt x="7092" y="2134"/>
                        <a:pt x="6695" y="2895"/>
                        <a:pt x="6192" y="3603"/>
                      </a:cubicBezTo>
                      <a:cubicBezTo>
                        <a:pt x="5619" y="4401"/>
                        <a:pt x="4927" y="5087"/>
                        <a:pt x="4219" y="5758"/>
                      </a:cubicBezTo>
                      <a:cubicBezTo>
                        <a:pt x="3626" y="6316"/>
                        <a:pt x="3012" y="6856"/>
                        <a:pt x="2423" y="7419"/>
                      </a:cubicBezTo>
                      <a:cubicBezTo>
                        <a:pt x="1343" y="8452"/>
                        <a:pt x="594" y="9686"/>
                        <a:pt x="175" y="11114"/>
                      </a:cubicBezTo>
                      <a:cubicBezTo>
                        <a:pt x="140" y="11222"/>
                        <a:pt x="107" y="11333"/>
                        <a:pt x="74" y="11439"/>
                      </a:cubicBezTo>
                      <a:cubicBezTo>
                        <a:pt x="62" y="11482"/>
                        <a:pt x="44" y="11527"/>
                        <a:pt x="36" y="11570"/>
                      </a:cubicBezTo>
                      <a:cubicBezTo>
                        <a:pt x="21" y="11670"/>
                        <a:pt x="1" y="11773"/>
                        <a:pt x="3" y="11873"/>
                      </a:cubicBezTo>
                      <a:cubicBezTo>
                        <a:pt x="8" y="12036"/>
                        <a:pt x="46" y="12107"/>
                        <a:pt x="142" y="12107"/>
                      </a:cubicBezTo>
                      <a:cubicBezTo>
                        <a:pt x="185" y="12107"/>
                        <a:pt x="239" y="12093"/>
                        <a:pt x="308" y="12067"/>
                      </a:cubicBezTo>
                      <a:lnTo>
                        <a:pt x="338" y="12051"/>
                      </a:lnTo>
                      <a:cubicBezTo>
                        <a:pt x="584" y="11936"/>
                        <a:pt x="829" y="11818"/>
                        <a:pt x="1077" y="11701"/>
                      </a:cubicBezTo>
                      <a:cubicBezTo>
                        <a:pt x="1337" y="11576"/>
                        <a:pt x="1427" y="11413"/>
                        <a:pt x="1394" y="11130"/>
                      </a:cubicBezTo>
                      <a:cubicBezTo>
                        <a:pt x="1347" y="10744"/>
                        <a:pt x="1472" y="10500"/>
                        <a:pt x="1818" y="10322"/>
                      </a:cubicBezTo>
                      <a:cubicBezTo>
                        <a:pt x="1875" y="10294"/>
                        <a:pt x="1928" y="10267"/>
                        <a:pt x="1987" y="10240"/>
                      </a:cubicBezTo>
                      <a:cubicBezTo>
                        <a:pt x="2180" y="10156"/>
                        <a:pt x="2284" y="10015"/>
                        <a:pt x="2319" y="9803"/>
                      </a:cubicBezTo>
                      <a:cubicBezTo>
                        <a:pt x="2399" y="9364"/>
                        <a:pt x="2671" y="9137"/>
                        <a:pt x="3092" y="9137"/>
                      </a:cubicBezTo>
                      <a:cubicBezTo>
                        <a:pt x="3135" y="9137"/>
                        <a:pt x="3179" y="9139"/>
                        <a:pt x="3225" y="9144"/>
                      </a:cubicBezTo>
                      <a:cubicBezTo>
                        <a:pt x="3317" y="9153"/>
                        <a:pt x="3410" y="9161"/>
                        <a:pt x="3504" y="9161"/>
                      </a:cubicBezTo>
                      <a:cubicBezTo>
                        <a:pt x="3535" y="9161"/>
                        <a:pt x="3566" y="9160"/>
                        <a:pt x="3597" y="9158"/>
                      </a:cubicBezTo>
                      <a:cubicBezTo>
                        <a:pt x="3767" y="9146"/>
                        <a:pt x="3882" y="9054"/>
                        <a:pt x="3939" y="8892"/>
                      </a:cubicBezTo>
                      <a:cubicBezTo>
                        <a:pt x="3970" y="8806"/>
                        <a:pt x="3994" y="8718"/>
                        <a:pt x="4031" y="8636"/>
                      </a:cubicBezTo>
                      <a:cubicBezTo>
                        <a:pt x="4136" y="8395"/>
                        <a:pt x="4320" y="8250"/>
                        <a:pt x="4586" y="8221"/>
                      </a:cubicBezTo>
                      <a:cubicBezTo>
                        <a:pt x="4651" y="8213"/>
                        <a:pt x="4721" y="8205"/>
                        <a:pt x="4788" y="8186"/>
                      </a:cubicBezTo>
                      <a:cubicBezTo>
                        <a:pt x="5095" y="8113"/>
                        <a:pt x="5161" y="7994"/>
                        <a:pt x="5116" y="7691"/>
                      </a:cubicBezTo>
                      <a:cubicBezTo>
                        <a:pt x="5089" y="7525"/>
                        <a:pt x="5071" y="7351"/>
                        <a:pt x="5089" y="7188"/>
                      </a:cubicBezTo>
                      <a:cubicBezTo>
                        <a:pt x="5118" y="6959"/>
                        <a:pt x="5263" y="6811"/>
                        <a:pt x="5486" y="6750"/>
                      </a:cubicBezTo>
                      <a:cubicBezTo>
                        <a:pt x="5547" y="6732"/>
                        <a:pt x="5607" y="6721"/>
                        <a:pt x="5670" y="6709"/>
                      </a:cubicBezTo>
                      <a:cubicBezTo>
                        <a:pt x="5842" y="6670"/>
                        <a:pt x="5858" y="6654"/>
                        <a:pt x="5885" y="6476"/>
                      </a:cubicBezTo>
                      <a:cubicBezTo>
                        <a:pt x="5899" y="6376"/>
                        <a:pt x="5907" y="6271"/>
                        <a:pt x="5928" y="6171"/>
                      </a:cubicBezTo>
                      <a:cubicBezTo>
                        <a:pt x="6001" y="5821"/>
                        <a:pt x="6280" y="5576"/>
                        <a:pt x="6638" y="5543"/>
                      </a:cubicBezTo>
                      <a:cubicBezTo>
                        <a:pt x="6666" y="5540"/>
                        <a:pt x="6695" y="5539"/>
                        <a:pt x="6723" y="5539"/>
                      </a:cubicBezTo>
                      <a:cubicBezTo>
                        <a:pt x="6853" y="5539"/>
                        <a:pt x="6979" y="5569"/>
                        <a:pt x="7102" y="5627"/>
                      </a:cubicBezTo>
                      <a:cubicBezTo>
                        <a:pt x="7220" y="5682"/>
                        <a:pt x="7342" y="5718"/>
                        <a:pt x="7471" y="5718"/>
                      </a:cubicBezTo>
                      <a:cubicBezTo>
                        <a:pt x="7512" y="5718"/>
                        <a:pt x="7554" y="5715"/>
                        <a:pt x="7597" y="5707"/>
                      </a:cubicBezTo>
                      <a:cubicBezTo>
                        <a:pt x="7757" y="5676"/>
                        <a:pt x="7843" y="5598"/>
                        <a:pt x="7859" y="5436"/>
                      </a:cubicBezTo>
                      <a:cubicBezTo>
                        <a:pt x="7871" y="5314"/>
                        <a:pt x="7859" y="5189"/>
                        <a:pt x="7851" y="5064"/>
                      </a:cubicBezTo>
                      <a:cubicBezTo>
                        <a:pt x="7845" y="4970"/>
                        <a:pt x="7822" y="4872"/>
                        <a:pt x="7818" y="4778"/>
                      </a:cubicBezTo>
                      <a:cubicBezTo>
                        <a:pt x="7810" y="4581"/>
                        <a:pt x="7884" y="4424"/>
                        <a:pt x="8060" y="4321"/>
                      </a:cubicBezTo>
                      <a:cubicBezTo>
                        <a:pt x="8090" y="4305"/>
                        <a:pt x="8119" y="4289"/>
                        <a:pt x="8148" y="4270"/>
                      </a:cubicBezTo>
                      <a:cubicBezTo>
                        <a:pt x="8285" y="4176"/>
                        <a:pt x="8322" y="4051"/>
                        <a:pt x="8248" y="3902"/>
                      </a:cubicBezTo>
                      <a:cubicBezTo>
                        <a:pt x="8189" y="3787"/>
                        <a:pt x="8115" y="3677"/>
                        <a:pt x="8066" y="3558"/>
                      </a:cubicBezTo>
                      <a:cubicBezTo>
                        <a:pt x="8013" y="3429"/>
                        <a:pt x="7972" y="3292"/>
                        <a:pt x="7945" y="3157"/>
                      </a:cubicBezTo>
                      <a:cubicBezTo>
                        <a:pt x="7896" y="2891"/>
                        <a:pt x="8045" y="2691"/>
                        <a:pt x="8191" y="2492"/>
                      </a:cubicBezTo>
                      <a:cubicBezTo>
                        <a:pt x="8438" y="2147"/>
                        <a:pt x="8438" y="2147"/>
                        <a:pt x="8238" y="1770"/>
                      </a:cubicBezTo>
                      <a:cubicBezTo>
                        <a:pt x="8099" y="1512"/>
                        <a:pt x="8078" y="1259"/>
                        <a:pt x="8250" y="999"/>
                      </a:cubicBezTo>
                      <a:cubicBezTo>
                        <a:pt x="8324" y="888"/>
                        <a:pt x="8373" y="755"/>
                        <a:pt x="8407" y="624"/>
                      </a:cubicBezTo>
                      <a:cubicBezTo>
                        <a:pt x="8455" y="459"/>
                        <a:pt x="8407" y="307"/>
                        <a:pt x="8258" y="207"/>
                      </a:cubicBezTo>
                      <a:cubicBezTo>
                        <a:pt x="8172" y="148"/>
                        <a:pt x="8090" y="82"/>
                        <a:pt x="7998" y="43"/>
                      </a:cubicBezTo>
                      <a:cubicBezTo>
                        <a:pt x="7932" y="17"/>
                        <a:pt x="7867" y="1"/>
                        <a:pt x="7808"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8"/>
                <p:cNvSpPr/>
                <p:nvPr/>
              </p:nvSpPr>
              <p:spPr>
                <a:xfrm>
                  <a:off x="4375475" y="2818425"/>
                  <a:ext cx="132525" cy="122800"/>
                </a:xfrm>
                <a:custGeom>
                  <a:rect b="b" l="l" r="r" t="t"/>
                  <a:pathLst>
                    <a:path extrusionOk="0" h="4912" w="5301">
                      <a:moveTo>
                        <a:pt x="3934" y="1"/>
                      </a:moveTo>
                      <a:cubicBezTo>
                        <a:pt x="3828" y="1"/>
                        <a:pt x="3722" y="38"/>
                        <a:pt x="3615" y="117"/>
                      </a:cubicBezTo>
                      <a:cubicBezTo>
                        <a:pt x="3570" y="150"/>
                        <a:pt x="3519" y="178"/>
                        <a:pt x="3470" y="203"/>
                      </a:cubicBezTo>
                      <a:cubicBezTo>
                        <a:pt x="3304" y="299"/>
                        <a:pt x="3135" y="351"/>
                        <a:pt x="2960" y="351"/>
                      </a:cubicBezTo>
                      <a:cubicBezTo>
                        <a:pt x="2843" y="351"/>
                        <a:pt x="2724" y="328"/>
                        <a:pt x="2602" y="279"/>
                      </a:cubicBezTo>
                      <a:cubicBezTo>
                        <a:pt x="2528" y="248"/>
                        <a:pt x="2453" y="227"/>
                        <a:pt x="2381" y="197"/>
                      </a:cubicBezTo>
                      <a:cubicBezTo>
                        <a:pt x="2304" y="163"/>
                        <a:pt x="2228" y="146"/>
                        <a:pt x="2154" y="146"/>
                      </a:cubicBezTo>
                      <a:cubicBezTo>
                        <a:pt x="2052" y="146"/>
                        <a:pt x="1954" y="178"/>
                        <a:pt x="1864" y="244"/>
                      </a:cubicBezTo>
                      <a:cubicBezTo>
                        <a:pt x="1716" y="350"/>
                        <a:pt x="1577" y="467"/>
                        <a:pt x="1452" y="596"/>
                      </a:cubicBezTo>
                      <a:cubicBezTo>
                        <a:pt x="1240" y="804"/>
                        <a:pt x="1006" y="960"/>
                        <a:pt x="704" y="997"/>
                      </a:cubicBezTo>
                      <a:cubicBezTo>
                        <a:pt x="616" y="1007"/>
                        <a:pt x="507" y="1032"/>
                        <a:pt x="456" y="1091"/>
                      </a:cubicBezTo>
                      <a:cubicBezTo>
                        <a:pt x="311" y="1257"/>
                        <a:pt x="184" y="1437"/>
                        <a:pt x="69" y="1623"/>
                      </a:cubicBezTo>
                      <a:cubicBezTo>
                        <a:pt x="1" y="1730"/>
                        <a:pt x="71" y="1842"/>
                        <a:pt x="191" y="1842"/>
                      </a:cubicBezTo>
                      <a:cubicBezTo>
                        <a:pt x="200" y="1842"/>
                        <a:pt x="209" y="1841"/>
                        <a:pt x="219" y="1840"/>
                      </a:cubicBezTo>
                      <a:cubicBezTo>
                        <a:pt x="325" y="1827"/>
                        <a:pt x="427" y="1784"/>
                        <a:pt x="532" y="1764"/>
                      </a:cubicBezTo>
                      <a:cubicBezTo>
                        <a:pt x="665" y="1736"/>
                        <a:pt x="801" y="1696"/>
                        <a:pt x="935" y="1696"/>
                      </a:cubicBezTo>
                      <a:cubicBezTo>
                        <a:pt x="938" y="1696"/>
                        <a:pt x="942" y="1696"/>
                        <a:pt x="945" y="1696"/>
                      </a:cubicBezTo>
                      <a:cubicBezTo>
                        <a:pt x="1207" y="1703"/>
                        <a:pt x="1397" y="1928"/>
                        <a:pt x="1373" y="2187"/>
                      </a:cubicBezTo>
                      <a:cubicBezTo>
                        <a:pt x="1362" y="2298"/>
                        <a:pt x="1319" y="2406"/>
                        <a:pt x="1289" y="2515"/>
                      </a:cubicBezTo>
                      <a:cubicBezTo>
                        <a:pt x="1260" y="2613"/>
                        <a:pt x="1211" y="2707"/>
                        <a:pt x="1203" y="2807"/>
                      </a:cubicBezTo>
                      <a:cubicBezTo>
                        <a:pt x="1186" y="3029"/>
                        <a:pt x="1305" y="3166"/>
                        <a:pt x="1477" y="3166"/>
                      </a:cubicBezTo>
                      <a:cubicBezTo>
                        <a:pt x="1535" y="3166"/>
                        <a:pt x="1600" y="3150"/>
                        <a:pt x="1667" y="3116"/>
                      </a:cubicBezTo>
                      <a:cubicBezTo>
                        <a:pt x="1755" y="3071"/>
                        <a:pt x="1833" y="3000"/>
                        <a:pt x="1919" y="2949"/>
                      </a:cubicBezTo>
                      <a:cubicBezTo>
                        <a:pt x="2076" y="2857"/>
                        <a:pt x="2226" y="2744"/>
                        <a:pt x="2393" y="2689"/>
                      </a:cubicBezTo>
                      <a:cubicBezTo>
                        <a:pt x="2475" y="2662"/>
                        <a:pt x="2561" y="2648"/>
                        <a:pt x="2645" y="2648"/>
                      </a:cubicBezTo>
                      <a:cubicBezTo>
                        <a:pt x="2928" y="2648"/>
                        <a:pt x="3197" y="2811"/>
                        <a:pt x="3245" y="3241"/>
                      </a:cubicBezTo>
                      <a:cubicBezTo>
                        <a:pt x="3255" y="3331"/>
                        <a:pt x="3257" y="3423"/>
                        <a:pt x="3267" y="3513"/>
                      </a:cubicBezTo>
                      <a:cubicBezTo>
                        <a:pt x="3294" y="3697"/>
                        <a:pt x="3339" y="3740"/>
                        <a:pt x="3525" y="3757"/>
                      </a:cubicBezTo>
                      <a:cubicBezTo>
                        <a:pt x="3785" y="3779"/>
                        <a:pt x="3942" y="3941"/>
                        <a:pt x="3942" y="4201"/>
                      </a:cubicBezTo>
                      <a:cubicBezTo>
                        <a:pt x="3942" y="4301"/>
                        <a:pt x="3914" y="4403"/>
                        <a:pt x="3899" y="4503"/>
                      </a:cubicBezTo>
                      <a:cubicBezTo>
                        <a:pt x="3887" y="4591"/>
                        <a:pt x="3867" y="4681"/>
                        <a:pt x="3867" y="4771"/>
                      </a:cubicBezTo>
                      <a:cubicBezTo>
                        <a:pt x="3868" y="4866"/>
                        <a:pt x="3903" y="4911"/>
                        <a:pt x="3981" y="4911"/>
                      </a:cubicBezTo>
                      <a:cubicBezTo>
                        <a:pt x="3996" y="4911"/>
                        <a:pt x="4012" y="4910"/>
                        <a:pt x="4030" y="4907"/>
                      </a:cubicBezTo>
                      <a:cubicBezTo>
                        <a:pt x="4190" y="4878"/>
                        <a:pt x="4351" y="4843"/>
                        <a:pt x="4511" y="4796"/>
                      </a:cubicBezTo>
                      <a:cubicBezTo>
                        <a:pt x="4668" y="4750"/>
                        <a:pt x="4822" y="4710"/>
                        <a:pt x="4983" y="4710"/>
                      </a:cubicBezTo>
                      <a:cubicBezTo>
                        <a:pt x="5037" y="4710"/>
                        <a:pt x="5092" y="4714"/>
                        <a:pt x="5147" y="4724"/>
                      </a:cubicBezTo>
                      <a:cubicBezTo>
                        <a:pt x="5162" y="4728"/>
                        <a:pt x="5179" y="4732"/>
                        <a:pt x="5193" y="4732"/>
                      </a:cubicBezTo>
                      <a:cubicBezTo>
                        <a:pt x="5201" y="4732"/>
                        <a:pt x="5208" y="4731"/>
                        <a:pt x="5213" y="4729"/>
                      </a:cubicBezTo>
                      <a:cubicBezTo>
                        <a:pt x="5248" y="4710"/>
                        <a:pt x="5288" y="4684"/>
                        <a:pt x="5295" y="4657"/>
                      </a:cubicBezTo>
                      <a:cubicBezTo>
                        <a:pt x="5301" y="4630"/>
                        <a:pt x="5270" y="4579"/>
                        <a:pt x="5241" y="4567"/>
                      </a:cubicBezTo>
                      <a:cubicBezTo>
                        <a:pt x="5176" y="4536"/>
                        <a:pt x="5106" y="4514"/>
                        <a:pt x="5033" y="4503"/>
                      </a:cubicBezTo>
                      <a:cubicBezTo>
                        <a:pt x="4894" y="4477"/>
                        <a:pt x="4750" y="4473"/>
                        <a:pt x="4613" y="4442"/>
                      </a:cubicBezTo>
                      <a:cubicBezTo>
                        <a:pt x="4368" y="4387"/>
                        <a:pt x="4259" y="4160"/>
                        <a:pt x="4364" y="3931"/>
                      </a:cubicBezTo>
                      <a:cubicBezTo>
                        <a:pt x="4435" y="3773"/>
                        <a:pt x="4558" y="3669"/>
                        <a:pt x="4699" y="3577"/>
                      </a:cubicBezTo>
                      <a:cubicBezTo>
                        <a:pt x="4775" y="3532"/>
                        <a:pt x="4842" y="3474"/>
                        <a:pt x="4914" y="3423"/>
                      </a:cubicBezTo>
                      <a:cubicBezTo>
                        <a:pt x="4914" y="3403"/>
                        <a:pt x="4914" y="3382"/>
                        <a:pt x="4912" y="3364"/>
                      </a:cubicBezTo>
                      <a:cubicBezTo>
                        <a:pt x="4849" y="3337"/>
                        <a:pt x="4783" y="3309"/>
                        <a:pt x="4718" y="3284"/>
                      </a:cubicBezTo>
                      <a:cubicBezTo>
                        <a:pt x="4603" y="3237"/>
                        <a:pt x="4480" y="3206"/>
                        <a:pt x="4372" y="3145"/>
                      </a:cubicBezTo>
                      <a:cubicBezTo>
                        <a:pt x="4190" y="3041"/>
                        <a:pt x="4133" y="2875"/>
                        <a:pt x="4167" y="2664"/>
                      </a:cubicBezTo>
                      <a:cubicBezTo>
                        <a:pt x="4198" y="2494"/>
                        <a:pt x="4280" y="2357"/>
                        <a:pt x="4390" y="2232"/>
                      </a:cubicBezTo>
                      <a:cubicBezTo>
                        <a:pt x="4456" y="2155"/>
                        <a:pt x="4527" y="2083"/>
                        <a:pt x="4599" y="2009"/>
                      </a:cubicBezTo>
                      <a:cubicBezTo>
                        <a:pt x="4666" y="1944"/>
                        <a:pt x="4646" y="1883"/>
                        <a:pt x="4574" y="1844"/>
                      </a:cubicBezTo>
                      <a:cubicBezTo>
                        <a:pt x="4511" y="1811"/>
                        <a:pt x="4439" y="1784"/>
                        <a:pt x="4368" y="1772"/>
                      </a:cubicBezTo>
                      <a:cubicBezTo>
                        <a:pt x="4210" y="1750"/>
                        <a:pt x="4051" y="1746"/>
                        <a:pt x="3897" y="1715"/>
                      </a:cubicBezTo>
                      <a:cubicBezTo>
                        <a:pt x="3662" y="1668"/>
                        <a:pt x="3533" y="1416"/>
                        <a:pt x="3641" y="1201"/>
                      </a:cubicBezTo>
                      <a:cubicBezTo>
                        <a:pt x="3693" y="1099"/>
                        <a:pt x="3770" y="1003"/>
                        <a:pt x="3860" y="925"/>
                      </a:cubicBezTo>
                      <a:cubicBezTo>
                        <a:pt x="3995" y="806"/>
                        <a:pt x="4155" y="712"/>
                        <a:pt x="4298" y="602"/>
                      </a:cubicBezTo>
                      <a:cubicBezTo>
                        <a:pt x="4552" y="408"/>
                        <a:pt x="4538" y="301"/>
                        <a:pt x="4272" y="119"/>
                      </a:cubicBezTo>
                      <a:cubicBezTo>
                        <a:pt x="4158" y="42"/>
                        <a:pt x="4046" y="1"/>
                        <a:pt x="39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8"/>
                <p:cNvSpPr/>
                <p:nvPr/>
              </p:nvSpPr>
              <p:spPr>
                <a:xfrm>
                  <a:off x="4573100" y="3069900"/>
                  <a:ext cx="98475" cy="192475"/>
                </a:xfrm>
                <a:custGeom>
                  <a:rect b="b" l="l" r="r" t="t"/>
                  <a:pathLst>
                    <a:path extrusionOk="0" h="7699" w="3939">
                      <a:moveTo>
                        <a:pt x="725" y="1"/>
                      </a:moveTo>
                      <a:cubicBezTo>
                        <a:pt x="704" y="1"/>
                        <a:pt x="681" y="11"/>
                        <a:pt x="657" y="30"/>
                      </a:cubicBezTo>
                      <a:cubicBezTo>
                        <a:pt x="540" y="120"/>
                        <a:pt x="422" y="206"/>
                        <a:pt x="307" y="296"/>
                      </a:cubicBezTo>
                      <a:cubicBezTo>
                        <a:pt x="190" y="388"/>
                        <a:pt x="168" y="513"/>
                        <a:pt x="219" y="648"/>
                      </a:cubicBezTo>
                      <a:cubicBezTo>
                        <a:pt x="248" y="721"/>
                        <a:pt x="289" y="791"/>
                        <a:pt x="321" y="863"/>
                      </a:cubicBezTo>
                      <a:cubicBezTo>
                        <a:pt x="381" y="985"/>
                        <a:pt x="446" y="1108"/>
                        <a:pt x="495" y="1237"/>
                      </a:cubicBezTo>
                      <a:cubicBezTo>
                        <a:pt x="573" y="1442"/>
                        <a:pt x="553" y="1667"/>
                        <a:pt x="440" y="1855"/>
                      </a:cubicBezTo>
                      <a:cubicBezTo>
                        <a:pt x="358" y="1994"/>
                        <a:pt x="256" y="2125"/>
                        <a:pt x="164" y="2256"/>
                      </a:cubicBezTo>
                      <a:cubicBezTo>
                        <a:pt x="117" y="2319"/>
                        <a:pt x="72" y="2381"/>
                        <a:pt x="37" y="2422"/>
                      </a:cubicBezTo>
                      <a:cubicBezTo>
                        <a:pt x="0" y="2597"/>
                        <a:pt x="31" y="2722"/>
                        <a:pt x="150" y="2814"/>
                      </a:cubicBezTo>
                      <a:cubicBezTo>
                        <a:pt x="252" y="2894"/>
                        <a:pt x="360" y="2970"/>
                        <a:pt x="461" y="3052"/>
                      </a:cubicBezTo>
                      <a:cubicBezTo>
                        <a:pt x="688" y="3242"/>
                        <a:pt x="749" y="3492"/>
                        <a:pt x="692" y="3774"/>
                      </a:cubicBezTo>
                      <a:cubicBezTo>
                        <a:pt x="675" y="3856"/>
                        <a:pt x="641" y="3938"/>
                        <a:pt x="624" y="4019"/>
                      </a:cubicBezTo>
                      <a:cubicBezTo>
                        <a:pt x="600" y="4111"/>
                        <a:pt x="575" y="4208"/>
                        <a:pt x="569" y="4300"/>
                      </a:cubicBezTo>
                      <a:cubicBezTo>
                        <a:pt x="557" y="4560"/>
                        <a:pt x="649" y="4699"/>
                        <a:pt x="864" y="4750"/>
                      </a:cubicBezTo>
                      <a:cubicBezTo>
                        <a:pt x="917" y="4764"/>
                        <a:pt x="972" y="4789"/>
                        <a:pt x="1023" y="4811"/>
                      </a:cubicBezTo>
                      <a:cubicBezTo>
                        <a:pt x="1275" y="4930"/>
                        <a:pt x="1381" y="5132"/>
                        <a:pt x="1336" y="5405"/>
                      </a:cubicBezTo>
                      <a:cubicBezTo>
                        <a:pt x="1326" y="5466"/>
                        <a:pt x="1316" y="5527"/>
                        <a:pt x="1310" y="5589"/>
                      </a:cubicBezTo>
                      <a:cubicBezTo>
                        <a:pt x="1283" y="5783"/>
                        <a:pt x="1322" y="5961"/>
                        <a:pt x="1447" y="6116"/>
                      </a:cubicBezTo>
                      <a:cubicBezTo>
                        <a:pt x="1598" y="6299"/>
                        <a:pt x="1792" y="6405"/>
                        <a:pt x="2009" y="6483"/>
                      </a:cubicBezTo>
                      <a:cubicBezTo>
                        <a:pt x="2660" y="6710"/>
                        <a:pt x="3218" y="7068"/>
                        <a:pt x="3673" y="7592"/>
                      </a:cubicBezTo>
                      <a:cubicBezTo>
                        <a:pt x="3703" y="7624"/>
                        <a:pt x="3734" y="7663"/>
                        <a:pt x="3771" y="7684"/>
                      </a:cubicBezTo>
                      <a:cubicBezTo>
                        <a:pt x="3771" y="7684"/>
                        <a:pt x="3775" y="7684"/>
                        <a:pt x="3775" y="7686"/>
                      </a:cubicBezTo>
                      <a:cubicBezTo>
                        <a:pt x="3790" y="7695"/>
                        <a:pt x="3807" y="7699"/>
                        <a:pt x="3824" y="7699"/>
                      </a:cubicBezTo>
                      <a:cubicBezTo>
                        <a:pt x="3879" y="7699"/>
                        <a:pt x="3931" y="7653"/>
                        <a:pt x="3935" y="7594"/>
                      </a:cubicBezTo>
                      <a:lnTo>
                        <a:pt x="3935" y="7590"/>
                      </a:lnTo>
                      <a:cubicBezTo>
                        <a:pt x="3939" y="7557"/>
                        <a:pt x="3920" y="7522"/>
                        <a:pt x="3912" y="7489"/>
                      </a:cubicBezTo>
                      <a:cubicBezTo>
                        <a:pt x="3765" y="6935"/>
                        <a:pt x="3570" y="6395"/>
                        <a:pt x="3270" y="5902"/>
                      </a:cubicBezTo>
                      <a:cubicBezTo>
                        <a:pt x="2871" y="5247"/>
                        <a:pt x="2457" y="4605"/>
                        <a:pt x="2048" y="3958"/>
                      </a:cubicBezTo>
                      <a:cubicBezTo>
                        <a:pt x="1725" y="3447"/>
                        <a:pt x="1455" y="2913"/>
                        <a:pt x="1285" y="2332"/>
                      </a:cubicBezTo>
                      <a:cubicBezTo>
                        <a:pt x="1091" y="1667"/>
                        <a:pt x="935" y="993"/>
                        <a:pt x="859" y="304"/>
                      </a:cubicBezTo>
                      <a:cubicBezTo>
                        <a:pt x="849" y="222"/>
                        <a:pt x="823" y="136"/>
                        <a:pt x="792" y="61"/>
                      </a:cubicBezTo>
                      <a:cubicBezTo>
                        <a:pt x="777" y="21"/>
                        <a:pt x="754" y="1"/>
                        <a:pt x="725"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8"/>
                <p:cNvSpPr/>
                <p:nvPr/>
              </p:nvSpPr>
              <p:spPr>
                <a:xfrm>
                  <a:off x="4569050" y="3627350"/>
                  <a:ext cx="112100" cy="41175"/>
                </a:xfrm>
                <a:custGeom>
                  <a:rect b="b" l="l" r="r" t="t"/>
                  <a:pathLst>
                    <a:path extrusionOk="0" h="1647" w="4484">
                      <a:moveTo>
                        <a:pt x="2210" y="0"/>
                      </a:moveTo>
                      <a:cubicBezTo>
                        <a:pt x="2117" y="0"/>
                        <a:pt x="2019" y="17"/>
                        <a:pt x="1944" y="61"/>
                      </a:cubicBezTo>
                      <a:cubicBezTo>
                        <a:pt x="1502" y="317"/>
                        <a:pt x="1021" y="393"/>
                        <a:pt x="522" y="405"/>
                      </a:cubicBezTo>
                      <a:cubicBezTo>
                        <a:pt x="495" y="406"/>
                        <a:pt x="468" y="406"/>
                        <a:pt x="441" y="406"/>
                      </a:cubicBezTo>
                      <a:cubicBezTo>
                        <a:pt x="345" y="406"/>
                        <a:pt x="247" y="401"/>
                        <a:pt x="148" y="395"/>
                      </a:cubicBezTo>
                      <a:cubicBezTo>
                        <a:pt x="144" y="394"/>
                        <a:pt x="140" y="394"/>
                        <a:pt x="136" y="394"/>
                      </a:cubicBezTo>
                      <a:cubicBezTo>
                        <a:pt x="50" y="394"/>
                        <a:pt x="9" y="437"/>
                        <a:pt x="5" y="521"/>
                      </a:cubicBezTo>
                      <a:cubicBezTo>
                        <a:pt x="3" y="583"/>
                        <a:pt x="1" y="650"/>
                        <a:pt x="27" y="701"/>
                      </a:cubicBezTo>
                      <a:cubicBezTo>
                        <a:pt x="221" y="1052"/>
                        <a:pt x="427" y="1302"/>
                        <a:pt x="889" y="1302"/>
                      </a:cubicBezTo>
                      <a:cubicBezTo>
                        <a:pt x="939" y="1302"/>
                        <a:pt x="992" y="1299"/>
                        <a:pt x="1048" y="1293"/>
                      </a:cubicBezTo>
                      <a:cubicBezTo>
                        <a:pt x="1089" y="1289"/>
                        <a:pt x="1128" y="1283"/>
                        <a:pt x="1167" y="1278"/>
                      </a:cubicBezTo>
                      <a:cubicBezTo>
                        <a:pt x="1351" y="1241"/>
                        <a:pt x="1533" y="1223"/>
                        <a:pt x="1712" y="1223"/>
                      </a:cubicBezTo>
                      <a:cubicBezTo>
                        <a:pt x="2047" y="1223"/>
                        <a:pt x="2368" y="1288"/>
                        <a:pt x="2660" y="1418"/>
                      </a:cubicBezTo>
                      <a:cubicBezTo>
                        <a:pt x="2914" y="1497"/>
                        <a:pt x="3110" y="1569"/>
                        <a:pt x="3313" y="1618"/>
                      </a:cubicBezTo>
                      <a:cubicBezTo>
                        <a:pt x="3391" y="1637"/>
                        <a:pt x="3467" y="1647"/>
                        <a:pt x="3542" y="1647"/>
                      </a:cubicBezTo>
                      <a:cubicBezTo>
                        <a:pt x="3724" y="1647"/>
                        <a:pt x="3896" y="1590"/>
                        <a:pt x="4056" y="1473"/>
                      </a:cubicBezTo>
                      <a:cubicBezTo>
                        <a:pt x="4137" y="1411"/>
                        <a:pt x="4227" y="1354"/>
                        <a:pt x="4291" y="1278"/>
                      </a:cubicBezTo>
                      <a:cubicBezTo>
                        <a:pt x="4356" y="1203"/>
                        <a:pt x="4407" y="1111"/>
                        <a:pt x="4440" y="1019"/>
                      </a:cubicBezTo>
                      <a:cubicBezTo>
                        <a:pt x="4483" y="894"/>
                        <a:pt x="4432" y="810"/>
                        <a:pt x="4311" y="767"/>
                      </a:cubicBezTo>
                      <a:cubicBezTo>
                        <a:pt x="4227" y="736"/>
                        <a:pt x="4137" y="712"/>
                        <a:pt x="4049" y="706"/>
                      </a:cubicBezTo>
                      <a:cubicBezTo>
                        <a:pt x="3632" y="661"/>
                        <a:pt x="3258" y="511"/>
                        <a:pt x="2926" y="260"/>
                      </a:cubicBezTo>
                      <a:cubicBezTo>
                        <a:pt x="2740" y="122"/>
                        <a:pt x="2529" y="32"/>
                        <a:pt x="2304" y="6"/>
                      </a:cubicBezTo>
                      <a:cubicBezTo>
                        <a:pt x="2274" y="2"/>
                        <a:pt x="2242" y="0"/>
                        <a:pt x="2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8"/>
                <p:cNvSpPr/>
                <p:nvPr/>
              </p:nvSpPr>
              <p:spPr>
                <a:xfrm>
                  <a:off x="4863150" y="3209575"/>
                  <a:ext cx="54000" cy="79550"/>
                </a:xfrm>
                <a:custGeom>
                  <a:rect b="b" l="l" r="r" t="t"/>
                  <a:pathLst>
                    <a:path extrusionOk="0" h="3182" w="2160">
                      <a:moveTo>
                        <a:pt x="1811" y="1"/>
                      </a:moveTo>
                      <a:cubicBezTo>
                        <a:pt x="1741" y="1"/>
                        <a:pt x="1677" y="49"/>
                        <a:pt x="1601" y="151"/>
                      </a:cubicBezTo>
                      <a:cubicBezTo>
                        <a:pt x="1572" y="186"/>
                        <a:pt x="1547" y="225"/>
                        <a:pt x="1531" y="266"/>
                      </a:cubicBezTo>
                      <a:cubicBezTo>
                        <a:pt x="1480" y="386"/>
                        <a:pt x="1433" y="505"/>
                        <a:pt x="1386" y="630"/>
                      </a:cubicBezTo>
                      <a:cubicBezTo>
                        <a:pt x="1293" y="877"/>
                        <a:pt x="1089" y="1060"/>
                        <a:pt x="830" y="1060"/>
                      </a:cubicBezTo>
                      <a:cubicBezTo>
                        <a:pt x="776" y="1060"/>
                        <a:pt x="720" y="1052"/>
                        <a:pt x="661" y="1035"/>
                      </a:cubicBezTo>
                      <a:cubicBezTo>
                        <a:pt x="629" y="1025"/>
                        <a:pt x="596" y="1021"/>
                        <a:pt x="563" y="1014"/>
                      </a:cubicBezTo>
                      <a:cubicBezTo>
                        <a:pt x="533" y="1009"/>
                        <a:pt x="506" y="1007"/>
                        <a:pt x="481" y="1007"/>
                      </a:cubicBezTo>
                      <a:cubicBezTo>
                        <a:pt x="383" y="1007"/>
                        <a:pt x="322" y="1048"/>
                        <a:pt x="267" y="1149"/>
                      </a:cubicBezTo>
                      <a:cubicBezTo>
                        <a:pt x="199" y="1276"/>
                        <a:pt x="179" y="1409"/>
                        <a:pt x="256" y="1538"/>
                      </a:cubicBezTo>
                      <a:cubicBezTo>
                        <a:pt x="299" y="1610"/>
                        <a:pt x="344" y="1685"/>
                        <a:pt x="391" y="1753"/>
                      </a:cubicBezTo>
                      <a:cubicBezTo>
                        <a:pt x="553" y="1992"/>
                        <a:pt x="547" y="2199"/>
                        <a:pt x="363" y="2422"/>
                      </a:cubicBezTo>
                      <a:cubicBezTo>
                        <a:pt x="301" y="2496"/>
                        <a:pt x="228" y="2557"/>
                        <a:pt x="164" y="2629"/>
                      </a:cubicBezTo>
                      <a:cubicBezTo>
                        <a:pt x="1" y="2825"/>
                        <a:pt x="70" y="3075"/>
                        <a:pt x="310" y="3148"/>
                      </a:cubicBezTo>
                      <a:cubicBezTo>
                        <a:pt x="394" y="3166"/>
                        <a:pt x="471" y="3181"/>
                        <a:pt x="540" y="3181"/>
                      </a:cubicBezTo>
                      <a:cubicBezTo>
                        <a:pt x="686" y="3181"/>
                        <a:pt x="795" y="3114"/>
                        <a:pt x="856" y="2866"/>
                      </a:cubicBezTo>
                      <a:cubicBezTo>
                        <a:pt x="1003" y="2291"/>
                        <a:pt x="1249" y="1757"/>
                        <a:pt x="1556" y="1248"/>
                      </a:cubicBezTo>
                      <a:cubicBezTo>
                        <a:pt x="1713" y="988"/>
                        <a:pt x="1887" y="736"/>
                        <a:pt x="2051" y="476"/>
                      </a:cubicBezTo>
                      <a:cubicBezTo>
                        <a:pt x="2159" y="304"/>
                        <a:pt x="2124" y="174"/>
                        <a:pt x="1954" y="57"/>
                      </a:cubicBezTo>
                      <a:cubicBezTo>
                        <a:pt x="1901" y="20"/>
                        <a:pt x="1854" y="1"/>
                        <a:pt x="18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8"/>
                <p:cNvSpPr/>
                <p:nvPr/>
              </p:nvSpPr>
              <p:spPr>
                <a:xfrm>
                  <a:off x="4351725" y="3016100"/>
                  <a:ext cx="82250" cy="37500"/>
                </a:xfrm>
                <a:custGeom>
                  <a:rect b="b" l="l" r="r" t="t"/>
                  <a:pathLst>
                    <a:path extrusionOk="0" h="1500" w="3290">
                      <a:moveTo>
                        <a:pt x="1890" y="1"/>
                      </a:moveTo>
                      <a:cubicBezTo>
                        <a:pt x="1856" y="1"/>
                        <a:pt x="1818" y="10"/>
                        <a:pt x="1776" y="27"/>
                      </a:cubicBezTo>
                      <a:cubicBezTo>
                        <a:pt x="1694" y="64"/>
                        <a:pt x="1615" y="109"/>
                        <a:pt x="1535" y="156"/>
                      </a:cubicBezTo>
                      <a:cubicBezTo>
                        <a:pt x="1415" y="226"/>
                        <a:pt x="1294" y="260"/>
                        <a:pt x="1173" y="260"/>
                      </a:cubicBezTo>
                      <a:cubicBezTo>
                        <a:pt x="1062" y="260"/>
                        <a:pt x="951" y="231"/>
                        <a:pt x="839" y="175"/>
                      </a:cubicBezTo>
                      <a:cubicBezTo>
                        <a:pt x="759" y="134"/>
                        <a:pt x="682" y="85"/>
                        <a:pt x="596" y="52"/>
                      </a:cubicBezTo>
                      <a:cubicBezTo>
                        <a:pt x="548" y="31"/>
                        <a:pt x="490" y="9"/>
                        <a:pt x="441" y="9"/>
                      </a:cubicBezTo>
                      <a:cubicBezTo>
                        <a:pt x="427" y="9"/>
                        <a:pt x="414" y="11"/>
                        <a:pt x="401" y="15"/>
                      </a:cubicBezTo>
                      <a:cubicBezTo>
                        <a:pt x="256" y="73"/>
                        <a:pt x="111" y="146"/>
                        <a:pt x="0" y="269"/>
                      </a:cubicBezTo>
                      <a:cubicBezTo>
                        <a:pt x="41" y="383"/>
                        <a:pt x="135" y="400"/>
                        <a:pt x="221" y="431"/>
                      </a:cubicBezTo>
                      <a:cubicBezTo>
                        <a:pt x="774" y="615"/>
                        <a:pt x="1328" y="801"/>
                        <a:pt x="1883" y="977"/>
                      </a:cubicBezTo>
                      <a:cubicBezTo>
                        <a:pt x="2230" y="1087"/>
                        <a:pt x="2558" y="1241"/>
                        <a:pt x="2873" y="1425"/>
                      </a:cubicBezTo>
                      <a:cubicBezTo>
                        <a:pt x="2916" y="1449"/>
                        <a:pt x="2963" y="1476"/>
                        <a:pt x="3008" y="1488"/>
                      </a:cubicBezTo>
                      <a:cubicBezTo>
                        <a:pt x="3034" y="1496"/>
                        <a:pt x="3057" y="1500"/>
                        <a:pt x="3078" y="1500"/>
                      </a:cubicBezTo>
                      <a:cubicBezTo>
                        <a:pt x="3146" y="1500"/>
                        <a:pt x="3189" y="1459"/>
                        <a:pt x="3213" y="1376"/>
                      </a:cubicBezTo>
                      <a:cubicBezTo>
                        <a:pt x="3290" y="1108"/>
                        <a:pt x="3156" y="919"/>
                        <a:pt x="2898" y="919"/>
                      </a:cubicBezTo>
                      <a:cubicBezTo>
                        <a:pt x="2883" y="919"/>
                        <a:pt x="2867" y="920"/>
                        <a:pt x="2850" y="922"/>
                      </a:cubicBezTo>
                      <a:cubicBezTo>
                        <a:pt x="2822" y="924"/>
                        <a:pt x="2793" y="928"/>
                        <a:pt x="2764" y="930"/>
                      </a:cubicBezTo>
                      <a:cubicBezTo>
                        <a:pt x="2735" y="932"/>
                        <a:pt x="2707" y="934"/>
                        <a:pt x="2680" y="934"/>
                      </a:cubicBezTo>
                      <a:cubicBezTo>
                        <a:pt x="2381" y="934"/>
                        <a:pt x="2202" y="778"/>
                        <a:pt x="2134" y="461"/>
                      </a:cubicBezTo>
                      <a:cubicBezTo>
                        <a:pt x="2114" y="361"/>
                        <a:pt x="2098" y="259"/>
                        <a:pt x="2067" y="160"/>
                      </a:cubicBezTo>
                      <a:cubicBezTo>
                        <a:pt x="2032" y="54"/>
                        <a:pt x="1973" y="1"/>
                        <a:pt x="18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8"/>
                <p:cNvSpPr/>
                <p:nvPr/>
              </p:nvSpPr>
              <p:spPr>
                <a:xfrm>
                  <a:off x="4456375" y="2781600"/>
                  <a:ext cx="24825" cy="26425"/>
                </a:xfrm>
                <a:custGeom>
                  <a:rect b="b" l="l" r="r" t="t"/>
                  <a:pathLst>
                    <a:path extrusionOk="0" h="1057" w="993">
                      <a:moveTo>
                        <a:pt x="351" y="1"/>
                      </a:moveTo>
                      <a:cubicBezTo>
                        <a:pt x="299" y="1"/>
                        <a:pt x="246" y="4"/>
                        <a:pt x="193" y="9"/>
                      </a:cubicBezTo>
                      <a:cubicBezTo>
                        <a:pt x="17" y="27"/>
                        <a:pt x="0" y="60"/>
                        <a:pt x="78" y="219"/>
                      </a:cubicBezTo>
                      <a:cubicBezTo>
                        <a:pt x="195" y="463"/>
                        <a:pt x="307" y="710"/>
                        <a:pt x="420" y="956"/>
                      </a:cubicBezTo>
                      <a:cubicBezTo>
                        <a:pt x="430" y="984"/>
                        <a:pt x="430" y="1023"/>
                        <a:pt x="436" y="1056"/>
                      </a:cubicBezTo>
                      <a:cubicBezTo>
                        <a:pt x="459" y="1050"/>
                        <a:pt x="481" y="1046"/>
                        <a:pt x="502" y="1044"/>
                      </a:cubicBezTo>
                      <a:cubicBezTo>
                        <a:pt x="538" y="864"/>
                        <a:pt x="653" y="745"/>
                        <a:pt x="792" y="643"/>
                      </a:cubicBezTo>
                      <a:cubicBezTo>
                        <a:pt x="993" y="487"/>
                        <a:pt x="989" y="328"/>
                        <a:pt x="796" y="154"/>
                      </a:cubicBezTo>
                      <a:cubicBezTo>
                        <a:pt x="662" y="32"/>
                        <a:pt x="510" y="1"/>
                        <a:pt x="351"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8"/>
                <p:cNvSpPr/>
                <p:nvPr/>
              </p:nvSpPr>
              <p:spPr>
                <a:xfrm>
                  <a:off x="4437150" y="3092650"/>
                  <a:ext cx="29675" cy="23325"/>
                </a:xfrm>
                <a:custGeom>
                  <a:rect b="b" l="l" r="r" t="t"/>
                  <a:pathLst>
                    <a:path extrusionOk="0" h="933" w="1187">
                      <a:moveTo>
                        <a:pt x="31" y="1"/>
                      </a:moveTo>
                      <a:cubicBezTo>
                        <a:pt x="20" y="1"/>
                        <a:pt x="10" y="1"/>
                        <a:pt x="0" y="2"/>
                      </a:cubicBezTo>
                      <a:cubicBezTo>
                        <a:pt x="78" y="163"/>
                        <a:pt x="999" y="883"/>
                        <a:pt x="1187" y="933"/>
                      </a:cubicBezTo>
                      <a:cubicBezTo>
                        <a:pt x="1035" y="500"/>
                        <a:pt x="41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8"/>
                <p:cNvSpPr/>
                <p:nvPr/>
              </p:nvSpPr>
              <p:spPr>
                <a:xfrm>
                  <a:off x="4426950" y="2747950"/>
                  <a:ext cx="17075" cy="11675"/>
                </a:xfrm>
                <a:custGeom>
                  <a:rect b="b" l="l" r="r" t="t"/>
                  <a:pathLst>
                    <a:path extrusionOk="0" h="467" w="683">
                      <a:moveTo>
                        <a:pt x="368" y="0"/>
                      </a:moveTo>
                      <a:cubicBezTo>
                        <a:pt x="252" y="0"/>
                        <a:pt x="132" y="31"/>
                        <a:pt x="1" y="74"/>
                      </a:cubicBezTo>
                      <a:cubicBezTo>
                        <a:pt x="58" y="123"/>
                        <a:pt x="87" y="154"/>
                        <a:pt x="120" y="176"/>
                      </a:cubicBezTo>
                      <a:cubicBezTo>
                        <a:pt x="222" y="248"/>
                        <a:pt x="326" y="313"/>
                        <a:pt x="429" y="385"/>
                      </a:cubicBezTo>
                      <a:cubicBezTo>
                        <a:pt x="506" y="437"/>
                        <a:pt x="558" y="466"/>
                        <a:pt x="594" y="466"/>
                      </a:cubicBezTo>
                      <a:cubicBezTo>
                        <a:pt x="645" y="466"/>
                        <a:pt x="661" y="406"/>
                        <a:pt x="672" y="272"/>
                      </a:cubicBezTo>
                      <a:cubicBezTo>
                        <a:pt x="674" y="233"/>
                        <a:pt x="682" y="186"/>
                        <a:pt x="664" y="156"/>
                      </a:cubicBezTo>
                      <a:cubicBezTo>
                        <a:pt x="635" y="109"/>
                        <a:pt x="598" y="43"/>
                        <a:pt x="549" y="29"/>
                      </a:cubicBezTo>
                      <a:cubicBezTo>
                        <a:pt x="489" y="9"/>
                        <a:pt x="429" y="0"/>
                        <a:pt x="368" y="0"/>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8"/>
                <p:cNvSpPr/>
                <p:nvPr/>
              </p:nvSpPr>
              <p:spPr>
                <a:xfrm>
                  <a:off x="4418825" y="2705800"/>
                  <a:ext cx="5700" cy="10250"/>
                </a:xfrm>
                <a:custGeom>
                  <a:rect b="b" l="l" r="r" t="t"/>
                  <a:pathLst>
                    <a:path extrusionOk="0" h="410" w="228">
                      <a:moveTo>
                        <a:pt x="1" y="0"/>
                      </a:moveTo>
                      <a:lnTo>
                        <a:pt x="1" y="0"/>
                      </a:lnTo>
                      <a:cubicBezTo>
                        <a:pt x="25" y="141"/>
                        <a:pt x="48" y="272"/>
                        <a:pt x="74" y="409"/>
                      </a:cubicBezTo>
                      <a:cubicBezTo>
                        <a:pt x="228" y="231"/>
                        <a:pt x="203" y="103"/>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8"/>
                <p:cNvSpPr/>
                <p:nvPr/>
              </p:nvSpPr>
              <p:spPr>
                <a:xfrm>
                  <a:off x="4604350" y="3463050"/>
                  <a:ext cx="32300" cy="31725"/>
                </a:xfrm>
                <a:custGeom>
                  <a:rect b="b" l="l" r="r" t="t"/>
                  <a:pathLst>
                    <a:path extrusionOk="0" h="1269" w="1292">
                      <a:moveTo>
                        <a:pt x="204" y="1"/>
                      </a:moveTo>
                      <a:cubicBezTo>
                        <a:pt x="137" y="1"/>
                        <a:pt x="83" y="54"/>
                        <a:pt x="62" y="152"/>
                      </a:cubicBezTo>
                      <a:cubicBezTo>
                        <a:pt x="0" y="428"/>
                        <a:pt x="2" y="704"/>
                        <a:pt x="127" y="966"/>
                      </a:cubicBezTo>
                      <a:cubicBezTo>
                        <a:pt x="223" y="1164"/>
                        <a:pt x="389" y="1268"/>
                        <a:pt x="567" y="1268"/>
                      </a:cubicBezTo>
                      <a:cubicBezTo>
                        <a:pt x="685" y="1268"/>
                        <a:pt x="808" y="1222"/>
                        <a:pt x="919" y="1125"/>
                      </a:cubicBezTo>
                      <a:cubicBezTo>
                        <a:pt x="1087" y="982"/>
                        <a:pt x="1181" y="788"/>
                        <a:pt x="1252" y="536"/>
                      </a:cubicBezTo>
                      <a:cubicBezTo>
                        <a:pt x="1263" y="461"/>
                        <a:pt x="1291" y="344"/>
                        <a:pt x="1291" y="221"/>
                      </a:cubicBezTo>
                      <a:cubicBezTo>
                        <a:pt x="1291" y="174"/>
                        <a:pt x="1236" y="113"/>
                        <a:pt x="1189" y="88"/>
                      </a:cubicBezTo>
                      <a:cubicBezTo>
                        <a:pt x="1174" y="80"/>
                        <a:pt x="1160" y="77"/>
                        <a:pt x="1146" y="77"/>
                      </a:cubicBezTo>
                      <a:cubicBezTo>
                        <a:pt x="1101" y="77"/>
                        <a:pt x="1065" y="117"/>
                        <a:pt x="1042" y="164"/>
                      </a:cubicBezTo>
                      <a:cubicBezTo>
                        <a:pt x="1021" y="211"/>
                        <a:pt x="1005" y="260"/>
                        <a:pt x="993" y="307"/>
                      </a:cubicBezTo>
                      <a:cubicBezTo>
                        <a:pt x="974" y="385"/>
                        <a:pt x="931" y="551"/>
                        <a:pt x="894" y="620"/>
                      </a:cubicBezTo>
                      <a:cubicBezTo>
                        <a:pt x="829" y="743"/>
                        <a:pt x="806" y="790"/>
                        <a:pt x="710" y="888"/>
                      </a:cubicBezTo>
                      <a:cubicBezTo>
                        <a:pt x="664" y="936"/>
                        <a:pt x="615" y="959"/>
                        <a:pt x="569" y="959"/>
                      </a:cubicBezTo>
                      <a:cubicBezTo>
                        <a:pt x="501" y="959"/>
                        <a:pt x="439" y="909"/>
                        <a:pt x="401" y="819"/>
                      </a:cubicBezTo>
                      <a:cubicBezTo>
                        <a:pt x="366" y="733"/>
                        <a:pt x="342" y="634"/>
                        <a:pt x="336" y="540"/>
                      </a:cubicBezTo>
                      <a:cubicBezTo>
                        <a:pt x="328" y="430"/>
                        <a:pt x="340" y="315"/>
                        <a:pt x="346" y="203"/>
                      </a:cubicBezTo>
                      <a:cubicBezTo>
                        <a:pt x="350" y="113"/>
                        <a:pt x="342" y="29"/>
                        <a:pt x="236" y="4"/>
                      </a:cubicBezTo>
                      <a:cubicBezTo>
                        <a:pt x="225" y="2"/>
                        <a:pt x="214"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8"/>
                <p:cNvSpPr/>
                <p:nvPr/>
              </p:nvSpPr>
              <p:spPr>
                <a:xfrm>
                  <a:off x="4652875" y="3465600"/>
                  <a:ext cx="10825" cy="14750"/>
                </a:xfrm>
                <a:custGeom>
                  <a:rect b="b" l="l" r="r" t="t"/>
                  <a:pathLst>
                    <a:path extrusionOk="0" h="590" w="433">
                      <a:moveTo>
                        <a:pt x="263" y="1"/>
                      </a:moveTo>
                      <a:cubicBezTo>
                        <a:pt x="218" y="1"/>
                        <a:pt x="172" y="19"/>
                        <a:pt x="136" y="60"/>
                      </a:cubicBezTo>
                      <a:cubicBezTo>
                        <a:pt x="42" y="168"/>
                        <a:pt x="1" y="297"/>
                        <a:pt x="34" y="438"/>
                      </a:cubicBezTo>
                      <a:cubicBezTo>
                        <a:pt x="52" y="517"/>
                        <a:pt x="122" y="590"/>
                        <a:pt x="202" y="590"/>
                      </a:cubicBezTo>
                      <a:cubicBezTo>
                        <a:pt x="203" y="590"/>
                        <a:pt x="204" y="590"/>
                        <a:pt x="205" y="590"/>
                      </a:cubicBezTo>
                      <a:cubicBezTo>
                        <a:pt x="334" y="588"/>
                        <a:pt x="375" y="471"/>
                        <a:pt x="385" y="455"/>
                      </a:cubicBezTo>
                      <a:cubicBezTo>
                        <a:pt x="412" y="404"/>
                        <a:pt x="422" y="348"/>
                        <a:pt x="426" y="295"/>
                      </a:cubicBezTo>
                      <a:cubicBezTo>
                        <a:pt x="430" y="244"/>
                        <a:pt x="433" y="191"/>
                        <a:pt x="422" y="140"/>
                      </a:cubicBezTo>
                      <a:cubicBezTo>
                        <a:pt x="405" y="51"/>
                        <a:pt x="336"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8"/>
                <p:cNvSpPr/>
                <p:nvPr/>
              </p:nvSpPr>
              <p:spPr>
                <a:xfrm>
                  <a:off x="4580300" y="3456825"/>
                  <a:ext cx="10825" cy="14775"/>
                </a:xfrm>
                <a:custGeom>
                  <a:rect b="b" l="l" r="r" t="t"/>
                  <a:pathLst>
                    <a:path extrusionOk="0" h="591" w="433">
                      <a:moveTo>
                        <a:pt x="263" y="1"/>
                      </a:moveTo>
                      <a:cubicBezTo>
                        <a:pt x="219" y="1"/>
                        <a:pt x="173" y="20"/>
                        <a:pt x="136" y="61"/>
                      </a:cubicBezTo>
                      <a:cubicBezTo>
                        <a:pt x="42" y="167"/>
                        <a:pt x="1" y="298"/>
                        <a:pt x="33" y="439"/>
                      </a:cubicBezTo>
                      <a:cubicBezTo>
                        <a:pt x="52" y="518"/>
                        <a:pt x="121" y="591"/>
                        <a:pt x="202" y="591"/>
                      </a:cubicBezTo>
                      <a:cubicBezTo>
                        <a:pt x="203" y="591"/>
                        <a:pt x="204" y="591"/>
                        <a:pt x="205" y="591"/>
                      </a:cubicBezTo>
                      <a:cubicBezTo>
                        <a:pt x="336" y="587"/>
                        <a:pt x="377" y="472"/>
                        <a:pt x="387" y="454"/>
                      </a:cubicBezTo>
                      <a:cubicBezTo>
                        <a:pt x="412" y="403"/>
                        <a:pt x="422" y="349"/>
                        <a:pt x="428" y="296"/>
                      </a:cubicBezTo>
                      <a:cubicBezTo>
                        <a:pt x="430" y="245"/>
                        <a:pt x="432" y="192"/>
                        <a:pt x="422" y="141"/>
                      </a:cubicBezTo>
                      <a:cubicBezTo>
                        <a:pt x="404" y="52"/>
                        <a:pt x="336"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8"/>
                <p:cNvSpPr/>
                <p:nvPr/>
              </p:nvSpPr>
              <p:spPr>
                <a:xfrm>
                  <a:off x="4304975" y="2527400"/>
                  <a:ext cx="833225" cy="1149275"/>
                </a:xfrm>
                <a:custGeom>
                  <a:rect b="b" l="l" r="r" t="t"/>
                  <a:pathLst>
                    <a:path extrusionOk="0" h="45971" w="33329">
                      <a:moveTo>
                        <a:pt x="4555" y="7136"/>
                      </a:moveTo>
                      <a:lnTo>
                        <a:pt x="4555" y="7136"/>
                      </a:lnTo>
                      <a:cubicBezTo>
                        <a:pt x="4757" y="7239"/>
                        <a:pt x="4782" y="7367"/>
                        <a:pt x="4628" y="7545"/>
                      </a:cubicBezTo>
                      <a:cubicBezTo>
                        <a:pt x="4602" y="7408"/>
                        <a:pt x="4579" y="7277"/>
                        <a:pt x="4555" y="7136"/>
                      </a:cubicBezTo>
                      <a:close/>
                      <a:moveTo>
                        <a:pt x="5247" y="8822"/>
                      </a:moveTo>
                      <a:cubicBezTo>
                        <a:pt x="5308" y="8822"/>
                        <a:pt x="5368" y="8831"/>
                        <a:pt x="5428" y="8851"/>
                      </a:cubicBezTo>
                      <a:cubicBezTo>
                        <a:pt x="5477" y="8865"/>
                        <a:pt x="5514" y="8931"/>
                        <a:pt x="5543" y="8978"/>
                      </a:cubicBezTo>
                      <a:cubicBezTo>
                        <a:pt x="5561" y="9008"/>
                        <a:pt x="5553" y="9055"/>
                        <a:pt x="5551" y="9094"/>
                      </a:cubicBezTo>
                      <a:cubicBezTo>
                        <a:pt x="5540" y="9228"/>
                        <a:pt x="5524" y="9288"/>
                        <a:pt x="5473" y="9288"/>
                      </a:cubicBezTo>
                      <a:cubicBezTo>
                        <a:pt x="5437" y="9288"/>
                        <a:pt x="5385" y="9259"/>
                        <a:pt x="5308" y="9207"/>
                      </a:cubicBezTo>
                      <a:cubicBezTo>
                        <a:pt x="5205" y="9135"/>
                        <a:pt x="5101" y="9070"/>
                        <a:pt x="4999" y="8998"/>
                      </a:cubicBezTo>
                      <a:cubicBezTo>
                        <a:pt x="4966" y="8976"/>
                        <a:pt x="4937" y="8945"/>
                        <a:pt x="4880" y="8896"/>
                      </a:cubicBezTo>
                      <a:cubicBezTo>
                        <a:pt x="5011" y="8853"/>
                        <a:pt x="5131" y="8822"/>
                        <a:pt x="5247" y="8822"/>
                      </a:cubicBezTo>
                      <a:close/>
                      <a:moveTo>
                        <a:pt x="6407" y="10169"/>
                      </a:moveTo>
                      <a:cubicBezTo>
                        <a:pt x="6566" y="10169"/>
                        <a:pt x="6718" y="10200"/>
                        <a:pt x="6852" y="10322"/>
                      </a:cubicBezTo>
                      <a:cubicBezTo>
                        <a:pt x="7045" y="10496"/>
                        <a:pt x="7049" y="10655"/>
                        <a:pt x="6848" y="10811"/>
                      </a:cubicBezTo>
                      <a:cubicBezTo>
                        <a:pt x="6709" y="10913"/>
                        <a:pt x="6594" y="11032"/>
                        <a:pt x="6558" y="11212"/>
                      </a:cubicBezTo>
                      <a:cubicBezTo>
                        <a:pt x="6537" y="11214"/>
                        <a:pt x="6515" y="11218"/>
                        <a:pt x="6492" y="11224"/>
                      </a:cubicBezTo>
                      <a:cubicBezTo>
                        <a:pt x="6486" y="11191"/>
                        <a:pt x="6486" y="11152"/>
                        <a:pt x="6476" y="11124"/>
                      </a:cubicBezTo>
                      <a:cubicBezTo>
                        <a:pt x="6363" y="10878"/>
                        <a:pt x="6251" y="10631"/>
                        <a:pt x="6134" y="10387"/>
                      </a:cubicBezTo>
                      <a:cubicBezTo>
                        <a:pt x="6056" y="10228"/>
                        <a:pt x="6073" y="10195"/>
                        <a:pt x="6249" y="10177"/>
                      </a:cubicBezTo>
                      <a:cubicBezTo>
                        <a:pt x="6302" y="10172"/>
                        <a:pt x="6355" y="10169"/>
                        <a:pt x="6407" y="10169"/>
                      </a:cubicBezTo>
                      <a:close/>
                      <a:moveTo>
                        <a:pt x="3998" y="3538"/>
                      </a:moveTo>
                      <a:cubicBezTo>
                        <a:pt x="4076" y="3538"/>
                        <a:pt x="4143" y="3583"/>
                        <a:pt x="4205" y="3677"/>
                      </a:cubicBezTo>
                      <a:cubicBezTo>
                        <a:pt x="4248" y="3744"/>
                        <a:pt x="4285" y="3816"/>
                        <a:pt x="4334" y="3877"/>
                      </a:cubicBezTo>
                      <a:cubicBezTo>
                        <a:pt x="4421" y="3990"/>
                        <a:pt x="4533" y="4047"/>
                        <a:pt x="4646" y="4047"/>
                      </a:cubicBezTo>
                      <a:cubicBezTo>
                        <a:pt x="4752" y="4047"/>
                        <a:pt x="4859" y="3997"/>
                        <a:pt x="4947" y="3898"/>
                      </a:cubicBezTo>
                      <a:cubicBezTo>
                        <a:pt x="4988" y="3848"/>
                        <a:pt x="5021" y="3795"/>
                        <a:pt x="5062" y="3748"/>
                      </a:cubicBezTo>
                      <a:cubicBezTo>
                        <a:pt x="5107" y="3699"/>
                        <a:pt x="5153" y="3674"/>
                        <a:pt x="5196" y="3674"/>
                      </a:cubicBezTo>
                      <a:cubicBezTo>
                        <a:pt x="5248" y="3674"/>
                        <a:pt x="5295" y="3712"/>
                        <a:pt x="5328" y="3785"/>
                      </a:cubicBezTo>
                      <a:cubicBezTo>
                        <a:pt x="5369" y="3877"/>
                        <a:pt x="5404" y="3975"/>
                        <a:pt x="5420" y="4076"/>
                      </a:cubicBezTo>
                      <a:cubicBezTo>
                        <a:pt x="5443" y="4221"/>
                        <a:pt x="5398" y="4280"/>
                        <a:pt x="5256" y="4331"/>
                      </a:cubicBezTo>
                      <a:cubicBezTo>
                        <a:pt x="5144" y="4372"/>
                        <a:pt x="5029" y="4405"/>
                        <a:pt x="4921" y="4454"/>
                      </a:cubicBezTo>
                      <a:cubicBezTo>
                        <a:pt x="4778" y="4517"/>
                        <a:pt x="4669" y="4620"/>
                        <a:pt x="4598" y="4767"/>
                      </a:cubicBezTo>
                      <a:cubicBezTo>
                        <a:pt x="4497" y="4972"/>
                        <a:pt x="4528" y="5152"/>
                        <a:pt x="4696" y="5303"/>
                      </a:cubicBezTo>
                      <a:cubicBezTo>
                        <a:pt x="4735" y="5336"/>
                        <a:pt x="4776" y="5364"/>
                        <a:pt x="4815" y="5401"/>
                      </a:cubicBezTo>
                      <a:cubicBezTo>
                        <a:pt x="4935" y="5510"/>
                        <a:pt x="4941" y="5622"/>
                        <a:pt x="4827" y="5739"/>
                      </a:cubicBezTo>
                      <a:cubicBezTo>
                        <a:pt x="4759" y="5806"/>
                        <a:pt x="4675" y="5856"/>
                        <a:pt x="4598" y="5913"/>
                      </a:cubicBezTo>
                      <a:cubicBezTo>
                        <a:pt x="4516" y="5970"/>
                        <a:pt x="4426" y="6021"/>
                        <a:pt x="4348" y="6089"/>
                      </a:cubicBezTo>
                      <a:cubicBezTo>
                        <a:pt x="4119" y="6293"/>
                        <a:pt x="4070" y="6600"/>
                        <a:pt x="4199" y="6878"/>
                      </a:cubicBezTo>
                      <a:cubicBezTo>
                        <a:pt x="4317" y="7138"/>
                        <a:pt x="4358" y="7421"/>
                        <a:pt x="4377" y="7705"/>
                      </a:cubicBezTo>
                      <a:cubicBezTo>
                        <a:pt x="4379" y="7754"/>
                        <a:pt x="4358" y="7805"/>
                        <a:pt x="4336" y="7848"/>
                      </a:cubicBezTo>
                      <a:cubicBezTo>
                        <a:pt x="4313" y="7895"/>
                        <a:pt x="4274" y="7940"/>
                        <a:pt x="4244" y="7989"/>
                      </a:cubicBezTo>
                      <a:cubicBezTo>
                        <a:pt x="4037" y="8309"/>
                        <a:pt x="4070" y="8667"/>
                        <a:pt x="4366" y="8904"/>
                      </a:cubicBezTo>
                      <a:cubicBezTo>
                        <a:pt x="4628" y="9117"/>
                        <a:pt x="4921" y="9295"/>
                        <a:pt x="5197" y="9493"/>
                      </a:cubicBezTo>
                      <a:cubicBezTo>
                        <a:pt x="5265" y="9540"/>
                        <a:pt x="5353" y="9591"/>
                        <a:pt x="5381" y="9661"/>
                      </a:cubicBezTo>
                      <a:cubicBezTo>
                        <a:pt x="5604" y="10211"/>
                        <a:pt x="6013" y="10672"/>
                        <a:pt x="6183" y="11249"/>
                      </a:cubicBezTo>
                      <a:cubicBezTo>
                        <a:pt x="6238" y="11443"/>
                        <a:pt x="6173" y="11592"/>
                        <a:pt x="5979" y="11643"/>
                      </a:cubicBezTo>
                      <a:cubicBezTo>
                        <a:pt x="5923" y="11657"/>
                        <a:pt x="5861" y="11666"/>
                        <a:pt x="5801" y="11666"/>
                      </a:cubicBezTo>
                      <a:cubicBezTo>
                        <a:pt x="5753" y="11666"/>
                        <a:pt x="5706" y="11660"/>
                        <a:pt x="5664" y="11648"/>
                      </a:cubicBezTo>
                      <a:cubicBezTo>
                        <a:pt x="5332" y="11551"/>
                        <a:pt x="5089" y="11345"/>
                        <a:pt x="4919" y="11042"/>
                      </a:cubicBezTo>
                      <a:cubicBezTo>
                        <a:pt x="4634" y="10530"/>
                        <a:pt x="4315" y="10041"/>
                        <a:pt x="3912" y="9616"/>
                      </a:cubicBezTo>
                      <a:cubicBezTo>
                        <a:pt x="3792" y="9489"/>
                        <a:pt x="3673" y="9356"/>
                        <a:pt x="3577" y="9211"/>
                      </a:cubicBezTo>
                      <a:cubicBezTo>
                        <a:pt x="3413" y="8961"/>
                        <a:pt x="3264" y="8697"/>
                        <a:pt x="3108" y="8442"/>
                      </a:cubicBezTo>
                      <a:cubicBezTo>
                        <a:pt x="3059" y="8364"/>
                        <a:pt x="3014" y="8288"/>
                        <a:pt x="2949" y="8225"/>
                      </a:cubicBezTo>
                      <a:cubicBezTo>
                        <a:pt x="2930" y="8204"/>
                        <a:pt x="2891" y="8193"/>
                        <a:pt x="2856" y="8193"/>
                      </a:cubicBezTo>
                      <a:cubicBezTo>
                        <a:pt x="2840" y="8193"/>
                        <a:pt x="2824" y="8196"/>
                        <a:pt x="2812" y="8200"/>
                      </a:cubicBezTo>
                      <a:cubicBezTo>
                        <a:pt x="2783" y="8210"/>
                        <a:pt x="2758" y="8278"/>
                        <a:pt x="2762" y="8317"/>
                      </a:cubicBezTo>
                      <a:cubicBezTo>
                        <a:pt x="2771" y="8388"/>
                        <a:pt x="2791" y="8462"/>
                        <a:pt x="2820" y="8527"/>
                      </a:cubicBezTo>
                      <a:cubicBezTo>
                        <a:pt x="2983" y="8937"/>
                        <a:pt x="3223" y="9299"/>
                        <a:pt x="3507" y="9636"/>
                      </a:cubicBezTo>
                      <a:cubicBezTo>
                        <a:pt x="3761" y="9933"/>
                        <a:pt x="4017" y="10230"/>
                        <a:pt x="4246" y="10543"/>
                      </a:cubicBezTo>
                      <a:cubicBezTo>
                        <a:pt x="4385" y="10727"/>
                        <a:pt x="4479" y="10942"/>
                        <a:pt x="4589" y="11146"/>
                      </a:cubicBezTo>
                      <a:cubicBezTo>
                        <a:pt x="4675" y="11306"/>
                        <a:pt x="4637" y="11523"/>
                        <a:pt x="4452" y="11637"/>
                      </a:cubicBezTo>
                      <a:cubicBezTo>
                        <a:pt x="4369" y="11688"/>
                        <a:pt x="4299" y="11768"/>
                        <a:pt x="4225" y="11840"/>
                      </a:cubicBezTo>
                      <a:cubicBezTo>
                        <a:pt x="4164" y="11899"/>
                        <a:pt x="4109" y="11963"/>
                        <a:pt x="4049" y="12024"/>
                      </a:cubicBezTo>
                      <a:cubicBezTo>
                        <a:pt x="3883" y="12204"/>
                        <a:pt x="3702" y="12326"/>
                        <a:pt x="3497" y="12326"/>
                      </a:cubicBezTo>
                      <a:cubicBezTo>
                        <a:pt x="3394" y="12326"/>
                        <a:pt x="3286" y="12295"/>
                        <a:pt x="3170" y="12227"/>
                      </a:cubicBezTo>
                      <a:cubicBezTo>
                        <a:pt x="3078" y="12198"/>
                        <a:pt x="2998" y="12167"/>
                        <a:pt x="2916" y="12147"/>
                      </a:cubicBezTo>
                      <a:cubicBezTo>
                        <a:pt x="2850" y="12132"/>
                        <a:pt x="2785" y="12124"/>
                        <a:pt x="2722" y="12124"/>
                      </a:cubicBezTo>
                      <a:cubicBezTo>
                        <a:pt x="2557" y="12124"/>
                        <a:pt x="2404" y="12179"/>
                        <a:pt x="2267" y="12302"/>
                      </a:cubicBezTo>
                      <a:cubicBezTo>
                        <a:pt x="2172" y="12389"/>
                        <a:pt x="2089" y="12433"/>
                        <a:pt x="2003" y="12433"/>
                      </a:cubicBezTo>
                      <a:cubicBezTo>
                        <a:pt x="1933" y="12433"/>
                        <a:pt x="1862" y="12403"/>
                        <a:pt x="1780" y="12343"/>
                      </a:cubicBezTo>
                      <a:cubicBezTo>
                        <a:pt x="1652" y="12247"/>
                        <a:pt x="1621" y="12137"/>
                        <a:pt x="1674" y="11983"/>
                      </a:cubicBezTo>
                      <a:cubicBezTo>
                        <a:pt x="1705" y="11899"/>
                        <a:pt x="1748" y="11817"/>
                        <a:pt x="1774" y="11729"/>
                      </a:cubicBezTo>
                      <a:cubicBezTo>
                        <a:pt x="1862" y="11431"/>
                        <a:pt x="1778" y="11242"/>
                        <a:pt x="1498" y="11103"/>
                      </a:cubicBezTo>
                      <a:cubicBezTo>
                        <a:pt x="1418" y="11062"/>
                        <a:pt x="1330" y="11030"/>
                        <a:pt x="1253" y="10989"/>
                      </a:cubicBezTo>
                      <a:cubicBezTo>
                        <a:pt x="1019" y="10870"/>
                        <a:pt x="962" y="10655"/>
                        <a:pt x="1103" y="10436"/>
                      </a:cubicBezTo>
                      <a:cubicBezTo>
                        <a:pt x="1146" y="10367"/>
                        <a:pt x="1193" y="10305"/>
                        <a:pt x="1234" y="10236"/>
                      </a:cubicBezTo>
                      <a:cubicBezTo>
                        <a:pt x="1396" y="9960"/>
                        <a:pt x="1398" y="9690"/>
                        <a:pt x="1214" y="9422"/>
                      </a:cubicBezTo>
                      <a:cubicBezTo>
                        <a:pt x="1126" y="9293"/>
                        <a:pt x="1038" y="9170"/>
                        <a:pt x="966" y="9035"/>
                      </a:cubicBezTo>
                      <a:cubicBezTo>
                        <a:pt x="792" y="8705"/>
                        <a:pt x="960" y="8374"/>
                        <a:pt x="1324" y="8302"/>
                      </a:cubicBezTo>
                      <a:cubicBezTo>
                        <a:pt x="1375" y="8292"/>
                        <a:pt x="1426" y="8286"/>
                        <a:pt x="1474" y="8270"/>
                      </a:cubicBezTo>
                      <a:cubicBezTo>
                        <a:pt x="1776" y="8180"/>
                        <a:pt x="1934" y="7938"/>
                        <a:pt x="1893" y="7623"/>
                      </a:cubicBezTo>
                      <a:cubicBezTo>
                        <a:pt x="1881" y="7533"/>
                        <a:pt x="1860" y="7447"/>
                        <a:pt x="1842" y="7357"/>
                      </a:cubicBezTo>
                      <a:cubicBezTo>
                        <a:pt x="1813" y="7196"/>
                        <a:pt x="1807" y="7034"/>
                        <a:pt x="1860" y="6870"/>
                      </a:cubicBezTo>
                      <a:cubicBezTo>
                        <a:pt x="1920" y="6694"/>
                        <a:pt x="2036" y="6588"/>
                        <a:pt x="2216" y="6541"/>
                      </a:cubicBezTo>
                      <a:cubicBezTo>
                        <a:pt x="2271" y="6527"/>
                        <a:pt x="2329" y="6518"/>
                        <a:pt x="2384" y="6510"/>
                      </a:cubicBezTo>
                      <a:cubicBezTo>
                        <a:pt x="2826" y="6455"/>
                        <a:pt x="3026" y="6079"/>
                        <a:pt x="2996" y="5692"/>
                      </a:cubicBezTo>
                      <a:cubicBezTo>
                        <a:pt x="2988" y="5602"/>
                        <a:pt x="2959" y="5514"/>
                        <a:pt x="2953" y="5424"/>
                      </a:cubicBezTo>
                      <a:cubicBezTo>
                        <a:pt x="2945" y="5330"/>
                        <a:pt x="2947" y="5231"/>
                        <a:pt x="2959" y="5137"/>
                      </a:cubicBezTo>
                      <a:cubicBezTo>
                        <a:pt x="2973" y="5039"/>
                        <a:pt x="3037" y="4982"/>
                        <a:pt x="3133" y="4951"/>
                      </a:cubicBezTo>
                      <a:cubicBezTo>
                        <a:pt x="3225" y="4923"/>
                        <a:pt x="3321" y="4894"/>
                        <a:pt x="3403" y="4845"/>
                      </a:cubicBezTo>
                      <a:cubicBezTo>
                        <a:pt x="3597" y="4732"/>
                        <a:pt x="3689" y="4562"/>
                        <a:pt x="3661" y="4333"/>
                      </a:cubicBezTo>
                      <a:cubicBezTo>
                        <a:pt x="3648" y="4231"/>
                        <a:pt x="3628" y="4133"/>
                        <a:pt x="3618" y="4031"/>
                      </a:cubicBezTo>
                      <a:cubicBezTo>
                        <a:pt x="3601" y="3842"/>
                        <a:pt x="3667" y="3695"/>
                        <a:pt x="3830" y="3595"/>
                      </a:cubicBezTo>
                      <a:cubicBezTo>
                        <a:pt x="3892" y="3557"/>
                        <a:pt x="3948" y="3538"/>
                        <a:pt x="3998" y="3538"/>
                      </a:cubicBezTo>
                      <a:close/>
                      <a:moveTo>
                        <a:pt x="6754" y="11642"/>
                      </a:moveTo>
                      <a:cubicBezTo>
                        <a:pt x="6866" y="11642"/>
                        <a:pt x="6978" y="11683"/>
                        <a:pt x="7092" y="11760"/>
                      </a:cubicBezTo>
                      <a:cubicBezTo>
                        <a:pt x="7358" y="11942"/>
                        <a:pt x="7372" y="12049"/>
                        <a:pt x="7118" y="12243"/>
                      </a:cubicBezTo>
                      <a:cubicBezTo>
                        <a:pt x="6975" y="12353"/>
                        <a:pt x="6815" y="12447"/>
                        <a:pt x="6680" y="12566"/>
                      </a:cubicBezTo>
                      <a:cubicBezTo>
                        <a:pt x="6590" y="12644"/>
                        <a:pt x="6513" y="12740"/>
                        <a:pt x="6461" y="12842"/>
                      </a:cubicBezTo>
                      <a:cubicBezTo>
                        <a:pt x="6353" y="13057"/>
                        <a:pt x="6482" y="13309"/>
                        <a:pt x="6717" y="13356"/>
                      </a:cubicBezTo>
                      <a:cubicBezTo>
                        <a:pt x="6871" y="13387"/>
                        <a:pt x="7030" y="13391"/>
                        <a:pt x="7188" y="13413"/>
                      </a:cubicBezTo>
                      <a:cubicBezTo>
                        <a:pt x="7259" y="13425"/>
                        <a:pt x="7331" y="13452"/>
                        <a:pt x="7394" y="13485"/>
                      </a:cubicBezTo>
                      <a:cubicBezTo>
                        <a:pt x="7466" y="13524"/>
                        <a:pt x="7486" y="13585"/>
                        <a:pt x="7419" y="13650"/>
                      </a:cubicBezTo>
                      <a:cubicBezTo>
                        <a:pt x="7347" y="13724"/>
                        <a:pt x="7276" y="13796"/>
                        <a:pt x="7210" y="13873"/>
                      </a:cubicBezTo>
                      <a:cubicBezTo>
                        <a:pt x="7100" y="13998"/>
                        <a:pt x="7018" y="14135"/>
                        <a:pt x="6987" y="14305"/>
                      </a:cubicBezTo>
                      <a:cubicBezTo>
                        <a:pt x="6953" y="14516"/>
                        <a:pt x="7010" y="14682"/>
                        <a:pt x="7192" y="14786"/>
                      </a:cubicBezTo>
                      <a:cubicBezTo>
                        <a:pt x="7300" y="14847"/>
                        <a:pt x="7423" y="14878"/>
                        <a:pt x="7538" y="14925"/>
                      </a:cubicBezTo>
                      <a:cubicBezTo>
                        <a:pt x="7603" y="14950"/>
                        <a:pt x="7669" y="14978"/>
                        <a:pt x="7732" y="15005"/>
                      </a:cubicBezTo>
                      <a:cubicBezTo>
                        <a:pt x="7734" y="15023"/>
                        <a:pt x="7734" y="15044"/>
                        <a:pt x="7734" y="15064"/>
                      </a:cubicBezTo>
                      <a:cubicBezTo>
                        <a:pt x="7662" y="15115"/>
                        <a:pt x="7595" y="15173"/>
                        <a:pt x="7519" y="15218"/>
                      </a:cubicBezTo>
                      <a:cubicBezTo>
                        <a:pt x="7378" y="15310"/>
                        <a:pt x="7255" y="15414"/>
                        <a:pt x="7184" y="15572"/>
                      </a:cubicBezTo>
                      <a:cubicBezTo>
                        <a:pt x="7079" y="15801"/>
                        <a:pt x="7188" y="16028"/>
                        <a:pt x="7433" y="16083"/>
                      </a:cubicBezTo>
                      <a:cubicBezTo>
                        <a:pt x="7570" y="16114"/>
                        <a:pt x="7714" y="16118"/>
                        <a:pt x="7853" y="16144"/>
                      </a:cubicBezTo>
                      <a:cubicBezTo>
                        <a:pt x="7926" y="16155"/>
                        <a:pt x="7996" y="16177"/>
                        <a:pt x="8061" y="16208"/>
                      </a:cubicBezTo>
                      <a:cubicBezTo>
                        <a:pt x="8090" y="16220"/>
                        <a:pt x="8121" y="16271"/>
                        <a:pt x="8115" y="16298"/>
                      </a:cubicBezTo>
                      <a:cubicBezTo>
                        <a:pt x="8108" y="16325"/>
                        <a:pt x="8068" y="16351"/>
                        <a:pt x="8033" y="16370"/>
                      </a:cubicBezTo>
                      <a:cubicBezTo>
                        <a:pt x="8028" y="16372"/>
                        <a:pt x="8021" y="16373"/>
                        <a:pt x="8013" y="16373"/>
                      </a:cubicBezTo>
                      <a:cubicBezTo>
                        <a:pt x="7999" y="16373"/>
                        <a:pt x="7982" y="16369"/>
                        <a:pt x="7967" y="16365"/>
                      </a:cubicBezTo>
                      <a:cubicBezTo>
                        <a:pt x="7912" y="16355"/>
                        <a:pt x="7857" y="16351"/>
                        <a:pt x="7803" y="16351"/>
                      </a:cubicBezTo>
                      <a:cubicBezTo>
                        <a:pt x="7642" y="16351"/>
                        <a:pt x="7488" y="16391"/>
                        <a:pt x="7331" y="16437"/>
                      </a:cubicBezTo>
                      <a:cubicBezTo>
                        <a:pt x="7171" y="16484"/>
                        <a:pt x="7010" y="16519"/>
                        <a:pt x="6850" y="16548"/>
                      </a:cubicBezTo>
                      <a:cubicBezTo>
                        <a:pt x="6832" y="16551"/>
                        <a:pt x="6816" y="16552"/>
                        <a:pt x="6801" y="16552"/>
                      </a:cubicBezTo>
                      <a:cubicBezTo>
                        <a:pt x="6723" y="16552"/>
                        <a:pt x="6688" y="16507"/>
                        <a:pt x="6687" y="16412"/>
                      </a:cubicBezTo>
                      <a:cubicBezTo>
                        <a:pt x="6687" y="16322"/>
                        <a:pt x="6707" y="16232"/>
                        <a:pt x="6719" y="16144"/>
                      </a:cubicBezTo>
                      <a:cubicBezTo>
                        <a:pt x="6734" y="16044"/>
                        <a:pt x="6762" y="15942"/>
                        <a:pt x="6762" y="15842"/>
                      </a:cubicBezTo>
                      <a:cubicBezTo>
                        <a:pt x="6762" y="15582"/>
                        <a:pt x="6605" y="15420"/>
                        <a:pt x="6345" y="15398"/>
                      </a:cubicBezTo>
                      <a:cubicBezTo>
                        <a:pt x="6159" y="15381"/>
                        <a:pt x="6114" y="15338"/>
                        <a:pt x="6087" y="15154"/>
                      </a:cubicBezTo>
                      <a:cubicBezTo>
                        <a:pt x="6077" y="15064"/>
                        <a:pt x="6075" y="14972"/>
                        <a:pt x="6065" y="14882"/>
                      </a:cubicBezTo>
                      <a:cubicBezTo>
                        <a:pt x="6017" y="14452"/>
                        <a:pt x="5748" y="14289"/>
                        <a:pt x="5465" y="14289"/>
                      </a:cubicBezTo>
                      <a:cubicBezTo>
                        <a:pt x="5381" y="14289"/>
                        <a:pt x="5295" y="14303"/>
                        <a:pt x="5213" y="14330"/>
                      </a:cubicBezTo>
                      <a:cubicBezTo>
                        <a:pt x="5046" y="14385"/>
                        <a:pt x="4896" y="14498"/>
                        <a:pt x="4739" y="14590"/>
                      </a:cubicBezTo>
                      <a:cubicBezTo>
                        <a:pt x="4653" y="14641"/>
                        <a:pt x="4575" y="14712"/>
                        <a:pt x="4487" y="14757"/>
                      </a:cubicBezTo>
                      <a:cubicBezTo>
                        <a:pt x="4420" y="14791"/>
                        <a:pt x="4355" y="14807"/>
                        <a:pt x="4297" y="14807"/>
                      </a:cubicBezTo>
                      <a:cubicBezTo>
                        <a:pt x="4125" y="14807"/>
                        <a:pt x="4006" y="14670"/>
                        <a:pt x="4023" y="14448"/>
                      </a:cubicBezTo>
                      <a:cubicBezTo>
                        <a:pt x="4031" y="14348"/>
                        <a:pt x="4080" y="14254"/>
                        <a:pt x="4109" y="14156"/>
                      </a:cubicBezTo>
                      <a:cubicBezTo>
                        <a:pt x="4139" y="14047"/>
                        <a:pt x="4182" y="13939"/>
                        <a:pt x="4193" y="13828"/>
                      </a:cubicBezTo>
                      <a:cubicBezTo>
                        <a:pt x="4217" y="13569"/>
                        <a:pt x="4027" y="13344"/>
                        <a:pt x="3765" y="13337"/>
                      </a:cubicBezTo>
                      <a:cubicBezTo>
                        <a:pt x="3762" y="13337"/>
                        <a:pt x="3758" y="13337"/>
                        <a:pt x="3755" y="13337"/>
                      </a:cubicBezTo>
                      <a:cubicBezTo>
                        <a:pt x="3621" y="13337"/>
                        <a:pt x="3485" y="13377"/>
                        <a:pt x="3352" y="13405"/>
                      </a:cubicBezTo>
                      <a:cubicBezTo>
                        <a:pt x="3247" y="13425"/>
                        <a:pt x="3145" y="13468"/>
                        <a:pt x="3039" y="13481"/>
                      </a:cubicBezTo>
                      <a:cubicBezTo>
                        <a:pt x="3029" y="13482"/>
                        <a:pt x="3020" y="13483"/>
                        <a:pt x="3011" y="13483"/>
                      </a:cubicBezTo>
                      <a:cubicBezTo>
                        <a:pt x="2891" y="13483"/>
                        <a:pt x="2821" y="13371"/>
                        <a:pt x="2889" y="13264"/>
                      </a:cubicBezTo>
                      <a:cubicBezTo>
                        <a:pt x="3004" y="13078"/>
                        <a:pt x="3131" y="12898"/>
                        <a:pt x="3276" y="12732"/>
                      </a:cubicBezTo>
                      <a:cubicBezTo>
                        <a:pt x="3327" y="12673"/>
                        <a:pt x="3436" y="12648"/>
                        <a:pt x="3524" y="12638"/>
                      </a:cubicBezTo>
                      <a:cubicBezTo>
                        <a:pt x="3826" y="12601"/>
                        <a:pt x="4060" y="12445"/>
                        <a:pt x="4272" y="12237"/>
                      </a:cubicBezTo>
                      <a:cubicBezTo>
                        <a:pt x="4397" y="12108"/>
                        <a:pt x="4536" y="11991"/>
                        <a:pt x="4684" y="11885"/>
                      </a:cubicBezTo>
                      <a:cubicBezTo>
                        <a:pt x="4774" y="11819"/>
                        <a:pt x="4872" y="11787"/>
                        <a:pt x="4974" y="11787"/>
                      </a:cubicBezTo>
                      <a:cubicBezTo>
                        <a:pt x="5048" y="11787"/>
                        <a:pt x="5124" y="11804"/>
                        <a:pt x="5201" y="11838"/>
                      </a:cubicBezTo>
                      <a:cubicBezTo>
                        <a:pt x="5273" y="11868"/>
                        <a:pt x="5348" y="11889"/>
                        <a:pt x="5422" y="11920"/>
                      </a:cubicBezTo>
                      <a:cubicBezTo>
                        <a:pt x="5544" y="11969"/>
                        <a:pt x="5663" y="11992"/>
                        <a:pt x="5780" y="11992"/>
                      </a:cubicBezTo>
                      <a:cubicBezTo>
                        <a:pt x="5955" y="11992"/>
                        <a:pt x="6124" y="11940"/>
                        <a:pt x="6290" y="11844"/>
                      </a:cubicBezTo>
                      <a:cubicBezTo>
                        <a:pt x="6339" y="11819"/>
                        <a:pt x="6390" y="11791"/>
                        <a:pt x="6435" y="11758"/>
                      </a:cubicBezTo>
                      <a:cubicBezTo>
                        <a:pt x="6542" y="11679"/>
                        <a:pt x="6648" y="11642"/>
                        <a:pt x="6754" y="11642"/>
                      </a:cubicBezTo>
                      <a:close/>
                      <a:moveTo>
                        <a:pt x="3760" y="19549"/>
                      </a:moveTo>
                      <a:cubicBezTo>
                        <a:pt x="3843" y="19549"/>
                        <a:pt x="3902" y="19602"/>
                        <a:pt x="3937" y="19708"/>
                      </a:cubicBezTo>
                      <a:cubicBezTo>
                        <a:pt x="3968" y="19807"/>
                        <a:pt x="3984" y="19909"/>
                        <a:pt x="4004" y="20009"/>
                      </a:cubicBezTo>
                      <a:cubicBezTo>
                        <a:pt x="4072" y="20326"/>
                        <a:pt x="4251" y="20482"/>
                        <a:pt x="4550" y="20482"/>
                      </a:cubicBezTo>
                      <a:cubicBezTo>
                        <a:pt x="4577" y="20482"/>
                        <a:pt x="4605" y="20480"/>
                        <a:pt x="4634" y="20478"/>
                      </a:cubicBezTo>
                      <a:cubicBezTo>
                        <a:pt x="4663" y="20476"/>
                        <a:pt x="4692" y="20472"/>
                        <a:pt x="4720" y="20470"/>
                      </a:cubicBezTo>
                      <a:cubicBezTo>
                        <a:pt x="4737" y="20468"/>
                        <a:pt x="4753" y="20467"/>
                        <a:pt x="4768" y="20467"/>
                      </a:cubicBezTo>
                      <a:cubicBezTo>
                        <a:pt x="5026" y="20467"/>
                        <a:pt x="5160" y="20656"/>
                        <a:pt x="5083" y="20924"/>
                      </a:cubicBezTo>
                      <a:cubicBezTo>
                        <a:pt x="5059" y="21007"/>
                        <a:pt x="5016" y="21048"/>
                        <a:pt x="4948" y="21048"/>
                      </a:cubicBezTo>
                      <a:cubicBezTo>
                        <a:pt x="4927" y="21048"/>
                        <a:pt x="4904" y="21044"/>
                        <a:pt x="4878" y="21036"/>
                      </a:cubicBezTo>
                      <a:cubicBezTo>
                        <a:pt x="4833" y="21024"/>
                        <a:pt x="4786" y="20997"/>
                        <a:pt x="4743" y="20973"/>
                      </a:cubicBezTo>
                      <a:cubicBezTo>
                        <a:pt x="4428" y="20789"/>
                        <a:pt x="4100" y="20635"/>
                        <a:pt x="3753" y="20525"/>
                      </a:cubicBezTo>
                      <a:cubicBezTo>
                        <a:pt x="3198" y="20349"/>
                        <a:pt x="2644" y="20163"/>
                        <a:pt x="2091" y="19979"/>
                      </a:cubicBezTo>
                      <a:cubicBezTo>
                        <a:pt x="2005" y="19948"/>
                        <a:pt x="1911" y="19931"/>
                        <a:pt x="1870" y="19817"/>
                      </a:cubicBezTo>
                      <a:cubicBezTo>
                        <a:pt x="1981" y="19694"/>
                        <a:pt x="2126" y="19621"/>
                        <a:pt x="2271" y="19563"/>
                      </a:cubicBezTo>
                      <a:cubicBezTo>
                        <a:pt x="2284" y="19559"/>
                        <a:pt x="2297" y="19557"/>
                        <a:pt x="2311" y="19557"/>
                      </a:cubicBezTo>
                      <a:cubicBezTo>
                        <a:pt x="2360" y="19557"/>
                        <a:pt x="2418" y="19579"/>
                        <a:pt x="2466" y="19600"/>
                      </a:cubicBezTo>
                      <a:cubicBezTo>
                        <a:pt x="2552" y="19633"/>
                        <a:pt x="2629" y="19682"/>
                        <a:pt x="2709" y="19723"/>
                      </a:cubicBezTo>
                      <a:cubicBezTo>
                        <a:pt x="2821" y="19779"/>
                        <a:pt x="2932" y="19808"/>
                        <a:pt x="3043" y="19808"/>
                      </a:cubicBezTo>
                      <a:cubicBezTo>
                        <a:pt x="3164" y="19808"/>
                        <a:pt x="3285" y="19774"/>
                        <a:pt x="3405" y="19704"/>
                      </a:cubicBezTo>
                      <a:cubicBezTo>
                        <a:pt x="3485" y="19657"/>
                        <a:pt x="3564" y="19612"/>
                        <a:pt x="3646" y="19575"/>
                      </a:cubicBezTo>
                      <a:cubicBezTo>
                        <a:pt x="3688" y="19558"/>
                        <a:pt x="3726" y="19549"/>
                        <a:pt x="3760" y="19549"/>
                      </a:cubicBezTo>
                      <a:close/>
                      <a:moveTo>
                        <a:pt x="5318" y="22611"/>
                      </a:moveTo>
                      <a:cubicBezTo>
                        <a:pt x="5698" y="22611"/>
                        <a:pt x="6322" y="23110"/>
                        <a:pt x="6474" y="23543"/>
                      </a:cubicBezTo>
                      <a:cubicBezTo>
                        <a:pt x="6286" y="23493"/>
                        <a:pt x="5365" y="22773"/>
                        <a:pt x="5287" y="22612"/>
                      </a:cubicBezTo>
                      <a:cubicBezTo>
                        <a:pt x="5297" y="22611"/>
                        <a:pt x="5307" y="22611"/>
                        <a:pt x="5318" y="22611"/>
                      </a:cubicBezTo>
                      <a:close/>
                      <a:moveTo>
                        <a:pt x="8674" y="1480"/>
                      </a:moveTo>
                      <a:cubicBezTo>
                        <a:pt x="8863" y="1480"/>
                        <a:pt x="8941" y="1554"/>
                        <a:pt x="9003" y="1774"/>
                      </a:cubicBezTo>
                      <a:cubicBezTo>
                        <a:pt x="9082" y="2060"/>
                        <a:pt x="9297" y="2242"/>
                        <a:pt x="9602" y="2271"/>
                      </a:cubicBezTo>
                      <a:cubicBezTo>
                        <a:pt x="9640" y="2275"/>
                        <a:pt x="9679" y="2276"/>
                        <a:pt x="9718" y="2276"/>
                      </a:cubicBezTo>
                      <a:cubicBezTo>
                        <a:pt x="9763" y="2276"/>
                        <a:pt x="9809" y="2275"/>
                        <a:pt x="9855" y="2275"/>
                      </a:cubicBezTo>
                      <a:cubicBezTo>
                        <a:pt x="9867" y="2275"/>
                        <a:pt x="9879" y="2275"/>
                        <a:pt x="9890" y="2275"/>
                      </a:cubicBezTo>
                      <a:cubicBezTo>
                        <a:pt x="9980" y="2277"/>
                        <a:pt x="10073" y="2273"/>
                        <a:pt x="10163" y="2287"/>
                      </a:cubicBezTo>
                      <a:cubicBezTo>
                        <a:pt x="10381" y="2326"/>
                        <a:pt x="10447" y="2410"/>
                        <a:pt x="10443" y="2635"/>
                      </a:cubicBezTo>
                      <a:cubicBezTo>
                        <a:pt x="10439" y="2920"/>
                        <a:pt x="10494" y="3186"/>
                        <a:pt x="10664" y="3423"/>
                      </a:cubicBezTo>
                      <a:cubicBezTo>
                        <a:pt x="10819" y="3646"/>
                        <a:pt x="11028" y="3765"/>
                        <a:pt x="11298" y="3805"/>
                      </a:cubicBezTo>
                      <a:cubicBezTo>
                        <a:pt x="11451" y="3830"/>
                        <a:pt x="11605" y="3887"/>
                        <a:pt x="11742" y="3959"/>
                      </a:cubicBezTo>
                      <a:cubicBezTo>
                        <a:pt x="11887" y="4033"/>
                        <a:pt x="11885" y="4076"/>
                        <a:pt x="11836" y="4237"/>
                      </a:cubicBezTo>
                      <a:cubicBezTo>
                        <a:pt x="11801" y="4350"/>
                        <a:pt x="11765" y="4464"/>
                        <a:pt x="11754" y="4583"/>
                      </a:cubicBezTo>
                      <a:cubicBezTo>
                        <a:pt x="11724" y="4941"/>
                        <a:pt x="11871" y="5166"/>
                        <a:pt x="12200" y="5301"/>
                      </a:cubicBezTo>
                      <a:cubicBezTo>
                        <a:pt x="12262" y="5326"/>
                        <a:pt x="12327" y="5352"/>
                        <a:pt x="12376" y="5395"/>
                      </a:cubicBezTo>
                      <a:cubicBezTo>
                        <a:pt x="12483" y="5495"/>
                        <a:pt x="12562" y="5610"/>
                        <a:pt x="12503" y="5772"/>
                      </a:cubicBezTo>
                      <a:cubicBezTo>
                        <a:pt x="12491" y="5802"/>
                        <a:pt x="12499" y="5837"/>
                        <a:pt x="12489" y="5872"/>
                      </a:cubicBezTo>
                      <a:cubicBezTo>
                        <a:pt x="12368" y="6302"/>
                        <a:pt x="12511" y="6666"/>
                        <a:pt x="12787" y="6987"/>
                      </a:cubicBezTo>
                      <a:cubicBezTo>
                        <a:pt x="12953" y="7177"/>
                        <a:pt x="13025" y="7390"/>
                        <a:pt x="12972" y="7631"/>
                      </a:cubicBezTo>
                      <a:cubicBezTo>
                        <a:pt x="12939" y="7766"/>
                        <a:pt x="12886" y="7903"/>
                        <a:pt x="12808" y="8020"/>
                      </a:cubicBezTo>
                      <a:cubicBezTo>
                        <a:pt x="12595" y="8333"/>
                        <a:pt x="12583" y="8665"/>
                        <a:pt x="12704" y="9008"/>
                      </a:cubicBezTo>
                      <a:cubicBezTo>
                        <a:pt x="12742" y="9121"/>
                        <a:pt x="12783" y="9233"/>
                        <a:pt x="12826" y="9344"/>
                      </a:cubicBezTo>
                      <a:cubicBezTo>
                        <a:pt x="12902" y="9540"/>
                        <a:pt x="12867" y="9714"/>
                        <a:pt x="12742" y="9886"/>
                      </a:cubicBezTo>
                      <a:cubicBezTo>
                        <a:pt x="12624" y="10046"/>
                        <a:pt x="12503" y="10205"/>
                        <a:pt x="12417" y="10383"/>
                      </a:cubicBezTo>
                      <a:cubicBezTo>
                        <a:pt x="12266" y="10690"/>
                        <a:pt x="12305" y="10999"/>
                        <a:pt x="12483" y="11289"/>
                      </a:cubicBezTo>
                      <a:cubicBezTo>
                        <a:pt x="12554" y="11406"/>
                        <a:pt x="12636" y="11515"/>
                        <a:pt x="12716" y="11625"/>
                      </a:cubicBezTo>
                      <a:cubicBezTo>
                        <a:pt x="12835" y="11789"/>
                        <a:pt x="12851" y="11954"/>
                        <a:pt x="12742" y="12132"/>
                      </a:cubicBezTo>
                      <a:cubicBezTo>
                        <a:pt x="12714" y="12175"/>
                        <a:pt x="12691" y="12218"/>
                        <a:pt x="12665" y="12265"/>
                      </a:cubicBezTo>
                      <a:cubicBezTo>
                        <a:pt x="12540" y="12495"/>
                        <a:pt x="12530" y="12732"/>
                        <a:pt x="12640" y="12967"/>
                      </a:cubicBezTo>
                      <a:cubicBezTo>
                        <a:pt x="12734" y="13170"/>
                        <a:pt x="12863" y="13352"/>
                        <a:pt x="13064" y="13464"/>
                      </a:cubicBezTo>
                      <a:cubicBezTo>
                        <a:pt x="13107" y="13489"/>
                        <a:pt x="13150" y="13524"/>
                        <a:pt x="13193" y="13548"/>
                      </a:cubicBezTo>
                      <a:cubicBezTo>
                        <a:pt x="13409" y="13673"/>
                        <a:pt x="13516" y="13857"/>
                        <a:pt x="13495" y="14111"/>
                      </a:cubicBezTo>
                      <a:cubicBezTo>
                        <a:pt x="13475" y="14383"/>
                        <a:pt x="13589" y="14583"/>
                        <a:pt x="13817" y="14725"/>
                      </a:cubicBezTo>
                      <a:cubicBezTo>
                        <a:pt x="13905" y="14784"/>
                        <a:pt x="13993" y="14847"/>
                        <a:pt x="14076" y="14915"/>
                      </a:cubicBezTo>
                      <a:cubicBezTo>
                        <a:pt x="14332" y="15122"/>
                        <a:pt x="14400" y="15361"/>
                        <a:pt x="14283" y="15672"/>
                      </a:cubicBezTo>
                      <a:cubicBezTo>
                        <a:pt x="14271" y="15707"/>
                        <a:pt x="14256" y="15743"/>
                        <a:pt x="14236" y="15778"/>
                      </a:cubicBezTo>
                      <a:cubicBezTo>
                        <a:pt x="14083" y="16063"/>
                        <a:pt x="14130" y="16322"/>
                        <a:pt x="14326" y="16568"/>
                      </a:cubicBezTo>
                      <a:cubicBezTo>
                        <a:pt x="14381" y="16640"/>
                        <a:pt x="14443" y="16707"/>
                        <a:pt x="14496" y="16781"/>
                      </a:cubicBezTo>
                      <a:cubicBezTo>
                        <a:pt x="14709" y="17073"/>
                        <a:pt x="14678" y="17407"/>
                        <a:pt x="14420" y="17658"/>
                      </a:cubicBezTo>
                      <a:lnTo>
                        <a:pt x="14320" y="17751"/>
                      </a:lnTo>
                      <a:cubicBezTo>
                        <a:pt x="14126" y="17933"/>
                        <a:pt x="14072" y="18152"/>
                        <a:pt x="14154" y="18403"/>
                      </a:cubicBezTo>
                      <a:cubicBezTo>
                        <a:pt x="14187" y="18505"/>
                        <a:pt x="14228" y="18608"/>
                        <a:pt x="14279" y="18702"/>
                      </a:cubicBezTo>
                      <a:cubicBezTo>
                        <a:pt x="14404" y="18939"/>
                        <a:pt x="14371" y="19160"/>
                        <a:pt x="14211" y="19369"/>
                      </a:cubicBezTo>
                      <a:cubicBezTo>
                        <a:pt x="14083" y="19545"/>
                        <a:pt x="13948" y="19723"/>
                        <a:pt x="13829" y="19909"/>
                      </a:cubicBezTo>
                      <a:cubicBezTo>
                        <a:pt x="13704" y="20103"/>
                        <a:pt x="13655" y="20322"/>
                        <a:pt x="13669" y="20558"/>
                      </a:cubicBezTo>
                      <a:cubicBezTo>
                        <a:pt x="13677" y="20688"/>
                        <a:pt x="13706" y="20807"/>
                        <a:pt x="13790" y="20903"/>
                      </a:cubicBezTo>
                      <a:cubicBezTo>
                        <a:pt x="13921" y="21053"/>
                        <a:pt x="13900" y="21206"/>
                        <a:pt x="13810" y="21360"/>
                      </a:cubicBezTo>
                      <a:cubicBezTo>
                        <a:pt x="13763" y="21441"/>
                        <a:pt x="13706" y="21523"/>
                        <a:pt x="13647" y="21597"/>
                      </a:cubicBezTo>
                      <a:cubicBezTo>
                        <a:pt x="13463" y="21832"/>
                        <a:pt x="13450" y="22086"/>
                        <a:pt x="13561" y="22352"/>
                      </a:cubicBezTo>
                      <a:cubicBezTo>
                        <a:pt x="13579" y="22395"/>
                        <a:pt x="13594" y="22436"/>
                        <a:pt x="13620" y="22475"/>
                      </a:cubicBezTo>
                      <a:cubicBezTo>
                        <a:pt x="13780" y="22710"/>
                        <a:pt x="13759" y="22957"/>
                        <a:pt x="13661" y="23205"/>
                      </a:cubicBezTo>
                      <a:cubicBezTo>
                        <a:pt x="13600" y="23358"/>
                        <a:pt x="13530" y="23508"/>
                        <a:pt x="13463" y="23657"/>
                      </a:cubicBezTo>
                      <a:cubicBezTo>
                        <a:pt x="13348" y="23911"/>
                        <a:pt x="13330" y="24175"/>
                        <a:pt x="13461" y="24414"/>
                      </a:cubicBezTo>
                      <a:cubicBezTo>
                        <a:pt x="13675" y="24809"/>
                        <a:pt x="13665" y="25208"/>
                        <a:pt x="13575" y="25621"/>
                      </a:cubicBezTo>
                      <a:cubicBezTo>
                        <a:pt x="13565" y="25670"/>
                        <a:pt x="13565" y="25724"/>
                        <a:pt x="13553" y="25773"/>
                      </a:cubicBezTo>
                      <a:cubicBezTo>
                        <a:pt x="13532" y="25852"/>
                        <a:pt x="13474" y="25898"/>
                        <a:pt x="13413" y="25898"/>
                      </a:cubicBezTo>
                      <a:cubicBezTo>
                        <a:pt x="13373" y="25898"/>
                        <a:pt x="13332" y="25878"/>
                        <a:pt x="13299" y="25834"/>
                      </a:cubicBezTo>
                      <a:cubicBezTo>
                        <a:pt x="13223" y="25732"/>
                        <a:pt x="13156" y="25615"/>
                        <a:pt x="13115" y="25494"/>
                      </a:cubicBezTo>
                      <a:cubicBezTo>
                        <a:pt x="12918" y="24911"/>
                        <a:pt x="12814" y="24308"/>
                        <a:pt x="12755" y="23696"/>
                      </a:cubicBezTo>
                      <a:cubicBezTo>
                        <a:pt x="12632" y="22448"/>
                        <a:pt x="12591" y="21198"/>
                        <a:pt x="12567" y="19944"/>
                      </a:cubicBezTo>
                      <a:cubicBezTo>
                        <a:pt x="12530" y="18100"/>
                        <a:pt x="12335" y="16277"/>
                        <a:pt x="11834" y="14498"/>
                      </a:cubicBezTo>
                      <a:cubicBezTo>
                        <a:pt x="11605" y="13683"/>
                        <a:pt x="11323" y="12885"/>
                        <a:pt x="11044" y="12087"/>
                      </a:cubicBezTo>
                      <a:cubicBezTo>
                        <a:pt x="10803" y="11398"/>
                        <a:pt x="10535" y="10717"/>
                        <a:pt x="10271" y="10035"/>
                      </a:cubicBezTo>
                      <a:cubicBezTo>
                        <a:pt x="10236" y="9947"/>
                        <a:pt x="10177" y="9866"/>
                        <a:pt x="10111" y="9800"/>
                      </a:cubicBezTo>
                      <a:cubicBezTo>
                        <a:pt x="10085" y="9774"/>
                        <a:pt x="10058" y="9762"/>
                        <a:pt x="10035" y="9762"/>
                      </a:cubicBezTo>
                      <a:cubicBezTo>
                        <a:pt x="9994" y="9762"/>
                        <a:pt x="9964" y="9798"/>
                        <a:pt x="9964" y="9861"/>
                      </a:cubicBezTo>
                      <a:cubicBezTo>
                        <a:pt x="9964" y="9960"/>
                        <a:pt x="9980" y="10068"/>
                        <a:pt x="10013" y="10160"/>
                      </a:cubicBezTo>
                      <a:cubicBezTo>
                        <a:pt x="10179" y="10620"/>
                        <a:pt x="10357" y="11073"/>
                        <a:pt x="10523" y="11533"/>
                      </a:cubicBezTo>
                      <a:cubicBezTo>
                        <a:pt x="10881" y="12521"/>
                        <a:pt x="11253" y="13503"/>
                        <a:pt x="11527" y="14518"/>
                      </a:cubicBezTo>
                      <a:cubicBezTo>
                        <a:pt x="11965" y="16142"/>
                        <a:pt x="12188" y="17796"/>
                        <a:pt x="12241" y="19473"/>
                      </a:cubicBezTo>
                      <a:cubicBezTo>
                        <a:pt x="12274" y="20592"/>
                        <a:pt x="12321" y="21705"/>
                        <a:pt x="12374" y="22822"/>
                      </a:cubicBezTo>
                      <a:cubicBezTo>
                        <a:pt x="12393" y="23213"/>
                        <a:pt x="12446" y="23602"/>
                        <a:pt x="12485" y="23991"/>
                      </a:cubicBezTo>
                      <a:cubicBezTo>
                        <a:pt x="12489" y="24046"/>
                        <a:pt x="12495" y="24103"/>
                        <a:pt x="12501" y="24169"/>
                      </a:cubicBezTo>
                      <a:cubicBezTo>
                        <a:pt x="12495" y="24169"/>
                        <a:pt x="12489" y="24169"/>
                        <a:pt x="12483" y="24169"/>
                      </a:cubicBezTo>
                      <a:cubicBezTo>
                        <a:pt x="12371" y="24169"/>
                        <a:pt x="12358" y="24093"/>
                        <a:pt x="12354" y="24015"/>
                      </a:cubicBezTo>
                      <a:cubicBezTo>
                        <a:pt x="12229" y="23500"/>
                        <a:pt x="12086" y="22982"/>
                        <a:pt x="11985" y="22460"/>
                      </a:cubicBezTo>
                      <a:cubicBezTo>
                        <a:pt x="11902" y="22029"/>
                        <a:pt x="11865" y="21587"/>
                        <a:pt x="11810" y="21147"/>
                      </a:cubicBezTo>
                      <a:cubicBezTo>
                        <a:pt x="11750" y="20680"/>
                        <a:pt x="11458" y="20392"/>
                        <a:pt x="10991" y="20332"/>
                      </a:cubicBezTo>
                      <a:cubicBezTo>
                        <a:pt x="10911" y="20326"/>
                        <a:pt x="10832" y="20326"/>
                        <a:pt x="10752" y="20316"/>
                      </a:cubicBezTo>
                      <a:cubicBezTo>
                        <a:pt x="10588" y="20298"/>
                        <a:pt x="10553" y="20257"/>
                        <a:pt x="10586" y="20095"/>
                      </a:cubicBezTo>
                      <a:cubicBezTo>
                        <a:pt x="10623" y="19923"/>
                        <a:pt x="10619" y="19760"/>
                        <a:pt x="10557" y="19594"/>
                      </a:cubicBezTo>
                      <a:cubicBezTo>
                        <a:pt x="10466" y="19346"/>
                        <a:pt x="10311" y="19213"/>
                        <a:pt x="10057" y="19213"/>
                      </a:cubicBezTo>
                      <a:cubicBezTo>
                        <a:pt x="10049" y="19213"/>
                        <a:pt x="10041" y="19213"/>
                        <a:pt x="10034" y="19213"/>
                      </a:cubicBezTo>
                      <a:cubicBezTo>
                        <a:pt x="10014" y="19214"/>
                        <a:pt x="9995" y="19214"/>
                        <a:pt x="9977" y="19214"/>
                      </a:cubicBezTo>
                      <a:cubicBezTo>
                        <a:pt x="9611" y="19214"/>
                        <a:pt x="9658" y="19113"/>
                        <a:pt x="9592" y="18866"/>
                      </a:cubicBezTo>
                      <a:cubicBezTo>
                        <a:pt x="9494" y="18502"/>
                        <a:pt x="9267" y="18310"/>
                        <a:pt x="8941" y="18310"/>
                      </a:cubicBezTo>
                      <a:cubicBezTo>
                        <a:pt x="8871" y="18310"/>
                        <a:pt x="8796" y="18319"/>
                        <a:pt x="8716" y="18338"/>
                      </a:cubicBezTo>
                      <a:cubicBezTo>
                        <a:pt x="8612" y="18364"/>
                        <a:pt x="8505" y="18393"/>
                        <a:pt x="8399" y="18397"/>
                      </a:cubicBezTo>
                      <a:cubicBezTo>
                        <a:pt x="8391" y="18397"/>
                        <a:pt x="8384" y="18397"/>
                        <a:pt x="8376" y="18397"/>
                      </a:cubicBezTo>
                      <a:cubicBezTo>
                        <a:pt x="8127" y="18397"/>
                        <a:pt x="7960" y="18235"/>
                        <a:pt x="7990" y="18014"/>
                      </a:cubicBezTo>
                      <a:cubicBezTo>
                        <a:pt x="8000" y="17937"/>
                        <a:pt x="8055" y="17861"/>
                        <a:pt x="8100" y="17793"/>
                      </a:cubicBezTo>
                      <a:cubicBezTo>
                        <a:pt x="8141" y="17734"/>
                        <a:pt x="8205" y="17691"/>
                        <a:pt x="8254" y="17636"/>
                      </a:cubicBezTo>
                      <a:cubicBezTo>
                        <a:pt x="8417" y="17448"/>
                        <a:pt x="8497" y="17233"/>
                        <a:pt x="8479" y="16981"/>
                      </a:cubicBezTo>
                      <a:cubicBezTo>
                        <a:pt x="8471" y="16859"/>
                        <a:pt x="8487" y="16730"/>
                        <a:pt x="8518" y="16613"/>
                      </a:cubicBezTo>
                      <a:cubicBezTo>
                        <a:pt x="8608" y="16249"/>
                        <a:pt x="8491" y="16009"/>
                        <a:pt x="8137" y="15893"/>
                      </a:cubicBezTo>
                      <a:cubicBezTo>
                        <a:pt x="7978" y="15842"/>
                        <a:pt x="7804" y="15829"/>
                        <a:pt x="7638" y="15799"/>
                      </a:cubicBezTo>
                      <a:cubicBezTo>
                        <a:pt x="7585" y="15788"/>
                        <a:pt x="7529" y="15780"/>
                        <a:pt x="7468" y="15770"/>
                      </a:cubicBezTo>
                      <a:cubicBezTo>
                        <a:pt x="7456" y="15635"/>
                        <a:pt x="7548" y="15580"/>
                        <a:pt x="7626" y="15518"/>
                      </a:cubicBezTo>
                      <a:cubicBezTo>
                        <a:pt x="7722" y="15441"/>
                        <a:pt x="7834" y="15379"/>
                        <a:pt x="7924" y="15295"/>
                      </a:cubicBezTo>
                      <a:cubicBezTo>
                        <a:pt x="8100" y="15124"/>
                        <a:pt x="8072" y="14880"/>
                        <a:pt x="7867" y="14743"/>
                      </a:cubicBezTo>
                      <a:cubicBezTo>
                        <a:pt x="7806" y="14702"/>
                        <a:pt x="7738" y="14675"/>
                        <a:pt x="7669" y="14651"/>
                      </a:cubicBezTo>
                      <a:cubicBezTo>
                        <a:pt x="7595" y="14622"/>
                        <a:pt x="7515" y="14608"/>
                        <a:pt x="7441" y="14579"/>
                      </a:cubicBezTo>
                      <a:cubicBezTo>
                        <a:pt x="7280" y="14516"/>
                        <a:pt x="7243" y="14434"/>
                        <a:pt x="7308" y="14272"/>
                      </a:cubicBezTo>
                      <a:cubicBezTo>
                        <a:pt x="7339" y="14201"/>
                        <a:pt x="7384" y="14133"/>
                        <a:pt x="7433" y="14072"/>
                      </a:cubicBezTo>
                      <a:cubicBezTo>
                        <a:pt x="7495" y="13996"/>
                        <a:pt x="7566" y="13933"/>
                        <a:pt x="7630" y="13861"/>
                      </a:cubicBezTo>
                      <a:cubicBezTo>
                        <a:pt x="7832" y="13628"/>
                        <a:pt x="7795" y="13366"/>
                        <a:pt x="7525" y="13223"/>
                      </a:cubicBezTo>
                      <a:cubicBezTo>
                        <a:pt x="7394" y="13157"/>
                        <a:pt x="7237" y="13135"/>
                        <a:pt x="7088" y="13100"/>
                      </a:cubicBezTo>
                      <a:cubicBezTo>
                        <a:pt x="7006" y="13084"/>
                        <a:pt x="6916" y="13094"/>
                        <a:pt x="6834" y="13078"/>
                      </a:cubicBezTo>
                      <a:cubicBezTo>
                        <a:pt x="6711" y="13055"/>
                        <a:pt x="6680" y="12975"/>
                        <a:pt x="6770" y="12885"/>
                      </a:cubicBezTo>
                      <a:cubicBezTo>
                        <a:pt x="6889" y="12771"/>
                        <a:pt x="7018" y="12675"/>
                        <a:pt x="7151" y="12576"/>
                      </a:cubicBezTo>
                      <a:cubicBezTo>
                        <a:pt x="7294" y="12472"/>
                        <a:pt x="7431" y="12368"/>
                        <a:pt x="7527" y="12214"/>
                      </a:cubicBezTo>
                      <a:cubicBezTo>
                        <a:pt x="7622" y="12063"/>
                        <a:pt x="7611" y="11922"/>
                        <a:pt x="7519" y="11785"/>
                      </a:cubicBezTo>
                      <a:cubicBezTo>
                        <a:pt x="7425" y="11643"/>
                        <a:pt x="7300" y="11541"/>
                        <a:pt x="7151" y="11461"/>
                      </a:cubicBezTo>
                      <a:cubicBezTo>
                        <a:pt x="7079" y="11427"/>
                        <a:pt x="7014" y="11386"/>
                        <a:pt x="6946" y="11341"/>
                      </a:cubicBezTo>
                      <a:cubicBezTo>
                        <a:pt x="6840" y="11269"/>
                        <a:pt x="6832" y="11206"/>
                        <a:pt x="6926" y="11114"/>
                      </a:cubicBezTo>
                      <a:cubicBezTo>
                        <a:pt x="6967" y="11075"/>
                        <a:pt x="7016" y="11044"/>
                        <a:pt x="7059" y="11009"/>
                      </a:cubicBezTo>
                      <a:cubicBezTo>
                        <a:pt x="7362" y="10762"/>
                        <a:pt x="7372" y="10387"/>
                        <a:pt x="7079" y="10127"/>
                      </a:cubicBezTo>
                      <a:cubicBezTo>
                        <a:pt x="6907" y="9969"/>
                        <a:pt x="6710" y="9884"/>
                        <a:pt x="6482" y="9884"/>
                      </a:cubicBezTo>
                      <a:cubicBezTo>
                        <a:pt x="6453" y="9884"/>
                        <a:pt x="6424" y="9885"/>
                        <a:pt x="6394" y="9888"/>
                      </a:cubicBezTo>
                      <a:cubicBezTo>
                        <a:pt x="6323" y="9896"/>
                        <a:pt x="6250" y="9908"/>
                        <a:pt x="6179" y="9908"/>
                      </a:cubicBezTo>
                      <a:cubicBezTo>
                        <a:pt x="6154" y="9908"/>
                        <a:pt x="6130" y="9906"/>
                        <a:pt x="6105" y="9902"/>
                      </a:cubicBezTo>
                      <a:cubicBezTo>
                        <a:pt x="6015" y="9888"/>
                        <a:pt x="5921" y="9851"/>
                        <a:pt x="5842" y="9804"/>
                      </a:cubicBezTo>
                      <a:cubicBezTo>
                        <a:pt x="5737" y="9743"/>
                        <a:pt x="5707" y="9647"/>
                        <a:pt x="5750" y="9526"/>
                      </a:cubicBezTo>
                      <a:cubicBezTo>
                        <a:pt x="5778" y="9452"/>
                        <a:pt x="5805" y="9375"/>
                        <a:pt x="5819" y="9299"/>
                      </a:cubicBezTo>
                      <a:cubicBezTo>
                        <a:pt x="5837" y="9203"/>
                        <a:pt x="5856" y="9106"/>
                        <a:pt x="5852" y="9012"/>
                      </a:cubicBezTo>
                      <a:cubicBezTo>
                        <a:pt x="5846" y="8740"/>
                        <a:pt x="5694" y="8568"/>
                        <a:pt x="5426" y="8552"/>
                      </a:cubicBezTo>
                      <a:cubicBezTo>
                        <a:pt x="5402" y="8551"/>
                        <a:pt x="5378" y="8550"/>
                        <a:pt x="5354" y="8550"/>
                      </a:cubicBezTo>
                      <a:cubicBezTo>
                        <a:pt x="5203" y="8550"/>
                        <a:pt x="5050" y="8575"/>
                        <a:pt x="4900" y="8589"/>
                      </a:cubicBezTo>
                      <a:cubicBezTo>
                        <a:pt x="4815" y="8597"/>
                        <a:pt x="4728" y="8626"/>
                        <a:pt x="4641" y="8626"/>
                      </a:cubicBezTo>
                      <a:cubicBezTo>
                        <a:pt x="4638" y="8626"/>
                        <a:pt x="4635" y="8626"/>
                        <a:pt x="4632" y="8626"/>
                      </a:cubicBezTo>
                      <a:cubicBezTo>
                        <a:pt x="4487" y="8624"/>
                        <a:pt x="4409" y="8527"/>
                        <a:pt x="4418" y="8380"/>
                      </a:cubicBezTo>
                      <a:cubicBezTo>
                        <a:pt x="4426" y="8239"/>
                        <a:pt x="4497" y="8133"/>
                        <a:pt x="4589" y="8036"/>
                      </a:cubicBezTo>
                      <a:cubicBezTo>
                        <a:pt x="4679" y="7942"/>
                        <a:pt x="4782" y="7861"/>
                        <a:pt x="4866" y="7760"/>
                      </a:cubicBezTo>
                      <a:cubicBezTo>
                        <a:pt x="5150" y="7429"/>
                        <a:pt x="5074" y="7052"/>
                        <a:pt x="4690" y="6840"/>
                      </a:cubicBezTo>
                      <a:cubicBezTo>
                        <a:pt x="4659" y="6823"/>
                        <a:pt x="4630" y="6805"/>
                        <a:pt x="4600" y="6788"/>
                      </a:cubicBezTo>
                      <a:cubicBezTo>
                        <a:pt x="4403" y="6686"/>
                        <a:pt x="4366" y="6520"/>
                        <a:pt x="4516" y="6353"/>
                      </a:cubicBezTo>
                      <a:cubicBezTo>
                        <a:pt x="4571" y="6285"/>
                        <a:pt x="4655" y="6240"/>
                        <a:pt x="4727" y="6185"/>
                      </a:cubicBezTo>
                      <a:cubicBezTo>
                        <a:pt x="4833" y="6109"/>
                        <a:pt x="4950" y="6046"/>
                        <a:pt x="5042" y="5956"/>
                      </a:cubicBezTo>
                      <a:cubicBezTo>
                        <a:pt x="5289" y="5714"/>
                        <a:pt x="5273" y="5381"/>
                        <a:pt x="5009" y="5156"/>
                      </a:cubicBezTo>
                      <a:cubicBezTo>
                        <a:pt x="4997" y="5146"/>
                        <a:pt x="4982" y="5131"/>
                        <a:pt x="4970" y="5121"/>
                      </a:cubicBezTo>
                      <a:cubicBezTo>
                        <a:pt x="4817" y="4996"/>
                        <a:pt x="4815" y="4894"/>
                        <a:pt x="4978" y="4777"/>
                      </a:cubicBezTo>
                      <a:cubicBezTo>
                        <a:pt x="5044" y="4728"/>
                        <a:pt x="5125" y="4700"/>
                        <a:pt x="5205" y="4667"/>
                      </a:cubicBezTo>
                      <a:cubicBezTo>
                        <a:pt x="5269" y="4640"/>
                        <a:pt x="5336" y="4628"/>
                        <a:pt x="5400" y="4605"/>
                      </a:cubicBezTo>
                      <a:cubicBezTo>
                        <a:pt x="5643" y="4515"/>
                        <a:pt x="5766" y="4354"/>
                        <a:pt x="5737" y="4098"/>
                      </a:cubicBezTo>
                      <a:cubicBezTo>
                        <a:pt x="5717" y="3920"/>
                        <a:pt x="5653" y="3748"/>
                        <a:pt x="5594" y="3576"/>
                      </a:cubicBezTo>
                      <a:cubicBezTo>
                        <a:pt x="5549" y="3449"/>
                        <a:pt x="5512" y="3329"/>
                        <a:pt x="5565" y="3198"/>
                      </a:cubicBezTo>
                      <a:cubicBezTo>
                        <a:pt x="5635" y="3030"/>
                        <a:pt x="5743" y="2907"/>
                        <a:pt x="5930" y="2875"/>
                      </a:cubicBezTo>
                      <a:cubicBezTo>
                        <a:pt x="6224" y="2825"/>
                        <a:pt x="6423" y="2672"/>
                        <a:pt x="6517" y="2377"/>
                      </a:cubicBezTo>
                      <a:cubicBezTo>
                        <a:pt x="6562" y="2251"/>
                        <a:pt x="6623" y="2124"/>
                        <a:pt x="6691" y="2009"/>
                      </a:cubicBezTo>
                      <a:cubicBezTo>
                        <a:pt x="6752" y="1905"/>
                        <a:pt x="6832" y="1850"/>
                        <a:pt x="6915" y="1850"/>
                      </a:cubicBezTo>
                      <a:cubicBezTo>
                        <a:pt x="6980" y="1850"/>
                        <a:pt x="7046" y="1885"/>
                        <a:pt x="7106" y="1958"/>
                      </a:cubicBezTo>
                      <a:cubicBezTo>
                        <a:pt x="7225" y="2101"/>
                        <a:pt x="7365" y="2173"/>
                        <a:pt x="7507" y="2173"/>
                      </a:cubicBezTo>
                      <a:cubicBezTo>
                        <a:pt x="7670" y="2173"/>
                        <a:pt x="7835" y="2079"/>
                        <a:pt x="7973" y="1886"/>
                      </a:cubicBezTo>
                      <a:cubicBezTo>
                        <a:pt x="8123" y="1678"/>
                        <a:pt x="8297" y="1510"/>
                        <a:pt x="8571" y="1485"/>
                      </a:cubicBezTo>
                      <a:cubicBezTo>
                        <a:pt x="8609" y="1482"/>
                        <a:pt x="8643" y="1480"/>
                        <a:pt x="8674" y="1480"/>
                      </a:cubicBezTo>
                      <a:close/>
                      <a:moveTo>
                        <a:pt x="11450" y="21701"/>
                      </a:moveTo>
                      <a:cubicBezTo>
                        <a:pt x="11479" y="21701"/>
                        <a:pt x="11502" y="21721"/>
                        <a:pt x="11517" y="21761"/>
                      </a:cubicBezTo>
                      <a:cubicBezTo>
                        <a:pt x="11548" y="21836"/>
                        <a:pt x="11574" y="21922"/>
                        <a:pt x="11584" y="22004"/>
                      </a:cubicBezTo>
                      <a:cubicBezTo>
                        <a:pt x="11660" y="22693"/>
                        <a:pt x="11816" y="23367"/>
                        <a:pt x="12010" y="24032"/>
                      </a:cubicBezTo>
                      <a:cubicBezTo>
                        <a:pt x="12180" y="24613"/>
                        <a:pt x="12450" y="25147"/>
                        <a:pt x="12773" y="25658"/>
                      </a:cubicBezTo>
                      <a:cubicBezTo>
                        <a:pt x="13182" y="26305"/>
                        <a:pt x="13596" y="26947"/>
                        <a:pt x="13995" y="27602"/>
                      </a:cubicBezTo>
                      <a:cubicBezTo>
                        <a:pt x="14295" y="28095"/>
                        <a:pt x="14490" y="28635"/>
                        <a:pt x="14637" y="29189"/>
                      </a:cubicBezTo>
                      <a:cubicBezTo>
                        <a:pt x="14645" y="29222"/>
                        <a:pt x="14664" y="29257"/>
                        <a:pt x="14660" y="29290"/>
                      </a:cubicBezTo>
                      <a:lnTo>
                        <a:pt x="14660" y="29294"/>
                      </a:lnTo>
                      <a:cubicBezTo>
                        <a:pt x="14656" y="29353"/>
                        <a:pt x="14604" y="29399"/>
                        <a:pt x="14549" y="29399"/>
                      </a:cubicBezTo>
                      <a:cubicBezTo>
                        <a:pt x="14532" y="29399"/>
                        <a:pt x="14515" y="29395"/>
                        <a:pt x="14500" y="29386"/>
                      </a:cubicBezTo>
                      <a:cubicBezTo>
                        <a:pt x="14500" y="29384"/>
                        <a:pt x="14496" y="29384"/>
                        <a:pt x="14496" y="29384"/>
                      </a:cubicBezTo>
                      <a:cubicBezTo>
                        <a:pt x="14459" y="29363"/>
                        <a:pt x="14428" y="29324"/>
                        <a:pt x="14398" y="29292"/>
                      </a:cubicBezTo>
                      <a:cubicBezTo>
                        <a:pt x="13943" y="28768"/>
                        <a:pt x="13385" y="28410"/>
                        <a:pt x="12734" y="28183"/>
                      </a:cubicBezTo>
                      <a:cubicBezTo>
                        <a:pt x="12517" y="28105"/>
                        <a:pt x="12323" y="27999"/>
                        <a:pt x="12172" y="27816"/>
                      </a:cubicBezTo>
                      <a:cubicBezTo>
                        <a:pt x="12047" y="27661"/>
                        <a:pt x="12008" y="27483"/>
                        <a:pt x="12035" y="27289"/>
                      </a:cubicBezTo>
                      <a:cubicBezTo>
                        <a:pt x="12041" y="27227"/>
                        <a:pt x="12051" y="27166"/>
                        <a:pt x="12061" y="27105"/>
                      </a:cubicBezTo>
                      <a:cubicBezTo>
                        <a:pt x="12106" y="26832"/>
                        <a:pt x="12000" y="26630"/>
                        <a:pt x="11748" y="26511"/>
                      </a:cubicBezTo>
                      <a:cubicBezTo>
                        <a:pt x="11697" y="26489"/>
                        <a:pt x="11642" y="26464"/>
                        <a:pt x="11589" y="26450"/>
                      </a:cubicBezTo>
                      <a:cubicBezTo>
                        <a:pt x="11374" y="26399"/>
                        <a:pt x="11282" y="26260"/>
                        <a:pt x="11294" y="26000"/>
                      </a:cubicBezTo>
                      <a:cubicBezTo>
                        <a:pt x="11300" y="25908"/>
                        <a:pt x="11325" y="25811"/>
                        <a:pt x="11349" y="25719"/>
                      </a:cubicBezTo>
                      <a:cubicBezTo>
                        <a:pt x="11366" y="25638"/>
                        <a:pt x="11400" y="25556"/>
                        <a:pt x="11417" y="25474"/>
                      </a:cubicBezTo>
                      <a:cubicBezTo>
                        <a:pt x="11474" y="25192"/>
                        <a:pt x="11413" y="24942"/>
                        <a:pt x="11186" y="24752"/>
                      </a:cubicBezTo>
                      <a:cubicBezTo>
                        <a:pt x="11085" y="24670"/>
                        <a:pt x="10977" y="24594"/>
                        <a:pt x="10875" y="24514"/>
                      </a:cubicBezTo>
                      <a:cubicBezTo>
                        <a:pt x="10756" y="24422"/>
                        <a:pt x="10725" y="24297"/>
                        <a:pt x="10762" y="24122"/>
                      </a:cubicBezTo>
                      <a:cubicBezTo>
                        <a:pt x="10797" y="24081"/>
                        <a:pt x="10842" y="24019"/>
                        <a:pt x="10889" y="23956"/>
                      </a:cubicBezTo>
                      <a:cubicBezTo>
                        <a:pt x="10981" y="23825"/>
                        <a:pt x="11083" y="23694"/>
                        <a:pt x="11165" y="23555"/>
                      </a:cubicBezTo>
                      <a:cubicBezTo>
                        <a:pt x="11278" y="23367"/>
                        <a:pt x="11298" y="23142"/>
                        <a:pt x="11220" y="22937"/>
                      </a:cubicBezTo>
                      <a:cubicBezTo>
                        <a:pt x="11171" y="22808"/>
                        <a:pt x="11106" y="22685"/>
                        <a:pt x="11046" y="22563"/>
                      </a:cubicBezTo>
                      <a:cubicBezTo>
                        <a:pt x="11014" y="22491"/>
                        <a:pt x="10973" y="22421"/>
                        <a:pt x="10944" y="22348"/>
                      </a:cubicBezTo>
                      <a:cubicBezTo>
                        <a:pt x="10893" y="22213"/>
                        <a:pt x="10915" y="22088"/>
                        <a:pt x="11032" y="21996"/>
                      </a:cubicBezTo>
                      <a:cubicBezTo>
                        <a:pt x="11147" y="21906"/>
                        <a:pt x="11265" y="21820"/>
                        <a:pt x="11382" y="21730"/>
                      </a:cubicBezTo>
                      <a:cubicBezTo>
                        <a:pt x="11406" y="21711"/>
                        <a:pt x="11429" y="21701"/>
                        <a:pt x="11450" y="21701"/>
                      </a:cubicBezTo>
                      <a:close/>
                      <a:moveTo>
                        <a:pt x="26041" y="18060"/>
                      </a:moveTo>
                      <a:cubicBezTo>
                        <a:pt x="26100" y="18060"/>
                        <a:pt x="26165" y="18076"/>
                        <a:pt x="26231" y="18102"/>
                      </a:cubicBezTo>
                      <a:cubicBezTo>
                        <a:pt x="26323" y="18141"/>
                        <a:pt x="26405" y="18207"/>
                        <a:pt x="26491" y="18266"/>
                      </a:cubicBezTo>
                      <a:cubicBezTo>
                        <a:pt x="26640" y="18366"/>
                        <a:pt x="26688" y="18518"/>
                        <a:pt x="26640" y="18683"/>
                      </a:cubicBezTo>
                      <a:cubicBezTo>
                        <a:pt x="26606" y="18814"/>
                        <a:pt x="26557" y="18947"/>
                        <a:pt x="26483" y="19058"/>
                      </a:cubicBezTo>
                      <a:cubicBezTo>
                        <a:pt x="26311" y="19318"/>
                        <a:pt x="26332" y="19571"/>
                        <a:pt x="26471" y="19829"/>
                      </a:cubicBezTo>
                      <a:cubicBezTo>
                        <a:pt x="26671" y="20206"/>
                        <a:pt x="26671" y="20206"/>
                        <a:pt x="26424" y="20551"/>
                      </a:cubicBezTo>
                      <a:cubicBezTo>
                        <a:pt x="26278" y="20750"/>
                        <a:pt x="26129" y="20950"/>
                        <a:pt x="26178" y="21216"/>
                      </a:cubicBezTo>
                      <a:cubicBezTo>
                        <a:pt x="26205" y="21351"/>
                        <a:pt x="26246" y="21488"/>
                        <a:pt x="26299" y="21617"/>
                      </a:cubicBezTo>
                      <a:cubicBezTo>
                        <a:pt x="26348" y="21736"/>
                        <a:pt x="26422" y="21846"/>
                        <a:pt x="26481" y="21961"/>
                      </a:cubicBezTo>
                      <a:cubicBezTo>
                        <a:pt x="26555" y="22110"/>
                        <a:pt x="26518" y="22235"/>
                        <a:pt x="26381" y="22329"/>
                      </a:cubicBezTo>
                      <a:cubicBezTo>
                        <a:pt x="26352" y="22348"/>
                        <a:pt x="26323" y="22364"/>
                        <a:pt x="26293" y="22380"/>
                      </a:cubicBezTo>
                      <a:cubicBezTo>
                        <a:pt x="26117" y="22483"/>
                        <a:pt x="26043" y="22640"/>
                        <a:pt x="26051" y="22837"/>
                      </a:cubicBezTo>
                      <a:cubicBezTo>
                        <a:pt x="26055" y="22931"/>
                        <a:pt x="26078" y="23029"/>
                        <a:pt x="26084" y="23123"/>
                      </a:cubicBezTo>
                      <a:cubicBezTo>
                        <a:pt x="26092" y="23248"/>
                        <a:pt x="26104" y="23373"/>
                        <a:pt x="26092" y="23495"/>
                      </a:cubicBezTo>
                      <a:cubicBezTo>
                        <a:pt x="26076" y="23657"/>
                        <a:pt x="25990" y="23735"/>
                        <a:pt x="25830" y="23766"/>
                      </a:cubicBezTo>
                      <a:cubicBezTo>
                        <a:pt x="25787" y="23774"/>
                        <a:pt x="25745" y="23777"/>
                        <a:pt x="25704" y="23777"/>
                      </a:cubicBezTo>
                      <a:cubicBezTo>
                        <a:pt x="25575" y="23777"/>
                        <a:pt x="25453" y="23741"/>
                        <a:pt x="25335" y="23686"/>
                      </a:cubicBezTo>
                      <a:cubicBezTo>
                        <a:pt x="25212" y="23628"/>
                        <a:pt x="25086" y="23598"/>
                        <a:pt x="24956" y="23598"/>
                      </a:cubicBezTo>
                      <a:cubicBezTo>
                        <a:pt x="24928" y="23598"/>
                        <a:pt x="24899" y="23599"/>
                        <a:pt x="24871" y="23602"/>
                      </a:cubicBezTo>
                      <a:cubicBezTo>
                        <a:pt x="24513" y="23635"/>
                        <a:pt x="24234" y="23880"/>
                        <a:pt x="24161" y="24230"/>
                      </a:cubicBezTo>
                      <a:cubicBezTo>
                        <a:pt x="24140" y="24330"/>
                        <a:pt x="24132" y="24435"/>
                        <a:pt x="24118" y="24535"/>
                      </a:cubicBezTo>
                      <a:cubicBezTo>
                        <a:pt x="24091" y="24713"/>
                        <a:pt x="24075" y="24729"/>
                        <a:pt x="23903" y="24768"/>
                      </a:cubicBezTo>
                      <a:cubicBezTo>
                        <a:pt x="23840" y="24780"/>
                        <a:pt x="23780" y="24791"/>
                        <a:pt x="23719" y="24809"/>
                      </a:cubicBezTo>
                      <a:cubicBezTo>
                        <a:pt x="23496" y="24870"/>
                        <a:pt x="23351" y="25018"/>
                        <a:pt x="23322" y="25247"/>
                      </a:cubicBezTo>
                      <a:cubicBezTo>
                        <a:pt x="23304" y="25410"/>
                        <a:pt x="23322" y="25584"/>
                        <a:pt x="23349" y="25750"/>
                      </a:cubicBezTo>
                      <a:cubicBezTo>
                        <a:pt x="23394" y="26053"/>
                        <a:pt x="23328" y="26172"/>
                        <a:pt x="23021" y="26245"/>
                      </a:cubicBezTo>
                      <a:cubicBezTo>
                        <a:pt x="22954" y="26264"/>
                        <a:pt x="22884" y="26272"/>
                        <a:pt x="22819" y="26280"/>
                      </a:cubicBezTo>
                      <a:cubicBezTo>
                        <a:pt x="22553" y="26309"/>
                        <a:pt x="22369" y="26454"/>
                        <a:pt x="22264" y="26695"/>
                      </a:cubicBezTo>
                      <a:cubicBezTo>
                        <a:pt x="22227" y="26777"/>
                        <a:pt x="22203" y="26865"/>
                        <a:pt x="22172" y="26951"/>
                      </a:cubicBezTo>
                      <a:cubicBezTo>
                        <a:pt x="22115" y="27113"/>
                        <a:pt x="22000" y="27205"/>
                        <a:pt x="21830" y="27217"/>
                      </a:cubicBezTo>
                      <a:cubicBezTo>
                        <a:pt x="21799" y="27219"/>
                        <a:pt x="21768" y="27220"/>
                        <a:pt x="21737" y="27220"/>
                      </a:cubicBezTo>
                      <a:cubicBezTo>
                        <a:pt x="21643" y="27220"/>
                        <a:pt x="21550" y="27212"/>
                        <a:pt x="21458" y="27203"/>
                      </a:cubicBezTo>
                      <a:cubicBezTo>
                        <a:pt x="21412" y="27198"/>
                        <a:pt x="21368" y="27196"/>
                        <a:pt x="21325" y="27196"/>
                      </a:cubicBezTo>
                      <a:cubicBezTo>
                        <a:pt x="20904" y="27196"/>
                        <a:pt x="20632" y="27423"/>
                        <a:pt x="20552" y="27862"/>
                      </a:cubicBezTo>
                      <a:cubicBezTo>
                        <a:pt x="20517" y="28074"/>
                        <a:pt x="20413" y="28215"/>
                        <a:pt x="20220" y="28299"/>
                      </a:cubicBezTo>
                      <a:cubicBezTo>
                        <a:pt x="20161" y="28326"/>
                        <a:pt x="20108" y="28353"/>
                        <a:pt x="20051" y="28381"/>
                      </a:cubicBezTo>
                      <a:cubicBezTo>
                        <a:pt x="19705" y="28559"/>
                        <a:pt x="19580" y="28803"/>
                        <a:pt x="19627" y="29189"/>
                      </a:cubicBezTo>
                      <a:cubicBezTo>
                        <a:pt x="19660" y="29472"/>
                        <a:pt x="19570" y="29635"/>
                        <a:pt x="19310" y="29760"/>
                      </a:cubicBezTo>
                      <a:cubicBezTo>
                        <a:pt x="19062" y="29877"/>
                        <a:pt x="18817" y="29995"/>
                        <a:pt x="18571" y="30110"/>
                      </a:cubicBezTo>
                      <a:lnTo>
                        <a:pt x="18541" y="30126"/>
                      </a:lnTo>
                      <a:cubicBezTo>
                        <a:pt x="18472" y="30152"/>
                        <a:pt x="18418" y="30166"/>
                        <a:pt x="18375" y="30166"/>
                      </a:cubicBezTo>
                      <a:cubicBezTo>
                        <a:pt x="18279" y="30166"/>
                        <a:pt x="18241" y="30095"/>
                        <a:pt x="18236" y="29932"/>
                      </a:cubicBezTo>
                      <a:cubicBezTo>
                        <a:pt x="18234" y="29832"/>
                        <a:pt x="18254" y="29729"/>
                        <a:pt x="18269" y="29629"/>
                      </a:cubicBezTo>
                      <a:cubicBezTo>
                        <a:pt x="18277" y="29586"/>
                        <a:pt x="18295" y="29541"/>
                        <a:pt x="18307" y="29498"/>
                      </a:cubicBezTo>
                      <a:cubicBezTo>
                        <a:pt x="18340" y="29392"/>
                        <a:pt x="18373" y="29281"/>
                        <a:pt x="18408" y="29173"/>
                      </a:cubicBezTo>
                      <a:cubicBezTo>
                        <a:pt x="18827" y="27745"/>
                        <a:pt x="19576" y="26511"/>
                        <a:pt x="20656" y="25478"/>
                      </a:cubicBezTo>
                      <a:cubicBezTo>
                        <a:pt x="21245" y="24915"/>
                        <a:pt x="21859" y="24375"/>
                        <a:pt x="22452" y="23817"/>
                      </a:cubicBezTo>
                      <a:cubicBezTo>
                        <a:pt x="23160" y="23146"/>
                        <a:pt x="23852" y="22460"/>
                        <a:pt x="24425" y="21662"/>
                      </a:cubicBezTo>
                      <a:cubicBezTo>
                        <a:pt x="24928" y="20954"/>
                        <a:pt x="25325" y="20193"/>
                        <a:pt x="25550" y="19350"/>
                      </a:cubicBezTo>
                      <a:cubicBezTo>
                        <a:pt x="25642" y="19011"/>
                        <a:pt x="25718" y="18669"/>
                        <a:pt x="25779" y="18323"/>
                      </a:cubicBezTo>
                      <a:cubicBezTo>
                        <a:pt x="25814" y="18131"/>
                        <a:pt x="25915" y="18060"/>
                        <a:pt x="26041" y="18060"/>
                      </a:cubicBezTo>
                      <a:close/>
                      <a:moveTo>
                        <a:pt x="24138" y="27288"/>
                      </a:moveTo>
                      <a:cubicBezTo>
                        <a:pt x="24181" y="27288"/>
                        <a:pt x="24228" y="27307"/>
                        <a:pt x="24281" y="27344"/>
                      </a:cubicBezTo>
                      <a:cubicBezTo>
                        <a:pt x="24451" y="27461"/>
                        <a:pt x="24486" y="27591"/>
                        <a:pt x="24378" y="27763"/>
                      </a:cubicBezTo>
                      <a:cubicBezTo>
                        <a:pt x="24214" y="28023"/>
                        <a:pt x="24040" y="28275"/>
                        <a:pt x="23883" y="28535"/>
                      </a:cubicBezTo>
                      <a:cubicBezTo>
                        <a:pt x="23576" y="29044"/>
                        <a:pt x="23330" y="29578"/>
                        <a:pt x="23183" y="30153"/>
                      </a:cubicBezTo>
                      <a:cubicBezTo>
                        <a:pt x="23122" y="30401"/>
                        <a:pt x="23013" y="30468"/>
                        <a:pt x="22867" y="30468"/>
                      </a:cubicBezTo>
                      <a:cubicBezTo>
                        <a:pt x="22798" y="30468"/>
                        <a:pt x="22721" y="30453"/>
                        <a:pt x="22637" y="30435"/>
                      </a:cubicBezTo>
                      <a:cubicBezTo>
                        <a:pt x="22397" y="30362"/>
                        <a:pt x="22328" y="30112"/>
                        <a:pt x="22491" y="29916"/>
                      </a:cubicBezTo>
                      <a:cubicBezTo>
                        <a:pt x="22555" y="29844"/>
                        <a:pt x="22628" y="29783"/>
                        <a:pt x="22690" y="29709"/>
                      </a:cubicBezTo>
                      <a:cubicBezTo>
                        <a:pt x="22874" y="29486"/>
                        <a:pt x="22880" y="29279"/>
                        <a:pt x="22718" y="29040"/>
                      </a:cubicBezTo>
                      <a:cubicBezTo>
                        <a:pt x="22671" y="28972"/>
                        <a:pt x="22626" y="28897"/>
                        <a:pt x="22583" y="28825"/>
                      </a:cubicBezTo>
                      <a:cubicBezTo>
                        <a:pt x="22506" y="28696"/>
                        <a:pt x="22526" y="28563"/>
                        <a:pt x="22594" y="28436"/>
                      </a:cubicBezTo>
                      <a:cubicBezTo>
                        <a:pt x="22649" y="28335"/>
                        <a:pt x="22710" y="28294"/>
                        <a:pt x="22808" y="28294"/>
                      </a:cubicBezTo>
                      <a:cubicBezTo>
                        <a:pt x="22833" y="28294"/>
                        <a:pt x="22860" y="28296"/>
                        <a:pt x="22890" y="28301"/>
                      </a:cubicBezTo>
                      <a:cubicBezTo>
                        <a:pt x="22923" y="28308"/>
                        <a:pt x="22956" y="28312"/>
                        <a:pt x="22988" y="28322"/>
                      </a:cubicBezTo>
                      <a:cubicBezTo>
                        <a:pt x="23047" y="28339"/>
                        <a:pt x="23103" y="28347"/>
                        <a:pt x="23157" y="28347"/>
                      </a:cubicBezTo>
                      <a:cubicBezTo>
                        <a:pt x="23416" y="28347"/>
                        <a:pt x="23620" y="28164"/>
                        <a:pt x="23713" y="27917"/>
                      </a:cubicBezTo>
                      <a:cubicBezTo>
                        <a:pt x="23760" y="27792"/>
                        <a:pt x="23807" y="27673"/>
                        <a:pt x="23858" y="27553"/>
                      </a:cubicBezTo>
                      <a:cubicBezTo>
                        <a:pt x="23874" y="27512"/>
                        <a:pt x="23899" y="27473"/>
                        <a:pt x="23928" y="27438"/>
                      </a:cubicBezTo>
                      <a:cubicBezTo>
                        <a:pt x="24004" y="27336"/>
                        <a:pt x="24068" y="27288"/>
                        <a:pt x="24138" y="27288"/>
                      </a:cubicBezTo>
                      <a:close/>
                      <a:moveTo>
                        <a:pt x="20494" y="310"/>
                      </a:moveTo>
                      <a:cubicBezTo>
                        <a:pt x="20775" y="310"/>
                        <a:pt x="21017" y="465"/>
                        <a:pt x="21137" y="735"/>
                      </a:cubicBezTo>
                      <a:cubicBezTo>
                        <a:pt x="21176" y="823"/>
                        <a:pt x="21206" y="915"/>
                        <a:pt x="21245" y="1005"/>
                      </a:cubicBezTo>
                      <a:cubicBezTo>
                        <a:pt x="21377" y="1314"/>
                        <a:pt x="21615" y="1467"/>
                        <a:pt x="21944" y="1467"/>
                      </a:cubicBezTo>
                      <a:cubicBezTo>
                        <a:pt x="21952" y="1467"/>
                        <a:pt x="21961" y="1467"/>
                        <a:pt x="21970" y="1467"/>
                      </a:cubicBezTo>
                      <a:cubicBezTo>
                        <a:pt x="22096" y="1465"/>
                        <a:pt x="22227" y="1434"/>
                        <a:pt x="22354" y="1416"/>
                      </a:cubicBezTo>
                      <a:cubicBezTo>
                        <a:pt x="22389" y="1411"/>
                        <a:pt x="22422" y="1408"/>
                        <a:pt x="22453" y="1408"/>
                      </a:cubicBezTo>
                      <a:cubicBezTo>
                        <a:pt x="22718" y="1408"/>
                        <a:pt x="22880" y="1582"/>
                        <a:pt x="22876" y="1874"/>
                      </a:cubicBezTo>
                      <a:cubicBezTo>
                        <a:pt x="22874" y="1938"/>
                        <a:pt x="22866" y="1999"/>
                        <a:pt x="22855" y="2060"/>
                      </a:cubicBezTo>
                      <a:cubicBezTo>
                        <a:pt x="22843" y="2163"/>
                        <a:pt x="22821" y="2263"/>
                        <a:pt x="22813" y="2365"/>
                      </a:cubicBezTo>
                      <a:cubicBezTo>
                        <a:pt x="22784" y="2746"/>
                        <a:pt x="22935" y="2940"/>
                        <a:pt x="23314" y="3001"/>
                      </a:cubicBezTo>
                      <a:cubicBezTo>
                        <a:pt x="23385" y="3014"/>
                        <a:pt x="23462" y="3020"/>
                        <a:pt x="23536" y="3020"/>
                      </a:cubicBezTo>
                      <a:cubicBezTo>
                        <a:pt x="23546" y="3020"/>
                        <a:pt x="23557" y="3020"/>
                        <a:pt x="23567" y="3020"/>
                      </a:cubicBezTo>
                      <a:cubicBezTo>
                        <a:pt x="23682" y="3016"/>
                        <a:pt x="23795" y="3006"/>
                        <a:pt x="23907" y="2999"/>
                      </a:cubicBezTo>
                      <a:cubicBezTo>
                        <a:pt x="23931" y="2998"/>
                        <a:pt x="23953" y="2997"/>
                        <a:pt x="23975" y="2997"/>
                      </a:cubicBezTo>
                      <a:cubicBezTo>
                        <a:pt x="24242" y="2997"/>
                        <a:pt x="24360" y="3138"/>
                        <a:pt x="24316" y="3431"/>
                      </a:cubicBezTo>
                      <a:cubicBezTo>
                        <a:pt x="24296" y="3574"/>
                        <a:pt x="24236" y="3715"/>
                        <a:pt x="24191" y="3853"/>
                      </a:cubicBezTo>
                      <a:cubicBezTo>
                        <a:pt x="24155" y="3955"/>
                        <a:pt x="24103" y="4053"/>
                        <a:pt x="24073" y="4155"/>
                      </a:cubicBezTo>
                      <a:cubicBezTo>
                        <a:pt x="24001" y="4393"/>
                        <a:pt x="24067" y="4581"/>
                        <a:pt x="24275" y="4714"/>
                      </a:cubicBezTo>
                      <a:cubicBezTo>
                        <a:pt x="24388" y="4785"/>
                        <a:pt x="24519" y="4837"/>
                        <a:pt x="24644" y="4886"/>
                      </a:cubicBezTo>
                      <a:cubicBezTo>
                        <a:pt x="24942" y="4998"/>
                        <a:pt x="25045" y="5152"/>
                        <a:pt x="25004" y="5471"/>
                      </a:cubicBezTo>
                      <a:cubicBezTo>
                        <a:pt x="24987" y="5602"/>
                        <a:pt x="24961" y="5731"/>
                        <a:pt x="24938" y="5858"/>
                      </a:cubicBezTo>
                      <a:cubicBezTo>
                        <a:pt x="24912" y="6001"/>
                        <a:pt x="24930" y="6136"/>
                        <a:pt x="24991" y="6273"/>
                      </a:cubicBezTo>
                      <a:cubicBezTo>
                        <a:pt x="25079" y="6467"/>
                        <a:pt x="25030" y="6694"/>
                        <a:pt x="24858" y="6819"/>
                      </a:cubicBezTo>
                      <a:cubicBezTo>
                        <a:pt x="24527" y="7063"/>
                        <a:pt x="24396" y="7398"/>
                        <a:pt x="24408" y="7793"/>
                      </a:cubicBezTo>
                      <a:cubicBezTo>
                        <a:pt x="24417" y="8036"/>
                        <a:pt x="24388" y="8270"/>
                        <a:pt x="24284" y="8489"/>
                      </a:cubicBezTo>
                      <a:cubicBezTo>
                        <a:pt x="24206" y="8652"/>
                        <a:pt x="24101" y="8789"/>
                        <a:pt x="23938" y="8873"/>
                      </a:cubicBezTo>
                      <a:cubicBezTo>
                        <a:pt x="23580" y="9061"/>
                        <a:pt x="23412" y="9377"/>
                        <a:pt x="23371" y="9765"/>
                      </a:cubicBezTo>
                      <a:cubicBezTo>
                        <a:pt x="23357" y="9900"/>
                        <a:pt x="23361" y="10037"/>
                        <a:pt x="23347" y="10172"/>
                      </a:cubicBezTo>
                      <a:cubicBezTo>
                        <a:pt x="23325" y="10429"/>
                        <a:pt x="23229" y="10540"/>
                        <a:pt x="23005" y="10540"/>
                      </a:cubicBezTo>
                      <a:cubicBezTo>
                        <a:pt x="22977" y="10540"/>
                        <a:pt x="22947" y="10538"/>
                        <a:pt x="22915" y="10535"/>
                      </a:cubicBezTo>
                      <a:cubicBezTo>
                        <a:pt x="22831" y="10526"/>
                        <a:pt x="22748" y="10518"/>
                        <a:pt x="22666" y="10518"/>
                      </a:cubicBezTo>
                      <a:cubicBezTo>
                        <a:pt x="22536" y="10518"/>
                        <a:pt x="22408" y="10537"/>
                        <a:pt x="22283" y="10600"/>
                      </a:cubicBezTo>
                      <a:cubicBezTo>
                        <a:pt x="22017" y="10733"/>
                        <a:pt x="21871" y="10960"/>
                        <a:pt x="21759" y="11220"/>
                      </a:cubicBezTo>
                      <a:cubicBezTo>
                        <a:pt x="21738" y="11269"/>
                        <a:pt x="21724" y="11318"/>
                        <a:pt x="21700" y="11363"/>
                      </a:cubicBezTo>
                      <a:cubicBezTo>
                        <a:pt x="21653" y="11453"/>
                        <a:pt x="21584" y="11499"/>
                        <a:pt x="21503" y="11499"/>
                      </a:cubicBezTo>
                      <a:cubicBezTo>
                        <a:pt x="21466" y="11499"/>
                        <a:pt x="21427" y="11490"/>
                        <a:pt x="21387" y="11470"/>
                      </a:cubicBezTo>
                      <a:cubicBezTo>
                        <a:pt x="21309" y="11433"/>
                        <a:pt x="21237" y="11388"/>
                        <a:pt x="21174" y="11330"/>
                      </a:cubicBezTo>
                      <a:cubicBezTo>
                        <a:pt x="21051" y="11222"/>
                        <a:pt x="20917" y="11176"/>
                        <a:pt x="20787" y="11176"/>
                      </a:cubicBezTo>
                      <a:cubicBezTo>
                        <a:pt x="20452" y="11176"/>
                        <a:pt x="20142" y="11482"/>
                        <a:pt x="20120" y="11830"/>
                      </a:cubicBezTo>
                      <a:cubicBezTo>
                        <a:pt x="20112" y="11936"/>
                        <a:pt x="20122" y="12044"/>
                        <a:pt x="20128" y="12151"/>
                      </a:cubicBezTo>
                      <a:cubicBezTo>
                        <a:pt x="20132" y="12274"/>
                        <a:pt x="20089" y="12380"/>
                        <a:pt x="19977" y="12433"/>
                      </a:cubicBezTo>
                      <a:cubicBezTo>
                        <a:pt x="19756" y="12544"/>
                        <a:pt x="19609" y="12701"/>
                        <a:pt x="19582" y="12949"/>
                      </a:cubicBezTo>
                      <a:cubicBezTo>
                        <a:pt x="19557" y="13209"/>
                        <a:pt x="19647" y="13427"/>
                        <a:pt x="19813" y="13622"/>
                      </a:cubicBezTo>
                      <a:cubicBezTo>
                        <a:pt x="19856" y="13675"/>
                        <a:pt x="19899" y="13726"/>
                        <a:pt x="19946" y="13777"/>
                      </a:cubicBezTo>
                      <a:cubicBezTo>
                        <a:pt x="20122" y="13978"/>
                        <a:pt x="20149" y="14328"/>
                        <a:pt x="19967" y="14530"/>
                      </a:cubicBezTo>
                      <a:cubicBezTo>
                        <a:pt x="19801" y="14716"/>
                        <a:pt x="19760" y="14948"/>
                        <a:pt x="19813" y="15185"/>
                      </a:cubicBezTo>
                      <a:cubicBezTo>
                        <a:pt x="19848" y="15349"/>
                        <a:pt x="19889" y="15520"/>
                        <a:pt x="19960" y="15670"/>
                      </a:cubicBezTo>
                      <a:cubicBezTo>
                        <a:pt x="20087" y="15932"/>
                        <a:pt x="19930" y="16275"/>
                        <a:pt x="19752" y="16400"/>
                      </a:cubicBezTo>
                      <a:cubicBezTo>
                        <a:pt x="19682" y="16447"/>
                        <a:pt x="19611" y="16494"/>
                        <a:pt x="19539" y="16539"/>
                      </a:cubicBezTo>
                      <a:cubicBezTo>
                        <a:pt x="19191" y="16762"/>
                        <a:pt x="19046" y="17124"/>
                        <a:pt x="19152" y="17525"/>
                      </a:cubicBezTo>
                      <a:cubicBezTo>
                        <a:pt x="19189" y="17654"/>
                        <a:pt x="19251" y="17777"/>
                        <a:pt x="19306" y="17900"/>
                      </a:cubicBezTo>
                      <a:cubicBezTo>
                        <a:pt x="19396" y="18092"/>
                        <a:pt x="19398" y="18190"/>
                        <a:pt x="19238" y="18325"/>
                      </a:cubicBezTo>
                      <a:cubicBezTo>
                        <a:pt x="18995" y="18534"/>
                        <a:pt x="18882" y="18769"/>
                        <a:pt x="18962" y="19091"/>
                      </a:cubicBezTo>
                      <a:cubicBezTo>
                        <a:pt x="18993" y="19215"/>
                        <a:pt x="18903" y="19287"/>
                        <a:pt x="18809" y="19346"/>
                      </a:cubicBezTo>
                      <a:cubicBezTo>
                        <a:pt x="18620" y="19463"/>
                        <a:pt x="18424" y="19565"/>
                        <a:pt x="18248" y="19698"/>
                      </a:cubicBezTo>
                      <a:cubicBezTo>
                        <a:pt x="18119" y="19796"/>
                        <a:pt x="18003" y="19919"/>
                        <a:pt x="17908" y="20048"/>
                      </a:cubicBezTo>
                      <a:cubicBezTo>
                        <a:pt x="17573" y="20515"/>
                        <a:pt x="17233" y="20977"/>
                        <a:pt x="16988" y="21497"/>
                      </a:cubicBezTo>
                      <a:cubicBezTo>
                        <a:pt x="16828" y="21836"/>
                        <a:pt x="16683" y="22182"/>
                        <a:pt x="16542" y="22528"/>
                      </a:cubicBezTo>
                      <a:cubicBezTo>
                        <a:pt x="16448" y="22763"/>
                        <a:pt x="16360" y="23002"/>
                        <a:pt x="16282" y="23246"/>
                      </a:cubicBezTo>
                      <a:cubicBezTo>
                        <a:pt x="15682" y="25079"/>
                        <a:pt x="15515" y="26947"/>
                        <a:pt x="15813" y="28854"/>
                      </a:cubicBezTo>
                      <a:cubicBezTo>
                        <a:pt x="15961" y="29809"/>
                        <a:pt x="16092" y="30763"/>
                        <a:pt x="16233" y="31716"/>
                      </a:cubicBezTo>
                      <a:cubicBezTo>
                        <a:pt x="16364" y="32586"/>
                        <a:pt x="16337" y="33455"/>
                        <a:pt x="16245" y="34327"/>
                      </a:cubicBezTo>
                      <a:cubicBezTo>
                        <a:pt x="16241" y="34366"/>
                        <a:pt x="16227" y="34406"/>
                        <a:pt x="16206" y="34437"/>
                      </a:cubicBezTo>
                      <a:cubicBezTo>
                        <a:pt x="16175" y="34486"/>
                        <a:pt x="16140" y="34509"/>
                        <a:pt x="16106" y="34509"/>
                      </a:cubicBezTo>
                      <a:cubicBezTo>
                        <a:pt x="16072" y="34509"/>
                        <a:pt x="16038" y="34485"/>
                        <a:pt x="16008" y="34439"/>
                      </a:cubicBezTo>
                      <a:cubicBezTo>
                        <a:pt x="15991" y="34417"/>
                        <a:pt x="15985" y="34388"/>
                        <a:pt x="15977" y="34361"/>
                      </a:cubicBezTo>
                      <a:cubicBezTo>
                        <a:pt x="15770" y="33625"/>
                        <a:pt x="15525" y="32899"/>
                        <a:pt x="15402" y="32137"/>
                      </a:cubicBezTo>
                      <a:cubicBezTo>
                        <a:pt x="15351" y="31814"/>
                        <a:pt x="15302" y="31489"/>
                        <a:pt x="15265" y="31162"/>
                      </a:cubicBezTo>
                      <a:cubicBezTo>
                        <a:pt x="15187" y="30413"/>
                        <a:pt x="15089" y="29666"/>
                        <a:pt x="14903" y="28932"/>
                      </a:cubicBezTo>
                      <a:cubicBezTo>
                        <a:pt x="14772" y="28428"/>
                        <a:pt x="14803" y="27917"/>
                        <a:pt x="14897" y="27401"/>
                      </a:cubicBezTo>
                      <a:cubicBezTo>
                        <a:pt x="15077" y="26425"/>
                        <a:pt x="15245" y="25447"/>
                        <a:pt x="15331" y="24459"/>
                      </a:cubicBezTo>
                      <a:cubicBezTo>
                        <a:pt x="15437" y="23221"/>
                        <a:pt x="15556" y="21986"/>
                        <a:pt x="15664" y="20750"/>
                      </a:cubicBezTo>
                      <a:cubicBezTo>
                        <a:pt x="15713" y="20226"/>
                        <a:pt x="15815" y="19706"/>
                        <a:pt x="15955" y="19197"/>
                      </a:cubicBezTo>
                      <a:cubicBezTo>
                        <a:pt x="16145" y="18497"/>
                        <a:pt x="16339" y="17796"/>
                        <a:pt x="16568" y="17108"/>
                      </a:cubicBezTo>
                      <a:cubicBezTo>
                        <a:pt x="17023" y="15737"/>
                        <a:pt x="17178" y="14334"/>
                        <a:pt x="17104" y="12900"/>
                      </a:cubicBezTo>
                      <a:cubicBezTo>
                        <a:pt x="17086" y="12583"/>
                        <a:pt x="17074" y="12265"/>
                        <a:pt x="17049" y="11948"/>
                      </a:cubicBezTo>
                      <a:cubicBezTo>
                        <a:pt x="17043" y="11868"/>
                        <a:pt x="17014" y="11778"/>
                        <a:pt x="16973" y="11709"/>
                      </a:cubicBezTo>
                      <a:cubicBezTo>
                        <a:pt x="16949" y="11669"/>
                        <a:pt x="16916" y="11649"/>
                        <a:pt x="16884" y="11649"/>
                      </a:cubicBezTo>
                      <a:cubicBezTo>
                        <a:pt x="16848" y="11649"/>
                        <a:pt x="16813" y="11676"/>
                        <a:pt x="16795" y="11727"/>
                      </a:cubicBezTo>
                      <a:cubicBezTo>
                        <a:pt x="16765" y="11815"/>
                        <a:pt x="16755" y="11913"/>
                        <a:pt x="16757" y="12010"/>
                      </a:cubicBezTo>
                      <a:cubicBezTo>
                        <a:pt x="16765" y="12415"/>
                        <a:pt x="16777" y="12824"/>
                        <a:pt x="16797" y="13231"/>
                      </a:cubicBezTo>
                      <a:cubicBezTo>
                        <a:pt x="16834" y="14039"/>
                        <a:pt x="16757" y="14839"/>
                        <a:pt x="16634" y="15635"/>
                      </a:cubicBezTo>
                      <a:cubicBezTo>
                        <a:pt x="16605" y="15811"/>
                        <a:pt x="16564" y="15991"/>
                        <a:pt x="16513" y="16165"/>
                      </a:cubicBezTo>
                      <a:cubicBezTo>
                        <a:pt x="16319" y="16842"/>
                        <a:pt x="16131" y="17519"/>
                        <a:pt x="15918" y="18190"/>
                      </a:cubicBezTo>
                      <a:cubicBezTo>
                        <a:pt x="15572" y="19287"/>
                        <a:pt x="15365" y="20408"/>
                        <a:pt x="15281" y="21558"/>
                      </a:cubicBezTo>
                      <a:cubicBezTo>
                        <a:pt x="15183" y="22839"/>
                        <a:pt x="15054" y="24122"/>
                        <a:pt x="14917" y="25400"/>
                      </a:cubicBezTo>
                      <a:cubicBezTo>
                        <a:pt x="14864" y="25906"/>
                        <a:pt x="14760" y="26407"/>
                        <a:pt x="14678" y="26910"/>
                      </a:cubicBezTo>
                      <a:cubicBezTo>
                        <a:pt x="14649" y="27088"/>
                        <a:pt x="14619" y="27266"/>
                        <a:pt x="14586" y="27446"/>
                      </a:cubicBezTo>
                      <a:cubicBezTo>
                        <a:pt x="14578" y="27483"/>
                        <a:pt x="14567" y="27524"/>
                        <a:pt x="14549" y="27559"/>
                      </a:cubicBezTo>
                      <a:cubicBezTo>
                        <a:pt x="14525" y="27605"/>
                        <a:pt x="14486" y="27630"/>
                        <a:pt x="14446" y="27630"/>
                      </a:cubicBezTo>
                      <a:cubicBezTo>
                        <a:pt x="14410" y="27630"/>
                        <a:pt x="14375" y="27610"/>
                        <a:pt x="14349" y="27571"/>
                      </a:cubicBezTo>
                      <a:cubicBezTo>
                        <a:pt x="14056" y="27115"/>
                        <a:pt x="13821" y="26640"/>
                        <a:pt x="13851" y="26080"/>
                      </a:cubicBezTo>
                      <a:cubicBezTo>
                        <a:pt x="13864" y="25877"/>
                        <a:pt x="13894" y="25674"/>
                        <a:pt x="13929" y="25474"/>
                      </a:cubicBezTo>
                      <a:cubicBezTo>
                        <a:pt x="13990" y="25104"/>
                        <a:pt x="13972" y="24752"/>
                        <a:pt x="13788" y="24414"/>
                      </a:cubicBezTo>
                      <a:cubicBezTo>
                        <a:pt x="13659" y="24179"/>
                        <a:pt x="13659" y="23948"/>
                        <a:pt x="13790" y="23702"/>
                      </a:cubicBezTo>
                      <a:cubicBezTo>
                        <a:pt x="13890" y="23518"/>
                        <a:pt x="13956" y="23315"/>
                        <a:pt x="14017" y="23115"/>
                      </a:cubicBezTo>
                      <a:cubicBezTo>
                        <a:pt x="14093" y="22886"/>
                        <a:pt x="14058" y="22655"/>
                        <a:pt x="13943" y="22440"/>
                      </a:cubicBezTo>
                      <a:cubicBezTo>
                        <a:pt x="13898" y="22356"/>
                        <a:pt x="13858" y="22270"/>
                        <a:pt x="13821" y="22180"/>
                      </a:cubicBezTo>
                      <a:cubicBezTo>
                        <a:pt x="13776" y="22059"/>
                        <a:pt x="13790" y="21949"/>
                        <a:pt x="13870" y="21842"/>
                      </a:cubicBezTo>
                      <a:cubicBezTo>
                        <a:pt x="13956" y="21724"/>
                        <a:pt x="14042" y="21599"/>
                        <a:pt x="14109" y="21472"/>
                      </a:cubicBezTo>
                      <a:cubicBezTo>
                        <a:pt x="14232" y="21243"/>
                        <a:pt x="14230" y="21016"/>
                        <a:pt x="14078" y="20797"/>
                      </a:cubicBezTo>
                      <a:cubicBezTo>
                        <a:pt x="13956" y="20617"/>
                        <a:pt x="13943" y="20420"/>
                        <a:pt x="14033" y="20230"/>
                      </a:cubicBezTo>
                      <a:cubicBezTo>
                        <a:pt x="14107" y="20075"/>
                        <a:pt x="14211" y="19931"/>
                        <a:pt x="14308" y="19784"/>
                      </a:cubicBezTo>
                      <a:cubicBezTo>
                        <a:pt x="14379" y="19668"/>
                        <a:pt x="14467" y="19563"/>
                        <a:pt x="14539" y="19449"/>
                      </a:cubicBezTo>
                      <a:cubicBezTo>
                        <a:pt x="14690" y="19203"/>
                        <a:pt x="14707" y="18945"/>
                        <a:pt x="14600" y="18681"/>
                      </a:cubicBezTo>
                      <a:cubicBezTo>
                        <a:pt x="14557" y="18573"/>
                        <a:pt x="14508" y="18471"/>
                        <a:pt x="14467" y="18366"/>
                      </a:cubicBezTo>
                      <a:cubicBezTo>
                        <a:pt x="14410" y="18213"/>
                        <a:pt x="14432" y="18080"/>
                        <a:pt x="14567" y="17969"/>
                      </a:cubicBezTo>
                      <a:cubicBezTo>
                        <a:pt x="14651" y="17904"/>
                        <a:pt x="14727" y="17822"/>
                        <a:pt x="14788" y="17734"/>
                      </a:cubicBezTo>
                      <a:cubicBezTo>
                        <a:pt x="15036" y="17380"/>
                        <a:pt x="15007" y="16924"/>
                        <a:pt x="14727" y="16582"/>
                      </a:cubicBezTo>
                      <a:cubicBezTo>
                        <a:pt x="14657" y="16500"/>
                        <a:pt x="14584" y="16421"/>
                        <a:pt x="14518" y="16333"/>
                      </a:cubicBezTo>
                      <a:cubicBezTo>
                        <a:pt x="14432" y="16214"/>
                        <a:pt x="14426" y="16087"/>
                        <a:pt x="14494" y="15950"/>
                      </a:cubicBezTo>
                      <a:cubicBezTo>
                        <a:pt x="14557" y="15821"/>
                        <a:pt x="14614" y="15678"/>
                        <a:pt x="14635" y="15535"/>
                      </a:cubicBezTo>
                      <a:cubicBezTo>
                        <a:pt x="14678" y="15216"/>
                        <a:pt x="14576" y="14939"/>
                        <a:pt x="14314" y="14737"/>
                      </a:cubicBezTo>
                      <a:cubicBezTo>
                        <a:pt x="14197" y="14649"/>
                        <a:pt x="14078" y="14559"/>
                        <a:pt x="13960" y="14475"/>
                      </a:cubicBezTo>
                      <a:cubicBezTo>
                        <a:pt x="13847" y="14397"/>
                        <a:pt x="13782" y="14295"/>
                        <a:pt x="13796" y="14160"/>
                      </a:cubicBezTo>
                      <a:cubicBezTo>
                        <a:pt x="13833" y="13722"/>
                        <a:pt x="13622" y="13438"/>
                        <a:pt x="13246" y="13252"/>
                      </a:cubicBezTo>
                      <a:cubicBezTo>
                        <a:pt x="13056" y="13157"/>
                        <a:pt x="12939" y="13004"/>
                        <a:pt x="12882" y="12803"/>
                      </a:cubicBezTo>
                      <a:cubicBezTo>
                        <a:pt x="12847" y="12675"/>
                        <a:pt x="12851" y="12548"/>
                        <a:pt x="12929" y="12429"/>
                      </a:cubicBezTo>
                      <a:cubicBezTo>
                        <a:pt x="12980" y="12343"/>
                        <a:pt x="13023" y="12249"/>
                        <a:pt x="13064" y="12157"/>
                      </a:cubicBezTo>
                      <a:cubicBezTo>
                        <a:pt x="13164" y="11924"/>
                        <a:pt x="13129" y="11703"/>
                        <a:pt x="12988" y="11494"/>
                      </a:cubicBezTo>
                      <a:cubicBezTo>
                        <a:pt x="12927" y="11408"/>
                        <a:pt x="12859" y="11320"/>
                        <a:pt x="12798" y="11234"/>
                      </a:cubicBezTo>
                      <a:cubicBezTo>
                        <a:pt x="12569" y="10905"/>
                        <a:pt x="12569" y="10641"/>
                        <a:pt x="12806" y="10312"/>
                      </a:cubicBezTo>
                      <a:cubicBezTo>
                        <a:pt x="12875" y="10222"/>
                        <a:pt x="12945" y="10131"/>
                        <a:pt x="13010" y="10039"/>
                      </a:cubicBezTo>
                      <a:cubicBezTo>
                        <a:pt x="13180" y="9804"/>
                        <a:pt x="13215" y="9550"/>
                        <a:pt x="13121" y="9280"/>
                      </a:cubicBezTo>
                      <a:cubicBezTo>
                        <a:pt x="13074" y="9151"/>
                        <a:pt x="13023" y="9025"/>
                        <a:pt x="12980" y="8896"/>
                      </a:cubicBezTo>
                      <a:cubicBezTo>
                        <a:pt x="12894" y="8648"/>
                        <a:pt x="12896" y="8413"/>
                        <a:pt x="13064" y="8188"/>
                      </a:cubicBezTo>
                      <a:cubicBezTo>
                        <a:pt x="13215" y="7985"/>
                        <a:pt x="13293" y="7748"/>
                        <a:pt x="13295" y="7490"/>
                      </a:cubicBezTo>
                      <a:cubicBezTo>
                        <a:pt x="13297" y="7269"/>
                        <a:pt x="13238" y="7075"/>
                        <a:pt x="13101" y="6905"/>
                      </a:cubicBezTo>
                      <a:cubicBezTo>
                        <a:pt x="13019" y="6803"/>
                        <a:pt x="12937" y="6700"/>
                        <a:pt x="12867" y="6590"/>
                      </a:cubicBezTo>
                      <a:cubicBezTo>
                        <a:pt x="12783" y="6459"/>
                        <a:pt x="12775" y="6318"/>
                        <a:pt x="12808" y="6164"/>
                      </a:cubicBezTo>
                      <a:cubicBezTo>
                        <a:pt x="12845" y="5995"/>
                        <a:pt x="12884" y="5817"/>
                        <a:pt x="12867" y="5647"/>
                      </a:cubicBezTo>
                      <a:cubicBezTo>
                        <a:pt x="12843" y="5340"/>
                        <a:pt x="12675" y="5125"/>
                        <a:pt x="12358" y="5043"/>
                      </a:cubicBezTo>
                      <a:cubicBezTo>
                        <a:pt x="12067" y="4968"/>
                        <a:pt x="11975" y="4710"/>
                        <a:pt x="12137" y="4450"/>
                      </a:cubicBezTo>
                      <a:cubicBezTo>
                        <a:pt x="12229" y="4303"/>
                        <a:pt x="12337" y="4188"/>
                        <a:pt x="12505" y="4114"/>
                      </a:cubicBezTo>
                      <a:cubicBezTo>
                        <a:pt x="12767" y="3996"/>
                        <a:pt x="12898" y="3760"/>
                        <a:pt x="12972" y="3497"/>
                      </a:cubicBezTo>
                      <a:cubicBezTo>
                        <a:pt x="13008" y="3372"/>
                        <a:pt x="13027" y="3241"/>
                        <a:pt x="13053" y="3114"/>
                      </a:cubicBezTo>
                      <a:cubicBezTo>
                        <a:pt x="13116" y="2845"/>
                        <a:pt x="13254" y="2723"/>
                        <a:pt x="13515" y="2723"/>
                      </a:cubicBezTo>
                      <a:cubicBezTo>
                        <a:pt x="13536" y="2723"/>
                        <a:pt x="13557" y="2724"/>
                        <a:pt x="13579" y="2725"/>
                      </a:cubicBezTo>
                      <a:cubicBezTo>
                        <a:pt x="13616" y="2727"/>
                        <a:pt x="13655" y="2733"/>
                        <a:pt x="13696" y="2738"/>
                      </a:cubicBezTo>
                      <a:cubicBezTo>
                        <a:pt x="13741" y="2742"/>
                        <a:pt x="13784" y="2744"/>
                        <a:pt x="13827" y="2744"/>
                      </a:cubicBezTo>
                      <a:cubicBezTo>
                        <a:pt x="14313" y="2744"/>
                        <a:pt x="14681" y="2480"/>
                        <a:pt x="14854" y="1999"/>
                      </a:cubicBezTo>
                      <a:cubicBezTo>
                        <a:pt x="14878" y="1936"/>
                        <a:pt x="14901" y="1872"/>
                        <a:pt x="14919" y="1805"/>
                      </a:cubicBezTo>
                      <a:cubicBezTo>
                        <a:pt x="14960" y="1651"/>
                        <a:pt x="15058" y="1582"/>
                        <a:pt x="15212" y="1565"/>
                      </a:cubicBezTo>
                      <a:cubicBezTo>
                        <a:pt x="15249" y="1561"/>
                        <a:pt x="15282" y="1558"/>
                        <a:pt x="15317" y="1558"/>
                      </a:cubicBezTo>
                      <a:cubicBezTo>
                        <a:pt x="15425" y="1558"/>
                        <a:pt x="15543" y="1585"/>
                        <a:pt x="15799" y="1674"/>
                      </a:cubicBezTo>
                      <a:cubicBezTo>
                        <a:pt x="15915" y="1716"/>
                        <a:pt x="16037" y="1738"/>
                        <a:pt x="16160" y="1738"/>
                      </a:cubicBezTo>
                      <a:cubicBezTo>
                        <a:pt x="16419" y="1738"/>
                        <a:pt x="16687" y="1642"/>
                        <a:pt x="16939" y="1430"/>
                      </a:cubicBezTo>
                      <a:cubicBezTo>
                        <a:pt x="17063" y="1324"/>
                        <a:pt x="17192" y="1219"/>
                        <a:pt x="17329" y="1131"/>
                      </a:cubicBezTo>
                      <a:cubicBezTo>
                        <a:pt x="17439" y="1061"/>
                        <a:pt x="17551" y="1026"/>
                        <a:pt x="17663" y="1026"/>
                      </a:cubicBezTo>
                      <a:cubicBezTo>
                        <a:pt x="17781" y="1026"/>
                        <a:pt x="17899" y="1065"/>
                        <a:pt x="18015" y="1144"/>
                      </a:cubicBezTo>
                      <a:cubicBezTo>
                        <a:pt x="18066" y="1179"/>
                        <a:pt x="18117" y="1211"/>
                        <a:pt x="18168" y="1250"/>
                      </a:cubicBezTo>
                      <a:cubicBezTo>
                        <a:pt x="18299" y="1345"/>
                        <a:pt x="18437" y="1391"/>
                        <a:pt x="18577" y="1391"/>
                      </a:cubicBezTo>
                      <a:cubicBezTo>
                        <a:pt x="18677" y="1391"/>
                        <a:pt x="18779" y="1367"/>
                        <a:pt x="18880" y="1322"/>
                      </a:cubicBezTo>
                      <a:cubicBezTo>
                        <a:pt x="19040" y="1246"/>
                        <a:pt x="19193" y="1140"/>
                        <a:pt x="19332" y="1027"/>
                      </a:cubicBezTo>
                      <a:cubicBezTo>
                        <a:pt x="19455" y="929"/>
                        <a:pt x="19557" y="802"/>
                        <a:pt x="19668" y="690"/>
                      </a:cubicBezTo>
                      <a:cubicBezTo>
                        <a:pt x="19858" y="495"/>
                        <a:pt x="20089" y="366"/>
                        <a:pt x="20359" y="321"/>
                      </a:cubicBezTo>
                      <a:cubicBezTo>
                        <a:pt x="20405" y="314"/>
                        <a:pt x="20450" y="310"/>
                        <a:pt x="20494" y="310"/>
                      </a:cubicBezTo>
                      <a:close/>
                      <a:moveTo>
                        <a:pt x="26538" y="5886"/>
                      </a:moveTo>
                      <a:cubicBezTo>
                        <a:pt x="26729" y="5886"/>
                        <a:pt x="26834" y="5935"/>
                        <a:pt x="26923" y="6117"/>
                      </a:cubicBezTo>
                      <a:cubicBezTo>
                        <a:pt x="26956" y="6183"/>
                        <a:pt x="26968" y="6257"/>
                        <a:pt x="26994" y="6326"/>
                      </a:cubicBezTo>
                      <a:cubicBezTo>
                        <a:pt x="27033" y="6430"/>
                        <a:pt x="27060" y="6543"/>
                        <a:pt x="27111" y="6643"/>
                      </a:cubicBezTo>
                      <a:cubicBezTo>
                        <a:pt x="27209" y="6838"/>
                        <a:pt x="27371" y="6954"/>
                        <a:pt x="27592" y="6975"/>
                      </a:cubicBezTo>
                      <a:cubicBezTo>
                        <a:pt x="27700" y="6985"/>
                        <a:pt x="27809" y="6993"/>
                        <a:pt x="27915" y="7001"/>
                      </a:cubicBezTo>
                      <a:cubicBezTo>
                        <a:pt x="28167" y="7014"/>
                        <a:pt x="28328" y="7136"/>
                        <a:pt x="28408" y="7376"/>
                      </a:cubicBezTo>
                      <a:cubicBezTo>
                        <a:pt x="28486" y="7607"/>
                        <a:pt x="28455" y="7832"/>
                        <a:pt x="28357" y="8053"/>
                      </a:cubicBezTo>
                      <a:cubicBezTo>
                        <a:pt x="28337" y="8098"/>
                        <a:pt x="28316" y="8145"/>
                        <a:pt x="28289" y="8188"/>
                      </a:cubicBezTo>
                      <a:cubicBezTo>
                        <a:pt x="28109" y="8462"/>
                        <a:pt x="28124" y="8740"/>
                        <a:pt x="28255" y="9029"/>
                      </a:cubicBezTo>
                      <a:cubicBezTo>
                        <a:pt x="28363" y="9264"/>
                        <a:pt x="28316" y="9436"/>
                        <a:pt x="28130" y="9612"/>
                      </a:cubicBezTo>
                      <a:cubicBezTo>
                        <a:pt x="28109" y="9630"/>
                        <a:pt x="28089" y="9651"/>
                        <a:pt x="28066" y="9669"/>
                      </a:cubicBezTo>
                      <a:cubicBezTo>
                        <a:pt x="27645" y="9970"/>
                        <a:pt x="27610" y="10324"/>
                        <a:pt x="27925" y="10715"/>
                      </a:cubicBezTo>
                      <a:cubicBezTo>
                        <a:pt x="28069" y="10893"/>
                        <a:pt x="28048" y="11085"/>
                        <a:pt x="27933" y="11251"/>
                      </a:cubicBezTo>
                      <a:cubicBezTo>
                        <a:pt x="27659" y="11645"/>
                        <a:pt x="27686" y="12044"/>
                        <a:pt x="27852" y="12464"/>
                      </a:cubicBezTo>
                      <a:cubicBezTo>
                        <a:pt x="27907" y="12609"/>
                        <a:pt x="27948" y="12765"/>
                        <a:pt x="27964" y="12922"/>
                      </a:cubicBezTo>
                      <a:cubicBezTo>
                        <a:pt x="27985" y="13131"/>
                        <a:pt x="27891" y="13254"/>
                        <a:pt x="27682" y="13307"/>
                      </a:cubicBezTo>
                      <a:cubicBezTo>
                        <a:pt x="27567" y="13340"/>
                        <a:pt x="27447" y="13346"/>
                        <a:pt x="27330" y="13348"/>
                      </a:cubicBezTo>
                      <a:cubicBezTo>
                        <a:pt x="27019" y="13352"/>
                        <a:pt x="26831" y="13468"/>
                        <a:pt x="26739" y="13761"/>
                      </a:cubicBezTo>
                      <a:cubicBezTo>
                        <a:pt x="26690" y="13923"/>
                        <a:pt x="26671" y="14090"/>
                        <a:pt x="26649" y="14260"/>
                      </a:cubicBezTo>
                      <a:cubicBezTo>
                        <a:pt x="26638" y="14336"/>
                        <a:pt x="26651" y="14418"/>
                        <a:pt x="26647" y="14498"/>
                      </a:cubicBezTo>
                      <a:cubicBezTo>
                        <a:pt x="26636" y="14651"/>
                        <a:pt x="26575" y="14772"/>
                        <a:pt x="26415" y="14819"/>
                      </a:cubicBezTo>
                      <a:cubicBezTo>
                        <a:pt x="26393" y="14827"/>
                        <a:pt x="26372" y="14835"/>
                        <a:pt x="26352" y="14845"/>
                      </a:cubicBezTo>
                      <a:cubicBezTo>
                        <a:pt x="26063" y="14962"/>
                        <a:pt x="25941" y="15150"/>
                        <a:pt x="25949" y="15463"/>
                      </a:cubicBezTo>
                      <a:cubicBezTo>
                        <a:pt x="25953" y="15748"/>
                        <a:pt x="26037" y="16014"/>
                        <a:pt x="26194" y="16249"/>
                      </a:cubicBezTo>
                      <a:cubicBezTo>
                        <a:pt x="26309" y="16423"/>
                        <a:pt x="26291" y="16578"/>
                        <a:pt x="26174" y="16736"/>
                      </a:cubicBezTo>
                      <a:cubicBezTo>
                        <a:pt x="26109" y="16820"/>
                        <a:pt x="26041" y="16906"/>
                        <a:pt x="25959" y="16973"/>
                      </a:cubicBezTo>
                      <a:cubicBezTo>
                        <a:pt x="25716" y="17172"/>
                        <a:pt x="25615" y="17431"/>
                        <a:pt x="25585" y="17742"/>
                      </a:cubicBezTo>
                      <a:cubicBezTo>
                        <a:pt x="25511" y="18485"/>
                        <a:pt x="25335" y="19205"/>
                        <a:pt x="25063" y="19901"/>
                      </a:cubicBezTo>
                      <a:cubicBezTo>
                        <a:pt x="24670" y="20911"/>
                        <a:pt x="24040" y="21763"/>
                        <a:pt x="23308" y="22548"/>
                      </a:cubicBezTo>
                      <a:cubicBezTo>
                        <a:pt x="22657" y="23246"/>
                        <a:pt x="21939" y="23870"/>
                        <a:pt x="21237" y="24514"/>
                      </a:cubicBezTo>
                      <a:cubicBezTo>
                        <a:pt x="20470" y="25220"/>
                        <a:pt x="19727" y="25949"/>
                        <a:pt x="19144" y="26826"/>
                      </a:cubicBezTo>
                      <a:cubicBezTo>
                        <a:pt x="18878" y="27223"/>
                        <a:pt x="18674" y="27649"/>
                        <a:pt x="18481" y="28087"/>
                      </a:cubicBezTo>
                      <a:cubicBezTo>
                        <a:pt x="18236" y="28649"/>
                        <a:pt x="18035" y="29230"/>
                        <a:pt x="17910" y="29832"/>
                      </a:cubicBezTo>
                      <a:cubicBezTo>
                        <a:pt x="17794" y="30396"/>
                        <a:pt x="17694" y="30967"/>
                        <a:pt x="17616" y="31540"/>
                      </a:cubicBezTo>
                      <a:cubicBezTo>
                        <a:pt x="17460" y="32680"/>
                        <a:pt x="17338" y="33823"/>
                        <a:pt x="17186" y="34963"/>
                      </a:cubicBezTo>
                      <a:cubicBezTo>
                        <a:pt x="17098" y="35654"/>
                        <a:pt x="16992" y="36348"/>
                        <a:pt x="16744" y="37005"/>
                      </a:cubicBezTo>
                      <a:cubicBezTo>
                        <a:pt x="16611" y="37355"/>
                        <a:pt x="16489" y="37711"/>
                        <a:pt x="16284" y="38028"/>
                      </a:cubicBezTo>
                      <a:cubicBezTo>
                        <a:pt x="16270" y="38050"/>
                        <a:pt x="16253" y="38075"/>
                        <a:pt x="16239" y="38099"/>
                      </a:cubicBezTo>
                      <a:cubicBezTo>
                        <a:pt x="16206" y="38148"/>
                        <a:pt x="16175" y="38210"/>
                        <a:pt x="16118" y="38210"/>
                      </a:cubicBezTo>
                      <a:cubicBezTo>
                        <a:pt x="16103" y="38210"/>
                        <a:pt x="16087" y="38207"/>
                        <a:pt x="16069" y="38198"/>
                      </a:cubicBezTo>
                      <a:cubicBezTo>
                        <a:pt x="15987" y="38157"/>
                        <a:pt x="16008" y="38071"/>
                        <a:pt x="16030" y="37999"/>
                      </a:cubicBezTo>
                      <a:cubicBezTo>
                        <a:pt x="16161" y="37574"/>
                        <a:pt x="16296" y="37146"/>
                        <a:pt x="16429" y="36716"/>
                      </a:cubicBezTo>
                      <a:cubicBezTo>
                        <a:pt x="16435" y="36704"/>
                        <a:pt x="16437" y="36694"/>
                        <a:pt x="16444" y="36684"/>
                      </a:cubicBezTo>
                      <a:cubicBezTo>
                        <a:pt x="16916" y="35296"/>
                        <a:pt x="17182" y="33877"/>
                        <a:pt x="17156" y="32420"/>
                      </a:cubicBezTo>
                      <a:cubicBezTo>
                        <a:pt x="17145" y="31593"/>
                        <a:pt x="17123" y="30765"/>
                        <a:pt x="17125" y="29938"/>
                      </a:cubicBezTo>
                      <a:cubicBezTo>
                        <a:pt x="17127" y="29083"/>
                        <a:pt x="17225" y="28230"/>
                        <a:pt x="17417" y="27395"/>
                      </a:cubicBezTo>
                      <a:cubicBezTo>
                        <a:pt x="17516" y="26961"/>
                        <a:pt x="17624" y="26532"/>
                        <a:pt x="17745" y="26108"/>
                      </a:cubicBezTo>
                      <a:cubicBezTo>
                        <a:pt x="17923" y="25474"/>
                        <a:pt x="18226" y="24889"/>
                        <a:pt x="18537" y="24308"/>
                      </a:cubicBezTo>
                      <a:cubicBezTo>
                        <a:pt x="19128" y="23207"/>
                        <a:pt x="19825" y="22174"/>
                        <a:pt x="20460" y="21100"/>
                      </a:cubicBezTo>
                      <a:cubicBezTo>
                        <a:pt x="21031" y="20134"/>
                        <a:pt x="21591" y="19160"/>
                        <a:pt x="22144" y="18184"/>
                      </a:cubicBezTo>
                      <a:cubicBezTo>
                        <a:pt x="22495" y="17564"/>
                        <a:pt x="22718" y="16891"/>
                        <a:pt x="22890" y="16200"/>
                      </a:cubicBezTo>
                      <a:cubicBezTo>
                        <a:pt x="22925" y="16056"/>
                        <a:pt x="22896" y="15954"/>
                        <a:pt x="22821" y="15930"/>
                      </a:cubicBezTo>
                      <a:cubicBezTo>
                        <a:pt x="22809" y="15926"/>
                        <a:pt x="22797" y="15923"/>
                        <a:pt x="22785" y="15923"/>
                      </a:cubicBezTo>
                      <a:cubicBezTo>
                        <a:pt x="22716" y="15923"/>
                        <a:pt x="22652" y="15995"/>
                        <a:pt x="22608" y="16126"/>
                      </a:cubicBezTo>
                      <a:cubicBezTo>
                        <a:pt x="22528" y="16370"/>
                        <a:pt x="22450" y="16613"/>
                        <a:pt x="22373" y="16854"/>
                      </a:cubicBezTo>
                      <a:cubicBezTo>
                        <a:pt x="22168" y="17503"/>
                        <a:pt x="21859" y="18102"/>
                        <a:pt x="21515" y="18683"/>
                      </a:cubicBezTo>
                      <a:cubicBezTo>
                        <a:pt x="20662" y="20128"/>
                        <a:pt x="19793" y="21564"/>
                        <a:pt x="18927" y="23000"/>
                      </a:cubicBezTo>
                      <a:cubicBezTo>
                        <a:pt x="18502" y="23714"/>
                        <a:pt x="18084" y="24435"/>
                        <a:pt x="17747" y="25200"/>
                      </a:cubicBezTo>
                      <a:cubicBezTo>
                        <a:pt x="17532" y="25681"/>
                        <a:pt x="17358" y="26182"/>
                        <a:pt x="17256" y="26701"/>
                      </a:cubicBezTo>
                      <a:cubicBezTo>
                        <a:pt x="17143" y="27274"/>
                        <a:pt x="17023" y="27843"/>
                        <a:pt x="16933" y="28422"/>
                      </a:cubicBezTo>
                      <a:cubicBezTo>
                        <a:pt x="16800" y="29277"/>
                        <a:pt x="16810" y="30139"/>
                        <a:pt x="16838" y="31000"/>
                      </a:cubicBezTo>
                      <a:cubicBezTo>
                        <a:pt x="16867" y="31919"/>
                        <a:pt x="16898" y="32837"/>
                        <a:pt x="16800" y="33752"/>
                      </a:cubicBezTo>
                      <a:cubicBezTo>
                        <a:pt x="16757" y="34147"/>
                        <a:pt x="16685" y="34537"/>
                        <a:pt x="16626" y="34928"/>
                      </a:cubicBezTo>
                      <a:cubicBezTo>
                        <a:pt x="16624" y="34949"/>
                        <a:pt x="16622" y="34977"/>
                        <a:pt x="16609" y="34992"/>
                      </a:cubicBezTo>
                      <a:cubicBezTo>
                        <a:pt x="16576" y="35029"/>
                        <a:pt x="16533" y="35094"/>
                        <a:pt x="16501" y="35094"/>
                      </a:cubicBezTo>
                      <a:cubicBezTo>
                        <a:pt x="16500" y="35094"/>
                        <a:pt x="16498" y="35094"/>
                        <a:pt x="16497" y="35094"/>
                      </a:cubicBezTo>
                      <a:cubicBezTo>
                        <a:pt x="16415" y="35082"/>
                        <a:pt x="16456" y="35008"/>
                        <a:pt x="16462" y="34957"/>
                      </a:cubicBezTo>
                      <a:cubicBezTo>
                        <a:pt x="16599" y="33999"/>
                        <a:pt x="16685" y="33042"/>
                        <a:pt x="16572" y="32076"/>
                      </a:cubicBezTo>
                      <a:cubicBezTo>
                        <a:pt x="16501" y="31456"/>
                        <a:pt x="16399" y="30838"/>
                        <a:pt x="16309" y="30223"/>
                      </a:cubicBezTo>
                      <a:cubicBezTo>
                        <a:pt x="16176" y="29302"/>
                        <a:pt x="16022" y="28383"/>
                        <a:pt x="15975" y="27452"/>
                      </a:cubicBezTo>
                      <a:cubicBezTo>
                        <a:pt x="15934" y="26665"/>
                        <a:pt x="15987" y="25881"/>
                        <a:pt x="16124" y="25100"/>
                      </a:cubicBezTo>
                      <a:cubicBezTo>
                        <a:pt x="16261" y="24349"/>
                        <a:pt x="16462" y="23620"/>
                        <a:pt x="16712" y="22898"/>
                      </a:cubicBezTo>
                      <a:cubicBezTo>
                        <a:pt x="17053" y="21908"/>
                        <a:pt x="17532" y="20993"/>
                        <a:pt x="18185" y="20175"/>
                      </a:cubicBezTo>
                      <a:cubicBezTo>
                        <a:pt x="18314" y="20013"/>
                        <a:pt x="18512" y="19903"/>
                        <a:pt x="18686" y="19778"/>
                      </a:cubicBezTo>
                      <a:cubicBezTo>
                        <a:pt x="18800" y="19694"/>
                        <a:pt x="18933" y="19637"/>
                        <a:pt x="19046" y="19555"/>
                      </a:cubicBezTo>
                      <a:cubicBezTo>
                        <a:pt x="19222" y="19430"/>
                        <a:pt x="19304" y="19248"/>
                        <a:pt x="19255" y="19037"/>
                      </a:cubicBezTo>
                      <a:cubicBezTo>
                        <a:pt x="19212" y="18847"/>
                        <a:pt x="19271" y="18720"/>
                        <a:pt x="19412" y="18591"/>
                      </a:cubicBezTo>
                      <a:cubicBezTo>
                        <a:pt x="19715" y="18315"/>
                        <a:pt x="19744" y="18090"/>
                        <a:pt x="19559" y="17724"/>
                      </a:cubicBezTo>
                      <a:cubicBezTo>
                        <a:pt x="19525" y="17652"/>
                        <a:pt x="19488" y="17581"/>
                        <a:pt x="19463" y="17507"/>
                      </a:cubicBezTo>
                      <a:cubicBezTo>
                        <a:pt x="19357" y="17188"/>
                        <a:pt x="19447" y="16955"/>
                        <a:pt x="19725" y="16777"/>
                      </a:cubicBezTo>
                      <a:cubicBezTo>
                        <a:pt x="19828" y="16709"/>
                        <a:pt x="19936" y="16640"/>
                        <a:pt x="20026" y="16556"/>
                      </a:cubicBezTo>
                      <a:cubicBezTo>
                        <a:pt x="20267" y="16331"/>
                        <a:pt x="20425" y="15901"/>
                        <a:pt x="20214" y="15512"/>
                      </a:cubicBezTo>
                      <a:cubicBezTo>
                        <a:pt x="20159" y="15406"/>
                        <a:pt x="20124" y="15279"/>
                        <a:pt x="20100" y="15158"/>
                      </a:cubicBezTo>
                      <a:cubicBezTo>
                        <a:pt x="20061" y="14991"/>
                        <a:pt x="20100" y="14841"/>
                        <a:pt x="20206" y="14696"/>
                      </a:cubicBezTo>
                      <a:cubicBezTo>
                        <a:pt x="20468" y="14348"/>
                        <a:pt x="20449" y="13921"/>
                        <a:pt x="20175" y="13581"/>
                      </a:cubicBezTo>
                      <a:cubicBezTo>
                        <a:pt x="20130" y="13522"/>
                        <a:pt x="20079" y="13470"/>
                        <a:pt x="20030" y="13415"/>
                      </a:cubicBezTo>
                      <a:cubicBezTo>
                        <a:pt x="19938" y="13307"/>
                        <a:pt x="19885" y="13184"/>
                        <a:pt x="19877" y="13045"/>
                      </a:cubicBezTo>
                      <a:cubicBezTo>
                        <a:pt x="19868" y="12906"/>
                        <a:pt x="19920" y="12801"/>
                        <a:pt x="20048" y="12740"/>
                      </a:cubicBezTo>
                      <a:cubicBezTo>
                        <a:pt x="20069" y="12730"/>
                        <a:pt x="20087" y="12720"/>
                        <a:pt x="20108" y="12707"/>
                      </a:cubicBezTo>
                      <a:cubicBezTo>
                        <a:pt x="20329" y="12570"/>
                        <a:pt x="20449" y="12384"/>
                        <a:pt x="20427" y="12114"/>
                      </a:cubicBezTo>
                      <a:cubicBezTo>
                        <a:pt x="20417" y="11997"/>
                        <a:pt x="20419" y="11875"/>
                        <a:pt x="20441" y="11760"/>
                      </a:cubicBezTo>
                      <a:cubicBezTo>
                        <a:pt x="20472" y="11604"/>
                        <a:pt x="20599" y="11477"/>
                        <a:pt x="20752" y="11477"/>
                      </a:cubicBezTo>
                      <a:cubicBezTo>
                        <a:pt x="20821" y="11477"/>
                        <a:pt x="20897" y="11504"/>
                        <a:pt x="20971" y="11566"/>
                      </a:cubicBezTo>
                      <a:cubicBezTo>
                        <a:pt x="21045" y="11627"/>
                        <a:pt x="21127" y="11678"/>
                        <a:pt x="21209" y="11729"/>
                      </a:cubicBezTo>
                      <a:cubicBezTo>
                        <a:pt x="21296" y="11782"/>
                        <a:pt x="21392" y="11808"/>
                        <a:pt x="21486" y="11808"/>
                      </a:cubicBezTo>
                      <a:cubicBezTo>
                        <a:pt x="21674" y="11808"/>
                        <a:pt x="21854" y="11706"/>
                        <a:pt x="21951" y="11525"/>
                      </a:cubicBezTo>
                      <a:cubicBezTo>
                        <a:pt x="22017" y="11400"/>
                        <a:pt x="22068" y="11267"/>
                        <a:pt x="22137" y="11144"/>
                      </a:cubicBezTo>
                      <a:cubicBezTo>
                        <a:pt x="22251" y="10938"/>
                        <a:pt x="22416" y="10823"/>
                        <a:pt x="22638" y="10823"/>
                      </a:cubicBezTo>
                      <a:cubicBezTo>
                        <a:pt x="22671" y="10823"/>
                        <a:pt x="22707" y="10826"/>
                        <a:pt x="22743" y="10831"/>
                      </a:cubicBezTo>
                      <a:cubicBezTo>
                        <a:pt x="22825" y="10841"/>
                        <a:pt x="22913" y="10850"/>
                        <a:pt x="22997" y="10852"/>
                      </a:cubicBezTo>
                      <a:cubicBezTo>
                        <a:pt x="23001" y="10852"/>
                        <a:pt x="23005" y="10852"/>
                        <a:pt x="23009" y="10852"/>
                      </a:cubicBezTo>
                      <a:cubicBezTo>
                        <a:pt x="23291" y="10852"/>
                        <a:pt x="23495" y="10713"/>
                        <a:pt x="23576" y="10447"/>
                      </a:cubicBezTo>
                      <a:cubicBezTo>
                        <a:pt x="23617" y="10314"/>
                        <a:pt x="23621" y="10166"/>
                        <a:pt x="23639" y="10029"/>
                      </a:cubicBezTo>
                      <a:cubicBezTo>
                        <a:pt x="23653" y="9911"/>
                        <a:pt x="23649" y="9792"/>
                        <a:pt x="23672" y="9675"/>
                      </a:cubicBezTo>
                      <a:cubicBezTo>
                        <a:pt x="23723" y="9428"/>
                        <a:pt x="23856" y="9242"/>
                        <a:pt x="24097" y="9139"/>
                      </a:cubicBezTo>
                      <a:cubicBezTo>
                        <a:pt x="24271" y="9066"/>
                        <a:pt x="24441" y="8969"/>
                        <a:pt x="24511" y="8783"/>
                      </a:cubicBezTo>
                      <a:cubicBezTo>
                        <a:pt x="24619" y="8497"/>
                        <a:pt x="24728" y="8210"/>
                        <a:pt x="24713" y="7893"/>
                      </a:cubicBezTo>
                      <a:cubicBezTo>
                        <a:pt x="24705" y="7756"/>
                        <a:pt x="24721" y="7611"/>
                        <a:pt x="24752" y="7474"/>
                      </a:cubicBezTo>
                      <a:cubicBezTo>
                        <a:pt x="24797" y="7269"/>
                        <a:pt x="24928" y="7122"/>
                        <a:pt x="25114" y="7026"/>
                      </a:cubicBezTo>
                      <a:cubicBezTo>
                        <a:pt x="25257" y="6956"/>
                        <a:pt x="25401" y="6891"/>
                        <a:pt x="25546" y="6825"/>
                      </a:cubicBezTo>
                      <a:cubicBezTo>
                        <a:pt x="25840" y="6690"/>
                        <a:pt x="26041" y="6469"/>
                        <a:pt x="26154" y="6169"/>
                      </a:cubicBezTo>
                      <a:cubicBezTo>
                        <a:pt x="26217" y="5999"/>
                        <a:pt x="26317" y="5894"/>
                        <a:pt x="26514" y="5886"/>
                      </a:cubicBezTo>
                      <a:cubicBezTo>
                        <a:pt x="26522" y="5886"/>
                        <a:pt x="26530" y="5886"/>
                        <a:pt x="26538" y="5886"/>
                      </a:cubicBezTo>
                      <a:close/>
                      <a:moveTo>
                        <a:pt x="2637" y="12473"/>
                      </a:moveTo>
                      <a:cubicBezTo>
                        <a:pt x="2727" y="12473"/>
                        <a:pt x="2816" y="12515"/>
                        <a:pt x="2857" y="12599"/>
                      </a:cubicBezTo>
                      <a:cubicBezTo>
                        <a:pt x="2877" y="12642"/>
                        <a:pt x="2867" y="12713"/>
                        <a:pt x="2846" y="12761"/>
                      </a:cubicBezTo>
                      <a:cubicBezTo>
                        <a:pt x="2810" y="12842"/>
                        <a:pt x="2754" y="12916"/>
                        <a:pt x="2703" y="12990"/>
                      </a:cubicBezTo>
                      <a:cubicBezTo>
                        <a:pt x="2556" y="13213"/>
                        <a:pt x="2535" y="13427"/>
                        <a:pt x="2648" y="13593"/>
                      </a:cubicBezTo>
                      <a:cubicBezTo>
                        <a:pt x="2735" y="13721"/>
                        <a:pt x="2867" y="13787"/>
                        <a:pt x="3034" y="13787"/>
                      </a:cubicBezTo>
                      <a:cubicBezTo>
                        <a:pt x="3099" y="13787"/>
                        <a:pt x="3169" y="13777"/>
                        <a:pt x="3243" y="13757"/>
                      </a:cubicBezTo>
                      <a:cubicBezTo>
                        <a:pt x="3372" y="13724"/>
                        <a:pt x="3495" y="13675"/>
                        <a:pt x="3620" y="13648"/>
                      </a:cubicBezTo>
                      <a:cubicBezTo>
                        <a:pt x="3657" y="13640"/>
                        <a:pt x="3690" y="13636"/>
                        <a:pt x="3719" y="13636"/>
                      </a:cubicBezTo>
                      <a:cubicBezTo>
                        <a:pt x="3868" y="13636"/>
                        <a:pt x="3920" y="13738"/>
                        <a:pt x="3867" y="13921"/>
                      </a:cubicBezTo>
                      <a:cubicBezTo>
                        <a:pt x="3822" y="14072"/>
                        <a:pt x="3755" y="14221"/>
                        <a:pt x="3726" y="14375"/>
                      </a:cubicBezTo>
                      <a:cubicBezTo>
                        <a:pt x="3685" y="14622"/>
                        <a:pt x="3740" y="14851"/>
                        <a:pt x="3968" y="15001"/>
                      </a:cubicBezTo>
                      <a:cubicBezTo>
                        <a:pt x="4084" y="15075"/>
                        <a:pt x="4203" y="15114"/>
                        <a:pt x="4324" y="15114"/>
                      </a:cubicBezTo>
                      <a:cubicBezTo>
                        <a:pt x="4441" y="15114"/>
                        <a:pt x="4558" y="15078"/>
                        <a:pt x="4673" y="15003"/>
                      </a:cubicBezTo>
                      <a:cubicBezTo>
                        <a:pt x="4810" y="14917"/>
                        <a:pt x="4941" y="14817"/>
                        <a:pt x="5074" y="14723"/>
                      </a:cubicBezTo>
                      <a:cubicBezTo>
                        <a:pt x="5195" y="14641"/>
                        <a:pt x="5322" y="14592"/>
                        <a:pt x="5471" y="14585"/>
                      </a:cubicBezTo>
                      <a:cubicBezTo>
                        <a:pt x="5476" y="14585"/>
                        <a:pt x="5480" y="14585"/>
                        <a:pt x="5484" y="14585"/>
                      </a:cubicBezTo>
                      <a:cubicBezTo>
                        <a:pt x="5604" y="14585"/>
                        <a:pt x="5681" y="14641"/>
                        <a:pt x="5717" y="14753"/>
                      </a:cubicBezTo>
                      <a:cubicBezTo>
                        <a:pt x="5739" y="14831"/>
                        <a:pt x="5747" y="14917"/>
                        <a:pt x="5762" y="15001"/>
                      </a:cubicBezTo>
                      <a:cubicBezTo>
                        <a:pt x="5782" y="15124"/>
                        <a:pt x="5788" y="15250"/>
                        <a:pt x="5823" y="15369"/>
                      </a:cubicBezTo>
                      <a:cubicBezTo>
                        <a:pt x="5882" y="15565"/>
                        <a:pt x="6022" y="15684"/>
                        <a:pt x="6230" y="15707"/>
                      </a:cubicBezTo>
                      <a:cubicBezTo>
                        <a:pt x="6271" y="15709"/>
                        <a:pt x="6310" y="15715"/>
                        <a:pt x="6349" y="15727"/>
                      </a:cubicBezTo>
                      <a:cubicBezTo>
                        <a:pt x="6466" y="15766"/>
                        <a:pt x="6504" y="15819"/>
                        <a:pt x="6488" y="15944"/>
                      </a:cubicBezTo>
                      <a:cubicBezTo>
                        <a:pt x="6478" y="16026"/>
                        <a:pt x="6457" y="16110"/>
                        <a:pt x="6445" y="16196"/>
                      </a:cubicBezTo>
                      <a:cubicBezTo>
                        <a:pt x="6435" y="16261"/>
                        <a:pt x="6423" y="16331"/>
                        <a:pt x="6421" y="16396"/>
                      </a:cubicBezTo>
                      <a:cubicBezTo>
                        <a:pt x="6415" y="16663"/>
                        <a:pt x="6562" y="16842"/>
                        <a:pt x="6815" y="16842"/>
                      </a:cubicBezTo>
                      <a:cubicBezTo>
                        <a:pt x="6830" y="16842"/>
                        <a:pt x="6845" y="16841"/>
                        <a:pt x="6860" y="16840"/>
                      </a:cubicBezTo>
                      <a:cubicBezTo>
                        <a:pt x="7071" y="16824"/>
                        <a:pt x="7282" y="16760"/>
                        <a:pt x="7491" y="16719"/>
                      </a:cubicBezTo>
                      <a:cubicBezTo>
                        <a:pt x="7601" y="16699"/>
                        <a:pt x="7714" y="16666"/>
                        <a:pt x="7824" y="16662"/>
                      </a:cubicBezTo>
                      <a:cubicBezTo>
                        <a:pt x="7826" y="16662"/>
                        <a:pt x="7828" y="16662"/>
                        <a:pt x="7830" y="16662"/>
                      </a:cubicBezTo>
                      <a:cubicBezTo>
                        <a:pt x="8025" y="16662"/>
                        <a:pt x="8123" y="16762"/>
                        <a:pt x="8156" y="16957"/>
                      </a:cubicBezTo>
                      <a:cubicBezTo>
                        <a:pt x="8186" y="17129"/>
                        <a:pt x="8153" y="17286"/>
                        <a:pt x="8037" y="17417"/>
                      </a:cubicBezTo>
                      <a:cubicBezTo>
                        <a:pt x="7975" y="17485"/>
                        <a:pt x="7910" y="17548"/>
                        <a:pt x="7853" y="17618"/>
                      </a:cubicBezTo>
                      <a:cubicBezTo>
                        <a:pt x="7673" y="17824"/>
                        <a:pt x="7630" y="18062"/>
                        <a:pt x="7732" y="18315"/>
                      </a:cubicBezTo>
                      <a:cubicBezTo>
                        <a:pt x="7832" y="18561"/>
                        <a:pt x="8037" y="18683"/>
                        <a:pt x="8288" y="18698"/>
                      </a:cubicBezTo>
                      <a:cubicBezTo>
                        <a:pt x="8313" y="18699"/>
                        <a:pt x="8338" y="18700"/>
                        <a:pt x="8363" y="18700"/>
                      </a:cubicBezTo>
                      <a:cubicBezTo>
                        <a:pt x="8496" y="18700"/>
                        <a:pt x="8630" y="18678"/>
                        <a:pt x="8759" y="18651"/>
                      </a:cubicBezTo>
                      <a:cubicBezTo>
                        <a:pt x="8828" y="18636"/>
                        <a:pt x="8890" y="18628"/>
                        <a:pt x="8944" y="18628"/>
                      </a:cubicBezTo>
                      <a:cubicBezTo>
                        <a:pt x="9135" y="18628"/>
                        <a:pt x="9239" y="18727"/>
                        <a:pt x="9295" y="18974"/>
                      </a:cubicBezTo>
                      <a:cubicBezTo>
                        <a:pt x="9381" y="19371"/>
                        <a:pt x="9514" y="19530"/>
                        <a:pt x="9991" y="19530"/>
                      </a:cubicBezTo>
                      <a:cubicBezTo>
                        <a:pt x="10161" y="19530"/>
                        <a:pt x="10228" y="19573"/>
                        <a:pt x="10267" y="19741"/>
                      </a:cubicBezTo>
                      <a:cubicBezTo>
                        <a:pt x="10291" y="19844"/>
                        <a:pt x="10291" y="19956"/>
                        <a:pt x="10273" y="20058"/>
                      </a:cubicBezTo>
                      <a:cubicBezTo>
                        <a:pt x="10218" y="20386"/>
                        <a:pt x="10375" y="20596"/>
                        <a:pt x="10711" y="20625"/>
                      </a:cubicBezTo>
                      <a:cubicBezTo>
                        <a:pt x="10801" y="20631"/>
                        <a:pt x="10893" y="20637"/>
                        <a:pt x="10979" y="20656"/>
                      </a:cubicBezTo>
                      <a:cubicBezTo>
                        <a:pt x="11190" y="20699"/>
                        <a:pt x="11392" y="20781"/>
                        <a:pt x="11445" y="21004"/>
                      </a:cubicBezTo>
                      <a:cubicBezTo>
                        <a:pt x="11494" y="21202"/>
                        <a:pt x="11355" y="21355"/>
                        <a:pt x="11214" y="21484"/>
                      </a:cubicBezTo>
                      <a:cubicBezTo>
                        <a:pt x="11128" y="21562"/>
                        <a:pt x="11030" y="21632"/>
                        <a:pt x="10936" y="21703"/>
                      </a:cubicBezTo>
                      <a:cubicBezTo>
                        <a:pt x="10625" y="21941"/>
                        <a:pt x="10559" y="22196"/>
                        <a:pt x="10731" y="22552"/>
                      </a:cubicBezTo>
                      <a:cubicBezTo>
                        <a:pt x="10782" y="22661"/>
                        <a:pt x="10840" y="22767"/>
                        <a:pt x="10897" y="22869"/>
                      </a:cubicBezTo>
                      <a:cubicBezTo>
                        <a:pt x="11030" y="23105"/>
                        <a:pt x="10989" y="23330"/>
                        <a:pt x="10846" y="23543"/>
                      </a:cubicBezTo>
                      <a:cubicBezTo>
                        <a:pt x="10793" y="23622"/>
                        <a:pt x="10729" y="23696"/>
                        <a:pt x="10666" y="23768"/>
                      </a:cubicBezTo>
                      <a:cubicBezTo>
                        <a:pt x="10349" y="24117"/>
                        <a:pt x="10390" y="24506"/>
                        <a:pt x="10772" y="24789"/>
                      </a:cubicBezTo>
                      <a:cubicBezTo>
                        <a:pt x="10850" y="24846"/>
                        <a:pt x="10928" y="24903"/>
                        <a:pt x="11003" y="24964"/>
                      </a:cubicBezTo>
                      <a:cubicBezTo>
                        <a:pt x="11151" y="25085"/>
                        <a:pt x="11192" y="25241"/>
                        <a:pt x="11147" y="25423"/>
                      </a:cubicBezTo>
                      <a:cubicBezTo>
                        <a:pt x="11102" y="25593"/>
                        <a:pt x="11048" y="25760"/>
                        <a:pt x="11018" y="25934"/>
                      </a:cubicBezTo>
                      <a:cubicBezTo>
                        <a:pt x="10948" y="26327"/>
                        <a:pt x="11132" y="26624"/>
                        <a:pt x="11511" y="26744"/>
                      </a:cubicBezTo>
                      <a:cubicBezTo>
                        <a:pt x="11550" y="26757"/>
                        <a:pt x="11589" y="26767"/>
                        <a:pt x="11623" y="26783"/>
                      </a:cubicBezTo>
                      <a:cubicBezTo>
                        <a:pt x="11765" y="26847"/>
                        <a:pt x="11818" y="26947"/>
                        <a:pt x="11793" y="27096"/>
                      </a:cubicBezTo>
                      <a:cubicBezTo>
                        <a:pt x="11781" y="27174"/>
                        <a:pt x="11756" y="27250"/>
                        <a:pt x="11750" y="27330"/>
                      </a:cubicBezTo>
                      <a:cubicBezTo>
                        <a:pt x="11724" y="27628"/>
                        <a:pt x="11836" y="27859"/>
                        <a:pt x="12053" y="28068"/>
                      </a:cubicBezTo>
                      <a:cubicBezTo>
                        <a:pt x="12323" y="28328"/>
                        <a:pt x="12654" y="28445"/>
                        <a:pt x="12982" y="28588"/>
                      </a:cubicBezTo>
                      <a:cubicBezTo>
                        <a:pt x="14064" y="29058"/>
                        <a:pt x="14713" y="29856"/>
                        <a:pt x="14870" y="31035"/>
                      </a:cubicBezTo>
                      <a:cubicBezTo>
                        <a:pt x="14975" y="31831"/>
                        <a:pt x="15177" y="32604"/>
                        <a:pt x="15374" y="33375"/>
                      </a:cubicBezTo>
                      <a:cubicBezTo>
                        <a:pt x="15476" y="33774"/>
                        <a:pt x="15603" y="34171"/>
                        <a:pt x="15725" y="34564"/>
                      </a:cubicBezTo>
                      <a:cubicBezTo>
                        <a:pt x="15959" y="35325"/>
                        <a:pt x="15961" y="36094"/>
                        <a:pt x="15832" y="36870"/>
                      </a:cubicBezTo>
                      <a:cubicBezTo>
                        <a:pt x="15772" y="37203"/>
                        <a:pt x="15725" y="37539"/>
                        <a:pt x="15668" y="37874"/>
                      </a:cubicBezTo>
                      <a:cubicBezTo>
                        <a:pt x="15570" y="38414"/>
                        <a:pt x="15398" y="38932"/>
                        <a:pt x="15200" y="39439"/>
                      </a:cubicBezTo>
                      <a:cubicBezTo>
                        <a:pt x="14964" y="40035"/>
                        <a:pt x="14711" y="40624"/>
                        <a:pt x="14443" y="41207"/>
                      </a:cubicBezTo>
                      <a:cubicBezTo>
                        <a:pt x="14160" y="41815"/>
                        <a:pt x="13806" y="42379"/>
                        <a:pt x="13369" y="42895"/>
                      </a:cubicBezTo>
                      <a:cubicBezTo>
                        <a:pt x="13287" y="42989"/>
                        <a:pt x="13287" y="42989"/>
                        <a:pt x="13158" y="43018"/>
                      </a:cubicBezTo>
                      <a:cubicBezTo>
                        <a:pt x="13182" y="42948"/>
                        <a:pt x="13193" y="42885"/>
                        <a:pt x="13219" y="42827"/>
                      </a:cubicBezTo>
                      <a:cubicBezTo>
                        <a:pt x="13506" y="42263"/>
                        <a:pt x="13696" y="41663"/>
                        <a:pt x="13808" y="41041"/>
                      </a:cubicBezTo>
                      <a:cubicBezTo>
                        <a:pt x="13868" y="40720"/>
                        <a:pt x="13905" y="40401"/>
                        <a:pt x="13952" y="40082"/>
                      </a:cubicBezTo>
                      <a:cubicBezTo>
                        <a:pt x="13960" y="40025"/>
                        <a:pt x="13956" y="39969"/>
                        <a:pt x="13945" y="39912"/>
                      </a:cubicBezTo>
                      <a:cubicBezTo>
                        <a:pt x="13931" y="39836"/>
                        <a:pt x="13890" y="39775"/>
                        <a:pt x="13800" y="39775"/>
                      </a:cubicBezTo>
                      <a:cubicBezTo>
                        <a:pt x="13797" y="39775"/>
                        <a:pt x="13795" y="39775"/>
                        <a:pt x="13792" y="39775"/>
                      </a:cubicBezTo>
                      <a:cubicBezTo>
                        <a:pt x="13714" y="39775"/>
                        <a:pt x="13679" y="39833"/>
                        <a:pt x="13667" y="39902"/>
                      </a:cubicBezTo>
                      <a:cubicBezTo>
                        <a:pt x="13641" y="40076"/>
                        <a:pt x="13618" y="40250"/>
                        <a:pt x="13594" y="40423"/>
                      </a:cubicBezTo>
                      <a:cubicBezTo>
                        <a:pt x="13495" y="41135"/>
                        <a:pt x="13336" y="41827"/>
                        <a:pt x="13043" y="42488"/>
                      </a:cubicBezTo>
                      <a:cubicBezTo>
                        <a:pt x="12898" y="42815"/>
                        <a:pt x="12722" y="43126"/>
                        <a:pt x="12485" y="43396"/>
                      </a:cubicBezTo>
                      <a:cubicBezTo>
                        <a:pt x="12413" y="43478"/>
                        <a:pt x="12317" y="43556"/>
                        <a:pt x="12219" y="43595"/>
                      </a:cubicBezTo>
                      <a:cubicBezTo>
                        <a:pt x="12162" y="43617"/>
                        <a:pt x="12105" y="43629"/>
                        <a:pt x="12048" y="43629"/>
                      </a:cubicBezTo>
                      <a:cubicBezTo>
                        <a:pt x="11928" y="43629"/>
                        <a:pt x="11809" y="43576"/>
                        <a:pt x="11701" y="43451"/>
                      </a:cubicBezTo>
                      <a:cubicBezTo>
                        <a:pt x="11345" y="43042"/>
                        <a:pt x="11055" y="42590"/>
                        <a:pt x="10811" y="42107"/>
                      </a:cubicBezTo>
                      <a:cubicBezTo>
                        <a:pt x="10056" y="40620"/>
                        <a:pt x="9755" y="39049"/>
                        <a:pt x="9942" y="37391"/>
                      </a:cubicBezTo>
                      <a:cubicBezTo>
                        <a:pt x="10003" y="36855"/>
                        <a:pt x="10095" y="36323"/>
                        <a:pt x="10193" y="35796"/>
                      </a:cubicBezTo>
                      <a:cubicBezTo>
                        <a:pt x="10404" y="34640"/>
                        <a:pt x="10551" y="33478"/>
                        <a:pt x="10588" y="32301"/>
                      </a:cubicBezTo>
                      <a:cubicBezTo>
                        <a:pt x="10627" y="31051"/>
                        <a:pt x="10574" y="29805"/>
                        <a:pt x="10300" y="28580"/>
                      </a:cubicBezTo>
                      <a:cubicBezTo>
                        <a:pt x="10167" y="27986"/>
                        <a:pt x="9999" y="27403"/>
                        <a:pt x="9829" y="26820"/>
                      </a:cubicBezTo>
                      <a:cubicBezTo>
                        <a:pt x="9768" y="26609"/>
                        <a:pt x="9661" y="26411"/>
                        <a:pt x="9573" y="26210"/>
                      </a:cubicBezTo>
                      <a:cubicBezTo>
                        <a:pt x="9548" y="26154"/>
                        <a:pt x="9510" y="26112"/>
                        <a:pt x="9453" y="26112"/>
                      </a:cubicBezTo>
                      <a:cubicBezTo>
                        <a:pt x="9440" y="26112"/>
                        <a:pt x="9426" y="26114"/>
                        <a:pt x="9412" y="26118"/>
                      </a:cubicBezTo>
                      <a:cubicBezTo>
                        <a:pt x="9324" y="26143"/>
                        <a:pt x="9307" y="26221"/>
                        <a:pt x="9330" y="26296"/>
                      </a:cubicBezTo>
                      <a:cubicBezTo>
                        <a:pt x="9385" y="26476"/>
                        <a:pt x="9446" y="26652"/>
                        <a:pt x="9508" y="26828"/>
                      </a:cubicBezTo>
                      <a:cubicBezTo>
                        <a:pt x="10095" y="28567"/>
                        <a:pt x="10339" y="30353"/>
                        <a:pt x="10275" y="32187"/>
                      </a:cubicBezTo>
                      <a:cubicBezTo>
                        <a:pt x="10234" y="33392"/>
                        <a:pt x="10103" y="34584"/>
                        <a:pt x="9880" y="35767"/>
                      </a:cubicBezTo>
                      <a:cubicBezTo>
                        <a:pt x="9743" y="36508"/>
                        <a:pt x="9614" y="37250"/>
                        <a:pt x="9590" y="38007"/>
                      </a:cubicBezTo>
                      <a:cubicBezTo>
                        <a:pt x="9524" y="39953"/>
                        <a:pt x="10062" y="41714"/>
                        <a:pt x="11198" y="43296"/>
                      </a:cubicBezTo>
                      <a:cubicBezTo>
                        <a:pt x="11253" y="43374"/>
                        <a:pt x="11321" y="43443"/>
                        <a:pt x="11374" y="43523"/>
                      </a:cubicBezTo>
                      <a:cubicBezTo>
                        <a:pt x="11396" y="43556"/>
                        <a:pt x="11400" y="43601"/>
                        <a:pt x="11413" y="43642"/>
                      </a:cubicBezTo>
                      <a:cubicBezTo>
                        <a:pt x="11402" y="43652"/>
                        <a:pt x="11392" y="43660"/>
                        <a:pt x="11382" y="43670"/>
                      </a:cubicBezTo>
                      <a:cubicBezTo>
                        <a:pt x="11321" y="43636"/>
                        <a:pt x="11257" y="43609"/>
                        <a:pt x="11188" y="43570"/>
                      </a:cubicBezTo>
                      <a:cubicBezTo>
                        <a:pt x="10555" y="43132"/>
                        <a:pt x="10034" y="42586"/>
                        <a:pt x="9592" y="41958"/>
                      </a:cubicBezTo>
                      <a:cubicBezTo>
                        <a:pt x="8900" y="40980"/>
                        <a:pt x="8327" y="39941"/>
                        <a:pt x="7980" y="38785"/>
                      </a:cubicBezTo>
                      <a:cubicBezTo>
                        <a:pt x="7679" y="37788"/>
                        <a:pt x="7599" y="36772"/>
                        <a:pt x="7726" y="35738"/>
                      </a:cubicBezTo>
                      <a:cubicBezTo>
                        <a:pt x="7750" y="35552"/>
                        <a:pt x="7773" y="35368"/>
                        <a:pt x="7787" y="35182"/>
                      </a:cubicBezTo>
                      <a:cubicBezTo>
                        <a:pt x="7800" y="35053"/>
                        <a:pt x="7808" y="34920"/>
                        <a:pt x="7693" y="34816"/>
                      </a:cubicBezTo>
                      <a:cubicBezTo>
                        <a:pt x="7581" y="34844"/>
                        <a:pt x="7560" y="34938"/>
                        <a:pt x="7546" y="35022"/>
                      </a:cubicBezTo>
                      <a:cubicBezTo>
                        <a:pt x="7497" y="35292"/>
                        <a:pt x="7454" y="35560"/>
                        <a:pt x="7419" y="35828"/>
                      </a:cubicBezTo>
                      <a:cubicBezTo>
                        <a:pt x="7227" y="37447"/>
                        <a:pt x="7579" y="38961"/>
                        <a:pt x="8311" y="40401"/>
                      </a:cubicBezTo>
                      <a:cubicBezTo>
                        <a:pt x="8689" y="41148"/>
                        <a:pt x="9119" y="41864"/>
                        <a:pt x="9655" y="42506"/>
                      </a:cubicBezTo>
                      <a:cubicBezTo>
                        <a:pt x="9893" y="42787"/>
                        <a:pt x="10163" y="43040"/>
                        <a:pt x="10414" y="43306"/>
                      </a:cubicBezTo>
                      <a:cubicBezTo>
                        <a:pt x="10443" y="43337"/>
                        <a:pt x="10471" y="43370"/>
                        <a:pt x="10504" y="43406"/>
                      </a:cubicBezTo>
                      <a:cubicBezTo>
                        <a:pt x="10473" y="43431"/>
                        <a:pt x="10444" y="43440"/>
                        <a:pt x="10418" y="43440"/>
                      </a:cubicBezTo>
                      <a:cubicBezTo>
                        <a:pt x="10367" y="43440"/>
                        <a:pt x="10325" y="43404"/>
                        <a:pt x="10281" y="43380"/>
                      </a:cubicBezTo>
                      <a:cubicBezTo>
                        <a:pt x="9684" y="43038"/>
                        <a:pt x="9172" y="42598"/>
                        <a:pt x="8730" y="42070"/>
                      </a:cubicBezTo>
                      <a:cubicBezTo>
                        <a:pt x="8229" y="41473"/>
                        <a:pt x="7847" y="40808"/>
                        <a:pt x="7550" y="40090"/>
                      </a:cubicBezTo>
                      <a:cubicBezTo>
                        <a:pt x="7489" y="39941"/>
                        <a:pt x="7425" y="39797"/>
                        <a:pt x="7360" y="39652"/>
                      </a:cubicBezTo>
                      <a:cubicBezTo>
                        <a:pt x="7313" y="39550"/>
                        <a:pt x="7249" y="39468"/>
                        <a:pt x="7135" y="39429"/>
                      </a:cubicBezTo>
                      <a:cubicBezTo>
                        <a:pt x="7032" y="39540"/>
                        <a:pt x="7061" y="39656"/>
                        <a:pt x="7108" y="39765"/>
                      </a:cubicBezTo>
                      <a:cubicBezTo>
                        <a:pt x="7270" y="40158"/>
                        <a:pt x="7415" y="40563"/>
                        <a:pt x="7609" y="40939"/>
                      </a:cubicBezTo>
                      <a:cubicBezTo>
                        <a:pt x="8205" y="42099"/>
                        <a:pt x="9039" y="43046"/>
                        <a:pt x="10195" y="43685"/>
                      </a:cubicBezTo>
                      <a:cubicBezTo>
                        <a:pt x="10281" y="43736"/>
                        <a:pt x="10377" y="43777"/>
                        <a:pt x="10463" y="43830"/>
                      </a:cubicBezTo>
                      <a:cubicBezTo>
                        <a:pt x="10527" y="43871"/>
                        <a:pt x="10582" y="43926"/>
                        <a:pt x="10643" y="43973"/>
                      </a:cubicBezTo>
                      <a:cubicBezTo>
                        <a:pt x="10581" y="44039"/>
                        <a:pt x="10520" y="44061"/>
                        <a:pt x="10459" y="44061"/>
                      </a:cubicBezTo>
                      <a:cubicBezTo>
                        <a:pt x="10420" y="44061"/>
                        <a:pt x="10380" y="44052"/>
                        <a:pt x="10341" y="44041"/>
                      </a:cubicBezTo>
                      <a:cubicBezTo>
                        <a:pt x="9805" y="43902"/>
                        <a:pt x="9340" y="43615"/>
                        <a:pt x="8894" y="43302"/>
                      </a:cubicBezTo>
                      <a:cubicBezTo>
                        <a:pt x="7660" y="42435"/>
                        <a:pt x="6873" y="41250"/>
                        <a:pt x="6433" y="39824"/>
                      </a:cubicBezTo>
                      <a:cubicBezTo>
                        <a:pt x="6132" y="38838"/>
                        <a:pt x="5917" y="37833"/>
                        <a:pt x="5903" y="36800"/>
                      </a:cubicBezTo>
                      <a:cubicBezTo>
                        <a:pt x="5897" y="36235"/>
                        <a:pt x="5944" y="35667"/>
                        <a:pt x="6001" y="35104"/>
                      </a:cubicBezTo>
                      <a:cubicBezTo>
                        <a:pt x="6091" y="34188"/>
                        <a:pt x="6337" y="33302"/>
                        <a:pt x="6609" y="32422"/>
                      </a:cubicBezTo>
                      <a:cubicBezTo>
                        <a:pt x="6930" y="31395"/>
                        <a:pt x="7251" y="30364"/>
                        <a:pt x="7468" y="29308"/>
                      </a:cubicBezTo>
                      <a:cubicBezTo>
                        <a:pt x="7679" y="28285"/>
                        <a:pt x="7771" y="27254"/>
                        <a:pt x="7617" y="26212"/>
                      </a:cubicBezTo>
                      <a:cubicBezTo>
                        <a:pt x="7589" y="26004"/>
                        <a:pt x="7550" y="25799"/>
                        <a:pt x="7503" y="25595"/>
                      </a:cubicBezTo>
                      <a:cubicBezTo>
                        <a:pt x="7341" y="24915"/>
                        <a:pt x="7165" y="24240"/>
                        <a:pt x="7016" y="23561"/>
                      </a:cubicBezTo>
                      <a:cubicBezTo>
                        <a:pt x="6905" y="23052"/>
                        <a:pt x="6830" y="22536"/>
                        <a:pt x="6738" y="22020"/>
                      </a:cubicBezTo>
                      <a:cubicBezTo>
                        <a:pt x="6627" y="21413"/>
                        <a:pt x="6511" y="20803"/>
                        <a:pt x="6277" y="20228"/>
                      </a:cubicBezTo>
                      <a:cubicBezTo>
                        <a:pt x="5962" y="19447"/>
                        <a:pt x="5502" y="18782"/>
                        <a:pt x="4755" y="18346"/>
                      </a:cubicBezTo>
                      <a:cubicBezTo>
                        <a:pt x="4579" y="18244"/>
                        <a:pt x="4414" y="18127"/>
                        <a:pt x="4242" y="18016"/>
                      </a:cubicBezTo>
                      <a:cubicBezTo>
                        <a:pt x="4209" y="17996"/>
                        <a:pt x="4170" y="17974"/>
                        <a:pt x="4133" y="17969"/>
                      </a:cubicBezTo>
                      <a:cubicBezTo>
                        <a:pt x="4098" y="17969"/>
                        <a:pt x="4049" y="17988"/>
                        <a:pt x="4031" y="18014"/>
                      </a:cubicBezTo>
                      <a:cubicBezTo>
                        <a:pt x="4015" y="18037"/>
                        <a:pt x="4017" y="18096"/>
                        <a:pt x="4037" y="18119"/>
                      </a:cubicBezTo>
                      <a:cubicBezTo>
                        <a:pt x="4082" y="18174"/>
                        <a:pt x="4139" y="18223"/>
                        <a:pt x="4195" y="18270"/>
                      </a:cubicBezTo>
                      <a:cubicBezTo>
                        <a:pt x="4436" y="18456"/>
                        <a:pt x="4682" y="18641"/>
                        <a:pt x="4921" y="18829"/>
                      </a:cubicBezTo>
                      <a:cubicBezTo>
                        <a:pt x="5369" y="19183"/>
                        <a:pt x="5674" y="19645"/>
                        <a:pt x="5903" y="20157"/>
                      </a:cubicBezTo>
                      <a:cubicBezTo>
                        <a:pt x="6200" y="20813"/>
                        <a:pt x="6331" y="21517"/>
                        <a:pt x="6453" y="22221"/>
                      </a:cubicBezTo>
                      <a:cubicBezTo>
                        <a:pt x="6476" y="22362"/>
                        <a:pt x="6500" y="22499"/>
                        <a:pt x="6521" y="22640"/>
                      </a:cubicBezTo>
                      <a:cubicBezTo>
                        <a:pt x="6527" y="22683"/>
                        <a:pt x="6535" y="22728"/>
                        <a:pt x="6527" y="22773"/>
                      </a:cubicBezTo>
                      <a:cubicBezTo>
                        <a:pt x="6514" y="22851"/>
                        <a:pt x="6474" y="22896"/>
                        <a:pt x="6424" y="22896"/>
                      </a:cubicBezTo>
                      <a:cubicBezTo>
                        <a:pt x="6394" y="22896"/>
                        <a:pt x="6361" y="22879"/>
                        <a:pt x="6328" y="22845"/>
                      </a:cubicBezTo>
                      <a:cubicBezTo>
                        <a:pt x="6052" y="22548"/>
                        <a:pt x="5698" y="22389"/>
                        <a:pt x="5318" y="22274"/>
                      </a:cubicBezTo>
                      <a:cubicBezTo>
                        <a:pt x="5201" y="22239"/>
                        <a:pt x="5080" y="22190"/>
                        <a:pt x="4980" y="22121"/>
                      </a:cubicBezTo>
                      <a:cubicBezTo>
                        <a:pt x="4845" y="22029"/>
                        <a:pt x="4812" y="21910"/>
                        <a:pt x="4884" y="21763"/>
                      </a:cubicBezTo>
                      <a:cubicBezTo>
                        <a:pt x="4941" y="21642"/>
                        <a:pt x="5027" y="21531"/>
                        <a:pt x="5113" y="21429"/>
                      </a:cubicBezTo>
                      <a:cubicBezTo>
                        <a:pt x="5267" y="21251"/>
                        <a:pt x="5365" y="21055"/>
                        <a:pt x="5371" y="20815"/>
                      </a:cubicBezTo>
                      <a:cubicBezTo>
                        <a:pt x="5381" y="20448"/>
                        <a:pt x="5149" y="20183"/>
                        <a:pt x="4800" y="20183"/>
                      </a:cubicBezTo>
                      <a:cubicBezTo>
                        <a:pt x="4775" y="20183"/>
                        <a:pt x="4750" y="20185"/>
                        <a:pt x="4724" y="20187"/>
                      </a:cubicBezTo>
                      <a:cubicBezTo>
                        <a:pt x="4674" y="20192"/>
                        <a:pt x="4630" y="20195"/>
                        <a:pt x="4590" y="20195"/>
                      </a:cubicBezTo>
                      <a:cubicBezTo>
                        <a:pt x="4358" y="20195"/>
                        <a:pt x="4299" y="20104"/>
                        <a:pt x="4260" y="19833"/>
                      </a:cubicBezTo>
                      <a:cubicBezTo>
                        <a:pt x="4244" y="19729"/>
                        <a:pt x="4211" y="19623"/>
                        <a:pt x="4162" y="19526"/>
                      </a:cubicBezTo>
                      <a:cubicBezTo>
                        <a:pt x="4080" y="19361"/>
                        <a:pt x="3934" y="19266"/>
                        <a:pt x="3764" y="19266"/>
                      </a:cubicBezTo>
                      <a:cubicBezTo>
                        <a:pt x="3718" y="19266"/>
                        <a:pt x="3671" y="19273"/>
                        <a:pt x="3622" y="19287"/>
                      </a:cubicBezTo>
                      <a:cubicBezTo>
                        <a:pt x="3519" y="19316"/>
                        <a:pt x="3423" y="19367"/>
                        <a:pt x="3333" y="19424"/>
                      </a:cubicBezTo>
                      <a:cubicBezTo>
                        <a:pt x="3241" y="19485"/>
                        <a:pt x="3148" y="19515"/>
                        <a:pt x="3053" y="19515"/>
                      </a:cubicBezTo>
                      <a:cubicBezTo>
                        <a:pt x="2976" y="19515"/>
                        <a:pt x="2899" y="19495"/>
                        <a:pt x="2820" y="19455"/>
                      </a:cubicBezTo>
                      <a:cubicBezTo>
                        <a:pt x="2736" y="19412"/>
                        <a:pt x="2650" y="19367"/>
                        <a:pt x="2564" y="19322"/>
                      </a:cubicBezTo>
                      <a:cubicBezTo>
                        <a:pt x="2485" y="19284"/>
                        <a:pt x="2407" y="19265"/>
                        <a:pt x="2329" y="19265"/>
                      </a:cubicBezTo>
                      <a:cubicBezTo>
                        <a:pt x="2249" y="19265"/>
                        <a:pt x="2170" y="19285"/>
                        <a:pt x="2091" y="19328"/>
                      </a:cubicBezTo>
                      <a:cubicBezTo>
                        <a:pt x="1991" y="19381"/>
                        <a:pt x="1899" y="19451"/>
                        <a:pt x="1799" y="19502"/>
                      </a:cubicBezTo>
                      <a:cubicBezTo>
                        <a:pt x="1678" y="19563"/>
                        <a:pt x="1553" y="19618"/>
                        <a:pt x="1426" y="19659"/>
                      </a:cubicBezTo>
                      <a:cubicBezTo>
                        <a:pt x="1396" y="19670"/>
                        <a:pt x="1365" y="19676"/>
                        <a:pt x="1335" y="19676"/>
                      </a:cubicBezTo>
                      <a:cubicBezTo>
                        <a:pt x="1266" y="19676"/>
                        <a:pt x="1201" y="19646"/>
                        <a:pt x="1152" y="19578"/>
                      </a:cubicBezTo>
                      <a:cubicBezTo>
                        <a:pt x="1085" y="19485"/>
                        <a:pt x="1122" y="19387"/>
                        <a:pt x="1175" y="19307"/>
                      </a:cubicBezTo>
                      <a:cubicBezTo>
                        <a:pt x="1242" y="19205"/>
                        <a:pt x="1330" y="19113"/>
                        <a:pt x="1412" y="19021"/>
                      </a:cubicBezTo>
                      <a:cubicBezTo>
                        <a:pt x="1514" y="18906"/>
                        <a:pt x="1627" y="18800"/>
                        <a:pt x="1725" y="18683"/>
                      </a:cubicBezTo>
                      <a:cubicBezTo>
                        <a:pt x="1815" y="18573"/>
                        <a:pt x="1848" y="18446"/>
                        <a:pt x="1844" y="18303"/>
                      </a:cubicBezTo>
                      <a:cubicBezTo>
                        <a:pt x="1844" y="18113"/>
                        <a:pt x="1768" y="17971"/>
                        <a:pt x="1615" y="17873"/>
                      </a:cubicBezTo>
                      <a:cubicBezTo>
                        <a:pt x="1516" y="17808"/>
                        <a:pt x="1414" y="17761"/>
                        <a:pt x="1318" y="17703"/>
                      </a:cubicBezTo>
                      <a:cubicBezTo>
                        <a:pt x="1152" y="17607"/>
                        <a:pt x="1128" y="17466"/>
                        <a:pt x="1265" y="17331"/>
                      </a:cubicBezTo>
                      <a:cubicBezTo>
                        <a:pt x="1359" y="17239"/>
                        <a:pt x="1465" y="17163"/>
                        <a:pt x="1566" y="17079"/>
                      </a:cubicBezTo>
                      <a:cubicBezTo>
                        <a:pt x="1694" y="16975"/>
                        <a:pt x="1809" y="16856"/>
                        <a:pt x="1852" y="16689"/>
                      </a:cubicBezTo>
                      <a:cubicBezTo>
                        <a:pt x="1911" y="16464"/>
                        <a:pt x="1819" y="16280"/>
                        <a:pt x="1602" y="16198"/>
                      </a:cubicBezTo>
                      <a:cubicBezTo>
                        <a:pt x="1531" y="16169"/>
                        <a:pt x="1451" y="16155"/>
                        <a:pt x="1377" y="16124"/>
                      </a:cubicBezTo>
                      <a:cubicBezTo>
                        <a:pt x="1173" y="16044"/>
                        <a:pt x="1122" y="15913"/>
                        <a:pt x="1203" y="15709"/>
                      </a:cubicBezTo>
                      <a:cubicBezTo>
                        <a:pt x="1300" y="15471"/>
                        <a:pt x="1251" y="15279"/>
                        <a:pt x="1042" y="15126"/>
                      </a:cubicBezTo>
                      <a:cubicBezTo>
                        <a:pt x="942" y="15052"/>
                        <a:pt x="825" y="15003"/>
                        <a:pt x="727" y="14927"/>
                      </a:cubicBezTo>
                      <a:cubicBezTo>
                        <a:pt x="622" y="14841"/>
                        <a:pt x="518" y="14753"/>
                        <a:pt x="438" y="14645"/>
                      </a:cubicBezTo>
                      <a:cubicBezTo>
                        <a:pt x="344" y="14518"/>
                        <a:pt x="391" y="14405"/>
                        <a:pt x="549" y="14365"/>
                      </a:cubicBezTo>
                      <a:cubicBezTo>
                        <a:pt x="641" y="14340"/>
                        <a:pt x="739" y="14346"/>
                        <a:pt x="835" y="14338"/>
                      </a:cubicBezTo>
                      <a:cubicBezTo>
                        <a:pt x="948" y="14328"/>
                        <a:pt x="1064" y="14336"/>
                        <a:pt x="1173" y="14309"/>
                      </a:cubicBezTo>
                      <a:cubicBezTo>
                        <a:pt x="1392" y="14258"/>
                        <a:pt x="1504" y="14088"/>
                        <a:pt x="1476" y="13865"/>
                      </a:cubicBezTo>
                      <a:cubicBezTo>
                        <a:pt x="1465" y="13792"/>
                        <a:pt x="1445" y="13720"/>
                        <a:pt x="1431" y="13648"/>
                      </a:cubicBezTo>
                      <a:cubicBezTo>
                        <a:pt x="1420" y="13591"/>
                        <a:pt x="1404" y="13536"/>
                        <a:pt x="1402" y="13479"/>
                      </a:cubicBezTo>
                      <a:cubicBezTo>
                        <a:pt x="1394" y="13290"/>
                        <a:pt x="1451" y="13201"/>
                        <a:pt x="1585" y="13201"/>
                      </a:cubicBezTo>
                      <a:cubicBezTo>
                        <a:pt x="1624" y="13201"/>
                        <a:pt x="1669" y="13208"/>
                        <a:pt x="1721" y="13223"/>
                      </a:cubicBezTo>
                      <a:cubicBezTo>
                        <a:pt x="1766" y="13235"/>
                        <a:pt x="1809" y="13249"/>
                        <a:pt x="1852" y="13260"/>
                      </a:cubicBezTo>
                      <a:cubicBezTo>
                        <a:pt x="1888" y="13267"/>
                        <a:pt x="1923" y="13271"/>
                        <a:pt x="1955" y="13271"/>
                      </a:cubicBezTo>
                      <a:cubicBezTo>
                        <a:pt x="2111" y="13271"/>
                        <a:pt x="2220" y="13186"/>
                        <a:pt x="2278" y="13018"/>
                      </a:cubicBezTo>
                      <a:cubicBezTo>
                        <a:pt x="2308" y="12934"/>
                        <a:pt x="2325" y="12844"/>
                        <a:pt x="2353" y="12758"/>
                      </a:cubicBezTo>
                      <a:cubicBezTo>
                        <a:pt x="2372" y="12697"/>
                        <a:pt x="2390" y="12638"/>
                        <a:pt x="2423" y="12585"/>
                      </a:cubicBezTo>
                      <a:cubicBezTo>
                        <a:pt x="2468" y="12510"/>
                        <a:pt x="2553" y="12473"/>
                        <a:pt x="2637" y="12473"/>
                      </a:cubicBezTo>
                      <a:close/>
                      <a:moveTo>
                        <a:pt x="29740" y="9582"/>
                      </a:moveTo>
                      <a:cubicBezTo>
                        <a:pt x="29817" y="9582"/>
                        <a:pt x="29889" y="9626"/>
                        <a:pt x="29959" y="9716"/>
                      </a:cubicBezTo>
                      <a:cubicBezTo>
                        <a:pt x="30020" y="9796"/>
                        <a:pt x="30069" y="9888"/>
                        <a:pt x="30116" y="9978"/>
                      </a:cubicBezTo>
                      <a:cubicBezTo>
                        <a:pt x="30243" y="10206"/>
                        <a:pt x="30421" y="10326"/>
                        <a:pt x="30615" y="10326"/>
                      </a:cubicBezTo>
                      <a:cubicBezTo>
                        <a:pt x="30751" y="10326"/>
                        <a:pt x="30895" y="10266"/>
                        <a:pt x="31033" y="10144"/>
                      </a:cubicBezTo>
                      <a:cubicBezTo>
                        <a:pt x="31107" y="10077"/>
                        <a:pt x="31182" y="10037"/>
                        <a:pt x="31255" y="10037"/>
                      </a:cubicBezTo>
                      <a:cubicBezTo>
                        <a:pt x="31337" y="10037"/>
                        <a:pt x="31417" y="10088"/>
                        <a:pt x="31491" y="10211"/>
                      </a:cubicBezTo>
                      <a:cubicBezTo>
                        <a:pt x="31512" y="10244"/>
                        <a:pt x="31532" y="10277"/>
                        <a:pt x="31549" y="10314"/>
                      </a:cubicBezTo>
                      <a:cubicBezTo>
                        <a:pt x="31630" y="10481"/>
                        <a:pt x="31753" y="10604"/>
                        <a:pt x="31927" y="10686"/>
                      </a:cubicBezTo>
                      <a:cubicBezTo>
                        <a:pt x="32181" y="10807"/>
                        <a:pt x="32240" y="10970"/>
                        <a:pt x="32138" y="11228"/>
                      </a:cubicBezTo>
                      <a:cubicBezTo>
                        <a:pt x="32107" y="11300"/>
                        <a:pt x="32068" y="11371"/>
                        <a:pt x="32036" y="11443"/>
                      </a:cubicBezTo>
                      <a:cubicBezTo>
                        <a:pt x="31882" y="11787"/>
                        <a:pt x="31946" y="12100"/>
                        <a:pt x="32222" y="12353"/>
                      </a:cubicBezTo>
                      <a:cubicBezTo>
                        <a:pt x="32254" y="12384"/>
                        <a:pt x="32291" y="12413"/>
                        <a:pt x="32324" y="12443"/>
                      </a:cubicBezTo>
                      <a:cubicBezTo>
                        <a:pt x="32496" y="12591"/>
                        <a:pt x="32518" y="12703"/>
                        <a:pt x="32418" y="12906"/>
                      </a:cubicBezTo>
                      <a:cubicBezTo>
                        <a:pt x="32373" y="12996"/>
                        <a:pt x="32302" y="13076"/>
                        <a:pt x="32265" y="13170"/>
                      </a:cubicBezTo>
                      <a:cubicBezTo>
                        <a:pt x="32220" y="13294"/>
                        <a:pt x="32177" y="13427"/>
                        <a:pt x="32166" y="13558"/>
                      </a:cubicBezTo>
                      <a:cubicBezTo>
                        <a:pt x="32152" y="13706"/>
                        <a:pt x="32222" y="13835"/>
                        <a:pt x="32361" y="13910"/>
                      </a:cubicBezTo>
                      <a:cubicBezTo>
                        <a:pt x="32402" y="13931"/>
                        <a:pt x="32439" y="13957"/>
                        <a:pt x="32477" y="13980"/>
                      </a:cubicBezTo>
                      <a:cubicBezTo>
                        <a:pt x="32715" y="14115"/>
                        <a:pt x="32776" y="14317"/>
                        <a:pt x="32651" y="14565"/>
                      </a:cubicBezTo>
                      <a:cubicBezTo>
                        <a:pt x="32590" y="14688"/>
                        <a:pt x="32508" y="14800"/>
                        <a:pt x="32445" y="14919"/>
                      </a:cubicBezTo>
                      <a:cubicBezTo>
                        <a:pt x="32244" y="15285"/>
                        <a:pt x="32306" y="15606"/>
                        <a:pt x="32623" y="15874"/>
                      </a:cubicBezTo>
                      <a:cubicBezTo>
                        <a:pt x="32698" y="15936"/>
                        <a:pt x="32776" y="15991"/>
                        <a:pt x="32848" y="16056"/>
                      </a:cubicBezTo>
                      <a:cubicBezTo>
                        <a:pt x="32997" y="16192"/>
                        <a:pt x="32995" y="16349"/>
                        <a:pt x="32842" y="16478"/>
                      </a:cubicBezTo>
                      <a:cubicBezTo>
                        <a:pt x="32770" y="16539"/>
                        <a:pt x="32682" y="16588"/>
                        <a:pt x="32606" y="16646"/>
                      </a:cubicBezTo>
                      <a:cubicBezTo>
                        <a:pt x="32314" y="16854"/>
                        <a:pt x="32244" y="17122"/>
                        <a:pt x="32398" y="17450"/>
                      </a:cubicBezTo>
                      <a:cubicBezTo>
                        <a:pt x="32418" y="17497"/>
                        <a:pt x="32445" y="17540"/>
                        <a:pt x="32467" y="17587"/>
                      </a:cubicBezTo>
                      <a:cubicBezTo>
                        <a:pt x="32541" y="17742"/>
                        <a:pt x="32520" y="17863"/>
                        <a:pt x="32373" y="17951"/>
                      </a:cubicBezTo>
                      <a:cubicBezTo>
                        <a:pt x="32281" y="18008"/>
                        <a:pt x="32166" y="18039"/>
                        <a:pt x="32058" y="18064"/>
                      </a:cubicBezTo>
                      <a:cubicBezTo>
                        <a:pt x="31943" y="18092"/>
                        <a:pt x="31821" y="18090"/>
                        <a:pt x="31706" y="18115"/>
                      </a:cubicBezTo>
                      <a:cubicBezTo>
                        <a:pt x="31332" y="18194"/>
                        <a:pt x="31148" y="18497"/>
                        <a:pt x="31238" y="18868"/>
                      </a:cubicBezTo>
                      <a:cubicBezTo>
                        <a:pt x="31246" y="18890"/>
                        <a:pt x="31250" y="18911"/>
                        <a:pt x="31258" y="18933"/>
                      </a:cubicBezTo>
                      <a:cubicBezTo>
                        <a:pt x="31320" y="19141"/>
                        <a:pt x="31305" y="19183"/>
                        <a:pt x="31099" y="19183"/>
                      </a:cubicBezTo>
                      <a:cubicBezTo>
                        <a:pt x="31088" y="19183"/>
                        <a:pt x="31077" y="19183"/>
                        <a:pt x="31066" y="19183"/>
                      </a:cubicBezTo>
                      <a:cubicBezTo>
                        <a:pt x="30902" y="19179"/>
                        <a:pt x="30738" y="19148"/>
                        <a:pt x="30575" y="19144"/>
                      </a:cubicBezTo>
                      <a:cubicBezTo>
                        <a:pt x="30564" y="19143"/>
                        <a:pt x="30553" y="19143"/>
                        <a:pt x="30542" y="19143"/>
                      </a:cubicBezTo>
                      <a:cubicBezTo>
                        <a:pt x="30166" y="19143"/>
                        <a:pt x="29888" y="19347"/>
                        <a:pt x="29754" y="19706"/>
                      </a:cubicBezTo>
                      <a:cubicBezTo>
                        <a:pt x="29660" y="19960"/>
                        <a:pt x="29705" y="20181"/>
                        <a:pt x="29881" y="20384"/>
                      </a:cubicBezTo>
                      <a:cubicBezTo>
                        <a:pt x="30059" y="20588"/>
                        <a:pt x="30049" y="20666"/>
                        <a:pt x="29836" y="20832"/>
                      </a:cubicBezTo>
                      <a:cubicBezTo>
                        <a:pt x="29773" y="20883"/>
                        <a:pt x="29707" y="20926"/>
                        <a:pt x="29652" y="20983"/>
                      </a:cubicBezTo>
                      <a:cubicBezTo>
                        <a:pt x="29458" y="21182"/>
                        <a:pt x="29431" y="21448"/>
                        <a:pt x="29580" y="21683"/>
                      </a:cubicBezTo>
                      <a:cubicBezTo>
                        <a:pt x="29601" y="21716"/>
                        <a:pt x="29625" y="21746"/>
                        <a:pt x="29650" y="21781"/>
                      </a:cubicBezTo>
                      <a:cubicBezTo>
                        <a:pt x="29758" y="21934"/>
                        <a:pt x="29752" y="21971"/>
                        <a:pt x="29580" y="22067"/>
                      </a:cubicBezTo>
                      <a:lnTo>
                        <a:pt x="29503" y="22104"/>
                      </a:lnTo>
                      <a:cubicBezTo>
                        <a:pt x="29128" y="22284"/>
                        <a:pt x="29071" y="22548"/>
                        <a:pt x="29220" y="22923"/>
                      </a:cubicBezTo>
                      <a:cubicBezTo>
                        <a:pt x="29253" y="23004"/>
                        <a:pt x="29304" y="23082"/>
                        <a:pt x="29345" y="23164"/>
                      </a:cubicBezTo>
                      <a:cubicBezTo>
                        <a:pt x="29468" y="23408"/>
                        <a:pt x="29366" y="23635"/>
                        <a:pt x="29098" y="23696"/>
                      </a:cubicBezTo>
                      <a:cubicBezTo>
                        <a:pt x="28981" y="23721"/>
                        <a:pt x="28862" y="23731"/>
                        <a:pt x="28744" y="23745"/>
                      </a:cubicBezTo>
                      <a:cubicBezTo>
                        <a:pt x="28283" y="23788"/>
                        <a:pt x="28105" y="24191"/>
                        <a:pt x="28181" y="24533"/>
                      </a:cubicBezTo>
                      <a:cubicBezTo>
                        <a:pt x="28204" y="24631"/>
                        <a:pt x="28234" y="24729"/>
                        <a:pt x="28255" y="24829"/>
                      </a:cubicBezTo>
                      <a:cubicBezTo>
                        <a:pt x="28300" y="25061"/>
                        <a:pt x="28180" y="25217"/>
                        <a:pt x="27958" y="25217"/>
                      </a:cubicBezTo>
                      <a:cubicBezTo>
                        <a:pt x="27941" y="25217"/>
                        <a:pt x="27923" y="25216"/>
                        <a:pt x="27905" y="25214"/>
                      </a:cubicBezTo>
                      <a:cubicBezTo>
                        <a:pt x="27778" y="25202"/>
                        <a:pt x="27647" y="25173"/>
                        <a:pt x="27518" y="25169"/>
                      </a:cubicBezTo>
                      <a:cubicBezTo>
                        <a:pt x="27509" y="25169"/>
                        <a:pt x="27500" y="25169"/>
                        <a:pt x="27490" y="25169"/>
                      </a:cubicBezTo>
                      <a:cubicBezTo>
                        <a:pt x="27411" y="25169"/>
                        <a:pt x="27324" y="25178"/>
                        <a:pt x="27258" y="25214"/>
                      </a:cubicBezTo>
                      <a:cubicBezTo>
                        <a:pt x="26863" y="25423"/>
                        <a:pt x="26614" y="25730"/>
                        <a:pt x="26622" y="26200"/>
                      </a:cubicBezTo>
                      <a:cubicBezTo>
                        <a:pt x="26624" y="26264"/>
                        <a:pt x="26622" y="26325"/>
                        <a:pt x="26616" y="26386"/>
                      </a:cubicBezTo>
                      <a:cubicBezTo>
                        <a:pt x="26608" y="26507"/>
                        <a:pt x="26546" y="26601"/>
                        <a:pt x="26460" y="26681"/>
                      </a:cubicBezTo>
                      <a:cubicBezTo>
                        <a:pt x="26412" y="26724"/>
                        <a:pt x="26361" y="26746"/>
                        <a:pt x="26308" y="26746"/>
                      </a:cubicBezTo>
                      <a:cubicBezTo>
                        <a:pt x="26271" y="26746"/>
                        <a:pt x="26233" y="26736"/>
                        <a:pt x="26194" y="26714"/>
                      </a:cubicBezTo>
                      <a:cubicBezTo>
                        <a:pt x="26094" y="26656"/>
                        <a:pt x="26000" y="26595"/>
                        <a:pt x="25902" y="26538"/>
                      </a:cubicBezTo>
                      <a:cubicBezTo>
                        <a:pt x="25791" y="26470"/>
                        <a:pt x="25689" y="26435"/>
                        <a:pt x="25593" y="26435"/>
                      </a:cubicBezTo>
                      <a:cubicBezTo>
                        <a:pt x="25467" y="26435"/>
                        <a:pt x="25349" y="26495"/>
                        <a:pt x="25231" y="26620"/>
                      </a:cubicBezTo>
                      <a:cubicBezTo>
                        <a:pt x="25155" y="26693"/>
                        <a:pt x="25098" y="26787"/>
                        <a:pt x="25036" y="26875"/>
                      </a:cubicBezTo>
                      <a:cubicBezTo>
                        <a:pt x="24981" y="26949"/>
                        <a:pt x="24940" y="27031"/>
                        <a:pt x="24885" y="27102"/>
                      </a:cubicBezTo>
                      <a:cubicBezTo>
                        <a:pt x="24824" y="27178"/>
                        <a:pt x="24772" y="27213"/>
                        <a:pt x="24709" y="27213"/>
                      </a:cubicBezTo>
                      <a:cubicBezTo>
                        <a:pt x="24666" y="27213"/>
                        <a:pt x="24618" y="27196"/>
                        <a:pt x="24560" y="27164"/>
                      </a:cubicBezTo>
                      <a:cubicBezTo>
                        <a:pt x="24519" y="27143"/>
                        <a:pt x="24480" y="27117"/>
                        <a:pt x="24443" y="27094"/>
                      </a:cubicBezTo>
                      <a:cubicBezTo>
                        <a:pt x="24338" y="27033"/>
                        <a:pt x="24241" y="27001"/>
                        <a:pt x="24149" y="27001"/>
                      </a:cubicBezTo>
                      <a:cubicBezTo>
                        <a:pt x="24031" y="27001"/>
                        <a:pt x="23920" y="27053"/>
                        <a:pt x="23805" y="27158"/>
                      </a:cubicBezTo>
                      <a:cubicBezTo>
                        <a:pt x="23666" y="27289"/>
                        <a:pt x="23584" y="27454"/>
                        <a:pt x="23514" y="27632"/>
                      </a:cubicBezTo>
                      <a:cubicBezTo>
                        <a:pt x="23477" y="27726"/>
                        <a:pt x="23441" y="27821"/>
                        <a:pt x="23392" y="27911"/>
                      </a:cubicBezTo>
                      <a:cubicBezTo>
                        <a:pt x="23337" y="28005"/>
                        <a:pt x="23263" y="28058"/>
                        <a:pt x="23164" y="28058"/>
                      </a:cubicBezTo>
                      <a:cubicBezTo>
                        <a:pt x="23137" y="28058"/>
                        <a:pt x="23108" y="28054"/>
                        <a:pt x="23076" y="28046"/>
                      </a:cubicBezTo>
                      <a:cubicBezTo>
                        <a:pt x="23038" y="28035"/>
                        <a:pt x="22997" y="28033"/>
                        <a:pt x="22960" y="28023"/>
                      </a:cubicBezTo>
                      <a:cubicBezTo>
                        <a:pt x="22916" y="28012"/>
                        <a:pt x="22873" y="28007"/>
                        <a:pt x="22832" y="28007"/>
                      </a:cubicBezTo>
                      <a:cubicBezTo>
                        <a:pt x="22588" y="28007"/>
                        <a:pt x="22395" y="28189"/>
                        <a:pt x="22311" y="28395"/>
                      </a:cubicBezTo>
                      <a:cubicBezTo>
                        <a:pt x="22207" y="28657"/>
                        <a:pt x="22246" y="28907"/>
                        <a:pt x="22418" y="29118"/>
                      </a:cubicBezTo>
                      <a:cubicBezTo>
                        <a:pt x="22602" y="29341"/>
                        <a:pt x="22571" y="29474"/>
                        <a:pt x="22352" y="29682"/>
                      </a:cubicBezTo>
                      <a:cubicBezTo>
                        <a:pt x="22113" y="29914"/>
                        <a:pt x="22060" y="30192"/>
                        <a:pt x="22205" y="30450"/>
                      </a:cubicBezTo>
                      <a:cubicBezTo>
                        <a:pt x="22295" y="30613"/>
                        <a:pt x="22434" y="30714"/>
                        <a:pt x="22618" y="30746"/>
                      </a:cubicBezTo>
                      <a:cubicBezTo>
                        <a:pt x="22939" y="30808"/>
                        <a:pt x="22995" y="30865"/>
                        <a:pt x="22941" y="31186"/>
                      </a:cubicBezTo>
                      <a:cubicBezTo>
                        <a:pt x="22786" y="32115"/>
                        <a:pt x="22788" y="33048"/>
                        <a:pt x="22829" y="33985"/>
                      </a:cubicBezTo>
                      <a:cubicBezTo>
                        <a:pt x="22851" y="34507"/>
                        <a:pt x="22884" y="35026"/>
                        <a:pt x="22898" y="35548"/>
                      </a:cubicBezTo>
                      <a:cubicBezTo>
                        <a:pt x="22923" y="36577"/>
                        <a:pt x="22714" y="37567"/>
                        <a:pt x="22352" y="38527"/>
                      </a:cubicBezTo>
                      <a:cubicBezTo>
                        <a:pt x="21828" y="39928"/>
                        <a:pt x="21020" y="41146"/>
                        <a:pt x="19944" y="42183"/>
                      </a:cubicBezTo>
                      <a:cubicBezTo>
                        <a:pt x="19494" y="42619"/>
                        <a:pt x="18993" y="42987"/>
                        <a:pt x="18459" y="43314"/>
                      </a:cubicBezTo>
                      <a:cubicBezTo>
                        <a:pt x="17859" y="43679"/>
                        <a:pt x="17225" y="43965"/>
                        <a:pt x="16556" y="44168"/>
                      </a:cubicBezTo>
                      <a:cubicBezTo>
                        <a:pt x="16062" y="44315"/>
                        <a:pt x="15563" y="44423"/>
                        <a:pt x="15051" y="44423"/>
                      </a:cubicBezTo>
                      <a:cubicBezTo>
                        <a:pt x="14933" y="44423"/>
                        <a:pt x="14814" y="44417"/>
                        <a:pt x="14694" y="44405"/>
                      </a:cubicBezTo>
                      <a:cubicBezTo>
                        <a:pt x="14623" y="44399"/>
                        <a:pt x="14541" y="44401"/>
                        <a:pt x="14479" y="44368"/>
                      </a:cubicBezTo>
                      <a:cubicBezTo>
                        <a:pt x="14424" y="44339"/>
                        <a:pt x="14371" y="44276"/>
                        <a:pt x="14359" y="44219"/>
                      </a:cubicBezTo>
                      <a:cubicBezTo>
                        <a:pt x="14340" y="44139"/>
                        <a:pt x="14428" y="44129"/>
                        <a:pt x="14486" y="44114"/>
                      </a:cubicBezTo>
                      <a:cubicBezTo>
                        <a:pt x="14700" y="44063"/>
                        <a:pt x="14919" y="44020"/>
                        <a:pt x="15134" y="43969"/>
                      </a:cubicBezTo>
                      <a:cubicBezTo>
                        <a:pt x="16382" y="43672"/>
                        <a:pt x="17462" y="43063"/>
                        <a:pt x="18432" y="42236"/>
                      </a:cubicBezTo>
                      <a:cubicBezTo>
                        <a:pt x="19279" y="41514"/>
                        <a:pt x="19973" y="40669"/>
                        <a:pt x="20476" y="39675"/>
                      </a:cubicBezTo>
                      <a:cubicBezTo>
                        <a:pt x="20777" y="39079"/>
                        <a:pt x="21043" y="38461"/>
                        <a:pt x="21215" y="37813"/>
                      </a:cubicBezTo>
                      <a:cubicBezTo>
                        <a:pt x="21258" y="37647"/>
                        <a:pt x="21266" y="37467"/>
                        <a:pt x="21288" y="37293"/>
                      </a:cubicBezTo>
                      <a:cubicBezTo>
                        <a:pt x="21292" y="37260"/>
                        <a:pt x="21294" y="37220"/>
                        <a:pt x="21276" y="37193"/>
                      </a:cubicBezTo>
                      <a:cubicBezTo>
                        <a:pt x="21254" y="37160"/>
                        <a:pt x="21215" y="37125"/>
                        <a:pt x="21176" y="37117"/>
                      </a:cubicBezTo>
                      <a:cubicBezTo>
                        <a:pt x="21173" y="37117"/>
                        <a:pt x="21171" y="37116"/>
                        <a:pt x="21168" y="37116"/>
                      </a:cubicBezTo>
                      <a:cubicBezTo>
                        <a:pt x="21141" y="37116"/>
                        <a:pt x="21102" y="37144"/>
                        <a:pt x="21082" y="37170"/>
                      </a:cubicBezTo>
                      <a:cubicBezTo>
                        <a:pt x="21057" y="37199"/>
                        <a:pt x="21041" y="37240"/>
                        <a:pt x="21033" y="37279"/>
                      </a:cubicBezTo>
                      <a:cubicBezTo>
                        <a:pt x="20898" y="37895"/>
                        <a:pt x="20670" y="38482"/>
                        <a:pt x="20419" y="39061"/>
                      </a:cubicBezTo>
                      <a:cubicBezTo>
                        <a:pt x="20026" y="39967"/>
                        <a:pt x="19488" y="40777"/>
                        <a:pt x="18792" y="41473"/>
                      </a:cubicBezTo>
                      <a:cubicBezTo>
                        <a:pt x="17888" y="42377"/>
                        <a:pt x="16863" y="43106"/>
                        <a:pt x="15627" y="43499"/>
                      </a:cubicBezTo>
                      <a:cubicBezTo>
                        <a:pt x="15502" y="43535"/>
                        <a:pt x="15376" y="43570"/>
                        <a:pt x="15251" y="43607"/>
                      </a:cubicBezTo>
                      <a:cubicBezTo>
                        <a:pt x="15226" y="43615"/>
                        <a:pt x="15201" y="43619"/>
                        <a:pt x="15179" y="43619"/>
                      </a:cubicBezTo>
                      <a:cubicBezTo>
                        <a:pt x="15130" y="43619"/>
                        <a:pt x="15091" y="43597"/>
                        <a:pt x="15073" y="43535"/>
                      </a:cubicBezTo>
                      <a:cubicBezTo>
                        <a:pt x="15046" y="43454"/>
                        <a:pt x="15124" y="43433"/>
                        <a:pt x="15177" y="43409"/>
                      </a:cubicBezTo>
                      <a:cubicBezTo>
                        <a:pt x="16008" y="43008"/>
                        <a:pt x="16740" y="42461"/>
                        <a:pt x="17399" y="41825"/>
                      </a:cubicBezTo>
                      <a:cubicBezTo>
                        <a:pt x="17847" y="41393"/>
                        <a:pt x="18240" y="40921"/>
                        <a:pt x="18514" y="40358"/>
                      </a:cubicBezTo>
                      <a:cubicBezTo>
                        <a:pt x="18545" y="40297"/>
                        <a:pt x="18573" y="40235"/>
                        <a:pt x="18588" y="40168"/>
                      </a:cubicBezTo>
                      <a:cubicBezTo>
                        <a:pt x="18604" y="40100"/>
                        <a:pt x="18598" y="40025"/>
                        <a:pt x="18516" y="39998"/>
                      </a:cubicBezTo>
                      <a:cubicBezTo>
                        <a:pt x="18502" y="39993"/>
                        <a:pt x="18488" y="39990"/>
                        <a:pt x="18475" y="39990"/>
                      </a:cubicBezTo>
                      <a:cubicBezTo>
                        <a:pt x="18428" y="39990"/>
                        <a:pt x="18391" y="40023"/>
                        <a:pt x="18361" y="40070"/>
                      </a:cubicBezTo>
                      <a:cubicBezTo>
                        <a:pt x="18350" y="40086"/>
                        <a:pt x="18338" y="40104"/>
                        <a:pt x="18326" y="40125"/>
                      </a:cubicBezTo>
                      <a:cubicBezTo>
                        <a:pt x="17796" y="41068"/>
                        <a:pt x="17049" y="41809"/>
                        <a:pt x="16182" y="42437"/>
                      </a:cubicBezTo>
                      <a:cubicBezTo>
                        <a:pt x="15717" y="42772"/>
                        <a:pt x="15226" y="43067"/>
                        <a:pt x="14686" y="43273"/>
                      </a:cubicBezTo>
                      <a:cubicBezTo>
                        <a:pt x="14623" y="43298"/>
                        <a:pt x="14555" y="43323"/>
                        <a:pt x="14490" y="43327"/>
                      </a:cubicBezTo>
                      <a:cubicBezTo>
                        <a:pt x="14483" y="43327"/>
                        <a:pt x="14476" y="43328"/>
                        <a:pt x="14468" y="43328"/>
                      </a:cubicBezTo>
                      <a:cubicBezTo>
                        <a:pt x="14417" y="43328"/>
                        <a:pt x="14361" y="43310"/>
                        <a:pt x="14277" y="43294"/>
                      </a:cubicBezTo>
                      <a:cubicBezTo>
                        <a:pt x="14340" y="43237"/>
                        <a:pt x="14371" y="43206"/>
                        <a:pt x="14424" y="43185"/>
                      </a:cubicBezTo>
                      <a:cubicBezTo>
                        <a:pt x="15437" y="42570"/>
                        <a:pt x="16253" y="41739"/>
                        <a:pt x="16959" y="40798"/>
                      </a:cubicBezTo>
                      <a:cubicBezTo>
                        <a:pt x="17655" y="39871"/>
                        <a:pt x="18258" y="38887"/>
                        <a:pt x="18780" y="37852"/>
                      </a:cubicBezTo>
                      <a:cubicBezTo>
                        <a:pt x="19173" y="37068"/>
                        <a:pt x="19443" y="36238"/>
                        <a:pt x="19641" y="35384"/>
                      </a:cubicBezTo>
                      <a:cubicBezTo>
                        <a:pt x="19801" y="34701"/>
                        <a:pt x="19873" y="34010"/>
                        <a:pt x="19883" y="33312"/>
                      </a:cubicBezTo>
                      <a:cubicBezTo>
                        <a:pt x="19885" y="33181"/>
                        <a:pt x="19873" y="33052"/>
                        <a:pt x="19858" y="32923"/>
                      </a:cubicBezTo>
                      <a:cubicBezTo>
                        <a:pt x="19852" y="32859"/>
                        <a:pt x="19834" y="32782"/>
                        <a:pt x="19747" y="32782"/>
                      </a:cubicBezTo>
                      <a:cubicBezTo>
                        <a:pt x="19746" y="32782"/>
                        <a:pt x="19745" y="32782"/>
                        <a:pt x="19744" y="32782"/>
                      </a:cubicBezTo>
                      <a:cubicBezTo>
                        <a:pt x="19652" y="32786"/>
                        <a:pt x="19643" y="32866"/>
                        <a:pt x="19637" y="32933"/>
                      </a:cubicBezTo>
                      <a:cubicBezTo>
                        <a:pt x="19607" y="33259"/>
                        <a:pt x="19582" y="33586"/>
                        <a:pt x="19555" y="33913"/>
                      </a:cubicBezTo>
                      <a:cubicBezTo>
                        <a:pt x="19469" y="34961"/>
                        <a:pt x="19210" y="35972"/>
                        <a:pt x="18833" y="36950"/>
                      </a:cubicBezTo>
                      <a:cubicBezTo>
                        <a:pt x="18436" y="37979"/>
                        <a:pt x="17859" y="38918"/>
                        <a:pt x="17256" y="39838"/>
                      </a:cubicBezTo>
                      <a:cubicBezTo>
                        <a:pt x="16789" y="40546"/>
                        <a:pt x="16274" y="41211"/>
                        <a:pt x="15670" y="41811"/>
                      </a:cubicBezTo>
                      <a:cubicBezTo>
                        <a:pt x="15138" y="42336"/>
                        <a:pt x="14549" y="42782"/>
                        <a:pt x="13882" y="43124"/>
                      </a:cubicBezTo>
                      <a:cubicBezTo>
                        <a:pt x="13822" y="43155"/>
                        <a:pt x="13763" y="43189"/>
                        <a:pt x="13693" y="43189"/>
                      </a:cubicBezTo>
                      <a:cubicBezTo>
                        <a:pt x="13658" y="43189"/>
                        <a:pt x="13620" y="43181"/>
                        <a:pt x="13577" y="43159"/>
                      </a:cubicBezTo>
                      <a:cubicBezTo>
                        <a:pt x="13606" y="43112"/>
                        <a:pt x="13626" y="43067"/>
                        <a:pt x="13657" y="43030"/>
                      </a:cubicBezTo>
                      <a:cubicBezTo>
                        <a:pt x="14166" y="42414"/>
                        <a:pt x="14549" y="41721"/>
                        <a:pt x="14885" y="41000"/>
                      </a:cubicBezTo>
                      <a:cubicBezTo>
                        <a:pt x="15210" y="40307"/>
                        <a:pt x="15566" y="39636"/>
                        <a:pt x="16022" y="39018"/>
                      </a:cubicBezTo>
                      <a:cubicBezTo>
                        <a:pt x="16284" y="38664"/>
                        <a:pt x="16517" y="38283"/>
                        <a:pt x="16718" y="37893"/>
                      </a:cubicBezTo>
                      <a:cubicBezTo>
                        <a:pt x="17014" y="37314"/>
                        <a:pt x="17223" y="36704"/>
                        <a:pt x="17338" y="36062"/>
                      </a:cubicBezTo>
                      <a:cubicBezTo>
                        <a:pt x="17532" y="34990"/>
                        <a:pt x="17649" y="33907"/>
                        <a:pt x="17771" y="32827"/>
                      </a:cubicBezTo>
                      <a:cubicBezTo>
                        <a:pt x="17818" y="32418"/>
                        <a:pt x="17861" y="32002"/>
                        <a:pt x="17929" y="31595"/>
                      </a:cubicBezTo>
                      <a:cubicBezTo>
                        <a:pt x="18011" y="31082"/>
                        <a:pt x="18279" y="30679"/>
                        <a:pt x="18721" y="30400"/>
                      </a:cubicBezTo>
                      <a:cubicBezTo>
                        <a:pt x="18915" y="30278"/>
                        <a:pt x="19136" y="30190"/>
                        <a:pt x="19345" y="30092"/>
                      </a:cubicBezTo>
                      <a:cubicBezTo>
                        <a:pt x="19537" y="30002"/>
                        <a:pt x="19715" y="29899"/>
                        <a:pt x="19834" y="29711"/>
                      </a:cubicBezTo>
                      <a:cubicBezTo>
                        <a:pt x="19932" y="29556"/>
                        <a:pt x="19977" y="29394"/>
                        <a:pt x="19938" y="29210"/>
                      </a:cubicBezTo>
                      <a:cubicBezTo>
                        <a:pt x="19934" y="29189"/>
                        <a:pt x="19928" y="29167"/>
                        <a:pt x="19926" y="29142"/>
                      </a:cubicBezTo>
                      <a:cubicBezTo>
                        <a:pt x="19887" y="28887"/>
                        <a:pt x="19948" y="28770"/>
                        <a:pt x="20181" y="28647"/>
                      </a:cubicBezTo>
                      <a:cubicBezTo>
                        <a:pt x="20276" y="28596"/>
                        <a:pt x="20376" y="28549"/>
                        <a:pt x="20470" y="28502"/>
                      </a:cubicBezTo>
                      <a:cubicBezTo>
                        <a:pt x="20670" y="28398"/>
                        <a:pt x="20795" y="28230"/>
                        <a:pt x="20826" y="28011"/>
                      </a:cubicBezTo>
                      <a:cubicBezTo>
                        <a:pt x="20875" y="27653"/>
                        <a:pt x="21040" y="27495"/>
                        <a:pt x="21326" y="27495"/>
                      </a:cubicBezTo>
                      <a:cubicBezTo>
                        <a:pt x="21387" y="27495"/>
                        <a:pt x="21452" y="27502"/>
                        <a:pt x="21524" y="27516"/>
                      </a:cubicBezTo>
                      <a:cubicBezTo>
                        <a:pt x="21586" y="27528"/>
                        <a:pt x="21651" y="27533"/>
                        <a:pt x="21717" y="27533"/>
                      </a:cubicBezTo>
                      <a:cubicBezTo>
                        <a:pt x="21805" y="27533"/>
                        <a:pt x="21894" y="27524"/>
                        <a:pt x="21980" y="27510"/>
                      </a:cubicBezTo>
                      <a:cubicBezTo>
                        <a:pt x="22217" y="27469"/>
                        <a:pt x="22371" y="27315"/>
                        <a:pt x="22452" y="27090"/>
                      </a:cubicBezTo>
                      <a:cubicBezTo>
                        <a:pt x="22481" y="27010"/>
                        <a:pt x="22504" y="26927"/>
                        <a:pt x="22532" y="26847"/>
                      </a:cubicBezTo>
                      <a:cubicBezTo>
                        <a:pt x="22587" y="26687"/>
                        <a:pt x="22694" y="26603"/>
                        <a:pt x="22868" y="26575"/>
                      </a:cubicBezTo>
                      <a:cubicBezTo>
                        <a:pt x="23031" y="26550"/>
                        <a:pt x="23201" y="26513"/>
                        <a:pt x="23353" y="26442"/>
                      </a:cubicBezTo>
                      <a:cubicBezTo>
                        <a:pt x="23635" y="26307"/>
                        <a:pt x="23713" y="26129"/>
                        <a:pt x="23668" y="25816"/>
                      </a:cubicBezTo>
                      <a:cubicBezTo>
                        <a:pt x="23651" y="25709"/>
                        <a:pt x="23627" y="25603"/>
                        <a:pt x="23610" y="25496"/>
                      </a:cubicBezTo>
                      <a:cubicBezTo>
                        <a:pt x="23576" y="25220"/>
                        <a:pt x="23657" y="25108"/>
                        <a:pt x="23928" y="25054"/>
                      </a:cubicBezTo>
                      <a:cubicBezTo>
                        <a:pt x="23962" y="25046"/>
                        <a:pt x="23995" y="25040"/>
                        <a:pt x="24028" y="25034"/>
                      </a:cubicBezTo>
                      <a:cubicBezTo>
                        <a:pt x="24286" y="24973"/>
                        <a:pt x="24367" y="24881"/>
                        <a:pt x="24406" y="24619"/>
                      </a:cubicBezTo>
                      <a:cubicBezTo>
                        <a:pt x="24427" y="24492"/>
                        <a:pt x="24435" y="24359"/>
                        <a:pt x="24470" y="24236"/>
                      </a:cubicBezTo>
                      <a:cubicBezTo>
                        <a:pt x="24536" y="24005"/>
                        <a:pt x="24748" y="23856"/>
                        <a:pt x="24977" y="23856"/>
                      </a:cubicBezTo>
                      <a:cubicBezTo>
                        <a:pt x="25032" y="23856"/>
                        <a:pt x="25088" y="23864"/>
                        <a:pt x="25143" y="23882"/>
                      </a:cubicBezTo>
                      <a:cubicBezTo>
                        <a:pt x="25221" y="23905"/>
                        <a:pt x="25292" y="23942"/>
                        <a:pt x="25364" y="23974"/>
                      </a:cubicBezTo>
                      <a:cubicBezTo>
                        <a:pt x="25480" y="24031"/>
                        <a:pt x="25603" y="24062"/>
                        <a:pt x="25732" y="24062"/>
                      </a:cubicBezTo>
                      <a:cubicBezTo>
                        <a:pt x="25757" y="24062"/>
                        <a:pt x="25782" y="24060"/>
                        <a:pt x="25808" y="24058"/>
                      </a:cubicBezTo>
                      <a:cubicBezTo>
                        <a:pt x="26113" y="24038"/>
                        <a:pt x="26336" y="23851"/>
                        <a:pt x="26381" y="23553"/>
                      </a:cubicBezTo>
                      <a:cubicBezTo>
                        <a:pt x="26403" y="23410"/>
                        <a:pt x="26393" y="23262"/>
                        <a:pt x="26389" y="23113"/>
                      </a:cubicBezTo>
                      <a:cubicBezTo>
                        <a:pt x="26387" y="23035"/>
                        <a:pt x="26368" y="22957"/>
                        <a:pt x="26358" y="22878"/>
                      </a:cubicBezTo>
                      <a:cubicBezTo>
                        <a:pt x="26346" y="22771"/>
                        <a:pt x="26381" y="22691"/>
                        <a:pt x="26479" y="22638"/>
                      </a:cubicBezTo>
                      <a:cubicBezTo>
                        <a:pt x="26757" y="22485"/>
                        <a:pt x="26861" y="22254"/>
                        <a:pt x="26790" y="21939"/>
                      </a:cubicBezTo>
                      <a:cubicBezTo>
                        <a:pt x="26749" y="21769"/>
                        <a:pt x="26802" y="21609"/>
                        <a:pt x="26913" y="21478"/>
                      </a:cubicBezTo>
                      <a:cubicBezTo>
                        <a:pt x="27764" y="20470"/>
                        <a:pt x="28422" y="19340"/>
                        <a:pt x="28979" y="18149"/>
                      </a:cubicBezTo>
                      <a:cubicBezTo>
                        <a:pt x="29349" y="17362"/>
                        <a:pt x="29650" y="16545"/>
                        <a:pt x="29908" y="15717"/>
                      </a:cubicBezTo>
                      <a:cubicBezTo>
                        <a:pt x="29920" y="15674"/>
                        <a:pt x="29941" y="15629"/>
                        <a:pt x="29938" y="15586"/>
                      </a:cubicBezTo>
                      <a:cubicBezTo>
                        <a:pt x="29936" y="15547"/>
                        <a:pt x="29916" y="15484"/>
                        <a:pt x="29887" y="15475"/>
                      </a:cubicBezTo>
                      <a:cubicBezTo>
                        <a:pt x="29878" y="15473"/>
                        <a:pt x="29866" y="15472"/>
                        <a:pt x="29853" y="15472"/>
                      </a:cubicBezTo>
                      <a:cubicBezTo>
                        <a:pt x="29816" y="15472"/>
                        <a:pt x="29771" y="15483"/>
                        <a:pt x="29754" y="15506"/>
                      </a:cubicBezTo>
                      <a:cubicBezTo>
                        <a:pt x="29691" y="15592"/>
                        <a:pt x="29636" y="15686"/>
                        <a:pt x="29595" y="15786"/>
                      </a:cubicBezTo>
                      <a:cubicBezTo>
                        <a:pt x="29466" y="16106"/>
                        <a:pt x="29339" y="16427"/>
                        <a:pt x="29220" y="16752"/>
                      </a:cubicBezTo>
                      <a:cubicBezTo>
                        <a:pt x="28680" y="18207"/>
                        <a:pt x="27962" y="19565"/>
                        <a:pt x="27037" y="20815"/>
                      </a:cubicBezTo>
                      <a:cubicBezTo>
                        <a:pt x="26921" y="20975"/>
                        <a:pt x="26790" y="21126"/>
                        <a:pt x="26669" y="21276"/>
                      </a:cubicBezTo>
                      <a:cubicBezTo>
                        <a:pt x="26505" y="21182"/>
                        <a:pt x="26471" y="21061"/>
                        <a:pt x="26561" y="20916"/>
                      </a:cubicBezTo>
                      <a:cubicBezTo>
                        <a:pt x="26624" y="20809"/>
                        <a:pt x="26700" y="20709"/>
                        <a:pt x="26775" y="20609"/>
                      </a:cubicBezTo>
                      <a:cubicBezTo>
                        <a:pt x="26953" y="20369"/>
                        <a:pt x="26964" y="20120"/>
                        <a:pt x="26818" y="19862"/>
                      </a:cubicBezTo>
                      <a:cubicBezTo>
                        <a:pt x="26810" y="19852"/>
                        <a:pt x="26808" y="19841"/>
                        <a:pt x="26800" y="19831"/>
                      </a:cubicBezTo>
                      <a:cubicBezTo>
                        <a:pt x="26616" y="19594"/>
                        <a:pt x="26616" y="19363"/>
                        <a:pt x="26796" y="19115"/>
                      </a:cubicBezTo>
                      <a:cubicBezTo>
                        <a:pt x="26868" y="19013"/>
                        <a:pt x="26904" y="18878"/>
                        <a:pt x="26931" y="18753"/>
                      </a:cubicBezTo>
                      <a:cubicBezTo>
                        <a:pt x="26984" y="18477"/>
                        <a:pt x="26919" y="18233"/>
                        <a:pt x="26677" y="18062"/>
                      </a:cubicBezTo>
                      <a:cubicBezTo>
                        <a:pt x="26581" y="17990"/>
                        <a:pt x="26479" y="17931"/>
                        <a:pt x="26381" y="17865"/>
                      </a:cubicBezTo>
                      <a:cubicBezTo>
                        <a:pt x="26284" y="17798"/>
                        <a:pt x="26186" y="17730"/>
                        <a:pt x="26096" y="17652"/>
                      </a:cubicBezTo>
                      <a:cubicBezTo>
                        <a:pt x="25969" y="17542"/>
                        <a:pt x="25961" y="17470"/>
                        <a:pt x="26051" y="17331"/>
                      </a:cubicBezTo>
                      <a:cubicBezTo>
                        <a:pt x="26094" y="17264"/>
                        <a:pt x="26156" y="17210"/>
                        <a:pt x="26205" y="17149"/>
                      </a:cubicBezTo>
                      <a:cubicBezTo>
                        <a:pt x="26311" y="17010"/>
                        <a:pt x="26428" y="16877"/>
                        <a:pt x="26520" y="16730"/>
                      </a:cubicBezTo>
                      <a:cubicBezTo>
                        <a:pt x="26642" y="16533"/>
                        <a:pt x="26622" y="16331"/>
                        <a:pt x="26489" y="16140"/>
                      </a:cubicBezTo>
                      <a:cubicBezTo>
                        <a:pt x="26358" y="15956"/>
                        <a:pt x="26278" y="15752"/>
                        <a:pt x="26258" y="15527"/>
                      </a:cubicBezTo>
                      <a:cubicBezTo>
                        <a:pt x="26239" y="15295"/>
                        <a:pt x="26295" y="15207"/>
                        <a:pt x="26505" y="15124"/>
                      </a:cubicBezTo>
                      <a:cubicBezTo>
                        <a:pt x="26843" y="14991"/>
                        <a:pt x="26966" y="14811"/>
                        <a:pt x="26966" y="14450"/>
                      </a:cubicBezTo>
                      <a:cubicBezTo>
                        <a:pt x="26966" y="14334"/>
                        <a:pt x="26964" y="14213"/>
                        <a:pt x="26974" y="14094"/>
                      </a:cubicBezTo>
                      <a:cubicBezTo>
                        <a:pt x="26980" y="14021"/>
                        <a:pt x="26996" y="13949"/>
                        <a:pt x="27023" y="13880"/>
                      </a:cubicBezTo>
                      <a:cubicBezTo>
                        <a:pt x="27089" y="13704"/>
                        <a:pt x="27156" y="13673"/>
                        <a:pt x="27344" y="13665"/>
                      </a:cubicBezTo>
                      <a:cubicBezTo>
                        <a:pt x="27496" y="13661"/>
                        <a:pt x="27651" y="13653"/>
                        <a:pt x="27798" y="13612"/>
                      </a:cubicBezTo>
                      <a:cubicBezTo>
                        <a:pt x="28140" y="13515"/>
                        <a:pt x="28310" y="13266"/>
                        <a:pt x="28292" y="12912"/>
                      </a:cubicBezTo>
                      <a:cubicBezTo>
                        <a:pt x="28283" y="12783"/>
                        <a:pt x="28249" y="12656"/>
                        <a:pt x="28218" y="12529"/>
                      </a:cubicBezTo>
                      <a:cubicBezTo>
                        <a:pt x="28204" y="12474"/>
                        <a:pt x="28179" y="12423"/>
                        <a:pt x="28152" y="12372"/>
                      </a:cubicBezTo>
                      <a:cubicBezTo>
                        <a:pt x="27995" y="12036"/>
                        <a:pt x="27997" y="11711"/>
                        <a:pt x="28197" y="11384"/>
                      </a:cubicBezTo>
                      <a:cubicBezTo>
                        <a:pt x="28373" y="11095"/>
                        <a:pt x="28371" y="10805"/>
                        <a:pt x="28159" y="10524"/>
                      </a:cubicBezTo>
                      <a:cubicBezTo>
                        <a:pt x="28075" y="10418"/>
                        <a:pt x="28038" y="10295"/>
                        <a:pt x="28120" y="10164"/>
                      </a:cubicBezTo>
                      <a:cubicBezTo>
                        <a:pt x="28188" y="10055"/>
                        <a:pt x="28284" y="10015"/>
                        <a:pt x="28395" y="10015"/>
                      </a:cubicBezTo>
                      <a:cubicBezTo>
                        <a:pt x="28420" y="10015"/>
                        <a:pt x="28447" y="10017"/>
                        <a:pt x="28474" y="10021"/>
                      </a:cubicBezTo>
                      <a:cubicBezTo>
                        <a:pt x="28578" y="10033"/>
                        <a:pt x="28684" y="10054"/>
                        <a:pt x="28791" y="10070"/>
                      </a:cubicBezTo>
                      <a:cubicBezTo>
                        <a:pt x="28820" y="10074"/>
                        <a:pt x="28849" y="10075"/>
                        <a:pt x="28877" y="10075"/>
                      </a:cubicBezTo>
                      <a:cubicBezTo>
                        <a:pt x="29045" y="10075"/>
                        <a:pt x="29192" y="10013"/>
                        <a:pt x="29319" y="9890"/>
                      </a:cubicBezTo>
                      <a:cubicBezTo>
                        <a:pt x="29390" y="9823"/>
                        <a:pt x="29460" y="9743"/>
                        <a:pt x="29537" y="9675"/>
                      </a:cubicBezTo>
                      <a:cubicBezTo>
                        <a:pt x="29609" y="9613"/>
                        <a:pt x="29676" y="9582"/>
                        <a:pt x="29740" y="9582"/>
                      </a:cubicBezTo>
                      <a:close/>
                      <a:moveTo>
                        <a:pt x="12773" y="43998"/>
                      </a:moveTo>
                      <a:cubicBezTo>
                        <a:pt x="12805" y="43998"/>
                        <a:pt x="12837" y="44000"/>
                        <a:pt x="12867" y="44004"/>
                      </a:cubicBezTo>
                      <a:cubicBezTo>
                        <a:pt x="13092" y="44030"/>
                        <a:pt x="13303" y="44120"/>
                        <a:pt x="13489" y="44258"/>
                      </a:cubicBezTo>
                      <a:cubicBezTo>
                        <a:pt x="13821" y="44509"/>
                        <a:pt x="14195" y="44659"/>
                        <a:pt x="14612" y="44704"/>
                      </a:cubicBezTo>
                      <a:cubicBezTo>
                        <a:pt x="14700" y="44710"/>
                        <a:pt x="14790" y="44734"/>
                        <a:pt x="14874" y="44765"/>
                      </a:cubicBezTo>
                      <a:cubicBezTo>
                        <a:pt x="14995" y="44808"/>
                        <a:pt x="15046" y="44892"/>
                        <a:pt x="15003" y="45017"/>
                      </a:cubicBezTo>
                      <a:cubicBezTo>
                        <a:pt x="14970" y="45109"/>
                        <a:pt x="14919" y="45201"/>
                        <a:pt x="14854" y="45276"/>
                      </a:cubicBezTo>
                      <a:cubicBezTo>
                        <a:pt x="14790" y="45352"/>
                        <a:pt x="14700" y="45409"/>
                        <a:pt x="14619" y="45471"/>
                      </a:cubicBezTo>
                      <a:cubicBezTo>
                        <a:pt x="14459" y="45588"/>
                        <a:pt x="14287" y="45645"/>
                        <a:pt x="14105" y="45645"/>
                      </a:cubicBezTo>
                      <a:cubicBezTo>
                        <a:pt x="14030" y="45645"/>
                        <a:pt x="13954" y="45635"/>
                        <a:pt x="13876" y="45616"/>
                      </a:cubicBezTo>
                      <a:cubicBezTo>
                        <a:pt x="13673" y="45567"/>
                        <a:pt x="13477" y="45495"/>
                        <a:pt x="13223" y="45416"/>
                      </a:cubicBezTo>
                      <a:cubicBezTo>
                        <a:pt x="12931" y="45286"/>
                        <a:pt x="12610" y="45221"/>
                        <a:pt x="12275" y="45221"/>
                      </a:cubicBezTo>
                      <a:cubicBezTo>
                        <a:pt x="12096" y="45221"/>
                        <a:pt x="11914" y="45239"/>
                        <a:pt x="11730" y="45276"/>
                      </a:cubicBezTo>
                      <a:cubicBezTo>
                        <a:pt x="11691" y="45281"/>
                        <a:pt x="11652" y="45287"/>
                        <a:pt x="11611" y="45291"/>
                      </a:cubicBezTo>
                      <a:cubicBezTo>
                        <a:pt x="11555" y="45297"/>
                        <a:pt x="11502" y="45300"/>
                        <a:pt x="11452" y="45300"/>
                      </a:cubicBezTo>
                      <a:cubicBezTo>
                        <a:pt x="10990" y="45300"/>
                        <a:pt x="10784" y="45050"/>
                        <a:pt x="10590" y="44699"/>
                      </a:cubicBezTo>
                      <a:cubicBezTo>
                        <a:pt x="10564" y="44648"/>
                        <a:pt x="10566" y="44581"/>
                        <a:pt x="10568" y="44519"/>
                      </a:cubicBezTo>
                      <a:cubicBezTo>
                        <a:pt x="10572" y="44435"/>
                        <a:pt x="10613" y="44392"/>
                        <a:pt x="10699" y="44392"/>
                      </a:cubicBezTo>
                      <a:cubicBezTo>
                        <a:pt x="10703" y="44392"/>
                        <a:pt x="10707" y="44392"/>
                        <a:pt x="10711" y="44393"/>
                      </a:cubicBezTo>
                      <a:cubicBezTo>
                        <a:pt x="10810" y="44399"/>
                        <a:pt x="10908" y="44404"/>
                        <a:pt x="11004" y="44404"/>
                      </a:cubicBezTo>
                      <a:cubicBezTo>
                        <a:pt x="11031" y="44404"/>
                        <a:pt x="11058" y="44404"/>
                        <a:pt x="11085" y="44403"/>
                      </a:cubicBezTo>
                      <a:cubicBezTo>
                        <a:pt x="11584" y="44391"/>
                        <a:pt x="12065" y="44315"/>
                        <a:pt x="12507" y="44059"/>
                      </a:cubicBezTo>
                      <a:cubicBezTo>
                        <a:pt x="12582" y="44015"/>
                        <a:pt x="12680" y="43998"/>
                        <a:pt x="12773" y="43998"/>
                      </a:cubicBezTo>
                      <a:close/>
                      <a:moveTo>
                        <a:pt x="20487" y="1"/>
                      </a:moveTo>
                      <a:cubicBezTo>
                        <a:pt x="20427" y="1"/>
                        <a:pt x="20366" y="6"/>
                        <a:pt x="20304" y="16"/>
                      </a:cubicBezTo>
                      <a:cubicBezTo>
                        <a:pt x="19975" y="74"/>
                        <a:pt x="19692" y="225"/>
                        <a:pt x="19457" y="460"/>
                      </a:cubicBezTo>
                      <a:cubicBezTo>
                        <a:pt x="19351" y="567"/>
                        <a:pt x="19251" y="687"/>
                        <a:pt x="19136" y="788"/>
                      </a:cubicBezTo>
                      <a:cubicBezTo>
                        <a:pt x="19038" y="874"/>
                        <a:pt x="18931" y="953"/>
                        <a:pt x="18819" y="1013"/>
                      </a:cubicBezTo>
                      <a:cubicBezTo>
                        <a:pt x="18741" y="1053"/>
                        <a:pt x="18663" y="1074"/>
                        <a:pt x="18586" y="1074"/>
                      </a:cubicBezTo>
                      <a:cubicBezTo>
                        <a:pt x="18492" y="1074"/>
                        <a:pt x="18399" y="1042"/>
                        <a:pt x="18309" y="972"/>
                      </a:cubicBezTo>
                      <a:cubicBezTo>
                        <a:pt x="18228" y="904"/>
                        <a:pt x="18133" y="849"/>
                        <a:pt x="18035" y="802"/>
                      </a:cubicBezTo>
                      <a:cubicBezTo>
                        <a:pt x="17913" y="742"/>
                        <a:pt x="17787" y="711"/>
                        <a:pt x="17660" y="711"/>
                      </a:cubicBezTo>
                      <a:cubicBezTo>
                        <a:pt x="17554" y="711"/>
                        <a:pt x="17448" y="733"/>
                        <a:pt x="17344" y="778"/>
                      </a:cubicBezTo>
                      <a:cubicBezTo>
                        <a:pt x="17213" y="831"/>
                        <a:pt x="17092" y="906"/>
                        <a:pt x="16978" y="988"/>
                      </a:cubicBezTo>
                      <a:cubicBezTo>
                        <a:pt x="16857" y="1070"/>
                        <a:pt x="16750" y="1176"/>
                        <a:pt x="16632" y="1264"/>
                      </a:cubicBezTo>
                      <a:cubicBezTo>
                        <a:pt x="16492" y="1371"/>
                        <a:pt x="16342" y="1422"/>
                        <a:pt x="16182" y="1422"/>
                      </a:cubicBezTo>
                      <a:cubicBezTo>
                        <a:pt x="16103" y="1422"/>
                        <a:pt x="16022" y="1410"/>
                        <a:pt x="15938" y="1385"/>
                      </a:cubicBezTo>
                      <a:cubicBezTo>
                        <a:pt x="15836" y="1354"/>
                        <a:pt x="15732" y="1322"/>
                        <a:pt x="15629" y="1291"/>
                      </a:cubicBezTo>
                      <a:cubicBezTo>
                        <a:pt x="15528" y="1259"/>
                        <a:pt x="15425" y="1244"/>
                        <a:pt x="15321" y="1244"/>
                      </a:cubicBezTo>
                      <a:cubicBezTo>
                        <a:pt x="15233" y="1244"/>
                        <a:pt x="15145" y="1255"/>
                        <a:pt x="15056" y="1275"/>
                      </a:cubicBezTo>
                      <a:cubicBezTo>
                        <a:pt x="14852" y="1322"/>
                        <a:pt x="14711" y="1438"/>
                        <a:pt x="14647" y="1643"/>
                      </a:cubicBezTo>
                      <a:cubicBezTo>
                        <a:pt x="14614" y="1749"/>
                        <a:pt x="14586" y="1852"/>
                        <a:pt x="14543" y="1950"/>
                      </a:cubicBezTo>
                      <a:cubicBezTo>
                        <a:pt x="14404" y="2283"/>
                        <a:pt x="14173" y="2441"/>
                        <a:pt x="13842" y="2441"/>
                      </a:cubicBezTo>
                      <a:cubicBezTo>
                        <a:pt x="13804" y="2441"/>
                        <a:pt x="13764" y="2439"/>
                        <a:pt x="13722" y="2435"/>
                      </a:cubicBezTo>
                      <a:cubicBezTo>
                        <a:pt x="13684" y="2431"/>
                        <a:pt x="13645" y="2427"/>
                        <a:pt x="13604" y="2424"/>
                      </a:cubicBezTo>
                      <a:cubicBezTo>
                        <a:pt x="13566" y="2421"/>
                        <a:pt x="13530" y="2420"/>
                        <a:pt x="13495" y="2420"/>
                      </a:cubicBezTo>
                      <a:cubicBezTo>
                        <a:pt x="13101" y="2420"/>
                        <a:pt x="12858" y="2621"/>
                        <a:pt x="12757" y="3030"/>
                      </a:cubicBezTo>
                      <a:cubicBezTo>
                        <a:pt x="12736" y="3106"/>
                        <a:pt x="12730" y="3186"/>
                        <a:pt x="12710" y="3263"/>
                      </a:cubicBezTo>
                      <a:cubicBezTo>
                        <a:pt x="12681" y="3372"/>
                        <a:pt x="12648" y="3482"/>
                        <a:pt x="12609" y="3587"/>
                      </a:cubicBezTo>
                      <a:cubicBezTo>
                        <a:pt x="12562" y="3718"/>
                        <a:pt x="12460" y="3781"/>
                        <a:pt x="12327" y="3801"/>
                      </a:cubicBezTo>
                      <a:cubicBezTo>
                        <a:pt x="12297" y="3806"/>
                        <a:pt x="12267" y="3809"/>
                        <a:pt x="12238" y="3809"/>
                      </a:cubicBezTo>
                      <a:cubicBezTo>
                        <a:pt x="12118" y="3809"/>
                        <a:pt x="12006" y="3770"/>
                        <a:pt x="11904" y="3709"/>
                      </a:cubicBezTo>
                      <a:cubicBezTo>
                        <a:pt x="11703" y="3595"/>
                        <a:pt x="11488" y="3531"/>
                        <a:pt x="11261" y="3503"/>
                      </a:cubicBezTo>
                      <a:cubicBezTo>
                        <a:pt x="11141" y="3484"/>
                        <a:pt x="11048" y="3433"/>
                        <a:pt x="10967" y="3347"/>
                      </a:cubicBezTo>
                      <a:cubicBezTo>
                        <a:pt x="10780" y="3147"/>
                        <a:pt x="10711" y="2909"/>
                        <a:pt x="10721" y="2643"/>
                      </a:cubicBezTo>
                      <a:cubicBezTo>
                        <a:pt x="10735" y="2294"/>
                        <a:pt x="10557" y="2079"/>
                        <a:pt x="10165" y="2021"/>
                      </a:cubicBezTo>
                      <a:cubicBezTo>
                        <a:pt x="10003" y="1999"/>
                        <a:pt x="9837" y="2007"/>
                        <a:pt x="9674" y="1995"/>
                      </a:cubicBezTo>
                      <a:cubicBezTo>
                        <a:pt x="9430" y="1974"/>
                        <a:pt x="9334" y="1893"/>
                        <a:pt x="9273" y="1661"/>
                      </a:cubicBezTo>
                      <a:cubicBezTo>
                        <a:pt x="9193" y="1367"/>
                        <a:pt x="9007" y="1209"/>
                        <a:pt x="8700" y="1193"/>
                      </a:cubicBezTo>
                      <a:cubicBezTo>
                        <a:pt x="8680" y="1192"/>
                        <a:pt x="8661" y="1192"/>
                        <a:pt x="8642" y="1192"/>
                      </a:cubicBezTo>
                      <a:cubicBezTo>
                        <a:pt x="8323" y="1192"/>
                        <a:pt x="8049" y="1304"/>
                        <a:pt x="7842" y="1561"/>
                      </a:cubicBezTo>
                      <a:cubicBezTo>
                        <a:pt x="7771" y="1649"/>
                        <a:pt x="7701" y="1741"/>
                        <a:pt x="7619" y="1817"/>
                      </a:cubicBezTo>
                      <a:cubicBezTo>
                        <a:pt x="7574" y="1859"/>
                        <a:pt x="7536" y="1880"/>
                        <a:pt x="7499" y="1880"/>
                      </a:cubicBezTo>
                      <a:cubicBezTo>
                        <a:pt x="7459" y="1880"/>
                        <a:pt x="7419" y="1856"/>
                        <a:pt x="7370" y="1811"/>
                      </a:cubicBezTo>
                      <a:cubicBezTo>
                        <a:pt x="7341" y="1782"/>
                        <a:pt x="7315" y="1751"/>
                        <a:pt x="7288" y="1723"/>
                      </a:cubicBezTo>
                      <a:cubicBezTo>
                        <a:pt x="7184" y="1625"/>
                        <a:pt x="7049" y="1575"/>
                        <a:pt x="6915" y="1575"/>
                      </a:cubicBezTo>
                      <a:cubicBezTo>
                        <a:pt x="6781" y="1575"/>
                        <a:pt x="6648" y="1625"/>
                        <a:pt x="6547" y="1725"/>
                      </a:cubicBezTo>
                      <a:cubicBezTo>
                        <a:pt x="6470" y="1805"/>
                        <a:pt x="6408" y="1905"/>
                        <a:pt x="6353" y="2001"/>
                      </a:cubicBezTo>
                      <a:cubicBezTo>
                        <a:pt x="6298" y="2107"/>
                        <a:pt x="6257" y="2220"/>
                        <a:pt x="6210" y="2328"/>
                      </a:cubicBezTo>
                      <a:cubicBezTo>
                        <a:pt x="6148" y="2478"/>
                        <a:pt x="6054" y="2568"/>
                        <a:pt x="5880" y="2578"/>
                      </a:cubicBezTo>
                      <a:cubicBezTo>
                        <a:pt x="5604" y="2590"/>
                        <a:pt x="5430" y="2762"/>
                        <a:pt x="5295" y="2987"/>
                      </a:cubicBezTo>
                      <a:cubicBezTo>
                        <a:pt x="5234" y="3085"/>
                        <a:pt x="5156" y="3177"/>
                        <a:pt x="5080" y="3267"/>
                      </a:cubicBezTo>
                      <a:cubicBezTo>
                        <a:pt x="4982" y="3382"/>
                        <a:pt x="4876" y="3492"/>
                        <a:pt x="4774" y="3605"/>
                      </a:cubicBezTo>
                      <a:cubicBezTo>
                        <a:pt x="4733" y="3648"/>
                        <a:pt x="4690" y="3689"/>
                        <a:pt x="4628" y="3748"/>
                      </a:cubicBezTo>
                      <a:cubicBezTo>
                        <a:pt x="4553" y="3648"/>
                        <a:pt x="4491" y="3562"/>
                        <a:pt x="4428" y="3478"/>
                      </a:cubicBezTo>
                      <a:cubicBezTo>
                        <a:pt x="4313" y="3322"/>
                        <a:pt x="4168" y="3238"/>
                        <a:pt x="4005" y="3238"/>
                      </a:cubicBezTo>
                      <a:cubicBezTo>
                        <a:pt x="3930" y="3238"/>
                        <a:pt x="3850" y="3256"/>
                        <a:pt x="3769" y="3294"/>
                      </a:cubicBezTo>
                      <a:cubicBezTo>
                        <a:pt x="3650" y="3347"/>
                        <a:pt x="3536" y="3439"/>
                        <a:pt x="3452" y="3540"/>
                      </a:cubicBezTo>
                      <a:cubicBezTo>
                        <a:pt x="3272" y="3754"/>
                        <a:pt x="3284" y="4010"/>
                        <a:pt x="3333" y="4268"/>
                      </a:cubicBezTo>
                      <a:cubicBezTo>
                        <a:pt x="3376" y="4497"/>
                        <a:pt x="3335" y="4558"/>
                        <a:pt x="3116" y="4636"/>
                      </a:cubicBezTo>
                      <a:cubicBezTo>
                        <a:pt x="3088" y="4646"/>
                        <a:pt x="3063" y="4655"/>
                        <a:pt x="3035" y="4661"/>
                      </a:cubicBezTo>
                      <a:cubicBezTo>
                        <a:pt x="2881" y="4702"/>
                        <a:pt x="2779" y="4800"/>
                        <a:pt x="2707" y="4937"/>
                      </a:cubicBezTo>
                      <a:cubicBezTo>
                        <a:pt x="2629" y="5088"/>
                        <a:pt x="2623" y="5242"/>
                        <a:pt x="2644" y="5403"/>
                      </a:cubicBezTo>
                      <a:cubicBezTo>
                        <a:pt x="2658" y="5520"/>
                        <a:pt x="2685" y="5639"/>
                        <a:pt x="2697" y="5755"/>
                      </a:cubicBezTo>
                      <a:cubicBezTo>
                        <a:pt x="2717" y="5984"/>
                        <a:pt x="2593" y="6154"/>
                        <a:pt x="2374" y="6211"/>
                      </a:cubicBezTo>
                      <a:cubicBezTo>
                        <a:pt x="2298" y="6230"/>
                        <a:pt x="2218" y="6240"/>
                        <a:pt x="2143" y="6261"/>
                      </a:cubicBezTo>
                      <a:cubicBezTo>
                        <a:pt x="1870" y="6326"/>
                        <a:pt x="1682" y="6488"/>
                        <a:pt x="1584" y="6756"/>
                      </a:cubicBezTo>
                      <a:cubicBezTo>
                        <a:pt x="1510" y="6960"/>
                        <a:pt x="1500" y="7165"/>
                        <a:pt x="1541" y="7376"/>
                      </a:cubicBezTo>
                      <a:cubicBezTo>
                        <a:pt x="1561" y="7478"/>
                        <a:pt x="1586" y="7576"/>
                        <a:pt x="1596" y="7676"/>
                      </a:cubicBezTo>
                      <a:cubicBezTo>
                        <a:pt x="1613" y="7826"/>
                        <a:pt x="1555" y="7912"/>
                        <a:pt x="1418" y="7971"/>
                      </a:cubicBezTo>
                      <a:cubicBezTo>
                        <a:pt x="1365" y="7991"/>
                        <a:pt x="1310" y="8004"/>
                        <a:pt x="1255" y="8016"/>
                      </a:cubicBezTo>
                      <a:cubicBezTo>
                        <a:pt x="692" y="8143"/>
                        <a:pt x="440" y="8669"/>
                        <a:pt x="702" y="9180"/>
                      </a:cubicBezTo>
                      <a:cubicBezTo>
                        <a:pt x="772" y="9315"/>
                        <a:pt x="858" y="9444"/>
                        <a:pt x="948" y="9567"/>
                      </a:cubicBezTo>
                      <a:cubicBezTo>
                        <a:pt x="1083" y="9753"/>
                        <a:pt x="1081" y="9933"/>
                        <a:pt x="958" y="10119"/>
                      </a:cubicBezTo>
                      <a:cubicBezTo>
                        <a:pt x="919" y="10181"/>
                        <a:pt x="878" y="10242"/>
                        <a:pt x="839" y="10305"/>
                      </a:cubicBezTo>
                      <a:cubicBezTo>
                        <a:pt x="631" y="10649"/>
                        <a:pt x="743" y="11062"/>
                        <a:pt x="1099" y="11249"/>
                      </a:cubicBezTo>
                      <a:cubicBezTo>
                        <a:pt x="1187" y="11298"/>
                        <a:pt x="1285" y="11334"/>
                        <a:pt x="1375" y="11382"/>
                      </a:cubicBezTo>
                      <a:cubicBezTo>
                        <a:pt x="1500" y="11449"/>
                        <a:pt x="1519" y="11494"/>
                        <a:pt x="1478" y="11631"/>
                      </a:cubicBezTo>
                      <a:cubicBezTo>
                        <a:pt x="1447" y="11740"/>
                        <a:pt x="1406" y="11848"/>
                        <a:pt x="1371" y="11954"/>
                      </a:cubicBezTo>
                      <a:cubicBezTo>
                        <a:pt x="1314" y="12145"/>
                        <a:pt x="1345" y="12323"/>
                        <a:pt x="1478" y="12464"/>
                      </a:cubicBezTo>
                      <a:cubicBezTo>
                        <a:pt x="1574" y="12564"/>
                        <a:pt x="1703" y="12634"/>
                        <a:pt x="1815" y="12716"/>
                      </a:cubicBezTo>
                      <a:cubicBezTo>
                        <a:pt x="1860" y="12748"/>
                        <a:pt x="1909" y="12781"/>
                        <a:pt x="1952" y="12812"/>
                      </a:cubicBezTo>
                      <a:cubicBezTo>
                        <a:pt x="1909" y="12911"/>
                        <a:pt x="1848" y="12934"/>
                        <a:pt x="1778" y="12934"/>
                      </a:cubicBezTo>
                      <a:cubicBezTo>
                        <a:pt x="1756" y="12934"/>
                        <a:pt x="1733" y="12931"/>
                        <a:pt x="1709" y="12928"/>
                      </a:cubicBezTo>
                      <a:cubicBezTo>
                        <a:pt x="1659" y="12912"/>
                        <a:pt x="1611" y="12905"/>
                        <a:pt x="1565" y="12905"/>
                      </a:cubicBezTo>
                      <a:cubicBezTo>
                        <a:pt x="1295" y="12905"/>
                        <a:pt x="1089" y="13155"/>
                        <a:pt x="1091" y="13417"/>
                      </a:cubicBezTo>
                      <a:cubicBezTo>
                        <a:pt x="1091" y="13548"/>
                        <a:pt x="1111" y="13679"/>
                        <a:pt x="1136" y="13804"/>
                      </a:cubicBezTo>
                      <a:cubicBezTo>
                        <a:pt x="1177" y="14013"/>
                        <a:pt x="1154" y="14049"/>
                        <a:pt x="948" y="14056"/>
                      </a:cubicBezTo>
                      <a:cubicBezTo>
                        <a:pt x="899" y="14056"/>
                        <a:pt x="850" y="14052"/>
                        <a:pt x="801" y="14052"/>
                      </a:cubicBezTo>
                      <a:cubicBezTo>
                        <a:pt x="770" y="14052"/>
                        <a:pt x="740" y="14054"/>
                        <a:pt x="710" y="14058"/>
                      </a:cubicBezTo>
                      <a:cubicBezTo>
                        <a:pt x="610" y="14070"/>
                        <a:pt x="506" y="14080"/>
                        <a:pt x="410" y="14113"/>
                      </a:cubicBezTo>
                      <a:cubicBezTo>
                        <a:pt x="117" y="14217"/>
                        <a:pt x="0" y="14491"/>
                        <a:pt x="142" y="14772"/>
                      </a:cubicBezTo>
                      <a:cubicBezTo>
                        <a:pt x="199" y="14882"/>
                        <a:pt x="285" y="14991"/>
                        <a:pt x="379" y="15074"/>
                      </a:cubicBezTo>
                      <a:cubicBezTo>
                        <a:pt x="502" y="15181"/>
                        <a:pt x="645" y="15261"/>
                        <a:pt x="784" y="15351"/>
                      </a:cubicBezTo>
                      <a:cubicBezTo>
                        <a:pt x="940" y="15453"/>
                        <a:pt x="958" y="15494"/>
                        <a:pt x="897" y="15674"/>
                      </a:cubicBezTo>
                      <a:cubicBezTo>
                        <a:pt x="786" y="16001"/>
                        <a:pt x="901" y="16267"/>
                        <a:pt x="1222" y="16408"/>
                      </a:cubicBezTo>
                      <a:cubicBezTo>
                        <a:pt x="1298" y="16441"/>
                        <a:pt x="1379" y="16466"/>
                        <a:pt x="1459" y="16500"/>
                      </a:cubicBezTo>
                      <a:cubicBezTo>
                        <a:pt x="1570" y="16545"/>
                        <a:pt x="1596" y="16617"/>
                        <a:pt x="1525" y="16711"/>
                      </a:cubicBezTo>
                      <a:cubicBezTo>
                        <a:pt x="1463" y="16793"/>
                        <a:pt x="1386" y="16861"/>
                        <a:pt x="1310" y="16930"/>
                      </a:cubicBezTo>
                      <a:cubicBezTo>
                        <a:pt x="1216" y="17018"/>
                        <a:pt x="1105" y="17096"/>
                        <a:pt x="1021" y="17192"/>
                      </a:cubicBezTo>
                      <a:cubicBezTo>
                        <a:pt x="847" y="17392"/>
                        <a:pt x="850" y="17656"/>
                        <a:pt x="1017" y="17863"/>
                      </a:cubicBezTo>
                      <a:cubicBezTo>
                        <a:pt x="1048" y="17902"/>
                        <a:pt x="1089" y="17935"/>
                        <a:pt x="1120" y="17976"/>
                      </a:cubicBezTo>
                      <a:cubicBezTo>
                        <a:pt x="1222" y="18111"/>
                        <a:pt x="1330" y="18242"/>
                        <a:pt x="1416" y="18387"/>
                      </a:cubicBezTo>
                      <a:cubicBezTo>
                        <a:pt x="1500" y="18532"/>
                        <a:pt x="1482" y="18559"/>
                        <a:pt x="1367" y="18683"/>
                      </a:cubicBezTo>
                      <a:cubicBezTo>
                        <a:pt x="1228" y="18835"/>
                        <a:pt x="1081" y="18978"/>
                        <a:pt x="962" y="19142"/>
                      </a:cubicBezTo>
                      <a:cubicBezTo>
                        <a:pt x="690" y="19514"/>
                        <a:pt x="897" y="19868"/>
                        <a:pt x="1238" y="20009"/>
                      </a:cubicBezTo>
                      <a:cubicBezTo>
                        <a:pt x="1386" y="20071"/>
                        <a:pt x="1535" y="20118"/>
                        <a:pt x="1686" y="20169"/>
                      </a:cubicBezTo>
                      <a:cubicBezTo>
                        <a:pt x="2241" y="20353"/>
                        <a:pt x="2797" y="20535"/>
                        <a:pt x="3350" y="20725"/>
                      </a:cubicBezTo>
                      <a:cubicBezTo>
                        <a:pt x="3728" y="20854"/>
                        <a:pt x="4111" y="20981"/>
                        <a:pt x="4461" y="21188"/>
                      </a:cubicBezTo>
                      <a:cubicBezTo>
                        <a:pt x="4661" y="21304"/>
                        <a:pt x="4684" y="21349"/>
                        <a:pt x="4628" y="21570"/>
                      </a:cubicBezTo>
                      <a:cubicBezTo>
                        <a:pt x="4620" y="21599"/>
                        <a:pt x="4614" y="21626"/>
                        <a:pt x="4604" y="21652"/>
                      </a:cubicBezTo>
                      <a:cubicBezTo>
                        <a:pt x="4485" y="21988"/>
                        <a:pt x="4559" y="22292"/>
                        <a:pt x="4782" y="22558"/>
                      </a:cubicBezTo>
                      <a:cubicBezTo>
                        <a:pt x="4907" y="22710"/>
                        <a:pt x="5040" y="22857"/>
                        <a:pt x="5193" y="22982"/>
                      </a:cubicBezTo>
                      <a:cubicBezTo>
                        <a:pt x="5494" y="23234"/>
                        <a:pt x="5805" y="23471"/>
                        <a:pt x="6118" y="23704"/>
                      </a:cubicBezTo>
                      <a:cubicBezTo>
                        <a:pt x="6547" y="24023"/>
                        <a:pt x="6889" y="24410"/>
                        <a:pt x="7022" y="24942"/>
                      </a:cubicBezTo>
                      <a:cubicBezTo>
                        <a:pt x="7110" y="25300"/>
                        <a:pt x="7206" y="25658"/>
                        <a:pt x="7274" y="26018"/>
                      </a:cubicBezTo>
                      <a:cubicBezTo>
                        <a:pt x="7468" y="27053"/>
                        <a:pt x="7392" y="28085"/>
                        <a:pt x="7206" y="29114"/>
                      </a:cubicBezTo>
                      <a:cubicBezTo>
                        <a:pt x="7012" y="30177"/>
                        <a:pt x="6676" y="31200"/>
                        <a:pt x="6349" y="32228"/>
                      </a:cubicBezTo>
                      <a:cubicBezTo>
                        <a:pt x="6134" y="32911"/>
                        <a:pt x="5930" y="33594"/>
                        <a:pt x="5805" y="34300"/>
                      </a:cubicBezTo>
                      <a:cubicBezTo>
                        <a:pt x="5655" y="35151"/>
                        <a:pt x="5584" y="36008"/>
                        <a:pt x="5612" y="36872"/>
                      </a:cubicBezTo>
                      <a:cubicBezTo>
                        <a:pt x="5651" y="38101"/>
                        <a:pt x="5880" y="39294"/>
                        <a:pt x="6316" y="40444"/>
                      </a:cubicBezTo>
                      <a:cubicBezTo>
                        <a:pt x="6944" y="42115"/>
                        <a:pt x="8078" y="43329"/>
                        <a:pt x="9663" y="44135"/>
                      </a:cubicBezTo>
                      <a:cubicBezTo>
                        <a:pt x="9897" y="44256"/>
                        <a:pt x="10083" y="44431"/>
                        <a:pt x="10203" y="44677"/>
                      </a:cubicBezTo>
                      <a:cubicBezTo>
                        <a:pt x="10300" y="44873"/>
                        <a:pt x="10420" y="45064"/>
                        <a:pt x="10555" y="45236"/>
                      </a:cubicBezTo>
                      <a:cubicBezTo>
                        <a:pt x="10748" y="45477"/>
                        <a:pt x="11016" y="45598"/>
                        <a:pt x="11325" y="45614"/>
                      </a:cubicBezTo>
                      <a:cubicBezTo>
                        <a:pt x="11360" y="45615"/>
                        <a:pt x="11395" y="45616"/>
                        <a:pt x="11430" y="45616"/>
                      </a:cubicBezTo>
                      <a:cubicBezTo>
                        <a:pt x="11543" y="45616"/>
                        <a:pt x="11655" y="45609"/>
                        <a:pt x="11765" y="45587"/>
                      </a:cubicBezTo>
                      <a:cubicBezTo>
                        <a:pt x="11909" y="45560"/>
                        <a:pt x="12051" y="45547"/>
                        <a:pt x="12191" y="45547"/>
                      </a:cubicBezTo>
                      <a:cubicBezTo>
                        <a:pt x="12523" y="45547"/>
                        <a:pt x="12845" y="45619"/>
                        <a:pt x="13164" y="45743"/>
                      </a:cubicBezTo>
                      <a:cubicBezTo>
                        <a:pt x="13354" y="45819"/>
                        <a:pt x="13551" y="45882"/>
                        <a:pt x="13747" y="45931"/>
                      </a:cubicBezTo>
                      <a:cubicBezTo>
                        <a:pt x="13855" y="45957"/>
                        <a:pt x="13960" y="45971"/>
                        <a:pt x="14063" y="45971"/>
                      </a:cubicBezTo>
                      <a:cubicBezTo>
                        <a:pt x="14329" y="45971"/>
                        <a:pt x="14578" y="45882"/>
                        <a:pt x="14807" y="45702"/>
                      </a:cubicBezTo>
                      <a:cubicBezTo>
                        <a:pt x="15013" y="45538"/>
                        <a:pt x="15191" y="45354"/>
                        <a:pt x="15333" y="45129"/>
                      </a:cubicBezTo>
                      <a:cubicBezTo>
                        <a:pt x="15496" y="44871"/>
                        <a:pt x="15730" y="44683"/>
                        <a:pt x="16026" y="44616"/>
                      </a:cubicBezTo>
                      <a:cubicBezTo>
                        <a:pt x="16939" y="44409"/>
                        <a:pt x="17790" y="44065"/>
                        <a:pt x="18588" y="43584"/>
                      </a:cubicBezTo>
                      <a:cubicBezTo>
                        <a:pt x="19318" y="43145"/>
                        <a:pt x="19969" y="42617"/>
                        <a:pt x="20546" y="41989"/>
                      </a:cubicBezTo>
                      <a:cubicBezTo>
                        <a:pt x="21409" y="41048"/>
                        <a:pt x="22074" y="39982"/>
                        <a:pt x="22545" y="38795"/>
                      </a:cubicBezTo>
                      <a:cubicBezTo>
                        <a:pt x="22970" y="37727"/>
                        <a:pt x="23207" y="36626"/>
                        <a:pt x="23175" y="35472"/>
                      </a:cubicBezTo>
                      <a:cubicBezTo>
                        <a:pt x="23156" y="34885"/>
                        <a:pt x="23115" y="34296"/>
                        <a:pt x="23097" y="33707"/>
                      </a:cubicBezTo>
                      <a:cubicBezTo>
                        <a:pt x="23085" y="33277"/>
                        <a:pt x="23062" y="32841"/>
                        <a:pt x="23099" y="32414"/>
                      </a:cubicBezTo>
                      <a:cubicBezTo>
                        <a:pt x="23144" y="31880"/>
                        <a:pt x="23252" y="31354"/>
                        <a:pt x="23324" y="30822"/>
                      </a:cubicBezTo>
                      <a:cubicBezTo>
                        <a:pt x="23392" y="30333"/>
                        <a:pt x="23543" y="29875"/>
                        <a:pt x="23748" y="29427"/>
                      </a:cubicBezTo>
                      <a:cubicBezTo>
                        <a:pt x="24095" y="28668"/>
                        <a:pt x="24556" y="27984"/>
                        <a:pt x="25079" y="27338"/>
                      </a:cubicBezTo>
                      <a:cubicBezTo>
                        <a:pt x="25145" y="27258"/>
                        <a:pt x="25190" y="27156"/>
                        <a:pt x="25247" y="27068"/>
                      </a:cubicBezTo>
                      <a:cubicBezTo>
                        <a:pt x="25296" y="26992"/>
                        <a:pt x="25343" y="26914"/>
                        <a:pt x="25405" y="26847"/>
                      </a:cubicBezTo>
                      <a:cubicBezTo>
                        <a:pt x="25465" y="26779"/>
                        <a:pt x="25511" y="26748"/>
                        <a:pt x="25564" y="26748"/>
                      </a:cubicBezTo>
                      <a:cubicBezTo>
                        <a:pt x="25607" y="26748"/>
                        <a:pt x="25654" y="26768"/>
                        <a:pt x="25716" y="26806"/>
                      </a:cubicBezTo>
                      <a:cubicBezTo>
                        <a:pt x="25806" y="26865"/>
                        <a:pt x="25896" y="26929"/>
                        <a:pt x="25990" y="26978"/>
                      </a:cubicBezTo>
                      <a:cubicBezTo>
                        <a:pt x="26088" y="27029"/>
                        <a:pt x="26189" y="27067"/>
                        <a:pt x="26292" y="27067"/>
                      </a:cubicBezTo>
                      <a:cubicBezTo>
                        <a:pt x="26359" y="27067"/>
                        <a:pt x="26426" y="27051"/>
                        <a:pt x="26493" y="27012"/>
                      </a:cubicBezTo>
                      <a:cubicBezTo>
                        <a:pt x="26724" y="26884"/>
                        <a:pt x="26880" y="26695"/>
                        <a:pt x="26884" y="26417"/>
                      </a:cubicBezTo>
                      <a:cubicBezTo>
                        <a:pt x="26888" y="26315"/>
                        <a:pt x="26884" y="26212"/>
                        <a:pt x="26894" y="26110"/>
                      </a:cubicBezTo>
                      <a:cubicBezTo>
                        <a:pt x="26928" y="25754"/>
                        <a:pt x="27196" y="25511"/>
                        <a:pt x="27535" y="25511"/>
                      </a:cubicBezTo>
                      <a:cubicBezTo>
                        <a:pt x="27566" y="25511"/>
                        <a:pt x="27597" y="25513"/>
                        <a:pt x="27629" y="25517"/>
                      </a:cubicBezTo>
                      <a:cubicBezTo>
                        <a:pt x="27680" y="25523"/>
                        <a:pt x="27729" y="25539"/>
                        <a:pt x="27780" y="25539"/>
                      </a:cubicBezTo>
                      <a:cubicBezTo>
                        <a:pt x="27791" y="25539"/>
                        <a:pt x="27801" y="25539"/>
                        <a:pt x="27812" y="25539"/>
                      </a:cubicBezTo>
                      <a:cubicBezTo>
                        <a:pt x="27849" y="25539"/>
                        <a:pt x="27886" y="25540"/>
                        <a:pt x="27923" y="25540"/>
                      </a:cubicBezTo>
                      <a:cubicBezTo>
                        <a:pt x="27996" y="25540"/>
                        <a:pt x="28066" y="25537"/>
                        <a:pt x="28132" y="25517"/>
                      </a:cubicBezTo>
                      <a:cubicBezTo>
                        <a:pt x="28453" y="25421"/>
                        <a:pt x="28609" y="25130"/>
                        <a:pt x="28539" y="24793"/>
                      </a:cubicBezTo>
                      <a:cubicBezTo>
                        <a:pt x="28515" y="24670"/>
                        <a:pt x="28470" y="24553"/>
                        <a:pt x="28455" y="24430"/>
                      </a:cubicBezTo>
                      <a:cubicBezTo>
                        <a:pt x="28429" y="24228"/>
                        <a:pt x="28531" y="24107"/>
                        <a:pt x="28733" y="24081"/>
                      </a:cubicBezTo>
                      <a:cubicBezTo>
                        <a:pt x="28858" y="24062"/>
                        <a:pt x="28985" y="24052"/>
                        <a:pt x="29104" y="24025"/>
                      </a:cubicBezTo>
                      <a:cubicBezTo>
                        <a:pt x="29609" y="23921"/>
                        <a:pt x="29826" y="23469"/>
                        <a:pt x="29593" y="23013"/>
                      </a:cubicBezTo>
                      <a:cubicBezTo>
                        <a:pt x="29554" y="22937"/>
                        <a:pt x="29511" y="22863"/>
                        <a:pt x="29476" y="22786"/>
                      </a:cubicBezTo>
                      <a:cubicBezTo>
                        <a:pt x="29378" y="22581"/>
                        <a:pt x="29417" y="22489"/>
                        <a:pt x="29613" y="22393"/>
                      </a:cubicBezTo>
                      <a:cubicBezTo>
                        <a:pt x="29707" y="22344"/>
                        <a:pt x="29803" y="22290"/>
                        <a:pt x="29881" y="22219"/>
                      </a:cubicBezTo>
                      <a:cubicBezTo>
                        <a:pt x="30028" y="22090"/>
                        <a:pt x="30051" y="21912"/>
                        <a:pt x="29959" y="21740"/>
                      </a:cubicBezTo>
                      <a:cubicBezTo>
                        <a:pt x="29928" y="21681"/>
                        <a:pt x="29885" y="21628"/>
                        <a:pt x="29846" y="21570"/>
                      </a:cubicBezTo>
                      <a:cubicBezTo>
                        <a:pt x="29724" y="21384"/>
                        <a:pt x="29742" y="21270"/>
                        <a:pt x="29916" y="21130"/>
                      </a:cubicBezTo>
                      <a:cubicBezTo>
                        <a:pt x="29994" y="21067"/>
                        <a:pt x="30082" y="21008"/>
                        <a:pt x="30147" y="20934"/>
                      </a:cubicBezTo>
                      <a:cubicBezTo>
                        <a:pt x="30360" y="20699"/>
                        <a:pt x="30350" y="20494"/>
                        <a:pt x="30127" y="20265"/>
                      </a:cubicBezTo>
                      <a:cubicBezTo>
                        <a:pt x="30100" y="20236"/>
                        <a:pt x="30071" y="20208"/>
                        <a:pt x="30045" y="20177"/>
                      </a:cubicBezTo>
                      <a:cubicBezTo>
                        <a:pt x="29961" y="20077"/>
                        <a:pt x="29941" y="19970"/>
                        <a:pt x="29981" y="19846"/>
                      </a:cubicBezTo>
                      <a:cubicBezTo>
                        <a:pt x="30051" y="19637"/>
                        <a:pt x="30223" y="19488"/>
                        <a:pt x="30442" y="19473"/>
                      </a:cubicBezTo>
                      <a:cubicBezTo>
                        <a:pt x="30462" y="19472"/>
                        <a:pt x="30483" y="19472"/>
                        <a:pt x="30504" y="19472"/>
                      </a:cubicBezTo>
                      <a:cubicBezTo>
                        <a:pt x="30608" y="19472"/>
                        <a:pt x="30714" y="19483"/>
                        <a:pt x="30816" y="19494"/>
                      </a:cubicBezTo>
                      <a:cubicBezTo>
                        <a:pt x="30889" y="19502"/>
                        <a:pt x="30962" y="19509"/>
                        <a:pt x="31035" y="19509"/>
                      </a:cubicBezTo>
                      <a:cubicBezTo>
                        <a:pt x="31137" y="19509"/>
                        <a:pt x="31239" y="19496"/>
                        <a:pt x="31338" y="19459"/>
                      </a:cubicBezTo>
                      <a:cubicBezTo>
                        <a:pt x="31547" y="19377"/>
                        <a:pt x="31628" y="19213"/>
                        <a:pt x="31569" y="18996"/>
                      </a:cubicBezTo>
                      <a:cubicBezTo>
                        <a:pt x="31553" y="18929"/>
                        <a:pt x="31526" y="18868"/>
                        <a:pt x="31508" y="18802"/>
                      </a:cubicBezTo>
                      <a:cubicBezTo>
                        <a:pt x="31461" y="18602"/>
                        <a:pt x="31532" y="18479"/>
                        <a:pt x="31731" y="18434"/>
                      </a:cubicBezTo>
                      <a:cubicBezTo>
                        <a:pt x="31845" y="18407"/>
                        <a:pt x="31966" y="18399"/>
                        <a:pt x="32085" y="18385"/>
                      </a:cubicBezTo>
                      <a:cubicBezTo>
                        <a:pt x="32244" y="18364"/>
                        <a:pt x="32394" y="18313"/>
                        <a:pt x="32525" y="18215"/>
                      </a:cubicBezTo>
                      <a:cubicBezTo>
                        <a:pt x="32774" y="18031"/>
                        <a:pt x="32844" y="17742"/>
                        <a:pt x="32711" y="17462"/>
                      </a:cubicBezTo>
                      <a:cubicBezTo>
                        <a:pt x="32682" y="17397"/>
                        <a:pt x="32649" y="17339"/>
                        <a:pt x="32627" y="17274"/>
                      </a:cubicBezTo>
                      <a:cubicBezTo>
                        <a:pt x="32578" y="17129"/>
                        <a:pt x="32610" y="17026"/>
                        <a:pt x="32733" y="16932"/>
                      </a:cubicBezTo>
                      <a:cubicBezTo>
                        <a:pt x="32805" y="16875"/>
                        <a:pt x="32885" y="16830"/>
                        <a:pt x="32956" y="16773"/>
                      </a:cubicBezTo>
                      <a:cubicBezTo>
                        <a:pt x="33324" y="16492"/>
                        <a:pt x="33329" y="16093"/>
                        <a:pt x="32977" y="15797"/>
                      </a:cubicBezTo>
                      <a:cubicBezTo>
                        <a:pt x="32895" y="15727"/>
                        <a:pt x="32807" y="15664"/>
                        <a:pt x="32729" y="15590"/>
                      </a:cubicBezTo>
                      <a:cubicBezTo>
                        <a:pt x="32613" y="15482"/>
                        <a:pt x="32586" y="15347"/>
                        <a:pt x="32641" y="15201"/>
                      </a:cubicBezTo>
                      <a:cubicBezTo>
                        <a:pt x="32674" y="15113"/>
                        <a:pt x="32725" y="15029"/>
                        <a:pt x="32772" y="14946"/>
                      </a:cubicBezTo>
                      <a:cubicBezTo>
                        <a:pt x="32827" y="14845"/>
                        <a:pt x="32895" y="14751"/>
                        <a:pt x="32938" y="14649"/>
                      </a:cubicBezTo>
                      <a:cubicBezTo>
                        <a:pt x="33093" y="14272"/>
                        <a:pt x="32971" y="13937"/>
                        <a:pt x="32619" y="13743"/>
                      </a:cubicBezTo>
                      <a:cubicBezTo>
                        <a:pt x="32592" y="13730"/>
                        <a:pt x="32567" y="13718"/>
                        <a:pt x="32545" y="13702"/>
                      </a:cubicBezTo>
                      <a:cubicBezTo>
                        <a:pt x="32463" y="13642"/>
                        <a:pt x="32422" y="13565"/>
                        <a:pt x="32459" y="13466"/>
                      </a:cubicBezTo>
                      <a:cubicBezTo>
                        <a:pt x="32486" y="13397"/>
                        <a:pt x="32525" y="13333"/>
                        <a:pt x="32557" y="13270"/>
                      </a:cubicBezTo>
                      <a:cubicBezTo>
                        <a:pt x="32606" y="13172"/>
                        <a:pt x="32668" y="13084"/>
                        <a:pt x="32709" y="12984"/>
                      </a:cubicBezTo>
                      <a:cubicBezTo>
                        <a:pt x="32836" y="12668"/>
                        <a:pt x="32776" y="12445"/>
                        <a:pt x="32516" y="12227"/>
                      </a:cubicBezTo>
                      <a:lnTo>
                        <a:pt x="32424" y="12149"/>
                      </a:lnTo>
                      <a:cubicBezTo>
                        <a:pt x="32230" y="11981"/>
                        <a:pt x="32197" y="11828"/>
                        <a:pt x="32299" y="11590"/>
                      </a:cubicBezTo>
                      <a:cubicBezTo>
                        <a:pt x="32351" y="11474"/>
                        <a:pt x="32408" y="11361"/>
                        <a:pt x="32445" y="11244"/>
                      </a:cubicBezTo>
                      <a:cubicBezTo>
                        <a:pt x="32551" y="10895"/>
                        <a:pt x="32398" y="10561"/>
                        <a:pt x="32058" y="10424"/>
                      </a:cubicBezTo>
                      <a:cubicBezTo>
                        <a:pt x="31917" y="10365"/>
                        <a:pt x="31825" y="10275"/>
                        <a:pt x="31757" y="10142"/>
                      </a:cubicBezTo>
                      <a:cubicBezTo>
                        <a:pt x="31614" y="9871"/>
                        <a:pt x="31457" y="9737"/>
                        <a:pt x="31266" y="9737"/>
                      </a:cubicBezTo>
                      <a:cubicBezTo>
                        <a:pt x="31137" y="9737"/>
                        <a:pt x="30992" y="9798"/>
                        <a:pt x="30826" y="9919"/>
                      </a:cubicBezTo>
                      <a:cubicBezTo>
                        <a:pt x="30736" y="9984"/>
                        <a:pt x="30660" y="10017"/>
                        <a:pt x="30593" y="10017"/>
                      </a:cubicBezTo>
                      <a:cubicBezTo>
                        <a:pt x="30498" y="10017"/>
                        <a:pt x="30420" y="9950"/>
                        <a:pt x="30342" y="9814"/>
                      </a:cubicBezTo>
                      <a:cubicBezTo>
                        <a:pt x="30278" y="9702"/>
                        <a:pt x="30213" y="9587"/>
                        <a:pt x="30127" y="9489"/>
                      </a:cubicBezTo>
                      <a:cubicBezTo>
                        <a:pt x="30012" y="9357"/>
                        <a:pt x="29871" y="9292"/>
                        <a:pt x="29726" y="9292"/>
                      </a:cubicBezTo>
                      <a:cubicBezTo>
                        <a:pt x="29611" y="9292"/>
                        <a:pt x="29494" y="9332"/>
                        <a:pt x="29384" y="9413"/>
                      </a:cubicBezTo>
                      <a:cubicBezTo>
                        <a:pt x="29308" y="9467"/>
                        <a:pt x="29243" y="9528"/>
                        <a:pt x="29184" y="9598"/>
                      </a:cubicBezTo>
                      <a:cubicBezTo>
                        <a:pt x="29117" y="9675"/>
                        <a:pt x="29041" y="9714"/>
                        <a:pt x="28957" y="9714"/>
                      </a:cubicBezTo>
                      <a:cubicBezTo>
                        <a:pt x="28922" y="9714"/>
                        <a:pt x="28885" y="9707"/>
                        <a:pt x="28848" y="9694"/>
                      </a:cubicBezTo>
                      <a:cubicBezTo>
                        <a:pt x="28715" y="9647"/>
                        <a:pt x="28602" y="9555"/>
                        <a:pt x="28607" y="9397"/>
                      </a:cubicBezTo>
                      <a:cubicBezTo>
                        <a:pt x="28609" y="9188"/>
                        <a:pt x="28555" y="8996"/>
                        <a:pt x="28476" y="8804"/>
                      </a:cubicBezTo>
                      <a:cubicBezTo>
                        <a:pt x="28424" y="8679"/>
                        <a:pt x="28435" y="8556"/>
                        <a:pt x="28498" y="8429"/>
                      </a:cubicBezTo>
                      <a:cubicBezTo>
                        <a:pt x="28586" y="8249"/>
                        <a:pt x="28668" y="8065"/>
                        <a:pt x="28715" y="7877"/>
                      </a:cubicBezTo>
                      <a:cubicBezTo>
                        <a:pt x="28823" y="7462"/>
                        <a:pt x="28641" y="7014"/>
                        <a:pt x="28292" y="6838"/>
                      </a:cubicBezTo>
                      <a:cubicBezTo>
                        <a:pt x="28150" y="6766"/>
                        <a:pt x="27978" y="6741"/>
                        <a:pt x="27819" y="6725"/>
                      </a:cubicBezTo>
                      <a:cubicBezTo>
                        <a:pt x="27444" y="6686"/>
                        <a:pt x="27369" y="6631"/>
                        <a:pt x="27266" y="6265"/>
                      </a:cubicBezTo>
                      <a:cubicBezTo>
                        <a:pt x="27240" y="6179"/>
                        <a:pt x="27217" y="6087"/>
                        <a:pt x="27174" y="6009"/>
                      </a:cubicBezTo>
                      <a:cubicBezTo>
                        <a:pt x="27043" y="5774"/>
                        <a:pt x="26861" y="5610"/>
                        <a:pt x="26571" y="5606"/>
                      </a:cubicBezTo>
                      <a:cubicBezTo>
                        <a:pt x="26561" y="5606"/>
                        <a:pt x="26551" y="5606"/>
                        <a:pt x="26542" y="5606"/>
                      </a:cubicBezTo>
                      <a:cubicBezTo>
                        <a:pt x="26245" y="5606"/>
                        <a:pt x="26010" y="5700"/>
                        <a:pt x="25890" y="6001"/>
                      </a:cubicBezTo>
                      <a:cubicBezTo>
                        <a:pt x="25847" y="6111"/>
                        <a:pt x="25763" y="6189"/>
                        <a:pt x="25652" y="6234"/>
                      </a:cubicBezTo>
                      <a:cubicBezTo>
                        <a:pt x="25598" y="6256"/>
                        <a:pt x="25542" y="6271"/>
                        <a:pt x="25488" y="6271"/>
                      </a:cubicBezTo>
                      <a:cubicBezTo>
                        <a:pt x="25428" y="6271"/>
                        <a:pt x="25369" y="6253"/>
                        <a:pt x="25315" y="6209"/>
                      </a:cubicBezTo>
                      <a:cubicBezTo>
                        <a:pt x="25214" y="6128"/>
                        <a:pt x="25200" y="6021"/>
                        <a:pt x="25223" y="5903"/>
                      </a:cubicBezTo>
                      <a:cubicBezTo>
                        <a:pt x="25251" y="5761"/>
                        <a:pt x="25276" y="5622"/>
                        <a:pt x="25292" y="5483"/>
                      </a:cubicBezTo>
                      <a:cubicBezTo>
                        <a:pt x="25335" y="5029"/>
                        <a:pt x="25159" y="4763"/>
                        <a:pt x="24725" y="4616"/>
                      </a:cubicBezTo>
                      <a:cubicBezTo>
                        <a:pt x="24631" y="4583"/>
                        <a:pt x="24537" y="4544"/>
                        <a:pt x="24449" y="4491"/>
                      </a:cubicBezTo>
                      <a:cubicBezTo>
                        <a:pt x="24324" y="4415"/>
                        <a:pt x="24306" y="4352"/>
                        <a:pt x="24355" y="4219"/>
                      </a:cubicBezTo>
                      <a:cubicBezTo>
                        <a:pt x="24386" y="4135"/>
                        <a:pt x="24425" y="4053"/>
                        <a:pt x="24466" y="3971"/>
                      </a:cubicBezTo>
                      <a:cubicBezTo>
                        <a:pt x="24578" y="3736"/>
                        <a:pt x="24644" y="3492"/>
                        <a:pt x="24601" y="3229"/>
                      </a:cubicBezTo>
                      <a:cubicBezTo>
                        <a:pt x="24547" y="2882"/>
                        <a:pt x="24344" y="2702"/>
                        <a:pt x="24003" y="2702"/>
                      </a:cubicBezTo>
                      <a:cubicBezTo>
                        <a:pt x="23991" y="2702"/>
                        <a:pt x="23980" y="2702"/>
                        <a:pt x="23968" y="2703"/>
                      </a:cubicBezTo>
                      <a:cubicBezTo>
                        <a:pt x="23821" y="2707"/>
                        <a:pt x="23676" y="2723"/>
                        <a:pt x="23527" y="2725"/>
                      </a:cubicBezTo>
                      <a:cubicBezTo>
                        <a:pt x="23130" y="2725"/>
                        <a:pt x="23056" y="2633"/>
                        <a:pt x="23117" y="2244"/>
                      </a:cubicBezTo>
                      <a:cubicBezTo>
                        <a:pt x="23144" y="2083"/>
                        <a:pt x="23169" y="1917"/>
                        <a:pt x="23154" y="1755"/>
                      </a:cubicBezTo>
                      <a:cubicBezTo>
                        <a:pt x="23121" y="1423"/>
                        <a:pt x="22881" y="1126"/>
                        <a:pt x="22501" y="1126"/>
                      </a:cubicBezTo>
                      <a:cubicBezTo>
                        <a:pt x="22455" y="1126"/>
                        <a:pt x="22408" y="1131"/>
                        <a:pt x="22358" y="1140"/>
                      </a:cubicBezTo>
                      <a:cubicBezTo>
                        <a:pt x="22219" y="1166"/>
                        <a:pt x="22076" y="1170"/>
                        <a:pt x="21937" y="1176"/>
                      </a:cubicBezTo>
                      <a:cubicBezTo>
                        <a:pt x="21931" y="1177"/>
                        <a:pt x="21926" y="1177"/>
                        <a:pt x="21920" y="1177"/>
                      </a:cubicBezTo>
                      <a:cubicBezTo>
                        <a:pt x="21727" y="1177"/>
                        <a:pt x="21601" y="1071"/>
                        <a:pt x="21528" y="900"/>
                      </a:cubicBezTo>
                      <a:cubicBezTo>
                        <a:pt x="21487" y="804"/>
                        <a:pt x="21456" y="706"/>
                        <a:pt x="21415" y="614"/>
                      </a:cubicBezTo>
                      <a:cubicBezTo>
                        <a:pt x="21243" y="231"/>
                        <a:pt x="20888" y="1"/>
                        <a:pt x="20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8"/>
                <p:cNvSpPr/>
                <p:nvPr/>
              </p:nvSpPr>
              <p:spPr>
                <a:xfrm>
                  <a:off x="4500450" y="3237125"/>
                  <a:ext cx="28225" cy="139000"/>
                </a:xfrm>
                <a:custGeom>
                  <a:rect b="b" l="l" r="r" t="t"/>
                  <a:pathLst>
                    <a:path extrusionOk="0" h="5560" w="1129">
                      <a:moveTo>
                        <a:pt x="973" y="0"/>
                      </a:moveTo>
                      <a:cubicBezTo>
                        <a:pt x="970" y="0"/>
                        <a:pt x="967" y="0"/>
                        <a:pt x="965" y="0"/>
                      </a:cubicBezTo>
                      <a:cubicBezTo>
                        <a:pt x="875" y="4"/>
                        <a:pt x="821" y="84"/>
                        <a:pt x="825" y="236"/>
                      </a:cubicBezTo>
                      <a:cubicBezTo>
                        <a:pt x="846" y="931"/>
                        <a:pt x="731" y="1617"/>
                        <a:pt x="611" y="2294"/>
                      </a:cubicBezTo>
                      <a:cubicBezTo>
                        <a:pt x="455" y="3153"/>
                        <a:pt x="253" y="4004"/>
                        <a:pt x="77" y="4859"/>
                      </a:cubicBezTo>
                      <a:cubicBezTo>
                        <a:pt x="40" y="5031"/>
                        <a:pt x="17" y="5207"/>
                        <a:pt x="5" y="5381"/>
                      </a:cubicBezTo>
                      <a:cubicBezTo>
                        <a:pt x="1" y="5440"/>
                        <a:pt x="34" y="5537"/>
                        <a:pt x="75" y="5553"/>
                      </a:cubicBezTo>
                      <a:cubicBezTo>
                        <a:pt x="87" y="5558"/>
                        <a:pt x="97" y="5560"/>
                        <a:pt x="107" y="5560"/>
                      </a:cubicBezTo>
                      <a:cubicBezTo>
                        <a:pt x="165" y="5560"/>
                        <a:pt x="184" y="5483"/>
                        <a:pt x="201" y="5430"/>
                      </a:cubicBezTo>
                      <a:cubicBezTo>
                        <a:pt x="249" y="5291"/>
                        <a:pt x="289" y="5150"/>
                        <a:pt x="332" y="5011"/>
                      </a:cubicBezTo>
                      <a:cubicBezTo>
                        <a:pt x="333" y="5012"/>
                        <a:pt x="334" y="5012"/>
                        <a:pt x="335" y="5012"/>
                      </a:cubicBezTo>
                      <a:cubicBezTo>
                        <a:pt x="338" y="5012"/>
                        <a:pt x="341" y="5011"/>
                        <a:pt x="345" y="5007"/>
                      </a:cubicBezTo>
                      <a:cubicBezTo>
                        <a:pt x="455" y="4526"/>
                        <a:pt x="560" y="4045"/>
                        <a:pt x="674" y="3564"/>
                      </a:cubicBezTo>
                      <a:cubicBezTo>
                        <a:pt x="864" y="2777"/>
                        <a:pt x="1001" y="1977"/>
                        <a:pt x="1087" y="1171"/>
                      </a:cubicBezTo>
                      <a:cubicBezTo>
                        <a:pt x="1120" y="858"/>
                        <a:pt x="1124" y="540"/>
                        <a:pt x="1128" y="223"/>
                      </a:cubicBezTo>
                      <a:cubicBezTo>
                        <a:pt x="1128" y="85"/>
                        <a:pt x="1054"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8"/>
                <p:cNvSpPr/>
                <p:nvPr/>
              </p:nvSpPr>
              <p:spPr>
                <a:xfrm>
                  <a:off x="4511725" y="3082600"/>
                  <a:ext cx="27225" cy="80250"/>
                </a:xfrm>
                <a:custGeom>
                  <a:rect b="b" l="l" r="r" t="t"/>
                  <a:pathLst>
                    <a:path extrusionOk="0" h="3210" w="1089">
                      <a:moveTo>
                        <a:pt x="120" y="0"/>
                      </a:moveTo>
                      <a:cubicBezTo>
                        <a:pt x="118" y="0"/>
                        <a:pt x="116" y="0"/>
                        <a:pt x="115" y="1"/>
                      </a:cubicBezTo>
                      <a:cubicBezTo>
                        <a:pt x="78" y="3"/>
                        <a:pt x="45" y="58"/>
                        <a:pt x="10" y="95"/>
                      </a:cubicBezTo>
                      <a:cubicBezTo>
                        <a:pt x="6" y="181"/>
                        <a:pt x="0" y="260"/>
                        <a:pt x="10" y="340"/>
                      </a:cubicBezTo>
                      <a:cubicBezTo>
                        <a:pt x="25" y="494"/>
                        <a:pt x="43" y="645"/>
                        <a:pt x="74" y="794"/>
                      </a:cubicBezTo>
                      <a:cubicBezTo>
                        <a:pt x="227" y="1562"/>
                        <a:pt x="467" y="2306"/>
                        <a:pt x="761" y="3033"/>
                      </a:cubicBezTo>
                      <a:cubicBezTo>
                        <a:pt x="773" y="3065"/>
                        <a:pt x="790" y="3096"/>
                        <a:pt x="808" y="3125"/>
                      </a:cubicBezTo>
                      <a:cubicBezTo>
                        <a:pt x="841" y="3174"/>
                        <a:pt x="881" y="3210"/>
                        <a:pt x="935" y="3210"/>
                      </a:cubicBezTo>
                      <a:cubicBezTo>
                        <a:pt x="948" y="3210"/>
                        <a:pt x="963" y="3207"/>
                        <a:pt x="978" y="3202"/>
                      </a:cubicBezTo>
                      <a:cubicBezTo>
                        <a:pt x="1064" y="3174"/>
                        <a:pt x="1089" y="3102"/>
                        <a:pt x="1078" y="3024"/>
                      </a:cubicBezTo>
                      <a:cubicBezTo>
                        <a:pt x="1070" y="2963"/>
                        <a:pt x="1048" y="2906"/>
                        <a:pt x="1025" y="2846"/>
                      </a:cubicBezTo>
                      <a:cubicBezTo>
                        <a:pt x="710" y="2012"/>
                        <a:pt x="446" y="1163"/>
                        <a:pt x="309" y="281"/>
                      </a:cubicBezTo>
                      <a:cubicBezTo>
                        <a:pt x="299" y="209"/>
                        <a:pt x="270" y="138"/>
                        <a:pt x="231" y="76"/>
                      </a:cubicBezTo>
                      <a:cubicBezTo>
                        <a:pt x="210" y="39"/>
                        <a:pt x="159"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8"/>
                <p:cNvSpPr/>
                <p:nvPr/>
              </p:nvSpPr>
              <p:spPr>
                <a:xfrm>
                  <a:off x="4718875" y="2625175"/>
                  <a:ext cx="31250" cy="175475"/>
                </a:xfrm>
                <a:custGeom>
                  <a:rect b="b" l="l" r="r" t="t"/>
                  <a:pathLst>
                    <a:path extrusionOk="0" h="7019" w="1250">
                      <a:moveTo>
                        <a:pt x="1081" y="0"/>
                      </a:moveTo>
                      <a:cubicBezTo>
                        <a:pt x="1025" y="0"/>
                        <a:pt x="969" y="31"/>
                        <a:pt x="947" y="101"/>
                      </a:cubicBezTo>
                      <a:cubicBezTo>
                        <a:pt x="945" y="103"/>
                        <a:pt x="945" y="105"/>
                        <a:pt x="941" y="117"/>
                      </a:cubicBezTo>
                      <a:cubicBezTo>
                        <a:pt x="863" y="379"/>
                        <a:pt x="802" y="645"/>
                        <a:pt x="722" y="903"/>
                      </a:cubicBezTo>
                      <a:cubicBezTo>
                        <a:pt x="524" y="1548"/>
                        <a:pt x="403" y="2213"/>
                        <a:pt x="309" y="2879"/>
                      </a:cubicBezTo>
                      <a:cubicBezTo>
                        <a:pt x="199" y="3636"/>
                        <a:pt x="117" y="4398"/>
                        <a:pt x="55" y="5159"/>
                      </a:cubicBezTo>
                      <a:cubicBezTo>
                        <a:pt x="12" y="5707"/>
                        <a:pt x="14" y="6259"/>
                        <a:pt x="2" y="6806"/>
                      </a:cubicBezTo>
                      <a:cubicBezTo>
                        <a:pt x="0" y="6947"/>
                        <a:pt x="57" y="7016"/>
                        <a:pt x="147" y="7018"/>
                      </a:cubicBezTo>
                      <a:cubicBezTo>
                        <a:pt x="149" y="7018"/>
                        <a:pt x="150" y="7018"/>
                        <a:pt x="151" y="7018"/>
                      </a:cubicBezTo>
                      <a:cubicBezTo>
                        <a:pt x="243" y="7018"/>
                        <a:pt x="289" y="6949"/>
                        <a:pt x="299" y="6812"/>
                      </a:cubicBezTo>
                      <a:cubicBezTo>
                        <a:pt x="301" y="6787"/>
                        <a:pt x="297" y="6765"/>
                        <a:pt x="299" y="6742"/>
                      </a:cubicBezTo>
                      <a:cubicBezTo>
                        <a:pt x="311" y="6378"/>
                        <a:pt x="321" y="6018"/>
                        <a:pt x="338" y="5656"/>
                      </a:cubicBezTo>
                      <a:cubicBezTo>
                        <a:pt x="383" y="4584"/>
                        <a:pt x="507" y="3522"/>
                        <a:pt x="692" y="2466"/>
                      </a:cubicBezTo>
                      <a:cubicBezTo>
                        <a:pt x="749" y="2159"/>
                        <a:pt x="796" y="1852"/>
                        <a:pt x="870" y="1548"/>
                      </a:cubicBezTo>
                      <a:cubicBezTo>
                        <a:pt x="976" y="1091"/>
                        <a:pt x="1101" y="635"/>
                        <a:pt x="1219" y="179"/>
                      </a:cubicBezTo>
                      <a:cubicBezTo>
                        <a:pt x="1221" y="177"/>
                        <a:pt x="1221" y="177"/>
                        <a:pt x="1221" y="175"/>
                      </a:cubicBezTo>
                      <a:cubicBezTo>
                        <a:pt x="1250" y="69"/>
                        <a:pt x="1165" y="0"/>
                        <a:pt x="1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8"/>
                <p:cNvSpPr/>
                <p:nvPr/>
              </p:nvSpPr>
              <p:spPr>
                <a:xfrm>
                  <a:off x="4776300" y="3295675"/>
                  <a:ext cx="60850" cy="219250"/>
                </a:xfrm>
                <a:custGeom>
                  <a:rect b="b" l="l" r="r" t="t"/>
                  <a:pathLst>
                    <a:path extrusionOk="0" h="8770" w="2434">
                      <a:moveTo>
                        <a:pt x="2311" y="1"/>
                      </a:moveTo>
                      <a:cubicBezTo>
                        <a:pt x="2184" y="60"/>
                        <a:pt x="2159" y="175"/>
                        <a:pt x="2137" y="285"/>
                      </a:cubicBezTo>
                      <a:cubicBezTo>
                        <a:pt x="1981" y="909"/>
                        <a:pt x="1899" y="1546"/>
                        <a:pt x="1858" y="2184"/>
                      </a:cubicBezTo>
                      <a:cubicBezTo>
                        <a:pt x="1785" y="3289"/>
                        <a:pt x="1664" y="4389"/>
                        <a:pt x="1382" y="5464"/>
                      </a:cubicBezTo>
                      <a:cubicBezTo>
                        <a:pt x="1116" y="6484"/>
                        <a:pt x="752" y="7462"/>
                        <a:pt x="191" y="8363"/>
                      </a:cubicBezTo>
                      <a:cubicBezTo>
                        <a:pt x="154" y="8422"/>
                        <a:pt x="113" y="8479"/>
                        <a:pt x="87" y="8541"/>
                      </a:cubicBezTo>
                      <a:cubicBezTo>
                        <a:pt x="52" y="8608"/>
                        <a:pt x="1" y="8694"/>
                        <a:pt x="93" y="8751"/>
                      </a:cubicBezTo>
                      <a:cubicBezTo>
                        <a:pt x="113" y="8764"/>
                        <a:pt x="132" y="8770"/>
                        <a:pt x="151" y="8770"/>
                      </a:cubicBezTo>
                      <a:cubicBezTo>
                        <a:pt x="202" y="8770"/>
                        <a:pt x="245" y="8727"/>
                        <a:pt x="283" y="8686"/>
                      </a:cubicBezTo>
                      <a:cubicBezTo>
                        <a:pt x="334" y="8629"/>
                        <a:pt x="377" y="8571"/>
                        <a:pt x="420" y="8512"/>
                      </a:cubicBezTo>
                      <a:cubicBezTo>
                        <a:pt x="737" y="8070"/>
                        <a:pt x="977" y="7589"/>
                        <a:pt x="1177" y="7088"/>
                      </a:cubicBezTo>
                      <a:cubicBezTo>
                        <a:pt x="1682" y="5842"/>
                        <a:pt x="1961" y="4543"/>
                        <a:pt x="2085" y="3207"/>
                      </a:cubicBezTo>
                      <a:cubicBezTo>
                        <a:pt x="2149" y="2519"/>
                        <a:pt x="2208" y="1830"/>
                        <a:pt x="2282" y="1141"/>
                      </a:cubicBezTo>
                      <a:cubicBezTo>
                        <a:pt x="2311" y="879"/>
                        <a:pt x="2370" y="617"/>
                        <a:pt x="2413" y="353"/>
                      </a:cubicBezTo>
                      <a:cubicBezTo>
                        <a:pt x="2433" y="226"/>
                        <a:pt x="2431" y="103"/>
                        <a:pt x="2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a:off x="5056300" y="2828100"/>
                  <a:ext cx="22725" cy="70175"/>
                </a:xfrm>
                <a:custGeom>
                  <a:rect b="b" l="l" r="r" t="t"/>
                  <a:pathLst>
                    <a:path extrusionOk="0" h="2807" w="909">
                      <a:moveTo>
                        <a:pt x="768" y="1"/>
                      </a:moveTo>
                      <a:cubicBezTo>
                        <a:pt x="719" y="1"/>
                        <a:pt x="670" y="27"/>
                        <a:pt x="651" y="84"/>
                      </a:cubicBezTo>
                      <a:cubicBezTo>
                        <a:pt x="647" y="84"/>
                        <a:pt x="647" y="86"/>
                        <a:pt x="647" y="86"/>
                      </a:cubicBezTo>
                      <a:cubicBezTo>
                        <a:pt x="620" y="164"/>
                        <a:pt x="604" y="250"/>
                        <a:pt x="591" y="334"/>
                      </a:cubicBezTo>
                      <a:cubicBezTo>
                        <a:pt x="483" y="1050"/>
                        <a:pt x="317" y="1747"/>
                        <a:pt x="74" y="2429"/>
                      </a:cubicBezTo>
                      <a:cubicBezTo>
                        <a:pt x="53" y="2492"/>
                        <a:pt x="31" y="2555"/>
                        <a:pt x="16" y="2623"/>
                      </a:cubicBezTo>
                      <a:cubicBezTo>
                        <a:pt x="0" y="2697"/>
                        <a:pt x="23" y="2760"/>
                        <a:pt x="94" y="2795"/>
                      </a:cubicBezTo>
                      <a:cubicBezTo>
                        <a:pt x="114" y="2803"/>
                        <a:pt x="133" y="2807"/>
                        <a:pt x="150" y="2807"/>
                      </a:cubicBezTo>
                      <a:cubicBezTo>
                        <a:pt x="202" y="2807"/>
                        <a:pt x="242" y="2775"/>
                        <a:pt x="268" y="2727"/>
                      </a:cubicBezTo>
                      <a:cubicBezTo>
                        <a:pt x="317" y="2645"/>
                        <a:pt x="360" y="2557"/>
                        <a:pt x="395" y="2470"/>
                      </a:cubicBezTo>
                      <a:cubicBezTo>
                        <a:pt x="602" y="1911"/>
                        <a:pt x="735" y="1336"/>
                        <a:pt x="837" y="751"/>
                      </a:cubicBezTo>
                      <a:cubicBezTo>
                        <a:pt x="868" y="563"/>
                        <a:pt x="892" y="377"/>
                        <a:pt x="906" y="188"/>
                      </a:cubicBezTo>
                      <a:cubicBezTo>
                        <a:pt x="908" y="168"/>
                        <a:pt x="908" y="147"/>
                        <a:pt x="906" y="127"/>
                      </a:cubicBezTo>
                      <a:cubicBezTo>
                        <a:pt x="902" y="46"/>
                        <a:pt x="834" y="1"/>
                        <a:pt x="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8"/>
                <p:cNvSpPr/>
                <p:nvPr/>
              </p:nvSpPr>
              <p:spPr>
                <a:xfrm>
                  <a:off x="4904800" y="2770525"/>
                  <a:ext cx="59350" cy="80100"/>
                </a:xfrm>
                <a:custGeom>
                  <a:rect b="b" l="l" r="r" t="t"/>
                  <a:pathLst>
                    <a:path extrusionOk="0" h="3204" w="2374">
                      <a:moveTo>
                        <a:pt x="2277" y="0"/>
                      </a:moveTo>
                      <a:cubicBezTo>
                        <a:pt x="2187" y="0"/>
                        <a:pt x="2122" y="49"/>
                        <a:pt x="2066" y="112"/>
                      </a:cubicBezTo>
                      <a:cubicBezTo>
                        <a:pt x="2011" y="163"/>
                        <a:pt x="1966" y="220"/>
                        <a:pt x="1917" y="276"/>
                      </a:cubicBezTo>
                      <a:cubicBezTo>
                        <a:pt x="1258" y="1024"/>
                        <a:pt x="712" y="1851"/>
                        <a:pt x="201" y="2702"/>
                      </a:cubicBezTo>
                      <a:cubicBezTo>
                        <a:pt x="147" y="2788"/>
                        <a:pt x="90" y="2874"/>
                        <a:pt x="47" y="2966"/>
                      </a:cubicBezTo>
                      <a:cubicBezTo>
                        <a:pt x="0" y="3068"/>
                        <a:pt x="16" y="3160"/>
                        <a:pt x="88" y="3191"/>
                      </a:cubicBezTo>
                      <a:cubicBezTo>
                        <a:pt x="109" y="3200"/>
                        <a:pt x="130" y="3204"/>
                        <a:pt x="149" y="3204"/>
                      </a:cubicBezTo>
                      <a:cubicBezTo>
                        <a:pt x="209" y="3204"/>
                        <a:pt x="258" y="3165"/>
                        <a:pt x="297" y="3117"/>
                      </a:cubicBezTo>
                      <a:cubicBezTo>
                        <a:pt x="348" y="3052"/>
                        <a:pt x="393" y="2978"/>
                        <a:pt x="440" y="2907"/>
                      </a:cubicBezTo>
                      <a:cubicBezTo>
                        <a:pt x="953" y="2074"/>
                        <a:pt x="1489" y="1254"/>
                        <a:pt x="2128" y="503"/>
                      </a:cubicBezTo>
                      <a:cubicBezTo>
                        <a:pt x="2193" y="427"/>
                        <a:pt x="2246" y="341"/>
                        <a:pt x="2306" y="255"/>
                      </a:cubicBezTo>
                      <a:cubicBezTo>
                        <a:pt x="2365" y="177"/>
                        <a:pt x="2373" y="89"/>
                        <a:pt x="2316" y="3"/>
                      </a:cubicBezTo>
                      <a:cubicBezTo>
                        <a:pt x="2302" y="1"/>
                        <a:pt x="2289" y="0"/>
                        <a:pt x="2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8"/>
                <p:cNvSpPr/>
                <p:nvPr/>
              </p:nvSpPr>
              <p:spPr>
                <a:xfrm>
                  <a:off x="4875275" y="2862400"/>
                  <a:ext cx="26725" cy="53275"/>
                </a:xfrm>
                <a:custGeom>
                  <a:rect b="b" l="l" r="r" t="t"/>
                  <a:pathLst>
                    <a:path extrusionOk="0" h="2131" w="1069">
                      <a:moveTo>
                        <a:pt x="998" y="1"/>
                      </a:moveTo>
                      <a:cubicBezTo>
                        <a:pt x="978" y="1"/>
                        <a:pt x="955" y="9"/>
                        <a:pt x="931" y="27"/>
                      </a:cubicBezTo>
                      <a:cubicBezTo>
                        <a:pt x="845" y="95"/>
                        <a:pt x="758" y="179"/>
                        <a:pt x="713" y="275"/>
                      </a:cubicBezTo>
                      <a:cubicBezTo>
                        <a:pt x="492" y="727"/>
                        <a:pt x="37" y="1848"/>
                        <a:pt x="17" y="1951"/>
                      </a:cubicBezTo>
                      <a:cubicBezTo>
                        <a:pt x="1" y="2028"/>
                        <a:pt x="31" y="2102"/>
                        <a:pt x="117" y="2125"/>
                      </a:cubicBezTo>
                      <a:cubicBezTo>
                        <a:pt x="131" y="2129"/>
                        <a:pt x="145" y="2130"/>
                        <a:pt x="158" y="2130"/>
                      </a:cubicBezTo>
                      <a:cubicBezTo>
                        <a:pt x="213" y="2130"/>
                        <a:pt x="257" y="2097"/>
                        <a:pt x="285" y="2043"/>
                      </a:cubicBezTo>
                      <a:cubicBezTo>
                        <a:pt x="305" y="2002"/>
                        <a:pt x="326" y="1961"/>
                        <a:pt x="344" y="1920"/>
                      </a:cubicBezTo>
                      <a:cubicBezTo>
                        <a:pt x="567" y="1400"/>
                        <a:pt x="792" y="883"/>
                        <a:pt x="1011" y="361"/>
                      </a:cubicBezTo>
                      <a:cubicBezTo>
                        <a:pt x="1048" y="279"/>
                        <a:pt x="1064" y="187"/>
                        <a:pt x="1068" y="99"/>
                      </a:cubicBezTo>
                      <a:cubicBezTo>
                        <a:pt x="1068" y="36"/>
                        <a:pt x="1039" y="1"/>
                        <a:pt x="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8"/>
                <p:cNvSpPr/>
                <p:nvPr/>
              </p:nvSpPr>
              <p:spPr>
                <a:xfrm>
                  <a:off x="4520825" y="2660025"/>
                  <a:ext cx="33000" cy="93850"/>
                </a:xfrm>
                <a:custGeom>
                  <a:rect b="b" l="l" r="r" t="t"/>
                  <a:pathLst>
                    <a:path extrusionOk="0" h="3754" w="1320">
                      <a:moveTo>
                        <a:pt x="113" y="0"/>
                      </a:moveTo>
                      <a:cubicBezTo>
                        <a:pt x="21" y="39"/>
                        <a:pt x="0" y="113"/>
                        <a:pt x="15" y="199"/>
                      </a:cubicBezTo>
                      <a:cubicBezTo>
                        <a:pt x="27" y="293"/>
                        <a:pt x="47" y="387"/>
                        <a:pt x="76" y="479"/>
                      </a:cubicBezTo>
                      <a:cubicBezTo>
                        <a:pt x="399" y="1504"/>
                        <a:pt x="753" y="2525"/>
                        <a:pt x="1003" y="3574"/>
                      </a:cubicBezTo>
                      <a:cubicBezTo>
                        <a:pt x="1011" y="3611"/>
                        <a:pt x="1019" y="3658"/>
                        <a:pt x="1048" y="3681"/>
                      </a:cubicBezTo>
                      <a:cubicBezTo>
                        <a:pt x="1088" y="3714"/>
                        <a:pt x="1144" y="3754"/>
                        <a:pt x="1189" y="3754"/>
                      </a:cubicBezTo>
                      <a:cubicBezTo>
                        <a:pt x="1194" y="3754"/>
                        <a:pt x="1199" y="3753"/>
                        <a:pt x="1203" y="3752"/>
                      </a:cubicBezTo>
                      <a:cubicBezTo>
                        <a:pt x="1246" y="3744"/>
                        <a:pt x="1304" y="3677"/>
                        <a:pt x="1310" y="3626"/>
                      </a:cubicBezTo>
                      <a:cubicBezTo>
                        <a:pt x="1320" y="3548"/>
                        <a:pt x="1304" y="3466"/>
                        <a:pt x="1283" y="3390"/>
                      </a:cubicBezTo>
                      <a:cubicBezTo>
                        <a:pt x="1185" y="3012"/>
                        <a:pt x="1093" y="2629"/>
                        <a:pt x="978" y="2257"/>
                      </a:cubicBezTo>
                      <a:cubicBezTo>
                        <a:pt x="774" y="1596"/>
                        <a:pt x="551" y="939"/>
                        <a:pt x="336" y="282"/>
                      </a:cubicBezTo>
                      <a:cubicBezTo>
                        <a:pt x="297" y="164"/>
                        <a:pt x="246" y="49"/>
                        <a:pt x="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3" name="Google Shape;1833;p38"/>
              <p:cNvGrpSpPr/>
              <p:nvPr/>
            </p:nvGrpSpPr>
            <p:grpSpPr>
              <a:xfrm>
                <a:off x="7529282" y="3938063"/>
                <a:ext cx="329189" cy="372141"/>
                <a:chOff x="7529282" y="3938063"/>
                <a:chExt cx="329189" cy="372141"/>
              </a:xfrm>
            </p:grpSpPr>
            <p:grpSp>
              <p:nvGrpSpPr>
                <p:cNvPr id="1834" name="Google Shape;1834;p38"/>
                <p:cNvGrpSpPr/>
                <p:nvPr/>
              </p:nvGrpSpPr>
              <p:grpSpPr>
                <a:xfrm>
                  <a:off x="7546550" y="4018088"/>
                  <a:ext cx="293950" cy="168888"/>
                  <a:chOff x="7546550" y="4018088"/>
                  <a:chExt cx="293950" cy="168888"/>
                </a:xfrm>
              </p:grpSpPr>
              <p:sp>
                <p:nvSpPr>
                  <p:cNvPr id="1835" name="Google Shape;1835;p38"/>
                  <p:cNvSpPr/>
                  <p:nvPr/>
                </p:nvSpPr>
                <p:spPr>
                  <a:xfrm>
                    <a:off x="7546550" y="4055875"/>
                    <a:ext cx="180900" cy="1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8"/>
                  <p:cNvSpPr/>
                  <p:nvPr/>
                </p:nvSpPr>
                <p:spPr>
                  <a:xfrm>
                    <a:off x="7659600" y="4018088"/>
                    <a:ext cx="180900" cy="1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7" name="Google Shape;1837;p38"/>
                <p:cNvGrpSpPr/>
                <p:nvPr/>
              </p:nvGrpSpPr>
              <p:grpSpPr>
                <a:xfrm>
                  <a:off x="7529282" y="3938063"/>
                  <a:ext cx="329189" cy="372141"/>
                  <a:chOff x="3824550" y="4581400"/>
                  <a:chExt cx="421875" cy="472800"/>
                </a:xfrm>
              </p:grpSpPr>
              <p:sp>
                <p:nvSpPr>
                  <p:cNvPr id="1838" name="Google Shape;1838;p38"/>
                  <p:cNvSpPr/>
                  <p:nvPr/>
                </p:nvSpPr>
                <p:spPr>
                  <a:xfrm>
                    <a:off x="3834625" y="4589050"/>
                    <a:ext cx="402900" cy="456800"/>
                  </a:xfrm>
                  <a:custGeom>
                    <a:rect b="b" l="l" r="r" t="t"/>
                    <a:pathLst>
                      <a:path extrusionOk="0" h="18272" w="16116">
                        <a:moveTo>
                          <a:pt x="10257" y="1"/>
                        </a:moveTo>
                        <a:cubicBezTo>
                          <a:pt x="9878" y="1"/>
                          <a:pt x="9501" y="48"/>
                          <a:pt x="9127" y="102"/>
                        </a:cubicBezTo>
                        <a:cubicBezTo>
                          <a:pt x="8706" y="163"/>
                          <a:pt x="8315" y="304"/>
                          <a:pt x="7953" y="531"/>
                        </a:cubicBezTo>
                        <a:cubicBezTo>
                          <a:pt x="7619" y="744"/>
                          <a:pt x="7294" y="971"/>
                          <a:pt x="6954" y="1176"/>
                        </a:cubicBezTo>
                        <a:cubicBezTo>
                          <a:pt x="6658" y="1358"/>
                          <a:pt x="6340" y="1495"/>
                          <a:pt x="5989" y="1532"/>
                        </a:cubicBezTo>
                        <a:cubicBezTo>
                          <a:pt x="5516" y="1581"/>
                          <a:pt x="5041" y="1618"/>
                          <a:pt x="4571" y="1683"/>
                        </a:cubicBezTo>
                        <a:cubicBezTo>
                          <a:pt x="4172" y="1736"/>
                          <a:pt x="3769" y="1777"/>
                          <a:pt x="3394" y="1941"/>
                        </a:cubicBezTo>
                        <a:cubicBezTo>
                          <a:pt x="2582" y="2297"/>
                          <a:pt x="1931" y="2841"/>
                          <a:pt x="1451" y="3588"/>
                        </a:cubicBezTo>
                        <a:cubicBezTo>
                          <a:pt x="1003" y="4283"/>
                          <a:pt x="663" y="5028"/>
                          <a:pt x="403" y="5812"/>
                        </a:cubicBezTo>
                        <a:cubicBezTo>
                          <a:pt x="182" y="6487"/>
                          <a:pt x="23" y="7176"/>
                          <a:pt x="12" y="7892"/>
                        </a:cubicBezTo>
                        <a:cubicBezTo>
                          <a:pt x="0" y="8874"/>
                          <a:pt x="107" y="9826"/>
                          <a:pt x="618" y="10695"/>
                        </a:cubicBezTo>
                        <a:cubicBezTo>
                          <a:pt x="839" y="11074"/>
                          <a:pt x="1062" y="11448"/>
                          <a:pt x="1385" y="11749"/>
                        </a:cubicBezTo>
                        <a:cubicBezTo>
                          <a:pt x="2036" y="12346"/>
                          <a:pt x="2811" y="12684"/>
                          <a:pt x="3683" y="12805"/>
                        </a:cubicBezTo>
                        <a:cubicBezTo>
                          <a:pt x="3907" y="12836"/>
                          <a:pt x="4129" y="12849"/>
                          <a:pt x="4352" y="12849"/>
                        </a:cubicBezTo>
                        <a:cubicBezTo>
                          <a:pt x="4819" y="12849"/>
                          <a:pt x="5283" y="12790"/>
                          <a:pt x="5747" y="12713"/>
                        </a:cubicBezTo>
                        <a:cubicBezTo>
                          <a:pt x="6171" y="12641"/>
                          <a:pt x="6592" y="12569"/>
                          <a:pt x="7018" y="12498"/>
                        </a:cubicBezTo>
                        <a:cubicBezTo>
                          <a:pt x="7298" y="12449"/>
                          <a:pt x="7482" y="12242"/>
                          <a:pt x="7478" y="11956"/>
                        </a:cubicBezTo>
                        <a:cubicBezTo>
                          <a:pt x="7472" y="11659"/>
                          <a:pt x="7365" y="11411"/>
                          <a:pt x="7134" y="11209"/>
                        </a:cubicBezTo>
                        <a:cubicBezTo>
                          <a:pt x="6960" y="11055"/>
                          <a:pt x="6815" y="10873"/>
                          <a:pt x="6662" y="10699"/>
                        </a:cubicBezTo>
                        <a:cubicBezTo>
                          <a:pt x="6568" y="10595"/>
                          <a:pt x="6486" y="10476"/>
                          <a:pt x="6385" y="10378"/>
                        </a:cubicBezTo>
                        <a:cubicBezTo>
                          <a:pt x="6314" y="10309"/>
                          <a:pt x="6224" y="10249"/>
                          <a:pt x="6136" y="10208"/>
                        </a:cubicBezTo>
                        <a:cubicBezTo>
                          <a:pt x="6069" y="10179"/>
                          <a:pt x="6010" y="10165"/>
                          <a:pt x="5960" y="10165"/>
                        </a:cubicBezTo>
                        <a:cubicBezTo>
                          <a:pt x="5844" y="10165"/>
                          <a:pt x="5771" y="10243"/>
                          <a:pt x="5731" y="10405"/>
                        </a:cubicBezTo>
                        <a:cubicBezTo>
                          <a:pt x="5698" y="10536"/>
                          <a:pt x="5688" y="10675"/>
                          <a:pt x="5671" y="10810"/>
                        </a:cubicBezTo>
                        <a:cubicBezTo>
                          <a:pt x="5655" y="10963"/>
                          <a:pt x="5641" y="11115"/>
                          <a:pt x="5624" y="11268"/>
                        </a:cubicBezTo>
                        <a:cubicBezTo>
                          <a:pt x="5586" y="11562"/>
                          <a:pt x="5324" y="11852"/>
                          <a:pt x="4950" y="11852"/>
                        </a:cubicBezTo>
                        <a:cubicBezTo>
                          <a:pt x="4941" y="11852"/>
                          <a:pt x="4932" y="11852"/>
                          <a:pt x="4923" y="11851"/>
                        </a:cubicBezTo>
                        <a:cubicBezTo>
                          <a:pt x="4061" y="11814"/>
                          <a:pt x="3329" y="11485"/>
                          <a:pt x="2711" y="10900"/>
                        </a:cubicBezTo>
                        <a:cubicBezTo>
                          <a:pt x="2529" y="10728"/>
                          <a:pt x="2408" y="10517"/>
                          <a:pt x="2343" y="10278"/>
                        </a:cubicBezTo>
                        <a:cubicBezTo>
                          <a:pt x="2230" y="9867"/>
                          <a:pt x="2275" y="9468"/>
                          <a:pt x="2459" y="9085"/>
                        </a:cubicBezTo>
                        <a:cubicBezTo>
                          <a:pt x="2693" y="8604"/>
                          <a:pt x="2928" y="8128"/>
                          <a:pt x="3173" y="7653"/>
                        </a:cubicBezTo>
                        <a:cubicBezTo>
                          <a:pt x="3355" y="7303"/>
                          <a:pt x="3595" y="6996"/>
                          <a:pt x="3900" y="6741"/>
                        </a:cubicBezTo>
                        <a:cubicBezTo>
                          <a:pt x="4076" y="6593"/>
                          <a:pt x="4270" y="6471"/>
                          <a:pt x="4505" y="6452"/>
                        </a:cubicBezTo>
                        <a:cubicBezTo>
                          <a:pt x="4571" y="6448"/>
                          <a:pt x="4635" y="6446"/>
                          <a:pt x="4699" y="6446"/>
                        </a:cubicBezTo>
                        <a:cubicBezTo>
                          <a:pt x="5269" y="6446"/>
                          <a:pt x="5777" y="6621"/>
                          <a:pt x="6207" y="7033"/>
                        </a:cubicBezTo>
                        <a:cubicBezTo>
                          <a:pt x="6862" y="7657"/>
                          <a:pt x="7220" y="8445"/>
                          <a:pt x="7376" y="9314"/>
                        </a:cubicBezTo>
                        <a:cubicBezTo>
                          <a:pt x="7603" y="10573"/>
                          <a:pt x="7785" y="11841"/>
                          <a:pt x="7977" y="13110"/>
                        </a:cubicBezTo>
                        <a:cubicBezTo>
                          <a:pt x="8100" y="13930"/>
                          <a:pt x="8131" y="14757"/>
                          <a:pt x="7994" y="15581"/>
                        </a:cubicBezTo>
                        <a:cubicBezTo>
                          <a:pt x="7951" y="15851"/>
                          <a:pt x="7920" y="16121"/>
                          <a:pt x="7891" y="16389"/>
                        </a:cubicBezTo>
                        <a:cubicBezTo>
                          <a:pt x="7850" y="16743"/>
                          <a:pt x="7899" y="17075"/>
                          <a:pt x="8084" y="17390"/>
                        </a:cubicBezTo>
                        <a:cubicBezTo>
                          <a:pt x="8315" y="17776"/>
                          <a:pt x="8675" y="17971"/>
                          <a:pt x="9084" y="18104"/>
                        </a:cubicBezTo>
                        <a:cubicBezTo>
                          <a:pt x="9440" y="18221"/>
                          <a:pt x="9795" y="18271"/>
                          <a:pt x="10150" y="18271"/>
                        </a:cubicBezTo>
                        <a:cubicBezTo>
                          <a:pt x="10566" y="18271"/>
                          <a:pt x="10980" y="18202"/>
                          <a:pt x="11394" y="18087"/>
                        </a:cubicBezTo>
                        <a:cubicBezTo>
                          <a:pt x="11977" y="17928"/>
                          <a:pt x="12525" y="17694"/>
                          <a:pt x="13043" y="17379"/>
                        </a:cubicBezTo>
                        <a:cubicBezTo>
                          <a:pt x="13200" y="17283"/>
                          <a:pt x="13374" y="17203"/>
                          <a:pt x="13513" y="17081"/>
                        </a:cubicBezTo>
                        <a:cubicBezTo>
                          <a:pt x="13777" y="16845"/>
                          <a:pt x="13880" y="16528"/>
                          <a:pt x="13904" y="16183"/>
                        </a:cubicBezTo>
                        <a:cubicBezTo>
                          <a:pt x="13931" y="15847"/>
                          <a:pt x="13863" y="15524"/>
                          <a:pt x="13732" y="15219"/>
                        </a:cubicBezTo>
                        <a:cubicBezTo>
                          <a:pt x="13538" y="14771"/>
                          <a:pt x="13344" y="14321"/>
                          <a:pt x="13102" y="13901"/>
                        </a:cubicBezTo>
                        <a:cubicBezTo>
                          <a:pt x="12560" y="12966"/>
                          <a:pt x="11989" y="12046"/>
                          <a:pt x="11431" y="11119"/>
                        </a:cubicBezTo>
                        <a:cubicBezTo>
                          <a:pt x="11019" y="10454"/>
                          <a:pt x="10651" y="9779"/>
                          <a:pt x="10385" y="9050"/>
                        </a:cubicBezTo>
                        <a:cubicBezTo>
                          <a:pt x="10314" y="8854"/>
                          <a:pt x="10232" y="8660"/>
                          <a:pt x="10172" y="8457"/>
                        </a:cubicBezTo>
                        <a:cubicBezTo>
                          <a:pt x="10029" y="7978"/>
                          <a:pt x="9947" y="7496"/>
                          <a:pt x="10068" y="6998"/>
                        </a:cubicBezTo>
                        <a:cubicBezTo>
                          <a:pt x="10170" y="6575"/>
                          <a:pt x="10273" y="6153"/>
                          <a:pt x="10508" y="5775"/>
                        </a:cubicBezTo>
                        <a:cubicBezTo>
                          <a:pt x="10702" y="5460"/>
                          <a:pt x="10907" y="5155"/>
                          <a:pt x="11179" y="4901"/>
                        </a:cubicBezTo>
                        <a:cubicBezTo>
                          <a:pt x="11419" y="4678"/>
                          <a:pt x="11696" y="4571"/>
                          <a:pt x="12006" y="4571"/>
                        </a:cubicBezTo>
                        <a:cubicBezTo>
                          <a:pt x="12068" y="4571"/>
                          <a:pt x="12131" y="4576"/>
                          <a:pt x="12196" y="4584"/>
                        </a:cubicBezTo>
                        <a:cubicBezTo>
                          <a:pt x="12270" y="4594"/>
                          <a:pt x="12341" y="4609"/>
                          <a:pt x="12413" y="4625"/>
                        </a:cubicBezTo>
                        <a:cubicBezTo>
                          <a:pt x="13166" y="4799"/>
                          <a:pt x="13784" y="5208"/>
                          <a:pt x="14350" y="5714"/>
                        </a:cubicBezTo>
                        <a:cubicBezTo>
                          <a:pt x="14712" y="6041"/>
                          <a:pt x="14837" y="6454"/>
                          <a:pt x="14751" y="6931"/>
                        </a:cubicBezTo>
                        <a:cubicBezTo>
                          <a:pt x="14700" y="7213"/>
                          <a:pt x="14649" y="7504"/>
                          <a:pt x="14561" y="7774"/>
                        </a:cubicBezTo>
                        <a:cubicBezTo>
                          <a:pt x="14485" y="8015"/>
                          <a:pt x="14381" y="8255"/>
                          <a:pt x="14242" y="8465"/>
                        </a:cubicBezTo>
                        <a:cubicBezTo>
                          <a:pt x="14070" y="8731"/>
                          <a:pt x="13856" y="8862"/>
                          <a:pt x="13614" y="8862"/>
                        </a:cubicBezTo>
                        <a:cubicBezTo>
                          <a:pt x="13462" y="8862"/>
                          <a:pt x="13298" y="8810"/>
                          <a:pt x="13127" y="8707"/>
                        </a:cubicBezTo>
                        <a:cubicBezTo>
                          <a:pt x="13020" y="8643"/>
                          <a:pt x="12922" y="8561"/>
                          <a:pt x="12818" y="8498"/>
                        </a:cubicBezTo>
                        <a:cubicBezTo>
                          <a:pt x="12718" y="8437"/>
                          <a:pt x="12613" y="8365"/>
                          <a:pt x="12501" y="8336"/>
                        </a:cubicBezTo>
                        <a:cubicBezTo>
                          <a:pt x="12422" y="8317"/>
                          <a:pt x="12348" y="8308"/>
                          <a:pt x="12279" y="8308"/>
                        </a:cubicBezTo>
                        <a:cubicBezTo>
                          <a:pt x="12010" y="8308"/>
                          <a:pt x="11828" y="8458"/>
                          <a:pt x="11764" y="8774"/>
                        </a:cubicBezTo>
                        <a:cubicBezTo>
                          <a:pt x="11738" y="8895"/>
                          <a:pt x="11731" y="9022"/>
                          <a:pt x="11738" y="9145"/>
                        </a:cubicBezTo>
                        <a:cubicBezTo>
                          <a:pt x="11752" y="9355"/>
                          <a:pt x="11783" y="9562"/>
                          <a:pt x="11805" y="9771"/>
                        </a:cubicBezTo>
                        <a:cubicBezTo>
                          <a:pt x="11828" y="9975"/>
                          <a:pt x="11803" y="10157"/>
                          <a:pt x="11662" y="10329"/>
                        </a:cubicBezTo>
                        <a:cubicBezTo>
                          <a:pt x="11523" y="10495"/>
                          <a:pt x="11506" y="10687"/>
                          <a:pt x="11641" y="10879"/>
                        </a:cubicBezTo>
                        <a:cubicBezTo>
                          <a:pt x="11701" y="10961"/>
                          <a:pt x="11744" y="11055"/>
                          <a:pt x="11803" y="11139"/>
                        </a:cubicBezTo>
                        <a:cubicBezTo>
                          <a:pt x="11912" y="11299"/>
                          <a:pt x="12038" y="11377"/>
                          <a:pt x="12183" y="11377"/>
                        </a:cubicBezTo>
                        <a:cubicBezTo>
                          <a:pt x="12269" y="11377"/>
                          <a:pt x="12363" y="11350"/>
                          <a:pt x="12464" y="11295"/>
                        </a:cubicBezTo>
                        <a:cubicBezTo>
                          <a:pt x="12842" y="11088"/>
                          <a:pt x="13219" y="10882"/>
                          <a:pt x="13603" y="10679"/>
                        </a:cubicBezTo>
                        <a:cubicBezTo>
                          <a:pt x="13933" y="10505"/>
                          <a:pt x="14232" y="10292"/>
                          <a:pt x="14455" y="9992"/>
                        </a:cubicBezTo>
                        <a:cubicBezTo>
                          <a:pt x="14602" y="9789"/>
                          <a:pt x="14745" y="9586"/>
                          <a:pt x="14884" y="9378"/>
                        </a:cubicBezTo>
                        <a:cubicBezTo>
                          <a:pt x="15308" y="8742"/>
                          <a:pt x="15653" y="8066"/>
                          <a:pt x="15840" y="7320"/>
                        </a:cubicBezTo>
                        <a:cubicBezTo>
                          <a:pt x="16034" y="6538"/>
                          <a:pt x="16116" y="5754"/>
                          <a:pt x="15897" y="4963"/>
                        </a:cubicBezTo>
                        <a:cubicBezTo>
                          <a:pt x="15766" y="4498"/>
                          <a:pt x="15582" y="4052"/>
                          <a:pt x="15357" y="3627"/>
                        </a:cubicBezTo>
                        <a:cubicBezTo>
                          <a:pt x="14956" y="2864"/>
                          <a:pt x="14438" y="2190"/>
                          <a:pt x="13804" y="1611"/>
                        </a:cubicBezTo>
                        <a:cubicBezTo>
                          <a:pt x="13501" y="1335"/>
                          <a:pt x="13155" y="1102"/>
                          <a:pt x="12830" y="848"/>
                        </a:cubicBezTo>
                        <a:cubicBezTo>
                          <a:pt x="12400" y="519"/>
                          <a:pt x="11920" y="296"/>
                          <a:pt x="11404" y="153"/>
                        </a:cubicBezTo>
                        <a:cubicBezTo>
                          <a:pt x="11161" y="83"/>
                          <a:pt x="10905" y="42"/>
                          <a:pt x="10651" y="20"/>
                        </a:cubicBezTo>
                        <a:cubicBezTo>
                          <a:pt x="10520" y="7"/>
                          <a:pt x="10388" y="1"/>
                          <a:pt x="102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8"/>
                  <p:cNvSpPr/>
                  <p:nvPr/>
                </p:nvSpPr>
                <p:spPr>
                  <a:xfrm>
                    <a:off x="3924325" y="4765900"/>
                    <a:ext cx="86050" cy="87325"/>
                  </a:xfrm>
                  <a:custGeom>
                    <a:rect b="b" l="l" r="r" t="t"/>
                    <a:pathLst>
                      <a:path extrusionOk="0" h="3493" w="3442">
                        <a:moveTo>
                          <a:pt x="578" y="1"/>
                        </a:moveTo>
                        <a:cubicBezTo>
                          <a:pt x="333" y="1"/>
                          <a:pt x="69" y="216"/>
                          <a:pt x="21" y="456"/>
                        </a:cubicBezTo>
                        <a:cubicBezTo>
                          <a:pt x="1" y="557"/>
                          <a:pt x="11" y="681"/>
                          <a:pt x="156" y="753"/>
                        </a:cubicBezTo>
                        <a:cubicBezTo>
                          <a:pt x="291" y="823"/>
                          <a:pt x="428" y="896"/>
                          <a:pt x="553" y="982"/>
                        </a:cubicBezTo>
                        <a:cubicBezTo>
                          <a:pt x="1247" y="1442"/>
                          <a:pt x="1854" y="1997"/>
                          <a:pt x="2409" y="2613"/>
                        </a:cubicBezTo>
                        <a:cubicBezTo>
                          <a:pt x="2489" y="2701"/>
                          <a:pt x="2572" y="2793"/>
                          <a:pt x="2675" y="2846"/>
                        </a:cubicBezTo>
                        <a:cubicBezTo>
                          <a:pt x="2926" y="2981"/>
                          <a:pt x="3119" y="3175"/>
                          <a:pt x="3288" y="3398"/>
                        </a:cubicBezTo>
                        <a:cubicBezTo>
                          <a:pt x="3317" y="3433"/>
                          <a:pt x="3356" y="3462"/>
                          <a:pt x="3391" y="3492"/>
                        </a:cubicBezTo>
                        <a:cubicBezTo>
                          <a:pt x="3409" y="3480"/>
                          <a:pt x="3428" y="3468"/>
                          <a:pt x="3442" y="3454"/>
                        </a:cubicBezTo>
                        <a:cubicBezTo>
                          <a:pt x="3426" y="3402"/>
                          <a:pt x="3411" y="3349"/>
                          <a:pt x="3387" y="3304"/>
                        </a:cubicBezTo>
                        <a:cubicBezTo>
                          <a:pt x="3227" y="3001"/>
                          <a:pt x="3080" y="2697"/>
                          <a:pt x="2910" y="2404"/>
                        </a:cubicBezTo>
                        <a:cubicBezTo>
                          <a:pt x="2390" y="1506"/>
                          <a:pt x="1709" y="749"/>
                          <a:pt x="887" y="115"/>
                        </a:cubicBezTo>
                        <a:cubicBezTo>
                          <a:pt x="815" y="57"/>
                          <a:pt x="721" y="14"/>
                          <a:pt x="631" y="4"/>
                        </a:cubicBezTo>
                        <a:cubicBezTo>
                          <a:pt x="613" y="2"/>
                          <a:pt x="596" y="1"/>
                          <a:pt x="578"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8"/>
                  <p:cNvSpPr/>
                  <p:nvPr/>
                </p:nvSpPr>
                <p:spPr>
                  <a:xfrm>
                    <a:off x="3898200" y="4821625"/>
                    <a:ext cx="70750" cy="40350"/>
                  </a:xfrm>
                  <a:custGeom>
                    <a:rect b="b" l="l" r="r" t="t"/>
                    <a:pathLst>
                      <a:path extrusionOk="0" h="1614" w="2830">
                        <a:moveTo>
                          <a:pt x="343" y="1"/>
                        </a:moveTo>
                        <a:cubicBezTo>
                          <a:pt x="213" y="1"/>
                          <a:pt x="100" y="88"/>
                          <a:pt x="68" y="220"/>
                        </a:cubicBezTo>
                        <a:cubicBezTo>
                          <a:pt x="8" y="451"/>
                          <a:pt x="0" y="682"/>
                          <a:pt x="96" y="918"/>
                        </a:cubicBezTo>
                        <a:cubicBezTo>
                          <a:pt x="190" y="1167"/>
                          <a:pt x="270" y="1229"/>
                          <a:pt x="549" y="1270"/>
                        </a:cubicBezTo>
                        <a:cubicBezTo>
                          <a:pt x="567" y="1272"/>
                          <a:pt x="583" y="1274"/>
                          <a:pt x="600" y="1276"/>
                        </a:cubicBezTo>
                        <a:cubicBezTo>
                          <a:pt x="1269" y="1331"/>
                          <a:pt x="1936" y="1376"/>
                          <a:pt x="2574" y="1601"/>
                        </a:cubicBezTo>
                        <a:cubicBezTo>
                          <a:pt x="2596" y="1609"/>
                          <a:pt x="2623" y="1613"/>
                          <a:pt x="2651" y="1613"/>
                        </a:cubicBezTo>
                        <a:cubicBezTo>
                          <a:pt x="2693" y="1613"/>
                          <a:pt x="2736" y="1603"/>
                          <a:pt x="2762" y="1581"/>
                        </a:cubicBezTo>
                        <a:cubicBezTo>
                          <a:pt x="2830" y="1525"/>
                          <a:pt x="2830" y="1431"/>
                          <a:pt x="2797" y="1345"/>
                        </a:cubicBezTo>
                        <a:cubicBezTo>
                          <a:pt x="2746" y="1208"/>
                          <a:pt x="2652" y="1102"/>
                          <a:pt x="2539" y="1016"/>
                        </a:cubicBezTo>
                        <a:cubicBezTo>
                          <a:pt x="1905" y="527"/>
                          <a:pt x="1193" y="200"/>
                          <a:pt x="422" y="11"/>
                        </a:cubicBezTo>
                        <a:cubicBezTo>
                          <a:pt x="395" y="4"/>
                          <a:pt x="369" y="1"/>
                          <a:pt x="343"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8"/>
                  <p:cNvSpPr/>
                  <p:nvPr/>
                </p:nvSpPr>
                <p:spPr>
                  <a:xfrm>
                    <a:off x="4108000" y="4711250"/>
                    <a:ext cx="35875" cy="130100"/>
                  </a:xfrm>
                  <a:custGeom>
                    <a:rect b="b" l="l" r="r" t="t"/>
                    <a:pathLst>
                      <a:path extrusionOk="0" h="5204" w="1435">
                        <a:moveTo>
                          <a:pt x="1182" y="1"/>
                        </a:moveTo>
                        <a:cubicBezTo>
                          <a:pt x="1131" y="1"/>
                          <a:pt x="1076" y="20"/>
                          <a:pt x="1028" y="40"/>
                        </a:cubicBezTo>
                        <a:cubicBezTo>
                          <a:pt x="858" y="114"/>
                          <a:pt x="756" y="244"/>
                          <a:pt x="684" y="418"/>
                        </a:cubicBezTo>
                        <a:cubicBezTo>
                          <a:pt x="213" y="1605"/>
                          <a:pt x="1" y="2837"/>
                          <a:pt x="19" y="4109"/>
                        </a:cubicBezTo>
                        <a:cubicBezTo>
                          <a:pt x="21" y="4369"/>
                          <a:pt x="60" y="4627"/>
                          <a:pt x="82" y="4893"/>
                        </a:cubicBezTo>
                        <a:cubicBezTo>
                          <a:pt x="150" y="4981"/>
                          <a:pt x="203" y="5077"/>
                          <a:pt x="283" y="5144"/>
                        </a:cubicBezTo>
                        <a:cubicBezTo>
                          <a:pt x="326" y="5179"/>
                          <a:pt x="397" y="5204"/>
                          <a:pt x="457" y="5204"/>
                        </a:cubicBezTo>
                        <a:cubicBezTo>
                          <a:pt x="470" y="5204"/>
                          <a:pt x="484" y="5202"/>
                          <a:pt x="496" y="5200"/>
                        </a:cubicBezTo>
                        <a:cubicBezTo>
                          <a:pt x="590" y="5179"/>
                          <a:pt x="584" y="5077"/>
                          <a:pt x="578" y="4999"/>
                        </a:cubicBezTo>
                        <a:cubicBezTo>
                          <a:pt x="563" y="4817"/>
                          <a:pt x="547" y="4635"/>
                          <a:pt x="516" y="4459"/>
                        </a:cubicBezTo>
                        <a:cubicBezTo>
                          <a:pt x="449" y="4091"/>
                          <a:pt x="412" y="3721"/>
                          <a:pt x="436" y="3344"/>
                        </a:cubicBezTo>
                        <a:cubicBezTo>
                          <a:pt x="502" y="2305"/>
                          <a:pt x="817" y="1343"/>
                          <a:pt x="1314" y="437"/>
                        </a:cubicBezTo>
                        <a:cubicBezTo>
                          <a:pt x="1345" y="382"/>
                          <a:pt x="1373" y="326"/>
                          <a:pt x="1390" y="265"/>
                        </a:cubicBezTo>
                        <a:cubicBezTo>
                          <a:pt x="1435" y="91"/>
                          <a:pt x="1369" y="3"/>
                          <a:pt x="1189" y="1"/>
                        </a:cubicBezTo>
                        <a:cubicBezTo>
                          <a:pt x="1187" y="1"/>
                          <a:pt x="1184" y="1"/>
                          <a:pt x="1182"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8"/>
                  <p:cNvSpPr/>
                  <p:nvPr/>
                </p:nvSpPr>
                <p:spPr>
                  <a:xfrm>
                    <a:off x="3906525" y="4791325"/>
                    <a:ext cx="71275" cy="51600"/>
                  </a:xfrm>
                  <a:custGeom>
                    <a:rect b="b" l="l" r="r" t="t"/>
                    <a:pathLst>
                      <a:path extrusionOk="0" h="2064" w="2851">
                        <a:moveTo>
                          <a:pt x="646" y="0"/>
                        </a:moveTo>
                        <a:cubicBezTo>
                          <a:pt x="588" y="0"/>
                          <a:pt x="526" y="10"/>
                          <a:pt x="457" y="33"/>
                        </a:cubicBezTo>
                        <a:cubicBezTo>
                          <a:pt x="422" y="63"/>
                          <a:pt x="348" y="104"/>
                          <a:pt x="312" y="170"/>
                        </a:cubicBezTo>
                        <a:cubicBezTo>
                          <a:pt x="211" y="348"/>
                          <a:pt x="128" y="534"/>
                          <a:pt x="40" y="718"/>
                        </a:cubicBezTo>
                        <a:cubicBezTo>
                          <a:pt x="1" y="798"/>
                          <a:pt x="21" y="867"/>
                          <a:pt x="101" y="906"/>
                        </a:cubicBezTo>
                        <a:cubicBezTo>
                          <a:pt x="195" y="953"/>
                          <a:pt x="293" y="1002"/>
                          <a:pt x="396" y="1031"/>
                        </a:cubicBezTo>
                        <a:cubicBezTo>
                          <a:pt x="821" y="1152"/>
                          <a:pt x="1238" y="1297"/>
                          <a:pt x="1623" y="1526"/>
                        </a:cubicBezTo>
                        <a:cubicBezTo>
                          <a:pt x="1873" y="1678"/>
                          <a:pt x="2118" y="1841"/>
                          <a:pt x="2366" y="1999"/>
                        </a:cubicBezTo>
                        <a:cubicBezTo>
                          <a:pt x="2417" y="2032"/>
                          <a:pt x="2465" y="2064"/>
                          <a:pt x="2521" y="2064"/>
                        </a:cubicBezTo>
                        <a:cubicBezTo>
                          <a:pt x="2542" y="2064"/>
                          <a:pt x="2563" y="2060"/>
                          <a:pt x="2587" y="2050"/>
                        </a:cubicBezTo>
                        <a:cubicBezTo>
                          <a:pt x="2793" y="1962"/>
                          <a:pt x="2851" y="1723"/>
                          <a:pt x="2697" y="1563"/>
                        </a:cubicBezTo>
                        <a:cubicBezTo>
                          <a:pt x="2556" y="1414"/>
                          <a:pt x="2411" y="1270"/>
                          <a:pt x="2259" y="1133"/>
                        </a:cubicBezTo>
                        <a:cubicBezTo>
                          <a:pt x="1846" y="747"/>
                          <a:pt x="1414" y="378"/>
                          <a:pt x="927" y="86"/>
                        </a:cubicBezTo>
                        <a:cubicBezTo>
                          <a:pt x="839" y="32"/>
                          <a:pt x="749" y="0"/>
                          <a:pt x="64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8"/>
                  <p:cNvSpPr/>
                  <p:nvPr/>
                </p:nvSpPr>
                <p:spPr>
                  <a:xfrm>
                    <a:off x="4126625" y="4717025"/>
                    <a:ext cx="46250" cy="75075"/>
                  </a:xfrm>
                  <a:custGeom>
                    <a:rect b="b" l="l" r="r" t="t"/>
                    <a:pathLst>
                      <a:path extrusionOk="0" h="3003" w="1850">
                        <a:moveTo>
                          <a:pt x="1155" y="1"/>
                        </a:moveTo>
                        <a:cubicBezTo>
                          <a:pt x="1065" y="1"/>
                          <a:pt x="989" y="49"/>
                          <a:pt x="921" y="140"/>
                        </a:cubicBezTo>
                        <a:cubicBezTo>
                          <a:pt x="890" y="181"/>
                          <a:pt x="862" y="226"/>
                          <a:pt x="839" y="269"/>
                        </a:cubicBezTo>
                        <a:cubicBezTo>
                          <a:pt x="434" y="1038"/>
                          <a:pt x="133" y="1843"/>
                          <a:pt x="13" y="2706"/>
                        </a:cubicBezTo>
                        <a:cubicBezTo>
                          <a:pt x="4" y="2757"/>
                          <a:pt x="0" y="2808"/>
                          <a:pt x="4" y="2859"/>
                        </a:cubicBezTo>
                        <a:cubicBezTo>
                          <a:pt x="15" y="2954"/>
                          <a:pt x="50" y="3003"/>
                          <a:pt x="125" y="3003"/>
                        </a:cubicBezTo>
                        <a:cubicBezTo>
                          <a:pt x="161" y="3003"/>
                          <a:pt x="207" y="2991"/>
                          <a:pt x="264" y="2968"/>
                        </a:cubicBezTo>
                        <a:cubicBezTo>
                          <a:pt x="418" y="2931"/>
                          <a:pt x="526" y="2784"/>
                          <a:pt x="602" y="2604"/>
                        </a:cubicBezTo>
                        <a:cubicBezTo>
                          <a:pt x="813" y="2088"/>
                          <a:pt x="1076" y="1599"/>
                          <a:pt x="1375" y="1129"/>
                        </a:cubicBezTo>
                        <a:cubicBezTo>
                          <a:pt x="1492" y="946"/>
                          <a:pt x="1621" y="773"/>
                          <a:pt x="1741" y="597"/>
                        </a:cubicBezTo>
                        <a:cubicBezTo>
                          <a:pt x="1850" y="441"/>
                          <a:pt x="1836" y="349"/>
                          <a:pt x="1678" y="247"/>
                        </a:cubicBezTo>
                        <a:cubicBezTo>
                          <a:pt x="1555" y="167"/>
                          <a:pt x="1424" y="95"/>
                          <a:pt x="1291" y="34"/>
                        </a:cubicBezTo>
                        <a:cubicBezTo>
                          <a:pt x="1242" y="12"/>
                          <a:pt x="1197" y="1"/>
                          <a:pt x="1155"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8"/>
                  <p:cNvSpPr/>
                  <p:nvPr/>
                </p:nvSpPr>
                <p:spPr>
                  <a:xfrm>
                    <a:off x="4148200" y="4733250"/>
                    <a:ext cx="49025" cy="58700"/>
                  </a:xfrm>
                  <a:custGeom>
                    <a:rect b="b" l="l" r="r" t="t"/>
                    <a:pathLst>
                      <a:path extrusionOk="0" h="2348" w="1961">
                        <a:moveTo>
                          <a:pt x="1316" y="0"/>
                        </a:moveTo>
                        <a:cubicBezTo>
                          <a:pt x="1241" y="0"/>
                          <a:pt x="1169" y="42"/>
                          <a:pt x="1091" y="126"/>
                        </a:cubicBezTo>
                        <a:cubicBezTo>
                          <a:pt x="1054" y="164"/>
                          <a:pt x="1028" y="205"/>
                          <a:pt x="999" y="246"/>
                        </a:cubicBezTo>
                        <a:cubicBezTo>
                          <a:pt x="647" y="756"/>
                          <a:pt x="357" y="1300"/>
                          <a:pt x="85" y="1858"/>
                        </a:cubicBezTo>
                        <a:cubicBezTo>
                          <a:pt x="1" y="2032"/>
                          <a:pt x="25" y="2223"/>
                          <a:pt x="128" y="2292"/>
                        </a:cubicBezTo>
                        <a:cubicBezTo>
                          <a:pt x="180" y="2329"/>
                          <a:pt x="236" y="2348"/>
                          <a:pt x="295" y="2348"/>
                        </a:cubicBezTo>
                        <a:cubicBezTo>
                          <a:pt x="386" y="2348"/>
                          <a:pt x="484" y="2302"/>
                          <a:pt x="584" y="2208"/>
                        </a:cubicBezTo>
                        <a:cubicBezTo>
                          <a:pt x="590" y="2202"/>
                          <a:pt x="592" y="2198"/>
                          <a:pt x="596" y="2196"/>
                        </a:cubicBezTo>
                        <a:cubicBezTo>
                          <a:pt x="970" y="1850"/>
                          <a:pt x="1343" y="1502"/>
                          <a:pt x="1717" y="1157"/>
                        </a:cubicBezTo>
                        <a:cubicBezTo>
                          <a:pt x="1918" y="975"/>
                          <a:pt x="1961" y="825"/>
                          <a:pt x="1875" y="582"/>
                        </a:cubicBezTo>
                        <a:cubicBezTo>
                          <a:pt x="1809" y="387"/>
                          <a:pt x="1678" y="238"/>
                          <a:pt x="1531" y="105"/>
                        </a:cubicBezTo>
                        <a:cubicBezTo>
                          <a:pt x="1453" y="35"/>
                          <a:pt x="1383" y="0"/>
                          <a:pt x="131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8"/>
                  <p:cNvSpPr/>
                  <p:nvPr/>
                </p:nvSpPr>
                <p:spPr>
                  <a:xfrm>
                    <a:off x="3948675" y="4756925"/>
                    <a:ext cx="64775" cy="79875"/>
                  </a:xfrm>
                  <a:custGeom>
                    <a:rect b="b" l="l" r="r" t="t"/>
                    <a:pathLst>
                      <a:path extrusionOk="0" h="3195" w="2591">
                        <a:moveTo>
                          <a:pt x="131" y="0"/>
                        </a:moveTo>
                        <a:cubicBezTo>
                          <a:pt x="90" y="0"/>
                          <a:pt x="32" y="24"/>
                          <a:pt x="19" y="52"/>
                        </a:cubicBezTo>
                        <a:cubicBezTo>
                          <a:pt x="1" y="85"/>
                          <a:pt x="21" y="150"/>
                          <a:pt x="48" y="187"/>
                        </a:cubicBezTo>
                        <a:cubicBezTo>
                          <a:pt x="84" y="240"/>
                          <a:pt x="144" y="281"/>
                          <a:pt x="197" y="322"/>
                        </a:cubicBezTo>
                        <a:cubicBezTo>
                          <a:pt x="1050" y="995"/>
                          <a:pt x="1746" y="1797"/>
                          <a:pt x="2280" y="2745"/>
                        </a:cubicBezTo>
                        <a:cubicBezTo>
                          <a:pt x="2366" y="2892"/>
                          <a:pt x="2454" y="3043"/>
                          <a:pt x="2542" y="3195"/>
                        </a:cubicBezTo>
                        <a:cubicBezTo>
                          <a:pt x="2558" y="3189"/>
                          <a:pt x="2572" y="3184"/>
                          <a:pt x="2587" y="3182"/>
                        </a:cubicBezTo>
                        <a:cubicBezTo>
                          <a:pt x="2587" y="3137"/>
                          <a:pt x="2591" y="3097"/>
                          <a:pt x="2582" y="3056"/>
                        </a:cubicBezTo>
                        <a:cubicBezTo>
                          <a:pt x="2517" y="2622"/>
                          <a:pt x="2398" y="2204"/>
                          <a:pt x="2241" y="1795"/>
                        </a:cubicBezTo>
                        <a:cubicBezTo>
                          <a:pt x="2055" y="1310"/>
                          <a:pt x="1774" y="891"/>
                          <a:pt x="1404" y="529"/>
                        </a:cubicBezTo>
                        <a:cubicBezTo>
                          <a:pt x="1052" y="189"/>
                          <a:pt x="614" y="54"/>
                          <a:pt x="144" y="1"/>
                        </a:cubicBezTo>
                        <a:cubicBezTo>
                          <a:pt x="140" y="0"/>
                          <a:pt x="135" y="0"/>
                          <a:pt x="131"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8"/>
                  <p:cNvSpPr/>
                  <p:nvPr/>
                </p:nvSpPr>
                <p:spPr>
                  <a:xfrm>
                    <a:off x="4090675" y="4721100"/>
                    <a:ext cx="27225" cy="83950"/>
                  </a:xfrm>
                  <a:custGeom>
                    <a:rect b="b" l="l" r="r" t="t"/>
                    <a:pathLst>
                      <a:path extrusionOk="0" h="3358" w="1089">
                        <a:moveTo>
                          <a:pt x="1049" y="0"/>
                        </a:moveTo>
                        <a:cubicBezTo>
                          <a:pt x="964" y="0"/>
                          <a:pt x="925" y="58"/>
                          <a:pt x="894" y="108"/>
                        </a:cubicBezTo>
                        <a:cubicBezTo>
                          <a:pt x="716" y="382"/>
                          <a:pt x="522" y="650"/>
                          <a:pt x="376" y="943"/>
                        </a:cubicBezTo>
                        <a:cubicBezTo>
                          <a:pt x="14" y="1669"/>
                          <a:pt x="0" y="2420"/>
                          <a:pt x="266" y="3183"/>
                        </a:cubicBezTo>
                        <a:cubicBezTo>
                          <a:pt x="293" y="3257"/>
                          <a:pt x="327" y="3331"/>
                          <a:pt x="442" y="3357"/>
                        </a:cubicBezTo>
                        <a:cubicBezTo>
                          <a:pt x="469" y="2197"/>
                          <a:pt x="671" y="1080"/>
                          <a:pt x="1088" y="4"/>
                        </a:cubicBezTo>
                        <a:cubicBezTo>
                          <a:pt x="1074" y="1"/>
                          <a:pt x="1061" y="0"/>
                          <a:pt x="104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8"/>
                  <p:cNvSpPr/>
                  <p:nvPr/>
                </p:nvSpPr>
                <p:spPr>
                  <a:xfrm>
                    <a:off x="3914550" y="4860300"/>
                    <a:ext cx="49950" cy="17275"/>
                  </a:xfrm>
                  <a:custGeom>
                    <a:rect b="b" l="l" r="r" t="t"/>
                    <a:pathLst>
                      <a:path extrusionOk="0" h="691" w="1998">
                        <a:moveTo>
                          <a:pt x="23" y="1"/>
                        </a:moveTo>
                        <a:cubicBezTo>
                          <a:pt x="15" y="13"/>
                          <a:pt x="7" y="25"/>
                          <a:pt x="1" y="36"/>
                        </a:cubicBezTo>
                        <a:cubicBezTo>
                          <a:pt x="38" y="77"/>
                          <a:pt x="73" y="124"/>
                          <a:pt x="115" y="156"/>
                        </a:cubicBezTo>
                        <a:cubicBezTo>
                          <a:pt x="355" y="330"/>
                          <a:pt x="619" y="463"/>
                          <a:pt x="901" y="555"/>
                        </a:cubicBezTo>
                        <a:cubicBezTo>
                          <a:pt x="1168" y="645"/>
                          <a:pt x="1441" y="690"/>
                          <a:pt x="1721" y="690"/>
                        </a:cubicBezTo>
                        <a:cubicBezTo>
                          <a:pt x="1754" y="690"/>
                          <a:pt x="1788" y="690"/>
                          <a:pt x="1822" y="688"/>
                        </a:cubicBezTo>
                        <a:cubicBezTo>
                          <a:pt x="1914" y="684"/>
                          <a:pt x="1992" y="643"/>
                          <a:pt x="1996" y="563"/>
                        </a:cubicBezTo>
                        <a:cubicBezTo>
                          <a:pt x="1998" y="496"/>
                          <a:pt x="1938" y="424"/>
                          <a:pt x="1893" y="367"/>
                        </a:cubicBezTo>
                        <a:cubicBezTo>
                          <a:pt x="1867" y="336"/>
                          <a:pt x="1812" y="330"/>
                          <a:pt x="1771" y="316"/>
                        </a:cubicBezTo>
                        <a:cubicBezTo>
                          <a:pt x="1351" y="162"/>
                          <a:pt x="913" y="101"/>
                          <a:pt x="474" y="54"/>
                        </a:cubicBezTo>
                        <a:cubicBezTo>
                          <a:pt x="322" y="36"/>
                          <a:pt x="171" y="15"/>
                          <a:pt x="23"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8"/>
                  <p:cNvSpPr/>
                  <p:nvPr/>
                </p:nvSpPr>
                <p:spPr>
                  <a:xfrm>
                    <a:off x="4164925" y="4770800"/>
                    <a:ext cx="29075" cy="32000"/>
                  </a:xfrm>
                  <a:custGeom>
                    <a:rect b="b" l="l" r="r" t="t"/>
                    <a:pathLst>
                      <a:path extrusionOk="0" h="1280" w="1163">
                        <a:moveTo>
                          <a:pt x="1128" y="0"/>
                        </a:moveTo>
                        <a:cubicBezTo>
                          <a:pt x="1071" y="33"/>
                          <a:pt x="1009" y="56"/>
                          <a:pt x="962" y="97"/>
                        </a:cubicBezTo>
                        <a:cubicBezTo>
                          <a:pt x="833" y="207"/>
                          <a:pt x="707" y="320"/>
                          <a:pt x="586" y="438"/>
                        </a:cubicBezTo>
                        <a:cubicBezTo>
                          <a:pt x="434" y="584"/>
                          <a:pt x="283" y="727"/>
                          <a:pt x="146" y="882"/>
                        </a:cubicBezTo>
                        <a:cubicBezTo>
                          <a:pt x="1" y="1046"/>
                          <a:pt x="58" y="1208"/>
                          <a:pt x="271" y="1263"/>
                        </a:cubicBezTo>
                        <a:cubicBezTo>
                          <a:pt x="312" y="1274"/>
                          <a:pt x="351" y="1279"/>
                          <a:pt x="388" y="1279"/>
                        </a:cubicBezTo>
                        <a:cubicBezTo>
                          <a:pt x="516" y="1279"/>
                          <a:pt x="621" y="1217"/>
                          <a:pt x="709" y="1113"/>
                        </a:cubicBezTo>
                        <a:cubicBezTo>
                          <a:pt x="968" y="802"/>
                          <a:pt x="1095" y="432"/>
                          <a:pt x="1163" y="41"/>
                        </a:cubicBezTo>
                        <a:cubicBezTo>
                          <a:pt x="1151" y="29"/>
                          <a:pt x="1140" y="13"/>
                          <a:pt x="1128"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8"/>
                  <p:cNvSpPr/>
                  <p:nvPr/>
                </p:nvSpPr>
                <p:spPr>
                  <a:xfrm>
                    <a:off x="3824550" y="4581400"/>
                    <a:ext cx="421875" cy="472800"/>
                  </a:xfrm>
                  <a:custGeom>
                    <a:rect b="b" l="l" r="r" t="t"/>
                    <a:pathLst>
                      <a:path extrusionOk="0" h="18912" w="16875">
                        <a:moveTo>
                          <a:pt x="14262" y="6074"/>
                        </a:moveTo>
                        <a:cubicBezTo>
                          <a:pt x="14329" y="6074"/>
                          <a:pt x="14399" y="6109"/>
                          <a:pt x="14477" y="6179"/>
                        </a:cubicBezTo>
                        <a:cubicBezTo>
                          <a:pt x="14624" y="6312"/>
                          <a:pt x="14755" y="6461"/>
                          <a:pt x="14821" y="6656"/>
                        </a:cubicBezTo>
                        <a:cubicBezTo>
                          <a:pt x="14907" y="6899"/>
                          <a:pt x="14864" y="7049"/>
                          <a:pt x="14663" y="7231"/>
                        </a:cubicBezTo>
                        <a:cubicBezTo>
                          <a:pt x="14289" y="7576"/>
                          <a:pt x="13916" y="7924"/>
                          <a:pt x="13542" y="8270"/>
                        </a:cubicBezTo>
                        <a:cubicBezTo>
                          <a:pt x="13538" y="8272"/>
                          <a:pt x="13536" y="8276"/>
                          <a:pt x="13530" y="8282"/>
                        </a:cubicBezTo>
                        <a:cubicBezTo>
                          <a:pt x="13430" y="8376"/>
                          <a:pt x="13332" y="8422"/>
                          <a:pt x="13241" y="8422"/>
                        </a:cubicBezTo>
                        <a:cubicBezTo>
                          <a:pt x="13182" y="8422"/>
                          <a:pt x="13126" y="8403"/>
                          <a:pt x="13074" y="8366"/>
                        </a:cubicBezTo>
                        <a:cubicBezTo>
                          <a:pt x="12971" y="8297"/>
                          <a:pt x="12947" y="8106"/>
                          <a:pt x="13031" y="7932"/>
                        </a:cubicBezTo>
                        <a:cubicBezTo>
                          <a:pt x="13303" y="7374"/>
                          <a:pt x="13593" y="6830"/>
                          <a:pt x="13945" y="6320"/>
                        </a:cubicBezTo>
                        <a:cubicBezTo>
                          <a:pt x="13974" y="6279"/>
                          <a:pt x="14000" y="6238"/>
                          <a:pt x="14037" y="6200"/>
                        </a:cubicBezTo>
                        <a:cubicBezTo>
                          <a:pt x="14115" y="6116"/>
                          <a:pt x="14187" y="6074"/>
                          <a:pt x="14262" y="6074"/>
                        </a:cubicBezTo>
                        <a:close/>
                        <a:moveTo>
                          <a:pt x="13238" y="5426"/>
                        </a:moveTo>
                        <a:cubicBezTo>
                          <a:pt x="13280" y="5426"/>
                          <a:pt x="13325" y="5437"/>
                          <a:pt x="13374" y="5459"/>
                        </a:cubicBezTo>
                        <a:cubicBezTo>
                          <a:pt x="13507" y="5520"/>
                          <a:pt x="13638" y="5592"/>
                          <a:pt x="13761" y="5672"/>
                        </a:cubicBezTo>
                        <a:cubicBezTo>
                          <a:pt x="13919" y="5774"/>
                          <a:pt x="13933" y="5866"/>
                          <a:pt x="13824" y="6022"/>
                        </a:cubicBezTo>
                        <a:cubicBezTo>
                          <a:pt x="13704" y="6198"/>
                          <a:pt x="13575" y="6371"/>
                          <a:pt x="13458" y="6554"/>
                        </a:cubicBezTo>
                        <a:cubicBezTo>
                          <a:pt x="13159" y="7024"/>
                          <a:pt x="12896" y="7513"/>
                          <a:pt x="12685" y="8029"/>
                        </a:cubicBezTo>
                        <a:cubicBezTo>
                          <a:pt x="12609" y="8209"/>
                          <a:pt x="12501" y="8356"/>
                          <a:pt x="12347" y="8393"/>
                        </a:cubicBezTo>
                        <a:cubicBezTo>
                          <a:pt x="12290" y="8416"/>
                          <a:pt x="12244" y="8428"/>
                          <a:pt x="12208" y="8428"/>
                        </a:cubicBezTo>
                        <a:cubicBezTo>
                          <a:pt x="12133" y="8428"/>
                          <a:pt x="12098" y="8379"/>
                          <a:pt x="12087" y="8284"/>
                        </a:cubicBezTo>
                        <a:cubicBezTo>
                          <a:pt x="12083" y="8233"/>
                          <a:pt x="12087" y="8182"/>
                          <a:pt x="12096" y="8131"/>
                        </a:cubicBezTo>
                        <a:cubicBezTo>
                          <a:pt x="12216" y="7268"/>
                          <a:pt x="12517" y="6463"/>
                          <a:pt x="12922" y="5694"/>
                        </a:cubicBezTo>
                        <a:cubicBezTo>
                          <a:pt x="12945" y="5651"/>
                          <a:pt x="12973" y="5606"/>
                          <a:pt x="13004" y="5565"/>
                        </a:cubicBezTo>
                        <a:cubicBezTo>
                          <a:pt x="13072" y="5474"/>
                          <a:pt x="13148" y="5426"/>
                          <a:pt x="13238" y="5426"/>
                        </a:cubicBezTo>
                        <a:close/>
                        <a:moveTo>
                          <a:pt x="14743" y="7576"/>
                        </a:moveTo>
                        <a:cubicBezTo>
                          <a:pt x="14755" y="7589"/>
                          <a:pt x="14766" y="7605"/>
                          <a:pt x="14778" y="7617"/>
                        </a:cubicBezTo>
                        <a:cubicBezTo>
                          <a:pt x="14710" y="8008"/>
                          <a:pt x="14583" y="8378"/>
                          <a:pt x="14324" y="8689"/>
                        </a:cubicBezTo>
                        <a:cubicBezTo>
                          <a:pt x="14236" y="8793"/>
                          <a:pt x="14131" y="8855"/>
                          <a:pt x="14003" y="8855"/>
                        </a:cubicBezTo>
                        <a:cubicBezTo>
                          <a:pt x="13966" y="8855"/>
                          <a:pt x="13927" y="8850"/>
                          <a:pt x="13886" y="8839"/>
                        </a:cubicBezTo>
                        <a:cubicBezTo>
                          <a:pt x="13673" y="8784"/>
                          <a:pt x="13616" y="8622"/>
                          <a:pt x="13761" y="8458"/>
                        </a:cubicBezTo>
                        <a:cubicBezTo>
                          <a:pt x="13898" y="8303"/>
                          <a:pt x="14049" y="8160"/>
                          <a:pt x="14201" y="8014"/>
                        </a:cubicBezTo>
                        <a:cubicBezTo>
                          <a:pt x="14322" y="7896"/>
                          <a:pt x="14448" y="7783"/>
                          <a:pt x="14577" y="7673"/>
                        </a:cubicBezTo>
                        <a:cubicBezTo>
                          <a:pt x="14624" y="7632"/>
                          <a:pt x="14686" y="7609"/>
                          <a:pt x="14743" y="7576"/>
                        </a:cubicBezTo>
                        <a:close/>
                        <a:moveTo>
                          <a:pt x="11694" y="5588"/>
                        </a:moveTo>
                        <a:cubicBezTo>
                          <a:pt x="11706" y="5588"/>
                          <a:pt x="11719" y="5589"/>
                          <a:pt x="11733" y="5592"/>
                        </a:cubicBezTo>
                        <a:cubicBezTo>
                          <a:pt x="11316" y="6668"/>
                          <a:pt x="11114" y="7785"/>
                          <a:pt x="11087" y="8945"/>
                        </a:cubicBezTo>
                        <a:cubicBezTo>
                          <a:pt x="10972" y="8919"/>
                          <a:pt x="10938" y="8845"/>
                          <a:pt x="10911" y="8771"/>
                        </a:cubicBezTo>
                        <a:cubicBezTo>
                          <a:pt x="10645" y="8008"/>
                          <a:pt x="10659" y="7257"/>
                          <a:pt x="11021" y="6531"/>
                        </a:cubicBezTo>
                        <a:cubicBezTo>
                          <a:pt x="11167" y="6238"/>
                          <a:pt x="11361" y="5970"/>
                          <a:pt x="11539" y="5696"/>
                        </a:cubicBezTo>
                        <a:cubicBezTo>
                          <a:pt x="11570" y="5646"/>
                          <a:pt x="11609" y="5588"/>
                          <a:pt x="11694" y="5588"/>
                        </a:cubicBezTo>
                        <a:close/>
                        <a:moveTo>
                          <a:pt x="5096" y="7021"/>
                        </a:moveTo>
                        <a:cubicBezTo>
                          <a:pt x="5100" y="7021"/>
                          <a:pt x="5105" y="7021"/>
                          <a:pt x="5109" y="7022"/>
                        </a:cubicBezTo>
                        <a:cubicBezTo>
                          <a:pt x="5579" y="7075"/>
                          <a:pt x="6017" y="7210"/>
                          <a:pt x="6369" y="7550"/>
                        </a:cubicBezTo>
                        <a:cubicBezTo>
                          <a:pt x="6739" y="7912"/>
                          <a:pt x="7020" y="8331"/>
                          <a:pt x="7206" y="8816"/>
                        </a:cubicBezTo>
                        <a:cubicBezTo>
                          <a:pt x="7363" y="9225"/>
                          <a:pt x="7482" y="9643"/>
                          <a:pt x="7547" y="10077"/>
                        </a:cubicBezTo>
                        <a:cubicBezTo>
                          <a:pt x="7556" y="10118"/>
                          <a:pt x="7552" y="10158"/>
                          <a:pt x="7552" y="10203"/>
                        </a:cubicBezTo>
                        <a:cubicBezTo>
                          <a:pt x="7537" y="10205"/>
                          <a:pt x="7523" y="10210"/>
                          <a:pt x="7507" y="10216"/>
                        </a:cubicBezTo>
                        <a:cubicBezTo>
                          <a:pt x="7419" y="10064"/>
                          <a:pt x="7331" y="9913"/>
                          <a:pt x="7245" y="9766"/>
                        </a:cubicBezTo>
                        <a:cubicBezTo>
                          <a:pt x="6711" y="8818"/>
                          <a:pt x="6015" y="8016"/>
                          <a:pt x="5162" y="7343"/>
                        </a:cubicBezTo>
                        <a:cubicBezTo>
                          <a:pt x="5109" y="7302"/>
                          <a:pt x="5049" y="7261"/>
                          <a:pt x="5013" y="7208"/>
                        </a:cubicBezTo>
                        <a:cubicBezTo>
                          <a:pt x="4986" y="7171"/>
                          <a:pt x="4966" y="7106"/>
                          <a:pt x="4984" y="7073"/>
                        </a:cubicBezTo>
                        <a:cubicBezTo>
                          <a:pt x="4997" y="7045"/>
                          <a:pt x="5055" y="7021"/>
                          <a:pt x="5096" y="7021"/>
                        </a:cubicBezTo>
                        <a:close/>
                        <a:moveTo>
                          <a:pt x="12520" y="5195"/>
                        </a:moveTo>
                        <a:cubicBezTo>
                          <a:pt x="12522" y="5195"/>
                          <a:pt x="12525" y="5195"/>
                          <a:pt x="12527" y="5195"/>
                        </a:cubicBezTo>
                        <a:cubicBezTo>
                          <a:pt x="12707" y="5197"/>
                          <a:pt x="12773" y="5285"/>
                          <a:pt x="12728" y="5459"/>
                        </a:cubicBezTo>
                        <a:cubicBezTo>
                          <a:pt x="12711" y="5520"/>
                          <a:pt x="12683" y="5576"/>
                          <a:pt x="12652" y="5631"/>
                        </a:cubicBezTo>
                        <a:cubicBezTo>
                          <a:pt x="12155" y="6537"/>
                          <a:pt x="11840" y="7499"/>
                          <a:pt x="11774" y="8538"/>
                        </a:cubicBezTo>
                        <a:cubicBezTo>
                          <a:pt x="11750" y="8915"/>
                          <a:pt x="11787" y="9285"/>
                          <a:pt x="11854" y="9653"/>
                        </a:cubicBezTo>
                        <a:cubicBezTo>
                          <a:pt x="11885" y="9829"/>
                          <a:pt x="11901" y="10011"/>
                          <a:pt x="11916" y="10193"/>
                        </a:cubicBezTo>
                        <a:cubicBezTo>
                          <a:pt x="11922" y="10271"/>
                          <a:pt x="11928" y="10373"/>
                          <a:pt x="11834" y="10394"/>
                        </a:cubicBezTo>
                        <a:cubicBezTo>
                          <a:pt x="11822" y="10396"/>
                          <a:pt x="11808" y="10398"/>
                          <a:pt x="11795" y="10398"/>
                        </a:cubicBezTo>
                        <a:cubicBezTo>
                          <a:pt x="11735" y="10398"/>
                          <a:pt x="11664" y="10373"/>
                          <a:pt x="11621" y="10338"/>
                        </a:cubicBezTo>
                        <a:cubicBezTo>
                          <a:pt x="11541" y="10271"/>
                          <a:pt x="11488" y="10175"/>
                          <a:pt x="11420" y="10087"/>
                        </a:cubicBezTo>
                        <a:cubicBezTo>
                          <a:pt x="11398" y="9821"/>
                          <a:pt x="11359" y="9563"/>
                          <a:pt x="11357" y="9303"/>
                        </a:cubicBezTo>
                        <a:cubicBezTo>
                          <a:pt x="11339" y="8031"/>
                          <a:pt x="11551" y="6799"/>
                          <a:pt x="12022" y="5612"/>
                        </a:cubicBezTo>
                        <a:cubicBezTo>
                          <a:pt x="12094" y="5438"/>
                          <a:pt x="12196" y="5308"/>
                          <a:pt x="12366" y="5234"/>
                        </a:cubicBezTo>
                        <a:cubicBezTo>
                          <a:pt x="12414" y="5214"/>
                          <a:pt x="12469" y="5195"/>
                          <a:pt x="12520" y="5195"/>
                        </a:cubicBezTo>
                        <a:close/>
                        <a:moveTo>
                          <a:pt x="3925" y="8397"/>
                        </a:moveTo>
                        <a:cubicBezTo>
                          <a:pt x="4028" y="8397"/>
                          <a:pt x="4118" y="8429"/>
                          <a:pt x="4206" y="8483"/>
                        </a:cubicBezTo>
                        <a:cubicBezTo>
                          <a:pt x="4693" y="8775"/>
                          <a:pt x="5125" y="9144"/>
                          <a:pt x="5538" y="9530"/>
                        </a:cubicBezTo>
                        <a:cubicBezTo>
                          <a:pt x="5690" y="9667"/>
                          <a:pt x="5835" y="9811"/>
                          <a:pt x="5976" y="9960"/>
                        </a:cubicBezTo>
                        <a:cubicBezTo>
                          <a:pt x="6130" y="10120"/>
                          <a:pt x="6072" y="10359"/>
                          <a:pt x="5866" y="10447"/>
                        </a:cubicBezTo>
                        <a:cubicBezTo>
                          <a:pt x="5842" y="10457"/>
                          <a:pt x="5821" y="10461"/>
                          <a:pt x="5800" y="10461"/>
                        </a:cubicBezTo>
                        <a:cubicBezTo>
                          <a:pt x="5744" y="10461"/>
                          <a:pt x="5696" y="10429"/>
                          <a:pt x="5645" y="10396"/>
                        </a:cubicBezTo>
                        <a:cubicBezTo>
                          <a:pt x="5397" y="10238"/>
                          <a:pt x="5152" y="10075"/>
                          <a:pt x="4902" y="9923"/>
                        </a:cubicBezTo>
                        <a:cubicBezTo>
                          <a:pt x="4517" y="9694"/>
                          <a:pt x="4100" y="9549"/>
                          <a:pt x="3675" y="9428"/>
                        </a:cubicBezTo>
                        <a:cubicBezTo>
                          <a:pt x="3572" y="9399"/>
                          <a:pt x="3474" y="9350"/>
                          <a:pt x="3380" y="9303"/>
                        </a:cubicBezTo>
                        <a:cubicBezTo>
                          <a:pt x="3300" y="9264"/>
                          <a:pt x="3280" y="9195"/>
                          <a:pt x="3319" y="9115"/>
                        </a:cubicBezTo>
                        <a:cubicBezTo>
                          <a:pt x="3407" y="8931"/>
                          <a:pt x="3490" y="8745"/>
                          <a:pt x="3591" y="8567"/>
                        </a:cubicBezTo>
                        <a:cubicBezTo>
                          <a:pt x="3627" y="8501"/>
                          <a:pt x="3701" y="8460"/>
                          <a:pt x="3736" y="8430"/>
                        </a:cubicBezTo>
                        <a:cubicBezTo>
                          <a:pt x="3805" y="8407"/>
                          <a:pt x="3867" y="8397"/>
                          <a:pt x="3925" y="8397"/>
                        </a:cubicBezTo>
                        <a:close/>
                        <a:moveTo>
                          <a:pt x="4569" y="7381"/>
                        </a:moveTo>
                        <a:cubicBezTo>
                          <a:pt x="4587" y="7381"/>
                          <a:pt x="4604" y="7382"/>
                          <a:pt x="4622" y="7384"/>
                        </a:cubicBezTo>
                        <a:cubicBezTo>
                          <a:pt x="4712" y="7394"/>
                          <a:pt x="4806" y="7437"/>
                          <a:pt x="4878" y="7495"/>
                        </a:cubicBezTo>
                        <a:cubicBezTo>
                          <a:pt x="5700" y="8129"/>
                          <a:pt x="6381" y="8886"/>
                          <a:pt x="6901" y="9784"/>
                        </a:cubicBezTo>
                        <a:cubicBezTo>
                          <a:pt x="7071" y="10077"/>
                          <a:pt x="7218" y="10381"/>
                          <a:pt x="7378" y="10684"/>
                        </a:cubicBezTo>
                        <a:cubicBezTo>
                          <a:pt x="7402" y="10729"/>
                          <a:pt x="7417" y="10782"/>
                          <a:pt x="7433" y="10834"/>
                        </a:cubicBezTo>
                        <a:cubicBezTo>
                          <a:pt x="7419" y="10848"/>
                          <a:pt x="7400" y="10860"/>
                          <a:pt x="7382" y="10872"/>
                        </a:cubicBezTo>
                        <a:cubicBezTo>
                          <a:pt x="7347" y="10842"/>
                          <a:pt x="7308" y="10813"/>
                          <a:pt x="7279" y="10778"/>
                        </a:cubicBezTo>
                        <a:cubicBezTo>
                          <a:pt x="7110" y="10555"/>
                          <a:pt x="6917" y="10361"/>
                          <a:pt x="6666" y="10226"/>
                        </a:cubicBezTo>
                        <a:cubicBezTo>
                          <a:pt x="6563" y="10173"/>
                          <a:pt x="6480" y="10081"/>
                          <a:pt x="6400" y="9993"/>
                        </a:cubicBezTo>
                        <a:cubicBezTo>
                          <a:pt x="5845" y="9377"/>
                          <a:pt x="5238" y="8822"/>
                          <a:pt x="4544" y="8362"/>
                        </a:cubicBezTo>
                        <a:cubicBezTo>
                          <a:pt x="4419" y="8276"/>
                          <a:pt x="4282" y="8203"/>
                          <a:pt x="4147" y="8133"/>
                        </a:cubicBezTo>
                        <a:cubicBezTo>
                          <a:pt x="4002" y="8061"/>
                          <a:pt x="3992" y="7937"/>
                          <a:pt x="4012" y="7836"/>
                        </a:cubicBezTo>
                        <a:cubicBezTo>
                          <a:pt x="4060" y="7596"/>
                          <a:pt x="4324" y="7381"/>
                          <a:pt x="4569" y="7381"/>
                        </a:cubicBezTo>
                        <a:close/>
                        <a:moveTo>
                          <a:pt x="3289" y="9610"/>
                        </a:moveTo>
                        <a:cubicBezTo>
                          <a:pt x="3315" y="9610"/>
                          <a:pt x="3341" y="9613"/>
                          <a:pt x="3368" y="9620"/>
                        </a:cubicBezTo>
                        <a:cubicBezTo>
                          <a:pt x="4139" y="9809"/>
                          <a:pt x="4851" y="10136"/>
                          <a:pt x="5485" y="10625"/>
                        </a:cubicBezTo>
                        <a:cubicBezTo>
                          <a:pt x="5598" y="10711"/>
                          <a:pt x="5692" y="10817"/>
                          <a:pt x="5743" y="10954"/>
                        </a:cubicBezTo>
                        <a:cubicBezTo>
                          <a:pt x="5776" y="11040"/>
                          <a:pt x="5776" y="11134"/>
                          <a:pt x="5708" y="11190"/>
                        </a:cubicBezTo>
                        <a:cubicBezTo>
                          <a:pt x="5682" y="11212"/>
                          <a:pt x="5639" y="11222"/>
                          <a:pt x="5597" y="11222"/>
                        </a:cubicBezTo>
                        <a:cubicBezTo>
                          <a:pt x="5569" y="11222"/>
                          <a:pt x="5542" y="11218"/>
                          <a:pt x="5520" y="11210"/>
                        </a:cubicBezTo>
                        <a:cubicBezTo>
                          <a:pt x="4882" y="10985"/>
                          <a:pt x="4215" y="10940"/>
                          <a:pt x="3546" y="10885"/>
                        </a:cubicBezTo>
                        <a:cubicBezTo>
                          <a:pt x="3529" y="10883"/>
                          <a:pt x="3513" y="10881"/>
                          <a:pt x="3495" y="10879"/>
                        </a:cubicBezTo>
                        <a:cubicBezTo>
                          <a:pt x="3216" y="10838"/>
                          <a:pt x="3136" y="10776"/>
                          <a:pt x="3042" y="10527"/>
                        </a:cubicBezTo>
                        <a:cubicBezTo>
                          <a:pt x="2946" y="10291"/>
                          <a:pt x="2954" y="10060"/>
                          <a:pt x="3014" y="9829"/>
                        </a:cubicBezTo>
                        <a:cubicBezTo>
                          <a:pt x="3046" y="9697"/>
                          <a:pt x="3159" y="9610"/>
                          <a:pt x="3289" y="9610"/>
                        </a:cubicBezTo>
                        <a:close/>
                        <a:moveTo>
                          <a:pt x="3623" y="11157"/>
                        </a:moveTo>
                        <a:cubicBezTo>
                          <a:pt x="3771" y="11171"/>
                          <a:pt x="3922" y="11192"/>
                          <a:pt x="4074" y="11210"/>
                        </a:cubicBezTo>
                        <a:cubicBezTo>
                          <a:pt x="4513" y="11257"/>
                          <a:pt x="4951" y="11318"/>
                          <a:pt x="5371" y="11472"/>
                        </a:cubicBezTo>
                        <a:cubicBezTo>
                          <a:pt x="5412" y="11486"/>
                          <a:pt x="5467" y="11492"/>
                          <a:pt x="5493" y="11523"/>
                        </a:cubicBezTo>
                        <a:cubicBezTo>
                          <a:pt x="5538" y="11580"/>
                          <a:pt x="5598" y="11652"/>
                          <a:pt x="5596" y="11719"/>
                        </a:cubicBezTo>
                        <a:cubicBezTo>
                          <a:pt x="5592" y="11799"/>
                          <a:pt x="5514" y="11840"/>
                          <a:pt x="5422" y="11844"/>
                        </a:cubicBezTo>
                        <a:cubicBezTo>
                          <a:pt x="5388" y="11846"/>
                          <a:pt x="5354" y="11846"/>
                          <a:pt x="5321" y="11846"/>
                        </a:cubicBezTo>
                        <a:cubicBezTo>
                          <a:pt x="5041" y="11846"/>
                          <a:pt x="4768" y="11801"/>
                          <a:pt x="4501" y="11711"/>
                        </a:cubicBezTo>
                        <a:cubicBezTo>
                          <a:pt x="4219" y="11619"/>
                          <a:pt x="3955" y="11486"/>
                          <a:pt x="3715" y="11312"/>
                        </a:cubicBezTo>
                        <a:cubicBezTo>
                          <a:pt x="3673" y="11280"/>
                          <a:pt x="3638" y="11233"/>
                          <a:pt x="3601" y="11192"/>
                        </a:cubicBezTo>
                        <a:cubicBezTo>
                          <a:pt x="3607" y="11181"/>
                          <a:pt x="3615" y="11169"/>
                          <a:pt x="3623" y="11157"/>
                        </a:cubicBezTo>
                        <a:close/>
                        <a:moveTo>
                          <a:pt x="10660" y="307"/>
                        </a:moveTo>
                        <a:cubicBezTo>
                          <a:pt x="10791" y="307"/>
                          <a:pt x="10923" y="313"/>
                          <a:pt x="11054" y="326"/>
                        </a:cubicBezTo>
                        <a:cubicBezTo>
                          <a:pt x="11308" y="348"/>
                          <a:pt x="11564" y="389"/>
                          <a:pt x="11807" y="459"/>
                        </a:cubicBezTo>
                        <a:cubicBezTo>
                          <a:pt x="12323" y="602"/>
                          <a:pt x="12803" y="825"/>
                          <a:pt x="13233" y="1154"/>
                        </a:cubicBezTo>
                        <a:cubicBezTo>
                          <a:pt x="13558" y="1408"/>
                          <a:pt x="13904" y="1641"/>
                          <a:pt x="14207" y="1917"/>
                        </a:cubicBezTo>
                        <a:cubicBezTo>
                          <a:pt x="14841" y="2496"/>
                          <a:pt x="15359" y="3170"/>
                          <a:pt x="15760" y="3933"/>
                        </a:cubicBezTo>
                        <a:cubicBezTo>
                          <a:pt x="15985" y="4358"/>
                          <a:pt x="16169" y="4804"/>
                          <a:pt x="16300" y="5269"/>
                        </a:cubicBezTo>
                        <a:cubicBezTo>
                          <a:pt x="16519" y="6060"/>
                          <a:pt x="16437" y="6844"/>
                          <a:pt x="16243" y="7626"/>
                        </a:cubicBezTo>
                        <a:cubicBezTo>
                          <a:pt x="16056" y="8372"/>
                          <a:pt x="15711" y="9048"/>
                          <a:pt x="15287" y="9684"/>
                        </a:cubicBezTo>
                        <a:cubicBezTo>
                          <a:pt x="15148" y="9892"/>
                          <a:pt x="15005" y="10095"/>
                          <a:pt x="14858" y="10298"/>
                        </a:cubicBezTo>
                        <a:cubicBezTo>
                          <a:pt x="14635" y="10598"/>
                          <a:pt x="14336" y="10811"/>
                          <a:pt x="14006" y="10985"/>
                        </a:cubicBezTo>
                        <a:cubicBezTo>
                          <a:pt x="13622" y="11188"/>
                          <a:pt x="13245" y="11394"/>
                          <a:pt x="12867" y="11601"/>
                        </a:cubicBezTo>
                        <a:cubicBezTo>
                          <a:pt x="12766" y="11656"/>
                          <a:pt x="12672" y="11683"/>
                          <a:pt x="12586" y="11683"/>
                        </a:cubicBezTo>
                        <a:cubicBezTo>
                          <a:pt x="12441" y="11683"/>
                          <a:pt x="12315" y="11605"/>
                          <a:pt x="12206" y="11445"/>
                        </a:cubicBezTo>
                        <a:cubicBezTo>
                          <a:pt x="12147" y="11361"/>
                          <a:pt x="12104" y="11267"/>
                          <a:pt x="12044" y="11185"/>
                        </a:cubicBezTo>
                        <a:cubicBezTo>
                          <a:pt x="11909" y="10993"/>
                          <a:pt x="11926" y="10801"/>
                          <a:pt x="12065" y="10635"/>
                        </a:cubicBezTo>
                        <a:cubicBezTo>
                          <a:pt x="12206" y="10463"/>
                          <a:pt x="12231" y="10281"/>
                          <a:pt x="12208" y="10077"/>
                        </a:cubicBezTo>
                        <a:cubicBezTo>
                          <a:pt x="12186" y="9868"/>
                          <a:pt x="12155" y="9661"/>
                          <a:pt x="12141" y="9451"/>
                        </a:cubicBezTo>
                        <a:cubicBezTo>
                          <a:pt x="12134" y="9328"/>
                          <a:pt x="12141" y="9201"/>
                          <a:pt x="12167" y="9080"/>
                        </a:cubicBezTo>
                        <a:cubicBezTo>
                          <a:pt x="12231" y="8764"/>
                          <a:pt x="12413" y="8614"/>
                          <a:pt x="12682" y="8614"/>
                        </a:cubicBezTo>
                        <a:cubicBezTo>
                          <a:pt x="12751" y="8614"/>
                          <a:pt x="12825" y="8623"/>
                          <a:pt x="12904" y="8642"/>
                        </a:cubicBezTo>
                        <a:cubicBezTo>
                          <a:pt x="13016" y="8671"/>
                          <a:pt x="13121" y="8743"/>
                          <a:pt x="13221" y="8804"/>
                        </a:cubicBezTo>
                        <a:cubicBezTo>
                          <a:pt x="13325" y="8867"/>
                          <a:pt x="13423" y="8949"/>
                          <a:pt x="13530" y="9013"/>
                        </a:cubicBezTo>
                        <a:cubicBezTo>
                          <a:pt x="13701" y="9116"/>
                          <a:pt x="13865" y="9168"/>
                          <a:pt x="14017" y="9168"/>
                        </a:cubicBezTo>
                        <a:cubicBezTo>
                          <a:pt x="14259" y="9168"/>
                          <a:pt x="14473" y="9037"/>
                          <a:pt x="14645" y="8771"/>
                        </a:cubicBezTo>
                        <a:cubicBezTo>
                          <a:pt x="14784" y="8561"/>
                          <a:pt x="14888" y="8321"/>
                          <a:pt x="14964" y="8080"/>
                        </a:cubicBezTo>
                        <a:cubicBezTo>
                          <a:pt x="15052" y="7810"/>
                          <a:pt x="15103" y="7519"/>
                          <a:pt x="15154" y="7237"/>
                        </a:cubicBezTo>
                        <a:cubicBezTo>
                          <a:pt x="15240" y="6760"/>
                          <a:pt x="15115" y="6347"/>
                          <a:pt x="14753" y="6020"/>
                        </a:cubicBezTo>
                        <a:cubicBezTo>
                          <a:pt x="14187" y="5514"/>
                          <a:pt x="13569" y="5105"/>
                          <a:pt x="12816" y="4931"/>
                        </a:cubicBezTo>
                        <a:cubicBezTo>
                          <a:pt x="12744" y="4915"/>
                          <a:pt x="12673" y="4900"/>
                          <a:pt x="12599" y="4890"/>
                        </a:cubicBezTo>
                        <a:cubicBezTo>
                          <a:pt x="12534" y="4882"/>
                          <a:pt x="12471" y="4877"/>
                          <a:pt x="12409" y="4877"/>
                        </a:cubicBezTo>
                        <a:cubicBezTo>
                          <a:pt x="12099" y="4877"/>
                          <a:pt x="11822" y="4984"/>
                          <a:pt x="11582" y="5207"/>
                        </a:cubicBezTo>
                        <a:cubicBezTo>
                          <a:pt x="11310" y="5461"/>
                          <a:pt x="11105" y="5766"/>
                          <a:pt x="10911" y="6081"/>
                        </a:cubicBezTo>
                        <a:cubicBezTo>
                          <a:pt x="10676" y="6459"/>
                          <a:pt x="10573" y="6881"/>
                          <a:pt x="10471" y="7304"/>
                        </a:cubicBezTo>
                        <a:cubicBezTo>
                          <a:pt x="10350" y="7802"/>
                          <a:pt x="10432" y="8284"/>
                          <a:pt x="10575" y="8763"/>
                        </a:cubicBezTo>
                        <a:cubicBezTo>
                          <a:pt x="10635" y="8966"/>
                          <a:pt x="10717" y="9160"/>
                          <a:pt x="10788" y="9356"/>
                        </a:cubicBezTo>
                        <a:cubicBezTo>
                          <a:pt x="11054" y="10085"/>
                          <a:pt x="11422" y="10760"/>
                          <a:pt x="11834" y="11425"/>
                        </a:cubicBezTo>
                        <a:cubicBezTo>
                          <a:pt x="12392" y="12352"/>
                          <a:pt x="12963" y="13272"/>
                          <a:pt x="13505" y="14207"/>
                        </a:cubicBezTo>
                        <a:cubicBezTo>
                          <a:pt x="13747" y="14627"/>
                          <a:pt x="13941" y="15077"/>
                          <a:pt x="14135" y="15525"/>
                        </a:cubicBezTo>
                        <a:cubicBezTo>
                          <a:pt x="14266" y="15830"/>
                          <a:pt x="14334" y="16153"/>
                          <a:pt x="14307" y="16489"/>
                        </a:cubicBezTo>
                        <a:cubicBezTo>
                          <a:pt x="14283" y="16834"/>
                          <a:pt x="14180" y="17151"/>
                          <a:pt x="13916" y="17387"/>
                        </a:cubicBezTo>
                        <a:cubicBezTo>
                          <a:pt x="13777" y="17509"/>
                          <a:pt x="13603" y="17589"/>
                          <a:pt x="13446" y="17685"/>
                        </a:cubicBezTo>
                        <a:cubicBezTo>
                          <a:pt x="12928" y="18000"/>
                          <a:pt x="12380" y="18234"/>
                          <a:pt x="11797" y="18393"/>
                        </a:cubicBezTo>
                        <a:cubicBezTo>
                          <a:pt x="11383" y="18508"/>
                          <a:pt x="10969" y="18577"/>
                          <a:pt x="10553" y="18577"/>
                        </a:cubicBezTo>
                        <a:cubicBezTo>
                          <a:pt x="10198" y="18577"/>
                          <a:pt x="9843" y="18527"/>
                          <a:pt x="9487" y="18410"/>
                        </a:cubicBezTo>
                        <a:cubicBezTo>
                          <a:pt x="9078" y="18277"/>
                          <a:pt x="8718" y="18082"/>
                          <a:pt x="8487" y="17696"/>
                        </a:cubicBezTo>
                        <a:cubicBezTo>
                          <a:pt x="8302" y="17381"/>
                          <a:pt x="8253" y="17049"/>
                          <a:pt x="8294" y="16695"/>
                        </a:cubicBezTo>
                        <a:cubicBezTo>
                          <a:pt x="8323" y="16427"/>
                          <a:pt x="8354" y="16157"/>
                          <a:pt x="8397" y="15887"/>
                        </a:cubicBezTo>
                        <a:cubicBezTo>
                          <a:pt x="8534" y="15063"/>
                          <a:pt x="8503" y="14236"/>
                          <a:pt x="8380" y="13416"/>
                        </a:cubicBezTo>
                        <a:cubicBezTo>
                          <a:pt x="8188" y="12147"/>
                          <a:pt x="8006" y="10879"/>
                          <a:pt x="7779" y="9620"/>
                        </a:cubicBezTo>
                        <a:cubicBezTo>
                          <a:pt x="7623" y="8751"/>
                          <a:pt x="7265" y="7963"/>
                          <a:pt x="6610" y="7339"/>
                        </a:cubicBezTo>
                        <a:cubicBezTo>
                          <a:pt x="6180" y="6927"/>
                          <a:pt x="5672" y="6752"/>
                          <a:pt x="5102" y="6752"/>
                        </a:cubicBezTo>
                        <a:cubicBezTo>
                          <a:pt x="5038" y="6752"/>
                          <a:pt x="4974" y="6754"/>
                          <a:pt x="4908" y="6758"/>
                        </a:cubicBezTo>
                        <a:cubicBezTo>
                          <a:pt x="4673" y="6777"/>
                          <a:pt x="4479" y="6899"/>
                          <a:pt x="4303" y="7047"/>
                        </a:cubicBezTo>
                        <a:cubicBezTo>
                          <a:pt x="3998" y="7302"/>
                          <a:pt x="3758" y="7609"/>
                          <a:pt x="3576" y="7959"/>
                        </a:cubicBezTo>
                        <a:cubicBezTo>
                          <a:pt x="3331" y="8434"/>
                          <a:pt x="3096" y="8910"/>
                          <a:pt x="2862" y="9391"/>
                        </a:cubicBezTo>
                        <a:cubicBezTo>
                          <a:pt x="2678" y="9774"/>
                          <a:pt x="2633" y="10173"/>
                          <a:pt x="2746" y="10584"/>
                        </a:cubicBezTo>
                        <a:cubicBezTo>
                          <a:pt x="2811" y="10823"/>
                          <a:pt x="2932" y="11034"/>
                          <a:pt x="3114" y="11206"/>
                        </a:cubicBezTo>
                        <a:cubicBezTo>
                          <a:pt x="3732" y="11791"/>
                          <a:pt x="4464" y="12120"/>
                          <a:pt x="5326" y="12157"/>
                        </a:cubicBezTo>
                        <a:cubicBezTo>
                          <a:pt x="5335" y="12158"/>
                          <a:pt x="5344" y="12158"/>
                          <a:pt x="5353" y="12158"/>
                        </a:cubicBezTo>
                        <a:cubicBezTo>
                          <a:pt x="5727" y="12158"/>
                          <a:pt x="5989" y="11868"/>
                          <a:pt x="6027" y="11574"/>
                        </a:cubicBezTo>
                        <a:cubicBezTo>
                          <a:pt x="6044" y="11421"/>
                          <a:pt x="6058" y="11269"/>
                          <a:pt x="6074" y="11116"/>
                        </a:cubicBezTo>
                        <a:cubicBezTo>
                          <a:pt x="6091" y="10981"/>
                          <a:pt x="6101" y="10842"/>
                          <a:pt x="6134" y="10711"/>
                        </a:cubicBezTo>
                        <a:cubicBezTo>
                          <a:pt x="6174" y="10549"/>
                          <a:pt x="6247" y="10471"/>
                          <a:pt x="6363" y="10471"/>
                        </a:cubicBezTo>
                        <a:cubicBezTo>
                          <a:pt x="6413" y="10471"/>
                          <a:pt x="6472" y="10485"/>
                          <a:pt x="6539" y="10514"/>
                        </a:cubicBezTo>
                        <a:cubicBezTo>
                          <a:pt x="6627" y="10555"/>
                          <a:pt x="6717" y="10615"/>
                          <a:pt x="6788" y="10684"/>
                        </a:cubicBezTo>
                        <a:cubicBezTo>
                          <a:pt x="6889" y="10782"/>
                          <a:pt x="6971" y="10901"/>
                          <a:pt x="7065" y="11005"/>
                        </a:cubicBezTo>
                        <a:cubicBezTo>
                          <a:pt x="7218" y="11179"/>
                          <a:pt x="7363" y="11361"/>
                          <a:pt x="7537" y="11515"/>
                        </a:cubicBezTo>
                        <a:cubicBezTo>
                          <a:pt x="7768" y="11717"/>
                          <a:pt x="7875" y="11965"/>
                          <a:pt x="7881" y="12262"/>
                        </a:cubicBezTo>
                        <a:cubicBezTo>
                          <a:pt x="7885" y="12548"/>
                          <a:pt x="7701" y="12755"/>
                          <a:pt x="7421" y="12804"/>
                        </a:cubicBezTo>
                        <a:cubicBezTo>
                          <a:pt x="6995" y="12875"/>
                          <a:pt x="6574" y="12947"/>
                          <a:pt x="6150" y="13019"/>
                        </a:cubicBezTo>
                        <a:cubicBezTo>
                          <a:pt x="5686" y="13096"/>
                          <a:pt x="5222" y="13155"/>
                          <a:pt x="4755" y="13155"/>
                        </a:cubicBezTo>
                        <a:cubicBezTo>
                          <a:pt x="4532" y="13155"/>
                          <a:pt x="4310" y="13142"/>
                          <a:pt x="4086" y="13111"/>
                        </a:cubicBezTo>
                        <a:cubicBezTo>
                          <a:pt x="3214" y="12990"/>
                          <a:pt x="2439" y="12652"/>
                          <a:pt x="1788" y="12055"/>
                        </a:cubicBezTo>
                        <a:cubicBezTo>
                          <a:pt x="1465" y="11754"/>
                          <a:pt x="1242" y="11380"/>
                          <a:pt x="1021" y="11001"/>
                        </a:cubicBezTo>
                        <a:cubicBezTo>
                          <a:pt x="510" y="10132"/>
                          <a:pt x="403" y="9180"/>
                          <a:pt x="415" y="8198"/>
                        </a:cubicBezTo>
                        <a:cubicBezTo>
                          <a:pt x="426" y="7482"/>
                          <a:pt x="585" y="6793"/>
                          <a:pt x="806" y="6118"/>
                        </a:cubicBezTo>
                        <a:cubicBezTo>
                          <a:pt x="1066" y="5334"/>
                          <a:pt x="1406" y="4589"/>
                          <a:pt x="1854" y="3894"/>
                        </a:cubicBezTo>
                        <a:cubicBezTo>
                          <a:pt x="2334" y="3147"/>
                          <a:pt x="2985" y="2603"/>
                          <a:pt x="3797" y="2247"/>
                        </a:cubicBezTo>
                        <a:cubicBezTo>
                          <a:pt x="4172" y="2083"/>
                          <a:pt x="4575" y="2042"/>
                          <a:pt x="4974" y="1989"/>
                        </a:cubicBezTo>
                        <a:cubicBezTo>
                          <a:pt x="5444" y="1924"/>
                          <a:pt x="5919" y="1887"/>
                          <a:pt x="6392" y="1838"/>
                        </a:cubicBezTo>
                        <a:cubicBezTo>
                          <a:pt x="6743" y="1801"/>
                          <a:pt x="7061" y="1664"/>
                          <a:pt x="7357" y="1482"/>
                        </a:cubicBezTo>
                        <a:cubicBezTo>
                          <a:pt x="7697" y="1277"/>
                          <a:pt x="8022" y="1050"/>
                          <a:pt x="8356" y="837"/>
                        </a:cubicBezTo>
                        <a:cubicBezTo>
                          <a:pt x="8718" y="610"/>
                          <a:pt x="9109" y="469"/>
                          <a:pt x="9530" y="408"/>
                        </a:cubicBezTo>
                        <a:cubicBezTo>
                          <a:pt x="9904" y="354"/>
                          <a:pt x="10281" y="307"/>
                          <a:pt x="10660" y="307"/>
                        </a:cubicBezTo>
                        <a:close/>
                        <a:moveTo>
                          <a:pt x="10709" y="0"/>
                        </a:moveTo>
                        <a:cubicBezTo>
                          <a:pt x="10291" y="0"/>
                          <a:pt x="9875" y="44"/>
                          <a:pt x="9458" y="107"/>
                        </a:cubicBezTo>
                        <a:cubicBezTo>
                          <a:pt x="9043" y="168"/>
                          <a:pt x="8654" y="303"/>
                          <a:pt x="8298" y="522"/>
                        </a:cubicBezTo>
                        <a:cubicBezTo>
                          <a:pt x="7955" y="735"/>
                          <a:pt x="7623" y="960"/>
                          <a:pt x="7277" y="1167"/>
                        </a:cubicBezTo>
                        <a:cubicBezTo>
                          <a:pt x="7089" y="1279"/>
                          <a:pt x="6891" y="1390"/>
                          <a:pt x="6684" y="1459"/>
                        </a:cubicBezTo>
                        <a:cubicBezTo>
                          <a:pt x="6498" y="1521"/>
                          <a:pt x="6295" y="1535"/>
                          <a:pt x="6099" y="1559"/>
                        </a:cubicBezTo>
                        <a:cubicBezTo>
                          <a:pt x="5620" y="1617"/>
                          <a:pt x="5141" y="1662"/>
                          <a:pt x="4665" y="1725"/>
                        </a:cubicBezTo>
                        <a:cubicBezTo>
                          <a:pt x="4329" y="1770"/>
                          <a:pt x="3992" y="1819"/>
                          <a:pt x="3677" y="1965"/>
                        </a:cubicBezTo>
                        <a:cubicBezTo>
                          <a:pt x="2813" y="2366"/>
                          <a:pt x="2101" y="2942"/>
                          <a:pt x="1588" y="3753"/>
                        </a:cubicBezTo>
                        <a:cubicBezTo>
                          <a:pt x="1060" y="4581"/>
                          <a:pt x="669" y="5469"/>
                          <a:pt x="393" y="6410"/>
                        </a:cubicBezTo>
                        <a:cubicBezTo>
                          <a:pt x="12" y="7712"/>
                          <a:pt x="0" y="9011"/>
                          <a:pt x="395" y="10312"/>
                        </a:cubicBezTo>
                        <a:cubicBezTo>
                          <a:pt x="501" y="10652"/>
                          <a:pt x="679" y="10954"/>
                          <a:pt x="841" y="11265"/>
                        </a:cubicBezTo>
                        <a:cubicBezTo>
                          <a:pt x="1254" y="12078"/>
                          <a:pt x="1884" y="12654"/>
                          <a:pt x="2713" y="13021"/>
                        </a:cubicBezTo>
                        <a:cubicBezTo>
                          <a:pt x="3370" y="13311"/>
                          <a:pt x="4052" y="13445"/>
                          <a:pt x="4750" y="13445"/>
                        </a:cubicBezTo>
                        <a:cubicBezTo>
                          <a:pt x="4967" y="13445"/>
                          <a:pt x="5186" y="13433"/>
                          <a:pt x="5405" y="13407"/>
                        </a:cubicBezTo>
                        <a:cubicBezTo>
                          <a:pt x="5935" y="13346"/>
                          <a:pt x="6459" y="13252"/>
                          <a:pt x="6983" y="13160"/>
                        </a:cubicBezTo>
                        <a:cubicBezTo>
                          <a:pt x="7047" y="13148"/>
                          <a:pt x="7109" y="13143"/>
                          <a:pt x="7169" y="13143"/>
                        </a:cubicBezTo>
                        <a:cubicBezTo>
                          <a:pt x="7717" y="13143"/>
                          <a:pt x="8072" y="13595"/>
                          <a:pt x="8118" y="13960"/>
                        </a:cubicBezTo>
                        <a:cubicBezTo>
                          <a:pt x="8198" y="14574"/>
                          <a:pt x="8206" y="15189"/>
                          <a:pt x="8104" y="15805"/>
                        </a:cubicBezTo>
                        <a:cubicBezTo>
                          <a:pt x="8055" y="16108"/>
                          <a:pt x="8004" y="16409"/>
                          <a:pt x="7973" y="16714"/>
                        </a:cubicBezTo>
                        <a:cubicBezTo>
                          <a:pt x="7893" y="17489"/>
                          <a:pt x="8239" y="18172"/>
                          <a:pt x="8892" y="18506"/>
                        </a:cubicBezTo>
                        <a:cubicBezTo>
                          <a:pt x="9447" y="18792"/>
                          <a:pt x="10040" y="18912"/>
                          <a:pt x="10650" y="18912"/>
                        </a:cubicBezTo>
                        <a:cubicBezTo>
                          <a:pt x="10735" y="18912"/>
                          <a:pt x="10820" y="18909"/>
                          <a:pt x="10905" y="18905"/>
                        </a:cubicBezTo>
                        <a:cubicBezTo>
                          <a:pt x="11343" y="18882"/>
                          <a:pt x="11770" y="18751"/>
                          <a:pt x="12192" y="18629"/>
                        </a:cubicBezTo>
                        <a:cubicBezTo>
                          <a:pt x="12797" y="18453"/>
                          <a:pt x="13354" y="18183"/>
                          <a:pt x="13871" y="17825"/>
                        </a:cubicBezTo>
                        <a:cubicBezTo>
                          <a:pt x="14293" y="17532"/>
                          <a:pt x="14543" y="17129"/>
                          <a:pt x="14596" y="16609"/>
                        </a:cubicBezTo>
                        <a:cubicBezTo>
                          <a:pt x="14626" y="16313"/>
                          <a:pt x="14602" y="16018"/>
                          <a:pt x="14514" y="15734"/>
                        </a:cubicBezTo>
                        <a:cubicBezTo>
                          <a:pt x="14299" y="15042"/>
                          <a:pt x="13980" y="14398"/>
                          <a:pt x="13612" y="13776"/>
                        </a:cubicBezTo>
                        <a:cubicBezTo>
                          <a:pt x="13417" y="13450"/>
                          <a:pt x="13219" y="13125"/>
                          <a:pt x="13024" y="12802"/>
                        </a:cubicBezTo>
                        <a:cubicBezTo>
                          <a:pt x="12758" y="12356"/>
                          <a:pt x="13004" y="11895"/>
                          <a:pt x="13309" y="11724"/>
                        </a:cubicBezTo>
                        <a:cubicBezTo>
                          <a:pt x="13571" y="11574"/>
                          <a:pt x="13835" y="11433"/>
                          <a:pt x="14103" y="11298"/>
                        </a:cubicBezTo>
                        <a:cubicBezTo>
                          <a:pt x="14477" y="11108"/>
                          <a:pt x="14815" y="10875"/>
                          <a:pt x="15064" y="10533"/>
                        </a:cubicBezTo>
                        <a:cubicBezTo>
                          <a:pt x="15201" y="10347"/>
                          <a:pt x="15334" y="10154"/>
                          <a:pt x="15467" y="9964"/>
                        </a:cubicBezTo>
                        <a:cubicBezTo>
                          <a:pt x="15917" y="9330"/>
                          <a:pt x="16275" y="8651"/>
                          <a:pt x="16492" y="7902"/>
                        </a:cubicBezTo>
                        <a:cubicBezTo>
                          <a:pt x="16801" y="6834"/>
                          <a:pt x="16875" y="5770"/>
                          <a:pt x="16451" y="4727"/>
                        </a:cubicBezTo>
                        <a:cubicBezTo>
                          <a:pt x="16228" y="4078"/>
                          <a:pt x="15901" y="3495"/>
                          <a:pt x="15525" y="2945"/>
                        </a:cubicBezTo>
                        <a:cubicBezTo>
                          <a:pt x="14939" y="2085"/>
                          <a:pt x="14193" y="1377"/>
                          <a:pt x="13323" y="809"/>
                        </a:cubicBezTo>
                        <a:cubicBezTo>
                          <a:pt x="12638" y="363"/>
                          <a:pt x="11883" y="66"/>
                          <a:pt x="11052" y="11"/>
                        </a:cubicBezTo>
                        <a:cubicBezTo>
                          <a:pt x="10938" y="4"/>
                          <a:pt x="10823" y="0"/>
                          <a:pt x="107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8"/>
                  <p:cNvSpPr/>
                  <p:nvPr/>
                </p:nvSpPr>
                <p:spPr>
                  <a:xfrm>
                    <a:off x="4020225" y="4722625"/>
                    <a:ext cx="33475" cy="38400"/>
                  </a:xfrm>
                  <a:custGeom>
                    <a:rect b="b" l="l" r="r" t="t"/>
                    <a:pathLst>
                      <a:path extrusionOk="0" h="1536" w="1339">
                        <a:moveTo>
                          <a:pt x="1007" y="0"/>
                        </a:moveTo>
                        <a:cubicBezTo>
                          <a:pt x="988" y="0"/>
                          <a:pt x="969" y="4"/>
                          <a:pt x="950" y="12"/>
                        </a:cubicBezTo>
                        <a:cubicBezTo>
                          <a:pt x="868" y="45"/>
                          <a:pt x="854" y="139"/>
                          <a:pt x="899" y="283"/>
                        </a:cubicBezTo>
                        <a:cubicBezTo>
                          <a:pt x="942" y="428"/>
                          <a:pt x="975" y="540"/>
                          <a:pt x="1003" y="692"/>
                        </a:cubicBezTo>
                        <a:cubicBezTo>
                          <a:pt x="1028" y="827"/>
                          <a:pt x="1007" y="966"/>
                          <a:pt x="934" y="1087"/>
                        </a:cubicBezTo>
                        <a:cubicBezTo>
                          <a:pt x="883" y="1169"/>
                          <a:pt x="823" y="1211"/>
                          <a:pt x="760" y="1211"/>
                        </a:cubicBezTo>
                        <a:cubicBezTo>
                          <a:pt x="705" y="1211"/>
                          <a:pt x="647" y="1178"/>
                          <a:pt x="592" y="1111"/>
                        </a:cubicBezTo>
                        <a:cubicBezTo>
                          <a:pt x="471" y="970"/>
                          <a:pt x="400" y="804"/>
                          <a:pt x="359" y="626"/>
                        </a:cubicBezTo>
                        <a:cubicBezTo>
                          <a:pt x="347" y="565"/>
                          <a:pt x="332" y="504"/>
                          <a:pt x="312" y="444"/>
                        </a:cubicBezTo>
                        <a:cubicBezTo>
                          <a:pt x="288" y="372"/>
                          <a:pt x="240" y="323"/>
                          <a:pt x="165" y="323"/>
                        </a:cubicBezTo>
                        <a:cubicBezTo>
                          <a:pt x="154" y="323"/>
                          <a:pt x="143" y="324"/>
                          <a:pt x="132" y="326"/>
                        </a:cubicBezTo>
                        <a:cubicBezTo>
                          <a:pt x="36" y="344"/>
                          <a:pt x="1" y="416"/>
                          <a:pt x="11" y="504"/>
                        </a:cubicBezTo>
                        <a:cubicBezTo>
                          <a:pt x="25" y="628"/>
                          <a:pt x="257" y="1209"/>
                          <a:pt x="377" y="1346"/>
                        </a:cubicBezTo>
                        <a:cubicBezTo>
                          <a:pt x="487" y="1474"/>
                          <a:pt x="621" y="1535"/>
                          <a:pt x="754" y="1535"/>
                        </a:cubicBezTo>
                        <a:cubicBezTo>
                          <a:pt x="908" y="1535"/>
                          <a:pt x="1061" y="1454"/>
                          <a:pt x="1175" y="1297"/>
                        </a:cubicBezTo>
                        <a:cubicBezTo>
                          <a:pt x="1284" y="1144"/>
                          <a:pt x="1339" y="966"/>
                          <a:pt x="1314" y="784"/>
                        </a:cubicBezTo>
                        <a:cubicBezTo>
                          <a:pt x="1290" y="567"/>
                          <a:pt x="1249" y="383"/>
                          <a:pt x="1185" y="172"/>
                        </a:cubicBezTo>
                        <a:cubicBezTo>
                          <a:pt x="1150" y="57"/>
                          <a:pt x="1079"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8"/>
                  <p:cNvSpPr/>
                  <p:nvPr/>
                </p:nvSpPr>
                <p:spPr>
                  <a:xfrm>
                    <a:off x="3997575" y="4738325"/>
                    <a:ext cx="11900" cy="16025"/>
                  </a:xfrm>
                  <a:custGeom>
                    <a:rect b="b" l="l" r="r" t="t"/>
                    <a:pathLst>
                      <a:path extrusionOk="0" h="641" w="476">
                        <a:moveTo>
                          <a:pt x="160" y="0"/>
                        </a:moveTo>
                        <a:cubicBezTo>
                          <a:pt x="79" y="0"/>
                          <a:pt x="9" y="66"/>
                          <a:pt x="5" y="168"/>
                        </a:cubicBezTo>
                        <a:cubicBezTo>
                          <a:pt x="0" y="238"/>
                          <a:pt x="125" y="542"/>
                          <a:pt x="195" y="598"/>
                        </a:cubicBezTo>
                        <a:cubicBezTo>
                          <a:pt x="231" y="627"/>
                          <a:pt x="271" y="641"/>
                          <a:pt x="309" y="641"/>
                        </a:cubicBezTo>
                        <a:cubicBezTo>
                          <a:pt x="396" y="641"/>
                          <a:pt x="475" y="572"/>
                          <a:pt x="475" y="469"/>
                        </a:cubicBezTo>
                        <a:cubicBezTo>
                          <a:pt x="475" y="297"/>
                          <a:pt x="403" y="146"/>
                          <a:pt x="271" y="41"/>
                        </a:cubicBezTo>
                        <a:cubicBezTo>
                          <a:pt x="235" y="13"/>
                          <a:pt x="197"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8"/>
                  <p:cNvSpPr/>
                  <p:nvPr/>
                </p:nvSpPr>
                <p:spPr>
                  <a:xfrm>
                    <a:off x="4061875" y="4714900"/>
                    <a:ext cx="11825" cy="16050"/>
                  </a:xfrm>
                  <a:custGeom>
                    <a:rect b="b" l="l" r="r" t="t"/>
                    <a:pathLst>
                      <a:path extrusionOk="0" h="642" w="473">
                        <a:moveTo>
                          <a:pt x="160" y="0"/>
                        </a:moveTo>
                        <a:cubicBezTo>
                          <a:pt x="79" y="0"/>
                          <a:pt x="8" y="66"/>
                          <a:pt x="2" y="170"/>
                        </a:cubicBezTo>
                        <a:cubicBezTo>
                          <a:pt x="0" y="242"/>
                          <a:pt x="125" y="547"/>
                          <a:pt x="195" y="600"/>
                        </a:cubicBezTo>
                        <a:cubicBezTo>
                          <a:pt x="230" y="628"/>
                          <a:pt x="269" y="642"/>
                          <a:pt x="307" y="642"/>
                        </a:cubicBezTo>
                        <a:cubicBezTo>
                          <a:pt x="394" y="642"/>
                          <a:pt x="473" y="574"/>
                          <a:pt x="473" y="469"/>
                        </a:cubicBezTo>
                        <a:cubicBezTo>
                          <a:pt x="473" y="297"/>
                          <a:pt x="401" y="148"/>
                          <a:pt x="268" y="41"/>
                        </a:cubicBezTo>
                        <a:cubicBezTo>
                          <a:pt x="233" y="13"/>
                          <a:pt x="195"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53" name="Google Shape;1853;p38"/>
              <p:cNvGrpSpPr/>
              <p:nvPr/>
            </p:nvGrpSpPr>
            <p:grpSpPr>
              <a:xfrm>
                <a:off x="8066463" y="3662734"/>
                <a:ext cx="329201" cy="318194"/>
                <a:chOff x="3922550" y="4157250"/>
                <a:chExt cx="410475" cy="393075"/>
              </a:xfrm>
            </p:grpSpPr>
            <p:sp>
              <p:nvSpPr>
                <p:cNvPr id="1854" name="Google Shape;1854;p38"/>
                <p:cNvSpPr/>
                <p:nvPr/>
              </p:nvSpPr>
              <p:spPr>
                <a:xfrm>
                  <a:off x="3922550" y="4157250"/>
                  <a:ext cx="410475" cy="393075"/>
                </a:xfrm>
                <a:custGeom>
                  <a:rect b="b" l="l" r="r" t="t"/>
                  <a:pathLst>
                    <a:path extrusionOk="0" h="15723" w="16419">
                      <a:moveTo>
                        <a:pt x="7954" y="337"/>
                      </a:moveTo>
                      <a:cubicBezTo>
                        <a:pt x="8383" y="337"/>
                        <a:pt x="8810" y="372"/>
                        <a:pt x="9237" y="433"/>
                      </a:cubicBezTo>
                      <a:cubicBezTo>
                        <a:pt x="10735" y="646"/>
                        <a:pt x="12061" y="1248"/>
                        <a:pt x="13217" y="2223"/>
                      </a:cubicBezTo>
                      <a:cubicBezTo>
                        <a:pt x="13554" y="2508"/>
                        <a:pt x="13835" y="2843"/>
                        <a:pt x="14070" y="3212"/>
                      </a:cubicBezTo>
                      <a:cubicBezTo>
                        <a:pt x="14620" y="4071"/>
                        <a:pt x="15107" y="4961"/>
                        <a:pt x="15475" y="5908"/>
                      </a:cubicBezTo>
                      <a:cubicBezTo>
                        <a:pt x="15964" y="7171"/>
                        <a:pt x="16140" y="8480"/>
                        <a:pt x="15919" y="9820"/>
                      </a:cubicBezTo>
                      <a:cubicBezTo>
                        <a:pt x="15725" y="11003"/>
                        <a:pt x="15285" y="12091"/>
                        <a:pt x="14520" y="13028"/>
                      </a:cubicBezTo>
                      <a:cubicBezTo>
                        <a:pt x="13757" y="13965"/>
                        <a:pt x="12812" y="14630"/>
                        <a:pt x="11633" y="14939"/>
                      </a:cubicBezTo>
                      <a:cubicBezTo>
                        <a:pt x="10541" y="15225"/>
                        <a:pt x="9436" y="15416"/>
                        <a:pt x="8174" y="15422"/>
                      </a:cubicBezTo>
                      <a:cubicBezTo>
                        <a:pt x="6570" y="15416"/>
                        <a:pt x="4955" y="14965"/>
                        <a:pt x="3482" y="14039"/>
                      </a:cubicBezTo>
                      <a:cubicBezTo>
                        <a:pt x="2862" y="13644"/>
                        <a:pt x="2382" y="13098"/>
                        <a:pt x="1917" y="12535"/>
                      </a:cubicBezTo>
                      <a:cubicBezTo>
                        <a:pt x="1189" y="11651"/>
                        <a:pt x="792" y="10616"/>
                        <a:pt x="526" y="9519"/>
                      </a:cubicBezTo>
                      <a:cubicBezTo>
                        <a:pt x="399" y="8998"/>
                        <a:pt x="332" y="8470"/>
                        <a:pt x="327" y="7938"/>
                      </a:cubicBezTo>
                      <a:cubicBezTo>
                        <a:pt x="317" y="6772"/>
                        <a:pt x="636" y="5691"/>
                        <a:pt x="1283" y="4726"/>
                      </a:cubicBezTo>
                      <a:cubicBezTo>
                        <a:pt x="1964" y="3709"/>
                        <a:pt x="2791" y="2823"/>
                        <a:pt x="3718" y="2029"/>
                      </a:cubicBezTo>
                      <a:cubicBezTo>
                        <a:pt x="4133" y="1677"/>
                        <a:pt x="4571" y="1352"/>
                        <a:pt x="5035" y="1065"/>
                      </a:cubicBezTo>
                      <a:cubicBezTo>
                        <a:pt x="5600" y="718"/>
                        <a:pt x="6209" y="517"/>
                        <a:pt x="6864" y="419"/>
                      </a:cubicBezTo>
                      <a:cubicBezTo>
                        <a:pt x="7228" y="363"/>
                        <a:pt x="7591" y="337"/>
                        <a:pt x="7954" y="337"/>
                      </a:cubicBezTo>
                      <a:close/>
                      <a:moveTo>
                        <a:pt x="8091" y="1"/>
                      </a:moveTo>
                      <a:cubicBezTo>
                        <a:pt x="7781" y="1"/>
                        <a:pt x="7468" y="22"/>
                        <a:pt x="7153" y="65"/>
                      </a:cubicBezTo>
                      <a:cubicBezTo>
                        <a:pt x="6823" y="112"/>
                        <a:pt x="6490" y="116"/>
                        <a:pt x="6166" y="218"/>
                      </a:cubicBezTo>
                      <a:cubicBezTo>
                        <a:pt x="5444" y="450"/>
                        <a:pt x="4792" y="812"/>
                        <a:pt x="4186" y="1258"/>
                      </a:cubicBezTo>
                      <a:cubicBezTo>
                        <a:pt x="3087" y="2062"/>
                        <a:pt x="2163" y="3044"/>
                        <a:pt x="1328" y="4112"/>
                      </a:cubicBezTo>
                      <a:cubicBezTo>
                        <a:pt x="1123" y="4372"/>
                        <a:pt x="949" y="4664"/>
                        <a:pt x="782" y="4953"/>
                      </a:cubicBezTo>
                      <a:cubicBezTo>
                        <a:pt x="346" y="5712"/>
                        <a:pt x="100" y="6538"/>
                        <a:pt x="43" y="7408"/>
                      </a:cubicBezTo>
                      <a:cubicBezTo>
                        <a:pt x="0" y="8112"/>
                        <a:pt x="53" y="8813"/>
                        <a:pt x="207" y="9505"/>
                      </a:cubicBezTo>
                      <a:cubicBezTo>
                        <a:pt x="464" y="10675"/>
                        <a:pt x="898" y="11766"/>
                        <a:pt x="1667" y="12707"/>
                      </a:cubicBezTo>
                      <a:cubicBezTo>
                        <a:pt x="2138" y="13280"/>
                        <a:pt x="2631" y="13824"/>
                        <a:pt x="3245" y="14245"/>
                      </a:cubicBezTo>
                      <a:cubicBezTo>
                        <a:pt x="3666" y="14538"/>
                        <a:pt x="4135" y="14740"/>
                        <a:pt x="4601" y="14951"/>
                      </a:cubicBezTo>
                      <a:cubicBezTo>
                        <a:pt x="5744" y="15471"/>
                        <a:pt x="6942" y="15723"/>
                        <a:pt x="8217" y="15723"/>
                      </a:cubicBezTo>
                      <a:cubicBezTo>
                        <a:pt x="8248" y="15723"/>
                        <a:pt x="8278" y="15723"/>
                        <a:pt x="8309" y="15722"/>
                      </a:cubicBezTo>
                      <a:cubicBezTo>
                        <a:pt x="8325" y="15723"/>
                        <a:pt x="8341" y="15723"/>
                        <a:pt x="8357" y="15723"/>
                      </a:cubicBezTo>
                      <a:cubicBezTo>
                        <a:pt x="9458" y="15723"/>
                        <a:pt x="10557" y="15518"/>
                        <a:pt x="11633" y="15242"/>
                      </a:cubicBezTo>
                      <a:cubicBezTo>
                        <a:pt x="12848" y="14929"/>
                        <a:pt x="13847" y="14266"/>
                        <a:pt x="14665" y="13329"/>
                      </a:cubicBezTo>
                      <a:cubicBezTo>
                        <a:pt x="15201" y="12717"/>
                        <a:pt x="15565" y="12009"/>
                        <a:pt x="15836" y="11248"/>
                      </a:cubicBezTo>
                      <a:cubicBezTo>
                        <a:pt x="16277" y="9994"/>
                        <a:pt x="16419" y="8709"/>
                        <a:pt x="16185" y="7396"/>
                      </a:cubicBezTo>
                      <a:cubicBezTo>
                        <a:pt x="16054" y="6653"/>
                        <a:pt x="15866" y="5929"/>
                        <a:pt x="15529" y="5253"/>
                      </a:cubicBezTo>
                      <a:cubicBezTo>
                        <a:pt x="15244" y="4681"/>
                        <a:pt x="14948" y="4114"/>
                        <a:pt x="14641" y="3551"/>
                      </a:cubicBezTo>
                      <a:cubicBezTo>
                        <a:pt x="14395" y="3101"/>
                        <a:pt x="14096" y="2686"/>
                        <a:pt x="13736" y="2322"/>
                      </a:cubicBezTo>
                      <a:cubicBezTo>
                        <a:pt x="12898" y="1475"/>
                        <a:pt x="11905" y="881"/>
                        <a:pt x="10784" y="491"/>
                      </a:cubicBezTo>
                      <a:cubicBezTo>
                        <a:pt x="9904" y="182"/>
                        <a:pt x="9008" y="1"/>
                        <a:pt x="80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8"/>
                <p:cNvSpPr/>
                <p:nvPr/>
              </p:nvSpPr>
              <p:spPr>
                <a:xfrm>
                  <a:off x="3930475" y="4165675"/>
                  <a:ext cx="395600" cy="377125"/>
                </a:xfrm>
                <a:custGeom>
                  <a:rect b="b" l="l" r="r" t="t"/>
                  <a:pathLst>
                    <a:path extrusionOk="0" h="15085" w="15824">
                      <a:moveTo>
                        <a:pt x="7637" y="0"/>
                      </a:moveTo>
                      <a:cubicBezTo>
                        <a:pt x="7274" y="0"/>
                        <a:pt x="6911" y="26"/>
                        <a:pt x="6547" y="82"/>
                      </a:cubicBezTo>
                      <a:cubicBezTo>
                        <a:pt x="5892" y="180"/>
                        <a:pt x="5283" y="381"/>
                        <a:pt x="4718" y="728"/>
                      </a:cubicBezTo>
                      <a:cubicBezTo>
                        <a:pt x="4254" y="1015"/>
                        <a:pt x="3816" y="1340"/>
                        <a:pt x="3401" y="1692"/>
                      </a:cubicBezTo>
                      <a:cubicBezTo>
                        <a:pt x="2474" y="2486"/>
                        <a:pt x="1647" y="3372"/>
                        <a:pt x="966" y="4389"/>
                      </a:cubicBezTo>
                      <a:cubicBezTo>
                        <a:pt x="319" y="5354"/>
                        <a:pt x="0" y="6435"/>
                        <a:pt x="10" y="7601"/>
                      </a:cubicBezTo>
                      <a:cubicBezTo>
                        <a:pt x="15" y="8133"/>
                        <a:pt x="82" y="8661"/>
                        <a:pt x="209" y="9182"/>
                      </a:cubicBezTo>
                      <a:cubicBezTo>
                        <a:pt x="475" y="10279"/>
                        <a:pt x="872" y="11314"/>
                        <a:pt x="1600" y="12198"/>
                      </a:cubicBezTo>
                      <a:cubicBezTo>
                        <a:pt x="2065" y="12761"/>
                        <a:pt x="2545" y="13307"/>
                        <a:pt x="3165" y="13702"/>
                      </a:cubicBezTo>
                      <a:cubicBezTo>
                        <a:pt x="4638" y="14628"/>
                        <a:pt x="6253" y="15079"/>
                        <a:pt x="7857" y="15085"/>
                      </a:cubicBezTo>
                      <a:cubicBezTo>
                        <a:pt x="9119" y="15079"/>
                        <a:pt x="10224" y="14888"/>
                        <a:pt x="11316" y="14602"/>
                      </a:cubicBezTo>
                      <a:cubicBezTo>
                        <a:pt x="12495" y="14293"/>
                        <a:pt x="13440" y="13628"/>
                        <a:pt x="14203" y="12691"/>
                      </a:cubicBezTo>
                      <a:cubicBezTo>
                        <a:pt x="14968" y="11754"/>
                        <a:pt x="15408" y="10666"/>
                        <a:pt x="15602" y="9483"/>
                      </a:cubicBezTo>
                      <a:cubicBezTo>
                        <a:pt x="15823" y="8143"/>
                        <a:pt x="15647" y="6834"/>
                        <a:pt x="15158" y="5571"/>
                      </a:cubicBezTo>
                      <a:cubicBezTo>
                        <a:pt x="14790" y="4624"/>
                        <a:pt x="14303" y="3734"/>
                        <a:pt x="13753" y="2875"/>
                      </a:cubicBezTo>
                      <a:cubicBezTo>
                        <a:pt x="13518" y="2506"/>
                        <a:pt x="13237" y="2171"/>
                        <a:pt x="12900" y="1886"/>
                      </a:cubicBezTo>
                      <a:cubicBezTo>
                        <a:pt x="11744" y="911"/>
                        <a:pt x="10418" y="309"/>
                        <a:pt x="8920" y="96"/>
                      </a:cubicBezTo>
                      <a:cubicBezTo>
                        <a:pt x="8493" y="35"/>
                        <a:pt x="8066" y="0"/>
                        <a:pt x="76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8"/>
                <p:cNvSpPr/>
                <p:nvPr/>
              </p:nvSpPr>
              <p:spPr>
                <a:xfrm>
                  <a:off x="4135150" y="4295100"/>
                  <a:ext cx="153850" cy="212300"/>
                </a:xfrm>
                <a:custGeom>
                  <a:rect b="b" l="l" r="r" t="t"/>
                  <a:pathLst>
                    <a:path extrusionOk="0" h="8492" w="6154">
                      <a:moveTo>
                        <a:pt x="4642" y="312"/>
                      </a:moveTo>
                      <a:cubicBezTo>
                        <a:pt x="4869" y="312"/>
                        <a:pt x="5074" y="435"/>
                        <a:pt x="5218" y="654"/>
                      </a:cubicBezTo>
                      <a:cubicBezTo>
                        <a:pt x="5427" y="971"/>
                        <a:pt x="5533" y="1321"/>
                        <a:pt x="5582" y="1689"/>
                      </a:cubicBezTo>
                      <a:cubicBezTo>
                        <a:pt x="5658" y="2285"/>
                        <a:pt x="5723" y="2880"/>
                        <a:pt x="5789" y="3479"/>
                      </a:cubicBezTo>
                      <a:cubicBezTo>
                        <a:pt x="5809" y="3672"/>
                        <a:pt x="5830" y="3862"/>
                        <a:pt x="5842" y="4054"/>
                      </a:cubicBezTo>
                      <a:cubicBezTo>
                        <a:pt x="5908" y="5049"/>
                        <a:pt x="5564" y="5883"/>
                        <a:pt x="4840" y="6557"/>
                      </a:cubicBezTo>
                      <a:cubicBezTo>
                        <a:pt x="4203" y="7146"/>
                        <a:pt x="3483" y="7620"/>
                        <a:pt x="2691" y="7978"/>
                      </a:cubicBezTo>
                      <a:cubicBezTo>
                        <a:pt x="2442" y="8091"/>
                        <a:pt x="2180" y="8165"/>
                        <a:pt x="1904" y="8175"/>
                      </a:cubicBezTo>
                      <a:cubicBezTo>
                        <a:pt x="1889" y="8175"/>
                        <a:pt x="1875" y="8176"/>
                        <a:pt x="1861" y="8176"/>
                      </a:cubicBezTo>
                      <a:cubicBezTo>
                        <a:pt x="1494" y="8176"/>
                        <a:pt x="1258" y="8022"/>
                        <a:pt x="1122" y="7674"/>
                      </a:cubicBezTo>
                      <a:cubicBezTo>
                        <a:pt x="1038" y="7453"/>
                        <a:pt x="969" y="7223"/>
                        <a:pt x="928" y="6990"/>
                      </a:cubicBezTo>
                      <a:cubicBezTo>
                        <a:pt x="846" y="6511"/>
                        <a:pt x="713" y="6051"/>
                        <a:pt x="549" y="5595"/>
                      </a:cubicBezTo>
                      <a:cubicBezTo>
                        <a:pt x="451" y="5323"/>
                        <a:pt x="367" y="5049"/>
                        <a:pt x="306" y="4768"/>
                      </a:cubicBezTo>
                      <a:cubicBezTo>
                        <a:pt x="306" y="4768"/>
                        <a:pt x="304" y="4766"/>
                        <a:pt x="304" y="4762"/>
                      </a:cubicBezTo>
                      <a:cubicBezTo>
                        <a:pt x="286" y="4685"/>
                        <a:pt x="350" y="4631"/>
                        <a:pt x="415" y="4631"/>
                      </a:cubicBezTo>
                      <a:cubicBezTo>
                        <a:pt x="448" y="4631"/>
                        <a:pt x="482" y="4645"/>
                        <a:pt x="506" y="4676"/>
                      </a:cubicBezTo>
                      <a:cubicBezTo>
                        <a:pt x="521" y="4693"/>
                        <a:pt x="533" y="4713"/>
                        <a:pt x="543" y="4734"/>
                      </a:cubicBezTo>
                      <a:cubicBezTo>
                        <a:pt x="654" y="4944"/>
                        <a:pt x="754" y="5161"/>
                        <a:pt x="860" y="5374"/>
                      </a:cubicBezTo>
                      <a:cubicBezTo>
                        <a:pt x="920" y="5497"/>
                        <a:pt x="981" y="5619"/>
                        <a:pt x="1063" y="5726"/>
                      </a:cubicBezTo>
                      <a:cubicBezTo>
                        <a:pt x="1210" y="5917"/>
                        <a:pt x="1410" y="6015"/>
                        <a:pt x="1628" y="6015"/>
                      </a:cubicBezTo>
                      <a:cubicBezTo>
                        <a:pt x="1722" y="6015"/>
                        <a:pt x="1820" y="5996"/>
                        <a:pt x="1918" y="5959"/>
                      </a:cubicBezTo>
                      <a:cubicBezTo>
                        <a:pt x="2178" y="5857"/>
                        <a:pt x="2384" y="5685"/>
                        <a:pt x="2536" y="5448"/>
                      </a:cubicBezTo>
                      <a:cubicBezTo>
                        <a:pt x="2843" y="4957"/>
                        <a:pt x="3096" y="4435"/>
                        <a:pt x="3324" y="3903"/>
                      </a:cubicBezTo>
                      <a:cubicBezTo>
                        <a:pt x="3446" y="3614"/>
                        <a:pt x="3518" y="3312"/>
                        <a:pt x="3559" y="3001"/>
                      </a:cubicBezTo>
                      <a:cubicBezTo>
                        <a:pt x="3600" y="2684"/>
                        <a:pt x="3538" y="2391"/>
                        <a:pt x="3322" y="2143"/>
                      </a:cubicBezTo>
                      <a:cubicBezTo>
                        <a:pt x="3199" y="2006"/>
                        <a:pt x="3052" y="1945"/>
                        <a:pt x="2882" y="1945"/>
                      </a:cubicBezTo>
                      <a:cubicBezTo>
                        <a:pt x="2850" y="1945"/>
                        <a:pt x="2817" y="1947"/>
                        <a:pt x="2783" y="1951"/>
                      </a:cubicBezTo>
                      <a:cubicBezTo>
                        <a:pt x="2544" y="1982"/>
                        <a:pt x="2301" y="2017"/>
                        <a:pt x="2061" y="2041"/>
                      </a:cubicBezTo>
                      <a:cubicBezTo>
                        <a:pt x="2046" y="2043"/>
                        <a:pt x="2031" y="2044"/>
                        <a:pt x="2015" y="2044"/>
                      </a:cubicBezTo>
                      <a:cubicBezTo>
                        <a:pt x="1958" y="2044"/>
                        <a:pt x="1898" y="2033"/>
                        <a:pt x="1842" y="2019"/>
                      </a:cubicBezTo>
                      <a:cubicBezTo>
                        <a:pt x="1812" y="2010"/>
                        <a:pt x="1765" y="1974"/>
                        <a:pt x="1765" y="1949"/>
                      </a:cubicBezTo>
                      <a:cubicBezTo>
                        <a:pt x="1767" y="1914"/>
                        <a:pt x="1795" y="1871"/>
                        <a:pt x="1822" y="1843"/>
                      </a:cubicBezTo>
                      <a:cubicBezTo>
                        <a:pt x="1848" y="1816"/>
                        <a:pt x="1891" y="1804"/>
                        <a:pt x="1928" y="1789"/>
                      </a:cubicBezTo>
                      <a:cubicBezTo>
                        <a:pt x="2501" y="1546"/>
                        <a:pt x="3023" y="1217"/>
                        <a:pt x="3551" y="895"/>
                      </a:cubicBezTo>
                      <a:cubicBezTo>
                        <a:pt x="3643" y="840"/>
                        <a:pt x="3723" y="767"/>
                        <a:pt x="3813" y="707"/>
                      </a:cubicBezTo>
                      <a:cubicBezTo>
                        <a:pt x="3988" y="595"/>
                        <a:pt x="4158" y="466"/>
                        <a:pt x="4347" y="380"/>
                      </a:cubicBezTo>
                      <a:cubicBezTo>
                        <a:pt x="4447" y="334"/>
                        <a:pt x="4546" y="312"/>
                        <a:pt x="4642" y="312"/>
                      </a:cubicBezTo>
                      <a:close/>
                      <a:moveTo>
                        <a:pt x="4642" y="1"/>
                      </a:moveTo>
                      <a:cubicBezTo>
                        <a:pt x="4564" y="1"/>
                        <a:pt x="4482" y="11"/>
                        <a:pt x="4398" y="34"/>
                      </a:cubicBezTo>
                      <a:cubicBezTo>
                        <a:pt x="4164" y="95"/>
                        <a:pt x="3956" y="196"/>
                        <a:pt x="3763" y="349"/>
                      </a:cubicBezTo>
                      <a:cubicBezTo>
                        <a:pt x="3581" y="492"/>
                        <a:pt x="3399" y="640"/>
                        <a:pt x="3199" y="752"/>
                      </a:cubicBezTo>
                      <a:cubicBezTo>
                        <a:pt x="2710" y="1028"/>
                        <a:pt x="2211" y="1284"/>
                        <a:pt x="1718" y="1550"/>
                      </a:cubicBezTo>
                      <a:cubicBezTo>
                        <a:pt x="1638" y="1593"/>
                        <a:pt x="1556" y="1638"/>
                        <a:pt x="1490" y="1695"/>
                      </a:cubicBezTo>
                      <a:cubicBezTo>
                        <a:pt x="1292" y="1873"/>
                        <a:pt x="1321" y="2145"/>
                        <a:pt x="1562" y="2254"/>
                      </a:cubicBezTo>
                      <a:cubicBezTo>
                        <a:pt x="1696" y="2312"/>
                        <a:pt x="1848" y="2356"/>
                        <a:pt x="1994" y="2356"/>
                      </a:cubicBezTo>
                      <a:cubicBezTo>
                        <a:pt x="1997" y="2356"/>
                        <a:pt x="2001" y="2356"/>
                        <a:pt x="2004" y="2356"/>
                      </a:cubicBezTo>
                      <a:cubicBezTo>
                        <a:pt x="2258" y="2354"/>
                        <a:pt x="2509" y="2315"/>
                        <a:pt x="2761" y="2274"/>
                      </a:cubicBezTo>
                      <a:cubicBezTo>
                        <a:pt x="2804" y="2267"/>
                        <a:pt x="2843" y="2263"/>
                        <a:pt x="2880" y="2263"/>
                      </a:cubicBezTo>
                      <a:cubicBezTo>
                        <a:pt x="3016" y="2263"/>
                        <a:pt x="3113" y="2322"/>
                        <a:pt x="3199" y="2522"/>
                      </a:cubicBezTo>
                      <a:cubicBezTo>
                        <a:pt x="3240" y="2616"/>
                        <a:pt x="3260" y="2733"/>
                        <a:pt x="3252" y="2837"/>
                      </a:cubicBezTo>
                      <a:cubicBezTo>
                        <a:pt x="3242" y="3011"/>
                        <a:pt x="3221" y="3189"/>
                        <a:pt x="3172" y="3357"/>
                      </a:cubicBezTo>
                      <a:cubicBezTo>
                        <a:pt x="2959" y="4075"/>
                        <a:pt x="2601" y="4723"/>
                        <a:pt x="2202" y="5354"/>
                      </a:cubicBezTo>
                      <a:cubicBezTo>
                        <a:pt x="2106" y="5505"/>
                        <a:pt x="1955" y="5601"/>
                        <a:pt x="1787" y="5662"/>
                      </a:cubicBezTo>
                      <a:cubicBezTo>
                        <a:pt x="1727" y="5685"/>
                        <a:pt x="1669" y="5696"/>
                        <a:pt x="1615" y="5696"/>
                      </a:cubicBezTo>
                      <a:cubicBezTo>
                        <a:pt x="1494" y="5696"/>
                        <a:pt x="1388" y="5640"/>
                        <a:pt x="1306" y="5525"/>
                      </a:cubicBezTo>
                      <a:cubicBezTo>
                        <a:pt x="1231" y="5425"/>
                        <a:pt x="1177" y="5311"/>
                        <a:pt x="1122" y="5200"/>
                      </a:cubicBezTo>
                      <a:cubicBezTo>
                        <a:pt x="1006" y="4977"/>
                        <a:pt x="897" y="4752"/>
                        <a:pt x="778" y="4535"/>
                      </a:cubicBezTo>
                      <a:cubicBezTo>
                        <a:pt x="738" y="4461"/>
                        <a:pt x="682" y="4392"/>
                        <a:pt x="621" y="4337"/>
                      </a:cubicBezTo>
                      <a:cubicBezTo>
                        <a:pt x="545" y="4268"/>
                        <a:pt x="463" y="4225"/>
                        <a:pt x="370" y="4225"/>
                      </a:cubicBezTo>
                      <a:cubicBezTo>
                        <a:pt x="330" y="4225"/>
                        <a:pt x="288" y="4233"/>
                        <a:pt x="244" y="4251"/>
                      </a:cubicBezTo>
                      <a:cubicBezTo>
                        <a:pt x="103" y="4308"/>
                        <a:pt x="28" y="4419"/>
                        <a:pt x="15" y="4564"/>
                      </a:cubicBezTo>
                      <a:cubicBezTo>
                        <a:pt x="7" y="4687"/>
                        <a:pt x="1" y="4815"/>
                        <a:pt x="32" y="4934"/>
                      </a:cubicBezTo>
                      <a:cubicBezTo>
                        <a:pt x="111" y="5241"/>
                        <a:pt x="201" y="5546"/>
                        <a:pt x="300" y="5847"/>
                      </a:cubicBezTo>
                      <a:cubicBezTo>
                        <a:pt x="427" y="6223"/>
                        <a:pt x="533" y="6604"/>
                        <a:pt x="602" y="6994"/>
                      </a:cubicBezTo>
                      <a:cubicBezTo>
                        <a:pt x="650" y="7256"/>
                        <a:pt x="717" y="7516"/>
                        <a:pt x="811" y="7762"/>
                      </a:cubicBezTo>
                      <a:cubicBezTo>
                        <a:pt x="995" y="8224"/>
                        <a:pt x="1410" y="8491"/>
                        <a:pt x="1889" y="8491"/>
                      </a:cubicBezTo>
                      <a:cubicBezTo>
                        <a:pt x="1960" y="8491"/>
                        <a:pt x="2032" y="8485"/>
                        <a:pt x="2104" y="8474"/>
                      </a:cubicBezTo>
                      <a:cubicBezTo>
                        <a:pt x="2409" y="8424"/>
                        <a:pt x="2700" y="8336"/>
                        <a:pt x="2976" y="8199"/>
                      </a:cubicBezTo>
                      <a:cubicBezTo>
                        <a:pt x="3692" y="7847"/>
                        <a:pt x="4349" y="7401"/>
                        <a:pt x="4946" y="6874"/>
                      </a:cubicBezTo>
                      <a:cubicBezTo>
                        <a:pt x="5740" y="6164"/>
                        <a:pt x="6153" y="5272"/>
                        <a:pt x="6153" y="4124"/>
                      </a:cubicBezTo>
                      <a:cubicBezTo>
                        <a:pt x="6118" y="3799"/>
                        <a:pt x="6084" y="3398"/>
                        <a:pt x="6032" y="3001"/>
                      </a:cubicBezTo>
                      <a:cubicBezTo>
                        <a:pt x="5971" y="2471"/>
                        <a:pt x="5910" y="1941"/>
                        <a:pt x="5824" y="1415"/>
                      </a:cubicBezTo>
                      <a:cubicBezTo>
                        <a:pt x="5760" y="1010"/>
                        <a:pt x="5584" y="646"/>
                        <a:pt x="5316" y="335"/>
                      </a:cubicBezTo>
                      <a:cubicBezTo>
                        <a:pt x="5129" y="122"/>
                        <a:pt x="4904" y="1"/>
                        <a:pt x="4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8"/>
                <p:cNvSpPr/>
                <p:nvPr/>
              </p:nvSpPr>
              <p:spPr>
                <a:xfrm>
                  <a:off x="4142300" y="4302875"/>
                  <a:ext cx="140550" cy="196625"/>
                </a:xfrm>
                <a:custGeom>
                  <a:rect b="b" l="l" r="r" t="t"/>
                  <a:pathLst>
                    <a:path extrusionOk="0" h="7865" w="5622">
                      <a:moveTo>
                        <a:pt x="4356" y="1"/>
                      </a:moveTo>
                      <a:cubicBezTo>
                        <a:pt x="4260" y="1"/>
                        <a:pt x="4161" y="23"/>
                        <a:pt x="4061" y="69"/>
                      </a:cubicBezTo>
                      <a:cubicBezTo>
                        <a:pt x="3872" y="155"/>
                        <a:pt x="3702" y="284"/>
                        <a:pt x="3527" y="396"/>
                      </a:cubicBezTo>
                      <a:cubicBezTo>
                        <a:pt x="3437" y="456"/>
                        <a:pt x="3357" y="529"/>
                        <a:pt x="3265" y="584"/>
                      </a:cubicBezTo>
                      <a:cubicBezTo>
                        <a:pt x="2737" y="906"/>
                        <a:pt x="2215" y="1235"/>
                        <a:pt x="1642" y="1478"/>
                      </a:cubicBezTo>
                      <a:cubicBezTo>
                        <a:pt x="1605" y="1493"/>
                        <a:pt x="1562" y="1505"/>
                        <a:pt x="1536" y="1532"/>
                      </a:cubicBezTo>
                      <a:cubicBezTo>
                        <a:pt x="1509" y="1560"/>
                        <a:pt x="1481" y="1603"/>
                        <a:pt x="1479" y="1638"/>
                      </a:cubicBezTo>
                      <a:cubicBezTo>
                        <a:pt x="1479" y="1663"/>
                        <a:pt x="1526" y="1699"/>
                        <a:pt x="1556" y="1708"/>
                      </a:cubicBezTo>
                      <a:cubicBezTo>
                        <a:pt x="1612" y="1722"/>
                        <a:pt x="1672" y="1733"/>
                        <a:pt x="1729" y="1733"/>
                      </a:cubicBezTo>
                      <a:cubicBezTo>
                        <a:pt x="1745" y="1733"/>
                        <a:pt x="1760" y="1732"/>
                        <a:pt x="1775" y="1730"/>
                      </a:cubicBezTo>
                      <a:cubicBezTo>
                        <a:pt x="2015" y="1706"/>
                        <a:pt x="2258" y="1671"/>
                        <a:pt x="2497" y="1640"/>
                      </a:cubicBezTo>
                      <a:cubicBezTo>
                        <a:pt x="2531" y="1636"/>
                        <a:pt x="2564" y="1634"/>
                        <a:pt x="2596" y="1634"/>
                      </a:cubicBezTo>
                      <a:cubicBezTo>
                        <a:pt x="2766" y="1634"/>
                        <a:pt x="2913" y="1695"/>
                        <a:pt x="3036" y="1832"/>
                      </a:cubicBezTo>
                      <a:cubicBezTo>
                        <a:pt x="3252" y="2080"/>
                        <a:pt x="3314" y="2373"/>
                        <a:pt x="3273" y="2690"/>
                      </a:cubicBezTo>
                      <a:cubicBezTo>
                        <a:pt x="3232" y="3001"/>
                        <a:pt x="3160" y="3303"/>
                        <a:pt x="3038" y="3592"/>
                      </a:cubicBezTo>
                      <a:cubicBezTo>
                        <a:pt x="2810" y="4124"/>
                        <a:pt x="2557" y="4646"/>
                        <a:pt x="2250" y="5137"/>
                      </a:cubicBezTo>
                      <a:cubicBezTo>
                        <a:pt x="2098" y="5374"/>
                        <a:pt x="1892" y="5546"/>
                        <a:pt x="1632" y="5648"/>
                      </a:cubicBezTo>
                      <a:cubicBezTo>
                        <a:pt x="1534" y="5685"/>
                        <a:pt x="1436" y="5704"/>
                        <a:pt x="1342" y="5704"/>
                      </a:cubicBezTo>
                      <a:cubicBezTo>
                        <a:pt x="1124" y="5704"/>
                        <a:pt x="924" y="5606"/>
                        <a:pt x="777" y="5415"/>
                      </a:cubicBezTo>
                      <a:cubicBezTo>
                        <a:pt x="695" y="5308"/>
                        <a:pt x="634" y="5186"/>
                        <a:pt x="574" y="5063"/>
                      </a:cubicBezTo>
                      <a:cubicBezTo>
                        <a:pt x="468" y="4850"/>
                        <a:pt x="368" y="4633"/>
                        <a:pt x="257" y="4423"/>
                      </a:cubicBezTo>
                      <a:cubicBezTo>
                        <a:pt x="247" y="4402"/>
                        <a:pt x="235" y="4382"/>
                        <a:pt x="220" y="4365"/>
                      </a:cubicBezTo>
                      <a:cubicBezTo>
                        <a:pt x="196" y="4334"/>
                        <a:pt x="162" y="4320"/>
                        <a:pt x="129" y="4320"/>
                      </a:cubicBezTo>
                      <a:cubicBezTo>
                        <a:pt x="64" y="4320"/>
                        <a:pt x="0" y="4374"/>
                        <a:pt x="18" y="4451"/>
                      </a:cubicBezTo>
                      <a:cubicBezTo>
                        <a:pt x="18" y="4455"/>
                        <a:pt x="20" y="4457"/>
                        <a:pt x="20" y="4457"/>
                      </a:cubicBezTo>
                      <a:cubicBezTo>
                        <a:pt x="81" y="4738"/>
                        <a:pt x="165" y="5012"/>
                        <a:pt x="263" y="5284"/>
                      </a:cubicBezTo>
                      <a:cubicBezTo>
                        <a:pt x="427" y="5740"/>
                        <a:pt x="560" y="6200"/>
                        <a:pt x="642" y="6679"/>
                      </a:cubicBezTo>
                      <a:cubicBezTo>
                        <a:pt x="683" y="6912"/>
                        <a:pt x="752" y="7142"/>
                        <a:pt x="836" y="7363"/>
                      </a:cubicBezTo>
                      <a:cubicBezTo>
                        <a:pt x="972" y="7711"/>
                        <a:pt x="1208" y="7865"/>
                        <a:pt x="1575" y="7865"/>
                      </a:cubicBezTo>
                      <a:cubicBezTo>
                        <a:pt x="1589" y="7865"/>
                        <a:pt x="1603" y="7864"/>
                        <a:pt x="1618" y="7864"/>
                      </a:cubicBezTo>
                      <a:cubicBezTo>
                        <a:pt x="1894" y="7854"/>
                        <a:pt x="2156" y="7780"/>
                        <a:pt x="2405" y="7667"/>
                      </a:cubicBezTo>
                      <a:cubicBezTo>
                        <a:pt x="3197" y="7309"/>
                        <a:pt x="3917" y="6835"/>
                        <a:pt x="4554" y="6246"/>
                      </a:cubicBezTo>
                      <a:cubicBezTo>
                        <a:pt x="5278" y="5572"/>
                        <a:pt x="5622" y="4738"/>
                        <a:pt x="5556" y="3743"/>
                      </a:cubicBezTo>
                      <a:cubicBezTo>
                        <a:pt x="5544" y="3551"/>
                        <a:pt x="5523" y="3361"/>
                        <a:pt x="5503" y="3168"/>
                      </a:cubicBezTo>
                      <a:cubicBezTo>
                        <a:pt x="5437" y="2569"/>
                        <a:pt x="5372" y="1974"/>
                        <a:pt x="5296" y="1378"/>
                      </a:cubicBezTo>
                      <a:cubicBezTo>
                        <a:pt x="5247" y="1010"/>
                        <a:pt x="5141" y="660"/>
                        <a:pt x="4932" y="343"/>
                      </a:cubicBezTo>
                      <a:cubicBezTo>
                        <a:pt x="4788" y="124"/>
                        <a:pt x="4583" y="1"/>
                        <a:pt x="4356"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8"/>
                <p:cNvSpPr/>
                <p:nvPr/>
              </p:nvSpPr>
              <p:spPr>
                <a:xfrm>
                  <a:off x="4005600" y="4200225"/>
                  <a:ext cx="234075" cy="137825"/>
                </a:xfrm>
                <a:custGeom>
                  <a:rect b="b" l="l" r="r" t="t"/>
                  <a:pathLst>
                    <a:path extrusionOk="0" h="5513" w="9363">
                      <a:moveTo>
                        <a:pt x="4577" y="297"/>
                      </a:moveTo>
                      <a:cubicBezTo>
                        <a:pt x="4852" y="297"/>
                        <a:pt x="5130" y="327"/>
                        <a:pt x="5412" y="384"/>
                      </a:cubicBezTo>
                      <a:cubicBezTo>
                        <a:pt x="5836" y="468"/>
                        <a:pt x="6245" y="588"/>
                        <a:pt x="6636" y="770"/>
                      </a:cubicBezTo>
                      <a:cubicBezTo>
                        <a:pt x="6922" y="903"/>
                        <a:pt x="7213" y="1028"/>
                        <a:pt x="7503" y="1149"/>
                      </a:cubicBezTo>
                      <a:cubicBezTo>
                        <a:pt x="8051" y="1376"/>
                        <a:pt x="8516" y="1716"/>
                        <a:pt x="8900" y="2170"/>
                      </a:cubicBezTo>
                      <a:cubicBezTo>
                        <a:pt x="9005" y="2293"/>
                        <a:pt x="9019" y="2370"/>
                        <a:pt x="8913" y="2499"/>
                      </a:cubicBezTo>
                      <a:cubicBezTo>
                        <a:pt x="8780" y="2661"/>
                        <a:pt x="8637" y="2816"/>
                        <a:pt x="8483" y="2960"/>
                      </a:cubicBezTo>
                      <a:cubicBezTo>
                        <a:pt x="8043" y="3367"/>
                        <a:pt x="7593" y="3768"/>
                        <a:pt x="7145" y="4169"/>
                      </a:cubicBezTo>
                      <a:cubicBezTo>
                        <a:pt x="6981" y="4318"/>
                        <a:pt x="6820" y="4467"/>
                        <a:pt x="6650" y="4609"/>
                      </a:cubicBezTo>
                      <a:cubicBezTo>
                        <a:pt x="6550" y="4690"/>
                        <a:pt x="6437" y="4762"/>
                        <a:pt x="6325" y="4823"/>
                      </a:cubicBezTo>
                      <a:cubicBezTo>
                        <a:pt x="6289" y="4843"/>
                        <a:pt x="6259" y="4853"/>
                        <a:pt x="6233" y="4853"/>
                      </a:cubicBezTo>
                      <a:cubicBezTo>
                        <a:pt x="6183" y="4853"/>
                        <a:pt x="6150" y="4817"/>
                        <a:pt x="6128" y="4748"/>
                      </a:cubicBezTo>
                      <a:cubicBezTo>
                        <a:pt x="6108" y="4686"/>
                        <a:pt x="6093" y="4609"/>
                        <a:pt x="6114" y="4549"/>
                      </a:cubicBezTo>
                      <a:cubicBezTo>
                        <a:pt x="6171" y="4373"/>
                        <a:pt x="6235" y="4197"/>
                        <a:pt x="6314" y="4028"/>
                      </a:cubicBezTo>
                      <a:cubicBezTo>
                        <a:pt x="6417" y="3813"/>
                        <a:pt x="6513" y="3598"/>
                        <a:pt x="6552" y="3359"/>
                      </a:cubicBezTo>
                      <a:cubicBezTo>
                        <a:pt x="6623" y="2896"/>
                        <a:pt x="6449" y="2616"/>
                        <a:pt x="5997" y="2489"/>
                      </a:cubicBezTo>
                      <a:cubicBezTo>
                        <a:pt x="5846" y="2447"/>
                        <a:pt x="5695" y="2429"/>
                        <a:pt x="5544" y="2429"/>
                      </a:cubicBezTo>
                      <a:cubicBezTo>
                        <a:pt x="5331" y="2429"/>
                        <a:pt x="5118" y="2464"/>
                        <a:pt x="4905" y="2512"/>
                      </a:cubicBezTo>
                      <a:cubicBezTo>
                        <a:pt x="4410" y="2624"/>
                        <a:pt x="3910" y="2735"/>
                        <a:pt x="3413" y="2847"/>
                      </a:cubicBezTo>
                      <a:cubicBezTo>
                        <a:pt x="3243" y="2886"/>
                        <a:pt x="3080" y="2941"/>
                        <a:pt x="2932" y="3052"/>
                      </a:cubicBezTo>
                      <a:cubicBezTo>
                        <a:pt x="2744" y="3193"/>
                        <a:pt x="2712" y="3377"/>
                        <a:pt x="2765" y="3582"/>
                      </a:cubicBezTo>
                      <a:cubicBezTo>
                        <a:pt x="2799" y="3717"/>
                        <a:pt x="2867" y="3848"/>
                        <a:pt x="2937" y="3966"/>
                      </a:cubicBezTo>
                      <a:cubicBezTo>
                        <a:pt x="3106" y="4267"/>
                        <a:pt x="3290" y="4557"/>
                        <a:pt x="3468" y="4856"/>
                      </a:cubicBezTo>
                      <a:cubicBezTo>
                        <a:pt x="3491" y="4895"/>
                        <a:pt x="3516" y="4936"/>
                        <a:pt x="3540" y="4979"/>
                      </a:cubicBezTo>
                      <a:cubicBezTo>
                        <a:pt x="3584" y="5069"/>
                        <a:pt x="3513" y="5161"/>
                        <a:pt x="3426" y="5161"/>
                      </a:cubicBezTo>
                      <a:cubicBezTo>
                        <a:pt x="3408" y="5161"/>
                        <a:pt x="3389" y="5157"/>
                        <a:pt x="3370" y="5149"/>
                      </a:cubicBezTo>
                      <a:cubicBezTo>
                        <a:pt x="3215" y="5075"/>
                        <a:pt x="3078" y="4975"/>
                        <a:pt x="2943" y="4875"/>
                      </a:cubicBezTo>
                      <a:cubicBezTo>
                        <a:pt x="2763" y="4731"/>
                        <a:pt x="2591" y="4570"/>
                        <a:pt x="2415" y="4420"/>
                      </a:cubicBezTo>
                      <a:cubicBezTo>
                        <a:pt x="1985" y="4048"/>
                        <a:pt x="1549" y="3686"/>
                        <a:pt x="1128" y="3307"/>
                      </a:cubicBezTo>
                      <a:cubicBezTo>
                        <a:pt x="942" y="3138"/>
                        <a:pt x="768" y="2949"/>
                        <a:pt x="606" y="2753"/>
                      </a:cubicBezTo>
                      <a:cubicBezTo>
                        <a:pt x="445" y="2552"/>
                        <a:pt x="457" y="2303"/>
                        <a:pt x="641" y="2119"/>
                      </a:cubicBezTo>
                      <a:cubicBezTo>
                        <a:pt x="805" y="1955"/>
                        <a:pt x="983" y="1793"/>
                        <a:pt x="1179" y="1679"/>
                      </a:cubicBezTo>
                      <a:cubicBezTo>
                        <a:pt x="1748" y="1343"/>
                        <a:pt x="2327" y="1016"/>
                        <a:pt x="2916" y="707"/>
                      </a:cubicBezTo>
                      <a:cubicBezTo>
                        <a:pt x="3448" y="426"/>
                        <a:pt x="4004" y="297"/>
                        <a:pt x="4577" y="297"/>
                      </a:cubicBezTo>
                      <a:close/>
                      <a:moveTo>
                        <a:pt x="4707" y="0"/>
                      </a:moveTo>
                      <a:cubicBezTo>
                        <a:pt x="3870" y="0"/>
                        <a:pt x="3309" y="171"/>
                        <a:pt x="2779" y="443"/>
                      </a:cubicBezTo>
                      <a:cubicBezTo>
                        <a:pt x="2188" y="748"/>
                        <a:pt x="1619" y="1081"/>
                        <a:pt x="1040" y="1413"/>
                      </a:cubicBezTo>
                      <a:cubicBezTo>
                        <a:pt x="739" y="1587"/>
                        <a:pt x="477" y="1816"/>
                        <a:pt x="265" y="2092"/>
                      </a:cubicBezTo>
                      <a:cubicBezTo>
                        <a:pt x="177" y="2207"/>
                        <a:pt x="115" y="2346"/>
                        <a:pt x="52" y="2477"/>
                      </a:cubicBezTo>
                      <a:cubicBezTo>
                        <a:pt x="1" y="2585"/>
                        <a:pt x="31" y="2692"/>
                        <a:pt x="109" y="2775"/>
                      </a:cubicBezTo>
                      <a:cubicBezTo>
                        <a:pt x="246" y="2921"/>
                        <a:pt x="379" y="3070"/>
                        <a:pt x="526" y="3199"/>
                      </a:cubicBezTo>
                      <a:cubicBezTo>
                        <a:pt x="1189" y="3778"/>
                        <a:pt x="1852" y="4355"/>
                        <a:pt x="2523" y="4922"/>
                      </a:cubicBezTo>
                      <a:cubicBezTo>
                        <a:pt x="2748" y="5108"/>
                        <a:pt x="3000" y="5265"/>
                        <a:pt x="3250" y="5419"/>
                      </a:cubicBezTo>
                      <a:cubicBezTo>
                        <a:pt x="3348" y="5478"/>
                        <a:pt x="3475" y="5501"/>
                        <a:pt x="3591" y="5511"/>
                      </a:cubicBezTo>
                      <a:cubicBezTo>
                        <a:pt x="3601" y="5512"/>
                        <a:pt x="3610" y="5512"/>
                        <a:pt x="3619" y="5512"/>
                      </a:cubicBezTo>
                      <a:cubicBezTo>
                        <a:pt x="3764" y="5512"/>
                        <a:pt x="3862" y="5407"/>
                        <a:pt x="3878" y="5259"/>
                      </a:cubicBezTo>
                      <a:cubicBezTo>
                        <a:pt x="3884" y="5181"/>
                        <a:pt x="3882" y="5096"/>
                        <a:pt x="3853" y="5026"/>
                      </a:cubicBezTo>
                      <a:cubicBezTo>
                        <a:pt x="3788" y="4862"/>
                        <a:pt x="3710" y="4707"/>
                        <a:pt x="3624" y="4553"/>
                      </a:cubicBezTo>
                      <a:cubicBezTo>
                        <a:pt x="3464" y="4271"/>
                        <a:pt x="3288" y="3997"/>
                        <a:pt x="3133" y="3717"/>
                      </a:cubicBezTo>
                      <a:cubicBezTo>
                        <a:pt x="2939" y="3365"/>
                        <a:pt x="3025" y="3197"/>
                        <a:pt x="3423" y="3131"/>
                      </a:cubicBezTo>
                      <a:cubicBezTo>
                        <a:pt x="3597" y="3103"/>
                        <a:pt x="3771" y="3076"/>
                        <a:pt x="3943" y="3041"/>
                      </a:cubicBezTo>
                      <a:cubicBezTo>
                        <a:pt x="4348" y="2955"/>
                        <a:pt x="4751" y="2855"/>
                        <a:pt x="5156" y="2775"/>
                      </a:cubicBezTo>
                      <a:cubicBezTo>
                        <a:pt x="5283" y="2751"/>
                        <a:pt x="5412" y="2736"/>
                        <a:pt x="5540" y="2736"/>
                      </a:cubicBezTo>
                      <a:cubicBezTo>
                        <a:pt x="5677" y="2736"/>
                        <a:pt x="5814" y="2753"/>
                        <a:pt x="5948" y="2792"/>
                      </a:cubicBezTo>
                      <a:cubicBezTo>
                        <a:pt x="6192" y="2857"/>
                        <a:pt x="6265" y="2958"/>
                        <a:pt x="6255" y="3205"/>
                      </a:cubicBezTo>
                      <a:cubicBezTo>
                        <a:pt x="6253" y="3275"/>
                        <a:pt x="6249" y="3346"/>
                        <a:pt x="6226" y="3408"/>
                      </a:cubicBezTo>
                      <a:cubicBezTo>
                        <a:pt x="6161" y="3586"/>
                        <a:pt x="6089" y="3766"/>
                        <a:pt x="6007" y="3940"/>
                      </a:cubicBezTo>
                      <a:cubicBezTo>
                        <a:pt x="5897" y="4173"/>
                        <a:pt x="5805" y="4410"/>
                        <a:pt x="5805" y="4670"/>
                      </a:cubicBezTo>
                      <a:cubicBezTo>
                        <a:pt x="5805" y="4966"/>
                        <a:pt x="5985" y="5155"/>
                        <a:pt x="6221" y="5155"/>
                      </a:cubicBezTo>
                      <a:cubicBezTo>
                        <a:pt x="6302" y="5155"/>
                        <a:pt x="6389" y="5133"/>
                        <a:pt x="6478" y="5085"/>
                      </a:cubicBezTo>
                      <a:cubicBezTo>
                        <a:pt x="6631" y="5001"/>
                        <a:pt x="6775" y="4893"/>
                        <a:pt x="6908" y="4780"/>
                      </a:cubicBezTo>
                      <a:cubicBezTo>
                        <a:pt x="7229" y="4502"/>
                        <a:pt x="7544" y="4216"/>
                        <a:pt x="7859" y="3929"/>
                      </a:cubicBezTo>
                      <a:cubicBezTo>
                        <a:pt x="8250" y="3575"/>
                        <a:pt x="8641" y="3223"/>
                        <a:pt x="9027" y="2863"/>
                      </a:cubicBezTo>
                      <a:cubicBezTo>
                        <a:pt x="9117" y="2777"/>
                        <a:pt x="9193" y="2675"/>
                        <a:pt x="9258" y="2571"/>
                      </a:cubicBezTo>
                      <a:cubicBezTo>
                        <a:pt x="9363" y="2405"/>
                        <a:pt x="9332" y="2246"/>
                        <a:pt x="9213" y="2086"/>
                      </a:cubicBezTo>
                      <a:cubicBezTo>
                        <a:pt x="8808" y="1527"/>
                        <a:pt x="8281" y="1135"/>
                        <a:pt x="7648" y="869"/>
                      </a:cubicBezTo>
                      <a:cubicBezTo>
                        <a:pt x="7358" y="746"/>
                        <a:pt x="7063" y="625"/>
                        <a:pt x="6775" y="492"/>
                      </a:cubicBezTo>
                      <a:cubicBezTo>
                        <a:pt x="6069" y="167"/>
                        <a:pt x="5324" y="20"/>
                        <a:pt x="4823" y="1"/>
                      </a:cubicBezTo>
                      <a:cubicBezTo>
                        <a:pt x="4784" y="0"/>
                        <a:pt x="4745" y="0"/>
                        <a:pt x="4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8"/>
                <p:cNvSpPr/>
                <p:nvPr/>
              </p:nvSpPr>
              <p:spPr>
                <a:xfrm>
                  <a:off x="4016700" y="4207625"/>
                  <a:ext cx="214400" cy="121650"/>
                </a:xfrm>
                <a:custGeom>
                  <a:rect b="b" l="l" r="r" t="t"/>
                  <a:pathLst>
                    <a:path extrusionOk="0" h="4866" w="8576">
                      <a:moveTo>
                        <a:pt x="4133" y="1"/>
                      </a:moveTo>
                      <a:cubicBezTo>
                        <a:pt x="3560" y="1"/>
                        <a:pt x="3004" y="130"/>
                        <a:pt x="2472" y="411"/>
                      </a:cubicBezTo>
                      <a:cubicBezTo>
                        <a:pt x="1883" y="720"/>
                        <a:pt x="1304" y="1047"/>
                        <a:pt x="735" y="1383"/>
                      </a:cubicBezTo>
                      <a:cubicBezTo>
                        <a:pt x="539" y="1497"/>
                        <a:pt x="361" y="1659"/>
                        <a:pt x="197" y="1823"/>
                      </a:cubicBezTo>
                      <a:cubicBezTo>
                        <a:pt x="13" y="2007"/>
                        <a:pt x="1" y="2256"/>
                        <a:pt x="162" y="2457"/>
                      </a:cubicBezTo>
                      <a:cubicBezTo>
                        <a:pt x="324" y="2653"/>
                        <a:pt x="498" y="2842"/>
                        <a:pt x="684" y="3011"/>
                      </a:cubicBezTo>
                      <a:cubicBezTo>
                        <a:pt x="1105" y="3390"/>
                        <a:pt x="1541" y="3752"/>
                        <a:pt x="1971" y="4124"/>
                      </a:cubicBezTo>
                      <a:cubicBezTo>
                        <a:pt x="2147" y="4274"/>
                        <a:pt x="2319" y="4435"/>
                        <a:pt x="2499" y="4579"/>
                      </a:cubicBezTo>
                      <a:cubicBezTo>
                        <a:pt x="2634" y="4679"/>
                        <a:pt x="2771" y="4779"/>
                        <a:pt x="2926" y="4853"/>
                      </a:cubicBezTo>
                      <a:cubicBezTo>
                        <a:pt x="2945" y="4861"/>
                        <a:pt x="2964" y="4865"/>
                        <a:pt x="2982" y="4865"/>
                      </a:cubicBezTo>
                      <a:cubicBezTo>
                        <a:pt x="3069" y="4865"/>
                        <a:pt x="3140" y="4773"/>
                        <a:pt x="3096" y="4683"/>
                      </a:cubicBezTo>
                      <a:cubicBezTo>
                        <a:pt x="3072" y="4640"/>
                        <a:pt x="3047" y="4599"/>
                        <a:pt x="3024" y="4560"/>
                      </a:cubicBezTo>
                      <a:cubicBezTo>
                        <a:pt x="2846" y="4261"/>
                        <a:pt x="2662" y="3971"/>
                        <a:pt x="2493" y="3670"/>
                      </a:cubicBezTo>
                      <a:cubicBezTo>
                        <a:pt x="2423" y="3552"/>
                        <a:pt x="2355" y="3421"/>
                        <a:pt x="2321" y="3286"/>
                      </a:cubicBezTo>
                      <a:cubicBezTo>
                        <a:pt x="2268" y="3081"/>
                        <a:pt x="2300" y="2897"/>
                        <a:pt x="2488" y="2756"/>
                      </a:cubicBezTo>
                      <a:cubicBezTo>
                        <a:pt x="2636" y="2645"/>
                        <a:pt x="2799" y="2590"/>
                        <a:pt x="2969" y="2551"/>
                      </a:cubicBezTo>
                      <a:cubicBezTo>
                        <a:pt x="3466" y="2439"/>
                        <a:pt x="3966" y="2328"/>
                        <a:pt x="4461" y="2216"/>
                      </a:cubicBezTo>
                      <a:cubicBezTo>
                        <a:pt x="4674" y="2168"/>
                        <a:pt x="4887" y="2133"/>
                        <a:pt x="5100" y="2133"/>
                      </a:cubicBezTo>
                      <a:cubicBezTo>
                        <a:pt x="5251" y="2133"/>
                        <a:pt x="5402" y="2151"/>
                        <a:pt x="5553" y="2193"/>
                      </a:cubicBezTo>
                      <a:cubicBezTo>
                        <a:pt x="6005" y="2320"/>
                        <a:pt x="6179" y="2600"/>
                        <a:pt x="6108" y="3063"/>
                      </a:cubicBezTo>
                      <a:cubicBezTo>
                        <a:pt x="6069" y="3302"/>
                        <a:pt x="5973" y="3517"/>
                        <a:pt x="5870" y="3732"/>
                      </a:cubicBezTo>
                      <a:cubicBezTo>
                        <a:pt x="5791" y="3901"/>
                        <a:pt x="5727" y="4077"/>
                        <a:pt x="5670" y="4253"/>
                      </a:cubicBezTo>
                      <a:cubicBezTo>
                        <a:pt x="5649" y="4313"/>
                        <a:pt x="5664" y="4390"/>
                        <a:pt x="5684" y="4452"/>
                      </a:cubicBezTo>
                      <a:cubicBezTo>
                        <a:pt x="5706" y="4521"/>
                        <a:pt x="5739" y="4557"/>
                        <a:pt x="5789" y="4557"/>
                      </a:cubicBezTo>
                      <a:cubicBezTo>
                        <a:pt x="5815" y="4557"/>
                        <a:pt x="5845" y="4547"/>
                        <a:pt x="5881" y="4527"/>
                      </a:cubicBezTo>
                      <a:cubicBezTo>
                        <a:pt x="5993" y="4466"/>
                        <a:pt x="6106" y="4394"/>
                        <a:pt x="6206" y="4313"/>
                      </a:cubicBezTo>
                      <a:cubicBezTo>
                        <a:pt x="6376" y="4171"/>
                        <a:pt x="6537" y="4022"/>
                        <a:pt x="6701" y="3873"/>
                      </a:cubicBezTo>
                      <a:cubicBezTo>
                        <a:pt x="7149" y="3472"/>
                        <a:pt x="7599" y="3071"/>
                        <a:pt x="8039" y="2664"/>
                      </a:cubicBezTo>
                      <a:cubicBezTo>
                        <a:pt x="8193" y="2520"/>
                        <a:pt x="8336" y="2365"/>
                        <a:pt x="8469" y="2203"/>
                      </a:cubicBezTo>
                      <a:cubicBezTo>
                        <a:pt x="8575" y="2074"/>
                        <a:pt x="8561" y="1997"/>
                        <a:pt x="8456" y="1874"/>
                      </a:cubicBezTo>
                      <a:cubicBezTo>
                        <a:pt x="8072" y="1420"/>
                        <a:pt x="7607" y="1080"/>
                        <a:pt x="7059" y="853"/>
                      </a:cubicBezTo>
                      <a:cubicBezTo>
                        <a:pt x="6769" y="732"/>
                        <a:pt x="6478" y="607"/>
                        <a:pt x="6192" y="474"/>
                      </a:cubicBezTo>
                      <a:cubicBezTo>
                        <a:pt x="5801" y="292"/>
                        <a:pt x="5392" y="172"/>
                        <a:pt x="4968" y="88"/>
                      </a:cubicBezTo>
                      <a:cubicBezTo>
                        <a:pt x="4686" y="31"/>
                        <a:pt x="4408" y="1"/>
                        <a:pt x="4133"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8"/>
                <p:cNvSpPr/>
                <p:nvPr/>
              </p:nvSpPr>
              <p:spPr>
                <a:xfrm>
                  <a:off x="3960275" y="4292075"/>
                  <a:ext cx="170725" cy="209050"/>
                </a:xfrm>
                <a:custGeom>
                  <a:rect b="b" l="l" r="r" t="t"/>
                  <a:pathLst>
                    <a:path extrusionOk="0" h="8362" w="6829">
                      <a:moveTo>
                        <a:pt x="1584" y="283"/>
                      </a:moveTo>
                      <a:cubicBezTo>
                        <a:pt x="1640" y="283"/>
                        <a:pt x="1698" y="301"/>
                        <a:pt x="1756" y="341"/>
                      </a:cubicBezTo>
                      <a:cubicBezTo>
                        <a:pt x="1891" y="433"/>
                        <a:pt x="2035" y="519"/>
                        <a:pt x="2164" y="617"/>
                      </a:cubicBezTo>
                      <a:cubicBezTo>
                        <a:pt x="2346" y="759"/>
                        <a:pt x="2519" y="912"/>
                        <a:pt x="2693" y="1063"/>
                      </a:cubicBezTo>
                      <a:cubicBezTo>
                        <a:pt x="2972" y="1307"/>
                        <a:pt x="3279" y="1518"/>
                        <a:pt x="3604" y="1698"/>
                      </a:cubicBezTo>
                      <a:cubicBezTo>
                        <a:pt x="3866" y="1843"/>
                        <a:pt x="4130" y="1986"/>
                        <a:pt x="4387" y="2142"/>
                      </a:cubicBezTo>
                      <a:cubicBezTo>
                        <a:pt x="4496" y="2203"/>
                        <a:pt x="4596" y="2283"/>
                        <a:pt x="4682" y="2371"/>
                      </a:cubicBezTo>
                      <a:cubicBezTo>
                        <a:pt x="4760" y="2453"/>
                        <a:pt x="4743" y="2508"/>
                        <a:pt x="4641" y="2557"/>
                      </a:cubicBezTo>
                      <a:cubicBezTo>
                        <a:pt x="4576" y="2588"/>
                        <a:pt x="4500" y="2602"/>
                        <a:pt x="4432" y="2627"/>
                      </a:cubicBezTo>
                      <a:cubicBezTo>
                        <a:pt x="4193" y="2698"/>
                        <a:pt x="3948" y="2755"/>
                        <a:pt x="3718" y="2848"/>
                      </a:cubicBezTo>
                      <a:cubicBezTo>
                        <a:pt x="3373" y="2989"/>
                        <a:pt x="3240" y="3212"/>
                        <a:pt x="3309" y="3578"/>
                      </a:cubicBezTo>
                      <a:cubicBezTo>
                        <a:pt x="3405" y="4096"/>
                        <a:pt x="3596" y="4582"/>
                        <a:pt x="3972" y="4971"/>
                      </a:cubicBezTo>
                      <a:cubicBezTo>
                        <a:pt x="4183" y="5190"/>
                        <a:pt x="4398" y="5411"/>
                        <a:pt x="4612" y="5628"/>
                      </a:cubicBezTo>
                      <a:cubicBezTo>
                        <a:pt x="4764" y="5783"/>
                        <a:pt x="4928" y="5923"/>
                        <a:pt x="5138" y="5996"/>
                      </a:cubicBezTo>
                      <a:cubicBezTo>
                        <a:pt x="5228" y="6029"/>
                        <a:pt x="5311" y="6045"/>
                        <a:pt x="5387" y="6045"/>
                      </a:cubicBezTo>
                      <a:cubicBezTo>
                        <a:pt x="5564" y="6045"/>
                        <a:pt x="5707" y="5957"/>
                        <a:pt x="5834" y="5777"/>
                      </a:cubicBezTo>
                      <a:cubicBezTo>
                        <a:pt x="6000" y="5538"/>
                        <a:pt x="6081" y="5268"/>
                        <a:pt x="6137" y="4990"/>
                      </a:cubicBezTo>
                      <a:cubicBezTo>
                        <a:pt x="6151" y="4924"/>
                        <a:pt x="6165" y="4863"/>
                        <a:pt x="6182" y="4801"/>
                      </a:cubicBezTo>
                      <a:cubicBezTo>
                        <a:pt x="6192" y="4762"/>
                        <a:pt x="6226" y="4742"/>
                        <a:pt x="6259" y="4742"/>
                      </a:cubicBezTo>
                      <a:cubicBezTo>
                        <a:pt x="6299" y="4742"/>
                        <a:pt x="6338" y="4768"/>
                        <a:pt x="6341" y="4818"/>
                      </a:cubicBezTo>
                      <a:lnTo>
                        <a:pt x="6337" y="4818"/>
                      </a:lnTo>
                      <a:cubicBezTo>
                        <a:pt x="6360" y="5106"/>
                        <a:pt x="6372" y="5395"/>
                        <a:pt x="6401" y="5685"/>
                      </a:cubicBezTo>
                      <a:cubicBezTo>
                        <a:pt x="6454" y="6254"/>
                        <a:pt x="6513" y="6825"/>
                        <a:pt x="6566" y="7396"/>
                      </a:cubicBezTo>
                      <a:cubicBezTo>
                        <a:pt x="6577" y="7508"/>
                        <a:pt x="6575" y="7623"/>
                        <a:pt x="6560" y="7735"/>
                      </a:cubicBezTo>
                      <a:cubicBezTo>
                        <a:pt x="6536" y="7926"/>
                        <a:pt x="6458" y="8009"/>
                        <a:pt x="6266" y="8030"/>
                      </a:cubicBezTo>
                      <a:cubicBezTo>
                        <a:pt x="6103" y="8046"/>
                        <a:pt x="5937" y="8055"/>
                        <a:pt x="5772" y="8055"/>
                      </a:cubicBezTo>
                      <a:cubicBezTo>
                        <a:pt x="5722" y="8055"/>
                        <a:pt x="5671" y="8054"/>
                        <a:pt x="5621" y="8052"/>
                      </a:cubicBezTo>
                      <a:cubicBezTo>
                        <a:pt x="5263" y="8044"/>
                        <a:pt x="4907" y="8003"/>
                        <a:pt x="4549" y="8001"/>
                      </a:cubicBezTo>
                      <a:cubicBezTo>
                        <a:pt x="3647" y="7993"/>
                        <a:pt x="2923" y="7590"/>
                        <a:pt x="2309" y="6970"/>
                      </a:cubicBezTo>
                      <a:cubicBezTo>
                        <a:pt x="1891" y="6547"/>
                        <a:pt x="1499" y="6096"/>
                        <a:pt x="1124" y="5634"/>
                      </a:cubicBezTo>
                      <a:cubicBezTo>
                        <a:pt x="699" y="5106"/>
                        <a:pt x="422" y="4495"/>
                        <a:pt x="336" y="3815"/>
                      </a:cubicBezTo>
                      <a:cubicBezTo>
                        <a:pt x="310" y="3594"/>
                        <a:pt x="334" y="3359"/>
                        <a:pt x="382" y="3140"/>
                      </a:cubicBezTo>
                      <a:cubicBezTo>
                        <a:pt x="517" y="2498"/>
                        <a:pt x="670" y="1859"/>
                        <a:pt x="823" y="1219"/>
                      </a:cubicBezTo>
                      <a:cubicBezTo>
                        <a:pt x="877" y="996"/>
                        <a:pt x="979" y="791"/>
                        <a:pt x="1124" y="613"/>
                      </a:cubicBezTo>
                      <a:cubicBezTo>
                        <a:pt x="1196" y="525"/>
                        <a:pt x="1278" y="444"/>
                        <a:pt x="1366" y="372"/>
                      </a:cubicBezTo>
                      <a:cubicBezTo>
                        <a:pt x="1435" y="316"/>
                        <a:pt x="1508" y="283"/>
                        <a:pt x="1584" y="283"/>
                      </a:cubicBezTo>
                      <a:close/>
                      <a:moveTo>
                        <a:pt x="1597" y="0"/>
                      </a:moveTo>
                      <a:cubicBezTo>
                        <a:pt x="1493" y="0"/>
                        <a:pt x="1390" y="31"/>
                        <a:pt x="1294" y="90"/>
                      </a:cubicBezTo>
                      <a:cubicBezTo>
                        <a:pt x="1165" y="165"/>
                        <a:pt x="1042" y="266"/>
                        <a:pt x="940" y="376"/>
                      </a:cubicBezTo>
                      <a:cubicBezTo>
                        <a:pt x="735" y="595"/>
                        <a:pt x="613" y="867"/>
                        <a:pt x="541" y="1156"/>
                      </a:cubicBezTo>
                      <a:cubicBezTo>
                        <a:pt x="388" y="1763"/>
                        <a:pt x="236" y="2375"/>
                        <a:pt x="101" y="2989"/>
                      </a:cubicBezTo>
                      <a:cubicBezTo>
                        <a:pt x="19" y="3363"/>
                        <a:pt x="1" y="3744"/>
                        <a:pt x="97" y="4120"/>
                      </a:cubicBezTo>
                      <a:cubicBezTo>
                        <a:pt x="246" y="4720"/>
                        <a:pt x="480" y="5288"/>
                        <a:pt x="879" y="5767"/>
                      </a:cubicBezTo>
                      <a:cubicBezTo>
                        <a:pt x="1276" y="6242"/>
                        <a:pt x="1675" y="6712"/>
                        <a:pt x="2102" y="7160"/>
                      </a:cubicBezTo>
                      <a:cubicBezTo>
                        <a:pt x="2669" y="7756"/>
                        <a:pt x="3360" y="8146"/>
                        <a:pt x="4189" y="8243"/>
                      </a:cubicBezTo>
                      <a:cubicBezTo>
                        <a:pt x="4684" y="8298"/>
                        <a:pt x="5183" y="8324"/>
                        <a:pt x="5642" y="8361"/>
                      </a:cubicBezTo>
                      <a:cubicBezTo>
                        <a:pt x="5897" y="8345"/>
                        <a:pt x="6114" y="8349"/>
                        <a:pt x="6321" y="8308"/>
                      </a:cubicBezTo>
                      <a:cubicBezTo>
                        <a:pt x="6577" y="8257"/>
                        <a:pt x="6769" y="8099"/>
                        <a:pt x="6800" y="7823"/>
                      </a:cubicBezTo>
                      <a:cubicBezTo>
                        <a:pt x="6824" y="7615"/>
                        <a:pt x="6828" y="7404"/>
                        <a:pt x="6814" y="7195"/>
                      </a:cubicBezTo>
                      <a:cubicBezTo>
                        <a:pt x="6769" y="6459"/>
                        <a:pt x="6718" y="5726"/>
                        <a:pt x="6660" y="4990"/>
                      </a:cubicBezTo>
                      <a:cubicBezTo>
                        <a:pt x="6648" y="4801"/>
                        <a:pt x="6620" y="4615"/>
                        <a:pt x="6495" y="4462"/>
                      </a:cubicBezTo>
                      <a:cubicBezTo>
                        <a:pt x="6413" y="4362"/>
                        <a:pt x="6318" y="4313"/>
                        <a:pt x="6228" y="4313"/>
                      </a:cubicBezTo>
                      <a:cubicBezTo>
                        <a:pt x="6115" y="4313"/>
                        <a:pt x="6010" y="4389"/>
                        <a:pt x="5948" y="4540"/>
                      </a:cubicBezTo>
                      <a:cubicBezTo>
                        <a:pt x="5899" y="4654"/>
                        <a:pt x="5877" y="4779"/>
                        <a:pt x="5850" y="4900"/>
                      </a:cubicBezTo>
                      <a:cubicBezTo>
                        <a:pt x="5799" y="5145"/>
                        <a:pt x="5736" y="5384"/>
                        <a:pt x="5590" y="5595"/>
                      </a:cubicBezTo>
                      <a:cubicBezTo>
                        <a:pt x="5520" y="5698"/>
                        <a:pt x="5449" y="5750"/>
                        <a:pt x="5362" y="5750"/>
                      </a:cubicBezTo>
                      <a:cubicBezTo>
                        <a:pt x="5312" y="5750"/>
                        <a:pt x="5258" y="5733"/>
                        <a:pt x="5196" y="5700"/>
                      </a:cubicBezTo>
                      <a:cubicBezTo>
                        <a:pt x="5073" y="5634"/>
                        <a:pt x="4960" y="5542"/>
                        <a:pt x="4862" y="5444"/>
                      </a:cubicBezTo>
                      <a:cubicBezTo>
                        <a:pt x="4631" y="5219"/>
                        <a:pt x="4410" y="4981"/>
                        <a:pt x="4181" y="4754"/>
                      </a:cubicBezTo>
                      <a:cubicBezTo>
                        <a:pt x="3858" y="4429"/>
                        <a:pt x="3720" y="4020"/>
                        <a:pt x="3618" y="3590"/>
                      </a:cubicBezTo>
                      <a:cubicBezTo>
                        <a:pt x="3610" y="3557"/>
                        <a:pt x="3610" y="3521"/>
                        <a:pt x="3608" y="3488"/>
                      </a:cubicBezTo>
                      <a:cubicBezTo>
                        <a:pt x="3596" y="3326"/>
                        <a:pt x="3659" y="3210"/>
                        <a:pt x="3813" y="3152"/>
                      </a:cubicBezTo>
                      <a:cubicBezTo>
                        <a:pt x="3976" y="3089"/>
                        <a:pt x="4142" y="3036"/>
                        <a:pt x="4312" y="2981"/>
                      </a:cubicBezTo>
                      <a:cubicBezTo>
                        <a:pt x="4445" y="2938"/>
                        <a:pt x="4588" y="2915"/>
                        <a:pt x="4717" y="2864"/>
                      </a:cubicBezTo>
                      <a:cubicBezTo>
                        <a:pt x="5067" y="2729"/>
                        <a:pt x="5126" y="2406"/>
                        <a:pt x="4854" y="2156"/>
                      </a:cubicBezTo>
                      <a:cubicBezTo>
                        <a:pt x="4758" y="2068"/>
                        <a:pt x="4653" y="1986"/>
                        <a:pt x="4543" y="1917"/>
                      </a:cubicBezTo>
                      <a:cubicBezTo>
                        <a:pt x="4318" y="1778"/>
                        <a:pt x="4093" y="1630"/>
                        <a:pt x="3858" y="1507"/>
                      </a:cubicBezTo>
                      <a:cubicBezTo>
                        <a:pt x="3321" y="1231"/>
                        <a:pt x="2882" y="830"/>
                        <a:pt x="2423" y="450"/>
                      </a:cubicBezTo>
                      <a:cubicBezTo>
                        <a:pt x="2249" y="306"/>
                        <a:pt x="2057" y="184"/>
                        <a:pt x="1861" y="71"/>
                      </a:cubicBezTo>
                      <a:cubicBezTo>
                        <a:pt x="1776" y="23"/>
                        <a:pt x="1686" y="0"/>
                        <a:pt x="1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8"/>
                <p:cNvSpPr/>
                <p:nvPr/>
              </p:nvSpPr>
              <p:spPr>
                <a:xfrm>
                  <a:off x="3968000" y="4299125"/>
                  <a:ext cx="156700" cy="194350"/>
                </a:xfrm>
                <a:custGeom>
                  <a:rect b="b" l="l" r="r" t="t"/>
                  <a:pathLst>
                    <a:path extrusionOk="0" h="7774" w="6268">
                      <a:moveTo>
                        <a:pt x="1275" y="1"/>
                      </a:moveTo>
                      <a:cubicBezTo>
                        <a:pt x="1199" y="1"/>
                        <a:pt x="1126" y="34"/>
                        <a:pt x="1057" y="90"/>
                      </a:cubicBezTo>
                      <a:cubicBezTo>
                        <a:pt x="969" y="162"/>
                        <a:pt x="887" y="243"/>
                        <a:pt x="815" y="331"/>
                      </a:cubicBezTo>
                      <a:cubicBezTo>
                        <a:pt x="670" y="509"/>
                        <a:pt x="568" y="714"/>
                        <a:pt x="514" y="937"/>
                      </a:cubicBezTo>
                      <a:cubicBezTo>
                        <a:pt x="361" y="1577"/>
                        <a:pt x="208" y="2216"/>
                        <a:pt x="73" y="2858"/>
                      </a:cubicBezTo>
                      <a:cubicBezTo>
                        <a:pt x="25" y="3077"/>
                        <a:pt x="1" y="3312"/>
                        <a:pt x="27" y="3533"/>
                      </a:cubicBezTo>
                      <a:cubicBezTo>
                        <a:pt x="113" y="4213"/>
                        <a:pt x="390" y="4824"/>
                        <a:pt x="815" y="5352"/>
                      </a:cubicBezTo>
                      <a:cubicBezTo>
                        <a:pt x="1190" y="5814"/>
                        <a:pt x="1582" y="6265"/>
                        <a:pt x="2000" y="6688"/>
                      </a:cubicBezTo>
                      <a:cubicBezTo>
                        <a:pt x="2614" y="7308"/>
                        <a:pt x="3338" y="7711"/>
                        <a:pt x="4240" y="7719"/>
                      </a:cubicBezTo>
                      <a:cubicBezTo>
                        <a:pt x="4598" y="7721"/>
                        <a:pt x="4954" y="7762"/>
                        <a:pt x="5312" y="7770"/>
                      </a:cubicBezTo>
                      <a:cubicBezTo>
                        <a:pt x="5362" y="7772"/>
                        <a:pt x="5413" y="7773"/>
                        <a:pt x="5463" y="7773"/>
                      </a:cubicBezTo>
                      <a:cubicBezTo>
                        <a:pt x="5628" y="7773"/>
                        <a:pt x="5794" y="7764"/>
                        <a:pt x="5957" y="7748"/>
                      </a:cubicBezTo>
                      <a:cubicBezTo>
                        <a:pt x="6149" y="7727"/>
                        <a:pt x="6227" y="7644"/>
                        <a:pt x="6251" y="7453"/>
                      </a:cubicBezTo>
                      <a:cubicBezTo>
                        <a:pt x="6266" y="7341"/>
                        <a:pt x="6268" y="7226"/>
                        <a:pt x="6257" y="7114"/>
                      </a:cubicBezTo>
                      <a:cubicBezTo>
                        <a:pt x="6204" y="6543"/>
                        <a:pt x="6145" y="5972"/>
                        <a:pt x="6092" y="5403"/>
                      </a:cubicBezTo>
                      <a:cubicBezTo>
                        <a:pt x="6063" y="5113"/>
                        <a:pt x="6051" y="4824"/>
                        <a:pt x="6028" y="4536"/>
                      </a:cubicBezTo>
                      <a:lnTo>
                        <a:pt x="6032" y="4536"/>
                      </a:lnTo>
                      <a:cubicBezTo>
                        <a:pt x="6029" y="4486"/>
                        <a:pt x="5990" y="4460"/>
                        <a:pt x="5950" y="4460"/>
                      </a:cubicBezTo>
                      <a:cubicBezTo>
                        <a:pt x="5917" y="4460"/>
                        <a:pt x="5883" y="4480"/>
                        <a:pt x="5873" y="4519"/>
                      </a:cubicBezTo>
                      <a:cubicBezTo>
                        <a:pt x="5856" y="4581"/>
                        <a:pt x="5842" y="4642"/>
                        <a:pt x="5828" y="4708"/>
                      </a:cubicBezTo>
                      <a:cubicBezTo>
                        <a:pt x="5772" y="4986"/>
                        <a:pt x="5691" y="5256"/>
                        <a:pt x="5525" y="5495"/>
                      </a:cubicBezTo>
                      <a:cubicBezTo>
                        <a:pt x="5398" y="5675"/>
                        <a:pt x="5255" y="5763"/>
                        <a:pt x="5078" y="5763"/>
                      </a:cubicBezTo>
                      <a:cubicBezTo>
                        <a:pt x="5002" y="5763"/>
                        <a:pt x="4919" y="5747"/>
                        <a:pt x="4829" y="5714"/>
                      </a:cubicBezTo>
                      <a:cubicBezTo>
                        <a:pt x="4619" y="5641"/>
                        <a:pt x="4455" y="5501"/>
                        <a:pt x="4303" y="5346"/>
                      </a:cubicBezTo>
                      <a:cubicBezTo>
                        <a:pt x="4089" y="5129"/>
                        <a:pt x="3874" y="4908"/>
                        <a:pt x="3663" y="4689"/>
                      </a:cubicBezTo>
                      <a:cubicBezTo>
                        <a:pt x="3287" y="4300"/>
                        <a:pt x="3096" y="3814"/>
                        <a:pt x="3000" y="3296"/>
                      </a:cubicBezTo>
                      <a:cubicBezTo>
                        <a:pt x="2931" y="2930"/>
                        <a:pt x="3064" y="2707"/>
                        <a:pt x="3409" y="2566"/>
                      </a:cubicBezTo>
                      <a:cubicBezTo>
                        <a:pt x="3639" y="2473"/>
                        <a:pt x="3884" y="2416"/>
                        <a:pt x="4123" y="2345"/>
                      </a:cubicBezTo>
                      <a:cubicBezTo>
                        <a:pt x="4191" y="2320"/>
                        <a:pt x="4267" y="2306"/>
                        <a:pt x="4332" y="2275"/>
                      </a:cubicBezTo>
                      <a:cubicBezTo>
                        <a:pt x="4434" y="2226"/>
                        <a:pt x="4451" y="2171"/>
                        <a:pt x="4373" y="2089"/>
                      </a:cubicBezTo>
                      <a:cubicBezTo>
                        <a:pt x="4287" y="2001"/>
                        <a:pt x="4187" y="1921"/>
                        <a:pt x="4078" y="1860"/>
                      </a:cubicBezTo>
                      <a:cubicBezTo>
                        <a:pt x="3821" y="1704"/>
                        <a:pt x="3557" y="1561"/>
                        <a:pt x="3295" y="1416"/>
                      </a:cubicBezTo>
                      <a:cubicBezTo>
                        <a:pt x="2970" y="1236"/>
                        <a:pt x="2663" y="1025"/>
                        <a:pt x="2384" y="781"/>
                      </a:cubicBezTo>
                      <a:cubicBezTo>
                        <a:pt x="2210" y="630"/>
                        <a:pt x="2037" y="477"/>
                        <a:pt x="1855" y="335"/>
                      </a:cubicBezTo>
                      <a:cubicBezTo>
                        <a:pt x="1726" y="237"/>
                        <a:pt x="1582" y="151"/>
                        <a:pt x="1447" y="59"/>
                      </a:cubicBezTo>
                      <a:cubicBezTo>
                        <a:pt x="1389" y="19"/>
                        <a:pt x="1331" y="1"/>
                        <a:pt x="1275"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8"/>
                <p:cNvSpPr/>
                <p:nvPr/>
              </p:nvSpPr>
              <p:spPr>
                <a:xfrm>
                  <a:off x="4114950" y="4351950"/>
                  <a:ext cx="28875" cy="31325"/>
                </a:xfrm>
                <a:custGeom>
                  <a:rect b="b" l="l" r="r" t="t"/>
                  <a:pathLst>
                    <a:path extrusionOk="0" h="1253" w="1155">
                      <a:moveTo>
                        <a:pt x="957" y="0"/>
                      </a:moveTo>
                      <a:cubicBezTo>
                        <a:pt x="948" y="0"/>
                        <a:pt x="938" y="1"/>
                        <a:pt x="928" y="2"/>
                      </a:cubicBezTo>
                      <a:cubicBezTo>
                        <a:pt x="836" y="17"/>
                        <a:pt x="815" y="90"/>
                        <a:pt x="815" y="166"/>
                      </a:cubicBezTo>
                      <a:cubicBezTo>
                        <a:pt x="815" y="223"/>
                        <a:pt x="827" y="279"/>
                        <a:pt x="834" y="336"/>
                      </a:cubicBezTo>
                      <a:cubicBezTo>
                        <a:pt x="846" y="491"/>
                        <a:pt x="868" y="651"/>
                        <a:pt x="803" y="804"/>
                      </a:cubicBezTo>
                      <a:cubicBezTo>
                        <a:pt x="763" y="894"/>
                        <a:pt x="705" y="941"/>
                        <a:pt x="643" y="941"/>
                      </a:cubicBezTo>
                      <a:cubicBezTo>
                        <a:pt x="596" y="941"/>
                        <a:pt x="546" y="913"/>
                        <a:pt x="502" y="856"/>
                      </a:cubicBezTo>
                      <a:cubicBezTo>
                        <a:pt x="430" y="764"/>
                        <a:pt x="390" y="645"/>
                        <a:pt x="347" y="538"/>
                      </a:cubicBezTo>
                      <a:cubicBezTo>
                        <a:pt x="322" y="471"/>
                        <a:pt x="316" y="395"/>
                        <a:pt x="293" y="326"/>
                      </a:cubicBezTo>
                      <a:cubicBezTo>
                        <a:pt x="273" y="260"/>
                        <a:pt x="226" y="213"/>
                        <a:pt x="156" y="213"/>
                      </a:cubicBezTo>
                      <a:cubicBezTo>
                        <a:pt x="147" y="213"/>
                        <a:pt x="137" y="214"/>
                        <a:pt x="128" y="215"/>
                      </a:cubicBezTo>
                      <a:cubicBezTo>
                        <a:pt x="40" y="227"/>
                        <a:pt x="1" y="293"/>
                        <a:pt x="7" y="375"/>
                      </a:cubicBezTo>
                      <a:cubicBezTo>
                        <a:pt x="25" y="653"/>
                        <a:pt x="99" y="911"/>
                        <a:pt x="306" y="1111"/>
                      </a:cubicBezTo>
                      <a:cubicBezTo>
                        <a:pt x="405" y="1208"/>
                        <a:pt x="514" y="1252"/>
                        <a:pt x="620" y="1252"/>
                      </a:cubicBezTo>
                      <a:cubicBezTo>
                        <a:pt x="776" y="1252"/>
                        <a:pt x="928" y="1157"/>
                        <a:pt x="1042" y="991"/>
                      </a:cubicBezTo>
                      <a:cubicBezTo>
                        <a:pt x="1155" y="825"/>
                        <a:pt x="1147" y="438"/>
                        <a:pt x="1142" y="397"/>
                      </a:cubicBezTo>
                      <a:cubicBezTo>
                        <a:pt x="1132" y="307"/>
                        <a:pt x="1126" y="215"/>
                        <a:pt x="1104" y="129"/>
                      </a:cubicBezTo>
                      <a:cubicBezTo>
                        <a:pt x="1083" y="52"/>
                        <a:pt x="1036" y="0"/>
                        <a:pt x="9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8"/>
                <p:cNvSpPr/>
                <p:nvPr/>
              </p:nvSpPr>
              <p:spPr>
                <a:xfrm>
                  <a:off x="4094950" y="4354100"/>
                  <a:ext cx="10050" cy="15175"/>
                </a:xfrm>
                <a:custGeom>
                  <a:rect b="b" l="l" r="r" t="t"/>
                  <a:pathLst>
                    <a:path extrusionOk="0" h="607" w="402">
                      <a:moveTo>
                        <a:pt x="179" y="0"/>
                      </a:moveTo>
                      <a:cubicBezTo>
                        <a:pt x="177" y="0"/>
                        <a:pt x="175" y="0"/>
                        <a:pt x="173" y="0"/>
                      </a:cubicBezTo>
                      <a:cubicBezTo>
                        <a:pt x="122" y="6"/>
                        <a:pt x="48" y="66"/>
                        <a:pt x="30" y="117"/>
                      </a:cubicBezTo>
                      <a:cubicBezTo>
                        <a:pt x="1" y="199"/>
                        <a:pt x="1" y="295"/>
                        <a:pt x="17" y="381"/>
                      </a:cubicBezTo>
                      <a:cubicBezTo>
                        <a:pt x="41" y="529"/>
                        <a:pt x="120" y="606"/>
                        <a:pt x="215" y="606"/>
                      </a:cubicBezTo>
                      <a:cubicBezTo>
                        <a:pt x="219" y="606"/>
                        <a:pt x="222" y="606"/>
                        <a:pt x="226" y="606"/>
                      </a:cubicBezTo>
                      <a:cubicBezTo>
                        <a:pt x="328" y="598"/>
                        <a:pt x="398" y="493"/>
                        <a:pt x="402" y="293"/>
                      </a:cubicBezTo>
                      <a:cubicBezTo>
                        <a:pt x="388" y="250"/>
                        <a:pt x="373" y="160"/>
                        <a:pt x="334" y="94"/>
                      </a:cubicBezTo>
                      <a:cubicBezTo>
                        <a:pt x="301" y="49"/>
                        <a:pt x="231"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8"/>
                <p:cNvSpPr/>
                <p:nvPr/>
              </p:nvSpPr>
              <p:spPr>
                <a:xfrm>
                  <a:off x="4149950" y="4344525"/>
                  <a:ext cx="10050" cy="15125"/>
                </a:xfrm>
                <a:custGeom>
                  <a:rect b="b" l="l" r="r" t="t"/>
                  <a:pathLst>
                    <a:path extrusionOk="0" h="605" w="402">
                      <a:moveTo>
                        <a:pt x="178" y="0"/>
                      </a:moveTo>
                      <a:cubicBezTo>
                        <a:pt x="176" y="0"/>
                        <a:pt x="174" y="1"/>
                        <a:pt x="172" y="1"/>
                      </a:cubicBezTo>
                      <a:cubicBezTo>
                        <a:pt x="121" y="5"/>
                        <a:pt x="47" y="64"/>
                        <a:pt x="29" y="115"/>
                      </a:cubicBezTo>
                      <a:cubicBezTo>
                        <a:pt x="0" y="197"/>
                        <a:pt x="0" y="295"/>
                        <a:pt x="17" y="379"/>
                      </a:cubicBezTo>
                      <a:cubicBezTo>
                        <a:pt x="40" y="525"/>
                        <a:pt x="117" y="605"/>
                        <a:pt x="211" y="605"/>
                      </a:cubicBezTo>
                      <a:cubicBezTo>
                        <a:pt x="216" y="605"/>
                        <a:pt x="221" y="605"/>
                        <a:pt x="225" y="604"/>
                      </a:cubicBezTo>
                      <a:cubicBezTo>
                        <a:pt x="328" y="596"/>
                        <a:pt x="397" y="492"/>
                        <a:pt x="401" y="293"/>
                      </a:cubicBezTo>
                      <a:cubicBezTo>
                        <a:pt x="389" y="248"/>
                        <a:pt x="377" y="160"/>
                        <a:pt x="334" y="93"/>
                      </a:cubicBezTo>
                      <a:cubicBezTo>
                        <a:pt x="300" y="49"/>
                        <a:pt x="231" y="0"/>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8"/>
                <p:cNvSpPr/>
                <p:nvPr/>
              </p:nvSpPr>
              <p:spPr>
                <a:xfrm>
                  <a:off x="4225175" y="4411925"/>
                  <a:ext cx="14000" cy="18950"/>
                </a:xfrm>
                <a:custGeom>
                  <a:rect b="b" l="l" r="r" t="t"/>
                  <a:pathLst>
                    <a:path extrusionOk="0" h="758" w="560">
                      <a:moveTo>
                        <a:pt x="265" y="1"/>
                      </a:moveTo>
                      <a:cubicBezTo>
                        <a:pt x="254" y="1"/>
                        <a:pt x="243" y="2"/>
                        <a:pt x="232" y="3"/>
                      </a:cubicBezTo>
                      <a:cubicBezTo>
                        <a:pt x="107" y="24"/>
                        <a:pt x="1" y="147"/>
                        <a:pt x="27" y="292"/>
                      </a:cubicBezTo>
                      <a:cubicBezTo>
                        <a:pt x="52" y="423"/>
                        <a:pt x="99" y="558"/>
                        <a:pt x="173" y="666"/>
                      </a:cubicBezTo>
                      <a:cubicBezTo>
                        <a:pt x="215" y="728"/>
                        <a:pt x="273" y="758"/>
                        <a:pt x="331" y="758"/>
                      </a:cubicBezTo>
                      <a:cubicBezTo>
                        <a:pt x="407" y="758"/>
                        <a:pt x="482" y="708"/>
                        <a:pt x="523" y="615"/>
                      </a:cubicBezTo>
                      <a:cubicBezTo>
                        <a:pt x="551" y="548"/>
                        <a:pt x="559" y="273"/>
                        <a:pt x="543" y="216"/>
                      </a:cubicBezTo>
                      <a:cubicBezTo>
                        <a:pt x="509" y="95"/>
                        <a:pt x="382"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8"/>
                <p:cNvSpPr/>
                <p:nvPr/>
              </p:nvSpPr>
              <p:spPr>
                <a:xfrm>
                  <a:off x="4175825" y="4466250"/>
                  <a:ext cx="17325" cy="16550"/>
                </a:xfrm>
                <a:custGeom>
                  <a:rect b="b" l="l" r="r" t="t"/>
                  <a:pathLst>
                    <a:path extrusionOk="0" h="662" w="693">
                      <a:moveTo>
                        <a:pt x="236" y="1"/>
                      </a:moveTo>
                      <a:cubicBezTo>
                        <a:pt x="235" y="1"/>
                        <a:pt x="233" y="1"/>
                        <a:pt x="232" y="1"/>
                      </a:cubicBezTo>
                      <a:cubicBezTo>
                        <a:pt x="99" y="3"/>
                        <a:pt x="0" y="134"/>
                        <a:pt x="37" y="277"/>
                      </a:cubicBezTo>
                      <a:cubicBezTo>
                        <a:pt x="88" y="472"/>
                        <a:pt x="215" y="600"/>
                        <a:pt x="410" y="654"/>
                      </a:cubicBezTo>
                      <a:cubicBezTo>
                        <a:pt x="430" y="659"/>
                        <a:pt x="449" y="662"/>
                        <a:pt x="468" y="662"/>
                      </a:cubicBezTo>
                      <a:cubicBezTo>
                        <a:pt x="593" y="662"/>
                        <a:pt x="693" y="553"/>
                        <a:pt x="684" y="418"/>
                      </a:cubicBezTo>
                      <a:cubicBezTo>
                        <a:pt x="674" y="240"/>
                        <a:pt x="414" y="1"/>
                        <a:pt x="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8"/>
                <p:cNvSpPr/>
                <p:nvPr/>
              </p:nvSpPr>
              <p:spPr>
                <a:xfrm>
                  <a:off x="4227750" y="4444200"/>
                  <a:ext cx="18025" cy="14525"/>
                </a:xfrm>
                <a:custGeom>
                  <a:rect b="b" l="l" r="r" t="t"/>
                  <a:pathLst>
                    <a:path extrusionOk="0" h="581" w="721">
                      <a:moveTo>
                        <a:pt x="504" y="0"/>
                      </a:moveTo>
                      <a:cubicBezTo>
                        <a:pt x="496" y="0"/>
                        <a:pt x="489" y="1"/>
                        <a:pt x="481" y="1"/>
                      </a:cubicBezTo>
                      <a:cubicBezTo>
                        <a:pt x="295" y="16"/>
                        <a:pt x="147" y="106"/>
                        <a:pt x="51" y="269"/>
                      </a:cubicBezTo>
                      <a:cubicBezTo>
                        <a:pt x="10" y="343"/>
                        <a:pt x="0" y="433"/>
                        <a:pt x="66" y="492"/>
                      </a:cubicBezTo>
                      <a:cubicBezTo>
                        <a:pt x="113" y="536"/>
                        <a:pt x="188" y="581"/>
                        <a:pt x="248" y="581"/>
                      </a:cubicBezTo>
                      <a:cubicBezTo>
                        <a:pt x="255" y="581"/>
                        <a:pt x="263" y="580"/>
                        <a:pt x="270" y="578"/>
                      </a:cubicBezTo>
                      <a:cubicBezTo>
                        <a:pt x="383" y="558"/>
                        <a:pt x="497" y="511"/>
                        <a:pt x="591" y="443"/>
                      </a:cubicBezTo>
                      <a:cubicBezTo>
                        <a:pt x="628" y="415"/>
                        <a:pt x="655" y="374"/>
                        <a:pt x="675" y="337"/>
                      </a:cubicBezTo>
                      <a:cubicBezTo>
                        <a:pt x="714" y="269"/>
                        <a:pt x="720" y="185"/>
                        <a:pt x="685" y="116"/>
                      </a:cubicBezTo>
                      <a:cubicBezTo>
                        <a:pt x="652" y="41"/>
                        <a:pt x="585" y="0"/>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8"/>
                <p:cNvSpPr/>
                <p:nvPr/>
              </p:nvSpPr>
              <p:spPr>
                <a:xfrm>
                  <a:off x="4231525" y="4332550"/>
                  <a:ext cx="19150" cy="13975"/>
                </a:xfrm>
                <a:custGeom>
                  <a:rect b="b" l="l" r="r" t="t"/>
                  <a:pathLst>
                    <a:path extrusionOk="0" h="559" w="766">
                      <a:moveTo>
                        <a:pt x="466" y="1"/>
                      </a:moveTo>
                      <a:cubicBezTo>
                        <a:pt x="342" y="1"/>
                        <a:pt x="194" y="72"/>
                        <a:pt x="113" y="171"/>
                      </a:cubicBezTo>
                      <a:cubicBezTo>
                        <a:pt x="1" y="306"/>
                        <a:pt x="39" y="465"/>
                        <a:pt x="203" y="529"/>
                      </a:cubicBezTo>
                      <a:cubicBezTo>
                        <a:pt x="254" y="549"/>
                        <a:pt x="303" y="559"/>
                        <a:pt x="351" y="559"/>
                      </a:cubicBezTo>
                      <a:cubicBezTo>
                        <a:pt x="451" y="559"/>
                        <a:pt x="545" y="517"/>
                        <a:pt x="633" y="449"/>
                      </a:cubicBezTo>
                      <a:cubicBezTo>
                        <a:pt x="733" y="367"/>
                        <a:pt x="766" y="263"/>
                        <a:pt x="727" y="163"/>
                      </a:cubicBezTo>
                      <a:cubicBezTo>
                        <a:pt x="692" y="60"/>
                        <a:pt x="596" y="5"/>
                        <a:pt x="471" y="1"/>
                      </a:cubicBezTo>
                      <a:cubicBezTo>
                        <a:pt x="469" y="1"/>
                        <a:pt x="468" y="1"/>
                        <a:pt x="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8"/>
                <p:cNvSpPr/>
                <p:nvPr/>
              </p:nvSpPr>
              <p:spPr>
                <a:xfrm>
                  <a:off x="4254025" y="4352700"/>
                  <a:ext cx="11175" cy="17750"/>
                </a:xfrm>
                <a:custGeom>
                  <a:rect b="b" l="l" r="r" t="t"/>
                  <a:pathLst>
                    <a:path extrusionOk="0" h="710" w="447">
                      <a:moveTo>
                        <a:pt x="207" y="0"/>
                      </a:moveTo>
                      <a:cubicBezTo>
                        <a:pt x="200" y="0"/>
                        <a:pt x="194" y="1"/>
                        <a:pt x="187" y="1"/>
                      </a:cubicBezTo>
                      <a:cubicBezTo>
                        <a:pt x="89" y="9"/>
                        <a:pt x="25" y="79"/>
                        <a:pt x="17" y="165"/>
                      </a:cubicBezTo>
                      <a:cubicBezTo>
                        <a:pt x="3" y="285"/>
                        <a:pt x="1" y="412"/>
                        <a:pt x="25" y="531"/>
                      </a:cubicBezTo>
                      <a:cubicBezTo>
                        <a:pt x="51" y="650"/>
                        <a:pt x="132" y="710"/>
                        <a:pt x="224" y="710"/>
                      </a:cubicBezTo>
                      <a:cubicBezTo>
                        <a:pt x="236" y="710"/>
                        <a:pt x="247" y="709"/>
                        <a:pt x="258" y="707"/>
                      </a:cubicBezTo>
                      <a:cubicBezTo>
                        <a:pt x="357" y="695"/>
                        <a:pt x="426" y="615"/>
                        <a:pt x="443" y="492"/>
                      </a:cubicBezTo>
                      <a:cubicBezTo>
                        <a:pt x="447" y="468"/>
                        <a:pt x="426" y="228"/>
                        <a:pt x="396" y="142"/>
                      </a:cubicBezTo>
                      <a:cubicBezTo>
                        <a:pt x="365" y="56"/>
                        <a:pt x="302"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8"/>
                <p:cNvSpPr/>
                <p:nvPr/>
              </p:nvSpPr>
              <p:spPr>
                <a:xfrm>
                  <a:off x="4194450" y="4446025"/>
                  <a:ext cx="17725" cy="12575"/>
                </a:xfrm>
                <a:custGeom>
                  <a:rect b="b" l="l" r="r" t="t"/>
                  <a:pathLst>
                    <a:path extrusionOk="0" h="503" w="709">
                      <a:moveTo>
                        <a:pt x="286" y="1"/>
                      </a:moveTo>
                      <a:cubicBezTo>
                        <a:pt x="144" y="1"/>
                        <a:pt x="67" y="47"/>
                        <a:pt x="35" y="135"/>
                      </a:cubicBezTo>
                      <a:cubicBezTo>
                        <a:pt x="0" y="239"/>
                        <a:pt x="51" y="319"/>
                        <a:pt x="127" y="387"/>
                      </a:cubicBezTo>
                      <a:cubicBezTo>
                        <a:pt x="214" y="457"/>
                        <a:pt x="312" y="502"/>
                        <a:pt x="423" y="502"/>
                      </a:cubicBezTo>
                      <a:cubicBezTo>
                        <a:pt x="434" y="502"/>
                        <a:pt x="445" y="502"/>
                        <a:pt x="456" y="501"/>
                      </a:cubicBezTo>
                      <a:cubicBezTo>
                        <a:pt x="575" y="493"/>
                        <a:pt x="661" y="423"/>
                        <a:pt x="684" y="329"/>
                      </a:cubicBezTo>
                      <a:cubicBezTo>
                        <a:pt x="708" y="227"/>
                        <a:pt x="661" y="121"/>
                        <a:pt x="544" y="69"/>
                      </a:cubicBezTo>
                      <a:cubicBezTo>
                        <a:pt x="463" y="33"/>
                        <a:pt x="375" y="14"/>
                        <a:pt x="330" y="2"/>
                      </a:cubicBezTo>
                      <a:cubicBezTo>
                        <a:pt x="314" y="1"/>
                        <a:pt x="300"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8"/>
                <p:cNvSpPr/>
                <p:nvPr/>
              </p:nvSpPr>
              <p:spPr>
                <a:xfrm>
                  <a:off x="4250500" y="4399150"/>
                  <a:ext cx="17100" cy="13850"/>
                </a:xfrm>
                <a:custGeom>
                  <a:rect b="b" l="l" r="r" t="t"/>
                  <a:pathLst>
                    <a:path extrusionOk="0" h="554" w="684">
                      <a:moveTo>
                        <a:pt x="469" y="0"/>
                      </a:moveTo>
                      <a:cubicBezTo>
                        <a:pt x="447" y="0"/>
                        <a:pt x="425" y="4"/>
                        <a:pt x="404" y="13"/>
                      </a:cubicBezTo>
                      <a:cubicBezTo>
                        <a:pt x="293" y="56"/>
                        <a:pt x="189" y="115"/>
                        <a:pt x="97" y="187"/>
                      </a:cubicBezTo>
                      <a:cubicBezTo>
                        <a:pt x="17" y="246"/>
                        <a:pt x="1" y="342"/>
                        <a:pt x="41" y="435"/>
                      </a:cubicBezTo>
                      <a:cubicBezTo>
                        <a:pt x="80" y="522"/>
                        <a:pt x="162" y="547"/>
                        <a:pt x="277" y="553"/>
                      </a:cubicBezTo>
                      <a:cubicBezTo>
                        <a:pt x="420" y="535"/>
                        <a:pt x="559" y="471"/>
                        <a:pt x="639" y="310"/>
                      </a:cubicBezTo>
                      <a:cubicBezTo>
                        <a:pt x="676" y="236"/>
                        <a:pt x="684" y="156"/>
                        <a:pt x="631" y="87"/>
                      </a:cubicBezTo>
                      <a:cubicBezTo>
                        <a:pt x="588" y="32"/>
                        <a:pt x="530" y="0"/>
                        <a:pt x="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8"/>
                <p:cNvSpPr/>
                <p:nvPr/>
              </p:nvSpPr>
              <p:spPr>
                <a:xfrm>
                  <a:off x="4233225" y="4373975"/>
                  <a:ext cx="15725" cy="14725"/>
                </a:xfrm>
                <a:custGeom>
                  <a:rect b="b" l="l" r="r" t="t"/>
                  <a:pathLst>
                    <a:path extrusionOk="0" h="589" w="629">
                      <a:moveTo>
                        <a:pt x="189" y="1"/>
                      </a:moveTo>
                      <a:cubicBezTo>
                        <a:pt x="76" y="1"/>
                        <a:pt x="1" y="86"/>
                        <a:pt x="4" y="212"/>
                      </a:cubicBezTo>
                      <a:cubicBezTo>
                        <a:pt x="6" y="376"/>
                        <a:pt x="219" y="584"/>
                        <a:pt x="385" y="588"/>
                      </a:cubicBezTo>
                      <a:cubicBezTo>
                        <a:pt x="524" y="588"/>
                        <a:pt x="628" y="419"/>
                        <a:pt x="573" y="275"/>
                      </a:cubicBezTo>
                      <a:cubicBezTo>
                        <a:pt x="511" y="130"/>
                        <a:pt x="399" y="40"/>
                        <a:pt x="246" y="7"/>
                      </a:cubicBezTo>
                      <a:cubicBezTo>
                        <a:pt x="226" y="3"/>
                        <a:pt x="207" y="1"/>
                        <a:pt x="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8"/>
                <p:cNvSpPr/>
                <p:nvPr/>
              </p:nvSpPr>
              <p:spPr>
                <a:xfrm>
                  <a:off x="4183250" y="4252550"/>
                  <a:ext cx="20725" cy="19175"/>
                </a:xfrm>
                <a:custGeom>
                  <a:rect b="b" l="l" r="r" t="t"/>
                  <a:pathLst>
                    <a:path extrusionOk="0" h="767" w="829">
                      <a:moveTo>
                        <a:pt x="612" y="0"/>
                      </a:moveTo>
                      <a:cubicBezTo>
                        <a:pt x="595" y="0"/>
                        <a:pt x="578" y="2"/>
                        <a:pt x="561" y="5"/>
                      </a:cubicBezTo>
                      <a:cubicBezTo>
                        <a:pt x="313" y="60"/>
                        <a:pt x="158" y="226"/>
                        <a:pt x="68" y="453"/>
                      </a:cubicBezTo>
                      <a:cubicBezTo>
                        <a:pt x="1" y="630"/>
                        <a:pt x="105" y="766"/>
                        <a:pt x="278" y="766"/>
                      </a:cubicBezTo>
                      <a:cubicBezTo>
                        <a:pt x="295" y="766"/>
                        <a:pt x="313" y="765"/>
                        <a:pt x="332" y="762"/>
                      </a:cubicBezTo>
                      <a:cubicBezTo>
                        <a:pt x="538" y="734"/>
                        <a:pt x="816" y="423"/>
                        <a:pt x="825" y="214"/>
                      </a:cubicBezTo>
                      <a:cubicBezTo>
                        <a:pt x="828" y="91"/>
                        <a:pt x="736" y="0"/>
                        <a:pt x="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8"/>
                <p:cNvSpPr/>
                <p:nvPr/>
              </p:nvSpPr>
              <p:spPr>
                <a:xfrm>
                  <a:off x="4036850" y="4254550"/>
                  <a:ext cx="21725" cy="15075"/>
                </a:xfrm>
                <a:custGeom>
                  <a:rect b="b" l="l" r="r" t="t"/>
                  <a:pathLst>
                    <a:path extrusionOk="0" h="603" w="869">
                      <a:moveTo>
                        <a:pt x="351" y="1"/>
                      </a:moveTo>
                      <a:cubicBezTo>
                        <a:pt x="301" y="21"/>
                        <a:pt x="199" y="48"/>
                        <a:pt x="123" y="103"/>
                      </a:cubicBezTo>
                      <a:cubicBezTo>
                        <a:pt x="1" y="199"/>
                        <a:pt x="1" y="379"/>
                        <a:pt x="107" y="478"/>
                      </a:cubicBezTo>
                      <a:cubicBezTo>
                        <a:pt x="193" y="557"/>
                        <a:pt x="346" y="603"/>
                        <a:pt x="486" y="603"/>
                      </a:cubicBezTo>
                      <a:cubicBezTo>
                        <a:pt x="560" y="603"/>
                        <a:pt x="629" y="590"/>
                        <a:pt x="684" y="564"/>
                      </a:cubicBezTo>
                      <a:cubicBezTo>
                        <a:pt x="823" y="496"/>
                        <a:pt x="868" y="357"/>
                        <a:pt x="786" y="224"/>
                      </a:cubicBezTo>
                      <a:cubicBezTo>
                        <a:pt x="698" y="81"/>
                        <a:pt x="563" y="25"/>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8"/>
                <p:cNvSpPr/>
                <p:nvPr/>
              </p:nvSpPr>
              <p:spPr>
                <a:xfrm>
                  <a:off x="4074550" y="4250925"/>
                  <a:ext cx="20950" cy="14825"/>
                </a:xfrm>
                <a:custGeom>
                  <a:rect b="b" l="l" r="r" t="t"/>
                  <a:pathLst>
                    <a:path extrusionOk="0" h="593" w="838">
                      <a:moveTo>
                        <a:pt x="380" y="1"/>
                      </a:moveTo>
                      <a:cubicBezTo>
                        <a:pt x="292" y="1"/>
                        <a:pt x="206" y="23"/>
                        <a:pt x="138" y="70"/>
                      </a:cubicBezTo>
                      <a:cubicBezTo>
                        <a:pt x="31" y="144"/>
                        <a:pt x="1" y="252"/>
                        <a:pt x="58" y="367"/>
                      </a:cubicBezTo>
                      <a:cubicBezTo>
                        <a:pt x="140" y="533"/>
                        <a:pt x="287" y="586"/>
                        <a:pt x="518" y="592"/>
                      </a:cubicBezTo>
                      <a:cubicBezTo>
                        <a:pt x="520" y="592"/>
                        <a:pt x="522" y="592"/>
                        <a:pt x="524" y="592"/>
                      </a:cubicBezTo>
                      <a:cubicBezTo>
                        <a:pt x="587" y="592"/>
                        <a:pt x="686" y="557"/>
                        <a:pt x="764" y="463"/>
                      </a:cubicBezTo>
                      <a:cubicBezTo>
                        <a:pt x="833" y="385"/>
                        <a:pt x="837" y="283"/>
                        <a:pt x="784" y="197"/>
                      </a:cubicBezTo>
                      <a:cubicBezTo>
                        <a:pt x="705" y="72"/>
                        <a:pt x="539" y="1"/>
                        <a:pt x="3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8"/>
                <p:cNvSpPr/>
                <p:nvPr/>
              </p:nvSpPr>
              <p:spPr>
                <a:xfrm>
                  <a:off x="4088650" y="4224275"/>
                  <a:ext cx="19125" cy="16975"/>
                </a:xfrm>
                <a:custGeom>
                  <a:rect b="b" l="l" r="r" t="t"/>
                  <a:pathLst>
                    <a:path extrusionOk="0" h="679" w="765">
                      <a:moveTo>
                        <a:pt x="312" y="1"/>
                      </a:moveTo>
                      <a:cubicBezTo>
                        <a:pt x="123" y="1"/>
                        <a:pt x="0" y="158"/>
                        <a:pt x="50" y="336"/>
                      </a:cubicBezTo>
                      <a:cubicBezTo>
                        <a:pt x="104" y="516"/>
                        <a:pt x="325" y="679"/>
                        <a:pt x="509" y="679"/>
                      </a:cubicBezTo>
                      <a:cubicBezTo>
                        <a:pt x="516" y="679"/>
                        <a:pt x="523" y="678"/>
                        <a:pt x="529" y="678"/>
                      </a:cubicBezTo>
                      <a:cubicBezTo>
                        <a:pt x="642" y="670"/>
                        <a:pt x="715" y="602"/>
                        <a:pt x="732" y="490"/>
                      </a:cubicBezTo>
                      <a:cubicBezTo>
                        <a:pt x="764" y="254"/>
                        <a:pt x="556" y="5"/>
                        <a:pt x="322" y="1"/>
                      </a:cubicBezTo>
                      <a:cubicBezTo>
                        <a:pt x="319" y="1"/>
                        <a:pt x="315"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8"/>
                <p:cNvSpPr/>
                <p:nvPr/>
              </p:nvSpPr>
              <p:spPr>
                <a:xfrm>
                  <a:off x="4158175" y="4229950"/>
                  <a:ext cx="20950" cy="16175"/>
                </a:xfrm>
                <a:custGeom>
                  <a:rect b="b" l="l" r="r" t="t"/>
                  <a:pathLst>
                    <a:path extrusionOk="0" h="647" w="838">
                      <a:moveTo>
                        <a:pt x="293" y="1"/>
                      </a:moveTo>
                      <a:cubicBezTo>
                        <a:pt x="110" y="1"/>
                        <a:pt x="1" y="147"/>
                        <a:pt x="52" y="314"/>
                      </a:cubicBezTo>
                      <a:cubicBezTo>
                        <a:pt x="101" y="474"/>
                        <a:pt x="347" y="646"/>
                        <a:pt x="524" y="646"/>
                      </a:cubicBezTo>
                      <a:cubicBezTo>
                        <a:pt x="532" y="646"/>
                        <a:pt x="539" y="646"/>
                        <a:pt x="547" y="645"/>
                      </a:cubicBezTo>
                      <a:cubicBezTo>
                        <a:pt x="731" y="633"/>
                        <a:pt x="837" y="447"/>
                        <a:pt x="743" y="287"/>
                      </a:cubicBezTo>
                      <a:cubicBezTo>
                        <a:pt x="641" y="115"/>
                        <a:pt x="475" y="34"/>
                        <a:pt x="297" y="1"/>
                      </a:cubicBezTo>
                      <a:cubicBezTo>
                        <a:pt x="296" y="1"/>
                        <a:pt x="295"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8"/>
                <p:cNvSpPr/>
                <p:nvPr/>
              </p:nvSpPr>
              <p:spPr>
                <a:xfrm>
                  <a:off x="4123800" y="4229475"/>
                  <a:ext cx="16000" cy="18050"/>
                </a:xfrm>
                <a:custGeom>
                  <a:rect b="b" l="l" r="r" t="t"/>
                  <a:pathLst>
                    <a:path extrusionOk="0" h="722" w="640">
                      <a:moveTo>
                        <a:pt x="407" y="0"/>
                      </a:moveTo>
                      <a:cubicBezTo>
                        <a:pt x="388" y="0"/>
                        <a:pt x="369" y="3"/>
                        <a:pt x="349" y="8"/>
                      </a:cubicBezTo>
                      <a:cubicBezTo>
                        <a:pt x="189" y="46"/>
                        <a:pt x="1" y="288"/>
                        <a:pt x="5" y="452"/>
                      </a:cubicBezTo>
                      <a:cubicBezTo>
                        <a:pt x="10" y="611"/>
                        <a:pt x="105" y="721"/>
                        <a:pt x="223" y="721"/>
                      </a:cubicBezTo>
                      <a:cubicBezTo>
                        <a:pt x="241" y="721"/>
                        <a:pt x="260" y="719"/>
                        <a:pt x="279" y="713"/>
                      </a:cubicBezTo>
                      <a:cubicBezTo>
                        <a:pt x="455" y="664"/>
                        <a:pt x="639" y="419"/>
                        <a:pt x="635" y="237"/>
                      </a:cubicBezTo>
                      <a:cubicBezTo>
                        <a:pt x="630" y="99"/>
                        <a:pt x="531" y="0"/>
                        <a:pt x="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8"/>
                <p:cNvSpPr/>
                <p:nvPr/>
              </p:nvSpPr>
              <p:spPr>
                <a:xfrm>
                  <a:off x="3990150" y="4320475"/>
                  <a:ext cx="23200" cy="15325"/>
                </a:xfrm>
                <a:custGeom>
                  <a:rect b="b" l="l" r="r" t="t"/>
                  <a:pathLst>
                    <a:path extrusionOk="0" h="613" w="928">
                      <a:moveTo>
                        <a:pt x="482" y="0"/>
                      </a:moveTo>
                      <a:cubicBezTo>
                        <a:pt x="369" y="0"/>
                        <a:pt x="258" y="44"/>
                        <a:pt x="160" y="118"/>
                      </a:cubicBezTo>
                      <a:cubicBezTo>
                        <a:pt x="44" y="208"/>
                        <a:pt x="1" y="310"/>
                        <a:pt x="36" y="408"/>
                      </a:cubicBezTo>
                      <a:cubicBezTo>
                        <a:pt x="76" y="524"/>
                        <a:pt x="187" y="613"/>
                        <a:pt x="314" y="613"/>
                      </a:cubicBezTo>
                      <a:cubicBezTo>
                        <a:pt x="315" y="613"/>
                        <a:pt x="316" y="613"/>
                        <a:pt x="318" y="613"/>
                      </a:cubicBezTo>
                      <a:cubicBezTo>
                        <a:pt x="410" y="611"/>
                        <a:pt x="508" y="594"/>
                        <a:pt x="600" y="570"/>
                      </a:cubicBezTo>
                      <a:cubicBezTo>
                        <a:pt x="811" y="509"/>
                        <a:pt x="928" y="380"/>
                        <a:pt x="905" y="238"/>
                      </a:cubicBezTo>
                      <a:cubicBezTo>
                        <a:pt x="881" y="93"/>
                        <a:pt x="735" y="3"/>
                        <a:pt x="510" y="1"/>
                      </a:cubicBezTo>
                      <a:cubicBezTo>
                        <a:pt x="501" y="0"/>
                        <a:pt x="491" y="0"/>
                        <a:pt x="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8"/>
                <p:cNvSpPr/>
                <p:nvPr/>
              </p:nvSpPr>
              <p:spPr>
                <a:xfrm>
                  <a:off x="4007900" y="4349450"/>
                  <a:ext cx="19625" cy="17300"/>
                </a:xfrm>
                <a:custGeom>
                  <a:rect b="b" l="l" r="r" t="t"/>
                  <a:pathLst>
                    <a:path extrusionOk="0" h="692" w="785">
                      <a:moveTo>
                        <a:pt x="353" y="0"/>
                      </a:moveTo>
                      <a:cubicBezTo>
                        <a:pt x="166" y="0"/>
                        <a:pt x="1" y="162"/>
                        <a:pt x="56" y="303"/>
                      </a:cubicBezTo>
                      <a:cubicBezTo>
                        <a:pt x="130" y="497"/>
                        <a:pt x="269" y="641"/>
                        <a:pt x="477" y="686"/>
                      </a:cubicBezTo>
                      <a:cubicBezTo>
                        <a:pt x="496" y="690"/>
                        <a:pt x="514" y="692"/>
                        <a:pt x="532" y="692"/>
                      </a:cubicBezTo>
                      <a:cubicBezTo>
                        <a:pt x="658" y="692"/>
                        <a:pt x="761" y="589"/>
                        <a:pt x="770" y="454"/>
                      </a:cubicBezTo>
                      <a:cubicBezTo>
                        <a:pt x="784" y="231"/>
                        <a:pt x="576" y="4"/>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8"/>
                <p:cNvSpPr/>
                <p:nvPr/>
              </p:nvSpPr>
              <p:spPr>
                <a:xfrm>
                  <a:off x="4088725" y="4458275"/>
                  <a:ext cx="18125" cy="15950"/>
                </a:xfrm>
                <a:custGeom>
                  <a:rect b="b" l="l" r="r" t="t"/>
                  <a:pathLst>
                    <a:path extrusionOk="0" h="638" w="725">
                      <a:moveTo>
                        <a:pt x="270" y="0"/>
                      </a:moveTo>
                      <a:cubicBezTo>
                        <a:pt x="240" y="0"/>
                        <a:pt x="211" y="5"/>
                        <a:pt x="184" y="15"/>
                      </a:cubicBezTo>
                      <a:cubicBezTo>
                        <a:pt x="68" y="62"/>
                        <a:pt x="0" y="205"/>
                        <a:pt x="51" y="326"/>
                      </a:cubicBezTo>
                      <a:cubicBezTo>
                        <a:pt x="121" y="496"/>
                        <a:pt x="256" y="609"/>
                        <a:pt x="444" y="635"/>
                      </a:cubicBezTo>
                      <a:cubicBezTo>
                        <a:pt x="455" y="637"/>
                        <a:pt x="466" y="637"/>
                        <a:pt x="477" y="637"/>
                      </a:cubicBezTo>
                      <a:cubicBezTo>
                        <a:pt x="614" y="637"/>
                        <a:pt x="724" y="522"/>
                        <a:pt x="720" y="383"/>
                      </a:cubicBezTo>
                      <a:cubicBezTo>
                        <a:pt x="717" y="197"/>
                        <a:pt x="466"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8"/>
                <p:cNvSpPr/>
                <p:nvPr/>
              </p:nvSpPr>
              <p:spPr>
                <a:xfrm>
                  <a:off x="4011650" y="4435475"/>
                  <a:ext cx="19200" cy="15225"/>
                </a:xfrm>
                <a:custGeom>
                  <a:rect b="b" l="l" r="r" t="t"/>
                  <a:pathLst>
                    <a:path extrusionOk="0" h="609" w="768">
                      <a:moveTo>
                        <a:pt x="272" y="0"/>
                      </a:moveTo>
                      <a:cubicBezTo>
                        <a:pt x="180" y="0"/>
                        <a:pt x="103" y="38"/>
                        <a:pt x="53" y="125"/>
                      </a:cubicBezTo>
                      <a:cubicBezTo>
                        <a:pt x="0" y="217"/>
                        <a:pt x="23" y="313"/>
                        <a:pt x="80" y="395"/>
                      </a:cubicBezTo>
                      <a:cubicBezTo>
                        <a:pt x="170" y="534"/>
                        <a:pt x="307" y="594"/>
                        <a:pt x="467" y="608"/>
                      </a:cubicBezTo>
                      <a:cubicBezTo>
                        <a:pt x="476" y="609"/>
                        <a:pt x="485" y="609"/>
                        <a:pt x="494" y="609"/>
                      </a:cubicBezTo>
                      <a:cubicBezTo>
                        <a:pt x="586" y="609"/>
                        <a:pt x="664" y="579"/>
                        <a:pt x="714" y="493"/>
                      </a:cubicBezTo>
                      <a:cubicBezTo>
                        <a:pt x="767" y="395"/>
                        <a:pt x="739" y="305"/>
                        <a:pt x="679" y="223"/>
                      </a:cubicBezTo>
                      <a:cubicBezTo>
                        <a:pt x="585" y="99"/>
                        <a:pt x="469" y="19"/>
                        <a:pt x="313" y="2"/>
                      </a:cubicBezTo>
                      <a:cubicBezTo>
                        <a:pt x="299" y="1"/>
                        <a:pt x="285"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8"/>
                <p:cNvSpPr/>
                <p:nvPr/>
              </p:nvSpPr>
              <p:spPr>
                <a:xfrm>
                  <a:off x="4059625" y="4464625"/>
                  <a:ext cx="17500" cy="16150"/>
                </a:xfrm>
                <a:custGeom>
                  <a:rect b="b" l="l" r="r" t="t"/>
                  <a:pathLst>
                    <a:path extrusionOk="0" h="646" w="700">
                      <a:moveTo>
                        <a:pt x="438" y="1"/>
                      </a:moveTo>
                      <a:cubicBezTo>
                        <a:pt x="242" y="1"/>
                        <a:pt x="0" y="294"/>
                        <a:pt x="39" y="487"/>
                      </a:cubicBezTo>
                      <a:cubicBezTo>
                        <a:pt x="58" y="581"/>
                        <a:pt x="141" y="646"/>
                        <a:pt x="237" y="646"/>
                      </a:cubicBezTo>
                      <a:cubicBezTo>
                        <a:pt x="257" y="646"/>
                        <a:pt x="278" y="643"/>
                        <a:pt x="299" y="637"/>
                      </a:cubicBezTo>
                      <a:cubicBezTo>
                        <a:pt x="479" y="580"/>
                        <a:pt x="596" y="453"/>
                        <a:pt x="655" y="279"/>
                      </a:cubicBezTo>
                      <a:cubicBezTo>
                        <a:pt x="700" y="140"/>
                        <a:pt x="587" y="3"/>
                        <a:pt x="442" y="1"/>
                      </a:cubicBezTo>
                      <a:cubicBezTo>
                        <a:pt x="441" y="1"/>
                        <a:pt x="439" y="1"/>
                        <a:pt x="4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8"/>
                <p:cNvSpPr/>
                <p:nvPr/>
              </p:nvSpPr>
              <p:spPr>
                <a:xfrm>
                  <a:off x="4051350" y="4437750"/>
                  <a:ext cx="15850" cy="15700"/>
                </a:xfrm>
                <a:custGeom>
                  <a:rect b="b" l="l" r="r" t="t"/>
                  <a:pathLst>
                    <a:path extrusionOk="0" h="628" w="634">
                      <a:moveTo>
                        <a:pt x="225" y="0"/>
                      </a:moveTo>
                      <a:cubicBezTo>
                        <a:pt x="108" y="0"/>
                        <a:pt x="27" y="79"/>
                        <a:pt x="16" y="208"/>
                      </a:cubicBezTo>
                      <a:cubicBezTo>
                        <a:pt x="0" y="411"/>
                        <a:pt x="207" y="628"/>
                        <a:pt x="412" y="628"/>
                      </a:cubicBezTo>
                      <a:cubicBezTo>
                        <a:pt x="416" y="628"/>
                        <a:pt x="419" y="628"/>
                        <a:pt x="423" y="628"/>
                      </a:cubicBezTo>
                      <a:cubicBezTo>
                        <a:pt x="546" y="621"/>
                        <a:pt x="634" y="529"/>
                        <a:pt x="634" y="407"/>
                      </a:cubicBezTo>
                      <a:cubicBezTo>
                        <a:pt x="634" y="251"/>
                        <a:pt x="462" y="49"/>
                        <a:pt x="288" y="8"/>
                      </a:cubicBezTo>
                      <a:cubicBezTo>
                        <a:pt x="266" y="3"/>
                        <a:pt x="245"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8"/>
                <p:cNvSpPr/>
                <p:nvPr/>
              </p:nvSpPr>
              <p:spPr>
                <a:xfrm>
                  <a:off x="3987800" y="4387050"/>
                  <a:ext cx="16950" cy="14800"/>
                </a:xfrm>
                <a:custGeom>
                  <a:rect b="b" l="l" r="r" t="t"/>
                  <a:pathLst>
                    <a:path extrusionOk="0" h="592" w="678">
                      <a:moveTo>
                        <a:pt x="440" y="0"/>
                      </a:moveTo>
                      <a:cubicBezTo>
                        <a:pt x="422" y="0"/>
                        <a:pt x="405" y="2"/>
                        <a:pt x="387" y="6"/>
                      </a:cubicBezTo>
                      <a:cubicBezTo>
                        <a:pt x="213" y="41"/>
                        <a:pt x="99" y="149"/>
                        <a:pt x="42" y="317"/>
                      </a:cubicBezTo>
                      <a:cubicBezTo>
                        <a:pt x="1" y="436"/>
                        <a:pt x="60" y="542"/>
                        <a:pt x="181" y="581"/>
                      </a:cubicBezTo>
                      <a:cubicBezTo>
                        <a:pt x="203" y="588"/>
                        <a:pt x="226" y="591"/>
                        <a:pt x="250" y="591"/>
                      </a:cubicBezTo>
                      <a:cubicBezTo>
                        <a:pt x="435" y="591"/>
                        <a:pt x="672" y="405"/>
                        <a:pt x="676" y="231"/>
                      </a:cubicBezTo>
                      <a:cubicBezTo>
                        <a:pt x="678" y="105"/>
                        <a:pt x="569" y="0"/>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8"/>
                <p:cNvSpPr/>
                <p:nvPr/>
              </p:nvSpPr>
              <p:spPr>
                <a:xfrm>
                  <a:off x="4017100" y="4407300"/>
                  <a:ext cx="18450" cy="13200"/>
                </a:xfrm>
                <a:custGeom>
                  <a:rect b="b" l="l" r="r" t="t"/>
                  <a:pathLst>
                    <a:path extrusionOk="0" h="528" w="738">
                      <a:moveTo>
                        <a:pt x="327" y="1"/>
                      </a:moveTo>
                      <a:cubicBezTo>
                        <a:pt x="274" y="1"/>
                        <a:pt x="221" y="9"/>
                        <a:pt x="167" y="23"/>
                      </a:cubicBezTo>
                      <a:cubicBezTo>
                        <a:pt x="46" y="53"/>
                        <a:pt x="1" y="180"/>
                        <a:pt x="56" y="295"/>
                      </a:cubicBezTo>
                      <a:cubicBezTo>
                        <a:pt x="134" y="454"/>
                        <a:pt x="283" y="503"/>
                        <a:pt x="422" y="528"/>
                      </a:cubicBezTo>
                      <a:cubicBezTo>
                        <a:pt x="425" y="528"/>
                        <a:pt x="427" y="528"/>
                        <a:pt x="430" y="528"/>
                      </a:cubicBezTo>
                      <a:cubicBezTo>
                        <a:pt x="569" y="528"/>
                        <a:pt x="662" y="471"/>
                        <a:pt x="701" y="372"/>
                      </a:cubicBezTo>
                      <a:cubicBezTo>
                        <a:pt x="738" y="280"/>
                        <a:pt x="709" y="182"/>
                        <a:pt x="615" y="104"/>
                      </a:cubicBezTo>
                      <a:cubicBezTo>
                        <a:pt x="527" y="30"/>
                        <a:pt x="429" y="1"/>
                        <a:pt x="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7" name="Google Shape;1887;p38"/>
              <p:cNvGrpSpPr/>
              <p:nvPr/>
            </p:nvGrpSpPr>
            <p:grpSpPr>
              <a:xfrm>
                <a:off x="8312946" y="3859949"/>
                <a:ext cx="338308" cy="327051"/>
                <a:chOff x="3842850" y="3710025"/>
                <a:chExt cx="420050" cy="402475"/>
              </a:xfrm>
            </p:grpSpPr>
            <p:sp>
              <p:nvSpPr>
                <p:cNvPr id="1888" name="Google Shape;1888;p38"/>
                <p:cNvSpPr/>
                <p:nvPr/>
              </p:nvSpPr>
              <p:spPr>
                <a:xfrm>
                  <a:off x="3842850" y="3710025"/>
                  <a:ext cx="420050" cy="402475"/>
                </a:xfrm>
                <a:custGeom>
                  <a:rect b="b" l="l" r="r" t="t"/>
                  <a:pathLst>
                    <a:path extrusionOk="0" h="16099" w="16802">
                      <a:moveTo>
                        <a:pt x="8885" y="305"/>
                      </a:moveTo>
                      <a:cubicBezTo>
                        <a:pt x="8906" y="305"/>
                        <a:pt x="8928" y="305"/>
                        <a:pt x="8949" y="306"/>
                      </a:cubicBezTo>
                      <a:cubicBezTo>
                        <a:pt x="10296" y="314"/>
                        <a:pt x="11550" y="658"/>
                        <a:pt x="12712" y="1337"/>
                      </a:cubicBezTo>
                      <a:cubicBezTo>
                        <a:pt x="13418" y="1748"/>
                        <a:pt x="14062" y="2233"/>
                        <a:pt x="14627" y="2824"/>
                      </a:cubicBezTo>
                      <a:cubicBezTo>
                        <a:pt x="15519" y="3757"/>
                        <a:pt x="16008" y="4883"/>
                        <a:pt x="16251" y="6137"/>
                      </a:cubicBezTo>
                      <a:cubicBezTo>
                        <a:pt x="16525" y="7538"/>
                        <a:pt x="16354" y="8899"/>
                        <a:pt x="15895" y="10237"/>
                      </a:cubicBezTo>
                      <a:cubicBezTo>
                        <a:pt x="15638" y="10986"/>
                        <a:pt x="15302" y="11693"/>
                        <a:pt x="14874" y="12360"/>
                      </a:cubicBezTo>
                      <a:cubicBezTo>
                        <a:pt x="14471" y="12995"/>
                        <a:pt x="13952" y="13520"/>
                        <a:pt x="13385" y="14005"/>
                      </a:cubicBezTo>
                      <a:cubicBezTo>
                        <a:pt x="12540" y="14730"/>
                        <a:pt x="11578" y="15239"/>
                        <a:pt x="10512" y="15546"/>
                      </a:cubicBezTo>
                      <a:cubicBezTo>
                        <a:pt x="9819" y="15744"/>
                        <a:pt x="9109" y="15804"/>
                        <a:pt x="8352" y="15814"/>
                      </a:cubicBezTo>
                      <a:cubicBezTo>
                        <a:pt x="7065" y="15777"/>
                        <a:pt x="5774" y="15591"/>
                        <a:pt x="4559" y="15010"/>
                      </a:cubicBezTo>
                      <a:cubicBezTo>
                        <a:pt x="4017" y="14752"/>
                        <a:pt x="3528" y="14415"/>
                        <a:pt x="3088" y="14012"/>
                      </a:cubicBezTo>
                      <a:cubicBezTo>
                        <a:pt x="2198" y="13193"/>
                        <a:pt x="1465" y="12256"/>
                        <a:pt x="950" y="11157"/>
                      </a:cubicBezTo>
                      <a:cubicBezTo>
                        <a:pt x="637" y="10495"/>
                        <a:pt x="442" y="9803"/>
                        <a:pt x="377" y="9073"/>
                      </a:cubicBezTo>
                      <a:cubicBezTo>
                        <a:pt x="262" y="7827"/>
                        <a:pt x="440" y="6628"/>
                        <a:pt x="938" y="5482"/>
                      </a:cubicBezTo>
                      <a:cubicBezTo>
                        <a:pt x="1382" y="4463"/>
                        <a:pt x="1997" y="3557"/>
                        <a:pt x="2783" y="2769"/>
                      </a:cubicBezTo>
                      <a:cubicBezTo>
                        <a:pt x="3438" y="2108"/>
                        <a:pt x="4182" y="1582"/>
                        <a:pt x="5036" y="1208"/>
                      </a:cubicBezTo>
                      <a:cubicBezTo>
                        <a:pt x="5555" y="981"/>
                        <a:pt x="6065" y="738"/>
                        <a:pt x="6617" y="598"/>
                      </a:cubicBezTo>
                      <a:cubicBezTo>
                        <a:pt x="7143" y="467"/>
                        <a:pt x="7673" y="361"/>
                        <a:pt x="8217" y="337"/>
                      </a:cubicBezTo>
                      <a:cubicBezTo>
                        <a:pt x="8441" y="323"/>
                        <a:pt x="8663" y="305"/>
                        <a:pt x="8885" y="305"/>
                      </a:cubicBezTo>
                      <a:close/>
                      <a:moveTo>
                        <a:pt x="8873" y="1"/>
                      </a:moveTo>
                      <a:cubicBezTo>
                        <a:pt x="8782" y="1"/>
                        <a:pt x="8690" y="1"/>
                        <a:pt x="8600" y="3"/>
                      </a:cubicBezTo>
                      <a:cubicBezTo>
                        <a:pt x="7732" y="19"/>
                        <a:pt x="6889" y="185"/>
                        <a:pt x="6067" y="463"/>
                      </a:cubicBezTo>
                      <a:cubicBezTo>
                        <a:pt x="4035" y="1155"/>
                        <a:pt x="2411" y="2362"/>
                        <a:pt x="1287" y="4216"/>
                      </a:cubicBezTo>
                      <a:cubicBezTo>
                        <a:pt x="608" y="5341"/>
                        <a:pt x="181" y="6548"/>
                        <a:pt x="76" y="7859"/>
                      </a:cubicBezTo>
                      <a:cubicBezTo>
                        <a:pt x="1" y="8786"/>
                        <a:pt x="127" y="9691"/>
                        <a:pt x="430" y="10570"/>
                      </a:cubicBezTo>
                      <a:cubicBezTo>
                        <a:pt x="868" y="11837"/>
                        <a:pt x="1596" y="12921"/>
                        <a:pt x="2533" y="13870"/>
                      </a:cubicBezTo>
                      <a:cubicBezTo>
                        <a:pt x="3078" y="14423"/>
                        <a:pt x="3689" y="14887"/>
                        <a:pt x="4395" y="15223"/>
                      </a:cubicBezTo>
                      <a:cubicBezTo>
                        <a:pt x="5686" y="15839"/>
                        <a:pt x="7065" y="16068"/>
                        <a:pt x="8696" y="16098"/>
                      </a:cubicBezTo>
                      <a:cubicBezTo>
                        <a:pt x="8978" y="16070"/>
                        <a:pt x="9473" y="16049"/>
                        <a:pt x="9950" y="15959"/>
                      </a:cubicBezTo>
                      <a:cubicBezTo>
                        <a:pt x="11806" y="15624"/>
                        <a:pt x="13322" y="14699"/>
                        <a:pt x="14527" y="13257"/>
                      </a:cubicBezTo>
                      <a:cubicBezTo>
                        <a:pt x="15220" y="12430"/>
                        <a:pt x="15734" y="11505"/>
                        <a:pt x="16100" y="10493"/>
                      </a:cubicBezTo>
                      <a:cubicBezTo>
                        <a:pt x="16570" y="9193"/>
                        <a:pt x="16802" y="7866"/>
                        <a:pt x="16607" y="6485"/>
                      </a:cubicBezTo>
                      <a:cubicBezTo>
                        <a:pt x="16499" y="5728"/>
                        <a:pt x="16327" y="4985"/>
                        <a:pt x="15965" y="4308"/>
                      </a:cubicBezTo>
                      <a:cubicBezTo>
                        <a:pt x="14758" y="2049"/>
                        <a:pt x="12857" y="717"/>
                        <a:pt x="10390" y="144"/>
                      </a:cubicBezTo>
                      <a:cubicBezTo>
                        <a:pt x="9890" y="30"/>
                        <a:pt x="9380" y="1"/>
                        <a:pt x="8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8"/>
                <p:cNvSpPr/>
                <p:nvPr/>
              </p:nvSpPr>
              <p:spPr>
                <a:xfrm>
                  <a:off x="3849400" y="3717650"/>
                  <a:ext cx="406600" cy="387725"/>
                </a:xfrm>
                <a:custGeom>
                  <a:rect b="b" l="l" r="r" t="t"/>
                  <a:pathLst>
                    <a:path extrusionOk="0" h="15509" w="16264">
                      <a:moveTo>
                        <a:pt x="8623" y="0"/>
                      </a:moveTo>
                      <a:cubicBezTo>
                        <a:pt x="8401" y="0"/>
                        <a:pt x="8179" y="18"/>
                        <a:pt x="7955" y="32"/>
                      </a:cubicBezTo>
                      <a:cubicBezTo>
                        <a:pt x="7411" y="56"/>
                        <a:pt x="6881" y="162"/>
                        <a:pt x="6355" y="293"/>
                      </a:cubicBezTo>
                      <a:cubicBezTo>
                        <a:pt x="5803" y="433"/>
                        <a:pt x="5293" y="676"/>
                        <a:pt x="4774" y="903"/>
                      </a:cubicBezTo>
                      <a:cubicBezTo>
                        <a:pt x="3920" y="1277"/>
                        <a:pt x="3176" y="1803"/>
                        <a:pt x="2521" y="2464"/>
                      </a:cubicBezTo>
                      <a:cubicBezTo>
                        <a:pt x="1735" y="3252"/>
                        <a:pt x="1120" y="4158"/>
                        <a:pt x="676" y="5177"/>
                      </a:cubicBezTo>
                      <a:cubicBezTo>
                        <a:pt x="178" y="6323"/>
                        <a:pt x="0" y="7522"/>
                        <a:pt x="115" y="8768"/>
                      </a:cubicBezTo>
                      <a:cubicBezTo>
                        <a:pt x="180" y="9498"/>
                        <a:pt x="375" y="10190"/>
                        <a:pt x="688" y="10852"/>
                      </a:cubicBezTo>
                      <a:cubicBezTo>
                        <a:pt x="1203" y="11951"/>
                        <a:pt x="1936" y="12888"/>
                        <a:pt x="2826" y="13707"/>
                      </a:cubicBezTo>
                      <a:cubicBezTo>
                        <a:pt x="3266" y="14110"/>
                        <a:pt x="3755" y="14447"/>
                        <a:pt x="4297" y="14705"/>
                      </a:cubicBezTo>
                      <a:cubicBezTo>
                        <a:pt x="5512" y="15286"/>
                        <a:pt x="6803" y="15472"/>
                        <a:pt x="8090" y="15509"/>
                      </a:cubicBezTo>
                      <a:cubicBezTo>
                        <a:pt x="8847" y="15499"/>
                        <a:pt x="9557" y="15439"/>
                        <a:pt x="10250" y="15241"/>
                      </a:cubicBezTo>
                      <a:cubicBezTo>
                        <a:pt x="11316" y="14934"/>
                        <a:pt x="12278" y="14425"/>
                        <a:pt x="13123" y="13700"/>
                      </a:cubicBezTo>
                      <a:cubicBezTo>
                        <a:pt x="13690" y="13215"/>
                        <a:pt x="14209" y="12690"/>
                        <a:pt x="14612" y="12055"/>
                      </a:cubicBezTo>
                      <a:cubicBezTo>
                        <a:pt x="15040" y="11388"/>
                        <a:pt x="15376" y="10681"/>
                        <a:pt x="15633" y="9932"/>
                      </a:cubicBezTo>
                      <a:cubicBezTo>
                        <a:pt x="16092" y="8594"/>
                        <a:pt x="16263" y="7233"/>
                        <a:pt x="15989" y="5832"/>
                      </a:cubicBezTo>
                      <a:cubicBezTo>
                        <a:pt x="15746" y="4578"/>
                        <a:pt x="15257" y="3452"/>
                        <a:pt x="14365" y="2519"/>
                      </a:cubicBezTo>
                      <a:cubicBezTo>
                        <a:pt x="13800" y="1928"/>
                        <a:pt x="13156" y="1443"/>
                        <a:pt x="12450" y="1032"/>
                      </a:cubicBezTo>
                      <a:cubicBezTo>
                        <a:pt x="11288" y="353"/>
                        <a:pt x="10034" y="9"/>
                        <a:pt x="8687" y="1"/>
                      </a:cubicBezTo>
                      <a:cubicBezTo>
                        <a:pt x="8666" y="0"/>
                        <a:pt x="8644" y="0"/>
                        <a:pt x="86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8"/>
                <p:cNvSpPr/>
                <p:nvPr/>
              </p:nvSpPr>
              <p:spPr>
                <a:xfrm>
                  <a:off x="3861875" y="3725025"/>
                  <a:ext cx="382200" cy="373925"/>
                </a:xfrm>
                <a:custGeom>
                  <a:rect b="b" l="l" r="r" t="t"/>
                  <a:pathLst>
                    <a:path extrusionOk="0" h="14957" w="15288">
                      <a:moveTo>
                        <a:pt x="7933" y="266"/>
                      </a:moveTo>
                      <a:cubicBezTo>
                        <a:pt x="8325" y="266"/>
                        <a:pt x="8717" y="307"/>
                        <a:pt x="9109" y="363"/>
                      </a:cubicBezTo>
                      <a:cubicBezTo>
                        <a:pt x="10056" y="502"/>
                        <a:pt x="10938" y="845"/>
                        <a:pt x="11787" y="1265"/>
                      </a:cubicBezTo>
                      <a:cubicBezTo>
                        <a:pt x="12053" y="1396"/>
                        <a:pt x="12290" y="1596"/>
                        <a:pt x="12511" y="1797"/>
                      </a:cubicBezTo>
                      <a:cubicBezTo>
                        <a:pt x="13766" y="2949"/>
                        <a:pt x="14582" y="4350"/>
                        <a:pt x="14911" y="6028"/>
                      </a:cubicBezTo>
                      <a:cubicBezTo>
                        <a:pt x="14983" y="6396"/>
                        <a:pt x="15034" y="6766"/>
                        <a:pt x="15010" y="7229"/>
                      </a:cubicBezTo>
                      <a:cubicBezTo>
                        <a:pt x="15038" y="8268"/>
                        <a:pt x="14741" y="9320"/>
                        <a:pt x="14293" y="10332"/>
                      </a:cubicBezTo>
                      <a:cubicBezTo>
                        <a:pt x="14038" y="10907"/>
                        <a:pt x="13735" y="11468"/>
                        <a:pt x="13340" y="11955"/>
                      </a:cubicBezTo>
                      <a:cubicBezTo>
                        <a:pt x="13047" y="12313"/>
                        <a:pt x="12687" y="12618"/>
                        <a:pt x="12344" y="12933"/>
                      </a:cubicBezTo>
                      <a:cubicBezTo>
                        <a:pt x="11587" y="13632"/>
                        <a:pt x="10670" y="14040"/>
                        <a:pt x="9704" y="14367"/>
                      </a:cubicBezTo>
                      <a:cubicBezTo>
                        <a:pt x="9082" y="14577"/>
                        <a:pt x="8450" y="14660"/>
                        <a:pt x="7807" y="14660"/>
                      </a:cubicBezTo>
                      <a:cubicBezTo>
                        <a:pt x="7669" y="14660"/>
                        <a:pt x="7530" y="14657"/>
                        <a:pt x="7390" y="14649"/>
                      </a:cubicBezTo>
                      <a:cubicBezTo>
                        <a:pt x="6629" y="14610"/>
                        <a:pt x="5879" y="14496"/>
                        <a:pt x="5152" y="14256"/>
                      </a:cubicBezTo>
                      <a:cubicBezTo>
                        <a:pt x="4297" y="13976"/>
                        <a:pt x="3509" y="13551"/>
                        <a:pt x="2777" y="13025"/>
                      </a:cubicBezTo>
                      <a:cubicBezTo>
                        <a:pt x="2578" y="12880"/>
                        <a:pt x="2400" y="12695"/>
                        <a:pt x="2237" y="12507"/>
                      </a:cubicBezTo>
                      <a:cubicBezTo>
                        <a:pt x="1457" y="11613"/>
                        <a:pt x="893" y="10600"/>
                        <a:pt x="604" y="9444"/>
                      </a:cubicBezTo>
                      <a:cubicBezTo>
                        <a:pt x="455" y="8849"/>
                        <a:pt x="352" y="8241"/>
                        <a:pt x="348" y="7628"/>
                      </a:cubicBezTo>
                      <a:cubicBezTo>
                        <a:pt x="340" y="6431"/>
                        <a:pt x="625" y="5306"/>
                        <a:pt x="1263" y="4278"/>
                      </a:cubicBezTo>
                      <a:cubicBezTo>
                        <a:pt x="1793" y="3429"/>
                        <a:pt x="2429" y="2672"/>
                        <a:pt x="3186" y="2020"/>
                      </a:cubicBezTo>
                      <a:cubicBezTo>
                        <a:pt x="3458" y="1785"/>
                        <a:pt x="3777" y="1602"/>
                        <a:pt x="4086" y="1412"/>
                      </a:cubicBezTo>
                      <a:cubicBezTo>
                        <a:pt x="5048" y="819"/>
                        <a:pt x="6102" y="485"/>
                        <a:pt x="7212" y="318"/>
                      </a:cubicBezTo>
                      <a:cubicBezTo>
                        <a:pt x="7453" y="281"/>
                        <a:pt x="7693" y="266"/>
                        <a:pt x="7933" y="266"/>
                      </a:cubicBezTo>
                      <a:close/>
                      <a:moveTo>
                        <a:pt x="7847" y="1"/>
                      </a:moveTo>
                      <a:cubicBezTo>
                        <a:pt x="7787" y="1"/>
                        <a:pt x="7728" y="3"/>
                        <a:pt x="7669" y="9"/>
                      </a:cubicBezTo>
                      <a:cubicBezTo>
                        <a:pt x="7233" y="50"/>
                        <a:pt x="6791" y="115"/>
                        <a:pt x="6359" y="203"/>
                      </a:cubicBezTo>
                      <a:cubicBezTo>
                        <a:pt x="4851" y="518"/>
                        <a:pt x="3571" y="1269"/>
                        <a:pt x="2476" y="2329"/>
                      </a:cubicBezTo>
                      <a:cubicBezTo>
                        <a:pt x="1742" y="3041"/>
                        <a:pt x="1128" y="3851"/>
                        <a:pt x="692" y="4782"/>
                      </a:cubicBezTo>
                      <a:cubicBezTo>
                        <a:pt x="504" y="5189"/>
                        <a:pt x="303" y="5590"/>
                        <a:pt x="209" y="6032"/>
                      </a:cubicBezTo>
                      <a:cubicBezTo>
                        <a:pt x="42" y="6832"/>
                        <a:pt x="1" y="7636"/>
                        <a:pt x="115" y="8452"/>
                      </a:cubicBezTo>
                      <a:cubicBezTo>
                        <a:pt x="250" y="9389"/>
                        <a:pt x="485" y="10296"/>
                        <a:pt x="938" y="11134"/>
                      </a:cubicBezTo>
                      <a:cubicBezTo>
                        <a:pt x="1365" y="11924"/>
                        <a:pt x="1885" y="12642"/>
                        <a:pt x="2570" y="13231"/>
                      </a:cubicBezTo>
                      <a:cubicBezTo>
                        <a:pt x="2912" y="13526"/>
                        <a:pt x="3309" y="13735"/>
                        <a:pt x="3700" y="13956"/>
                      </a:cubicBezTo>
                      <a:cubicBezTo>
                        <a:pt x="4927" y="14641"/>
                        <a:pt x="6257" y="14925"/>
                        <a:pt x="7648" y="14956"/>
                      </a:cubicBezTo>
                      <a:cubicBezTo>
                        <a:pt x="7666" y="14956"/>
                        <a:pt x="7684" y="14957"/>
                        <a:pt x="7702" y="14957"/>
                      </a:cubicBezTo>
                      <a:cubicBezTo>
                        <a:pt x="7940" y="14957"/>
                        <a:pt x="8176" y="14933"/>
                        <a:pt x="8413" y="14925"/>
                      </a:cubicBezTo>
                      <a:cubicBezTo>
                        <a:pt x="8413" y="14930"/>
                        <a:pt x="8413" y="14932"/>
                        <a:pt x="8418" y="14934"/>
                      </a:cubicBezTo>
                      <a:cubicBezTo>
                        <a:pt x="8548" y="14923"/>
                        <a:pt x="8679" y="14919"/>
                        <a:pt x="8806" y="14901"/>
                      </a:cubicBezTo>
                      <a:cubicBezTo>
                        <a:pt x="9424" y="14815"/>
                        <a:pt x="10001" y="14592"/>
                        <a:pt x="10574" y="14361"/>
                      </a:cubicBezTo>
                      <a:cubicBezTo>
                        <a:pt x="10963" y="14205"/>
                        <a:pt x="11347" y="14033"/>
                        <a:pt x="11697" y="13796"/>
                      </a:cubicBezTo>
                      <a:cubicBezTo>
                        <a:pt x="12198" y="13450"/>
                        <a:pt x="12661" y="13060"/>
                        <a:pt x="13082" y="12620"/>
                      </a:cubicBezTo>
                      <a:cubicBezTo>
                        <a:pt x="13164" y="12534"/>
                        <a:pt x="13232" y="12427"/>
                        <a:pt x="13324" y="12356"/>
                      </a:cubicBezTo>
                      <a:cubicBezTo>
                        <a:pt x="13518" y="12211"/>
                        <a:pt x="13659" y="12018"/>
                        <a:pt x="13792" y="11822"/>
                      </a:cubicBezTo>
                      <a:cubicBezTo>
                        <a:pt x="14369" y="10971"/>
                        <a:pt x="14774" y="10038"/>
                        <a:pt x="15055" y="9050"/>
                      </a:cubicBezTo>
                      <a:cubicBezTo>
                        <a:pt x="15267" y="8303"/>
                        <a:pt x="15288" y="7538"/>
                        <a:pt x="15278" y="6775"/>
                      </a:cubicBezTo>
                      <a:cubicBezTo>
                        <a:pt x="15271" y="6406"/>
                        <a:pt x="15198" y="6030"/>
                        <a:pt x="15116" y="5666"/>
                      </a:cubicBezTo>
                      <a:cubicBezTo>
                        <a:pt x="14787" y="4201"/>
                        <a:pt x="14081" y="2938"/>
                        <a:pt x="12996" y="1897"/>
                      </a:cubicBezTo>
                      <a:cubicBezTo>
                        <a:pt x="12626" y="1541"/>
                        <a:pt x="12243" y="1183"/>
                        <a:pt x="11769" y="964"/>
                      </a:cubicBezTo>
                      <a:cubicBezTo>
                        <a:pt x="11388" y="788"/>
                        <a:pt x="10999" y="622"/>
                        <a:pt x="10607" y="477"/>
                      </a:cubicBezTo>
                      <a:cubicBezTo>
                        <a:pt x="9911" y="221"/>
                        <a:pt x="9189" y="80"/>
                        <a:pt x="8448" y="37"/>
                      </a:cubicBezTo>
                      <a:cubicBezTo>
                        <a:pt x="8248" y="26"/>
                        <a:pt x="8046" y="1"/>
                        <a:pt x="7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8"/>
                <p:cNvSpPr/>
                <p:nvPr/>
              </p:nvSpPr>
              <p:spPr>
                <a:xfrm>
                  <a:off x="3870375" y="3731650"/>
                  <a:ext cx="367475" cy="359900"/>
                </a:xfrm>
                <a:custGeom>
                  <a:rect b="b" l="l" r="r" t="t"/>
                  <a:pathLst>
                    <a:path extrusionOk="0" h="14396" w="14699">
                      <a:moveTo>
                        <a:pt x="7593" y="1"/>
                      </a:moveTo>
                      <a:cubicBezTo>
                        <a:pt x="7353" y="1"/>
                        <a:pt x="7113" y="16"/>
                        <a:pt x="6872" y="53"/>
                      </a:cubicBezTo>
                      <a:cubicBezTo>
                        <a:pt x="5762" y="220"/>
                        <a:pt x="4708" y="554"/>
                        <a:pt x="3746" y="1147"/>
                      </a:cubicBezTo>
                      <a:cubicBezTo>
                        <a:pt x="3437" y="1337"/>
                        <a:pt x="3118" y="1520"/>
                        <a:pt x="2846" y="1755"/>
                      </a:cubicBezTo>
                      <a:cubicBezTo>
                        <a:pt x="2089" y="2407"/>
                        <a:pt x="1453" y="3164"/>
                        <a:pt x="923" y="4013"/>
                      </a:cubicBezTo>
                      <a:cubicBezTo>
                        <a:pt x="285" y="5041"/>
                        <a:pt x="0" y="6166"/>
                        <a:pt x="8" y="7363"/>
                      </a:cubicBezTo>
                      <a:cubicBezTo>
                        <a:pt x="12" y="7976"/>
                        <a:pt x="115" y="8584"/>
                        <a:pt x="264" y="9179"/>
                      </a:cubicBezTo>
                      <a:cubicBezTo>
                        <a:pt x="553" y="10335"/>
                        <a:pt x="1117" y="11348"/>
                        <a:pt x="1897" y="12242"/>
                      </a:cubicBezTo>
                      <a:cubicBezTo>
                        <a:pt x="2060" y="12430"/>
                        <a:pt x="2238" y="12615"/>
                        <a:pt x="2437" y="12760"/>
                      </a:cubicBezTo>
                      <a:cubicBezTo>
                        <a:pt x="3169" y="13286"/>
                        <a:pt x="3957" y="13711"/>
                        <a:pt x="4812" y="13991"/>
                      </a:cubicBezTo>
                      <a:cubicBezTo>
                        <a:pt x="5539" y="14231"/>
                        <a:pt x="6289" y="14345"/>
                        <a:pt x="7050" y="14384"/>
                      </a:cubicBezTo>
                      <a:cubicBezTo>
                        <a:pt x="7190" y="14392"/>
                        <a:pt x="7329" y="14395"/>
                        <a:pt x="7467" y="14395"/>
                      </a:cubicBezTo>
                      <a:cubicBezTo>
                        <a:pt x="8110" y="14395"/>
                        <a:pt x="8742" y="14312"/>
                        <a:pt x="9364" y="14102"/>
                      </a:cubicBezTo>
                      <a:cubicBezTo>
                        <a:pt x="10330" y="13775"/>
                        <a:pt x="11247" y="13367"/>
                        <a:pt x="12004" y="12668"/>
                      </a:cubicBezTo>
                      <a:cubicBezTo>
                        <a:pt x="12347" y="12353"/>
                        <a:pt x="12707" y="12048"/>
                        <a:pt x="13000" y="11690"/>
                      </a:cubicBezTo>
                      <a:cubicBezTo>
                        <a:pt x="13395" y="11203"/>
                        <a:pt x="13698" y="10642"/>
                        <a:pt x="13953" y="10067"/>
                      </a:cubicBezTo>
                      <a:cubicBezTo>
                        <a:pt x="14401" y="9055"/>
                        <a:pt x="14698" y="8003"/>
                        <a:pt x="14670" y="6964"/>
                      </a:cubicBezTo>
                      <a:cubicBezTo>
                        <a:pt x="14694" y="6501"/>
                        <a:pt x="14643" y="6131"/>
                        <a:pt x="14571" y="5763"/>
                      </a:cubicBezTo>
                      <a:cubicBezTo>
                        <a:pt x="14242" y="4085"/>
                        <a:pt x="13426" y="2684"/>
                        <a:pt x="12171" y="1532"/>
                      </a:cubicBezTo>
                      <a:cubicBezTo>
                        <a:pt x="11950" y="1331"/>
                        <a:pt x="11713" y="1131"/>
                        <a:pt x="11447" y="1000"/>
                      </a:cubicBezTo>
                      <a:cubicBezTo>
                        <a:pt x="10598" y="580"/>
                        <a:pt x="9716" y="237"/>
                        <a:pt x="8769" y="98"/>
                      </a:cubicBezTo>
                      <a:cubicBezTo>
                        <a:pt x="8377" y="42"/>
                        <a:pt x="7985" y="1"/>
                        <a:pt x="75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8"/>
                <p:cNvSpPr/>
                <p:nvPr/>
              </p:nvSpPr>
              <p:spPr>
                <a:xfrm>
                  <a:off x="4074550" y="3845175"/>
                  <a:ext cx="158075" cy="135800"/>
                </a:xfrm>
                <a:custGeom>
                  <a:rect b="b" l="l" r="r" t="t"/>
                  <a:pathLst>
                    <a:path extrusionOk="0" h="5432" w="6323">
                      <a:moveTo>
                        <a:pt x="5140" y="313"/>
                      </a:moveTo>
                      <a:cubicBezTo>
                        <a:pt x="5410" y="313"/>
                        <a:pt x="5530" y="409"/>
                        <a:pt x="5641" y="684"/>
                      </a:cubicBezTo>
                      <a:cubicBezTo>
                        <a:pt x="5879" y="1281"/>
                        <a:pt x="6003" y="1950"/>
                        <a:pt x="5991" y="2699"/>
                      </a:cubicBezTo>
                      <a:cubicBezTo>
                        <a:pt x="5991" y="3231"/>
                        <a:pt x="5913" y="3861"/>
                        <a:pt x="5678" y="4458"/>
                      </a:cubicBezTo>
                      <a:cubicBezTo>
                        <a:pt x="5625" y="4598"/>
                        <a:pt x="5561" y="4733"/>
                        <a:pt x="5484" y="4855"/>
                      </a:cubicBezTo>
                      <a:cubicBezTo>
                        <a:pt x="5359" y="5054"/>
                        <a:pt x="5239" y="5142"/>
                        <a:pt x="5062" y="5142"/>
                      </a:cubicBezTo>
                      <a:cubicBezTo>
                        <a:pt x="5001" y="5142"/>
                        <a:pt x="4932" y="5132"/>
                        <a:pt x="4853" y="5111"/>
                      </a:cubicBezTo>
                      <a:cubicBezTo>
                        <a:pt x="4643" y="5060"/>
                        <a:pt x="4438" y="4988"/>
                        <a:pt x="4242" y="4904"/>
                      </a:cubicBezTo>
                      <a:cubicBezTo>
                        <a:pt x="3196" y="4448"/>
                        <a:pt x="2175" y="3951"/>
                        <a:pt x="1214" y="3333"/>
                      </a:cubicBezTo>
                      <a:cubicBezTo>
                        <a:pt x="1030" y="3217"/>
                        <a:pt x="860" y="3067"/>
                        <a:pt x="690" y="2930"/>
                      </a:cubicBezTo>
                      <a:cubicBezTo>
                        <a:pt x="629" y="2879"/>
                        <a:pt x="573" y="2818"/>
                        <a:pt x="522" y="2758"/>
                      </a:cubicBezTo>
                      <a:cubicBezTo>
                        <a:pt x="267" y="2464"/>
                        <a:pt x="283" y="2318"/>
                        <a:pt x="598" y="2099"/>
                      </a:cubicBezTo>
                      <a:cubicBezTo>
                        <a:pt x="717" y="2014"/>
                        <a:pt x="839" y="1930"/>
                        <a:pt x="972" y="1868"/>
                      </a:cubicBezTo>
                      <a:cubicBezTo>
                        <a:pt x="1850" y="1471"/>
                        <a:pt x="2726" y="1070"/>
                        <a:pt x="3612" y="694"/>
                      </a:cubicBezTo>
                      <a:cubicBezTo>
                        <a:pt x="4056" y="506"/>
                        <a:pt x="4518" y="367"/>
                        <a:pt x="5003" y="322"/>
                      </a:cubicBezTo>
                      <a:cubicBezTo>
                        <a:pt x="5021" y="322"/>
                        <a:pt x="5038" y="319"/>
                        <a:pt x="5054" y="315"/>
                      </a:cubicBezTo>
                      <a:cubicBezTo>
                        <a:pt x="5084" y="314"/>
                        <a:pt x="5113" y="313"/>
                        <a:pt x="5140" y="313"/>
                      </a:cubicBezTo>
                      <a:close/>
                      <a:moveTo>
                        <a:pt x="5120" y="1"/>
                      </a:moveTo>
                      <a:cubicBezTo>
                        <a:pt x="5088" y="1"/>
                        <a:pt x="5057" y="2"/>
                        <a:pt x="5027" y="6"/>
                      </a:cubicBezTo>
                      <a:cubicBezTo>
                        <a:pt x="4774" y="43"/>
                        <a:pt x="4518" y="74"/>
                        <a:pt x="4274" y="146"/>
                      </a:cubicBezTo>
                      <a:cubicBezTo>
                        <a:pt x="3033" y="504"/>
                        <a:pt x="1879" y="1081"/>
                        <a:pt x="725" y="1651"/>
                      </a:cubicBezTo>
                      <a:cubicBezTo>
                        <a:pt x="532" y="1748"/>
                        <a:pt x="359" y="1899"/>
                        <a:pt x="199" y="2048"/>
                      </a:cubicBezTo>
                      <a:cubicBezTo>
                        <a:pt x="35" y="2198"/>
                        <a:pt x="1" y="2396"/>
                        <a:pt x="86" y="2611"/>
                      </a:cubicBezTo>
                      <a:cubicBezTo>
                        <a:pt x="160" y="2795"/>
                        <a:pt x="264" y="2959"/>
                        <a:pt x="414" y="3082"/>
                      </a:cubicBezTo>
                      <a:cubicBezTo>
                        <a:pt x="680" y="3302"/>
                        <a:pt x="942" y="3528"/>
                        <a:pt x="1236" y="3710"/>
                      </a:cubicBezTo>
                      <a:cubicBezTo>
                        <a:pt x="2122" y="4258"/>
                        <a:pt x="3047" y="4724"/>
                        <a:pt x="4004" y="5132"/>
                      </a:cubicBezTo>
                      <a:cubicBezTo>
                        <a:pt x="4246" y="5234"/>
                        <a:pt x="4500" y="5328"/>
                        <a:pt x="4755" y="5395"/>
                      </a:cubicBezTo>
                      <a:cubicBezTo>
                        <a:pt x="4849" y="5419"/>
                        <a:pt x="4939" y="5431"/>
                        <a:pt x="5024" y="5431"/>
                      </a:cubicBezTo>
                      <a:cubicBezTo>
                        <a:pt x="5341" y="5431"/>
                        <a:pt x="5598" y="5268"/>
                        <a:pt x="5778" y="4956"/>
                      </a:cubicBezTo>
                      <a:cubicBezTo>
                        <a:pt x="5852" y="4831"/>
                        <a:pt x="5913" y="4692"/>
                        <a:pt x="5964" y="4557"/>
                      </a:cubicBezTo>
                      <a:cubicBezTo>
                        <a:pt x="6208" y="3922"/>
                        <a:pt x="6290" y="3259"/>
                        <a:pt x="6322" y="2584"/>
                      </a:cubicBezTo>
                      <a:cubicBezTo>
                        <a:pt x="6292" y="2290"/>
                        <a:pt x="6282" y="1997"/>
                        <a:pt x="6226" y="1703"/>
                      </a:cubicBezTo>
                      <a:cubicBezTo>
                        <a:pt x="6142" y="1222"/>
                        <a:pt x="6036" y="749"/>
                        <a:pt x="5778" y="319"/>
                      </a:cubicBezTo>
                      <a:cubicBezTo>
                        <a:pt x="5678" y="150"/>
                        <a:pt x="5541" y="68"/>
                        <a:pt x="5365" y="29"/>
                      </a:cubicBezTo>
                      <a:cubicBezTo>
                        <a:pt x="5285" y="13"/>
                        <a:pt x="5201" y="1"/>
                        <a:pt x="5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8"/>
                <p:cNvSpPr/>
                <p:nvPr/>
              </p:nvSpPr>
              <p:spPr>
                <a:xfrm>
                  <a:off x="4081200" y="3852975"/>
                  <a:ext cx="143450" cy="120775"/>
                </a:xfrm>
                <a:custGeom>
                  <a:rect b="b" l="l" r="r" t="t"/>
                  <a:pathLst>
                    <a:path extrusionOk="0" h="4831" w="5738">
                      <a:moveTo>
                        <a:pt x="4874" y="1"/>
                      </a:moveTo>
                      <a:cubicBezTo>
                        <a:pt x="4847" y="1"/>
                        <a:pt x="4818" y="2"/>
                        <a:pt x="4788" y="3"/>
                      </a:cubicBezTo>
                      <a:cubicBezTo>
                        <a:pt x="4772" y="7"/>
                        <a:pt x="4755" y="10"/>
                        <a:pt x="4737" y="10"/>
                      </a:cubicBezTo>
                      <a:cubicBezTo>
                        <a:pt x="4252" y="55"/>
                        <a:pt x="3790" y="194"/>
                        <a:pt x="3346" y="382"/>
                      </a:cubicBezTo>
                      <a:cubicBezTo>
                        <a:pt x="2460" y="758"/>
                        <a:pt x="1584" y="1159"/>
                        <a:pt x="706" y="1556"/>
                      </a:cubicBezTo>
                      <a:cubicBezTo>
                        <a:pt x="573" y="1618"/>
                        <a:pt x="451" y="1702"/>
                        <a:pt x="332" y="1787"/>
                      </a:cubicBezTo>
                      <a:cubicBezTo>
                        <a:pt x="17" y="2006"/>
                        <a:pt x="1" y="2152"/>
                        <a:pt x="256" y="2446"/>
                      </a:cubicBezTo>
                      <a:cubicBezTo>
                        <a:pt x="307" y="2506"/>
                        <a:pt x="363" y="2567"/>
                        <a:pt x="424" y="2618"/>
                      </a:cubicBezTo>
                      <a:cubicBezTo>
                        <a:pt x="594" y="2755"/>
                        <a:pt x="764" y="2905"/>
                        <a:pt x="948" y="3021"/>
                      </a:cubicBezTo>
                      <a:cubicBezTo>
                        <a:pt x="1909" y="3639"/>
                        <a:pt x="2930" y="4136"/>
                        <a:pt x="3976" y="4592"/>
                      </a:cubicBezTo>
                      <a:cubicBezTo>
                        <a:pt x="4172" y="4676"/>
                        <a:pt x="4377" y="4748"/>
                        <a:pt x="4587" y="4799"/>
                      </a:cubicBezTo>
                      <a:cubicBezTo>
                        <a:pt x="4666" y="4820"/>
                        <a:pt x="4735" y="4830"/>
                        <a:pt x="4796" y="4830"/>
                      </a:cubicBezTo>
                      <a:cubicBezTo>
                        <a:pt x="4973" y="4830"/>
                        <a:pt x="5093" y="4742"/>
                        <a:pt x="5218" y="4543"/>
                      </a:cubicBezTo>
                      <a:cubicBezTo>
                        <a:pt x="5295" y="4421"/>
                        <a:pt x="5359" y="4286"/>
                        <a:pt x="5412" y="4146"/>
                      </a:cubicBezTo>
                      <a:cubicBezTo>
                        <a:pt x="5647" y="3549"/>
                        <a:pt x="5725" y="2919"/>
                        <a:pt x="5725" y="2387"/>
                      </a:cubicBezTo>
                      <a:cubicBezTo>
                        <a:pt x="5737" y="1638"/>
                        <a:pt x="5613" y="969"/>
                        <a:pt x="5375" y="372"/>
                      </a:cubicBezTo>
                      <a:cubicBezTo>
                        <a:pt x="5264" y="97"/>
                        <a:pt x="5144" y="1"/>
                        <a:pt x="48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8"/>
                <p:cNvSpPr/>
                <p:nvPr/>
              </p:nvSpPr>
              <p:spPr>
                <a:xfrm>
                  <a:off x="4148125" y="3880925"/>
                  <a:ext cx="16625" cy="15550"/>
                </a:xfrm>
                <a:custGeom>
                  <a:rect b="b" l="l" r="r" t="t"/>
                  <a:pathLst>
                    <a:path extrusionOk="0" h="622" w="665">
                      <a:moveTo>
                        <a:pt x="375" y="0"/>
                      </a:moveTo>
                      <a:cubicBezTo>
                        <a:pt x="194" y="0"/>
                        <a:pt x="32" y="156"/>
                        <a:pt x="14" y="356"/>
                      </a:cubicBezTo>
                      <a:cubicBezTo>
                        <a:pt x="0" y="509"/>
                        <a:pt x="100" y="621"/>
                        <a:pt x="235" y="621"/>
                      </a:cubicBezTo>
                      <a:cubicBezTo>
                        <a:pt x="261" y="621"/>
                        <a:pt x="288" y="617"/>
                        <a:pt x="317" y="608"/>
                      </a:cubicBezTo>
                      <a:cubicBezTo>
                        <a:pt x="460" y="559"/>
                        <a:pt x="560" y="459"/>
                        <a:pt x="607" y="318"/>
                      </a:cubicBezTo>
                      <a:cubicBezTo>
                        <a:pt x="665" y="152"/>
                        <a:pt x="558" y="7"/>
                        <a:pt x="382" y="0"/>
                      </a:cubicBezTo>
                      <a:cubicBezTo>
                        <a:pt x="380" y="0"/>
                        <a:pt x="378" y="0"/>
                        <a:pt x="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8"/>
                <p:cNvSpPr/>
                <p:nvPr/>
              </p:nvSpPr>
              <p:spPr>
                <a:xfrm>
                  <a:off x="4177575" y="3924925"/>
                  <a:ext cx="17825" cy="13000"/>
                </a:xfrm>
                <a:custGeom>
                  <a:rect b="b" l="l" r="r" t="t"/>
                  <a:pathLst>
                    <a:path extrusionOk="0" h="520" w="713">
                      <a:moveTo>
                        <a:pt x="266" y="0"/>
                      </a:moveTo>
                      <a:cubicBezTo>
                        <a:pt x="194" y="0"/>
                        <a:pt x="123" y="14"/>
                        <a:pt x="61" y="47"/>
                      </a:cubicBezTo>
                      <a:cubicBezTo>
                        <a:pt x="0" y="108"/>
                        <a:pt x="27" y="192"/>
                        <a:pt x="68" y="266"/>
                      </a:cubicBezTo>
                      <a:cubicBezTo>
                        <a:pt x="141" y="407"/>
                        <a:pt x="256" y="489"/>
                        <a:pt x="411" y="516"/>
                      </a:cubicBezTo>
                      <a:cubicBezTo>
                        <a:pt x="429" y="518"/>
                        <a:pt x="445" y="520"/>
                        <a:pt x="462" y="520"/>
                      </a:cubicBezTo>
                      <a:cubicBezTo>
                        <a:pt x="543" y="520"/>
                        <a:pt x="613" y="485"/>
                        <a:pt x="661" y="407"/>
                      </a:cubicBezTo>
                      <a:cubicBezTo>
                        <a:pt x="712" y="321"/>
                        <a:pt x="696" y="231"/>
                        <a:pt x="640" y="151"/>
                      </a:cubicBezTo>
                      <a:cubicBezTo>
                        <a:pt x="580" y="67"/>
                        <a:pt x="422" y="0"/>
                        <a:pt x="2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8"/>
                <p:cNvSpPr/>
                <p:nvPr/>
              </p:nvSpPr>
              <p:spPr>
                <a:xfrm>
                  <a:off x="4180175" y="3884125"/>
                  <a:ext cx="19550" cy="12200"/>
                </a:xfrm>
                <a:custGeom>
                  <a:rect b="b" l="l" r="r" t="t"/>
                  <a:pathLst>
                    <a:path extrusionOk="0" h="488" w="782">
                      <a:moveTo>
                        <a:pt x="453" y="1"/>
                      </a:moveTo>
                      <a:cubicBezTo>
                        <a:pt x="324" y="1"/>
                        <a:pt x="172" y="56"/>
                        <a:pt x="103" y="138"/>
                      </a:cubicBezTo>
                      <a:cubicBezTo>
                        <a:pt x="0" y="259"/>
                        <a:pt x="45" y="415"/>
                        <a:pt x="199" y="460"/>
                      </a:cubicBezTo>
                      <a:cubicBezTo>
                        <a:pt x="260" y="474"/>
                        <a:pt x="322" y="476"/>
                        <a:pt x="383" y="486"/>
                      </a:cubicBezTo>
                      <a:cubicBezTo>
                        <a:pt x="383" y="487"/>
                        <a:pt x="385" y="487"/>
                        <a:pt x="387" y="487"/>
                      </a:cubicBezTo>
                      <a:cubicBezTo>
                        <a:pt x="416" y="487"/>
                        <a:pt x="583" y="445"/>
                        <a:pt x="643" y="390"/>
                      </a:cubicBezTo>
                      <a:cubicBezTo>
                        <a:pt x="782" y="267"/>
                        <a:pt x="731" y="75"/>
                        <a:pt x="557" y="16"/>
                      </a:cubicBezTo>
                      <a:cubicBezTo>
                        <a:pt x="526" y="5"/>
                        <a:pt x="490" y="1"/>
                        <a:pt x="4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8"/>
                <p:cNvSpPr/>
                <p:nvPr/>
              </p:nvSpPr>
              <p:spPr>
                <a:xfrm>
                  <a:off x="4132350" y="3917425"/>
                  <a:ext cx="17375" cy="11800"/>
                </a:xfrm>
                <a:custGeom>
                  <a:rect b="b" l="l" r="r" t="t"/>
                  <a:pathLst>
                    <a:path extrusionOk="0" h="472" w="695">
                      <a:moveTo>
                        <a:pt x="226" y="0"/>
                      </a:moveTo>
                      <a:cubicBezTo>
                        <a:pt x="154" y="0"/>
                        <a:pt x="90" y="15"/>
                        <a:pt x="50" y="54"/>
                      </a:cubicBezTo>
                      <a:cubicBezTo>
                        <a:pt x="0" y="144"/>
                        <a:pt x="35" y="222"/>
                        <a:pt x="90" y="290"/>
                      </a:cubicBezTo>
                      <a:cubicBezTo>
                        <a:pt x="172" y="392"/>
                        <a:pt x="285" y="443"/>
                        <a:pt x="410" y="468"/>
                      </a:cubicBezTo>
                      <a:cubicBezTo>
                        <a:pt x="427" y="470"/>
                        <a:pt x="444" y="472"/>
                        <a:pt x="460" y="472"/>
                      </a:cubicBezTo>
                      <a:cubicBezTo>
                        <a:pt x="538" y="472"/>
                        <a:pt x="601" y="442"/>
                        <a:pt x="645" y="369"/>
                      </a:cubicBezTo>
                      <a:cubicBezTo>
                        <a:pt x="694" y="290"/>
                        <a:pt x="684" y="177"/>
                        <a:pt x="598" y="110"/>
                      </a:cubicBezTo>
                      <a:cubicBezTo>
                        <a:pt x="534" y="59"/>
                        <a:pt x="366"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8"/>
                <p:cNvSpPr/>
                <p:nvPr/>
              </p:nvSpPr>
              <p:spPr>
                <a:xfrm>
                  <a:off x="4106525" y="3898600"/>
                  <a:ext cx="18125" cy="10050"/>
                </a:xfrm>
                <a:custGeom>
                  <a:rect b="b" l="l" r="r" t="t"/>
                  <a:pathLst>
                    <a:path extrusionOk="0" h="402" w="725">
                      <a:moveTo>
                        <a:pt x="369" y="0"/>
                      </a:moveTo>
                      <a:cubicBezTo>
                        <a:pt x="343" y="0"/>
                        <a:pt x="318" y="2"/>
                        <a:pt x="293" y="5"/>
                      </a:cubicBezTo>
                      <a:cubicBezTo>
                        <a:pt x="129" y="24"/>
                        <a:pt x="0" y="153"/>
                        <a:pt x="17" y="273"/>
                      </a:cubicBezTo>
                      <a:cubicBezTo>
                        <a:pt x="27" y="355"/>
                        <a:pt x="290" y="401"/>
                        <a:pt x="454" y="401"/>
                      </a:cubicBezTo>
                      <a:cubicBezTo>
                        <a:pt x="511" y="401"/>
                        <a:pt x="556" y="396"/>
                        <a:pt x="573" y="384"/>
                      </a:cubicBezTo>
                      <a:cubicBezTo>
                        <a:pt x="725" y="280"/>
                        <a:pt x="700" y="87"/>
                        <a:pt x="526" y="26"/>
                      </a:cubicBezTo>
                      <a:cubicBezTo>
                        <a:pt x="478" y="8"/>
                        <a:pt x="423" y="0"/>
                        <a:pt x="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8"/>
                <p:cNvSpPr/>
                <p:nvPr/>
              </p:nvSpPr>
              <p:spPr>
                <a:xfrm>
                  <a:off x="4051125" y="3925125"/>
                  <a:ext cx="148975" cy="149350"/>
                </a:xfrm>
                <a:custGeom>
                  <a:rect b="b" l="l" r="r" t="t"/>
                  <a:pathLst>
                    <a:path extrusionOk="0" h="5974" w="5959">
                      <a:moveTo>
                        <a:pt x="537" y="338"/>
                      </a:moveTo>
                      <a:cubicBezTo>
                        <a:pt x="560" y="338"/>
                        <a:pt x="586" y="341"/>
                        <a:pt x="614" y="346"/>
                      </a:cubicBezTo>
                      <a:cubicBezTo>
                        <a:pt x="809" y="381"/>
                        <a:pt x="1007" y="420"/>
                        <a:pt x="1181" y="508"/>
                      </a:cubicBezTo>
                      <a:cubicBezTo>
                        <a:pt x="1764" y="798"/>
                        <a:pt x="2337" y="1111"/>
                        <a:pt x="2912" y="1418"/>
                      </a:cubicBezTo>
                      <a:cubicBezTo>
                        <a:pt x="3227" y="1586"/>
                        <a:pt x="3542" y="1756"/>
                        <a:pt x="3857" y="1925"/>
                      </a:cubicBezTo>
                      <a:cubicBezTo>
                        <a:pt x="4371" y="2206"/>
                        <a:pt x="4862" y="2525"/>
                        <a:pt x="5281" y="2936"/>
                      </a:cubicBezTo>
                      <a:cubicBezTo>
                        <a:pt x="5381" y="3036"/>
                        <a:pt x="5465" y="3151"/>
                        <a:pt x="5545" y="3270"/>
                      </a:cubicBezTo>
                      <a:cubicBezTo>
                        <a:pt x="5639" y="3409"/>
                        <a:pt x="5639" y="3464"/>
                        <a:pt x="5525" y="3587"/>
                      </a:cubicBezTo>
                      <a:cubicBezTo>
                        <a:pt x="5326" y="3797"/>
                        <a:pt x="5132" y="4014"/>
                        <a:pt x="4911" y="4196"/>
                      </a:cubicBezTo>
                      <a:cubicBezTo>
                        <a:pt x="4168" y="4796"/>
                        <a:pt x="3335" y="5240"/>
                        <a:pt x="2437" y="5565"/>
                      </a:cubicBezTo>
                      <a:cubicBezTo>
                        <a:pt x="2284" y="5618"/>
                        <a:pt x="2120" y="5655"/>
                        <a:pt x="1956" y="5673"/>
                      </a:cubicBezTo>
                      <a:cubicBezTo>
                        <a:pt x="1916" y="5678"/>
                        <a:pt x="1879" y="5680"/>
                        <a:pt x="1844" y="5680"/>
                      </a:cubicBezTo>
                      <a:cubicBezTo>
                        <a:pt x="1618" y="5680"/>
                        <a:pt x="1503" y="5590"/>
                        <a:pt x="1404" y="5381"/>
                      </a:cubicBezTo>
                      <a:cubicBezTo>
                        <a:pt x="1363" y="5301"/>
                        <a:pt x="1322" y="5217"/>
                        <a:pt x="1294" y="5133"/>
                      </a:cubicBezTo>
                      <a:cubicBezTo>
                        <a:pt x="933" y="4063"/>
                        <a:pt x="596" y="2985"/>
                        <a:pt x="381" y="1874"/>
                      </a:cubicBezTo>
                      <a:cubicBezTo>
                        <a:pt x="330" y="1596"/>
                        <a:pt x="307" y="702"/>
                        <a:pt x="338" y="542"/>
                      </a:cubicBezTo>
                      <a:cubicBezTo>
                        <a:pt x="365" y="403"/>
                        <a:pt x="421" y="338"/>
                        <a:pt x="537" y="338"/>
                      </a:cubicBezTo>
                      <a:close/>
                      <a:moveTo>
                        <a:pt x="530" y="0"/>
                      </a:moveTo>
                      <a:cubicBezTo>
                        <a:pt x="400" y="0"/>
                        <a:pt x="288" y="54"/>
                        <a:pt x="201" y="164"/>
                      </a:cubicBezTo>
                      <a:cubicBezTo>
                        <a:pt x="131" y="252"/>
                        <a:pt x="68" y="354"/>
                        <a:pt x="43" y="458"/>
                      </a:cubicBezTo>
                      <a:cubicBezTo>
                        <a:pt x="1" y="636"/>
                        <a:pt x="13" y="1578"/>
                        <a:pt x="68" y="1856"/>
                      </a:cubicBezTo>
                      <a:cubicBezTo>
                        <a:pt x="273" y="2950"/>
                        <a:pt x="604" y="4012"/>
                        <a:pt x="954" y="5068"/>
                      </a:cubicBezTo>
                      <a:cubicBezTo>
                        <a:pt x="1007" y="5230"/>
                        <a:pt x="1081" y="5387"/>
                        <a:pt x="1159" y="5536"/>
                      </a:cubicBezTo>
                      <a:cubicBezTo>
                        <a:pt x="1292" y="5802"/>
                        <a:pt x="1525" y="5935"/>
                        <a:pt x="1811" y="5966"/>
                      </a:cubicBezTo>
                      <a:cubicBezTo>
                        <a:pt x="1853" y="5971"/>
                        <a:pt x="1895" y="5973"/>
                        <a:pt x="1937" y="5973"/>
                      </a:cubicBezTo>
                      <a:cubicBezTo>
                        <a:pt x="2019" y="5973"/>
                        <a:pt x="2102" y="5965"/>
                        <a:pt x="2181" y="5950"/>
                      </a:cubicBezTo>
                      <a:cubicBezTo>
                        <a:pt x="2621" y="5870"/>
                        <a:pt x="3024" y="5690"/>
                        <a:pt x="3419" y="5489"/>
                      </a:cubicBezTo>
                      <a:cubicBezTo>
                        <a:pt x="4319" y="5031"/>
                        <a:pt x="5173" y="4509"/>
                        <a:pt x="5809" y="3699"/>
                      </a:cubicBezTo>
                      <a:cubicBezTo>
                        <a:pt x="5917" y="3562"/>
                        <a:pt x="5958" y="3425"/>
                        <a:pt x="5885" y="3276"/>
                      </a:cubicBezTo>
                      <a:cubicBezTo>
                        <a:pt x="5805" y="3116"/>
                        <a:pt x="5711" y="2956"/>
                        <a:pt x="5594" y="2821"/>
                      </a:cubicBezTo>
                      <a:cubicBezTo>
                        <a:pt x="5334" y="2517"/>
                        <a:pt x="5025" y="2267"/>
                        <a:pt x="4682" y="2062"/>
                      </a:cubicBezTo>
                      <a:cubicBezTo>
                        <a:pt x="4246" y="1801"/>
                        <a:pt x="3794" y="1557"/>
                        <a:pt x="3348" y="1312"/>
                      </a:cubicBezTo>
                      <a:cubicBezTo>
                        <a:pt x="2763" y="990"/>
                        <a:pt x="2173" y="673"/>
                        <a:pt x="1582" y="356"/>
                      </a:cubicBezTo>
                      <a:cubicBezTo>
                        <a:pt x="1292" y="201"/>
                        <a:pt x="978" y="94"/>
                        <a:pt x="659" y="16"/>
                      </a:cubicBezTo>
                      <a:cubicBezTo>
                        <a:pt x="615" y="6"/>
                        <a:pt x="571" y="0"/>
                        <a:pt x="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8"/>
                <p:cNvSpPr/>
                <p:nvPr/>
              </p:nvSpPr>
              <p:spPr>
                <a:xfrm>
                  <a:off x="4058800" y="3933575"/>
                  <a:ext cx="133325" cy="133550"/>
                </a:xfrm>
                <a:custGeom>
                  <a:rect b="b" l="l" r="r" t="t"/>
                  <a:pathLst>
                    <a:path extrusionOk="0" h="5342" w="5333">
                      <a:moveTo>
                        <a:pt x="230" y="0"/>
                      </a:moveTo>
                      <a:cubicBezTo>
                        <a:pt x="114" y="0"/>
                        <a:pt x="58" y="65"/>
                        <a:pt x="31" y="204"/>
                      </a:cubicBezTo>
                      <a:cubicBezTo>
                        <a:pt x="0" y="364"/>
                        <a:pt x="23" y="1258"/>
                        <a:pt x="74" y="1536"/>
                      </a:cubicBezTo>
                      <a:cubicBezTo>
                        <a:pt x="289" y="2647"/>
                        <a:pt x="626" y="3725"/>
                        <a:pt x="987" y="4795"/>
                      </a:cubicBezTo>
                      <a:cubicBezTo>
                        <a:pt x="1015" y="4879"/>
                        <a:pt x="1056" y="4963"/>
                        <a:pt x="1097" y="5043"/>
                      </a:cubicBezTo>
                      <a:cubicBezTo>
                        <a:pt x="1196" y="5252"/>
                        <a:pt x="1311" y="5342"/>
                        <a:pt x="1537" y="5342"/>
                      </a:cubicBezTo>
                      <a:cubicBezTo>
                        <a:pt x="1572" y="5342"/>
                        <a:pt x="1609" y="5340"/>
                        <a:pt x="1649" y="5335"/>
                      </a:cubicBezTo>
                      <a:cubicBezTo>
                        <a:pt x="1813" y="5317"/>
                        <a:pt x="1977" y="5280"/>
                        <a:pt x="2130" y="5227"/>
                      </a:cubicBezTo>
                      <a:cubicBezTo>
                        <a:pt x="3028" y="4902"/>
                        <a:pt x="3861" y="4458"/>
                        <a:pt x="4604" y="3858"/>
                      </a:cubicBezTo>
                      <a:cubicBezTo>
                        <a:pt x="4825" y="3676"/>
                        <a:pt x="5019" y="3459"/>
                        <a:pt x="5218" y="3249"/>
                      </a:cubicBezTo>
                      <a:cubicBezTo>
                        <a:pt x="5332" y="3126"/>
                        <a:pt x="5332" y="3071"/>
                        <a:pt x="5238" y="2932"/>
                      </a:cubicBezTo>
                      <a:cubicBezTo>
                        <a:pt x="5158" y="2813"/>
                        <a:pt x="5074" y="2698"/>
                        <a:pt x="4974" y="2598"/>
                      </a:cubicBezTo>
                      <a:cubicBezTo>
                        <a:pt x="4555" y="2187"/>
                        <a:pt x="4064" y="1868"/>
                        <a:pt x="3550" y="1587"/>
                      </a:cubicBezTo>
                      <a:cubicBezTo>
                        <a:pt x="3235" y="1418"/>
                        <a:pt x="2920" y="1248"/>
                        <a:pt x="2605" y="1080"/>
                      </a:cubicBezTo>
                      <a:cubicBezTo>
                        <a:pt x="2030" y="773"/>
                        <a:pt x="1457" y="460"/>
                        <a:pt x="874" y="170"/>
                      </a:cubicBezTo>
                      <a:cubicBezTo>
                        <a:pt x="700" y="82"/>
                        <a:pt x="502" y="43"/>
                        <a:pt x="307" y="8"/>
                      </a:cubicBezTo>
                      <a:cubicBezTo>
                        <a:pt x="279" y="3"/>
                        <a:pt x="253" y="0"/>
                        <a:pt x="2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8"/>
                <p:cNvSpPr/>
                <p:nvPr/>
              </p:nvSpPr>
              <p:spPr>
                <a:xfrm>
                  <a:off x="4116850" y="4013075"/>
                  <a:ext cx="14750" cy="18125"/>
                </a:xfrm>
                <a:custGeom>
                  <a:rect b="b" l="l" r="r" t="t"/>
                  <a:pathLst>
                    <a:path extrusionOk="0" h="725" w="590">
                      <a:moveTo>
                        <a:pt x="262" y="0"/>
                      </a:moveTo>
                      <a:cubicBezTo>
                        <a:pt x="191" y="0"/>
                        <a:pt x="127" y="42"/>
                        <a:pt x="84" y="122"/>
                      </a:cubicBezTo>
                      <a:cubicBezTo>
                        <a:pt x="1" y="279"/>
                        <a:pt x="35" y="429"/>
                        <a:pt x="115" y="574"/>
                      </a:cubicBezTo>
                      <a:cubicBezTo>
                        <a:pt x="168" y="672"/>
                        <a:pt x="254" y="725"/>
                        <a:pt x="345" y="725"/>
                      </a:cubicBezTo>
                      <a:cubicBezTo>
                        <a:pt x="367" y="725"/>
                        <a:pt x="389" y="722"/>
                        <a:pt x="412" y="715"/>
                      </a:cubicBezTo>
                      <a:cubicBezTo>
                        <a:pt x="508" y="686"/>
                        <a:pt x="586" y="572"/>
                        <a:pt x="588" y="449"/>
                      </a:cubicBezTo>
                      <a:cubicBezTo>
                        <a:pt x="590" y="304"/>
                        <a:pt x="506" y="124"/>
                        <a:pt x="399" y="50"/>
                      </a:cubicBezTo>
                      <a:cubicBezTo>
                        <a:pt x="353" y="16"/>
                        <a:pt x="306" y="0"/>
                        <a:pt x="2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8"/>
                <p:cNvSpPr/>
                <p:nvPr/>
              </p:nvSpPr>
              <p:spPr>
                <a:xfrm>
                  <a:off x="4089225" y="4001450"/>
                  <a:ext cx="13675" cy="17825"/>
                </a:xfrm>
                <a:custGeom>
                  <a:rect b="b" l="l" r="r" t="t"/>
                  <a:pathLst>
                    <a:path extrusionOk="0" h="713" w="547">
                      <a:moveTo>
                        <a:pt x="243" y="0"/>
                      </a:moveTo>
                      <a:cubicBezTo>
                        <a:pt x="226" y="0"/>
                        <a:pt x="208" y="2"/>
                        <a:pt x="189" y="6"/>
                      </a:cubicBezTo>
                      <a:cubicBezTo>
                        <a:pt x="107" y="22"/>
                        <a:pt x="56" y="67"/>
                        <a:pt x="25" y="147"/>
                      </a:cubicBezTo>
                      <a:cubicBezTo>
                        <a:pt x="1" y="212"/>
                        <a:pt x="1" y="288"/>
                        <a:pt x="17" y="356"/>
                      </a:cubicBezTo>
                      <a:cubicBezTo>
                        <a:pt x="36" y="431"/>
                        <a:pt x="54" y="503"/>
                        <a:pt x="85" y="570"/>
                      </a:cubicBezTo>
                      <a:cubicBezTo>
                        <a:pt x="122" y="661"/>
                        <a:pt x="193" y="713"/>
                        <a:pt x="288" y="713"/>
                      </a:cubicBezTo>
                      <a:cubicBezTo>
                        <a:pt x="296" y="713"/>
                        <a:pt x="305" y="712"/>
                        <a:pt x="314" y="712"/>
                      </a:cubicBezTo>
                      <a:cubicBezTo>
                        <a:pt x="426" y="701"/>
                        <a:pt x="484" y="628"/>
                        <a:pt x="512" y="527"/>
                      </a:cubicBezTo>
                      <a:cubicBezTo>
                        <a:pt x="547" y="411"/>
                        <a:pt x="539" y="292"/>
                        <a:pt x="486" y="180"/>
                      </a:cubicBezTo>
                      <a:cubicBezTo>
                        <a:pt x="430" y="62"/>
                        <a:pt x="347" y="0"/>
                        <a:pt x="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8"/>
                <p:cNvSpPr/>
                <p:nvPr/>
              </p:nvSpPr>
              <p:spPr>
                <a:xfrm>
                  <a:off x="4075225" y="3964100"/>
                  <a:ext cx="14075" cy="16675"/>
                </a:xfrm>
                <a:custGeom>
                  <a:rect b="b" l="l" r="r" t="t"/>
                  <a:pathLst>
                    <a:path extrusionOk="0" h="667" w="563">
                      <a:moveTo>
                        <a:pt x="275" y="0"/>
                      </a:moveTo>
                      <a:cubicBezTo>
                        <a:pt x="226" y="0"/>
                        <a:pt x="177" y="12"/>
                        <a:pt x="133" y="35"/>
                      </a:cubicBezTo>
                      <a:cubicBezTo>
                        <a:pt x="45" y="78"/>
                        <a:pt x="0" y="170"/>
                        <a:pt x="37" y="295"/>
                      </a:cubicBezTo>
                      <a:cubicBezTo>
                        <a:pt x="68" y="395"/>
                        <a:pt x="119" y="493"/>
                        <a:pt x="184" y="575"/>
                      </a:cubicBezTo>
                      <a:cubicBezTo>
                        <a:pt x="228" y="631"/>
                        <a:pt x="287" y="666"/>
                        <a:pt x="355" y="666"/>
                      </a:cubicBezTo>
                      <a:cubicBezTo>
                        <a:pt x="386" y="666"/>
                        <a:pt x="420" y="659"/>
                        <a:pt x="454" y="643"/>
                      </a:cubicBezTo>
                      <a:cubicBezTo>
                        <a:pt x="563" y="591"/>
                        <a:pt x="534" y="176"/>
                        <a:pt x="471" y="90"/>
                      </a:cubicBezTo>
                      <a:cubicBezTo>
                        <a:pt x="427" y="30"/>
                        <a:pt x="352" y="0"/>
                        <a:pt x="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8"/>
                <p:cNvSpPr/>
                <p:nvPr/>
              </p:nvSpPr>
              <p:spPr>
                <a:xfrm>
                  <a:off x="4135875" y="3988950"/>
                  <a:ext cx="15000" cy="15675"/>
                </a:xfrm>
                <a:custGeom>
                  <a:rect b="b" l="l" r="r" t="t"/>
                  <a:pathLst>
                    <a:path extrusionOk="0" h="627" w="600">
                      <a:moveTo>
                        <a:pt x="228" y="0"/>
                      </a:moveTo>
                      <a:cubicBezTo>
                        <a:pt x="106" y="0"/>
                        <a:pt x="6" y="89"/>
                        <a:pt x="3" y="205"/>
                      </a:cubicBezTo>
                      <a:cubicBezTo>
                        <a:pt x="1" y="332"/>
                        <a:pt x="144" y="553"/>
                        <a:pt x="258" y="600"/>
                      </a:cubicBezTo>
                      <a:cubicBezTo>
                        <a:pt x="300" y="618"/>
                        <a:pt x="340" y="627"/>
                        <a:pt x="378" y="627"/>
                      </a:cubicBezTo>
                      <a:cubicBezTo>
                        <a:pt x="504" y="627"/>
                        <a:pt x="599" y="531"/>
                        <a:pt x="596" y="383"/>
                      </a:cubicBezTo>
                      <a:cubicBezTo>
                        <a:pt x="594" y="217"/>
                        <a:pt x="424" y="27"/>
                        <a:pt x="262" y="2"/>
                      </a:cubicBezTo>
                      <a:cubicBezTo>
                        <a:pt x="251" y="1"/>
                        <a:pt x="240" y="0"/>
                        <a:pt x="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8"/>
                <p:cNvSpPr/>
                <p:nvPr/>
              </p:nvSpPr>
              <p:spPr>
                <a:xfrm>
                  <a:off x="4103975" y="3968700"/>
                  <a:ext cx="15975" cy="15000"/>
                </a:xfrm>
                <a:custGeom>
                  <a:rect b="b" l="l" r="r" t="t"/>
                  <a:pathLst>
                    <a:path extrusionOk="0" h="600" w="639">
                      <a:moveTo>
                        <a:pt x="266" y="1"/>
                      </a:moveTo>
                      <a:cubicBezTo>
                        <a:pt x="141" y="1"/>
                        <a:pt x="6" y="97"/>
                        <a:pt x="4" y="201"/>
                      </a:cubicBezTo>
                      <a:cubicBezTo>
                        <a:pt x="0" y="370"/>
                        <a:pt x="227" y="600"/>
                        <a:pt x="398" y="600"/>
                      </a:cubicBezTo>
                      <a:cubicBezTo>
                        <a:pt x="401" y="600"/>
                        <a:pt x="403" y="600"/>
                        <a:pt x="405" y="600"/>
                      </a:cubicBezTo>
                      <a:cubicBezTo>
                        <a:pt x="540" y="598"/>
                        <a:pt x="638" y="487"/>
                        <a:pt x="622" y="352"/>
                      </a:cubicBezTo>
                      <a:cubicBezTo>
                        <a:pt x="604" y="213"/>
                        <a:pt x="460" y="47"/>
                        <a:pt x="325" y="8"/>
                      </a:cubicBezTo>
                      <a:cubicBezTo>
                        <a:pt x="306" y="3"/>
                        <a:pt x="286" y="1"/>
                        <a:pt x="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8"/>
                <p:cNvSpPr/>
                <p:nvPr/>
              </p:nvSpPr>
              <p:spPr>
                <a:xfrm>
                  <a:off x="3940900" y="3931400"/>
                  <a:ext cx="120725" cy="151225"/>
                </a:xfrm>
                <a:custGeom>
                  <a:rect b="b" l="l" r="r" t="t"/>
                  <a:pathLst>
                    <a:path extrusionOk="0" h="6049" w="4829">
                      <a:moveTo>
                        <a:pt x="3375" y="336"/>
                      </a:moveTo>
                      <a:cubicBezTo>
                        <a:pt x="3445" y="336"/>
                        <a:pt x="3500" y="386"/>
                        <a:pt x="3546" y="492"/>
                      </a:cubicBezTo>
                      <a:cubicBezTo>
                        <a:pt x="3632" y="682"/>
                        <a:pt x="3708" y="876"/>
                        <a:pt x="3765" y="1079"/>
                      </a:cubicBezTo>
                      <a:cubicBezTo>
                        <a:pt x="4035" y="2051"/>
                        <a:pt x="4291" y="3025"/>
                        <a:pt x="4442" y="4023"/>
                      </a:cubicBezTo>
                      <a:cubicBezTo>
                        <a:pt x="4491" y="4348"/>
                        <a:pt x="4487" y="4678"/>
                        <a:pt x="4504" y="5005"/>
                      </a:cubicBezTo>
                      <a:cubicBezTo>
                        <a:pt x="4506" y="5077"/>
                        <a:pt x="4485" y="5152"/>
                        <a:pt x="4465" y="5222"/>
                      </a:cubicBezTo>
                      <a:cubicBezTo>
                        <a:pt x="4385" y="5496"/>
                        <a:pt x="4191" y="5648"/>
                        <a:pt x="3921" y="5695"/>
                      </a:cubicBezTo>
                      <a:cubicBezTo>
                        <a:pt x="3765" y="5721"/>
                        <a:pt x="3605" y="5725"/>
                        <a:pt x="3448" y="5742"/>
                      </a:cubicBezTo>
                      <a:cubicBezTo>
                        <a:pt x="2857" y="5709"/>
                        <a:pt x="2314" y="5515"/>
                        <a:pt x="1787" y="5265"/>
                      </a:cubicBezTo>
                      <a:cubicBezTo>
                        <a:pt x="1398" y="5087"/>
                        <a:pt x="1028" y="4882"/>
                        <a:pt x="710" y="4590"/>
                      </a:cubicBezTo>
                      <a:cubicBezTo>
                        <a:pt x="625" y="4512"/>
                        <a:pt x="543" y="4424"/>
                        <a:pt x="465" y="4334"/>
                      </a:cubicBezTo>
                      <a:cubicBezTo>
                        <a:pt x="324" y="4170"/>
                        <a:pt x="303" y="3980"/>
                        <a:pt x="393" y="3796"/>
                      </a:cubicBezTo>
                      <a:cubicBezTo>
                        <a:pt x="485" y="3608"/>
                        <a:pt x="598" y="3430"/>
                        <a:pt x="723" y="3264"/>
                      </a:cubicBezTo>
                      <a:cubicBezTo>
                        <a:pt x="1142" y="2712"/>
                        <a:pt x="1558" y="2153"/>
                        <a:pt x="2001" y="1619"/>
                      </a:cubicBezTo>
                      <a:cubicBezTo>
                        <a:pt x="2325" y="1230"/>
                        <a:pt x="2652" y="844"/>
                        <a:pt x="3049" y="527"/>
                      </a:cubicBezTo>
                      <a:cubicBezTo>
                        <a:pt x="3102" y="486"/>
                        <a:pt x="3153" y="443"/>
                        <a:pt x="3209" y="404"/>
                      </a:cubicBezTo>
                      <a:cubicBezTo>
                        <a:pt x="3272" y="359"/>
                        <a:pt x="3327" y="336"/>
                        <a:pt x="3375" y="336"/>
                      </a:cubicBezTo>
                      <a:close/>
                      <a:moveTo>
                        <a:pt x="3385" y="0"/>
                      </a:moveTo>
                      <a:cubicBezTo>
                        <a:pt x="3313" y="0"/>
                        <a:pt x="3237" y="23"/>
                        <a:pt x="3159" y="68"/>
                      </a:cubicBezTo>
                      <a:cubicBezTo>
                        <a:pt x="3010" y="158"/>
                        <a:pt x="2859" y="259"/>
                        <a:pt x="2738" y="381"/>
                      </a:cubicBezTo>
                      <a:cubicBezTo>
                        <a:pt x="2372" y="754"/>
                        <a:pt x="2001" y="1126"/>
                        <a:pt x="1670" y="1525"/>
                      </a:cubicBezTo>
                      <a:cubicBezTo>
                        <a:pt x="1244" y="2039"/>
                        <a:pt x="852" y="2579"/>
                        <a:pt x="449" y="3111"/>
                      </a:cubicBezTo>
                      <a:cubicBezTo>
                        <a:pt x="275" y="3340"/>
                        <a:pt x="117" y="3581"/>
                        <a:pt x="48" y="3870"/>
                      </a:cubicBezTo>
                      <a:cubicBezTo>
                        <a:pt x="1" y="4064"/>
                        <a:pt x="15" y="4246"/>
                        <a:pt x="127" y="4406"/>
                      </a:cubicBezTo>
                      <a:cubicBezTo>
                        <a:pt x="232" y="4555"/>
                        <a:pt x="352" y="4692"/>
                        <a:pt x="483" y="4815"/>
                      </a:cubicBezTo>
                      <a:cubicBezTo>
                        <a:pt x="778" y="5089"/>
                        <a:pt x="1118" y="5292"/>
                        <a:pt x="1476" y="5467"/>
                      </a:cubicBezTo>
                      <a:cubicBezTo>
                        <a:pt x="2098" y="5772"/>
                        <a:pt x="2736" y="6016"/>
                        <a:pt x="3503" y="6049"/>
                      </a:cubicBezTo>
                      <a:cubicBezTo>
                        <a:pt x="3581" y="6042"/>
                        <a:pt x="3720" y="6040"/>
                        <a:pt x="3855" y="6018"/>
                      </a:cubicBezTo>
                      <a:cubicBezTo>
                        <a:pt x="4424" y="5946"/>
                        <a:pt x="4759" y="5621"/>
                        <a:pt x="4811" y="5087"/>
                      </a:cubicBezTo>
                      <a:cubicBezTo>
                        <a:pt x="4829" y="4917"/>
                        <a:pt x="4825" y="4747"/>
                        <a:pt x="4813" y="4578"/>
                      </a:cubicBezTo>
                      <a:cubicBezTo>
                        <a:pt x="4770" y="3953"/>
                        <a:pt x="4647" y="3342"/>
                        <a:pt x="4489" y="2738"/>
                      </a:cubicBezTo>
                      <a:cubicBezTo>
                        <a:pt x="4309" y="2036"/>
                        <a:pt x="4115" y="1337"/>
                        <a:pt x="3914" y="641"/>
                      </a:cubicBezTo>
                      <a:cubicBezTo>
                        <a:pt x="3871" y="488"/>
                        <a:pt x="3792" y="338"/>
                        <a:pt x="3706" y="199"/>
                      </a:cubicBezTo>
                      <a:cubicBezTo>
                        <a:pt x="3621" y="68"/>
                        <a:pt x="3510" y="0"/>
                        <a:pt x="3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8"/>
                <p:cNvSpPr/>
                <p:nvPr/>
              </p:nvSpPr>
              <p:spPr>
                <a:xfrm>
                  <a:off x="3948475" y="3939775"/>
                  <a:ext cx="105075" cy="135175"/>
                </a:xfrm>
                <a:custGeom>
                  <a:rect b="b" l="l" r="r" t="t"/>
                  <a:pathLst>
                    <a:path extrusionOk="0" h="5407" w="4203">
                      <a:moveTo>
                        <a:pt x="3072" y="1"/>
                      </a:moveTo>
                      <a:cubicBezTo>
                        <a:pt x="3024" y="1"/>
                        <a:pt x="2969" y="24"/>
                        <a:pt x="2906" y="69"/>
                      </a:cubicBezTo>
                      <a:cubicBezTo>
                        <a:pt x="2850" y="108"/>
                        <a:pt x="2799" y="151"/>
                        <a:pt x="2746" y="192"/>
                      </a:cubicBezTo>
                      <a:cubicBezTo>
                        <a:pt x="2349" y="509"/>
                        <a:pt x="2022" y="895"/>
                        <a:pt x="1698" y="1284"/>
                      </a:cubicBezTo>
                      <a:cubicBezTo>
                        <a:pt x="1255" y="1818"/>
                        <a:pt x="839" y="2377"/>
                        <a:pt x="420" y="2929"/>
                      </a:cubicBezTo>
                      <a:cubicBezTo>
                        <a:pt x="295" y="3095"/>
                        <a:pt x="182" y="3273"/>
                        <a:pt x="90" y="3461"/>
                      </a:cubicBezTo>
                      <a:cubicBezTo>
                        <a:pt x="0" y="3645"/>
                        <a:pt x="21" y="3835"/>
                        <a:pt x="162" y="3999"/>
                      </a:cubicBezTo>
                      <a:cubicBezTo>
                        <a:pt x="240" y="4089"/>
                        <a:pt x="322" y="4177"/>
                        <a:pt x="407" y="4255"/>
                      </a:cubicBezTo>
                      <a:cubicBezTo>
                        <a:pt x="725" y="4547"/>
                        <a:pt x="1095" y="4752"/>
                        <a:pt x="1484" y="4930"/>
                      </a:cubicBezTo>
                      <a:cubicBezTo>
                        <a:pt x="2011" y="5180"/>
                        <a:pt x="2554" y="5374"/>
                        <a:pt x="3145" y="5407"/>
                      </a:cubicBezTo>
                      <a:cubicBezTo>
                        <a:pt x="3302" y="5390"/>
                        <a:pt x="3462" y="5386"/>
                        <a:pt x="3618" y="5360"/>
                      </a:cubicBezTo>
                      <a:cubicBezTo>
                        <a:pt x="3888" y="5313"/>
                        <a:pt x="4082" y="5161"/>
                        <a:pt x="4162" y="4887"/>
                      </a:cubicBezTo>
                      <a:cubicBezTo>
                        <a:pt x="4182" y="4817"/>
                        <a:pt x="4203" y="4742"/>
                        <a:pt x="4201" y="4670"/>
                      </a:cubicBezTo>
                      <a:cubicBezTo>
                        <a:pt x="4184" y="4343"/>
                        <a:pt x="4188" y="4013"/>
                        <a:pt x="4139" y="3688"/>
                      </a:cubicBezTo>
                      <a:cubicBezTo>
                        <a:pt x="3988" y="2690"/>
                        <a:pt x="3732" y="1716"/>
                        <a:pt x="3462" y="744"/>
                      </a:cubicBezTo>
                      <a:cubicBezTo>
                        <a:pt x="3405" y="541"/>
                        <a:pt x="3329" y="347"/>
                        <a:pt x="3243" y="157"/>
                      </a:cubicBezTo>
                      <a:cubicBezTo>
                        <a:pt x="3197" y="51"/>
                        <a:pt x="3142"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8"/>
                <p:cNvSpPr/>
                <p:nvPr/>
              </p:nvSpPr>
              <p:spPr>
                <a:xfrm>
                  <a:off x="4004525" y="4036575"/>
                  <a:ext cx="16400" cy="20275"/>
                </a:xfrm>
                <a:custGeom>
                  <a:rect b="b" l="l" r="r" t="t"/>
                  <a:pathLst>
                    <a:path extrusionOk="0" h="811" w="656">
                      <a:moveTo>
                        <a:pt x="232" y="0"/>
                      </a:moveTo>
                      <a:cubicBezTo>
                        <a:pt x="103" y="0"/>
                        <a:pt x="1" y="80"/>
                        <a:pt x="9" y="205"/>
                      </a:cubicBezTo>
                      <a:cubicBezTo>
                        <a:pt x="21" y="360"/>
                        <a:pt x="70" y="512"/>
                        <a:pt x="113" y="663"/>
                      </a:cubicBezTo>
                      <a:cubicBezTo>
                        <a:pt x="128" y="700"/>
                        <a:pt x="173" y="731"/>
                        <a:pt x="209" y="757"/>
                      </a:cubicBezTo>
                      <a:cubicBezTo>
                        <a:pt x="262" y="794"/>
                        <a:pt x="317" y="811"/>
                        <a:pt x="369" y="811"/>
                      </a:cubicBezTo>
                      <a:cubicBezTo>
                        <a:pt x="478" y="811"/>
                        <a:pt x="572" y="736"/>
                        <a:pt x="604" y="606"/>
                      </a:cubicBezTo>
                      <a:cubicBezTo>
                        <a:pt x="655" y="399"/>
                        <a:pt x="510" y="107"/>
                        <a:pt x="314" y="25"/>
                      </a:cubicBezTo>
                      <a:cubicBezTo>
                        <a:pt x="283" y="12"/>
                        <a:pt x="250" y="4"/>
                        <a:pt x="2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8"/>
                <p:cNvSpPr/>
                <p:nvPr/>
              </p:nvSpPr>
              <p:spPr>
                <a:xfrm>
                  <a:off x="4022225" y="4009225"/>
                  <a:ext cx="14650" cy="19700"/>
                </a:xfrm>
                <a:custGeom>
                  <a:rect b="b" l="l" r="r" t="t"/>
                  <a:pathLst>
                    <a:path extrusionOk="0" h="788" w="586">
                      <a:moveTo>
                        <a:pt x="336" y="0"/>
                      </a:moveTo>
                      <a:cubicBezTo>
                        <a:pt x="328" y="0"/>
                        <a:pt x="320" y="1"/>
                        <a:pt x="312" y="2"/>
                      </a:cubicBezTo>
                      <a:cubicBezTo>
                        <a:pt x="201" y="12"/>
                        <a:pt x="95" y="30"/>
                        <a:pt x="56" y="155"/>
                      </a:cubicBezTo>
                      <a:cubicBezTo>
                        <a:pt x="1" y="335"/>
                        <a:pt x="9" y="513"/>
                        <a:pt x="111" y="675"/>
                      </a:cubicBezTo>
                      <a:cubicBezTo>
                        <a:pt x="159" y="750"/>
                        <a:pt x="233" y="788"/>
                        <a:pt x="307" y="788"/>
                      </a:cubicBezTo>
                      <a:cubicBezTo>
                        <a:pt x="382" y="788"/>
                        <a:pt x="457" y="748"/>
                        <a:pt x="504" y="669"/>
                      </a:cubicBezTo>
                      <a:cubicBezTo>
                        <a:pt x="514" y="654"/>
                        <a:pt x="520" y="638"/>
                        <a:pt x="528" y="622"/>
                      </a:cubicBezTo>
                      <a:cubicBezTo>
                        <a:pt x="580" y="505"/>
                        <a:pt x="586" y="376"/>
                        <a:pt x="557" y="255"/>
                      </a:cubicBezTo>
                      <a:cubicBezTo>
                        <a:pt x="547" y="212"/>
                        <a:pt x="535" y="174"/>
                        <a:pt x="524" y="135"/>
                      </a:cubicBezTo>
                      <a:cubicBezTo>
                        <a:pt x="490" y="55"/>
                        <a:pt x="429" y="0"/>
                        <a:pt x="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8"/>
                <p:cNvSpPr/>
                <p:nvPr/>
              </p:nvSpPr>
              <p:spPr>
                <a:xfrm>
                  <a:off x="3993900" y="3988975"/>
                  <a:ext cx="13925" cy="19500"/>
                </a:xfrm>
                <a:custGeom>
                  <a:rect b="b" l="l" r="r" t="t"/>
                  <a:pathLst>
                    <a:path extrusionOk="0" h="780" w="557">
                      <a:moveTo>
                        <a:pt x="215" y="1"/>
                      </a:moveTo>
                      <a:cubicBezTo>
                        <a:pt x="206" y="1"/>
                        <a:pt x="198" y="2"/>
                        <a:pt x="190" y="4"/>
                      </a:cubicBezTo>
                      <a:cubicBezTo>
                        <a:pt x="68" y="32"/>
                        <a:pt x="23" y="132"/>
                        <a:pt x="10" y="241"/>
                      </a:cubicBezTo>
                      <a:cubicBezTo>
                        <a:pt x="0" y="337"/>
                        <a:pt x="0" y="435"/>
                        <a:pt x="16" y="527"/>
                      </a:cubicBezTo>
                      <a:cubicBezTo>
                        <a:pt x="51" y="682"/>
                        <a:pt x="166" y="780"/>
                        <a:pt x="291" y="780"/>
                      </a:cubicBezTo>
                      <a:cubicBezTo>
                        <a:pt x="298" y="780"/>
                        <a:pt x="306" y="780"/>
                        <a:pt x="313" y="779"/>
                      </a:cubicBezTo>
                      <a:cubicBezTo>
                        <a:pt x="444" y="767"/>
                        <a:pt x="534" y="656"/>
                        <a:pt x="553" y="490"/>
                      </a:cubicBezTo>
                      <a:cubicBezTo>
                        <a:pt x="555" y="486"/>
                        <a:pt x="555" y="484"/>
                        <a:pt x="555" y="480"/>
                      </a:cubicBezTo>
                      <a:cubicBezTo>
                        <a:pt x="557" y="429"/>
                        <a:pt x="555" y="380"/>
                        <a:pt x="544" y="331"/>
                      </a:cubicBezTo>
                      <a:cubicBezTo>
                        <a:pt x="536" y="286"/>
                        <a:pt x="524" y="229"/>
                        <a:pt x="501" y="177"/>
                      </a:cubicBezTo>
                      <a:cubicBezTo>
                        <a:pt x="466" y="93"/>
                        <a:pt x="308" y="1"/>
                        <a:pt x="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8"/>
                <p:cNvSpPr/>
                <p:nvPr/>
              </p:nvSpPr>
              <p:spPr>
                <a:xfrm>
                  <a:off x="3965750" y="4021550"/>
                  <a:ext cx="20175" cy="13600"/>
                </a:xfrm>
                <a:custGeom>
                  <a:rect b="b" l="l" r="r" t="t"/>
                  <a:pathLst>
                    <a:path extrusionOk="0" h="544" w="807">
                      <a:moveTo>
                        <a:pt x="402" y="1"/>
                      </a:moveTo>
                      <a:cubicBezTo>
                        <a:pt x="386" y="1"/>
                        <a:pt x="371" y="1"/>
                        <a:pt x="355" y="2"/>
                      </a:cubicBezTo>
                      <a:cubicBezTo>
                        <a:pt x="312" y="4"/>
                        <a:pt x="269" y="18"/>
                        <a:pt x="222" y="22"/>
                      </a:cubicBezTo>
                      <a:cubicBezTo>
                        <a:pt x="128" y="32"/>
                        <a:pt x="62" y="79"/>
                        <a:pt x="32" y="165"/>
                      </a:cubicBezTo>
                      <a:cubicBezTo>
                        <a:pt x="1" y="253"/>
                        <a:pt x="25" y="333"/>
                        <a:pt x="85" y="401"/>
                      </a:cubicBezTo>
                      <a:cubicBezTo>
                        <a:pt x="183" y="511"/>
                        <a:pt x="310" y="542"/>
                        <a:pt x="435" y="544"/>
                      </a:cubicBezTo>
                      <a:cubicBezTo>
                        <a:pt x="631" y="544"/>
                        <a:pt x="762" y="468"/>
                        <a:pt x="782" y="345"/>
                      </a:cubicBezTo>
                      <a:cubicBezTo>
                        <a:pt x="807" y="212"/>
                        <a:pt x="688" y="59"/>
                        <a:pt x="523" y="14"/>
                      </a:cubicBezTo>
                      <a:cubicBezTo>
                        <a:pt x="482" y="4"/>
                        <a:pt x="442" y="1"/>
                        <a:pt x="4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8"/>
                <p:cNvSpPr/>
                <p:nvPr/>
              </p:nvSpPr>
              <p:spPr>
                <a:xfrm>
                  <a:off x="4011525" y="3963400"/>
                  <a:ext cx="12875" cy="18500"/>
                </a:xfrm>
                <a:custGeom>
                  <a:rect b="b" l="l" r="r" t="t"/>
                  <a:pathLst>
                    <a:path extrusionOk="0" h="740" w="515">
                      <a:moveTo>
                        <a:pt x="289" y="0"/>
                      </a:moveTo>
                      <a:cubicBezTo>
                        <a:pt x="245" y="0"/>
                        <a:pt x="201" y="17"/>
                        <a:pt x="167" y="47"/>
                      </a:cubicBezTo>
                      <a:cubicBezTo>
                        <a:pt x="21" y="177"/>
                        <a:pt x="1" y="515"/>
                        <a:pt x="128" y="660"/>
                      </a:cubicBezTo>
                      <a:cubicBezTo>
                        <a:pt x="175" y="713"/>
                        <a:pt x="237" y="740"/>
                        <a:pt x="298" y="740"/>
                      </a:cubicBezTo>
                      <a:cubicBezTo>
                        <a:pt x="368" y="740"/>
                        <a:pt x="434" y="705"/>
                        <a:pt x="474" y="636"/>
                      </a:cubicBezTo>
                      <a:cubicBezTo>
                        <a:pt x="515" y="564"/>
                        <a:pt x="496" y="167"/>
                        <a:pt x="435" y="81"/>
                      </a:cubicBezTo>
                      <a:cubicBezTo>
                        <a:pt x="398" y="26"/>
                        <a:pt x="344" y="0"/>
                        <a:pt x="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8"/>
                <p:cNvSpPr/>
                <p:nvPr/>
              </p:nvSpPr>
              <p:spPr>
                <a:xfrm>
                  <a:off x="4063700" y="3750400"/>
                  <a:ext cx="138850" cy="133250"/>
                </a:xfrm>
                <a:custGeom>
                  <a:rect b="b" l="l" r="r" t="t"/>
                  <a:pathLst>
                    <a:path extrusionOk="0" h="5330" w="5554">
                      <a:moveTo>
                        <a:pt x="2174" y="307"/>
                      </a:moveTo>
                      <a:cubicBezTo>
                        <a:pt x="2313" y="332"/>
                        <a:pt x="2456" y="348"/>
                        <a:pt x="2591" y="385"/>
                      </a:cubicBezTo>
                      <a:cubicBezTo>
                        <a:pt x="3460" y="645"/>
                        <a:pt x="4183" y="1128"/>
                        <a:pt x="4741" y="1837"/>
                      </a:cubicBezTo>
                      <a:cubicBezTo>
                        <a:pt x="4895" y="2030"/>
                        <a:pt x="4993" y="2265"/>
                        <a:pt x="5109" y="2486"/>
                      </a:cubicBezTo>
                      <a:cubicBezTo>
                        <a:pt x="5185" y="2623"/>
                        <a:pt x="5144" y="2756"/>
                        <a:pt x="5034" y="2854"/>
                      </a:cubicBezTo>
                      <a:cubicBezTo>
                        <a:pt x="4850" y="3012"/>
                        <a:pt x="4668" y="3184"/>
                        <a:pt x="4461" y="3304"/>
                      </a:cubicBezTo>
                      <a:cubicBezTo>
                        <a:pt x="3522" y="3853"/>
                        <a:pt x="2542" y="4329"/>
                        <a:pt x="1533" y="4741"/>
                      </a:cubicBezTo>
                      <a:cubicBezTo>
                        <a:pt x="1249" y="4855"/>
                        <a:pt x="966" y="4978"/>
                        <a:pt x="660" y="5023"/>
                      </a:cubicBezTo>
                      <a:cubicBezTo>
                        <a:pt x="623" y="5029"/>
                        <a:pt x="582" y="5037"/>
                        <a:pt x="543" y="5037"/>
                      </a:cubicBezTo>
                      <a:cubicBezTo>
                        <a:pt x="412" y="5035"/>
                        <a:pt x="388" y="5005"/>
                        <a:pt x="357" y="4874"/>
                      </a:cubicBezTo>
                      <a:cubicBezTo>
                        <a:pt x="312" y="4673"/>
                        <a:pt x="359" y="4479"/>
                        <a:pt x="404" y="4286"/>
                      </a:cubicBezTo>
                      <a:cubicBezTo>
                        <a:pt x="674" y="3190"/>
                        <a:pt x="993" y="2110"/>
                        <a:pt x="1425" y="1066"/>
                      </a:cubicBezTo>
                      <a:cubicBezTo>
                        <a:pt x="1494" y="894"/>
                        <a:pt x="1588" y="729"/>
                        <a:pt x="1689" y="573"/>
                      </a:cubicBezTo>
                      <a:cubicBezTo>
                        <a:pt x="1822" y="368"/>
                        <a:pt x="1928" y="321"/>
                        <a:pt x="2174" y="307"/>
                      </a:cubicBezTo>
                      <a:close/>
                      <a:moveTo>
                        <a:pt x="2070" y="0"/>
                      </a:moveTo>
                      <a:cubicBezTo>
                        <a:pt x="1854" y="0"/>
                        <a:pt x="1637" y="120"/>
                        <a:pt x="1486" y="332"/>
                      </a:cubicBezTo>
                      <a:cubicBezTo>
                        <a:pt x="1335" y="549"/>
                        <a:pt x="1206" y="784"/>
                        <a:pt x="1106" y="1029"/>
                      </a:cubicBezTo>
                      <a:cubicBezTo>
                        <a:pt x="711" y="1995"/>
                        <a:pt x="404" y="2991"/>
                        <a:pt x="152" y="4004"/>
                      </a:cubicBezTo>
                      <a:cubicBezTo>
                        <a:pt x="87" y="4274"/>
                        <a:pt x="36" y="4550"/>
                        <a:pt x="19" y="4822"/>
                      </a:cubicBezTo>
                      <a:cubicBezTo>
                        <a:pt x="1" y="5138"/>
                        <a:pt x="214" y="5326"/>
                        <a:pt x="531" y="5330"/>
                      </a:cubicBezTo>
                      <a:cubicBezTo>
                        <a:pt x="782" y="5330"/>
                        <a:pt x="1024" y="5258"/>
                        <a:pt x="1257" y="5168"/>
                      </a:cubicBezTo>
                      <a:cubicBezTo>
                        <a:pt x="2350" y="4751"/>
                        <a:pt x="3397" y="4235"/>
                        <a:pt x="4424" y="3681"/>
                      </a:cubicBezTo>
                      <a:cubicBezTo>
                        <a:pt x="4663" y="3552"/>
                        <a:pt x="4897" y="3401"/>
                        <a:pt x="5097" y="3223"/>
                      </a:cubicBezTo>
                      <a:cubicBezTo>
                        <a:pt x="5508" y="2854"/>
                        <a:pt x="5553" y="2703"/>
                        <a:pt x="5341" y="2232"/>
                      </a:cubicBezTo>
                      <a:cubicBezTo>
                        <a:pt x="5232" y="1995"/>
                        <a:pt x="5089" y="1762"/>
                        <a:pt x="4921" y="1557"/>
                      </a:cubicBezTo>
                      <a:cubicBezTo>
                        <a:pt x="4438" y="972"/>
                        <a:pt x="3841" y="526"/>
                        <a:pt x="3131" y="240"/>
                      </a:cubicBezTo>
                      <a:cubicBezTo>
                        <a:pt x="2826" y="117"/>
                        <a:pt x="2515" y="15"/>
                        <a:pt x="2116" y="2"/>
                      </a:cubicBezTo>
                      <a:cubicBezTo>
                        <a:pt x="2101" y="1"/>
                        <a:pt x="2085"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8"/>
                <p:cNvSpPr/>
                <p:nvPr/>
              </p:nvSpPr>
              <p:spPr>
                <a:xfrm>
                  <a:off x="4071475" y="3758075"/>
                  <a:ext cx="121875" cy="118275"/>
                </a:xfrm>
                <a:custGeom>
                  <a:rect b="b" l="l" r="r" t="t"/>
                  <a:pathLst>
                    <a:path extrusionOk="0" h="4731" w="4875">
                      <a:moveTo>
                        <a:pt x="1863" y="0"/>
                      </a:moveTo>
                      <a:cubicBezTo>
                        <a:pt x="1617" y="14"/>
                        <a:pt x="1511" y="61"/>
                        <a:pt x="1378" y="266"/>
                      </a:cubicBezTo>
                      <a:cubicBezTo>
                        <a:pt x="1277" y="422"/>
                        <a:pt x="1183" y="587"/>
                        <a:pt x="1114" y="759"/>
                      </a:cubicBezTo>
                      <a:cubicBezTo>
                        <a:pt x="682" y="1803"/>
                        <a:pt x="363" y="2883"/>
                        <a:pt x="93" y="3979"/>
                      </a:cubicBezTo>
                      <a:cubicBezTo>
                        <a:pt x="48" y="4172"/>
                        <a:pt x="1" y="4366"/>
                        <a:pt x="46" y="4567"/>
                      </a:cubicBezTo>
                      <a:cubicBezTo>
                        <a:pt x="77" y="4698"/>
                        <a:pt x="101" y="4728"/>
                        <a:pt x="232" y="4730"/>
                      </a:cubicBezTo>
                      <a:cubicBezTo>
                        <a:pt x="271" y="4730"/>
                        <a:pt x="312" y="4722"/>
                        <a:pt x="349" y="4716"/>
                      </a:cubicBezTo>
                      <a:cubicBezTo>
                        <a:pt x="655" y="4671"/>
                        <a:pt x="938" y="4548"/>
                        <a:pt x="1222" y="4434"/>
                      </a:cubicBezTo>
                      <a:cubicBezTo>
                        <a:pt x="2231" y="4022"/>
                        <a:pt x="3211" y="3546"/>
                        <a:pt x="4150" y="2997"/>
                      </a:cubicBezTo>
                      <a:cubicBezTo>
                        <a:pt x="4357" y="2877"/>
                        <a:pt x="4539" y="2705"/>
                        <a:pt x="4723" y="2547"/>
                      </a:cubicBezTo>
                      <a:cubicBezTo>
                        <a:pt x="4833" y="2449"/>
                        <a:pt x="4874" y="2316"/>
                        <a:pt x="4798" y="2179"/>
                      </a:cubicBezTo>
                      <a:cubicBezTo>
                        <a:pt x="4682" y="1958"/>
                        <a:pt x="4584" y="1723"/>
                        <a:pt x="4430" y="1530"/>
                      </a:cubicBezTo>
                      <a:cubicBezTo>
                        <a:pt x="3872" y="821"/>
                        <a:pt x="3149" y="338"/>
                        <a:pt x="2280" y="78"/>
                      </a:cubicBezTo>
                      <a:cubicBezTo>
                        <a:pt x="2145" y="41"/>
                        <a:pt x="2002" y="25"/>
                        <a:pt x="18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8"/>
                <p:cNvSpPr/>
                <p:nvPr/>
              </p:nvSpPr>
              <p:spPr>
                <a:xfrm>
                  <a:off x="4144275" y="3793550"/>
                  <a:ext cx="21800" cy="14675"/>
                </a:xfrm>
                <a:custGeom>
                  <a:rect b="b" l="l" r="r" t="t"/>
                  <a:pathLst>
                    <a:path extrusionOk="0" h="587" w="872">
                      <a:moveTo>
                        <a:pt x="400" y="1"/>
                      </a:moveTo>
                      <a:cubicBezTo>
                        <a:pt x="290" y="1"/>
                        <a:pt x="183" y="34"/>
                        <a:pt x="111" y="103"/>
                      </a:cubicBezTo>
                      <a:cubicBezTo>
                        <a:pt x="21" y="189"/>
                        <a:pt x="0" y="312"/>
                        <a:pt x="84" y="390"/>
                      </a:cubicBezTo>
                      <a:cubicBezTo>
                        <a:pt x="191" y="485"/>
                        <a:pt x="303" y="586"/>
                        <a:pt x="466" y="586"/>
                      </a:cubicBezTo>
                      <a:cubicBezTo>
                        <a:pt x="467" y="586"/>
                        <a:pt x="469" y="586"/>
                        <a:pt x="471" y="586"/>
                      </a:cubicBezTo>
                      <a:cubicBezTo>
                        <a:pt x="536" y="570"/>
                        <a:pt x="606" y="564"/>
                        <a:pt x="667" y="539"/>
                      </a:cubicBezTo>
                      <a:cubicBezTo>
                        <a:pt x="829" y="472"/>
                        <a:pt x="872" y="302"/>
                        <a:pt x="767" y="161"/>
                      </a:cubicBezTo>
                      <a:cubicBezTo>
                        <a:pt x="689" y="57"/>
                        <a:pt x="542" y="1"/>
                        <a:pt x="4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8"/>
                <p:cNvSpPr/>
                <p:nvPr/>
              </p:nvSpPr>
              <p:spPr>
                <a:xfrm>
                  <a:off x="4116350" y="3776300"/>
                  <a:ext cx="15725" cy="17925"/>
                </a:xfrm>
                <a:custGeom>
                  <a:rect b="b" l="l" r="r" t="t"/>
                  <a:pathLst>
                    <a:path extrusionOk="0" h="717" w="629">
                      <a:moveTo>
                        <a:pt x="263" y="0"/>
                      </a:moveTo>
                      <a:cubicBezTo>
                        <a:pt x="233" y="0"/>
                        <a:pt x="204" y="6"/>
                        <a:pt x="174" y="18"/>
                      </a:cubicBezTo>
                      <a:cubicBezTo>
                        <a:pt x="123" y="38"/>
                        <a:pt x="84" y="71"/>
                        <a:pt x="53" y="120"/>
                      </a:cubicBezTo>
                      <a:cubicBezTo>
                        <a:pt x="0" y="206"/>
                        <a:pt x="0" y="317"/>
                        <a:pt x="41" y="409"/>
                      </a:cubicBezTo>
                      <a:cubicBezTo>
                        <a:pt x="72" y="480"/>
                        <a:pt x="104" y="552"/>
                        <a:pt x="143" y="615"/>
                      </a:cubicBezTo>
                      <a:cubicBezTo>
                        <a:pt x="184" y="684"/>
                        <a:pt x="249" y="716"/>
                        <a:pt x="324" y="716"/>
                      </a:cubicBezTo>
                      <a:cubicBezTo>
                        <a:pt x="347" y="716"/>
                        <a:pt x="371" y="713"/>
                        <a:pt x="395" y="707"/>
                      </a:cubicBezTo>
                      <a:cubicBezTo>
                        <a:pt x="503" y="685"/>
                        <a:pt x="563" y="621"/>
                        <a:pt x="587" y="517"/>
                      </a:cubicBezTo>
                      <a:cubicBezTo>
                        <a:pt x="628" y="360"/>
                        <a:pt x="575" y="227"/>
                        <a:pt x="473" y="112"/>
                      </a:cubicBezTo>
                      <a:cubicBezTo>
                        <a:pt x="406" y="36"/>
                        <a:pt x="335" y="0"/>
                        <a:pt x="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8"/>
                <p:cNvSpPr/>
                <p:nvPr/>
              </p:nvSpPr>
              <p:spPr>
                <a:xfrm>
                  <a:off x="4088725" y="3841800"/>
                  <a:ext cx="14250" cy="17950"/>
                </a:xfrm>
                <a:custGeom>
                  <a:rect b="b" l="l" r="r" t="t"/>
                  <a:pathLst>
                    <a:path extrusionOk="0" h="718" w="570">
                      <a:moveTo>
                        <a:pt x="359" y="1"/>
                      </a:moveTo>
                      <a:cubicBezTo>
                        <a:pt x="316" y="1"/>
                        <a:pt x="272" y="17"/>
                        <a:pt x="229" y="41"/>
                      </a:cubicBezTo>
                      <a:cubicBezTo>
                        <a:pt x="72" y="137"/>
                        <a:pt x="8" y="287"/>
                        <a:pt x="0" y="438"/>
                      </a:cubicBezTo>
                      <a:cubicBezTo>
                        <a:pt x="0" y="600"/>
                        <a:pt x="51" y="675"/>
                        <a:pt x="148" y="706"/>
                      </a:cubicBezTo>
                      <a:cubicBezTo>
                        <a:pt x="172" y="714"/>
                        <a:pt x="196" y="717"/>
                        <a:pt x="219" y="717"/>
                      </a:cubicBezTo>
                      <a:cubicBezTo>
                        <a:pt x="305" y="717"/>
                        <a:pt x="385" y="669"/>
                        <a:pt x="430" y="579"/>
                      </a:cubicBezTo>
                      <a:cubicBezTo>
                        <a:pt x="477" y="479"/>
                        <a:pt x="518" y="373"/>
                        <a:pt x="547" y="264"/>
                      </a:cubicBezTo>
                      <a:cubicBezTo>
                        <a:pt x="569" y="178"/>
                        <a:pt x="542" y="96"/>
                        <a:pt x="467" y="39"/>
                      </a:cubicBezTo>
                      <a:cubicBezTo>
                        <a:pt x="432" y="12"/>
                        <a:pt x="396" y="1"/>
                        <a:pt x="3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8"/>
                <p:cNvSpPr/>
                <p:nvPr/>
              </p:nvSpPr>
              <p:spPr>
                <a:xfrm>
                  <a:off x="4125700" y="3820150"/>
                  <a:ext cx="17875" cy="13275"/>
                </a:xfrm>
                <a:custGeom>
                  <a:rect b="b" l="l" r="r" t="t"/>
                  <a:pathLst>
                    <a:path extrusionOk="0" h="531" w="715">
                      <a:moveTo>
                        <a:pt x="456" y="1"/>
                      </a:moveTo>
                      <a:cubicBezTo>
                        <a:pt x="419" y="1"/>
                        <a:pt x="382" y="8"/>
                        <a:pt x="346" y="21"/>
                      </a:cubicBezTo>
                      <a:cubicBezTo>
                        <a:pt x="268" y="48"/>
                        <a:pt x="191" y="79"/>
                        <a:pt x="119" y="126"/>
                      </a:cubicBezTo>
                      <a:cubicBezTo>
                        <a:pt x="19" y="187"/>
                        <a:pt x="0" y="308"/>
                        <a:pt x="43" y="412"/>
                      </a:cubicBezTo>
                      <a:cubicBezTo>
                        <a:pt x="76" y="483"/>
                        <a:pt x="138" y="531"/>
                        <a:pt x="226" y="531"/>
                      </a:cubicBezTo>
                      <a:cubicBezTo>
                        <a:pt x="244" y="531"/>
                        <a:pt x="263" y="529"/>
                        <a:pt x="283" y="525"/>
                      </a:cubicBezTo>
                      <a:cubicBezTo>
                        <a:pt x="387" y="502"/>
                        <a:pt x="489" y="463"/>
                        <a:pt x="579" y="410"/>
                      </a:cubicBezTo>
                      <a:cubicBezTo>
                        <a:pt x="682" y="349"/>
                        <a:pt x="715" y="238"/>
                        <a:pt x="678" y="146"/>
                      </a:cubicBezTo>
                      <a:cubicBezTo>
                        <a:pt x="657" y="95"/>
                        <a:pt x="627" y="62"/>
                        <a:pt x="586" y="36"/>
                      </a:cubicBezTo>
                      <a:cubicBezTo>
                        <a:pt x="547" y="12"/>
                        <a:pt x="502" y="1"/>
                        <a:pt x="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8"/>
                <p:cNvSpPr/>
                <p:nvPr/>
              </p:nvSpPr>
              <p:spPr>
                <a:xfrm>
                  <a:off x="4096550" y="3805200"/>
                  <a:ext cx="13950" cy="14450"/>
                </a:xfrm>
                <a:custGeom>
                  <a:rect b="b" l="l" r="r" t="t"/>
                  <a:pathLst>
                    <a:path extrusionOk="0" h="578" w="558">
                      <a:moveTo>
                        <a:pt x="362" y="1"/>
                      </a:moveTo>
                      <a:cubicBezTo>
                        <a:pt x="340" y="1"/>
                        <a:pt x="317" y="4"/>
                        <a:pt x="293" y="10"/>
                      </a:cubicBezTo>
                      <a:cubicBezTo>
                        <a:pt x="129" y="51"/>
                        <a:pt x="0" y="216"/>
                        <a:pt x="11" y="388"/>
                      </a:cubicBezTo>
                      <a:cubicBezTo>
                        <a:pt x="18" y="502"/>
                        <a:pt x="93" y="577"/>
                        <a:pt x="195" y="577"/>
                      </a:cubicBezTo>
                      <a:cubicBezTo>
                        <a:pt x="210" y="577"/>
                        <a:pt x="226" y="576"/>
                        <a:pt x="242" y="572"/>
                      </a:cubicBezTo>
                      <a:cubicBezTo>
                        <a:pt x="405" y="542"/>
                        <a:pt x="549" y="376"/>
                        <a:pt x="553" y="212"/>
                      </a:cubicBezTo>
                      <a:cubicBezTo>
                        <a:pt x="558" y="85"/>
                        <a:pt x="479" y="1"/>
                        <a:pt x="3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8"/>
                <p:cNvSpPr/>
                <p:nvPr/>
              </p:nvSpPr>
              <p:spPr>
                <a:xfrm>
                  <a:off x="3891350" y="3793850"/>
                  <a:ext cx="136025" cy="112025"/>
                </a:xfrm>
                <a:custGeom>
                  <a:rect b="b" l="l" r="r" t="t"/>
                  <a:pathLst>
                    <a:path extrusionOk="0" h="4481" w="5441">
                      <a:moveTo>
                        <a:pt x="2251" y="307"/>
                      </a:moveTo>
                      <a:cubicBezTo>
                        <a:pt x="2366" y="307"/>
                        <a:pt x="2480" y="362"/>
                        <a:pt x="2602" y="472"/>
                      </a:cubicBezTo>
                      <a:cubicBezTo>
                        <a:pt x="2772" y="623"/>
                        <a:pt x="2934" y="783"/>
                        <a:pt x="3079" y="957"/>
                      </a:cubicBezTo>
                      <a:cubicBezTo>
                        <a:pt x="3654" y="1642"/>
                        <a:pt x="4221" y="2338"/>
                        <a:pt x="4695" y="3101"/>
                      </a:cubicBezTo>
                      <a:cubicBezTo>
                        <a:pt x="4820" y="3303"/>
                        <a:pt x="4923" y="3520"/>
                        <a:pt x="5015" y="3737"/>
                      </a:cubicBezTo>
                      <a:cubicBezTo>
                        <a:pt x="5101" y="3944"/>
                        <a:pt x="5047" y="4054"/>
                        <a:pt x="4828" y="4093"/>
                      </a:cubicBezTo>
                      <a:cubicBezTo>
                        <a:pt x="4538" y="4142"/>
                        <a:pt x="4245" y="4165"/>
                        <a:pt x="3951" y="4183"/>
                      </a:cubicBezTo>
                      <a:cubicBezTo>
                        <a:pt x="3857" y="4188"/>
                        <a:pt x="3764" y="4190"/>
                        <a:pt x="3670" y="4190"/>
                      </a:cubicBezTo>
                      <a:cubicBezTo>
                        <a:pt x="3509" y="4190"/>
                        <a:pt x="3347" y="4185"/>
                        <a:pt x="3186" y="4185"/>
                      </a:cubicBezTo>
                      <a:cubicBezTo>
                        <a:pt x="3186" y="4186"/>
                        <a:pt x="3167" y="4187"/>
                        <a:pt x="3133" y="4187"/>
                      </a:cubicBezTo>
                      <a:cubicBezTo>
                        <a:pt x="2858" y="4187"/>
                        <a:pt x="1573" y="4152"/>
                        <a:pt x="890" y="4118"/>
                      </a:cubicBezTo>
                      <a:cubicBezTo>
                        <a:pt x="753" y="4112"/>
                        <a:pt x="620" y="4075"/>
                        <a:pt x="487" y="4052"/>
                      </a:cubicBezTo>
                      <a:cubicBezTo>
                        <a:pt x="368" y="4034"/>
                        <a:pt x="321" y="3958"/>
                        <a:pt x="311" y="3839"/>
                      </a:cubicBezTo>
                      <a:cubicBezTo>
                        <a:pt x="291" y="3586"/>
                        <a:pt x="338" y="3344"/>
                        <a:pt x="389" y="3099"/>
                      </a:cubicBezTo>
                      <a:cubicBezTo>
                        <a:pt x="552" y="2287"/>
                        <a:pt x="925" y="1575"/>
                        <a:pt x="1434" y="930"/>
                      </a:cubicBezTo>
                      <a:cubicBezTo>
                        <a:pt x="1571" y="752"/>
                        <a:pt x="1743" y="597"/>
                        <a:pt x="1917" y="453"/>
                      </a:cubicBezTo>
                      <a:cubicBezTo>
                        <a:pt x="2035" y="355"/>
                        <a:pt x="2144" y="307"/>
                        <a:pt x="2251" y="307"/>
                      </a:cubicBezTo>
                      <a:close/>
                      <a:moveTo>
                        <a:pt x="2268" y="1"/>
                      </a:moveTo>
                      <a:cubicBezTo>
                        <a:pt x="2110" y="1"/>
                        <a:pt x="1951" y="57"/>
                        <a:pt x="1798" y="167"/>
                      </a:cubicBezTo>
                      <a:cubicBezTo>
                        <a:pt x="1637" y="282"/>
                        <a:pt x="1483" y="415"/>
                        <a:pt x="1354" y="564"/>
                      </a:cubicBezTo>
                      <a:cubicBezTo>
                        <a:pt x="722" y="1290"/>
                        <a:pt x="301" y="2127"/>
                        <a:pt x="100" y="3072"/>
                      </a:cubicBezTo>
                      <a:cubicBezTo>
                        <a:pt x="39" y="3361"/>
                        <a:pt x="0" y="3653"/>
                        <a:pt x="31" y="3950"/>
                      </a:cubicBezTo>
                      <a:cubicBezTo>
                        <a:pt x="49" y="4142"/>
                        <a:pt x="166" y="4300"/>
                        <a:pt x="350" y="4341"/>
                      </a:cubicBezTo>
                      <a:cubicBezTo>
                        <a:pt x="483" y="4369"/>
                        <a:pt x="616" y="4400"/>
                        <a:pt x="751" y="4408"/>
                      </a:cubicBezTo>
                      <a:cubicBezTo>
                        <a:pt x="1369" y="4446"/>
                        <a:pt x="2498" y="4480"/>
                        <a:pt x="2864" y="4480"/>
                      </a:cubicBezTo>
                      <a:cubicBezTo>
                        <a:pt x="2938" y="4480"/>
                        <a:pt x="2980" y="4479"/>
                        <a:pt x="2981" y="4476"/>
                      </a:cubicBezTo>
                      <a:cubicBezTo>
                        <a:pt x="3251" y="4476"/>
                        <a:pt x="3521" y="4479"/>
                        <a:pt x="3791" y="4479"/>
                      </a:cubicBezTo>
                      <a:cubicBezTo>
                        <a:pt x="3980" y="4479"/>
                        <a:pt x="4169" y="4478"/>
                        <a:pt x="4358" y="4472"/>
                      </a:cubicBezTo>
                      <a:cubicBezTo>
                        <a:pt x="4573" y="4463"/>
                        <a:pt x="4792" y="4435"/>
                        <a:pt x="4992" y="4369"/>
                      </a:cubicBezTo>
                      <a:cubicBezTo>
                        <a:pt x="5303" y="4263"/>
                        <a:pt x="5440" y="4026"/>
                        <a:pt x="5334" y="3700"/>
                      </a:cubicBezTo>
                      <a:cubicBezTo>
                        <a:pt x="5313" y="3639"/>
                        <a:pt x="5301" y="3578"/>
                        <a:pt x="5270" y="3524"/>
                      </a:cubicBezTo>
                      <a:cubicBezTo>
                        <a:pt x="5127" y="3260"/>
                        <a:pt x="4996" y="2990"/>
                        <a:pt x="4833" y="2739"/>
                      </a:cubicBezTo>
                      <a:cubicBezTo>
                        <a:pt x="4372" y="2037"/>
                        <a:pt x="3846" y="1382"/>
                        <a:pt x="3306" y="740"/>
                      </a:cubicBezTo>
                      <a:cubicBezTo>
                        <a:pt x="3141" y="543"/>
                        <a:pt x="2954" y="355"/>
                        <a:pt x="2754" y="189"/>
                      </a:cubicBezTo>
                      <a:cubicBezTo>
                        <a:pt x="2600" y="63"/>
                        <a:pt x="2435" y="1"/>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8"/>
                <p:cNvSpPr/>
                <p:nvPr/>
              </p:nvSpPr>
              <p:spPr>
                <a:xfrm>
                  <a:off x="3898600" y="3801500"/>
                  <a:ext cx="120275" cy="97125"/>
                </a:xfrm>
                <a:custGeom>
                  <a:rect b="b" l="l" r="r" t="t"/>
                  <a:pathLst>
                    <a:path extrusionOk="0" h="3885" w="4811">
                      <a:moveTo>
                        <a:pt x="1961" y="1"/>
                      </a:moveTo>
                      <a:cubicBezTo>
                        <a:pt x="1854" y="1"/>
                        <a:pt x="1745" y="49"/>
                        <a:pt x="1627" y="147"/>
                      </a:cubicBezTo>
                      <a:cubicBezTo>
                        <a:pt x="1453" y="291"/>
                        <a:pt x="1281" y="446"/>
                        <a:pt x="1144" y="624"/>
                      </a:cubicBezTo>
                      <a:cubicBezTo>
                        <a:pt x="635" y="1269"/>
                        <a:pt x="262" y="1981"/>
                        <a:pt x="99" y="2793"/>
                      </a:cubicBezTo>
                      <a:cubicBezTo>
                        <a:pt x="48" y="3038"/>
                        <a:pt x="1" y="3280"/>
                        <a:pt x="21" y="3533"/>
                      </a:cubicBezTo>
                      <a:cubicBezTo>
                        <a:pt x="31" y="3652"/>
                        <a:pt x="78" y="3728"/>
                        <a:pt x="197" y="3746"/>
                      </a:cubicBezTo>
                      <a:cubicBezTo>
                        <a:pt x="330" y="3769"/>
                        <a:pt x="463" y="3806"/>
                        <a:pt x="600" y="3812"/>
                      </a:cubicBezTo>
                      <a:cubicBezTo>
                        <a:pt x="1283" y="3846"/>
                        <a:pt x="2568" y="3881"/>
                        <a:pt x="2843" y="3881"/>
                      </a:cubicBezTo>
                      <a:cubicBezTo>
                        <a:pt x="2877" y="3881"/>
                        <a:pt x="2896" y="3880"/>
                        <a:pt x="2896" y="3879"/>
                      </a:cubicBezTo>
                      <a:cubicBezTo>
                        <a:pt x="3057" y="3879"/>
                        <a:pt x="3219" y="3884"/>
                        <a:pt x="3380" y="3884"/>
                      </a:cubicBezTo>
                      <a:cubicBezTo>
                        <a:pt x="3474" y="3884"/>
                        <a:pt x="3567" y="3882"/>
                        <a:pt x="3661" y="3877"/>
                      </a:cubicBezTo>
                      <a:cubicBezTo>
                        <a:pt x="3955" y="3859"/>
                        <a:pt x="4248" y="3836"/>
                        <a:pt x="4538" y="3787"/>
                      </a:cubicBezTo>
                      <a:cubicBezTo>
                        <a:pt x="4757" y="3748"/>
                        <a:pt x="4811" y="3638"/>
                        <a:pt x="4725" y="3431"/>
                      </a:cubicBezTo>
                      <a:cubicBezTo>
                        <a:pt x="4633" y="3214"/>
                        <a:pt x="4530" y="2997"/>
                        <a:pt x="4405" y="2795"/>
                      </a:cubicBezTo>
                      <a:cubicBezTo>
                        <a:pt x="3931" y="2032"/>
                        <a:pt x="3364" y="1336"/>
                        <a:pt x="2789" y="651"/>
                      </a:cubicBezTo>
                      <a:cubicBezTo>
                        <a:pt x="2644" y="477"/>
                        <a:pt x="2482" y="317"/>
                        <a:pt x="2312" y="166"/>
                      </a:cubicBezTo>
                      <a:cubicBezTo>
                        <a:pt x="2190" y="56"/>
                        <a:pt x="2076" y="1"/>
                        <a:pt x="19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8"/>
                <p:cNvSpPr/>
                <p:nvPr/>
              </p:nvSpPr>
              <p:spPr>
                <a:xfrm>
                  <a:off x="3919350" y="3868875"/>
                  <a:ext cx="20650" cy="14900"/>
                </a:xfrm>
                <a:custGeom>
                  <a:rect b="b" l="l" r="r" t="t"/>
                  <a:pathLst>
                    <a:path extrusionOk="0" h="596" w="826">
                      <a:moveTo>
                        <a:pt x="504" y="1"/>
                      </a:moveTo>
                      <a:cubicBezTo>
                        <a:pt x="338" y="1"/>
                        <a:pt x="147" y="113"/>
                        <a:pt x="79" y="261"/>
                      </a:cubicBezTo>
                      <a:cubicBezTo>
                        <a:pt x="1" y="434"/>
                        <a:pt x="102" y="595"/>
                        <a:pt x="289" y="595"/>
                      </a:cubicBezTo>
                      <a:cubicBezTo>
                        <a:pt x="293" y="595"/>
                        <a:pt x="296" y="595"/>
                        <a:pt x="300" y="595"/>
                      </a:cubicBezTo>
                      <a:cubicBezTo>
                        <a:pt x="453" y="593"/>
                        <a:pt x="627" y="497"/>
                        <a:pt x="713" y="368"/>
                      </a:cubicBezTo>
                      <a:cubicBezTo>
                        <a:pt x="826" y="210"/>
                        <a:pt x="762" y="47"/>
                        <a:pt x="574" y="8"/>
                      </a:cubicBezTo>
                      <a:cubicBezTo>
                        <a:pt x="552" y="3"/>
                        <a:pt x="528" y="1"/>
                        <a:pt x="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8"/>
                <p:cNvSpPr/>
                <p:nvPr/>
              </p:nvSpPr>
              <p:spPr>
                <a:xfrm>
                  <a:off x="3928475" y="3834625"/>
                  <a:ext cx="13325" cy="18375"/>
                </a:xfrm>
                <a:custGeom>
                  <a:rect b="b" l="l" r="r" t="t"/>
                  <a:pathLst>
                    <a:path extrusionOk="0" h="735" w="533">
                      <a:moveTo>
                        <a:pt x="255" y="0"/>
                      </a:moveTo>
                      <a:cubicBezTo>
                        <a:pt x="249" y="0"/>
                        <a:pt x="242" y="0"/>
                        <a:pt x="236" y="1"/>
                      </a:cubicBezTo>
                      <a:cubicBezTo>
                        <a:pt x="133" y="9"/>
                        <a:pt x="68" y="68"/>
                        <a:pt x="33" y="160"/>
                      </a:cubicBezTo>
                      <a:cubicBezTo>
                        <a:pt x="29" y="173"/>
                        <a:pt x="25" y="185"/>
                        <a:pt x="21" y="201"/>
                      </a:cubicBezTo>
                      <a:cubicBezTo>
                        <a:pt x="0" y="291"/>
                        <a:pt x="4" y="388"/>
                        <a:pt x="33" y="478"/>
                      </a:cubicBezTo>
                      <a:cubicBezTo>
                        <a:pt x="47" y="518"/>
                        <a:pt x="62" y="561"/>
                        <a:pt x="80" y="602"/>
                      </a:cubicBezTo>
                      <a:cubicBezTo>
                        <a:pt x="112" y="676"/>
                        <a:pt x="173" y="734"/>
                        <a:pt x="258" y="734"/>
                      </a:cubicBezTo>
                      <a:cubicBezTo>
                        <a:pt x="265" y="734"/>
                        <a:pt x="272" y="734"/>
                        <a:pt x="279" y="733"/>
                      </a:cubicBezTo>
                      <a:cubicBezTo>
                        <a:pt x="371" y="723"/>
                        <a:pt x="438" y="668"/>
                        <a:pt x="471" y="584"/>
                      </a:cubicBezTo>
                      <a:cubicBezTo>
                        <a:pt x="532" y="428"/>
                        <a:pt x="516" y="275"/>
                        <a:pt x="438" y="126"/>
                      </a:cubicBezTo>
                      <a:cubicBezTo>
                        <a:pt x="400" y="50"/>
                        <a:pt x="341" y="0"/>
                        <a:pt x="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8"/>
                <p:cNvSpPr/>
                <p:nvPr/>
              </p:nvSpPr>
              <p:spPr>
                <a:xfrm>
                  <a:off x="3954750" y="3864575"/>
                  <a:ext cx="14575" cy="17200"/>
                </a:xfrm>
                <a:custGeom>
                  <a:rect b="b" l="l" r="r" t="t"/>
                  <a:pathLst>
                    <a:path extrusionOk="0" h="688" w="583">
                      <a:moveTo>
                        <a:pt x="206" y="1"/>
                      </a:moveTo>
                      <a:cubicBezTo>
                        <a:pt x="171" y="1"/>
                        <a:pt x="134" y="12"/>
                        <a:pt x="97" y="35"/>
                      </a:cubicBezTo>
                      <a:cubicBezTo>
                        <a:pt x="24" y="82"/>
                        <a:pt x="1" y="157"/>
                        <a:pt x="13" y="241"/>
                      </a:cubicBezTo>
                      <a:cubicBezTo>
                        <a:pt x="36" y="399"/>
                        <a:pt x="118" y="526"/>
                        <a:pt x="238" y="628"/>
                      </a:cubicBezTo>
                      <a:cubicBezTo>
                        <a:pt x="280" y="664"/>
                        <a:pt x="328" y="687"/>
                        <a:pt x="374" y="687"/>
                      </a:cubicBezTo>
                      <a:cubicBezTo>
                        <a:pt x="402" y="687"/>
                        <a:pt x="430" y="679"/>
                        <a:pt x="455" y="659"/>
                      </a:cubicBezTo>
                      <a:cubicBezTo>
                        <a:pt x="463" y="652"/>
                        <a:pt x="470" y="648"/>
                        <a:pt x="474" y="642"/>
                      </a:cubicBezTo>
                      <a:cubicBezTo>
                        <a:pt x="555" y="566"/>
                        <a:pt x="582" y="446"/>
                        <a:pt x="545" y="341"/>
                      </a:cubicBezTo>
                      <a:cubicBezTo>
                        <a:pt x="504" y="219"/>
                        <a:pt x="433" y="129"/>
                        <a:pt x="332" y="49"/>
                      </a:cubicBezTo>
                      <a:cubicBezTo>
                        <a:pt x="293" y="17"/>
                        <a:pt x="250"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8"/>
                <p:cNvSpPr/>
                <p:nvPr/>
              </p:nvSpPr>
              <p:spPr>
                <a:xfrm>
                  <a:off x="3979825" y="3864600"/>
                  <a:ext cx="14350" cy="16600"/>
                </a:xfrm>
                <a:custGeom>
                  <a:rect b="b" l="l" r="r" t="t"/>
                  <a:pathLst>
                    <a:path extrusionOk="0" h="664" w="574">
                      <a:moveTo>
                        <a:pt x="205" y="0"/>
                      </a:moveTo>
                      <a:cubicBezTo>
                        <a:pt x="100" y="0"/>
                        <a:pt x="13" y="76"/>
                        <a:pt x="9" y="195"/>
                      </a:cubicBezTo>
                      <a:cubicBezTo>
                        <a:pt x="1" y="355"/>
                        <a:pt x="156" y="590"/>
                        <a:pt x="301" y="647"/>
                      </a:cubicBezTo>
                      <a:cubicBezTo>
                        <a:pt x="331" y="658"/>
                        <a:pt x="360" y="664"/>
                        <a:pt x="387" y="664"/>
                      </a:cubicBezTo>
                      <a:cubicBezTo>
                        <a:pt x="492" y="664"/>
                        <a:pt x="571" y="587"/>
                        <a:pt x="571" y="467"/>
                      </a:cubicBezTo>
                      <a:cubicBezTo>
                        <a:pt x="573" y="310"/>
                        <a:pt x="451" y="99"/>
                        <a:pt x="316" y="27"/>
                      </a:cubicBezTo>
                      <a:cubicBezTo>
                        <a:pt x="278" y="9"/>
                        <a:pt x="241"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8"/>
                <p:cNvSpPr/>
                <p:nvPr/>
              </p:nvSpPr>
              <p:spPr>
                <a:xfrm>
                  <a:off x="3955775" y="3838800"/>
                  <a:ext cx="17175" cy="13050"/>
                </a:xfrm>
                <a:custGeom>
                  <a:rect b="b" l="l" r="r" t="t"/>
                  <a:pathLst>
                    <a:path extrusionOk="0" h="522" w="687">
                      <a:moveTo>
                        <a:pt x="476" y="0"/>
                      </a:moveTo>
                      <a:cubicBezTo>
                        <a:pt x="455" y="0"/>
                        <a:pt x="434" y="3"/>
                        <a:pt x="412" y="8"/>
                      </a:cubicBezTo>
                      <a:cubicBezTo>
                        <a:pt x="318" y="32"/>
                        <a:pt x="220" y="69"/>
                        <a:pt x="136" y="124"/>
                      </a:cubicBezTo>
                      <a:cubicBezTo>
                        <a:pt x="52" y="178"/>
                        <a:pt x="1" y="261"/>
                        <a:pt x="40" y="372"/>
                      </a:cubicBezTo>
                      <a:cubicBezTo>
                        <a:pt x="54" y="417"/>
                        <a:pt x="85" y="454"/>
                        <a:pt x="128" y="482"/>
                      </a:cubicBezTo>
                      <a:cubicBezTo>
                        <a:pt x="170" y="509"/>
                        <a:pt x="219" y="522"/>
                        <a:pt x="269" y="522"/>
                      </a:cubicBezTo>
                      <a:cubicBezTo>
                        <a:pt x="308" y="522"/>
                        <a:pt x="347" y="514"/>
                        <a:pt x="384" y="499"/>
                      </a:cubicBezTo>
                      <a:cubicBezTo>
                        <a:pt x="451" y="472"/>
                        <a:pt x="519" y="446"/>
                        <a:pt x="582" y="403"/>
                      </a:cubicBezTo>
                      <a:cubicBezTo>
                        <a:pt x="670" y="341"/>
                        <a:pt x="686" y="216"/>
                        <a:pt x="639" y="108"/>
                      </a:cubicBezTo>
                      <a:cubicBezTo>
                        <a:pt x="607" y="29"/>
                        <a:pt x="544"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8"/>
                <p:cNvSpPr/>
                <p:nvPr/>
              </p:nvSpPr>
              <p:spPr>
                <a:xfrm>
                  <a:off x="3973225" y="3739700"/>
                  <a:ext cx="111575" cy="135050"/>
                </a:xfrm>
                <a:custGeom>
                  <a:rect b="b" l="l" r="r" t="t"/>
                  <a:pathLst>
                    <a:path extrusionOk="0" h="5402" w="4463">
                      <a:moveTo>
                        <a:pt x="3305" y="283"/>
                      </a:moveTo>
                      <a:cubicBezTo>
                        <a:pt x="3438" y="303"/>
                        <a:pt x="3673" y="326"/>
                        <a:pt x="3906" y="373"/>
                      </a:cubicBezTo>
                      <a:cubicBezTo>
                        <a:pt x="4074" y="410"/>
                        <a:pt x="4109" y="455"/>
                        <a:pt x="4084" y="627"/>
                      </a:cubicBezTo>
                      <a:cubicBezTo>
                        <a:pt x="4049" y="878"/>
                        <a:pt x="4000" y="1130"/>
                        <a:pt x="3939" y="1375"/>
                      </a:cubicBezTo>
                      <a:cubicBezTo>
                        <a:pt x="3741" y="2167"/>
                        <a:pt x="3540" y="2959"/>
                        <a:pt x="3323" y="3745"/>
                      </a:cubicBezTo>
                      <a:cubicBezTo>
                        <a:pt x="3233" y="4064"/>
                        <a:pt x="3098" y="4373"/>
                        <a:pt x="2979" y="4686"/>
                      </a:cubicBezTo>
                      <a:cubicBezTo>
                        <a:pt x="2945" y="4780"/>
                        <a:pt x="2898" y="4872"/>
                        <a:pt x="2844" y="4960"/>
                      </a:cubicBezTo>
                      <a:cubicBezTo>
                        <a:pt x="2791" y="5048"/>
                        <a:pt x="2735" y="5094"/>
                        <a:pt x="2672" y="5094"/>
                      </a:cubicBezTo>
                      <a:cubicBezTo>
                        <a:pt x="2624" y="5094"/>
                        <a:pt x="2571" y="5067"/>
                        <a:pt x="2513" y="5013"/>
                      </a:cubicBezTo>
                      <a:cubicBezTo>
                        <a:pt x="2386" y="4899"/>
                        <a:pt x="2267" y="4774"/>
                        <a:pt x="2177" y="4633"/>
                      </a:cubicBezTo>
                      <a:cubicBezTo>
                        <a:pt x="1752" y="3970"/>
                        <a:pt x="1332" y="3303"/>
                        <a:pt x="921" y="2632"/>
                      </a:cubicBezTo>
                      <a:cubicBezTo>
                        <a:pt x="737" y="2333"/>
                        <a:pt x="565" y="2026"/>
                        <a:pt x="402" y="1715"/>
                      </a:cubicBezTo>
                      <a:cubicBezTo>
                        <a:pt x="265" y="1451"/>
                        <a:pt x="289" y="1337"/>
                        <a:pt x="498" y="1122"/>
                      </a:cubicBezTo>
                      <a:cubicBezTo>
                        <a:pt x="801" y="805"/>
                        <a:pt x="1193" y="635"/>
                        <a:pt x="1603" y="512"/>
                      </a:cubicBezTo>
                      <a:cubicBezTo>
                        <a:pt x="2124" y="357"/>
                        <a:pt x="2660" y="316"/>
                        <a:pt x="3305" y="283"/>
                      </a:cubicBezTo>
                      <a:close/>
                      <a:moveTo>
                        <a:pt x="3350" y="1"/>
                      </a:moveTo>
                      <a:cubicBezTo>
                        <a:pt x="3039" y="1"/>
                        <a:pt x="2728" y="31"/>
                        <a:pt x="2417" y="62"/>
                      </a:cubicBezTo>
                      <a:cubicBezTo>
                        <a:pt x="1635" y="140"/>
                        <a:pt x="911" y="371"/>
                        <a:pt x="295" y="889"/>
                      </a:cubicBezTo>
                      <a:cubicBezTo>
                        <a:pt x="113" y="1040"/>
                        <a:pt x="21" y="1214"/>
                        <a:pt x="1" y="1453"/>
                      </a:cubicBezTo>
                      <a:cubicBezTo>
                        <a:pt x="48" y="1586"/>
                        <a:pt x="74" y="1727"/>
                        <a:pt x="142" y="1850"/>
                      </a:cubicBezTo>
                      <a:cubicBezTo>
                        <a:pt x="316" y="2167"/>
                        <a:pt x="496" y="2482"/>
                        <a:pt x="686" y="2791"/>
                      </a:cubicBezTo>
                      <a:cubicBezTo>
                        <a:pt x="1099" y="3468"/>
                        <a:pt x="1515" y="4146"/>
                        <a:pt x="1942" y="4815"/>
                      </a:cubicBezTo>
                      <a:cubicBezTo>
                        <a:pt x="2049" y="4982"/>
                        <a:pt x="2194" y="5138"/>
                        <a:pt x="2347" y="5267"/>
                      </a:cubicBezTo>
                      <a:cubicBezTo>
                        <a:pt x="2456" y="5358"/>
                        <a:pt x="2571" y="5402"/>
                        <a:pt x="2682" y="5402"/>
                      </a:cubicBezTo>
                      <a:cubicBezTo>
                        <a:pt x="2838" y="5402"/>
                        <a:pt x="2985" y="5314"/>
                        <a:pt x="3092" y="5148"/>
                      </a:cubicBezTo>
                      <a:cubicBezTo>
                        <a:pt x="3180" y="5013"/>
                        <a:pt x="3247" y="4862"/>
                        <a:pt x="3309" y="4708"/>
                      </a:cubicBezTo>
                      <a:cubicBezTo>
                        <a:pt x="3577" y="4037"/>
                        <a:pt x="3800" y="3354"/>
                        <a:pt x="3957" y="2650"/>
                      </a:cubicBezTo>
                      <a:cubicBezTo>
                        <a:pt x="4097" y="2014"/>
                        <a:pt x="4244" y="1378"/>
                        <a:pt x="4387" y="743"/>
                      </a:cubicBezTo>
                      <a:cubicBezTo>
                        <a:pt x="4463" y="406"/>
                        <a:pt x="4299" y="150"/>
                        <a:pt x="3972" y="82"/>
                      </a:cubicBezTo>
                      <a:cubicBezTo>
                        <a:pt x="3767" y="42"/>
                        <a:pt x="3558" y="1"/>
                        <a:pt x="3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8"/>
                <p:cNvSpPr/>
                <p:nvPr/>
              </p:nvSpPr>
              <p:spPr>
                <a:xfrm>
                  <a:off x="3979825" y="3746750"/>
                  <a:ext cx="96125" cy="120300"/>
                </a:xfrm>
                <a:custGeom>
                  <a:rect b="b" l="l" r="r" t="t"/>
                  <a:pathLst>
                    <a:path extrusionOk="0" h="4812" w="3845">
                      <a:moveTo>
                        <a:pt x="3041" y="1"/>
                      </a:moveTo>
                      <a:cubicBezTo>
                        <a:pt x="2396" y="34"/>
                        <a:pt x="1860" y="75"/>
                        <a:pt x="1339" y="230"/>
                      </a:cubicBezTo>
                      <a:cubicBezTo>
                        <a:pt x="929" y="353"/>
                        <a:pt x="537" y="523"/>
                        <a:pt x="234" y="840"/>
                      </a:cubicBezTo>
                      <a:cubicBezTo>
                        <a:pt x="25" y="1055"/>
                        <a:pt x="1" y="1169"/>
                        <a:pt x="138" y="1433"/>
                      </a:cubicBezTo>
                      <a:cubicBezTo>
                        <a:pt x="301" y="1744"/>
                        <a:pt x="473" y="2051"/>
                        <a:pt x="657" y="2350"/>
                      </a:cubicBezTo>
                      <a:cubicBezTo>
                        <a:pt x="1068" y="3021"/>
                        <a:pt x="1488" y="3688"/>
                        <a:pt x="1913" y="4351"/>
                      </a:cubicBezTo>
                      <a:cubicBezTo>
                        <a:pt x="2003" y="4492"/>
                        <a:pt x="2122" y="4617"/>
                        <a:pt x="2249" y="4731"/>
                      </a:cubicBezTo>
                      <a:cubicBezTo>
                        <a:pt x="2307" y="4785"/>
                        <a:pt x="2360" y="4812"/>
                        <a:pt x="2408" y="4812"/>
                      </a:cubicBezTo>
                      <a:cubicBezTo>
                        <a:pt x="2471" y="4812"/>
                        <a:pt x="2527" y="4766"/>
                        <a:pt x="2580" y="4678"/>
                      </a:cubicBezTo>
                      <a:cubicBezTo>
                        <a:pt x="2634" y="4590"/>
                        <a:pt x="2681" y="4498"/>
                        <a:pt x="2715" y="4404"/>
                      </a:cubicBezTo>
                      <a:cubicBezTo>
                        <a:pt x="2834" y="4091"/>
                        <a:pt x="2969" y="3782"/>
                        <a:pt x="3059" y="3463"/>
                      </a:cubicBezTo>
                      <a:cubicBezTo>
                        <a:pt x="3276" y="2677"/>
                        <a:pt x="3477" y="1885"/>
                        <a:pt x="3675" y="1093"/>
                      </a:cubicBezTo>
                      <a:cubicBezTo>
                        <a:pt x="3736" y="848"/>
                        <a:pt x="3785" y="596"/>
                        <a:pt x="3820" y="345"/>
                      </a:cubicBezTo>
                      <a:cubicBezTo>
                        <a:pt x="3845" y="173"/>
                        <a:pt x="3810" y="128"/>
                        <a:pt x="3642" y="91"/>
                      </a:cubicBezTo>
                      <a:cubicBezTo>
                        <a:pt x="3409" y="44"/>
                        <a:pt x="3174" y="21"/>
                        <a:pt x="30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8"/>
                <p:cNvSpPr/>
                <p:nvPr/>
              </p:nvSpPr>
              <p:spPr>
                <a:xfrm>
                  <a:off x="4012100" y="3799950"/>
                  <a:ext cx="17650" cy="15775"/>
                </a:xfrm>
                <a:custGeom>
                  <a:rect b="b" l="l" r="r" t="t"/>
                  <a:pathLst>
                    <a:path extrusionOk="0" h="631" w="706">
                      <a:moveTo>
                        <a:pt x="508" y="1"/>
                      </a:moveTo>
                      <a:cubicBezTo>
                        <a:pt x="473" y="1"/>
                        <a:pt x="435" y="10"/>
                        <a:pt x="395" y="31"/>
                      </a:cubicBezTo>
                      <a:cubicBezTo>
                        <a:pt x="289" y="87"/>
                        <a:pt x="191" y="177"/>
                        <a:pt x="123" y="277"/>
                      </a:cubicBezTo>
                      <a:cubicBezTo>
                        <a:pt x="0" y="457"/>
                        <a:pt x="111" y="629"/>
                        <a:pt x="330" y="631"/>
                      </a:cubicBezTo>
                      <a:cubicBezTo>
                        <a:pt x="514" y="631"/>
                        <a:pt x="698" y="441"/>
                        <a:pt x="702" y="238"/>
                      </a:cubicBezTo>
                      <a:cubicBezTo>
                        <a:pt x="705" y="98"/>
                        <a:pt x="621" y="1"/>
                        <a:pt x="5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8"/>
                <p:cNvSpPr/>
                <p:nvPr/>
              </p:nvSpPr>
              <p:spPr>
                <a:xfrm>
                  <a:off x="4040225" y="3785550"/>
                  <a:ext cx="13625" cy="18250"/>
                </a:xfrm>
                <a:custGeom>
                  <a:rect b="b" l="l" r="r" t="t"/>
                  <a:pathLst>
                    <a:path extrusionOk="0" h="730" w="545">
                      <a:moveTo>
                        <a:pt x="229" y="1"/>
                      </a:moveTo>
                      <a:cubicBezTo>
                        <a:pt x="219" y="1"/>
                        <a:pt x="208" y="2"/>
                        <a:pt x="197" y="4"/>
                      </a:cubicBezTo>
                      <a:cubicBezTo>
                        <a:pt x="134" y="14"/>
                        <a:pt x="81" y="57"/>
                        <a:pt x="44" y="139"/>
                      </a:cubicBezTo>
                      <a:cubicBezTo>
                        <a:pt x="1" y="233"/>
                        <a:pt x="3" y="343"/>
                        <a:pt x="40" y="440"/>
                      </a:cubicBezTo>
                      <a:cubicBezTo>
                        <a:pt x="62" y="501"/>
                        <a:pt x="91" y="573"/>
                        <a:pt x="136" y="632"/>
                      </a:cubicBezTo>
                      <a:cubicBezTo>
                        <a:pt x="183" y="699"/>
                        <a:pt x="243" y="729"/>
                        <a:pt x="301" y="729"/>
                      </a:cubicBezTo>
                      <a:cubicBezTo>
                        <a:pt x="384" y="729"/>
                        <a:pt x="463" y="669"/>
                        <a:pt x="500" y="560"/>
                      </a:cubicBezTo>
                      <a:cubicBezTo>
                        <a:pt x="545" y="427"/>
                        <a:pt x="514" y="303"/>
                        <a:pt x="459" y="182"/>
                      </a:cubicBezTo>
                      <a:cubicBezTo>
                        <a:pt x="406" y="69"/>
                        <a:pt x="319" y="1"/>
                        <a:pt x="2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8"/>
                <p:cNvSpPr/>
                <p:nvPr/>
              </p:nvSpPr>
              <p:spPr>
                <a:xfrm>
                  <a:off x="4000500" y="3772425"/>
                  <a:ext cx="16175" cy="15275"/>
                </a:xfrm>
                <a:custGeom>
                  <a:rect b="b" l="l" r="r" t="t"/>
                  <a:pathLst>
                    <a:path extrusionOk="0" h="611" w="647">
                      <a:moveTo>
                        <a:pt x="421" y="0"/>
                      </a:moveTo>
                      <a:cubicBezTo>
                        <a:pt x="395" y="0"/>
                        <a:pt x="369" y="4"/>
                        <a:pt x="342" y="9"/>
                      </a:cubicBezTo>
                      <a:cubicBezTo>
                        <a:pt x="184" y="42"/>
                        <a:pt x="6" y="257"/>
                        <a:pt x="2" y="418"/>
                      </a:cubicBezTo>
                      <a:cubicBezTo>
                        <a:pt x="0" y="533"/>
                        <a:pt x="76" y="607"/>
                        <a:pt x="194" y="611"/>
                      </a:cubicBezTo>
                      <a:cubicBezTo>
                        <a:pt x="195" y="611"/>
                        <a:pt x="196" y="611"/>
                        <a:pt x="197" y="611"/>
                      </a:cubicBezTo>
                      <a:cubicBezTo>
                        <a:pt x="336" y="611"/>
                        <a:pt x="577" y="442"/>
                        <a:pt x="618" y="306"/>
                      </a:cubicBezTo>
                      <a:cubicBezTo>
                        <a:pt x="640" y="224"/>
                        <a:pt x="647" y="136"/>
                        <a:pt x="579" y="64"/>
                      </a:cubicBezTo>
                      <a:cubicBezTo>
                        <a:pt x="534" y="18"/>
                        <a:pt x="479"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8"/>
                <p:cNvSpPr/>
                <p:nvPr/>
              </p:nvSpPr>
              <p:spPr>
                <a:xfrm>
                  <a:off x="4036850" y="3760100"/>
                  <a:ext cx="16650" cy="13475"/>
                </a:xfrm>
                <a:custGeom>
                  <a:rect b="b" l="l" r="r" t="t"/>
                  <a:pathLst>
                    <a:path extrusionOk="0" h="539" w="666">
                      <a:moveTo>
                        <a:pt x="292" y="0"/>
                      </a:moveTo>
                      <a:cubicBezTo>
                        <a:pt x="274" y="0"/>
                        <a:pt x="256" y="2"/>
                        <a:pt x="238" y="5"/>
                      </a:cubicBezTo>
                      <a:cubicBezTo>
                        <a:pt x="70" y="36"/>
                        <a:pt x="1" y="193"/>
                        <a:pt x="93" y="339"/>
                      </a:cubicBezTo>
                      <a:cubicBezTo>
                        <a:pt x="166" y="455"/>
                        <a:pt x="277" y="523"/>
                        <a:pt x="412" y="537"/>
                      </a:cubicBezTo>
                      <a:cubicBezTo>
                        <a:pt x="421" y="538"/>
                        <a:pt x="431" y="539"/>
                        <a:pt x="440" y="539"/>
                      </a:cubicBezTo>
                      <a:cubicBezTo>
                        <a:pt x="568" y="539"/>
                        <a:pt x="665" y="436"/>
                        <a:pt x="659" y="306"/>
                      </a:cubicBezTo>
                      <a:cubicBezTo>
                        <a:pt x="656" y="148"/>
                        <a:pt x="470" y="0"/>
                        <a:pt x="2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8"/>
                <p:cNvSpPr/>
                <p:nvPr/>
              </p:nvSpPr>
              <p:spPr>
                <a:xfrm>
                  <a:off x="4028775" y="3829950"/>
                  <a:ext cx="11800" cy="14650"/>
                </a:xfrm>
                <a:custGeom>
                  <a:rect b="b" l="l" r="r" t="t"/>
                  <a:pathLst>
                    <a:path extrusionOk="0" h="586" w="472">
                      <a:moveTo>
                        <a:pt x="205" y="0"/>
                      </a:moveTo>
                      <a:cubicBezTo>
                        <a:pt x="135" y="0"/>
                        <a:pt x="67" y="51"/>
                        <a:pt x="37" y="137"/>
                      </a:cubicBezTo>
                      <a:cubicBezTo>
                        <a:pt x="0" y="249"/>
                        <a:pt x="33" y="350"/>
                        <a:pt x="84" y="448"/>
                      </a:cubicBezTo>
                      <a:cubicBezTo>
                        <a:pt x="131" y="538"/>
                        <a:pt x="200" y="585"/>
                        <a:pt x="275" y="585"/>
                      </a:cubicBezTo>
                      <a:cubicBezTo>
                        <a:pt x="288" y="585"/>
                        <a:pt x="302" y="584"/>
                        <a:pt x="316" y="581"/>
                      </a:cubicBezTo>
                      <a:cubicBezTo>
                        <a:pt x="404" y="560"/>
                        <a:pt x="446" y="482"/>
                        <a:pt x="471" y="337"/>
                      </a:cubicBezTo>
                      <a:cubicBezTo>
                        <a:pt x="424" y="243"/>
                        <a:pt x="393" y="135"/>
                        <a:pt x="328" y="61"/>
                      </a:cubicBezTo>
                      <a:cubicBezTo>
                        <a:pt x="291" y="19"/>
                        <a:pt x="248"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8"/>
                <p:cNvSpPr/>
                <p:nvPr/>
              </p:nvSpPr>
              <p:spPr>
                <a:xfrm>
                  <a:off x="3888775" y="3913750"/>
                  <a:ext cx="119775" cy="95775"/>
                </a:xfrm>
                <a:custGeom>
                  <a:rect b="b" l="l" r="r" t="t"/>
                  <a:pathLst>
                    <a:path extrusionOk="0" h="3831" w="4791">
                      <a:moveTo>
                        <a:pt x="3790" y="314"/>
                      </a:moveTo>
                      <a:cubicBezTo>
                        <a:pt x="3924" y="314"/>
                        <a:pt x="4058" y="316"/>
                        <a:pt x="4193" y="322"/>
                      </a:cubicBezTo>
                      <a:cubicBezTo>
                        <a:pt x="4371" y="330"/>
                        <a:pt x="4422" y="441"/>
                        <a:pt x="4307" y="584"/>
                      </a:cubicBezTo>
                      <a:cubicBezTo>
                        <a:pt x="4113" y="819"/>
                        <a:pt x="3913" y="1050"/>
                        <a:pt x="3706" y="1276"/>
                      </a:cubicBezTo>
                      <a:cubicBezTo>
                        <a:pt x="3170" y="1857"/>
                        <a:pt x="2624" y="2436"/>
                        <a:pt x="2079" y="3013"/>
                      </a:cubicBezTo>
                      <a:cubicBezTo>
                        <a:pt x="1975" y="3123"/>
                        <a:pt x="1856" y="3225"/>
                        <a:pt x="1740" y="3321"/>
                      </a:cubicBezTo>
                      <a:cubicBezTo>
                        <a:pt x="1674" y="3377"/>
                        <a:pt x="1601" y="3422"/>
                        <a:pt x="1527" y="3461"/>
                      </a:cubicBezTo>
                      <a:cubicBezTo>
                        <a:pt x="1475" y="3487"/>
                        <a:pt x="1423" y="3500"/>
                        <a:pt x="1374" y="3500"/>
                      </a:cubicBezTo>
                      <a:cubicBezTo>
                        <a:pt x="1300" y="3500"/>
                        <a:pt x="1230" y="3469"/>
                        <a:pt x="1171" y="3401"/>
                      </a:cubicBezTo>
                      <a:cubicBezTo>
                        <a:pt x="1079" y="3297"/>
                        <a:pt x="975" y="3188"/>
                        <a:pt x="915" y="3066"/>
                      </a:cubicBezTo>
                      <a:cubicBezTo>
                        <a:pt x="576" y="2350"/>
                        <a:pt x="349" y="1603"/>
                        <a:pt x="314" y="803"/>
                      </a:cubicBezTo>
                      <a:cubicBezTo>
                        <a:pt x="312" y="764"/>
                        <a:pt x="312" y="727"/>
                        <a:pt x="314" y="686"/>
                      </a:cubicBezTo>
                      <a:cubicBezTo>
                        <a:pt x="322" y="451"/>
                        <a:pt x="353" y="412"/>
                        <a:pt x="590" y="396"/>
                      </a:cubicBezTo>
                      <a:cubicBezTo>
                        <a:pt x="997" y="369"/>
                        <a:pt x="2581" y="351"/>
                        <a:pt x="2969" y="345"/>
                      </a:cubicBezTo>
                      <a:cubicBezTo>
                        <a:pt x="3139" y="343"/>
                        <a:pt x="3307" y="320"/>
                        <a:pt x="3479" y="318"/>
                      </a:cubicBezTo>
                      <a:cubicBezTo>
                        <a:pt x="3582" y="315"/>
                        <a:pt x="3686" y="314"/>
                        <a:pt x="3790" y="314"/>
                      </a:cubicBezTo>
                      <a:close/>
                      <a:moveTo>
                        <a:pt x="3393" y="1"/>
                      </a:moveTo>
                      <a:cubicBezTo>
                        <a:pt x="3111" y="1"/>
                        <a:pt x="2828" y="3"/>
                        <a:pt x="2546" y="3"/>
                      </a:cubicBezTo>
                      <a:cubicBezTo>
                        <a:pt x="2546" y="15"/>
                        <a:pt x="1707" y="34"/>
                        <a:pt x="1284" y="48"/>
                      </a:cubicBezTo>
                      <a:cubicBezTo>
                        <a:pt x="997" y="56"/>
                        <a:pt x="709" y="87"/>
                        <a:pt x="420" y="103"/>
                      </a:cubicBezTo>
                      <a:cubicBezTo>
                        <a:pt x="238" y="113"/>
                        <a:pt x="124" y="212"/>
                        <a:pt x="66" y="373"/>
                      </a:cubicBezTo>
                      <a:cubicBezTo>
                        <a:pt x="27" y="484"/>
                        <a:pt x="1" y="607"/>
                        <a:pt x="3" y="721"/>
                      </a:cubicBezTo>
                      <a:cubicBezTo>
                        <a:pt x="3" y="926"/>
                        <a:pt x="21" y="1128"/>
                        <a:pt x="50" y="1331"/>
                      </a:cubicBezTo>
                      <a:cubicBezTo>
                        <a:pt x="115" y="1826"/>
                        <a:pt x="271" y="2298"/>
                        <a:pt x="445" y="2767"/>
                      </a:cubicBezTo>
                      <a:cubicBezTo>
                        <a:pt x="563" y="3082"/>
                        <a:pt x="719" y="3379"/>
                        <a:pt x="960" y="3622"/>
                      </a:cubicBezTo>
                      <a:cubicBezTo>
                        <a:pt x="1097" y="3760"/>
                        <a:pt x="1234" y="3831"/>
                        <a:pt x="1383" y="3831"/>
                      </a:cubicBezTo>
                      <a:cubicBezTo>
                        <a:pt x="1482" y="3831"/>
                        <a:pt x="1586" y="3800"/>
                        <a:pt x="1699" y="3737"/>
                      </a:cubicBezTo>
                      <a:cubicBezTo>
                        <a:pt x="1840" y="3655"/>
                        <a:pt x="1977" y="3555"/>
                        <a:pt x="2090" y="3440"/>
                      </a:cubicBezTo>
                      <a:cubicBezTo>
                        <a:pt x="2552" y="2972"/>
                        <a:pt x="3008" y="2499"/>
                        <a:pt x="3458" y="2018"/>
                      </a:cubicBezTo>
                      <a:cubicBezTo>
                        <a:pt x="3806" y="1644"/>
                        <a:pt x="4146" y="1263"/>
                        <a:pt x="4477" y="877"/>
                      </a:cubicBezTo>
                      <a:cubicBezTo>
                        <a:pt x="4577" y="762"/>
                        <a:pt x="4655" y="625"/>
                        <a:pt x="4708" y="484"/>
                      </a:cubicBezTo>
                      <a:cubicBezTo>
                        <a:pt x="4790" y="271"/>
                        <a:pt x="4704" y="113"/>
                        <a:pt x="4477" y="64"/>
                      </a:cubicBezTo>
                      <a:cubicBezTo>
                        <a:pt x="4307" y="25"/>
                        <a:pt x="4131" y="7"/>
                        <a:pt x="3958" y="5"/>
                      </a:cubicBezTo>
                      <a:cubicBezTo>
                        <a:pt x="3769" y="2"/>
                        <a:pt x="3581" y="1"/>
                        <a:pt x="3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8"/>
                <p:cNvSpPr/>
                <p:nvPr/>
              </p:nvSpPr>
              <p:spPr>
                <a:xfrm>
                  <a:off x="3896550" y="3921575"/>
                  <a:ext cx="102775" cy="79700"/>
                </a:xfrm>
                <a:custGeom>
                  <a:rect b="b" l="l" r="r" t="t"/>
                  <a:pathLst>
                    <a:path extrusionOk="0" h="3188" w="4111">
                      <a:moveTo>
                        <a:pt x="3479" y="1"/>
                      </a:moveTo>
                      <a:cubicBezTo>
                        <a:pt x="3375" y="1"/>
                        <a:pt x="3271" y="2"/>
                        <a:pt x="3168" y="5"/>
                      </a:cubicBezTo>
                      <a:cubicBezTo>
                        <a:pt x="2996" y="7"/>
                        <a:pt x="2828" y="30"/>
                        <a:pt x="2658" y="32"/>
                      </a:cubicBezTo>
                      <a:cubicBezTo>
                        <a:pt x="2270" y="38"/>
                        <a:pt x="686" y="56"/>
                        <a:pt x="279" y="83"/>
                      </a:cubicBezTo>
                      <a:cubicBezTo>
                        <a:pt x="42" y="99"/>
                        <a:pt x="11" y="138"/>
                        <a:pt x="3" y="373"/>
                      </a:cubicBezTo>
                      <a:cubicBezTo>
                        <a:pt x="1" y="414"/>
                        <a:pt x="1" y="451"/>
                        <a:pt x="3" y="490"/>
                      </a:cubicBezTo>
                      <a:cubicBezTo>
                        <a:pt x="38" y="1290"/>
                        <a:pt x="265" y="2037"/>
                        <a:pt x="604" y="2753"/>
                      </a:cubicBezTo>
                      <a:cubicBezTo>
                        <a:pt x="664" y="2875"/>
                        <a:pt x="768" y="2984"/>
                        <a:pt x="860" y="3088"/>
                      </a:cubicBezTo>
                      <a:cubicBezTo>
                        <a:pt x="919" y="3156"/>
                        <a:pt x="989" y="3187"/>
                        <a:pt x="1063" y="3187"/>
                      </a:cubicBezTo>
                      <a:cubicBezTo>
                        <a:pt x="1112" y="3187"/>
                        <a:pt x="1164" y="3174"/>
                        <a:pt x="1216" y="3148"/>
                      </a:cubicBezTo>
                      <a:cubicBezTo>
                        <a:pt x="1290" y="3109"/>
                        <a:pt x="1363" y="3064"/>
                        <a:pt x="1429" y="3008"/>
                      </a:cubicBezTo>
                      <a:cubicBezTo>
                        <a:pt x="1545" y="2912"/>
                        <a:pt x="1664" y="2810"/>
                        <a:pt x="1768" y="2700"/>
                      </a:cubicBezTo>
                      <a:cubicBezTo>
                        <a:pt x="2313" y="2123"/>
                        <a:pt x="2859" y="1544"/>
                        <a:pt x="3395" y="963"/>
                      </a:cubicBezTo>
                      <a:cubicBezTo>
                        <a:pt x="3602" y="737"/>
                        <a:pt x="3802" y="506"/>
                        <a:pt x="3996" y="271"/>
                      </a:cubicBezTo>
                      <a:cubicBezTo>
                        <a:pt x="4111" y="128"/>
                        <a:pt x="4060" y="17"/>
                        <a:pt x="3882" y="9"/>
                      </a:cubicBezTo>
                      <a:cubicBezTo>
                        <a:pt x="3747" y="3"/>
                        <a:pt x="3613" y="1"/>
                        <a:pt x="34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8"/>
                <p:cNvSpPr/>
                <p:nvPr/>
              </p:nvSpPr>
              <p:spPr>
                <a:xfrm>
                  <a:off x="3922500" y="3960875"/>
                  <a:ext cx="18025" cy="19825"/>
                </a:xfrm>
                <a:custGeom>
                  <a:rect b="b" l="l" r="r" t="t"/>
                  <a:pathLst>
                    <a:path extrusionOk="0" h="793" w="721">
                      <a:moveTo>
                        <a:pt x="423" y="0"/>
                      </a:moveTo>
                      <a:cubicBezTo>
                        <a:pt x="390" y="0"/>
                        <a:pt x="355" y="9"/>
                        <a:pt x="323" y="29"/>
                      </a:cubicBezTo>
                      <a:cubicBezTo>
                        <a:pt x="147" y="137"/>
                        <a:pt x="12" y="289"/>
                        <a:pt x="4" y="463"/>
                      </a:cubicBezTo>
                      <a:cubicBezTo>
                        <a:pt x="1" y="677"/>
                        <a:pt x="100" y="792"/>
                        <a:pt x="242" y="792"/>
                      </a:cubicBezTo>
                      <a:cubicBezTo>
                        <a:pt x="267" y="792"/>
                        <a:pt x="292" y="789"/>
                        <a:pt x="319" y="782"/>
                      </a:cubicBezTo>
                      <a:cubicBezTo>
                        <a:pt x="536" y="729"/>
                        <a:pt x="720" y="422"/>
                        <a:pt x="661" y="207"/>
                      </a:cubicBezTo>
                      <a:cubicBezTo>
                        <a:pt x="628" y="85"/>
                        <a:pt x="527"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8"/>
                <p:cNvSpPr/>
                <p:nvPr/>
              </p:nvSpPr>
              <p:spPr>
                <a:xfrm>
                  <a:off x="3932450" y="3935175"/>
                  <a:ext cx="18550" cy="13350"/>
                </a:xfrm>
                <a:custGeom>
                  <a:rect b="b" l="l" r="r" t="t"/>
                  <a:pathLst>
                    <a:path extrusionOk="0" h="534" w="742">
                      <a:moveTo>
                        <a:pt x="283" y="1"/>
                      </a:moveTo>
                      <a:cubicBezTo>
                        <a:pt x="264" y="1"/>
                        <a:pt x="246" y="2"/>
                        <a:pt x="228" y="5"/>
                      </a:cubicBezTo>
                      <a:cubicBezTo>
                        <a:pt x="130" y="18"/>
                        <a:pt x="56" y="65"/>
                        <a:pt x="28" y="163"/>
                      </a:cubicBezTo>
                      <a:cubicBezTo>
                        <a:pt x="1" y="263"/>
                        <a:pt x="32" y="353"/>
                        <a:pt x="116" y="402"/>
                      </a:cubicBezTo>
                      <a:cubicBezTo>
                        <a:pt x="187" y="443"/>
                        <a:pt x="263" y="476"/>
                        <a:pt x="343" y="509"/>
                      </a:cubicBezTo>
                      <a:cubicBezTo>
                        <a:pt x="383" y="525"/>
                        <a:pt x="426" y="534"/>
                        <a:pt x="469" y="534"/>
                      </a:cubicBezTo>
                      <a:cubicBezTo>
                        <a:pt x="532" y="534"/>
                        <a:pt x="595" y="515"/>
                        <a:pt x="647" y="476"/>
                      </a:cubicBezTo>
                      <a:cubicBezTo>
                        <a:pt x="658" y="468"/>
                        <a:pt x="670" y="457"/>
                        <a:pt x="680" y="447"/>
                      </a:cubicBezTo>
                      <a:cubicBezTo>
                        <a:pt x="742" y="376"/>
                        <a:pt x="713" y="286"/>
                        <a:pt x="668" y="210"/>
                      </a:cubicBezTo>
                      <a:cubicBezTo>
                        <a:pt x="595" y="90"/>
                        <a:pt x="429" y="1"/>
                        <a:pt x="2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8"/>
                <p:cNvSpPr/>
                <p:nvPr/>
              </p:nvSpPr>
              <p:spPr>
                <a:xfrm>
                  <a:off x="3965250" y="3927475"/>
                  <a:ext cx="14200" cy="12550"/>
                </a:xfrm>
                <a:custGeom>
                  <a:rect b="b" l="l" r="r" t="t"/>
                  <a:pathLst>
                    <a:path extrusionOk="0" h="502" w="568">
                      <a:moveTo>
                        <a:pt x="306" y="0"/>
                      </a:moveTo>
                      <a:cubicBezTo>
                        <a:pt x="145" y="0"/>
                        <a:pt x="0" y="128"/>
                        <a:pt x="2" y="274"/>
                      </a:cubicBezTo>
                      <a:cubicBezTo>
                        <a:pt x="2" y="405"/>
                        <a:pt x="123" y="501"/>
                        <a:pt x="287" y="501"/>
                      </a:cubicBezTo>
                      <a:cubicBezTo>
                        <a:pt x="459" y="501"/>
                        <a:pt x="567" y="407"/>
                        <a:pt x="565" y="254"/>
                      </a:cubicBezTo>
                      <a:cubicBezTo>
                        <a:pt x="567" y="111"/>
                        <a:pt x="463" y="4"/>
                        <a:pt x="309" y="0"/>
                      </a:cubicBezTo>
                      <a:cubicBezTo>
                        <a:pt x="308" y="0"/>
                        <a:pt x="307" y="0"/>
                        <a:pt x="3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8"/>
                <p:cNvSpPr/>
                <p:nvPr/>
              </p:nvSpPr>
              <p:spPr>
                <a:xfrm>
                  <a:off x="4037675" y="3895425"/>
                  <a:ext cx="24875" cy="25775"/>
                </a:xfrm>
                <a:custGeom>
                  <a:rect b="b" l="l" r="r" t="t"/>
                  <a:pathLst>
                    <a:path extrusionOk="0" h="1031" w="995">
                      <a:moveTo>
                        <a:pt x="281" y="1"/>
                      </a:moveTo>
                      <a:cubicBezTo>
                        <a:pt x="227" y="1"/>
                        <a:pt x="186" y="35"/>
                        <a:pt x="162" y="85"/>
                      </a:cubicBezTo>
                      <a:cubicBezTo>
                        <a:pt x="56" y="306"/>
                        <a:pt x="0" y="535"/>
                        <a:pt x="84" y="775"/>
                      </a:cubicBezTo>
                      <a:cubicBezTo>
                        <a:pt x="144" y="942"/>
                        <a:pt x="272" y="1031"/>
                        <a:pt x="412" y="1031"/>
                      </a:cubicBezTo>
                      <a:cubicBezTo>
                        <a:pt x="503" y="1031"/>
                        <a:pt x="599" y="992"/>
                        <a:pt x="684" y="912"/>
                      </a:cubicBezTo>
                      <a:cubicBezTo>
                        <a:pt x="862" y="740"/>
                        <a:pt x="942" y="515"/>
                        <a:pt x="985" y="280"/>
                      </a:cubicBezTo>
                      <a:cubicBezTo>
                        <a:pt x="995" y="235"/>
                        <a:pt x="952" y="157"/>
                        <a:pt x="911" y="132"/>
                      </a:cubicBezTo>
                      <a:cubicBezTo>
                        <a:pt x="896" y="123"/>
                        <a:pt x="880" y="119"/>
                        <a:pt x="866" y="119"/>
                      </a:cubicBezTo>
                      <a:cubicBezTo>
                        <a:pt x="821" y="119"/>
                        <a:pt x="781" y="156"/>
                        <a:pt x="759" y="204"/>
                      </a:cubicBezTo>
                      <a:cubicBezTo>
                        <a:pt x="719" y="290"/>
                        <a:pt x="688" y="380"/>
                        <a:pt x="651" y="470"/>
                      </a:cubicBezTo>
                      <a:cubicBezTo>
                        <a:pt x="614" y="556"/>
                        <a:pt x="573" y="636"/>
                        <a:pt x="502" y="695"/>
                      </a:cubicBezTo>
                      <a:cubicBezTo>
                        <a:pt x="486" y="707"/>
                        <a:pt x="468" y="713"/>
                        <a:pt x="449" y="713"/>
                      </a:cubicBezTo>
                      <a:cubicBezTo>
                        <a:pt x="416" y="713"/>
                        <a:pt x="382" y="694"/>
                        <a:pt x="369" y="658"/>
                      </a:cubicBezTo>
                      <a:cubicBezTo>
                        <a:pt x="348" y="607"/>
                        <a:pt x="356" y="550"/>
                        <a:pt x="367" y="488"/>
                      </a:cubicBezTo>
                      <a:cubicBezTo>
                        <a:pt x="381" y="380"/>
                        <a:pt x="408" y="276"/>
                        <a:pt x="422" y="171"/>
                      </a:cubicBezTo>
                      <a:cubicBezTo>
                        <a:pt x="432" y="96"/>
                        <a:pt x="408" y="38"/>
                        <a:pt x="330" y="10"/>
                      </a:cubicBezTo>
                      <a:cubicBezTo>
                        <a:pt x="312" y="4"/>
                        <a:pt x="296"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8"/>
                <p:cNvSpPr/>
                <p:nvPr/>
              </p:nvSpPr>
              <p:spPr>
                <a:xfrm>
                  <a:off x="4063500" y="3901200"/>
                  <a:ext cx="8325" cy="10600"/>
                </a:xfrm>
                <a:custGeom>
                  <a:rect b="b" l="l" r="r" t="t"/>
                  <a:pathLst>
                    <a:path extrusionOk="0" h="424" w="333">
                      <a:moveTo>
                        <a:pt x="183" y="1"/>
                      </a:moveTo>
                      <a:cubicBezTo>
                        <a:pt x="178" y="1"/>
                        <a:pt x="173" y="1"/>
                        <a:pt x="168" y="2"/>
                      </a:cubicBezTo>
                      <a:cubicBezTo>
                        <a:pt x="70" y="8"/>
                        <a:pt x="1" y="124"/>
                        <a:pt x="5" y="264"/>
                      </a:cubicBezTo>
                      <a:cubicBezTo>
                        <a:pt x="11" y="358"/>
                        <a:pt x="69" y="424"/>
                        <a:pt x="152" y="424"/>
                      </a:cubicBezTo>
                      <a:cubicBezTo>
                        <a:pt x="157" y="424"/>
                        <a:pt x="161" y="424"/>
                        <a:pt x="166" y="423"/>
                      </a:cubicBezTo>
                      <a:cubicBezTo>
                        <a:pt x="265" y="415"/>
                        <a:pt x="332" y="304"/>
                        <a:pt x="328" y="159"/>
                      </a:cubicBezTo>
                      <a:cubicBezTo>
                        <a:pt x="328" y="65"/>
                        <a:pt x="266"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8"/>
                <p:cNvSpPr/>
                <p:nvPr/>
              </p:nvSpPr>
              <p:spPr>
                <a:xfrm>
                  <a:off x="4029125" y="3891050"/>
                  <a:ext cx="8325" cy="10575"/>
                </a:xfrm>
                <a:custGeom>
                  <a:rect b="b" l="l" r="r" t="t"/>
                  <a:pathLst>
                    <a:path extrusionOk="0" h="423" w="333">
                      <a:moveTo>
                        <a:pt x="180" y="0"/>
                      </a:moveTo>
                      <a:cubicBezTo>
                        <a:pt x="176" y="0"/>
                        <a:pt x="172" y="0"/>
                        <a:pt x="169" y="1"/>
                      </a:cubicBezTo>
                      <a:cubicBezTo>
                        <a:pt x="68" y="9"/>
                        <a:pt x="1" y="123"/>
                        <a:pt x="5" y="264"/>
                      </a:cubicBezTo>
                      <a:cubicBezTo>
                        <a:pt x="11" y="357"/>
                        <a:pt x="69" y="423"/>
                        <a:pt x="152" y="423"/>
                      </a:cubicBezTo>
                      <a:cubicBezTo>
                        <a:pt x="157" y="423"/>
                        <a:pt x="162" y="422"/>
                        <a:pt x="166" y="422"/>
                      </a:cubicBezTo>
                      <a:cubicBezTo>
                        <a:pt x="263" y="414"/>
                        <a:pt x="332" y="305"/>
                        <a:pt x="328" y="158"/>
                      </a:cubicBezTo>
                      <a:cubicBezTo>
                        <a:pt x="324" y="66"/>
                        <a:pt x="264" y="0"/>
                        <a:pt x="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8"/>
                <p:cNvSpPr/>
                <p:nvPr/>
              </p:nvSpPr>
              <p:spPr>
                <a:xfrm>
                  <a:off x="3910475" y="3934550"/>
                  <a:ext cx="12800" cy="19600"/>
                </a:xfrm>
                <a:custGeom>
                  <a:rect b="b" l="l" r="r" t="t"/>
                  <a:pathLst>
                    <a:path extrusionOk="0" h="784" w="512">
                      <a:moveTo>
                        <a:pt x="282" y="1"/>
                      </a:moveTo>
                      <a:cubicBezTo>
                        <a:pt x="199" y="1"/>
                        <a:pt x="123" y="63"/>
                        <a:pt x="74" y="173"/>
                      </a:cubicBezTo>
                      <a:cubicBezTo>
                        <a:pt x="6" y="319"/>
                        <a:pt x="0" y="468"/>
                        <a:pt x="43" y="622"/>
                      </a:cubicBezTo>
                      <a:cubicBezTo>
                        <a:pt x="64" y="697"/>
                        <a:pt x="100" y="755"/>
                        <a:pt x="180" y="777"/>
                      </a:cubicBezTo>
                      <a:cubicBezTo>
                        <a:pt x="198" y="781"/>
                        <a:pt x="215" y="783"/>
                        <a:pt x="231" y="783"/>
                      </a:cubicBezTo>
                      <a:cubicBezTo>
                        <a:pt x="300" y="783"/>
                        <a:pt x="354" y="748"/>
                        <a:pt x="387" y="693"/>
                      </a:cubicBezTo>
                      <a:cubicBezTo>
                        <a:pt x="450" y="585"/>
                        <a:pt x="512" y="266"/>
                        <a:pt x="504" y="227"/>
                      </a:cubicBezTo>
                      <a:cubicBezTo>
                        <a:pt x="483" y="106"/>
                        <a:pt x="397" y="14"/>
                        <a:pt x="301" y="2"/>
                      </a:cubicBezTo>
                      <a:cubicBezTo>
                        <a:pt x="295" y="1"/>
                        <a:pt x="288" y="1"/>
                        <a:pt x="2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3" name="Google Shape;1943;p38"/>
              <p:cNvGrpSpPr/>
              <p:nvPr/>
            </p:nvGrpSpPr>
            <p:grpSpPr>
              <a:xfrm>
                <a:off x="8580739" y="3775932"/>
                <a:ext cx="374900" cy="656081"/>
                <a:chOff x="2127025" y="3684525"/>
                <a:chExt cx="452450" cy="783100"/>
              </a:xfrm>
            </p:grpSpPr>
            <p:sp>
              <p:nvSpPr>
                <p:cNvPr id="1944" name="Google Shape;1944;p38"/>
                <p:cNvSpPr/>
                <p:nvPr/>
              </p:nvSpPr>
              <p:spPr>
                <a:xfrm>
                  <a:off x="2349575" y="3692250"/>
                  <a:ext cx="177150" cy="171100"/>
                </a:xfrm>
                <a:custGeom>
                  <a:rect b="b" l="l" r="r" t="t"/>
                  <a:pathLst>
                    <a:path extrusionOk="0" h="6844" w="7086">
                      <a:moveTo>
                        <a:pt x="2838" y="0"/>
                      </a:moveTo>
                      <a:cubicBezTo>
                        <a:pt x="2800" y="0"/>
                        <a:pt x="2760" y="5"/>
                        <a:pt x="2718" y="14"/>
                      </a:cubicBezTo>
                      <a:cubicBezTo>
                        <a:pt x="2433" y="76"/>
                        <a:pt x="2155" y="160"/>
                        <a:pt x="1910" y="319"/>
                      </a:cubicBezTo>
                      <a:cubicBezTo>
                        <a:pt x="1754" y="417"/>
                        <a:pt x="1611" y="544"/>
                        <a:pt x="1482" y="677"/>
                      </a:cubicBezTo>
                      <a:cubicBezTo>
                        <a:pt x="1347" y="820"/>
                        <a:pt x="1351" y="929"/>
                        <a:pt x="1468" y="1088"/>
                      </a:cubicBezTo>
                      <a:cubicBezTo>
                        <a:pt x="1515" y="1158"/>
                        <a:pt x="1572" y="1221"/>
                        <a:pt x="1627" y="1285"/>
                      </a:cubicBezTo>
                      <a:cubicBezTo>
                        <a:pt x="1979" y="1674"/>
                        <a:pt x="2302" y="2081"/>
                        <a:pt x="2558" y="2535"/>
                      </a:cubicBezTo>
                      <a:cubicBezTo>
                        <a:pt x="2681" y="2754"/>
                        <a:pt x="2620" y="2887"/>
                        <a:pt x="2380" y="2920"/>
                      </a:cubicBezTo>
                      <a:cubicBezTo>
                        <a:pt x="1789" y="3003"/>
                        <a:pt x="1290" y="3286"/>
                        <a:pt x="891" y="3711"/>
                      </a:cubicBezTo>
                      <a:cubicBezTo>
                        <a:pt x="128" y="4536"/>
                        <a:pt x="1" y="5512"/>
                        <a:pt x="306" y="6565"/>
                      </a:cubicBezTo>
                      <a:cubicBezTo>
                        <a:pt x="339" y="6682"/>
                        <a:pt x="413" y="6742"/>
                        <a:pt x="507" y="6742"/>
                      </a:cubicBezTo>
                      <a:cubicBezTo>
                        <a:pt x="552" y="6742"/>
                        <a:pt x="600" y="6729"/>
                        <a:pt x="651" y="6702"/>
                      </a:cubicBezTo>
                      <a:cubicBezTo>
                        <a:pt x="1191" y="6412"/>
                        <a:pt x="1635" y="6019"/>
                        <a:pt x="1969" y="5499"/>
                      </a:cubicBezTo>
                      <a:cubicBezTo>
                        <a:pt x="2012" y="5434"/>
                        <a:pt x="2051" y="5364"/>
                        <a:pt x="2094" y="5297"/>
                      </a:cubicBezTo>
                      <a:cubicBezTo>
                        <a:pt x="2139" y="5235"/>
                        <a:pt x="2181" y="5160"/>
                        <a:pt x="2267" y="5160"/>
                      </a:cubicBezTo>
                      <a:cubicBezTo>
                        <a:pt x="2275" y="5160"/>
                        <a:pt x="2282" y="5161"/>
                        <a:pt x="2290" y="5162"/>
                      </a:cubicBezTo>
                      <a:cubicBezTo>
                        <a:pt x="2384" y="5174"/>
                        <a:pt x="2435" y="5244"/>
                        <a:pt x="2466" y="5328"/>
                      </a:cubicBezTo>
                      <a:cubicBezTo>
                        <a:pt x="2491" y="5393"/>
                        <a:pt x="2515" y="5454"/>
                        <a:pt x="2544" y="5518"/>
                      </a:cubicBezTo>
                      <a:cubicBezTo>
                        <a:pt x="2773" y="6023"/>
                        <a:pt x="3086" y="6459"/>
                        <a:pt x="3569" y="6756"/>
                      </a:cubicBezTo>
                      <a:cubicBezTo>
                        <a:pt x="3665" y="6815"/>
                        <a:pt x="3759" y="6843"/>
                        <a:pt x="3847" y="6843"/>
                      </a:cubicBezTo>
                      <a:cubicBezTo>
                        <a:pt x="4005" y="6843"/>
                        <a:pt x="4143" y="6753"/>
                        <a:pt x="4236" y="6580"/>
                      </a:cubicBezTo>
                      <a:cubicBezTo>
                        <a:pt x="4471" y="6142"/>
                        <a:pt x="4629" y="5675"/>
                        <a:pt x="4735" y="5193"/>
                      </a:cubicBezTo>
                      <a:cubicBezTo>
                        <a:pt x="4768" y="5050"/>
                        <a:pt x="4804" y="5002"/>
                        <a:pt x="4893" y="5002"/>
                      </a:cubicBezTo>
                      <a:cubicBezTo>
                        <a:pt x="4931" y="5002"/>
                        <a:pt x="4980" y="5011"/>
                        <a:pt x="5042" y="5025"/>
                      </a:cubicBezTo>
                      <a:cubicBezTo>
                        <a:pt x="5071" y="5031"/>
                        <a:pt x="5095" y="5045"/>
                        <a:pt x="5120" y="5060"/>
                      </a:cubicBezTo>
                      <a:cubicBezTo>
                        <a:pt x="5461" y="5255"/>
                        <a:pt x="5826" y="5334"/>
                        <a:pt x="6210" y="5334"/>
                      </a:cubicBezTo>
                      <a:cubicBezTo>
                        <a:pt x="6229" y="5334"/>
                        <a:pt x="6248" y="5334"/>
                        <a:pt x="6267" y="5334"/>
                      </a:cubicBezTo>
                      <a:cubicBezTo>
                        <a:pt x="6384" y="5328"/>
                        <a:pt x="6505" y="5324"/>
                        <a:pt x="6625" y="5315"/>
                      </a:cubicBezTo>
                      <a:cubicBezTo>
                        <a:pt x="6681" y="5311"/>
                        <a:pt x="6738" y="5301"/>
                        <a:pt x="6793" y="5287"/>
                      </a:cubicBezTo>
                      <a:cubicBezTo>
                        <a:pt x="6955" y="5252"/>
                        <a:pt x="7086" y="5058"/>
                        <a:pt x="7047" y="4898"/>
                      </a:cubicBezTo>
                      <a:cubicBezTo>
                        <a:pt x="6996" y="4679"/>
                        <a:pt x="6922" y="4466"/>
                        <a:pt x="6793" y="4274"/>
                      </a:cubicBezTo>
                      <a:cubicBezTo>
                        <a:pt x="6409" y="3691"/>
                        <a:pt x="5903" y="3231"/>
                        <a:pt x="5300" y="2887"/>
                      </a:cubicBezTo>
                      <a:cubicBezTo>
                        <a:pt x="4942" y="2682"/>
                        <a:pt x="4558" y="2608"/>
                        <a:pt x="4162" y="2608"/>
                      </a:cubicBezTo>
                      <a:cubicBezTo>
                        <a:pt x="4048" y="2608"/>
                        <a:pt x="3932" y="2614"/>
                        <a:pt x="3816" y="2625"/>
                      </a:cubicBezTo>
                      <a:cubicBezTo>
                        <a:pt x="3791" y="2627"/>
                        <a:pt x="3768" y="2628"/>
                        <a:pt x="3746" y="2628"/>
                      </a:cubicBezTo>
                      <a:cubicBezTo>
                        <a:pt x="3566" y="2628"/>
                        <a:pt x="3492" y="2551"/>
                        <a:pt x="3483" y="2347"/>
                      </a:cubicBezTo>
                      <a:cubicBezTo>
                        <a:pt x="3462" y="1921"/>
                        <a:pt x="3446" y="1498"/>
                        <a:pt x="3413" y="1072"/>
                      </a:cubicBezTo>
                      <a:cubicBezTo>
                        <a:pt x="3391" y="784"/>
                        <a:pt x="3336" y="497"/>
                        <a:pt x="3199" y="239"/>
                      </a:cubicBezTo>
                      <a:cubicBezTo>
                        <a:pt x="3114" y="81"/>
                        <a:pt x="2995" y="0"/>
                        <a:pt x="2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5" name="Google Shape;1945;p38"/>
                <p:cNvGrpSpPr/>
                <p:nvPr/>
              </p:nvGrpSpPr>
              <p:grpSpPr>
                <a:xfrm>
                  <a:off x="2127025" y="3684525"/>
                  <a:ext cx="452450" cy="783100"/>
                  <a:chOff x="2127025" y="3684525"/>
                  <a:chExt cx="452450" cy="783100"/>
                </a:xfrm>
              </p:grpSpPr>
              <p:sp>
                <p:nvSpPr>
                  <p:cNvPr id="1946" name="Google Shape;1946;p38"/>
                  <p:cNvSpPr/>
                  <p:nvPr/>
                </p:nvSpPr>
                <p:spPr>
                  <a:xfrm>
                    <a:off x="2134000" y="3828825"/>
                    <a:ext cx="438550" cy="630675"/>
                  </a:xfrm>
                  <a:custGeom>
                    <a:rect b="b" l="l" r="r" t="t"/>
                    <a:pathLst>
                      <a:path extrusionOk="0" h="25227" w="17542">
                        <a:moveTo>
                          <a:pt x="13799" y="1"/>
                        </a:moveTo>
                        <a:cubicBezTo>
                          <a:pt x="13653" y="1"/>
                          <a:pt x="13579" y="84"/>
                          <a:pt x="13534" y="262"/>
                        </a:cubicBezTo>
                        <a:cubicBezTo>
                          <a:pt x="13440" y="648"/>
                          <a:pt x="13268" y="1008"/>
                          <a:pt x="13072" y="1354"/>
                        </a:cubicBezTo>
                        <a:cubicBezTo>
                          <a:pt x="13004" y="1471"/>
                          <a:pt x="12926" y="1583"/>
                          <a:pt x="12836" y="1685"/>
                        </a:cubicBezTo>
                        <a:cubicBezTo>
                          <a:pt x="12779" y="1749"/>
                          <a:pt x="12714" y="1809"/>
                          <a:pt x="12624" y="1809"/>
                        </a:cubicBezTo>
                        <a:cubicBezTo>
                          <a:pt x="12598" y="1809"/>
                          <a:pt x="12570" y="1803"/>
                          <a:pt x="12540" y="1792"/>
                        </a:cubicBezTo>
                        <a:cubicBezTo>
                          <a:pt x="11969" y="1573"/>
                          <a:pt x="11515" y="1215"/>
                          <a:pt x="11181" y="703"/>
                        </a:cubicBezTo>
                        <a:cubicBezTo>
                          <a:pt x="11118" y="605"/>
                          <a:pt x="11052" y="505"/>
                          <a:pt x="10977" y="411"/>
                        </a:cubicBezTo>
                        <a:cubicBezTo>
                          <a:pt x="10921" y="338"/>
                          <a:pt x="10876" y="303"/>
                          <a:pt x="10831" y="303"/>
                        </a:cubicBezTo>
                        <a:cubicBezTo>
                          <a:pt x="10785" y="303"/>
                          <a:pt x="10741" y="340"/>
                          <a:pt x="10688" y="413"/>
                        </a:cubicBezTo>
                        <a:cubicBezTo>
                          <a:pt x="10502" y="667"/>
                          <a:pt x="10281" y="883"/>
                          <a:pt x="10042" y="1086"/>
                        </a:cubicBezTo>
                        <a:cubicBezTo>
                          <a:pt x="9913" y="1194"/>
                          <a:pt x="9790" y="1315"/>
                          <a:pt x="9673" y="1436"/>
                        </a:cubicBezTo>
                        <a:cubicBezTo>
                          <a:pt x="9532" y="1579"/>
                          <a:pt x="9463" y="1755"/>
                          <a:pt x="9458" y="1958"/>
                        </a:cubicBezTo>
                        <a:cubicBezTo>
                          <a:pt x="9450" y="2228"/>
                          <a:pt x="9434" y="2502"/>
                          <a:pt x="9432" y="2774"/>
                        </a:cubicBezTo>
                        <a:cubicBezTo>
                          <a:pt x="9428" y="3414"/>
                          <a:pt x="9383" y="4057"/>
                          <a:pt x="9264" y="4687"/>
                        </a:cubicBezTo>
                        <a:cubicBezTo>
                          <a:pt x="9152" y="5274"/>
                          <a:pt x="9014" y="5859"/>
                          <a:pt x="8857" y="6438"/>
                        </a:cubicBezTo>
                        <a:cubicBezTo>
                          <a:pt x="8611" y="7336"/>
                          <a:pt x="8196" y="8161"/>
                          <a:pt x="7742" y="8967"/>
                        </a:cubicBezTo>
                        <a:cubicBezTo>
                          <a:pt x="7476" y="9438"/>
                          <a:pt x="7181" y="9890"/>
                          <a:pt x="6815" y="10289"/>
                        </a:cubicBezTo>
                        <a:cubicBezTo>
                          <a:pt x="6604" y="10520"/>
                          <a:pt x="6375" y="10733"/>
                          <a:pt x="6158" y="10958"/>
                        </a:cubicBezTo>
                        <a:cubicBezTo>
                          <a:pt x="5391" y="11751"/>
                          <a:pt x="4530" y="12435"/>
                          <a:pt x="3660" y="13112"/>
                        </a:cubicBezTo>
                        <a:cubicBezTo>
                          <a:pt x="3325" y="13374"/>
                          <a:pt x="2987" y="13632"/>
                          <a:pt x="2707" y="13955"/>
                        </a:cubicBezTo>
                        <a:cubicBezTo>
                          <a:pt x="2488" y="14202"/>
                          <a:pt x="2273" y="14450"/>
                          <a:pt x="2056" y="14698"/>
                        </a:cubicBezTo>
                        <a:cubicBezTo>
                          <a:pt x="1543" y="15281"/>
                          <a:pt x="1054" y="15882"/>
                          <a:pt x="683" y="16570"/>
                        </a:cubicBezTo>
                        <a:cubicBezTo>
                          <a:pt x="358" y="17171"/>
                          <a:pt x="143" y="17805"/>
                          <a:pt x="70" y="18487"/>
                        </a:cubicBezTo>
                        <a:cubicBezTo>
                          <a:pt x="0" y="19113"/>
                          <a:pt x="70" y="19729"/>
                          <a:pt x="172" y="20348"/>
                        </a:cubicBezTo>
                        <a:cubicBezTo>
                          <a:pt x="364" y="21511"/>
                          <a:pt x="909" y="22482"/>
                          <a:pt x="1747" y="23297"/>
                        </a:cubicBezTo>
                        <a:cubicBezTo>
                          <a:pt x="2472" y="24000"/>
                          <a:pt x="3331" y="24485"/>
                          <a:pt x="4278" y="24819"/>
                        </a:cubicBezTo>
                        <a:cubicBezTo>
                          <a:pt x="4902" y="25038"/>
                          <a:pt x="5545" y="25183"/>
                          <a:pt x="6201" y="25220"/>
                        </a:cubicBezTo>
                        <a:cubicBezTo>
                          <a:pt x="6285" y="25224"/>
                          <a:pt x="6369" y="25226"/>
                          <a:pt x="6452" y="25226"/>
                        </a:cubicBezTo>
                        <a:cubicBezTo>
                          <a:pt x="7173" y="25226"/>
                          <a:pt x="7875" y="25070"/>
                          <a:pt x="8548" y="24804"/>
                        </a:cubicBezTo>
                        <a:cubicBezTo>
                          <a:pt x="9708" y="24348"/>
                          <a:pt x="10749" y="23685"/>
                          <a:pt x="11680" y="22855"/>
                        </a:cubicBezTo>
                        <a:cubicBezTo>
                          <a:pt x="12542" y="22083"/>
                          <a:pt x="13237" y="21177"/>
                          <a:pt x="13880" y="20222"/>
                        </a:cubicBezTo>
                        <a:cubicBezTo>
                          <a:pt x="14667" y="19055"/>
                          <a:pt x="15263" y="17787"/>
                          <a:pt x="15823" y="16504"/>
                        </a:cubicBezTo>
                        <a:cubicBezTo>
                          <a:pt x="16022" y="16046"/>
                          <a:pt x="16206" y="15581"/>
                          <a:pt x="16355" y="15107"/>
                        </a:cubicBezTo>
                        <a:cubicBezTo>
                          <a:pt x="16527" y="14569"/>
                          <a:pt x="16650" y="14012"/>
                          <a:pt x="16797" y="13468"/>
                        </a:cubicBezTo>
                        <a:cubicBezTo>
                          <a:pt x="17067" y="12494"/>
                          <a:pt x="17286" y="11512"/>
                          <a:pt x="17411" y="10510"/>
                        </a:cubicBezTo>
                        <a:cubicBezTo>
                          <a:pt x="17511" y="9706"/>
                          <a:pt x="17542" y="8895"/>
                          <a:pt x="17517" y="8083"/>
                        </a:cubicBezTo>
                        <a:cubicBezTo>
                          <a:pt x="17505" y="7930"/>
                          <a:pt x="17493" y="7776"/>
                          <a:pt x="17491" y="7623"/>
                        </a:cubicBezTo>
                        <a:cubicBezTo>
                          <a:pt x="17472" y="6766"/>
                          <a:pt x="17452" y="5908"/>
                          <a:pt x="17352" y="5057"/>
                        </a:cubicBezTo>
                        <a:cubicBezTo>
                          <a:pt x="17286" y="4499"/>
                          <a:pt x="17184" y="3946"/>
                          <a:pt x="17008" y="3414"/>
                        </a:cubicBezTo>
                        <a:cubicBezTo>
                          <a:pt x="16672" y="2410"/>
                          <a:pt x="16226" y="1456"/>
                          <a:pt x="15723" y="527"/>
                        </a:cubicBezTo>
                        <a:cubicBezTo>
                          <a:pt x="15579" y="265"/>
                          <a:pt x="15375" y="149"/>
                          <a:pt x="15096" y="149"/>
                        </a:cubicBezTo>
                        <a:cubicBezTo>
                          <a:pt x="15073" y="149"/>
                          <a:pt x="15049" y="149"/>
                          <a:pt x="15025" y="151"/>
                        </a:cubicBezTo>
                        <a:cubicBezTo>
                          <a:pt x="14969" y="156"/>
                          <a:pt x="14912" y="157"/>
                          <a:pt x="14856" y="157"/>
                        </a:cubicBezTo>
                        <a:cubicBezTo>
                          <a:pt x="14810" y="157"/>
                          <a:pt x="14764" y="156"/>
                          <a:pt x="14719" y="155"/>
                        </a:cubicBezTo>
                        <a:cubicBezTo>
                          <a:pt x="14463" y="149"/>
                          <a:pt x="14215" y="94"/>
                          <a:pt x="13966" y="26"/>
                        </a:cubicBezTo>
                        <a:cubicBezTo>
                          <a:pt x="13902" y="9"/>
                          <a:pt x="13847" y="1"/>
                          <a:pt x="137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8"/>
                  <p:cNvSpPr/>
                  <p:nvPr/>
                </p:nvSpPr>
                <p:spPr>
                  <a:xfrm>
                    <a:off x="2127025" y="3684525"/>
                    <a:ext cx="452450" cy="783100"/>
                  </a:xfrm>
                  <a:custGeom>
                    <a:rect b="b" l="l" r="r" t="t"/>
                    <a:pathLst>
                      <a:path extrusionOk="0" h="31324" w="18098">
                        <a:moveTo>
                          <a:pt x="11740" y="309"/>
                        </a:moveTo>
                        <a:cubicBezTo>
                          <a:pt x="11897" y="309"/>
                          <a:pt x="12016" y="390"/>
                          <a:pt x="12101" y="548"/>
                        </a:cubicBezTo>
                        <a:cubicBezTo>
                          <a:pt x="12238" y="806"/>
                          <a:pt x="12293" y="1093"/>
                          <a:pt x="12315" y="1381"/>
                        </a:cubicBezTo>
                        <a:cubicBezTo>
                          <a:pt x="12348" y="1807"/>
                          <a:pt x="12364" y="2230"/>
                          <a:pt x="12385" y="2656"/>
                        </a:cubicBezTo>
                        <a:cubicBezTo>
                          <a:pt x="12394" y="2860"/>
                          <a:pt x="12468" y="2937"/>
                          <a:pt x="12648" y="2937"/>
                        </a:cubicBezTo>
                        <a:cubicBezTo>
                          <a:pt x="12670" y="2937"/>
                          <a:pt x="12693" y="2936"/>
                          <a:pt x="12718" y="2934"/>
                        </a:cubicBezTo>
                        <a:cubicBezTo>
                          <a:pt x="12834" y="2923"/>
                          <a:pt x="12950" y="2917"/>
                          <a:pt x="13064" y="2917"/>
                        </a:cubicBezTo>
                        <a:cubicBezTo>
                          <a:pt x="13460" y="2917"/>
                          <a:pt x="13844" y="2991"/>
                          <a:pt x="14202" y="3196"/>
                        </a:cubicBezTo>
                        <a:cubicBezTo>
                          <a:pt x="14805" y="3540"/>
                          <a:pt x="15311" y="4000"/>
                          <a:pt x="15695" y="4583"/>
                        </a:cubicBezTo>
                        <a:cubicBezTo>
                          <a:pt x="15824" y="4775"/>
                          <a:pt x="15898" y="4988"/>
                          <a:pt x="15949" y="5207"/>
                        </a:cubicBezTo>
                        <a:cubicBezTo>
                          <a:pt x="15988" y="5367"/>
                          <a:pt x="15857" y="5561"/>
                          <a:pt x="15695" y="5596"/>
                        </a:cubicBezTo>
                        <a:cubicBezTo>
                          <a:pt x="15640" y="5610"/>
                          <a:pt x="15583" y="5620"/>
                          <a:pt x="15527" y="5624"/>
                        </a:cubicBezTo>
                        <a:cubicBezTo>
                          <a:pt x="15407" y="5633"/>
                          <a:pt x="15286" y="5637"/>
                          <a:pt x="15169" y="5643"/>
                        </a:cubicBezTo>
                        <a:cubicBezTo>
                          <a:pt x="15150" y="5643"/>
                          <a:pt x="15131" y="5643"/>
                          <a:pt x="15112" y="5643"/>
                        </a:cubicBezTo>
                        <a:cubicBezTo>
                          <a:pt x="14728" y="5643"/>
                          <a:pt x="14363" y="5564"/>
                          <a:pt x="14022" y="5369"/>
                        </a:cubicBezTo>
                        <a:cubicBezTo>
                          <a:pt x="13997" y="5354"/>
                          <a:pt x="13973" y="5340"/>
                          <a:pt x="13944" y="5334"/>
                        </a:cubicBezTo>
                        <a:cubicBezTo>
                          <a:pt x="13882" y="5320"/>
                          <a:pt x="13833" y="5311"/>
                          <a:pt x="13795" y="5311"/>
                        </a:cubicBezTo>
                        <a:cubicBezTo>
                          <a:pt x="13706" y="5311"/>
                          <a:pt x="13670" y="5359"/>
                          <a:pt x="13637" y="5502"/>
                        </a:cubicBezTo>
                        <a:cubicBezTo>
                          <a:pt x="13531" y="5984"/>
                          <a:pt x="13373" y="6451"/>
                          <a:pt x="13138" y="6889"/>
                        </a:cubicBezTo>
                        <a:cubicBezTo>
                          <a:pt x="13045" y="7062"/>
                          <a:pt x="12907" y="7152"/>
                          <a:pt x="12749" y="7152"/>
                        </a:cubicBezTo>
                        <a:cubicBezTo>
                          <a:pt x="12661" y="7152"/>
                          <a:pt x="12567" y="7124"/>
                          <a:pt x="12471" y="7065"/>
                        </a:cubicBezTo>
                        <a:cubicBezTo>
                          <a:pt x="11988" y="6768"/>
                          <a:pt x="11675" y="6332"/>
                          <a:pt x="11446" y="5827"/>
                        </a:cubicBezTo>
                        <a:cubicBezTo>
                          <a:pt x="11417" y="5763"/>
                          <a:pt x="11393" y="5702"/>
                          <a:pt x="11368" y="5637"/>
                        </a:cubicBezTo>
                        <a:cubicBezTo>
                          <a:pt x="11337" y="5553"/>
                          <a:pt x="11286" y="5483"/>
                          <a:pt x="11192" y="5471"/>
                        </a:cubicBezTo>
                        <a:cubicBezTo>
                          <a:pt x="11184" y="5470"/>
                          <a:pt x="11177" y="5469"/>
                          <a:pt x="11169" y="5469"/>
                        </a:cubicBezTo>
                        <a:cubicBezTo>
                          <a:pt x="11083" y="5469"/>
                          <a:pt x="11041" y="5544"/>
                          <a:pt x="10996" y="5606"/>
                        </a:cubicBezTo>
                        <a:cubicBezTo>
                          <a:pt x="10953" y="5673"/>
                          <a:pt x="10914" y="5743"/>
                          <a:pt x="10871" y="5808"/>
                        </a:cubicBezTo>
                        <a:cubicBezTo>
                          <a:pt x="10537" y="6328"/>
                          <a:pt x="10093" y="6721"/>
                          <a:pt x="9553" y="7011"/>
                        </a:cubicBezTo>
                        <a:cubicBezTo>
                          <a:pt x="9502" y="7038"/>
                          <a:pt x="9454" y="7051"/>
                          <a:pt x="9409" y="7051"/>
                        </a:cubicBezTo>
                        <a:cubicBezTo>
                          <a:pt x="9315" y="7051"/>
                          <a:pt x="9241" y="6991"/>
                          <a:pt x="9208" y="6874"/>
                        </a:cubicBezTo>
                        <a:cubicBezTo>
                          <a:pt x="8903" y="5821"/>
                          <a:pt x="9030" y="4845"/>
                          <a:pt x="9793" y="4020"/>
                        </a:cubicBezTo>
                        <a:cubicBezTo>
                          <a:pt x="10192" y="3595"/>
                          <a:pt x="10691" y="3312"/>
                          <a:pt x="11282" y="3229"/>
                        </a:cubicBezTo>
                        <a:cubicBezTo>
                          <a:pt x="11522" y="3196"/>
                          <a:pt x="11583" y="3063"/>
                          <a:pt x="11460" y="2844"/>
                        </a:cubicBezTo>
                        <a:cubicBezTo>
                          <a:pt x="11204" y="2390"/>
                          <a:pt x="10881" y="1983"/>
                          <a:pt x="10529" y="1594"/>
                        </a:cubicBezTo>
                        <a:cubicBezTo>
                          <a:pt x="10474" y="1530"/>
                          <a:pt x="10417" y="1467"/>
                          <a:pt x="10370" y="1397"/>
                        </a:cubicBezTo>
                        <a:cubicBezTo>
                          <a:pt x="10253" y="1238"/>
                          <a:pt x="10249" y="1129"/>
                          <a:pt x="10384" y="986"/>
                        </a:cubicBezTo>
                        <a:cubicBezTo>
                          <a:pt x="10513" y="853"/>
                          <a:pt x="10656" y="726"/>
                          <a:pt x="10812" y="628"/>
                        </a:cubicBezTo>
                        <a:cubicBezTo>
                          <a:pt x="11057" y="469"/>
                          <a:pt x="11335" y="385"/>
                          <a:pt x="11620" y="323"/>
                        </a:cubicBezTo>
                        <a:cubicBezTo>
                          <a:pt x="11662" y="314"/>
                          <a:pt x="11702" y="309"/>
                          <a:pt x="11740" y="309"/>
                        </a:cubicBezTo>
                        <a:close/>
                        <a:moveTo>
                          <a:pt x="14078" y="5773"/>
                        </a:moveTo>
                        <a:cubicBezTo>
                          <a:pt x="14126" y="5773"/>
                          <a:pt x="14181" y="5781"/>
                          <a:pt x="14245" y="5798"/>
                        </a:cubicBezTo>
                        <a:cubicBezTo>
                          <a:pt x="14494" y="5866"/>
                          <a:pt x="14742" y="5921"/>
                          <a:pt x="14998" y="5927"/>
                        </a:cubicBezTo>
                        <a:cubicBezTo>
                          <a:pt x="15043" y="5928"/>
                          <a:pt x="15089" y="5929"/>
                          <a:pt x="15135" y="5929"/>
                        </a:cubicBezTo>
                        <a:cubicBezTo>
                          <a:pt x="15191" y="5929"/>
                          <a:pt x="15248" y="5928"/>
                          <a:pt x="15304" y="5923"/>
                        </a:cubicBezTo>
                        <a:cubicBezTo>
                          <a:pt x="15328" y="5921"/>
                          <a:pt x="15352" y="5921"/>
                          <a:pt x="15375" y="5921"/>
                        </a:cubicBezTo>
                        <a:cubicBezTo>
                          <a:pt x="15654" y="5921"/>
                          <a:pt x="15858" y="6037"/>
                          <a:pt x="16002" y="6299"/>
                        </a:cubicBezTo>
                        <a:cubicBezTo>
                          <a:pt x="16505" y="7228"/>
                          <a:pt x="16951" y="8182"/>
                          <a:pt x="17287" y="9186"/>
                        </a:cubicBezTo>
                        <a:cubicBezTo>
                          <a:pt x="17463" y="9718"/>
                          <a:pt x="17565" y="10271"/>
                          <a:pt x="17631" y="10829"/>
                        </a:cubicBezTo>
                        <a:cubicBezTo>
                          <a:pt x="17731" y="11680"/>
                          <a:pt x="17751" y="12538"/>
                          <a:pt x="17770" y="13395"/>
                        </a:cubicBezTo>
                        <a:cubicBezTo>
                          <a:pt x="17772" y="13548"/>
                          <a:pt x="17784" y="13702"/>
                          <a:pt x="17796" y="13855"/>
                        </a:cubicBezTo>
                        <a:cubicBezTo>
                          <a:pt x="17821" y="14667"/>
                          <a:pt x="17790" y="15478"/>
                          <a:pt x="17690" y="16282"/>
                        </a:cubicBezTo>
                        <a:cubicBezTo>
                          <a:pt x="17565" y="17284"/>
                          <a:pt x="17346" y="18266"/>
                          <a:pt x="17076" y="19240"/>
                        </a:cubicBezTo>
                        <a:cubicBezTo>
                          <a:pt x="16929" y="19784"/>
                          <a:pt x="16806" y="20341"/>
                          <a:pt x="16634" y="20879"/>
                        </a:cubicBezTo>
                        <a:cubicBezTo>
                          <a:pt x="16485" y="21353"/>
                          <a:pt x="16301" y="21818"/>
                          <a:pt x="16102" y="22276"/>
                        </a:cubicBezTo>
                        <a:cubicBezTo>
                          <a:pt x="15542" y="23559"/>
                          <a:pt x="14946" y="24827"/>
                          <a:pt x="14159" y="25994"/>
                        </a:cubicBezTo>
                        <a:cubicBezTo>
                          <a:pt x="13516" y="26949"/>
                          <a:pt x="12821" y="27855"/>
                          <a:pt x="11959" y="28627"/>
                        </a:cubicBezTo>
                        <a:cubicBezTo>
                          <a:pt x="11028" y="29457"/>
                          <a:pt x="9987" y="30120"/>
                          <a:pt x="8827" y="30576"/>
                        </a:cubicBezTo>
                        <a:cubicBezTo>
                          <a:pt x="8154" y="30842"/>
                          <a:pt x="7452" y="30998"/>
                          <a:pt x="6731" y="30998"/>
                        </a:cubicBezTo>
                        <a:cubicBezTo>
                          <a:pt x="6648" y="30998"/>
                          <a:pt x="6564" y="30996"/>
                          <a:pt x="6480" y="30992"/>
                        </a:cubicBezTo>
                        <a:cubicBezTo>
                          <a:pt x="5824" y="30955"/>
                          <a:pt x="5181" y="30810"/>
                          <a:pt x="4557" y="30591"/>
                        </a:cubicBezTo>
                        <a:cubicBezTo>
                          <a:pt x="3610" y="30257"/>
                          <a:pt x="2751" y="29772"/>
                          <a:pt x="2026" y="29069"/>
                        </a:cubicBezTo>
                        <a:cubicBezTo>
                          <a:pt x="1188" y="28254"/>
                          <a:pt x="643" y="27283"/>
                          <a:pt x="451" y="26120"/>
                        </a:cubicBezTo>
                        <a:cubicBezTo>
                          <a:pt x="349" y="25501"/>
                          <a:pt x="279" y="24885"/>
                          <a:pt x="349" y="24259"/>
                        </a:cubicBezTo>
                        <a:cubicBezTo>
                          <a:pt x="422" y="23577"/>
                          <a:pt x="637" y="22943"/>
                          <a:pt x="962" y="22342"/>
                        </a:cubicBezTo>
                        <a:cubicBezTo>
                          <a:pt x="1333" y="21654"/>
                          <a:pt x="1822" y="21053"/>
                          <a:pt x="2335" y="20470"/>
                        </a:cubicBezTo>
                        <a:cubicBezTo>
                          <a:pt x="2552" y="20222"/>
                          <a:pt x="2767" y="19974"/>
                          <a:pt x="2986" y="19727"/>
                        </a:cubicBezTo>
                        <a:cubicBezTo>
                          <a:pt x="3266" y="19404"/>
                          <a:pt x="3604" y="19146"/>
                          <a:pt x="3939" y="18884"/>
                        </a:cubicBezTo>
                        <a:cubicBezTo>
                          <a:pt x="4809" y="18207"/>
                          <a:pt x="5670" y="17523"/>
                          <a:pt x="6437" y="16730"/>
                        </a:cubicBezTo>
                        <a:cubicBezTo>
                          <a:pt x="6654" y="16505"/>
                          <a:pt x="6883" y="16292"/>
                          <a:pt x="7094" y="16061"/>
                        </a:cubicBezTo>
                        <a:cubicBezTo>
                          <a:pt x="7460" y="15662"/>
                          <a:pt x="7755" y="15210"/>
                          <a:pt x="8021" y="14739"/>
                        </a:cubicBezTo>
                        <a:cubicBezTo>
                          <a:pt x="8475" y="13933"/>
                          <a:pt x="8890" y="13108"/>
                          <a:pt x="9136" y="12210"/>
                        </a:cubicBezTo>
                        <a:cubicBezTo>
                          <a:pt x="9293" y="11631"/>
                          <a:pt x="9431" y="11046"/>
                          <a:pt x="9543" y="10459"/>
                        </a:cubicBezTo>
                        <a:cubicBezTo>
                          <a:pt x="9662" y="9829"/>
                          <a:pt x="9707" y="9186"/>
                          <a:pt x="9711" y="8546"/>
                        </a:cubicBezTo>
                        <a:cubicBezTo>
                          <a:pt x="9713" y="8274"/>
                          <a:pt x="9729" y="8000"/>
                          <a:pt x="9737" y="7730"/>
                        </a:cubicBezTo>
                        <a:cubicBezTo>
                          <a:pt x="9742" y="7527"/>
                          <a:pt x="9811" y="7351"/>
                          <a:pt x="9952" y="7208"/>
                        </a:cubicBezTo>
                        <a:cubicBezTo>
                          <a:pt x="10069" y="7087"/>
                          <a:pt x="10192" y="6966"/>
                          <a:pt x="10321" y="6858"/>
                        </a:cubicBezTo>
                        <a:cubicBezTo>
                          <a:pt x="10560" y="6655"/>
                          <a:pt x="10781" y="6439"/>
                          <a:pt x="10967" y="6185"/>
                        </a:cubicBezTo>
                        <a:cubicBezTo>
                          <a:pt x="11020" y="6112"/>
                          <a:pt x="11064" y="6075"/>
                          <a:pt x="11110" y="6075"/>
                        </a:cubicBezTo>
                        <a:cubicBezTo>
                          <a:pt x="11155" y="6075"/>
                          <a:pt x="11200" y="6110"/>
                          <a:pt x="11256" y="6183"/>
                        </a:cubicBezTo>
                        <a:cubicBezTo>
                          <a:pt x="11331" y="6277"/>
                          <a:pt x="11397" y="6377"/>
                          <a:pt x="11460" y="6475"/>
                        </a:cubicBezTo>
                        <a:cubicBezTo>
                          <a:pt x="11794" y="6987"/>
                          <a:pt x="12248" y="7345"/>
                          <a:pt x="12819" y="7564"/>
                        </a:cubicBezTo>
                        <a:cubicBezTo>
                          <a:pt x="12849" y="7575"/>
                          <a:pt x="12877" y="7581"/>
                          <a:pt x="12903" y="7581"/>
                        </a:cubicBezTo>
                        <a:cubicBezTo>
                          <a:pt x="12993" y="7581"/>
                          <a:pt x="13058" y="7521"/>
                          <a:pt x="13115" y="7457"/>
                        </a:cubicBezTo>
                        <a:cubicBezTo>
                          <a:pt x="13205" y="7355"/>
                          <a:pt x="13283" y="7243"/>
                          <a:pt x="13351" y="7126"/>
                        </a:cubicBezTo>
                        <a:cubicBezTo>
                          <a:pt x="13547" y="6780"/>
                          <a:pt x="13719" y="6420"/>
                          <a:pt x="13813" y="6034"/>
                        </a:cubicBezTo>
                        <a:cubicBezTo>
                          <a:pt x="13858" y="5856"/>
                          <a:pt x="13932" y="5773"/>
                          <a:pt x="14078" y="5773"/>
                        </a:cubicBezTo>
                        <a:close/>
                        <a:moveTo>
                          <a:pt x="11745" y="1"/>
                        </a:moveTo>
                        <a:cubicBezTo>
                          <a:pt x="11686" y="1"/>
                          <a:pt x="11625" y="7"/>
                          <a:pt x="11562" y="21"/>
                        </a:cubicBezTo>
                        <a:cubicBezTo>
                          <a:pt x="11245" y="90"/>
                          <a:pt x="10938" y="192"/>
                          <a:pt x="10658" y="358"/>
                        </a:cubicBezTo>
                        <a:cubicBezTo>
                          <a:pt x="10456" y="477"/>
                          <a:pt x="10273" y="620"/>
                          <a:pt x="10128" y="806"/>
                        </a:cubicBezTo>
                        <a:cubicBezTo>
                          <a:pt x="9934" y="1054"/>
                          <a:pt x="9920" y="1267"/>
                          <a:pt x="10089" y="1526"/>
                        </a:cubicBezTo>
                        <a:cubicBezTo>
                          <a:pt x="10171" y="1655"/>
                          <a:pt x="10278" y="1768"/>
                          <a:pt x="10372" y="1888"/>
                        </a:cubicBezTo>
                        <a:cubicBezTo>
                          <a:pt x="10560" y="2130"/>
                          <a:pt x="10750" y="2369"/>
                          <a:pt x="10936" y="2613"/>
                        </a:cubicBezTo>
                        <a:cubicBezTo>
                          <a:pt x="11061" y="2774"/>
                          <a:pt x="11010" y="2946"/>
                          <a:pt x="10805" y="3034"/>
                        </a:cubicBezTo>
                        <a:cubicBezTo>
                          <a:pt x="10781" y="3046"/>
                          <a:pt x="10752" y="3055"/>
                          <a:pt x="10728" y="3065"/>
                        </a:cubicBezTo>
                        <a:cubicBezTo>
                          <a:pt x="10257" y="3259"/>
                          <a:pt x="9821" y="3509"/>
                          <a:pt x="9490" y="3908"/>
                        </a:cubicBezTo>
                        <a:cubicBezTo>
                          <a:pt x="8964" y="4540"/>
                          <a:pt x="8764" y="5285"/>
                          <a:pt x="8753" y="6087"/>
                        </a:cubicBezTo>
                        <a:cubicBezTo>
                          <a:pt x="8747" y="6496"/>
                          <a:pt x="8888" y="6878"/>
                          <a:pt x="9034" y="7253"/>
                        </a:cubicBezTo>
                        <a:cubicBezTo>
                          <a:pt x="9078" y="7369"/>
                          <a:pt x="9139" y="7446"/>
                          <a:pt x="9267" y="7446"/>
                        </a:cubicBezTo>
                        <a:cubicBezTo>
                          <a:pt x="9276" y="7446"/>
                          <a:pt x="9286" y="7446"/>
                          <a:pt x="9296" y="7445"/>
                        </a:cubicBezTo>
                        <a:cubicBezTo>
                          <a:pt x="9301" y="7445"/>
                          <a:pt x="9306" y="7444"/>
                          <a:pt x="9311" y="7444"/>
                        </a:cubicBezTo>
                        <a:cubicBezTo>
                          <a:pt x="9377" y="7444"/>
                          <a:pt x="9405" y="7495"/>
                          <a:pt x="9414" y="7558"/>
                        </a:cubicBezTo>
                        <a:cubicBezTo>
                          <a:pt x="9422" y="7619"/>
                          <a:pt x="9420" y="7683"/>
                          <a:pt x="9418" y="7744"/>
                        </a:cubicBezTo>
                        <a:cubicBezTo>
                          <a:pt x="9400" y="8223"/>
                          <a:pt x="9388" y="8697"/>
                          <a:pt x="9361" y="9174"/>
                        </a:cubicBezTo>
                        <a:cubicBezTo>
                          <a:pt x="9320" y="9974"/>
                          <a:pt x="9220" y="10764"/>
                          <a:pt x="8980" y="11535"/>
                        </a:cubicBezTo>
                        <a:cubicBezTo>
                          <a:pt x="8876" y="11869"/>
                          <a:pt x="8811" y="12216"/>
                          <a:pt x="8702" y="12550"/>
                        </a:cubicBezTo>
                        <a:cubicBezTo>
                          <a:pt x="8512" y="13121"/>
                          <a:pt x="8242" y="13659"/>
                          <a:pt x="7962" y="14191"/>
                        </a:cubicBezTo>
                        <a:cubicBezTo>
                          <a:pt x="7634" y="14819"/>
                          <a:pt x="7272" y="15418"/>
                          <a:pt x="6785" y="15936"/>
                        </a:cubicBezTo>
                        <a:cubicBezTo>
                          <a:pt x="5879" y="16901"/>
                          <a:pt x="4887" y="17771"/>
                          <a:pt x="3839" y="18585"/>
                        </a:cubicBezTo>
                        <a:cubicBezTo>
                          <a:pt x="3571" y="18796"/>
                          <a:pt x="3315" y="19019"/>
                          <a:pt x="3068" y="19252"/>
                        </a:cubicBezTo>
                        <a:cubicBezTo>
                          <a:pt x="2863" y="19447"/>
                          <a:pt x="2673" y="19659"/>
                          <a:pt x="2483" y="19870"/>
                        </a:cubicBezTo>
                        <a:cubicBezTo>
                          <a:pt x="1973" y="20427"/>
                          <a:pt x="1466" y="20983"/>
                          <a:pt x="1044" y="21613"/>
                        </a:cubicBezTo>
                        <a:cubicBezTo>
                          <a:pt x="396" y="22577"/>
                          <a:pt x="3" y="23624"/>
                          <a:pt x="1" y="24797"/>
                        </a:cubicBezTo>
                        <a:cubicBezTo>
                          <a:pt x="1" y="25562"/>
                          <a:pt x="136" y="26307"/>
                          <a:pt x="355" y="27039"/>
                        </a:cubicBezTo>
                        <a:cubicBezTo>
                          <a:pt x="541" y="27675"/>
                          <a:pt x="934" y="28189"/>
                          <a:pt x="1308" y="28715"/>
                        </a:cubicBezTo>
                        <a:cubicBezTo>
                          <a:pt x="1402" y="28848"/>
                          <a:pt x="1511" y="28974"/>
                          <a:pt x="1619" y="29093"/>
                        </a:cubicBezTo>
                        <a:cubicBezTo>
                          <a:pt x="2303" y="29834"/>
                          <a:pt x="3131" y="30360"/>
                          <a:pt x="4058" y="30734"/>
                        </a:cubicBezTo>
                        <a:cubicBezTo>
                          <a:pt x="4927" y="31084"/>
                          <a:pt x="5830" y="31288"/>
                          <a:pt x="6857" y="31323"/>
                        </a:cubicBezTo>
                        <a:cubicBezTo>
                          <a:pt x="7037" y="31307"/>
                          <a:pt x="7303" y="31293"/>
                          <a:pt x="7567" y="31250"/>
                        </a:cubicBezTo>
                        <a:cubicBezTo>
                          <a:pt x="8099" y="31160"/>
                          <a:pt x="8624" y="31043"/>
                          <a:pt x="9122" y="30808"/>
                        </a:cubicBezTo>
                        <a:cubicBezTo>
                          <a:pt x="9960" y="30409"/>
                          <a:pt x="10769" y="29965"/>
                          <a:pt x="11497" y="29388"/>
                        </a:cubicBezTo>
                        <a:cubicBezTo>
                          <a:pt x="12544" y="28557"/>
                          <a:pt x="13408" y="27548"/>
                          <a:pt x="14189" y="26470"/>
                        </a:cubicBezTo>
                        <a:cubicBezTo>
                          <a:pt x="14723" y="25730"/>
                          <a:pt x="15153" y="24932"/>
                          <a:pt x="15568" y="24124"/>
                        </a:cubicBezTo>
                        <a:cubicBezTo>
                          <a:pt x="16029" y="23227"/>
                          <a:pt x="16477" y="22319"/>
                          <a:pt x="16775" y="21351"/>
                        </a:cubicBezTo>
                        <a:cubicBezTo>
                          <a:pt x="17035" y="20500"/>
                          <a:pt x="17266" y="19641"/>
                          <a:pt x="17494" y="18782"/>
                        </a:cubicBezTo>
                        <a:cubicBezTo>
                          <a:pt x="17860" y="17407"/>
                          <a:pt x="18097" y="16016"/>
                          <a:pt x="18087" y="14585"/>
                        </a:cubicBezTo>
                        <a:cubicBezTo>
                          <a:pt x="18085" y="14074"/>
                          <a:pt x="18073" y="13563"/>
                          <a:pt x="18052" y="13053"/>
                        </a:cubicBezTo>
                        <a:cubicBezTo>
                          <a:pt x="18026" y="12441"/>
                          <a:pt x="17995" y="11832"/>
                          <a:pt x="17952" y="11220"/>
                        </a:cubicBezTo>
                        <a:cubicBezTo>
                          <a:pt x="17895" y="10451"/>
                          <a:pt x="17739" y="9696"/>
                          <a:pt x="17514" y="8957"/>
                        </a:cubicBezTo>
                        <a:cubicBezTo>
                          <a:pt x="17209" y="7959"/>
                          <a:pt x="16739" y="7036"/>
                          <a:pt x="16254" y="6119"/>
                        </a:cubicBezTo>
                        <a:cubicBezTo>
                          <a:pt x="16143" y="5913"/>
                          <a:pt x="16135" y="5898"/>
                          <a:pt x="16282" y="5714"/>
                        </a:cubicBezTo>
                        <a:cubicBezTo>
                          <a:pt x="16329" y="5649"/>
                          <a:pt x="16366" y="5592"/>
                          <a:pt x="16340" y="5512"/>
                        </a:cubicBezTo>
                        <a:cubicBezTo>
                          <a:pt x="16254" y="5236"/>
                          <a:pt x="16186" y="4949"/>
                          <a:pt x="16068" y="4691"/>
                        </a:cubicBezTo>
                        <a:cubicBezTo>
                          <a:pt x="15826" y="4174"/>
                          <a:pt x="15435" y="3767"/>
                          <a:pt x="15004" y="3402"/>
                        </a:cubicBezTo>
                        <a:cubicBezTo>
                          <a:pt x="14459" y="2942"/>
                          <a:pt x="13861" y="2623"/>
                          <a:pt x="13131" y="2623"/>
                        </a:cubicBezTo>
                        <a:cubicBezTo>
                          <a:pt x="13102" y="2623"/>
                          <a:pt x="13073" y="2624"/>
                          <a:pt x="13044" y="2625"/>
                        </a:cubicBezTo>
                        <a:cubicBezTo>
                          <a:pt x="13041" y="2625"/>
                          <a:pt x="13039" y="2625"/>
                          <a:pt x="13037" y="2625"/>
                        </a:cubicBezTo>
                        <a:cubicBezTo>
                          <a:pt x="12858" y="2625"/>
                          <a:pt x="12724" y="2473"/>
                          <a:pt x="12708" y="2281"/>
                        </a:cubicBezTo>
                        <a:cubicBezTo>
                          <a:pt x="12686" y="1995"/>
                          <a:pt x="12665" y="1706"/>
                          <a:pt x="12637" y="1418"/>
                        </a:cubicBezTo>
                        <a:cubicBezTo>
                          <a:pt x="12604" y="1072"/>
                          <a:pt x="12549" y="733"/>
                          <a:pt x="12385" y="417"/>
                        </a:cubicBezTo>
                        <a:cubicBezTo>
                          <a:pt x="12245" y="147"/>
                          <a:pt x="12022" y="1"/>
                          <a:pt x="11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8"/>
                  <p:cNvSpPr/>
                  <p:nvPr/>
                </p:nvSpPr>
                <p:spPr>
                  <a:xfrm>
                    <a:off x="2463800" y="4057975"/>
                    <a:ext cx="75000" cy="197075"/>
                  </a:xfrm>
                  <a:custGeom>
                    <a:rect b="b" l="l" r="r" t="t"/>
                    <a:pathLst>
                      <a:path extrusionOk="0" h="7883" w="3000">
                        <a:moveTo>
                          <a:pt x="2862" y="0"/>
                        </a:moveTo>
                        <a:cubicBezTo>
                          <a:pt x="2807" y="0"/>
                          <a:pt x="2752" y="35"/>
                          <a:pt x="2742" y="106"/>
                        </a:cubicBezTo>
                        <a:cubicBezTo>
                          <a:pt x="2740" y="106"/>
                          <a:pt x="2740" y="106"/>
                          <a:pt x="2742" y="112"/>
                        </a:cubicBezTo>
                        <a:cubicBezTo>
                          <a:pt x="2695" y="445"/>
                          <a:pt x="2588" y="760"/>
                          <a:pt x="2478" y="1078"/>
                        </a:cubicBezTo>
                        <a:cubicBezTo>
                          <a:pt x="2419" y="1251"/>
                          <a:pt x="2376" y="1432"/>
                          <a:pt x="2357" y="1616"/>
                        </a:cubicBezTo>
                        <a:cubicBezTo>
                          <a:pt x="2324" y="1961"/>
                          <a:pt x="2324" y="2309"/>
                          <a:pt x="2292" y="2655"/>
                        </a:cubicBezTo>
                        <a:cubicBezTo>
                          <a:pt x="2222" y="3385"/>
                          <a:pt x="2009" y="4077"/>
                          <a:pt x="1625" y="4705"/>
                        </a:cubicBezTo>
                        <a:cubicBezTo>
                          <a:pt x="1334" y="5180"/>
                          <a:pt x="1017" y="5636"/>
                          <a:pt x="716" y="6102"/>
                        </a:cubicBezTo>
                        <a:cubicBezTo>
                          <a:pt x="416" y="6561"/>
                          <a:pt x="184" y="7048"/>
                          <a:pt x="31" y="7575"/>
                        </a:cubicBezTo>
                        <a:cubicBezTo>
                          <a:pt x="13" y="7639"/>
                          <a:pt x="0" y="7710"/>
                          <a:pt x="11" y="7776"/>
                        </a:cubicBezTo>
                        <a:cubicBezTo>
                          <a:pt x="15" y="7813"/>
                          <a:pt x="60" y="7864"/>
                          <a:pt x="96" y="7880"/>
                        </a:cubicBezTo>
                        <a:cubicBezTo>
                          <a:pt x="100" y="7882"/>
                          <a:pt x="104" y="7882"/>
                          <a:pt x="109" y="7882"/>
                        </a:cubicBezTo>
                        <a:cubicBezTo>
                          <a:pt x="139" y="7882"/>
                          <a:pt x="187" y="7856"/>
                          <a:pt x="207" y="7829"/>
                        </a:cubicBezTo>
                        <a:cubicBezTo>
                          <a:pt x="246" y="7776"/>
                          <a:pt x="268" y="7708"/>
                          <a:pt x="291" y="7645"/>
                        </a:cubicBezTo>
                        <a:cubicBezTo>
                          <a:pt x="481" y="7121"/>
                          <a:pt x="720" y="6622"/>
                          <a:pt x="1038" y="6162"/>
                        </a:cubicBezTo>
                        <a:cubicBezTo>
                          <a:pt x="1250" y="5857"/>
                          <a:pt x="1443" y="5542"/>
                          <a:pt x="1651" y="5241"/>
                        </a:cubicBezTo>
                        <a:cubicBezTo>
                          <a:pt x="2265" y="4361"/>
                          <a:pt x="2580" y="3379"/>
                          <a:pt x="2601" y="2309"/>
                        </a:cubicBezTo>
                        <a:cubicBezTo>
                          <a:pt x="2611" y="1788"/>
                          <a:pt x="2662" y="1284"/>
                          <a:pt x="2869" y="801"/>
                        </a:cubicBezTo>
                        <a:cubicBezTo>
                          <a:pt x="2959" y="587"/>
                          <a:pt x="3000" y="353"/>
                          <a:pt x="2983" y="118"/>
                        </a:cubicBezTo>
                        <a:lnTo>
                          <a:pt x="2983" y="114"/>
                        </a:lnTo>
                        <a:cubicBezTo>
                          <a:pt x="2978" y="39"/>
                          <a:pt x="2920" y="0"/>
                          <a:pt x="28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8"/>
                  <p:cNvSpPr/>
                  <p:nvPr/>
                </p:nvSpPr>
                <p:spPr>
                  <a:xfrm>
                    <a:off x="2400925" y="4235900"/>
                    <a:ext cx="95125" cy="145725"/>
                  </a:xfrm>
                  <a:custGeom>
                    <a:rect b="b" l="l" r="r" t="t"/>
                    <a:pathLst>
                      <a:path extrusionOk="0" h="5829" w="3805">
                        <a:moveTo>
                          <a:pt x="3744" y="0"/>
                        </a:moveTo>
                        <a:cubicBezTo>
                          <a:pt x="3743" y="0"/>
                          <a:pt x="3742" y="0"/>
                          <a:pt x="3741" y="0"/>
                        </a:cubicBezTo>
                        <a:lnTo>
                          <a:pt x="3731" y="0"/>
                        </a:lnTo>
                        <a:cubicBezTo>
                          <a:pt x="3704" y="27"/>
                          <a:pt x="3679" y="57"/>
                          <a:pt x="3653" y="88"/>
                        </a:cubicBezTo>
                        <a:cubicBezTo>
                          <a:pt x="3491" y="295"/>
                          <a:pt x="3418" y="540"/>
                          <a:pt x="3336" y="780"/>
                        </a:cubicBezTo>
                        <a:cubicBezTo>
                          <a:pt x="3098" y="1469"/>
                          <a:pt x="2740" y="2087"/>
                          <a:pt x="2241" y="2621"/>
                        </a:cubicBezTo>
                        <a:cubicBezTo>
                          <a:pt x="2016" y="2860"/>
                          <a:pt x="1863" y="3139"/>
                          <a:pt x="1740" y="3443"/>
                        </a:cubicBezTo>
                        <a:cubicBezTo>
                          <a:pt x="1650" y="3662"/>
                          <a:pt x="1548" y="3883"/>
                          <a:pt x="1413" y="4074"/>
                        </a:cubicBezTo>
                        <a:cubicBezTo>
                          <a:pt x="1044" y="4601"/>
                          <a:pt x="623" y="5082"/>
                          <a:pt x="142" y="5512"/>
                        </a:cubicBezTo>
                        <a:cubicBezTo>
                          <a:pt x="109" y="5543"/>
                          <a:pt x="62" y="5565"/>
                          <a:pt x="44" y="5604"/>
                        </a:cubicBezTo>
                        <a:cubicBezTo>
                          <a:pt x="23" y="5657"/>
                          <a:pt x="1" y="5727"/>
                          <a:pt x="19" y="5772"/>
                        </a:cubicBezTo>
                        <a:cubicBezTo>
                          <a:pt x="34" y="5812"/>
                          <a:pt x="66" y="5828"/>
                          <a:pt x="102" y="5828"/>
                        </a:cubicBezTo>
                        <a:cubicBezTo>
                          <a:pt x="128" y="5828"/>
                          <a:pt x="156" y="5820"/>
                          <a:pt x="181" y="5807"/>
                        </a:cubicBezTo>
                        <a:cubicBezTo>
                          <a:pt x="257" y="5759"/>
                          <a:pt x="345" y="5719"/>
                          <a:pt x="406" y="5655"/>
                        </a:cubicBezTo>
                        <a:cubicBezTo>
                          <a:pt x="688" y="5371"/>
                          <a:pt x="975" y="5086"/>
                          <a:pt x="1245" y="4788"/>
                        </a:cubicBezTo>
                        <a:cubicBezTo>
                          <a:pt x="1554" y="4448"/>
                          <a:pt x="1828" y="4078"/>
                          <a:pt x="1985" y="3638"/>
                        </a:cubicBezTo>
                        <a:cubicBezTo>
                          <a:pt x="2106" y="3304"/>
                          <a:pt x="2290" y="3022"/>
                          <a:pt x="2528" y="2762"/>
                        </a:cubicBezTo>
                        <a:cubicBezTo>
                          <a:pt x="2912" y="2349"/>
                          <a:pt x="3223" y="1882"/>
                          <a:pt x="3436" y="1357"/>
                        </a:cubicBezTo>
                        <a:cubicBezTo>
                          <a:pt x="3557" y="1062"/>
                          <a:pt x="3661" y="763"/>
                          <a:pt x="3751" y="458"/>
                        </a:cubicBezTo>
                        <a:cubicBezTo>
                          <a:pt x="3786" y="336"/>
                          <a:pt x="3788" y="201"/>
                          <a:pt x="3802" y="66"/>
                        </a:cubicBezTo>
                        <a:cubicBezTo>
                          <a:pt x="3804" y="32"/>
                          <a:pt x="3777" y="0"/>
                          <a:pt x="37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8"/>
                  <p:cNvSpPr/>
                  <p:nvPr/>
                </p:nvSpPr>
                <p:spPr>
                  <a:xfrm>
                    <a:off x="2226725" y="4398200"/>
                    <a:ext cx="145750" cy="32050"/>
                  </a:xfrm>
                  <a:custGeom>
                    <a:rect b="b" l="l" r="r" t="t"/>
                    <a:pathLst>
                      <a:path extrusionOk="0" h="1282" w="5830">
                        <a:moveTo>
                          <a:pt x="5680" y="0"/>
                        </a:moveTo>
                        <a:cubicBezTo>
                          <a:pt x="5648" y="0"/>
                          <a:pt x="5615" y="14"/>
                          <a:pt x="5584" y="35"/>
                        </a:cubicBezTo>
                        <a:cubicBezTo>
                          <a:pt x="5477" y="104"/>
                          <a:pt x="5373" y="174"/>
                          <a:pt x="5271" y="243"/>
                        </a:cubicBezTo>
                        <a:cubicBezTo>
                          <a:pt x="4703" y="622"/>
                          <a:pt x="4098" y="864"/>
                          <a:pt x="3411" y="864"/>
                        </a:cubicBezTo>
                        <a:cubicBezTo>
                          <a:pt x="3356" y="864"/>
                          <a:pt x="3300" y="862"/>
                          <a:pt x="3243" y="859"/>
                        </a:cubicBezTo>
                        <a:cubicBezTo>
                          <a:pt x="3195" y="856"/>
                          <a:pt x="3147" y="855"/>
                          <a:pt x="3099" y="855"/>
                        </a:cubicBezTo>
                        <a:cubicBezTo>
                          <a:pt x="2832" y="855"/>
                          <a:pt x="2563" y="894"/>
                          <a:pt x="2296" y="929"/>
                        </a:cubicBezTo>
                        <a:cubicBezTo>
                          <a:pt x="2124" y="951"/>
                          <a:pt x="1952" y="963"/>
                          <a:pt x="1781" y="963"/>
                        </a:cubicBezTo>
                        <a:cubicBezTo>
                          <a:pt x="1546" y="963"/>
                          <a:pt x="1312" y="941"/>
                          <a:pt x="1079" y="892"/>
                        </a:cubicBezTo>
                        <a:cubicBezTo>
                          <a:pt x="800" y="833"/>
                          <a:pt x="534" y="738"/>
                          <a:pt x="291" y="585"/>
                        </a:cubicBezTo>
                        <a:cubicBezTo>
                          <a:pt x="248" y="556"/>
                          <a:pt x="186" y="510"/>
                          <a:pt x="132" y="510"/>
                        </a:cubicBezTo>
                        <a:cubicBezTo>
                          <a:pt x="107" y="510"/>
                          <a:pt x="83" y="520"/>
                          <a:pt x="64" y="546"/>
                        </a:cubicBezTo>
                        <a:cubicBezTo>
                          <a:pt x="0" y="628"/>
                          <a:pt x="82" y="726"/>
                          <a:pt x="148" y="777"/>
                        </a:cubicBezTo>
                        <a:cubicBezTo>
                          <a:pt x="279" y="880"/>
                          <a:pt x="420" y="986"/>
                          <a:pt x="573" y="1052"/>
                        </a:cubicBezTo>
                        <a:cubicBezTo>
                          <a:pt x="955" y="1214"/>
                          <a:pt x="1349" y="1281"/>
                          <a:pt x="1751" y="1281"/>
                        </a:cubicBezTo>
                        <a:cubicBezTo>
                          <a:pt x="1908" y="1281"/>
                          <a:pt x="2066" y="1271"/>
                          <a:pt x="2224" y="1252"/>
                        </a:cubicBezTo>
                        <a:cubicBezTo>
                          <a:pt x="2582" y="1209"/>
                          <a:pt x="3775" y="1158"/>
                          <a:pt x="4002" y="1123"/>
                        </a:cubicBezTo>
                        <a:cubicBezTo>
                          <a:pt x="4581" y="1029"/>
                          <a:pt x="5078" y="751"/>
                          <a:pt x="5553" y="419"/>
                        </a:cubicBezTo>
                        <a:cubicBezTo>
                          <a:pt x="5629" y="362"/>
                          <a:pt x="5698" y="297"/>
                          <a:pt x="5762" y="225"/>
                        </a:cubicBezTo>
                        <a:cubicBezTo>
                          <a:pt x="5811" y="172"/>
                          <a:pt x="5829" y="102"/>
                          <a:pt x="5770" y="41"/>
                        </a:cubicBezTo>
                        <a:cubicBezTo>
                          <a:pt x="5741" y="12"/>
                          <a:pt x="5711" y="0"/>
                          <a:pt x="56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8"/>
                  <p:cNvSpPr/>
                  <p:nvPr/>
                </p:nvSpPr>
                <p:spPr>
                  <a:xfrm>
                    <a:off x="2496075" y="3927375"/>
                    <a:ext cx="16375" cy="136600"/>
                  </a:xfrm>
                  <a:custGeom>
                    <a:rect b="b" l="l" r="r" t="t"/>
                    <a:pathLst>
                      <a:path extrusionOk="0" h="5464" w="655">
                        <a:moveTo>
                          <a:pt x="224" y="0"/>
                        </a:moveTo>
                        <a:cubicBezTo>
                          <a:pt x="215" y="0"/>
                          <a:pt x="206" y="1"/>
                          <a:pt x="197" y="2"/>
                        </a:cubicBezTo>
                        <a:cubicBezTo>
                          <a:pt x="119" y="14"/>
                          <a:pt x="70" y="70"/>
                          <a:pt x="74" y="143"/>
                        </a:cubicBezTo>
                        <a:cubicBezTo>
                          <a:pt x="80" y="256"/>
                          <a:pt x="92" y="370"/>
                          <a:pt x="129" y="475"/>
                        </a:cubicBezTo>
                        <a:cubicBezTo>
                          <a:pt x="238" y="812"/>
                          <a:pt x="250" y="1150"/>
                          <a:pt x="182" y="1498"/>
                        </a:cubicBezTo>
                        <a:cubicBezTo>
                          <a:pt x="94" y="1938"/>
                          <a:pt x="111" y="2382"/>
                          <a:pt x="199" y="2817"/>
                        </a:cubicBezTo>
                        <a:cubicBezTo>
                          <a:pt x="326" y="3417"/>
                          <a:pt x="360" y="4004"/>
                          <a:pt x="113" y="4585"/>
                        </a:cubicBezTo>
                        <a:cubicBezTo>
                          <a:pt x="92" y="4632"/>
                          <a:pt x="82" y="4683"/>
                          <a:pt x="74" y="4734"/>
                        </a:cubicBezTo>
                        <a:cubicBezTo>
                          <a:pt x="49" y="4898"/>
                          <a:pt x="19" y="5058"/>
                          <a:pt x="8" y="5221"/>
                        </a:cubicBezTo>
                        <a:cubicBezTo>
                          <a:pt x="1" y="5349"/>
                          <a:pt x="70" y="5463"/>
                          <a:pt x="142" y="5463"/>
                        </a:cubicBezTo>
                        <a:cubicBezTo>
                          <a:pt x="146" y="5463"/>
                          <a:pt x="149" y="5463"/>
                          <a:pt x="152" y="5463"/>
                        </a:cubicBezTo>
                        <a:cubicBezTo>
                          <a:pt x="266" y="5450"/>
                          <a:pt x="268" y="5342"/>
                          <a:pt x="289" y="5258"/>
                        </a:cubicBezTo>
                        <a:cubicBezTo>
                          <a:pt x="346" y="5015"/>
                          <a:pt x="373" y="4761"/>
                          <a:pt x="459" y="4530"/>
                        </a:cubicBezTo>
                        <a:cubicBezTo>
                          <a:pt x="647" y="4018"/>
                          <a:pt x="655" y="3501"/>
                          <a:pt x="547" y="2975"/>
                        </a:cubicBezTo>
                        <a:cubicBezTo>
                          <a:pt x="440" y="2447"/>
                          <a:pt x="409" y="1917"/>
                          <a:pt x="516" y="1385"/>
                        </a:cubicBezTo>
                        <a:cubicBezTo>
                          <a:pt x="540" y="1273"/>
                          <a:pt x="549" y="1160"/>
                          <a:pt x="563" y="1048"/>
                        </a:cubicBezTo>
                        <a:cubicBezTo>
                          <a:pt x="573" y="1046"/>
                          <a:pt x="438" y="418"/>
                          <a:pt x="356" y="102"/>
                        </a:cubicBezTo>
                        <a:cubicBezTo>
                          <a:pt x="338" y="39"/>
                          <a:pt x="290" y="0"/>
                          <a:pt x="2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8"/>
                  <p:cNvSpPr/>
                  <p:nvPr/>
                </p:nvSpPr>
                <p:spPr>
                  <a:xfrm>
                    <a:off x="2185300" y="4139225"/>
                    <a:ext cx="98475" cy="96175"/>
                  </a:xfrm>
                  <a:custGeom>
                    <a:rect b="b" l="l" r="r" t="t"/>
                    <a:pathLst>
                      <a:path extrusionOk="0" h="3847" w="3939">
                        <a:moveTo>
                          <a:pt x="3799" y="0"/>
                        </a:moveTo>
                        <a:cubicBezTo>
                          <a:pt x="3757" y="0"/>
                          <a:pt x="3705" y="14"/>
                          <a:pt x="3654" y="45"/>
                        </a:cubicBezTo>
                        <a:cubicBezTo>
                          <a:pt x="3491" y="144"/>
                          <a:pt x="3329" y="252"/>
                          <a:pt x="3180" y="369"/>
                        </a:cubicBezTo>
                        <a:cubicBezTo>
                          <a:pt x="2877" y="604"/>
                          <a:pt x="2633" y="899"/>
                          <a:pt x="2406" y="1203"/>
                        </a:cubicBezTo>
                        <a:cubicBezTo>
                          <a:pt x="2138" y="1561"/>
                          <a:pt x="1823" y="1868"/>
                          <a:pt x="1424" y="2081"/>
                        </a:cubicBezTo>
                        <a:cubicBezTo>
                          <a:pt x="1287" y="2155"/>
                          <a:pt x="1150" y="2241"/>
                          <a:pt x="1023" y="2333"/>
                        </a:cubicBezTo>
                        <a:cubicBezTo>
                          <a:pt x="585" y="2640"/>
                          <a:pt x="250" y="3028"/>
                          <a:pt x="51" y="3530"/>
                        </a:cubicBezTo>
                        <a:cubicBezTo>
                          <a:pt x="31" y="3581"/>
                          <a:pt x="15" y="3636"/>
                          <a:pt x="8" y="3658"/>
                        </a:cubicBezTo>
                        <a:cubicBezTo>
                          <a:pt x="0" y="3771"/>
                          <a:pt x="29" y="3841"/>
                          <a:pt x="103" y="3847"/>
                        </a:cubicBezTo>
                        <a:cubicBezTo>
                          <a:pt x="104" y="3847"/>
                          <a:pt x="105" y="3847"/>
                          <a:pt x="106" y="3847"/>
                        </a:cubicBezTo>
                        <a:cubicBezTo>
                          <a:pt x="158" y="3847"/>
                          <a:pt x="214" y="3807"/>
                          <a:pt x="260" y="3777"/>
                        </a:cubicBezTo>
                        <a:cubicBezTo>
                          <a:pt x="280" y="3765"/>
                          <a:pt x="289" y="3730"/>
                          <a:pt x="299" y="3703"/>
                        </a:cubicBezTo>
                        <a:cubicBezTo>
                          <a:pt x="534" y="3145"/>
                          <a:pt x="925" y="2721"/>
                          <a:pt x="1455" y="2433"/>
                        </a:cubicBezTo>
                        <a:cubicBezTo>
                          <a:pt x="1983" y="2149"/>
                          <a:pt x="2398" y="1750"/>
                          <a:pt x="2742" y="1267"/>
                        </a:cubicBezTo>
                        <a:cubicBezTo>
                          <a:pt x="2926" y="1005"/>
                          <a:pt x="3149" y="778"/>
                          <a:pt x="3396" y="579"/>
                        </a:cubicBezTo>
                        <a:cubicBezTo>
                          <a:pt x="3529" y="471"/>
                          <a:pt x="3667" y="373"/>
                          <a:pt x="3799" y="266"/>
                        </a:cubicBezTo>
                        <a:cubicBezTo>
                          <a:pt x="3867" y="213"/>
                          <a:pt x="3939" y="154"/>
                          <a:pt x="3900" y="54"/>
                        </a:cubicBezTo>
                        <a:cubicBezTo>
                          <a:pt x="3888" y="19"/>
                          <a:pt x="3849" y="0"/>
                          <a:pt x="37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8"/>
                  <p:cNvSpPr/>
                  <p:nvPr/>
                </p:nvSpPr>
                <p:spPr>
                  <a:xfrm>
                    <a:off x="2374350" y="3875775"/>
                    <a:ext cx="31425" cy="124725"/>
                  </a:xfrm>
                  <a:custGeom>
                    <a:rect b="b" l="l" r="r" t="t"/>
                    <a:pathLst>
                      <a:path extrusionOk="0" h="4989" w="1257">
                        <a:moveTo>
                          <a:pt x="946" y="1"/>
                        </a:moveTo>
                        <a:cubicBezTo>
                          <a:pt x="876" y="1"/>
                          <a:pt x="839" y="56"/>
                          <a:pt x="818" y="121"/>
                        </a:cubicBezTo>
                        <a:cubicBezTo>
                          <a:pt x="806" y="159"/>
                          <a:pt x="794" y="196"/>
                          <a:pt x="794" y="235"/>
                        </a:cubicBezTo>
                        <a:cubicBezTo>
                          <a:pt x="794" y="395"/>
                          <a:pt x="777" y="554"/>
                          <a:pt x="808" y="708"/>
                        </a:cubicBezTo>
                        <a:cubicBezTo>
                          <a:pt x="890" y="1117"/>
                          <a:pt x="910" y="1530"/>
                          <a:pt x="898" y="1943"/>
                        </a:cubicBezTo>
                        <a:cubicBezTo>
                          <a:pt x="888" y="2312"/>
                          <a:pt x="824" y="2666"/>
                          <a:pt x="677" y="3003"/>
                        </a:cubicBezTo>
                        <a:cubicBezTo>
                          <a:pt x="569" y="3251"/>
                          <a:pt x="442" y="3494"/>
                          <a:pt x="323" y="3736"/>
                        </a:cubicBezTo>
                        <a:cubicBezTo>
                          <a:pt x="151" y="4083"/>
                          <a:pt x="31" y="4448"/>
                          <a:pt x="6" y="4838"/>
                        </a:cubicBezTo>
                        <a:lnTo>
                          <a:pt x="6" y="4845"/>
                        </a:lnTo>
                        <a:cubicBezTo>
                          <a:pt x="1" y="4938"/>
                          <a:pt x="72" y="4989"/>
                          <a:pt x="144" y="4989"/>
                        </a:cubicBezTo>
                        <a:cubicBezTo>
                          <a:pt x="207" y="4989"/>
                          <a:pt x="270" y="4950"/>
                          <a:pt x="282" y="4869"/>
                        </a:cubicBezTo>
                        <a:cubicBezTo>
                          <a:pt x="284" y="4857"/>
                          <a:pt x="284" y="4845"/>
                          <a:pt x="286" y="4834"/>
                        </a:cubicBezTo>
                        <a:cubicBezTo>
                          <a:pt x="356" y="4448"/>
                          <a:pt x="477" y="4077"/>
                          <a:pt x="671" y="3732"/>
                        </a:cubicBezTo>
                        <a:cubicBezTo>
                          <a:pt x="749" y="3588"/>
                          <a:pt x="820" y="3437"/>
                          <a:pt x="890" y="3290"/>
                        </a:cubicBezTo>
                        <a:cubicBezTo>
                          <a:pt x="1203" y="2631"/>
                          <a:pt x="1256" y="1941"/>
                          <a:pt x="1195" y="1227"/>
                        </a:cubicBezTo>
                        <a:cubicBezTo>
                          <a:pt x="1164" y="871"/>
                          <a:pt x="1039" y="530"/>
                          <a:pt x="1076" y="166"/>
                        </a:cubicBezTo>
                        <a:cubicBezTo>
                          <a:pt x="1086" y="84"/>
                          <a:pt x="1052" y="16"/>
                          <a:pt x="964" y="2"/>
                        </a:cubicBezTo>
                        <a:cubicBezTo>
                          <a:pt x="957" y="1"/>
                          <a:pt x="951" y="1"/>
                          <a:pt x="9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8"/>
                  <p:cNvSpPr/>
                  <p:nvPr/>
                </p:nvSpPr>
                <p:spPr>
                  <a:xfrm>
                    <a:off x="2489325" y="3850650"/>
                    <a:ext cx="53775" cy="108625"/>
                  </a:xfrm>
                  <a:custGeom>
                    <a:rect b="b" l="l" r="r" t="t"/>
                    <a:pathLst>
                      <a:path extrusionOk="0" h="4345" w="2151">
                        <a:moveTo>
                          <a:pt x="140" y="0"/>
                        </a:moveTo>
                        <a:cubicBezTo>
                          <a:pt x="90" y="0"/>
                          <a:pt x="25" y="19"/>
                          <a:pt x="17" y="45"/>
                        </a:cubicBezTo>
                        <a:cubicBezTo>
                          <a:pt x="0" y="92"/>
                          <a:pt x="15" y="168"/>
                          <a:pt x="47" y="209"/>
                        </a:cubicBezTo>
                        <a:cubicBezTo>
                          <a:pt x="102" y="272"/>
                          <a:pt x="180" y="315"/>
                          <a:pt x="246" y="371"/>
                        </a:cubicBezTo>
                        <a:cubicBezTo>
                          <a:pt x="444" y="538"/>
                          <a:pt x="651" y="706"/>
                          <a:pt x="751" y="956"/>
                        </a:cubicBezTo>
                        <a:cubicBezTo>
                          <a:pt x="943" y="1436"/>
                          <a:pt x="1130" y="1915"/>
                          <a:pt x="1301" y="2400"/>
                        </a:cubicBezTo>
                        <a:cubicBezTo>
                          <a:pt x="1506" y="2977"/>
                          <a:pt x="1684" y="3560"/>
                          <a:pt x="1878" y="4139"/>
                        </a:cubicBezTo>
                        <a:cubicBezTo>
                          <a:pt x="1899" y="4203"/>
                          <a:pt x="1940" y="4262"/>
                          <a:pt x="1987" y="4309"/>
                        </a:cubicBezTo>
                        <a:cubicBezTo>
                          <a:pt x="2011" y="4333"/>
                          <a:pt x="2035" y="4345"/>
                          <a:pt x="2056" y="4345"/>
                        </a:cubicBezTo>
                        <a:cubicBezTo>
                          <a:pt x="2091" y="4345"/>
                          <a:pt x="2120" y="4314"/>
                          <a:pt x="2134" y="4260"/>
                        </a:cubicBezTo>
                        <a:cubicBezTo>
                          <a:pt x="2142" y="4229"/>
                          <a:pt x="2142" y="4194"/>
                          <a:pt x="2144" y="4162"/>
                        </a:cubicBezTo>
                        <a:cubicBezTo>
                          <a:pt x="2150" y="4158"/>
                          <a:pt x="2020" y="3619"/>
                          <a:pt x="1936" y="3347"/>
                        </a:cubicBezTo>
                        <a:cubicBezTo>
                          <a:pt x="1815" y="2971"/>
                          <a:pt x="1692" y="2597"/>
                          <a:pt x="1557" y="2222"/>
                        </a:cubicBezTo>
                        <a:cubicBezTo>
                          <a:pt x="1393" y="1770"/>
                          <a:pt x="1222" y="1322"/>
                          <a:pt x="1044" y="874"/>
                        </a:cubicBezTo>
                        <a:cubicBezTo>
                          <a:pt x="904" y="532"/>
                          <a:pt x="649" y="285"/>
                          <a:pt x="348" y="82"/>
                        </a:cubicBezTo>
                        <a:cubicBezTo>
                          <a:pt x="291" y="45"/>
                          <a:pt x="227" y="13"/>
                          <a:pt x="164" y="2"/>
                        </a:cubicBezTo>
                        <a:cubicBezTo>
                          <a:pt x="156" y="1"/>
                          <a:pt x="148"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8"/>
                  <p:cNvSpPr/>
                  <p:nvPr/>
                </p:nvSpPr>
                <p:spPr>
                  <a:xfrm>
                    <a:off x="2271800" y="4090400"/>
                    <a:ext cx="67375" cy="88325"/>
                  </a:xfrm>
                  <a:custGeom>
                    <a:rect b="b" l="l" r="r" t="t"/>
                    <a:pathLst>
                      <a:path extrusionOk="0" h="3533" w="2695">
                        <a:moveTo>
                          <a:pt x="2592" y="0"/>
                        </a:moveTo>
                        <a:cubicBezTo>
                          <a:pt x="2569" y="0"/>
                          <a:pt x="2543" y="8"/>
                          <a:pt x="2518" y="24"/>
                        </a:cubicBezTo>
                        <a:cubicBezTo>
                          <a:pt x="2473" y="55"/>
                          <a:pt x="2435" y="98"/>
                          <a:pt x="2398" y="141"/>
                        </a:cubicBezTo>
                        <a:cubicBezTo>
                          <a:pt x="2320" y="235"/>
                          <a:pt x="2250" y="345"/>
                          <a:pt x="2162" y="433"/>
                        </a:cubicBezTo>
                        <a:cubicBezTo>
                          <a:pt x="1778" y="824"/>
                          <a:pt x="1483" y="1276"/>
                          <a:pt x="1256" y="1777"/>
                        </a:cubicBezTo>
                        <a:cubicBezTo>
                          <a:pt x="1041" y="2250"/>
                          <a:pt x="734" y="2653"/>
                          <a:pt x="348" y="2997"/>
                        </a:cubicBezTo>
                        <a:cubicBezTo>
                          <a:pt x="268" y="3066"/>
                          <a:pt x="186" y="3140"/>
                          <a:pt x="114" y="3220"/>
                        </a:cubicBezTo>
                        <a:cubicBezTo>
                          <a:pt x="76" y="3267"/>
                          <a:pt x="43" y="3322"/>
                          <a:pt x="24" y="3381"/>
                        </a:cubicBezTo>
                        <a:cubicBezTo>
                          <a:pt x="0" y="3462"/>
                          <a:pt x="62" y="3533"/>
                          <a:pt x="159" y="3533"/>
                        </a:cubicBezTo>
                        <a:cubicBezTo>
                          <a:pt x="161" y="3533"/>
                          <a:pt x="162" y="3533"/>
                          <a:pt x="164" y="3533"/>
                        </a:cubicBezTo>
                        <a:cubicBezTo>
                          <a:pt x="194" y="3512"/>
                          <a:pt x="243" y="3482"/>
                          <a:pt x="284" y="3453"/>
                        </a:cubicBezTo>
                        <a:cubicBezTo>
                          <a:pt x="849" y="3027"/>
                          <a:pt x="1279" y="2496"/>
                          <a:pt x="1567" y="1849"/>
                        </a:cubicBezTo>
                        <a:cubicBezTo>
                          <a:pt x="1761" y="1411"/>
                          <a:pt x="2036" y="1022"/>
                          <a:pt x="2363" y="671"/>
                        </a:cubicBezTo>
                        <a:cubicBezTo>
                          <a:pt x="2473" y="550"/>
                          <a:pt x="2557" y="405"/>
                          <a:pt x="2647" y="268"/>
                        </a:cubicBezTo>
                        <a:cubicBezTo>
                          <a:pt x="2672" y="225"/>
                          <a:pt x="2688" y="171"/>
                          <a:pt x="2690" y="122"/>
                        </a:cubicBezTo>
                        <a:cubicBezTo>
                          <a:pt x="2695" y="48"/>
                          <a:pt x="2650" y="0"/>
                          <a:pt x="25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8"/>
                  <p:cNvSpPr/>
                  <p:nvPr/>
                </p:nvSpPr>
                <p:spPr>
                  <a:xfrm>
                    <a:off x="2231825" y="4300450"/>
                    <a:ext cx="50225" cy="45400"/>
                  </a:xfrm>
                  <a:custGeom>
                    <a:rect b="b" l="l" r="r" t="t"/>
                    <a:pathLst>
                      <a:path extrusionOk="0" h="1816" w="2009">
                        <a:moveTo>
                          <a:pt x="721" y="0"/>
                        </a:moveTo>
                        <a:cubicBezTo>
                          <a:pt x="677" y="0"/>
                          <a:pt x="631" y="21"/>
                          <a:pt x="588" y="68"/>
                        </a:cubicBezTo>
                        <a:cubicBezTo>
                          <a:pt x="388" y="291"/>
                          <a:pt x="210" y="532"/>
                          <a:pt x="134" y="833"/>
                        </a:cubicBezTo>
                        <a:cubicBezTo>
                          <a:pt x="0" y="1358"/>
                          <a:pt x="427" y="1815"/>
                          <a:pt x="919" y="1815"/>
                        </a:cubicBezTo>
                        <a:cubicBezTo>
                          <a:pt x="923" y="1815"/>
                          <a:pt x="928" y="1815"/>
                          <a:pt x="932" y="1815"/>
                        </a:cubicBezTo>
                        <a:cubicBezTo>
                          <a:pt x="937" y="1815"/>
                          <a:pt x="943" y="1815"/>
                          <a:pt x="948" y="1815"/>
                        </a:cubicBezTo>
                        <a:cubicBezTo>
                          <a:pt x="1382" y="1815"/>
                          <a:pt x="1852" y="1338"/>
                          <a:pt x="1979" y="1019"/>
                        </a:cubicBezTo>
                        <a:cubicBezTo>
                          <a:pt x="2008" y="945"/>
                          <a:pt x="2000" y="866"/>
                          <a:pt x="1922" y="825"/>
                        </a:cubicBezTo>
                        <a:cubicBezTo>
                          <a:pt x="1895" y="811"/>
                          <a:pt x="1868" y="804"/>
                          <a:pt x="1843" y="804"/>
                        </a:cubicBezTo>
                        <a:cubicBezTo>
                          <a:pt x="1792" y="804"/>
                          <a:pt x="1747" y="830"/>
                          <a:pt x="1711" y="880"/>
                        </a:cubicBezTo>
                        <a:cubicBezTo>
                          <a:pt x="1656" y="954"/>
                          <a:pt x="1609" y="1029"/>
                          <a:pt x="1554" y="1101"/>
                        </a:cubicBezTo>
                        <a:cubicBezTo>
                          <a:pt x="1419" y="1269"/>
                          <a:pt x="1263" y="1408"/>
                          <a:pt x="1057" y="1473"/>
                        </a:cubicBezTo>
                        <a:cubicBezTo>
                          <a:pt x="1010" y="1487"/>
                          <a:pt x="963" y="1494"/>
                          <a:pt x="917" y="1494"/>
                        </a:cubicBezTo>
                        <a:cubicBezTo>
                          <a:pt x="619" y="1494"/>
                          <a:pt x="372" y="1214"/>
                          <a:pt x="455" y="911"/>
                        </a:cubicBezTo>
                        <a:cubicBezTo>
                          <a:pt x="496" y="757"/>
                          <a:pt x="592" y="616"/>
                          <a:pt x="670" y="473"/>
                        </a:cubicBezTo>
                        <a:cubicBezTo>
                          <a:pt x="717" y="393"/>
                          <a:pt x="783" y="330"/>
                          <a:pt x="832" y="252"/>
                        </a:cubicBezTo>
                        <a:cubicBezTo>
                          <a:pt x="877" y="180"/>
                          <a:pt x="885" y="104"/>
                          <a:pt x="813" y="37"/>
                        </a:cubicBezTo>
                        <a:cubicBezTo>
                          <a:pt x="786" y="13"/>
                          <a:pt x="755" y="0"/>
                          <a:pt x="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8"/>
                  <p:cNvSpPr/>
                  <p:nvPr/>
                </p:nvSpPr>
                <p:spPr>
                  <a:xfrm>
                    <a:off x="2216700" y="4271750"/>
                    <a:ext cx="17900" cy="18750"/>
                  </a:xfrm>
                  <a:custGeom>
                    <a:rect b="b" l="l" r="r" t="t"/>
                    <a:pathLst>
                      <a:path extrusionOk="0" h="750" w="716">
                        <a:moveTo>
                          <a:pt x="515" y="0"/>
                        </a:moveTo>
                        <a:cubicBezTo>
                          <a:pt x="471" y="0"/>
                          <a:pt x="423" y="12"/>
                          <a:pt x="373" y="37"/>
                        </a:cubicBezTo>
                        <a:cubicBezTo>
                          <a:pt x="201" y="127"/>
                          <a:pt x="88" y="275"/>
                          <a:pt x="27" y="459"/>
                        </a:cubicBezTo>
                        <a:cubicBezTo>
                          <a:pt x="0" y="543"/>
                          <a:pt x="15" y="628"/>
                          <a:pt x="86" y="692"/>
                        </a:cubicBezTo>
                        <a:cubicBezTo>
                          <a:pt x="131" y="731"/>
                          <a:pt x="181" y="750"/>
                          <a:pt x="233" y="750"/>
                        </a:cubicBezTo>
                        <a:cubicBezTo>
                          <a:pt x="263" y="750"/>
                          <a:pt x="293" y="744"/>
                          <a:pt x="324" y="733"/>
                        </a:cubicBezTo>
                        <a:cubicBezTo>
                          <a:pt x="493" y="678"/>
                          <a:pt x="710" y="385"/>
                          <a:pt x="712" y="211"/>
                        </a:cubicBezTo>
                        <a:cubicBezTo>
                          <a:pt x="715" y="82"/>
                          <a:pt x="631" y="0"/>
                          <a:pt x="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8"/>
                  <p:cNvSpPr/>
                  <p:nvPr/>
                </p:nvSpPr>
                <p:spPr>
                  <a:xfrm>
                    <a:off x="2296600" y="4336450"/>
                    <a:ext cx="17900" cy="18750"/>
                  </a:xfrm>
                  <a:custGeom>
                    <a:rect b="b" l="l" r="r" t="t"/>
                    <a:pathLst>
                      <a:path extrusionOk="0" h="750" w="716">
                        <a:moveTo>
                          <a:pt x="515" y="0"/>
                        </a:moveTo>
                        <a:cubicBezTo>
                          <a:pt x="471" y="0"/>
                          <a:pt x="423" y="12"/>
                          <a:pt x="375" y="37"/>
                        </a:cubicBezTo>
                        <a:cubicBezTo>
                          <a:pt x="203" y="127"/>
                          <a:pt x="90" y="275"/>
                          <a:pt x="29" y="459"/>
                        </a:cubicBezTo>
                        <a:cubicBezTo>
                          <a:pt x="0" y="543"/>
                          <a:pt x="17" y="629"/>
                          <a:pt x="88" y="692"/>
                        </a:cubicBezTo>
                        <a:cubicBezTo>
                          <a:pt x="131" y="731"/>
                          <a:pt x="181" y="750"/>
                          <a:pt x="233" y="750"/>
                        </a:cubicBezTo>
                        <a:cubicBezTo>
                          <a:pt x="263" y="750"/>
                          <a:pt x="294" y="744"/>
                          <a:pt x="325" y="733"/>
                        </a:cubicBezTo>
                        <a:cubicBezTo>
                          <a:pt x="493" y="678"/>
                          <a:pt x="712" y="385"/>
                          <a:pt x="714" y="211"/>
                        </a:cubicBezTo>
                        <a:cubicBezTo>
                          <a:pt x="716" y="82"/>
                          <a:pt x="630" y="0"/>
                          <a:pt x="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59" name="Google Shape;1959;p38"/>
              <p:cNvGrpSpPr/>
              <p:nvPr/>
            </p:nvGrpSpPr>
            <p:grpSpPr>
              <a:xfrm>
                <a:off x="7720152" y="4369965"/>
                <a:ext cx="1215360" cy="680593"/>
                <a:chOff x="3576625" y="87325"/>
                <a:chExt cx="863550" cy="487950"/>
              </a:xfrm>
            </p:grpSpPr>
            <p:sp>
              <p:nvSpPr>
                <p:cNvPr id="1960" name="Google Shape;1960;p38"/>
                <p:cNvSpPr/>
                <p:nvPr/>
              </p:nvSpPr>
              <p:spPr>
                <a:xfrm>
                  <a:off x="3576625" y="87325"/>
                  <a:ext cx="863550" cy="487950"/>
                </a:xfrm>
                <a:custGeom>
                  <a:rect b="b" l="l" r="r" t="t"/>
                  <a:pathLst>
                    <a:path extrusionOk="0" h="19518" w="34542">
                      <a:moveTo>
                        <a:pt x="5720" y="179"/>
                      </a:moveTo>
                      <a:cubicBezTo>
                        <a:pt x="5741" y="179"/>
                        <a:pt x="5763" y="180"/>
                        <a:pt x="5784" y="180"/>
                      </a:cubicBezTo>
                      <a:cubicBezTo>
                        <a:pt x="6169" y="190"/>
                        <a:pt x="6554" y="211"/>
                        <a:pt x="6936" y="227"/>
                      </a:cubicBezTo>
                      <a:cubicBezTo>
                        <a:pt x="7090" y="231"/>
                        <a:pt x="7243" y="229"/>
                        <a:pt x="7396" y="231"/>
                      </a:cubicBezTo>
                      <a:cubicBezTo>
                        <a:pt x="8037" y="241"/>
                        <a:pt x="8679" y="252"/>
                        <a:pt x="9320" y="256"/>
                      </a:cubicBezTo>
                      <a:cubicBezTo>
                        <a:pt x="9539" y="259"/>
                        <a:pt x="9757" y="260"/>
                        <a:pt x="9974" y="260"/>
                      </a:cubicBezTo>
                      <a:cubicBezTo>
                        <a:pt x="10239" y="260"/>
                        <a:pt x="10502" y="258"/>
                        <a:pt x="10766" y="256"/>
                      </a:cubicBezTo>
                      <a:cubicBezTo>
                        <a:pt x="11515" y="252"/>
                        <a:pt x="12262" y="241"/>
                        <a:pt x="13008" y="241"/>
                      </a:cubicBezTo>
                      <a:cubicBezTo>
                        <a:pt x="13070" y="241"/>
                        <a:pt x="13131" y="241"/>
                        <a:pt x="13193" y="241"/>
                      </a:cubicBezTo>
                      <a:cubicBezTo>
                        <a:pt x="13602" y="244"/>
                        <a:pt x="14009" y="274"/>
                        <a:pt x="14414" y="280"/>
                      </a:cubicBezTo>
                      <a:cubicBezTo>
                        <a:pt x="14548" y="282"/>
                        <a:pt x="14683" y="282"/>
                        <a:pt x="14817" y="282"/>
                      </a:cubicBezTo>
                      <a:cubicBezTo>
                        <a:pt x="15127" y="282"/>
                        <a:pt x="15437" y="279"/>
                        <a:pt x="15748" y="270"/>
                      </a:cubicBezTo>
                      <a:cubicBezTo>
                        <a:pt x="16264" y="256"/>
                        <a:pt x="16781" y="238"/>
                        <a:pt x="17298" y="238"/>
                      </a:cubicBezTo>
                      <a:cubicBezTo>
                        <a:pt x="17453" y="238"/>
                        <a:pt x="17608" y="240"/>
                        <a:pt x="17763" y="244"/>
                      </a:cubicBezTo>
                      <a:cubicBezTo>
                        <a:pt x="17967" y="249"/>
                        <a:pt x="18171" y="250"/>
                        <a:pt x="18375" y="250"/>
                      </a:cubicBezTo>
                      <a:cubicBezTo>
                        <a:pt x="18575" y="250"/>
                        <a:pt x="18774" y="249"/>
                        <a:pt x="18974" y="249"/>
                      </a:cubicBezTo>
                      <a:cubicBezTo>
                        <a:pt x="19068" y="249"/>
                        <a:pt x="19163" y="249"/>
                        <a:pt x="19257" y="250"/>
                      </a:cubicBezTo>
                      <a:cubicBezTo>
                        <a:pt x="19652" y="252"/>
                        <a:pt x="20046" y="260"/>
                        <a:pt x="20439" y="264"/>
                      </a:cubicBezTo>
                      <a:cubicBezTo>
                        <a:pt x="20547" y="264"/>
                        <a:pt x="20652" y="256"/>
                        <a:pt x="20759" y="256"/>
                      </a:cubicBezTo>
                      <a:cubicBezTo>
                        <a:pt x="20770" y="256"/>
                        <a:pt x="20780" y="256"/>
                        <a:pt x="20791" y="256"/>
                      </a:cubicBezTo>
                      <a:cubicBezTo>
                        <a:pt x="21164" y="261"/>
                        <a:pt x="21538" y="272"/>
                        <a:pt x="21911" y="272"/>
                      </a:cubicBezTo>
                      <a:cubicBezTo>
                        <a:pt x="21941" y="272"/>
                        <a:pt x="21972" y="272"/>
                        <a:pt x="22002" y="272"/>
                      </a:cubicBezTo>
                      <a:cubicBezTo>
                        <a:pt x="22667" y="270"/>
                        <a:pt x="23332" y="254"/>
                        <a:pt x="23997" y="250"/>
                      </a:cubicBezTo>
                      <a:cubicBezTo>
                        <a:pt x="24559" y="245"/>
                        <a:pt x="25119" y="239"/>
                        <a:pt x="25681" y="239"/>
                      </a:cubicBezTo>
                      <a:cubicBezTo>
                        <a:pt x="25868" y="239"/>
                        <a:pt x="26056" y="240"/>
                        <a:pt x="26244" y="241"/>
                      </a:cubicBezTo>
                      <a:cubicBezTo>
                        <a:pt x="26567" y="244"/>
                        <a:pt x="26894" y="280"/>
                        <a:pt x="27222" y="286"/>
                      </a:cubicBezTo>
                      <a:cubicBezTo>
                        <a:pt x="27320" y="289"/>
                        <a:pt x="27419" y="290"/>
                        <a:pt x="27517" y="290"/>
                      </a:cubicBezTo>
                      <a:cubicBezTo>
                        <a:pt x="27773" y="290"/>
                        <a:pt x="28029" y="284"/>
                        <a:pt x="28283" y="282"/>
                      </a:cubicBezTo>
                      <a:cubicBezTo>
                        <a:pt x="28667" y="278"/>
                        <a:pt x="29051" y="267"/>
                        <a:pt x="29435" y="267"/>
                      </a:cubicBezTo>
                      <a:cubicBezTo>
                        <a:pt x="29549" y="267"/>
                        <a:pt x="29663" y="268"/>
                        <a:pt x="29777" y="270"/>
                      </a:cubicBezTo>
                      <a:cubicBezTo>
                        <a:pt x="30388" y="282"/>
                        <a:pt x="31001" y="313"/>
                        <a:pt x="31613" y="313"/>
                      </a:cubicBezTo>
                      <a:cubicBezTo>
                        <a:pt x="31649" y="313"/>
                        <a:pt x="31685" y="313"/>
                        <a:pt x="31721" y="313"/>
                      </a:cubicBezTo>
                      <a:cubicBezTo>
                        <a:pt x="31775" y="312"/>
                        <a:pt x="31830" y="312"/>
                        <a:pt x="31885" y="312"/>
                      </a:cubicBezTo>
                      <a:cubicBezTo>
                        <a:pt x="32372" y="312"/>
                        <a:pt x="32859" y="335"/>
                        <a:pt x="33345" y="346"/>
                      </a:cubicBezTo>
                      <a:cubicBezTo>
                        <a:pt x="33562" y="352"/>
                        <a:pt x="33779" y="348"/>
                        <a:pt x="33998" y="356"/>
                      </a:cubicBezTo>
                      <a:cubicBezTo>
                        <a:pt x="34227" y="364"/>
                        <a:pt x="34274" y="403"/>
                        <a:pt x="34315" y="630"/>
                      </a:cubicBezTo>
                      <a:cubicBezTo>
                        <a:pt x="34335" y="735"/>
                        <a:pt x="34352" y="843"/>
                        <a:pt x="34350" y="947"/>
                      </a:cubicBezTo>
                      <a:cubicBezTo>
                        <a:pt x="34347" y="1361"/>
                        <a:pt x="34347" y="1776"/>
                        <a:pt x="34327" y="2189"/>
                      </a:cubicBezTo>
                      <a:cubicBezTo>
                        <a:pt x="34317" y="2441"/>
                        <a:pt x="34274" y="2688"/>
                        <a:pt x="34243" y="2936"/>
                      </a:cubicBezTo>
                      <a:cubicBezTo>
                        <a:pt x="34235" y="3001"/>
                        <a:pt x="34229" y="3065"/>
                        <a:pt x="34217" y="3126"/>
                      </a:cubicBezTo>
                      <a:cubicBezTo>
                        <a:pt x="34212" y="3157"/>
                        <a:pt x="34202" y="3190"/>
                        <a:pt x="34184" y="3218"/>
                      </a:cubicBezTo>
                      <a:cubicBezTo>
                        <a:pt x="34166" y="3247"/>
                        <a:pt x="34141" y="3262"/>
                        <a:pt x="34115" y="3262"/>
                      </a:cubicBezTo>
                      <a:cubicBezTo>
                        <a:pt x="34092" y="3262"/>
                        <a:pt x="34070" y="3251"/>
                        <a:pt x="34051" y="3229"/>
                      </a:cubicBezTo>
                      <a:cubicBezTo>
                        <a:pt x="34028" y="3200"/>
                        <a:pt x="34014" y="3165"/>
                        <a:pt x="34000" y="3130"/>
                      </a:cubicBezTo>
                      <a:cubicBezTo>
                        <a:pt x="33795" y="2666"/>
                        <a:pt x="33486" y="2289"/>
                        <a:pt x="33040" y="2034"/>
                      </a:cubicBezTo>
                      <a:cubicBezTo>
                        <a:pt x="32751" y="1867"/>
                        <a:pt x="32451" y="1771"/>
                        <a:pt x="32138" y="1771"/>
                      </a:cubicBezTo>
                      <a:cubicBezTo>
                        <a:pt x="31971" y="1771"/>
                        <a:pt x="31801" y="1799"/>
                        <a:pt x="31626" y="1858"/>
                      </a:cubicBezTo>
                      <a:cubicBezTo>
                        <a:pt x="31195" y="2001"/>
                        <a:pt x="30880" y="2289"/>
                        <a:pt x="30653" y="2678"/>
                      </a:cubicBezTo>
                      <a:cubicBezTo>
                        <a:pt x="30614" y="2742"/>
                        <a:pt x="30577" y="2807"/>
                        <a:pt x="30542" y="2870"/>
                      </a:cubicBezTo>
                      <a:cubicBezTo>
                        <a:pt x="30504" y="2937"/>
                        <a:pt x="30462" y="2970"/>
                        <a:pt x="30416" y="2970"/>
                      </a:cubicBezTo>
                      <a:cubicBezTo>
                        <a:pt x="30376" y="2970"/>
                        <a:pt x="30334" y="2944"/>
                        <a:pt x="30290" y="2891"/>
                      </a:cubicBezTo>
                      <a:cubicBezTo>
                        <a:pt x="30131" y="2697"/>
                        <a:pt x="29963" y="2510"/>
                        <a:pt x="29750" y="2371"/>
                      </a:cubicBezTo>
                      <a:cubicBezTo>
                        <a:pt x="29652" y="2306"/>
                        <a:pt x="29546" y="2246"/>
                        <a:pt x="29435" y="2206"/>
                      </a:cubicBezTo>
                      <a:cubicBezTo>
                        <a:pt x="29135" y="2100"/>
                        <a:pt x="28825" y="2033"/>
                        <a:pt x="28509" y="2033"/>
                      </a:cubicBezTo>
                      <a:cubicBezTo>
                        <a:pt x="28450" y="2033"/>
                        <a:pt x="28391" y="2035"/>
                        <a:pt x="28332" y="2040"/>
                      </a:cubicBezTo>
                      <a:cubicBezTo>
                        <a:pt x="27891" y="2075"/>
                        <a:pt x="27475" y="2179"/>
                        <a:pt x="27134" y="2484"/>
                      </a:cubicBezTo>
                      <a:cubicBezTo>
                        <a:pt x="26964" y="2633"/>
                        <a:pt x="26821" y="2807"/>
                        <a:pt x="26700" y="2995"/>
                      </a:cubicBezTo>
                      <a:cubicBezTo>
                        <a:pt x="26653" y="3070"/>
                        <a:pt x="26607" y="3108"/>
                        <a:pt x="26560" y="3108"/>
                      </a:cubicBezTo>
                      <a:cubicBezTo>
                        <a:pt x="26515" y="3108"/>
                        <a:pt x="26469" y="3071"/>
                        <a:pt x="26424" y="2997"/>
                      </a:cubicBezTo>
                      <a:cubicBezTo>
                        <a:pt x="26319" y="2830"/>
                        <a:pt x="26215" y="2658"/>
                        <a:pt x="26061" y="2533"/>
                      </a:cubicBezTo>
                      <a:cubicBezTo>
                        <a:pt x="25658" y="2199"/>
                        <a:pt x="25214" y="1940"/>
                        <a:pt x="24668" y="1940"/>
                      </a:cubicBezTo>
                      <a:cubicBezTo>
                        <a:pt x="24666" y="1940"/>
                        <a:pt x="24664" y="1940"/>
                        <a:pt x="24662" y="1940"/>
                      </a:cubicBezTo>
                      <a:cubicBezTo>
                        <a:pt x="23954" y="1942"/>
                        <a:pt x="23252" y="2341"/>
                        <a:pt x="22941" y="3104"/>
                      </a:cubicBezTo>
                      <a:cubicBezTo>
                        <a:pt x="22929" y="3134"/>
                        <a:pt x="22915" y="3165"/>
                        <a:pt x="22894" y="3216"/>
                      </a:cubicBezTo>
                      <a:cubicBezTo>
                        <a:pt x="22786" y="2821"/>
                        <a:pt x="22575" y="2508"/>
                        <a:pt x="22277" y="2246"/>
                      </a:cubicBezTo>
                      <a:cubicBezTo>
                        <a:pt x="22043" y="2040"/>
                        <a:pt x="21773" y="1899"/>
                        <a:pt x="21460" y="1848"/>
                      </a:cubicBezTo>
                      <a:cubicBezTo>
                        <a:pt x="21419" y="1839"/>
                        <a:pt x="21376" y="1835"/>
                        <a:pt x="21333" y="1831"/>
                      </a:cubicBezTo>
                      <a:cubicBezTo>
                        <a:pt x="21301" y="1830"/>
                        <a:pt x="21269" y="1829"/>
                        <a:pt x="21238" y="1829"/>
                      </a:cubicBezTo>
                      <a:cubicBezTo>
                        <a:pt x="20276" y="1829"/>
                        <a:pt x="19598" y="2455"/>
                        <a:pt x="19324" y="3200"/>
                      </a:cubicBezTo>
                      <a:cubicBezTo>
                        <a:pt x="19312" y="3239"/>
                        <a:pt x="19300" y="3276"/>
                        <a:pt x="19283" y="3310"/>
                      </a:cubicBezTo>
                      <a:cubicBezTo>
                        <a:pt x="19220" y="3300"/>
                        <a:pt x="19220" y="3249"/>
                        <a:pt x="19206" y="3210"/>
                      </a:cubicBezTo>
                      <a:cubicBezTo>
                        <a:pt x="19032" y="2740"/>
                        <a:pt x="18721" y="2384"/>
                        <a:pt x="18275" y="2167"/>
                      </a:cubicBezTo>
                      <a:cubicBezTo>
                        <a:pt x="17978" y="2022"/>
                        <a:pt x="17678" y="1949"/>
                        <a:pt x="17374" y="1949"/>
                      </a:cubicBezTo>
                      <a:cubicBezTo>
                        <a:pt x="17114" y="1949"/>
                        <a:pt x="16851" y="2003"/>
                        <a:pt x="16587" y="2111"/>
                      </a:cubicBezTo>
                      <a:cubicBezTo>
                        <a:pt x="16061" y="2328"/>
                        <a:pt x="15668" y="2684"/>
                        <a:pt x="15412" y="3194"/>
                      </a:cubicBezTo>
                      <a:cubicBezTo>
                        <a:pt x="15384" y="3247"/>
                        <a:pt x="15363" y="3317"/>
                        <a:pt x="15284" y="3317"/>
                      </a:cubicBezTo>
                      <a:cubicBezTo>
                        <a:pt x="15282" y="3317"/>
                        <a:pt x="15281" y="3317"/>
                        <a:pt x="15280" y="3317"/>
                      </a:cubicBezTo>
                      <a:cubicBezTo>
                        <a:pt x="15205" y="3317"/>
                        <a:pt x="15179" y="3250"/>
                        <a:pt x="15146" y="3194"/>
                      </a:cubicBezTo>
                      <a:cubicBezTo>
                        <a:pt x="14895" y="2723"/>
                        <a:pt x="14551" y="2351"/>
                        <a:pt x="14060" y="2124"/>
                      </a:cubicBezTo>
                      <a:cubicBezTo>
                        <a:pt x="13845" y="2026"/>
                        <a:pt x="13626" y="1987"/>
                        <a:pt x="13401" y="1987"/>
                      </a:cubicBezTo>
                      <a:cubicBezTo>
                        <a:pt x="13315" y="1987"/>
                        <a:pt x="13228" y="1993"/>
                        <a:pt x="13139" y="2003"/>
                      </a:cubicBezTo>
                      <a:cubicBezTo>
                        <a:pt x="12734" y="2052"/>
                        <a:pt x="12403" y="2246"/>
                        <a:pt x="12098" y="2502"/>
                      </a:cubicBezTo>
                      <a:cubicBezTo>
                        <a:pt x="11873" y="2692"/>
                        <a:pt x="11666" y="2901"/>
                        <a:pt x="11519" y="3163"/>
                      </a:cubicBezTo>
                      <a:cubicBezTo>
                        <a:pt x="11503" y="3199"/>
                        <a:pt x="11478" y="3227"/>
                        <a:pt x="11432" y="3227"/>
                      </a:cubicBezTo>
                      <a:cubicBezTo>
                        <a:pt x="11430" y="3227"/>
                        <a:pt x="11429" y="3227"/>
                        <a:pt x="11427" y="3226"/>
                      </a:cubicBezTo>
                      <a:cubicBezTo>
                        <a:pt x="11370" y="3224"/>
                        <a:pt x="11353" y="3177"/>
                        <a:pt x="11335" y="3134"/>
                      </a:cubicBezTo>
                      <a:cubicBezTo>
                        <a:pt x="11171" y="2738"/>
                        <a:pt x="10905" y="2424"/>
                        <a:pt x="10543" y="2204"/>
                      </a:cubicBezTo>
                      <a:cubicBezTo>
                        <a:pt x="10261" y="2028"/>
                        <a:pt x="9974" y="1945"/>
                        <a:pt x="9685" y="1945"/>
                      </a:cubicBezTo>
                      <a:cubicBezTo>
                        <a:pt x="9407" y="1945"/>
                        <a:pt x="9127" y="2022"/>
                        <a:pt x="8847" y="2169"/>
                      </a:cubicBezTo>
                      <a:cubicBezTo>
                        <a:pt x="8405" y="2402"/>
                        <a:pt x="8057" y="2738"/>
                        <a:pt x="7822" y="3181"/>
                      </a:cubicBezTo>
                      <a:cubicBezTo>
                        <a:pt x="7816" y="3196"/>
                        <a:pt x="7810" y="3208"/>
                        <a:pt x="7802" y="3218"/>
                      </a:cubicBezTo>
                      <a:cubicBezTo>
                        <a:pt x="7777" y="3249"/>
                        <a:pt x="7751" y="3265"/>
                        <a:pt x="7727" y="3265"/>
                      </a:cubicBezTo>
                      <a:cubicBezTo>
                        <a:pt x="7700" y="3265"/>
                        <a:pt x="7675" y="3246"/>
                        <a:pt x="7656" y="3206"/>
                      </a:cubicBezTo>
                      <a:cubicBezTo>
                        <a:pt x="7622" y="3134"/>
                        <a:pt x="7599" y="3057"/>
                        <a:pt x="7566" y="2983"/>
                      </a:cubicBezTo>
                      <a:cubicBezTo>
                        <a:pt x="7374" y="2549"/>
                        <a:pt x="7098" y="2179"/>
                        <a:pt x="6691" y="1927"/>
                      </a:cubicBezTo>
                      <a:cubicBezTo>
                        <a:pt x="6443" y="1774"/>
                        <a:pt x="6179" y="1665"/>
                        <a:pt x="5883" y="1655"/>
                      </a:cubicBezTo>
                      <a:cubicBezTo>
                        <a:pt x="5866" y="1655"/>
                        <a:pt x="5849" y="1654"/>
                        <a:pt x="5833" y="1654"/>
                      </a:cubicBezTo>
                      <a:cubicBezTo>
                        <a:pt x="5460" y="1654"/>
                        <a:pt x="5131" y="1786"/>
                        <a:pt x="4839" y="2021"/>
                      </a:cubicBezTo>
                      <a:cubicBezTo>
                        <a:pt x="4497" y="2300"/>
                        <a:pt x="4250" y="2654"/>
                        <a:pt x="4066" y="3053"/>
                      </a:cubicBezTo>
                      <a:cubicBezTo>
                        <a:pt x="4039" y="3108"/>
                        <a:pt x="4019" y="3161"/>
                        <a:pt x="3988" y="3216"/>
                      </a:cubicBezTo>
                      <a:cubicBezTo>
                        <a:pt x="3964" y="3261"/>
                        <a:pt x="3940" y="3283"/>
                        <a:pt x="3913" y="3283"/>
                      </a:cubicBezTo>
                      <a:cubicBezTo>
                        <a:pt x="3890" y="3283"/>
                        <a:pt x="3864" y="3266"/>
                        <a:pt x="3835" y="3233"/>
                      </a:cubicBezTo>
                      <a:cubicBezTo>
                        <a:pt x="3810" y="3206"/>
                        <a:pt x="3794" y="3167"/>
                        <a:pt x="3775" y="3130"/>
                      </a:cubicBezTo>
                      <a:cubicBezTo>
                        <a:pt x="3556" y="2674"/>
                        <a:pt x="3227" y="2320"/>
                        <a:pt x="2760" y="2105"/>
                      </a:cubicBezTo>
                      <a:cubicBezTo>
                        <a:pt x="2528" y="1998"/>
                        <a:pt x="2297" y="1944"/>
                        <a:pt x="2067" y="1944"/>
                      </a:cubicBezTo>
                      <a:cubicBezTo>
                        <a:pt x="1815" y="1944"/>
                        <a:pt x="1564" y="2010"/>
                        <a:pt x="1316" y="2144"/>
                      </a:cubicBezTo>
                      <a:cubicBezTo>
                        <a:pt x="1030" y="2298"/>
                        <a:pt x="835" y="2543"/>
                        <a:pt x="665" y="2811"/>
                      </a:cubicBezTo>
                      <a:cubicBezTo>
                        <a:pt x="622" y="2883"/>
                        <a:pt x="588" y="2965"/>
                        <a:pt x="543" y="3038"/>
                      </a:cubicBezTo>
                      <a:cubicBezTo>
                        <a:pt x="522" y="3077"/>
                        <a:pt x="489" y="3110"/>
                        <a:pt x="459" y="3149"/>
                      </a:cubicBezTo>
                      <a:cubicBezTo>
                        <a:pt x="383" y="3083"/>
                        <a:pt x="359" y="3006"/>
                        <a:pt x="352" y="2926"/>
                      </a:cubicBezTo>
                      <a:cubicBezTo>
                        <a:pt x="305" y="2431"/>
                        <a:pt x="254" y="1936"/>
                        <a:pt x="219" y="1438"/>
                      </a:cubicBezTo>
                      <a:cubicBezTo>
                        <a:pt x="199" y="1185"/>
                        <a:pt x="205" y="929"/>
                        <a:pt x="205" y="675"/>
                      </a:cubicBezTo>
                      <a:cubicBezTo>
                        <a:pt x="205" y="610"/>
                        <a:pt x="219" y="546"/>
                        <a:pt x="232" y="479"/>
                      </a:cubicBezTo>
                      <a:cubicBezTo>
                        <a:pt x="254" y="348"/>
                        <a:pt x="342" y="284"/>
                        <a:pt x="469" y="260"/>
                      </a:cubicBezTo>
                      <a:cubicBezTo>
                        <a:pt x="569" y="241"/>
                        <a:pt x="668" y="235"/>
                        <a:pt x="768" y="235"/>
                      </a:cubicBezTo>
                      <a:cubicBezTo>
                        <a:pt x="858" y="235"/>
                        <a:pt x="949" y="240"/>
                        <a:pt x="1040" y="244"/>
                      </a:cubicBezTo>
                      <a:cubicBezTo>
                        <a:pt x="1463" y="262"/>
                        <a:pt x="1887" y="291"/>
                        <a:pt x="2310" y="293"/>
                      </a:cubicBezTo>
                      <a:cubicBezTo>
                        <a:pt x="2687" y="293"/>
                        <a:pt x="3065" y="262"/>
                        <a:pt x="3442" y="244"/>
                      </a:cubicBezTo>
                      <a:cubicBezTo>
                        <a:pt x="3577" y="239"/>
                        <a:pt x="3714" y="223"/>
                        <a:pt x="3851" y="221"/>
                      </a:cubicBezTo>
                      <a:cubicBezTo>
                        <a:pt x="4297" y="211"/>
                        <a:pt x="4745" y="209"/>
                        <a:pt x="5193" y="199"/>
                      </a:cubicBezTo>
                      <a:cubicBezTo>
                        <a:pt x="5368" y="193"/>
                        <a:pt x="5543" y="179"/>
                        <a:pt x="5720" y="179"/>
                      </a:cubicBezTo>
                      <a:close/>
                      <a:moveTo>
                        <a:pt x="32077" y="1953"/>
                      </a:moveTo>
                      <a:cubicBezTo>
                        <a:pt x="32162" y="1953"/>
                        <a:pt x="32248" y="1961"/>
                        <a:pt x="32334" y="1976"/>
                      </a:cubicBezTo>
                      <a:cubicBezTo>
                        <a:pt x="33063" y="2103"/>
                        <a:pt x="33539" y="2545"/>
                        <a:pt x="33830" y="3214"/>
                      </a:cubicBezTo>
                      <a:cubicBezTo>
                        <a:pt x="33871" y="3308"/>
                        <a:pt x="33897" y="3402"/>
                        <a:pt x="33889" y="3505"/>
                      </a:cubicBezTo>
                      <a:cubicBezTo>
                        <a:pt x="33881" y="3601"/>
                        <a:pt x="33848" y="3652"/>
                        <a:pt x="33756" y="3681"/>
                      </a:cubicBezTo>
                      <a:cubicBezTo>
                        <a:pt x="33715" y="3693"/>
                        <a:pt x="33672" y="3699"/>
                        <a:pt x="33629" y="3701"/>
                      </a:cubicBezTo>
                      <a:cubicBezTo>
                        <a:pt x="33165" y="3711"/>
                        <a:pt x="32703" y="3720"/>
                        <a:pt x="32238" y="3730"/>
                      </a:cubicBezTo>
                      <a:lnTo>
                        <a:pt x="32238" y="3711"/>
                      </a:lnTo>
                      <a:cubicBezTo>
                        <a:pt x="31831" y="3728"/>
                        <a:pt x="31424" y="3742"/>
                        <a:pt x="31015" y="3756"/>
                      </a:cubicBezTo>
                      <a:cubicBezTo>
                        <a:pt x="30962" y="3758"/>
                        <a:pt x="30907" y="3761"/>
                        <a:pt x="30854" y="3761"/>
                      </a:cubicBezTo>
                      <a:cubicBezTo>
                        <a:pt x="30841" y="3761"/>
                        <a:pt x="30829" y="3761"/>
                        <a:pt x="30816" y="3760"/>
                      </a:cubicBezTo>
                      <a:cubicBezTo>
                        <a:pt x="30706" y="3756"/>
                        <a:pt x="30624" y="3685"/>
                        <a:pt x="30591" y="3582"/>
                      </a:cubicBezTo>
                      <a:cubicBezTo>
                        <a:pt x="30554" y="3472"/>
                        <a:pt x="30565" y="3364"/>
                        <a:pt x="30595" y="3257"/>
                      </a:cubicBezTo>
                      <a:cubicBezTo>
                        <a:pt x="30716" y="2836"/>
                        <a:pt x="30941" y="2480"/>
                        <a:pt x="31299" y="2214"/>
                      </a:cubicBezTo>
                      <a:cubicBezTo>
                        <a:pt x="31537" y="2037"/>
                        <a:pt x="31800" y="1953"/>
                        <a:pt x="32077" y="1953"/>
                      </a:cubicBezTo>
                      <a:close/>
                      <a:moveTo>
                        <a:pt x="28496" y="2220"/>
                      </a:moveTo>
                      <a:cubicBezTo>
                        <a:pt x="28783" y="2220"/>
                        <a:pt x="29066" y="2270"/>
                        <a:pt x="29343" y="2367"/>
                      </a:cubicBezTo>
                      <a:cubicBezTo>
                        <a:pt x="29445" y="2402"/>
                        <a:pt x="29542" y="2451"/>
                        <a:pt x="29630" y="2510"/>
                      </a:cubicBezTo>
                      <a:cubicBezTo>
                        <a:pt x="29830" y="2645"/>
                        <a:pt x="29998" y="2819"/>
                        <a:pt x="30141" y="3014"/>
                      </a:cubicBezTo>
                      <a:cubicBezTo>
                        <a:pt x="30249" y="3159"/>
                        <a:pt x="30305" y="3327"/>
                        <a:pt x="30299" y="3509"/>
                      </a:cubicBezTo>
                      <a:cubicBezTo>
                        <a:pt x="30297" y="3668"/>
                        <a:pt x="30243" y="3732"/>
                        <a:pt x="30086" y="3758"/>
                      </a:cubicBezTo>
                      <a:cubicBezTo>
                        <a:pt x="30002" y="3771"/>
                        <a:pt x="29916" y="3775"/>
                        <a:pt x="29828" y="3775"/>
                      </a:cubicBezTo>
                      <a:cubicBezTo>
                        <a:pt x="29540" y="3778"/>
                        <a:pt x="29253" y="3779"/>
                        <a:pt x="28967" y="3779"/>
                      </a:cubicBezTo>
                      <a:cubicBezTo>
                        <a:pt x="28776" y="3779"/>
                        <a:pt x="28585" y="3779"/>
                        <a:pt x="28394" y="3779"/>
                      </a:cubicBezTo>
                      <a:lnTo>
                        <a:pt x="28394" y="3787"/>
                      </a:lnTo>
                      <a:cubicBezTo>
                        <a:pt x="27893" y="3791"/>
                        <a:pt x="27385" y="3791"/>
                        <a:pt x="26878" y="3803"/>
                      </a:cubicBezTo>
                      <a:cubicBezTo>
                        <a:pt x="26872" y="3804"/>
                        <a:pt x="26867" y="3804"/>
                        <a:pt x="26862" y="3804"/>
                      </a:cubicBezTo>
                      <a:cubicBezTo>
                        <a:pt x="26702" y="3804"/>
                        <a:pt x="26643" y="3712"/>
                        <a:pt x="26665" y="3527"/>
                      </a:cubicBezTo>
                      <a:cubicBezTo>
                        <a:pt x="26685" y="3368"/>
                        <a:pt x="26767" y="3224"/>
                        <a:pt x="26857" y="3091"/>
                      </a:cubicBezTo>
                      <a:cubicBezTo>
                        <a:pt x="26919" y="2999"/>
                        <a:pt x="26990" y="2907"/>
                        <a:pt x="27062" y="2819"/>
                      </a:cubicBezTo>
                      <a:cubicBezTo>
                        <a:pt x="27334" y="2484"/>
                        <a:pt x="27698" y="2314"/>
                        <a:pt x="28120" y="2249"/>
                      </a:cubicBezTo>
                      <a:cubicBezTo>
                        <a:pt x="28246" y="2229"/>
                        <a:pt x="28371" y="2220"/>
                        <a:pt x="28496" y="2220"/>
                      </a:cubicBezTo>
                      <a:close/>
                      <a:moveTo>
                        <a:pt x="24665" y="2105"/>
                      </a:moveTo>
                      <a:cubicBezTo>
                        <a:pt x="24916" y="2105"/>
                        <a:pt x="25161" y="2170"/>
                        <a:pt x="25399" y="2294"/>
                      </a:cubicBezTo>
                      <a:cubicBezTo>
                        <a:pt x="25777" y="2490"/>
                        <a:pt x="26076" y="2764"/>
                        <a:pt x="26291" y="3132"/>
                      </a:cubicBezTo>
                      <a:cubicBezTo>
                        <a:pt x="26370" y="3267"/>
                        <a:pt x="26413" y="3411"/>
                        <a:pt x="26409" y="3568"/>
                      </a:cubicBezTo>
                      <a:cubicBezTo>
                        <a:pt x="26403" y="3731"/>
                        <a:pt x="26341" y="3804"/>
                        <a:pt x="26181" y="3804"/>
                      </a:cubicBezTo>
                      <a:cubicBezTo>
                        <a:pt x="26177" y="3804"/>
                        <a:pt x="26172" y="3804"/>
                        <a:pt x="26168" y="3803"/>
                      </a:cubicBezTo>
                      <a:cubicBezTo>
                        <a:pt x="25806" y="3799"/>
                        <a:pt x="25440" y="3789"/>
                        <a:pt x="25077" y="3779"/>
                      </a:cubicBezTo>
                      <a:cubicBezTo>
                        <a:pt x="25065" y="3778"/>
                        <a:pt x="25053" y="3778"/>
                        <a:pt x="25040" y="3778"/>
                      </a:cubicBezTo>
                      <a:cubicBezTo>
                        <a:pt x="25015" y="3778"/>
                        <a:pt x="24990" y="3779"/>
                        <a:pt x="24967" y="3779"/>
                      </a:cubicBezTo>
                      <a:lnTo>
                        <a:pt x="24967" y="3763"/>
                      </a:lnTo>
                      <a:cubicBezTo>
                        <a:pt x="24521" y="3777"/>
                        <a:pt x="24079" y="3789"/>
                        <a:pt x="23637" y="3803"/>
                      </a:cubicBezTo>
                      <a:cubicBezTo>
                        <a:pt x="23609" y="3804"/>
                        <a:pt x="23581" y="3805"/>
                        <a:pt x="23553" y="3805"/>
                      </a:cubicBezTo>
                      <a:cubicBezTo>
                        <a:pt x="23450" y="3805"/>
                        <a:pt x="23346" y="3799"/>
                        <a:pt x="23246" y="3791"/>
                      </a:cubicBezTo>
                      <a:cubicBezTo>
                        <a:pt x="23087" y="3779"/>
                        <a:pt x="22986" y="3634"/>
                        <a:pt x="23021" y="3476"/>
                      </a:cubicBezTo>
                      <a:cubicBezTo>
                        <a:pt x="23166" y="2791"/>
                        <a:pt x="23576" y="2349"/>
                        <a:pt x="24253" y="2163"/>
                      </a:cubicBezTo>
                      <a:cubicBezTo>
                        <a:pt x="24392" y="2124"/>
                        <a:pt x="24529" y="2105"/>
                        <a:pt x="24665" y="2105"/>
                      </a:cubicBezTo>
                      <a:close/>
                      <a:moveTo>
                        <a:pt x="21204" y="1983"/>
                      </a:moveTo>
                      <a:cubicBezTo>
                        <a:pt x="21514" y="1983"/>
                        <a:pt x="21810" y="2090"/>
                        <a:pt x="22080" y="2300"/>
                      </a:cubicBezTo>
                      <a:cubicBezTo>
                        <a:pt x="22545" y="2660"/>
                        <a:pt x="22786" y="3136"/>
                        <a:pt x="22800" y="3724"/>
                      </a:cubicBezTo>
                      <a:cubicBezTo>
                        <a:pt x="22800" y="3738"/>
                        <a:pt x="22800" y="3752"/>
                        <a:pt x="22798" y="3765"/>
                      </a:cubicBezTo>
                      <a:cubicBezTo>
                        <a:pt x="22798" y="3771"/>
                        <a:pt x="22794" y="3779"/>
                        <a:pt x="22790" y="3803"/>
                      </a:cubicBezTo>
                      <a:cubicBezTo>
                        <a:pt x="22590" y="3812"/>
                        <a:pt x="22393" y="3824"/>
                        <a:pt x="22197" y="3830"/>
                      </a:cubicBezTo>
                      <a:cubicBezTo>
                        <a:pt x="21796" y="3830"/>
                        <a:pt x="21395" y="3826"/>
                        <a:pt x="20996" y="3822"/>
                      </a:cubicBezTo>
                      <a:cubicBezTo>
                        <a:pt x="20556" y="3816"/>
                        <a:pt x="20116" y="3812"/>
                        <a:pt x="19672" y="3801"/>
                      </a:cubicBezTo>
                      <a:cubicBezTo>
                        <a:pt x="19617" y="3801"/>
                        <a:pt x="19560" y="3781"/>
                        <a:pt x="19512" y="3758"/>
                      </a:cubicBezTo>
                      <a:cubicBezTo>
                        <a:pt x="19447" y="3724"/>
                        <a:pt x="19412" y="3668"/>
                        <a:pt x="19414" y="3595"/>
                      </a:cubicBezTo>
                      <a:cubicBezTo>
                        <a:pt x="19416" y="3560"/>
                        <a:pt x="19416" y="3527"/>
                        <a:pt x="19424" y="3495"/>
                      </a:cubicBezTo>
                      <a:cubicBezTo>
                        <a:pt x="19609" y="2768"/>
                        <a:pt x="20051" y="2275"/>
                        <a:pt x="20765" y="2052"/>
                      </a:cubicBezTo>
                      <a:cubicBezTo>
                        <a:pt x="20913" y="2006"/>
                        <a:pt x="21060" y="1983"/>
                        <a:pt x="21204" y="1983"/>
                      </a:cubicBezTo>
                      <a:close/>
                      <a:moveTo>
                        <a:pt x="17402" y="2132"/>
                      </a:moveTo>
                      <a:cubicBezTo>
                        <a:pt x="18148" y="2132"/>
                        <a:pt x="18778" y="2539"/>
                        <a:pt x="19052" y="3286"/>
                      </a:cubicBezTo>
                      <a:cubicBezTo>
                        <a:pt x="19083" y="3362"/>
                        <a:pt x="19109" y="3441"/>
                        <a:pt x="19126" y="3523"/>
                      </a:cubicBezTo>
                      <a:cubicBezTo>
                        <a:pt x="19159" y="3695"/>
                        <a:pt x="19073" y="3803"/>
                        <a:pt x="18901" y="3822"/>
                      </a:cubicBezTo>
                      <a:cubicBezTo>
                        <a:pt x="18872" y="3824"/>
                        <a:pt x="18841" y="3828"/>
                        <a:pt x="18811" y="3828"/>
                      </a:cubicBezTo>
                      <a:cubicBezTo>
                        <a:pt x="18301" y="3838"/>
                        <a:pt x="17796" y="3844"/>
                        <a:pt x="17286" y="3853"/>
                      </a:cubicBezTo>
                      <a:lnTo>
                        <a:pt x="17286" y="3844"/>
                      </a:lnTo>
                      <a:cubicBezTo>
                        <a:pt x="17074" y="3844"/>
                        <a:pt x="16859" y="3843"/>
                        <a:pt x="16645" y="3843"/>
                      </a:cubicBezTo>
                      <a:cubicBezTo>
                        <a:pt x="16537" y="3843"/>
                        <a:pt x="16430" y="3844"/>
                        <a:pt x="16323" y="3844"/>
                      </a:cubicBezTo>
                      <a:cubicBezTo>
                        <a:pt x="16137" y="3848"/>
                        <a:pt x="15948" y="3859"/>
                        <a:pt x="15762" y="3861"/>
                      </a:cubicBezTo>
                      <a:cubicBezTo>
                        <a:pt x="15707" y="3861"/>
                        <a:pt x="15650" y="3850"/>
                        <a:pt x="15597" y="3832"/>
                      </a:cubicBezTo>
                      <a:cubicBezTo>
                        <a:pt x="15478" y="3793"/>
                        <a:pt x="15451" y="3746"/>
                        <a:pt x="15462" y="3623"/>
                      </a:cubicBezTo>
                      <a:cubicBezTo>
                        <a:pt x="15472" y="3462"/>
                        <a:pt x="15535" y="3319"/>
                        <a:pt x="15611" y="3184"/>
                      </a:cubicBezTo>
                      <a:cubicBezTo>
                        <a:pt x="15928" y="2623"/>
                        <a:pt x="16413" y="2267"/>
                        <a:pt x="17039" y="2163"/>
                      </a:cubicBezTo>
                      <a:cubicBezTo>
                        <a:pt x="17162" y="2142"/>
                        <a:pt x="17283" y="2132"/>
                        <a:pt x="17402" y="2132"/>
                      </a:cubicBezTo>
                      <a:close/>
                      <a:moveTo>
                        <a:pt x="13386" y="2145"/>
                      </a:moveTo>
                      <a:cubicBezTo>
                        <a:pt x="13657" y="2145"/>
                        <a:pt x="13928" y="2224"/>
                        <a:pt x="14195" y="2390"/>
                      </a:cubicBezTo>
                      <a:cubicBezTo>
                        <a:pt x="14508" y="2584"/>
                        <a:pt x="14758" y="2850"/>
                        <a:pt x="14942" y="3171"/>
                      </a:cubicBezTo>
                      <a:cubicBezTo>
                        <a:pt x="15020" y="3312"/>
                        <a:pt x="15075" y="3464"/>
                        <a:pt x="15077" y="3627"/>
                      </a:cubicBezTo>
                      <a:cubicBezTo>
                        <a:pt x="15079" y="3769"/>
                        <a:pt x="15028" y="3824"/>
                        <a:pt x="14889" y="3846"/>
                      </a:cubicBezTo>
                      <a:cubicBezTo>
                        <a:pt x="14870" y="3850"/>
                        <a:pt x="14850" y="3857"/>
                        <a:pt x="14829" y="3857"/>
                      </a:cubicBezTo>
                      <a:lnTo>
                        <a:pt x="13839" y="3873"/>
                      </a:lnTo>
                      <a:cubicBezTo>
                        <a:pt x="13780" y="3874"/>
                        <a:pt x="13722" y="3874"/>
                        <a:pt x="13663" y="3874"/>
                      </a:cubicBezTo>
                      <a:cubicBezTo>
                        <a:pt x="13545" y="3874"/>
                        <a:pt x="13427" y="3873"/>
                        <a:pt x="13309" y="3873"/>
                      </a:cubicBezTo>
                      <a:lnTo>
                        <a:pt x="13309" y="3863"/>
                      </a:lnTo>
                      <a:cubicBezTo>
                        <a:pt x="12835" y="3863"/>
                        <a:pt x="12360" y="3863"/>
                        <a:pt x="11879" y="3861"/>
                      </a:cubicBezTo>
                      <a:cubicBezTo>
                        <a:pt x="11623" y="3861"/>
                        <a:pt x="11550" y="3783"/>
                        <a:pt x="11566" y="3527"/>
                      </a:cubicBezTo>
                      <a:cubicBezTo>
                        <a:pt x="11568" y="3476"/>
                        <a:pt x="11576" y="3423"/>
                        <a:pt x="11599" y="3382"/>
                      </a:cubicBezTo>
                      <a:cubicBezTo>
                        <a:pt x="11668" y="3257"/>
                        <a:pt x="11732" y="3126"/>
                        <a:pt x="11822" y="3016"/>
                      </a:cubicBezTo>
                      <a:cubicBezTo>
                        <a:pt x="12037" y="2750"/>
                        <a:pt x="12286" y="2525"/>
                        <a:pt x="12589" y="2363"/>
                      </a:cubicBezTo>
                      <a:cubicBezTo>
                        <a:pt x="12854" y="2221"/>
                        <a:pt x="13120" y="2145"/>
                        <a:pt x="13386" y="2145"/>
                      </a:cubicBezTo>
                      <a:close/>
                      <a:moveTo>
                        <a:pt x="5855" y="1828"/>
                      </a:moveTo>
                      <a:cubicBezTo>
                        <a:pt x="5896" y="1828"/>
                        <a:pt x="5938" y="1830"/>
                        <a:pt x="5981" y="1833"/>
                      </a:cubicBezTo>
                      <a:cubicBezTo>
                        <a:pt x="6167" y="1848"/>
                        <a:pt x="6341" y="1927"/>
                        <a:pt x="6504" y="2019"/>
                      </a:cubicBezTo>
                      <a:cubicBezTo>
                        <a:pt x="6977" y="2287"/>
                        <a:pt x="7288" y="2695"/>
                        <a:pt x="7476" y="3198"/>
                      </a:cubicBezTo>
                      <a:cubicBezTo>
                        <a:pt x="7513" y="3290"/>
                        <a:pt x="7550" y="3386"/>
                        <a:pt x="7564" y="3484"/>
                      </a:cubicBezTo>
                      <a:cubicBezTo>
                        <a:pt x="7574" y="3568"/>
                        <a:pt x="7568" y="3666"/>
                        <a:pt x="7544" y="3748"/>
                      </a:cubicBezTo>
                      <a:cubicBezTo>
                        <a:pt x="7513" y="3848"/>
                        <a:pt x="7413" y="3875"/>
                        <a:pt x="7319" y="3883"/>
                      </a:cubicBezTo>
                      <a:cubicBezTo>
                        <a:pt x="7296" y="3886"/>
                        <a:pt x="7272" y="3887"/>
                        <a:pt x="7249" y="3887"/>
                      </a:cubicBezTo>
                      <a:cubicBezTo>
                        <a:pt x="7202" y="3887"/>
                        <a:pt x="7154" y="3883"/>
                        <a:pt x="7108" y="3883"/>
                      </a:cubicBezTo>
                      <a:lnTo>
                        <a:pt x="5964" y="3883"/>
                      </a:lnTo>
                      <a:lnTo>
                        <a:pt x="5964" y="3871"/>
                      </a:lnTo>
                      <a:cubicBezTo>
                        <a:pt x="5541" y="3861"/>
                        <a:pt x="5119" y="3853"/>
                        <a:pt x="4700" y="3844"/>
                      </a:cubicBezTo>
                      <a:cubicBezTo>
                        <a:pt x="4553" y="3840"/>
                        <a:pt x="4405" y="3820"/>
                        <a:pt x="4262" y="3793"/>
                      </a:cubicBezTo>
                      <a:cubicBezTo>
                        <a:pt x="4129" y="3771"/>
                        <a:pt x="4096" y="3720"/>
                        <a:pt x="4098" y="3587"/>
                      </a:cubicBezTo>
                      <a:cubicBezTo>
                        <a:pt x="4101" y="3433"/>
                        <a:pt x="4143" y="3290"/>
                        <a:pt x="4205" y="3151"/>
                      </a:cubicBezTo>
                      <a:cubicBezTo>
                        <a:pt x="4385" y="2748"/>
                        <a:pt x="4632" y="2398"/>
                        <a:pt x="4986" y="2126"/>
                      </a:cubicBezTo>
                      <a:cubicBezTo>
                        <a:pt x="5249" y="1925"/>
                        <a:pt x="5538" y="1828"/>
                        <a:pt x="5855" y="1828"/>
                      </a:cubicBezTo>
                      <a:close/>
                      <a:moveTo>
                        <a:pt x="2027" y="2120"/>
                      </a:moveTo>
                      <a:cubicBezTo>
                        <a:pt x="2094" y="2120"/>
                        <a:pt x="2163" y="2125"/>
                        <a:pt x="2233" y="2136"/>
                      </a:cubicBezTo>
                      <a:cubicBezTo>
                        <a:pt x="2904" y="2240"/>
                        <a:pt x="3339" y="2645"/>
                        <a:pt x="3622" y="3239"/>
                      </a:cubicBezTo>
                      <a:cubicBezTo>
                        <a:pt x="3665" y="3325"/>
                        <a:pt x="3689" y="3425"/>
                        <a:pt x="3730" y="3517"/>
                      </a:cubicBezTo>
                      <a:cubicBezTo>
                        <a:pt x="3793" y="3659"/>
                        <a:pt x="3674" y="3826"/>
                        <a:pt x="3515" y="3826"/>
                      </a:cubicBezTo>
                      <a:cubicBezTo>
                        <a:pt x="3513" y="3826"/>
                        <a:pt x="3511" y="3826"/>
                        <a:pt x="3509" y="3826"/>
                      </a:cubicBezTo>
                      <a:cubicBezTo>
                        <a:pt x="3478" y="3825"/>
                        <a:pt x="3447" y="3825"/>
                        <a:pt x="3416" y="3825"/>
                      </a:cubicBezTo>
                      <a:cubicBezTo>
                        <a:pt x="3247" y="3825"/>
                        <a:pt x="3077" y="3833"/>
                        <a:pt x="2910" y="3840"/>
                      </a:cubicBezTo>
                      <a:cubicBezTo>
                        <a:pt x="2464" y="3855"/>
                        <a:pt x="2022" y="3871"/>
                        <a:pt x="1576" y="3885"/>
                      </a:cubicBezTo>
                      <a:lnTo>
                        <a:pt x="1576" y="3902"/>
                      </a:lnTo>
                      <a:cubicBezTo>
                        <a:pt x="1328" y="3902"/>
                        <a:pt x="1081" y="3902"/>
                        <a:pt x="835" y="3904"/>
                      </a:cubicBezTo>
                      <a:cubicBezTo>
                        <a:pt x="682" y="3904"/>
                        <a:pt x="573" y="3799"/>
                        <a:pt x="563" y="3646"/>
                      </a:cubicBezTo>
                      <a:cubicBezTo>
                        <a:pt x="557" y="3531"/>
                        <a:pt x="571" y="3417"/>
                        <a:pt x="612" y="3310"/>
                      </a:cubicBezTo>
                      <a:cubicBezTo>
                        <a:pt x="737" y="2967"/>
                        <a:pt x="927" y="2664"/>
                        <a:pt x="1206" y="2431"/>
                      </a:cubicBezTo>
                      <a:cubicBezTo>
                        <a:pt x="1448" y="2228"/>
                        <a:pt x="1724" y="2120"/>
                        <a:pt x="2027" y="2120"/>
                      </a:cubicBezTo>
                      <a:close/>
                      <a:moveTo>
                        <a:pt x="9721" y="2123"/>
                      </a:moveTo>
                      <a:cubicBezTo>
                        <a:pt x="9939" y="2123"/>
                        <a:pt x="10153" y="2179"/>
                        <a:pt x="10357" y="2294"/>
                      </a:cubicBezTo>
                      <a:cubicBezTo>
                        <a:pt x="10864" y="2574"/>
                        <a:pt x="11167" y="3006"/>
                        <a:pt x="11280" y="3574"/>
                      </a:cubicBezTo>
                      <a:cubicBezTo>
                        <a:pt x="11304" y="3703"/>
                        <a:pt x="11239" y="3812"/>
                        <a:pt x="11110" y="3853"/>
                      </a:cubicBezTo>
                      <a:cubicBezTo>
                        <a:pt x="11057" y="3871"/>
                        <a:pt x="11001" y="3885"/>
                        <a:pt x="10944" y="3885"/>
                      </a:cubicBezTo>
                      <a:cubicBezTo>
                        <a:pt x="10645" y="3885"/>
                        <a:pt x="10347" y="3883"/>
                        <a:pt x="10044" y="3881"/>
                      </a:cubicBezTo>
                      <a:lnTo>
                        <a:pt x="9584" y="3881"/>
                      </a:lnTo>
                      <a:lnTo>
                        <a:pt x="9584" y="3867"/>
                      </a:lnTo>
                      <a:cubicBezTo>
                        <a:pt x="9181" y="3879"/>
                        <a:pt x="8771" y="3889"/>
                        <a:pt x="8364" y="3916"/>
                      </a:cubicBezTo>
                      <a:cubicBezTo>
                        <a:pt x="8334" y="3917"/>
                        <a:pt x="8304" y="3918"/>
                        <a:pt x="8274" y="3918"/>
                      </a:cubicBezTo>
                      <a:cubicBezTo>
                        <a:pt x="8181" y="3918"/>
                        <a:pt x="8090" y="3910"/>
                        <a:pt x="7998" y="3883"/>
                      </a:cubicBezTo>
                      <a:cubicBezTo>
                        <a:pt x="7896" y="3853"/>
                        <a:pt x="7853" y="3793"/>
                        <a:pt x="7845" y="3687"/>
                      </a:cubicBezTo>
                      <a:cubicBezTo>
                        <a:pt x="7836" y="3574"/>
                        <a:pt x="7873" y="3468"/>
                        <a:pt x="7922" y="3370"/>
                      </a:cubicBezTo>
                      <a:cubicBezTo>
                        <a:pt x="8233" y="2731"/>
                        <a:pt x="8726" y="2310"/>
                        <a:pt x="9426" y="2156"/>
                      </a:cubicBezTo>
                      <a:cubicBezTo>
                        <a:pt x="9525" y="2134"/>
                        <a:pt x="9623" y="2123"/>
                        <a:pt x="9721" y="2123"/>
                      </a:cubicBezTo>
                      <a:close/>
                      <a:moveTo>
                        <a:pt x="33576" y="3903"/>
                      </a:moveTo>
                      <a:cubicBezTo>
                        <a:pt x="33808" y="3903"/>
                        <a:pt x="33984" y="4048"/>
                        <a:pt x="33989" y="4282"/>
                      </a:cubicBezTo>
                      <a:cubicBezTo>
                        <a:pt x="33994" y="4587"/>
                        <a:pt x="33938" y="4888"/>
                        <a:pt x="33779" y="5156"/>
                      </a:cubicBezTo>
                      <a:cubicBezTo>
                        <a:pt x="33693" y="5307"/>
                        <a:pt x="33562" y="5403"/>
                        <a:pt x="33386" y="5438"/>
                      </a:cubicBezTo>
                      <a:cubicBezTo>
                        <a:pt x="33250" y="5464"/>
                        <a:pt x="33115" y="5481"/>
                        <a:pt x="32977" y="5481"/>
                      </a:cubicBezTo>
                      <a:cubicBezTo>
                        <a:pt x="32950" y="5481"/>
                        <a:pt x="32924" y="5480"/>
                        <a:pt x="32897" y="5479"/>
                      </a:cubicBezTo>
                      <a:cubicBezTo>
                        <a:pt x="32580" y="5469"/>
                        <a:pt x="32263" y="5457"/>
                        <a:pt x="31946" y="5454"/>
                      </a:cubicBezTo>
                      <a:cubicBezTo>
                        <a:pt x="31225" y="5448"/>
                        <a:pt x="30501" y="5450"/>
                        <a:pt x="29779" y="5440"/>
                      </a:cubicBezTo>
                      <a:cubicBezTo>
                        <a:pt x="29407" y="5436"/>
                        <a:pt x="29030" y="5409"/>
                        <a:pt x="28658" y="5403"/>
                      </a:cubicBezTo>
                      <a:cubicBezTo>
                        <a:pt x="28260" y="5394"/>
                        <a:pt x="27866" y="5389"/>
                        <a:pt x="27470" y="5389"/>
                      </a:cubicBezTo>
                      <a:cubicBezTo>
                        <a:pt x="27411" y="5389"/>
                        <a:pt x="27352" y="5389"/>
                        <a:pt x="27293" y="5389"/>
                      </a:cubicBezTo>
                      <a:cubicBezTo>
                        <a:pt x="26706" y="5395"/>
                        <a:pt x="26117" y="5414"/>
                        <a:pt x="25530" y="5418"/>
                      </a:cubicBezTo>
                      <a:cubicBezTo>
                        <a:pt x="25517" y="5418"/>
                        <a:pt x="25505" y="5418"/>
                        <a:pt x="25492" y="5418"/>
                      </a:cubicBezTo>
                      <a:cubicBezTo>
                        <a:pt x="25243" y="5418"/>
                        <a:pt x="24995" y="5399"/>
                        <a:pt x="24746" y="5397"/>
                      </a:cubicBezTo>
                      <a:cubicBezTo>
                        <a:pt x="24610" y="5396"/>
                        <a:pt x="24472" y="5396"/>
                        <a:pt x="24335" y="5396"/>
                      </a:cubicBezTo>
                      <a:cubicBezTo>
                        <a:pt x="24141" y="5396"/>
                        <a:pt x="23947" y="5397"/>
                        <a:pt x="23754" y="5399"/>
                      </a:cubicBezTo>
                      <a:cubicBezTo>
                        <a:pt x="23254" y="5407"/>
                        <a:pt x="22759" y="5430"/>
                        <a:pt x="22260" y="5434"/>
                      </a:cubicBezTo>
                      <a:cubicBezTo>
                        <a:pt x="22060" y="5435"/>
                        <a:pt x="21859" y="5436"/>
                        <a:pt x="21659" y="5436"/>
                      </a:cubicBezTo>
                      <a:cubicBezTo>
                        <a:pt x="21141" y="5436"/>
                        <a:pt x="20623" y="5432"/>
                        <a:pt x="20106" y="5428"/>
                      </a:cubicBezTo>
                      <a:cubicBezTo>
                        <a:pt x="19730" y="5426"/>
                        <a:pt x="19354" y="5414"/>
                        <a:pt x="18978" y="5414"/>
                      </a:cubicBezTo>
                      <a:cubicBezTo>
                        <a:pt x="18896" y="5414"/>
                        <a:pt x="18813" y="5414"/>
                        <a:pt x="18731" y="5416"/>
                      </a:cubicBezTo>
                      <a:cubicBezTo>
                        <a:pt x="18060" y="5428"/>
                        <a:pt x="17387" y="5438"/>
                        <a:pt x="16716" y="5479"/>
                      </a:cubicBezTo>
                      <a:cubicBezTo>
                        <a:pt x="16056" y="5520"/>
                        <a:pt x="15396" y="5531"/>
                        <a:pt x="14737" y="5531"/>
                      </a:cubicBezTo>
                      <a:cubicBezTo>
                        <a:pt x="14305" y="5531"/>
                        <a:pt x="13873" y="5526"/>
                        <a:pt x="13440" y="5522"/>
                      </a:cubicBezTo>
                      <a:cubicBezTo>
                        <a:pt x="13209" y="5520"/>
                        <a:pt x="12980" y="5518"/>
                        <a:pt x="12749" y="5512"/>
                      </a:cubicBezTo>
                      <a:cubicBezTo>
                        <a:pt x="12262" y="5500"/>
                        <a:pt x="11775" y="5485"/>
                        <a:pt x="11286" y="5475"/>
                      </a:cubicBezTo>
                      <a:cubicBezTo>
                        <a:pt x="11142" y="5473"/>
                        <a:pt x="10998" y="5472"/>
                        <a:pt x="10854" y="5472"/>
                      </a:cubicBezTo>
                      <a:cubicBezTo>
                        <a:pt x="10806" y="5472"/>
                        <a:pt x="10758" y="5472"/>
                        <a:pt x="10710" y="5472"/>
                      </a:cubicBezTo>
                      <a:cubicBezTo>
                        <a:pt x="10518" y="5472"/>
                        <a:pt x="10325" y="5472"/>
                        <a:pt x="10134" y="5467"/>
                      </a:cubicBezTo>
                      <a:cubicBezTo>
                        <a:pt x="9684" y="5457"/>
                        <a:pt x="9230" y="5436"/>
                        <a:pt x="8780" y="5420"/>
                      </a:cubicBezTo>
                      <a:cubicBezTo>
                        <a:pt x="8725" y="5418"/>
                        <a:pt x="8671" y="5418"/>
                        <a:pt x="8617" y="5418"/>
                      </a:cubicBezTo>
                      <a:cubicBezTo>
                        <a:pt x="8558" y="5418"/>
                        <a:pt x="8498" y="5418"/>
                        <a:pt x="8439" y="5418"/>
                      </a:cubicBezTo>
                      <a:cubicBezTo>
                        <a:pt x="8405" y="5418"/>
                        <a:pt x="8371" y="5418"/>
                        <a:pt x="8338" y="5418"/>
                      </a:cubicBezTo>
                      <a:cubicBezTo>
                        <a:pt x="8012" y="5409"/>
                        <a:pt x="7691" y="5397"/>
                        <a:pt x="7366" y="5393"/>
                      </a:cubicBezTo>
                      <a:cubicBezTo>
                        <a:pt x="7106" y="5387"/>
                        <a:pt x="6844" y="5389"/>
                        <a:pt x="6584" y="5387"/>
                      </a:cubicBezTo>
                      <a:cubicBezTo>
                        <a:pt x="6046" y="5383"/>
                        <a:pt x="5508" y="5376"/>
                        <a:pt x="4967" y="5376"/>
                      </a:cubicBezTo>
                      <a:cubicBezTo>
                        <a:pt x="4901" y="5376"/>
                        <a:pt x="4835" y="5377"/>
                        <a:pt x="4770" y="5377"/>
                      </a:cubicBezTo>
                      <a:cubicBezTo>
                        <a:pt x="4178" y="5377"/>
                        <a:pt x="3586" y="5390"/>
                        <a:pt x="2992" y="5390"/>
                      </a:cubicBezTo>
                      <a:cubicBezTo>
                        <a:pt x="2803" y="5390"/>
                        <a:pt x="2614" y="5388"/>
                        <a:pt x="2425" y="5385"/>
                      </a:cubicBezTo>
                      <a:cubicBezTo>
                        <a:pt x="2369" y="5384"/>
                        <a:pt x="2312" y="5384"/>
                        <a:pt x="2256" y="5384"/>
                      </a:cubicBezTo>
                      <a:cubicBezTo>
                        <a:pt x="1998" y="5384"/>
                        <a:pt x="1739" y="5391"/>
                        <a:pt x="1480" y="5391"/>
                      </a:cubicBezTo>
                      <a:cubicBezTo>
                        <a:pt x="1381" y="5391"/>
                        <a:pt x="1282" y="5390"/>
                        <a:pt x="1183" y="5387"/>
                      </a:cubicBezTo>
                      <a:cubicBezTo>
                        <a:pt x="972" y="5383"/>
                        <a:pt x="805" y="5291"/>
                        <a:pt x="747" y="5066"/>
                      </a:cubicBezTo>
                      <a:cubicBezTo>
                        <a:pt x="694" y="4851"/>
                        <a:pt x="633" y="4636"/>
                        <a:pt x="577" y="4417"/>
                      </a:cubicBezTo>
                      <a:cubicBezTo>
                        <a:pt x="547" y="4303"/>
                        <a:pt x="582" y="4221"/>
                        <a:pt x="692" y="4172"/>
                      </a:cubicBezTo>
                      <a:cubicBezTo>
                        <a:pt x="755" y="4145"/>
                        <a:pt x="829" y="4127"/>
                        <a:pt x="901" y="4116"/>
                      </a:cubicBezTo>
                      <a:cubicBezTo>
                        <a:pt x="1052" y="4098"/>
                        <a:pt x="1206" y="4086"/>
                        <a:pt x="1359" y="4078"/>
                      </a:cubicBezTo>
                      <a:cubicBezTo>
                        <a:pt x="1838" y="4057"/>
                        <a:pt x="2312" y="4043"/>
                        <a:pt x="2791" y="4024"/>
                      </a:cubicBezTo>
                      <a:lnTo>
                        <a:pt x="2791" y="4012"/>
                      </a:lnTo>
                      <a:cubicBezTo>
                        <a:pt x="3284" y="4012"/>
                        <a:pt x="3781" y="4014"/>
                        <a:pt x="4285" y="4026"/>
                      </a:cubicBezTo>
                      <a:cubicBezTo>
                        <a:pt x="4411" y="4026"/>
                        <a:pt x="4538" y="4008"/>
                        <a:pt x="4665" y="4008"/>
                      </a:cubicBezTo>
                      <a:cubicBezTo>
                        <a:pt x="4671" y="4008"/>
                        <a:pt x="4677" y="4008"/>
                        <a:pt x="4684" y="4008"/>
                      </a:cubicBezTo>
                      <a:cubicBezTo>
                        <a:pt x="4825" y="4008"/>
                        <a:pt x="4962" y="4024"/>
                        <a:pt x="5103" y="4028"/>
                      </a:cubicBezTo>
                      <a:cubicBezTo>
                        <a:pt x="5612" y="4043"/>
                        <a:pt x="6118" y="4053"/>
                        <a:pt x="6627" y="4065"/>
                      </a:cubicBezTo>
                      <a:cubicBezTo>
                        <a:pt x="6983" y="4073"/>
                        <a:pt x="7341" y="4078"/>
                        <a:pt x="7699" y="4088"/>
                      </a:cubicBezTo>
                      <a:cubicBezTo>
                        <a:pt x="7867" y="4093"/>
                        <a:pt x="8038" y="4107"/>
                        <a:pt x="8208" y="4107"/>
                      </a:cubicBezTo>
                      <a:cubicBezTo>
                        <a:pt x="8229" y="4107"/>
                        <a:pt x="8249" y="4107"/>
                        <a:pt x="8270" y="4106"/>
                      </a:cubicBezTo>
                      <a:cubicBezTo>
                        <a:pt x="8681" y="4096"/>
                        <a:pt x="9095" y="4069"/>
                        <a:pt x="9510" y="4065"/>
                      </a:cubicBezTo>
                      <a:cubicBezTo>
                        <a:pt x="9564" y="4064"/>
                        <a:pt x="9619" y="4064"/>
                        <a:pt x="9673" y="4064"/>
                      </a:cubicBezTo>
                      <a:cubicBezTo>
                        <a:pt x="9999" y="4064"/>
                        <a:pt x="10326" y="4078"/>
                        <a:pt x="10654" y="4078"/>
                      </a:cubicBezTo>
                      <a:cubicBezTo>
                        <a:pt x="11026" y="4078"/>
                        <a:pt x="11402" y="4067"/>
                        <a:pt x="11775" y="4065"/>
                      </a:cubicBezTo>
                      <a:cubicBezTo>
                        <a:pt x="12339" y="4059"/>
                        <a:pt x="12902" y="4057"/>
                        <a:pt x="13469" y="4057"/>
                      </a:cubicBezTo>
                      <a:cubicBezTo>
                        <a:pt x="13506" y="4057"/>
                        <a:pt x="13543" y="4057"/>
                        <a:pt x="13580" y="4057"/>
                      </a:cubicBezTo>
                      <a:cubicBezTo>
                        <a:pt x="14074" y="4057"/>
                        <a:pt x="14568" y="4065"/>
                        <a:pt x="15063" y="4065"/>
                      </a:cubicBezTo>
                      <a:cubicBezTo>
                        <a:pt x="15360" y="4065"/>
                        <a:pt x="15657" y="4062"/>
                        <a:pt x="15955" y="4053"/>
                      </a:cubicBezTo>
                      <a:cubicBezTo>
                        <a:pt x="16225" y="4045"/>
                        <a:pt x="16495" y="4044"/>
                        <a:pt x="16766" y="4044"/>
                      </a:cubicBezTo>
                      <a:cubicBezTo>
                        <a:pt x="16961" y="4044"/>
                        <a:pt x="17156" y="4045"/>
                        <a:pt x="17351" y="4045"/>
                      </a:cubicBezTo>
                      <a:cubicBezTo>
                        <a:pt x="17604" y="4045"/>
                        <a:pt x="17858" y="4043"/>
                        <a:pt x="18111" y="4037"/>
                      </a:cubicBezTo>
                      <a:cubicBezTo>
                        <a:pt x="18843" y="4018"/>
                        <a:pt x="19578" y="4008"/>
                        <a:pt x="20314" y="4006"/>
                      </a:cubicBezTo>
                      <a:cubicBezTo>
                        <a:pt x="20346" y="4006"/>
                        <a:pt x="20378" y="4006"/>
                        <a:pt x="20410" y="4006"/>
                      </a:cubicBezTo>
                      <a:cubicBezTo>
                        <a:pt x="20984" y="4006"/>
                        <a:pt x="21562" y="4022"/>
                        <a:pt x="22137" y="4024"/>
                      </a:cubicBezTo>
                      <a:cubicBezTo>
                        <a:pt x="22397" y="4024"/>
                        <a:pt x="22657" y="4004"/>
                        <a:pt x="22919" y="3996"/>
                      </a:cubicBezTo>
                      <a:cubicBezTo>
                        <a:pt x="23105" y="3992"/>
                        <a:pt x="23291" y="3986"/>
                        <a:pt x="23477" y="3983"/>
                      </a:cubicBezTo>
                      <a:cubicBezTo>
                        <a:pt x="23668" y="3982"/>
                        <a:pt x="23860" y="3980"/>
                        <a:pt x="24051" y="3980"/>
                      </a:cubicBezTo>
                      <a:cubicBezTo>
                        <a:pt x="24137" y="3980"/>
                        <a:pt x="24222" y="3980"/>
                        <a:pt x="24308" y="3981"/>
                      </a:cubicBezTo>
                      <a:cubicBezTo>
                        <a:pt x="24801" y="3986"/>
                        <a:pt x="25292" y="3994"/>
                        <a:pt x="25783" y="3998"/>
                      </a:cubicBezTo>
                      <a:cubicBezTo>
                        <a:pt x="25897" y="3998"/>
                        <a:pt x="26015" y="3983"/>
                        <a:pt x="26131" y="3983"/>
                      </a:cubicBezTo>
                      <a:cubicBezTo>
                        <a:pt x="26144" y="3983"/>
                        <a:pt x="26157" y="3983"/>
                        <a:pt x="26170" y="3983"/>
                      </a:cubicBezTo>
                      <a:cubicBezTo>
                        <a:pt x="26435" y="3985"/>
                        <a:pt x="26701" y="4000"/>
                        <a:pt x="26966" y="4000"/>
                      </a:cubicBezTo>
                      <a:cubicBezTo>
                        <a:pt x="26995" y="4000"/>
                        <a:pt x="27024" y="4000"/>
                        <a:pt x="27054" y="4000"/>
                      </a:cubicBezTo>
                      <a:cubicBezTo>
                        <a:pt x="27633" y="3994"/>
                        <a:pt x="28214" y="3977"/>
                        <a:pt x="28797" y="3965"/>
                      </a:cubicBezTo>
                      <a:cubicBezTo>
                        <a:pt x="28851" y="3964"/>
                        <a:pt x="28905" y="3964"/>
                        <a:pt x="28959" y="3964"/>
                      </a:cubicBezTo>
                      <a:cubicBezTo>
                        <a:pt x="29012" y="3964"/>
                        <a:pt x="29066" y="3964"/>
                        <a:pt x="29120" y="3963"/>
                      </a:cubicBezTo>
                      <a:lnTo>
                        <a:pt x="31536" y="3932"/>
                      </a:lnTo>
                      <a:cubicBezTo>
                        <a:pt x="32109" y="3926"/>
                        <a:pt x="32680" y="3924"/>
                        <a:pt x="33253" y="3916"/>
                      </a:cubicBezTo>
                      <a:cubicBezTo>
                        <a:pt x="33349" y="3914"/>
                        <a:pt x="33447" y="3912"/>
                        <a:pt x="33543" y="3904"/>
                      </a:cubicBezTo>
                      <a:cubicBezTo>
                        <a:pt x="33554" y="3903"/>
                        <a:pt x="33565" y="3903"/>
                        <a:pt x="33576" y="3903"/>
                      </a:cubicBezTo>
                      <a:close/>
                      <a:moveTo>
                        <a:pt x="6256" y="5551"/>
                      </a:moveTo>
                      <a:cubicBezTo>
                        <a:pt x="6476" y="5551"/>
                        <a:pt x="6696" y="5570"/>
                        <a:pt x="6916" y="5573"/>
                      </a:cubicBezTo>
                      <a:cubicBezTo>
                        <a:pt x="7237" y="5579"/>
                        <a:pt x="7556" y="5579"/>
                        <a:pt x="7877" y="5583"/>
                      </a:cubicBezTo>
                      <a:cubicBezTo>
                        <a:pt x="8182" y="5587"/>
                        <a:pt x="8487" y="5590"/>
                        <a:pt x="8792" y="5600"/>
                      </a:cubicBezTo>
                      <a:cubicBezTo>
                        <a:pt x="9172" y="5610"/>
                        <a:pt x="9553" y="5632"/>
                        <a:pt x="9933" y="5643"/>
                      </a:cubicBezTo>
                      <a:cubicBezTo>
                        <a:pt x="10347" y="5653"/>
                        <a:pt x="10758" y="5655"/>
                        <a:pt x="11167" y="5661"/>
                      </a:cubicBezTo>
                      <a:cubicBezTo>
                        <a:pt x="11523" y="5665"/>
                        <a:pt x="11881" y="5661"/>
                        <a:pt x="12239" y="5667"/>
                      </a:cubicBezTo>
                      <a:cubicBezTo>
                        <a:pt x="12710" y="5678"/>
                        <a:pt x="13180" y="5696"/>
                        <a:pt x="13651" y="5706"/>
                      </a:cubicBezTo>
                      <a:cubicBezTo>
                        <a:pt x="13970" y="5712"/>
                        <a:pt x="14289" y="5719"/>
                        <a:pt x="14608" y="5719"/>
                      </a:cubicBezTo>
                      <a:cubicBezTo>
                        <a:pt x="14720" y="5719"/>
                        <a:pt x="14832" y="5719"/>
                        <a:pt x="14944" y="5716"/>
                      </a:cubicBezTo>
                      <a:cubicBezTo>
                        <a:pt x="15451" y="5710"/>
                        <a:pt x="15959" y="5686"/>
                        <a:pt x="16466" y="5667"/>
                      </a:cubicBezTo>
                      <a:cubicBezTo>
                        <a:pt x="16843" y="5655"/>
                        <a:pt x="17217" y="5632"/>
                        <a:pt x="17595" y="5626"/>
                      </a:cubicBezTo>
                      <a:cubicBezTo>
                        <a:pt x="18383" y="5614"/>
                        <a:pt x="19175" y="5608"/>
                        <a:pt x="19963" y="5604"/>
                      </a:cubicBezTo>
                      <a:cubicBezTo>
                        <a:pt x="20009" y="5604"/>
                        <a:pt x="20056" y="5604"/>
                        <a:pt x="20103" y="5604"/>
                      </a:cubicBezTo>
                      <a:cubicBezTo>
                        <a:pt x="20590" y="5604"/>
                        <a:pt x="21077" y="5613"/>
                        <a:pt x="21565" y="5620"/>
                      </a:cubicBezTo>
                      <a:cubicBezTo>
                        <a:pt x="21791" y="5622"/>
                        <a:pt x="22018" y="5636"/>
                        <a:pt x="22244" y="5636"/>
                      </a:cubicBezTo>
                      <a:cubicBezTo>
                        <a:pt x="22281" y="5636"/>
                        <a:pt x="22319" y="5635"/>
                        <a:pt x="22356" y="5635"/>
                      </a:cubicBezTo>
                      <a:cubicBezTo>
                        <a:pt x="23044" y="5620"/>
                        <a:pt x="23731" y="5592"/>
                        <a:pt x="24419" y="5577"/>
                      </a:cubicBezTo>
                      <a:cubicBezTo>
                        <a:pt x="24532" y="5575"/>
                        <a:pt x="24646" y="5574"/>
                        <a:pt x="24760" y="5574"/>
                      </a:cubicBezTo>
                      <a:cubicBezTo>
                        <a:pt x="24988" y="5574"/>
                        <a:pt x="25215" y="5577"/>
                        <a:pt x="25442" y="5577"/>
                      </a:cubicBezTo>
                      <a:cubicBezTo>
                        <a:pt x="26444" y="5577"/>
                        <a:pt x="27447" y="5577"/>
                        <a:pt x="28449" y="5579"/>
                      </a:cubicBezTo>
                      <a:cubicBezTo>
                        <a:pt x="28797" y="5581"/>
                        <a:pt x="29145" y="5594"/>
                        <a:pt x="29492" y="5600"/>
                      </a:cubicBezTo>
                      <a:cubicBezTo>
                        <a:pt x="30114" y="5608"/>
                        <a:pt x="30736" y="5610"/>
                        <a:pt x="31358" y="5622"/>
                      </a:cubicBezTo>
                      <a:cubicBezTo>
                        <a:pt x="31937" y="5632"/>
                        <a:pt x="32520" y="5653"/>
                        <a:pt x="33102" y="5680"/>
                      </a:cubicBezTo>
                      <a:cubicBezTo>
                        <a:pt x="33398" y="5690"/>
                        <a:pt x="33582" y="5905"/>
                        <a:pt x="33490" y="6216"/>
                      </a:cubicBezTo>
                      <a:cubicBezTo>
                        <a:pt x="33316" y="6807"/>
                        <a:pt x="33093" y="7380"/>
                        <a:pt x="32844" y="7942"/>
                      </a:cubicBezTo>
                      <a:cubicBezTo>
                        <a:pt x="32516" y="8677"/>
                        <a:pt x="32091" y="9356"/>
                        <a:pt x="31645" y="10021"/>
                      </a:cubicBezTo>
                      <a:cubicBezTo>
                        <a:pt x="31256" y="10600"/>
                        <a:pt x="30837" y="11156"/>
                        <a:pt x="30399" y="11701"/>
                      </a:cubicBezTo>
                      <a:cubicBezTo>
                        <a:pt x="30270" y="11860"/>
                        <a:pt x="30133" y="12008"/>
                        <a:pt x="29992" y="12157"/>
                      </a:cubicBezTo>
                      <a:cubicBezTo>
                        <a:pt x="29767" y="12392"/>
                        <a:pt x="29540" y="12630"/>
                        <a:pt x="29306" y="12861"/>
                      </a:cubicBezTo>
                      <a:cubicBezTo>
                        <a:pt x="28899" y="13262"/>
                        <a:pt x="28478" y="13648"/>
                        <a:pt x="28017" y="13988"/>
                      </a:cubicBezTo>
                      <a:cubicBezTo>
                        <a:pt x="27539" y="14344"/>
                        <a:pt x="27068" y="14706"/>
                        <a:pt x="26581" y="15044"/>
                      </a:cubicBezTo>
                      <a:cubicBezTo>
                        <a:pt x="25818" y="15570"/>
                        <a:pt x="25020" y="16036"/>
                        <a:pt x="24177" y="16421"/>
                      </a:cubicBezTo>
                      <a:cubicBezTo>
                        <a:pt x="23938" y="16527"/>
                        <a:pt x="23692" y="16619"/>
                        <a:pt x="23453" y="16717"/>
                      </a:cubicBezTo>
                      <a:cubicBezTo>
                        <a:pt x="23162" y="16835"/>
                        <a:pt x="22855" y="16871"/>
                        <a:pt x="22544" y="16871"/>
                      </a:cubicBezTo>
                      <a:cubicBezTo>
                        <a:pt x="22527" y="16871"/>
                        <a:pt x="22509" y="16871"/>
                        <a:pt x="22491" y="16871"/>
                      </a:cubicBezTo>
                      <a:cubicBezTo>
                        <a:pt x="21982" y="16865"/>
                        <a:pt x="21477" y="16852"/>
                        <a:pt x="20967" y="16850"/>
                      </a:cubicBezTo>
                      <a:cubicBezTo>
                        <a:pt x="20859" y="16849"/>
                        <a:pt x="20752" y="16849"/>
                        <a:pt x="20645" y="16849"/>
                      </a:cubicBezTo>
                      <a:cubicBezTo>
                        <a:pt x="20297" y="16849"/>
                        <a:pt x="19952" y="16854"/>
                        <a:pt x="19605" y="16867"/>
                      </a:cubicBezTo>
                      <a:cubicBezTo>
                        <a:pt x="19163" y="16884"/>
                        <a:pt x="18723" y="16892"/>
                        <a:pt x="18284" y="16892"/>
                      </a:cubicBezTo>
                      <a:cubicBezTo>
                        <a:pt x="18045" y="16892"/>
                        <a:pt x="17807" y="16889"/>
                        <a:pt x="17569" y="16885"/>
                      </a:cubicBezTo>
                      <a:cubicBezTo>
                        <a:pt x="17295" y="16881"/>
                        <a:pt x="17021" y="16873"/>
                        <a:pt x="16746" y="16871"/>
                      </a:cubicBezTo>
                      <a:cubicBezTo>
                        <a:pt x="15550" y="16861"/>
                        <a:pt x="14355" y="16852"/>
                        <a:pt x="13158" y="16840"/>
                      </a:cubicBezTo>
                      <a:cubicBezTo>
                        <a:pt x="12804" y="16836"/>
                        <a:pt x="12446" y="16826"/>
                        <a:pt x="12088" y="16820"/>
                      </a:cubicBezTo>
                      <a:cubicBezTo>
                        <a:pt x="11943" y="16816"/>
                        <a:pt x="11793" y="16820"/>
                        <a:pt x="11648" y="16803"/>
                      </a:cubicBezTo>
                      <a:cubicBezTo>
                        <a:pt x="11249" y="16760"/>
                        <a:pt x="10864" y="16650"/>
                        <a:pt x="10500" y="16484"/>
                      </a:cubicBezTo>
                      <a:cubicBezTo>
                        <a:pt x="9518" y="16042"/>
                        <a:pt x="8591" y="15504"/>
                        <a:pt x="7712" y="14886"/>
                      </a:cubicBezTo>
                      <a:cubicBezTo>
                        <a:pt x="7356" y="14635"/>
                        <a:pt x="6998" y="14389"/>
                        <a:pt x="6660" y="14119"/>
                      </a:cubicBezTo>
                      <a:cubicBezTo>
                        <a:pt x="6081" y="13650"/>
                        <a:pt x="5541" y="13133"/>
                        <a:pt x="5038" y="12585"/>
                      </a:cubicBezTo>
                      <a:cubicBezTo>
                        <a:pt x="4223" y="11690"/>
                        <a:pt x="3493" y="10739"/>
                        <a:pt x="2834" y="9730"/>
                      </a:cubicBezTo>
                      <a:cubicBezTo>
                        <a:pt x="2615" y="9395"/>
                        <a:pt x="2433" y="9035"/>
                        <a:pt x="2249" y="8679"/>
                      </a:cubicBezTo>
                      <a:cubicBezTo>
                        <a:pt x="2065" y="8321"/>
                        <a:pt x="1899" y="7953"/>
                        <a:pt x="1725" y="7586"/>
                      </a:cubicBezTo>
                      <a:cubicBezTo>
                        <a:pt x="1694" y="7517"/>
                        <a:pt x="1664" y="7445"/>
                        <a:pt x="1625" y="7380"/>
                      </a:cubicBezTo>
                      <a:cubicBezTo>
                        <a:pt x="1420" y="7034"/>
                        <a:pt x="1283" y="6658"/>
                        <a:pt x="1150" y="6279"/>
                      </a:cubicBezTo>
                      <a:cubicBezTo>
                        <a:pt x="1099" y="6132"/>
                        <a:pt x="1042" y="5986"/>
                        <a:pt x="989" y="5837"/>
                      </a:cubicBezTo>
                      <a:cubicBezTo>
                        <a:pt x="946" y="5712"/>
                        <a:pt x="978" y="5639"/>
                        <a:pt x="1101" y="5594"/>
                      </a:cubicBezTo>
                      <a:cubicBezTo>
                        <a:pt x="1152" y="5577"/>
                        <a:pt x="1206" y="5563"/>
                        <a:pt x="1257" y="5561"/>
                      </a:cubicBezTo>
                      <a:cubicBezTo>
                        <a:pt x="1367" y="5558"/>
                        <a:pt x="1478" y="5555"/>
                        <a:pt x="1589" y="5555"/>
                      </a:cubicBezTo>
                      <a:cubicBezTo>
                        <a:pt x="1635" y="5555"/>
                        <a:pt x="1681" y="5556"/>
                        <a:pt x="1727" y="5557"/>
                      </a:cubicBezTo>
                      <a:cubicBezTo>
                        <a:pt x="2286" y="5561"/>
                        <a:pt x="2842" y="5569"/>
                        <a:pt x="3401" y="5573"/>
                      </a:cubicBezTo>
                      <a:cubicBezTo>
                        <a:pt x="3440" y="5575"/>
                        <a:pt x="3478" y="5575"/>
                        <a:pt x="3517" y="5575"/>
                      </a:cubicBezTo>
                      <a:cubicBezTo>
                        <a:pt x="3594" y="5575"/>
                        <a:pt x="3672" y="5573"/>
                        <a:pt x="3751" y="5573"/>
                      </a:cubicBezTo>
                      <a:lnTo>
                        <a:pt x="3751" y="5557"/>
                      </a:lnTo>
                      <a:cubicBezTo>
                        <a:pt x="4141" y="5557"/>
                        <a:pt x="4532" y="5559"/>
                        <a:pt x="4925" y="5563"/>
                      </a:cubicBezTo>
                      <a:cubicBezTo>
                        <a:pt x="4977" y="5563"/>
                        <a:pt x="5029" y="5563"/>
                        <a:pt x="5080" y="5563"/>
                      </a:cubicBezTo>
                      <a:cubicBezTo>
                        <a:pt x="5216" y="5563"/>
                        <a:pt x="5351" y="5563"/>
                        <a:pt x="5487" y="5563"/>
                      </a:cubicBezTo>
                      <a:cubicBezTo>
                        <a:pt x="5707" y="5563"/>
                        <a:pt x="5927" y="5562"/>
                        <a:pt x="6146" y="5553"/>
                      </a:cubicBezTo>
                      <a:cubicBezTo>
                        <a:pt x="6183" y="5552"/>
                        <a:pt x="6219" y="5551"/>
                        <a:pt x="6256" y="5551"/>
                      </a:cubicBezTo>
                      <a:close/>
                      <a:moveTo>
                        <a:pt x="11875" y="16985"/>
                      </a:moveTo>
                      <a:cubicBezTo>
                        <a:pt x="11901" y="16985"/>
                        <a:pt x="11928" y="16987"/>
                        <a:pt x="11955" y="16989"/>
                      </a:cubicBezTo>
                      <a:cubicBezTo>
                        <a:pt x="12098" y="17008"/>
                        <a:pt x="12243" y="17000"/>
                        <a:pt x="12387" y="17004"/>
                      </a:cubicBezTo>
                      <a:cubicBezTo>
                        <a:pt x="12896" y="17010"/>
                        <a:pt x="13405" y="17018"/>
                        <a:pt x="13808" y="17026"/>
                      </a:cubicBezTo>
                      <a:cubicBezTo>
                        <a:pt x="14108" y="17026"/>
                        <a:pt x="14390" y="17026"/>
                        <a:pt x="14662" y="17026"/>
                      </a:cubicBezTo>
                      <a:cubicBezTo>
                        <a:pt x="15070" y="17026"/>
                        <a:pt x="15454" y="17027"/>
                        <a:pt x="15836" y="17030"/>
                      </a:cubicBezTo>
                      <a:cubicBezTo>
                        <a:pt x="16306" y="17032"/>
                        <a:pt x="16777" y="17047"/>
                        <a:pt x="17248" y="17051"/>
                      </a:cubicBezTo>
                      <a:cubicBezTo>
                        <a:pt x="17758" y="17056"/>
                        <a:pt x="18268" y="17060"/>
                        <a:pt x="18778" y="17060"/>
                      </a:cubicBezTo>
                      <a:cubicBezTo>
                        <a:pt x="18926" y="17060"/>
                        <a:pt x="19074" y="17060"/>
                        <a:pt x="19222" y="17059"/>
                      </a:cubicBezTo>
                      <a:cubicBezTo>
                        <a:pt x="19764" y="17053"/>
                        <a:pt x="20306" y="17026"/>
                        <a:pt x="20846" y="17022"/>
                      </a:cubicBezTo>
                      <a:cubicBezTo>
                        <a:pt x="20866" y="17022"/>
                        <a:pt x="20886" y="17022"/>
                        <a:pt x="20906" y="17022"/>
                      </a:cubicBezTo>
                      <a:cubicBezTo>
                        <a:pt x="21342" y="17022"/>
                        <a:pt x="21774" y="17043"/>
                        <a:pt x="22209" y="17049"/>
                      </a:cubicBezTo>
                      <a:cubicBezTo>
                        <a:pt x="22226" y="17049"/>
                        <a:pt x="22244" y="17049"/>
                        <a:pt x="22261" y="17049"/>
                      </a:cubicBezTo>
                      <a:cubicBezTo>
                        <a:pt x="22510" y="17049"/>
                        <a:pt x="22756" y="17036"/>
                        <a:pt x="23003" y="17030"/>
                      </a:cubicBezTo>
                      <a:cubicBezTo>
                        <a:pt x="23007" y="17030"/>
                        <a:pt x="23012" y="17030"/>
                        <a:pt x="23016" y="17030"/>
                      </a:cubicBezTo>
                      <a:cubicBezTo>
                        <a:pt x="23134" y="17030"/>
                        <a:pt x="23243" y="17057"/>
                        <a:pt x="23314" y="17159"/>
                      </a:cubicBezTo>
                      <a:cubicBezTo>
                        <a:pt x="23383" y="17255"/>
                        <a:pt x="23453" y="17360"/>
                        <a:pt x="23492" y="17470"/>
                      </a:cubicBezTo>
                      <a:cubicBezTo>
                        <a:pt x="23627" y="17859"/>
                        <a:pt x="23629" y="18256"/>
                        <a:pt x="23508" y="18653"/>
                      </a:cubicBezTo>
                      <a:cubicBezTo>
                        <a:pt x="23494" y="18704"/>
                        <a:pt x="23471" y="18751"/>
                        <a:pt x="23451" y="18800"/>
                      </a:cubicBezTo>
                      <a:cubicBezTo>
                        <a:pt x="23332" y="19089"/>
                        <a:pt x="23103" y="19207"/>
                        <a:pt x="22806" y="19228"/>
                      </a:cubicBezTo>
                      <a:cubicBezTo>
                        <a:pt x="22021" y="19285"/>
                        <a:pt x="21231" y="19293"/>
                        <a:pt x="20443" y="19310"/>
                      </a:cubicBezTo>
                      <a:cubicBezTo>
                        <a:pt x="19846" y="19320"/>
                        <a:pt x="19249" y="19348"/>
                        <a:pt x="18649" y="19361"/>
                      </a:cubicBezTo>
                      <a:cubicBezTo>
                        <a:pt x="18627" y="19361"/>
                        <a:pt x="18606" y="19362"/>
                        <a:pt x="18584" y="19362"/>
                      </a:cubicBezTo>
                      <a:cubicBezTo>
                        <a:pt x="18380" y="19362"/>
                        <a:pt x="18175" y="19338"/>
                        <a:pt x="17970" y="19336"/>
                      </a:cubicBezTo>
                      <a:cubicBezTo>
                        <a:pt x="17460" y="19328"/>
                        <a:pt x="16949" y="19328"/>
                        <a:pt x="16437" y="19322"/>
                      </a:cubicBezTo>
                      <a:cubicBezTo>
                        <a:pt x="16325" y="19322"/>
                        <a:pt x="16210" y="19315"/>
                        <a:pt x="16096" y="19315"/>
                      </a:cubicBezTo>
                      <a:cubicBezTo>
                        <a:pt x="16073" y="19315"/>
                        <a:pt x="16051" y="19315"/>
                        <a:pt x="16028" y="19316"/>
                      </a:cubicBezTo>
                      <a:cubicBezTo>
                        <a:pt x="15407" y="19318"/>
                        <a:pt x="14788" y="19328"/>
                        <a:pt x="14167" y="19328"/>
                      </a:cubicBezTo>
                      <a:cubicBezTo>
                        <a:pt x="14116" y="19328"/>
                        <a:pt x="14064" y="19328"/>
                        <a:pt x="14013" y="19328"/>
                      </a:cubicBezTo>
                      <a:cubicBezTo>
                        <a:pt x="13538" y="19326"/>
                        <a:pt x="13062" y="19312"/>
                        <a:pt x="12589" y="19297"/>
                      </a:cubicBezTo>
                      <a:cubicBezTo>
                        <a:pt x="12327" y="19289"/>
                        <a:pt x="12067" y="19269"/>
                        <a:pt x="11810" y="19250"/>
                      </a:cubicBezTo>
                      <a:cubicBezTo>
                        <a:pt x="11724" y="19246"/>
                        <a:pt x="11642" y="19226"/>
                        <a:pt x="11560" y="19213"/>
                      </a:cubicBezTo>
                      <a:cubicBezTo>
                        <a:pt x="11454" y="19197"/>
                        <a:pt x="11376" y="19136"/>
                        <a:pt x="11329" y="19042"/>
                      </a:cubicBezTo>
                      <a:cubicBezTo>
                        <a:pt x="11286" y="18958"/>
                        <a:pt x="11249" y="18868"/>
                        <a:pt x="11218" y="18776"/>
                      </a:cubicBezTo>
                      <a:cubicBezTo>
                        <a:pt x="11087" y="18385"/>
                        <a:pt x="11057" y="17986"/>
                        <a:pt x="11128" y="17579"/>
                      </a:cubicBezTo>
                      <a:cubicBezTo>
                        <a:pt x="11157" y="17417"/>
                        <a:pt x="11231" y="17282"/>
                        <a:pt x="11361" y="17182"/>
                      </a:cubicBezTo>
                      <a:cubicBezTo>
                        <a:pt x="11515" y="17064"/>
                        <a:pt x="11680" y="16985"/>
                        <a:pt x="11875" y="16985"/>
                      </a:cubicBezTo>
                      <a:close/>
                      <a:moveTo>
                        <a:pt x="5557" y="0"/>
                      </a:moveTo>
                      <a:cubicBezTo>
                        <a:pt x="5156" y="0"/>
                        <a:pt x="4755" y="14"/>
                        <a:pt x="4356" y="29"/>
                      </a:cubicBezTo>
                      <a:cubicBezTo>
                        <a:pt x="3826" y="49"/>
                        <a:pt x="3301" y="88"/>
                        <a:pt x="2773" y="98"/>
                      </a:cubicBezTo>
                      <a:cubicBezTo>
                        <a:pt x="2674" y="100"/>
                        <a:pt x="2576" y="101"/>
                        <a:pt x="2477" y="101"/>
                      </a:cubicBezTo>
                      <a:cubicBezTo>
                        <a:pt x="2102" y="101"/>
                        <a:pt x="1725" y="88"/>
                        <a:pt x="1351" y="82"/>
                      </a:cubicBezTo>
                      <a:cubicBezTo>
                        <a:pt x="1145" y="79"/>
                        <a:pt x="940" y="59"/>
                        <a:pt x="735" y="59"/>
                      </a:cubicBezTo>
                      <a:cubicBezTo>
                        <a:pt x="607" y="59"/>
                        <a:pt x="480" y="67"/>
                        <a:pt x="352" y="92"/>
                      </a:cubicBezTo>
                      <a:cubicBezTo>
                        <a:pt x="275" y="108"/>
                        <a:pt x="211" y="137"/>
                        <a:pt x="160" y="192"/>
                      </a:cubicBezTo>
                      <a:cubicBezTo>
                        <a:pt x="74" y="286"/>
                        <a:pt x="23" y="403"/>
                        <a:pt x="19" y="528"/>
                      </a:cubicBezTo>
                      <a:cubicBezTo>
                        <a:pt x="9" y="702"/>
                        <a:pt x="0" y="876"/>
                        <a:pt x="15" y="1050"/>
                      </a:cubicBezTo>
                      <a:cubicBezTo>
                        <a:pt x="50" y="1604"/>
                        <a:pt x="86" y="2156"/>
                        <a:pt x="138" y="2709"/>
                      </a:cubicBezTo>
                      <a:cubicBezTo>
                        <a:pt x="189" y="3259"/>
                        <a:pt x="271" y="3803"/>
                        <a:pt x="387" y="4344"/>
                      </a:cubicBezTo>
                      <a:cubicBezTo>
                        <a:pt x="561" y="5146"/>
                        <a:pt x="815" y="5921"/>
                        <a:pt x="1113" y="6684"/>
                      </a:cubicBezTo>
                      <a:cubicBezTo>
                        <a:pt x="1451" y="7537"/>
                        <a:pt x="1866" y="8358"/>
                        <a:pt x="2296" y="9170"/>
                      </a:cubicBezTo>
                      <a:cubicBezTo>
                        <a:pt x="2566" y="9683"/>
                        <a:pt x="2879" y="10168"/>
                        <a:pt x="3221" y="10635"/>
                      </a:cubicBezTo>
                      <a:cubicBezTo>
                        <a:pt x="3841" y="11472"/>
                        <a:pt x="4485" y="12282"/>
                        <a:pt x="5211" y="13031"/>
                      </a:cubicBezTo>
                      <a:cubicBezTo>
                        <a:pt x="6044" y="13894"/>
                        <a:pt x="6977" y="14630"/>
                        <a:pt x="7978" y="15287"/>
                      </a:cubicBezTo>
                      <a:cubicBezTo>
                        <a:pt x="8829" y="15848"/>
                        <a:pt x="9715" y="16339"/>
                        <a:pt x="10645" y="16750"/>
                      </a:cubicBezTo>
                      <a:cubicBezTo>
                        <a:pt x="10674" y="16762"/>
                        <a:pt x="10705" y="16781"/>
                        <a:pt x="10729" y="16801"/>
                      </a:cubicBezTo>
                      <a:cubicBezTo>
                        <a:pt x="10913" y="16942"/>
                        <a:pt x="10981" y="17141"/>
                        <a:pt x="10952" y="17358"/>
                      </a:cubicBezTo>
                      <a:cubicBezTo>
                        <a:pt x="10893" y="17824"/>
                        <a:pt x="10899" y="18285"/>
                        <a:pt x="11028" y="18739"/>
                      </a:cubicBezTo>
                      <a:cubicBezTo>
                        <a:pt x="11069" y="18882"/>
                        <a:pt x="11116" y="19021"/>
                        <a:pt x="11200" y="19144"/>
                      </a:cubicBezTo>
                      <a:cubicBezTo>
                        <a:pt x="11292" y="19281"/>
                        <a:pt x="11421" y="19369"/>
                        <a:pt x="11585" y="19389"/>
                      </a:cubicBezTo>
                      <a:cubicBezTo>
                        <a:pt x="11830" y="19420"/>
                        <a:pt x="12076" y="19453"/>
                        <a:pt x="12321" y="19463"/>
                      </a:cubicBezTo>
                      <a:cubicBezTo>
                        <a:pt x="12833" y="19483"/>
                        <a:pt x="13348" y="19498"/>
                        <a:pt x="13862" y="19498"/>
                      </a:cubicBezTo>
                      <a:cubicBezTo>
                        <a:pt x="14750" y="19496"/>
                        <a:pt x="15637" y="19479"/>
                        <a:pt x="16527" y="19479"/>
                      </a:cubicBezTo>
                      <a:cubicBezTo>
                        <a:pt x="17102" y="19479"/>
                        <a:pt x="17675" y="19502"/>
                        <a:pt x="18250" y="19512"/>
                      </a:cubicBezTo>
                      <a:cubicBezTo>
                        <a:pt x="18470" y="19515"/>
                        <a:pt x="18690" y="19517"/>
                        <a:pt x="18910" y="19517"/>
                      </a:cubicBezTo>
                      <a:cubicBezTo>
                        <a:pt x="19038" y="19517"/>
                        <a:pt x="19166" y="19516"/>
                        <a:pt x="19294" y="19514"/>
                      </a:cubicBezTo>
                      <a:cubicBezTo>
                        <a:pt x="19682" y="19510"/>
                        <a:pt x="20075" y="19492"/>
                        <a:pt x="20466" y="19479"/>
                      </a:cubicBezTo>
                      <a:cubicBezTo>
                        <a:pt x="20709" y="19471"/>
                        <a:pt x="20949" y="19465"/>
                        <a:pt x="21196" y="19463"/>
                      </a:cubicBezTo>
                      <a:cubicBezTo>
                        <a:pt x="21765" y="19443"/>
                        <a:pt x="22332" y="19418"/>
                        <a:pt x="22901" y="19400"/>
                      </a:cubicBezTo>
                      <a:cubicBezTo>
                        <a:pt x="23187" y="19391"/>
                        <a:pt x="23414" y="19281"/>
                        <a:pt x="23551" y="19029"/>
                      </a:cubicBezTo>
                      <a:cubicBezTo>
                        <a:pt x="23662" y="18835"/>
                        <a:pt x="23723" y="18616"/>
                        <a:pt x="23756" y="18395"/>
                      </a:cubicBezTo>
                      <a:cubicBezTo>
                        <a:pt x="23797" y="18111"/>
                        <a:pt x="23774" y="17828"/>
                        <a:pt x="23705" y="17550"/>
                      </a:cubicBezTo>
                      <a:cubicBezTo>
                        <a:pt x="23621" y="17208"/>
                        <a:pt x="23703" y="16928"/>
                        <a:pt x="24007" y="16732"/>
                      </a:cubicBezTo>
                      <a:cubicBezTo>
                        <a:pt x="24112" y="16662"/>
                        <a:pt x="24226" y="16605"/>
                        <a:pt x="24339" y="16550"/>
                      </a:cubicBezTo>
                      <a:cubicBezTo>
                        <a:pt x="24858" y="16302"/>
                        <a:pt x="25370" y="16032"/>
                        <a:pt x="25853" y="15715"/>
                      </a:cubicBezTo>
                      <a:cubicBezTo>
                        <a:pt x="26205" y="15486"/>
                        <a:pt x="26567" y="15279"/>
                        <a:pt x="26906" y="15040"/>
                      </a:cubicBezTo>
                      <a:cubicBezTo>
                        <a:pt x="27354" y="14723"/>
                        <a:pt x="27786" y="14387"/>
                        <a:pt x="28220" y="14049"/>
                      </a:cubicBezTo>
                      <a:cubicBezTo>
                        <a:pt x="28496" y="13835"/>
                        <a:pt x="28768" y="13612"/>
                        <a:pt x="29028" y="13376"/>
                      </a:cubicBezTo>
                      <a:cubicBezTo>
                        <a:pt x="29290" y="13139"/>
                        <a:pt x="29535" y="12883"/>
                        <a:pt x="29785" y="12630"/>
                      </a:cubicBezTo>
                      <a:cubicBezTo>
                        <a:pt x="29979" y="12431"/>
                        <a:pt x="30168" y="12229"/>
                        <a:pt x="30350" y="12018"/>
                      </a:cubicBezTo>
                      <a:cubicBezTo>
                        <a:pt x="30487" y="11862"/>
                        <a:pt x="30614" y="11695"/>
                        <a:pt x="30743" y="11527"/>
                      </a:cubicBezTo>
                      <a:cubicBezTo>
                        <a:pt x="31446" y="10643"/>
                        <a:pt x="32113" y="9735"/>
                        <a:pt x="32635" y="8728"/>
                      </a:cubicBezTo>
                      <a:cubicBezTo>
                        <a:pt x="32878" y="8262"/>
                        <a:pt x="33110" y="7797"/>
                        <a:pt x="33290" y="7308"/>
                      </a:cubicBezTo>
                      <a:cubicBezTo>
                        <a:pt x="33462" y="6842"/>
                        <a:pt x="33617" y="6369"/>
                        <a:pt x="33779" y="5898"/>
                      </a:cubicBezTo>
                      <a:cubicBezTo>
                        <a:pt x="33991" y="5277"/>
                        <a:pt x="34147" y="4640"/>
                        <a:pt x="34262" y="3996"/>
                      </a:cubicBezTo>
                      <a:cubicBezTo>
                        <a:pt x="34327" y="3652"/>
                        <a:pt x="34352" y="3308"/>
                        <a:pt x="34411" y="2965"/>
                      </a:cubicBezTo>
                      <a:cubicBezTo>
                        <a:pt x="34513" y="2357"/>
                        <a:pt x="34542" y="1745"/>
                        <a:pt x="34538" y="1129"/>
                      </a:cubicBezTo>
                      <a:cubicBezTo>
                        <a:pt x="34536" y="921"/>
                        <a:pt x="34515" y="714"/>
                        <a:pt x="34466" y="512"/>
                      </a:cubicBezTo>
                      <a:cubicBezTo>
                        <a:pt x="34425" y="348"/>
                        <a:pt x="34321" y="262"/>
                        <a:pt x="34167" y="223"/>
                      </a:cubicBezTo>
                      <a:cubicBezTo>
                        <a:pt x="34106" y="209"/>
                        <a:pt x="34043" y="201"/>
                        <a:pt x="33979" y="199"/>
                      </a:cubicBezTo>
                      <a:cubicBezTo>
                        <a:pt x="33509" y="182"/>
                        <a:pt x="33038" y="164"/>
                        <a:pt x="32568" y="158"/>
                      </a:cubicBezTo>
                      <a:cubicBezTo>
                        <a:pt x="31929" y="147"/>
                        <a:pt x="31295" y="147"/>
                        <a:pt x="30661" y="133"/>
                      </a:cubicBezTo>
                      <a:cubicBezTo>
                        <a:pt x="30270" y="129"/>
                        <a:pt x="29881" y="106"/>
                        <a:pt x="29490" y="96"/>
                      </a:cubicBezTo>
                      <a:cubicBezTo>
                        <a:pt x="29438" y="95"/>
                        <a:pt x="29385" y="94"/>
                        <a:pt x="29333" y="94"/>
                      </a:cubicBezTo>
                      <a:cubicBezTo>
                        <a:pt x="29169" y="94"/>
                        <a:pt x="29004" y="99"/>
                        <a:pt x="28840" y="99"/>
                      </a:cubicBezTo>
                      <a:cubicBezTo>
                        <a:pt x="28803" y="99"/>
                        <a:pt x="28765" y="99"/>
                        <a:pt x="28727" y="98"/>
                      </a:cubicBezTo>
                      <a:cubicBezTo>
                        <a:pt x="27827" y="88"/>
                        <a:pt x="26931" y="66"/>
                        <a:pt x="26031" y="59"/>
                      </a:cubicBezTo>
                      <a:cubicBezTo>
                        <a:pt x="25949" y="59"/>
                        <a:pt x="25868" y="59"/>
                        <a:pt x="25786" y="59"/>
                      </a:cubicBezTo>
                      <a:cubicBezTo>
                        <a:pt x="25199" y="59"/>
                        <a:pt x="24611" y="70"/>
                        <a:pt x="24026" y="76"/>
                      </a:cubicBezTo>
                      <a:cubicBezTo>
                        <a:pt x="23959" y="76"/>
                        <a:pt x="23894" y="71"/>
                        <a:pt x="23828" y="71"/>
                      </a:cubicBezTo>
                      <a:cubicBezTo>
                        <a:pt x="23817" y="71"/>
                        <a:pt x="23806" y="71"/>
                        <a:pt x="23795" y="72"/>
                      </a:cubicBezTo>
                      <a:cubicBezTo>
                        <a:pt x="23324" y="78"/>
                        <a:pt x="22853" y="88"/>
                        <a:pt x="22383" y="92"/>
                      </a:cubicBezTo>
                      <a:cubicBezTo>
                        <a:pt x="22366" y="92"/>
                        <a:pt x="22349" y="93"/>
                        <a:pt x="22332" y="93"/>
                      </a:cubicBezTo>
                      <a:cubicBezTo>
                        <a:pt x="22172" y="93"/>
                        <a:pt x="22011" y="78"/>
                        <a:pt x="21849" y="78"/>
                      </a:cubicBezTo>
                      <a:cubicBezTo>
                        <a:pt x="21840" y="78"/>
                        <a:pt x="21831" y="78"/>
                        <a:pt x="21822" y="78"/>
                      </a:cubicBezTo>
                      <a:cubicBezTo>
                        <a:pt x="21337" y="80"/>
                        <a:pt x="20855" y="88"/>
                        <a:pt x="20370" y="92"/>
                      </a:cubicBezTo>
                      <a:cubicBezTo>
                        <a:pt x="20222" y="92"/>
                        <a:pt x="20077" y="82"/>
                        <a:pt x="19928" y="80"/>
                      </a:cubicBezTo>
                      <a:cubicBezTo>
                        <a:pt x="18995" y="72"/>
                        <a:pt x="18064" y="66"/>
                        <a:pt x="17131" y="59"/>
                      </a:cubicBezTo>
                      <a:cubicBezTo>
                        <a:pt x="16879" y="59"/>
                        <a:pt x="16630" y="66"/>
                        <a:pt x="16378" y="72"/>
                      </a:cubicBezTo>
                      <a:cubicBezTo>
                        <a:pt x="15957" y="82"/>
                        <a:pt x="15531" y="98"/>
                        <a:pt x="15108" y="106"/>
                      </a:cubicBezTo>
                      <a:cubicBezTo>
                        <a:pt x="14917" y="110"/>
                        <a:pt x="14727" y="113"/>
                        <a:pt x="14537" y="113"/>
                      </a:cubicBezTo>
                      <a:cubicBezTo>
                        <a:pt x="14410" y="113"/>
                        <a:pt x="14283" y="112"/>
                        <a:pt x="14156" y="108"/>
                      </a:cubicBezTo>
                      <a:cubicBezTo>
                        <a:pt x="13647" y="96"/>
                        <a:pt x="13135" y="61"/>
                        <a:pt x="12624" y="59"/>
                      </a:cubicBezTo>
                      <a:cubicBezTo>
                        <a:pt x="12558" y="59"/>
                        <a:pt x="12493" y="59"/>
                        <a:pt x="12427" y="59"/>
                      </a:cubicBezTo>
                      <a:cubicBezTo>
                        <a:pt x="11708" y="59"/>
                        <a:pt x="10989" y="78"/>
                        <a:pt x="10269" y="78"/>
                      </a:cubicBezTo>
                      <a:cubicBezTo>
                        <a:pt x="9465" y="76"/>
                        <a:pt x="8661" y="61"/>
                        <a:pt x="7855" y="51"/>
                      </a:cubicBezTo>
                      <a:cubicBezTo>
                        <a:pt x="7499" y="47"/>
                        <a:pt x="7143" y="47"/>
                        <a:pt x="6791" y="39"/>
                      </a:cubicBezTo>
                      <a:cubicBezTo>
                        <a:pt x="6380" y="29"/>
                        <a:pt x="5966" y="4"/>
                        <a:pt x="55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8"/>
                <p:cNvSpPr/>
                <p:nvPr/>
              </p:nvSpPr>
              <p:spPr>
                <a:xfrm>
                  <a:off x="3600250" y="226100"/>
                  <a:ext cx="815950" cy="283525"/>
                </a:xfrm>
                <a:custGeom>
                  <a:rect b="b" l="l" r="r" t="t"/>
                  <a:pathLst>
                    <a:path extrusionOk="0" h="11341" w="32638">
                      <a:moveTo>
                        <a:pt x="5311" y="0"/>
                      </a:moveTo>
                      <a:cubicBezTo>
                        <a:pt x="5274" y="0"/>
                        <a:pt x="5238" y="1"/>
                        <a:pt x="5201" y="2"/>
                      </a:cubicBezTo>
                      <a:cubicBezTo>
                        <a:pt x="4982" y="11"/>
                        <a:pt x="4762" y="12"/>
                        <a:pt x="4542" y="12"/>
                      </a:cubicBezTo>
                      <a:cubicBezTo>
                        <a:pt x="4406" y="12"/>
                        <a:pt x="4271" y="12"/>
                        <a:pt x="4135" y="12"/>
                      </a:cubicBezTo>
                      <a:cubicBezTo>
                        <a:pt x="4084" y="12"/>
                        <a:pt x="4032" y="12"/>
                        <a:pt x="3980" y="12"/>
                      </a:cubicBezTo>
                      <a:cubicBezTo>
                        <a:pt x="3587" y="8"/>
                        <a:pt x="3196" y="6"/>
                        <a:pt x="2806" y="6"/>
                      </a:cubicBezTo>
                      <a:lnTo>
                        <a:pt x="2806" y="22"/>
                      </a:lnTo>
                      <a:cubicBezTo>
                        <a:pt x="2727" y="22"/>
                        <a:pt x="2649" y="24"/>
                        <a:pt x="2572" y="24"/>
                      </a:cubicBezTo>
                      <a:cubicBezTo>
                        <a:pt x="2533" y="24"/>
                        <a:pt x="2495" y="24"/>
                        <a:pt x="2456" y="22"/>
                      </a:cubicBezTo>
                      <a:cubicBezTo>
                        <a:pt x="1897" y="18"/>
                        <a:pt x="1341" y="10"/>
                        <a:pt x="782" y="6"/>
                      </a:cubicBezTo>
                      <a:cubicBezTo>
                        <a:pt x="736" y="5"/>
                        <a:pt x="690" y="4"/>
                        <a:pt x="644" y="4"/>
                      </a:cubicBezTo>
                      <a:cubicBezTo>
                        <a:pt x="533" y="4"/>
                        <a:pt x="422" y="7"/>
                        <a:pt x="312" y="10"/>
                      </a:cubicBezTo>
                      <a:cubicBezTo>
                        <a:pt x="261" y="12"/>
                        <a:pt x="207" y="26"/>
                        <a:pt x="156" y="43"/>
                      </a:cubicBezTo>
                      <a:cubicBezTo>
                        <a:pt x="33" y="88"/>
                        <a:pt x="1" y="161"/>
                        <a:pt x="44" y="286"/>
                      </a:cubicBezTo>
                      <a:cubicBezTo>
                        <a:pt x="97" y="435"/>
                        <a:pt x="154" y="581"/>
                        <a:pt x="205" y="728"/>
                      </a:cubicBezTo>
                      <a:cubicBezTo>
                        <a:pt x="338" y="1107"/>
                        <a:pt x="475" y="1483"/>
                        <a:pt x="680" y="1829"/>
                      </a:cubicBezTo>
                      <a:cubicBezTo>
                        <a:pt x="719" y="1894"/>
                        <a:pt x="749" y="1966"/>
                        <a:pt x="780" y="2035"/>
                      </a:cubicBezTo>
                      <a:cubicBezTo>
                        <a:pt x="954" y="2402"/>
                        <a:pt x="1120" y="2770"/>
                        <a:pt x="1304" y="3128"/>
                      </a:cubicBezTo>
                      <a:cubicBezTo>
                        <a:pt x="1488" y="3484"/>
                        <a:pt x="1670" y="3844"/>
                        <a:pt x="1889" y="4179"/>
                      </a:cubicBezTo>
                      <a:cubicBezTo>
                        <a:pt x="2548" y="5188"/>
                        <a:pt x="3278" y="6139"/>
                        <a:pt x="4093" y="7034"/>
                      </a:cubicBezTo>
                      <a:cubicBezTo>
                        <a:pt x="4596" y="7582"/>
                        <a:pt x="5136" y="8099"/>
                        <a:pt x="5715" y="8568"/>
                      </a:cubicBezTo>
                      <a:cubicBezTo>
                        <a:pt x="6053" y="8838"/>
                        <a:pt x="6411" y="9084"/>
                        <a:pt x="6767" y="9335"/>
                      </a:cubicBezTo>
                      <a:cubicBezTo>
                        <a:pt x="7646" y="9953"/>
                        <a:pt x="8573" y="10491"/>
                        <a:pt x="9555" y="10933"/>
                      </a:cubicBezTo>
                      <a:cubicBezTo>
                        <a:pt x="9919" y="11099"/>
                        <a:pt x="10304" y="11209"/>
                        <a:pt x="10703" y="11252"/>
                      </a:cubicBezTo>
                      <a:cubicBezTo>
                        <a:pt x="10848" y="11269"/>
                        <a:pt x="10998" y="11265"/>
                        <a:pt x="11143" y="11269"/>
                      </a:cubicBezTo>
                      <a:cubicBezTo>
                        <a:pt x="11501" y="11275"/>
                        <a:pt x="11859" y="11285"/>
                        <a:pt x="12213" y="11289"/>
                      </a:cubicBezTo>
                      <a:cubicBezTo>
                        <a:pt x="13410" y="11301"/>
                        <a:pt x="14605" y="11310"/>
                        <a:pt x="15801" y="11320"/>
                      </a:cubicBezTo>
                      <a:cubicBezTo>
                        <a:pt x="16076" y="11322"/>
                        <a:pt x="16350" y="11330"/>
                        <a:pt x="16624" y="11334"/>
                      </a:cubicBezTo>
                      <a:cubicBezTo>
                        <a:pt x="16862" y="11338"/>
                        <a:pt x="17100" y="11341"/>
                        <a:pt x="17339" y="11341"/>
                      </a:cubicBezTo>
                      <a:cubicBezTo>
                        <a:pt x="17778" y="11341"/>
                        <a:pt x="18218" y="11333"/>
                        <a:pt x="18660" y="11316"/>
                      </a:cubicBezTo>
                      <a:cubicBezTo>
                        <a:pt x="19007" y="11303"/>
                        <a:pt x="19352" y="11298"/>
                        <a:pt x="19700" y="11298"/>
                      </a:cubicBezTo>
                      <a:cubicBezTo>
                        <a:pt x="19807" y="11298"/>
                        <a:pt x="19914" y="11298"/>
                        <a:pt x="20022" y="11299"/>
                      </a:cubicBezTo>
                      <a:cubicBezTo>
                        <a:pt x="20532" y="11301"/>
                        <a:pt x="21037" y="11314"/>
                        <a:pt x="21546" y="11320"/>
                      </a:cubicBezTo>
                      <a:cubicBezTo>
                        <a:pt x="21564" y="11320"/>
                        <a:pt x="21582" y="11320"/>
                        <a:pt x="21599" y="11320"/>
                      </a:cubicBezTo>
                      <a:cubicBezTo>
                        <a:pt x="21910" y="11320"/>
                        <a:pt x="22217" y="11284"/>
                        <a:pt x="22508" y="11166"/>
                      </a:cubicBezTo>
                      <a:cubicBezTo>
                        <a:pt x="22747" y="11068"/>
                        <a:pt x="22993" y="10976"/>
                        <a:pt x="23232" y="10870"/>
                      </a:cubicBezTo>
                      <a:cubicBezTo>
                        <a:pt x="24075" y="10485"/>
                        <a:pt x="24873" y="10019"/>
                        <a:pt x="25636" y="9493"/>
                      </a:cubicBezTo>
                      <a:cubicBezTo>
                        <a:pt x="26123" y="9155"/>
                        <a:pt x="26594" y="8793"/>
                        <a:pt x="27072" y="8437"/>
                      </a:cubicBezTo>
                      <a:cubicBezTo>
                        <a:pt x="27533" y="8097"/>
                        <a:pt x="27954" y="7711"/>
                        <a:pt x="28361" y="7310"/>
                      </a:cubicBezTo>
                      <a:cubicBezTo>
                        <a:pt x="28595" y="7079"/>
                        <a:pt x="28822" y="6841"/>
                        <a:pt x="29047" y="6606"/>
                      </a:cubicBezTo>
                      <a:cubicBezTo>
                        <a:pt x="29188" y="6457"/>
                        <a:pt x="29325" y="6309"/>
                        <a:pt x="29454" y="6150"/>
                      </a:cubicBezTo>
                      <a:cubicBezTo>
                        <a:pt x="29892" y="5605"/>
                        <a:pt x="30311" y="5049"/>
                        <a:pt x="30700" y="4470"/>
                      </a:cubicBezTo>
                      <a:cubicBezTo>
                        <a:pt x="31146" y="3805"/>
                        <a:pt x="31571" y="3126"/>
                        <a:pt x="31899" y="2391"/>
                      </a:cubicBezTo>
                      <a:cubicBezTo>
                        <a:pt x="32148" y="1829"/>
                        <a:pt x="32371" y="1256"/>
                        <a:pt x="32545" y="665"/>
                      </a:cubicBezTo>
                      <a:cubicBezTo>
                        <a:pt x="32637" y="354"/>
                        <a:pt x="32453" y="139"/>
                        <a:pt x="32157" y="129"/>
                      </a:cubicBezTo>
                      <a:cubicBezTo>
                        <a:pt x="31575" y="102"/>
                        <a:pt x="30992" y="81"/>
                        <a:pt x="30413" y="71"/>
                      </a:cubicBezTo>
                      <a:cubicBezTo>
                        <a:pt x="29791" y="59"/>
                        <a:pt x="29169" y="57"/>
                        <a:pt x="28547" y="49"/>
                      </a:cubicBezTo>
                      <a:cubicBezTo>
                        <a:pt x="28200" y="43"/>
                        <a:pt x="27852" y="30"/>
                        <a:pt x="27504" y="28"/>
                      </a:cubicBezTo>
                      <a:cubicBezTo>
                        <a:pt x="26502" y="26"/>
                        <a:pt x="25499" y="26"/>
                        <a:pt x="24497" y="26"/>
                      </a:cubicBezTo>
                      <a:cubicBezTo>
                        <a:pt x="24270" y="26"/>
                        <a:pt x="24043" y="23"/>
                        <a:pt x="23815" y="23"/>
                      </a:cubicBezTo>
                      <a:cubicBezTo>
                        <a:pt x="23701" y="23"/>
                        <a:pt x="23587" y="24"/>
                        <a:pt x="23474" y="26"/>
                      </a:cubicBezTo>
                      <a:cubicBezTo>
                        <a:pt x="22786" y="41"/>
                        <a:pt x="22099" y="69"/>
                        <a:pt x="21411" y="84"/>
                      </a:cubicBezTo>
                      <a:cubicBezTo>
                        <a:pt x="21374" y="84"/>
                        <a:pt x="21336" y="85"/>
                        <a:pt x="21299" y="85"/>
                      </a:cubicBezTo>
                      <a:cubicBezTo>
                        <a:pt x="21073" y="85"/>
                        <a:pt x="20846" y="71"/>
                        <a:pt x="20620" y="69"/>
                      </a:cubicBezTo>
                      <a:cubicBezTo>
                        <a:pt x="20132" y="62"/>
                        <a:pt x="19645" y="53"/>
                        <a:pt x="19158" y="53"/>
                      </a:cubicBezTo>
                      <a:cubicBezTo>
                        <a:pt x="19111" y="53"/>
                        <a:pt x="19064" y="53"/>
                        <a:pt x="19018" y="53"/>
                      </a:cubicBezTo>
                      <a:cubicBezTo>
                        <a:pt x="18230" y="57"/>
                        <a:pt x="17438" y="63"/>
                        <a:pt x="16650" y="75"/>
                      </a:cubicBezTo>
                      <a:cubicBezTo>
                        <a:pt x="16272" y="81"/>
                        <a:pt x="15898" y="104"/>
                        <a:pt x="15521" y="116"/>
                      </a:cubicBezTo>
                      <a:cubicBezTo>
                        <a:pt x="15014" y="135"/>
                        <a:pt x="14506" y="159"/>
                        <a:pt x="13999" y="165"/>
                      </a:cubicBezTo>
                      <a:cubicBezTo>
                        <a:pt x="13887" y="168"/>
                        <a:pt x="13775" y="168"/>
                        <a:pt x="13663" y="168"/>
                      </a:cubicBezTo>
                      <a:cubicBezTo>
                        <a:pt x="13344" y="168"/>
                        <a:pt x="13025" y="161"/>
                        <a:pt x="12706" y="155"/>
                      </a:cubicBezTo>
                      <a:cubicBezTo>
                        <a:pt x="12235" y="145"/>
                        <a:pt x="11765" y="127"/>
                        <a:pt x="11294" y="116"/>
                      </a:cubicBezTo>
                      <a:cubicBezTo>
                        <a:pt x="10936" y="110"/>
                        <a:pt x="10578" y="114"/>
                        <a:pt x="10222" y="110"/>
                      </a:cubicBezTo>
                      <a:cubicBezTo>
                        <a:pt x="9813" y="104"/>
                        <a:pt x="9402" y="102"/>
                        <a:pt x="8988" y="92"/>
                      </a:cubicBezTo>
                      <a:cubicBezTo>
                        <a:pt x="8608" y="81"/>
                        <a:pt x="8227" y="59"/>
                        <a:pt x="7847" y="49"/>
                      </a:cubicBezTo>
                      <a:cubicBezTo>
                        <a:pt x="7542" y="39"/>
                        <a:pt x="7237" y="36"/>
                        <a:pt x="6932" y="32"/>
                      </a:cubicBezTo>
                      <a:cubicBezTo>
                        <a:pt x="6611" y="28"/>
                        <a:pt x="6292" y="28"/>
                        <a:pt x="5971" y="22"/>
                      </a:cubicBezTo>
                      <a:cubicBezTo>
                        <a:pt x="5751" y="19"/>
                        <a:pt x="5531" y="0"/>
                        <a:pt x="5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8"/>
                <p:cNvSpPr/>
                <p:nvPr/>
              </p:nvSpPr>
              <p:spPr>
                <a:xfrm>
                  <a:off x="3581575" y="91800"/>
                  <a:ext cx="853850" cy="78450"/>
                </a:xfrm>
                <a:custGeom>
                  <a:rect b="b" l="l" r="r" t="t"/>
                  <a:pathLst>
                    <a:path extrusionOk="0" h="3138" w="34154">
                      <a:moveTo>
                        <a:pt x="5522" y="0"/>
                      </a:moveTo>
                      <a:cubicBezTo>
                        <a:pt x="5345" y="0"/>
                        <a:pt x="5170" y="14"/>
                        <a:pt x="4995" y="20"/>
                      </a:cubicBezTo>
                      <a:cubicBezTo>
                        <a:pt x="4547" y="30"/>
                        <a:pt x="4099" y="32"/>
                        <a:pt x="3653" y="42"/>
                      </a:cubicBezTo>
                      <a:cubicBezTo>
                        <a:pt x="3516" y="44"/>
                        <a:pt x="3379" y="60"/>
                        <a:pt x="3244" y="65"/>
                      </a:cubicBezTo>
                      <a:cubicBezTo>
                        <a:pt x="2867" y="83"/>
                        <a:pt x="2489" y="114"/>
                        <a:pt x="2112" y="114"/>
                      </a:cubicBezTo>
                      <a:cubicBezTo>
                        <a:pt x="1689" y="112"/>
                        <a:pt x="1265" y="83"/>
                        <a:pt x="842" y="65"/>
                      </a:cubicBezTo>
                      <a:cubicBezTo>
                        <a:pt x="751" y="61"/>
                        <a:pt x="660" y="56"/>
                        <a:pt x="570" y="56"/>
                      </a:cubicBezTo>
                      <a:cubicBezTo>
                        <a:pt x="470" y="56"/>
                        <a:pt x="371" y="62"/>
                        <a:pt x="271" y="81"/>
                      </a:cubicBezTo>
                      <a:cubicBezTo>
                        <a:pt x="144" y="105"/>
                        <a:pt x="56" y="169"/>
                        <a:pt x="34" y="300"/>
                      </a:cubicBezTo>
                      <a:cubicBezTo>
                        <a:pt x="21" y="367"/>
                        <a:pt x="7" y="431"/>
                        <a:pt x="7" y="496"/>
                      </a:cubicBezTo>
                      <a:cubicBezTo>
                        <a:pt x="7" y="750"/>
                        <a:pt x="1" y="1006"/>
                        <a:pt x="21" y="1259"/>
                      </a:cubicBezTo>
                      <a:cubicBezTo>
                        <a:pt x="56" y="1757"/>
                        <a:pt x="107" y="2252"/>
                        <a:pt x="154" y="2747"/>
                      </a:cubicBezTo>
                      <a:cubicBezTo>
                        <a:pt x="161" y="2827"/>
                        <a:pt x="185" y="2904"/>
                        <a:pt x="261" y="2970"/>
                      </a:cubicBezTo>
                      <a:cubicBezTo>
                        <a:pt x="291" y="2931"/>
                        <a:pt x="324" y="2898"/>
                        <a:pt x="345" y="2859"/>
                      </a:cubicBezTo>
                      <a:cubicBezTo>
                        <a:pt x="390" y="2786"/>
                        <a:pt x="424" y="2704"/>
                        <a:pt x="467" y="2632"/>
                      </a:cubicBezTo>
                      <a:cubicBezTo>
                        <a:pt x="637" y="2364"/>
                        <a:pt x="832" y="2119"/>
                        <a:pt x="1118" y="1965"/>
                      </a:cubicBezTo>
                      <a:cubicBezTo>
                        <a:pt x="1366" y="1831"/>
                        <a:pt x="1617" y="1765"/>
                        <a:pt x="1869" y="1765"/>
                      </a:cubicBezTo>
                      <a:cubicBezTo>
                        <a:pt x="2099" y="1765"/>
                        <a:pt x="2330" y="1819"/>
                        <a:pt x="2562" y="1926"/>
                      </a:cubicBezTo>
                      <a:cubicBezTo>
                        <a:pt x="3029" y="2141"/>
                        <a:pt x="3358" y="2495"/>
                        <a:pt x="3577" y="2951"/>
                      </a:cubicBezTo>
                      <a:cubicBezTo>
                        <a:pt x="3596" y="2988"/>
                        <a:pt x="3612" y="3027"/>
                        <a:pt x="3637" y="3054"/>
                      </a:cubicBezTo>
                      <a:cubicBezTo>
                        <a:pt x="3666" y="3087"/>
                        <a:pt x="3692" y="3104"/>
                        <a:pt x="3715" y="3104"/>
                      </a:cubicBezTo>
                      <a:cubicBezTo>
                        <a:pt x="3742" y="3104"/>
                        <a:pt x="3766" y="3082"/>
                        <a:pt x="3790" y="3037"/>
                      </a:cubicBezTo>
                      <a:cubicBezTo>
                        <a:pt x="3821" y="2982"/>
                        <a:pt x="3841" y="2929"/>
                        <a:pt x="3868" y="2874"/>
                      </a:cubicBezTo>
                      <a:cubicBezTo>
                        <a:pt x="4052" y="2475"/>
                        <a:pt x="4299" y="2121"/>
                        <a:pt x="4641" y="1842"/>
                      </a:cubicBezTo>
                      <a:cubicBezTo>
                        <a:pt x="4933" y="1607"/>
                        <a:pt x="5262" y="1475"/>
                        <a:pt x="5635" y="1475"/>
                      </a:cubicBezTo>
                      <a:cubicBezTo>
                        <a:pt x="5651" y="1475"/>
                        <a:pt x="5668" y="1476"/>
                        <a:pt x="5685" y="1476"/>
                      </a:cubicBezTo>
                      <a:cubicBezTo>
                        <a:pt x="5981" y="1486"/>
                        <a:pt x="6245" y="1595"/>
                        <a:pt x="6493" y="1748"/>
                      </a:cubicBezTo>
                      <a:cubicBezTo>
                        <a:pt x="6900" y="2000"/>
                        <a:pt x="7176" y="2370"/>
                        <a:pt x="7368" y="2804"/>
                      </a:cubicBezTo>
                      <a:cubicBezTo>
                        <a:pt x="7401" y="2878"/>
                        <a:pt x="7424" y="2955"/>
                        <a:pt x="7458" y="3027"/>
                      </a:cubicBezTo>
                      <a:cubicBezTo>
                        <a:pt x="7477" y="3067"/>
                        <a:pt x="7502" y="3086"/>
                        <a:pt x="7529" y="3086"/>
                      </a:cubicBezTo>
                      <a:cubicBezTo>
                        <a:pt x="7553" y="3086"/>
                        <a:pt x="7579" y="3070"/>
                        <a:pt x="7604" y="3039"/>
                      </a:cubicBezTo>
                      <a:cubicBezTo>
                        <a:pt x="7612" y="3029"/>
                        <a:pt x="7618" y="3017"/>
                        <a:pt x="7624" y="3002"/>
                      </a:cubicBezTo>
                      <a:cubicBezTo>
                        <a:pt x="7859" y="2559"/>
                        <a:pt x="8207" y="2223"/>
                        <a:pt x="8649" y="1990"/>
                      </a:cubicBezTo>
                      <a:cubicBezTo>
                        <a:pt x="8929" y="1843"/>
                        <a:pt x="9209" y="1766"/>
                        <a:pt x="9487" y="1766"/>
                      </a:cubicBezTo>
                      <a:cubicBezTo>
                        <a:pt x="9776" y="1766"/>
                        <a:pt x="10063" y="1849"/>
                        <a:pt x="10345" y="2025"/>
                      </a:cubicBezTo>
                      <a:cubicBezTo>
                        <a:pt x="10707" y="2245"/>
                        <a:pt x="10973" y="2559"/>
                        <a:pt x="11137" y="2955"/>
                      </a:cubicBezTo>
                      <a:cubicBezTo>
                        <a:pt x="11155" y="2998"/>
                        <a:pt x="11172" y="3045"/>
                        <a:pt x="11229" y="3047"/>
                      </a:cubicBezTo>
                      <a:cubicBezTo>
                        <a:pt x="11231" y="3048"/>
                        <a:pt x="11232" y="3048"/>
                        <a:pt x="11234" y="3048"/>
                      </a:cubicBezTo>
                      <a:cubicBezTo>
                        <a:pt x="11280" y="3048"/>
                        <a:pt x="11305" y="3020"/>
                        <a:pt x="11321" y="2984"/>
                      </a:cubicBezTo>
                      <a:cubicBezTo>
                        <a:pt x="11468" y="2722"/>
                        <a:pt x="11675" y="2513"/>
                        <a:pt x="11900" y="2323"/>
                      </a:cubicBezTo>
                      <a:cubicBezTo>
                        <a:pt x="12205" y="2067"/>
                        <a:pt x="12536" y="1873"/>
                        <a:pt x="12941" y="1824"/>
                      </a:cubicBezTo>
                      <a:cubicBezTo>
                        <a:pt x="13030" y="1814"/>
                        <a:pt x="13117" y="1808"/>
                        <a:pt x="13203" y="1808"/>
                      </a:cubicBezTo>
                      <a:cubicBezTo>
                        <a:pt x="13428" y="1808"/>
                        <a:pt x="13647" y="1847"/>
                        <a:pt x="13862" y="1945"/>
                      </a:cubicBezTo>
                      <a:cubicBezTo>
                        <a:pt x="14353" y="2172"/>
                        <a:pt x="14697" y="2544"/>
                        <a:pt x="14948" y="3015"/>
                      </a:cubicBezTo>
                      <a:cubicBezTo>
                        <a:pt x="14981" y="3071"/>
                        <a:pt x="15007" y="3138"/>
                        <a:pt x="15082" y="3138"/>
                      </a:cubicBezTo>
                      <a:cubicBezTo>
                        <a:pt x="15083" y="3138"/>
                        <a:pt x="15084" y="3138"/>
                        <a:pt x="15086" y="3138"/>
                      </a:cubicBezTo>
                      <a:cubicBezTo>
                        <a:pt x="15165" y="3138"/>
                        <a:pt x="15186" y="3068"/>
                        <a:pt x="15214" y="3015"/>
                      </a:cubicBezTo>
                      <a:cubicBezTo>
                        <a:pt x="15470" y="2505"/>
                        <a:pt x="15863" y="2149"/>
                        <a:pt x="16389" y="1932"/>
                      </a:cubicBezTo>
                      <a:cubicBezTo>
                        <a:pt x="16653" y="1824"/>
                        <a:pt x="16916" y="1770"/>
                        <a:pt x="17176" y="1770"/>
                      </a:cubicBezTo>
                      <a:cubicBezTo>
                        <a:pt x="17480" y="1770"/>
                        <a:pt x="17780" y="1843"/>
                        <a:pt x="18077" y="1988"/>
                      </a:cubicBezTo>
                      <a:cubicBezTo>
                        <a:pt x="18523" y="2205"/>
                        <a:pt x="18834" y="2561"/>
                        <a:pt x="19008" y="3031"/>
                      </a:cubicBezTo>
                      <a:cubicBezTo>
                        <a:pt x="19022" y="3070"/>
                        <a:pt x="19022" y="3121"/>
                        <a:pt x="19085" y="3131"/>
                      </a:cubicBezTo>
                      <a:cubicBezTo>
                        <a:pt x="19102" y="3097"/>
                        <a:pt x="19114" y="3060"/>
                        <a:pt x="19126" y="3021"/>
                      </a:cubicBezTo>
                      <a:cubicBezTo>
                        <a:pt x="19400" y="2276"/>
                        <a:pt x="20078" y="1650"/>
                        <a:pt x="21040" y="1650"/>
                      </a:cubicBezTo>
                      <a:cubicBezTo>
                        <a:pt x="21071" y="1650"/>
                        <a:pt x="21103" y="1651"/>
                        <a:pt x="21135" y="1652"/>
                      </a:cubicBezTo>
                      <a:cubicBezTo>
                        <a:pt x="21178" y="1656"/>
                        <a:pt x="21221" y="1660"/>
                        <a:pt x="21262" y="1669"/>
                      </a:cubicBezTo>
                      <a:cubicBezTo>
                        <a:pt x="21575" y="1720"/>
                        <a:pt x="21845" y="1861"/>
                        <a:pt x="22079" y="2067"/>
                      </a:cubicBezTo>
                      <a:cubicBezTo>
                        <a:pt x="22377" y="2329"/>
                        <a:pt x="22588" y="2642"/>
                        <a:pt x="22696" y="3037"/>
                      </a:cubicBezTo>
                      <a:cubicBezTo>
                        <a:pt x="22717" y="2986"/>
                        <a:pt x="22731" y="2955"/>
                        <a:pt x="22743" y="2925"/>
                      </a:cubicBezTo>
                      <a:cubicBezTo>
                        <a:pt x="23054" y="2162"/>
                        <a:pt x="23756" y="1763"/>
                        <a:pt x="24464" y="1761"/>
                      </a:cubicBezTo>
                      <a:cubicBezTo>
                        <a:pt x="24466" y="1761"/>
                        <a:pt x="24468" y="1761"/>
                        <a:pt x="24470" y="1761"/>
                      </a:cubicBezTo>
                      <a:cubicBezTo>
                        <a:pt x="25016" y="1761"/>
                        <a:pt x="25460" y="2020"/>
                        <a:pt x="25863" y="2354"/>
                      </a:cubicBezTo>
                      <a:cubicBezTo>
                        <a:pt x="26017" y="2479"/>
                        <a:pt x="26121" y="2651"/>
                        <a:pt x="26226" y="2818"/>
                      </a:cubicBezTo>
                      <a:cubicBezTo>
                        <a:pt x="26271" y="2892"/>
                        <a:pt x="26317" y="2929"/>
                        <a:pt x="26362" y="2929"/>
                      </a:cubicBezTo>
                      <a:cubicBezTo>
                        <a:pt x="26409" y="2929"/>
                        <a:pt x="26455" y="2891"/>
                        <a:pt x="26502" y="2816"/>
                      </a:cubicBezTo>
                      <a:cubicBezTo>
                        <a:pt x="26623" y="2628"/>
                        <a:pt x="26766" y="2454"/>
                        <a:pt x="26936" y="2305"/>
                      </a:cubicBezTo>
                      <a:cubicBezTo>
                        <a:pt x="27277" y="2000"/>
                        <a:pt x="27693" y="1896"/>
                        <a:pt x="28134" y="1861"/>
                      </a:cubicBezTo>
                      <a:cubicBezTo>
                        <a:pt x="28193" y="1856"/>
                        <a:pt x="28252" y="1854"/>
                        <a:pt x="28311" y="1854"/>
                      </a:cubicBezTo>
                      <a:cubicBezTo>
                        <a:pt x="28627" y="1854"/>
                        <a:pt x="28937" y="1921"/>
                        <a:pt x="29237" y="2027"/>
                      </a:cubicBezTo>
                      <a:cubicBezTo>
                        <a:pt x="29348" y="2067"/>
                        <a:pt x="29454" y="2127"/>
                        <a:pt x="29552" y="2192"/>
                      </a:cubicBezTo>
                      <a:cubicBezTo>
                        <a:pt x="29765" y="2331"/>
                        <a:pt x="29933" y="2518"/>
                        <a:pt x="30092" y="2712"/>
                      </a:cubicBezTo>
                      <a:cubicBezTo>
                        <a:pt x="30136" y="2765"/>
                        <a:pt x="30178" y="2791"/>
                        <a:pt x="30218" y="2791"/>
                      </a:cubicBezTo>
                      <a:cubicBezTo>
                        <a:pt x="30264" y="2791"/>
                        <a:pt x="30306" y="2758"/>
                        <a:pt x="30344" y="2691"/>
                      </a:cubicBezTo>
                      <a:cubicBezTo>
                        <a:pt x="30379" y="2628"/>
                        <a:pt x="30416" y="2563"/>
                        <a:pt x="30455" y="2499"/>
                      </a:cubicBezTo>
                      <a:cubicBezTo>
                        <a:pt x="30682" y="2110"/>
                        <a:pt x="30997" y="1822"/>
                        <a:pt x="31428" y="1679"/>
                      </a:cubicBezTo>
                      <a:cubicBezTo>
                        <a:pt x="31603" y="1620"/>
                        <a:pt x="31773" y="1592"/>
                        <a:pt x="31940" y="1592"/>
                      </a:cubicBezTo>
                      <a:cubicBezTo>
                        <a:pt x="32253" y="1592"/>
                        <a:pt x="32553" y="1688"/>
                        <a:pt x="32842" y="1855"/>
                      </a:cubicBezTo>
                      <a:cubicBezTo>
                        <a:pt x="33288" y="2110"/>
                        <a:pt x="33597" y="2487"/>
                        <a:pt x="33802" y="2951"/>
                      </a:cubicBezTo>
                      <a:cubicBezTo>
                        <a:pt x="33816" y="2986"/>
                        <a:pt x="33830" y="3021"/>
                        <a:pt x="33853" y="3050"/>
                      </a:cubicBezTo>
                      <a:cubicBezTo>
                        <a:pt x="33872" y="3072"/>
                        <a:pt x="33894" y="3083"/>
                        <a:pt x="33917" y="3083"/>
                      </a:cubicBezTo>
                      <a:cubicBezTo>
                        <a:pt x="33943" y="3083"/>
                        <a:pt x="33968" y="3068"/>
                        <a:pt x="33986" y="3039"/>
                      </a:cubicBezTo>
                      <a:cubicBezTo>
                        <a:pt x="34004" y="3011"/>
                        <a:pt x="34014" y="2978"/>
                        <a:pt x="34019" y="2947"/>
                      </a:cubicBezTo>
                      <a:cubicBezTo>
                        <a:pt x="34031" y="2886"/>
                        <a:pt x="34037" y="2822"/>
                        <a:pt x="34045" y="2757"/>
                      </a:cubicBezTo>
                      <a:cubicBezTo>
                        <a:pt x="34076" y="2509"/>
                        <a:pt x="34119" y="2262"/>
                        <a:pt x="34129" y="2010"/>
                      </a:cubicBezTo>
                      <a:cubicBezTo>
                        <a:pt x="34149" y="1597"/>
                        <a:pt x="34149" y="1182"/>
                        <a:pt x="34152" y="768"/>
                      </a:cubicBezTo>
                      <a:cubicBezTo>
                        <a:pt x="34154" y="664"/>
                        <a:pt x="34137" y="556"/>
                        <a:pt x="34117" y="451"/>
                      </a:cubicBezTo>
                      <a:cubicBezTo>
                        <a:pt x="34076" y="224"/>
                        <a:pt x="34029" y="185"/>
                        <a:pt x="33800" y="177"/>
                      </a:cubicBezTo>
                      <a:cubicBezTo>
                        <a:pt x="33581" y="169"/>
                        <a:pt x="33364" y="173"/>
                        <a:pt x="33147" y="167"/>
                      </a:cubicBezTo>
                      <a:cubicBezTo>
                        <a:pt x="32661" y="156"/>
                        <a:pt x="32174" y="133"/>
                        <a:pt x="31687" y="133"/>
                      </a:cubicBezTo>
                      <a:cubicBezTo>
                        <a:pt x="31632" y="133"/>
                        <a:pt x="31577" y="133"/>
                        <a:pt x="31523" y="134"/>
                      </a:cubicBezTo>
                      <a:cubicBezTo>
                        <a:pt x="31487" y="134"/>
                        <a:pt x="31451" y="134"/>
                        <a:pt x="31415" y="134"/>
                      </a:cubicBezTo>
                      <a:cubicBezTo>
                        <a:pt x="30803" y="134"/>
                        <a:pt x="30190" y="103"/>
                        <a:pt x="29579" y="91"/>
                      </a:cubicBezTo>
                      <a:cubicBezTo>
                        <a:pt x="29465" y="89"/>
                        <a:pt x="29351" y="88"/>
                        <a:pt x="29237" y="88"/>
                      </a:cubicBezTo>
                      <a:cubicBezTo>
                        <a:pt x="28853" y="88"/>
                        <a:pt x="28469" y="99"/>
                        <a:pt x="28085" y="103"/>
                      </a:cubicBezTo>
                      <a:cubicBezTo>
                        <a:pt x="27831" y="105"/>
                        <a:pt x="27575" y="111"/>
                        <a:pt x="27319" y="111"/>
                      </a:cubicBezTo>
                      <a:cubicBezTo>
                        <a:pt x="27221" y="111"/>
                        <a:pt x="27122" y="110"/>
                        <a:pt x="27024" y="107"/>
                      </a:cubicBezTo>
                      <a:cubicBezTo>
                        <a:pt x="26696" y="101"/>
                        <a:pt x="26369" y="65"/>
                        <a:pt x="26046" y="62"/>
                      </a:cubicBezTo>
                      <a:cubicBezTo>
                        <a:pt x="25858" y="61"/>
                        <a:pt x="25670" y="60"/>
                        <a:pt x="25483" y="60"/>
                      </a:cubicBezTo>
                      <a:cubicBezTo>
                        <a:pt x="24921" y="60"/>
                        <a:pt x="24361" y="66"/>
                        <a:pt x="23799" y="71"/>
                      </a:cubicBezTo>
                      <a:cubicBezTo>
                        <a:pt x="23134" y="75"/>
                        <a:pt x="22469" y="91"/>
                        <a:pt x="21804" y="93"/>
                      </a:cubicBezTo>
                      <a:cubicBezTo>
                        <a:pt x="21774" y="93"/>
                        <a:pt x="21743" y="93"/>
                        <a:pt x="21713" y="93"/>
                      </a:cubicBezTo>
                      <a:cubicBezTo>
                        <a:pt x="21340" y="93"/>
                        <a:pt x="20966" y="82"/>
                        <a:pt x="20593" y="77"/>
                      </a:cubicBezTo>
                      <a:cubicBezTo>
                        <a:pt x="20582" y="77"/>
                        <a:pt x="20572" y="77"/>
                        <a:pt x="20561" y="77"/>
                      </a:cubicBezTo>
                      <a:cubicBezTo>
                        <a:pt x="20454" y="77"/>
                        <a:pt x="20349" y="85"/>
                        <a:pt x="20241" y="85"/>
                      </a:cubicBezTo>
                      <a:cubicBezTo>
                        <a:pt x="19848" y="81"/>
                        <a:pt x="19454" y="73"/>
                        <a:pt x="19059" y="71"/>
                      </a:cubicBezTo>
                      <a:cubicBezTo>
                        <a:pt x="18965" y="70"/>
                        <a:pt x="18870" y="70"/>
                        <a:pt x="18776" y="70"/>
                      </a:cubicBezTo>
                      <a:cubicBezTo>
                        <a:pt x="18576" y="70"/>
                        <a:pt x="18377" y="71"/>
                        <a:pt x="18177" y="71"/>
                      </a:cubicBezTo>
                      <a:cubicBezTo>
                        <a:pt x="17973" y="71"/>
                        <a:pt x="17769" y="70"/>
                        <a:pt x="17565" y="65"/>
                      </a:cubicBezTo>
                      <a:cubicBezTo>
                        <a:pt x="17410" y="61"/>
                        <a:pt x="17255" y="59"/>
                        <a:pt x="17100" y="59"/>
                      </a:cubicBezTo>
                      <a:cubicBezTo>
                        <a:pt x="16583" y="59"/>
                        <a:pt x="16066" y="77"/>
                        <a:pt x="15550" y="91"/>
                      </a:cubicBezTo>
                      <a:cubicBezTo>
                        <a:pt x="15239" y="100"/>
                        <a:pt x="14929" y="103"/>
                        <a:pt x="14619" y="103"/>
                      </a:cubicBezTo>
                      <a:cubicBezTo>
                        <a:pt x="14485" y="103"/>
                        <a:pt x="14350" y="103"/>
                        <a:pt x="14216" y="101"/>
                      </a:cubicBezTo>
                      <a:cubicBezTo>
                        <a:pt x="13811" y="95"/>
                        <a:pt x="13404" y="65"/>
                        <a:pt x="12995" y="62"/>
                      </a:cubicBezTo>
                      <a:cubicBezTo>
                        <a:pt x="12933" y="62"/>
                        <a:pt x="12872" y="62"/>
                        <a:pt x="12810" y="62"/>
                      </a:cubicBezTo>
                      <a:cubicBezTo>
                        <a:pt x="12064" y="62"/>
                        <a:pt x="11317" y="73"/>
                        <a:pt x="10568" y="77"/>
                      </a:cubicBezTo>
                      <a:cubicBezTo>
                        <a:pt x="10304" y="79"/>
                        <a:pt x="10041" y="81"/>
                        <a:pt x="9776" y="81"/>
                      </a:cubicBezTo>
                      <a:cubicBezTo>
                        <a:pt x="9559" y="81"/>
                        <a:pt x="9341" y="80"/>
                        <a:pt x="9122" y="77"/>
                      </a:cubicBezTo>
                      <a:cubicBezTo>
                        <a:pt x="8481" y="73"/>
                        <a:pt x="7839" y="62"/>
                        <a:pt x="7198" y="52"/>
                      </a:cubicBezTo>
                      <a:cubicBezTo>
                        <a:pt x="7045" y="50"/>
                        <a:pt x="6892" y="52"/>
                        <a:pt x="6738" y="48"/>
                      </a:cubicBezTo>
                      <a:cubicBezTo>
                        <a:pt x="6356" y="32"/>
                        <a:pt x="5971" y="11"/>
                        <a:pt x="5586" y="1"/>
                      </a:cubicBezTo>
                      <a:cubicBezTo>
                        <a:pt x="5565" y="1"/>
                        <a:pt x="5543" y="0"/>
                        <a:pt x="55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8"/>
                <p:cNvSpPr/>
                <p:nvPr/>
              </p:nvSpPr>
              <p:spPr>
                <a:xfrm>
                  <a:off x="3590275" y="184875"/>
                  <a:ext cx="836200" cy="40725"/>
                </a:xfrm>
                <a:custGeom>
                  <a:rect b="b" l="l" r="r" t="t"/>
                  <a:pathLst>
                    <a:path extrusionOk="0" h="1629" w="33448">
                      <a:moveTo>
                        <a:pt x="33030" y="1"/>
                      </a:moveTo>
                      <a:cubicBezTo>
                        <a:pt x="33019" y="1"/>
                        <a:pt x="33008" y="1"/>
                        <a:pt x="32997" y="2"/>
                      </a:cubicBezTo>
                      <a:cubicBezTo>
                        <a:pt x="32901" y="10"/>
                        <a:pt x="32803" y="12"/>
                        <a:pt x="32707" y="14"/>
                      </a:cubicBezTo>
                      <a:cubicBezTo>
                        <a:pt x="32134" y="22"/>
                        <a:pt x="31563" y="24"/>
                        <a:pt x="30990" y="30"/>
                      </a:cubicBezTo>
                      <a:lnTo>
                        <a:pt x="28574" y="61"/>
                      </a:lnTo>
                      <a:cubicBezTo>
                        <a:pt x="28520" y="62"/>
                        <a:pt x="28466" y="62"/>
                        <a:pt x="28413" y="62"/>
                      </a:cubicBezTo>
                      <a:cubicBezTo>
                        <a:pt x="28359" y="62"/>
                        <a:pt x="28305" y="62"/>
                        <a:pt x="28251" y="63"/>
                      </a:cubicBezTo>
                      <a:cubicBezTo>
                        <a:pt x="27668" y="75"/>
                        <a:pt x="27087" y="92"/>
                        <a:pt x="26508" y="98"/>
                      </a:cubicBezTo>
                      <a:cubicBezTo>
                        <a:pt x="26478" y="98"/>
                        <a:pt x="26449" y="98"/>
                        <a:pt x="26420" y="98"/>
                      </a:cubicBezTo>
                      <a:cubicBezTo>
                        <a:pt x="26155" y="98"/>
                        <a:pt x="25889" y="83"/>
                        <a:pt x="25624" y="81"/>
                      </a:cubicBezTo>
                      <a:cubicBezTo>
                        <a:pt x="25611" y="81"/>
                        <a:pt x="25598" y="81"/>
                        <a:pt x="25585" y="81"/>
                      </a:cubicBezTo>
                      <a:cubicBezTo>
                        <a:pt x="25469" y="81"/>
                        <a:pt x="25351" y="96"/>
                        <a:pt x="25237" y="96"/>
                      </a:cubicBezTo>
                      <a:cubicBezTo>
                        <a:pt x="24746" y="92"/>
                        <a:pt x="24255" y="84"/>
                        <a:pt x="23762" y="79"/>
                      </a:cubicBezTo>
                      <a:cubicBezTo>
                        <a:pt x="23676" y="78"/>
                        <a:pt x="23591" y="78"/>
                        <a:pt x="23505" y="78"/>
                      </a:cubicBezTo>
                      <a:cubicBezTo>
                        <a:pt x="23314" y="78"/>
                        <a:pt x="23122" y="80"/>
                        <a:pt x="22931" y="81"/>
                      </a:cubicBezTo>
                      <a:cubicBezTo>
                        <a:pt x="22745" y="84"/>
                        <a:pt x="22559" y="90"/>
                        <a:pt x="22373" y="94"/>
                      </a:cubicBezTo>
                      <a:cubicBezTo>
                        <a:pt x="22111" y="102"/>
                        <a:pt x="21851" y="122"/>
                        <a:pt x="21591" y="122"/>
                      </a:cubicBezTo>
                      <a:cubicBezTo>
                        <a:pt x="21016" y="120"/>
                        <a:pt x="20438" y="104"/>
                        <a:pt x="19864" y="104"/>
                      </a:cubicBezTo>
                      <a:cubicBezTo>
                        <a:pt x="19832" y="104"/>
                        <a:pt x="19800" y="104"/>
                        <a:pt x="19768" y="104"/>
                      </a:cubicBezTo>
                      <a:cubicBezTo>
                        <a:pt x="19032" y="106"/>
                        <a:pt x="18297" y="116"/>
                        <a:pt x="17565" y="135"/>
                      </a:cubicBezTo>
                      <a:cubicBezTo>
                        <a:pt x="17312" y="141"/>
                        <a:pt x="17058" y="143"/>
                        <a:pt x="16805" y="143"/>
                      </a:cubicBezTo>
                      <a:cubicBezTo>
                        <a:pt x="16610" y="143"/>
                        <a:pt x="16415" y="142"/>
                        <a:pt x="16220" y="142"/>
                      </a:cubicBezTo>
                      <a:cubicBezTo>
                        <a:pt x="15949" y="142"/>
                        <a:pt x="15679" y="143"/>
                        <a:pt x="15409" y="151"/>
                      </a:cubicBezTo>
                      <a:cubicBezTo>
                        <a:pt x="15111" y="160"/>
                        <a:pt x="14814" y="163"/>
                        <a:pt x="14517" y="163"/>
                      </a:cubicBezTo>
                      <a:cubicBezTo>
                        <a:pt x="14022" y="163"/>
                        <a:pt x="13528" y="155"/>
                        <a:pt x="13034" y="155"/>
                      </a:cubicBezTo>
                      <a:cubicBezTo>
                        <a:pt x="12997" y="155"/>
                        <a:pt x="12960" y="155"/>
                        <a:pt x="12923" y="155"/>
                      </a:cubicBezTo>
                      <a:cubicBezTo>
                        <a:pt x="12356" y="155"/>
                        <a:pt x="11793" y="157"/>
                        <a:pt x="11229" y="163"/>
                      </a:cubicBezTo>
                      <a:cubicBezTo>
                        <a:pt x="10856" y="165"/>
                        <a:pt x="10480" y="176"/>
                        <a:pt x="10108" y="176"/>
                      </a:cubicBezTo>
                      <a:cubicBezTo>
                        <a:pt x="9780" y="176"/>
                        <a:pt x="9453" y="162"/>
                        <a:pt x="9127" y="162"/>
                      </a:cubicBezTo>
                      <a:cubicBezTo>
                        <a:pt x="9073" y="162"/>
                        <a:pt x="9018" y="162"/>
                        <a:pt x="8964" y="163"/>
                      </a:cubicBezTo>
                      <a:cubicBezTo>
                        <a:pt x="8549" y="167"/>
                        <a:pt x="8135" y="194"/>
                        <a:pt x="7724" y="204"/>
                      </a:cubicBezTo>
                      <a:cubicBezTo>
                        <a:pt x="7703" y="205"/>
                        <a:pt x="7683" y="205"/>
                        <a:pt x="7662" y="205"/>
                      </a:cubicBezTo>
                      <a:cubicBezTo>
                        <a:pt x="7492" y="205"/>
                        <a:pt x="7321" y="191"/>
                        <a:pt x="7153" y="186"/>
                      </a:cubicBezTo>
                      <a:cubicBezTo>
                        <a:pt x="6795" y="176"/>
                        <a:pt x="6437" y="171"/>
                        <a:pt x="6081" y="163"/>
                      </a:cubicBezTo>
                      <a:cubicBezTo>
                        <a:pt x="5572" y="151"/>
                        <a:pt x="5066" y="141"/>
                        <a:pt x="4557" y="126"/>
                      </a:cubicBezTo>
                      <a:cubicBezTo>
                        <a:pt x="4416" y="122"/>
                        <a:pt x="4279" y="106"/>
                        <a:pt x="4138" y="106"/>
                      </a:cubicBezTo>
                      <a:cubicBezTo>
                        <a:pt x="4131" y="106"/>
                        <a:pt x="4125" y="106"/>
                        <a:pt x="4119" y="106"/>
                      </a:cubicBezTo>
                      <a:cubicBezTo>
                        <a:pt x="3992" y="106"/>
                        <a:pt x="3865" y="124"/>
                        <a:pt x="3739" y="124"/>
                      </a:cubicBezTo>
                      <a:cubicBezTo>
                        <a:pt x="3235" y="112"/>
                        <a:pt x="2738" y="110"/>
                        <a:pt x="2245" y="110"/>
                      </a:cubicBezTo>
                      <a:lnTo>
                        <a:pt x="2245" y="122"/>
                      </a:lnTo>
                      <a:cubicBezTo>
                        <a:pt x="1766" y="141"/>
                        <a:pt x="1292" y="155"/>
                        <a:pt x="813" y="176"/>
                      </a:cubicBezTo>
                      <a:cubicBezTo>
                        <a:pt x="660" y="184"/>
                        <a:pt x="506" y="196"/>
                        <a:pt x="355" y="214"/>
                      </a:cubicBezTo>
                      <a:cubicBezTo>
                        <a:pt x="283" y="225"/>
                        <a:pt x="209" y="243"/>
                        <a:pt x="146" y="270"/>
                      </a:cubicBezTo>
                      <a:cubicBezTo>
                        <a:pt x="36" y="319"/>
                        <a:pt x="1" y="401"/>
                        <a:pt x="31" y="515"/>
                      </a:cubicBezTo>
                      <a:cubicBezTo>
                        <a:pt x="87" y="734"/>
                        <a:pt x="148" y="949"/>
                        <a:pt x="201" y="1164"/>
                      </a:cubicBezTo>
                      <a:cubicBezTo>
                        <a:pt x="259" y="1389"/>
                        <a:pt x="426" y="1481"/>
                        <a:pt x="637" y="1485"/>
                      </a:cubicBezTo>
                      <a:cubicBezTo>
                        <a:pt x="736" y="1488"/>
                        <a:pt x="835" y="1489"/>
                        <a:pt x="934" y="1489"/>
                      </a:cubicBezTo>
                      <a:cubicBezTo>
                        <a:pt x="1193" y="1489"/>
                        <a:pt x="1452" y="1482"/>
                        <a:pt x="1710" y="1482"/>
                      </a:cubicBezTo>
                      <a:cubicBezTo>
                        <a:pt x="1766" y="1482"/>
                        <a:pt x="1823" y="1482"/>
                        <a:pt x="1879" y="1483"/>
                      </a:cubicBezTo>
                      <a:cubicBezTo>
                        <a:pt x="2068" y="1486"/>
                        <a:pt x="2257" y="1488"/>
                        <a:pt x="2446" y="1488"/>
                      </a:cubicBezTo>
                      <a:cubicBezTo>
                        <a:pt x="3040" y="1488"/>
                        <a:pt x="3632" y="1475"/>
                        <a:pt x="4224" y="1475"/>
                      </a:cubicBezTo>
                      <a:cubicBezTo>
                        <a:pt x="4289" y="1475"/>
                        <a:pt x="4355" y="1474"/>
                        <a:pt x="4421" y="1474"/>
                      </a:cubicBezTo>
                      <a:cubicBezTo>
                        <a:pt x="4962" y="1474"/>
                        <a:pt x="5500" y="1481"/>
                        <a:pt x="6038" y="1485"/>
                      </a:cubicBezTo>
                      <a:cubicBezTo>
                        <a:pt x="6298" y="1487"/>
                        <a:pt x="6560" y="1485"/>
                        <a:pt x="6820" y="1491"/>
                      </a:cubicBezTo>
                      <a:cubicBezTo>
                        <a:pt x="7145" y="1495"/>
                        <a:pt x="7466" y="1507"/>
                        <a:pt x="7792" y="1516"/>
                      </a:cubicBezTo>
                      <a:cubicBezTo>
                        <a:pt x="7825" y="1516"/>
                        <a:pt x="7859" y="1516"/>
                        <a:pt x="7893" y="1516"/>
                      </a:cubicBezTo>
                      <a:cubicBezTo>
                        <a:pt x="7952" y="1516"/>
                        <a:pt x="8012" y="1516"/>
                        <a:pt x="8071" y="1516"/>
                      </a:cubicBezTo>
                      <a:cubicBezTo>
                        <a:pt x="8125" y="1516"/>
                        <a:pt x="8179" y="1516"/>
                        <a:pt x="8234" y="1518"/>
                      </a:cubicBezTo>
                      <a:cubicBezTo>
                        <a:pt x="8684" y="1534"/>
                        <a:pt x="9138" y="1555"/>
                        <a:pt x="9588" y="1565"/>
                      </a:cubicBezTo>
                      <a:cubicBezTo>
                        <a:pt x="9779" y="1570"/>
                        <a:pt x="9972" y="1570"/>
                        <a:pt x="10164" y="1570"/>
                      </a:cubicBezTo>
                      <a:cubicBezTo>
                        <a:pt x="10212" y="1570"/>
                        <a:pt x="10260" y="1570"/>
                        <a:pt x="10308" y="1570"/>
                      </a:cubicBezTo>
                      <a:cubicBezTo>
                        <a:pt x="10452" y="1570"/>
                        <a:pt x="10596" y="1571"/>
                        <a:pt x="10740" y="1573"/>
                      </a:cubicBezTo>
                      <a:cubicBezTo>
                        <a:pt x="11229" y="1583"/>
                        <a:pt x="11716" y="1598"/>
                        <a:pt x="12203" y="1610"/>
                      </a:cubicBezTo>
                      <a:cubicBezTo>
                        <a:pt x="12434" y="1616"/>
                        <a:pt x="12663" y="1618"/>
                        <a:pt x="12894" y="1620"/>
                      </a:cubicBezTo>
                      <a:cubicBezTo>
                        <a:pt x="13327" y="1624"/>
                        <a:pt x="13759" y="1629"/>
                        <a:pt x="14191" y="1629"/>
                      </a:cubicBezTo>
                      <a:cubicBezTo>
                        <a:pt x="14850" y="1629"/>
                        <a:pt x="15510" y="1618"/>
                        <a:pt x="16170" y="1577"/>
                      </a:cubicBezTo>
                      <a:cubicBezTo>
                        <a:pt x="16841" y="1536"/>
                        <a:pt x="17514" y="1526"/>
                        <a:pt x="18185" y="1514"/>
                      </a:cubicBezTo>
                      <a:cubicBezTo>
                        <a:pt x="18267" y="1512"/>
                        <a:pt x="18350" y="1512"/>
                        <a:pt x="18432" y="1512"/>
                      </a:cubicBezTo>
                      <a:cubicBezTo>
                        <a:pt x="18808" y="1512"/>
                        <a:pt x="19184" y="1524"/>
                        <a:pt x="19560" y="1526"/>
                      </a:cubicBezTo>
                      <a:cubicBezTo>
                        <a:pt x="20077" y="1530"/>
                        <a:pt x="20595" y="1534"/>
                        <a:pt x="21113" y="1534"/>
                      </a:cubicBezTo>
                      <a:cubicBezTo>
                        <a:pt x="21313" y="1534"/>
                        <a:pt x="21514" y="1533"/>
                        <a:pt x="21714" y="1532"/>
                      </a:cubicBezTo>
                      <a:cubicBezTo>
                        <a:pt x="22213" y="1528"/>
                        <a:pt x="22708" y="1505"/>
                        <a:pt x="23208" y="1497"/>
                      </a:cubicBezTo>
                      <a:cubicBezTo>
                        <a:pt x="23401" y="1495"/>
                        <a:pt x="23595" y="1494"/>
                        <a:pt x="23789" y="1494"/>
                      </a:cubicBezTo>
                      <a:cubicBezTo>
                        <a:pt x="23926" y="1494"/>
                        <a:pt x="24064" y="1494"/>
                        <a:pt x="24200" y="1495"/>
                      </a:cubicBezTo>
                      <a:cubicBezTo>
                        <a:pt x="24449" y="1497"/>
                        <a:pt x="24697" y="1516"/>
                        <a:pt x="24946" y="1516"/>
                      </a:cubicBezTo>
                      <a:cubicBezTo>
                        <a:pt x="24959" y="1516"/>
                        <a:pt x="24971" y="1516"/>
                        <a:pt x="24984" y="1516"/>
                      </a:cubicBezTo>
                      <a:cubicBezTo>
                        <a:pt x="25571" y="1512"/>
                        <a:pt x="26160" y="1493"/>
                        <a:pt x="26747" y="1487"/>
                      </a:cubicBezTo>
                      <a:cubicBezTo>
                        <a:pt x="26806" y="1487"/>
                        <a:pt x="26865" y="1487"/>
                        <a:pt x="26924" y="1487"/>
                      </a:cubicBezTo>
                      <a:cubicBezTo>
                        <a:pt x="27320" y="1487"/>
                        <a:pt x="27714" y="1492"/>
                        <a:pt x="28112" y="1501"/>
                      </a:cubicBezTo>
                      <a:cubicBezTo>
                        <a:pt x="28484" y="1507"/>
                        <a:pt x="28861" y="1534"/>
                        <a:pt x="29233" y="1538"/>
                      </a:cubicBezTo>
                      <a:cubicBezTo>
                        <a:pt x="29955" y="1548"/>
                        <a:pt x="30679" y="1546"/>
                        <a:pt x="31400" y="1552"/>
                      </a:cubicBezTo>
                      <a:cubicBezTo>
                        <a:pt x="31717" y="1555"/>
                        <a:pt x="32034" y="1567"/>
                        <a:pt x="32351" y="1577"/>
                      </a:cubicBezTo>
                      <a:cubicBezTo>
                        <a:pt x="32378" y="1578"/>
                        <a:pt x="32404" y="1579"/>
                        <a:pt x="32431" y="1579"/>
                      </a:cubicBezTo>
                      <a:cubicBezTo>
                        <a:pt x="32569" y="1579"/>
                        <a:pt x="32704" y="1562"/>
                        <a:pt x="32840" y="1536"/>
                      </a:cubicBezTo>
                      <a:cubicBezTo>
                        <a:pt x="33016" y="1501"/>
                        <a:pt x="33147" y="1405"/>
                        <a:pt x="33233" y="1254"/>
                      </a:cubicBezTo>
                      <a:cubicBezTo>
                        <a:pt x="33392" y="986"/>
                        <a:pt x="33448" y="685"/>
                        <a:pt x="33443" y="380"/>
                      </a:cubicBezTo>
                      <a:cubicBezTo>
                        <a:pt x="33438" y="146"/>
                        <a:pt x="33262" y="1"/>
                        <a:pt x="330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8"/>
                <p:cNvSpPr/>
                <p:nvPr/>
              </p:nvSpPr>
              <p:spPr>
                <a:xfrm>
                  <a:off x="3853025" y="511950"/>
                  <a:ext cx="314325" cy="59425"/>
                </a:xfrm>
                <a:custGeom>
                  <a:rect b="b" l="l" r="r" t="t"/>
                  <a:pathLst>
                    <a:path extrusionOk="0" h="2377" w="12573">
                      <a:moveTo>
                        <a:pt x="819" y="0"/>
                      </a:moveTo>
                      <a:cubicBezTo>
                        <a:pt x="624" y="0"/>
                        <a:pt x="459" y="79"/>
                        <a:pt x="305" y="197"/>
                      </a:cubicBezTo>
                      <a:cubicBezTo>
                        <a:pt x="175" y="297"/>
                        <a:pt x="101" y="432"/>
                        <a:pt x="72" y="594"/>
                      </a:cubicBezTo>
                      <a:cubicBezTo>
                        <a:pt x="1" y="1001"/>
                        <a:pt x="31" y="1400"/>
                        <a:pt x="162" y="1791"/>
                      </a:cubicBezTo>
                      <a:cubicBezTo>
                        <a:pt x="193" y="1883"/>
                        <a:pt x="230" y="1973"/>
                        <a:pt x="273" y="2057"/>
                      </a:cubicBezTo>
                      <a:cubicBezTo>
                        <a:pt x="320" y="2151"/>
                        <a:pt x="398" y="2212"/>
                        <a:pt x="504" y="2228"/>
                      </a:cubicBezTo>
                      <a:cubicBezTo>
                        <a:pt x="586" y="2241"/>
                        <a:pt x="668" y="2261"/>
                        <a:pt x="754" y="2265"/>
                      </a:cubicBezTo>
                      <a:cubicBezTo>
                        <a:pt x="1011" y="2284"/>
                        <a:pt x="1271" y="2304"/>
                        <a:pt x="1533" y="2312"/>
                      </a:cubicBezTo>
                      <a:cubicBezTo>
                        <a:pt x="2006" y="2327"/>
                        <a:pt x="2482" y="2341"/>
                        <a:pt x="2957" y="2343"/>
                      </a:cubicBezTo>
                      <a:cubicBezTo>
                        <a:pt x="3008" y="2343"/>
                        <a:pt x="3060" y="2343"/>
                        <a:pt x="3111" y="2343"/>
                      </a:cubicBezTo>
                      <a:cubicBezTo>
                        <a:pt x="3732" y="2343"/>
                        <a:pt x="4351" y="2333"/>
                        <a:pt x="4972" y="2331"/>
                      </a:cubicBezTo>
                      <a:cubicBezTo>
                        <a:pt x="4995" y="2330"/>
                        <a:pt x="5017" y="2330"/>
                        <a:pt x="5040" y="2330"/>
                      </a:cubicBezTo>
                      <a:cubicBezTo>
                        <a:pt x="5154" y="2330"/>
                        <a:pt x="5269" y="2337"/>
                        <a:pt x="5381" y="2337"/>
                      </a:cubicBezTo>
                      <a:cubicBezTo>
                        <a:pt x="5893" y="2343"/>
                        <a:pt x="6404" y="2343"/>
                        <a:pt x="6914" y="2351"/>
                      </a:cubicBezTo>
                      <a:cubicBezTo>
                        <a:pt x="7119" y="2353"/>
                        <a:pt x="7324" y="2377"/>
                        <a:pt x="7528" y="2377"/>
                      </a:cubicBezTo>
                      <a:cubicBezTo>
                        <a:pt x="7550" y="2377"/>
                        <a:pt x="7571" y="2376"/>
                        <a:pt x="7593" y="2376"/>
                      </a:cubicBezTo>
                      <a:cubicBezTo>
                        <a:pt x="8193" y="2363"/>
                        <a:pt x="8790" y="2335"/>
                        <a:pt x="9387" y="2325"/>
                      </a:cubicBezTo>
                      <a:cubicBezTo>
                        <a:pt x="10175" y="2308"/>
                        <a:pt x="10965" y="2300"/>
                        <a:pt x="11750" y="2243"/>
                      </a:cubicBezTo>
                      <a:cubicBezTo>
                        <a:pt x="12047" y="2222"/>
                        <a:pt x="12276" y="2104"/>
                        <a:pt x="12395" y="1815"/>
                      </a:cubicBezTo>
                      <a:cubicBezTo>
                        <a:pt x="12415" y="1766"/>
                        <a:pt x="12438" y="1719"/>
                        <a:pt x="12452" y="1668"/>
                      </a:cubicBezTo>
                      <a:cubicBezTo>
                        <a:pt x="12573" y="1271"/>
                        <a:pt x="12571" y="874"/>
                        <a:pt x="12436" y="485"/>
                      </a:cubicBezTo>
                      <a:cubicBezTo>
                        <a:pt x="12397" y="375"/>
                        <a:pt x="12327" y="270"/>
                        <a:pt x="12258" y="174"/>
                      </a:cubicBezTo>
                      <a:cubicBezTo>
                        <a:pt x="12187" y="72"/>
                        <a:pt x="12078" y="45"/>
                        <a:pt x="11960" y="45"/>
                      </a:cubicBezTo>
                      <a:cubicBezTo>
                        <a:pt x="11956" y="45"/>
                        <a:pt x="11951" y="45"/>
                        <a:pt x="11947" y="45"/>
                      </a:cubicBezTo>
                      <a:cubicBezTo>
                        <a:pt x="11700" y="51"/>
                        <a:pt x="11454" y="64"/>
                        <a:pt x="11205" y="64"/>
                      </a:cubicBezTo>
                      <a:cubicBezTo>
                        <a:pt x="11188" y="64"/>
                        <a:pt x="11170" y="64"/>
                        <a:pt x="11153" y="64"/>
                      </a:cubicBezTo>
                      <a:cubicBezTo>
                        <a:pt x="10718" y="58"/>
                        <a:pt x="10286" y="37"/>
                        <a:pt x="9850" y="37"/>
                      </a:cubicBezTo>
                      <a:cubicBezTo>
                        <a:pt x="9830" y="37"/>
                        <a:pt x="9810" y="37"/>
                        <a:pt x="9790" y="37"/>
                      </a:cubicBezTo>
                      <a:cubicBezTo>
                        <a:pt x="9250" y="41"/>
                        <a:pt x="8708" y="68"/>
                        <a:pt x="8166" y="74"/>
                      </a:cubicBezTo>
                      <a:cubicBezTo>
                        <a:pt x="8018" y="75"/>
                        <a:pt x="7870" y="75"/>
                        <a:pt x="7722" y="75"/>
                      </a:cubicBezTo>
                      <a:cubicBezTo>
                        <a:pt x="7212" y="75"/>
                        <a:pt x="6702" y="71"/>
                        <a:pt x="6192" y="66"/>
                      </a:cubicBezTo>
                      <a:cubicBezTo>
                        <a:pt x="5721" y="62"/>
                        <a:pt x="5250" y="47"/>
                        <a:pt x="4780" y="45"/>
                      </a:cubicBezTo>
                      <a:cubicBezTo>
                        <a:pt x="4398" y="42"/>
                        <a:pt x="4014" y="41"/>
                        <a:pt x="3606" y="41"/>
                      </a:cubicBezTo>
                      <a:cubicBezTo>
                        <a:pt x="3334" y="41"/>
                        <a:pt x="3052" y="41"/>
                        <a:pt x="2752" y="41"/>
                      </a:cubicBezTo>
                      <a:cubicBezTo>
                        <a:pt x="2349" y="33"/>
                        <a:pt x="1840" y="25"/>
                        <a:pt x="1331" y="19"/>
                      </a:cubicBezTo>
                      <a:cubicBezTo>
                        <a:pt x="1187" y="15"/>
                        <a:pt x="1042" y="23"/>
                        <a:pt x="899" y="4"/>
                      </a:cubicBezTo>
                      <a:cubicBezTo>
                        <a:pt x="872" y="2"/>
                        <a:pt x="845" y="0"/>
                        <a:pt x="8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8"/>
                <p:cNvSpPr/>
                <p:nvPr/>
              </p:nvSpPr>
              <p:spPr>
                <a:xfrm>
                  <a:off x="3679025" y="133025"/>
                  <a:ext cx="86975" cy="51475"/>
                </a:xfrm>
                <a:custGeom>
                  <a:rect b="b" l="l" r="r" t="t"/>
                  <a:pathLst>
                    <a:path extrusionOk="0" h="2059" w="3479">
                      <a:moveTo>
                        <a:pt x="1759" y="0"/>
                      </a:moveTo>
                      <a:cubicBezTo>
                        <a:pt x="1442" y="0"/>
                        <a:pt x="1153" y="97"/>
                        <a:pt x="890" y="298"/>
                      </a:cubicBezTo>
                      <a:cubicBezTo>
                        <a:pt x="536" y="570"/>
                        <a:pt x="289" y="920"/>
                        <a:pt x="109" y="1323"/>
                      </a:cubicBezTo>
                      <a:cubicBezTo>
                        <a:pt x="47" y="1462"/>
                        <a:pt x="5" y="1605"/>
                        <a:pt x="2" y="1759"/>
                      </a:cubicBezTo>
                      <a:cubicBezTo>
                        <a:pt x="0" y="1892"/>
                        <a:pt x="33" y="1943"/>
                        <a:pt x="166" y="1965"/>
                      </a:cubicBezTo>
                      <a:cubicBezTo>
                        <a:pt x="309" y="1992"/>
                        <a:pt x="457" y="2012"/>
                        <a:pt x="604" y="2016"/>
                      </a:cubicBezTo>
                      <a:cubicBezTo>
                        <a:pt x="1023" y="2025"/>
                        <a:pt x="1445" y="2033"/>
                        <a:pt x="1868" y="2043"/>
                      </a:cubicBezTo>
                      <a:lnTo>
                        <a:pt x="1868" y="2055"/>
                      </a:lnTo>
                      <a:lnTo>
                        <a:pt x="3012" y="2055"/>
                      </a:lnTo>
                      <a:cubicBezTo>
                        <a:pt x="3058" y="2055"/>
                        <a:pt x="3106" y="2059"/>
                        <a:pt x="3153" y="2059"/>
                      </a:cubicBezTo>
                      <a:cubicBezTo>
                        <a:pt x="3176" y="2059"/>
                        <a:pt x="3200" y="2058"/>
                        <a:pt x="3223" y="2055"/>
                      </a:cubicBezTo>
                      <a:cubicBezTo>
                        <a:pt x="3317" y="2047"/>
                        <a:pt x="3417" y="2020"/>
                        <a:pt x="3448" y="1920"/>
                      </a:cubicBezTo>
                      <a:cubicBezTo>
                        <a:pt x="3472" y="1838"/>
                        <a:pt x="3478" y="1740"/>
                        <a:pt x="3468" y="1656"/>
                      </a:cubicBezTo>
                      <a:cubicBezTo>
                        <a:pt x="3454" y="1558"/>
                        <a:pt x="3417" y="1462"/>
                        <a:pt x="3380" y="1370"/>
                      </a:cubicBezTo>
                      <a:cubicBezTo>
                        <a:pt x="3192" y="867"/>
                        <a:pt x="2881" y="459"/>
                        <a:pt x="2408" y="191"/>
                      </a:cubicBezTo>
                      <a:cubicBezTo>
                        <a:pt x="2245" y="99"/>
                        <a:pt x="2071" y="20"/>
                        <a:pt x="1885" y="5"/>
                      </a:cubicBezTo>
                      <a:cubicBezTo>
                        <a:pt x="1842" y="2"/>
                        <a:pt x="1800" y="0"/>
                        <a:pt x="17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8"/>
                <p:cNvSpPr/>
                <p:nvPr/>
              </p:nvSpPr>
              <p:spPr>
                <a:xfrm>
                  <a:off x="3962900" y="140600"/>
                  <a:ext cx="92700" cy="43250"/>
                </a:xfrm>
                <a:custGeom>
                  <a:rect b="b" l="l" r="r" t="t"/>
                  <a:pathLst>
                    <a:path extrusionOk="0" h="1730" w="3708">
                      <a:moveTo>
                        <a:pt x="1951" y="1"/>
                      </a:moveTo>
                      <a:cubicBezTo>
                        <a:pt x="1832" y="1"/>
                        <a:pt x="1711" y="11"/>
                        <a:pt x="1588" y="32"/>
                      </a:cubicBezTo>
                      <a:cubicBezTo>
                        <a:pt x="962" y="136"/>
                        <a:pt x="477" y="492"/>
                        <a:pt x="160" y="1053"/>
                      </a:cubicBezTo>
                      <a:cubicBezTo>
                        <a:pt x="84" y="1188"/>
                        <a:pt x="21" y="1331"/>
                        <a:pt x="11" y="1492"/>
                      </a:cubicBezTo>
                      <a:cubicBezTo>
                        <a:pt x="0" y="1615"/>
                        <a:pt x="27" y="1662"/>
                        <a:pt x="146" y="1701"/>
                      </a:cubicBezTo>
                      <a:cubicBezTo>
                        <a:pt x="199" y="1719"/>
                        <a:pt x="256" y="1730"/>
                        <a:pt x="311" y="1730"/>
                      </a:cubicBezTo>
                      <a:cubicBezTo>
                        <a:pt x="497" y="1728"/>
                        <a:pt x="686" y="1717"/>
                        <a:pt x="872" y="1713"/>
                      </a:cubicBezTo>
                      <a:cubicBezTo>
                        <a:pt x="979" y="1713"/>
                        <a:pt x="1086" y="1712"/>
                        <a:pt x="1194" y="1712"/>
                      </a:cubicBezTo>
                      <a:cubicBezTo>
                        <a:pt x="1408" y="1712"/>
                        <a:pt x="1623" y="1713"/>
                        <a:pt x="1835" y="1713"/>
                      </a:cubicBezTo>
                      <a:lnTo>
                        <a:pt x="1835" y="1722"/>
                      </a:lnTo>
                      <a:cubicBezTo>
                        <a:pt x="2345" y="1713"/>
                        <a:pt x="2850" y="1707"/>
                        <a:pt x="3360" y="1697"/>
                      </a:cubicBezTo>
                      <a:cubicBezTo>
                        <a:pt x="3390" y="1697"/>
                        <a:pt x="3421" y="1693"/>
                        <a:pt x="3450" y="1691"/>
                      </a:cubicBezTo>
                      <a:cubicBezTo>
                        <a:pt x="3622" y="1672"/>
                        <a:pt x="3708" y="1564"/>
                        <a:pt x="3675" y="1392"/>
                      </a:cubicBezTo>
                      <a:cubicBezTo>
                        <a:pt x="3658" y="1310"/>
                        <a:pt x="3632" y="1231"/>
                        <a:pt x="3601" y="1155"/>
                      </a:cubicBezTo>
                      <a:cubicBezTo>
                        <a:pt x="3327" y="408"/>
                        <a:pt x="2697" y="1"/>
                        <a:pt x="19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8"/>
                <p:cNvSpPr/>
                <p:nvPr/>
              </p:nvSpPr>
              <p:spPr>
                <a:xfrm>
                  <a:off x="4061925" y="136900"/>
                  <a:ext cx="84725" cy="46200"/>
                </a:xfrm>
                <a:custGeom>
                  <a:rect b="b" l="l" r="r" t="t"/>
                  <a:pathLst>
                    <a:path extrusionOk="0" h="1848" w="3389">
                      <a:moveTo>
                        <a:pt x="1792" y="0"/>
                      </a:moveTo>
                      <a:cubicBezTo>
                        <a:pt x="1648" y="0"/>
                        <a:pt x="1501" y="23"/>
                        <a:pt x="1353" y="69"/>
                      </a:cubicBezTo>
                      <a:cubicBezTo>
                        <a:pt x="639" y="292"/>
                        <a:pt x="197" y="785"/>
                        <a:pt x="12" y="1512"/>
                      </a:cubicBezTo>
                      <a:cubicBezTo>
                        <a:pt x="4" y="1544"/>
                        <a:pt x="4" y="1577"/>
                        <a:pt x="2" y="1612"/>
                      </a:cubicBezTo>
                      <a:cubicBezTo>
                        <a:pt x="0" y="1685"/>
                        <a:pt x="35" y="1741"/>
                        <a:pt x="100" y="1775"/>
                      </a:cubicBezTo>
                      <a:cubicBezTo>
                        <a:pt x="148" y="1798"/>
                        <a:pt x="205" y="1818"/>
                        <a:pt x="260" y="1818"/>
                      </a:cubicBezTo>
                      <a:cubicBezTo>
                        <a:pt x="704" y="1829"/>
                        <a:pt x="1144" y="1833"/>
                        <a:pt x="1584" y="1839"/>
                      </a:cubicBezTo>
                      <a:cubicBezTo>
                        <a:pt x="1983" y="1843"/>
                        <a:pt x="2384" y="1847"/>
                        <a:pt x="2785" y="1847"/>
                      </a:cubicBezTo>
                      <a:cubicBezTo>
                        <a:pt x="2981" y="1841"/>
                        <a:pt x="3178" y="1829"/>
                        <a:pt x="3378" y="1820"/>
                      </a:cubicBezTo>
                      <a:cubicBezTo>
                        <a:pt x="3382" y="1796"/>
                        <a:pt x="3386" y="1788"/>
                        <a:pt x="3386" y="1782"/>
                      </a:cubicBezTo>
                      <a:cubicBezTo>
                        <a:pt x="3388" y="1769"/>
                        <a:pt x="3388" y="1755"/>
                        <a:pt x="3388" y="1741"/>
                      </a:cubicBezTo>
                      <a:cubicBezTo>
                        <a:pt x="3374" y="1153"/>
                        <a:pt x="3133" y="677"/>
                        <a:pt x="2668" y="317"/>
                      </a:cubicBezTo>
                      <a:cubicBezTo>
                        <a:pt x="2398" y="107"/>
                        <a:pt x="2102" y="0"/>
                        <a:pt x="17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8"/>
                <p:cNvSpPr/>
                <p:nvPr/>
              </p:nvSpPr>
              <p:spPr>
                <a:xfrm>
                  <a:off x="3772525" y="140400"/>
                  <a:ext cx="86725" cy="44900"/>
                </a:xfrm>
                <a:custGeom>
                  <a:rect b="b" l="l" r="r" t="t"/>
                  <a:pathLst>
                    <a:path extrusionOk="0" h="1796" w="3469">
                      <a:moveTo>
                        <a:pt x="1885" y="0"/>
                      </a:moveTo>
                      <a:cubicBezTo>
                        <a:pt x="1787" y="0"/>
                        <a:pt x="1689" y="11"/>
                        <a:pt x="1590" y="33"/>
                      </a:cubicBezTo>
                      <a:cubicBezTo>
                        <a:pt x="890" y="187"/>
                        <a:pt x="397" y="608"/>
                        <a:pt x="86" y="1247"/>
                      </a:cubicBezTo>
                      <a:cubicBezTo>
                        <a:pt x="37" y="1345"/>
                        <a:pt x="0" y="1451"/>
                        <a:pt x="9" y="1564"/>
                      </a:cubicBezTo>
                      <a:cubicBezTo>
                        <a:pt x="17" y="1670"/>
                        <a:pt x="60" y="1730"/>
                        <a:pt x="162" y="1760"/>
                      </a:cubicBezTo>
                      <a:cubicBezTo>
                        <a:pt x="254" y="1787"/>
                        <a:pt x="345" y="1795"/>
                        <a:pt x="438" y="1795"/>
                      </a:cubicBezTo>
                      <a:cubicBezTo>
                        <a:pt x="468" y="1795"/>
                        <a:pt x="498" y="1794"/>
                        <a:pt x="528" y="1793"/>
                      </a:cubicBezTo>
                      <a:cubicBezTo>
                        <a:pt x="935" y="1766"/>
                        <a:pt x="1345" y="1756"/>
                        <a:pt x="1748" y="1744"/>
                      </a:cubicBezTo>
                      <a:lnTo>
                        <a:pt x="1748" y="1758"/>
                      </a:lnTo>
                      <a:lnTo>
                        <a:pt x="2208" y="1758"/>
                      </a:lnTo>
                      <a:cubicBezTo>
                        <a:pt x="2511" y="1760"/>
                        <a:pt x="2809" y="1762"/>
                        <a:pt x="3108" y="1762"/>
                      </a:cubicBezTo>
                      <a:cubicBezTo>
                        <a:pt x="3165" y="1762"/>
                        <a:pt x="3221" y="1748"/>
                        <a:pt x="3274" y="1730"/>
                      </a:cubicBezTo>
                      <a:cubicBezTo>
                        <a:pt x="3403" y="1689"/>
                        <a:pt x="3468" y="1580"/>
                        <a:pt x="3444" y="1451"/>
                      </a:cubicBezTo>
                      <a:cubicBezTo>
                        <a:pt x="3331" y="883"/>
                        <a:pt x="3028" y="451"/>
                        <a:pt x="2521" y="171"/>
                      </a:cubicBezTo>
                      <a:cubicBezTo>
                        <a:pt x="2317" y="56"/>
                        <a:pt x="2103" y="0"/>
                        <a:pt x="18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8"/>
                <p:cNvSpPr/>
                <p:nvPr/>
              </p:nvSpPr>
              <p:spPr>
                <a:xfrm>
                  <a:off x="3865350" y="140950"/>
                  <a:ext cx="88250" cy="43225"/>
                </a:xfrm>
                <a:custGeom>
                  <a:rect b="b" l="l" r="r" t="t"/>
                  <a:pathLst>
                    <a:path extrusionOk="0" h="1729" w="3530">
                      <a:moveTo>
                        <a:pt x="1837" y="0"/>
                      </a:moveTo>
                      <a:cubicBezTo>
                        <a:pt x="1571" y="0"/>
                        <a:pt x="1305" y="76"/>
                        <a:pt x="1040" y="218"/>
                      </a:cubicBezTo>
                      <a:cubicBezTo>
                        <a:pt x="737" y="380"/>
                        <a:pt x="488" y="605"/>
                        <a:pt x="273" y="871"/>
                      </a:cubicBezTo>
                      <a:cubicBezTo>
                        <a:pt x="183" y="981"/>
                        <a:pt x="119" y="1112"/>
                        <a:pt x="50" y="1237"/>
                      </a:cubicBezTo>
                      <a:cubicBezTo>
                        <a:pt x="27" y="1278"/>
                        <a:pt x="19" y="1331"/>
                        <a:pt x="17" y="1382"/>
                      </a:cubicBezTo>
                      <a:cubicBezTo>
                        <a:pt x="1" y="1638"/>
                        <a:pt x="74" y="1716"/>
                        <a:pt x="330" y="1716"/>
                      </a:cubicBezTo>
                      <a:cubicBezTo>
                        <a:pt x="811" y="1718"/>
                        <a:pt x="1286" y="1718"/>
                        <a:pt x="1760" y="1718"/>
                      </a:cubicBezTo>
                      <a:lnTo>
                        <a:pt x="1760" y="1728"/>
                      </a:lnTo>
                      <a:cubicBezTo>
                        <a:pt x="1878" y="1728"/>
                        <a:pt x="1996" y="1729"/>
                        <a:pt x="2114" y="1729"/>
                      </a:cubicBezTo>
                      <a:cubicBezTo>
                        <a:pt x="2173" y="1729"/>
                        <a:pt x="2231" y="1729"/>
                        <a:pt x="2290" y="1728"/>
                      </a:cubicBezTo>
                      <a:lnTo>
                        <a:pt x="3280" y="1712"/>
                      </a:lnTo>
                      <a:cubicBezTo>
                        <a:pt x="3301" y="1712"/>
                        <a:pt x="3321" y="1705"/>
                        <a:pt x="3340" y="1701"/>
                      </a:cubicBezTo>
                      <a:cubicBezTo>
                        <a:pt x="3479" y="1679"/>
                        <a:pt x="3530" y="1624"/>
                        <a:pt x="3528" y="1482"/>
                      </a:cubicBezTo>
                      <a:cubicBezTo>
                        <a:pt x="3526" y="1319"/>
                        <a:pt x="3471" y="1167"/>
                        <a:pt x="3393" y="1026"/>
                      </a:cubicBezTo>
                      <a:cubicBezTo>
                        <a:pt x="3209" y="705"/>
                        <a:pt x="2959" y="439"/>
                        <a:pt x="2646" y="245"/>
                      </a:cubicBezTo>
                      <a:cubicBezTo>
                        <a:pt x="2379" y="79"/>
                        <a:pt x="2108" y="0"/>
                        <a:pt x="18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8"/>
                <p:cNvSpPr/>
                <p:nvPr/>
              </p:nvSpPr>
              <p:spPr>
                <a:xfrm>
                  <a:off x="4340475" y="136150"/>
                  <a:ext cx="83600" cy="45225"/>
                </a:xfrm>
                <a:custGeom>
                  <a:rect b="b" l="l" r="r" t="t"/>
                  <a:pathLst>
                    <a:path extrusionOk="0" h="1809" w="3344">
                      <a:moveTo>
                        <a:pt x="1523" y="0"/>
                      </a:moveTo>
                      <a:cubicBezTo>
                        <a:pt x="1246" y="0"/>
                        <a:pt x="983" y="84"/>
                        <a:pt x="745" y="261"/>
                      </a:cubicBezTo>
                      <a:cubicBezTo>
                        <a:pt x="387" y="527"/>
                        <a:pt x="162" y="883"/>
                        <a:pt x="41" y="1304"/>
                      </a:cubicBezTo>
                      <a:cubicBezTo>
                        <a:pt x="11" y="1411"/>
                        <a:pt x="0" y="1519"/>
                        <a:pt x="37" y="1629"/>
                      </a:cubicBezTo>
                      <a:cubicBezTo>
                        <a:pt x="70" y="1732"/>
                        <a:pt x="152" y="1803"/>
                        <a:pt x="262" y="1807"/>
                      </a:cubicBezTo>
                      <a:cubicBezTo>
                        <a:pt x="275" y="1808"/>
                        <a:pt x="287" y="1808"/>
                        <a:pt x="300" y="1808"/>
                      </a:cubicBezTo>
                      <a:cubicBezTo>
                        <a:pt x="353" y="1808"/>
                        <a:pt x="408" y="1805"/>
                        <a:pt x="461" y="1803"/>
                      </a:cubicBezTo>
                      <a:cubicBezTo>
                        <a:pt x="870" y="1789"/>
                        <a:pt x="1277" y="1775"/>
                        <a:pt x="1684" y="1758"/>
                      </a:cubicBezTo>
                      <a:lnTo>
                        <a:pt x="1684" y="1777"/>
                      </a:lnTo>
                      <a:cubicBezTo>
                        <a:pt x="2149" y="1767"/>
                        <a:pt x="2611" y="1758"/>
                        <a:pt x="3075" y="1748"/>
                      </a:cubicBezTo>
                      <a:cubicBezTo>
                        <a:pt x="3118" y="1746"/>
                        <a:pt x="3161" y="1740"/>
                        <a:pt x="3202" y="1728"/>
                      </a:cubicBezTo>
                      <a:cubicBezTo>
                        <a:pt x="3294" y="1699"/>
                        <a:pt x="3327" y="1648"/>
                        <a:pt x="3335" y="1552"/>
                      </a:cubicBezTo>
                      <a:cubicBezTo>
                        <a:pt x="3343" y="1449"/>
                        <a:pt x="3317" y="1355"/>
                        <a:pt x="3276" y="1261"/>
                      </a:cubicBezTo>
                      <a:cubicBezTo>
                        <a:pt x="2985" y="592"/>
                        <a:pt x="2509" y="150"/>
                        <a:pt x="1780" y="23"/>
                      </a:cubicBezTo>
                      <a:cubicBezTo>
                        <a:pt x="1694" y="8"/>
                        <a:pt x="1608" y="0"/>
                        <a:pt x="15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8"/>
                <p:cNvSpPr/>
                <p:nvPr/>
              </p:nvSpPr>
              <p:spPr>
                <a:xfrm>
                  <a:off x="4242700" y="142800"/>
                  <a:ext cx="91550" cy="39625"/>
                </a:xfrm>
                <a:custGeom>
                  <a:rect b="b" l="l" r="r" t="t"/>
                  <a:pathLst>
                    <a:path extrusionOk="0" h="1585" w="3662">
                      <a:moveTo>
                        <a:pt x="1853" y="1"/>
                      </a:moveTo>
                      <a:cubicBezTo>
                        <a:pt x="1728" y="1"/>
                        <a:pt x="1603" y="10"/>
                        <a:pt x="1477" y="30"/>
                      </a:cubicBezTo>
                      <a:cubicBezTo>
                        <a:pt x="1055" y="95"/>
                        <a:pt x="691" y="265"/>
                        <a:pt x="419" y="600"/>
                      </a:cubicBezTo>
                      <a:cubicBezTo>
                        <a:pt x="347" y="688"/>
                        <a:pt x="276" y="780"/>
                        <a:pt x="214" y="872"/>
                      </a:cubicBezTo>
                      <a:cubicBezTo>
                        <a:pt x="124" y="1005"/>
                        <a:pt x="42" y="1149"/>
                        <a:pt x="22" y="1308"/>
                      </a:cubicBezTo>
                      <a:cubicBezTo>
                        <a:pt x="0" y="1493"/>
                        <a:pt x="59" y="1585"/>
                        <a:pt x="219" y="1585"/>
                      </a:cubicBezTo>
                      <a:cubicBezTo>
                        <a:pt x="224" y="1585"/>
                        <a:pt x="229" y="1585"/>
                        <a:pt x="235" y="1584"/>
                      </a:cubicBezTo>
                      <a:cubicBezTo>
                        <a:pt x="742" y="1572"/>
                        <a:pt x="1250" y="1572"/>
                        <a:pt x="1751" y="1568"/>
                      </a:cubicBezTo>
                      <a:lnTo>
                        <a:pt x="1751" y="1560"/>
                      </a:lnTo>
                      <a:cubicBezTo>
                        <a:pt x="1942" y="1560"/>
                        <a:pt x="2133" y="1560"/>
                        <a:pt x="2324" y="1560"/>
                      </a:cubicBezTo>
                      <a:cubicBezTo>
                        <a:pt x="2610" y="1560"/>
                        <a:pt x="2897" y="1559"/>
                        <a:pt x="3185" y="1556"/>
                      </a:cubicBezTo>
                      <a:cubicBezTo>
                        <a:pt x="3273" y="1556"/>
                        <a:pt x="3359" y="1552"/>
                        <a:pt x="3443" y="1539"/>
                      </a:cubicBezTo>
                      <a:cubicBezTo>
                        <a:pt x="3600" y="1513"/>
                        <a:pt x="3654" y="1449"/>
                        <a:pt x="3656" y="1290"/>
                      </a:cubicBezTo>
                      <a:cubicBezTo>
                        <a:pt x="3662" y="1108"/>
                        <a:pt x="3606" y="940"/>
                        <a:pt x="3498" y="795"/>
                      </a:cubicBezTo>
                      <a:cubicBezTo>
                        <a:pt x="3355" y="600"/>
                        <a:pt x="3187" y="426"/>
                        <a:pt x="2987" y="291"/>
                      </a:cubicBezTo>
                      <a:cubicBezTo>
                        <a:pt x="2899" y="232"/>
                        <a:pt x="2802" y="183"/>
                        <a:pt x="2700" y="148"/>
                      </a:cubicBezTo>
                      <a:cubicBezTo>
                        <a:pt x="2423" y="51"/>
                        <a:pt x="2140" y="1"/>
                        <a:pt x="18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8"/>
                <p:cNvSpPr/>
                <p:nvPr/>
              </p:nvSpPr>
              <p:spPr>
                <a:xfrm>
                  <a:off x="4151275" y="139950"/>
                  <a:ext cx="85700" cy="42500"/>
                </a:xfrm>
                <a:custGeom>
                  <a:rect b="b" l="l" r="r" t="t"/>
                  <a:pathLst>
                    <a:path extrusionOk="0" h="1700" w="3428">
                      <a:moveTo>
                        <a:pt x="1679" y="0"/>
                      </a:moveTo>
                      <a:cubicBezTo>
                        <a:pt x="1543" y="0"/>
                        <a:pt x="1406" y="19"/>
                        <a:pt x="1267" y="58"/>
                      </a:cubicBezTo>
                      <a:cubicBezTo>
                        <a:pt x="590" y="244"/>
                        <a:pt x="180" y="686"/>
                        <a:pt x="35" y="1371"/>
                      </a:cubicBezTo>
                      <a:cubicBezTo>
                        <a:pt x="0" y="1529"/>
                        <a:pt x="101" y="1674"/>
                        <a:pt x="260" y="1686"/>
                      </a:cubicBezTo>
                      <a:cubicBezTo>
                        <a:pt x="360" y="1694"/>
                        <a:pt x="464" y="1700"/>
                        <a:pt x="567" y="1700"/>
                      </a:cubicBezTo>
                      <a:cubicBezTo>
                        <a:pt x="595" y="1700"/>
                        <a:pt x="623" y="1699"/>
                        <a:pt x="651" y="1698"/>
                      </a:cubicBezTo>
                      <a:cubicBezTo>
                        <a:pt x="1093" y="1684"/>
                        <a:pt x="1535" y="1672"/>
                        <a:pt x="1981" y="1658"/>
                      </a:cubicBezTo>
                      <a:lnTo>
                        <a:pt x="1981" y="1674"/>
                      </a:lnTo>
                      <a:cubicBezTo>
                        <a:pt x="2004" y="1674"/>
                        <a:pt x="2029" y="1673"/>
                        <a:pt x="2054" y="1673"/>
                      </a:cubicBezTo>
                      <a:cubicBezTo>
                        <a:pt x="2067" y="1673"/>
                        <a:pt x="2079" y="1673"/>
                        <a:pt x="2091" y="1674"/>
                      </a:cubicBezTo>
                      <a:cubicBezTo>
                        <a:pt x="2454" y="1684"/>
                        <a:pt x="2820" y="1694"/>
                        <a:pt x="3182" y="1698"/>
                      </a:cubicBezTo>
                      <a:cubicBezTo>
                        <a:pt x="3186" y="1699"/>
                        <a:pt x="3191" y="1699"/>
                        <a:pt x="3195" y="1699"/>
                      </a:cubicBezTo>
                      <a:cubicBezTo>
                        <a:pt x="3355" y="1699"/>
                        <a:pt x="3417" y="1626"/>
                        <a:pt x="3423" y="1463"/>
                      </a:cubicBezTo>
                      <a:cubicBezTo>
                        <a:pt x="3427" y="1306"/>
                        <a:pt x="3384" y="1162"/>
                        <a:pt x="3305" y="1027"/>
                      </a:cubicBezTo>
                      <a:cubicBezTo>
                        <a:pt x="3090" y="659"/>
                        <a:pt x="2791" y="385"/>
                        <a:pt x="2413" y="189"/>
                      </a:cubicBezTo>
                      <a:cubicBezTo>
                        <a:pt x="2175" y="65"/>
                        <a:pt x="1930" y="0"/>
                        <a:pt x="16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8"/>
                <p:cNvSpPr/>
                <p:nvPr/>
              </p:nvSpPr>
              <p:spPr>
                <a:xfrm>
                  <a:off x="3590525" y="140300"/>
                  <a:ext cx="80925" cy="44625"/>
                </a:xfrm>
                <a:custGeom>
                  <a:rect b="b" l="l" r="r" t="t"/>
                  <a:pathLst>
                    <a:path extrusionOk="0" h="1785" w="3237">
                      <a:moveTo>
                        <a:pt x="1471" y="1"/>
                      </a:moveTo>
                      <a:cubicBezTo>
                        <a:pt x="1168" y="1"/>
                        <a:pt x="892" y="109"/>
                        <a:pt x="650" y="312"/>
                      </a:cubicBezTo>
                      <a:cubicBezTo>
                        <a:pt x="371" y="545"/>
                        <a:pt x="181" y="848"/>
                        <a:pt x="56" y="1191"/>
                      </a:cubicBezTo>
                      <a:cubicBezTo>
                        <a:pt x="15" y="1298"/>
                        <a:pt x="1" y="1412"/>
                        <a:pt x="7" y="1527"/>
                      </a:cubicBezTo>
                      <a:cubicBezTo>
                        <a:pt x="17" y="1680"/>
                        <a:pt x="126" y="1785"/>
                        <a:pt x="279" y="1785"/>
                      </a:cubicBezTo>
                      <a:cubicBezTo>
                        <a:pt x="525" y="1783"/>
                        <a:pt x="772" y="1783"/>
                        <a:pt x="1020" y="1783"/>
                      </a:cubicBezTo>
                      <a:lnTo>
                        <a:pt x="1020" y="1766"/>
                      </a:lnTo>
                      <a:cubicBezTo>
                        <a:pt x="1466" y="1752"/>
                        <a:pt x="1908" y="1736"/>
                        <a:pt x="2354" y="1721"/>
                      </a:cubicBezTo>
                      <a:cubicBezTo>
                        <a:pt x="2521" y="1714"/>
                        <a:pt x="2691" y="1706"/>
                        <a:pt x="2860" y="1706"/>
                      </a:cubicBezTo>
                      <a:cubicBezTo>
                        <a:pt x="2891" y="1706"/>
                        <a:pt x="2922" y="1706"/>
                        <a:pt x="2953" y="1707"/>
                      </a:cubicBezTo>
                      <a:cubicBezTo>
                        <a:pt x="2955" y="1707"/>
                        <a:pt x="2957" y="1707"/>
                        <a:pt x="2959" y="1707"/>
                      </a:cubicBezTo>
                      <a:cubicBezTo>
                        <a:pt x="3118" y="1707"/>
                        <a:pt x="3237" y="1540"/>
                        <a:pt x="3174" y="1398"/>
                      </a:cubicBezTo>
                      <a:cubicBezTo>
                        <a:pt x="3133" y="1306"/>
                        <a:pt x="3109" y="1206"/>
                        <a:pt x="3066" y="1120"/>
                      </a:cubicBezTo>
                      <a:cubicBezTo>
                        <a:pt x="2783" y="526"/>
                        <a:pt x="2348" y="121"/>
                        <a:pt x="1677" y="17"/>
                      </a:cubicBezTo>
                      <a:cubicBezTo>
                        <a:pt x="1607" y="6"/>
                        <a:pt x="1538" y="1"/>
                        <a:pt x="14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8"/>
                <p:cNvSpPr/>
                <p:nvPr/>
              </p:nvSpPr>
              <p:spPr>
                <a:xfrm>
                  <a:off x="3992550" y="330450"/>
                  <a:ext cx="29500" cy="30175"/>
                </a:xfrm>
                <a:custGeom>
                  <a:rect b="b" l="l" r="r" t="t"/>
                  <a:pathLst>
                    <a:path extrusionOk="0" h="1207" w="1180">
                      <a:moveTo>
                        <a:pt x="95" y="1"/>
                      </a:moveTo>
                      <a:cubicBezTo>
                        <a:pt x="92" y="1"/>
                        <a:pt x="88" y="1"/>
                        <a:pt x="85" y="1"/>
                      </a:cubicBezTo>
                      <a:cubicBezTo>
                        <a:pt x="58" y="8"/>
                        <a:pt x="36" y="38"/>
                        <a:pt x="15" y="63"/>
                      </a:cubicBezTo>
                      <a:cubicBezTo>
                        <a:pt x="5" y="73"/>
                        <a:pt x="5" y="93"/>
                        <a:pt x="5" y="112"/>
                      </a:cubicBezTo>
                      <a:cubicBezTo>
                        <a:pt x="1" y="368"/>
                        <a:pt x="46" y="793"/>
                        <a:pt x="206" y="1002"/>
                      </a:cubicBezTo>
                      <a:cubicBezTo>
                        <a:pt x="308" y="1138"/>
                        <a:pt x="451" y="1207"/>
                        <a:pt x="595" y="1207"/>
                      </a:cubicBezTo>
                      <a:cubicBezTo>
                        <a:pt x="732" y="1207"/>
                        <a:pt x="869" y="1145"/>
                        <a:pt x="973" y="1020"/>
                      </a:cubicBezTo>
                      <a:cubicBezTo>
                        <a:pt x="1014" y="969"/>
                        <a:pt x="1048" y="910"/>
                        <a:pt x="1075" y="848"/>
                      </a:cubicBezTo>
                      <a:cubicBezTo>
                        <a:pt x="1173" y="609"/>
                        <a:pt x="1179" y="355"/>
                        <a:pt x="1159" y="100"/>
                      </a:cubicBezTo>
                      <a:cubicBezTo>
                        <a:pt x="1153" y="41"/>
                        <a:pt x="1121" y="7"/>
                        <a:pt x="1073" y="7"/>
                      </a:cubicBezTo>
                      <a:cubicBezTo>
                        <a:pt x="1069" y="7"/>
                        <a:pt x="1065" y="7"/>
                        <a:pt x="1061" y="8"/>
                      </a:cubicBezTo>
                      <a:cubicBezTo>
                        <a:pt x="1003" y="16"/>
                        <a:pt x="985" y="57"/>
                        <a:pt x="985" y="108"/>
                      </a:cubicBezTo>
                      <a:cubicBezTo>
                        <a:pt x="983" y="169"/>
                        <a:pt x="985" y="226"/>
                        <a:pt x="985" y="288"/>
                      </a:cubicBezTo>
                      <a:cubicBezTo>
                        <a:pt x="985" y="443"/>
                        <a:pt x="977" y="603"/>
                        <a:pt x="918" y="752"/>
                      </a:cubicBezTo>
                      <a:cubicBezTo>
                        <a:pt x="860" y="895"/>
                        <a:pt x="772" y="1010"/>
                        <a:pt x="600" y="1018"/>
                      </a:cubicBezTo>
                      <a:cubicBezTo>
                        <a:pt x="596" y="1018"/>
                        <a:pt x="592" y="1018"/>
                        <a:pt x="588" y="1018"/>
                      </a:cubicBezTo>
                      <a:cubicBezTo>
                        <a:pt x="426" y="1018"/>
                        <a:pt x="341" y="902"/>
                        <a:pt x="281" y="773"/>
                      </a:cubicBezTo>
                      <a:cubicBezTo>
                        <a:pt x="242" y="687"/>
                        <a:pt x="238" y="595"/>
                        <a:pt x="218" y="507"/>
                      </a:cubicBezTo>
                      <a:cubicBezTo>
                        <a:pt x="197" y="421"/>
                        <a:pt x="189" y="153"/>
                        <a:pt x="177" y="69"/>
                      </a:cubicBezTo>
                      <a:cubicBezTo>
                        <a:pt x="171" y="31"/>
                        <a:pt x="133"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8"/>
                <p:cNvSpPr/>
                <p:nvPr/>
              </p:nvSpPr>
              <p:spPr>
                <a:xfrm>
                  <a:off x="4050250" y="323250"/>
                  <a:ext cx="9300" cy="13350"/>
                </a:xfrm>
                <a:custGeom>
                  <a:rect b="b" l="l" r="r" t="t"/>
                  <a:pathLst>
                    <a:path extrusionOk="0" h="534" w="372">
                      <a:moveTo>
                        <a:pt x="171" y="1"/>
                      </a:moveTo>
                      <a:cubicBezTo>
                        <a:pt x="122" y="1"/>
                        <a:pt x="76" y="30"/>
                        <a:pt x="50" y="89"/>
                      </a:cubicBezTo>
                      <a:cubicBezTo>
                        <a:pt x="42" y="103"/>
                        <a:pt x="36" y="118"/>
                        <a:pt x="29" y="136"/>
                      </a:cubicBezTo>
                      <a:cubicBezTo>
                        <a:pt x="1" y="234"/>
                        <a:pt x="1" y="338"/>
                        <a:pt x="42" y="431"/>
                      </a:cubicBezTo>
                      <a:cubicBezTo>
                        <a:pt x="48" y="443"/>
                        <a:pt x="52" y="457"/>
                        <a:pt x="60" y="469"/>
                      </a:cubicBezTo>
                      <a:cubicBezTo>
                        <a:pt x="85" y="512"/>
                        <a:pt x="126" y="533"/>
                        <a:pt x="167" y="533"/>
                      </a:cubicBezTo>
                      <a:cubicBezTo>
                        <a:pt x="196" y="533"/>
                        <a:pt x="225" y="523"/>
                        <a:pt x="248" y="502"/>
                      </a:cubicBezTo>
                      <a:cubicBezTo>
                        <a:pt x="349" y="416"/>
                        <a:pt x="371" y="165"/>
                        <a:pt x="291" y="64"/>
                      </a:cubicBezTo>
                      <a:cubicBezTo>
                        <a:pt x="256" y="22"/>
                        <a:pt x="212" y="1"/>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8"/>
                <p:cNvSpPr/>
                <p:nvPr/>
              </p:nvSpPr>
              <p:spPr>
                <a:xfrm>
                  <a:off x="3957775" y="323250"/>
                  <a:ext cx="9300" cy="13350"/>
                </a:xfrm>
                <a:custGeom>
                  <a:rect b="b" l="l" r="r" t="t"/>
                  <a:pathLst>
                    <a:path extrusionOk="0" h="534" w="372">
                      <a:moveTo>
                        <a:pt x="169" y="1"/>
                      </a:moveTo>
                      <a:cubicBezTo>
                        <a:pt x="120" y="1"/>
                        <a:pt x="74" y="30"/>
                        <a:pt x="48" y="89"/>
                      </a:cubicBezTo>
                      <a:cubicBezTo>
                        <a:pt x="42" y="103"/>
                        <a:pt x="33" y="118"/>
                        <a:pt x="27" y="136"/>
                      </a:cubicBezTo>
                      <a:cubicBezTo>
                        <a:pt x="1" y="234"/>
                        <a:pt x="1" y="338"/>
                        <a:pt x="42" y="431"/>
                      </a:cubicBezTo>
                      <a:cubicBezTo>
                        <a:pt x="46" y="443"/>
                        <a:pt x="54" y="457"/>
                        <a:pt x="58" y="469"/>
                      </a:cubicBezTo>
                      <a:cubicBezTo>
                        <a:pt x="84" y="512"/>
                        <a:pt x="125" y="533"/>
                        <a:pt x="166" y="533"/>
                      </a:cubicBezTo>
                      <a:cubicBezTo>
                        <a:pt x="195" y="533"/>
                        <a:pt x="224" y="523"/>
                        <a:pt x="248" y="502"/>
                      </a:cubicBezTo>
                      <a:cubicBezTo>
                        <a:pt x="349" y="416"/>
                        <a:pt x="371" y="165"/>
                        <a:pt x="289" y="64"/>
                      </a:cubicBezTo>
                      <a:cubicBezTo>
                        <a:pt x="253" y="22"/>
                        <a:pt x="210"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7" name="Google Shape;1977;p38"/>
              <p:cNvGrpSpPr/>
              <p:nvPr/>
            </p:nvGrpSpPr>
            <p:grpSpPr>
              <a:xfrm>
                <a:off x="8118887" y="4032430"/>
                <a:ext cx="301756" cy="291679"/>
                <a:chOff x="2574375" y="3211025"/>
                <a:chExt cx="380525" cy="361750"/>
              </a:xfrm>
            </p:grpSpPr>
            <p:sp>
              <p:nvSpPr>
                <p:cNvPr id="1978" name="Google Shape;1978;p38"/>
                <p:cNvSpPr/>
                <p:nvPr/>
              </p:nvSpPr>
              <p:spPr>
                <a:xfrm>
                  <a:off x="2574375" y="3211025"/>
                  <a:ext cx="380525" cy="361750"/>
                </a:xfrm>
                <a:custGeom>
                  <a:rect b="b" l="l" r="r" t="t"/>
                  <a:pathLst>
                    <a:path extrusionOk="0" h="14470" w="15221">
                      <a:moveTo>
                        <a:pt x="9809" y="303"/>
                      </a:moveTo>
                      <a:cubicBezTo>
                        <a:pt x="9949" y="303"/>
                        <a:pt x="10089" y="307"/>
                        <a:pt x="10230" y="314"/>
                      </a:cubicBezTo>
                      <a:cubicBezTo>
                        <a:pt x="11386" y="379"/>
                        <a:pt x="12419" y="778"/>
                        <a:pt x="13330" y="1488"/>
                      </a:cubicBezTo>
                      <a:cubicBezTo>
                        <a:pt x="14025" y="2033"/>
                        <a:pt x="14441" y="2763"/>
                        <a:pt x="14653" y="3614"/>
                      </a:cubicBezTo>
                      <a:cubicBezTo>
                        <a:pt x="14791" y="4166"/>
                        <a:pt x="14852" y="4727"/>
                        <a:pt x="14844" y="5296"/>
                      </a:cubicBezTo>
                      <a:cubicBezTo>
                        <a:pt x="14842" y="5507"/>
                        <a:pt x="14858" y="5717"/>
                        <a:pt x="14872" y="5926"/>
                      </a:cubicBezTo>
                      <a:cubicBezTo>
                        <a:pt x="14926" y="6681"/>
                        <a:pt x="14903" y="7436"/>
                        <a:pt x="14840" y="8187"/>
                      </a:cubicBezTo>
                      <a:cubicBezTo>
                        <a:pt x="14791" y="8757"/>
                        <a:pt x="14606" y="9283"/>
                        <a:pt x="14326" y="9776"/>
                      </a:cubicBezTo>
                      <a:cubicBezTo>
                        <a:pt x="13941" y="10447"/>
                        <a:pt x="13510" y="11084"/>
                        <a:pt x="12951" y="11626"/>
                      </a:cubicBezTo>
                      <a:cubicBezTo>
                        <a:pt x="12112" y="12438"/>
                        <a:pt x="11165" y="13091"/>
                        <a:pt x="10105" y="13586"/>
                      </a:cubicBezTo>
                      <a:cubicBezTo>
                        <a:pt x="9606" y="13819"/>
                        <a:pt x="9097" y="14030"/>
                        <a:pt x="8557" y="14136"/>
                      </a:cubicBezTo>
                      <a:cubicBezTo>
                        <a:pt x="8405" y="14163"/>
                        <a:pt x="8254" y="14181"/>
                        <a:pt x="8100" y="14189"/>
                      </a:cubicBezTo>
                      <a:cubicBezTo>
                        <a:pt x="8020" y="14193"/>
                        <a:pt x="7940" y="14195"/>
                        <a:pt x="7859" y="14195"/>
                      </a:cubicBezTo>
                      <a:cubicBezTo>
                        <a:pt x="7730" y="14195"/>
                        <a:pt x="7601" y="14191"/>
                        <a:pt x="7472" y="14191"/>
                      </a:cubicBezTo>
                      <a:cubicBezTo>
                        <a:pt x="6441" y="14181"/>
                        <a:pt x="5441" y="14005"/>
                        <a:pt x="4471" y="13670"/>
                      </a:cubicBezTo>
                      <a:cubicBezTo>
                        <a:pt x="3925" y="13484"/>
                        <a:pt x="3372" y="13312"/>
                        <a:pt x="2873" y="13007"/>
                      </a:cubicBezTo>
                      <a:cubicBezTo>
                        <a:pt x="2394" y="12716"/>
                        <a:pt x="1905" y="12432"/>
                        <a:pt x="1492" y="12047"/>
                      </a:cubicBezTo>
                      <a:cubicBezTo>
                        <a:pt x="1210" y="11790"/>
                        <a:pt x="970" y="11495"/>
                        <a:pt x="758" y="11178"/>
                      </a:cubicBezTo>
                      <a:cubicBezTo>
                        <a:pt x="590" y="10928"/>
                        <a:pt x="516" y="10642"/>
                        <a:pt x="485" y="10347"/>
                      </a:cubicBezTo>
                      <a:cubicBezTo>
                        <a:pt x="426" y="9766"/>
                        <a:pt x="365" y="9187"/>
                        <a:pt x="336" y="8604"/>
                      </a:cubicBezTo>
                      <a:cubicBezTo>
                        <a:pt x="293" y="7665"/>
                        <a:pt x="500" y="6771"/>
                        <a:pt x="874" y="5908"/>
                      </a:cubicBezTo>
                      <a:cubicBezTo>
                        <a:pt x="1191" y="5177"/>
                        <a:pt x="1627" y="4527"/>
                        <a:pt x="2139" y="3923"/>
                      </a:cubicBezTo>
                      <a:cubicBezTo>
                        <a:pt x="2447" y="3557"/>
                        <a:pt x="2761" y="3197"/>
                        <a:pt x="3096" y="2859"/>
                      </a:cubicBezTo>
                      <a:cubicBezTo>
                        <a:pt x="3323" y="2632"/>
                        <a:pt x="3579" y="2425"/>
                        <a:pt x="3845" y="2245"/>
                      </a:cubicBezTo>
                      <a:cubicBezTo>
                        <a:pt x="4696" y="1679"/>
                        <a:pt x="5584" y="1173"/>
                        <a:pt x="6566" y="862"/>
                      </a:cubicBezTo>
                      <a:cubicBezTo>
                        <a:pt x="7625" y="526"/>
                        <a:pt x="8700" y="303"/>
                        <a:pt x="9809" y="303"/>
                      </a:cubicBezTo>
                      <a:close/>
                      <a:moveTo>
                        <a:pt x="9793" y="1"/>
                      </a:moveTo>
                      <a:cubicBezTo>
                        <a:pt x="9645" y="1"/>
                        <a:pt x="9496" y="5"/>
                        <a:pt x="9346" y="15"/>
                      </a:cubicBezTo>
                      <a:cubicBezTo>
                        <a:pt x="8303" y="87"/>
                        <a:pt x="7290" y="298"/>
                        <a:pt x="6302" y="635"/>
                      </a:cubicBezTo>
                      <a:cubicBezTo>
                        <a:pt x="5416" y="936"/>
                        <a:pt x="4604" y="1392"/>
                        <a:pt x="3820" y="1893"/>
                      </a:cubicBezTo>
                      <a:cubicBezTo>
                        <a:pt x="3595" y="2037"/>
                        <a:pt x="3387" y="2204"/>
                        <a:pt x="3180" y="2374"/>
                      </a:cubicBezTo>
                      <a:cubicBezTo>
                        <a:pt x="2685" y="2777"/>
                        <a:pt x="2282" y="3268"/>
                        <a:pt x="1873" y="3757"/>
                      </a:cubicBezTo>
                      <a:cubicBezTo>
                        <a:pt x="1259" y="4488"/>
                        <a:pt x="772" y="5290"/>
                        <a:pt x="430" y="6186"/>
                      </a:cubicBezTo>
                      <a:cubicBezTo>
                        <a:pt x="134" y="6975"/>
                        <a:pt x="1" y="7788"/>
                        <a:pt x="29" y="8620"/>
                      </a:cubicBezTo>
                      <a:cubicBezTo>
                        <a:pt x="46" y="9136"/>
                        <a:pt x="103" y="9652"/>
                        <a:pt x="158" y="10163"/>
                      </a:cubicBezTo>
                      <a:cubicBezTo>
                        <a:pt x="193" y="10509"/>
                        <a:pt x="244" y="10848"/>
                        <a:pt x="410" y="11164"/>
                      </a:cubicBezTo>
                      <a:cubicBezTo>
                        <a:pt x="717" y="11749"/>
                        <a:pt x="1154" y="12219"/>
                        <a:pt x="1682" y="12608"/>
                      </a:cubicBezTo>
                      <a:cubicBezTo>
                        <a:pt x="2339" y="13095"/>
                        <a:pt x="3049" y="13465"/>
                        <a:pt x="3816" y="13754"/>
                      </a:cubicBezTo>
                      <a:cubicBezTo>
                        <a:pt x="4980" y="14193"/>
                        <a:pt x="6169" y="14470"/>
                        <a:pt x="7412" y="14470"/>
                      </a:cubicBezTo>
                      <a:cubicBezTo>
                        <a:pt x="7430" y="14470"/>
                        <a:pt x="7448" y="14470"/>
                        <a:pt x="7466" y="14470"/>
                      </a:cubicBezTo>
                      <a:cubicBezTo>
                        <a:pt x="8409" y="14468"/>
                        <a:pt x="8847" y="14408"/>
                        <a:pt x="9506" y="14153"/>
                      </a:cubicBezTo>
                      <a:cubicBezTo>
                        <a:pt x="11548" y="13367"/>
                        <a:pt x="13232" y="12123"/>
                        <a:pt x="14402" y="10245"/>
                      </a:cubicBezTo>
                      <a:cubicBezTo>
                        <a:pt x="14772" y="9652"/>
                        <a:pt x="15065" y="9026"/>
                        <a:pt x="15124" y="8320"/>
                      </a:cubicBezTo>
                      <a:cubicBezTo>
                        <a:pt x="15163" y="7806"/>
                        <a:pt x="15190" y="7289"/>
                        <a:pt x="15210" y="6775"/>
                      </a:cubicBezTo>
                      <a:cubicBezTo>
                        <a:pt x="15220" y="6554"/>
                        <a:pt x="15202" y="6333"/>
                        <a:pt x="15190" y="6112"/>
                      </a:cubicBezTo>
                      <a:cubicBezTo>
                        <a:pt x="15171" y="5832"/>
                        <a:pt x="15132" y="5547"/>
                        <a:pt x="15128" y="5265"/>
                      </a:cubicBezTo>
                      <a:cubicBezTo>
                        <a:pt x="15118" y="4657"/>
                        <a:pt x="15054" y="4056"/>
                        <a:pt x="14905" y="3465"/>
                      </a:cubicBezTo>
                      <a:cubicBezTo>
                        <a:pt x="14758" y="2880"/>
                        <a:pt x="14516" y="2344"/>
                        <a:pt x="14134" y="1873"/>
                      </a:cubicBezTo>
                      <a:cubicBezTo>
                        <a:pt x="13581" y="1192"/>
                        <a:pt x="12863" y="750"/>
                        <a:pt x="12061" y="431"/>
                      </a:cubicBezTo>
                      <a:cubicBezTo>
                        <a:pt x="11329" y="138"/>
                        <a:pt x="10573" y="1"/>
                        <a:pt x="97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8"/>
                <p:cNvSpPr/>
                <p:nvPr/>
              </p:nvSpPr>
              <p:spPr>
                <a:xfrm>
                  <a:off x="2581700" y="3218600"/>
                  <a:ext cx="365825" cy="347300"/>
                </a:xfrm>
                <a:custGeom>
                  <a:rect b="b" l="l" r="r" t="t"/>
                  <a:pathLst>
                    <a:path extrusionOk="0" h="13892" w="14633">
                      <a:moveTo>
                        <a:pt x="9516" y="0"/>
                      </a:moveTo>
                      <a:cubicBezTo>
                        <a:pt x="8407" y="0"/>
                        <a:pt x="7332" y="223"/>
                        <a:pt x="6273" y="559"/>
                      </a:cubicBezTo>
                      <a:cubicBezTo>
                        <a:pt x="5291" y="870"/>
                        <a:pt x="4403" y="1376"/>
                        <a:pt x="3552" y="1942"/>
                      </a:cubicBezTo>
                      <a:cubicBezTo>
                        <a:pt x="3286" y="2122"/>
                        <a:pt x="3030" y="2329"/>
                        <a:pt x="2803" y="2556"/>
                      </a:cubicBezTo>
                      <a:cubicBezTo>
                        <a:pt x="2468" y="2894"/>
                        <a:pt x="2154" y="3254"/>
                        <a:pt x="1846" y="3620"/>
                      </a:cubicBezTo>
                      <a:cubicBezTo>
                        <a:pt x="1334" y="4224"/>
                        <a:pt x="898" y="4874"/>
                        <a:pt x="581" y="5605"/>
                      </a:cubicBezTo>
                      <a:cubicBezTo>
                        <a:pt x="207" y="6468"/>
                        <a:pt x="0" y="7362"/>
                        <a:pt x="43" y="8301"/>
                      </a:cubicBezTo>
                      <a:cubicBezTo>
                        <a:pt x="72" y="8884"/>
                        <a:pt x="133" y="9463"/>
                        <a:pt x="192" y="10044"/>
                      </a:cubicBezTo>
                      <a:cubicBezTo>
                        <a:pt x="223" y="10339"/>
                        <a:pt x="297" y="10625"/>
                        <a:pt x="465" y="10875"/>
                      </a:cubicBezTo>
                      <a:cubicBezTo>
                        <a:pt x="677" y="11192"/>
                        <a:pt x="917" y="11487"/>
                        <a:pt x="1199" y="11744"/>
                      </a:cubicBezTo>
                      <a:cubicBezTo>
                        <a:pt x="1612" y="12129"/>
                        <a:pt x="2101" y="12413"/>
                        <a:pt x="2580" y="12704"/>
                      </a:cubicBezTo>
                      <a:cubicBezTo>
                        <a:pt x="3079" y="13009"/>
                        <a:pt x="3632" y="13181"/>
                        <a:pt x="4178" y="13367"/>
                      </a:cubicBezTo>
                      <a:cubicBezTo>
                        <a:pt x="5148" y="13702"/>
                        <a:pt x="6148" y="13878"/>
                        <a:pt x="7179" y="13888"/>
                      </a:cubicBezTo>
                      <a:cubicBezTo>
                        <a:pt x="7308" y="13888"/>
                        <a:pt x="7437" y="13892"/>
                        <a:pt x="7566" y="13892"/>
                      </a:cubicBezTo>
                      <a:cubicBezTo>
                        <a:pt x="7647" y="13892"/>
                        <a:pt x="7727" y="13890"/>
                        <a:pt x="7807" y="13886"/>
                      </a:cubicBezTo>
                      <a:cubicBezTo>
                        <a:pt x="7961" y="13878"/>
                        <a:pt x="8112" y="13860"/>
                        <a:pt x="8264" y="13833"/>
                      </a:cubicBezTo>
                      <a:cubicBezTo>
                        <a:pt x="8804" y="13727"/>
                        <a:pt x="9313" y="13516"/>
                        <a:pt x="9812" y="13283"/>
                      </a:cubicBezTo>
                      <a:cubicBezTo>
                        <a:pt x="10872" y="12788"/>
                        <a:pt x="11819" y="12135"/>
                        <a:pt x="12658" y="11323"/>
                      </a:cubicBezTo>
                      <a:cubicBezTo>
                        <a:pt x="13217" y="10781"/>
                        <a:pt x="13648" y="10144"/>
                        <a:pt x="14033" y="9473"/>
                      </a:cubicBezTo>
                      <a:cubicBezTo>
                        <a:pt x="14313" y="8980"/>
                        <a:pt x="14498" y="8454"/>
                        <a:pt x="14547" y="7884"/>
                      </a:cubicBezTo>
                      <a:cubicBezTo>
                        <a:pt x="14610" y="7133"/>
                        <a:pt x="14633" y="6378"/>
                        <a:pt x="14579" y="5623"/>
                      </a:cubicBezTo>
                      <a:cubicBezTo>
                        <a:pt x="14565" y="5414"/>
                        <a:pt x="14549" y="5204"/>
                        <a:pt x="14551" y="4993"/>
                      </a:cubicBezTo>
                      <a:cubicBezTo>
                        <a:pt x="14559" y="4424"/>
                        <a:pt x="14498" y="3863"/>
                        <a:pt x="14360" y="3311"/>
                      </a:cubicBezTo>
                      <a:cubicBezTo>
                        <a:pt x="14148" y="2460"/>
                        <a:pt x="13732" y="1730"/>
                        <a:pt x="13037" y="1185"/>
                      </a:cubicBezTo>
                      <a:cubicBezTo>
                        <a:pt x="12126" y="475"/>
                        <a:pt x="11093" y="76"/>
                        <a:pt x="9937" y="11"/>
                      </a:cubicBezTo>
                      <a:cubicBezTo>
                        <a:pt x="9796" y="4"/>
                        <a:pt x="9656" y="0"/>
                        <a:pt x="9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8"/>
                <p:cNvSpPr/>
                <p:nvPr/>
              </p:nvSpPr>
              <p:spPr>
                <a:xfrm>
                  <a:off x="2786075" y="3443000"/>
                  <a:ext cx="37625" cy="42800"/>
                </a:xfrm>
                <a:custGeom>
                  <a:rect b="b" l="l" r="r" t="t"/>
                  <a:pathLst>
                    <a:path extrusionOk="0" h="1712" w="1505">
                      <a:moveTo>
                        <a:pt x="990" y="0"/>
                      </a:moveTo>
                      <a:cubicBezTo>
                        <a:pt x="964" y="0"/>
                        <a:pt x="939" y="8"/>
                        <a:pt x="915" y="25"/>
                      </a:cubicBezTo>
                      <a:cubicBezTo>
                        <a:pt x="850" y="72"/>
                        <a:pt x="864" y="154"/>
                        <a:pt x="929" y="283"/>
                      </a:cubicBezTo>
                      <a:cubicBezTo>
                        <a:pt x="1015" y="461"/>
                        <a:pt x="1103" y="639"/>
                        <a:pt x="1159" y="829"/>
                      </a:cubicBezTo>
                      <a:cubicBezTo>
                        <a:pt x="1191" y="941"/>
                        <a:pt x="1187" y="1078"/>
                        <a:pt x="1157" y="1195"/>
                      </a:cubicBezTo>
                      <a:cubicBezTo>
                        <a:pt x="1124" y="1327"/>
                        <a:pt x="1042" y="1400"/>
                        <a:pt x="944" y="1400"/>
                      </a:cubicBezTo>
                      <a:cubicBezTo>
                        <a:pt x="888" y="1400"/>
                        <a:pt x="828" y="1377"/>
                        <a:pt x="768" y="1328"/>
                      </a:cubicBezTo>
                      <a:cubicBezTo>
                        <a:pt x="641" y="1220"/>
                        <a:pt x="303" y="774"/>
                        <a:pt x="279" y="737"/>
                      </a:cubicBezTo>
                      <a:cubicBezTo>
                        <a:pt x="247" y="685"/>
                        <a:pt x="203" y="657"/>
                        <a:pt x="153" y="657"/>
                      </a:cubicBezTo>
                      <a:cubicBezTo>
                        <a:pt x="132" y="657"/>
                        <a:pt x="111" y="662"/>
                        <a:pt x="89" y="671"/>
                      </a:cubicBezTo>
                      <a:cubicBezTo>
                        <a:pt x="15" y="704"/>
                        <a:pt x="1" y="808"/>
                        <a:pt x="13" y="880"/>
                      </a:cubicBezTo>
                      <a:cubicBezTo>
                        <a:pt x="21" y="919"/>
                        <a:pt x="363" y="1420"/>
                        <a:pt x="539" y="1553"/>
                      </a:cubicBezTo>
                      <a:cubicBezTo>
                        <a:pt x="662" y="1648"/>
                        <a:pt x="795" y="1711"/>
                        <a:pt x="939" y="1711"/>
                      </a:cubicBezTo>
                      <a:cubicBezTo>
                        <a:pt x="1003" y="1711"/>
                        <a:pt x="1070" y="1698"/>
                        <a:pt x="1138" y="1670"/>
                      </a:cubicBezTo>
                      <a:cubicBezTo>
                        <a:pt x="1373" y="1574"/>
                        <a:pt x="1466" y="1371"/>
                        <a:pt x="1496" y="1134"/>
                      </a:cubicBezTo>
                      <a:cubicBezTo>
                        <a:pt x="1502" y="1097"/>
                        <a:pt x="1502" y="1064"/>
                        <a:pt x="1504" y="1011"/>
                      </a:cubicBezTo>
                      <a:cubicBezTo>
                        <a:pt x="1492" y="690"/>
                        <a:pt x="1361" y="393"/>
                        <a:pt x="1169" y="123"/>
                      </a:cubicBezTo>
                      <a:cubicBezTo>
                        <a:pt x="1112" y="41"/>
                        <a:pt x="1049" y="0"/>
                        <a:pt x="9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8"/>
                <p:cNvSpPr/>
                <p:nvPr/>
              </p:nvSpPr>
              <p:spPr>
                <a:xfrm>
                  <a:off x="2751100" y="3479100"/>
                  <a:ext cx="14650" cy="17900"/>
                </a:xfrm>
                <a:custGeom>
                  <a:rect b="b" l="l" r="r" t="t"/>
                  <a:pathLst>
                    <a:path extrusionOk="0" h="716" w="586">
                      <a:moveTo>
                        <a:pt x="195" y="0"/>
                      </a:moveTo>
                      <a:cubicBezTo>
                        <a:pt x="161" y="0"/>
                        <a:pt x="129" y="6"/>
                        <a:pt x="107" y="19"/>
                      </a:cubicBezTo>
                      <a:cubicBezTo>
                        <a:pt x="51" y="50"/>
                        <a:pt x="0" y="146"/>
                        <a:pt x="4" y="213"/>
                      </a:cubicBezTo>
                      <a:cubicBezTo>
                        <a:pt x="10" y="389"/>
                        <a:pt x="84" y="543"/>
                        <a:pt x="225" y="655"/>
                      </a:cubicBezTo>
                      <a:cubicBezTo>
                        <a:pt x="271" y="693"/>
                        <a:pt x="321" y="716"/>
                        <a:pt x="375" y="716"/>
                      </a:cubicBezTo>
                      <a:cubicBezTo>
                        <a:pt x="404" y="716"/>
                        <a:pt x="434" y="709"/>
                        <a:pt x="465" y="694"/>
                      </a:cubicBezTo>
                      <a:cubicBezTo>
                        <a:pt x="559" y="647"/>
                        <a:pt x="585" y="569"/>
                        <a:pt x="583" y="422"/>
                      </a:cubicBezTo>
                      <a:cubicBezTo>
                        <a:pt x="561" y="287"/>
                        <a:pt x="487" y="130"/>
                        <a:pt x="326" y="31"/>
                      </a:cubicBezTo>
                      <a:cubicBezTo>
                        <a:pt x="291" y="11"/>
                        <a:pt x="241" y="0"/>
                        <a:pt x="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8"/>
                <p:cNvSpPr/>
                <p:nvPr/>
              </p:nvSpPr>
              <p:spPr>
                <a:xfrm>
                  <a:off x="2832375" y="3419050"/>
                  <a:ext cx="14650" cy="17925"/>
                </a:xfrm>
                <a:custGeom>
                  <a:rect b="b" l="l" r="r" t="t"/>
                  <a:pathLst>
                    <a:path extrusionOk="0" h="717" w="586">
                      <a:moveTo>
                        <a:pt x="195" y="0"/>
                      </a:moveTo>
                      <a:cubicBezTo>
                        <a:pt x="160" y="0"/>
                        <a:pt x="128" y="6"/>
                        <a:pt x="105" y="19"/>
                      </a:cubicBezTo>
                      <a:cubicBezTo>
                        <a:pt x="51" y="50"/>
                        <a:pt x="0" y="148"/>
                        <a:pt x="2" y="213"/>
                      </a:cubicBezTo>
                      <a:cubicBezTo>
                        <a:pt x="10" y="389"/>
                        <a:pt x="84" y="543"/>
                        <a:pt x="225" y="655"/>
                      </a:cubicBezTo>
                      <a:cubicBezTo>
                        <a:pt x="270" y="693"/>
                        <a:pt x="321" y="716"/>
                        <a:pt x="374" y="716"/>
                      </a:cubicBezTo>
                      <a:cubicBezTo>
                        <a:pt x="403" y="716"/>
                        <a:pt x="433" y="709"/>
                        <a:pt x="463" y="694"/>
                      </a:cubicBezTo>
                      <a:cubicBezTo>
                        <a:pt x="559" y="649"/>
                        <a:pt x="585" y="569"/>
                        <a:pt x="583" y="424"/>
                      </a:cubicBezTo>
                      <a:cubicBezTo>
                        <a:pt x="563" y="287"/>
                        <a:pt x="487" y="130"/>
                        <a:pt x="326" y="31"/>
                      </a:cubicBezTo>
                      <a:cubicBezTo>
                        <a:pt x="291" y="11"/>
                        <a:pt x="241" y="0"/>
                        <a:pt x="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8"/>
                <p:cNvSpPr/>
                <p:nvPr/>
              </p:nvSpPr>
              <p:spPr>
                <a:xfrm>
                  <a:off x="2599650" y="3238975"/>
                  <a:ext cx="291300" cy="248275"/>
                </a:xfrm>
                <a:custGeom>
                  <a:rect b="b" l="l" r="r" t="t"/>
                  <a:pathLst>
                    <a:path extrusionOk="0" h="9931" w="11652">
                      <a:moveTo>
                        <a:pt x="6697" y="522"/>
                      </a:moveTo>
                      <a:cubicBezTo>
                        <a:pt x="6813" y="522"/>
                        <a:pt x="6885" y="599"/>
                        <a:pt x="6858" y="720"/>
                      </a:cubicBezTo>
                      <a:cubicBezTo>
                        <a:pt x="6811" y="941"/>
                        <a:pt x="6754" y="1160"/>
                        <a:pt x="6688" y="1375"/>
                      </a:cubicBezTo>
                      <a:cubicBezTo>
                        <a:pt x="6652" y="1487"/>
                        <a:pt x="6590" y="1594"/>
                        <a:pt x="6535" y="1698"/>
                      </a:cubicBezTo>
                      <a:cubicBezTo>
                        <a:pt x="6512" y="1741"/>
                        <a:pt x="6482" y="1794"/>
                        <a:pt x="6441" y="1813"/>
                      </a:cubicBezTo>
                      <a:cubicBezTo>
                        <a:pt x="6375" y="1841"/>
                        <a:pt x="6302" y="1841"/>
                        <a:pt x="6232" y="1854"/>
                      </a:cubicBezTo>
                      <a:cubicBezTo>
                        <a:pt x="6230" y="1790"/>
                        <a:pt x="6216" y="1727"/>
                        <a:pt x="6226" y="1665"/>
                      </a:cubicBezTo>
                      <a:cubicBezTo>
                        <a:pt x="6263" y="1401"/>
                        <a:pt x="6318" y="1144"/>
                        <a:pt x="6355" y="880"/>
                      </a:cubicBezTo>
                      <a:cubicBezTo>
                        <a:pt x="6386" y="671"/>
                        <a:pt x="6517" y="524"/>
                        <a:pt x="6697" y="522"/>
                      </a:cubicBezTo>
                      <a:close/>
                      <a:moveTo>
                        <a:pt x="5926" y="765"/>
                      </a:moveTo>
                      <a:cubicBezTo>
                        <a:pt x="6024" y="765"/>
                        <a:pt x="6096" y="839"/>
                        <a:pt x="6077" y="945"/>
                      </a:cubicBezTo>
                      <a:cubicBezTo>
                        <a:pt x="6036" y="1174"/>
                        <a:pt x="5985" y="1401"/>
                        <a:pt x="5923" y="1624"/>
                      </a:cubicBezTo>
                      <a:cubicBezTo>
                        <a:pt x="5884" y="1764"/>
                        <a:pt x="5772" y="1850"/>
                        <a:pt x="5639" y="1895"/>
                      </a:cubicBezTo>
                      <a:cubicBezTo>
                        <a:pt x="5608" y="1905"/>
                        <a:pt x="5581" y="1911"/>
                        <a:pt x="5558" y="1911"/>
                      </a:cubicBezTo>
                      <a:cubicBezTo>
                        <a:pt x="5489" y="1911"/>
                        <a:pt x="5453" y="1863"/>
                        <a:pt x="5442" y="1768"/>
                      </a:cubicBezTo>
                      <a:cubicBezTo>
                        <a:pt x="5424" y="1586"/>
                        <a:pt x="5410" y="1406"/>
                        <a:pt x="5389" y="1197"/>
                      </a:cubicBezTo>
                      <a:cubicBezTo>
                        <a:pt x="5387" y="1056"/>
                        <a:pt x="5461" y="931"/>
                        <a:pt x="5618" y="863"/>
                      </a:cubicBezTo>
                      <a:cubicBezTo>
                        <a:pt x="5702" y="831"/>
                        <a:pt x="5788" y="796"/>
                        <a:pt x="5874" y="771"/>
                      </a:cubicBezTo>
                      <a:cubicBezTo>
                        <a:pt x="5892" y="767"/>
                        <a:pt x="5909" y="765"/>
                        <a:pt x="5926" y="765"/>
                      </a:cubicBezTo>
                      <a:close/>
                      <a:moveTo>
                        <a:pt x="4965" y="1133"/>
                      </a:moveTo>
                      <a:cubicBezTo>
                        <a:pt x="5036" y="1133"/>
                        <a:pt x="5095" y="1186"/>
                        <a:pt x="5127" y="1273"/>
                      </a:cubicBezTo>
                      <a:cubicBezTo>
                        <a:pt x="5138" y="1307"/>
                        <a:pt x="5146" y="1340"/>
                        <a:pt x="5152" y="1373"/>
                      </a:cubicBezTo>
                      <a:cubicBezTo>
                        <a:pt x="5158" y="1453"/>
                        <a:pt x="5164" y="1532"/>
                        <a:pt x="5174" y="1645"/>
                      </a:cubicBezTo>
                      <a:cubicBezTo>
                        <a:pt x="5164" y="1708"/>
                        <a:pt x="5158" y="1802"/>
                        <a:pt x="5136" y="1895"/>
                      </a:cubicBezTo>
                      <a:cubicBezTo>
                        <a:pt x="5097" y="2034"/>
                        <a:pt x="5039" y="2070"/>
                        <a:pt x="4906" y="2079"/>
                      </a:cubicBezTo>
                      <a:cubicBezTo>
                        <a:pt x="4898" y="2079"/>
                        <a:pt x="4889" y="2079"/>
                        <a:pt x="4881" y="2079"/>
                      </a:cubicBezTo>
                      <a:cubicBezTo>
                        <a:pt x="4772" y="2079"/>
                        <a:pt x="4723" y="2039"/>
                        <a:pt x="4673" y="1923"/>
                      </a:cubicBezTo>
                      <a:cubicBezTo>
                        <a:pt x="4616" y="1794"/>
                        <a:pt x="4563" y="1665"/>
                        <a:pt x="4509" y="1534"/>
                      </a:cubicBezTo>
                      <a:cubicBezTo>
                        <a:pt x="4469" y="1432"/>
                        <a:pt x="4499" y="1350"/>
                        <a:pt x="4585" y="1299"/>
                      </a:cubicBezTo>
                      <a:cubicBezTo>
                        <a:pt x="4687" y="1238"/>
                        <a:pt x="4796" y="1185"/>
                        <a:pt x="4906" y="1144"/>
                      </a:cubicBezTo>
                      <a:cubicBezTo>
                        <a:pt x="4927" y="1136"/>
                        <a:pt x="4946" y="1133"/>
                        <a:pt x="4965" y="1133"/>
                      </a:cubicBezTo>
                      <a:close/>
                      <a:moveTo>
                        <a:pt x="4112" y="1578"/>
                      </a:moveTo>
                      <a:cubicBezTo>
                        <a:pt x="4182" y="1578"/>
                        <a:pt x="4251" y="1619"/>
                        <a:pt x="4286" y="1698"/>
                      </a:cubicBezTo>
                      <a:cubicBezTo>
                        <a:pt x="4346" y="1827"/>
                        <a:pt x="4395" y="1960"/>
                        <a:pt x="4432" y="2095"/>
                      </a:cubicBezTo>
                      <a:cubicBezTo>
                        <a:pt x="4460" y="2195"/>
                        <a:pt x="4397" y="2279"/>
                        <a:pt x="4295" y="2314"/>
                      </a:cubicBezTo>
                      <a:cubicBezTo>
                        <a:pt x="4263" y="2324"/>
                        <a:pt x="4234" y="2330"/>
                        <a:pt x="4208" y="2330"/>
                      </a:cubicBezTo>
                      <a:cubicBezTo>
                        <a:pt x="4141" y="2330"/>
                        <a:pt x="4092" y="2295"/>
                        <a:pt x="4059" y="2222"/>
                      </a:cubicBezTo>
                      <a:cubicBezTo>
                        <a:pt x="3998" y="2085"/>
                        <a:pt x="3945" y="1942"/>
                        <a:pt x="3885" y="1802"/>
                      </a:cubicBezTo>
                      <a:cubicBezTo>
                        <a:pt x="3914" y="1688"/>
                        <a:pt x="3971" y="1608"/>
                        <a:pt x="4068" y="1584"/>
                      </a:cubicBezTo>
                      <a:cubicBezTo>
                        <a:pt x="4082" y="1580"/>
                        <a:pt x="4097" y="1578"/>
                        <a:pt x="4112" y="1578"/>
                      </a:cubicBezTo>
                      <a:close/>
                      <a:moveTo>
                        <a:pt x="7740" y="335"/>
                      </a:moveTo>
                      <a:cubicBezTo>
                        <a:pt x="7789" y="335"/>
                        <a:pt x="7842" y="339"/>
                        <a:pt x="7898" y="346"/>
                      </a:cubicBezTo>
                      <a:cubicBezTo>
                        <a:pt x="7940" y="350"/>
                        <a:pt x="7985" y="358"/>
                        <a:pt x="8028" y="374"/>
                      </a:cubicBezTo>
                      <a:cubicBezTo>
                        <a:pt x="8284" y="462"/>
                        <a:pt x="8327" y="530"/>
                        <a:pt x="8247" y="769"/>
                      </a:cubicBezTo>
                      <a:cubicBezTo>
                        <a:pt x="8202" y="910"/>
                        <a:pt x="8153" y="1048"/>
                        <a:pt x="8086" y="1178"/>
                      </a:cubicBezTo>
                      <a:cubicBezTo>
                        <a:pt x="7879" y="1588"/>
                        <a:pt x="7580" y="1931"/>
                        <a:pt x="7243" y="2236"/>
                      </a:cubicBezTo>
                      <a:cubicBezTo>
                        <a:pt x="7163" y="2310"/>
                        <a:pt x="7057" y="2351"/>
                        <a:pt x="6999" y="2384"/>
                      </a:cubicBezTo>
                      <a:cubicBezTo>
                        <a:pt x="6801" y="2384"/>
                        <a:pt x="6670" y="2185"/>
                        <a:pt x="6719" y="2013"/>
                      </a:cubicBezTo>
                      <a:cubicBezTo>
                        <a:pt x="6750" y="1905"/>
                        <a:pt x="6799" y="1800"/>
                        <a:pt x="6850" y="1700"/>
                      </a:cubicBezTo>
                      <a:cubicBezTo>
                        <a:pt x="6983" y="1449"/>
                        <a:pt x="7075" y="1185"/>
                        <a:pt x="7126" y="902"/>
                      </a:cubicBezTo>
                      <a:cubicBezTo>
                        <a:pt x="7198" y="515"/>
                        <a:pt x="7391" y="335"/>
                        <a:pt x="7740" y="335"/>
                      </a:cubicBezTo>
                      <a:close/>
                      <a:moveTo>
                        <a:pt x="3525" y="1890"/>
                      </a:moveTo>
                      <a:cubicBezTo>
                        <a:pt x="3526" y="1890"/>
                        <a:pt x="3528" y="1890"/>
                        <a:pt x="3529" y="1890"/>
                      </a:cubicBezTo>
                      <a:cubicBezTo>
                        <a:pt x="3562" y="1890"/>
                        <a:pt x="3615" y="1909"/>
                        <a:pt x="3630" y="1933"/>
                      </a:cubicBezTo>
                      <a:cubicBezTo>
                        <a:pt x="3716" y="2109"/>
                        <a:pt x="3793" y="2289"/>
                        <a:pt x="3855" y="2426"/>
                      </a:cubicBezTo>
                      <a:cubicBezTo>
                        <a:pt x="3858" y="2587"/>
                        <a:pt x="3752" y="2679"/>
                        <a:pt x="3637" y="2679"/>
                      </a:cubicBezTo>
                      <a:cubicBezTo>
                        <a:pt x="3626" y="2679"/>
                        <a:pt x="3615" y="2678"/>
                        <a:pt x="3603" y="2676"/>
                      </a:cubicBezTo>
                      <a:cubicBezTo>
                        <a:pt x="3388" y="2635"/>
                        <a:pt x="3233" y="2279"/>
                        <a:pt x="3276" y="2089"/>
                      </a:cubicBezTo>
                      <a:cubicBezTo>
                        <a:pt x="3296" y="2004"/>
                        <a:pt x="3437" y="1890"/>
                        <a:pt x="3525" y="1890"/>
                      </a:cubicBezTo>
                      <a:close/>
                      <a:moveTo>
                        <a:pt x="9416" y="360"/>
                      </a:moveTo>
                      <a:cubicBezTo>
                        <a:pt x="9606" y="399"/>
                        <a:pt x="9792" y="419"/>
                        <a:pt x="9974" y="479"/>
                      </a:cubicBezTo>
                      <a:cubicBezTo>
                        <a:pt x="10238" y="556"/>
                        <a:pt x="10383" y="788"/>
                        <a:pt x="10199" y="1074"/>
                      </a:cubicBezTo>
                      <a:cubicBezTo>
                        <a:pt x="10011" y="1369"/>
                        <a:pt x="9790" y="1635"/>
                        <a:pt x="9524" y="1858"/>
                      </a:cubicBezTo>
                      <a:cubicBezTo>
                        <a:pt x="8931" y="2353"/>
                        <a:pt x="8266" y="2723"/>
                        <a:pt x="7525" y="2952"/>
                      </a:cubicBezTo>
                      <a:cubicBezTo>
                        <a:pt x="7476" y="2965"/>
                        <a:pt x="7427" y="2983"/>
                        <a:pt x="7376" y="2989"/>
                      </a:cubicBezTo>
                      <a:cubicBezTo>
                        <a:pt x="7359" y="2992"/>
                        <a:pt x="7343" y="2993"/>
                        <a:pt x="7327" y="2993"/>
                      </a:cubicBezTo>
                      <a:cubicBezTo>
                        <a:pt x="7248" y="2993"/>
                        <a:pt x="7183" y="2959"/>
                        <a:pt x="7138" y="2891"/>
                      </a:cubicBezTo>
                      <a:cubicBezTo>
                        <a:pt x="7087" y="2813"/>
                        <a:pt x="7147" y="2748"/>
                        <a:pt x="7190" y="2690"/>
                      </a:cubicBezTo>
                      <a:cubicBezTo>
                        <a:pt x="7243" y="2625"/>
                        <a:pt x="7308" y="2570"/>
                        <a:pt x="7368" y="2508"/>
                      </a:cubicBezTo>
                      <a:cubicBezTo>
                        <a:pt x="7560" y="2310"/>
                        <a:pt x="7762" y="2118"/>
                        <a:pt x="7945" y="1909"/>
                      </a:cubicBezTo>
                      <a:cubicBezTo>
                        <a:pt x="8215" y="1596"/>
                        <a:pt x="8407" y="1236"/>
                        <a:pt x="8540" y="847"/>
                      </a:cubicBezTo>
                      <a:cubicBezTo>
                        <a:pt x="8620" y="620"/>
                        <a:pt x="8751" y="466"/>
                        <a:pt x="9002" y="432"/>
                      </a:cubicBezTo>
                      <a:cubicBezTo>
                        <a:pt x="9143" y="415"/>
                        <a:pt x="9281" y="383"/>
                        <a:pt x="9416" y="360"/>
                      </a:cubicBezTo>
                      <a:close/>
                      <a:moveTo>
                        <a:pt x="2944" y="2318"/>
                      </a:moveTo>
                      <a:cubicBezTo>
                        <a:pt x="2979" y="2318"/>
                        <a:pt x="3012" y="2334"/>
                        <a:pt x="3034" y="2375"/>
                      </a:cubicBezTo>
                      <a:cubicBezTo>
                        <a:pt x="3122" y="2545"/>
                        <a:pt x="3208" y="2719"/>
                        <a:pt x="3292" y="2891"/>
                      </a:cubicBezTo>
                      <a:cubicBezTo>
                        <a:pt x="3300" y="2903"/>
                        <a:pt x="3296" y="2924"/>
                        <a:pt x="3296" y="2926"/>
                      </a:cubicBezTo>
                      <a:cubicBezTo>
                        <a:pt x="3296" y="3044"/>
                        <a:pt x="3239" y="3112"/>
                        <a:pt x="3151" y="3157"/>
                      </a:cubicBezTo>
                      <a:cubicBezTo>
                        <a:pt x="3116" y="3172"/>
                        <a:pt x="3079" y="3182"/>
                        <a:pt x="3043" y="3182"/>
                      </a:cubicBezTo>
                      <a:cubicBezTo>
                        <a:pt x="2993" y="3182"/>
                        <a:pt x="2944" y="3165"/>
                        <a:pt x="2901" y="3122"/>
                      </a:cubicBezTo>
                      <a:cubicBezTo>
                        <a:pt x="2811" y="3028"/>
                        <a:pt x="2723" y="2932"/>
                        <a:pt x="2635" y="2836"/>
                      </a:cubicBezTo>
                      <a:cubicBezTo>
                        <a:pt x="2578" y="2778"/>
                        <a:pt x="2580" y="2705"/>
                        <a:pt x="2605" y="2631"/>
                      </a:cubicBezTo>
                      <a:cubicBezTo>
                        <a:pt x="2646" y="2498"/>
                        <a:pt x="2740" y="2412"/>
                        <a:pt x="2854" y="2345"/>
                      </a:cubicBezTo>
                      <a:cubicBezTo>
                        <a:pt x="2883" y="2329"/>
                        <a:pt x="2914" y="2318"/>
                        <a:pt x="2944" y="2318"/>
                      </a:cubicBezTo>
                      <a:close/>
                      <a:moveTo>
                        <a:pt x="10753" y="925"/>
                      </a:moveTo>
                      <a:cubicBezTo>
                        <a:pt x="10824" y="925"/>
                        <a:pt x="10898" y="960"/>
                        <a:pt x="10973" y="1035"/>
                      </a:cubicBezTo>
                      <a:cubicBezTo>
                        <a:pt x="11273" y="1338"/>
                        <a:pt x="11284" y="1633"/>
                        <a:pt x="11065" y="2042"/>
                      </a:cubicBezTo>
                      <a:cubicBezTo>
                        <a:pt x="11005" y="2154"/>
                        <a:pt x="10917" y="2261"/>
                        <a:pt x="10819" y="2341"/>
                      </a:cubicBezTo>
                      <a:cubicBezTo>
                        <a:pt x="10056" y="2958"/>
                        <a:pt x="9205" y="3388"/>
                        <a:pt x="8225" y="3535"/>
                      </a:cubicBezTo>
                      <a:cubicBezTo>
                        <a:pt x="8174" y="3542"/>
                        <a:pt x="8123" y="3542"/>
                        <a:pt x="8071" y="3548"/>
                      </a:cubicBezTo>
                      <a:cubicBezTo>
                        <a:pt x="8054" y="3549"/>
                        <a:pt x="8038" y="3550"/>
                        <a:pt x="8021" y="3550"/>
                      </a:cubicBezTo>
                      <a:cubicBezTo>
                        <a:pt x="7875" y="3550"/>
                        <a:pt x="7748" y="3493"/>
                        <a:pt x="7634" y="3394"/>
                      </a:cubicBezTo>
                      <a:cubicBezTo>
                        <a:pt x="7519" y="3292"/>
                        <a:pt x="7535" y="3241"/>
                        <a:pt x="7681" y="3181"/>
                      </a:cubicBezTo>
                      <a:cubicBezTo>
                        <a:pt x="7990" y="3059"/>
                        <a:pt x="8307" y="2948"/>
                        <a:pt x="8605" y="2801"/>
                      </a:cubicBezTo>
                      <a:cubicBezTo>
                        <a:pt x="9188" y="2508"/>
                        <a:pt x="9727" y="2148"/>
                        <a:pt x="10140" y="1637"/>
                      </a:cubicBezTo>
                      <a:cubicBezTo>
                        <a:pt x="10275" y="1471"/>
                        <a:pt x="10392" y="1289"/>
                        <a:pt x="10504" y="1105"/>
                      </a:cubicBezTo>
                      <a:cubicBezTo>
                        <a:pt x="10575" y="987"/>
                        <a:pt x="10661" y="925"/>
                        <a:pt x="10753" y="925"/>
                      </a:cubicBezTo>
                      <a:close/>
                      <a:moveTo>
                        <a:pt x="2288" y="2879"/>
                      </a:moveTo>
                      <a:cubicBezTo>
                        <a:pt x="2315" y="2879"/>
                        <a:pt x="2343" y="2886"/>
                        <a:pt x="2374" y="2903"/>
                      </a:cubicBezTo>
                      <a:cubicBezTo>
                        <a:pt x="2402" y="2917"/>
                        <a:pt x="2435" y="2934"/>
                        <a:pt x="2455" y="2958"/>
                      </a:cubicBezTo>
                      <a:cubicBezTo>
                        <a:pt x="2547" y="3079"/>
                        <a:pt x="2644" y="3200"/>
                        <a:pt x="2730" y="3325"/>
                      </a:cubicBezTo>
                      <a:cubicBezTo>
                        <a:pt x="2764" y="3382"/>
                        <a:pt x="2775" y="3449"/>
                        <a:pt x="2801" y="3517"/>
                      </a:cubicBezTo>
                      <a:cubicBezTo>
                        <a:pt x="2779" y="3587"/>
                        <a:pt x="2762" y="3652"/>
                        <a:pt x="2732" y="3709"/>
                      </a:cubicBezTo>
                      <a:cubicBezTo>
                        <a:pt x="2678" y="3799"/>
                        <a:pt x="2624" y="3844"/>
                        <a:pt x="2559" y="3844"/>
                      </a:cubicBezTo>
                      <a:cubicBezTo>
                        <a:pt x="2513" y="3844"/>
                        <a:pt x="2461" y="3820"/>
                        <a:pt x="2400" y="3773"/>
                      </a:cubicBezTo>
                      <a:cubicBezTo>
                        <a:pt x="2241" y="3648"/>
                        <a:pt x="2089" y="3511"/>
                        <a:pt x="2003" y="3316"/>
                      </a:cubicBezTo>
                      <a:cubicBezTo>
                        <a:pt x="1940" y="3169"/>
                        <a:pt x="2024" y="3077"/>
                        <a:pt x="2108" y="2987"/>
                      </a:cubicBezTo>
                      <a:cubicBezTo>
                        <a:pt x="2159" y="2933"/>
                        <a:pt x="2216" y="2879"/>
                        <a:pt x="2288" y="2879"/>
                      </a:cubicBezTo>
                      <a:close/>
                      <a:moveTo>
                        <a:pt x="10926" y="2638"/>
                      </a:moveTo>
                      <a:cubicBezTo>
                        <a:pt x="10942" y="2638"/>
                        <a:pt x="10960" y="2646"/>
                        <a:pt x="10979" y="2666"/>
                      </a:cubicBezTo>
                      <a:cubicBezTo>
                        <a:pt x="11016" y="2701"/>
                        <a:pt x="11011" y="2803"/>
                        <a:pt x="10995" y="2864"/>
                      </a:cubicBezTo>
                      <a:cubicBezTo>
                        <a:pt x="10917" y="3130"/>
                        <a:pt x="10815" y="3386"/>
                        <a:pt x="10643" y="3611"/>
                      </a:cubicBezTo>
                      <a:cubicBezTo>
                        <a:pt x="10498" y="3801"/>
                        <a:pt x="10320" y="3936"/>
                        <a:pt x="10095" y="4018"/>
                      </a:cubicBezTo>
                      <a:cubicBezTo>
                        <a:pt x="9698" y="4163"/>
                        <a:pt x="9287" y="4227"/>
                        <a:pt x="8865" y="4253"/>
                      </a:cubicBezTo>
                      <a:cubicBezTo>
                        <a:pt x="8718" y="4245"/>
                        <a:pt x="8573" y="4241"/>
                        <a:pt x="8421" y="4231"/>
                      </a:cubicBezTo>
                      <a:cubicBezTo>
                        <a:pt x="8309" y="4217"/>
                        <a:pt x="8217" y="4123"/>
                        <a:pt x="8206" y="4026"/>
                      </a:cubicBezTo>
                      <a:cubicBezTo>
                        <a:pt x="8200" y="3930"/>
                        <a:pt x="8247" y="3865"/>
                        <a:pt x="8368" y="3816"/>
                      </a:cubicBezTo>
                      <a:cubicBezTo>
                        <a:pt x="8427" y="3793"/>
                        <a:pt x="8485" y="3777"/>
                        <a:pt x="8546" y="3765"/>
                      </a:cubicBezTo>
                      <a:cubicBezTo>
                        <a:pt x="9377" y="3589"/>
                        <a:pt x="10117" y="3224"/>
                        <a:pt x="10799" y="2729"/>
                      </a:cubicBezTo>
                      <a:cubicBezTo>
                        <a:pt x="10838" y="2701"/>
                        <a:pt x="10878" y="2638"/>
                        <a:pt x="10926" y="2638"/>
                      </a:cubicBezTo>
                      <a:close/>
                      <a:moveTo>
                        <a:pt x="1705" y="3582"/>
                      </a:moveTo>
                      <a:cubicBezTo>
                        <a:pt x="1740" y="3582"/>
                        <a:pt x="1776" y="3595"/>
                        <a:pt x="1809" y="3623"/>
                      </a:cubicBezTo>
                      <a:cubicBezTo>
                        <a:pt x="1985" y="3775"/>
                        <a:pt x="2155" y="3934"/>
                        <a:pt x="2312" y="4100"/>
                      </a:cubicBezTo>
                      <a:cubicBezTo>
                        <a:pt x="2369" y="4159"/>
                        <a:pt x="2390" y="4256"/>
                        <a:pt x="2427" y="4335"/>
                      </a:cubicBezTo>
                      <a:cubicBezTo>
                        <a:pt x="2411" y="4496"/>
                        <a:pt x="2321" y="4594"/>
                        <a:pt x="2183" y="4594"/>
                      </a:cubicBezTo>
                      <a:cubicBezTo>
                        <a:pt x="2159" y="4594"/>
                        <a:pt x="2134" y="4591"/>
                        <a:pt x="2108" y="4585"/>
                      </a:cubicBezTo>
                      <a:cubicBezTo>
                        <a:pt x="1950" y="4550"/>
                        <a:pt x="1790" y="4503"/>
                        <a:pt x="1635" y="4454"/>
                      </a:cubicBezTo>
                      <a:cubicBezTo>
                        <a:pt x="1582" y="4440"/>
                        <a:pt x="1524" y="4417"/>
                        <a:pt x="1484" y="4380"/>
                      </a:cubicBezTo>
                      <a:cubicBezTo>
                        <a:pt x="1287" y="4206"/>
                        <a:pt x="1220" y="4202"/>
                        <a:pt x="1394" y="3924"/>
                      </a:cubicBezTo>
                      <a:cubicBezTo>
                        <a:pt x="1451" y="3838"/>
                        <a:pt x="1500" y="3750"/>
                        <a:pt x="1557" y="3668"/>
                      </a:cubicBezTo>
                      <a:cubicBezTo>
                        <a:pt x="1598" y="3613"/>
                        <a:pt x="1651" y="3582"/>
                        <a:pt x="1705" y="3582"/>
                      </a:cubicBezTo>
                      <a:close/>
                      <a:moveTo>
                        <a:pt x="6009" y="2206"/>
                      </a:moveTo>
                      <a:cubicBezTo>
                        <a:pt x="6078" y="2206"/>
                        <a:pt x="6145" y="2212"/>
                        <a:pt x="6212" y="2218"/>
                      </a:cubicBezTo>
                      <a:cubicBezTo>
                        <a:pt x="6457" y="2236"/>
                        <a:pt x="6496" y="2410"/>
                        <a:pt x="6478" y="2570"/>
                      </a:cubicBezTo>
                      <a:cubicBezTo>
                        <a:pt x="6455" y="2789"/>
                        <a:pt x="6373" y="2985"/>
                        <a:pt x="6259" y="3171"/>
                      </a:cubicBezTo>
                      <a:cubicBezTo>
                        <a:pt x="5954" y="3662"/>
                        <a:pt x="5555" y="4071"/>
                        <a:pt x="5093" y="4417"/>
                      </a:cubicBezTo>
                      <a:cubicBezTo>
                        <a:pt x="4753" y="4673"/>
                        <a:pt x="4397" y="4902"/>
                        <a:pt x="4010" y="5086"/>
                      </a:cubicBezTo>
                      <a:cubicBezTo>
                        <a:pt x="3822" y="5176"/>
                        <a:pt x="3628" y="5219"/>
                        <a:pt x="3423" y="5240"/>
                      </a:cubicBezTo>
                      <a:cubicBezTo>
                        <a:pt x="3401" y="5242"/>
                        <a:pt x="3379" y="5243"/>
                        <a:pt x="3357" y="5243"/>
                      </a:cubicBezTo>
                      <a:cubicBezTo>
                        <a:pt x="3166" y="5243"/>
                        <a:pt x="3009" y="5163"/>
                        <a:pt x="2871" y="5029"/>
                      </a:cubicBezTo>
                      <a:cubicBezTo>
                        <a:pt x="2775" y="4933"/>
                        <a:pt x="2752" y="4810"/>
                        <a:pt x="2760" y="4683"/>
                      </a:cubicBezTo>
                      <a:cubicBezTo>
                        <a:pt x="2770" y="4356"/>
                        <a:pt x="2887" y="4067"/>
                        <a:pt x="3059" y="3793"/>
                      </a:cubicBezTo>
                      <a:cubicBezTo>
                        <a:pt x="3333" y="3355"/>
                        <a:pt x="3712" y="3030"/>
                        <a:pt x="4162" y="2782"/>
                      </a:cubicBezTo>
                      <a:cubicBezTo>
                        <a:pt x="4710" y="2478"/>
                        <a:pt x="5289" y="2257"/>
                        <a:pt x="5923" y="2210"/>
                      </a:cubicBezTo>
                      <a:cubicBezTo>
                        <a:pt x="5952" y="2207"/>
                        <a:pt x="5981" y="2206"/>
                        <a:pt x="6009" y="2206"/>
                      </a:cubicBezTo>
                      <a:close/>
                      <a:moveTo>
                        <a:pt x="10137" y="4296"/>
                      </a:moveTo>
                      <a:cubicBezTo>
                        <a:pt x="10160" y="4296"/>
                        <a:pt x="10182" y="4306"/>
                        <a:pt x="10197" y="4335"/>
                      </a:cubicBezTo>
                      <a:cubicBezTo>
                        <a:pt x="10220" y="4386"/>
                        <a:pt x="10224" y="4476"/>
                        <a:pt x="10195" y="4522"/>
                      </a:cubicBezTo>
                      <a:cubicBezTo>
                        <a:pt x="10038" y="4763"/>
                        <a:pt x="9874" y="5002"/>
                        <a:pt x="9694" y="5225"/>
                      </a:cubicBezTo>
                      <a:cubicBezTo>
                        <a:pt x="9632" y="5301"/>
                        <a:pt x="9520" y="5348"/>
                        <a:pt x="9420" y="5383"/>
                      </a:cubicBezTo>
                      <a:cubicBezTo>
                        <a:pt x="9275" y="5437"/>
                        <a:pt x="9125" y="5472"/>
                        <a:pt x="8975" y="5472"/>
                      </a:cubicBezTo>
                      <a:cubicBezTo>
                        <a:pt x="8868" y="5472"/>
                        <a:pt x="8762" y="5454"/>
                        <a:pt x="8657" y="5414"/>
                      </a:cubicBezTo>
                      <a:cubicBezTo>
                        <a:pt x="8438" y="5330"/>
                        <a:pt x="8217" y="5236"/>
                        <a:pt x="8008" y="5125"/>
                      </a:cubicBezTo>
                      <a:cubicBezTo>
                        <a:pt x="7836" y="5033"/>
                        <a:pt x="7803" y="4845"/>
                        <a:pt x="7900" y="4675"/>
                      </a:cubicBezTo>
                      <a:cubicBezTo>
                        <a:pt x="7957" y="4575"/>
                        <a:pt x="8051" y="4548"/>
                        <a:pt x="8155" y="4542"/>
                      </a:cubicBezTo>
                      <a:cubicBezTo>
                        <a:pt x="8195" y="4540"/>
                        <a:pt x="8235" y="4539"/>
                        <a:pt x="8275" y="4539"/>
                      </a:cubicBezTo>
                      <a:cubicBezTo>
                        <a:pt x="8315" y="4539"/>
                        <a:pt x="8355" y="4540"/>
                        <a:pt x="8395" y="4540"/>
                      </a:cubicBezTo>
                      <a:lnTo>
                        <a:pt x="8614" y="4540"/>
                      </a:lnTo>
                      <a:cubicBezTo>
                        <a:pt x="8667" y="4542"/>
                        <a:pt x="8720" y="4543"/>
                        <a:pt x="8773" y="4543"/>
                      </a:cubicBezTo>
                      <a:cubicBezTo>
                        <a:pt x="9204" y="4543"/>
                        <a:pt x="9623" y="4469"/>
                        <a:pt x="10029" y="4327"/>
                      </a:cubicBezTo>
                      <a:cubicBezTo>
                        <a:pt x="10064" y="4315"/>
                        <a:pt x="10103" y="4296"/>
                        <a:pt x="10137" y="4296"/>
                      </a:cubicBezTo>
                      <a:close/>
                      <a:moveTo>
                        <a:pt x="1226" y="4581"/>
                      </a:moveTo>
                      <a:cubicBezTo>
                        <a:pt x="1266" y="4581"/>
                        <a:pt x="1310" y="4590"/>
                        <a:pt x="1361" y="4607"/>
                      </a:cubicBezTo>
                      <a:cubicBezTo>
                        <a:pt x="1621" y="4695"/>
                        <a:pt x="1887" y="4771"/>
                        <a:pt x="2148" y="4863"/>
                      </a:cubicBezTo>
                      <a:cubicBezTo>
                        <a:pt x="2341" y="4931"/>
                        <a:pt x="2525" y="5015"/>
                        <a:pt x="2654" y="5186"/>
                      </a:cubicBezTo>
                      <a:cubicBezTo>
                        <a:pt x="2705" y="5256"/>
                        <a:pt x="2772" y="5309"/>
                        <a:pt x="2830" y="5373"/>
                      </a:cubicBezTo>
                      <a:cubicBezTo>
                        <a:pt x="2916" y="5475"/>
                        <a:pt x="2895" y="5555"/>
                        <a:pt x="2764" y="5581"/>
                      </a:cubicBezTo>
                      <a:cubicBezTo>
                        <a:pt x="2611" y="5612"/>
                        <a:pt x="2453" y="5616"/>
                        <a:pt x="2294" y="5632"/>
                      </a:cubicBezTo>
                      <a:cubicBezTo>
                        <a:pt x="1946" y="5626"/>
                        <a:pt x="1604" y="5575"/>
                        <a:pt x="1271" y="5487"/>
                      </a:cubicBezTo>
                      <a:cubicBezTo>
                        <a:pt x="1232" y="5477"/>
                        <a:pt x="1195" y="5467"/>
                        <a:pt x="1158" y="5452"/>
                      </a:cubicBezTo>
                      <a:cubicBezTo>
                        <a:pt x="841" y="5309"/>
                        <a:pt x="792" y="5119"/>
                        <a:pt x="911" y="4892"/>
                      </a:cubicBezTo>
                      <a:cubicBezTo>
                        <a:pt x="941" y="4835"/>
                        <a:pt x="970" y="4769"/>
                        <a:pt x="1007" y="4716"/>
                      </a:cubicBezTo>
                      <a:cubicBezTo>
                        <a:pt x="1076" y="4623"/>
                        <a:pt x="1141" y="4581"/>
                        <a:pt x="1226" y="4581"/>
                      </a:cubicBezTo>
                      <a:close/>
                      <a:moveTo>
                        <a:pt x="7627" y="5317"/>
                      </a:moveTo>
                      <a:cubicBezTo>
                        <a:pt x="7664" y="5317"/>
                        <a:pt x="7704" y="5328"/>
                        <a:pt x="7746" y="5350"/>
                      </a:cubicBezTo>
                      <a:cubicBezTo>
                        <a:pt x="8100" y="5540"/>
                        <a:pt x="8462" y="5690"/>
                        <a:pt x="8855" y="5778"/>
                      </a:cubicBezTo>
                      <a:cubicBezTo>
                        <a:pt x="9049" y="5821"/>
                        <a:pt x="9072" y="5939"/>
                        <a:pt x="8933" y="6085"/>
                      </a:cubicBezTo>
                      <a:cubicBezTo>
                        <a:pt x="8886" y="6134"/>
                        <a:pt x="8835" y="6177"/>
                        <a:pt x="8785" y="6226"/>
                      </a:cubicBezTo>
                      <a:cubicBezTo>
                        <a:pt x="8683" y="6330"/>
                        <a:pt x="8562" y="6375"/>
                        <a:pt x="8407" y="6394"/>
                      </a:cubicBezTo>
                      <a:cubicBezTo>
                        <a:pt x="8278" y="6344"/>
                        <a:pt x="8137" y="6312"/>
                        <a:pt x="8018" y="6242"/>
                      </a:cubicBezTo>
                      <a:cubicBezTo>
                        <a:pt x="7797" y="6119"/>
                        <a:pt x="7619" y="5943"/>
                        <a:pt x="7460" y="5749"/>
                      </a:cubicBezTo>
                      <a:cubicBezTo>
                        <a:pt x="7388" y="5663"/>
                        <a:pt x="7368" y="5571"/>
                        <a:pt x="7423" y="5465"/>
                      </a:cubicBezTo>
                      <a:cubicBezTo>
                        <a:pt x="7472" y="5370"/>
                        <a:pt x="7543" y="5317"/>
                        <a:pt x="7627" y="5317"/>
                      </a:cubicBezTo>
                      <a:close/>
                      <a:moveTo>
                        <a:pt x="960" y="5712"/>
                      </a:moveTo>
                      <a:cubicBezTo>
                        <a:pt x="1004" y="5712"/>
                        <a:pt x="1049" y="5717"/>
                        <a:pt x="1097" y="5727"/>
                      </a:cubicBezTo>
                      <a:cubicBezTo>
                        <a:pt x="1369" y="5780"/>
                        <a:pt x="1643" y="5825"/>
                        <a:pt x="1915" y="5866"/>
                      </a:cubicBezTo>
                      <a:cubicBezTo>
                        <a:pt x="2044" y="5885"/>
                        <a:pt x="2172" y="5893"/>
                        <a:pt x="2300" y="5893"/>
                      </a:cubicBezTo>
                      <a:cubicBezTo>
                        <a:pt x="2511" y="5893"/>
                        <a:pt x="2722" y="5871"/>
                        <a:pt x="2932" y="5839"/>
                      </a:cubicBezTo>
                      <a:cubicBezTo>
                        <a:pt x="2956" y="5835"/>
                        <a:pt x="2981" y="5833"/>
                        <a:pt x="3006" y="5833"/>
                      </a:cubicBezTo>
                      <a:cubicBezTo>
                        <a:pt x="3074" y="5833"/>
                        <a:pt x="3145" y="5846"/>
                        <a:pt x="3210" y="5866"/>
                      </a:cubicBezTo>
                      <a:cubicBezTo>
                        <a:pt x="3292" y="5892"/>
                        <a:pt x="3362" y="5962"/>
                        <a:pt x="3358" y="6056"/>
                      </a:cubicBezTo>
                      <a:cubicBezTo>
                        <a:pt x="3356" y="6156"/>
                        <a:pt x="3300" y="6220"/>
                        <a:pt x="3208" y="6263"/>
                      </a:cubicBezTo>
                      <a:cubicBezTo>
                        <a:pt x="2744" y="6473"/>
                        <a:pt x="2273" y="6647"/>
                        <a:pt x="1776" y="6739"/>
                      </a:cubicBezTo>
                      <a:cubicBezTo>
                        <a:pt x="1434" y="6801"/>
                        <a:pt x="1093" y="6840"/>
                        <a:pt x="870" y="6870"/>
                      </a:cubicBezTo>
                      <a:cubicBezTo>
                        <a:pt x="493" y="6864"/>
                        <a:pt x="391" y="6743"/>
                        <a:pt x="438" y="6486"/>
                      </a:cubicBezTo>
                      <a:cubicBezTo>
                        <a:pt x="459" y="6353"/>
                        <a:pt x="479" y="6218"/>
                        <a:pt x="512" y="6087"/>
                      </a:cubicBezTo>
                      <a:cubicBezTo>
                        <a:pt x="572" y="5841"/>
                        <a:pt x="734" y="5712"/>
                        <a:pt x="960" y="5712"/>
                      </a:cubicBezTo>
                      <a:close/>
                      <a:moveTo>
                        <a:pt x="6745" y="3103"/>
                      </a:moveTo>
                      <a:cubicBezTo>
                        <a:pt x="6814" y="3103"/>
                        <a:pt x="6889" y="3158"/>
                        <a:pt x="6987" y="3267"/>
                      </a:cubicBezTo>
                      <a:cubicBezTo>
                        <a:pt x="7183" y="3488"/>
                        <a:pt x="7411" y="3674"/>
                        <a:pt x="7683" y="3803"/>
                      </a:cubicBezTo>
                      <a:cubicBezTo>
                        <a:pt x="7853" y="3881"/>
                        <a:pt x="7885" y="3969"/>
                        <a:pt x="7818" y="4147"/>
                      </a:cubicBezTo>
                      <a:cubicBezTo>
                        <a:pt x="7660" y="4564"/>
                        <a:pt x="7425" y="4941"/>
                        <a:pt x="7132" y="5276"/>
                      </a:cubicBezTo>
                      <a:cubicBezTo>
                        <a:pt x="6539" y="5956"/>
                        <a:pt x="5839" y="6477"/>
                        <a:pt x="4966" y="6747"/>
                      </a:cubicBezTo>
                      <a:cubicBezTo>
                        <a:pt x="4775" y="6805"/>
                        <a:pt x="4573" y="6842"/>
                        <a:pt x="4403" y="6883"/>
                      </a:cubicBezTo>
                      <a:cubicBezTo>
                        <a:pt x="4293" y="6864"/>
                        <a:pt x="4213" y="6860"/>
                        <a:pt x="4139" y="6835"/>
                      </a:cubicBezTo>
                      <a:cubicBezTo>
                        <a:pt x="4049" y="6813"/>
                        <a:pt x="4031" y="6729"/>
                        <a:pt x="4012" y="6651"/>
                      </a:cubicBezTo>
                      <a:cubicBezTo>
                        <a:pt x="3955" y="6391"/>
                        <a:pt x="3863" y="6140"/>
                        <a:pt x="3726" y="5911"/>
                      </a:cubicBezTo>
                      <a:cubicBezTo>
                        <a:pt x="3693" y="5857"/>
                        <a:pt x="3654" y="5808"/>
                        <a:pt x="3628" y="5751"/>
                      </a:cubicBezTo>
                      <a:cubicBezTo>
                        <a:pt x="3562" y="5628"/>
                        <a:pt x="3585" y="5557"/>
                        <a:pt x="3710" y="5491"/>
                      </a:cubicBezTo>
                      <a:cubicBezTo>
                        <a:pt x="3726" y="5479"/>
                        <a:pt x="3750" y="5471"/>
                        <a:pt x="3771" y="5463"/>
                      </a:cubicBezTo>
                      <a:cubicBezTo>
                        <a:pt x="4910" y="5023"/>
                        <a:pt x="5862" y="4346"/>
                        <a:pt x="6525" y="3296"/>
                      </a:cubicBezTo>
                      <a:cubicBezTo>
                        <a:pt x="6605" y="3167"/>
                        <a:pt x="6672" y="3103"/>
                        <a:pt x="6745" y="3103"/>
                      </a:cubicBezTo>
                      <a:close/>
                      <a:moveTo>
                        <a:pt x="7101" y="5904"/>
                      </a:moveTo>
                      <a:cubicBezTo>
                        <a:pt x="7155" y="5904"/>
                        <a:pt x="7210" y="5931"/>
                        <a:pt x="7267" y="5993"/>
                      </a:cubicBezTo>
                      <a:cubicBezTo>
                        <a:pt x="7488" y="6226"/>
                        <a:pt x="7724" y="6434"/>
                        <a:pt x="8002" y="6594"/>
                      </a:cubicBezTo>
                      <a:cubicBezTo>
                        <a:pt x="8045" y="6619"/>
                        <a:pt x="8080" y="6696"/>
                        <a:pt x="8080" y="6750"/>
                      </a:cubicBezTo>
                      <a:cubicBezTo>
                        <a:pt x="8080" y="6854"/>
                        <a:pt x="7820" y="7063"/>
                        <a:pt x="7664" y="7067"/>
                      </a:cubicBezTo>
                      <a:cubicBezTo>
                        <a:pt x="7603" y="7038"/>
                        <a:pt x="7494" y="7003"/>
                        <a:pt x="7398" y="6936"/>
                      </a:cubicBezTo>
                      <a:cubicBezTo>
                        <a:pt x="7165" y="6774"/>
                        <a:pt x="7020" y="6533"/>
                        <a:pt x="6868" y="6299"/>
                      </a:cubicBezTo>
                      <a:cubicBezTo>
                        <a:pt x="6797" y="6187"/>
                        <a:pt x="6846" y="6048"/>
                        <a:pt x="6967" y="5956"/>
                      </a:cubicBezTo>
                      <a:cubicBezTo>
                        <a:pt x="7012" y="5922"/>
                        <a:pt x="7057" y="5904"/>
                        <a:pt x="7101" y="5904"/>
                      </a:cubicBezTo>
                      <a:close/>
                      <a:moveTo>
                        <a:pt x="6496" y="6406"/>
                      </a:moveTo>
                      <a:cubicBezTo>
                        <a:pt x="6525" y="6424"/>
                        <a:pt x="6588" y="6451"/>
                        <a:pt x="6627" y="6502"/>
                      </a:cubicBezTo>
                      <a:cubicBezTo>
                        <a:pt x="6801" y="6709"/>
                        <a:pt x="6967" y="6923"/>
                        <a:pt x="7132" y="7138"/>
                      </a:cubicBezTo>
                      <a:cubicBezTo>
                        <a:pt x="7294" y="7351"/>
                        <a:pt x="7274" y="7455"/>
                        <a:pt x="7055" y="7613"/>
                      </a:cubicBezTo>
                      <a:cubicBezTo>
                        <a:pt x="6949" y="7689"/>
                        <a:pt x="6869" y="7729"/>
                        <a:pt x="6802" y="7729"/>
                      </a:cubicBezTo>
                      <a:cubicBezTo>
                        <a:pt x="6708" y="7729"/>
                        <a:pt x="6642" y="7650"/>
                        <a:pt x="6574" y="7480"/>
                      </a:cubicBezTo>
                      <a:cubicBezTo>
                        <a:pt x="6472" y="7230"/>
                        <a:pt x="6375" y="6975"/>
                        <a:pt x="6287" y="6721"/>
                      </a:cubicBezTo>
                      <a:cubicBezTo>
                        <a:pt x="6228" y="6553"/>
                        <a:pt x="6308" y="6414"/>
                        <a:pt x="6496" y="6406"/>
                      </a:cubicBezTo>
                      <a:close/>
                      <a:moveTo>
                        <a:pt x="5832" y="6810"/>
                      </a:moveTo>
                      <a:cubicBezTo>
                        <a:pt x="5903" y="6810"/>
                        <a:pt x="5953" y="6861"/>
                        <a:pt x="5993" y="6923"/>
                      </a:cubicBezTo>
                      <a:cubicBezTo>
                        <a:pt x="6165" y="7200"/>
                        <a:pt x="6281" y="7498"/>
                        <a:pt x="6353" y="7815"/>
                      </a:cubicBezTo>
                      <a:cubicBezTo>
                        <a:pt x="6394" y="8008"/>
                        <a:pt x="6179" y="8261"/>
                        <a:pt x="5980" y="8261"/>
                      </a:cubicBezTo>
                      <a:cubicBezTo>
                        <a:pt x="5933" y="8261"/>
                        <a:pt x="5874" y="8204"/>
                        <a:pt x="5843" y="8159"/>
                      </a:cubicBezTo>
                      <a:cubicBezTo>
                        <a:pt x="5813" y="8108"/>
                        <a:pt x="5807" y="8041"/>
                        <a:pt x="5796" y="7979"/>
                      </a:cubicBezTo>
                      <a:cubicBezTo>
                        <a:pt x="5749" y="7719"/>
                        <a:pt x="5706" y="7455"/>
                        <a:pt x="5663" y="7193"/>
                      </a:cubicBezTo>
                      <a:cubicBezTo>
                        <a:pt x="5653" y="7146"/>
                        <a:pt x="5649" y="7095"/>
                        <a:pt x="5647" y="7061"/>
                      </a:cubicBezTo>
                      <a:cubicBezTo>
                        <a:pt x="5643" y="6946"/>
                        <a:pt x="5657" y="6862"/>
                        <a:pt x="5768" y="6823"/>
                      </a:cubicBezTo>
                      <a:cubicBezTo>
                        <a:pt x="5791" y="6814"/>
                        <a:pt x="5813" y="6810"/>
                        <a:pt x="5832" y="6810"/>
                      </a:cubicBezTo>
                      <a:close/>
                      <a:moveTo>
                        <a:pt x="3445" y="6520"/>
                      </a:moveTo>
                      <a:cubicBezTo>
                        <a:pt x="3478" y="6520"/>
                        <a:pt x="3513" y="6526"/>
                        <a:pt x="3552" y="6539"/>
                      </a:cubicBezTo>
                      <a:cubicBezTo>
                        <a:pt x="3529" y="6600"/>
                        <a:pt x="3525" y="6676"/>
                        <a:pt x="3489" y="6711"/>
                      </a:cubicBezTo>
                      <a:cubicBezTo>
                        <a:pt x="2689" y="7404"/>
                        <a:pt x="1835" y="8002"/>
                        <a:pt x="784" y="8245"/>
                      </a:cubicBezTo>
                      <a:cubicBezTo>
                        <a:pt x="732" y="8257"/>
                        <a:pt x="686" y="8263"/>
                        <a:pt x="644" y="8263"/>
                      </a:cubicBezTo>
                      <a:cubicBezTo>
                        <a:pt x="495" y="8263"/>
                        <a:pt x="410" y="8183"/>
                        <a:pt x="369" y="7998"/>
                      </a:cubicBezTo>
                      <a:cubicBezTo>
                        <a:pt x="326" y="7811"/>
                        <a:pt x="319" y="7617"/>
                        <a:pt x="315" y="7425"/>
                      </a:cubicBezTo>
                      <a:cubicBezTo>
                        <a:pt x="313" y="7312"/>
                        <a:pt x="379" y="7232"/>
                        <a:pt x="497" y="7212"/>
                      </a:cubicBezTo>
                      <a:cubicBezTo>
                        <a:pt x="579" y="7198"/>
                        <a:pt x="659" y="7171"/>
                        <a:pt x="745" y="7169"/>
                      </a:cubicBezTo>
                      <a:cubicBezTo>
                        <a:pt x="1604" y="7140"/>
                        <a:pt x="2425" y="6942"/>
                        <a:pt x="3210" y="6596"/>
                      </a:cubicBezTo>
                      <a:cubicBezTo>
                        <a:pt x="3282" y="6566"/>
                        <a:pt x="3351" y="6520"/>
                        <a:pt x="3445" y="6520"/>
                      </a:cubicBezTo>
                      <a:close/>
                      <a:moveTo>
                        <a:pt x="5176" y="7079"/>
                      </a:moveTo>
                      <a:cubicBezTo>
                        <a:pt x="5231" y="7079"/>
                        <a:pt x="5278" y="7119"/>
                        <a:pt x="5318" y="7204"/>
                      </a:cubicBezTo>
                      <a:cubicBezTo>
                        <a:pt x="5373" y="7322"/>
                        <a:pt x="5410" y="7449"/>
                        <a:pt x="5432" y="7576"/>
                      </a:cubicBezTo>
                      <a:cubicBezTo>
                        <a:pt x="5467" y="7770"/>
                        <a:pt x="5481" y="7969"/>
                        <a:pt x="5504" y="8165"/>
                      </a:cubicBezTo>
                      <a:cubicBezTo>
                        <a:pt x="5522" y="8306"/>
                        <a:pt x="5473" y="8427"/>
                        <a:pt x="5373" y="8519"/>
                      </a:cubicBezTo>
                      <a:cubicBezTo>
                        <a:pt x="5281" y="8603"/>
                        <a:pt x="5185" y="8685"/>
                        <a:pt x="5074" y="8738"/>
                      </a:cubicBezTo>
                      <a:cubicBezTo>
                        <a:pt x="4808" y="8867"/>
                        <a:pt x="4534" y="8980"/>
                        <a:pt x="4264" y="9094"/>
                      </a:cubicBezTo>
                      <a:cubicBezTo>
                        <a:pt x="4220" y="9113"/>
                        <a:pt x="4176" y="9127"/>
                        <a:pt x="4130" y="9127"/>
                      </a:cubicBezTo>
                      <a:cubicBezTo>
                        <a:pt x="4081" y="9127"/>
                        <a:pt x="4030" y="9111"/>
                        <a:pt x="3978" y="9066"/>
                      </a:cubicBezTo>
                      <a:cubicBezTo>
                        <a:pt x="4008" y="9010"/>
                        <a:pt x="4031" y="8963"/>
                        <a:pt x="4055" y="8920"/>
                      </a:cubicBezTo>
                      <a:cubicBezTo>
                        <a:pt x="4362" y="8499"/>
                        <a:pt x="4593" y="8041"/>
                        <a:pt x="4769" y="7552"/>
                      </a:cubicBezTo>
                      <a:cubicBezTo>
                        <a:pt x="4822" y="7402"/>
                        <a:pt x="4894" y="7261"/>
                        <a:pt x="5021" y="7157"/>
                      </a:cubicBezTo>
                      <a:cubicBezTo>
                        <a:pt x="5079" y="7106"/>
                        <a:pt x="5130" y="7079"/>
                        <a:pt x="5176" y="7079"/>
                      </a:cubicBezTo>
                      <a:close/>
                      <a:moveTo>
                        <a:pt x="3671" y="7032"/>
                      </a:moveTo>
                      <a:cubicBezTo>
                        <a:pt x="3690" y="7032"/>
                        <a:pt x="3708" y="7035"/>
                        <a:pt x="3722" y="7044"/>
                      </a:cubicBezTo>
                      <a:cubicBezTo>
                        <a:pt x="3779" y="7081"/>
                        <a:pt x="3783" y="7151"/>
                        <a:pt x="3738" y="7210"/>
                      </a:cubicBezTo>
                      <a:cubicBezTo>
                        <a:pt x="3656" y="7316"/>
                        <a:pt x="3581" y="7433"/>
                        <a:pt x="3491" y="7531"/>
                      </a:cubicBezTo>
                      <a:cubicBezTo>
                        <a:pt x="3151" y="7910"/>
                        <a:pt x="2815" y="8294"/>
                        <a:pt x="2464" y="8660"/>
                      </a:cubicBezTo>
                      <a:cubicBezTo>
                        <a:pt x="2277" y="8855"/>
                        <a:pt x="2054" y="9014"/>
                        <a:pt x="1844" y="9188"/>
                      </a:cubicBezTo>
                      <a:cubicBezTo>
                        <a:pt x="1691" y="9315"/>
                        <a:pt x="1513" y="9366"/>
                        <a:pt x="1319" y="9366"/>
                      </a:cubicBezTo>
                      <a:cubicBezTo>
                        <a:pt x="1315" y="9366"/>
                        <a:pt x="1311" y="9366"/>
                        <a:pt x="1308" y="9366"/>
                      </a:cubicBezTo>
                      <a:cubicBezTo>
                        <a:pt x="1294" y="9367"/>
                        <a:pt x="1281" y="9367"/>
                        <a:pt x="1268" y="9367"/>
                      </a:cubicBezTo>
                      <a:cubicBezTo>
                        <a:pt x="869" y="9367"/>
                        <a:pt x="694" y="9036"/>
                        <a:pt x="624" y="8763"/>
                      </a:cubicBezTo>
                      <a:cubicBezTo>
                        <a:pt x="606" y="8683"/>
                        <a:pt x="647" y="8626"/>
                        <a:pt x="716" y="8599"/>
                      </a:cubicBezTo>
                      <a:cubicBezTo>
                        <a:pt x="792" y="8564"/>
                        <a:pt x="874" y="8540"/>
                        <a:pt x="956" y="8519"/>
                      </a:cubicBezTo>
                      <a:cubicBezTo>
                        <a:pt x="1655" y="8358"/>
                        <a:pt x="2259" y="8006"/>
                        <a:pt x="2842" y="7607"/>
                      </a:cubicBezTo>
                      <a:cubicBezTo>
                        <a:pt x="3071" y="7445"/>
                        <a:pt x="3288" y="7263"/>
                        <a:pt x="3513" y="7089"/>
                      </a:cubicBezTo>
                      <a:cubicBezTo>
                        <a:pt x="3532" y="7077"/>
                        <a:pt x="3548" y="7050"/>
                        <a:pt x="3568" y="7048"/>
                      </a:cubicBezTo>
                      <a:cubicBezTo>
                        <a:pt x="3601" y="7042"/>
                        <a:pt x="3638" y="7032"/>
                        <a:pt x="3671" y="7032"/>
                      </a:cubicBezTo>
                      <a:close/>
                      <a:moveTo>
                        <a:pt x="4332" y="7234"/>
                      </a:moveTo>
                      <a:cubicBezTo>
                        <a:pt x="4490" y="7234"/>
                        <a:pt x="4537" y="7308"/>
                        <a:pt x="4481" y="7455"/>
                      </a:cubicBezTo>
                      <a:cubicBezTo>
                        <a:pt x="4284" y="7991"/>
                        <a:pt x="4031" y="8495"/>
                        <a:pt x="3669" y="8939"/>
                      </a:cubicBezTo>
                      <a:cubicBezTo>
                        <a:pt x="3351" y="9327"/>
                        <a:pt x="2957" y="9597"/>
                        <a:pt x="2425" y="9618"/>
                      </a:cubicBezTo>
                      <a:cubicBezTo>
                        <a:pt x="2349" y="9604"/>
                        <a:pt x="2269" y="9593"/>
                        <a:pt x="2191" y="9569"/>
                      </a:cubicBezTo>
                      <a:cubicBezTo>
                        <a:pt x="2089" y="9536"/>
                        <a:pt x="2075" y="9483"/>
                        <a:pt x="2138" y="9391"/>
                      </a:cubicBezTo>
                      <a:cubicBezTo>
                        <a:pt x="2167" y="9350"/>
                        <a:pt x="2202" y="9311"/>
                        <a:pt x="2241" y="9278"/>
                      </a:cubicBezTo>
                      <a:cubicBezTo>
                        <a:pt x="2877" y="8736"/>
                        <a:pt x="3437" y="8122"/>
                        <a:pt x="3937" y="7451"/>
                      </a:cubicBezTo>
                      <a:cubicBezTo>
                        <a:pt x="4031" y="7322"/>
                        <a:pt x="4153" y="7241"/>
                        <a:pt x="4319" y="7234"/>
                      </a:cubicBezTo>
                      <a:cubicBezTo>
                        <a:pt x="4324" y="7234"/>
                        <a:pt x="4328" y="7234"/>
                        <a:pt x="4332" y="7234"/>
                      </a:cubicBezTo>
                      <a:close/>
                      <a:moveTo>
                        <a:pt x="8535" y="1"/>
                      </a:moveTo>
                      <a:cubicBezTo>
                        <a:pt x="8256" y="1"/>
                        <a:pt x="7976" y="13"/>
                        <a:pt x="7695" y="33"/>
                      </a:cubicBezTo>
                      <a:cubicBezTo>
                        <a:pt x="7038" y="82"/>
                        <a:pt x="6414" y="274"/>
                        <a:pt x="5796" y="479"/>
                      </a:cubicBezTo>
                      <a:cubicBezTo>
                        <a:pt x="4659" y="851"/>
                        <a:pt x="3593" y="1352"/>
                        <a:pt x="2660" y="2113"/>
                      </a:cubicBezTo>
                      <a:cubicBezTo>
                        <a:pt x="2271" y="2426"/>
                        <a:pt x="1889" y="2748"/>
                        <a:pt x="1574" y="3141"/>
                      </a:cubicBezTo>
                      <a:cubicBezTo>
                        <a:pt x="1035" y="3814"/>
                        <a:pt x="669" y="4579"/>
                        <a:pt x="399" y="5389"/>
                      </a:cubicBezTo>
                      <a:cubicBezTo>
                        <a:pt x="162" y="6097"/>
                        <a:pt x="27" y="6823"/>
                        <a:pt x="0" y="7558"/>
                      </a:cubicBezTo>
                      <a:cubicBezTo>
                        <a:pt x="27" y="7975"/>
                        <a:pt x="23" y="8374"/>
                        <a:pt x="195" y="8752"/>
                      </a:cubicBezTo>
                      <a:cubicBezTo>
                        <a:pt x="516" y="9475"/>
                        <a:pt x="1066" y="9859"/>
                        <a:pt x="1850" y="9921"/>
                      </a:cubicBezTo>
                      <a:cubicBezTo>
                        <a:pt x="1937" y="9927"/>
                        <a:pt x="2023" y="9930"/>
                        <a:pt x="2109" y="9930"/>
                      </a:cubicBezTo>
                      <a:cubicBezTo>
                        <a:pt x="2565" y="9930"/>
                        <a:pt x="3010" y="9843"/>
                        <a:pt x="3444" y="9700"/>
                      </a:cubicBezTo>
                      <a:cubicBezTo>
                        <a:pt x="4485" y="9360"/>
                        <a:pt x="5483" y="8920"/>
                        <a:pt x="6427" y="8354"/>
                      </a:cubicBezTo>
                      <a:cubicBezTo>
                        <a:pt x="7480" y="7721"/>
                        <a:pt x="8444" y="6985"/>
                        <a:pt x="9311" y="6119"/>
                      </a:cubicBezTo>
                      <a:cubicBezTo>
                        <a:pt x="10048" y="5387"/>
                        <a:pt x="10643" y="4548"/>
                        <a:pt x="11056" y="3587"/>
                      </a:cubicBezTo>
                      <a:cubicBezTo>
                        <a:pt x="11290" y="3048"/>
                        <a:pt x="11486" y="2504"/>
                        <a:pt x="11562" y="1915"/>
                      </a:cubicBezTo>
                      <a:cubicBezTo>
                        <a:pt x="11652" y="1246"/>
                        <a:pt x="11263" y="692"/>
                        <a:pt x="10774" y="440"/>
                      </a:cubicBezTo>
                      <a:cubicBezTo>
                        <a:pt x="10555" y="327"/>
                        <a:pt x="10320" y="235"/>
                        <a:pt x="10078" y="174"/>
                      </a:cubicBezTo>
                      <a:cubicBezTo>
                        <a:pt x="9570" y="45"/>
                        <a:pt x="9054" y="1"/>
                        <a:pt x="8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8"/>
                <p:cNvSpPr/>
                <p:nvPr/>
              </p:nvSpPr>
              <p:spPr>
                <a:xfrm>
                  <a:off x="2688700" y="3316525"/>
                  <a:ext cx="108100" cy="94525"/>
                </a:xfrm>
                <a:custGeom>
                  <a:rect b="b" l="l" r="r" t="t"/>
                  <a:pathLst>
                    <a:path extrusionOk="0" h="3781" w="4324">
                      <a:moveTo>
                        <a:pt x="3183" y="1"/>
                      </a:moveTo>
                      <a:cubicBezTo>
                        <a:pt x="3110" y="1"/>
                        <a:pt x="3043" y="65"/>
                        <a:pt x="2963" y="194"/>
                      </a:cubicBezTo>
                      <a:cubicBezTo>
                        <a:pt x="2300" y="1244"/>
                        <a:pt x="1348" y="1921"/>
                        <a:pt x="209" y="2361"/>
                      </a:cubicBezTo>
                      <a:cubicBezTo>
                        <a:pt x="188" y="2369"/>
                        <a:pt x="164" y="2377"/>
                        <a:pt x="148" y="2389"/>
                      </a:cubicBezTo>
                      <a:cubicBezTo>
                        <a:pt x="23" y="2455"/>
                        <a:pt x="0" y="2526"/>
                        <a:pt x="66" y="2649"/>
                      </a:cubicBezTo>
                      <a:cubicBezTo>
                        <a:pt x="92" y="2706"/>
                        <a:pt x="131" y="2755"/>
                        <a:pt x="164" y="2809"/>
                      </a:cubicBezTo>
                      <a:cubicBezTo>
                        <a:pt x="301" y="3038"/>
                        <a:pt x="393" y="3289"/>
                        <a:pt x="450" y="3549"/>
                      </a:cubicBezTo>
                      <a:cubicBezTo>
                        <a:pt x="469" y="3627"/>
                        <a:pt x="487" y="3711"/>
                        <a:pt x="577" y="3733"/>
                      </a:cubicBezTo>
                      <a:cubicBezTo>
                        <a:pt x="651" y="3758"/>
                        <a:pt x="731" y="3762"/>
                        <a:pt x="841" y="3781"/>
                      </a:cubicBezTo>
                      <a:cubicBezTo>
                        <a:pt x="1011" y="3740"/>
                        <a:pt x="1213" y="3703"/>
                        <a:pt x="1404" y="3645"/>
                      </a:cubicBezTo>
                      <a:cubicBezTo>
                        <a:pt x="2277" y="3375"/>
                        <a:pt x="2977" y="2854"/>
                        <a:pt x="3570" y="2174"/>
                      </a:cubicBezTo>
                      <a:cubicBezTo>
                        <a:pt x="3863" y="1839"/>
                        <a:pt x="4098" y="1462"/>
                        <a:pt x="4256" y="1045"/>
                      </a:cubicBezTo>
                      <a:cubicBezTo>
                        <a:pt x="4323" y="867"/>
                        <a:pt x="4291" y="779"/>
                        <a:pt x="4121" y="701"/>
                      </a:cubicBezTo>
                      <a:cubicBezTo>
                        <a:pt x="3849" y="572"/>
                        <a:pt x="3621" y="386"/>
                        <a:pt x="3425" y="165"/>
                      </a:cubicBezTo>
                      <a:cubicBezTo>
                        <a:pt x="3327" y="56"/>
                        <a:pt x="325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8"/>
                <p:cNvSpPr/>
                <p:nvPr/>
              </p:nvSpPr>
              <p:spPr>
                <a:xfrm>
                  <a:off x="2668450" y="3294125"/>
                  <a:ext cx="93625" cy="75925"/>
                </a:xfrm>
                <a:custGeom>
                  <a:rect b="b" l="l" r="r" t="t"/>
                  <a:pathLst>
                    <a:path extrusionOk="0" h="3037" w="3745">
                      <a:moveTo>
                        <a:pt x="3257" y="0"/>
                      </a:moveTo>
                      <a:cubicBezTo>
                        <a:pt x="3229" y="0"/>
                        <a:pt x="3200" y="1"/>
                        <a:pt x="3171" y="4"/>
                      </a:cubicBezTo>
                      <a:cubicBezTo>
                        <a:pt x="2537" y="51"/>
                        <a:pt x="1958" y="272"/>
                        <a:pt x="1410" y="576"/>
                      </a:cubicBezTo>
                      <a:cubicBezTo>
                        <a:pt x="960" y="824"/>
                        <a:pt x="581" y="1149"/>
                        <a:pt x="307" y="1587"/>
                      </a:cubicBezTo>
                      <a:cubicBezTo>
                        <a:pt x="135" y="1861"/>
                        <a:pt x="18" y="2150"/>
                        <a:pt x="8" y="2477"/>
                      </a:cubicBezTo>
                      <a:cubicBezTo>
                        <a:pt x="0" y="2604"/>
                        <a:pt x="23" y="2727"/>
                        <a:pt x="119" y="2823"/>
                      </a:cubicBezTo>
                      <a:cubicBezTo>
                        <a:pt x="257" y="2957"/>
                        <a:pt x="414" y="3037"/>
                        <a:pt x="605" y="3037"/>
                      </a:cubicBezTo>
                      <a:cubicBezTo>
                        <a:pt x="627" y="3037"/>
                        <a:pt x="649" y="3036"/>
                        <a:pt x="671" y="3034"/>
                      </a:cubicBezTo>
                      <a:cubicBezTo>
                        <a:pt x="876" y="3013"/>
                        <a:pt x="1070" y="2970"/>
                        <a:pt x="1258" y="2880"/>
                      </a:cubicBezTo>
                      <a:cubicBezTo>
                        <a:pt x="1645" y="2696"/>
                        <a:pt x="2001" y="2467"/>
                        <a:pt x="2341" y="2211"/>
                      </a:cubicBezTo>
                      <a:cubicBezTo>
                        <a:pt x="2803" y="1865"/>
                        <a:pt x="3202" y="1456"/>
                        <a:pt x="3507" y="965"/>
                      </a:cubicBezTo>
                      <a:cubicBezTo>
                        <a:pt x="3621" y="779"/>
                        <a:pt x="3703" y="583"/>
                        <a:pt x="3726" y="364"/>
                      </a:cubicBezTo>
                      <a:cubicBezTo>
                        <a:pt x="3744" y="204"/>
                        <a:pt x="3705" y="30"/>
                        <a:pt x="3460" y="12"/>
                      </a:cubicBezTo>
                      <a:cubicBezTo>
                        <a:pt x="3393" y="6"/>
                        <a:pt x="3326" y="0"/>
                        <a:pt x="3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8"/>
                <p:cNvSpPr/>
                <p:nvPr/>
              </p:nvSpPr>
              <p:spPr>
                <a:xfrm>
                  <a:off x="2776825" y="3247975"/>
                  <a:ext cx="82425" cy="65850"/>
                </a:xfrm>
                <a:custGeom>
                  <a:rect b="b" l="l" r="r" t="t"/>
                  <a:pathLst>
                    <a:path extrusionOk="0" h="2634" w="3297">
                      <a:moveTo>
                        <a:pt x="2329" y="0"/>
                      </a:moveTo>
                      <a:cubicBezTo>
                        <a:pt x="2194" y="23"/>
                        <a:pt x="2056" y="55"/>
                        <a:pt x="1915" y="72"/>
                      </a:cubicBezTo>
                      <a:cubicBezTo>
                        <a:pt x="1664" y="106"/>
                        <a:pt x="1533" y="260"/>
                        <a:pt x="1453" y="487"/>
                      </a:cubicBezTo>
                      <a:cubicBezTo>
                        <a:pt x="1320" y="876"/>
                        <a:pt x="1128" y="1236"/>
                        <a:pt x="858" y="1549"/>
                      </a:cubicBezTo>
                      <a:cubicBezTo>
                        <a:pt x="675" y="1758"/>
                        <a:pt x="473" y="1950"/>
                        <a:pt x="281" y="2148"/>
                      </a:cubicBezTo>
                      <a:cubicBezTo>
                        <a:pt x="221" y="2210"/>
                        <a:pt x="156" y="2265"/>
                        <a:pt x="103" y="2330"/>
                      </a:cubicBezTo>
                      <a:cubicBezTo>
                        <a:pt x="60" y="2388"/>
                        <a:pt x="0" y="2453"/>
                        <a:pt x="51" y="2531"/>
                      </a:cubicBezTo>
                      <a:cubicBezTo>
                        <a:pt x="96" y="2599"/>
                        <a:pt x="161" y="2633"/>
                        <a:pt x="240" y="2633"/>
                      </a:cubicBezTo>
                      <a:cubicBezTo>
                        <a:pt x="256" y="2633"/>
                        <a:pt x="272" y="2632"/>
                        <a:pt x="289" y="2629"/>
                      </a:cubicBezTo>
                      <a:cubicBezTo>
                        <a:pt x="340" y="2623"/>
                        <a:pt x="389" y="2605"/>
                        <a:pt x="438" y="2592"/>
                      </a:cubicBezTo>
                      <a:cubicBezTo>
                        <a:pt x="1179" y="2363"/>
                        <a:pt x="1844" y="1993"/>
                        <a:pt x="2437" y="1498"/>
                      </a:cubicBezTo>
                      <a:cubicBezTo>
                        <a:pt x="2703" y="1275"/>
                        <a:pt x="2924" y="1009"/>
                        <a:pt x="3112" y="714"/>
                      </a:cubicBezTo>
                      <a:cubicBezTo>
                        <a:pt x="3296" y="428"/>
                        <a:pt x="3151" y="196"/>
                        <a:pt x="2887" y="119"/>
                      </a:cubicBezTo>
                      <a:cubicBezTo>
                        <a:pt x="2705" y="59"/>
                        <a:pt x="2519" y="39"/>
                        <a:pt x="232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8"/>
                <p:cNvSpPr/>
                <p:nvPr/>
              </p:nvSpPr>
              <p:spPr>
                <a:xfrm>
                  <a:off x="2787625" y="3262075"/>
                  <a:ext cx="94125" cy="65650"/>
                </a:xfrm>
                <a:custGeom>
                  <a:rect b="b" l="l" r="r" t="t"/>
                  <a:pathLst>
                    <a:path extrusionOk="0" h="2626" w="3765">
                      <a:moveTo>
                        <a:pt x="3234" y="1"/>
                      </a:moveTo>
                      <a:cubicBezTo>
                        <a:pt x="3142" y="1"/>
                        <a:pt x="3056" y="63"/>
                        <a:pt x="2985" y="181"/>
                      </a:cubicBezTo>
                      <a:cubicBezTo>
                        <a:pt x="2873" y="365"/>
                        <a:pt x="2756" y="547"/>
                        <a:pt x="2621" y="713"/>
                      </a:cubicBezTo>
                      <a:cubicBezTo>
                        <a:pt x="2208" y="1224"/>
                        <a:pt x="1669" y="1584"/>
                        <a:pt x="1086" y="1877"/>
                      </a:cubicBezTo>
                      <a:cubicBezTo>
                        <a:pt x="788" y="2024"/>
                        <a:pt x="471" y="2135"/>
                        <a:pt x="162" y="2257"/>
                      </a:cubicBezTo>
                      <a:cubicBezTo>
                        <a:pt x="16" y="2317"/>
                        <a:pt x="0" y="2368"/>
                        <a:pt x="115" y="2470"/>
                      </a:cubicBezTo>
                      <a:cubicBezTo>
                        <a:pt x="229" y="2569"/>
                        <a:pt x="356" y="2626"/>
                        <a:pt x="502" y="2626"/>
                      </a:cubicBezTo>
                      <a:cubicBezTo>
                        <a:pt x="519" y="2626"/>
                        <a:pt x="535" y="2625"/>
                        <a:pt x="552" y="2624"/>
                      </a:cubicBezTo>
                      <a:cubicBezTo>
                        <a:pt x="604" y="2618"/>
                        <a:pt x="655" y="2618"/>
                        <a:pt x="706" y="2611"/>
                      </a:cubicBezTo>
                      <a:cubicBezTo>
                        <a:pt x="1686" y="2464"/>
                        <a:pt x="2537" y="2034"/>
                        <a:pt x="3300" y="1417"/>
                      </a:cubicBezTo>
                      <a:cubicBezTo>
                        <a:pt x="3398" y="1337"/>
                        <a:pt x="3486" y="1230"/>
                        <a:pt x="3546" y="1118"/>
                      </a:cubicBezTo>
                      <a:cubicBezTo>
                        <a:pt x="3765" y="709"/>
                        <a:pt x="3754" y="414"/>
                        <a:pt x="3454" y="111"/>
                      </a:cubicBezTo>
                      <a:cubicBezTo>
                        <a:pt x="3379" y="36"/>
                        <a:pt x="3305" y="1"/>
                        <a:pt x="3234"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8"/>
                <p:cNvSpPr/>
                <p:nvPr/>
              </p:nvSpPr>
              <p:spPr>
                <a:xfrm>
                  <a:off x="2607475" y="3401975"/>
                  <a:ext cx="80975" cy="43575"/>
                </a:xfrm>
                <a:custGeom>
                  <a:rect b="b" l="l" r="r" t="t"/>
                  <a:pathLst>
                    <a:path extrusionOk="0" h="1743" w="3239">
                      <a:moveTo>
                        <a:pt x="3132" y="0"/>
                      </a:moveTo>
                      <a:cubicBezTo>
                        <a:pt x="3038" y="0"/>
                        <a:pt x="2969" y="46"/>
                        <a:pt x="2897" y="76"/>
                      </a:cubicBezTo>
                      <a:cubicBezTo>
                        <a:pt x="2112" y="422"/>
                        <a:pt x="1291" y="620"/>
                        <a:pt x="432" y="649"/>
                      </a:cubicBezTo>
                      <a:cubicBezTo>
                        <a:pt x="346" y="651"/>
                        <a:pt x="266" y="678"/>
                        <a:pt x="184" y="692"/>
                      </a:cubicBezTo>
                      <a:cubicBezTo>
                        <a:pt x="66" y="712"/>
                        <a:pt x="0" y="792"/>
                        <a:pt x="2" y="905"/>
                      </a:cubicBezTo>
                      <a:cubicBezTo>
                        <a:pt x="6" y="1097"/>
                        <a:pt x="13" y="1291"/>
                        <a:pt x="56" y="1478"/>
                      </a:cubicBezTo>
                      <a:cubicBezTo>
                        <a:pt x="97" y="1663"/>
                        <a:pt x="182" y="1743"/>
                        <a:pt x="331" y="1743"/>
                      </a:cubicBezTo>
                      <a:cubicBezTo>
                        <a:pt x="373" y="1743"/>
                        <a:pt x="419" y="1737"/>
                        <a:pt x="471" y="1725"/>
                      </a:cubicBezTo>
                      <a:cubicBezTo>
                        <a:pt x="1522" y="1482"/>
                        <a:pt x="2376" y="884"/>
                        <a:pt x="3176" y="191"/>
                      </a:cubicBezTo>
                      <a:cubicBezTo>
                        <a:pt x="3212" y="156"/>
                        <a:pt x="3216" y="80"/>
                        <a:pt x="3239" y="19"/>
                      </a:cubicBezTo>
                      <a:cubicBezTo>
                        <a:pt x="3200" y="6"/>
                        <a:pt x="3165" y="0"/>
                        <a:pt x="3132"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8"/>
                <p:cNvSpPr/>
                <p:nvPr/>
              </p:nvSpPr>
              <p:spPr>
                <a:xfrm>
                  <a:off x="2609425" y="3381775"/>
                  <a:ext cx="74275" cy="28975"/>
                </a:xfrm>
                <a:custGeom>
                  <a:rect b="b" l="l" r="r" t="t"/>
                  <a:pathLst>
                    <a:path extrusionOk="0" h="1159" w="2971">
                      <a:moveTo>
                        <a:pt x="569" y="0"/>
                      </a:moveTo>
                      <a:cubicBezTo>
                        <a:pt x="343" y="0"/>
                        <a:pt x="181" y="129"/>
                        <a:pt x="121" y="375"/>
                      </a:cubicBezTo>
                      <a:cubicBezTo>
                        <a:pt x="88" y="506"/>
                        <a:pt x="68" y="641"/>
                        <a:pt x="47" y="774"/>
                      </a:cubicBezTo>
                      <a:cubicBezTo>
                        <a:pt x="0" y="1031"/>
                        <a:pt x="102" y="1152"/>
                        <a:pt x="479" y="1158"/>
                      </a:cubicBezTo>
                      <a:cubicBezTo>
                        <a:pt x="702" y="1128"/>
                        <a:pt x="1043" y="1089"/>
                        <a:pt x="1385" y="1027"/>
                      </a:cubicBezTo>
                      <a:cubicBezTo>
                        <a:pt x="1882" y="935"/>
                        <a:pt x="2353" y="761"/>
                        <a:pt x="2817" y="551"/>
                      </a:cubicBezTo>
                      <a:cubicBezTo>
                        <a:pt x="2909" y="508"/>
                        <a:pt x="2965" y="444"/>
                        <a:pt x="2967" y="344"/>
                      </a:cubicBezTo>
                      <a:cubicBezTo>
                        <a:pt x="2971" y="250"/>
                        <a:pt x="2901" y="180"/>
                        <a:pt x="2819" y="154"/>
                      </a:cubicBezTo>
                      <a:cubicBezTo>
                        <a:pt x="2754" y="134"/>
                        <a:pt x="2683" y="121"/>
                        <a:pt x="2615" y="121"/>
                      </a:cubicBezTo>
                      <a:cubicBezTo>
                        <a:pt x="2590" y="121"/>
                        <a:pt x="2565" y="123"/>
                        <a:pt x="2541" y="127"/>
                      </a:cubicBezTo>
                      <a:cubicBezTo>
                        <a:pt x="2331" y="159"/>
                        <a:pt x="2120" y="181"/>
                        <a:pt x="1909" y="181"/>
                      </a:cubicBezTo>
                      <a:cubicBezTo>
                        <a:pt x="1781" y="181"/>
                        <a:pt x="1653" y="173"/>
                        <a:pt x="1524" y="154"/>
                      </a:cubicBezTo>
                      <a:cubicBezTo>
                        <a:pt x="1252" y="113"/>
                        <a:pt x="978" y="68"/>
                        <a:pt x="706" y="15"/>
                      </a:cubicBezTo>
                      <a:cubicBezTo>
                        <a:pt x="658" y="5"/>
                        <a:pt x="613" y="0"/>
                        <a:pt x="56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8"/>
                <p:cNvSpPr/>
                <p:nvPr/>
              </p:nvSpPr>
              <p:spPr>
                <a:xfrm>
                  <a:off x="2614775" y="3414750"/>
                  <a:ext cx="79475" cy="58425"/>
                </a:xfrm>
                <a:custGeom>
                  <a:rect b="b" l="l" r="r" t="t"/>
                  <a:pathLst>
                    <a:path extrusionOk="0" h="2337" w="3179">
                      <a:moveTo>
                        <a:pt x="3066" y="1"/>
                      </a:moveTo>
                      <a:cubicBezTo>
                        <a:pt x="3033" y="1"/>
                        <a:pt x="2996" y="11"/>
                        <a:pt x="2963" y="17"/>
                      </a:cubicBezTo>
                      <a:cubicBezTo>
                        <a:pt x="2943" y="19"/>
                        <a:pt x="2927" y="46"/>
                        <a:pt x="2908" y="58"/>
                      </a:cubicBezTo>
                      <a:cubicBezTo>
                        <a:pt x="2683" y="232"/>
                        <a:pt x="2466" y="414"/>
                        <a:pt x="2237" y="576"/>
                      </a:cubicBezTo>
                      <a:cubicBezTo>
                        <a:pt x="1654" y="975"/>
                        <a:pt x="1050" y="1327"/>
                        <a:pt x="351" y="1488"/>
                      </a:cubicBezTo>
                      <a:cubicBezTo>
                        <a:pt x="269" y="1509"/>
                        <a:pt x="187" y="1533"/>
                        <a:pt x="111" y="1568"/>
                      </a:cubicBezTo>
                      <a:cubicBezTo>
                        <a:pt x="42" y="1595"/>
                        <a:pt x="1" y="1652"/>
                        <a:pt x="19" y="1732"/>
                      </a:cubicBezTo>
                      <a:cubicBezTo>
                        <a:pt x="89" y="2005"/>
                        <a:pt x="264" y="2336"/>
                        <a:pt x="663" y="2336"/>
                      </a:cubicBezTo>
                      <a:cubicBezTo>
                        <a:pt x="676" y="2336"/>
                        <a:pt x="689" y="2336"/>
                        <a:pt x="703" y="2335"/>
                      </a:cubicBezTo>
                      <a:cubicBezTo>
                        <a:pt x="706" y="2335"/>
                        <a:pt x="710" y="2335"/>
                        <a:pt x="714" y="2335"/>
                      </a:cubicBezTo>
                      <a:cubicBezTo>
                        <a:pt x="908" y="2335"/>
                        <a:pt x="1086" y="2284"/>
                        <a:pt x="1239" y="2157"/>
                      </a:cubicBezTo>
                      <a:cubicBezTo>
                        <a:pt x="1449" y="1983"/>
                        <a:pt x="1672" y="1824"/>
                        <a:pt x="1859" y="1629"/>
                      </a:cubicBezTo>
                      <a:cubicBezTo>
                        <a:pt x="2210" y="1263"/>
                        <a:pt x="2546" y="879"/>
                        <a:pt x="2886" y="500"/>
                      </a:cubicBezTo>
                      <a:cubicBezTo>
                        <a:pt x="2976" y="402"/>
                        <a:pt x="3051" y="285"/>
                        <a:pt x="3133" y="179"/>
                      </a:cubicBezTo>
                      <a:cubicBezTo>
                        <a:pt x="3178" y="120"/>
                        <a:pt x="3174" y="50"/>
                        <a:pt x="3117" y="13"/>
                      </a:cubicBezTo>
                      <a:cubicBezTo>
                        <a:pt x="3103" y="4"/>
                        <a:pt x="3085" y="1"/>
                        <a:pt x="3066"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8"/>
                <p:cNvSpPr/>
                <p:nvPr/>
              </p:nvSpPr>
              <p:spPr>
                <a:xfrm>
                  <a:off x="2651500" y="3419825"/>
                  <a:ext cx="61575" cy="59600"/>
                </a:xfrm>
                <a:custGeom>
                  <a:rect b="b" l="l" r="r" t="t"/>
                  <a:pathLst>
                    <a:path extrusionOk="0" h="2384" w="2463">
                      <a:moveTo>
                        <a:pt x="2258" y="0"/>
                      </a:moveTo>
                      <a:cubicBezTo>
                        <a:pt x="2254" y="0"/>
                        <a:pt x="2250" y="0"/>
                        <a:pt x="2245" y="0"/>
                      </a:cubicBezTo>
                      <a:cubicBezTo>
                        <a:pt x="2079" y="7"/>
                        <a:pt x="1957" y="88"/>
                        <a:pt x="1863" y="217"/>
                      </a:cubicBezTo>
                      <a:cubicBezTo>
                        <a:pt x="1363" y="888"/>
                        <a:pt x="803" y="1502"/>
                        <a:pt x="167" y="2044"/>
                      </a:cubicBezTo>
                      <a:cubicBezTo>
                        <a:pt x="128" y="2077"/>
                        <a:pt x="93" y="2116"/>
                        <a:pt x="64" y="2157"/>
                      </a:cubicBezTo>
                      <a:cubicBezTo>
                        <a:pt x="1" y="2249"/>
                        <a:pt x="15" y="2302"/>
                        <a:pt x="117" y="2335"/>
                      </a:cubicBezTo>
                      <a:cubicBezTo>
                        <a:pt x="195" y="2359"/>
                        <a:pt x="275" y="2370"/>
                        <a:pt x="351" y="2384"/>
                      </a:cubicBezTo>
                      <a:cubicBezTo>
                        <a:pt x="883" y="2363"/>
                        <a:pt x="1277" y="2093"/>
                        <a:pt x="1595" y="1705"/>
                      </a:cubicBezTo>
                      <a:cubicBezTo>
                        <a:pt x="1957" y="1261"/>
                        <a:pt x="2210" y="757"/>
                        <a:pt x="2407" y="221"/>
                      </a:cubicBezTo>
                      <a:cubicBezTo>
                        <a:pt x="2463" y="74"/>
                        <a:pt x="2416" y="0"/>
                        <a:pt x="2258"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8"/>
                <p:cNvSpPr/>
                <p:nvPr/>
              </p:nvSpPr>
              <p:spPr>
                <a:xfrm>
                  <a:off x="2804650" y="3304925"/>
                  <a:ext cx="70400" cy="40400"/>
                </a:xfrm>
                <a:custGeom>
                  <a:rect b="b" l="l" r="r" t="t"/>
                  <a:pathLst>
                    <a:path extrusionOk="0" h="1616" w="2816">
                      <a:moveTo>
                        <a:pt x="2726" y="0"/>
                      </a:moveTo>
                      <a:cubicBezTo>
                        <a:pt x="2678" y="0"/>
                        <a:pt x="2638" y="63"/>
                        <a:pt x="2599" y="91"/>
                      </a:cubicBezTo>
                      <a:cubicBezTo>
                        <a:pt x="1917" y="586"/>
                        <a:pt x="1177" y="951"/>
                        <a:pt x="346" y="1127"/>
                      </a:cubicBezTo>
                      <a:cubicBezTo>
                        <a:pt x="285" y="1139"/>
                        <a:pt x="227" y="1155"/>
                        <a:pt x="168" y="1178"/>
                      </a:cubicBezTo>
                      <a:cubicBezTo>
                        <a:pt x="47" y="1227"/>
                        <a:pt x="0" y="1292"/>
                        <a:pt x="6" y="1388"/>
                      </a:cubicBezTo>
                      <a:cubicBezTo>
                        <a:pt x="17" y="1485"/>
                        <a:pt x="109" y="1579"/>
                        <a:pt x="221" y="1593"/>
                      </a:cubicBezTo>
                      <a:cubicBezTo>
                        <a:pt x="373" y="1603"/>
                        <a:pt x="518" y="1607"/>
                        <a:pt x="665" y="1615"/>
                      </a:cubicBezTo>
                      <a:cubicBezTo>
                        <a:pt x="1087" y="1589"/>
                        <a:pt x="1498" y="1525"/>
                        <a:pt x="1895" y="1380"/>
                      </a:cubicBezTo>
                      <a:cubicBezTo>
                        <a:pt x="2120" y="1298"/>
                        <a:pt x="2298" y="1163"/>
                        <a:pt x="2443" y="973"/>
                      </a:cubicBezTo>
                      <a:cubicBezTo>
                        <a:pt x="2615" y="748"/>
                        <a:pt x="2717" y="492"/>
                        <a:pt x="2795" y="226"/>
                      </a:cubicBezTo>
                      <a:cubicBezTo>
                        <a:pt x="2811" y="165"/>
                        <a:pt x="2816" y="63"/>
                        <a:pt x="2779" y="28"/>
                      </a:cubicBezTo>
                      <a:cubicBezTo>
                        <a:pt x="2760" y="8"/>
                        <a:pt x="2742" y="0"/>
                        <a:pt x="272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8"/>
                <p:cNvSpPr/>
                <p:nvPr/>
              </p:nvSpPr>
              <p:spPr>
                <a:xfrm>
                  <a:off x="2766375" y="3247350"/>
                  <a:ext cx="41475" cy="51225"/>
                </a:xfrm>
                <a:custGeom>
                  <a:rect b="b" l="l" r="r" t="t"/>
                  <a:pathLst>
                    <a:path extrusionOk="0" h="2049" w="1659">
                      <a:moveTo>
                        <a:pt x="1071" y="0"/>
                      </a:moveTo>
                      <a:cubicBezTo>
                        <a:pt x="722" y="0"/>
                        <a:pt x="529" y="180"/>
                        <a:pt x="457" y="567"/>
                      </a:cubicBezTo>
                      <a:cubicBezTo>
                        <a:pt x="406" y="850"/>
                        <a:pt x="314" y="1114"/>
                        <a:pt x="181" y="1365"/>
                      </a:cubicBezTo>
                      <a:cubicBezTo>
                        <a:pt x="130" y="1465"/>
                        <a:pt x="81" y="1570"/>
                        <a:pt x="50" y="1678"/>
                      </a:cubicBezTo>
                      <a:cubicBezTo>
                        <a:pt x="1" y="1850"/>
                        <a:pt x="132" y="2049"/>
                        <a:pt x="330" y="2049"/>
                      </a:cubicBezTo>
                      <a:cubicBezTo>
                        <a:pt x="388" y="2016"/>
                        <a:pt x="494" y="1975"/>
                        <a:pt x="574" y="1901"/>
                      </a:cubicBezTo>
                      <a:cubicBezTo>
                        <a:pt x="911" y="1596"/>
                        <a:pt x="1210" y="1253"/>
                        <a:pt x="1417" y="843"/>
                      </a:cubicBezTo>
                      <a:cubicBezTo>
                        <a:pt x="1484" y="713"/>
                        <a:pt x="1533" y="575"/>
                        <a:pt x="1578" y="434"/>
                      </a:cubicBezTo>
                      <a:cubicBezTo>
                        <a:pt x="1658" y="195"/>
                        <a:pt x="1615" y="127"/>
                        <a:pt x="1359" y="39"/>
                      </a:cubicBezTo>
                      <a:cubicBezTo>
                        <a:pt x="1316" y="23"/>
                        <a:pt x="1271" y="15"/>
                        <a:pt x="1229" y="11"/>
                      </a:cubicBezTo>
                      <a:cubicBezTo>
                        <a:pt x="1173" y="4"/>
                        <a:pt x="1120" y="0"/>
                        <a:pt x="1071"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8"/>
                <p:cNvSpPr/>
                <p:nvPr/>
              </p:nvSpPr>
              <p:spPr>
                <a:xfrm>
                  <a:off x="2794725" y="3346350"/>
                  <a:ext cx="60525" cy="29425"/>
                </a:xfrm>
                <a:custGeom>
                  <a:rect b="b" l="l" r="r" t="t"/>
                  <a:pathLst>
                    <a:path extrusionOk="0" h="1177" w="2421">
                      <a:moveTo>
                        <a:pt x="2334" y="1"/>
                      </a:moveTo>
                      <a:cubicBezTo>
                        <a:pt x="2300" y="1"/>
                        <a:pt x="2261" y="20"/>
                        <a:pt x="2226" y="32"/>
                      </a:cubicBezTo>
                      <a:cubicBezTo>
                        <a:pt x="1820" y="174"/>
                        <a:pt x="1401" y="248"/>
                        <a:pt x="970" y="248"/>
                      </a:cubicBezTo>
                      <a:cubicBezTo>
                        <a:pt x="917" y="248"/>
                        <a:pt x="864" y="247"/>
                        <a:pt x="811" y="245"/>
                      </a:cubicBezTo>
                      <a:lnTo>
                        <a:pt x="592" y="245"/>
                      </a:lnTo>
                      <a:cubicBezTo>
                        <a:pt x="552" y="245"/>
                        <a:pt x="512" y="244"/>
                        <a:pt x="472" y="244"/>
                      </a:cubicBezTo>
                      <a:cubicBezTo>
                        <a:pt x="432" y="244"/>
                        <a:pt x="392" y="245"/>
                        <a:pt x="352" y="247"/>
                      </a:cubicBezTo>
                      <a:cubicBezTo>
                        <a:pt x="248" y="253"/>
                        <a:pt x="154" y="280"/>
                        <a:pt x="97" y="380"/>
                      </a:cubicBezTo>
                      <a:cubicBezTo>
                        <a:pt x="0" y="550"/>
                        <a:pt x="33" y="738"/>
                        <a:pt x="205" y="830"/>
                      </a:cubicBezTo>
                      <a:cubicBezTo>
                        <a:pt x="414" y="941"/>
                        <a:pt x="635" y="1035"/>
                        <a:pt x="854" y="1119"/>
                      </a:cubicBezTo>
                      <a:cubicBezTo>
                        <a:pt x="959" y="1159"/>
                        <a:pt x="1065" y="1177"/>
                        <a:pt x="1172" y="1177"/>
                      </a:cubicBezTo>
                      <a:cubicBezTo>
                        <a:pt x="1322" y="1177"/>
                        <a:pt x="1472" y="1142"/>
                        <a:pt x="1617" y="1088"/>
                      </a:cubicBezTo>
                      <a:cubicBezTo>
                        <a:pt x="1717" y="1053"/>
                        <a:pt x="1829" y="1006"/>
                        <a:pt x="1891" y="930"/>
                      </a:cubicBezTo>
                      <a:cubicBezTo>
                        <a:pt x="2071" y="707"/>
                        <a:pt x="2235" y="468"/>
                        <a:pt x="2392" y="227"/>
                      </a:cubicBezTo>
                      <a:cubicBezTo>
                        <a:pt x="2421" y="181"/>
                        <a:pt x="2417" y="91"/>
                        <a:pt x="2394" y="40"/>
                      </a:cubicBezTo>
                      <a:cubicBezTo>
                        <a:pt x="2379" y="11"/>
                        <a:pt x="2357" y="1"/>
                        <a:pt x="2334"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8"/>
                <p:cNvSpPr/>
                <p:nvPr/>
              </p:nvSpPr>
              <p:spPr>
                <a:xfrm>
                  <a:off x="2699075" y="3415950"/>
                  <a:ext cx="38650" cy="51225"/>
                </a:xfrm>
                <a:custGeom>
                  <a:rect b="b" l="l" r="r" t="t"/>
                  <a:pathLst>
                    <a:path extrusionOk="0" h="2049" w="1546">
                      <a:moveTo>
                        <a:pt x="1199" y="0"/>
                      </a:moveTo>
                      <a:cubicBezTo>
                        <a:pt x="1153" y="0"/>
                        <a:pt x="1102" y="27"/>
                        <a:pt x="1044" y="78"/>
                      </a:cubicBezTo>
                      <a:cubicBezTo>
                        <a:pt x="917" y="182"/>
                        <a:pt x="845" y="323"/>
                        <a:pt x="792" y="473"/>
                      </a:cubicBezTo>
                      <a:cubicBezTo>
                        <a:pt x="616" y="962"/>
                        <a:pt x="385" y="1420"/>
                        <a:pt x="78" y="1841"/>
                      </a:cubicBezTo>
                      <a:cubicBezTo>
                        <a:pt x="54" y="1884"/>
                        <a:pt x="31" y="1931"/>
                        <a:pt x="1" y="1987"/>
                      </a:cubicBezTo>
                      <a:cubicBezTo>
                        <a:pt x="53" y="2032"/>
                        <a:pt x="104" y="2048"/>
                        <a:pt x="153" y="2048"/>
                      </a:cubicBezTo>
                      <a:cubicBezTo>
                        <a:pt x="199" y="2048"/>
                        <a:pt x="243" y="2034"/>
                        <a:pt x="287" y="2015"/>
                      </a:cubicBezTo>
                      <a:cubicBezTo>
                        <a:pt x="557" y="1901"/>
                        <a:pt x="831" y="1788"/>
                        <a:pt x="1097" y="1659"/>
                      </a:cubicBezTo>
                      <a:cubicBezTo>
                        <a:pt x="1208" y="1606"/>
                        <a:pt x="1304" y="1524"/>
                        <a:pt x="1396" y="1440"/>
                      </a:cubicBezTo>
                      <a:cubicBezTo>
                        <a:pt x="1496" y="1348"/>
                        <a:pt x="1545" y="1227"/>
                        <a:pt x="1527" y="1086"/>
                      </a:cubicBezTo>
                      <a:cubicBezTo>
                        <a:pt x="1504" y="890"/>
                        <a:pt x="1490" y="691"/>
                        <a:pt x="1455" y="497"/>
                      </a:cubicBezTo>
                      <a:cubicBezTo>
                        <a:pt x="1433" y="370"/>
                        <a:pt x="1396" y="243"/>
                        <a:pt x="1341" y="125"/>
                      </a:cubicBezTo>
                      <a:cubicBezTo>
                        <a:pt x="1301" y="40"/>
                        <a:pt x="1254" y="0"/>
                        <a:pt x="119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8"/>
                <p:cNvSpPr/>
                <p:nvPr/>
              </p:nvSpPr>
              <p:spPr>
                <a:xfrm>
                  <a:off x="2619450" y="3353500"/>
                  <a:ext cx="53100" cy="26300"/>
                </a:xfrm>
                <a:custGeom>
                  <a:rect b="b" l="l" r="r" t="t"/>
                  <a:pathLst>
                    <a:path extrusionOk="0" h="1052" w="2124">
                      <a:moveTo>
                        <a:pt x="434" y="0"/>
                      </a:moveTo>
                      <a:cubicBezTo>
                        <a:pt x="349" y="0"/>
                        <a:pt x="284" y="42"/>
                        <a:pt x="215" y="135"/>
                      </a:cubicBezTo>
                      <a:cubicBezTo>
                        <a:pt x="178" y="188"/>
                        <a:pt x="149" y="254"/>
                        <a:pt x="119" y="311"/>
                      </a:cubicBezTo>
                      <a:cubicBezTo>
                        <a:pt x="0" y="538"/>
                        <a:pt x="49" y="728"/>
                        <a:pt x="366" y="871"/>
                      </a:cubicBezTo>
                      <a:cubicBezTo>
                        <a:pt x="403" y="886"/>
                        <a:pt x="440" y="896"/>
                        <a:pt x="479" y="906"/>
                      </a:cubicBezTo>
                      <a:cubicBezTo>
                        <a:pt x="812" y="994"/>
                        <a:pt x="1154" y="1045"/>
                        <a:pt x="1502" y="1051"/>
                      </a:cubicBezTo>
                      <a:cubicBezTo>
                        <a:pt x="1661" y="1035"/>
                        <a:pt x="1819" y="1031"/>
                        <a:pt x="1972" y="1000"/>
                      </a:cubicBezTo>
                      <a:cubicBezTo>
                        <a:pt x="2103" y="974"/>
                        <a:pt x="2124" y="894"/>
                        <a:pt x="2038" y="792"/>
                      </a:cubicBezTo>
                      <a:cubicBezTo>
                        <a:pt x="1980" y="728"/>
                        <a:pt x="1913" y="675"/>
                        <a:pt x="1862" y="605"/>
                      </a:cubicBezTo>
                      <a:cubicBezTo>
                        <a:pt x="1733" y="434"/>
                        <a:pt x="1549" y="350"/>
                        <a:pt x="1356" y="282"/>
                      </a:cubicBezTo>
                      <a:cubicBezTo>
                        <a:pt x="1095" y="190"/>
                        <a:pt x="829" y="114"/>
                        <a:pt x="569" y="26"/>
                      </a:cubicBezTo>
                      <a:cubicBezTo>
                        <a:pt x="518" y="9"/>
                        <a:pt x="474" y="0"/>
                        <a:pt x="434"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8"/>
                <p:cNvSpPr/>
                <p:nvPr/>
              </p:nvSpPr>
              <p:spPr>
                <a:xfrm>
                  <a:off x="2783825" y="3371900"/>
                  <a:ext cx="42625" cy="26925"/>
                </a:xfrm>
                <a:custGeom>
                  <a:rect b="b" l="l" r="r" t="t"/>
                  <a:pathLst>
                    <a:path extrusionOk="0" h="1077" w="1705">
                      <a:moveTo>
                        <a:pt x="260" y="0"/>
                      </a:moveTo>
                      <a:cubicBezTo>
                        <a:pt x="176" y="0"/>
                        <a:pt x="105" y="53"/>
                        <a:pt x="56" y="148"/>
                      </a:cubicBezTo>
                      <a:cubicBezTo>
                        <a:pt x="1" y="254"/>
                        <a:pt x="21" y="346"/>
                        <a:pt x="93" y="432"/>
                      </a:cubicBezTo>
                      <a:cubicBezTo>
                        <a:pt x="252" y="626"/>
                        <a:pt x="430" y="802"/>
                        <a:pt x="651" y="925"/>
                      </a:cubicBezTo>
                      <a:cubicBezTo>
                        <a:pt x="770" y="995"/>
                        <a:pt x="911" y="1027"/>
                        <a:pt x="1040" y="1077"/>
                      </a:cubicBezTo>
                      <a:cubicBezTo>
                        <a:pt x="1195" y="1058"/>
                        <a:pt x="1316" y="1013"/>
                        <a:pt x="1418" y="909"/>
                      </a:cubicBezTo>
                      <a:cubicBezTo>
                        <a:pt x="1468" y="860"/>
                        <a:pt x="1519" y="817"/>
                        <a:pt x="1566" y="768"/>
                      </a:cubicBezTo>
                      <a:cubicBezTo>
                        <a:pt x="1705" y="622"/>
                        <a:pt x="1682" y="504"/>
                        <a:pt x="1488" y="461"/>
                      </a:cubicBezTo>
                      <a:cubicBezTo>
                        <a:pt x="1095" y="373"/>
                        <a:pt x="733" y="223"/>
                        <a:pt x="379" y="33"/>
                      </a:cubicBezTo>
                      <a:cubicBezTo>
                        <a:pt x="337" y="11"/>
                        <a:pt x="297" y="0"/>
                        <a:pt x="260"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8"/>
                <p:cNvSpPr/>
                <p:nvPr/>
              </p:nvSpPr>
              <p:spPr>
                <a:xfrm>
                  <a:off x="2769550" y="3386550"/>
                  <a:ext cx="32100" cy="29100"/>
                </a:xfrm>
                <a:custGeom>
                  <a:rect b="b" l="l" r="r" t="t"/>
                  <a:pathLst>
                    <a:path extrusionOk="0" h="1164" w="1284">
                      <a:moveTo>
                        <a:pt x="305" y="1"/>
                      </a:moveTo>
                      <a:cubicBezTo>
                        <a:pt x="261" y="1"/>
                        <a:pt x="216" y="19"/>
                        <a:pt x="171" y="53"/>
                      </a:cubicBezTo>
                      <a:cubicBezTo>
                        <a:pt x="50" y="145"/>
                        <a:pt x="1" y="284"/>
                        <a:pt x="72" y="396"/>
                      </a:cubicBezTo>
                      <a:cubicBezTo>
                        <a:pt x="224" y="630"/>
                        <a:pt x="369" y="871"/>
                        <a:pt x="602" y="1033"/>
                      </a:cubicBezTo>
                      <a:cubicBezTo>
                        <a:pt x="698" y="1100"/>
                        <a:pt x="807" y="1135"/>
                        <a:pt x="868" y="1164"/>
                      </a:cubicBezTo>
                      <a:cubicBezTo>
                        <a:pt x="1024" y="1160"/>
                        <a:pt x="1284" y="951"/>
                        <a:pt x="1284" y="847"/>
                      </a:cubicBezTo>
                      <a:cubicBezTo>
                        <a:pt x="1284" y="793"/>
                        <a:pt x="1249" y="716"/>
                        <a:pt x="1206" y="691"/>
                      </a:cubicBezTo>
                      <a:cubicBezTo>
                        <a:pt x="928" y="531"/>
                        <a:pt x="692" y="323"/>
                        <a:pt x="471" y="90"/>
                      </a:cubicBezTo>
                      <a:cubicBezTo>
                        <a:pt x="414" y="28"/>
                        <a:pt x="359" y="1"/>
                        <a:pt x="305"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8"/>
                <p:cNvSpPr/>
                <p:nvPr/>
              </p:nvSpPr>
              <p:spPr>
                <a:xfrm>
                  <a:off x="2630125" y="3328500"/>
                  <a:ext cx="30200" cy="25325"/>
                </a:xfrm>
                <a:custGeom>
                  <a:rect b="b" l="l" r="r" t="t"/>
                  <a:pathLst>
                    <a:path extrusionOk="0" h="1013" w="1208">
                      <a:moveTo>
                        <a:pt x="486" y="1"/>
                      </a:moveTo>
                      <a:cubicBezTo>
                        <a:pt x="432" y="1"/>
                        <a:pt x="379" y="32"/>
                        <a:pt x="338" y="87"/>
                      </a:cubicBezTo>
                      <a:cubicBezTo>
                        <a:pt x="281" y="169"/>
                        <a:pt x="232" y="257"/>
                        <a:pt x="175" y="343"/>
                      </a:cubicBezTo>
                      <a:cubicBezTo>
                        <a:pt x="1" y="621"/>
                        <a:pt x="68" y="625"/>
                        <a:pt x="265" y="799"/>
                      </a:cubicBezTo>
                      <a:cubicBezTo>
                        <a:pt x="305" y="836"/>
                        <a:pt x="363" y="859"/>
                        <a:pt x="416" y="873"/>
                      </a:cubicBezTo>
                      <a:cubicBezTo>
                        <a:pt x="571" y="922"/>
                        <a:pt x="731" y="969"/>
                        <a:pt x="889" y="1004"/>
                      </a:cubicBezTo>
                      <a:cubicBezTo>
                        <a:pt x="915" y="1010"/>
                        <a:pt x="940" y="1013"/>
                        <a:pt x="964" y="1013"/>
                      </a:cubicBezTo>
                      <a:cubicBezTo>
                        <a:pt x="1102" y="1013"/>
                        <a:pt x="1192" y="915"/>
                        <a:pt x="1208" y="754"/>
                      </a:cubicBezTo>
                      <a:cubicBezTo>
                        <a:pt x="1171" y="675"/>
                        <a:pt x="1150" y="578"/>
                        <a:pt x="1093" y="519"/>
                      </a:cubicBezTo>
                      <a:cubicBezTo>
                        <a:pt x="936" y="353"/>
                        <a:pt x="766" y="194"/>
                        <a:pt x="590" y="42"/>
                      </a:cubicBezTo>
                      <a:cubicBezTo>
                        <a:pt x="557" y="14"/>
                        <a:pt x="521" y="1"/>
                        <a:pt x="486"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8"/>
                <p:cNvSpPr/>
                <p:nvPr/>
              </p:nvSpPr>
              <p:spPr>
                <a:xfrm>
                  <a:off x="2755350" y="3399100"/>
                  <a:ext cx="26650" cy="33125"/>
                </a:xfrm>
                <a:custGeom>
                  <a:rect b="b" l="l" r="r" t="t"/>
                  <a:pathLst>
                    <a:path extrusionOk="0" h="1325" w="1066">
                      <a:moveTo>
                        <a:pt x="268" y="1"/>
                      </a:moveTo>
                      <a:cubicBezTo>
                        <a:pt x="80" y="9"/>
                        <a:pt x="0" y="148"/>
                        <a:pt x="59" y="316"/>
                      </a:cubicBezTo>
                      <a:cubicBezTo>
                        <a:pt x="147" y="570"/>
                        <a:pt x="244" y="825"/>
                        <a:pt x="346" y="1075"/>
                      </a:cubicBezTo>
                      <a:cubicBezTo>
                        <a:pt x="414" y="1245"/>
                        <a:pt x="480" y="1324"/>
                        <a:pt x="574" y="1324"/>
                      </a:cubicBezTo>
                      <a:cubicBezTo>
                        <a:pt x="641" y="1324"/>
                        <a:pt x="721" y="1284"/>
                        <a:pt x="827" y="1208"/>
                      </a:cubicBezTo>
                      <a:cubicBezTo>
                        <a:pt x="1046" y="1050"/>
                        <a:pt x="1066" y="946"/>
                        <a:pt x="904" y="733"/>
                      </a:cubicBezTo>
                      <a:cubicBezTo>
                        <a:pt x="739" y="518"/>
                        <a:pt x="573" y="304"/>
                        <a:pt x="399" y="97"/>
                      </a:cubicBezTo>
                      <a:cubicBezTo>
                        <a:pt x="360" y="46"/>
                        <a:pt x="297" y="19"/>
                        <a:pt x="268"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8"/>
                <p:cNvSpPr/>
                <p:nvPr/>
              </p:nvSpPr>
              <p:spPr>
                <a:xfrm>
                  <a:off x="2740700" y="3409225"/>
                  <a:ext cx="18800" cy="36300"/>
                </a:xfrm>
                <a:custGeom>
                  <a:rect b="b" l="l" r="r" t="t"/>
                  <a:pathLst>
                    <a:path extrusionOk="0" h="1452" w="752">
                      <a:moveTo>
                        <a:pt x="190" y="0"/>
                      </a:moveTo>
                      <a:cubicBezTo>
                        <a:pt x="171" y="0"/>
                        <a:pt x="149" y="4"/>
                        <a:pt x="126" y="13"/>
                      </a:cubicBezTo>
                      <a:cubicBezTo>
                        <a:pt x="15" y="52"/>
                        <a:pt x="1" y="136"/>
                        <a:pt x="5" y="251"/>
                      </a:cubicBezTo>
                      <a:cubicBezTo>
                        <a:pt x="7" y="285"/>
                        <a:pt x="11" y="336"/>
                        <a:pt x="21" y="383"/>
                      </a:cubicBezTo>
                      <a:cubicBezTo>
                        <a:pt x="64" y="645"/>
                        <a:pt x="107" y="909"/>
                        <a:pt x="154" y="1169"/>
                      </a:cubicBezTo>
                      <a:cubicBezTo>
                        <a:pt x="165" y="1231"/>
                        <a:pt x="171" y="1298"/>
                        <a:pt x="201" y="1349"/>
                      </a:cubicBezTo>
                      <a:cubicBezTo>
                        <a:pt x="232" y="1394"/>
                        <a:pt x="291" y="1451"/>
                        <a:pt x="338" y="1451"/>
                      </a:cubicBezTo>
                      <a:cubicBezTo>
                        <a:pt x="537" y="1451"/>
                        <a:pt x="752" y="1198"/>
                        <a:pt x="711" y="1005"/>
                      </a:cubicBezTo>
                      <a:cubicBezTo>
                        <a:pt x="639" y="688"/>
                        <a:pt x="523" y="390"/>
                        <a:pt x="351" y="113"/>
                      </a:cubicBezTo>
                      <a:cubicBezTo>
                        <a:pt x="311" y="51"/>
                        <a:pt x="261" y="0"/>
                        <a:pt x="190"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8"/>
                <p:cNvSpPr/>
                <p:nvPr/>
              </p:nvSpPr>
              <p:spPr>
                <a:xfrm>
                  <a:off x="2734325" y="3258075"/>
                  <a:ext cx="17725" cy="28675"/>
                </a:xfrm>
                <a:custGeom>
                  <a:rect b="b" l="l" r="r" t="t"/>
                  <a:pathLst>
                    <a:path extrusionOk="0" h="1147" w="709">
                      <a:moveTo>
                        <a:pt x="539" y="1"/>
                      </a:moveTo>
                      <a:cubicBezTo>
                        <a:pt x="522" y="1"/>
                        <a:pt x="505" y="3"/>
                        <a:pt x="487" y="7"/>
                      </a:cubicBezTo>
                      <a:cubicBezTo>
                        <a:pt x="401" y="32"/>
                        <a:pt x="315" y="67"/>
                        <a:pt x="231" y="99"/>
                      </a:cubicBezTo>
                      <a:cubicBezTo>
                        <a:pt x="74" y="167"/>
                        <a:pt x="0" y="292"/>
                        <a:pt x="2" y="433"/>
                      </a:cubicBezTo>
                      <a:cubicBezTo>
                        <a:pt x="23" y="642"/>
                        <a:pt x="37" y="822"/>
                        <a:pt x="55" y="1004"/>
                      </a:cubicBezTo>
                      <a:cubicBezTo>
                        <a:pt x="66" y="1099"/>
                        <a:pt x="102" y="1147"/>
                        <a:pt x="171" y="1147"/>
                      </a:cubicBezTo>
                      <a:cubicBezTo>
                        <a:pt x="194" y="1147"/>
                        <a:pt x="221" y="1141"/>
                        <a:pt x="252" y="1131"/>
                      </a:cubicBezTo>
                      <a:cubicBezTo>
                        <a:pt x="385" y="1086"/>
                        <a:pt x="497" y="1000"/>
                        <a:pt x="536" y="860"/>
                      </a:cubicBezTo>
                      <a:cubicBezTo>
                        <a:pt x="598" y="637"/>
                        <a:pt x="649" y="410"/>
                        <a:pt x="690" y="181"/>
                      </a:cubicBezTo>
                      <a:cubicBezTo>
                        <a:pt x="709" y="75"/>
                        <a:pt x="637" y="1"/>
                        <a:pt x="539"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8"/>
                <p:cNvSpPr/>
                <p:nvPr/>
              </p:nvSpPr>
              <p:spPr>
                <a:xfrm>
                  <a:off x="2755025" y="3252000"/>
                  <a:ext cx="16750" cy="33325"/>
                </a:xfrm>
                <a:custGeom>
                  <a:rect b="b" l="l" r="r" t="t"/>
                  <a:pathLst>
                    <a:path extrusionOk="0" h="1333" w="670">
                      <a:moveTo>
                        <a:pt x="482" y="1"/>
                      </a:moveTo>
                      <a:cubicBezTo>
                        <a:pt x="302" y="3"/>
                        <a:pt x="171" y="150"/>
                        <a:pt x="140" y="359"/>
                      </a:cubicBezTo>
                      <a:cubicBezTo>
                        <a:pt x="103" y="623"/>
                        <a:pt x="48" y="880"/>
                        <a:pt x="11" y="1144"/>
                      </a:cubicBezTo>
                      <a:cubicBezTo>
                        <a:pt x="1" y="1206"/>
                        <a:pt x="15" y="1269"/>
                        <a:pt x="17" y="1333"/>
                      </a:cubicBezTo>
                      <a:cubicBezTo>
                        <a:pt x="87" y="1320"/>
                        <a:pt x="160" y="1320"/>
                        <a:pt x="226" y="1292"/>
                      </a:cubicBezTo>
                      <a:cubicBezTo>
                        <a:pt x="267" y="1273"/>
                        <a:pt x="297" y="1220"/>
                        <a:pt x="320" y="1177"/>
                      </a:cubicBezTo>
                      <a:cubicBezTo>
                        <a:pt x="375" y="1073"/>
                        <a:pt x="437" y="966"/>
                        <a:pt x="473" y="854"/>
                      </a:cubicBezTo>
                      <a:cubicBezTo>
                        <a:pt x="539" y="639"/>
                        <a:pt x="596" y="420"/>
                        <a:pt x="643" y="199"/>
                      </a:cubicBezTo>
                      <a:cubicBezTo>
                        <a:pt x="670" y="78"/>
                        <a:pt x="598" y="1"/>
                        <a:pt x="482"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8"/>
                <p:cNvSpPr/>
                <p:nvPr/>
              </p:nvSpPr>
              <p:spPr>
                <a:xfrm>
                  <a:off x="2648125" y="3310950"/>
                  <a:ext cx="21575" cy="24125"/>
                </a:xfrm>
                <a:custGeom>
                  <a:rect b="b" l="l" r="r" t="t"/>
                  <a:pathLst>
                    <a:path extrusionOk="0" h="965" w="863">
                      <a:moveTo>
                        <a:pt x="349" y="0"/>
                      </a:moveTo>
                      <a:cubicBezTo>
                        <a:pt x="277" y="0"/>
                        <a:pt x="220" y="54"/>
                        <a:pt x="169" y="108"/>
                      </a:cubicBezTo>
                      <a:cubicBezTo>
                        <a:pt x="85" y="198"/>
                        <a:pt x="1" y="290"/>
                        <a:pt x="64" y="437"/>
                      </a:cubicBezTo>
                      <a:cubicBezTo>
                        <a:pt x="150" y="632"/>
                        <a:pt x="302" y="769"/>
                        <a:pt x="461" y="894"/>
                      </a:cubicBezTo>
                      <a:cubicBezTo>
                        <a:pt x="522" y="941"/>
                        <a:pt x="574" y="965"/>
                        <a:pt x="620" y="965"/>
                      </a:cubicBezTo>
                      <a:cubicBezTo>
                        <a:pt x="685" y="965"/>
                        <a:pt x="739" y="920"/>
                        <a:pt x="793" y="830"/>
                      </a:cubicBezTo>
                      <a:cubicBezTo>
                        <a:pt x="823" y="773"/>
                        <a:pt x="840" y="708"/>
                        <a:pt x="862" y="638"/>
                      </a:cubicBezTo>
                      <a:cubicBezTo>
                        <a:pt x="836" y="570"/>
                        <a:pt x="825" y="503"/>
                        <a:pt x="791" y="446"/>
                      </a:cubicBezTo>
                      <a:cubicBezTo>
                        <a:pt x="705" y="321"/>
                        <a:pt x="608" y="200"/>
                        <a:pt x="516" y="79"/>
                      </a:cubicBezTo>
                      <a:cubicBezTo>
                        <a:pt x="496" y="55"/>
                        <a:pt x="463" y="38"/>
                        <a:pt x="435" y="24"/>
                      </a:cubicBezTo>
                      <a:cubicBezTo>
                        <a:pt x="404" y="7"/>
                        <a:pt x="376" y="0"/>
                        <a:pt x="34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8"/>
                <p:cNvSpPr/>
                <p:nvPr/>
              </p:nvSpPr>
              <p:spPr>
                <a:xfrm>
                  <a:off x="2711350" y="3267275"/>
                  <a:ext cx="17675" cy="23700"/>
                </a:xfrm>
                <a:custGeom>
                  <a:rect b="b" l="l" r="r" t="t"/>
                  <a:pathLst>
                    <a:path extrusionOk="0" h="948" w="707">
                      <a:moveTo>
                        <a:pt x="497" y="1"/>
                      </a:moveTo>
                      <a:cubicBezTo>
                        <a:pt x="478" y="1"/>
                        <a:pt x="459" y="4"/>
                        <a:pt x="438" y="12"/>
                      </a:cubicBezTo>
                      <a:cubicBezTo>
                        <a:pt x="328" y="53"/>
                        <a:pt x="219" y="106"/>
                        <a:pt x="117" y="167"/>
                      </a:cubicBezTo>
                      <a:cubicBezTo>
                        <a:pt x="31" y="218"/>
                        <a:pt x="1" y="300"/>
                        <a:pt x="41" y="402"/>
                      </a:cubicBezTo>
                      <a:cubicBezTo>
                        <a:pt x="95" y="533"/>
                        <a:pt x="148" y="662"/>
                        <a:pt x="205" y="791"/>
                      </a:cubicBezTo>
                      <a:cubicBezTo>
                        <a:pt x="255" y="907"/>
                        <a:pt x="304" y="947"/>
                        <a:pt x="413" y="947"/>
                      </a:cubicBezTo>
                      <a:cubicBezTo>
                        <a:pt x="421" y="947"/>
                        <a:pt x="430" y="947"/>
                        <a:pt x="438" y="947"/>
                      </a:cubicBezTo>
                      <a:cubicBezTo>
                        <a:pt x="571" y="938"/>
                        <a:pt x="629" y="902"/>
                        <a:pt x="668" y="763"/>
                      </a:cubicBezTo>
                      <a:cubicBezTo>
                        <a:pt x="690" y="670"/>
                        <a:pt x="696" y="576"/>
                        <a:pt x="706" y="513"/>
                      </a:cubicBezTo>
                      <a:cubicBezTo>
                        <a:pt x="696" y="400"/>
                        <a:pt x="690" y="321"/>
                        <a:pt x="684" y="241"/>
                      </a:cubicBezTo>
                      <a:cubicBezTo>
                        <a:pt x="678" y="208"/>
                        <a:pt x="670" y="175"/>
                        <a:pt x="659" y="141"/>
                      </a:cubicBezTo>
                      <a:cubicBezTo>
                        <a:pt x="627" y="54"/>
                        <a:pt x="568" y="1"/>
                        <a:pt x="497"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8"/>
                <p:cNvSpPr/>
                <p:nvPr/>
              </p:nvSpPr>
              <p:spPr>
                <a:xfrm>
                  <a:off x="2664100" y="3296925"/>
                  <a:ext cx="18075" cy="21600"/>
                </a:xfrm>
                <a:custGeom>
                  <a:rect b="b" l="l" r="r" t="t"/>
                  <a:pathLst>
                    <a:path extrusionOk="0" h="864" w="723">
                      <a:moveTo>
                        <a:pt x="366" y="0"/>
                      </a:moveTo>
                      <a:cubicBezTo>
                        <a:pt x="336" y="0"/>
                        <a:pt x="305" y="11"/>
                        <a:pt x="276" y="27"/>
                      </a:cubicBezTo>
                      <a:cubicBezTo>
                        <a:pt x="162" y="94"/>
                        <a:pt x="68" y="180"/>
                        <a:pt x="27" y="313"/>
                      </a:cubicBezTo>
                      <a:cubicBezTo>
                        <a:pt x="2" y="387"/>
                        <a:pt x="0" y="460"/>
                        <a:pt x="57" y="518"/>
                      </a:cubicBezTo>
                      <a:cubicBezTo>
                        <a:pt x="145" y="614"/>
                        <a:pt x="233" y="710"/>
                        <a:pt x="323" y="804"/>
                      </a:cubicBezTo>
                      <a:cubicBezTo>
                        <a:pt x="366" y="847"/>
                        <a:pt x="415" y="864"/>
                        <a:pt x="465" y="864"/>
                      </a:cubicBezTo>
                      <a:cubicBezTo>
                        <a:pt x="501" y="864"/>
                        <a:pt x="538" y="854"/>
                        <a:pt x="573" y="839"/>
                      </a:cubicBezTo>
                      <a:cubicBezTo>
                        <a:pt x="661" y="794"/>
                        <a:pt x="718" y="726"/>
                        <a:pt x="718" y="608"/>
                      </a:cubicBezTo>
                      <a:cubicBezTo>
                        <a:pt x="718" y="606"/>
                        <a:pt x="722" y="585"/>
                        <a:pt x="714" y="573"/>
                      </a:cubicBezTo>
                      <a:cubicBezTo>
                        <a:pt x="630" y="401"/>
                        <a:pt x="544" y="227"/>
                        <a:pt x="456" y="57"/>
                      </a:cubicBezTo>
                      <a:cubicBezTo>
                        <a:pt x="434" y="16"/>
                        <a:pt x="401" y="0"/>
                        <a:pt x="36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8"/>
                <p:cNvSpPr/>
                <p:nvPr/>
              </p:nvSpPr>
              <p:spPr>
                <a:xfrm>
                  <a:off x="2680450" y="3286225"/>
                  <a:ext cx="15675" cy="19725"/>
                </a:xfrm>
                <a:custGeom>
                  <a:rect b="b" l="l" r="r" t="t"/>
                  <a:pathLst>
                    <a:path extrusionOk="0" h="789" w="627">
                      <a:moveTo>
                        <a:pt x="293" y="0"/>
                      </a:moveTo>
                      <a:cubicBezTo>
                        <a:pt x="205" y="0"/>
                        <a:pt x="64" y="114"/>
                        <a:pt x="44" y="199"/>
                      </a:cubicBezTo>
                      <a:cubicBezTo>
                        <a:pt x="1" y="389"/>
                        <a:pt x="156" y="745"/>
                        <a:pt x="371" y="786"/>
                      </a:cubicBezTo>
                      <a:cubicBezTo>
                        <a:pt x="383" y="788"/>
                        <a:pt x="394" y="789"/>
                        <a:pt x="405" y="789"/>
                      </a:cubicBezTo>
                      <a:cubicBezTo>
                        <a:pt x="520" y="789"/>
                        <a:pt x="626" y="697"/>
                        <a:pt x="623" y="536"/>
                      </a:cubicBezTo>
                      <a:cubicBezTo>
                        <a:pt x="561" y="399"/>
                        <a:pt x="484" y="219"/>
                        <a:pt x="398" y="43"/>
                      </a:cubicBezTo>
                      <a:cubicBezTo>
                        <a:pt x="383" y="19"/>
                        <a:pt x="330" y="0"/>
                        <a:pt x="297" y="0"/>
                      </a:cubicBezTo>
                      <a:cubicBezTo>
                        <a:pt x="296" y="0"/>
                        <a:pt x="294" y="0"/>
                        <a:pt x="293"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8"/>
                <p:cNvSpPr/>
                <p:nvPr/>
              </p:nvSpPr>
              <p:spPr>
                <a:xfrm>
                  <a:off x="2696775" y="3278400"/>
                  <a:ext cx="14400" cy="18825"/>
                </a:xfrm>
                <a:custGeom>
                  <a:rect b="b" l="l" r="r" t="t"/>
                  <a:pathLst>
                    <a:path extrusionOk="0" h="753" w="576">
                      <a:moveTo>
                        <a:pt x="227" y="1"/>
                      </a:moveTo>
                      <a:cubicBezTo>
                        <a:pt x="212" y="1"/>
                        <a:pt x="197" y="3"/>
                        <a:pt x="183" y="7"/>
                      </a:cubicBezTo>
                      <a:cubicBezTo>
                        <a:pt x="86" y="31"/>
                        <a:pt x="29" y="111"/>
                        <a:pt x="0" y="225"/>
                      </a:cubicBezTo>
                      <a:cubicBezTo>
                        <a:pt x="60" y="365"/>
                        <a:pt x="113" y="508"/>
                        <a:pt x="174" y="645"/>
                      </a:cubicBezTo>
                      <a:cubicBezTo>
                        <a:pt x="207" y="718"/>
                        <a:pt x="256" y="753"/>
                        <a:pt x="323" y="753"/>
                      </a:cubicBezTo>
                      <a:cubicBezTo>
                        <a:pt x="349" y="753"/>
                        <a:pt x="378" y="747"/>
                        <a:pt x="410" y="737"/>
                      </a:cubicBezTo>
                      <a:cubicBezTo>
                        <a:pt x="512" y="702"/>
                        <a:pt x="575" y="618"/>
                        <a:pt x="547" y="518"/>
                      </a:cubicBezTo>
                      <a:cubicBezTo>
                        <a:pt x="510" y="383"/>
                        <a:pt x="461" y="250"/>
                        <a:pt x="401" y="121"/>
                      </a:cubicBezTo>
                      <a:cubicBezTo>
                        <a:pt x="366" y="42"/>
                        <a:pt x="297" y="1"/>
                        <a:pt x="227"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009" name="Google Shape;2009;p38"/>
          <p:cNvGrpSpPr/>
          <p:nvPr/>
        </p:nvGrpSpPr>
        <p:grpSpPr>
          <a:xfrm>
            <a:off x="2033335" y="215937"/>
            <a:ext cx="548527" cy="542569"/>
            <a:chOff x="6000660" y="535000"/>
            <a:chExt cx="548527" cy="542569"/>
          </a:xfrm>
        </p:grpSpPr>
        <p:sp>
          <p:nvSpPr>
            <p:cNvPr id="2010" name="Google Shape;2010;p38"/>
            <p:cNvSpPr/>
            <p:nvPr/>
          </p:nvSpPr>
          <p:spPr>
            <a:xfrm>
              <a:off x="6038149" y="571787"/>
              <a:ext cx="473569" cy="468461"/>
            </a:xfrm>
            <a:custGeom>
              <a:rect b="b" l="l" r="r" t="t"/>
              <a:pathLst>
                <a:path extrusionOk="0" h="12474" w="12610">
                  <a:moveTo>
                    <a:pt x="5498" y="0"/>
                  </a:moveTo>
                  <a:cubicBezTo>
                    <a:pt x="5185" y="0"/>
                    <a:pt x="4870" y="22"/>
                    <a:pt x="4559" y="41"/>
                  </a:cubicBezTo>
                  <a:cubicBezTo>
                    <a:pt x="4119" y="68"/>
                    <a:pt x="3697" y="176"/>
                    <a:pt x="3307" y="387"/>
                  </a:cubicBezTo>
                  <a:cubicBezTo>
                    <a:pt x="2576" y="774"/>
                    <a:pt x="1909" y="1250"/>
                    <a:pt x="1304" y="1813"/>
                  </a:cubicBezTo>
                  <a:cubicBezTo>
                    <a:pt x="935" y="2157"/>
                    <a:pt x="590" y="2519"/>
                    <a:pt x="426" y="3006"/>
                  </a:cubicBezTo>
                  <a:cubicBezTo>
                    <a:pt x="313" y="3339"/>
                    <a:pt x="217" y="3683"/>
                    <a:pt x="148" y="4031"/>
                  </a:cubicBezTo>
                  <a:cubicBezTo>
                    <a:pt x="29" y="4618"/>
                    <a:pt x="0" y="5215"/>
                    <a:pt x="135" y="5802"/>
                  </a:cubicBezTo>
                  <a:cubicBezTo>
                    <a:pt x="219" y="6173"/>
                    <a:pt x="336" y="6535"/>
                    <a:pt x="426" y="6905"/>
                  </a:cubicBezTo>
                  <a:cubicBezTo>
                    <a:pt x="651" y="7842"/>
                    <a:pt x="1066" y="8679"/>
                    <a:pt x="1701" y="9411"/>
                  </a:cubicBezTo>
                  <a:cubicBezTo>
                    <a:pt x="1885" y="9624"/>
                    <a:pt x="2059" y="9853"/>
                    <a:pt x="2204" y="10093"/>
                  </a:cubicBezTo>
                  <a:cubicBezTo>
                    <a:pt x="2607" y="10766"/>
                    <a:pt x="3180" y="11212"/>
                    <a:pt x="3922" y="11459"/>
                  </a:cubicBezTo>
                  <a:cubicBezTo>
                    <a:pt x="4516" y="11656"/>
                    <a:pt x="5091" y="11887"/>
                    <a:pt x="5623" y="12220"/>
                  </a:cubicBezTo>
                  <a:cubicBezTo>
                    <a:pt x="5888" y="12387"/>
                    <a:pt x="6169" y="12474"/>
                    <a:pt x="6463" y="12474"/>
                  </a:cubicBezTo>
                  <a:cubicBezTo>
                    <a:pt x="6630" y="12474"/>
                    <a:pt x="6802" y="12445"/>
                    <a:pt x="6977" y="12388"/>
                  </a:cubicBezTo>
                  <a:cubicBezTo>
                    <a:pt x="7840" y="12106"/>
                    <a:pt x="8685" y="11774"/>
                    <a:pt x="9487" y="11349"/>
                  </a:cubicBezTo>
                  <a:cubicBezTo>
                    <a:pt x="9919" y="11122"/>
                    <a:pt x="10347" y="10895"/>
                    <a:pt x="10744" y="10602"/>
                  </a:cubicBezTo>
                  <a:cubicBezTo>
                    <a:pt x="11593" y="9976"/>
                    <a:pt x="12116" y="9137"/>
                    <a:pt x="12399" y="8137"/>
                  </a:cubicBezTo>
                  <a:cubicBezTo>
                    <a:pt x="12558" y="7570"/>
                    <a:pt x="12585" y="6987"/>
                    <a:pt x="12609" y="6398"/>
                  </a:cubicBezTo>
                  <a:cubicBezTo>
                    <a:pt x="12583" y="6042"/>
                    <a:pt x="12573" y="5682"/>
                    <a:pt x="12517" y="5332"/>
                  </a:cubicBezTo>
                  <a:cubicBezTo>
                    <a:pt x="12454" y="4925"/>
                    <a:pt x="12282" y="4552"/>
                    <a:pt x="12082" y="4194"/>
                  </a:cubicBezTo>
                  <a:cubicBezTo>
                    <a:pt x="11812" y="3714"/>
                    <a:pt x="11533" y="3239"/>
                    <a:pt x="11249" y="2766"/>
                  </a:cubicBezTo>
                  <a:cubicBezTo>
                    <a:pt x="11024" y="2394"/>
                    <a:pt x="10737" y="2069"/>
                    <a:pt x="10377" y="1825"/>
                  </a:cubicBezTo>
                  <a:cubicBezTo>
                    <a:pt x="9800" y="1436"/>
                    <a:pt x="9213" y="1056"/>
                    <a:pt x="8626" y="681"/>
                  </a:cubicBezTo>
                  <a:cubicBezTo>
                    <a:pt x="8454" y="575"/>
                    <a:pt x="8266" y="489"/>
                    <a:pt x="8078" y="411"/>
                  </a:cubicBezTo>
                  <a:cubicBezTo>
                    <a:pt x="7364" y="109"/>
                    <a:pt x="6605" y="55"/>
                    <a:pt x="5848" y="10"/>
                  </a:cubicBezTo>
                  <a:cubicBezTo>
                    <a:pt x="5731" y="3"/>
                    <a:pt x="5615" y="0"/>
                    <a:pt x="5498" y="0"/>
                  </a:cubicBezTo>
                  <a:close/>
                </a:path>
              </a:pathLst>
            </a:custGeom>
            <a:solidFill>
              <a:schemeClr val="accent6"/>
            </a:solidFill>
            <a:ln cap="flat" cmpd="sng" w="1524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1" name="Google Shape;2011;p38"/>
            <p:cNvGrpSpPr/>
            <p:nvPr/>
          </p:nvGrpSpPr>
          <p:grpSpPr>
            <a:xfrm>
              <a:off x="6000660" y="535000"/>
              <a:ext cx="548527" cy="542569"/>
              <a:chOff x="3449525" y="4694825"/>
              <a:chExt cx="315300" cy="311875"/>
            </a:xfrm>
          </p:grpSpPr>
          <p:sp>
            <p:nvSpPr>
              <p:cNvPr id="2012" name="Google Shape;2012;p38"/>
              <p:cNvSpPr/>
              <p:nvPr/>
            </p:nvSpPr>
            <p:spPr>
              <a:xfrm>
                <a:off x="3449525" y="4694825"/>
                <a:ext cx="315300" cy="311875"/>
              </a:xfrm>
              <a:custGeom>
                <a:rect b="b" l="l" r="r" t="t"/>
                <a:pathLst>
                  <a:path extrusionOk="0" h="12475" w="12612">
                    <a:moveTo>
                      <a:pt x="2111" y="1612"/>
                    </a:moveTo>
                    <a:cubicBezTo>
                      <a:pt x="2187" y="1612"/>
                      <a:pt x="2209" y="1661"/>
                      <a:pt x="2177" y="1753"/>
                    </a:cubicBezTo>
                    <a:cubicBezTo>
                      <a:pt x="2128" y="1892"/>
                      <a:pt x="2075" y="2029"/>
                      <a:pt x="2026" y="2168"/>
                    </a:cubicBezTo>
                    <a:cubicBezTo>
                      <a:pt x="1997" y="2254"/>
                      <a:pt x="1964" y="2338"/>
                      <a:pt x="1950" y="2428"/>
                    </a:cubicBezTo>
                    <a:cubicBezTo>
                      <a:pt x="1901" y="2733"/>
                      <a:pt x="1709" y="2931"/>
                      <a:pt x="1484" y="3113"/>
                    </a:cubicBezTo>
                    <a:cubicBezTo>
                      <a:pt x="1359" y="3213"/>
                      <a:pt x="1230" y="3307"/>
                      <a:pt x="1115" y="3416"/>
                    </a:cubicBezTo>
                    <a:cubicBezTo>
                      <a:pt x="1089" y="3440"/>
                      <a:pt x="1062" y="3473"/>
                      <a:pt x="1038" y="3508"/>
                    </a:cubicBezTo>
                    <a:cubicBezTo>
                      <a:pt x="984" y="3580"/>
                      <a:pt x="1042" y="3671"/>
                      <a:pt x="1117" y="3671"/>
                    </a:cubicBezTo>
                    <a:cubicBezTo>
                      <a:pt x="1134" y="3671"/>
                      <a:pt x="1151" y="3666"/>
                      <a:pt x="1169" y="3655"/>
                    </a:cubicBezTo>
                    <a:lnTo>
                      <a:pt x="1173" y="3653"/>
                    </a:lnTo>
                    <a:cubicBezTo>
                      <a:pt x="1300" y="3580"/>
                      <a:pt x="1414" y="3490"/>
                      <a:pt x="1541" y="3410"/>
                    </a:cubicBezTo>
                    <a:cubicBezTo>
                      <a:pt x="1570" y="3392"/>
                      <a:pt x="1617" y="3370"/>
                      <a:pt x="1649" y="3370"/>
                    </a:cubicBezTo>
                    <a:cubicBezTo>
                      <a:pt x="1657" y="3370"/>
                      <a:pt x="1664" y="3372"/>
                      <a:pt x="1670" y="3375"/>
                    </a:cubicBezTo>
                    <a:cubicBezTo>
                      <a:pt x="1705" y="3391"/>
                      <a:pt x="1721" y="3457"/>
                      <a:pt x="1727" y="3502"/>
                    </a:cubicBezTo>
                    <a:cubicBezTo>
                      <a:pt x="1737" y="3604"/>
                      <a:pt x="1729" y="3706"/>
                      <a:pt x="1735" y="3809"/>
                    </a:cubicBezTo>
                    <a:cubicBezTo>
                      <a:pt x="1752" y="4155"/>
                      <a:pt x="1750" y="4502"/>
                      <a:pt x="1799" y="4842"/>
                    </a:cubicBezTo>
                    <a:cubicBezTo>
                      <a:pt x="1840" y="5124"/>
                      <a:pt x="1680" y="5259"/>
                      <a:pt x="1494" y="5376"/>
                    </a:cubicBezTo>
                    <a:cubicBezTo>
                      <a:pt x="1238" y="5540"/>
                      <a:pt x="964" y="5683"/>
                      <a:pt x="698" y="5832"/>
                    </a:cubicBezTo>
                    <a:cubicBezTo>
                      <a:pt x="669" y="5849"/>
                      <a:pt x="638" y="5858"/>
                      <a:pt x="607" y="5858"/>
                    </a:cubicBezTo>
                    <a:cubicBezTo>
                      <a:pt x="526" y="5858"/>
                      <a:pt x="451" y="5799"/>
                      <a:pt x="430" y="5697"/>
                    </a:cubicBezTo>
                    <a:cubicBezTo>
                      <a:pt x="395" y="5515"/>
                      <a:pt x="365" y="5329"/>
                      <a:pt x="360" y="5141"/>
                    </a:cubicBezTo>
                    <a:cubicBezTo>
                      <a:pt x="358" y="4981"/>
                      <a:pt x="467" y="4858"/>
                      <a:pt x="594" y="4762"/>
                    </a:cubicBezTo>
                    <a:cubicBezTo>
                      <a:pt x="698" y="4686"/>
                      <a:pt x="811" y="4617"/>
                      <a:pt x="913" y="4537"/>
                    </a:cubicBezTo>
                    <a:cubicBezTo>
                      <a:pt x="960" y="4502"/>
                      <a:pt x="1009" y="4455"/>
                      <a:pt x="1038" y="4402"/>
                    </a:cubicBezTo>
                    <a:cubicBezTo>
                      <a:pt x="1058" y="4363"/>
                      <a:pt x="1058" y="4300"/>
                      <a:pt x="1038" y="4265"/>
                    </a:cubicBezTo>
                    <a:cubicBezTo>
                      <a:pt x="1026" y="4245"/>
                      <a:pt x="985" y="4234"/>
                      <a:pt x="950" y="4234"/>
                    </a:cubicBezTo>
                    <a:cubicBezTo>
                      <a:pt x="938" y="4234"/>
                      <a:pt x="926" y="4235"/>
                      <a:pt x="917" y="4238"/>
                    </a:cubicBezTo>
                    <a:cubicBezTo>
                      <a:pt x="817" y="4277"/>
                      <a:pt x="723" y="4330"/>
                      <a:pt x="624" y="4373"/>
                    </a:cubicBezTo>
                    <a:cubicBezTo>
                      <a:pt x="569" y="4400"/>
                      <a:pt x="512" y="4418"/>
                      <a:pt x="457" y="4439"/>
                    </a:cubicBezTo>
                    <a:cubicBezTo>
                      <a:pt x="436" y="4423"/>
                      <a:pt x="430" y="4418"/>
                      <a:pt x="407" y="4400"/>
                    </a:cubicBezTo>
                    <a:cubicBezTo>
                      <a:pt x="426" y="4251"/>
                      <a:pt x="430" y="4097"/>
                      <a:pt x="469" y="3948"/>
                    </a:cubicBezTo>
                    <a:cubicBezTo>
                      <a:pt x="561" y="3582"/>
                      <a:pt x="630" y="3205"/>
                      <a:pt x="817" y="2870"/>
                    </a:cubicBezTo>
                    <a:cubicBezTo>
                      <a:pt x="886" y="2747"/>
                      <a:pt x="954" y="2620"/>
                      <a:pt x="1052" y="2520"/>
                    </a:cubicBezTo>
                    <a:cubicBezTo>
                      <a:pt x="1320" y="2242"/>
                      <a:pt x="1602" y="1976"/>
                      <a:pt x="1883" y="1710"/>
                    </a:cubicBezTo>
                    <a:cubicBezTo>
                      <a:pt x="1928" y="1669"/>
                      <a:pt x="2011" y="1626"/>
                      <a:pt x="2071" y="1616"/>
                    </a:cubicBezTo>
                    <a:cubicBezTo>
                      <a:pt x="2086" y="1613"/>
                      <a:pt x="2099" y="1612"/>
                      <a:pt x="2111" y="1612"/>
                    </a:cubicBezTo>
                    <a:close/>
                    <a:moveTo>
                      <a:pt x="1852" y="5486"/>
                    </a:moveTo>
                    <a:lnTo>
                      <a:pt x="1852" y="5486"/>
                    </a:lnTo>
                    <a:cubicBezTo>
                      <a:pt x="1883" y="5615"/>
                      <a:pt x="1850" y="5683"/>
                      <a:pt x="1768" y="5740"/>
                    </a:cubicBezTo>
                    <a:cubicBezTo>
                      <a:pt x="1457" y="5963"/>
                      <a:pt x="1144" y="6188"/>
                      <a:pt x="829" y="6409"/>
                    </a:cubicBezTo>
                    <a:cubicBezTo>
                      <a:pt x="808" y="6425"/>
                      <a:pt x="782" y="6430"/>
                      <a:pt x="757" y="6440"/>
                    </a:cubicBezTo>
                    <a:cubicBezTo>
                      <a:pt x="684" y="6376"/>
                      <a:pt x="700" y="6307"/>
                      <a:pt x="737" y="6252"/>
                    </a:cubicBezTo>
                    <a:cubicBezTo>
                      <a:pt x="786" y="6182"/>
                      <a:pt x="843" y="6112"/>
                      <a:pt x="909" y="6067"/>
                    </a:cubicBezTo>
                    <a:cubicBezTo>
                      <a:pt x="1164" y="5892"/>
                      <a:pt x="1428" y="5722"/>
                      <a:pt x="1688" y="5554"/>
                    </a:cubicBezTo>
                    <a:cubicBezTo>
                      <a:pt x="1735" y="5525"/>
                      <a:pt x="1791" y="5513"/>
                      <a:pt x="1852" y="5486"/>
                    </a:cubicBezTo>
                    <a:close/>
                    <a:moveTo>
                      <a:pt x="1899" y="6076"/>
                    </a:moveTo>
                    <a:cubicBezTo>
                      <a:pt x="1991" y="6076"/>
                      <a:pt x="2055" y="6139"/>
                      <a:pt x="2099" y="6266"/>
                    </a:cubicBezTo>
                    <a:cubicBezTo>
                      <a:pt x="2198" y="6542"/>
                      <a:pt x="2282" y="6826"/>
                      <a:pt x="2396" y="7097"/>
                    </a:cubicBezTo>
                    <a:cubicBezTo>
                      <a:pt x="2740" y="7903"/>
                      <a:pt x="3225" y="8619"/>
                      <a:pt x="3781" y="9290"/>
                    </a:cubicBezTo>
                    <a:cubicBezTo>
                      <a:pt x="3845" y="9363"/>
                      <a:pt x="3908" y="9435"/>
                      <a:pt x="3961" y="9515"/>
                    </a:cubicBezTo>
                    <a:cubicBezTo>
                      <a:pt x="4057" y="9658"/>
                      <a:pt x="4037" y="9773"/>
                      <a:pt x="3908" y="9887"/>
                    </a:cubicBezTo>
                    <a:cubicBezTo>
                      <a:pt x="3853" y="9938"/>
                      <a:pt x="3796" y="9985"/>
                      <a:pt x="3742" y="10037"/>
                    </a:cubicBezTo>
                    <a:cubicBezTo>
                      <a:pt x="3714" y="10061"/>
                      <a:pt x="3685" y="10090"/>
                      <a:pt x="3661" y="10120"/>
                    </a:cubicBezTo>
                    <a:cubicBezTo>
                      <a:pt x="3599" y="10190"/>
                      <a:pt x="3560" y="10280"/>
                      <a:pt x="3622" y="10354"/>
                    </a:cubicBezTo>
                    <a:cubicBezTo>
                      <a:pt x="3646" y="10382"/>
                      <a:pt x="3674" y="10392"/>
                      <a:pt x="3704" y="10392"/>
                    </a:cubicBezTo>
                    <a:cubicBezTo>
                      <a:pt x="3750" y="10392"/>
                      <a:pt x="3800" y="10366"/>
                      <a:pt x="3839" y="10337"/>
                    </a:cubicBezTo>
                    <a:cubicBezTo>
                      <a:pt x="3947" y="10266"/>
                      <a:pt x="4051" y="10184"/>
                      <a:pt x="4143" y="10096"/>
                    </a:cubicBezTo>
                    <a:cubicBezTo>
                      <a:pt x="4218" y="10025"/>
                      <a:pt x="4294" y="9993"/>
                      <a:pt x="4373" y="9993"/>
                    </a:cubicBezTo>
                    <a:cubicBezTo>
                      <a:pt x="4430" y="9993"/>
                      <a:pt x="4488" y="10010"/>
                      <a:pt x="4548" y="10041"/>
                    </a:cubicBezTo>
                    <a:cubicBezTo>
                      <a:pt x="4645" y="10096"/>
                      <a:pt x="4745" y="10155"/>
                      <a:pt x="4829" y="10229"/>
                    </a:cubicBezTo>
                    <a:cubicBezTo>
                      <a:pt x="4919" y="10307"/>
                      <a:pt x="4919" y="10368"/>
                      <a:pt x="4825" y="10438"/>
                    </a:cubicBezTo>
                    <a:cubicBezTo>
                      <a:pt x="4585" y="10611"/>
                      <a:pt x="4348" y="10787"/>
                      <a:pt x="4098" y="10941"/>
                    </a:cubicBezTo>
                    <a:cubicBezTo>
                      <a:pt x="4005" y="10998"/>
                      <a:pt x="3905" y="11032"/>
                      <a:pt x="3800" y="11032"/>
                    </a:cubicBezTo>
                    <a:cubicBezTo>
                      <a:pt x="3724" y="11032"/>
                      <a:pt x="3646" y="11014"/>
                      <a:pt x="3566" y="10972"/>
                    </a:cubicBezTo>
                    <a:cubicBezTo>
                      <a:pt x="3106" y="10728"/>
                      <a:pt x="2719" y="10409"/>
                      <a:pt x="2437" y="9967"/>
                    </a:cubicBezTo>
                    <a:cubicBezTo>
                      <a:pt x="2382" y="9877"/>
                      <a:pt x="2392" y="9805"/>
                      <a:pt x="2458" y="9740"/>
                    </a:cubicBezTo>
                    <a:cubicBezTo>
                      <a:pt x="2523" y="9674"/>
                      <a:pt x="2599" y="9627"/>
                      <a:pt x="2668" y="9568"/>
                    </a:cubicBezTo>
                    <a:cubicBezTo>
                      <a:pt x="2744" y="9503"/>
                      <a:pt x="2824" y="9437"/>
                      <a:pt x="2895" y="9365"/>
                    </a:cubicBezTo>
                    <a:cubicBezTo>
                      <a:pt x="2899" y="9363"/>
                      <a:pt x="2901" y="9361"/>
                      <a:pt x="2904" y="9355"/>
                    </a:cubicBezTo>
                    <a:cubicBezTo>
                      <a:pt x="2939" y="9306"/>
                      <a:pt x="2898" y="9238"/>
                      <a:pt x="2839" y="9238"/>
                    </a:cubicBezTo>
                    <a:cubicBezTo>
                      <a:pt x="2837" y="9238"/>
                      <a:pt x="2836" y="9239"/>
                      <a:pt x="2834" y="9239"/>
                    </a:cubicBezTo>
                    <a:cubicBezTo>
                      <a:pt x="2701" y="9243"/>
                      <a:pt x="2597" y="9292"/>
                      <a:pt x="2494" y="9337"/>
                    </a:cubicBezTo>
                    <a:cubicBezTo>
                      <a:pt x="2398" y="9382"/>
                      <a:pt x="2318" y="9405"/>
                      <a:pt x="2245" y="9405"/>
                    </a:cubicBezTo>
                    <a:cubicBezTo>
                      <a:pt x="2127" y="9405"/>
                      <a:pt x="2029" y="9342"/>
                      <a:pt x="1913" y="9210"/>
                    </a:cubicBezTo>
                    <a:cubicBezTo>
                      <a:pt x="1418" y="8645"/>
                      <a:pt x="1077" y="7987"/>
                      <a:pt x="841" y="7277"/>
                    </a:cubicBezTo>
                    <a:cubicBezTo>
                      <a:pt x="733" y="6943"/>
                      <a:pt x="817" y="6722"/>
                      <a:pt x="1105" y="6530"/>
                    </a:cubicBezTo>
                    <a:cubicBezTo>
                      <a:pt x="1289" y="6407"/>
                      <a:pt x="1473" y="6288"/>
                      <a:pt x="1660" y="6170"/>
                    </a:cubicBezTo>
                    <a:cubicBezTo>
                      <a:pt x="1688" y="6151"/>
                      <a:pt x="1717" y="6133"/>
                      <a:pt x="1748" y="6119"/>
                    </a:cubicBezTo>
                    <a:cubicBezTo>
                      <a:pt x="1805" y="6090"/>
                      <a:pt x="1855" y="6076"/>
                      <a:pt x="1899" y="6076"/>
                    </a:cubicBezTo>
                    <a:close/>
                    <a:moveTo>
                      <a:pt x="4925" y="329"/>
                    </a:moveTo>
                    <a:cubicBezTo>
                      <a:pt x="5047" y="331"/>
                      <a:pt x="5170" y="332"/>
                      <a:pt x="5293" y="332"/>
                    </a:cubicBezTo>
                    <a:cubicBezTo>
                      <a:pt x="5420" y="332"/>
                      <a:pt x="5547" y="331"/>
                      <a:pt x="5674" y="331"/>
                    </a:cubicBezTo>
                    <a:cubicBezTo>
                      <a:pt x="6058" y="331"/>
                      <a:pt x="6441" y="338"/>
                      <a:pt x="6824" y="394"/>
                    </a:cubicBezTo>
                    <a:cubicBezTo>
                      <a:pt x="7390" y="476"/>
                      <a:pt x="7939" y="619"/>
                      <a:pt x="8428" y="924"/>
                    </a:cubicBezTo>
                    <a:cubicBezTo>
                      <a:pt x="9033" y="1300"/>
                      <a:pt x="9631" y="1693"/>
                      <a:pt x="10224" y="2092"/>
                    </a:cubicBezTo>
                    <a:cubicBezTo>
                      <a:pt x="10545" y="2311"/>
                      <a:pt x="10807" y="2598"/>
                      <a:pt x="11007" y="2931"/>
                    </a:cubicBezTo>
                    <a:cubicBezTo>
                      <a:pt x="11284" y="3389"/>
                      <a:pt x="11558" y="3846"/>
                      <a:pt x="11818" y="4310"/>
                    </a:cubicBezTo>
                    <a:cubicBezTo>
                      <a:pt x="12022" y="4674"/>
                      <a:pt x="12190" y="5057"/>
                      <a:pt x="12241" y="5472"/>
                    </a:cubicBezTo>
                    <a:cubicBezTo>
                      <a:pt x="12282" y="5824"/>
                      <a:pt x="12282" y="6184"/>
                      <a:pt x="12300" y="6540"/>
                    </a:cubicBezTo>
                    <a:cubicBezTo>
                      <a:pt x="12264" y="7217"/>
                      <a:pt x="12190" y="7886"/>
                      <a:pt x="11955" y="8527"/>
                    </a:cubicBezTo>
                    <a:cubicBezTo>
                      <a:pt x="11701" y="9222"/>
                      <a:pt x="11302" y="9807"/>
                      <a:pt x="10698" y="10243"/>
                    </a:cubicBezTo>
                    <a:cubicBezTo>
                      <a:pt x="10484" y="10399"/>
                      <a:pt x="10267" y="10552"/>
                      <a:pt x="10044" y="10697"/>
                    </a:cubicBezTo>
                    <a:cubicBezTo>
                      <a:pt x="9610" y="10982"/>
                      <a:pt x="9119" y="11074"/>
                      <a:pt x="8608" y="11111"/>
                    </a:cubicBezTo>
                    <a:cubicBezTo>
                      <a:pt x="8504" y="11118"/>
                      <a:pt x="8402" y="11121"/>
                      <a:pt x="8300" y="11121"/>
                    </a:cubicBezTo>
                    <a:cubicBezTo>
                      <a:pt x="7367" y="11121"/>
                      <a:pt x="6506" y="10832"/>
                      <a:pt x="5676" y="10390"/>
                    </a:cubicBezTo>
                    <a:cubicBezTo>
                      <a:pt x="4593" y="9816"/>
                      <a:pt x="3802" y="8962"/>
                      <a:pt x="3172" y="7931"/>
                    </a:cubicBezTo>
                    <a:cubicBezTo>
                      <a:pt x="2609" y="7011"/>
                      <a:pt x="2292" y="6010"/>
                      <a:pt x="2116" y="4954"/>
                    </a:cubicBezTo>
                    <a:cubicBezTo>
                      <a:pt x="2040" y="4500"/>
                      <a:pt x="2020" y="4040"/>
                      <a:pt x="2057" y="3582"/>
                    </a:cubicBezTo>
                    <a:cubicBezTo>
                      <a:pt x="2122" y="2812"/>
                      <a:pt x="2310" y="2076"/>
                      <a:pt x="2721" y="1407"/>
                    </a:cubicBezTo>
                    <a:cubicBezTo>
                      <a:pt x="3096" y="803"/>
                      <a:pt x="3646" y="488"/>
                      <a:pt x="4334" y="394"/>
                    </a:cubicBezTo>
                    <a:cubicBezTo>
                      <a:pt x="4501" y="372"/>
                      <a:pt x="4671" y="353"/>
                      <a:pt x="4839" y="333"/>
                    </a:cubicBezTo>
                    <a:cubicBezTo>
                      <a:pt x="4868" y="331"/>
                      <a:pt x="4896" y="329"/>
                      <a:pt x="4925" y="329"/>
                    </a:cubicBezTo>
                    <a:close/>
                    <a:moveTo>
                      <a:pt x="5325" y="10614"/>
                    </a:moveTo>
                    <a:cubicBezTo>
                      <a:pt x="5408" y="10614"/>
                      <a:pt x="5490" y="10635"/>
                      <a:pt x="5569" y="10671"/>
                    </a:cubicBezTo>
                    <a:cubicBezTo>
                      <a:pt x="5827" y="10785"/>
                      <a:pt x="6081" y="10910"/>
                      <a:pt x="6337" y="11031"/>
                    </a:cubicBezTo>
                    <a:cubicBezTo>
                      <a:pt x="6345" y="11037"/>
                      <a:pt x="6357" y="11041"/>
                      <a:pt x="6367" y="11049"/>
                    </a:cubicBezTo>
                    <a:cubicBezTo>
                      <a:pt x="6533" y="11152"/>
                      <a:pt x="6533" y="11244"/>
                      <a:pt x="6363" y="11346"/>
                    </a:cubicBezTo>
                    <a:cubicBezTo>
                      <a:pt x="6179" y="11458"/>
                      <a:pt x="5999" y="11573"/>
                      <a:pt x="5811" y="11677"/>
                    </a:cubicBezTo>
                    <a:cubicBezTo>
                      <a:pt x="5739" y="11718"/>
                      <a:pt x="5657" y="11739"/>
                      <a:pt x="5586" y="11767"/>
                    </a:cubicBezTo>
                    <a:cubicBezTo>
                      <a:pt x="5483" y="11743"/>
                      <a:pt x="5391" y="11729"/>
                      <a:pt x="5310" y="11694"/>
                    </a:cubicBezTo>
                    <a:cubicBezTo>
                      <a:pt x="5027" y="11579"/>
                      <a:pt x="4747" y="11456"/>
                      <a:pt x="4469" y="11336"/>
                    </a:cubicBezTo>
                    <a:cubicBezTo>
                      <a:pt x="4348" y="11285"/>
                      <a:pt x="4321" y="11207"/>
                      <a:pt x="4413" y="11131"/>
                    </a:cubicBezTo>
                    <a:cubicBezTo>
                      <a:pt x="4643" y="10937"/>
                      <a:pt x="4874" y="10732"/>
                      <a:pt x="5172" y="10638"/>
                    </a:cubicBezTo>
                    <a:cubicBezTo>
                      <a:pt x="5224" y="10621"/>
                      <a:pt x="5275" y="10614"/>
                      <a:pt x="5325" y="10614"/>
                    </a:cubicBezTo>
                    <a:close/>
                    <a:moveTo>
                      <a:pt x="7127" y="11321"/>
                    </a:moveTo>
                    <a:cubicBezTo>
                      <a:pt x="7167" y="11321"/>
                      <a:pt x="7207" y="11325"/>
                      <a:pt x="7249" y="11330"/>
                    </a:cubicBezTo>
                    <a:cubicBezTo>
                      <a:pt x="7523" y="11364"/>
                      <a:pt x="7799" y="11395"/>
                      <a:pt x="8072" y="11426"/>
                    </a:cubicBezTo>
                    <a:cubicBezTo>
                      <a:pt x="8139" y="11432"/>
                      <a:pt x="8219" y="11418"/>
                      <a:pt x="8231" y="11512"/>
                    </a:cubicBezTo>
                    <a:cubicBezTo>
                      <a:pt x="8241" y="11600"/>
                      <a:pt x="8172" y="11626"/>
                      <a:pt x="8108" y="11651"/>
                    </a:cubicBezTo>
                    <a:cubicBezTo>
                      <a:pt x="7673" y="11808"/>
                      <a:pt x="7239" y="11970"/>
                      <a:pt x="6799" y="12121"/>
                    </a:cubicBezTo>
                    <a:cubicBezTo>
                      <a:pt x="6684" y="12158"/>
                      <a:pt x="6555" y="12158"/>
                      <a:pt x="6425" y="12177"/>
                    </a:cubicBezTo>
                    <a:cubicBezTo>
                      <a:pt x="6316" y="12162"/>
                      <a:pt x="6195" y="12154"/>
                      <a:pt x="6081" y="12121"/>
                    </a:cubicBezTo>
                    <a:cubicBezTo>
                      <a:pt x="5938" y="12080"/>
                      <a:pt x="5923" y="12011"/>
                      <a:pt x="6036" y="11907"/>
                    </a:cubicBezTo>
                    <a:cubicBezTo>
                      <a:pt x="6083" y="11866"/>
                      <a:pt x="6136" y="11831"/>
                      <a:pt x="6189" y="11798"/>
                    </a:cubicBezTo>
                    <a:cubicBezTo>
                      <a:pt x="6412" y="11663"/>
                      <a:pt x="6637" y="11532"/>
                      <a:pt x="6858" y="11395"/>
                    </a:cubicBezTo>
                    <a:cubicBezTo>
                      <a:pt x="6944" y="11339"/>
                      <a:pt x="7033" y="11321"/>
                      <a:pt x="7127" y="11321"/>
                    </a:cubicBezTo>
                    <a:close/>
                    <a:moveTo>
                      <a:pt x="5490" y="1"/>
                    </a:moveTo>
                    <a:cubicBezTo>
                      <a:pt x="5181" y="1"/>
                      <a:pt x="4870" y="22"/>
                      <a:pt x="4561" y="42"/>
                    </a:cubicBezTo>
                    <a:cubicBezTo>
                      <a:pt x="4121" y="69"/>
                      <a:pt x="3699" y="177"/>
                      <a:pt x="3309" y="386"/>
                    </a:cubicBezTo>
                    <a:cubicBezTo>
                      <a:pt x="2578" y="779"/>
                      <a:pt x="1911" y="1251"/>
                      <a:pt x="1306" y="1814"/>
                    </a:cubicBezTo>
                    <a:cubicBezTo>
                      <a:pt x="937" y="2154"/>
                      <a:pt x="592" y="2520"/>
                      <a:pt x="428" y="3005"/>
                    </a:cubicBezTo>
                    <a:cubicBezTo>
                      <a:pt x="315" y="3340"/>
                      <a:pt x="219" y="3684"/>
                      <a:pt x="150" y="4032"/>
                    </a:cubicBezTo>
                    <a:cubicBezTo>
                      <a:pt x="31" y="4617"/>
                      <a:pt x="0" y="5212"/>
                      <a:pt x="137" y="5804"/>
                    </a:cubicBezTo>
                    <a:cubicBezTo>
                      <a:pt x="221" y="6174"/>
                      <a:pt x="342" y="6538"/>
                      <a:pt x="428" y="6906"/>
                    </a:cubicBezTo>
                    <a:cubicBezTo>
                      <a:pt x="653" y="7845"/>
                      <a:pt x="1068" y="8680"/>
                      <a:pt x="1703" y="9413"/>
                    </a:cubicBezTo>
                    <a:cubicBezTo>
                      <a:pt x="1887" y="9625"/>
                      <a:pt x="2061" y="9854"/>
                      <a:pt x="2206" y="10096"/>
                    </a:cubicBezTo>
                    <a:cubicBezTo>
                      <a:pt x="2609" y="10767"/>
                      <a:pt x="3182" y="11215"/>
                      <a:pt x="3924" y="11461"/>
                    </a:cubicBezTo>
                    <a:cubicBezTo>
                      <a:pt x="4516" y="11661"/>
                      <a:pt x="5091" y="11888"/>
                      <a:pt x="5625" y="12224"/>
                    </a:cubicBezTo>
                    <a:cubicBezTo>
                      <a:pt x="5890" y="12389"/>
                      <a:pt x="6170" y="12475"/>
                      <a:pt x="6462" y="12475"/>
                    </a:cubicBezTo>
                    <a:cubicBezTo>
                      <a:pt x="6630" y="12475"/>
                      <a:pt x="6801" y="12447"/>
                      <a:pt x="6977" y="12389"/>
                    </a:cubicBezTo>
                    <a:cubicBezTo>
                      <a:pt x="7842" y="12107"/>
                      <a:pt x="8685" y="11778"/>
                      <a:pt x="9489" y="11350"/>
                    </a:cubicBezTo>
                    <a:cubicBezTo>
                      <a:pt x="9921" y="11123"/>
                      <a:pt x="10349" y="10896"/>
                      <a:pt x="10746" y="10603"/>
                    </a:cubicBezTo>
                    <a:cubicBezTo>
                      <a:pt x="11595" y="9977"/>
                      <a:pt x="12118" y="9140"/>
                      <a:pt x="12399" y="8138"/>
                    </a:cubicBezTo>
                    <a:cubicBezTo>
                      <a:pt x="12558" y="7571"/>
                      <a:pt x="12587" y="6988"/>
                      <a:pt x="12611" y="6399"/>
                    </a:cubicBezTo>
                    <a:cubicBezTo>
                      <a:pt x="12583" y="6045"/>
                      <a:pt x="12577" y="5687"/>
                      <a:pt x="12519" y="5333"/>
                    </a:cubicBezTo>
                    <a:cubicBezTo>
                      <a:pt x="12456" y="4926"/>
                      <a:pt x="12282" y="4553"/>
                      <a:pt x="12082" y="4195"/>
                    </a:cubicBezTo>
                    <a:cubicBezTo>
                      <a:pt x="11814" y="3715"/>
                      <a:pt x="11533" y="3240"/>
                      <a:pt x="11251" y="2767"/>
                    </a:cubicBezTo>
                    <a:cubicBezTo>
                      <a:pt x="11028" y="2395"/>
                      <a:pt x="10741" y="2070"/>
                      <a:pt x="10379" y="1826"/>
                    </a:cubicBezTo>
                    <a:cubicBezTo>
                      <a:pt x="9800" y="1435"/>
                      <a:pt x="9215" y="1057"/>
                      <a:pt x="8628" y="683"/>
                    </a:cubicBezTo>
                    <a:cubicBezTo>
                      <a:pt x="8456" y="576"/>
                      <a:pt x="8266" y="492"/>
                      <a:pt x="8080" y="413"/>
                    </a:cubicBezTo>
                    <a:cubicBezTo>
                      <a:pt x="7370" y="114"/>
                      <a:pt x="6607" y="57"/>
                      <a:pt x="5850" y="12"/>
                    </a:cubicBezTo>
                    <a:cubicBezTo>
                      <a:pt x="5730" y="4"/>
                      <a:pt x="5610" y="1"/>
                      <a:pt x="5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8"/>
              <p:cNvSpPr/>
              <p:nvPr/>
            </p:nvSpPr>
            <p:spPr>
              <a:xfrm>
                <a:off x="3500000" y="4703025"/>
                <a:ext cx="257050" cy="269850"/>
              </a:xfrm>
              <a:custGeom>
                <a:rect b="b" l="l" r="r" t="t"/>
                <a:pathLst>
                  <a:path extrusionOk="0" h="10794" w="10282">
                    <a:moveTo>
                      <a:pt x="2906" y="1"/>
                    </a:moveTo>
                    <a:cubicBezTo>
                      <a:pt x="2877" y="1"/>
                      <a:pt x="2849" y="3"/>
                      <a:pt x="2820" y="5"/>
                    </a:cubicBezTo>
                    <a:cubicBezTo>
                      <a:pt x="2652" y="25"/>
                      <a:pt x="2482" y="44"/>
                      <a:pt x="2315" y="66"/>
                    </a:cubicBezTo>
                    <a:cubicBezTo>
                      <a:pt x="1627" y="160"/>
                      <a:pt x="1077" y="475"/>
                      <a:pt x="702" y="1079"/>
                    </a:cubicBezTo>
                    <a:cubicBezTo>
                      <a:pt x="291" y="1748"/>
                      <a:pt x="103" y="2484"/>
                      <a:pt x="38" y="3254"/>
                    </a:cubicBezTo>
                    <a:cubicBezTo>
                      <a:pt x="1" y="3712"/>
                      <a:pt x="21" y="4172"/>
                      <a:pt x="97" y="4626"/>
                    </a:cubicBezTo>
                    <a:cubicBezTo>
                      <a:pt x="273" y="5682"/>
                      <a:pt x="590" y="6683"/>
                      <a:pt x="1153" y="7603"/>
                    </a:cubicBezTo>
                    <a:cubicBezTo>
                      <a:pt x="1783" y="8634"/>
                      <a:pt x="2574" y="9488"/>
                      <a:pt x="3657" y="10062"/>
                    </a:cubicBezTo>
                    <a:cubicBezTo>
                      <a:pt x="4487" y="10504"/>
                      <a:pt x="5348" y="10793"/>
                      <a:pt x="6281" y="10793"/>
                    </a:cubicBezTo>
                    <a:cubicBezTo>
                      <a:pt x="6383" y="10793"/>
                      <a:pt x="6485" y="10790"/>
                      <a:pt x="6589" y="10783"/>
                    </a:cubicBezTo>
                    <a:cubicBezTo>
                      <a:pt x="7100" y="10746"/>
                      <a:pt x="7591" y="10654"/>
                      <a:pt x="8025" y="10369"/>
                    </a:cubicBezTo>
                    <a:cubicBezTo>
                      <a:pt x="8248" y="10224"/>
                      <a:pt x="8465" y="10071"/>
                      <a:pt x="8679" y="9915"/>
                    </a:cubicBezTo>
                    <a:cubicBezTo>
                      <a:pt x="9283" y="9479"/>
                      <a:pt x="9682" y="8894"/>
                      <a:pt x="9936" y="8199"/>
                    </a:cubicBezTo>
                    <a:cubicBezTo>
                      <a:pt x="10171" y="7558"/>
                      <a:pt x="10245" y="6889"/>
                      <a:pt x="10281" y="6212"/>
                    </a:cubicBezTo>
                    <a:cubicBezTo>
                      <a:pt x="10263" y="5856"/>
                      <a:pt x="10263" y="5496"/>
                      <a:pt x="10222" y="5144"/>
                    </a:cubicBezTo>
                    <a:cubicBezTo>
                      <a:pt x="10171" y="4729"/>
                      <a:pt x="10003" y="4346"/>
                      <a:pt x="9799" y="3982"/>
                    </a:cubicBezTo>
                    <a:cubicBezTo>
                      <a:pt x="9539" y="3518"/>
                      <a:pt x="9265" y="3061"/>
                      <a:pt x="8988" y="2603"/>
                    </a:cubicBezTo>
                    <a:cubicBezTo>
                      <a:pt x="8788" y="2270"/>
                      <a:pt x="8526" y="1983"/>
                      <a:pt x="8205" y="1764"/>
                    </a:cubicBezTo>
                    <a:cubicBezTo>
                      <a:pt x="7612" y="1365"/>
                      <a:pt x="7014" y="972"/>
                      <a:pt x="6409" y="596"/>
                    </a:cubicBezTo>
                    <a:cubicBezTo>
                      <a:pt x="5920" y="291"/>
                      <a:pt x="5371" y="148"/>
                      <a:pt x="4805" y="66"/>
                    </a:cubicBezTo>
                    <a:cubicBezTo>
                      <a:pt x="4422" y="10"/>
                      <a:pt x="4039" y="3"/>
                      <a:pt x="3655" y="3"/>
                    </a:cubicBezTo>
                    <a:cubicBezTo>
                      <a:pt x="3528" y="3"/>
                      <a:pt x="3401" y="4"/>
                      <a:pt x="3274" y="4"/>
                    </a:cubicBezTo>
                    <a:cubicBezTo>
                      <a:pt x="3151" y="4"/>
                      <a:pt x="3028" y="3"/>
                      <a:pt x="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8"/>
              <p:cNvSpPr/>
              <p:nvPr/>
            </p:nvSpPr>
            <p:spPr>
              <a:xfrm>
                <a:off x="3467825" y="4846700"/>
                <a:ext cx="104675" cy="123950"/>
              </a:xfrm>
              <a:custGeom>
                <a:rect b="b" l="l" r="r" t="t"/>
                <a:pathLst>
                  <a:path extrusionOk="0" h="4958" w="4187">
                    <a:moveTo>
                      <a:pt x="1167" y="1"/>
                    </a:moveTo>
                    <a:cubicBezTo>
                      <a:pt x="1123" y="1"/>
                      <a:pt x="1073" y="15"/>
                      <a:pt x="1016" y="44"/>
                    </a:cubicBezTo>
                    <a:cubicBezTo>
                      <a:pt x="985" y="58"/>
                      <a:pt x="956" y="76"/>
                      <a:pt x="928" y="95"/>
                    </a:cubicBezTo>
                    <a:cubicBezTo>
                      <a:pt x="741" y="213"/>
                      <a:pt x="557" y="332"/>
                      <a:pt x="373" y="455"/>
                    </a:cubicBezTo>
                    <a:cubicBezTo>
                      <a:pt x="85" y="647"/>
                      <a:pt x="1" y="868"/>
                      <a:pt x="109" y="1202"/>
                    </a:cubicBezTo>
                    <a:cubicBezTo>
                      <a:pt x="345" y="1912"/>
                      <a:pt x="686" y="2570"/>
                      <a:pt x="1181" y="3135"/>
                    </a:cubicBezTo>
                    <a:cubicBezTo>
                      <a:pt x="1297" y="3267"/>
                      <a:pt x="1395" y="3330"/>
                      <a:pt x="1513" y="3330"/>
                    </a:cubicBezTo>
                    <a:cubicBezTo>
                      <a:pt x="1586" y="3330"/>
                      <a:pt x="1666" y="3307"/>
                      <a:pt x="1762" y="3262"/>
                    </a:cubicBezTo>
                    <a:cubicBezTo>
                      <a:pt x="1865" y="3217"/>
                      <a:pt x="1969" y="3168"/>
                      <a:pt x="2102" y="3164"/>
                    </a:cubicBezTo>
                    <a:cubicBezTo>
                      <a:pt x="2104" y="3164"/>
                      <a:pt x="2105" y="3163"/>
                      <a:pt x="2107" y="3163"/>
                    </a:cubicBezTo>
                    <a:cubicBezTo>
                      <a:pt x="2166" y="3163"/>
                      <a:pt x="2207" y="3231"/>
                      <a:pt x="2172" y="3280"/>
                    </a:cubicBezTo>
                    <a:cubicBezTo>
                      <a:pt x="2169" y="3286"/>
                      <a:pt x="2167" y="3288"/>
                      <a:pt x="2163" y="3290"/>
                    </a:cubicBezTo>
                    <a:cubicBezTo>
                      <a:pt x="2092" y="3362"/>
                      <a:pt x="2012" y="3428"/>
                      <a:pt x="1936" y="3493"/>
                    </a:cubicBezTo>
                    <a:cubicBezTo>
                      <a:pt x="1867" y="3552"/>
                      <a:pt x="1791" y="3599"/>
                      <a:pt x="1726" y="3665"/>
                    </a:cubicBezTo>
                    <a:cubicBezTo>
                      <a:pt x="1660" y="3730"/>
                      <a:pt x="1650" y="3802"/>
                      <a:pt x="1705" y="3892"/>
                    </a:cubicBezTo>
                    <a:cubicBezTo>
                      <a:pt x="1987" y="4334"/>
                      <a:pt x="2374" y="4653"/>
                      <a:pt x="2834" y="4897"/>
                    </a:cubicBezTo>
                    <a:cubicBezTo>
                      <a:pt x="2914" y="4939"/>
                      <a:pt x="2992" y="4957"/>
                      <a:pt x="3068" y="4957"/>
                    </a:cubicBezTo>
                    <a:cubicBezTo>
                      <a:pt x="3173" y="4957"/>
                      <a:pt x="3273" y="4923"/>
                      <a:pt x="3366" y="4866"/>
                    </a:cubicBezTo>
                    <a:cubicBezTo>
                      <a:pt x="3616" y="4712"/>
                      <a:pt x="3853" y="4536"/>
                      <a:pt x="4093" y="4363"/>
                    </a:cubicBezTo>
                    <a:cubicBezTo>
                      <a:pt x="4187" y="4293"/>
                      <a:pt x="4187" y="4232"/>
                      <a:pt x="4097" y="4154"/>
                    </a:cubicBezTo>
                    <a:cubicBezTo>
                      <a:pt x="4013" y="4080"/>
                      <a:pt x="3913" y="4021"/>
                      <a:pt x="3816" y="3966"/>
                    </a:cubicBezTo>
                    <a:cubicBezTo>
                      <a:pt x="3756" y="3935"/>
                      <a:pt x="3698" y="3918"/>
                      <a:pt x="3641" y="3918"/>
                    </a:cubicBezTo>
                    <a:cubicBezTo>
                      <a:pt x="3562" y="3918"/>
                      <a:pt x="3486" y="3950"/>
                      <a:pt x="3411" y="4021"/>
                    </a:cubicBezTo>
                    <a:cubicBezTo>
                      <a:pt x="3319" y="4109"/>
                      <a:pt x="3215" y="4191"/>
                      <a:pt x="3107" y="4262"/>
                    </a:cubicBezTo>
                    <a:cubicBezTo>
                      <a:pt x="3068" y="4291"/>
                      <a:pt x="3018" y="4317"/>
                      <a:pt x="2972" y="4317"/>
                    </a:cubicBezTo>
                    <a:cubicBezTo>
                      <a:pt x="2942" y="4317"/>
                      <a:pt x="2914" y="4307"/>
                      <a:pt x="2890" y="4279"/>
                    </a:cubicBezTo>
                    <a:cubicBezTo>
                      <a:pt x="2828" y="4205"/>
                      <a:pt x="2867" y="4115"/>
                      <a:pt x="2929" y="4045"/>
                    </a:cubicBezTo>
                    <a:cubicBezTo>
                      <a:pt x="2953" y="4015"/>
                      <a:pt x="2982" y="3986"/>
                      <a:pt x="3010" y="3962"/>
                    </a:cubicBezTo>
                    <a:cubicBezTo>
                      <a:pt x="3064" y="3910"/>
                      <a:pt x="3121" y="3863"/>
                      <a:pt x="3176" y="3812"/>
                    </a:cubicBezTo>
                    <a:cubicBezTo>
                      <a:pt x="3305" y="3698"/>
                      <a:pt x="3325" y="3583"/>
                      <a:pt x="3229" y="3440"/>
                    </a:cubicBezTo>
                    <a:cubicBezTo>
                      <a:pt x="3176" y="3360"/>
                      <a:pt x="3113" y="3288"/>
                      <a:pt x="3049" y="3215"/>
                    </a:cubicBezTo>
                    <a:cubicBezTo>
                      <a:pt x="2493" y="2544"/>
                      <a:pt x="2008" y="1828"/>
                      <a:pt x="1664" y="1022"/>
                    </a:cubicBezTo>
                    <a:cubicBezTo>
                      <a:pt x="1550" y="751"/>
                      <a:pt x="1466" y="467"/>
                      <a:pt x="1367" y="191"/>
                    </a:cubicBezTo>
                    <a:cubicBezTo>
                      <a:pt x="1323" y="64"/>
                      <a:pt x="1259" y="1"/>
                      <a:pt x="1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8"/>
              <p:cNvSpPr/>
              <p:nvPr/>
            </p:nvSpPr>
            <p:spPr>
              <a:xfrm>
                <a:off x="3458475" y="4735100"/>
                <a:ext cx="46275" cy="106175"/>
              </a:xfrm>
              <a:custGeom>
                <a:rect b="b" l="l" r="r" t="t"/>
                <a:pathLst>
                  <a:path extrusionOk="0" h="4247" w="1851">
                    <a:moveTo>
                      <a:pt x="1753" y="1"/>
                    </a:moveTo>
                    <a:cubicBezTo>
                      <a:pt x="1741" y="1"/>
                      <a:pt x="1728" y="2"/>
                      <a:pt x="1713" y="5"/>
                    </a:cubicBezTo>
                    <a:cubicBezTo>
                      <a:pt x="1653" y="15"/>
                      <a:pt x="1570" y="58"/>
                      <a:pt x="1525" y="99"/>
                    </a:cubicBezTo>
                    <a:cubicBezTo>
                      <a:pt x="1244" y="365"/>
                      <a:pt x="962" y="631"/>
                      <a:pt x="694" y="909"/>
                    </a:cubicBezTo>
                    <a:cubicBezTo>
                      <a:pt x="596" y="1009"/>
                      <a:pt x="528" y="1136"/>
                      <a:pt x="459" y="1259"/>
                    </a:cubicBezTo>
                    <a:cubicBezTo>
                      <a:pt x="272" y="1594"/>
                      <a:pt x="203" y="1971"/>
                      <a:pt x="111" y="2337"/>
                    </a:cubicBezTo>
                    <a:cubicBezTo>
                      <a:pt x="72" y="2486"/>
                      <a:pt x="68" y="2640"/>
                      <a:pt x="49" y="2789"/>
                    </a:cubicBezTo>
                    <a:cubicBezTo>
                      <a:pt x="72" y="2807"/>
                      <a:pt x="78" y="2812"/>
                      <a:pt x="99" y="2828"/>
                    </a:cubicBezTo>
                    <a:cubicBezTo>
                      <a:pt x="154" y="2807"/>
                      <a:pt x="211" y="2789"/>
                      <a:pt x="266" y="2762"/>
                    </a:cubicBezTo>
                    <a:cubicBezTo>
                      <a:pt x="365" y="2719"/>
                      <a:pt x="459" y="2666"/>
                      <a:pt x="559" y="2627"/>
                    </a:cubicBezTo>
                    <a:cubicBezTo>
                      <a:pt x="568" y="2624"/>
                      <a:pt x="580" y="2623"/>
                      <a:pt x="592" y="2623"/>
                    </a:cubicBezTo>
                    <a:cubicBezTo>
                      <a:pt x="627" y="2623"/>
                      <a:pt x="668" y="2634"/>
                      <a:pt x="680" y="2654"/>
                    </a:cubicBezTo>
                    <a:cubicBezTo>
                      <a:pt x="700" y="2689"/>
                      <a:pt x="700" y="2752"/>
                      <a:pt x="680" y="2791"/>
                    </a:cubicBezTo>
                    <a:cubicBezTo>
                      <a:pt x="651" y="2844"/>
                      <a:pt x="602" y="2891"/>
                      <a:pt x="555" y="2926"/>
                    </a:cubicBezTo>
                    <a:cubicBezTo>
                      <a:pt x="453" y="3006"/>
                      <a:pt x="340" y="3075"/>
                      <a:pt x="236" y="3151"/>
                    </a:cubicBezTo>
                    <a:cubicBezTo>
                      <a:pt x="109" y="3247"/>
                      <a:pt x="0" y="3370"/>
                      <a:pt x="2" y="3530"/>
                    </a:cubicBezTo>
                    <a:cubicBezTo>
                      <a:pt x="7" y="3718"/>
                      <a:pt x="37" y="3904"/>
                      <a:pt x="72" y="4086"/>
                    </a:cubicBezTo>
                    <a:cubicBezTo>
                      <a:pt x="93" y="4188"/>
                      <a:pt x="168" y="4247"/>
                      <a:pt x="249" y="4247"/>
                    </a:cubicBezTo>
                    <a:cubicBezTo>
                      <a:pt x="280" y="4247"/>
                      <a:pt x="311" y="4238"/>
                      <a:pt x="340" y="4221"/>
                    </a:cubicBezTo>
                    <a:cubicBezTo>
                      <a:pt x="606" y="4072"/>
                      <a:pt x="880" y="3929"/>
                      <a:pt x="1136" y="3765"/>
                    </a:cubicBezTo>
                    <a:cubicBezTo>
                      <a:pt x="1322" y="3648"/>
                      <a:pt x="1482" y="3513"/>
                      <a:pt x="1441" y="3231"/>
                    </a:cubicBezTo>
                    <a:cubicBezTo>
                      <a:pt x="1392" y="2891"/>
                      <a:pt x="1394" y="2544"/>
                      <a:pt x="1377" y="2198"/>
                    </a:cubicBezTo>
                    <a:cubicBezTo>
                      <a:pt x="1371" y="2095"/>
                      <a:pt x="1379" y="1993"/>
                      <a:pt x="1369" y="1891"/>
                    </a:cubicBezTo>
                    <a:cubicBezTo>
                      <a:pt x="1363" y="1846"/>
                      <a:pt x="1347" y="1780"/>
                      <a:pt x="1312" y="1764"/>
                    </a:cubicBezTo>
                    <a:cubicBezTo>
                      <a:pt x="1306" y="1761"/>
                      <a:pt x="1299" y="1759"/>
                      <a:pt x="1291" y="1759"/>
                    </a:cubicBezTo>
                    <a:cubicBezTo>
                      <a:pt x="1259" y="1759"/>
                      <a:pt x="1212" y="1781"/>
                      <a:pt x="1183" y="1799"/>
                    </a:cubicBezTo>
                    <a:cubicBezTo>
                      <a:pt x="1056" y="1879"/>
                      <a:pt x="942" y="1969"/>
                      <a:pt x="815" y="2042"/>
                    </a:cubicBezTo>
                    <a:lnTo>
                      <a:pt x="811" y="2044"/>
                    </a:lnTo>
                    <a:cubicBezTo>
                      <a:pt x="793" y="2055"/>
                      <a:pt x="776" y="2060"/>
                      <a:pt x="759" y="2060"/>
                    </a:cubicBezTo>
                    <a:cubicBezTo>
                      <a:pt x="684" y="2060"/>
                      <a:pt x="626" y="1969"/>
                      <a:pt x="680" y="1897"/>
                    </a:cubicBezTo>
                    <a:cubicBezTo>
                      <a:pt x="704" y="1862"/>
                      <a:pt x="731" y="1829"/>
                      <a:pt x="757" y="1805"/>
                    </a:cubicBezTo>
                    <a:cubicBezTo>
                      <a:pt x="872" y="1696"/>
                      <a:pt x="1001" y="1602"/>
                      <a:pt x="1126" y="1502"/>
                    </a:cubicBezTo>
                    <a:cubicBezTo>
                      <a:pt x="1351" y="1320"/>
                      <a:pt x="1543" y="1122"/>
                      <a:pt x="1592" y="817"/>
                    </a:cubicBezTo>
                    <a:cubicBezTo>
                      <a:pt x="1606" y="727"/>
                      <a:pt x="1639" y="643"/>
                      <a:pt x="1668" y="557"/>
                    </a:cubicBezTo>
                    <a:cubicBezTo>
                      <a:pt x="1717" y="418"/>
                      <a:pt x="1770" y="281"/>
                      <a:pt x="1819" y="142"/>
                    </a:cubicBezTo>
                    <a:cubicBezTo>
                      <a:pt x="1851" y="50"/>
                      <a:pt x="1829" y="1"/>
                      <a:pt x="17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8"/>
              <p:cNvSpPr/>
              <p:nvPr/>
            </p:nvSpPr>
            <p:spPr>
              <a:xfrm>
                <a:off x="3557550" y="4960150"/>
                <a:ext cx="55300" cy="28875"/>
              </a:xfrm>
              <a:custGeom>
                <a:rect b="b" l="l" r="r" t="t"/>
                <a:pathLst>
                  <a:path extrusionOk="0" h="1155" w="2212">
                    <a:moveTo>
                      <a:pt x="1004" y="1"/>
                    </a:moveTo>
                    <a:cubicBezTo>
                      <a:pt x="954" y="1"/>
                      <a:pt x="903" y="8"/>
                      <a:pt x="851" y="25"/>
                    </a:cubicBezTo>
                    <a:cubicBezTo>
                      <a:pt x="553" y="119"/>
                      <a:pt x="322" y="324"/>
                      <a:pt x="92" y="518"/>
                    </a:cubicBezTo>
                    <a:cubicBezTo>
                      <a:pt x="0" y="594"/>
                      <a:pt x="27" y="672"/>
                      <a:pt x="148" y="723"/>
                    </a:cubicBezTo>
                    <a:cubicBezTo>
                      <a:pt x="426" y="843"/>
                      <a:pt x="706" y="966"/>
                      <a:pt x="989" y="1081"/>
                    </a:cubicBezTo>
                    <a:cubicBezTo>
                      <a:pt x="1070" y="1116"/>
                      <a:pt x="1162" y="1130"/>
                      <a:pt x="1265" y="1154"/>
                    </a:cubicBezTo>
                    <a:cubicBezTo>
                      <a:pt x="1336" y="1126"/>
                      <a:pt x="1418" y="1105"/>
                      <a:pt x="1490" y="1064"/>
                    </a:cubicBezTo>
                    <a:cubicBezTo>
                      <a:pt x="1678" y="960"/>
                      <a:pt x="1858" y="845"/>
                      <a:pt x="2042" y="733"/>
                    </a:cubicBezTo>
                    <a:cubicBezTo>
                      <a:pt x="2212" y="631"/>
                      <a:pt x="2212" y="539"/>
                      <a:pt x="2046" y="436"/>
                    </a:cubicBezTo>
                    <a:cubicBezTo>
                      <a:pt x="2036" y="428"/>
                      <a:pt x="2024" y="424"/>
                      <a:pt x="2016" y="418"/>
                    </a:cubicBezTo>
                    <a:cubicBezTo>
                      <a:pt x="1760" y="297"/>
                      <a:pt x="1506" y="172"/>
                      <a:pt x="1248" y="58"/>
                    </a:cubicBezTo>
                    <a:cubicBezTo>
                      <a:pt x="1169" y="22"/>
                      <a:pt x="1087" y="1"/>
                      <a:pt x="10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8"/>
              <p:cNvSpPr/>
              <p:nvPr/>
            </p:nvSpPr>
            <p:spPr>
              <a:xfrm>
                <a:off x="3597600" y="4977850"/>
                <a:ext cx="57975" cy="21400"/>
              </a:xfrm>
              <a:custGeom>
                <a:rect b="b" l="l" r="r" t="t"/>
                <a:pathLst>
                  <a:path extrusionOk="0" h="856" w="2319">
                    <a:moveTo>
                      <a:pt x="1204" y="0"/>
                    </a:moveTo>
                    <a:cubicBezTo>
                      <a:pt x="1110" y="0"/>
                      <a:pt x="1021" y="18"/>
                      <a:pt x="935" y="74"/>
                    </a:cubicBezTo>
                    <a:cubicBezTo>
                      <a:pt x="714" y="211"/>
                      <a:pt x="489" y="342"/>
                      <a:pt x="266" y="477"/>
                    </a:cubicBezTo>
                    <a:cubicBezTo>
                      <a:pt x="213" y="510"/>
                      <a:pt x="160" y="545"/>
                      <a:pt x="113" y="586"/>
                    </a:cubicBezTo>
                    <a:cubicBezTo>
                      <a:pt x="0" y="690"/>
                      <a:pt x="15" y="759"/>
                      <a:pt x="158" y="800"/>
                    </a:cubicBezTo>
                    <a:cubicBezTo>
                      <a:pt x="272" y="833"/>
                      <a:pt x="393" y="841"/>
                      <a:pt x="502" y="856"/>
                    </a:cubicBezTo>
                    <a:cubicBezTo>
                      <a:pt x="632" y="837"/>
                      <a:pt x="761" y="837"/>
                      <a:pt x="876" y="800"/>
                    </a:cubicBezTo>
                    <a:cubicBezTo>
                      <a:pt x="1316" y="649"/>
                      <a:pt x="1750" y="487"/>
                      <a:pt x="2185" y="330"/>
                    </a:cubicBezTo>
                    <a:cubicBezTo>
                      <a:pt x="2249" y="305"/>
                      <a:pt x="2318" y="279"/>
                      <a:pt x="2308" y="191"/>
                    </a:cubicBezTo>
                    <a:cubicBezTo>
                      <a:pt x="2296" y="97"/>
                      <a:pt x="2216" y="111"/>
                      <a:pt x="2149" y="105"/>
                    </a:cubicBezTo>
                    <a:cubicBezTo>
                      <a:pt x="1876" y="74"/>
                      <a:pt x="1600" y="43"/>
                      <a:pt x="1326" y="9"/>
                    </a:cubicBezTo>
                    <a:cubicBezTo>
                      <a:pt x="1284" y="4"/>
                      <a:pt x="1244" y="0"/>
                      <a:pt x="1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8"/>
              <p:cNvSpPr/>
              <p:nvPr/>
            </p:nvSpPr>
            <p:spPr>
              <a:xfrm>
                <a:off x="3466600" y="4831975"/>
                <a:ext cx="30000" cy="23850"/>
              </a:xfrm>
              <a:custGeom>
                <a:rect b="b" l="l" r="r" t="t"/>
                <a:pathLst>
                  <a:path extrusionOk="0" h="954" w="1200">
                    <a:moveTo>
                      <a:pt x="1169" y="0"/>
                    </a:moveTo>
                    <a:lnTo>
                      <a:pt x="1169" y="0"/>
                    </a:lnTo>
                    <a:cubicBezTo>
                      <a:pt x="1108" y="27"/>
                      <a:pt x="1052" y="39"/>
                      <a:pt x="1005" y="68"/>
                    </a:cubicBezTo>
                    <a:cubicBezTo>
                      <a:pt x="745" y="236"/>
                      <a:pt x="481" y="406"/>
                      <a:pt x="226" y="581"/>
                    </a:cubicBezTo>
                    <a:cubicBezTo>
                      <a:pt x="160" y="626"/>
                      <a:pt x="103" y="696"/>
                      <a:pt x="54" y="766"/>
                    </a:cubicBezTo>
                    <a:cubicBezTo>
                      <a:pt x="17" y="821"/>
                      <a:pt x="1" y="890"/>
                      <a:pt x="74" y="954"/>
                    </a:cubicBezTo>
                    <a:cubicBezTo>
                      <a:pt x="99" y="944"/>
                      <a:pt x="125" y="939"/>
                      <a:pt x="146" y="923"/>
                    </a:cubicBezTo>
                    <a:cubicBezTo>
                      <a:pt x="461" y="702"/>
                      <a:pt x="774" y="477"/>
                      <a:pt x="1085" y="254"/>
                    </a:cubicBezTo>
                    <a:cubicBezTo>
                      <a:pt x="1167" y="197"/>
                      <a:pt x="1200" y="129"/>
                      <a:pt x="11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8"/>
              <p:cNvSpPr/>
              <p:nvPr/>
            </p:nvSpPr>
            <p:spPr>
              <a:xfrm>
                <a:off x="3521375" y="4723175"/>
                <a:ext cx="211625" cy="229225"/>
              </a:xfrm>
              <a:custGeom>
                <a:rect b="b" l="l" r="r" t="t"/>
                <a:pathLst>
                  <a:path extrusionOk="0" h="9169" w="8465">
                    <a:moveTo>
                      <a:pt x="2490" y="302"/>
                    </a:moveTo>
                    <a:cubicBezTo>
                      <a:pt x="2598" y="302"/>
                      <a:pt x="2706" y="311"/>
                      <a:pt x="2814" y="326"/>
                    </a:cubicBezTo>
                    <a:cubicBezTo>
                      <a:pt x="3152" y="375"/>
                      <a:pt x="3485" y="445"/>
                      <a:pt x="3819" y="498"/>
                    </a:cubicBezTo>
                    <a:cubicBezTo>
                      <a:pt x="4042" y="535"/>
                      <a:pt x="4271" y="555"/>
                      <a:pt x="4492" y="596"/>
                    </a:cubicBezTo>
                    <a:cubicBezTo>
                      <a:pt x="5083" y="702"/>
                      <a:pt x="5592" y="979"/>
                      <a:pt x="6034" y="1378"/>
                    </a:cubicBezTo>
                    <a:cubicBezTo>
                      <a:pt x="6368" y="1678"/>
                      <a:pt x="6701" y="1977"/>
                      <a:pt x="7022" y="2292"/>
                    </a:cubicBezTo>
                    <a:cubicBezTo>
                      <a:pt x="7784" y="3041"/>
                      <a:pt x="8176" y="3945"/>
                      <a:pt x="8148" y="5023"/>
                    </a:cubicBezTo>
                    <a:cubicBezTo>
                      <a:pt x="8142" y="5220"/>
                      <a:pt x="8103" y="5416"/>
                      <a:pt x="8082" y="5613"/>
                    </a:cubicBezTo>
                    <a:cubicBezTo>
                      <a:pt x="8050" y="5946"/>
                      <a:pt x="8037" y="6284"/>
                      <a:pt x="7978" y="6611"/>
                    </a:cubicBezTo>
                    <a:cubicBezTo>
                      <a:pt x="7814" y="7526"/>
                      <a:pt x="7305" y="8215"/>
                      <a:pt x="6497" y="8661"/>
                    </a:cubicBezTo>
                    <a:cubicBezTo>
                      <a:pt x="6242" y="8801"/>
                      <a:pt x="5972" y="8868"/>
                      <a:pt x="5698" y="8868"/>
                    </a:cubicBezTo>
                    <a:cubicBezTo>
                      <a:pt x="5492" y="8868"/>
                      <a:pt x="5284" y="8830"/>
                      <a:pt x="5079" y="8757"/>
                    </a:cubicBezTo>
                    <a:cubicBezTo>
                      <a:pt x="3620" y="8238"/>
                      <a:pt x="2329" y="7464"/>
                      <a:pt x="1370" y="6214"/>
                    </a:cubicBezTo>
                    <a:cubicBezTo>
                      <a:pt x="1335" y="6163"/>
                      <a:pt x="1296" y="6114"/>
                      <a:pt x="1263" y="6061"/>
                    </a:cubicBezTo>
                    <a:cubicBezTo>
                      <a:pt x="819" y="5314"/>
                      <a:pt x="476" y="4528"/>
                      <a:pt x="347" y="3663"/>
                    </a:cubicBezTo>
                    <a:cubicBezTo>
                      <a:pt x="328" y="3534"/>
                      <a:pt x="328" y="3401"/>
                      <a:pt x="322" y="3317"/>
                    </a:cubicBezTo>
                    <a:cubicBezTo>
                      <a:pt x="345" y="2806"/>
                      <a:pt x="404" y="2345"/>
                      <a:pt x="533" y="1891"/>
                    </a:cubicBezTo>
                    <a:cubicBezTo>
                      <a:pt x="750" y="1151"/>
                      <a:pt x="1218" y="639"/>
                      <a:pt x="1955" y="385"/>
                    </a:cubicBezTo>
                    <a:cubicBezTo>
                      <a:pt x="2129" y="326"/>
                      <a:pt x="2309" y="302"/>
                      <a:pt x="2490" y="302"/>
                    </a:cubicBezTo>
                    <a:close/>
                    <a:moveTo>
                      <a:pt x="2491" y="1"/>
                    </a:moveTo>
                    <a:cubicBezTo>
                      <a:pt x="2278" y="38"/>
                      <a:pt x="2032" y="54"/>
                      <a:pt x="1807" y="126"/>
                    </a:cubicBezTo>
                    <a:cubicBezTo>
                      <a:pt x="1081" y="363"/>
                      <a:pt x="598" y="862"/>
                      <a:pt x="328" y="1572"/>
                    </a:cubicBezTo>
                    <a:cubicBezTo>
                      <a:pt x="150" y="2043"/>
                      <a:pt x="97" y="2540"/>
                      <a:pt x="46" y="3035"/>
                    </a:cubicBezTo>
                    <a:cubicBezTo>
                      <a:pt x="1" y="3481"/>
                      <a:pt x="58" y="3910"/>
                      <a:pt x="189" y="4330"/>
                    </a:cubicBezTo>
                    <a:cubicBezTo>
                      <a:pt x="277" y="4616"/>
                      <a:pt x="365" y="4907"/>
                      <a:pt x="478" y="5183"/>
                    </a:cubicBezTo>
                    <a:cubicBezTo>
                      <a:pt x="635" y="5582"/>
                      <a:pt x="809" y="5985"/>
                      <a:pt x="1073" y="6327"/>
                    </a:cubicBezTo>
                    <a:cubicBezTo>
                      <a:pt x="1584" y="6992"/>
                      <a:pt x="2180" y="7573"/>
                      <a:pt x="2884" y="8035"/>
                    </a:cubicBezTo>
                    <a:cubicBezTo>
                      <a:pt x="3534" y="8463"/>
                      <a:pt x="4242" y="8763"/>
                      <a:pt x="4966" y="9033"/>
                    </a:cubicBezTo>
                    <a:cubicBezTo>
                      <a:pt x="5204" y="9122"/>
                      <a:pt x="5446" y="9168"/>
                      <a:pt x="5687" y="9168"/>
                    </a:cubicBezTo>
                    <a:cubicBezTo>
                      <a:pt x="5959" y="9168"/>
                      <a:pt x="6229" y="9110"/>
                      <a:pt x="6493" y="8988"/>
                    </a:cubicBezTo>
                    <a:cubicBezTo>
                      <a:pt x="7620" y="8471"/>
                      <a:pt x="8209" y="7556"/>
                      <a:pt x="8342" y="6335"/>
                    </a:cubicBezTo>
                    <a:cubicBezTo>
                      <a:pt x="8377" y="6008"/>
                      <a:pt x="8410" y="5680"/>
                      <a:pt x="8434" y="5353"/>
                    </a:cubicBezTo>
                    <a:cubicBezTo>
                      <a:pt x="8448" y="5105"/>
                      <a:pt x="8465" y="4854"/>
                      <a:pt x="8451" y="4606"/>
                    </a:cubicBezTo>
                    <a:cubicBezTo>
                      <a:pt x="8434" y="4221"/>
                      <a:pt x="8295" y="3868"/>
                      <a:pt x="8174" y="3505"/>
                    </a:cubicBezTo>
                    <a:cubicBezTo>
                      <a:pt x="7976" y="2912"/>
                      <a:pt x="7626" y="2429"/>
                      <a:pt x="7178" y="2008"/>
                    </a:cubicBezTo>
                    <a:cubicBezTo>
                      <a:pt x="6912" y="1760"/>
                      <a:pt x="6638" y="1519"/>
                      <a:pt x="6378" y="1269"/>
                    </a:cubicBezTo>
                    <a:cubicBezTo>
                      <a:pt x="5836" y="747"/>
                      <a:pt x="5202" y="404"/>
                      <a:pt x="4457" y="281"/>
                    </a:cubicBezTo>
                    <a:cubicBezTo>
                      <a:pt x="4042" y="211"/>
                      <a:pt x="3628" y="154"/>
                      <a:pt x="3213" y="93"/>
                    </a:cubicBezTo>
                    <a:cubicBezTo>
                      <a:pt x="2984" y="58"/>
                      <a:pt x="2753" y="33"/>
                      <a:pt x="24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8"/>
              <p:cNvSpPr/>
              <p:nvPr/>
            </p:nvSpPr>
            <p:spPr>
              <a:xfrm>
                <a:off x="3529425" y="4730700"/>
                <a:ext cx="196375" cy="214200"/>
              </a:xfrm>
              <a:custGeom>
                <a:rect b="b" l="l" r="r" t="t"/>
                <a:pathLst>
                  <a:path extrusionOk="0" h="8568" w="7855">
                    <a:moveTo>
                      <a:pt x="2168" y="1"/>
                    </a:moveTo>
                    <a:cubicBezTo>
                      <a:pt x="1987" y="1"/>
                      <a:pt x="1807" y="25"/>
                      <a:pt x="1633" y="84"/>
                    </a:cubicBezTo>
                    <a:cubicBezTo>
                      <a:pt x="896" y="338"/>
                      <a:pt x="428" y="850"/>
                      <a:pt x="211" y="1590"/>
                    </a:cubicBezTo>
                    <a:cubicBezTo>
                      <a:pt x="82" y="2044"/>
                      <a:pt x="23" y="2505"/>
                      <a:pt x="0" y="3016"/>
                    </a:cubicBezTo>
                    <a:cubicBezTo>
                      <a:pt x="6" y="3100"/>
                      <a:pt x="6" y="3233"/>
                      <a:pt x="25" y="3362"/>
                    </a:cubicBezTo>
                    <a:cubicBezTo>
                      <a:pt x="154" y="4227"/>
                      <a:pt x="497" y="5013"/>
                      <a:pt x="941" y="5760"/>
                    </a:cubicBezTo>
                    <a:cubicBezTo>
                      <a:pt x="974" y="5813"/>
                      <a:pt x="1013" y="5862"/>
                      <a:pt x="1048" y="5913"/>
                    </a:cubicBezTo>
                    <a:cubicBezTo>
                      <a:pt x="2007" y="7163"/>
                      <a:pt x="3298" y="7937"/>
                      <a:pt x="4757" y="8456"/>
                    </a:cubicBezTo>
                    <a:cubicBezTo>
                      <a:pt x="4962" y="8529"/>
                      <a:pt x="5170" y="8567"/>
                      <a:pt x="5376" y="8567"/>
                    </a:cubicBezTo>
                    <a:cubicBezTo>
                      <a:pt x="5650" y="8567"/>
                      <a:pt x="5920" y="8500"/>
                      <a:pt x="6175" y="8360"/>
                    </a:cubicBezTo>
                    <a:cubicBezTo>
                      <a:pt x="6983" y="7914"/>
                      <a:pt x="7492" y="7225"/>
                      <a:pt x="7656" y="6310"/>
                    </a:cubicBezTo>
                    <a:cubicBezTo>
                      <a:pt x="7715" y="5983"/>
                      <a:pt x="7728" y="5645"/>
                      <a:pt x="7760" y="5312"/>
                    </a:cubicBezTo>
                    <a:cubicBezTo>
                      <a:pt x="7781" y="5115"/>
                      <a:pt x="7820" y="4919"/>
                      <a:pt x="7826" y="4722"/>
                    </a:cubicBezTo>
                    <a:cubicBezTo>
                      <a:pt x="7854" y="3644"/>
                      <a:pt x="7462" y="2740"/>
                      <a:pt x="6700" y="1991"/>
                    </a:cubicBezTo>
                    <a:cubicBezTo>
                      <a:pt x="6379" y="1676"/>
                      <a:pt x="6046" y="1377"/>
                      <a:pt x="5712" y="1077"/>
                    </a:cubicBezTo>
                    <a:cubicBezTo>
                      <a:pt x="5270" y="678"/>
                      <a:pt x="4761" y="401"/>
                      <a:pt x="4170" y="295"/>
                    </a:cubicBezTo>
                    <a:cubicBezTo>
                      <a:pt x="3949" y="254"/>
                      <a:pt x="3720" y="234"/>
                      <a:pt x="3497" y="197"/>
                    </a:cubicBezTo>
                    <a:cubicBezTo>
                      <a:pt x="3163" y="144"/>
                      <a:pt x="2830" y="74"/>
                      <a:pt x="2492" y="25"/>
                    </a:cubicBezTo>
                    <a:cubicBezTo>
                      <a:pt x="2384" y="10"/>
                      <a:pt x="2276" y="1"/>
                      <a:pt x="21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8"/>
              <p:cNvSpPr/>
              <p:nvPr/>
            </p:nvSpPr>
            <p:spPr>
              <a:xfrm>
                <a:off x="3579900" y="4814275"/>
                <a:ext cx="21875" cy="18450"/>
              </a:xfrm>
              <a:custGeom>
                <a:rect b="b" l="l" r="r" t="t"/>
                <a:pathLst>
                  <a:path extrusionOk="0" h="738" w="875">
                    <a:moveTo>
                      <a:pt x="318" y="1"/>
                    </a:moveTo>
                    <a:cubicBezTo>
                      <a:pt x="140" y="1"/>
                      <a:pt x="0" y="195"/>
                      <a:pt x="74" y="326"/>
                    </a:cubicBezTo>
                    <a:cubicBezTo>
                      <a:pt x="187" y="520"/>
                      <a:pt x="346" y="674"/>
                      <a:pt x="573" y="729"/>
                    </a:cubicBezTo>
                    <a:cubicBezTo>
                      <a:pt x="597" y="735"/>
                      <a:pt x="619" y="738"/>
                      <a:pt x="640" y="738"/>
                    </a:cubicBezTo>
                    <a:cubicBezTo>
                      <a:pt x="785" y="738"/>
                      <a:pt x="875" y="606"/>
                      <a:pt x="825" y="449"/>
                    </a:cubicBezTo>
                    <a:cubicBezTo>
                      <a:pt x="766" y="258"/>
                      <a:pt x="616" y="144"/>
                      <a:pt x="453" y="50"/>
                    </a:cubicBezTo>
                    <a:cubicBezTo>
                      <a:pt x="406" y="23"/>
                      <a:pt x="348" y="11"/>
                      <a:pt x="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8"/>
              <p:cNvSpPr/>
              <p:nvPr/>
            </p:nvSpPr>
            <p:spPr>
              <a:xfrm>
                <a:off x="3593750" y="4786900"/>
                <a:ext cx="15325" cy="20875"/>
              </a:xfrm>
              <a:custGeom>
                <a:rect b="b" l="l" r="r" t="t"/>
                <a:pathLst>
                  <a:path extrusionOk="0" h="835" w="613">
                    <a:moveTo>
                      <a:pt x="361" y="0"/>
                    </a:moveTo>
                    <a:cubicBezTo>
                      <a:pt x="227" y="0"/>
                      <a:pt x="96" y="106"/>
                      <a:pt x="48" y="259"/>
                    </a:cubicBezTo>
                    <a:cubicBezTo>
                      <a:pt x="1" y="398"/>
                      <a:pt x="7" y="537"/>
                      <a:pt x="60" y="674"/>
                    </a:cubicBezTo>
                    <a:cubicBezTo>
                      <a:pt x="101" y="778"/>
                      <a:pt x="182" y="834"/>
                      <a:pt x="270" y="834"/>
                    </a:cubicBezTo>
                    <a:cubicBezTo>
                      <a:pt x="333" y="834"/>
                      <a:pt x="398" y="806"/>
                      <a:pt x="455" y="748"/>
                    </a:cubicBezTo>
                    <a:cubicBezTo>
                      <a:pt x="561" y="635"/>
                      <a:pt x="602" y="496"/>
                      <a:pt x="608" y="390"/>
                    </a:cubicBezTo>
                    <a:cubicBezTo>
                      <a:pt x="613" y="154"/>
                      <a:pt x="533" y="23"/>
                      <a:pt x="400" y="3"/>
                    </a:cubicBezTo>
                    <a:cubicBezTo>
                      <a:pt x="387" y="1"/>
                      <a:pt x="374" y="0"/>
                      <a:pt x="3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8"/>
              <p:cNvSpPr/>
              <p:nvPr/>
            </p:nvSpPr>
            <p:spPr>
              <a:xfrm>
                <a:off x="3612075" y="4828025"/>
                <a:ext cx="14025" cy="20950"/>
              </a:xfrm>
              <a:custGeom>
                <a:rect b="b" l="l" r="r" t="t"/>
                <a:pathLst>
                  <a:path extrusionOk="0" h="838" w="561">
                    <a:moveTo>
                      <a:pt x="324" y="1"/>
                    </a:moveTo>
                    <a:cubicBezTo>
                      <a:pt x="231" y="1"/>
                      <a:pt x="171" y="65"/>
                      <a:pt x="121" y="144"/>
                    </a:cubicBezTo>
                    <a:cubicBezTo>
                      <a:pt x="31" y="289"/>
                      <a:pt x="0" y="447"/>
                      <a:pt x="4" y="615"/>
                    </a:cubicBezTo>
                    <a:cubicBezTo>
                      <a:pt x="8" y="713"/>
                      <a:pt x="53" y="799"/>
                      <a:pt x="164" y="829"/>
                    </a:cubicBezTo>
                    <a:cubicBezTo>
                      <a:pt x="184" y="835"/>
                      <a:pt x="204" y="837"/>
                      <a:pt x="222" y="837"/>
                    </a:cubicBezTo>
                    <a:cubicBezTo>
                      <a:pt x="294" y="837"/>
                      <a:pt x="352" y="799"/>
                      <a:pt x="401" y="741"/>
                    </a:cubicBezTo>
                    <a:cubicBezTo>
                      <a:pt x="504" y="621"/>
                      <a:pt x="557" y="482"/>
                      <a:pt x="557" y="322"/>
                    </a:cubicBezTo>
                    <a:cubicBezTo>
                      <a:pt x="557" y="300"/>
                      <a:pt x="561" y="279"/>
                      <a:pt x="557" y="253"/>
                    </a:cubicBezTo>
                    <a:cubicBezTo>
                      <a:pt x="547" y="126"/>
                      <a:pt x="473" y="25"/>
                      <a:pt x="367" y="5"/>
                    </a:cubicBezTo>
                    <a:cubicBezTo>
                      <a:pt x="352" y="2"/>
                      <a:pt x="337" y="1"/>
                      <a:pt x="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8"/>
              <p:cNvSpPr/>
              <p:nvPr/>
            </p:nvSpPr>
            <p:spPr>
              <a:xfrm>
                <a:off x="3587575" y="4850650"/>
                <a:ext cx="19850" cy="16550"/>
              </a:xfrm>
              <a:custGeom>
                <a:rect b="b" l="l" r="r" t="t"/>
                <a:pathLst>
                  <a:path extrusionOk="0" h="662" w="794">
                    <a:moveTo>
                      <a:pt x="478" y="0"/>
                    </a:moveTo>
                    <a:cubicBezTo>
                      <a:pt x="475" y="0"/>
                      <a:pt x="472" y="0"/>
                      <a:pt x="469" y="0"/>
                    </a:cubicBezTo>
                    <a:cubicBezTo>
                      <a:pt x="395" y="31"/>
                      <a:pt x="268" y="68"/>
                      <a:pt x="156" y="131"/>
                    </a:cubicBezTo>
                    <a:cubicBezTo>
                      <a:pt x="43" y="197"/>
                      <a:pt x="0" y="321"/>
                      <a:pt x="8" y="452"/>
                    </a:cubicBezTo>
                    <a:cubicBezTo>
                      <a:pt x="16" y="571"/>
                      <a:pt x="97" y="661"/>
                      <a:pt x="205" y="661"/>
                    </a:cubicBezTo>
                    <a:cubicBezTo>
                      <a:pt x="218" y="661"/>
                      <a:pt x="232" y="660"/>
                      <a:pt x="246" y="657"/>
                    </a:cubicBezTo>
                    <a:cubicBezTo>
                      <a:pt x="459" y="614"/>
                      <a:pt x="635" y="503"/>
                      <a:pt x="725" y="295"/>
                    </a:cubicBezTo>
                    <a:cubicBezTo>
                      <a:pt x="793" y="136"/>
                      <a:pt x="695" y="0"/>
                      <a:pt x="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8"/>
              <p:cNvSpPr/>
              <p:nvPr/>
            </p:nvSpPr>
            <p:spPr>
              <a:xfrm>
                <a:off x="3621625" y="4805375"/>
                <a:ext cx="22025" cy="12875"/>
              </a:xfrm>
              <a:custGeom>
                <a:rect b="b" l="l" r="r" t="t"/>
                <a:pathLst>
                  <a:path extrusionOk="0" h="515" w="881">
                    <a:moveTo>
                      <a:pt x="407" y="0"/>
                    </a:moveTo>
                    <a:cubicBezTo>
                      <a:pt x="328" y="0"/>
                      <a:pt x="250" y="19"/>
                      <a:pt x="183" y="58"/>
                    </a:cubicBezTo>
                    <a:cubicBezTo>
                      <a:pt x="11" y="154"/>
                      <a:pt x="1" y="369"/>
                      <a:pt x="173" y="467"/>
                    </a:cubicBezTo>
                    <a:cubicBezTo>
                      <a:pt x="227" y="497"/>
                      <a:pt x="401" y="515"/>
                      <a:pt x="539" y="515"/>
                    </a:cubicBezTo>
                    <a:cubicBezTo>
                      <a:pt x="615" y="515"/>
                      <a:pt x="680" y="509"/>
                      <a:pt x="707" y="498"/>
                    </a:cubicBezTo>
                    <a:cubicBezTo>
                      <a:pt x="858" y="428"/>
                      <a:pt x="881" y="293"/>
                      <a:pt x="778" y="166"/>
                    </a:cubicBezTo>
                    <a:cubicBezTo>
                      <a:pt x="691" y="59"/>
                      <a:pt x="548" y="0"/>
                      <a:pt x="4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8"/>
              <p:cNvSpPr/>
              <p:nvPr/>
            </p:nvSpPr>
            <p:spPr>
              <a:xfrm>
                <a:off x="3631750" y="4786525"/>
                <a:ext cx="20550" cy="12800"/>
              </a:xfrm>
              <a:custGeom>
                <a:rect b="b" l="l" r="r" t="t"/>
                <a:pathLst>
                  <a:path extrusionOk="0" h="512" w="822">
                    <a:moveTo>
                      <a:pt x="412" y="1"/>
                    </a:moveTo>
                    <a:cubicBezTo>
                      <a:pt x="352" y="1"/>
                      <a:pt x="291" y="7"/>
                      <a:pt x="234" y="18"/>
                    </a:cubicBezTo>
                    <a:cubicBezTo>
                      <a:pt x="50" y="51"/>
                      <a:pt x="1" y="245"/>
                      <a:pt x="132" y="378"/>
                    </a:cubicBezTo>
                    <a:cubicBezTo>
                      <a:pt x="224" y="472"/>
                      <a:pt x="337" y="511"/>
                      <a:pt x="447" y="511"/>
                    </a:cubicBezTo>
                    <a:cubicBezTo>
                      <a:pt x="453" y="511"/>
                      <a:pt x="458" y="511"/>
                      <a:pt x="463" y="511"/>
                    </a:cubicBezTo>
                    <a:cubicBezTo>
                      <a:pt x="469" y="511"/>
                      <a:pt x="475" y="511"/>
                      <a:pt x="481" y="511"/>
                    </a:cubicBezTo>
                    <a:cubicBezTo>
                      <a:pt x="672" y="511"/>
                      <a:pt x="771" y="444"/>
                      <a:pt x="797" y="317"/>
                    </a:cubicBezTo>
                    <a:cubicBezTo>
                      <a:pt x="821" y="182"/>
                      <a:pt x="738" y="55"/>
                      <a:pt x="566" y="16"/>
                    </a:cubicBezTo>
                    <a:cubicBezTo>
                      <a:pt x="516" y="5"/>
                      <a:pt x="464" y="1"/>
                      <a:pt x="4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8"/>
              <p:cNvSpPr/>
              <p:nvPr/>
            </p:nvSpPr>
            <p:spPr>
              <a:xfrm>
                <a:off x="3621225" y="4860100"/>
                <a:ext cx="11675" cy="19200"/>
              </a:xfrm>
              <a:custGeom>
                <a:rect b="b" l="l" r="r" t="t"/>
                <a:pathLst>
                  <a:path extrusionOk="0" h="768" w="467">
                    <a:moveTo>
                      <a:pt x="236" y="1"/>
                    </a:moveTo>
                    <a:cubicBezTo>
                      <a:pt x="117" y="1"/>
                      <a:pt x="11" y="96"/>
                      <a:pt x="5" y="242"/>
                    </a:cubicBezTo>
                    <a:cubicBezTo>
                      <a:pt x="1" y="375"/>
                      <a:pt x="21" y="512"/>
                      <a:pt x="46" y="643"/>
                    </a:cubicBezTo>
                    <a:cubicBezTo>
                      <a:pt x="60" y="710"/>
                      <a:pt x="115" y="767"/>
                      <a:pt x="186" y="767"/>
                    </a:cubicBezTo>
                    <a:cubicBezTo>
                      <a:pt x="193" y="767"/>
                      <a:pt x="200" y="767"/>
                      <a:pt x="207" y="766"/>
                    </a:cubicBezTo>
                    <a:cubicBezTo>
                      <a:pt x="269" y="758"/>
                      <a:pt x="348" y="725"/>
                      <a:pt x="373" y="676"/>
                    </a:cubicBezTo>
                    <a:cubicBezTo>
                      <a:pt x="426" y="574"/>
                      <a:pt x="467" y="283"/>
                      <a:pt x="461" y="254"/>
                    </a:cubicBezTo>
                    <a:cubicBezTo>
                      <a:pt x="447" y="99"/>
                      <a:pt x="369" y="7"/>
                      <a:pt x="240" y="1"/>
                    </a:cubicBezTo>
                    <a:cubicBezTo>
                      <a:pt x="239" y="1"/>
                      <a:pt x="237" y="1"/>
                      <a:pt x="2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8"/>
              <p:cNvSpPr/>
              <p:nvPr/>
            </p:nvSpPr>
            <p:spPr>
              <a:xfrm>
                <a:off x="3648700" y="4815250"/>
                <a:ext cx="13225" cy="18225"/>
              </a:xfrm>
              <a:custGeom>
                <a:rect b="b" l="l" r="r" t="t"/>
                <a:pathLst>
                  <a:path extrusionOk="0" h="729" w="529">
                    <a:moveTo>
                      <a:pt x="330" y="0"/>
                    </a:moveTo>
                    <a:cubicBezTo>
                      <a:pt x="247" y="0"/>
                      <a:pt x="157" y="57"/>
                      <a:pt x="109" y="166"/>
                    </a:cubicBezTo>
                    <a:cubicBezTo>
                      <a:pt x="62" y="270"/>
                      <a:pt x="31" y="389"/>
                      <a:pt x="12" y="504"/>
                    </a:cubicBezTo>
                    <a:cubicBezTo>
                      <a:pt x="0" y="590"/>
                      <a:pt x="41" y="671"/>
                      <a:pt x="131" y="710"/>
                    </a:cubicBezTo>
                    <a:cubicBezTo>
                      <a:pt x="160" y="722"/>
                      <a:pt x="188" y="728"/>
                      <a:pt x="215" y="728"/>
                    </a:cubicBezTo>
                    <a:cubicBezTo>
                      <a:pt x="274" y="728"/>
                      <a:pt x="329" y="700"/>
                      <a:pt x="377" y="651"/>
                    </a:cubicBezTo>
                    <a:cubicBezTo>
                      <a:pt x="473" y="547"/>
                      <a:pt x="520" y="422"/>
                      <a:pt x="522" y="281"/>
                    </a:cubicBezTo>
                    <a:cubicBezTo>
                      <a:pt x="528" y="123"/>
                      <a:pt x="481" y="35"/>
                      <a:pt x="377" y="7"/>
                    </a:cubicBezTo>
                    <a:cubicBezTo>
                      <a:pt x="362" y="2"/>
                      <a:pt x="346"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8"/>
              <p:cNvSpPr/>
              <p:nvPr/>
            </p:nvSpPr>
            <p:spPr>
              <a:xfrm>
                <a:off x="3636975" y="4841700"/>
                <a:ext cx="19375" cy="13100"/>
              </a:xfrm>
              <a:custGeom>
                <a:rect b="b" l="l" r="r" t="t"/>
                <a:pathLst>
                  <a:path extrusionOk="0" h="524" w="775">
                    <a:moveTo>
                      <a:pt x="321" y="0"/>
                    </a:moveTo>
                    <a:cubicBezTo>
                      <a:pt x="296" y="0"/>
                      <a:pt x="270" y="2"/>
                      <a:pt x="244" y="6"/>
                    </a:cubicBezTo>
                    <a:cubicBezTo>
                      <a:pt x="66" y="31"/>
                      <a:pt x="1" y="205"/>
                      <a:pt x="117" y="348"/>
                    </a:cubicBezTo>
                    <a:cubicBezTo>
                      <a:pt x="205" y="458"/>
                      <a:pt x="332" y="510"/>
                      <a:pt x="459" y="522"/>
                    </a:cubicBezTo>
                    <a:cubicBezTo>
                      <a:pt x="473" y="523"/>
                      <a:pt x="486" y="523"/>
                      <a:pt x="499" y="523"/>
                    </a:cubicBezTo>
                    <a:cubicBezTo>
                      <a:pt x="614" y="523"/>
                      <a:pt x="674" y="481"/>
                      <a:pt x="713" y="385"/>
                    </a:cubicBezTo>
                    <a:cubicBezTo>
                      <a:pt x="747" y="299"/>
                      <a:pt x="774" y="211"/>
                      <a:pt x="684" y="139"/>
                    </a:cubicBezTo>
                    <a:cubicBezTo>
                      <a:pt x="577" y="53"/>
                      <a:pt x="455" y="0"/>
                      <a:pt x="3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8"/>
              <p:cNvSpPr/>
              <p:nvPr/>
            </p:nvSpPr>
            <p:spPr>
              <a:xfrm>
                <a:off x="3669675" y="4819475"/>
                <a:ext cx="16875" cy="14800"/>
              </a:xfrm>
              <a:custGeom>
                <a:rect b="b" l="l" r="r" t="t"/>
                <a:pathLst>
                  <a:path extrusionOk="0" h="592" w="675">
                    <a:moveTo>
                      <a:pt x="475" y="1"/>
                    </a:moveTo>
                    <a:cubicBezTo>
                      <a:pt x="461" y="1"/>
                      <a:pt x="447" y="2"/>
                      <a:pt x="432" y="5"/>
                    </a:cubicBezTo>
                    <a:cubicBezTo>
                      <a:pt x="266" y="36"/>
                      <a:pt x="145" y="132"/>
                      <a:pt x="61" y="275"/>
                    </a:cubicBezTo>
                    <a:cubicBezTo>
                      <a:pt x="16" y="353"/>
                      <a:pt x="0" y="437"/>
                      <a:pt x="68" y="511"/>
                    </a:cubicBezTo>
                    <a:cubicBezTo>
                      <a:pt x="110" y="562"/>
                      <a:pt x="168" y="591"/>
                      <a:pt x="226" y="591"/>
                    </a:cubicBezTo>
                    <a:cubicBezTo>
                      <a:pt x="256" y="591"/>
                      <a:pt x="285" y="584"/>
                      <a:pt x="313" y="568"/>
                    </a:cubicBezTo>
                    <a:cubicBezTo>
                      <a:pt x="428" y="500"/>
                      <a:pt x="530" y="410"/>
                      <a:pt x="630" y="322"/>
                    </a:cubicBezTo>
                    <a:cubicBezTo>
                      <a:pt x="657" y="294"/>
                      <a:pt x="665" y="243"/>
                      <a:pt x="673" y="222"/>
                    </a:cubicBezTo>
                    <a:cubicBezTo>
                      <a:pt x="675" y="90"/>
                      <a:pt x="587" y="1"/>
                      <a:pt x="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8"/>
              <p:cNvSpPr/>
              <p:nvPr/>
            </p:nvSpPr>
            <p:spPr>
              <a:xfrm>
                <a:off x="3666225" y="4866025"/>
                <a:ext cx="27000" cy="28150"/>
              </a:xfrm>
              <a:custGeom>
                <a:rect b="b" l="l" r="r" t="t"/>
                <a:pathLst>
                  <a:path extrusionOk="0" h="1126" w="1080">
                    <a:moveTo>
                      <a:pt x="631" y="1"/>
                    </a:moveTo>
                    <a:cubicBezTo>
                      <a:pt x="592" y="1"/>
                      <a:pt x="557" y="16"/>
                      <a:pt x="529" y="46"/>
                    </a:cubicBezTo>
                    <a:cubicBezTo>
                      <a:pt x="455" y="124"/>
                      <a:pt x="498" y="201"/>
                      <a:pt x="549" y="273"/>
                    </a:cubicBezTo>
                    <a:cubicBezTo>
                      <a:pt x="586" y="326"/>
                      <a:pt x="629" y="373"/>
                      <a:pt x="662" y="425"/>
                    </a:cubicBezTo>
                    <a:cubicBezTo>
                      <a:pt x="697" y="476"/>
                      <a:pt x="737" y="529"/>
                      <a:pt x="748" y="588"/>
                    </a:cubicBezTo>
                    <a:cubicBezTo>
                      <a:pt x="754" y="650"/>
                      <a:pt x="750" y="731"/>
                      <a:pt x="713" y="774"/>
                    </a:cubicBezTo>
                    <a:cubicBezTo>
                      <a:pt x="694" y="798"/>
                      <a:pt x="672" y="807"/>
                      <a:pt x="649" y="807"/>
                    </a:cubicBezTo>
                    <a:cubicBezTo>
                      <a:pt x="609" y="807"/>
                      <a:pt x="567" y="780"/>
                      <a:pt x="533" y="754"/>
                    </a:cubicBezTo>
                    <a:cubicBezTo>
                      <a:pt x="467" y="705"/>
                      <a:pt x="414" y="645"/>
                      <a:pt x="361" y="590"/>
                    </a:cubicBezTo>
                    <a:cubicBezTo>
                      <a:pt x="324" y="553"/>
                      <a:pt x="300" y="510"/>
                      <a:pt x="263" y="472"/>
                    </a:cubicBezTo>
                    <a:cubicBezTo>
                      <a:pt x="229" y="436"/>
                      <a:pt x="191" y="411"/>
                      <a:pt x="149" y="411"/>
                    </a:cubicBezTo>
                    <a:cubicBezTo>
                      <a:pt x="128" y="411"/>
                      <a:pt x="106" y="417"/>
                      <a:pt x="83" y="431"/>
                    </a:cubicBezTo>
                    <a:cubicBezTo>
                      <a:pt x="3" y="476"/>
                      <a:pt x="1" y="547"/>
                      <a:pt x="23" y="623"/>
                    </a:cubicBezTo>
                    <a:cubicBezTo>
                      <a:pt x="25" y="641"/>
                      <a:pt x="34" y="656"/>
                      <a:pt x="42" y="672"/>
                    </a:cubicBezTo>
                    <a:cubicBezTo>
                      <a:pt x="138" y="848"/>
                      <a:pt x="267" y="997"/>
                      <a:pt x="455" y="1081"/>
                    </a:cubicBezTo>
                    <a:cubicBezTo>
                      <a:pt x="522" y="1111"/>
                      <a:pt x="588" y="1125"/>
                      <a:pt x="652" y="1125"/>
                    </a:cubicBezTo>
                    <a:cubicBezTo>
                      <a:pt x="886" y="1125"/>
                      <a:pt x="1079" y="931"/>
                      <a:pt x="1079" y="623"/>
                    </a:cubicBezTo>
                    <a:cubicBezTo>
                      <a:pt x="1065" y="427"/>
                      <a:pt x="934" y="236"/>
                      <a:pt x="770" y="69"/>
                    </a:cubicBezTo>
                    <a:cubicBezTo>
                      <a:pt x="726" y="23"/>
                      <a:pt x="676"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8"/>
              <p:cNvSpPr/>
              <p:nvPr/>
            </p:nvSpPr>
            <p:spPr>
              <a:xfrm>
                <a:off x="3648300" y="4887500"/>
                <a:ext cx="12600" cy="13400"/>
              </a:xfrm>
              <a:custGeom>
                <a:rect b="b" l="l" r="r" t="t"/>
                <a:pathLst>
                  <a:path extrusionOk="0" h="536" w="504">
                    <a:moveTo>
                      <a:pt x="178" y="1"/>
                    </a:moveTo>
                    <a:cubicBezTo>
                      <a:pt x="80" y="1"/>
                      <a:pt x="1" y="79"/>
                      <a:pt x="12" y="192"/>
                    </a:cubicBezTo>
                    <a:cubicBezTo>
                      <a:pt x="24" y="335"/>
                      <a:pt x="98" y="449"/>
                      <a:pt x="229" y="513"/>
                    </a:cubicBezTo>
                    <a:cubicBezTo>
                      <a:pt x="260" y="528"/>
                      <a:pt x="291" y="535"/>
                      <a:pt x="320" y="535"/>
                    </a:cubicBezTo>
                    <a:cubicBezTo>
                      <a:pt x="420" y="535"/>
                      <a:pt x="503" y="453"/>
                      <a:pt x="503" y="327"/>
                    </a:cubicBezTo>
                    <a:cubicBezTo>
                      <a:pt x="489" y="185"/>
                      <a:pt x="401" y="83"/>
                      <a:pt x="262" y="20"/>
                    </a:cubicBezTo>
                    <a:cubicBezTo>
                      <a:pt x="233" y="7"/>
                      <a:pt x="205" y="1"/>
                      <a:pt x="1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8"/>
              <p:cNvSpPr/>
              <p:nvPr/>
            </p:nvSpPr>
            <p:spPr>
              <a:xfrm>
                <a:off x="3688050" y="4846750"/>
                <a:ext cx="12525" cy="13350"/>
              </a:xfrm>
              <a:custGeom>
                <a:rect b="b" l="l" r="r" t="t"/>
                <a:pathLst>
                  <a:path extrusionOk="0" h="534" w="501">
                    <a:moveTo>
                      <a:pt x="176" y="0"/>
                    </a:moveTo>
                    <a:cubicBezTo>
                      <a:pt x="79" y="0"/>
                      <a:pt x="0" y="77"/>
                      <a:pt x="10" y="189"/>
                    </a:cubicBezTo>
                    <a:cubicBezTo>
                      <a:pt x="22" y="332"/>
                      <a:pt x="96" y="449"/>
                      <a:pt x="227" y="512"/>
                    </a:cubicBezTo>
                    <a:cubicBezTo>
                      <a:pt x="257" y="527"/>
                      <a:pt x="288" y="534"/>
                      <a:pt x="317" y="534"/>
                    </a:cubicBezTo>
                    <a:cubicBezTo>
                      <a:pt x="417" y="534"/>
                      <a:pt x="501" y="453"/>
                      <a:pt x="501" y="326"/>
                    </a:cubicBezTo>
                    <a:cubicBezTo>
                      <a:pt x="488" y="185"/>
                      <a:pt x="398" y="83"/>
                      <a:pt x="259" y="19"/>
                    </a:cubicBezTo>
                    <a:cubicBezTo>
                      <a:pt x="231" y="6"/>
                      <a:pt x="203"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34" name="Google Shape;2034;p38"/>
          <p:cNvGrpSpPr/>
          <p:nvPr/>
        </p:nvGrpSpPr>
        <p:grpSpPr>
          <a:xfrm>
            <a:off x="380497" y="3454482"/>
            <a:ext cx="1171589" cy="1154012"/>
            <a:chOff x="8060409" y="1384545"/>
            <a:chExt cx="1171589" cy="1154012"/>
          </a:xfrm>
        </p:grpSpPr>
        <p:sp>
          <p:nvSpPr>
            <p:cNvPr id="2035" name="Google Shape;2035;p38"/>
            <p:cNvSpPr/>
            <p:nvPr/>
          </p:nvSpPr>
          <p:spPr>
            <a:xfrm>
              <a:off x="8060494" y="1384857"/>
              <a:ext cx="1171504" cy="1153700"/>
            </a:xfrm>
            <a:custGeom>
              <a:rect b="b" l="l" r="r" t="t"/>
              <a:pathLst>
                <a:path extrusionOk="0" h="20159" w="20471">
                  <a:moveTo>
                    <a:pt x="10152" y="0"/>
                  </a:moveTo>
                  <a:cubicBezTo>
                    <a:pt x="9203" y="0"/>
                    <a:pt x="8315" y="254"/>
                    <a:pt x="7485" y="711"/>
                  </a:cubicBezTo>
                  <a:cubicBezTo>
                    <a:pt x="6646" y="1171"/>
                    <a:pt x="5881" y="1736"/>
                    <a:pt x="5173" y="2379"/>
                  </a:cubicBezTo>
                  <a:cubicBezTo>
                    <a:pt x="4612" y="2886"/>
                    <a:pt x="4089" y="3424"/>
                    <a:pt x="3622" y="4023"/>
                  </a:cubicBezTo>
                  <a:cubicBezTo>
                    <a:pt x="3015" y="4803"/>
                    <a:pt x="2487" y="5638"/>
                    <a:pt x="1986" y="6489"/>
                  </a:cubicBezTo>
                  <a:cubicBezTo>
                    <a:pt x="1214" y="7796"/>
                    <a:pt x="633" y="9179"/>
                    <a:pt x="308" y="10667"/>
                  </a:cubicBezTo>
                  <a:cubicBezTo>
                    <a:pt x="83" y="11700"/>
                    <a:pt x="1" y="12741"/>
                    <a:pt x="103" y="13795"/>
                  </a:cubicBezTo>
                  <a:cubicBezTo>
                    <a:pt x="154" y="14323"/>
                    <a:pt x="238" y="14840"/>
                    <a:pt x="424" y="15340"/>
                  </a:cubicBezTo>
                  <a:cubicBezTo>
                    <a:pt x="766" y="16270"/>
                    <a:pt x="1353" y="17019"/>
                    <a:pt x="2106" y="17651"/>
                  </a:cubicBezTo>
                  <a:cubicBezTo>
                    <a:pt x="2863" y="18286"/>
                    <a:pt x="3704" y="18779"/>
                    <a:pt x="4606" y="19182"/>
                  </a:cubicBezTo>
                  <a:cubicBezTo>
                    <a:pt x="5648" y="19646"/>
                    <a:pt x="6718" y="19990"/>
                    <a:pt x="7861" y="20104"/>
                  </a:cubicBezTo>
                  <a:cubicBezTo>
                    <a:pt x="8217" y="20140"/>
                    <a:pt x="8571" y="20159"/>
                    <a:pt x="8922" y="20159"/>
                  </a:cubicBezTo>
                  <a:cubicBezTo>
                    <a:pt x="9992" y="20159"/>
                    <a:pt x="11043" y="19990"/>
                    <a:pt x="12072" y="19642"/>
                  </a:cubicBezTo>
                  <a:cubicBezTo>
                    <a:pt x="13156" y="19276"/>
                    <a:pt x="14169" y="18754"/>
                    <a:pt x="15124" y="18124"/>
                  </a:cubicBezTo>
                  <a:cubicBezTo>
                    <a:pt x="15697" y="17750"/>
                    <a:pt x="16305" y="17453"/>
                    <a:pt x="16966" y="17263"/>
                  </a:cubicBezTo>
                  <a:cubicBezTo>
                    <a:pt x="17257" y="17179"/>
                    <a:pt x="17551" y="17128"/>
                    <a:pt x="17846" y="17128"/>
                  </a:cubicBezTo>
                  <a:cubicBezTo>
                    <a:pt x="18023" y="17128"/>
                    <a:pt x="18200" y="17146"/>
                    <a:pt x="18377" y="17187"/>
                  </a:cubicBezTo>
                  <a:cubicBezTo>
                    <a:pt x="18623" y="17242"/>
                    <a:pt x="18862" y="17336"/>
                    <a:pt x="19098" y="17437"/>
                  </a:cubicBezTo>
                  <a:cubicBezTo>
                    <a:pt x="19184" y="17473"/>
                    <a:pt x="19265" y="17492"/>
                    <a:pt x="19343" y="17492"/>
                  </a:cubicBezTo>
                  <a:cubicBezTo>
                    <a:pt x="19457" y="17492"/>
                    <a:pt x="19564" y="17451"/>
                    <a:pt x="19668" y="17365"/>
                  </a:cubicBezTo>
                  <a:cubicBezTo>
                    <a:pt x="19707" y="17332"/>
                    <a:pt x="19748" y="17302"/>
                    <a:pt x="19783" y="17263"/>
                  </a:cubicBezTo>
                  <a:cubicBezTo>
                    <a:pt x="20090" y="16927"/>
                    <a:pt x="20321" y="16547"/>
                    <a:pt x="20417" y="16097"/>
                  </a:cubicBezTo>
                  <a:cubicBezTo>
                    <a:pt x="20470" y="15847"/>
                    <a:pt x="20419" y="15714"/>
                    <a:pt x="20209" y="15575"/>
                  </a:cubicBezTo>
                  <a:cubicBezTo>
                    <a:pt x="20090" y="15499"/>
                    <a:pt x="19965" y="15430"/>
                    <a:pt x="19846" y="15348"/>
                  </a:cubicBezTo>
                  <a:cubicBezTo>
                    <a:pt x="19179" y="14871"/>
                    <a:pt x="18860" y="14243"/>
                    <a:pt x="18997" y="13412"/>
                  </a:cubicBezTo>
                  <a:cubicBezTo>
                    <a:pt x="19094" y="12841"/>
                    <a:pt x="19186" y="12271"/>
                    <a:pt x="19267" y="11698"/>
                  </a:cubicBezTo>
                  <a:cubicBezTo>
                    <a:pt x="19345" y="11156"/>
                    <a:pt x="19458" y="10613"/>
                    <a:pt x="19421" y="10092"/>
                  </a:cubicBezTo>
                  <a:cubicBezTo>
                    <a:pt x="19443" y="9498"/>
                    <a:pt x="19376" y="8946"/>
                    <a:pt x="19263" y="8402"/>
                  </a:cubicBezTo>
                  <a:cubicBezTo>
                    <a:pt x="19069" y="7459"/>
                    <a:pt x="18740" y="6565"/>
                    <a:pt x="18261" y="5724"/>
                  </a:cubicBezTo>
                  <a:cubicBezTo>
                    <a:pt x="17745" y="4813"/>
                    <a:pt x="17174" y="3946"/>
                    <a:pt x="16458" y="3179"/>
                  </a:cubicBezTo>
                  <a:cubicBezTo>
                    <a:pt x="15683" y="2346"/>
                    <a:pt x="14789" y="1662"/>
                    <a:pt x="13778" y="1133"/>
                  </a:cubicBezTo>
                  <a:cubicBezTo>
                    <a:pt x="13216" y="840"/>
                    <a:pt x="12649" y="554"/>
                    <a:pt x="12041" y="355"/>
                  </a:cubicBezTo>
                  <a:cubicBezTo>
                    <a:pt x="11458" y="165"/>
                    <a:pt x="10871" y="11"/>
                    <a:pt x="10251" y="1"/>
                  </a:cubicBezTo>
                  <a:cubicBezTo>
                    <a:pt x="10218" y="1"/>
                    <a:pt x="10185" y="0"/>
                    <a:pt x="10152"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6" name="Google Shape;2036;p38"/>
            <p:cNvGrpSpPr/>
            <p:nvPr/>
          </p:nvGrpSpPr>
          <p:grpSpPr>
            <a:xfrm>
              <a:off x="8060409" y="1384545"/>
              <a:ext cx="1171447" cy="1153599"/>
              <a:chOff x="2072625" y="3154250"/>
              <a:chExt cx="511750" cy="503975"/>
            </a:xfrm>
          </p:grpSpPr>
          <p:sp>
            <p:nvSpPr>
              <p:cNvPr id="2037" name="Google Shape;2037;p38"/>
              <p:cNvSpPr/>
              <p:nvPr/>
            </p:nvSpPr>
            <p:spPr>
              <a:xfrm>
                <a:off x="2072625" y="3154250"/>
                <a:ext cx="511750" cy="503975"/>
              </a:xfrm>
              <a:custGeom>
                <a:rect b="b" l="l" r="r" t="t"/>
                <a:pathLst>
                  <a:path extrusionOk="0" h="20159" w="20470">
                    <a:moveTo>
                      <a:pt x="10093" y="317"/>
                    </a:moveTo>
                    <a:cubicBezTo>
                      <a:pt x="10190" y="317"/>
                      <a:pt x="10287" y="320"/>
                      <a:pt x="10385" y="326"/>
                    </a:cubicBezTo>
                    <a:cubicBezTo>
                      <a:pt x="10559" y="336"/>
                      <a:pt x="10733" y="369"/>
                      <a:pt x="10905" y="412"/>
                    </a:cubicBezTo>
                    <a:cubicBezTo>
                      <a:pt x="11879" y="656"/>
                      <a:pt x="12591" y="1239"/>
                      <a:pt x="13076" y="2110"/>
                    </a:cubicBezTo>
                    <a:cubicBezTo>
                      <a:pt x="13395" y="2681"/>
                      <a:pt x="13652" y="3274"/>
                      <a:pt x="13726" y="3923"/>
                    </a:cubicBezTo>
                    <a:cubicBezTo>
                      <a:pt x="13767" y="4281"/>
                      <a:pt x="13747" y="4647"/>
                      <a:pt x="13738" y="5011"/>
                    </a:cubicBezTo>
                    <a:cubicBezTo>
                      <a:pt x="13728" y="5545"/>
                      <a:pt x="13614" y="6067"/>
                      <a:pt x="13497" y="6587"/>
                    </a:cubicBezTo>
                    <a:cubicBezTo>
                      <a:pt x="13421" y="6910"/>
                      <a:pt x="13407" y="7248"/>
                      <a:pt x="13317" y="7569"/>
                    </a:cubicBezTo>
                    <a:cubicBezTo>
                      <a:pt x="12928" y="8974"/>
                      <a:pt x="12390" y="10317"/>
                      <a:pt x="11598" y="11550"/>
                    </a:cubicBezTo>
                    <a:cubicBezTo>
                      <a:pt x="11068" y="12377"/>
                      <a:pt x="10559" y="13218"/>
                      <a:pt x="9931" y="13975"/>
                    </a:cubicBezTo>
                    <a:cubicBezTo>
                      <a:pt x="9442" y="14560"/>
                      <a:pt x="8892" y="15088"/>
                      <a:pt x="8339" y="15609"/>
                    </a:cubicBezTo>
                    <a:cubicBezTo>
                      <a:pt x="7390" y="16510"/>
                      <a:pt x="6242" y="17027"/>
                      <a:pt x="5000" y="17357"/>
                    </a:cubicBezTo>
                    <a:cubicBezTo>
                      <a:pt x="4632" y="17456"/>
                      <a:pt x="4260" y="17507"/>
                      <a:pt x="3888" y="17507"/>
                    </a:cubicBezTo>
                    <a:cubicBezTo>
                      <a:pt x="3528" y="17507"/>
                      <a:pt x="3168" y="17459"/>
                      <a:pt x="2811" y="17361"/>
                    </a:cubicBezTo>
                    <a:cubicBezTo>
                      <a:pt x="2203" y="17191"/>
                      <a:pt x="1676" y="16863"/>
                      <a:pt x="1297" y="16329"/>
                    </a:cubicBezTo>
                    <a:cubicBezTo>
                      <a:pt x="802" y="15630"/>
                      <a:pt x="540" y="14848"/>
                      <a:pt x="450" y="14005"/>
                    </a:cubicBezTo>
                    <a:cubicBezTo>
                      <a:pt x="417" y="13692"/>
                      <a:pt x="397" y="13383"/>
                      <a:pt x="372" y="13072"/>
                    </a:cubicBezTo>
                    <a:cubicBezTo>
                      <a:pt x="366" y="12326"/>
                      <a:pt x="464" y="11591"/>
                      <a:pt x="595" y="10857"/>
                    </a:cubicBezTo>
                    <a:cubicBezTo>
                      <a:pt x="804" y="9750"/>
                      <a:pt x="1207" y="8710"/>
                      <a:pt x="1694" y="7704"/>
                    </a:cubicBezTo>
                    <a:cubicBezTo>
                      <a:pt x="2298" y="6454"/>
                      <a:pt x="3057" y="5294"/>
                      <a:pt x="3893" y="4189"/>
                    </a:cubicBezTo>
                    <a:cubicBezTo>
                      <a:pt x="4364" y="3573"/>
                      <a:pt x="4892" y="3013"/>
                      <a:pt x="5479" y="2509"/>
                    </a:cubicBezTo>
                    <a:cubicBezTo>
                      <a:pt x="6263" y="1834"/>
                      <a:pt x="7095" y="1220"/>
                      <a:pt x="8038" y="782"/>
                    </a:cubicBezTo>
                    <a:cubicBezTo>
                      <a:pt x="8694" y="482"/>
                      <a:pt x="9379" y="317"/>
                      <a:pt x="10093" y="317"/>
                    </a:cubicBezTo>
                    <a:close/>
                    <a:moveTo>
                      <a:pt x="13649" y="1551"/>
                    </a:moveTo>
                    <a:cubicBezTo>
                      <a:pt x="13660" y="1551"/>
                      <a:pt x="13670" y="1551"/>
                      <a:pt x="13681" y="1552"/>
                    </a:cubicBezTo>
                    <a:cubicBezTo>
                      <a:pt x="13839" y="1564"/>
                      <a:pt x="14008" y="1611"/>
                      <a:pt x="14146" y="1689"/>
                    </a:cubicBezTo>
                    <a:cubicBezTo>
                      <a:pt x="14714" y="2008"/>
                      <a:pt x="15220" y="2409"/>
                      <a:pt x="15698" y="2847"/>
                    </a:cubicBezTo>
                    <a:cubicBezTo>
                      <a:pt x="16597" y="3663"/>
                      <a:pt x="17296" y="4633"/>
                      <a:pt x="17898" y="5680"/>
                    </a:cubicBezTo>
                    <a:cubicBezTo>
                      <a:pt x="18391" y="6540"/>
                      <a:pt x="18749" y="7448"/>
                      <a:pt x="18937" y="8418"/>
                    </a:cubicBezTo>
                    <a:cubicBezTo>
                      <a:pt x="19037" y="8929"/>
                      <a:pt x="19082" y="10816"/>
                      <a:pt x="19015" y="11243"/>
                    </a:cubicBezTo>
                    <a:cubicBezTo>
                      <a:pt x="18896" y="12004"/>
                      <a:pt x="18771" y="12765"/>
                      <a:pt x="18671" y="13529"/>
                    </a:cubicBezTo>
                    <a:cubicBezTo>
                      <a:pt x="18577" y="14243"/>
                      <a:pt x="18810" y="14848"/>
                      <a:pt x="19367" y="15317"/>
                    </a:cubicBezTo>
                    <a:cubicBezTo>
                      <a:pt x="19535" y="15456"/>
                      <a:pt x="19704" y="15585"/>
                      <a:pt x="19874" y="15718"/>
                    </a:cubicBezTo>
                    <a:cubicBezTo>
                      <a:pt x="20099" y="15898"/>
                      <a:pt x="20132" y="16008"/>
                      <a:pt x="20046" y="16278"/>
                    </a:cubicBezTo>
                    <a:cubicBezTo>
                      <a:pt x="19968" y="16526"/>
                      <a:pt x="19835" y="16745"/>
                      <a:pt x="19672" y="16941"/>
                    </a:cubicBezTo>
                    <a:cubicBezTo>
                      <a:pt x="19573" y="17061"/>
                      <a:pt x="19451" y="17141"/>
                      <a:pt x="19307" y="17141"/>
                    </a:cubicBezTo>
                    <a:cubicBezTo>
                      <a:pt x="19251" y="17141"/>
                      <a:pt x="19192" y="17129"/>
                      <a:pt x="19129" y="17103"/>
                    </a:cubicBezTo>
                    <a:cubicBezTo>
                      <a:pt x="19080" y="17084"/>
                      <a:pt x="19029" y="17074"/>
                      <a:pt x="18984" y="17054"/>
                    </a:cubicBezTo>
                    <a:cubicBezTo>
                      <a:pt x="18614" y="16901"/>
                      <a:pt x="18242" y="16830"/>
                      <a:pt x="17868" y="16830"/>
                    </a:cubicBezTo>
                    <a:cubicBezTo>
                      <a:pt x="17543" y="16830"/>
                      <a:pt x="17216" y="16883"/>
                      <a:pt x="16887" y="16982"/>
                    </a:cubicBezTo>
                    <a:cubicBezTo>
                      <a:pt x="16181" y="17195"/>
                      <a:pt x="15520" y="17506"/>
                      <a:pt x="14905" y="17907"/>
                    </a:cubicBezTo>
                    <a:cubicBezTo>
                      <a:pt x="14170" y="18384"/>
                      <a:pt x="13409" y="18807"/>
                      <a:pt x="12609" y="19161"/>
                    </a:cubicBezTo>
                    <a:cubicBezTo>
                      <a:pt x="12132" y="19374"/>
                      <a:pt x="11631" y="19488"/>
                      <a:pt x="11130" y="19605"/>
                    </a:cubicBezTo>
                    <a:cubicBezTo>
                      <a:pt x="10389" y="19778"/>
                      <a:pt x="9640" y="19882"/>
                      <a:pt x="8884" y="19882"/>
                    </a:cubicBezTo>
                    <a:cubicBezTo>
                      <a:pt x="8682" y="19882"/>
                      <a:pt x="8479" y="19874"/>
                      <a:pt x="8276" y="19859"/>
                    </a:cubicBezTo>
                    <a:cubicBezTo>
                      <a:pt x="6923" y="19754"/>
                      <a:pt x="5635" y="19400"/>
                      <a:pt x="4417" y="18795"/>
                    </a:cubicBezTo>
                    <a:cubicBezTo>
                      <a:pt x="4274" y="18723"/>
                      <a:pt x="4139" y="18617"/>
                      <a:pt x="4028" y="18498"/>
                    </a:cubicBezTo>
                    <a:cubicBezTo>
                      <a:pt x="3834" y="18294"/>
                      <a:pt x="3883" y="18066"/>
                      <a:pt x="4129" y="17919"/>
                    </a:cubicBezTo>
                    <a:cubicBezTo>
                      <a:pt x="4276" y="17833"/>
                      <a:pt x="4432" y="17784"/>
                      <a:pt x="4605" y="17760"/>
                    </a:cubicBezTo>
                    <a:cubicBezTo>
                      <a:pt x="5274" y="17663"/>
                      <a:pt x="5900" y="17432"/>
                      <a:pt x="6516" y="17166"/>
                    </a:cubicBezTo>
                    <a:cubicBezTo>
                      <a:pt x="7302" y="16825"/>
                      <a:pt x="7998" y="16362"/>
                      <a:pt x="8620" y="15771"/>
                    </a:cubicBezTo>
                    <a:cubicBezTo>
                      <a:pt x="9370" y="15055"/>
                      <a:pt x="10115" y="14333"/>
                      <a:pt x="10702" y="13467"/>
                    </a:cubicBezTo>
                    <a:cubicBezTo>
                      <a:pt x="11150" y="12804"/>
                      <a:pt x="11576" y="12127"/>
                      <a:pt x="12006" y="11454"/>
                    </a:cubicBezTo>
                    <a:cubicBezTo>
                      <a:pt x="12865" y="10110"/>
                      <a:pt x="13356" y="8614"/>
                      <a:pt x="13734" y="7082"/>
                    </a:cubicBezTo>
                    <a:cubicBezTo>
                      <a:pt x="13867" y="6550"/>
                      <a:pt x="13921" y="5998"/>
                      <a:pt x="14000" y="5455"/>
                    </a:cubicBezTo>
                    <a:cubicBezTo>
                      <a:pt x="14035" y="5214"/>
                      <a:pt x="14056" y="4968"/>
                      <a:pt x="14064" y="4727"/>
                    </a:cubicBezTo>
                    <a:cubicBezTo>
                      <a:pt x="14088" y="3839"/>
                      <a:pt x="13857" y="3011"/>
                      <a:pt x="13454" y="2225"/>
                    </a:cubicBezTo>
                    <a:cubicBezTo>
                      <a:pt x="13413" y="2141"/>
                      <a:pt x="13374" y="2051"/>
                      <a:pt x="13350" y="1959"/>
                    </a:cubicBezTo>
                    <a:cubicBezTo>
                      <a:pt x="13295" y="1724"/>
                      <a:pt x="13416" y="1551"/>
                      <a:pt x="13649" y="1551"/>
                    </a:cubicBezTo>
                    <a:close/>
                    <a:moveTo>
                      <a:pt x="10148" y="0"/>
                    </a:moveTo>
                    <a:cubicBezTo>
                      <a:pt x="9198" y="0"/>
                      <a:pt x="8314" y="254"/>
                      <a:pt x="7480" y="711"/>
                    </a:cubicBezTo>
                    <a:cubicBezTo>
                      <a:pt x="6641" y="1171"/>
                      <a:pt x="5878" y="1738"/>
                      <a:pt x="5168" y="2378"/>
                    </a:cubicBezTo>
                    <a:cubicBezTo>
                      <a:pt x="4610" y="2886"/>
                      <a:pt x="4084" y="3426"/>
                      <a:pt x="3619" y="4023"/>
                    </a:cubicBezTo>
                    <a:cubicBezTo>
                      <a:pt x="3014" y="4807"/>
                      <a:pt x="2484" y="5637"/>
                      <a:pt x="1983" y="6489"/>
                    </a:cubicBezTo>
                    <a:cubicBezTo>
                      <a:pt x="1209" y="7796"/>
                      <a:pt x="630" y="9179"/>
                      <a:pt x="305" y="10668"/>
                    </a:cubicBezTo>
                    <a:cubicBezTo>
                      <a:pt x="80" y="11704"/>
                      <a:pt x="0" y="12741"/>
                      <a:pt x="100" y="13795"/>
                    </a:cubicBezTo>
                    <a:cubicBezTo>
                      <a:pt x="151" y="14320"/>
                      <a:pt x="235" y="14842"/>
                      <a:pt x="419" y="15339"/>
                    </a:cubicBezTo>
                    <a:cubicBezTo>
                      <a:pt x="759" y="16270"/>
                      <a:pt x="1350" y="17021"/>
                      <a:pt x="2103" y="17651"/>
                    </a:cubicBezTo>
                    <a:cubicBezTo>
                      <a:pt x="2860" y="18285"/>
                      <a:pt x="3701" y="18781"/>
                      <a:pt x="4603" y="19182"/>
                    </a:cubicBezTo>
                    <a:cubicBezTo>
                      <a:pt x="5647" y="19646"/>
                      <a:pt x="6717" y="19990"/>
                      <a:pt x="7858" y="20104"/>
                    </a:cubicBezTo>
                    <a:cubicBezTo>
                      <a:pt x="8214" y="20140"/>
                      <a:pt x="8569" y="20158"/>
                      <a:pt x="8920" y="20158"/>
                    </a:cubicBezTo>
                    <a:cubicBezTo>
                      <a:pt x="9992" y="20158"/>
                      <a:pt x="11044" y="19990"/>
                      <a:pt x="12071" y="19642"/>
                    </a:cubicBezTo>
                    <a:cubicBezTo>
                      <a:pt x="13155" y="19276"/>
                      <a:pt x="14168" y="18754"/>
                      <a:pt x="15121" y="18124"/>
                    </a:cubicBezTo>
                    <a:cubicBezTo>
                      <a:pt x="15694" y="17745"/>
                      <a:pt x="16304" y="17453"/>
                      <a:pt x="16963" y="17262"/>
                    </a:cubicBezTo>
                    <a:cubicBezTo>
                      <a:pt x="17255" y="17179"/>
                      <a:pt x="17549" y="17128"/>
                      <a:pt x="17845" y="17128"/>
                    </a:cubicBezTo>
                    <a:cubicBezTo>
                      <a:pt x="18021" y="17128"/>
                      <a:pt x="18198" y="17146"/>
                      <a:pt x="18374" y="17187"/>
                    </a:cubicBezTo>
                    <a:cubicBezTo>
                      <a:pt x="18624" y="17242"/>
                      <a:pt x="18863" y="17338"/>
                      <a:pt x="19097" y="17436"/>
                    </a:cubicBezTo>
                    <a:cubicBezTo>
                      <a:pt x="19183" y="17473"/>
                      <a:pt x="19265" y="17492"/>
                      <a:pt x="19343" y="17492"/>
                    </a:cubicBezTo>
                    <a:cubicBezTo>
                      <a:pt x="19457" y="17492"/>
                      <a:pt x="19564" y="17451"/>
                      <a:pt x="19668" y="17365"/>
                    </a:cubicBezTo>
                    <a:cubicBezTo>
                      <a:pt x="19708" y="17332"/>
                      <a:pt x="19745" y="17301"/>
                      <a:pt x="19782" y="17262"/>
                    </a:cubicBezTo>
                    <a:cubicBezTo>
                      <a:pt x="20089" y="16925"/>
                      <a:pt x="20318" y="16546"/>
                      <a:pt x="20416" y="16096"/>
                    </a:cubicBezTo>
                    <a:cubicBezTo>
                      <a:pt x="20470" y="15847"/>
                      <a:pt x="20418" y="15714"/>
                      <a:pt x="20206" y="15575"/>
                    </a:cubicBezTo>
                    <a:cubicBezTo>
                      <a:pt x="20087" y="15499"/>
                      <a:pt x="19960" y="15429"/>
                      <a:pt x="19846" y="15347"/>
                    </a:cubicBezTo>
                    <a:cubicBezTo>
                      <a:pt x="19179" y="14873"/>
                      <a:pt x="18859" y="14243"/>
                      <a:pt x="18996" y="13412"/>
                    </a:cubicBezTo>
                    <a:cubicBezTo>
                      <a:pt x="19089" y="12841"/>
                      <a:pt x="19181" y="12270"/>
                      <a:pt x="19267" y="11698"/>
                    </a:cubicBezTo>
                    <a:cubicBezTo>
                      <a:pt x="19346" y="11153"/>
                      <a:pt x="19461" y="10613"/>
                      <a:pt x="19420" y="10091"/>
                    </a:cubicBezTo>
                    <a:cubicBezTo>
                      <a:pt x="19442" y="9502"/>
                      <a:pt x="19375" y="8950"/>
                      <a:pt x="19260" y="8402"/>
                    </a:cubicBezTo>
                    <a:cubicBezTo>
                      <a:pt x="19066" y="7458"/>
                      <a:pt x="18737" y="6564"/>
                      <a:pt x="18258" y="5723"/>
                    </a:cubicBezTo>
                    <a:cubicBezTo>
                      <a:pt x="17740" y="4813"/>
                      <a:pt x="17167" y="3945"/>
                      <a:pt x="16455" y="3178"/>
                    </a:cubicBezTo>
                    <a:cubicBezTo>
                      <a:pt x="15680" y="2346"/>
                      <a:pt x="14784" y="1660"/>
                      <a:pt x="13775" y="1132"/>
                    </a:cubicBezTo>
                    <a:cubicBezTo>
                      <a:pt x="13213" y="842"/>
                      <a:pt x="12644" y="555"/>
                      <a:pt x="12038" y="357"/>
                    </a:cubicBezTo>
                    <a:cubicBezTo>
                      <a:pt x="11455" y="165"/>
                      <a:pt x="10866" y="11"/>
                      <a:pt x="10248" y="1"/>
                    </a:cubicBezTo>
                    <a:cubicBezTo>
                      <a:pt x="10215" y="0"/>
                      <a:pt x="10182" y="0"/>
                      <a:pt x="10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8"/>
              <p:cNvSpPr/>
              <p:nvPr/>
            </p:nvSpPr>
            <p:spPr>
              <a:xfrm>
                <a:off x="2168475" y="3193000"/>
                <a:ext cx="407450" cy="458300"/>
              </a:xfrm>
              <a:custGeom>
                <a:rect b="b" l="l" r="r" t="t"/>
                <a:pathLst>
                  <a:path extrusionOk="0" h="18332" w="16298">
                    <a:moveTo>
                      <a:pt x="9815" y="1"/>
                    </a:moveTo>
                    <a:cubicBezTo>
                      <a:pt x="9582" y="1"/>
                      <a:pt x="9461" y="174"/>
                      <a:pt x="9516" y="409"/>
                    </a:cubicBezTo>
                    <a:cubicBezTo>
                      <a:pt x="9540" y="501"/>
                      <a:pt x="9579" y="591"/>
                      <a:pt x="9620" y="675"/>
                    </a:cubicBezTo>
                    <a:cubicBezTo>
                      <a:pt x="10023" y="1461"/>
                      <a:pt x="10254" y="2289"/>
                      <a:pt x="10230" y="3177"/>
                    </a:cubicBezTo>
                    <a:cubicBezTo>
                      <a:pt x="10222" y="3418"/>
                      <a:pt x="10201" y="3664"/>
                      <a:pt x="10166" y="3905"/>
                    </a:cubicBezTo>
                    <a:cubicBezTo>
                      <a:pt x="10087" y="4448"/>
                      <a:pt x="10033" y="5000"/>
                      <a:pt x="9900" y="5532"/>
                    </a:cubicBezTo>
                    <a:cubicBezTo>
                      <a:pt x="9522" y="7064"/>
                      <a:pt x="9031" y="8560"/>
                      <a:pt x="8172" y="9904"/>
                    </a:cubicBezTo>
                    <a:cubicBezTo>
                      <a:pt x="7742" y="10577"/>
                      <a:pt x="7316" y="11254"/>
                      <a:pt x="6868" y="11917"/>
                    </a:cubicBezTo>
                    <a:cubicBezTo>
                      <a:pt x="6281" y="12783"/>
                      <a:pt x="5536" y="13505"/>
                      <a:pt x="4786" y="14221"/>
                    </a:cubicBezTo>
                    <a:cubicBezTo>
                      <a:pt x="4164" y="14812"/>
                      <a:pt x="3468" y="15275"/>
                      <a:pt x="2682" y="15616"/>
                    </a:cubicBezTo>
                    <a:cubicBezTo>
                      <a:pt x="2066" y="15882"/>
                      <a:pt x="1440" y="16113"/>
                      <a:pt x="771" y="16210"/>
                    </a:cubicBezTo>
                    <a:cubicBezTo>
                      <a:pt x="598" y="16234"/>
                      <a:pt x="442" y="16283"/>
                      <a:pt x="295" y="16369"/>
                    </a:cubicBezTo>
                    <a:cubicBezTo>
                      <a:pt x="49" y="16516"/>
                      <a:pt x="0" y="16744"/>
                      <a:pt x="194" y="16948"/>
                    </a:cubicBezTo>
                    <a:cubicBezTo>
                      <a:pt x="305" y="17067"/>
                      <a:pt x="440" y="17173"/>
                      <a:pt x="583" y="17245"/>
                    </a:cubicBezTo>
                    <a:cubicBezTo>
                      <a:pt x="1801" y="17850"/>
                      <a:pt x="3089" y="18204"/>
                      <a:pt x="4442" y="18309"/>
                    </a:cubicBezTo>
                    <a:cubicBezTo>
                      <a:pt x="4645" y="18324"/>
                      <a:pt x="4848" y="18332"/>
                      <a:pt x="5050" y="18332"/>
                    </a:cubicBezTo>
                    <a:cubicBezTo>
                      <a:pt x="5806" y="18332"/>
                      <a:pt x="6555" y="18228"/>
                      <a:pt x="7296" y="18055"/>
                    </a:cubicBezTo>
                    <a:cubicBezTo>
                      <a:pt x="7797" y="17938"/>
                      <a:pt x="8298" y="17824"/>
                      <a:pt x="8775" y="17611"/>
                    </a:cubicBezTo>
                    <a:cubicBezTo>
                      <a:pt x="9575" y="17257"/>
                      <a:pt x="10336" y="16834"/>
                      <a:pt x="11071" y="16357"/>
                    </a:cubicBezTo>
                    <a:cubicBezTo>
                      <a:pt x="11686" y="15956"/>
                      <a:pt x="12347" y="15645"/>
                      <a:pt x="13053" y="15432"/>
                    </a:cubicBezTo>
                    <a:cubicBezTo>
                      <a:pt x="13382" y="15333"/>
                      <a:pt x="13709" y="15280"/>
                      <a:pt x="14034" y="15280"/>
                    </a:cubicBezTo>
                    <a:cubicBezTo>
                      <a:pt x="14408" y="15280"/>
                      <a:pt x="14780" y="15351"/>
                      <a:pt x="15150" y="15504"/>
                    </a:cubicBezTo>
                    <a:cubicBezTo>
                      <a:pt x="15195" y="15524"/>
                      <a:pt x="15246" y="15534"/>
                      <a:pt x="15295" y="15553"/>
                    </a:cubicBezTo>
                    <a:cubicBezTo>
                      <a:pt x="15358" y="15579"/>
                      <a:pt x="15417" y="15591"/>
                      <a:pt x="15473" y="15591"/>
                    </a:cubicBezTo>
                    <a:cubicBezTo>
                      <a:pt x="15617" y="15591"/>
                      <a:pt x="15739" y="15511"/>
                      <a:pt x="15838" y="15391"/>
                    </a:cubicBezTo>
                    <a:cubicBezTo>
                      <a:pt x="16001" y="15195"/>
                      <a:pt x="16134" y="14976"/>
                      <a:pt x="16212" y="14728"/>
                    </a:cubicBezTo>
                    <a:cubicBezTo>
                      <a:pt x="16298" y="14458"/>
                      <a:pt x="16265" y="14348"/>
                      <a:pt x="16040" y="14168"/>
                    </a:cubicBezTo>
                    <a:cubicBezTo>
                      <a:pt x="15870" y="14035"/>
                      <a:pt x="15701" y="13906"/>
                      <a:pt x="15533" y="13767"/>
                    </a:cubicBezTo>
                    <a:cubicBezTo>
                      <a:pt x="14976" y="13298"/>
                      <a:pt x="14743" y="12693"/>
                      <a:pt x="14837" y="11979"/>
                    </a:cubicBezTo>
                    <a:cubicBezTo>
                      <a:pt x="14937" y="11215"/>
                      <a:pt x="15062" y="10454"/>
                      <a:pt x="15181" y="9693"/>
                    </a:cubicBezTo>
                    <a:cubicBezTo>
                      <a:pt x="15248" y="9266"/>
                      <a:pt x="15203" y="7379"/>
                      <a:pt x="15103" y="6868"/>
                    </a:cubicBezTo>
                    <a:cubicBezTo>
                      <a:pt x="14915" y="5898"/>
                      <a:pt x="14557" y="4990"/>
                      <a:pt x="14064" y="4130"/>
                    </a:cubicBezTo>
                    <a:cubicBezTo>
                      <a:pt x="13462" y="3083"/>
                      <a:pt x="12763" y="2113"/>
                      <a:pt x="11864" y="1297"/>
                    </a:cubicBezTo>
                    <a:cubicBezTo>
                      <a:pt x="11386" y="859"/>
                      <a:pt x="10880" y="458"/>
                      <a:pt x="10312" y="139"/>
                    </a:cubicBezTo>
                    <a:cubicBezTo>
                      <a:pt x="10174" y="61"/>
                      <a:pt x="10005" y="14"/>
                      <a:pt x="9847" y="2"/>
                    </a:cubicBezTo>
                    <a:cubicBezTo>
                      <a:pt x="9836" y="1"/>
                      <a:pt x="9826" y="1"/>
                      <a:pt x="98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8"/>
              <p:cNvSpPr/>
              <p:nvPr/>
            </p:nvSpPr>
            <p:spPr>
              <a:xfrm>
                <a:off x="2081775" y="3162175"/>
                <a:ext cx="335050" cy="429775"/>
              </a:xfrm>
              <a:custGeom>
                <a:rect b="b" l="l" r="r" t="t"/>
                <a:pathLst>
                  <a:path extrusionOk="0" h="17191" w="13402">
                    <a:moveTo>
                      <a:pt x="9727" y="0"/>
                    </a:moveTo>
                    <a:cubicBezTo>
                      <a:pt x="9013" y="0"/>
                      <a:pt x="8328" y="165"/>
                      <a:pt x="7672" y="465"/>
                    </a:cubicBezTo>
                    <a:cubicBezTo>
                      <a:pt x="6729" y="903"/>
                      <a:pt x="5897" y="1517"/>
                      <a:pt x="5113" y="2192"/>
                    </a:cubicBezTo>
                    <a:cubicBezTo>
                      <a:pt x="4526" y="2696"/>
                      <a:pt x="3998" y="3256"/>
                      <a:pt x="3527" y="3872"/>
                    </a:cubicBezTo>
                    <a:cubicBezTo>
                      <a:pt x="2691" y="4977"/>
                      <a:pt x="1932" y="6137"/>
                      <a:pt x="1328" y="7387"/>
                    </a:cubicBezTo>
                    <a:cubicBezTo>
                      <a:pt x="841" y="8393"/>
                      <a:pt x="438" y="9433"/>
                      <a:pt x="229" y="10540"/>
                    </a:cubicBezTo>
                    <a:cubicBezTo>
                      <a:pt x="98" y="11274"/>
                      <a:pt x="0" y="12009"/>
                      <a:pt x="6" y="12755"/>
                    </a:cubicBezTo>
                    <a:cubicBezTo>
                      <a:pt x="31" y="13066"/>
                      <a:pt x="51" y="13375"/>
                      <a:pt x="84" y="13688"/>
                    </a:cubicBezTo>
                    <a:cubicBezTo>
                      <a:pt x="174" y="14531"/>
                      <a:pt x="436" y="15313"/>
                      <a:pt x="931" y="16012"/>
                    </a:cubicBezTo>
                    <a:cubicBezTo>
                      <a:pt x="1310" y="16546"/>
                      <a:pt x="1837" y="16874"/>
                      <a:pt x="2445" y="17044"/>
                    </a:cubicBezTo>
                    <a:cubicBezTo>
                      <a:pt x="2802" y="17142"/>
                      <a:pt x="3162" y="17190"/>
                      <a:pt x="3522" y="17190"/>
                    </a:cubicBezTo>
                    <a:cubicBezTo>
                      <a:pt x="3894" y="17190"/>
                      <a:pt x="4266" y="17139"/>
                      <a:pt x="4634" y="17040"/>
                    </a:cubicBezTo>
                    <a:cubicBezTo>
                      <a:pt x="5876" y="16710"/>
                      <a:pt x="7024" y="16193"/>
                      <a:pt x="7973" y="15292"/>
                    </a:cubicBezTo>
                    <a:cubicBezTo>
                      <a:pt x="8526" y="14771"/>
                      <a:pt x="9076" y="14243"/>
                      <a:pt x="9565" y="13658"/>
                    </a:cubicBezTo>
                    <a:cubicBezTo>
                      <a:pt x="10193" y="12901"/>
                      <a:pt x="10702" y="12060"/>
                      <a:pt x="11232" y="11233"/>
                    </a:cubicBezTo>
                    <a:cubicBezTo>
                      <a:pt x="12024" y="10000"/>
                      <a:pt x="12562" y="8657"/>
                      <a:pt x="12951" y="7252"/>
                    </a:cubicBezTo>
                    <a:cubicBezTo>
                      <a:pt x="13041" y="6931"/>
                      <a:pt x="13055" y="6593"/>
                      <a:pt x="13131" y="6270"/>
                    </a:cubicBezTo>
                    <a:cubicBezTo>
                      <a:pt x="13248" y="5750"/>
                      <a:pt x="13362" y="5228"/>
                      <a:pt x="13372" y="4694"/>
                    </a:cubicBezTo>
                    <a:cubicBezTo>
                      <a:pt x="13381" y="4330"/>
                      <a:pt x="13401" y="3964"/>
                      <a:pt x="13360" y="3606"/>
                    </a:cubicBezTo>
                    <a:cubicBezTo>
                      <a:pt x="13286" y="2957"/>
                      <a:pt x="13029" y="2364"/>
                      <a:pt x="12710" y="1793"/>
                    </a:cubicBezTo>
                    <a:cubicBezTo>
                      <a:pt x="12225" y="922"/>
                      <a:pt x="11513" y="339"/>
                      <a:pt x="10539" y="95"/>
                    </a:cubicBezTo>
                    <a:cubicBezTo>
                      <a:pt x="10367" y="52"/>
                      <a:pt x="10193" y="19"/>
                      <a:pt x="10019" y="9"/>
                    </a:cubicBezTo>
                    <a:cubicBezTo>
                      <a:pt x="9921" y="3"/>
                      <a:pt x="9824" y="0"/>
                      <a:pt x="9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8"/>
              <p:cNvSpPr/>
              <p:nvPr/>
            </p:nvSpPr>
            <p:spPr>
              <a:xfrm>
                <a:off x="2447575" y="3325400"/>
                <a:ext cx="22325" cy="31325"/>
              </a:xfrm>
              <a:custGeom>
                <a:rect b="b" l="l" r="r" t="t"/>
                <a:pathLst>
                  <a:path extrusionOk="0" h="1253" w="893">
                    <a:moveTo>
                      <a:pt x="457" y="1"/>
                    </a:moveTo>
                    <a:cubicBezTo>
                      <a:pt x="345" y="1"/>
                      <a:pt x="238" y="54"/>
                      <a:pt x="168" y="156"/>
                    </a:cubicBezTo>
                    <a:cubicBezTo>
                      <a:pt x="1" y="400"/>
                      <a:pt x="40" y="903"/>
                      <a:pt x="242" y="1118"/>
                    </a:cubicBezTo>
                    <a:cubicBezTo>
                      <a:pt x="327" y="1207"/>
                      <a:pt x="428" y="1252"/>
                      <a:pt x="526" y="1252"/>
                    </a:cubicBezTo>
                    <a:cubicBezTo>
                      <a:pt x="638" y="1252"/>
                      <a:pt x="746" y="1192"/>
                      <a:pt x="817" y="1071"/>
                    </a:cubicBezTo>
                    <a:cubicBezTo>
                      <a:pt x="893" y="942"/>
                      <a:pt x="883" y="254"/>
                      <a:pt x="731" y="113"/>
                    </a:cubicBezTo>
                    <a:cubicBezTo>
                      <a:pt x="649" y="38"/>
                      <a:pt x="551" y="1"/>
                      <a:pt x="457"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8"/>
              <p:cNvSpPr/>
              <p:nvPr/>
            </p:nvSpPr>
            <p:spPr>
              <a:xfrm>
                <a:off x="2490950" y="3423025"/>
                <a:ext cx="22850" cy="29475"/>
              </a:xfrm>
              <a:custGeom>
                <a:rect b="b" l="l" r="r" t="t"/>
                <a:pathLst>
                  <a:path extrusionOk="0" h="1179" w="914">
                    <a:moveTo>
                      <a:pt x="536" y="0"/>
                    </a:moveTo>
                    <a:cubicBezTo>
                      <a:pt x="475" y="0"/>
                      <a:pt x="412" y="22"/>
                      <a:pt x="353" y="65"/>
                    </a:cubicBezTo>
                    <a:cubicBezTo>
                      <a:pt x="87" y="257"/>
                      <a:pt x="1" y="750"/>
                      <a:pt x="185" y="1018"/>
                    </a:cubicBezTo>
                    <a:cubicBezTo>
                      <a:pt x="256" y="1124"/>
                      <a:pt x="360" y="1178"/>
                      <a:pt x="468" y="1178"/>
                    </a:cubicBezTo>
                    <a:cubicBezTo>
                      <a:pt x="552" y="1178"/>
                      <a:pt x="639" y="1145"/>
                      <a:pt x="715" y="1075"/>
                    </a:cubicBezTo>
                    <a:cubicBezTo>
                      <a:pt x="854" y="942"/>
                      <a:pt x="901" y="771"/>
                      <a:pt x="913" y="568"/>
                    </a:cubicBezTo>
                    <a:cubicBezTo>
                      <a:pt x="901" y="404"/>
                      <a:pt x="880" y="230"/>
                      <a:pt x="749" y="97"/>
                    </a:cubicBezTo>
                    <a:cubicBezTo>
                      <a:pt x="686" y="33"/>
                      <a:pt x="612" y="0"/>
                      <a:pt x="536"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8"/>
              <p:cNvSpPr/>
              <p:nvPr/>
            </p:nvSpPr>
            <p:spPr>
              <a:xfrm>
                <a:off x="2457700" y="3384475"/>
                <a:ext cx="21675" cy="28350"/>
              </a:xfrm>
              <a:custGeom>
                <a:rect b="b" l="l" r="r" t="t"/>
                <a:pathLst>
                  <a:path extrusionOk="0" h="1134" w="867">
                    <a:moveTo>
                      <a:pt x="476" y="1"/>
                    </a:moveTo>
                    <a:cubicBezTo>
                      <a:pt x="324" y="1"/>
                      <a:pt x="213" y="90"/>
                      <a:pt x="144" y="222"/>
                    </a:cubicBezTo>
                    <a:cubicBezTo>
                      <a:pt x="42" y="418"/>
                      <a:pt x="1" y="625"/>
                      <a:pt x="62" y="846"/>
                    </a:cubicBezTo>
                    <a:cubicBezTo>
                      <a:pt x="116" y="1032"/>
                      <a:pt x="250" y="1134"/>
                      <a:pt x="396" y="1134"/>
                    </a:cubicBezTo>
                    <a:cubicBezTo>
                      <a:pt x="491" y="1134"/>
                      <a:pt x="591" y="1091"/>
                      <a:pt x="678" y="1001"/>
                    </a:cubicBezTo>
                    <a:cubicBezTo>
                      <a:pt x="809" y="868"/>
                      <a:pt x="856" y="698"/>
                      <a:pt x="866" y="473"/>
                    </a:cubicBezTo>
                    <a:cubicBezTo>
                      <a:pt x="852" y="426"/>
                      <a:pt x="838" y="328"/>
                      <a:pt x="801" y="242"/>
                    </a:cubicBezTo>
                    <a:cubicBezTo>
                      <a:pt x="743" y="103"/>
                      <a:pt x="643" y="3"/>
                      <a:pt x="482" y="1"/>
                    </a:cubicBezTo>
                    <a:cubicBezTo>
                      <a:pt x="480" y="1"/>
                      <a:pt x="478" y="1"/>
                      <a:pt x="476"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8"/>
              <p:cNvSpPr/>
              <p:nvPr/>
            </p:nvSpPr>
            <p:spPr>
              <a:xfrm>
                <a:off x="2443600" y="3269750"/>
                <a:ext cx="27850" cy="19250"/>
              </a:xfrm>
              <a:custGeom>
                <a:rect b="b" l="l" r="r" t="t"/>
                <a:pathLst>
                  <a:path extrusionOk="0" h="770" w="1114">
                    <a:moveTo>
                      <a:pt x="446" y="1"/>
                    </a:moveTo>
                    <a:cubicBezTo>
                      <a:pt x="413" y="1"/>
                      <a:pt x="380" y="3"/>
                      <a:pt x="346" y="7"/>
                    </a:cubicBezTo>
                    <a:cubicBezTo>
                      <a:pt x="209" y="25"/>
                      <a:pt x="90" y="74"/>
                      <a:pt x="43" y="220"/>
                    </a:cubicBezTo>
                    <a:cubicBezTo>
                      <a:pt x="0" y="361"/>
                      <a:pt x="59" y="475"/>
                      <a:pt x="154" y="576"/>
                    </a:cubicBezTo>
                    <a:cubicBezTo>
                      <a:pt x="289" y="713"/>
                      <a:pt x="460" y="760"/>
                      <a:pt x="665" y="770"/>
                    </a:cubicBezTo>
                    <a:cubicBezTo>
                      <a:pt x="698" y="764"/>
                      <a:pt x="749" y="758"/>
                      <a:pt x="798" y="749"/>
                    </a:cubicBezTo>
                    <a:cubicBezTo>
                      <a:pt x="941" y="721"/>
                      <a:pt x="1054" y="655"/>
                      <a:pt x="1084" y="498"/>
                    </a:cubicBezTo>
                    <a:cubicBezTo>
                      <a:pt x="1113" y="355"/>
                      <a:pt x="1056" y="230"/>
                      <a:pt x="913" y="140"/>
                    </a:cubicBezTo>
                    <a:cubicBezTo>
                      <a:pt x="768" y="51"/>
                      <a:pt x="613" y="1"/>
                      <a:pt x="446"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8"/>
              <p:cNvSpPr/>
              <p:nvPr/>
            </p:nvSpPr>
            <p:spPr>
              <a:xfrm>
                <a:off x="2490900" y="3307475"/>
                <a:ext cx="20275" cy="25325"/>
              </a:xfrm>
              <a:custGeom>
                <a:rect b="b" l="l" r="r" t="t"/>
                <a:pathLst>
                  <a:path extrusionOk="0" h="1013" w="811">
                    <a:moveTo>
                      <a:pt x="363" y="0"/>
                    </a:moveTo>
                    <a:cubicBezTo>
                      <a:pt x="316" y="0"/>
                      <a:pt x="267" y="12"/>
                      <a:pt x="213" y="34"/>
                    </a:cubicBezTo>
                    <a:cubicBezTo>
                      <a:pt x="39" y="110"/>
                      <a:pt x="11" y="259"/>
                      <a:pt x="1" y="417"/>
                    </a:cubicBezTo>
                    <a:cubicBezTo>
                      <a:pt x="3" y="642"/>
                      <a:pt x="72" y="828"/>
                      <a:pt x="252" y="953"/>
                    </a:cubicBezTo>
                    <a:cubicBezTo>
                      <a:pt x="312" y="993"/>
                      <a:pt x="377" y="1012"/>
                      <a:pt x="439" y="1012"/>
                    </a:cubicBezTo>
                    <a:cubicBezTo>
                      <a:pt x="562" y="1012"/>
                      <a:pt x="676" y="936"/>
                      <a:pt x="729" y="802"/>
                    </a:cubicBezTo>
                    <a:cubicBezTo>
                      <a:pt x="811" y="595"/>
                      <a:pt x="741" y="263"/>
                      <a:pt x="584" y="104"/>
                    </a:cubicBezTo>
                    <a:cubicBezTo>
                      <a:pt x="514" y="34"/>
                      <a:pt x="442" y="0"/>
                      <a:pt x="363"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8"/>
              <p:cNvSpPr/>
              <p:nvPr/>
            </p:nvSpPr>
            <p:spPr>
              <a:xfrm>
                <a:off x="2442875" y="3434125"/>
                <a:ext cx="19875" cy="22775"/>
              </a:xfrm>
              <a:custGeom>
                <a:rect b="b" l="l" r="r" t="t"/>
                <a:pathLst>
                  <a:path extrusionOk="0" h="911" w="795">
                    <a:moveTo>
                      <a:pt x="454" y="0"/>
                    </a:moveTo>
                    <a:cubicBezTo>
                      <a:pt x="313" y="0"/>
                      <a:pt x="180" y="86"/>
                      <a:pt x="99" y="235"/>
                    </a:cubicBezTo>
                    <a:cubicBezTo>
                      <a:pt x="21" y="367"/>
                      <a:pt x="0" y="513"/>
                      <a:pt x="39" y="662"/>
                    </a:cubicBezTo>
                    <a:cubicBezTo>
                      <a:pt x="78" y="819"/>
                      <a:pt x="189" y="910"/>
                      <a:pt x="329" y="910"/>
                    </a:cubicBezTo>
                    <a:cubicBezTo>
                      <a:pt x="370" y="910"/>
                      <a:pt x="412" y="903"/>
                      <a:pt x="457" y="887"/>
                    </a:cubicBezTo>
                    <a:cubicBezTo>
                      <a:pt x="653" y="818"/>
                      <a:pt x="788" y="629"/>
                      <a:pt x="790" y="421"/>
                    </a:cubicBezTo>
                    <a:cubicBezTo>
                      <a:pt x="794" y="216"/>
                      <a:pt x="686" y="48"/>
                      <a:pt x="532" y="9"/>
                    </a:cubicBezTo>
                    <a:cubicBezTo>
                      <a:pt x="506" y="3"/>
                      <a:pt x="480" y="0"/>
                      <a:pt x="454"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8"/>
              <p:cNvSpPr/>
              <p:nvPr/>
            </p:nvSpPr>
            <p:spPr>
              <a:xfrm>
                <a:off x="2415675" y="3391700"/>
                <a:ext cx="16425" cy="24975"/>
              </a:xfrm>
              <a:custGeom>
                <a:rect b="b" l="l" r="r" t="t"/>
                <a:pathLst>
                  <a:path extrusionOk="0" h="999" w="657">
                    <a:moveTo>
                      <a:pt x="337" y="0"/>
                    </a:moveTo>
                    <a:cubicBezTo>
                      <a:pt x="246" y="0"/>
                      <a:pt x="175" y="47"/>
                      <a:pt x="119" y="121"/>
                    </a:cubicBezTo>
                    <a:cubicBezTo>
                      <a:pt x="25" y="246"/>
                      <a:pt x="0" y="741"/>
                      <a:pt x="41" y="827"/>
                    </a:cubicBezTo>
                    <a:cubicBezTo>
                      <a:pt x="94" y="938"/>
                      <a:pt x="198" y="999"/>
                      <a:pt x="320" y="999"/>
                    </a:cubicBezTo>
                    <a:cubicBezTo>
                      <a:pt x="324" y="999"/>
                      <a:pt x="328" y="999"/>
                      <a:pt x="331" y="999"/>
                    </a:cubicBezTo>
                    <a:cubicBezTo>
                      <a:pt x="452" y="997"/>
                      <a:pt x="522" y="909"/>
                      <a:pt x="565" y="804"/>
                    </a:cubicBezTo>
                    <a:cubicBezTo>
                      <a:pt x="647" y="602"/>
                      <a:pt x="657" y="397"/>
                      <a:pt x="583" y="190"/>
                    </a:cubicBezTo>
                    <a:cubicBezTo>
                      <a:pt x="548" y="96"/>
                      <a:pt x="491" y="21"/>
                      <a:pt x="383" y="4"/>
                    </a:cubicBezTo>
                    <a:cubicBezTo>
                      <a:pt x="367" y="2"/>
                      <a:pt x="351" y="0"/>
                      <a:pt x="337"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8"/>
              <p:cNvSpPr/>
              <p:nvPr/>
            </p:nvSpPr>
            <p:spPr>
              <a:xfrm>
                <a:off x="2505775" y="3360750"/>
                <a:ext cx="17275" cy="24750"/>
              </a:xfrm>
              <a:custGeom>
                <a:rect b="b" l="l" r="r" t="t"/>
                <a:pathLst>
                  <a:path extrusionOk="0" h="990" w="691">
                    <a:moveTo>
                      <a:pt x="332" y="1"/>
                    </a:moveTo>
                    <a:cubicBezTo>
                      <a:pt x="251" y="1"/>
                      <a:pt x="172" y="44"/>
                      <a:pt x="124" y="131"/>
                    </a:cubicBezTo>
                    <a:cubicBezTo>
                      <a:pt x="124" y="131"/>
                      <a:pt x="124" y="137"/>
                      <a:pt x="122" y="137"/>
                    </a:cubicBezTo>
                    <a:cubicBezTo>
                      <a:pt x="1" y="356"/>
                      <a:pt x="9" y="628"/>
                      <a:pt x="144" y="837"/>
                    </a:cubicBezTo>
                    <a:cubicBezTo>
                      <a:pt x="152" y="847"/>
                      <a:pt x="161" y="858"/>
                      <a:pt x="165" y="870"/>
                    </a:cubicBezTo>
                    <a:cubicBezTo>
                      <a:pt x="221" y="950"/>
                      <a:pt x="294" y="990"/>
                      <a:pt x="366" y="990"/>
                    </a:cubicBezTo>
                    <a:cubicBezTo>
                      <a:pt x="445" y="990"/>
                      <a:pt x="523" y="942"/>
                      <a:pt x="580" y="849"/>
                    </a:cubicBezTo>
                    <a:cubicBezTo>
                      <a:pt x="690" y="669"/>
                      <a:pt x="672" y="287"/>
                      <a:pt x="545" y="117"/>
                    </a:cubicBezTo>
                    <a:cubicBezTo>
                      <a:pt x="489" y="40"/>
                      <a:pt x="410" y="1"/>
                      <a:pt x="332"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8"/>
              <p:cNvSpPr/>
              <p:nvPr/>
            </p:nvSpPr>
            <p:spPr>
              <a:xfrm>
                <a:off x="2388700" y="3528625"/>
                <a:ext cx="36000" cy="35325"/>
              </a:xfrm>
              <a:custGeom>
                <a:rect b="b" l="l" r="r" t="t"/>
                <a:pathLst>
                  <a:path extrusionOk="0" h="1413" w="1440">
                    <a:moveTo>
                      <a:pt x="311" y="1"/>
                    </a:moveTo>
                    <a:cubicBezTo>
                      <a:pt x="253" y="1"/>
                      <a:pt x="201" y="39"/>
                      <a:pt x="162" y="119"/>
                    </a:cubicBezTo>
                    <a:cubicBezTo>
                      <a:pt x="68" y="313"/>
                      <a:pt x="11" y="522"/>
                      <a:pt x="1" y="792"/>
                    </a:cubicBezTo>
                    <a:cubicBezTo>
                      <a:pt x="17" y="851"/>
                      <a:pt x="29" y="966"/>
                      <a:pt x="70" y="1068"/>
                    </a:cubicBezTo>
                    <a:cubicBezTo>
                      <a:pt x="156" y="1287"/>
                      <a:pt x="331" y="1413"/>
                      <a:pt x="532" y="1413"/>
                    </a:cubicBezTo>
                    <a:cubicBezTo>
                      <a:pt x="611" y="1413"/>
                      <a:pt x="694" y="1393"/>
                      <a:pt x="776" y="1352"/>
                    </a:cubicBezTo>
                    <a:cubicBezTo>
                      <a:pt x="915" y="1283"/>
                      <a:pt x="1042" y="1179"/>
                      <a:pt x="1147" y="1066"/>
                    </a:cubicBezTo>
                    <a:cubicBezTo>
                      <a:pt x="1320" y="878"/>
                      <a:pt x="1365" y="626"/>
                      <a:pt x="1421" y="383"/>
                    </a:cubicBezTo>
                    <a:cubicBezTo>
                      <a:pt x="1439" y="299"/>
                      <a:pt x="1408" y="221"/>
                      <a:pt x="1318" y="194"/>
                    </a:cubicBezTo>
                    <a:cubicBezTo>
                      <a:pt x="1302" y="189"/>
                      <a:pt x="1287" y="187"/>
                      <a:pt x="1272" y="187"/>
                    </a:cubicBezTo>
                    <a:cubicBezTo>
                      <a:pt x="1204" y="187"/>
                      <a:pt x="1162" y="243"/>
                      <a:pt x="1140" y="309"/>
                    </a:cubicBezTo>
                    <a:cubicBezTo>
                      <a:pt x="1102" y="415"/>
                      <a:pt x="1079" y="526"/>
                      <a:pt x="1042" y="634"/>
                    </a:cubicBezTo>
                    <a:cubicBezTo>
                      <a:pt x="973" y="835"/>
                      <a:pt x="846" y="988"/>
                      <a:pt x="643" y="1070"/>
                    </a:cubicBezTo>
                    <a:cubicBezTo>
                      <a:pt x="605" y="1087"/>
                      <a:pt x="569" y="1095"/>
                      <a:pt x="536" y="1095"/>
                    </a:cubicBezTo>
                    <a:cubicBezTo>
                      <a:pt x="461" y="1095"/>
                      <a:pt x="402" y="1051"/>
                      <a:pt x="369" y="962"/>
                    </a:cubicBezTo>
                    <a:cubicBezTo>
                      <a:pt x="336" y="863"/>
                      <a:pt x="314" y="749"/>
                      <a:pt x="326" y="649"/>
                    </a:cubicBezTo>
                    <a:cubicBezTo>
                      <a:pt x="345" y="505"/>
                      <a:pt x="400" y="364"/>
                      <a:pt x="437" y="225"/>
                    </a:cubicBezTo>
                    <a:cubicBezTo>
                      <a:pt x="467" y="106"/>
                      <a:pt x="441" y="37"/>
                      <a:pt x="361" y="10"/>
                    </a:cubicBezTo>
                    <a:cubicBezTo>
                      <a:pt x="344" y="4"/>
                      <a:pt x="327"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8"/>
              <p:cNvSpPr/>
              <p:nvPr/>
            </p:nvSpPr>
            <p:spPr>
              <a:xfrm>
                <a:off x="2436950" y="3536000"/>
                <a:ext cx="12400" cy="16650"/>
              </a:xfrm>
              <a:custGeom>
                <a:rect b="b" l="l" r="r" t="t"/>
                <a:pathLst>
                  <a:path extrusionOk="0" h="666" w="496">
                    <a:moveTo>
                      <a:pt x="297" y="1"/>
                    </a:moveTo>
                    <a:cubicBezTo>
                      <a:pt x="218" y="1"/>
                      <a:pt x="135" y="56"/>
                      <a:pt x="76" y="155"/>
                    </a:cubicBezTo>
                    <a:cubicBezTo>
                      <a:pt x="4" y="268"/>
                      <a:pt x="0" y="393"/>
                      <a:pt x="33" y="515"/>
                    </a:cubicBezTo>
                    <a:cubicBezTo>
                      <a:pt x="59" y="612"/>
                      <a:pt x="132" y="666"/>
                      <a:pt x="212" y="666"/>
                    </a:cubicBezTo>
                    <a:cubicBezTo>
                      <a:pt x="259" y="666"/>
                      <a:pt x="308" y="648"/>
                      <a:pt x="352" y="609"/>
                    </a:cubicBezTo>
                    <a:cubicBezTo>
                      <a:pt x="452" y="523"/>
                      <a:pt x="485" y="403"/>
                      <a:pt x="491" y="313"/>
                    </a:cubicBezTo>
                    <a:cubicBezTo>
                      <a:pt x="495" y="120"/>
                      <a:pt x="444" y="34"/>
                      <a:pt x="338" y="6"/>
                    </a:cubicBezTo>
                    <a:cubicBezTo>
                      <a:pt x="325" y="3"/>
                      <a:pt x="311" y="1"/>
                      <a:pt x="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8"/>
              <p:cNvSpPr/>
              <p:nvPr/>
            </p:nvSpPr>
            <p:spPr>
              <a:xfrm>
                <a:off x="2370650" y="3512275"/>
                <a:ext cx="12450" cy="16675"/>
              </a:xfrm>
              <a:custGeom>
                <a:rect b="b" l="l" r="r" t="t"/>
                <a:pathLst>
                  <a:path extrusionOk="0" h="667" w="498">
                    <a:moveTo>
                      <a:pt x="299" y="1"/>
                    </a:moveTo>
                    <a:cubicBezTo>
                      <a:pt x="219" y="1"/>
                      <a:pt x="136" y="57"/>
                      <a:pt x="76" y="155"/>
                    </a:cubicBezTo>
                    <a:cubicBezTo>
                      <a:pt x="5" y="267"/>
                      <a:pt x="1" y="392"/>
                      <a:pt x="33" y="515"/>
                    </a:cubicBezTo>
                    <a:cubicBezTo>
                      <a:pt x="59" y="612"/>
                      <a:pt x="132" y="667"/>
                      <a:pt x="212" y="667"/>
                    </a:cubicBezTo>
                    <a:cubicBezTo>
                      <a:pt x="259" y="667"/>
                      <a:pt x="308" y="648"/>
                      <a:pt x="353" y="609"/>
                    </a:cubicBezTo>
                    <a:cubicBezTo>
                      <a:pt x="453" y="523"/>
                      <a:pt x="486" y="402"/>
                      <a:pt x="492" y="312"/>
                    </a:cubicBezTo>
                    <a:cubicBezTo>
                      <a:pt x="498" y="122"/>
                      <a:pt x="447" y="34"/>
                      <a:pt x="338" y="6"/>
                    </a:cubicBezTo>
                    <a:cubicBezTo>
                      <a:pt x="325" y="2"/>
                      <a:pt x="312"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8"/>
              <p:cNvSpPr/>
              <p:nvPr/>
            </p:nvSpPr>
            <p:spPr>
              <a:xfrm>
                <a:off x="2090675" y="3171950"/>
                <a:ext cx="319950" cy="413500"/>
              </a:xfrm>
              <a:custGeom>
                <a:rect b="b" l="l" r="r" t="t"/>
                <a:pathLst>
                  <a:path extrusionOk="0" h="16540" w="12798">
                    <a:moveTo>
                      <a:pt x="9518" y="293"/>
                    </a:moveTo>
                    <a:cubicBezTo>
                      <a:pt x="9823" y="293"/>
                      <a:pt x="10097" y="381"/>
                      <a:pt x="10355" y="535"/>
                    </a:cubicBezTo>
                    <a:cubicBezTo>
                      <a:pt x="11132" y="1001"/>
                      <a:pt x="11701" y="1662"/>
                      <a:pt x="12102" y="2464"/>
                    </a:cubicBezTo>
                    <a:cubicBezTo>
                      <a:pt x="12284" y="2820"/>
                      <a:pt x="12362" y="3215"/>
                      <a:pt x="12411" y="3610"/>
                    </a:cubicBezTo>
                    <a:cubicBezTo>
                      <a:pt x="12450" y="3919"/>
                      <a:pt x="12458" y="4232"/>
                      <a:pt x="12480" y="4543"/>
                    </a:cubicBezTo>
                    <a:cubicBezTo>
                      <a:pt x="12482" y="5134"/>
                      <a:pt x="12388" y="5709"/>
                      <a:pt x="12247" y="6274"/>
                    </a:cubicBezTo>
                    <a:cubicBezTo>
                      <a:pt x="12002" y="7266"/>
                      <a:pt x="11734" y="8252"/>
                      <a:pt x="11292" y="9177"/>
                    </a:cubicBezTo>
                    <a:cubicBezTo>
                      <a:pt x="10754" y="10304"/>
                      <a:pt x="10117" y="11374"/>
                      <a:pt x="9358" y="12371"/>
                    </a:cubicBezTo>
                    <a:cubicBezTo>
                      <a:pt x="8904" y="12970"/>
                      <a:pt x="8440" y="13553"/>
                      <a:pt x="7900" y="14075"/>
                    </a:cubicBezTo>
                    <a:cubicBezTo>
                      <a:pt x="7237" y="14717"/>
                      <a:pt x="6488" y="15239"/>
                      <a:pt x="5667" y="15648"/>
                    </a:cubicBezTo>
                    <a:cubicBezTo>
                      <a:pt x="4953" y="16002"/>
                      <a:pt x="4188" y="16186"/>
                      <a:pt x="3390" y="16227"/>
                    </a:cubicBezTo>
                    <a:cubicBezTo>
                      <a:pt x="3314" y="16231"/>
                      <a:pt x="3237" y="16232"/>
                      <a:pt x="3160" y="16232"/>
                    </a:cubicBezTo>
                    <a:cubicBezTo>
                      <a:pt x="3017" y="16232"/>
                      <a:pt x="2872" y="16226"/>
                      <a:pt x="2730" y="16213"/>
                    </a:cubicBezTo>
                    <a:cubicBezTo>
                      <a:pt x="2416" y="16184"/>
                      <a:pt x="2151" y="16022"/>
                      <a:pt x="1893" y="15859"/>
                    </a:cubicBezTo>
                    <a:cubicBezTo>
                      <a:pt x="1303" y="15486"/>
                      <a:pt x="909" y="14967"/>
                      <a:pt x="669" y="14304"/>
                    </a:cubicBezTo>
                    <a:cubicBezTo>
                      <a:pt x="352" y="13414"/>
                      <a:pt x="246" y="12510"/>
                      <a:pt x="336" y="11577"/>
                    </a:cubicBezTo>
                    <a:cubicBezTo>
                      <a:pt x="387" y="11041"/>
                      <a:pt x="432" y="10505"/>
                      <a:pt x="514" y="9973"/>
                    </a:cubicBezTo>
                    <a:cubicBezTo>
                      <a:pt x="632" y="9214"/>
                      <a:pt x="872" y="8483"/>
                      <a:pt x="1220" y="7798"/>
                    </a:cubicBezTo>
                    <a:cubicBezTo>
                      <a:pt x="1737" y="6777"/>
                      <a:pt x="2265" y="5760"/>
                      <a:pt x="2899" y="4803"/>
                    </a:cubicBezTo>
                    <a:cubicBezTo>
                      <a:pt x="3313" y="4183"/>
                      <a:pt x="3793" y="3614"/>
                      <a:pt x="4309" y="3080"/>
                    </a:cubicBezTo>
                    <a:cubicBezTo>
                      <a:pt x="4747" y="2628"/>
                      <a:pt x="5195" y="2182"/>
                      <a:pt x="5717" y="1824"/>
                    </a:cubicBezTo>
                    <a:cubicBezTo>
                      <a:pt x="6304" y="1419"/>
                      <a:pt x="6905" y="1036"/>
                      <a:pt x="7558" y="739"/>
                    </a:cubicBezTo>
                    <a:cubicBezTo>
                      <a:pt x="8174" y="459"/>
                      <a:pt x="8820" y="300"/>
                      <a:pt x="9497" y="293"/>
                    </a:cubicBezTo>
                    <a:cubicBezTo>
                      <a:pt x="9504" y="293"/>
                      <a:pt x="9511" y="293"/>
                      <a:pt x="9518" y="293"/>
                    </a:cubicBezTo>
                    <a:close/>
                    <a:moveTo>
                      <a:pt x="9490" y="0"/>
                    </a:moveTo>
                    <a:cubicBezTo>
                      <a:pt x="8778" y="0"/>
                      <a:pt x="8108" y="176"/>
                      <a:pt x="7466" y="469"/>
                    </a:cubicBezTo>
                    <a:cubicBezTo>
                      <a:pt x="6764" y="789"/>
                      <a:pt x="6111" y="1206"/>
                      <a:pt x="5485" y="1650"/>
                    </a:cubicBezTo>
                    <a:cubicBezTo>
                      <a:pt x="4438" y="2390"/>
                      <a:pt x="3583" y="3334"/>
                      <a:pt x="2862" y="4389"/>
                    </a:cubicBezTo>
                    <a:cubicBezTo>
                      <a:pt x="2224" y="5322"/>
                      <a:pt x="1647" y="6290"/>
                      <a:pt x="1166" y="7315"/>
                    </a:cubicBezTo>
                    <a:cubicBezTo>
                      <a:pt x="929" y="7827"/>
                      <a:pt x="675" y="8334"/>
                      <a:pt x="493" y="8872"/>
                    </a:cubicBezTo>
                    <a:cubicBezTo>
                      <a:pt x="137" y="9942"/>
                      <a:pt x="45" y="11047"/>
                      <a:pt x="21" y="12160"/>
                    </a:cubicBezTo>
                    <a:cubicBezTo>
                      <a:pt x="0" y="12866"/>
                      <a:pt x="115" y="13547"/>
                      <a:pt x="328" y="14218"/>
                    </a:cubicBezTo>
                    <a:cubicBezTo>
                      <a:pt x="565" y="14967"/>
                      <a:pt x="964" y="15589"/>
                      <a:pt x="1629" y="16031"/>
                    </a:cubicBezTo>
                    <a:cubicBezTo>
                      <a:pt x="2095" y="16341"/>
                      <a:pt x="2590" y="16539"/>
                      <a:pt x="3148" y="16539"/>
                    </a:cubicBezTo>
                    <a:cubicBezTo>
                      <a:pt x="3199" y="16539"/>
                      <a:pt x="3252" y="16537"/>
                      <a:pt x="3304" y="16534"/>
                    </a:cubicBezTo>
                    <a:cubicBezTo>
                      <a:pt x="4023" y="16487"/>
                      <a:pt x="4718" y="16344"/>
                      <a:pt x="5385" y="16070"/>
                    </a:cubicBezTo>
                    <a:cubicBezTo>
                      <a:pt x="5798" y="15900"/>
                      <a:pt x="6171" y="15664"/>
                      <a:pt x="6547" y="15433"/>
                    </a:cubicBezTo>
                    <a:cubicBezTo>
                      <a:pt x="7173" y="15045"/>
                      <a:pt x="7752" y="14596"/>
                      <a:pt x="8260" y="14067"/>
                    </a:cubicBezTo>
                    <a:cubicBezTo>
                      <a:pt x="8837" y="13471"/>
                      <a:pt x="9350" y="12821"/>
                      <a:pt x="9835" y="12152"/>
                    </a:cubicBezTo>
                    <a:cubicBezTo>
                      <a:pt x="10101" y="11785"/>
                      <a:pt x="10326" y="11388"/>
                      <a:pt x="10580" y="11014"/>
                    </a:cubicBezTo>
                    <a:cubicBezTo>
                      <a:pt x="10985" y="10417"/>
                      <a:pt x="11324" y="9780"/>
                      <a:pt x="11613" y="9122"/>
                    </a:cubicBezTo>
                    <a:cubicBezTo>
                      <a:pt x="11969" y="8313"/>
                      <a:pt x="12237" y="7475"/>
                      <a:pt x="12439" y="6609"/>
                    </a:cubicBezTo>
                    <a:cubicBezTo>
                      <a:pt x="12652" y="5701"/>
                      <a:pt x="12798" y="4799"/>
                      <a:pt x="12707" y="3866"/>
                    </a:cubicBezTo>
                    <a:cubicBezTo>
                      <a:pt x="12646" y="3242"/>
                      <a:pt x="12484" y="2650"/>
                      <a:pt x="12227" y="2086"/>
                    </a:cubicBezTo>
                    <a:cubicBezTo>
                      <a:pt x="12038" y="1668"/>
                      <a:pt x="11711" y="1359"/>
                      <a:pt x="11417" y="1022"/>
                    </a:cubicBezTo>
                    <a:cubicBezTo>
                      <a:pt x="11114" y="674"/>
                      <a:pt x="10739" y="418"/>
                      <a:pt x="10336" y="201"/>
                    </a:cubicBezTo>
                    <a:cubicBezTo>
                      <a:pt x="10101" y="70"/>
                      <a:pt x="9845" y="7"/>
                      <a:pt x="9573" y="1"/>
                    </a:cubicBezTo>
                    <a:cubicBezTo>
                      <a:pt x="9545" y="0"/>
                      <a:pt x="9518" y="0"/>
                      <a:pt x="9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8"/>
              <p:cNvSpPr/>
              <p:nvPr/>
            </p:nvSpPr>
            <p:spPr>
              <a:xfrm>
                <a:off x="2096800" y="3179275"/>
                <a:ext cx="305950" cy="398500"/>
              </a:xfrm>
              <a:custGeom>
                <a:rect b="b" l="l" r="r" t="t"/>
                <a:pathLst>
                  <a:path extrusionOk="0" h="15940" w="12238">
                    <a:moveTo>
                      <a:pt x="9273" y="0"/>
                    </a:moveTo>
                    <a:cubicBezTo>
                      <a:pt x="9266" y="0"/>
                      <a:pt x="9259" y="0"/>
                      <a:pt x="9252" y="0"/>
                    </a:cubicBezTo>
                    <a:cubicBezTo>
                      <a:pt x="8575" y="7"/>
                      <a:pt x="7929" y="166"/>
                      <a:pt x="7313" y="446"/>
                    </a:cubicBezTo>
                    <a:cubicBezTo>
                      <a:pt x="6660" y="743"/>
                      <a:pt x="6059" y="1126"/>
                      <a:pt x="5472" y="1531"/>
                    </a:cubicBezTo>
                    <a:cubicBezTo>
                      <a:pt x="4950" y="1889"/>
                      <a:pt x="4502" y="2335"/>
                      <a:pt x="4064" y="2787"/>
                    </a:cubicBezTo>
                    <a:cubicBezTo>
                      <a:pt x="3548" y="3321"/>
                      <a:pt x="3068" y="3890"/>
                      <a:pt x="2654" y="4510"/>
                    </a:cubicBezTo>
                    <a:cubicBezTo>
                      <a:pt x="2020" y="5467"/>
                      <a:pt x="1492" y="6484"/>
                      <a:pt x="975" y="7505"/>
                    </a:cubicBezTo>
                    <a:cubicBezTo>
                      <a:pt x="627" y="8190"/>
                      <a:pt x="387" y="8921"/>
                      <a:pt x="269" y="9680"/>
                    </a:cubicBezTo>
                    <a:cubicBezTo>
                      <a:pt x="187" y="10212"/>
                      <a:pt x="142" y="10748"/>
                      <a:pt x="91" y="11284"/>
                    </a:cubicBezTo>
                    <a:cubicBezTo>
                      <a:pt x="1" y="12217"/>
                      <a:pt x="107" y="13121"/>
                      <a:pt x="424" y="14011"/>
                    </a:cubicBezTo>
                    <a:cubicBezTo>
                      <a:pt x="664" y="14674"/>
                      <a:pt x="1058" y="15193"/>
                      <a:pt x="1648" y="15566"/>
                    </a:cubicBezTo>
                    <a:cubicBezTo>
                      <a:pt x="1906" y="15729"/>
                      <a:pt x="2171" y="15891"/>
                      <a:pt x="2485" y="15920"/>
                    </a:cubicBezTo>
                    <a:cubicBezTo>
                      <a:pt x="2627" y="15933"/>
                      <a:pt x="2772" y="15939"/>
                      <a:pt x="2915" y="15939"/>
                    </a:cubicBezTo>
                    <a:cubicBezTo>
                      <a:pt x="2992" y="15939"/>
                      <a:pt x="3069" y="15938"/>
                      <a:pt x="3145" y="15934"/>
                    </a:cubicBezTo>
                    <a:cubicBezTo>
                      <a:pt x="3943" y="15893"/>
                      <a:pt x="4708" y="15709"/>
                      <a:pt x="5422" y="15355"/>
                    </a:cubicBezTo>
                    <a:cubicBezTo>
                      <a:pt x="6243" y="14946"/>
                      <a:pt x="6992" y="14424"/>
                      <a:pt x="7655" y="13782"/>
                    </a:cubicBezTo>
                    <a:cubicBezTo>
                      <a:pt x="8195" y="13260"/>
                      <a:pt x="8659" y="12677"/>
                      <a:pt x="9113" y="12078"/>
                    </a:cubicBezTo>
                    <a:cubicBezTo>
                      <a:pt x="9872" y="11081"/>
                      <a:pt x="10509" y="10011"/>
                      <a:pt x="11047" y="8884"/>
                    </a:cubicBezTo>
                    <a:cubicBezTo>
                      <a:pt x="11489" y="7959"/>
                      <a:pt x="11757" y="6973"/>
                      <a:pt x="12002" y="5981"/>
                    </a:cubicBezTo>
                    <a:cubicBezTo>
                      <a:pt x="12143" y="5416"/>
                      <a:pt x="12237" y="4841"/>
                      <a:pt x="12235" y="4250"/>
                    </a:cubicBezTo>
                    <a:cubicBezTo>
                      <a:pt x="12213" y="3939"/>
                      <a:pt x="12205" y="3626"/>
                      <a:pt x="12166" y="3317"/>
                    </a:cubicBezTo>
                    <a:cubicBezTo>
                      <a:pt x="12117" y="2922"/>
                      <a:pt x="12039" y="2527"/>
                      <a:pt x="11857" y="2171"/>
                    </a:cubicBezTo>
                    <a:cubicBezTo>
                      <a:pt x="11456" y="1369"/>
                      <a:pt x="10887" y="708"/>
                      <a:pt x="10110" y="242"/>
                    </a:cubicBezTo>
                    <a:cubicBezTo>
                      <a:pt x="9852" y="88"/>
                      <a:pt x="9578" y="0"/>
                      <a:pt x="92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8"/>
              <p:cNvSpPr/>
              <p:nvPr/>
            </p:nvSpPr>
            <p:spPr>
              <a:xfrm>
                <a:off x="2143200" y="3396725"/>
                <a:ext cx="140875" cy="175100"/>
              </a:xfrm>
              <a:custGeom>
                <a:rect b="b" l="l" r="r" t="t"/>
                <a:pathLst>
                  <a:path extrusionOk="0" h="7004" w="5635">
                    <a:moveTo>
                      <a:pt x="4035" y="494"/>
                    </a:moveTo>
                    <a:cubicBezTo>
                      <a:pt x="4087" y="494"/>
                      <a:pt x="4135" y="537"/>
                      <a:pt x="4178" y="626"/>
                    </a:cubicBezTo>
                    <a:cubicBezTo>
                      <a:pt x="4223" y="724"/>
                      <a:pt x="4256" y="826"/>
                      <a:pt x="4291" y="928"/>
                    </a:cubicBezTo>
                    <a:cubicBezTo>
                      <a:pt x="4645" y="2046"/>
                      <a:pt x="4956" y="3175"/>
                      <a:pt x="5215" y="4321"/>
                    </a:cubicBezTo>
                    <a:cubicBezTo>
                      <a:pt x="5275" y="4587"/>
                      <a:pt x="5222" y="4853"/>
                      <a:pt x="5011" y="5041"/>
                    </a:cubicBezTo>
                    <a:cubicBezTo>
                      <a:pt x="4100" y="5841"/>
                      <a:pt x="3080" y="6428"/>
                      <a:pt x="1868" y="6637"/>
                    </a:cubicBezTo>
                    <a:cubicBezTo>
                      <a:pt x="1750" y="6653"/>
                      <a:pt x="1631" y="6667"/>
                      <a:pt x="1512" y="6680"/>
                    </a:cubicBezTo>
                    <a:cubicBezTo>
                      <a:pt x="1498" y="6681"/>
                      <a:pt x="1472" y="6682"/>
                      <a:pt x="1437" y="6682"/>
                    </a:cubicBezTo>
                    <a:cubicBezTo>
                      <a:pt x="1256" y="6682"/>
                      <a:pt x="849" y="6663"/>
                      <a:pt x="706" y="6616"/>
                    </a:cubicBezTo>
                    <a:cubicBezTo>
                      <a:pt x="420" y="6524"/>
                      <a:pt x="336" y="6367"/>
                      <a:pt x="356" y="6064"/>
                    </a:cubicBezTo>
                    <a:cubicBezTo>
                      <a:pt x="379" y="5696"/>
                      <a:pt x="491" y="5354"/>
                      <a:pt x="665" y="5031"/>
                    </a:cubicBezTo>
                    <a:cubicBezTo>
                      <a:pt x="999" y="4402"/>
                      <a:pt x="1381" y="3807"/>
                      <a:pt x="1819" y="3247"/>
                    </a:cubicBezTo>
                    <a:cubicBezTo>
                      <a:pt x="2511" y="2363"/>
                      <a:pt x="3198" y="1477"/>
                      <a:pt x="3888" y="593"/>
                    </a:cubicBezTo>
                    <a:cubicBezTo>
                      <a:pt x="3940" y="527"/>
                      <a:pt x="3989" y="494"/>
                      <a:pt x="4035" y="494"/>
                    </a:cubicBezTo>
                    <a:close/>
                    <a:moveTo>
                      <a:pt x="4078" y="0"/>
                    </a:moveTo>
                    <a:cubicBezTo>
                      <a:pt x="4009" y="0"/>
                      <a:pt x="3939" y="35"/>
                      <a:pt x="3884" y="102"/>
                    </a:cubicBezTo>
                    <a:cubicBezTo>
                      <a:pt x="3857" y="131"/>
                      <a:pt x="3834" y="163"/>
                      <a:pt x="3808" y="194"/>
                    </a:cubicBezTo>
                    <a:cubicBezTo>
                      <a:pt x="3317" y="818"/>
                      <a:pt x="2826" y="1440"/>
                      <a:pt x="2339" y="2066"/>
                    </a:cubicBezTo>
                    <a:cubicBezTo>
                      <a:pt x="1840" y="2702"/>
                      <a:pt x="1326" y="3332"/>
                      <a:pt x="892" y="4020"/>
                    </a:cubicBezTo>
                    <a:cubicBezTo>
                      <a:pt x="549" y="4574"/>
                      <a:pt x="203" y="5129"/>
                      <a:pt x="54" y="5777"/>
                    </a:cubicBezTo>
                    <a:cubicBezTo>
                      <a:pt x="21" y="5925"/>
                      <a:pt x="0" y="6078"/>
                      <a:pt x="0" y="6229"/>
                    </a:cubicBezTo>
                    <a:cubicBezTo>
                      <a:pt x="0" y="6428"/>
                      <a:pt x="86" y="6600"/>
                      <a:pt x="254" y="6723"/>
                    </a:cubicBezTo>
                    <a:cubicBezTo>
                      <a:pt x="516" y="6912"/>
                      <a:pt x="806" y="7003"/>
                      <a:pt x="1073" y="7003"/>
                    </a:cubicBezTo>
                    <a:cubicBezTo>
                      <a:pt x="1097" y="7003"/>
                      <a:pt x="1122" y="7002"/>
                      <a:pt x="1146" y="7001"/>
                    </a:cubicBezTo>
                    <a:cubicBezTo>
                      <a:pt x="1964" y="6991"/>
                      <a:pt x="2676" y="6806"/>
                      <a:pt x="3352" y="6500"/>
                    </a:cubicBezTo>
                    <a:cubicBezTo>
                      <a:pt x="4072" y="6170"/>
                      <a:pt x="4722" y="5728"/>
                      <a:pt x="5305" y="5186"/>
                    </a:cubicBezTo>
                    <a:cubicBezTo>
                      <a:pt x="5551" y="4959"/>
                      <a:pt x="5635" y="4718"/>
                      <a:pt x="5545" y="4382"/>
                    </a:cubicBezTo>
                    <a:cubicBezTo>
                      <a:pt x="5334" y="3603"/>
                      <a:pt x="5164" y="2807"/>
                      <a:pt x="4950" y="2027"/>
                    </a:cubicBezTo>
                    <a:cubicBezTo>
                      <a:pt x="4798" y="1483"/>
                      <a:pt x="4610" y="949"/>
                      <a:pt x="4428" y="411"/>
                    </a:cubicBezTo>
                    <a:cubicBezTo>
                      <a:pt x="4389" y="300"/>
                      <a:pt x="4332" y="192"/>
                      <a:pt x="4260" y="100"/>
                    </a:cubicBezTo>
                    <a:cubicBezTo>
                      <a:pt x="4210" y="33"/>
                      <a:pt x="4144" y="0"/>
                      <a:pt x="40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8"/>
              <p:cNvSpPr/>
              <p:nvPr/>
            </p:nvSpPr>
            <p:spPr>
              <a:xfrm>
                <a:off x="2151575" y="3409050"/>
                <a:ext cx="123500" cy="154725"/>
              </a:xfrm>
              <a:custGeom>
                <a:rect b="b" l="l" r="r" t="t"/>
                <a:pathLst>
                  <a:path extrusionOk="0" h="6189" w="4940">
                    <a:moveTo>
                      <a:pt x="3700" y="1"/>
                    </a:moveTo>
                    <a:cubicBezTo>
                      <a:pt x="3654" y="1"/>
                      <a:pt x="3605" y="34"/>
                      <a:pt x="3553" y="100"/>
                    </a:cubicBezTo>
                    <a:cubicBezTo>
                      <a:pt x="2863" y="984"/>
                      <a:pt x="2176" y="1870"/>
                      <a:pt x="1484" y="2754"/>
                    </a:cubicBezTo>
                    <a:cubicBezTo>
                      <a:pt x="1046" y="3314"/>
                      <a:pt x="664" y="3909"/>
                      <a:pt x="330" y="4538"/>
                    </a:cubicBezTo>
                    <a:cubicBezTo>
                      <a:pt x="156" y="4861"/>
                      <a:pt x="44" y="5203"/>
                      <a:pt x="21" y="5571"/>
                    </a:cubicBezTo>
                    <a:cubicBezTo>
                      <a:pt x="1" y="5874"/>
                      <a:pt x="85" y="6031"/>
                      <a:pt x="371" y="6123"/>
                    </a:cubicBezTo>
                    <a:cubicBezTo>
                      <a:pt x="514" y="6170"/>
                      <a:pt x="921" y="6189"/>
                      <a:pt x="1102" y="6189"/>
                    </a:cubicBezTo>
                    <a:cubicBezTo>
                      <a:pt x="1137" y="6189"/>
                      <a:pt x="1163" y="6188"/>
                      <a:pt x="1177" y="6187"/>
                    </a:cubicBezTo>
                    <a:cubicBezTo>
                      <a:pt x="1296" y="6174"/>
                      <a:pt x="1415" y="6160"/>
                      <a:pt x="1533" y="6144"/>
                    </a:cubicBezTo>
                    <a:cubicBezTo>
                      <a:pt x="2745" y="5935"/>
                      <a:pt x="3765" y="5348"/>
                      <a:pt x="4676" y="4548"/>
                    </a:cubicBezTo>
                    <a:cubicBezTo>
                      <a:pt x="4887" y="4360"/>
                      <a:pt x="4940" y="4094"/>
                      <a:pt x="4880" y="3828"/>
                    </a:cubicBezTo>
                    <a:cubicBezTo>
                      <a:pt x="4621" y="2682"/>
                      <a:pt x="4310" y="1553"/>
                      <a:pt x="3956" y="435"/>
                    </a:cubicBezTo>
                    <a:cubicBezTo>
                      <a:pt x="3921" y="333"/>
                      <a:pt x="3888" y="231"/>
                      <a:pt x="3843" y="133"/>
                    </a:cubicBezTo>
                    <a:cubicBezTo>
                      <a:pt x="3800" y="44"/>
                      <a:pt x="3752" y="1"/>
                      <a:pt x="37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8"/>
              <p:cNvSpPr/>
              <p:nvPr/>
            </p:nvSpPr>
            <p:spPr>
              <a:xfrm>
                <a:off x="2182325" y="3526475"/>
                <a:ext cx="25250" cy="15125"/>
              </a:xfrm>
              <a:custGeom>
                <a:rect b="b" l="l" r="r" t="t"/>
                <a:pathLst>
                  <a:path extrusionOk="0" h="605" w="1010">
                    <a:moveTo>
                      <a:pt x="627" y="0"/>
                    </a:moveTo>
                    <a:cubicBezTo>
                      <a:pt x="450" y="0"/>
                      <a:pt x="290" y="67"/>
                      <a:pt x="148" y="184"/>
                    </a:cubicBezTo>
                    <a:cubicBezTo>
                      <a:pt x="1" y="305"/>
                      <a:pt x="50" y="495"/>
                      <a:pt x="226" y="557"/>
                    </a:cubicBezTo>
                    <a:cubicBezTo>
                      <a:pt x="297" y="579"/>
                      <a:pt x="369" y="591"/>
                      <a:pt x="420" y="604"/>
                    </a:cubicBezTo>
                    <a:cubicBezTo>
                      <a:pt x="428" y="604"/>
                      <a:pt x="436" y="604"/>
                      <a:pt x="444" y="604"/>
                    </a:cubicBezTo>
                    <a:cubicBezTo>
                      <a:pt x="621" y="604"/>
                      <a:pt x="827" y="499"/>
                      <a:pt x="909" y="368"/>
                    </a:cubicBezTo>
                    <a:cubicBezTo>
                      <a:pt x="1009" y="223"/>
                      <a:pt x="962" y="62"/>
                      <a:pt x="796" y="21"/>
                    </a:cubicBezTo>
                    <a:cubicBezTo>
                      <a:pt x="738" y="7"/>
                      <a:pt x="682" y="0"/>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8"/>
              <p:cNvSpPr/>
              <p:nvPr/>
            </p:nvSpPr>
            <p:spPr>
              <a:xfrm>
                <a:off x="2230350" y="3502300"/>
                <a:ext cx="13900" cy="20025"/>
              </a:xfrm>
              <a:custGeom>
                <a:rect b="b" l="l" r="r" t="t"/>
                <a:pathLst>
                  <a:path extrusionOk="0" h="801" w="556">
                    <a:moveTo>
                      <a:pt x="364" y="1"/>
                    </a:moveTo>
                    <a:cubicBezTo>
                      <a:pt x="304" y="1"/>
                      <a:pt x="249" y="29"/>
                      <a:pt x="203" y="75"/>
                    </a:cubicBezTo>
                    <a:cubicBezTo>
                      <a:pt x="62" y="216"/>
                      <a:pt x="1" y="388"/>
                      <a:pt x="21" y="585"/>
                    </a:cubicBezTo>
                    <a:cubicBezTo>
                      <a:pt x="31" y="679"/>
                      <a:pt x="80" y="758"/>
                      <a:pt x="177" y="789"/>
                    </a:cubicBezTo>
                    <a:cubicBezTo>
                      <a:pt x="200" y="797"/>
                      <a:pt x="223" y="800"/>
                      <a:pt x="245" y="800"/>
                    </a:cubicBezTo>
                    <a:cubicBezTo>
                      <a:pt x="318" y="800"/>
                      <a:pt x="381" y="761"/>
                      <a:pt x="430" y="699"/>
                    </a:cubicBezTo>
                    <a:cubicBezTo>
                      <a:pt x="463" y="656"/>
                      <a:pt x="494" y="607"/>
                      <a:pt x="510" y="554"/>
                    </a:cubicBezTo>
                    <a:cubicBezTo>
                      <a:pt x="533" y="466"/>
                      <a:pt x="543" y="378"/>
                      <a:pt x="553" y="323"/>
                    </a:cubicBezTo>
                    <a:cubicBezTo>
                      <a:pt x="553" y="265"/>
                      <a:pt x="553" y="241"/>
                      <a:pt x="555" y="218"/>
                    </a:cubicBezTo>
                    <a:cubicBezTo>
                      <a:pt x="553" y="128"/>
                      <a:pt x="526" y="51"/>
                      <a:pt x="436" y="14"/>
                    </a:cubicBezTo>
                    <a:cubicBezTo>
                      <a:pt x="412" y="5"/>
                      <a:pt x="387" y="1"/>
                      <a:pt x="3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8"/>
              <p:cNvSpPr/>
              <p:nvPr/>
            </p:nvSpPr>
            <p:spPr>
              <a:xfrm>
                <a:off x="2197150" y="3485525"/>
                <a:ext cx="16650" cy="17250"/>
              </a:xfrm>
              <a:custGeom>
                <a:rect b="b" l="l" r="r" t="t"/>
                <a:pathLst>
                  <a:path extrusionOk="0" h="690" w="666">
                    <a:moveTo>
                      <a:pt x="456" y="1"/>
                    </a:moveTo>
                    <a:cubicBezTo>
                      <a:pt x="449" y="1"/>
                      <a:pt x="442" y="1"/>
                      <a:pt x="435" y="1"/>
                    </a:cubicBezTo>
                    <a:cubicBezTo>
                      <a:pt x="232" y="12"/>
                      <a:pt x="1" y="263"/>
                      <a:pt x="5" y="466"/>
                    </a:cubicBezTo>
                    <a:cubicBezTo>
                      <a:pt x="7" y="598"/>
                      <a:pt x="98" y="690"/>
                      <a:pt x="224" y="690"/>
                    </a:cubicBezTo>
                    <a:cubicBezTo>
                      <a:pt x="237" y="690"/>
                      <a:pt x="250" y="689"/>
                      <a:pt x="263" y="687"/>
                    </a:cubicBezTo>
                    <a:cubicBezTo>
                      <a:pt x="447" y="662"/>
                      <a:pt x="666" y="400"/>
                      <a:pt x="662" y="212"/>
                    </a:cubicBezTo>
                    <a:cubicBezTo>
                      <a:pt x="660" y="84"/>
                      <a:pt x="581" y="1"/>
                      <a:pt x="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8"/>
              <p:cNvSpPr/>
              <p:nvPr/>
            </p:nvSpPr>
            <p:spPr>
              <a:xfrm>
                <a:off x="2231075" y="3449200"/>
                <a:ext cx="15100" cy="18325"/>
              </a:xfrm>
              <a:custGeom>
                <a:rect b="b" l="l" r="r" t="t"/>
                <a:pathLst>
                  <a:path extrusionOk="0" h="733" w="604">
                    <a:moveTo>
                      <a:pt x="187" y="0"/>
                    </a:moveTo>
                    <a:cubicBezTo>
                      <a:pt x="82" y="0"/>
                      <a:pt x="1" y="87"/>
                      <a:pt x="2" y="223"/>
                    </a:cubicBezTo>
                    <a:cubicBezTo>
                      <a:pt x="2" y="431"/>
                      <a:pt x="107" y="593"/>
                      <a:pt x="281" y="695"/>
                    </a:cubicBezTo>
                    <a:cubicBezTo>
                      <a:pt x="324" y="721"/>
                      <a:pt x="366" y="732"/>
                      <a:pt x="405" y="732"/>
                    </a:cubicBezTo>
                    <a:cubicBezTo>
                      <a:pt x="518" y="732"/>
                      <a:pt x="603" y="635"/>
                      <a:pt x="602" y="487"/>
                    </a:cubicBezTo>
                    <a:cubicBezTo>
                      <a:pt x="585" y="288"/>
                      <a:pt x="473" y="135"/>
                      <a:pt x="301" y="33"/>
                    </a:cubicBezTo>
                    <a:cubicBezTo>
                      <a:pt x="262" y="11"/>
                      <a:pt x="223" y="0"/>
                      <a:pt x="1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8"/>
              <p:cNvSpPr/>
              <p:nvPr/>
            </p:nvSpPr>
            <p:spPr>
              <a:xfrm>
                <a:off x="2268350" y="3192250"/>
                <a:ext cx="117925" cy="169475"/>
              </a:xfrm>
              <a:custGeom>
                <a:rect b="b" l="l" r="r" t="t"/>
                <a:pathLst>
                  <a:path extrusionOk="0" h="6779" w="4717">
                    <a:moveTo>
                      <a:pt x="1797" y="302"/>
                    </a:moveTo>
                    <a:cubicBezTo>
                      <a:pt x="2342" y="302"/>
                      <a:pt x="2831" y="481"/>
                      <a:pt x="3276" y="828"/>
                    </a:cubicBezTo>
                    <a:cubicBezTo>
                      <a:pt x="3718" y="1175"/>
                      <a:pt x="3976" y="1642"/>
                      <a:pt x="4154" y="2157"/>
                    </a:cubicBezTo>
                    <a:cubicBezTo>
                      <a:pt x="4318" y="2636"/>
                      <a:pt x="4406" y="3133"/>
                      <a:pt x="4422" y="3702"/>
                    </a:cubicBezTo>
                    <a:cubicBezTo>
                      <a:pt x="4414" y="3800"/>
                      <a:pt x="4400" y="3958"/>
                      <a:pt x="4383" y="4111"/>
                    </a:cubicBezTo>
                    <a:cubicBezTo>
                      <a:pt x="4359" y="4402"/>
                      <a:pt x="4207" y="4606"/>
                      <a:pt x="3951" y="4739"/>
                    </a:cubicBezTo>
                    <a:cubicBezTo>
                      <a:pt x="3585" y="4934"/>
                      <a:pt x="3227" y="5142"/>
                      <a:pt x="2857" y="5323"/>
                    </a:cubicBezTo>
                    <a:cubicBezTo>
                      <a:pt x="2122" y="5676"/>
                      <a:pt x="1382" y="6014"/>
                      <a:pt x="639" y="6356"/>
                    </a:cubicBezTo>
                    <a:cubicBezTo>
                      <a:pt x="582" y="6384"/>
                      <a:pt x="512" y="6429"/>
                      <a:pt x="449" y="6429"/>
                    </a:cubicBezTo>
                    <a:cubicBezTo>
                      <a:pt x="416" y="6429"/>
                      <a:pt x="386" y="6417"/>
                      <a:pt x="361" y="6386"/>
                    </a:cubicBezTo>
                    <a:cubicBezTo>
                      <a:pt x="310" y="6327"/>
                      <a:pt x="314" y="6204"/>
                      <a:pt x="324" y="6114"/>
                    </a:cubicBezTo>
                    <a:cubicBezTo>
                      <a:pt x="408" y="5374"/>
                      <a:pt x="486" y="4629"/>
                      <a:pt x="598" y="3890"/>
                    </a:cubicBezTo>
                    <a:cubicBezTo>
                      <a:pt x="707" y="3185"/>
                      <a:pt x="848" y="2485"/>
                      <a:pt x="981" y="1785"/>
                    </a:cubicBezTo>
                    <a:cubicBezTo>
                      <a:pt x="1048" y="1431"/>
                      <a:pt x="1124" y="1083"/>
                      <a:pt x="1200" y="736"/>
                    </a:cubicBezTo>
                    <a:cubicBezTo>
                      <a:pt x="1212" y="670"/>
                      <a:pt x="1234" y="607"/>
                      <a:pt x="1261" y="541"/>
                    </a:cubicBezTo>
                    <a:cubicBezTo>
                      <a:pt x="1316" y="404"/>
                      <a:pt x="1408" y="326"/>
                      <a:pt x="1566" y="312"/>
                    </a:cubicBezTo>
                    <a:cubicBezTo>
                      <a:pt x="1644" y="305"/>
                      <a:pt x="1721" y="302"/>
                      <a:pt x="1797" y="302"/>
                    </a:cubicBezTo>
                    <a:close/>
                    <a:moveTo>
                      <a:pt x="1822" y="0"/>
                    </a:moveTo>
                    <a:cubicBezTo>
                      <a:pt x="1684" y="0"/>
                      <a:pt x="1545" y="15"/>
                      <a:pt x="1404" y="46"/>
                    </a:cubicBezTo>
                    <a:cubicBezTo>
                      <a:pt x="1198" y="91"/>
                      <a:pt x="1046" y="200"/>
                      <a:pt x="999" y="425"/>
                    </a:cubicBezTo>
                    <a:cubicBezTo>
                      <a:pt x="962" y="619"/>
                      <a:pt x="905" y="807"/>
                      <a:pt x="864" y="1002"/>
                    </a:cubicBezTo>
                    <a:cubicBezTo>
                      <a:pt x="700" y="1806"/>
                      <a:pt x="510" y="2608"/>
                      <a:pt x="381" y="3416"/>
                    </a:cubicBezTo>
                    <a:cubicBezTo>
                      <a:pt x="238" y="4285"/>
                      <a:pt x="146" y="5165"/>
                      <a:pt x="36" y="6043"/>
                    </a:cubicBezTo>
                    <a:cubicBezTo>
                      <a:pt x="17" y="6194"/>
                      <a:pt x="1" y="6348"/>
                      <a:pt x="7" y="6501"/>
                    </a:cubicBezTo>
                    <a:cubicBezTo>
                      <a:pt x="18" y="6689"/>
                      <a:pt x="89" y="6778"/>
                      <a:pt x="222" y="6778"/>
                    </a:cubicBezTo>
                    <a:cubicBezTo>
                      <a:pt x="268" y="6778"/>
                      <a:pt x="322" y="6768"/>
                      <a:pt x="383" y="6746"/>
                    </a:cubicBezTo>
                    <a:cubicBezTo>
                      <a:pt x="416" y="6736"/>
                      <a:pt x="447" y="6720"/>
                      <a:pt x="477" y="6708"/>
                    </a:cubicBezTo>
                    <a:cubicBezTo>
                      <a:pt x="672" y="6626"/>
                      <a:pt x="864" y="6544"/>
                      <a:pt x="1059" y="6462"/>
                    </a:cubicBezTo>
                    <a:cubicBezTo>
                      <a:pt x="2012" y="6061"/>
                      <a:pt x="2951" y="5621"/>
                      <a:pt x="3863" y="5128"/>
                    </a:cubicBezTo>
                    <a:cubicBezTo>
                      <a:pt x="4037" y="5034"/>
                      <a:pt x="4205" y="4926"/>
                      <a:pt x="4359" y="4801"/>
                    </a:cubicBezTo>
                    <a:cubicBezTo>
                      <a:pt x="4445" y="4727"/>
                      <a:pt x="4512" y="4619"/>
                      <a:pt x="4557" y="4514"/>
                    </a:cubicBezTo>
                    <a:cubicBezTo>
                      <a:pt x="4682" y="4222"/>
                      <a:pt x="4717" y="3913"/>
                      <a:pt x="4711" y="3598"/>
                    </a:cubicBezTo>
                    <a:cubicBezTo>
                      <a:pt x="4706" y="3054"/>
                      <a:pt x="4594" y="2528"/>
                      <a:pt x="4422" y="2016"/>
                    </a:cubicBezTo>
                    <a:cubicBezTo>
                      <a:pt x="4138" y="1161"/>
                      <a:pt x="3579" y="551"/>
                      <a:pt x="2748" y="204"/>
                    </a:cubicBezTo>
                    <a:cubicBezTo>
                      <a:pt x="2448" y="78"/>
                      <a:pt x="2139" y="0"/>
                      <a:pt x="1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8"/>
              <p:cNvSpPr/>
              <p:nvPr/>
            </p:nvSpPr>
            <p:spPr>
              <a:xfrm>
                <a:off x="2276075" y="3199775"/>
                <a:ext cx="102850" cy="153200"/>
              </a:xfrm>
              <a:custGeom>
                <a:rect b="b" l="l" r="r" t="t"/>
                <a:pathLst>
                  <a:path extrusionOk="0" h="6128" w="4114">
                    <a:moveTo>
                      <a:pt x="1488" y="1"/>
                    </a:moveTo>
                    <a:cubicBezTo>
                      <a:pt x="1412" y="1"/>
                      <a:pt x="1335" y="4"/>
                      <a:pt x="1257" y="11"/>
                    </a:cubicBezTo>
                    <a:cubicBezTo>
                      <a:pt x="1099" y="25"/>
                      <a:pt x="1007" y="103"/>
                      <a:pt x="952" y="240"/>
                    </a:cubicBezTo>
                    <a:cubicBezTo>
                      <a:pt x="925" y="306"/>
                      <a:pt x="903" y="369"/>
                      <a:pt x="891" y="435"/>
                    </a:cubicBezTo>
                    <a:cubicBezTo>
                      <a:pt x="815" y="782"/>
                      <a:pt x="739" y="1130"/>
                      <a:pt x="672" y="1484"/>
                    </a:cubicBezTo>
                    <a:cubicBezTo>
                      <a:pt x="539" y="2184"/>
                      <a:pt x="398" y="2884"/>
                      <a:pt x="289" y="3589"/>
                    </a:cubicBezTo>
                    <a:cubicBezTo>
                      <a:pt x="177" y="4328"/>
                      <a:pt x="99" y="5073"/>
                      <a:pt x="15" y="5813"/>
                    </a:cubicBezTo>
                    <a:cubicBezTo>
                      <a:pt x="5" y="5903"/>
                      <a:pt x="1" y="6026"/>
                      <a:pt x="52" y="6085"/>
                    </a:cubicBezTo>
                    <a:cubicBezTo>
                      <a:pt x="77" y="6116"/>
                      <a:pt x="107" y="6128"/>
                      <a:pt x="140" y="6128"/>
                    </a:cubicBezTo>
                    <a:cubicBezTo>
                      <a:pt x="203" y="6128"/>
                      <a:pt x="273" y="6083"/>
                      <a:pt x="330" y="6055"/>
                    </a:cubicBezTo>
                    <a:cubicBezTo>
                      <a:pt x="1073" y="5713"/>
                      <a:pt x="1813" y="5375"/>
                      <a:pt x="2548" y="5022"/>
                    </a:cubicBezTo>
                    <a:cubicBezTo>
                      <a:pt x="2918" y="4841"/>
                      <a:pt x="3276" y="4633"/>
                      <a:pt x="3642" y="4438"/>
                    </a:cubicBezTo>
                    <a:cubicBezTo>
                      <a:pt x="3898" y="4305"/>
                      <a:pt x="4050" y="4101"/>
                      <a:pt x="4074" y="3810"/>
                    </a:cubicBezTo>
                    <a:cubicBezTo>
                      <a:pt x="4091" y="3657"/>
                      <a:pt x="4105" y="3499"/>
                      <a:pt x="4113" y="3401"/>
                    </a:cubicBezTo>
                    <a:cubicBezTo>
                      <a:pt x="4097" y="2832"/>
                      <a:pt x="4009" y="2335"/>
                      <a:pt x="3845" y="1856"/>
                    </a:cubicBezTo>
                    <a:cubicBezTo>
                      <a:pt x="3667" y="1341"/>
                      <a:pt x="3409" y="874"/>
                      <a:pt x="2967" y="527"/>
                    </a:cubicBezTo>
                    <a:cubicBezTo>
                      <a:pt x="2522" y="180"/>
                      <a:pt x="2033" y="1"/>
                      <a:pt x="1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8"/>
              <p:cNvSpPr/>
              <p:nvPr/>
            </p:nvSpPr>
            <p:spPr>
              <a:xfrm>
                <a:off x="2305500" y="3296675"/>
                <a:ext cx="17200" cy="19650"/>
              </a:xfrm>
              <a:custGeom>
                <a:rect b="b" l="l" r="r" t="t"/>
                <a:pathLst>
                  <a:path extrusionOk="0" h="786" w="688">
                    <a:moveTo>
                      <a:pt x="445" y="1"/>
                    </a:moveTo>
                    <a:cubicBezTo>
                      <a:pt x="400" y="1"/>
                      <a:pt x="357" y="15"/>
                      <a:pt x="321" y="49"/>
                    </a:cubicBezTo>
                    <a:cubicBezTo>
                      <a:pt x="194" y="172"/>
                      <a:pt x="66" y="305"/>
                      <a:pt x="21" y="489"/>
                    </a:cubicBezTo>
                    <a:cubicBezTo>
                      <a:pt x="0" y="577"/>
                      <a:pt x="2" y="661"/>
                      <a:pt x="74" y="724"/>
                    </a:cubicBezTo>
                    <a:cubicBezTo>
                      <a:pt x="118" y="766"/>
                      <a:pt x="169" y="785"/>
                      <a:pt x="224" y="785"/>
                    </a:cubicBezTo>
                    <a:cubicBezTo>
                      <a:pt x="257" y="785"/>
                      <a:pt x="292" y="778"/>
                      <a:pt x="327" y="765"/>
                    </a:cubicBezTo>
                    <a:cubicBezTo>
                      <a:pt x="514" y="702"/>
                      <a:pt x="679" y="472"/>
                      <a:pt x="686" y="270"/>
                    </a:cubicBezTo>
                    <a:cubicBezTo>
                      <a:pt x="688" y="159"/>
                      <a:pt x="653" y="73"/>
                      <a:pt x="575" y="37"/>
                    </a:cubicBezTo>
                    <a:cubicBezTo>
                      <a:pt x="533" y="14"/>
                      <a:pt x="488" y="1"/>
                      <a:pt x="4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8"/>
              <p:cNvSpPr/>
              <p:nvPr/>
            </p:nvSpPr>
            <p:spPr>
              <a:xfrm>
                <a:off x="2338225" y="3272825"/>
                <a:ext cx="22575" cy="14150"/>
              </a:xfrm>
              <a:custGeom>
                <a:rect b="b" l="l" r="r" t="t"/>
                <a:pathLst>
                  <a:path extrusionOk="0" h="566" w="903">
                    <a:moveTo>
                      <a:pt x="504" y="0"/>
                    </a:moveTo>
                    <a:cubicBezTo>
                      <a:pt x="366" y="0"/>
                      <a:pt x="241" y="57"/>
                      <a:pt x="125" y="146"/>
                    </a:cubicBezTo>
                    <a:cubicBezTo>
                      <a:pt x="1" y="242"/>
                      <a:pt x="23" y="424"/>
                      <a:pt x="158" y="504"/>
                    </a:cubicBezTo>
                    <a:cubicBezTo>
                      <a:pt x="219" y="538"/>
                      <a:pt x="295" y="551"/>
                      <a:pt x="326" y="565"/>
                    </a:cubicBezTo>
                    <a:cubicBezTo>
                      <a:pt x="512" y="561"/>
                      <a:pt x="649" y="538"/>
                      <a:pt x="758" y="428"/>
                    </a:cubicBezTo>
                    <a:cubicBezTo>
                      <a:pt x="903" y="283"/>
                      <a:pt x="862" y="90"/>
                      <a:pt x="667" y="27"/>
                    </a:cubicBezTo>
                    <a:cubicBezTo>
                      <a:pt x="611" y="9"/>
                      <a:pt x="557" y="0"/>
                      <a:pt x="5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8"/>
              <p:cNvSpPr/>
              <p:nvPr/>
            </p:nvSpPr>
            <p:spPr>
              <a:xfrm>
                <a:off x="2317350" y="3222250"/>
                <a:ext cx="17175" cy="18350"/>
              </a:xfrm>
              <a:custGeom>
                <a:rect b="b" l="l" r="r" t="t"/>
                <a:pathLst>
                  <a:path extrusionOk="0" h="734" w="687">
                    <a:moveTo>
                      <a:pt x="245" y="1"/>
                    </a:moveTo>
                    <a:cubicBezTo>
                      <a:pt x="215" y="1"/>
                      <a:pt x="183" y="9"/>
                      <a:pt x="150" y="27"/>
                    </a:cubicBezTo>
                    <a:cubicBezTo>
                      <a:pt x="52" y="78"/>
                      <a:pt x="1" y="166"/>
                      <a:pt x="5" y="278"/>
                    </a:cubicBezTo>
                    <a:cubicBezTo>
                      <a:pt x="15" y="446"/>
                      <a:pt x="87" y="583"/>
                      <a:pt x="226" y="677"/>
                    </a:cubicBezTo>
                    <a:cubicBezTo>
                      <a:pt x="285" y="715"/>
                      <a:pt x="341" y="734"/>
                      <a:pt x="394" y="734"/>
                    </a:cubicBezTo>
                    <a:cubicBezTo>
                      <a:pt x="452" y="734"/>
                      <a:pt x="507" y="712"/>
                      <a:pt x="557" y="669"/>
                    </a:cubicBezTo>
                    <a:cubicBezTo>
                      <a:pt x="653" y="587"/>
                      <a:pt x="686" y="450"/>
                      <a:pt x="615" y="329"/>
                    </a:cubicBezTo>
                    <a:cubicBezTo>
                      <a:pt x="563" y="239"/>
                      <a:pt x="488" y="158"/>
                      <a:pt x="410" y="84"/>
                    </a:cubicBezTo>
                    <a:cubicBezTo>
                      <a:pt x="364" y="35"/>
                      <a:pt x="308" y="1"/>
                      <a:pt x="2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8"/>
              <p:cNvSpPr/>
              <p:nvPr/>
            </p:nvSpPr>
            <p:spPr>
              <a:xfrm>
                <a:off x="2307075" y="3261800"/>
                <a:ext cx="13325" cy="18800"/>
              </a:xfrm>
              <a:custGeom>
                <a:rect b="b" l="l" r="r" t="t"/>
                <a:pathLst>
                  <a:path extrusionOk="0" h="752" w="533">
                    <a:moveTo>
                      <a:pt x="281" y="0"/>
                    </a:moveTo>
                    <a:cubicBezTo>
                      <a:pt x="227" y="0"/>
                      <a:pt x="169" y="26"/>
                      <a:pt x="119" y="77"/>
                    </a:cubicBezTo>
                    <a:cubicBezTo>
                      <a:pt x="23" y="180"/>
                      <a:pt x="7" y="306"/>
                      <a:pt x="1" y="423"/>
                    </a:cubicBezTo>
                    <a:cubicBezTo>
                      <a:pt x="7" y="478"/>
                      <a:pt x="9" y="517"/>
                      <a:pt x="11" y="556"/>
                    </a:cubicBezTo>
                    <a:cubicBezTo>
                      <a:pt x="23" y="654"/>
                      <a:pt x="80" y="724"/>
                      <a:pt x="177" y="746"/>
                    </a:cubicBezTo>
                    <a:cubicBezTo>
                      <a:pt x="193" y="750"/>
                      <a:pt x="210" y="752"/>
                      <a:pt x="226" y="752"/>
                    </a:cubicBezTo>
                    <a:cubicBezTo>
                      <a:pt x="296" y="752"/>
                      <a:pt x="356" y="716"/>
                      <a:pt x="397" y="652"/>
                    </a:cubicBezTo>
                    <a:cubicBezTo>
                      <a:pt x="502" y="491"/>
                      <a:pt x="532" y="317"/>
                      <a:pt x="459" y="137"/>
                    </a:cubicBezTo>
                    <a:cubicBezTo>
                      <a:pt x="422" y="46"/>
                      <a:pt x="354" y="0"/>
                      <a:pt x="2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8"/>
              <p:cNvSpPr/>
              <p:nvPr/>
            </p:nvSpPr>
            <p:spPr>
              <a:xfrm>
                <a:off x="2107550" y="3382775"/>
                <a:ext cx="136225" cy="152850"/>
              </a:xfrm>
              <a:custGeom>
                <a:rect b="b" l="l" r="r" t="t"/>
                <a:pathLst>
                  <a:path extrusionOk="0" h="6114" w="5449">
                    <a:moveTo>
                      <a:pt x="4766" y="379"/>
                    </a:moveTo>
                    <a:cubicBezTo>
                      <a:pt x="4794" y="379"/>
                      <a:pt x="4821" y="391"/>
                      <a:pt x="4843" y="427"/>
                    </a:cubicBezTo>
                    <a:cubicBezTo>
                      <a:pt x="4902" y="519"/>
                      <a:pt x="4837" y="609"/>
                      <a:pt x="4774" y="684"/>
                    </a:cubicBezTo>
                    <a:cubicBezTo>
                      <a:pt x="4170" y="1446"/>
                      <a:pt x="3556" y="2196"/>
                      <a:pt x="2967" y="2964"/>
                    </a:cubicBezTo>
                    <a:cubicBezTo>
                      <a:pt x="2312" y="3815"/>
                      <a:pt x="1674" y="4684"/>
                      <a:pt x="1030" y="5550"/>
                    </a:cubicBezTo>
                    <a:cubicBezTo>
                      <a:pt x="961" y="5644"/>
                      <a:pt x="897" y="5691"/>
                      <a:pt x="837" y="5691"/>
                    </a:cubicBezTo>
                    <a:cubicBezTo>
                      <a:pt x="769" y="5691"/>
                      <a:pt x="709" y="5629"/>
                      <a:pt x="657" y="5503"/>
                    </a:cubicBezTo>
                    <a:cubicBezTo>
                      <a:pt x="477" y="5071"/>
                      <a:pt x="381" y="4619"/>
                      <a:pt x="348" y="4150"/>
                    </a:cubicBezTo>
                    <a:cubicBezTo>
                      <a:pt x="338" y="4007"/>
                      <a:pt x="330" y="3866"/>
                      <a:pt x="320" y="3682"/>
                    </a:cubicBezTo>
                    <a:cubicBezTo>
                      <a:pt x="326" y="3373"/>
                      <a:pt x="352" y="3023"/>
                      <a:pt x="453" y="2685"/>
                    </a:cubicBezTo>
                    <a:cubicBezTo>
                      <a:pt x="526" y="2444"/>
                      <a:pt x="657" y="2260"/>
                      <a:pt x="890" y="2129"/>
                    </a:cubicBezTo>
                    <a:cubicBezTo>
                      <a:pt x="2087" y="1462"/>
                      <a:pt x="3329" y="907"/>
                      <a:pt x="4614" y="435"/>
                    </a:cubicBezTo>
                    <a:cubicBezTo>
                      <a:pt x="4661" y="417"/>
                      <a:pt x="4716" y="379"/>
                      <a:pt x="4766" y="379"/>
                    </a:cubicBezTo>
                    <a:close/>
                    <a:moveTo>
                      <a:pt x="5178" y="1"/>
                    </a:moveTo>
                    <a:cubicBezTo>
                      <a:pt x="5159" y="1"/>
                      <a:pt x="5138" y="2"/>
                      <a:pt x="5117" y="5"/>
                    </a:cubicBezTo>
                    <a:cubicBezTo>
                      <a:pt x="5011" y="20"/>
                      <a:pt x="4904" y="46"/>
                      <a:pt x="4802" y="79"/>
                    </a:cubicBezTo>
                    <a:cubicBezTo>
                      <a:pt x="3908" y="355"/>
                      <a:pt x="3051" y="736"/>
                      <a:pt x="2210" y="1141"/>
                    </a:cubicBezTo>
                    <a:cubicBezTo>
                      <a:pt x="1733" y="1368"/>
                      <a:pt x="1283" y="1646"/>
                      <a:pt x="811" y="1877"/>
                    </a:cubicBezTo>
                    <a:cubicBezTo>
                      <a:pt x="465" y="2043"/>
                      <a:pt x="266" y="2307"/>
                      <a:pt x="164" y="2663"/>
                    </a:cubicBezTo>
                    <a:cubicBezTo>
                      <a:pt x="64" y="3007"/>
                      <a:pt x="19" y="3361"/>
                      <a:pt x="0" y="3723"/>
                    </a:cubicBezTo>
                    <a:cubicBezTo>
                      <a:pt x="43" y="4085"/>
                      <a:pt x="70" y="4447"/>
                      <a:pt x="133" y="4805"/>
                    </a:cubicBezTo>
                    <a:cubicBezTo>
                      <a:pt x="197" y="5169"/>
                      <a:pt x="305" y="5521"/>
                      <a:pt x="489" y="5846"/>
                    </a:cubicBezTo>
                    <a:cubicBezTo>
                      <a:pt x="590" y="6024"/>
                      <a:pt x="701" y="6113"/>
                      <a:pt x="820" y="6113"/>
                    </a:cubicBezTo>
                    <a:cubicBezTo>
                      <a:pt x="921" y="6113"/>
                      <a:pt x="1029" y="6048"/>
                      <a:pt x="1140" y="5916"/>
                    </a:cubicBezTo>
                    <a:cubicBezTo>
                      <a:pt x="1283" y="5746"/>
                      <a:pt x="1410" y="5564"/>
                      <a:pt x="1539" y="5386"/>
                    </a:cubicBezTo>
                    <a:cubicBezTo>
                      <a:pt x="2157" y="4549"/>
                      <a:pt x="2762" y="3706"/>
                      <a:pt x="3390" y="2882"/>
                    </a:cubicBezTo>
                    <a:cubicBezTo>
                      <a:pt x="3963" y="2131"/>
                      <a:pt x="4567" y="1399"/>
                      <a:pt x="5156" y="654"/>
                    </a:cubicBezTo>
                    <a:cubicBezTo>
                      <a:pt x="5238" y="552"/>
                      <a:pt x="5314" y="443"/>
                      <a:pt x="5365" y="324"/>
                    </a:cubicBezTo>
                    <a:cubicBezTo>
                      <a:pt x="5448" y="137"/>
                      <a:pt x="5361" y="1"/>
                      <a:pt x="51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8"/>
              <p:cNvSpPr/>
              <p:nvPr/>
            </p:nvSpPr>
            <p:spPr>
              <a:xfrm>
                <a:off x="2115525" y="3392225"/>
                <a:ext cx="114600" cy="132850"/>
              </a:xfrm>
              <a:custGeom>
                <a:rect b="b" l="l" r="r" t="t"/>
                <a:pathLst>
                  <a:path extrusionOk="0" h="5314" w="4584">
                    <a:moveTo>
                      <a:pt x="4447" y="1"/>
                    </a:moveTo>
                    <a:cubicBezTo>
                      <a:pt x="4397" y="1"/>
                      <a:pt x="4342" y="39"/>
                      <a:pt x="4295" y="57"/>
                    </a:cubicBezTo>
                    <a:cubicBezTo>
                      <a:pt x="3010" y="529"/>
                      <a:pt x="1768" y="1084"/>
                      <a:pt x="571" y="1751"/>
                    </a:cubicBezTo>
                    <a:cubicBezTo>
                      <a:pt x="338" y="1882"/>
                      <a:pt x="207" y="2066"/>
                      <a:pt x="134" y="2307"/>
                    </a:cubicBezTo>
                    <a:cubicBezTo>
                      <a:pt x="33" y="2645"/>
                      <a:pt x="7" y="2995"/>
                      <a:pt x="1" y="3304"/>
                    </a:cubicBezTo>
                    <a:cubicBezTo>
                      <a:pt x="11" y="3488"/>
                      <a:pt x="19" y="3629"/>
                      <a:pt x="29" y="3772"/>
                    </a:cubicBezTo>
                    <a:cubicBezTo>
                      <a:pt x="62" y="4241"/>
                      <a:pt x="158" y="4693"/>
                      <a:pt x="338" y="5125"/>
                    </a:cubicBezTo>
                    <a:cubicBezTo>
                      <a:pt x="390" y="5251"/>
                      <a:pt x="450" y="5313"/>
                      <a:pt x="518" y="5313"/>
                    </a:cubicBezTo>
                    <a:cubicBezTo>
                      <a:pt x="578" y="5313"/>
                      <a:pt x="642" y="5266"/>
                      <a:pt x="711" y="5172"/>
                    </a:cubicBezTo>
                    <a:cubicBezTo>
                      <a:pt x="1355" y="4306"/>
                      <a:pt x="1993" y="3437"/>
                      <a:pt x="2648" y="2586"/>
                    </a:cubicBezTo>
                    <a:cubicBezTo>
                      <a:pt x="3237" y="1818"/>
                      <a:pt x="3851" y="1068"/>
                      <a:pt x="4455" y="306"/>
                    </a:cubicBezTo>
                    <a:cubicBezTo>
                      <a:pt x="4518" y="231"/>
                      <a:pt x="4583" y="141"/>
                      <a:pt x="4524" y="49"/>
                    </a:cubicBezTo>
                    <a:cubicBezTo>
                      <a:pt x="4502" y="13"/>
                      <a:pt x="4475" y="1"/>
                      <a:pt x="4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8"/>
              <p:cNvSpPr/>
              <p:nvPr/>
            </p:nvSpPr>
            <p:spPr>
              <a:xfrm>
                <a:off x="2131900" y="3470925"/>
                <a:ext cx="18375" cy="17625"/>
              </a:xfrm>
              <a:custGeom>
                <a:rect b="b" l="l" r="r" t="t"/>
                <a:pathLst>
                  <a:path extrusionOk="0" h="705" w="735">
                    <a:moveTo>
                      <a:pt x="447" y="0"/>
                    </a:moveTo>
                    <a:cubicBezTo>
                      <a:pt x="437" y="0"/>
                      <a:pt x="426" y="1"/>
                      <a:pt x="416" y="2"/>
                    </a:cubicBezTo>
                    <a:cubicBezTo>
                      <a:pt x="225" y="29"/>
                      <a:pt x="33" y="227"/>
                      <a:pt x="17" y="418"/>
                    </a:cubicBezTo>
                    <a:cubicBezTo>
                      <a:pt x="0" y="592"/>
                      <a:pt x="98" y="700"/>
                      <a:pt x="272" y="704"/>
                    </a:cubicBezTo>
                    <a:cubicBezTo>
                      <a:pt x="273" y="704"/>
                      <a:pt x="274" y="704"/>
                      <a:pt x="274" y="704"/>
                    </a:cubicBezTo>
                    <a:cubicBezTo>
                      <a:pt x="499" y="704"/>
                      <a:pt x="735" y="364"/>
                      <a:pt x="655" y="150"/>
                    </a:cubicBezTo>
                    <a:cubicBezTo>
                      <a:pt x="624" y="57"/>
                      <a:pt x="543" y="0"/>
                      <a:pt x="4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8"/>
              <p:cNvSpPr/>
              <p:nvPr/>
            </p:nvSpPr>
            <p:spPr>
              <a:xfrm>
                <a:off x="2140900" y="3441550"/>
                <a:ext cx="19450" cy="15800"/>
              </a:xfrm>
              <a:custGeom>
                <a:rect b="b" l="l" r="r" t="t"/>
                <a:pathLst>
                  <a:path extrusionOk="0" h="632" w="778">
                    <a:moveTo>
                      <a:pt x="500" y="1"/>
                    </a:moveTo>
                    <a:cubicBezTo>
                      <a:pt x="315" y="1"/>
                      <a:pt x="101" y="140"/>
                      <a:pt x="33" y="296"/>
                    </a:cubicBezTo>
                    <a:cubicBezTo>
                      <a:pt x="0" y="377"/>
                      <a:pt x="2" y="461"/>
                      <a:pt x="60" y="537"/>
                    </a:cubicBezTo>
                    <a:cubicBezTo>
                      <a:pt x="107" y="599"/>
                      <a:pt x="171" y="631"/>
                      <a:pt x="243" y="631"/>
                    </a:cubicBezTo>
                    <a:cubicBezTo>
                      <a:pt x="261" y="631"/>
                      <a:pt x="280" y="629"/>
                      <a:pt x="299" y="625"/>
                    </a:cubicBezTo>
                    <a:cubicBezTo>
                      <a:pt x="450" y="592"/>
                      <a:pt x="583" y="516"/>
                      <a:pt x="690" y="398"/>
                    </a:cubicBezTo>
                    <a:cubicBezTo>
                      <a:pt x="757" y="322"/>
                      <a:pt x="778" y="224"/>
                      <a:pt x="737" y="130"/>
                    </a:cubicBezTo>
                    <a:cubicBezTo>
                      <a:pt x="696" y="28"/>
                      <a:pt x="600" y="7"/>
                      <a:pt x="5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8"/>
              <p:cNvSpPr/>
              <p:nvPr/>
            </p:nvSpPr>
            <p:spPr>
              <a:xfrm>
                <a:off x="2177825" y="3423000"/>
                <a:ext cx="16750" cy="16850"/>
              </a:xfrm>
              <a:custGeom>
                <a:rect b="b" l="l" r="r" t="t"/>
                <a:pathLst>
                  <a:path extrusionOk="0" h="674" w="670">
                    <a:moveTo>
                      <a:pt x="388" y="0"/>
                    </a:moveTo>
                    <a:cubicBezTo>
                      <a:pt x="360" y="0"/>
                      <a:pt x="330" y="6"/>
                      <a:pt x="299" y="17"/>
                    </a:cubicBezTo>
                    <a:cubicBezTo>
                      <a:pt x="154" y="68"/>
                      <a:pt x="1" y="287"/>
                      <a:pt x="1" y="442"/>
                    </a:cubicBezTo>
                    <a:cubicBezTo>
                      <a:pt x="1" y="582"/>
                      <a:pt x="87" y="674"/>
                      <a:pt x="219" y="674"/>
                    </a:cubicBezTo>
                    <a:cubicBezTo>
                      <a:pt x="224" y="674"/>
                      <a:pt x="230" y="674"/>
                      <a:pt x="236" y="673"/>
                    </a:cubicBezTo>
                    <a:cubicBezTo>
                      <a:pt x="477" y="661"/>
                      <a:pt x="670" y="360"/>
                      <a:pt x="575" y="137"/>
                    </a:cubicBezTo>
                    <a:cubicBezTo>
                      <a:pt x="537" y="47"/>
                      <a:pt x="470" y="0"/>
                      <a:pt x="3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8"/>
              <p:cNvSpPr/>
              <p:nvPr/>
            </p:nvSpPr>
            <p:spPr>
              <a:xfrm>
                <a:off x="2174700" y="3206200"/>
                <a:ext cx="99275" cy="160850"/>
              </a:xfrm>
              <a:custGeom>
                <a:rect b="b" l="l" r="r" t="t"/>
                <a:pathLst>
                  <a:path extrusionOk="0" h="6434" w="3971">
                    <a:moveTo>
                      <a:pt x="3573" y="317"/>
                    </a:moveTo>
                    <a:cubicBezTo>
                      <a:pt x="3639" y="317"/>
                      <a:pt x="3664" y="369"/>
                      <a:pt x="3657" y="472"/>
                    </a:cubicBezTo>
                    <a:cubicBezTo>
                      <a:pt x="3647" y="603"/>
                      <a:pt x="3640" y="734"/>
                      <a:pt x="3634" y="863"/>
                    </a:cubicBezTo>
                    <a:cubicBezTo>
                      <a:pt x="3636" y="863"/>
                      <a:pt x="3512" y="2162"/>
                      <a:pt x="3450" y="2811"/>
                    </a:cubicBezTo>
                    <a:cubicBezTo>
                      <a:pt x="3419" y="3136"/>
                      <a:pt x="3403" y="3463"/>
                      <a:pt x="3374" y="3791"/>
                    </a:cubicBezTo>
                    <a:cubicBezTo>
                      <a:pt x="3338" y="4241"/>
                      <a:pt x="3293" y="4691"/>
                      <a:pt x="3252" y="5145"/>
                    </a:cubicBezTo>
                    <a:cubicBezTo>
                      <a:pt x="3235" y="5329"/>
                      <a:pt x="3219" y="5515"/>
                      <a:pt x="3201" y="5702"/>
                    </a:cubicBezTo>
                    <a:cubicBezTo>
                      <a:pt x="3196" y="5747"/>
                      <a:pt x="3186" y="5792"/>
                      <a:pt x="3168" y="5833"/>
                    </a:cubicBezTo>
                    <a:cubicBezTo>
                      <a:pt x="3140" y="5893"/>
                      <a:pt x="3100" y="5924"/>
                      <a:pt x="3051" y="5924"/>
                    </a:cubicBezTo>
                    <a:cubicBezTo>
                      <a:pt x="3028" y="5924"/>
                      <a:pt x="3002" y="5917"/>
                      <a:pt x="2975" y="5902"/>
                    </a:cubicBezTo>
                    <a:cubicBezTo>
                      <a:pt x="2941" y="5884"/>
                      <a:pt x="2912" y="5855"/>
                      <a:pt x="2881" y="5830"/>
                    </a:cubicBezTo>
                    <a:cubicBezTo>
                      <a:pt x="2198" y="5260"/>
                      <a:pt x="1519" y="4687"/>
                      <a:pt x="915" y="4030"/>
                    </a:cubicBezTo>
                    <a:cubicBezTo>
                      <a:pt x="780" y="3881"/>
                      <a:pt x="627" y="3744"/>
                      <a:pt x="484" y="3598"/>
                    </a:cubicBezTo>
                    <a:cubicBezTo>
                      <a:pt x="355" y="3467"/>
                      <a:pt x="344" y="3373"/>
                      <a:pt x="445" y="3220"/>
                    </a:cubicBezTo>
                    <a:cubicBezTo>
                      <a:pt x="725" y="2784"/>
                      <a:pt x="1060" y="2395"/>
                      <a:pt x="1414" y="2017"/>
                    </a:cubicBezTo>
                    <a:cubicBezTo>
                      <a:pt x="1946" y="1446"/>
                      <a:pt x="2521" y="924"/>
                      <a:pt x="3180" y="509"/>
                    </a:cubicBezTo>
                    <a:cubicBezTo>
                      <a:pt x="3278" y="448"/>
                      <a:pt x="3374" y="388"/>
                      <a:pt x="3477" y="341"/>
                    </a:cubicBezTo>
                    <a:cubicBezTo>
                      <a:pt x="3515" y="325"/>
                      <a:pt x="3547" y="317"/>
                      <a:pt x="3573" y="317"/>
                    </a:cubicBezTo>
                    <a:close/>
                    <a:moveTo>
                      <a:pt x="3669" y="1"/>
                    </a:moveTo>
                    <a:cubicBezTo>
                      <a:pt x="3591" y="1"/>
                      <a:pt x="3498" y="28"/>
                      <a:pt x="3395" y="85"/>
                    </a:cubicBezTo>
                    <a:cubicBezTo>
                      <a:pt x="3014" y="296"/>
                      <a:pt x="2640" y="527"/>
                      <a:pt x="2290" y="783"/>
                    </a:cubicBezTo>
                    <a:cubicBezTo>
                      <a:pt x="1789" y="1149"/>
                      <a:pt x="1380" y="1620"/>
                      <a:pt x="958" y="2070"/>
                    </a:cubicBezTo>
                    <a:cubicBezTo>
                      <a:pt x="662" y="2385"/>
                      <a:pt x="400" y="2729"/>
                      <a:pt x="175" y="3095"/>
                    </a:cubicBezTo>
                    <a:cubicBezTo>
                      <a:pt x="1" y="3381"/>
                      <a:pt x="25" y="3574"/>
                      <a:pt x="256" y="3811"/>
                    </a:cubicBezTo>
                    <a:cubicBezTo>
                      <a:pt x="475" y="4034"/>
                      <a:pt x="700" y="4249"/>
                      <a:pt x="915" y="4476"/>
                    </a:cubicBezTo>
                    <a:cubicBezTo>
                      <a:pt x="1566" y="5170"/>
                      <a:pt x="2306" y="5761"/>
                      <a:pt x="3045" y="6354"/>
                    </a:cubicBezTo>
                    <a:cubicBezTo>
                      <a:pt x="3088" y="6387"/>
                      <a:pt x="3145" y="6407"/>
                      <a:pt x="3198" y="6424"/>
                    </a:cubicBezTo>
                    <a:cubicBezTo>
                      <a:pt x="3223" y="6430"/>
                      <a:pt x="3244" y="6433"/>
                      <a:pt x="3264" y="6433"/>
                    </a:cubicBezTo>
                    <a:cubicBezTo>
                      <a:pt x="3335" y="6433"/>
                      <a:pt x="3380" y="6393"/>
                      <a:pt x="3407" y="6311"/>
                    </a:cubicBezTo>
                    <a:cubicBezTo>
                      <a:pt x="3417" y="6281"/>
                      <a:pt x="3421" y="6244"/>
                      <a:pt x="3426" y="6211"/>
                    </a:cubicBezTo>
                    <a:cubicBezTo>
                      <a:pt x="3499" y="5505"/>
                      <a:pt x="3583" y="4801"/>
                      <a:pt x="3653" y="4098"/>
                    </a:cubicBezTo>
                    <a:cubicBezTo>
                      <a:pt x="3700" y="3641"/>
                      <a:pt x="3726" y="3183"/>
                      <a:pt x="3767" y="2725"/>
                    </a:cubicBezTo>
                    <a:cubicBezTo>
                      <a:pt x="3833" y="1984"/>
                      <a:pt x="3953" y="472"/>
                      <a:pt x="3955" y="460"/>
                    </a:cubicBezTo>
                    <a:cubicBezTo>
                      <a:pt x="3970" y="166"/>
                      <a:pt x="3862" y="1"/>
                      <a:pt x="3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8"/>
              <p:cNvSpPr/>
              <p:nvPr/>
            </p:nvSpPr>
            <p:spPr>
              <a:xfrm>
                <a:off x="2183300" y="3214125"/>
                <a:ext cx="83025" cy="140200"/>
              </a:xfrm>
              <a:custGeom>
                <a:rect b="b" l="l" r="r" t="t"/>
                <a:pathLst>
                  <a:path extrusionOk="0" h="5608" w="3321">
                    <a:moveTo>
                      <a:pt x="3229" y="0"/>
                    </a:moveTo>
                    <a:cubicBezTo>
                      <a:pt x="3203" y="0"/>
                      <a:pt x="3171" y="8"/>
                      <a:pt x="3133" y="24"/>
                    </a:cubicBezTo>
                    <a:cubicBezTo>
                      <a:pt x="3030" y="71"/>
                      <a:pt x="2934" y="131"/>
                      <a:pt x="2836" y="192"/>
                    </a:cubicBezTo>
                    <a:cubicBezTo>
                      <a:pt x="2177" y="607"/>
                      <a:pt x="1602" y="1129"/>
                      <a:pt x="1070" y="1700"/>
                    </a:cubicBezTo>
                    <a:cubicBezTo>
                      <a:pt x="716" y="2078"/>
                      <a:pt x="381" y="2467"/>
                      <a:pt x="101" y="2903"/>
                    </a:cubicBezTo>
                    <a:cubicBezTo>
                      <a:pt x="0" y="3056"/>
                      <a:pt x="11" y="3150"/>
                      <a:pt x="140" y="3281"/>
                    </a:cubicBezTo>
                    <a:cubicBezTo>
                      <a:pt x="283" y="3427"/>
                      <a:pt x="436" y="3564"/>
                      <a:pt x="571" y="3713"/>
                    </a:cubicBezTo>
                    <a:cubicBezTo>
                      <a:pt x="1175" y="4370"/>
                      <a:pt x="1854" y="4943"/>
                      <a:pt x="2537" y="5513"/>
                    </a:cubicBezTo>
                    <a:cubicBezTo>
                      <a:pt x="2568" y="5538"/>
                      <a:pt x="2597" y="5567"/>
                      <a:pt x="2631" y="5585"/>
                    </a:cubicBezTo>
                    <a:cubicBezTo>
                      <a:pt x="2658" y="5600"/>
                      <a:pt x="2684" y="5607"/>
                      <a:pt x="2707" y="5607"/>
                    </a:cubicBezTo>
                    <a:cubicBezTo>
                      <a:pt x="2756" y="5607"/>
                      <a:pt x="2796" y="5576"/>
                      <a:pt x="2824" y="5516"/>
                    </a:cubicBezTo>
                    <a:cubicBezTo>
                      <a:pt x="2842" y="5475"/>
                      <a:pt x="2852" y="5430"/>
                      <a:pt x="2857" y="5385"/>
                    </a:cubicBezTo>
                    <a:cubicBezTo>
                      <a:pt x="2875" y="5198"/>
                      <a:pt x="2891" y="5012"/>
                      <a:pt x="2908" y="4828"/>
                    </a:cubicBezTo>
                    <a:cubicBezTo>
                      <a:pt x="2949" y="4374"/>
                      <a:pt x="2994" y="3924"/>
                      <a:pt x="3030" y="3474"/>
                    </a:cubicBezTo>
                    <a:cubicBezTo>
                      <a:pt x="3059" y="3146"/>
                      <a:pt x="3075" y="2819"/>
                      <a:pt x="3106" y="2494"/>
                    </a:cubicBezTo>
                    <a:cubicBezTo>
                      <a:pt x="3168" y="1845"/>
                      <a:pt x="3292" y="546"/>
                      <a:pt x="3290" y="546"/>
                    </a:cubicBezTo>
                    <a:cubicBezTo>
                      <a:pt x="3296" y="417"/>
                      <a:pt x="3303" y="286"/>
                      <a:pt x="3313" y="155"/>
                    </a:cubicBezTo>
                    <a:cubicBezTo>
                      <a:pt x="3320" y="52"/>
                      <a:pt x="3295" y="0"/>
                      <a:pt x="3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8"/>
              <p:cNvSpPr/>
              <p:nvPr/>
            </p:nvSpPr>
            <p:spPr>
              <a:xfrm>
                <a:off x="2229750" y="3295275"/>
                <a:ext cx="14750" cy="19225"/>
              </a:xfrm>
              <a:custGeom>
                <a:rect b="b" l="l" r="r" t="t"/>
                <a:pathLst>
                  <a:path extrusionOk="0" h="769" w="590">
                    <a:moveTo>
                      <a:pt x="326" y="0"/>
                    </a:moveTo>
                    <a:cubicBezTo>
                      <a:pt x="237" y="0"/>
                      <a:pt x="151" y="40"/>
                      <a:pt x="104" y="119"/>
                    </a:cubicBezTo>
                    <a:cubicBezTo>
                      <a:pt x="35" y="236"/>
                      <a:pt x="0" y="682"/>
                      <a:pt x="61" y="731"/>
                    </a:cubicBezTo>
                    <a:cubicBezTo>
                      <a:pt x="93" y="758"/>
                      <a:pt x="129" y="769"/>
                      <a:pt x="165" y="769"/>
                    </a:cubicBezTo>
                    <a:cubicBezTo>
                      <a:pt x="219" y="769"/>
                      <a:pt x="275" y="745"/>
                      <a:pt x="327" y="713"/>
                    </a:cubicBezTo>
                    <a:cubicBezTo>
                      <a:pt x="475" y="614"/>
                      <a:pt x="544" y="471"/>
                      <a:pt x="569" y="303"/>
                    </a:cubicBezTo>
                    <a:cubicBezTo>
                      <a:pt x="589" y="164"/>
                      <a:pt x="536" y="66"/>
                      <a:pt x="434" y="21"/>
                    </a:cubicBezTo>
                    <a:cubicBezTo>
                      <a:pt x="399" y="7"/>
                      <a:pt x="362" y="0"/>
                      <a:pt x="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8"/>
              <p:cNvSpPr/>
              <p:nvPr/>
            </p:nvSpPr>
            <p:spPr>
              <a:xfrm>
                <a:off x="2202275" y="3287225"/>
                <a:ext cx="20625" cy="12375"/>
              </a:xfrm>
              <a:custGeom>
                <a:rect b="b" l="l" r="r" t="t"/>
                <a:pathLst>
                  <a:path extrusionOk="0" h="495" w="825">
                    <a:moveTo>
                      <a:pt x="276" y="0"/>
                    </a:moveTo>
                    <a:cubicBezTo>
                      <a:pt x="263" y="0"/>
                      <a:pt x="252" y="1"/>
                      <a:pt x="246" y="1"/>
                    </a:cubicBezTo>
                    <a:cubicBezTo>
                      <a:pt x="121" y="16"/>
                      <a:pt x="35" y="93"/>
                      <a:pt x="17" y="196"/>
                    </a:cubicBezTo>
                    <a:cubicBezTo>
                      <a:pt x="0" y="296"/>
                      <a:pt x="66" y="400"/>
                      <a:pt x="180" y="445"/>
                    </a:cubicBezTo>
                    <a:cubicBezTo>
                      <a:pt x="263" y="478"/>
                      <a:pt x="347" y="495"/>
                      <a:pt x="431" y="495"/>
                    </a:cubicBezTo>
                    <a:cubicBezTo>
                      <a:pt x="508" y="495"/>
                      <a:pt x="585" y="481"/>
                      <a:pt x="661" y="451"/>
                    </a:cubicBezTo>
                    <a:cubicBezTo>
                      <a:pt x="747" y="417"/>
                      <a:pt x="805" y="357"/>
                      <a:pt x="815" y="263"/>
                    </a:cubicBezTo>
                    <a:cubicBezTo>
                      <a:pt x="825" y="161"/>
                      <a:pt x="766" y="85"/>
                      <a:pt x="680" y="50"/>
                    </a:cubicBezTo>
                    <a:cubicBezTo>
                      <a:pt x="603" y="18"/>
                      <a:pt x="369" y="0"/>
                      <a:pt x="2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8"/>
              <p:cNvSpPr/>
              <p:nvPr/>
            </p:nvSpPr>
            <p:spPr>
              <a:xfrm>
                <a:off x="2224375" y="3258825"/>
                <a:ext cx="10800" cy="17200"/>
              </a:xfrm>
              <a:custGeom>
                <a:rect b="b" l="l" r="r" t="t"/>
                <a:pathLst>
                  <a:path extrusionOk="0" h="688" w="432">
                    <a:moveTo>
                      <a:pt x="253" y="0"/>
                    </a:moveTo>
                    <a:cubicBezTo>
                      <a:pt x="123" y="0"/>
                      <a:pt x="43" y="65"/>
                      <a:pt x="17" y="219"/>
                    </a:cubicBezTo>
                    <a:cubicBezTo>
                      <a:pt x="2" y="321"/>
                      <a:pt x="0" y="436"/>
                      <a:pt x="25" y="536"/>
                    </a:cubicBezTo>
                    <a:cubicBezTo>
                      <a:pt x="50" y="634"/>
                      <a:pt x="125" y="688"/>
                      <a:pt x="205" y="688"/>
                    </a:cubicBezTo>
                    <a:cubicBezTo>
                      <a:pt x="262" y="688"/>
                      <a:pt x="321" y="660"/>
                      <a:pt x="364" y="599"/>
                    </a:cubicBezTo>
                    <a:cubicBezTo>
                      <a:pt x="432" y="507"/>
                      <a:pt x="422" y="16"/>
                      <a:pt x="289" y="2"/>
                    </a:cubicBezTo>
                    <a:cubicBezTo>
                      <a:pt x="276" y="1"/>
                      <a:pt x="264" y="0"/>
                      <a:pt x="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8"/>
              <p:cNvSpPr/>
              <p:nvPr/>
            </p:nvSpPr>
            <p:spPr>
              <a:xfrm>
                <a:off x="2120900" y="3311375"/>
                <a:ext cx="126825" cy="103300"/>
              </a:xfrm>
              <a:custGeom>
                <a:rect b="b" l="l" r="r" t="t"/>
                <a:pathLst>
                  <a:path extrusionOk="0" h="4132" w="5073">
                    <a:moveTo>
                      <a:pt x="1859" y="386"/>
                    </a:moveTo>
                    <a:cubicBezTo>
                      <a:pt x="1922" y="386"/>
                      <a:pt x="1986" y="405"/>
                      <a:pt x="2048" y="445"/>
                    </a:cubicBezTo>
                    <a:cubicBezTo>
                      <a:pt x="2433" y="684"/>
                      <a:pt x="2822" y="918"/>
                      <a:pt x="3192" y="1177"/>
                    </a:cubicBezTo>
                    <a:cubicBezTo>
                      <a:pt x="3579" y="1452"/>
                      <a:pt x="3949" y="1754"/>
                      <a:pt x="4325" y="2045"/>
                    </a:cubicBezTo>
                    <a:cubicBezTo>
                      <a:pt x="4360" y="2074"/>
                      <a:pt x="4397" y="2098"/>
                      <a:pt x="4430" y="2133"/>
                    </a:cubicBezTo>
                    <a:cubicBezTo>
                      <a:pt x="4548" y="2247"/>
                      <a:pt x="4532" y="2323"/>
                      <a:pt x="4379" y="2378"/>
                    </a:cubicBezTo>
                    <a:cubicBezTo>
                      <a:pt x="3190" y="2800"/>
                      <a:pt x="2001" y="3219"/>
                      <a:pt x="809" y="3639"/>
                    </a:cubicBezTo>
                    <a:cubicBezTo>
                      <a:pt x="735" y="3663"/>
                      <a:pt x="657" y="3684"/>
                      <a:pt x="581" y="3702"/>
                    </a:cubicBezTo>
                    <a:cubicBezTo>
                      <a:pt x="542" y="3711"/>
                      <a:pt x="507" y="3716"/>
                      <a:pt x="477" y="3716"/>
                    </a:cubicBezTo>
                    <a:cubicBezTo>
                      <a:pt x="361" y="3716"/>
                      <a:pt x="313" y="3646"/>
                      <a:pt x="295" y="3483"/>
                    </a:cubicBezTo>
                    <a:cubicBezTo>
                      <a:pt x="385" y="3125"/>
                      <a:pt x="461" y="2767"/>
                      <a:pt x="563" y="2419"/>
                    </a:cubicBezTo>
                    <a:cubicBezTo>
                      <a:pt x="745" y="1810"/>
                      <a:pt x="1021" y="1247"/>
                      <a:pt x="1398" y="736"/>
                    </a:cubicBezTo>
                    <a:cubicBezTo>
                      <a:pt x="1461" y="650"/>
                      <a:pt x="1531" y="564"/>
                      <a:pt x="1608" y="492"/>
                    </a:cubicBezTo>
                    <a:cubicBezTo>
                      <a:pt x="1686" y="423"/>
                      <a:pt x="1772" y="386"/>
                      <a:pt x="1859" y="386"/>
                    </a:cubicBezTo>
                    <a:close/>
                    <a:moveTo>
                      <a:pt x="1723" y="0"/>
                    </a:moveTo>
                    <a:cubicBezTo>
                      <a:pt x="1608" y="0"/>
                      <a:pt x="1533" y="74"/>
                      <a:pt x="1388" y="245"/>
                    </a:cubicBezTo>
                    <a:cubicBezTo>
                      <a:pt x="851" y="873"/>
                      <a:pt x="489" y="1593"/>
                      <a:pt x="248" y="2376"/>
                    </a:cubicBezTo>
                    <a:cubicBezTo>
                      <a:pt x="121" y="2794"/>
                      <a:pt x="7" y="3217"/>
                      <a:pt x="2" y="3659"/>
                    </a:cubicBezTo>
                    <a:cubicBezTo>
                      <a:pt x="2" y="3725"/>
                      <a:pt x="0" y="3794"/>
                      <a:pt x="2" y="3864"/>
                    </a:cubicBezTo>
                    <a:cubicBezTo>
                      <a:pt x="15" y="4055"/>
                      <a:pt x="58" y="4132"/>
                      <a:pt x="183" y="4132"/>
                    </a:cubicBezTo>
                    <a:cubicBezTo>
                      <a:pt x="226" y="4132"/>
                      <a:pt x="277" y="4123"/>
                      <a:pt x="340" y="4107"/>
                    </a:cubicBezTo>
                    <a:cubicBezTo>
                      <a:pt x="369" y="4099"/>
                      <a:pt x="395" y="4091"/>
                      <a:pt x="422" y="4081"/>
                    </a:cubicBezTo>
                    <a:cubicBezTo>
                      <a:pt x="764" y="3970"/>
                      <a:pt x="1105" y="3868"/>
                      <a:pt x="1443" y="3751"/>
                    </a:cubicBezTo>
                    <a:cubicBezTo>
                      <a:pt x="2531" y="3367"/>
                      <a:pt x="3622" y="2976"/>
                      <a:pt x="4712" y="2589"/>
                    </a:cubicBezTo>
                    <a:cubicBezTo>
                      <a:pt x="4759" y="2575"/>
                      <a:pt x="4808" y="2558"/>
                      <a:pt x="4853" y="2534"/>
                    </a:cubicBezTo>
                    <a:cubicBezTo>
                      <a:pt x="5052" y="2430"/>
                      <a:pt x="5072" y="2278"/>
                      <a:pt x="4902" y="2135"/>
                    </a:cubicBezTo>
                    <a:cubicBezTo>
                      <a:pt x="4166" y="1511"/>
                      <a:pt x="3417" y="905"/>
                      <a:pt x="2597" y="394"/>
                    </a:cubicBezTo>
                    <a:cubicBezTo>
                      <a:pt x="2406" y="275"/>
                      <a:pt x="2216" y="163"/>
                      <a:pt x="2014" y="81"/>
                    </a:cubicBezTo>
                    <a:cubicBezTo>
                      <a:pt x="1883" y="29"/>
                      <a:pt x="1795" y="0"/>
                      <a:pt x="17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8"/>
              <p:cNvSpPr/>
              <p:nvPr/>
            </p:nvSpPr>
            <p:spPr>
              <a:xfrm>
                <a:off x="2128275" y="3321000"/>
                <a:ext cx="106350" cy="83275"/>
              </a:xfrm>
              <a:custGeom>
                <a:rect b="b" l="l" r="r" t="t"/>
                <a:pathLst>
                  <a:path extrusionOk="0" h="3331" w="4254">
                    <a:moveTo>
                      <a:pt x="1564" y="1"/>
                    </a:moveTo>
                    <a:cubicBezTo>
                      <a:pt x="1477" y="1"/>
                      <a:pt x="1391" y="38"/>
                      <a:pt x="1313" y="107"/>
                    </a:cubicBezTo>
                    <a:cubicBezTo>
                      <a:pt x="1236" y="179"/>
                      <a:pt x="1166" y="265"/>
                      <a:pt x="1103" y="351"/>
                    </a:cubicBezTo>
                    <a:cubicBezTo>
                      <a:pt x="726" y="862"/>
                      <a:pt x="450" y="1425"/>
                      <a:pt x="268" y="2034"/>
                    </a:cubicBezTo>
                    <a:cubicBezTo>
                      <a:pt x="166" y="2382"/>
                      <a:pt x="90" y="2740"/>
                      <a:pt x="0" y="3098"/>
                    </a:cubicBezTo>
                    <a:cubicBezTo>
                      <a:pt x="18" y="3261"/>
                      <a:pt x="66" y="3331"/>
                      <a:pt x="182" y="3331"/>
                    </a:cubicBezTo>
                    <a:cubicBezTo>
                      <a:pt x="212" y="3331"/>
                      <a:pt x="247" y="3326"/>
                      <a:pt x="286" y="3317"/>
                    </a:cubicBezTo>
                    <a:cubicBezTo>
                      <a:pt x="362" y="3299"/>
                      <a:pt x="440" y="3278"/>
                      <a:pt x="514" y="3254"/>
                    </a:cubicBezTo>
                    <a:cubicBezTo>
                      <a:pt x="1706" y="2834"/>
                      <a:pt x="2895" y="2415"/>
                      <a:pt x="4084" y="1993"/>
                    </a:cubicBezTo>
                    <a:cubicBezTo>
                      <a:pt x="4237" y="1938"/>
                      <a:pt x="4253" y="1862"/>
                      <a:pt x="4135" y="1748"/>
                    </a:cubicBezTo>
                    <a:cubicBezTo>
                      <a:pt x="4102" y="1713"/>
                      <a:pt x="4065" y="1689"/>
                      <a:pt x="4030" y="1660"/>
                    </a:cubicBezTo>
                    <a:cubicBezTo>
                      <a:pt x="3654" y="1369"/>
                      <a:pt x="3284" y="1067"/>
                      <a:pt x="2897" y="792"/>
                    </a:cubicBezTo>
                    <a:cubicBezTo>
                      <a:pt x="2527" y="533"/>
                      <a:pt x="2138" y="299"/>
                      <a:pt x="1753" y="60"/>
                    </a:cubicBezTo>
                    <a:cubicBezTo>
                      <a:pt x="1691" y="20"/>
                      <a:pt x="1627" y="1"/>
                      <a:pt x="1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8"/>
              <p:cNvSpPr/>
              <p:nvPr/>
            </p:nvSpPr>
            <p:spPr>
              <a:xfrm>
                <a:off x="2158700" y="3347150"/>
                <a:ext cx="12300" cy="11450"/>
              </a:xfrm>
              <a:custGeom>
                <a:rect b="b" l="l" r="r" t="t"/>
                <a:pathLst>
                  <a:path extrusionOk="0" h="458" w="492">
                    <a:moveTo>
                      <a:pt x="164" y="1"/>
                    </a:moveTo>
                    <a:cubicBezTo>
                      <a:pt x="120" y="1"/>
                      <a:pt x="74" y="14"/>
                      <a:pt x="51" y="39"/>
                    </a:cubicBezTo>
                    <a:cubicBezTo>
                      <a:pt x="17" y="74"/>
                      <a:pt x="0" y="156"/>
                      <a:pt x="15" y="205"/>
                    </a:cubicBezTo>
                    <a:cubicBezTo>
                      <a:pt x="56" y="338"/>
                      <a:pt x="162" y="420"/>
                      <a:pt x="295" y="452"/>
                    </a:cubicBezTo>
                    <a:cubicBezTo>
                      <a:pt x="308" y="456"/>
                      <a:pt x="321" y="457"/>
                      <a:pt x="333" y="457"/>
                    </a:cubicBezTo>
                    <a:cubicBezTo>
                      <a:pt x="414" y="457"/>
                      <a:pt x="476" y="392"/>
                      <a:pt x="483" y="307"/>
                    </a:cubicBezTo>
                    <a:cubicBezTo>
                      <a:pt x="491" y="201"/>
                      <a:pt x="373" y="57"/>
                      <a:pt x="217" y="8"/>
                    </a:cubicBezTo>
                    <a:cubicBezTo>
                      <a:pt x="201" y="3"/>
                      <a:pt x="183" y="1"/>
                      <a:pt x="1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8"/>
              <p:cNvSpPr/>
              <p:nvPr/>
            </p:nvSpPr>
            <p:spPr>
              <a:xfrm>
                <a:off x="2152650" y="3371950"/>
                <a:ext cx="14250" cy="9625"/>
              </a:xfrm>
              <a:custGeom>
                <a:rect b="b" l="l" r="r" t="t"/>
                <a:pathLst>
                  <a:path extrusionOk="0" h="385" w="570">
                    <a:moveTo>
                      <a:pt x="316" y="0"/>
                    </a:moveTo>
                    <a:cubicBezTo>
                      <a:pt x="261" y="13"/>
                      <a:pt x="205" y="21"/>
                      <a:pt x="158" y="39"/>
                    </a:cubicBezTo>
                    <a:cubicBezTo>
                      <a:pt x="30" y="88"/>
                      <a:pt x="1" y="203"/>
                      <a:pt x="87" y="309"/>
                    </a:cubicBezTo>
                    <a:cubicBezTo>
                      <a:pt x="128" y="361"/>
                      <a:pt x="202" y="385"/>
                      <a:pt x="278" y="385"/>
                    </a:cubicBezTo>
                    <a:cubicBezTo>
                      <a:pt x="382" y="385"/>
                      <a:pt x="490" y="341"/>
                      <a:pt x="529" y="262"/>
                    </a:cubicBezTo>
                    <a:cubicBezTo>
                      <a:pt x="570" y="174"/>
                      <a:pt x="539" y="103"/>
                      <a:pt x="467" y="54"/>
                    </a:cubicBezTo>
                    <a:cubicBezTo>
                      <a:pt x="420" y="27"/>
                      <a:pt x="365" y="19"/>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8"/>
              <p:cNvSpPr/>
              <p:nvPr/>
            </p:nvSpPr>
            <p:spPr>
              <a:xfrm>
                <a:off x="2180025" y="3361650"/>
                <a:ext cx="12550" cy="9975"/>
              </a:xfrm>
              <a:custGeom>
                <a:rect b="b" l="l" r="r" t="t"/>
                <a:pathLst>
                  <a:path extrusionOk="0" h="399" w="502">
                    <a:moveTo>
                      <a:pt x="297" y="1"/>
                    </a:moveTo>
                    <a:cubicBezTo>
                      <a:pt x="246" y="1"/>
                      <a:pt x="191" y="12"/>
                      <a:pt x="148" y="34"/>
                    </a:cubicBezTo>
                    <a:cubicBezTo>
                      <a:pt x="48" y="83"/>
                      <a:pt x="0" y="155"/>
                      <a:pt x="19" y="247"/>
                    </a:cubicBezTo>
                    <a:cubicBezTo>
                      <a:pt x="37" y="335"/>
                      <a:pt x="126" y="398"/>
                      <a:pt x="231" y="398"/>
                    </a:cubicBezTo>
                    <a:cubicBezTo>
                      <a:pt x="232" y="398"/>
                      <a:pt x="234" y="398"/>
                      <a:pt x="236" y="398"/>
                    </a:cubicBezTo>
                    <a:cubicBezTo>
                      <a:pt x="346" y="394"/>
                      <a:pt x="485" y="322"/>
                      <a:pt x="491" y="241"/>
                    </a:cubicBezTo>
                    <a:cubicBezTo>
                      <a:pt x="502" y="183"/>
                      <a:pt x="485" y="106"/>
                      <a:pt x="449" y="56"/>
                    </a:cubicBezTo>
                    <a:cubicBezTo>
                      <a:pt x="421" y="19"/>
                      <a:pt x="361" y="1"/>
                      <a:pt x="2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8"/>
              <p:cNvSpPr/>
              <p:nvPr/>
            </p:nvSpPr>
            <p:spPr>
              <a:xfrm>
                <a:off x="2257350" y="3382875"/>
                <a:ext cx="90375" cy="110075"/>
              </a:xfrm>
              <a:custGeom>
                <a:rect b="b" l="l" r="r" t="t"/>
                <a:pathLst>
                  <a:path extrusionOk="0" h="4403" w="3615">
                    <a:moveTo>
                      <a:pt x="542" y="363"/>
                    </a:moveTo>
                    <a:cubicBezTo>
                      <a:pt x="572" y="363"/>
                      <a:pt x="609" y="371"/>
                      <a:pt x="652" y="388"/>
                    </a:cubicBezTo>
                    <a:cubicBezTo>
                      <a:pt x="895" y="480"/>
                      <a:pt x="1138" y="578"/>
                      <a:pt x="1368" y="699"/>
                    </a:cubicBezTo>
                    <a:cubicBezTo>
                      <a:pt x="1906" y="977"/>
                      <a:pt x="2440" y="1268"/>
                      <a:pt x="2970" y="1558"/>
                    </a:cubicBezTo>
                    <a:cubicBezTo>
                      <a:pt x="3062" y="1609"/>
                      <a:pt x="3135" y="1693"/>
                      <a:pt x="3213" y="1769"/>
                    </a:cubicBezTo>
                    <a:cubicBezTo>
                      <a:pt x="3240" y="1796"/>
                      <a:pt x="3254" y="1843"/>
                      <a:pt x="3276" y="1888"/>
                    </a:cubicBezTo>
                    <a:cubicBezTo>
                      <a:pt x="3240" y="1988"/>
                      <a:pt x="3215" y="2086"/>
                      <a:pt x="3172" y="2180"/>
                    </a:cubicBezTo>
                    <a:cubicBezTo>
                      <a:pt x="2937" y="2681"/>
                      <a:pt x="2626" y="3134"/>
                      <a:pt x="2256" y="3543"/>
                    </a:cubicBezTo>
                    <a:cubicBezTo>
                      <a:pt x="2114" y="3698"/>
                      <a:pt x="1967" y="3850"/>
                      <a:pt x="1807" y="3985"/>
                    </a:cubicBezTo>
                    <a:cubicBezTo>
                      <a:pt x="1727" y="4056"/>
                      <a:pt x="1666" y="4094"/>
                      <a:pt x="1612" y="4094"/>
                    </a:cubicBezTo>
                    <a:cubicBezTo>
                      <a:pt x="1546" y="4094"/>
                      <a:pt x="1491" y="4038"/>
                      <a:pt x="1425" y="3919"/>
                    </a:cubicBezTo>
                    <a:cubicBezTo>
                      <a:pt x="1300" y="3698"/>
                      <a:pt x="1183" y="3467"/>
                      <a:pt x="1108" y="3226"/>
                    </a:cubicBezTo>
                    <a:cubicBezTo>
                      <a:pt x="830" y="2356"/>
                      <a:pt x="600" y="1474"/>
                      <a:pt x="441" y="576"/>
                    </a:cubicBezTo>
                    <a:cubicBezTo>
                      <a:pt x="418" y="439"/>
                      <a:pt x="450" y="363"/>
                      <a:pt x="542" y="363"/>
                    </a:cubicBezTo>
                    <a:close/>
                    <a:moveTo>
                      <a:pt x="280" y="1"/>
                    </a:moveTo>
                    <a:cubicBezTo>
                      <a:pt x="92" y="1"/>
                      <a:pt x="0" y="135"/>
                      <a:pt x="48" y="333"/>
                    </a:cubicBezTo>
                    <a:cubicBezTo>
                      <a:pt x="83" y="476"/>
                      <a:pt x="124" y="617"/>
                      <a:pt x="156" y="760"/>
                    </a:cubicBezTo>
                    <a:cubicBezTo>
                      <a:pt x="320" y="1450"/>
                      <a:pt x="476" y="2141"/>
                      <a:pt x="649" y="2827"/>
                    </a:cubicBezTo>
                    <a:cubicBezTo>
                      <a:pt x="744" y="3209"/>
                      <a:pt x="850" y="3596"/>
                      <a:pt x="1055" y="3942"/>
                    </a:cubicBezTo>
                    <a:cubicBezTo>
                      <a:pt x="1122" y="4060"/>
                      <a:pt x="1202" y="4171"/>
                      <a:pt x="1294" y="4269"/>
                    </a:cubicBezTo>
                    <a:cubicBezTo>
                      <a:pt x="1375" y="4356"/>
                      <a:pt x="1470" y="4403"/>
                      <a:pt x="1571" y="4403"/>
                    </a:cubicBezTo>
                    <a:cubicBezTo>
                      <a:pt x="1633" y="4403"/>
                      <a:pt x="1696" y="4385"/>
                      <a:pt x="1760" y="4349"/>
                    </a:cubicBezTo>
                    <a:cubicBezTo>
                      <a:pt x="1908" y="4265"/>
                      <a:pt x="2053" y="4171"/>
                      <a:pt x="2176" y="4060"/>
                    </a:cubicBezTo>
                    <a:cubicBezTo>
                      <a:pt x="2704" y="3575"/>
                      <a:pt x="3115" y="3001"/>
                      <a:pt x="3430" y="2358"/>
                    </a:cubicBezTo>
                    <a:cubicBezTo>
                      <a:pt x="3514" y="2188"/>
                      <a:pt x="3555" y="1998"/>
                      <a:pt x="3614" y="1816"/>
                    </a:cubicBezTo>
                    <a:cubicBezTo>
                      <a:pt x="3598" y="1671"/>
                      <a:pt x="3557" y="1568"/>
                      <a:pt x="3432" y="1491"/>
                    </a:cubicBezTo>
                    <a:cubicBezTo>
                      <a:pt x="3137" y="1321"/>
                      <a:pt x="2859" y="1127"/>
                      <a:pt x="2558" y="971"/>
                    </a:cubicBezTo>
                    <a:cubicBezTo>
                      <a:pt x="1990" y="676"/>
                      <a:pt x="1415" y="394"/>
                      <a:pt x="834" y="124"/>
                    </a:cubicBezTo>
                    <a:cubicBezTo>
                      <a:pt x="678" y="52"/>
                      <a:pt x="498" y="22"/>
                      <a:pt x="324" y="3"/>
                    </a:cubicBezTo>
                    <a:cubicBezTo>
                      <a:pt x="309" y="2"/>
                      <a:pt x="294" y="1"/>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8"/>
              <p:cNvSpPr/>
              <p:nvPr/>
            </p:nvSpPr>
            <p:spPr>
              <a:xfrm>
                <a:off x="2267775" y="3391950"/>
                <a:ext cx="71500" cy="93275"/>
              </a:xfrm>
              <a:custGeom>
                <a:rect b="b" l="l" r="r" t="t"/>
                <a:pathLst>
                  <a:path extrusionOk="0" h="3731" w="2860">
                    <a:moveTo>
                      <a:pt x="125" y="0"/>
                    </a:moveTo>
                    <a:cubicBezTo>
                      <a:pt x="33" y="0"/>
                      <a:pt x="1" y="76"/>
                      <a:pt x="24" y="213"/>
                    </a:cubicBezTo>
                    <a:cubicBezTo>
                      <a:pt x="183" y="1111"/>
                      <a:pt x="413" y="1993"/>
                      <a:pt x="691" y="2863"/>
                    </a:cubicBezTo>
                    <a:cubicBezTo>
                      <a:pt x="766" y="3104"/>
                      <a:pt x="883" y="3335"/>
                      <a:pt x="1008" y="3556"/>
                    </a:cubicBezTo>
                    <a:cubicBezTo>
                      <a:pt x="1074" y="3675"/>
                      <a:pt x="1129" y="3731"/>
                      <a:pt x="1195" y="3731"/>
                    </a:cubicBezTo>
                    <a:cubicBezTo>
                      <a:pt x="1249" y="3731"/>
                      <a:pt x="1310" y="3693"/>
                      <a:pt x="1390" y="3622"/>
                    </a:cubicBezTo>
                    <a:cubicBezTo>
                      <a:pt x="1550" y="3487"/>
                      <a:pt x="1697" y="3335"/>
                      <a:pt x="1839" y="3180"/>
                    </a:cubicBezTo>
                    <a:cubicBezTo>
                      <a:pt x="2209" y="2771"/>
                      <a:pt x="2520" y="2318"/>
                      <a:pt x="2755" y="1817"/>
                    </a:cubicBezTo>
                    <a:cubicBezTo>
                      <a:pt x="2798" y="1723"/>
                      <a:pt x="2823" y="1625"/>
                      <a:pt x="2859" y="1525"/>
                    </a:cubicBezTo>
                    <a:cubicBezTo>
                      <a:pt x="2837" y="1480"/>
                      <a:pt x="2823" y="1433"/>
                      <a:pt x="2796" y="1406"/>
                    </a:cubicBezTo>
                    <a:cubicBezTo>
                      <a:pt x="2718" y="1330"/>
                      <a:pt x="2645" y="1246"/>
                      <a:pt x="2553" y="1195"/>
                    </a:cubicBezTo>
                    <a:cubicBezTo>
                      <a:pt x="2023" y="905"/>
                      <a:pt x="1489" y="614"/>
                      <a:pt x="951" y="336"/>
                    </a:cubicBezTo>
                    <a:cubicBezTo>
                      <a:pt x="721" y="215"/>
                      <a:pt x="478" y="117"/>
                      <a:pt x="235" y="25"/>
                    </a:cubicBezTo>
                    <a:cubicBezTo>
                      <a:pt x="192" y="8"/>
                      <a:pt x="155" y="0"/>
                      <a:pt x="1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8"/>
              <p:cNvSpPr/>
              <p:nvPr/>
            </p:nvSpPr>
            <p:spPr>
              <a:xfrm>
                <a:off x="2282275" y="3412825"/>
                <a:ext cx="13775" cy="21150"/>
              </a:xfrm>
              <a:custGeom>
                <a:rect b="b" l="l" r="r" t="t"/>
                <a:pathLst>
                  <a:path extrusionOk="0" h="846" w="551">
                    <a:moveTo>
                      <a:pt x="249" y="1"/>
                    </a:moveTo>
                    <a:cubicBezTo>
                      <a:pt x="222" y="1"/>
                      <a:pt x="195" y="5"/>
                      <a:pt x="168" y="14"/>
                    </a:cubicBezTo>
                    <a:cubicBezTo>
                      <a:pt x="66" y="51"/>
                      <a:pt x="8" y="131"/>
                      <a:pt x="4" y="233"/>
                    </a:cubicBezTo>
                    <a:cubicBezTo>
                      <a:pt x="0" y="409"/>
                      <a:pt x="39" y="583"/>
                      <a:pt x="131" y="737"/>
                    </a:cubicBezTo>
                    <a:cubicBezTo>
                      <a:pt x="175" y="809"/>
                      <a:pt x="240" y="845"/>
                      <a:pt x="304" y="845"/>
                    </a:cubicBezTo>
                    <a:cubicBezTo>
                      <a:pt x="373" y="845"/>
                      <a:pt x="442" y="802"/>
                      <a:pt x="481" y="718"/>
                    </a:cubicBezTo>
                    <a:cubicBezTo>
                      <a:pt x="499" y="675"/>
                      <a:pt x="512" y="632"/>
                      <a:pt x="524" y="583"/>
                    </a:cubicBezTo>
                    <a:cubicBezTo>
                      <a:pt x="551" y="475"/>
                      <a:pt x="542" y="360"/>
                      <a:pt x="504" y="258"/>
                    </a:cubicBezTo>
                    <a:cubicBezTo>
                      <a:pt x="483" y="207"/>
                      <a:pt x="463" y="156"/>
                      <a:pt x="438" y="107"/>
                    </a:cubicBezTo>
                    <a:cubicBezTo>
                      <a:pt x="396" y="36"/>
                      <a:pt x="324" y="1"/>
                      <a:pt x="2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8"/>
              <p:cNvSpPr/>
              <p:nvPr/>
            </p:nvSpPr>
            <p:spPr>
              <a:xfrm>
                <a:off x="2303250" y="3424325"/>
                <a:ext cx="15150" cy="15675"/>
              </a:xfrm>
              <a:custGeom>
                <a:rect b="b" l="l" r="r" t="t"/>
                <a:pathLst>
                  <a:path extrusionOk="0" h="627" w="606">
                    <a:moveTo>
                      <a:pt x="222" y="0"/>
                    </a:moveTo>
                    <a:cubicBezTo>
                      <a:pt x="98" y="0"/>
                      <a:pt x="0" y="106"/>
                      <a:pt x="39" y="228"/>
                    </a:cubicBezTo>
                    <a:cubicBezTo>
                      <a:pt x="78" y="348"/>
                      <a:pt x="143" y="469"/>
                      <a:pt x="225" y="561"/>
                    </a:cubicBezTo>
                    <a:cubicBezTo>
                      <a:pt x="265" y="606"/>
                      <a:pt x="312" y="626"/>
                      <a:pt x="360" y="626"/>
                    </a:cubicBezTo>
                    <a:cubicBezTo>
                      <a:pt x="426" y="626"/>
                      <a:pt x="493" y="588"/>
                      <a:pt x="542" y="520"/>
                    </a:cubicBezTo>
                    <a:cubicBezTo>
                      <a:pt x="606" y="432"/>
                      <a:pt x="606" y="342"/>
                      <a:pt x="559" y="250"/>
                    </a:cubicBezTo>
                    <a:cubicBezTo>
                      <a:pt x="483" y="115"/>
                      <a:pt x="379" y="23"/>
                      <a:pt x="225" y="0"/>
                    </a:cubicBezTo>
                    <a:cubicBezTo>
                      <a:pt x="224" y="0"/>
                      <a:pt x="223" y="0"/>
                      <a:pt x="2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8"/>
              <p:cNvSpPr/>
              <p:nvPr/>
            </p:nvSpPr>
            <p:spPr>
              <a:xfrm>
                <a:off x="2271575" y="3333800"/>
                <a:ext cx="107025" cy="72650"/>
              </a:xfrm>
              <a:custGeom>
                <a:rect b="b" l="l" r="r" t="t"/>
                <a:pathLst>
                  <a:path extrusionOk="0" h="2906" w="4281">
                    <a:moveTo>
                      <a:pt x="3906" y="317"/>
                    </a:moveTo>
                    <a:cubicBezTo>
                      <a:pt x="3988" y="460"/>
                      <a:pt x="3968" y="602"/>
                      <a:pt x="3939" y="731"/>
                    </a:cubicBezTo>
                    <a:cubicBezTo>
                      <a:pt x="3841" y="1348"/>
                      <a:pt x="3630" y="1923"/>
                      <a:pt x="3252" y="2429"/>
                    </a:cubicBezTo>
                    <a:cubicBezTo>
                      <a:pt x="3177" y="2532"/>
                      <a:pt x="3098" y="2589"/>
                      <a:pt x="2995" y="2589"/>
                    </a:cubicBezTo>
                    <a:cubicBezTo>
                      <a:pt x="2955" y="2589"/>
                      <a:pt x="2911" y="2580"/>
                      <a:pt x="2863" y="2562"/>
                    </a:cubicBezTo>
                    <a:cubicBezTo>
                      <a:pt x="2401" y="2396"/>
                      <a:pt x="1934" y="2238"/>
                      <a:pt x="1472" y="2067"/>
                    </a:cubicBezTo>
                    <a:cubicBezTo>
                      <a:pt x="1208" y="1966"/>
                      <a:pt x="948" y="1852"/>
                      <a:pt x="686" y="1743"/>
                    </a:cubicBezTo>
                    <a:cubicBezTo>
                      <a:pt x="651" y="1729"/>
                      <a:pt x="612" y="1717"/>
                      <a:pt x="580" y="1692"/>
                    </a:cubicBezTo>
                    <a:cubicBezTo>
                      <a:pt x="512" y="1647"/>
                      <a:pt x="512" y="1594"/>
                      <a:pt x="580" y="1543"/>
                    </a:cubicBezTo>
                    <a:cubicBezTo>
                      <a:pt x="596" y="1528"/>
                      <a:pt x="621" y="1522"/>
                      <a:pt x="641" y="1512"/>
                    </a:cubicBezTo>
                    <a:cubicBezTo>
                      <a:pt x="1586" y="1117"/>
                      <a:pt x="2527" y="704"/>
                      <a:pt x="3516" y="422"/>
                    </a:cubicBezTo>
                    <a:cubicBezTo>
                      <a:pt x="3640" y="387"/>
                      <a:pt x="3767" y="356"/>
                      <a:pt x="3906" y="317"/>
                    </a:cubicBezTo>
                    <a:close/>
                    <a:moveTo>
                      <a:pt x="3949" y="0"/>
                    </a:moveTo>
                    <a:cubicBezTo>
                      <a:pt x="3909" y="0"/>
                      <a:pt x="3865" y="6"/>
                      <a:pt x="3816" y="19"/>
                    </a:cubicBezTo>
                    <a:cubicBezTo>
                      <a:pt x="3765" y="29"/>
                      <a:pt x="3718" y="43"/>
                      <a:pt x="3669" y="59"/>
                    </a:cubicBezTo>
                    <a:cubicBezTo>
                      <a:pt x="2875" y="285"/>
                      <a:pt x="2102" y="555"/>
                      <a:pt x="1345" y="874"/>
                    </a:cubicBezTo>
                    <a:cubicBezTo>
                      <a:pt x="956" y="1037"/>
                      <a:pt x="569" y="1199"/>
                      <a:pt x="183" y="1363"/>
                    </a:cubicBezTo>
                    <a:cubicBezTo>
                      <a:pt x="93" y="1402"/>
                      <a:pt x="1" y="1445"/>
                      <a:pt x="5" y="1565"/>
                    </a:cubicBezTo>
                    <a:cubicBezTo>
                      <a:pt x="5" y="1688"/>
                      <a:pt x="56" y="1780"/>
                      <a:pt x="173" y="1833"/>
                    </a:cubicBezTo>
                    <a:cubicBezTo>
                      <a:pt x="275" y="1882"/>
                      <a:pt x="373" y="1942"/>
                      <a:pt x="477" y="1985"/>
                    </a:cubicBezTo>
                    <a:cubicBezTo>
                      <a:pt x="1044" y="2218"/>
                      <a:pt x="1611" y="2453"/>
                      <a:pt x="2180" y="2672"/>
                    </a:cubicBezTo>
                    <a:cubicBezTo>
                      <a:pt x="2413" y="2762"/>
                      <a:pt x="2656" y="2821"/>
                      <a:pt x="2896" y="2887"/>
                    </a:cubicBezTo>
                    <a:cubicBezTo>
                      <a:pt x="2943" y="2899"/>
                      <a:pt x="2987" y="2905"/>
                      <a:pt x="3030" y="2905"/>
                    </a:cubicBezTo>
                    <a:cubicBezTo>
                      <a:pt x="3171" y="2905"/>
                      <a:pt x="3292" y="2840"/>
                      <a:pt x="3397" y="2721"/>
                    </a:cubicBezTo>
                    <a:cubicBezTo>
                      <a:pt x="3630" y="2463"/>
                      <a:pt x="3806" y="2169"/>
                      <a:pt x="3943" y="1846"/>
                    </a:cubicBezTo>
                    <a:cubicBezTo>
                      <a:pt x="4113" y="1436"/>
                      <a:pt x="4246" y="1017"/>
                      <a:pt x="4281" y="526"/>
                    </a:cubicBezTo>
                    <a:cubicBezTo>
                      <a:pt x="4266" y="463"/>
                      <a:pt x="4262" y="352"/>
                      <a:pt x="4234" y="250"/>
                    </a:cubicBezTo>
                    <a:cubicBezTo>
                      <a:pt x="4179" y="79"/>
                      <a:pt x="4091" y="0"/>
                      <a:pt x="39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8"/>
              <p:cNvSpPr/>
              <p:nvPr/>
            </p:nvSpPr>
            <p:spPr>
              <a:xfrm>
                <a:off x="2284375" y="3341725"/>
                <a:ext cx="86925" cy="56800"/>
              </a:xfrm>
              <a:custGeom>
                <a:rect b="b" l="l" r="r" t="t"/>
                <a:pathLst>
                  <a:path extrusionOk="0" h="2272" w="3477">
                    <a:moveTo>
                      <a:pt x="3394" y="0"/>
                    </a:moveTo>
                    <a:cubicBezTo>
                      <a:pt x="3255" y="39"/>
                      <a:pt x="3128" y="70"/>
                      <a:pt x="3004" y="105"/>
                    </a:cubicBezTo>
                    <a:cubicBezTo>
                      <a:pt x="2015" y="387"/>
                      <a:pt x="1074" y="800"/>
                      <a:pt x="129" y="1195"/>
                    </a:cubicBezTo>
                    <a:cubicBezTo>
                      <a:pt x="109" y="1205"/>
                      <a:pt x="84" y="1211"/>
                      <a:pt x="68" y="1226"/>
                    </a:cubicBezTo>
                    <a:cubicBezTo>
                      <a:pt x="0" y="1277"/>
                      <a:pt x="0" y="1330"/>
                      <a:pt x="68" y="1375"/>
                    </a:cubicBezTo>
                    <a:cubicBezTo>
                      <a:pt x="100" y="1400"/>
                      <a:pt x="139" y="1412"/>
                      <a:pt x="174" y="1426"/>
                    </a:cubicBezTo>
                    <a:cubicBezTo>
                      <a:pt x="436" y="1535"/>
                      <a:pt x="696" y="1649"/>
                      <a:pt x="960" y="1750"/>
                    </a:cubicBezTo>
                    <a:cubicBezTo>
                      <a:pt x="1422" y="1921"/>
                      <a:pt x="1889" y="2079"/>
                      <a:pt x="2351" y="2245"/>
                    </a:cubicBezTo>
                    <a:cubicBezTo>
                      <a:pt x="2399" y="2263"/>
                      <a:pt x="2443" y="2272"/>
                      <a:pt x="2483" y="2272"/>
                    </a:cubicBezTo>
                    <a:cubicBezTo>
                      <a:pt x="2586" y="2272"/>
                      <a:pt x="2665" y="2215"/>
                      <a:pt x="2740" y="2112"/>
                    </a:cubicBezTo>
                    <a:cubicBezTo>
                      <a:pt x="3118" y="1606"/>
                      <a:pt x="3329" y="1031"/>
                      <a:pt x="3427" y="414"/>
                    </a:cubicBezTo>
                    <a:cubicBezTo>
                      <a:pt x="3456" y="285"/>
                      <a:pt x="3476" y="143"/>
                      <a:pt x="33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8"/>
              <p:cNvSpPr/>
              <p:nvPr/>
            </p:nvSpPr>
            <p:spPr>
              <a:xfrm>
                <a:off x="2339350" y="3355775"/>
                <a:ext cx="17925" cy="13025"/>
              </a:xfrm>
              <a:custGeom>
                <a:rect b="b" l="l" r="r" t="t"/>
                <a:pathLst>
                  <a:path extrusionOk="0" h="521" w="717">
                    <a:moveTo>
                      <a:pt x="493" y="0"/>
                    </a:moveTo>
                    <a:cubicBezTo>
                      <a:pt x="365" y="0"/>
                      <a:pt x="246" y="38"/>
                      <a:pt x="142" y="115"/>
                    </a:cubicBezTo>
                    <a:cubicBezTo>
                      <a:pt x="41" y="193"/>
                      <a:pt x="1" y="296"/>
                      <a:pt x="31" y="379"/>
                    </a:cubicBezTo>
                    <a:cubicBezTo>
                      <a:pt x="62" y="465"/>
                      <a:pt x="158" y="521"/>
                      <a:pt x="291" y="521"/>
                    </a:cubicBezTo>
                    <a:cubicBezTo>
                      <a:pt x="438" y="510"/>
                      <a:pt x="588" y="463"/>
                      <a:pt x="676" y="322"/>
                    </a:cubicBezTo>
                    <a:cubicBezTo>
                      <a:pt x="713" y="265"/>
                      <a:pt x="717" y="169"/>
                      <a:pt x="702" y="101"/>
                    </a:cubicBezTo>
                    <a:cubicBezTo>
                      <a:pt x="684" y="25"/>
                      <a:pt x="602" y="3"/>
                      <a:pt x="522" y="1"/>
                    </a:cubicBezTo>
                    <a:cubicBezTo>
                      <a:pt x="512" y="0"/>
                      <a:pt x="502" y="0"/>
                      <a:pt x="4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8"/>
              <p:cNvSpPr/>
              <p:nvPr/>
            </p:nvSpPr>
            <p:spPr>
              <a:xfrm>
                <a:off x="2316125" y="3370300"/>
                <a:ext cx="18175" cy="13125"/>
              </a:xfrm>
              <a:custGeom>
                <a:rect b="b" l="l" r="r" t="t"/>
                <a:pathLst>
                  <a:path extrusionOk="0" h="525" w="727">
                    <a:moveTo>
                      <a:pt x="256" y="1"/>
                    </a:moveTo>
                    <a:cubicBezTo>
                      <a:pt x="160" y="1"/>
                      <a:pt x="82" y="32"/>
                      <a:pt x="42" y="134"/>
                    </a:cubicBezTo>
                    <a:cubicBezTo>
                      <a:pt x="1" y="238"/>
                      <a:pt x="50" y="320"/>
                      <a:pt x="128" y="386"/>
                    </a:cubicBezTo>
                    <a:cubicBezTo>
                      <a:pt x="230" y="474"/>
                      <a:pt x="348" y="517"/>
                      <a:pt x="484" y="525"/>
                    </a:cubicBezTo>
                    <a:cubicBezTo>
                      <a:pt x="488" y="525"/>
                      <a:pt x="493" y="525"/>
                      <a:pt x="497" y="525"/>
                    </a:cubicBezTo>
                    <a:cubicBezTo>
                      <a:pt x="584" y="525"/>
                      <a:pt x="649" y="488"/>
                      <a:pt x="688" y="404"/>
                    </a:cubicBezTo>
                    <a:cubicBezTo>
                      <a:pt x="727" y="320"/>
                      <a:pt x="713" y="238"/>
                      <a:pt x="649" y="171"/>
                    </a:cubicBezTo>
                    <a:cubicBezTo>
                      <a:pt x="547" y="64"/>
                      <a:pt x="424" y="5"/>
                      <a:pt x="275" y="1"/>
                    </a:cubicBezTo>
                    <a:cubicBezTo>
                      <a:pt x="269" y="1"/>
                      <a:pt x="262" y="1"/>
                      <a:pt x="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88" name="Google Shape;2088;p38"/>
          <p:cNvGrpSpPr/>
          <p:nvPr/>
        </p:nvGrpSpPr>
        <p:grpSpPr>
          <a:xfrm>
            <a:off x="7630460" y="108186"/>
            <a:ext cx="1171553" cy="1221861"/>
            <a:chOff x="791760" y="3491086"/>
            <a:chExt cx="1171553" cy="1221861"/>
          </a:xfrm>
        </p:grpSpPr>
        <p:sp>
          <p:nvSpPr>
            <p:cNvPr id="2089" name="Google Shape;2089;p38"/>
            <p:cNvSpPr/>
            <p:nvPr/>
          </p:nvSpPr>
          <p:spPr>
            <a:xfrm>
              <a:off x="799037" y="3498985"/>
              <a:ext cx="1156395" cy="1205917"/>
            </a:xfrm>
            <a:custGeom>
              <a:rect b="b" l="l" r="r" t="t"/>
              <a:pathLst>
                <a:path extrusionOk="0" h="19992" w="19171">
                  <a:moveTo>
                    <a:pt x="8877" y="1"/>
                  </a:moveTo>
                  <a:cubicBezTo>
                    <a:pt x="8801" y="1"/>
                    <a:pt x="8719" y="12"/>
                    <a:pt x="8634" y="35"/>
                  </a:cubicBezTo>
                  <a:cubicBezTo>
                    <a:pt x="8542" y="62"/>
                    <a:pt x="8450" y="97"/>
                    <a:pt x="8364" y="134"/>
                  </a:cubicBezTo>
                  <a:cubicBezTo>
                    <a:pt x="8055" y="267"/>
                    <a:pt x="7779" y="451"/>
                    <a:pt x="7503" y="643"/>
                  </a:cubicBezTo>
                  <a:cubicBezTo>
                    <a:pt x="7141" y="893"/>
                    <a:pt x="6967" y="1249"/>
                    <a:pt x="6934" y="1662"/>
                  </a:cubicBezTo>
                  <a:cubicBezTo>
                    <a:pt x="6904" y="2069"/>
                    <a:pt x="6916" y="2478"/>
                    <a:pt x="6936" y="2887"/>
                  </a:cubicBezTo>
                  <a:cubicBezTo>
                    <a:pt x="6953" y="3205"/>
                    <a:pt x="7008" y="3518"/>
                    <a:pt x="7047" y="3835"/>
                  </a:cubicBezTo>
                  <a:cubicBezTo>
                    <a:pt x="7063" y="3964"/>
                    <a:pt x="7024" y="4024"/>
                    <a:pt x="6914" y="4024"/>
                  </a:cubicBezTo>
                  <a:cubicBezTo>
                    <a:pt x="6899" y="4024"/>
                    <a:pt x="6882" y="4023"/>
                    <a:pt x="6865" y="4021"/>
                  </a:cubicBezTo>
                  <a:cubicBezTo>
                    <a:pt x="6793" y="4011"/>
                    <a:pt x="6719" y="3988"/>
                    <a:pt x="6658" y="3951"/>
                  </a:cubicBezTo>
                  <a:cubicBezTo>
                    <a:pt x="6370" y="3788"/>
                    <a:pt x="6061" y="3677"/>
                    <a:pt x="5743" y="3593"/>
                  </a:cubicBezTo>
                  <a:cubicBezTo>
                    <a:pt x="5359" y="3491"/>
                    <a:pt x="4982" y="3434"/>
                    <a:pt x="4615" y="3434"/>
                  </a:cubicBezTo>
                  <a:cubicBezTo>
                    <a:pt x="3938" y="3434"/>
                    <a:pt x="3293" y="3627"/>
                    <a:pt x="2689" y="4084"/>
                  </a:cubicBezTo>
                  <a:cubicBezTo>
                    <a:pt x="2394" y="4307"/>
                    <a:pt x="2067" y="4461"/>
                    <a:pt x="1703" y="4520"/>
                  </a:cubicBezTo>
                  <a:cubicBezTo>
                    <a:pt x="1584" y="4536"/>
                    <a:pt x="1467" y="4555"/>
                    <a:pt x="1349" y="4577"/>
                  </a:cubicBezTo>
                  <a:cubicBezTo>
                    <a:pt x="1183" y="4612"/>
                    <a:pt x="1148" y="4696"/>
                    <a:pt x="1249" y="4829"/>
                  </a:cubicBezTo>
                  <a:cubicBezTo>
                    <a:pt x="1294" y="4888"/>
                    <a:pt x="1341" y="4944"/>
                    <a:pt x="1398" y="4993"/>
                  </a:cubicBezTo>
                  <a:cubicBezTo>
                    <a:pt x="1756" y="5322"/>
                    <a:pt x="2175" y="5539"/>
                    <a:pt x="2650" y="5639"/>
                  </a:cubicBezTo>
                  <a:cubicBezTo>
                    <a:pt x="2711" y="5651"/>
                    <a:pt x="2773" y="5662"/>
                    <a:pt x="2834" y="5672"/>
                  </a:cubicBezTo>
                  <a:cubicBezTo>
                    <a:pt x="3010" y="5707"/>
                    <a:pt x="3049" y="5811"/>
                    <a:pt x="2934" y="5948"/>
                  </a:cubicBezTo>
                  <a:cubicBezTo>
                    <a:pt x="2894" y="5997"/>
                    <a:pt x="2844" y="6036"/>
                    <a:pt x="2797" y="6071"/>
                  </a:cubicBezTo>
                  <a:cubicBezTo>
                    <a:pt x="1584" y="6979"/>
                    <a:pt x="819" y="8197"/>
                    <a:pt x="369" y="9621"/>
                  </a:cubicBezTo>
                  <a:cubicBezTo>
                    <a:pt x="144" y="10333"/>
                    <a:pt x="1" y="11061"/>
                    <a:pt x="50" y="11816"/>
                  </a:cubicBezTo>
                  <a:cubicBezTo>
                    <a:pt x="72" y="12162"/>
                    <a:pt x="113" y="12503"/>
                    <a:pt x="140" y="12849"/>
                  </a:cubicBezTo>
                  <a:cubicBezTo>
                    <a:pt x="232" y="14107"/>
                    <a:pt x="694" y="15224"/>
                    <a:pt x="1429" y="16237"/>
                  </a:cubicBezTo>
                  <a:cubicBezTo>
                    <a:pt x="2030" y="17068"/>
                    <a:pt x="2771" y="17761"/>
                    <a:pt x="3597" y="18361"/>
                  </a:cubicBezTo>
                  <a:cubicBezTo>
                    <a:pt x="5070" y="19427"/>
                    <a:pt x="6719" y="19967"/>
                    <a:pt x="8538" y="19991"/>
                  </a:cubicBezTo>
                  <a:cubicBezTo>
                    <a:pt x="9174" y="19971"/>
                    <a:pt x="9805" y="19910"/>
                    <a:pt x="10433" y="19805"/>
                  </a:cubicBezTo>
                  <a:cubicBezTo>
                    <a:pt x="11820" y="19578"/>
                    <a:pt x="13144" y="19161"/>
                    <a:pt x="14392" y="18508"/>
                  </a:cubicBezTo>
                  <a:cubicBezTo>
                    <a:pt x="15149" y="18115"/>
                    <a:pt x="15865" y="17657"/>
                    <a:pt x="16491" y="17074"/>
                  </a:cubicBezTo>
                  <a:cubicBezTo>
                    <a:pt x="17471" y="16174"/>
                    <a:pt x="18142" y="15063"/>
                    <a:pt x="18618" y="13831"/>
                  </a:cubicBezTo>
                  <a:cubicBezTo>
                    <a:pt x="18964" y="12939"/>
                    <a:pt x="19171" y="12018"/>
                    <a:pt x="19126" y="11057"/>
                  </a:cubicBezTo>
                  <a:cubicBezTo>
                    <a:pt x="19105" y="10639"/>
                    <a:pt x="19028" y="10224"/>
                    <a:pt x="18974" y="9809"/>
                  </a:cubicBezTo>
                  <a:cubicBezTo>
                    <a:pt x="18889" y="9136"/>
                    <a:pt x="18616" y="8524"/>
                    <a:pt x="18367" y="7902"/>
                  </a:cubicBezTo>
                  <a:cubicBezTo>
                    <a:pt x="18193" y="7470"/>
                    <a:pt x="17972" y="7077"/>
                    <a:pt x="17684" y="6713"/>
                  </a:cubicBezTo>
                  <a:cubicBezTo>
                    <a:pt x="17205" y="6108"/>
                    <a:pt x="16640" y="5596"/>
                    <a:pt x="16030" y="5126"/>
                  </a:cubicBezTo>
                  <a:cubicBezTo>
                    <a:pt x="15220" y="4500"/>
                    <a:pt x="14312" y="4050"/>
                    <a:pt x="13348" y="3714"/>
                  </a:cubicBezTo>
                  <a:cubicBezTo>
                    <a:pt x="13162" y="3651"/>
                    <a:pt x="13113" y="3524"/>
                    <a:pt x="13217" y="3360"/>
                  </a:cubicBezTo>
                  <a:cubicBezTo>
                    <a:pt x="13446" y="3012"/>
                    <a:pt x="13508" y="2624"/>
                    <a:pt x="13498" y="2220"/>
                  </a:cubicBezTo>
                  <a:cubicBezTo>
                    <a:pt x="13491" y="2061"/>
                    <a:pt x="13461" y="1903"/>
                    <a:pt x="13422" y="1752"/>
                  </a:cubicBezTo>
                  <a:cubicBezTo>
                    <a:pt x="13395" y="1643"/>
                    <a:pt x="13329" y="1586"/>
                    <a:pt x="13251" y="1586"/>
                  </a:cubicBezTo>
                  <a:cubicBezTo>
                    <a:pt x="13200" y="1586"/>
                    <a:pt x="13144" y="1611"/>
                    <a:pt x="13090" y="1662"/>
                  </a:cubicBezTo>
                  <a:cubicBezTo>
                    <a:pt x="13054" y="1699"/>
                    <a:pt x="13029" y="1742"/>
                    <a:pt x="12992" y="1781"/>
                  </a:cubicBezTo>
                  <a:cubicBezTo>
                    <a:pt x="12929" y="1852"/>
                    <a:pt x="12867" y="1928"/>
                    <a:pt x="12796" y="1993"/>
                  </a:cubicBezTo>
                  <a:cubicBezTo>
                    <a:pt x="12468" y="2292"/>
                    <a:pt x="12069" y="2419"/>
                    <a:pt x="11642" y="2486"/>
                  </a:cubicBezTo>
                  <a:cubicBezTo>
                    <a:pt x="11198" y="2556"/>
                    <a:pt x="10760" y="2662"/>
                    <a:pt x="10359" y="2865"/>
                  </a:cubicBezTo>
                  <a:cubicBezTo>
                    <a:pt x="10132" y="2977"/>
                    <a:pt x="9919" y="3121"/>
                    <a:pt x="9708" y="3264"/>
                  </a:cubicBezTo>
                  <a:cubicBezTo>
                    <a:pt x="9646" y="3306"/>
                    <a:pt x="9596" y="3328"/>
                    <a:pt x="9556" y="3328"/>
                  </a:cubicBezTo>
                  <a:cubicBezTo>
                    <a:pt x="9497" y="3328"/>
                    <a:pt x="9460" y="3278"/>
                    <a:pt x="9440" y="3170"/>
                  </a:cubicBezTo>
                  <a:cubicBezTo>
                    <a:pt x="9432" y="3135"/>
                    <a:pt x="9428" y="3102"/>
                    <a:pt x="9426" y="3070"/>
                  </a:cubicBezTo>
                  <a:cubicBezTo>
                    <a:pt x="9395" y="2613"/>
                    <a:pt x="9412" y="2161"/>
                    <a:pt x="9473" y="1711"/>
                  </a:cubicBezTo>
                  <a:cubicBezTo>
                    <a:pt x="9520" y="1363"/>
                    <a:pt x="9563" y="1015"/>
                    <a:pt x="9528" y="659"/>
                  </a:cubicBezTo>
                  <a:cubicBezTo>
                    <a:pt x="9486" y="249"/>
                    <a:pt x="9235" y="1"/>
                    <a:pt x="8877"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0" name="Google Shape;2090;p38"/>
            <p:cNvGrpSpPr/>
            <p:nvPr/>
          </p:nvGrpSpPr>
          <p:grpSpPr>
            <a:xfrm>
              <a:off x="791760" y="3491086"/>
              <a:ext cx="1171553" cy="1221861"/>
              <a:chOff x="2607975" y="3604300"/>
              <a:chExt cx="479300" cy="499800"/>
            </a:xfrm>
          </p:grpSpPr>
          <p:sp>
            <p:nvSpPr>
              <p:cNvPr id="2091" name="Google Shape;2091;p38"/>
              <p:cNvSpPr/>
              <p:nvPr/>
            </p:nvSpPr>
            <p:spPr>
              <a:xfrm>
                <a:off x="2616525" y="3709525"/>
                <a:ext cx="463975" cy="386675"/>
              </a:xfrm>
              <a:custGeom>
                <a:rect b="b" l="l" r="r" t="t"/>
                <a:pathLst>
                  <a:path extrusionOk="0" h="15467" w="18559">
                    <a:moveTo>
                      <a:pt x="12421" y="1"/>
                    </a:moveTo>
                    <a:cubicBezTo>
                      <a:pt x="12362" y="1"/>
                      <a:pt x="12302" y="1"/>
                      <a:pt x="12243" y="3"/>
                    </a:cubicBezTo>
                    <a:cubicBezTo>
                      <a:pt x="12010" y="11"/>
                      <a:pt x="11820" y="150"/>
                      <a:pt x="11644" y="297"/>
                    </a:cubicBezTo>
                    <a:cubicBezTo>
                      <a:pt x="11466" y="449"/>
                      <a:pt x="11284" y="592"/>
                      <a:pt x="11112" y="747"/>
                    </a:cubicBezTo>
                    <a:cubicBezTo>
                      <a:pt x="11069" y="788"/>
                      <a:pt x="11057" y="862"/>
                      <a:pt x="11028" y="921"/>
                    </a:cubicBezTo>
                    <a:cubicBezTo>
                      <a:pt x="11083" y="942"/>
                      <a:pt x="11134" y="972"/>
                      <a:pt x="11194" y="978"/>
                    </a:cubicBezTo>
                    <a:cubicBezTo>
                      <a:pt x="11456" y="999"/>
                      <a:pt x="11707" y="1052"/>
                      <a:pt x="11957" y="1144"/>
                    </a:cubicBezTo>
                    <a:cubicBezTo>
                      <a:pt x="12413" y="1316"/>
                      <a:pt x="12812" y="1588"/>
                      <a:pt x="13197" y="1879"/>
                    </a:cubicBezTo>
                    <a:cubicBezTo>
                      <a:pt x="13788" y="2321"/>
                      <a:pt x="14447" y="2558"/>
                      <a:pt x="15179" y="2607"/>
                    </a:cubicBezTo>
                    <a:cubicBezTo>
                      <a:pt x="15241" y="2611"/>
                      <a:pt x="15302" y="2625"/>
                      <a:pt x="15359" y="2646"/>
                    </a:cubicBezTo>
                    <a:cubicBezTo>
                      <a:pt x="15488" y="2689"/>
                      <a:pt x="15531" y="2775"/>
                      <a:pt x="15472" y="2896"/>
                    </a:cubicBezTo>
                    <a:cubicBezTo>
                      <a:pt x="15429" y="2986"/>
                      <a:pt x="15373" y="3076"/>
                      <a:pt x="15304" y="3147"/>
                    </a:cubicBezTo>
                    <a:cubicBezTo>
                      <a:pt x="14981" y="3479"/>
                      <a:pt x="14592" y="3706"/>
                      <a:pt x="14152" y="3845"/>
                    </a:cubicBezTo>
                    <a:cubicBezTo>
                      <a:pt x="13854" y="3938"/>
                      <a:pt x="13558" y="3980"/>
                      <a:pt x="13262" y="3980"/>
                    </a:cubicBezTo>
                    <a:cubicBezTo>
                      <a:pt x="12917" y="3980"/>
                      <a:pt x="12572" y="3923"/>
                      <a:pt x="12227" y="3824"/>
                    </a:cubicBezTo>
                    <a:cubicBezTo>
                      <a:pt x="11836" y="3714"/>
                      <a:pt x="11486" y="3515"/>
                      <a:pt x="11128" y="3335"/>
                    </a:cubicBezTo>
                    <a:cubicBezTo>
                      <a:pt x="10899" y="3223"/>
                      <a:pt x="10654" y="3147"/>
                      <a:pt x="10414" y="3067"/>
                    </a:cubicBezTo>
                    <a:cubicBezTo>
                      <a:pt x="10384" y="3058"/>
                      <a:pt x="10352" y="3049"/>
                      <a:pt x="10319" y="3049"/>
                    </a:cubicBezTo>
                    <a:cubicBezTo>
                      <a:pt x="10276" y="3049"/>
                      <a:pt x="10232" y="3064"/>
                      <a:pt x="10197" y="3112"/>
                    </a:cubicBezTo>
                    <a:cubicBezTo>
                      <a:pt x="10140" y="3190"/>
                      <a:pt x="10187" y="3252"/>
                      <a:pt x="10218" y="3317"/>
                    </a:cubicBezTo>
                    <a:cubicBezTo>
                      <a:pt x="10355" y="3632"/>
                      <a:pt x="10439" y="3957"/>
                      <a:pt x="10476" y="4299"/>
                    </a:cubicBezTo>
                    <a:cubicBezTo>
                      <a:pt x="10525" y="4745"/>
                      <a:pt x="10465" y="5185"/>
                      <a:pt x="10449" y="5625"/>
                    </a:cubicBezTo>
                    <a:cubicBezTo>
                      <a:pt x="10435" y="6042"/>
                      <a:pt x="10459" y="6453"/>
                      <a:pt x="10750" y="6799"/>
                    </a:cubicBezTo>
                    <a:cubicBezTo>
                      <a:pt x="10760" y="6811"/>
                      <a:pt x="10770" y="6826"/>
                      <a:pt x="10776" y="6842"/>
                    </a:cubicBezTo>
                    <a:cubicBezTo>
                      <a:pt x="10862" y="6991"/>
                      <a:pt x="10807" y="7118"/>
                      <a:pt x="10639" y="7141"/>
                    </a:cubicBezTo>
                    <a:cubicBezTo>
                      <a:pt x="10593" y="7147"/>
                      <a:pt x="10545" y="7151"/>
                      <a:pt x="10498" y="7151"/>
                    </a:cubicBezTo>
                    <a:cubicBezTo>
                      <a:pt x="10454" y="7151"/>
                      <a:pt x="10410" y="7148"/>
                      <a:pt x="10367" y="7139"/>
                    </a:cubicBezTo>
                    <a:cubicBezTo>
                      <a:pt x="9577" y="6989"/>
                      <a:pt x="8904" y="6640"/>
                      <a:pt x="8481" y="5932"/>
                    </a:cubicBezTo>
                    <a:cubicBezTo>
                      <a:pt x="8301" y="5631"/>
                      <a:pt x="8164" y="5304"/>
                      <a:pt x="8033" y="4980"/>
                    </a:cubicBezTo>
                    <a:cubicBezTo>
                      <a:pt x="7834" y="4485"/>
                      <a:pt x="7497" y="4115"/>
                      <a:pt x="7073" y="3814"/>
                    </a:cubicBezTo>
                    <a:cubicBezTo>
                      <a:pt x="6986" y="3751"/>
                      <a:pt x="6896" y="3721"/>
                      <a:pt x="6811" y="3721"/>
                    </a:cubicBezTo>
                    <a:cubicBezTo>
                      <a:pt x="6664" y="3721"/>
                      <a:pt x="6531" y="3811"/>
                      <a:pt x="6453" y="3978"/>
                    </a:cubicBezTo>
                    <a:cubicBezTo>
                      <a:pt x="6343" y="4213"/>
                      <a:pt x="6238" y="4452"/>
                      <a:pt x="6146" y="4698"/>
                    </a:cubicBezTo>
                    <a:cubicBezTo>
                      <a:pt x="5925" y="5273"/>
                      <a:pt x="5657" y="5821"/>
                      <a:pt x="5271" y="6306"/>
                    </a:cubicBezTo>
                    <a:cubicBezTo>
                      <a:pt x="4878" y="6801"/>
                      <a:pt x="4348" y="7063"/>
                      <a:pt x="3749" y="7210"/>
                    </a:cubicBezTo>
                    <a:cubicBezTo>
                      <a:pt x="3726" y="7216"/>
                      <a:pt x="3705" y="7218"/>
                      <a:pt x="3685" y="7218"/>
                    </a:cubicBezTo>
                    <a:cubicBezTo>
                      <a:pt x="3565" y="7218"/>
                      <a:pt x="3502" y="7126"/>
                      <a:pt x="3530" y="6987"/>
                    </a:cubicBezTo>
                    <a:cubicBezTo>
                      <a:pt x="3544" y="6916"/>
                      <a:pt x="3573" y="6846"/>
                      <a:pt x="3599" y="6777"/>
                    </a:cubicBezTo>
                    <a:cubicBezTo>
                      <a:pt x="3767" y="6314"/>
                      <a:pt x="3810" y="5842"/>
                      <a:pt x="3722" y="5353"/>
                    </a:cubicBezTo>
                    <a:cubicBezTo>
                      <a:pt x="3691" y="5179"/>
                      <a:pt x="3667" y="5005"/>
                      <a:pt x="3667" y="4829"/>
                    </a:cubicBezTo>
                    <a:cubicBezTo>
                      <a:pt x="3663" y="4205"/>
                      <a:pt x="3814" y="3616"/>
                      <a:pt x="4076" y="3053"/>
                    </a:cubicBezTo>
                    <a:cubicBezTo>
                      <a:pt x="4291" y="2601"/>
                      <a:pt x="4594" y="2214"/>
                      <a:pt x="4945" y="1862"/>
                    </a:cubicBezTo>
                    <a:cubicBezTo>
                      <a:pt x="4997" y="1811"/>
                      <a:pt x="5078" y="1752"/>
                      <a:pt x="5031" y="1678"/>
                    </a:cubicBezTo>
                    <a:cubicBezTo>
                      <a:pt x="4992" y="1621"/>
                      <a:pt x="4909" y="1574"/>
                      <a:pt x="4839" y="1568"/>
                    </a:cubicBezTo>
                    <a:cubicBezTo>
                      <a:pt x="4750" y="1560"/>
                      <a:pt x="4659" y="1555"/>
                      <a:pt x="4569" y="1555"/>
                    </a:cubicBezTo>
                    <a:cubicBezTo>
                      <a:pt x="4484" y="1555"/>
                      <a:pt x="4398" y="1560"/>
                      <a:pt x="4315" y="1574"/>
                    </a:cubicBezTo>
                    <a:cubicBezTo>
                      <a:pt x="3247" y="1740"/>
                      <a:pt x="2368" y="2259"/>
                      <a:pt x="1651" y="3051"/>
                    </a:cubicBezTo>
                    <a:cubicBezTo>
                      <a:pt x="1232" y="3517"/>
                      <a:pt x="923" y="4064"/>
                      <a:pt x="657" y="4633"/>
                    </a:cubicBezTo>
                    <a:cubicBezTo>
                      <a:pt x="238" y="5512"/>
                      <a:pt x="21" y="6443"/>
                      <a:pt x="0" y="7521"/>
                    </a:cubicBezTo>
                    <a:cubicBezTo>
                      <a:pt x="27" y="7802"/>
                      <a:pt x="52" y="8180"/>
                      <a:pt x="92" y="8559"/>
                    </a:cubicBezTo>
                    <a:cubicBezTo>
                      <a:pt x="131" y="8886"/>
                      <a:pt x="164" y="9213"/>
                      <a:pt x="238" y="9530"/>
                    </a:cubicBezTo>
                    <a:cubicBezTo>
                      <a:pt x="393" y="10206"/>
                      <a:pt x="686" y="10826"/>
                      <a:pt x="1046" y="11413"/>
                    </a:cubicBezTo>
                    <a:cubicBezTo>
                      <a:pt x="1600" y="12313"/>
                      <a:pt x="2337" y="13045"/>
                      <a:pt x="3161" y="13698"/>
                    </a:cubicBezTo>
                    <a:cubicBezTo>
                      <a:pt x="4624" y="14854"/>
                      <a:pt x="6290" y="15443"/>
                      <a:pt x="8147" y="15466"/>
                    </a:cubicBezTo>
                    <a:cubicBezTo>
                      <a:pt x="8175" y="15466"/>
                      <a:pt x="8203" y="15466"/>
                      <a:pt x="8231" y="15466"/>
                    </a:cubicBezTo>
                    <a:cubicBezTo>
                      <a:pt x="8862" y="15466"/>
                      <a:pt x="9488" y="15379"/>
                      <a:pt x="10109" y="15273"/>
                    </a:cubicBezTo>
                    <a:cubicBezTo>
                      <a:pt x="11325" y="15067"/>
                      <a:pt x="12489" y="14701"/>
                      <a:pt x="13604" y="14177"/>
                    </a:cubicBezTo>
                    <a:cubicBezTo>
                      <a:pt x="14494" y="13759"/>
                      <a:pt x="15318" y="13250"/>
                      <a:pt x="16022" y="12558"/>
                    </a:cubicBezTo>
                    <a:cubicBezTo>
                      <a:pt x="16910" y="11683"/>
                      <a:pt x="17544" y="10645"/>
                      <a:pt x="17984" y="9483"/>
                    </a:cubicBezTo>
                    <a:cubicBezTo>
                      <a:pt x="18367" y="8467"/>
                      <a:pt x="18559" y="7423"/>
                      <a:pt x="18424" y="6331"/>
                    </a:cubicBezTo>
                    <a:cubicBezTo>
                      <a:pt x="18336" y="5633"/>
                      <a:pt x="18211" y="4950"/>
                      <a:pt x="17955" y="4283"/>
                    </a:cubicBezTo>
                    <a:cubicBezTo>
                      <a:pt x="17687" y="3583"/>
                      <a:pt x="17348" y="2936"/>
                      <a:pt x="16847" y="2390"/>
                    </a:cubicBezTo>
                    <a:cubicBezTo>
                      <a:pt x="16102" y="1578"/>
                      <a:pt x="15281" y="862"/>
                      <a:pt x="14248" y="426"/>
                    </a:cubicBezTo>
                    <a:cubicBezTo>
                      <a:pt x="13872" y="264"/>
                      <a:pt x="13495" y="101"/>
                      <a:pt x="13088" y="44"/>
                    </a:cubicBezTo>
                    <a:cubicBezTo>
                      <a:pt x="12868" y="11"/>
                      <a:pt x="12645" y="1"/>
                      <a:pt x="12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8"/>
              <p:cNvSpPr/>
              <p:nvPr/>
            </p:nvSpPr>
            <p:spPr>
              <a:xfrm>
                <a:off x="2654575" y="3612300"/>
                <a:ext cx="334750" cy="265325"/>
              </a:xfrm>
              <a:custGeom>
                <a:rect b="b" l="l" r="r" t="t"/>
                <a:pathLst>
                  <a:path extrusionOk="0" h="10613" w="13390">
                    <a:moveTo>
                      <a:pt x="7015" y="1"/>
                    </a:moveTo>
                    <a:cubicBezTo>
                      <a:pt x="6935" y="1"/>
                      <a:pt x="6841" y="21"/>
                      <a:pt x="6732" y="62"/>
                    </a:cubicBezTo>
                    <a:cubicBezTo>
                      <a:pt x="6374" y="195"/>
                      <a:pt x="6050" y="391"/>
                      <a:pt x="5750" y="626"/>
                    </a:cubicBezTo>
                    <a:cubicBezTo>
                      <a:pt x="5604" y="739"/>
                      <a:pt x="5514" y="884"/>
                      <a:pt x="5467" y="1062"/>
                    </a:cubicBezTo>
                    <a:cubicBezTo>
                      <a:pt x="5441" y="1166"/>
                      <a:pt x="5414" y="1271"/>
                      <a:pt x="5400" y="1375"/>
                    </a:cubicBezTo>
                    <a:cubicBezTo>
                      <a:pt x="5310" y="2009"/>
                      <a:pt x="5361" y="2644"/>
                      <a:pt x="5451" y="3274"/>
                    </a:cubicBezTo>
                    <a:cubicBezTo>
                      <a:pt x="5494" y="3570"/>
                      <a:pt x="5563" y="3865"/>
                      <a:pt x="5608" y="4162"/>
                    </a:cubicBezTo>
                    <a:cubicBezTo>
                      <a:pt x="5619" y="4225"/>
                      <a:pt x="5596" y="4327"/>
                      <a:pt x="5553" y="4352"/>
                    </a:cubicBezTo>
                    <a:cubicBezTo>
                      <a:pt x="5529" y="4367"/>
                      <a:pt x="5497" y="4372"/>
                      <a:pt x="5462" y="4372"/>
                    </a:cubicBezTo>
                    <a:cubicBezTo>
                      <a:pt x="5420" y="4372"/>
                      <a:pt x="5373" y="4365"/>
                      <a:pt x="5332" y="4360"/>
                    </a:cubicBezTo>
                    <a:cubicBezTo>
                      <a:pt x="5302" y="4358"/>
                      <a:pt x="5271" y="4329"/>
                      <a:pt x="5248" y="4307"/>
                    </a:cubicBezTo>
                    <a:cubicBezTo>
                      <a:pt x="5021" y="4104"/>
                      <a:pt x="4757" y="3959"/>
                      <a:pt x="4483" y="3830"/>
                    </a:cubicBezTo>
                    <a:cubicBezTo>
                      <a:pt x="3952" y="3582"/>
                      <a:pt x="3389" y="3429"/>
                      <a:pt x="2643" y="3429"/>
                    </a:cubicBezTo>
                    <a:cubicBezTo>
                      <a:pt x="2633" y="3429"/>
                      <a:pt x="2623" y="3429"/>
                      <a:pt x="2613" y="3429"/>
                    </a:cubicBezTo>
                    <a:cubicBezTo>
                      <a:pt x="2589" y="3428"/>
                      <a:pt x="2565" y="3428"/>
                      <a:pt x="2540" y="3428"/>
                    </a:cubicBezTo>
                    <a:cubicBezTo>
                      <a:pt x="2074" y="3428"/>
                      <a:pt x="1538" y="3612"/>
                      <a:pt x="1048" y="3969"/>
                    </a:cubicBezTo>
                    <a:cubicBezTo>
                      <a:pt x="780" y="4168"/>
                      <a:pt x="496" y="4346"/>
                      <a:pt x="166" y="4434"/>
                    </a:cubicBezTo>
                    <a:cubicBezTo>
                      <a:pt x="144" y="4440"/>
                      <a:pt x="125" y="4452"/>
                      <a:pt x="105" y="4464"/>
                    </a:cubicBezTo>
                    <a:cubicBezTo>
                      <a:pt x="19" y="4524"/>
                      <a:pt x="1" y="4595"/>
                      <a:pt x="62" y="4679"/>
                    </a:cubicBezTo>
                    <a:cubicBezTo>
                      <a:pt x="93" y="4720"/>
                      <a:pt x="132" y="4757"/>
                      <a:pt x="172" y="4782"/>
                    </a:cubicBezTo>
                    <a:cubicBezTo>
                      <a:pt x="523" y="4982"/>
                      <a:pt x="905" y="5085"/>
                      <a:pt x="1303" y="5085"/>
                    </a:cubicBezTo>
                    <a:cubicBezTo>
                      <a:pt x="1339" y="5085"/>
                      <a:pt x="1376" y="5084"/>
                      <a:pt x="1412" y="5082"/>
                    </a:cubicBezTo>
                    <a:cubicBezTo>
                      <a:pt x="1707" y="5066"/>
                      <a:pt x="1997" y="5017"/>
                      <a:pt x="2290" y="4970"/>
                    </a:cubicBezTo>
                    <a:cubicBezTo>
                      <a:pt x="2430" y="4946"/>
                      <a:pt x="2569" y="4935"/>
                      <a:pt x="2707" y="4935"/>
                    </a:cubicBezTo>
                    <a:cubicBezTo>
                      <a:pt x="2978" y="4935"/>
                      <a:pt x="3247" y="4980"/>
                      <a:pt x="3511" y="5074"/>
                    </a:cubicBezTo>
                    <a:cubicBezTo>
                      <a:pt x="3691" y="5138"/>
                      <a:pt x="3855" y="5228"/>
                      <a:pt x="3978" y="5375"/>
                    </a:cubicBezTo>
                    <a:cubicBezTo>
                      <a:pt x="4045" y="5455"/>
                      <a:pt x="4060" y="5537"/>
                      <a:pt x="3984" y="5618"/>
                    </a:cubicBezTo>
                    <a:cubicBezTo>
                      <a:pt x="3871" y="5739"/>
                      <a:pt x="3759" y="5860"/>
                      <a:pt x="3644" y="5976"/>
                    </a:cubicBezTo>
                    <a:cubicBezTo>
                      <a:pt x="3221" y="6412"/>
                      <a:pt x="2855" y="6883"/>
                      <a:pt x="2658" y="7468"/>
                    </a:cubicBezTo>
                    <a:cubicBezTo>
                      <a:pt x="2484" y="7983"/>
                      <a:pt x="2376" y="8509"/>
                      <a:pt x="2466" y="9056"/>
                    </a:cubicBezTo>
                    <a:cubicBezTo>
                      <a:pt x="2542" y="9514"/>
                      <a:pt x="2562" y="9968"/>
                      <a:pt x="2454" y="10424"/>
                    </a:cubicBezTo>
                    <a:cubicBezTo>
                      <a:pt x="2427" y="10524"/>
                      <a:pt x="2488" y="10610"/>
                      <a:pt x="2593" y="10612"/>
                    </a:cubicBezTo>
                    <a:cubicBezTo>
                      <a:pt x="2599" y="10613"/>
                      <a:pt x="2606" y="10613"/>
                      <a:pt x="2613" y="10613"/>
                    </a:cubicBezTo>
                    <a:cubicBezTo>
                      <a:pt x="2699" y="10613"/>
                      <a:pt x="2791" y="10589"/>
                      <a:pt x="2867" y="10551"/>
                    </a:cubicBezTo>
                    <a:cubicBezTo>
                      <a:pt x="3125" y="10424"/>
                      <a:pt x="3337" y="10238"/>
                      <a:pt x="3513" y="10013"/>
                    </a:cubicBezTo>
                    <a:cubicBezTo>
                      <a:pt x="3869" y="9563"/>
                      <a:pt x="4123" y="9058"/>
                      <a:pt x="4330" y="8526"/>
                    </a:cubicBezTo>
                    <a:cubicBezTo>
                      <a:pt x="4428" y="8278"/>
                      <a:pt x="4524" y="8030"/>
                      <a:pt x="4639" y="7789"/>
                    </a:cubicBezTo>
                    <a:cubicBezTo>
                      <a:pt x="4700" y="7660"/>
                      <a:pt x="4782" y="7531"/>
                      <a:pt x="4880" y="7421"/>
                    </a:cubicBezTo>
                    <a:cubicBezTo>
                      <a:pt x="4991" y="7298"/>
                      <a:pt x="5091" y="7238"/>
                      <a:pt x="5205" y="7238"/>
                    </a:cubicBezTo>
                    <a:cubicBezTo>
                      <a:pt x="5284" y="7238"/>
                      <a:pt x="5370" y="7267"/>
                      <a:pt x="5471" y="7325"/>
                    </a:cubicBezTo>
                    <a:cubicBezTo>
                      <a:pt x="6048" y="7652"/>
                      <a:pt x="6500" y="8100"/>
                      <a:pt x="6760" y="8724"/>
                    </a:cubicBezTo>
                    <a:cubicBezTo>
                      <a:pt x="6832" y="8898"/>
                      <a:pt x="6897" y="9072"/>
                      <a:pt x="6969" y="9242"/>
                    </a:cubicBezTo>
                    <a:cubicBezTo>
                      <a:pt x="7235" y="9874"/>
                      <a:pt x="7683" y="10324"/>
                      <a:pt x="8327" y="10569"/>
                    </a:cubicBezTo>
                    <a:cubicBezTo>
                      <a:pt x="8387" y="10594"/>
                      <a:pt x="8457" y="10613"/>
                      <a:pt x="8522" y="10613"/>
                    </a:cubicBezTo>
                    <a:cubicBezTo>
                      <a:pt x="8528" y="10613"/>
                      <a:pt x="8534" y="10613"/>
                      <a:pt x="8540" y="10612"/>
                    </a:cubicBezTo>
                    <a:cubicBezTo>
                      <a:pt x="8706" y="10610"/>
                      <a:pt x="8755" y="10545"/>
                      <a:pt x="8708" y="10385"/>
                    </a:cubicBezTo>
                    <a:cubicBezTo>
                      <a:pt x="8624" y="10105"/>
                      <a:pt x="8604" y="9819"/>
                      <a:pt x="8616" y="9526"/>
                    </a:cubicBezTo>
                    <a:cubicBezTo>
                      <a:pt x="8634" y="9148"/>
                      <a:pt x="8659" y="8767"/>
                      <a:pt x="8653" y="8386"/>
                    </a:cubicBezTo>
                    <a:cubicBezTo>
                      <a:pt x="8643" y="7916"/>
                      <a:pt x="8532" y="7466"/>
                      <a:pt x="8274" y="7061"/>
                    </a:cubicBezTo>
                    <a:cubicBezTo>
                      <a:pt x="8250" y="7028"/>
                      <a:pt x="8229" y="6993"/>
                      <a:pt x="8217" y="6956"/>
                    </a:cubicBezTo>
                    <a:cubicBezTo>
                      <a:pt x="8158" y="6795"/>
                      <a:pt x="8213" y="6695"/>
                      <a:pt x="8381" y="6649"/>
                    </a:cubicBezTo>
                    <a:cubicBezTo>
                      <a:pt x="8430" y="6635"/>
                      <a:pt x="8481" y="6629"/>
                      <a:pt x="8532" y="6627"/>
                    </a:cubicBezTo>
                    <a:cubicBezTo>
                      <a:pt x="8576" y="6624"/>
                      <a:pt x="8621" y="6623"/>
                      <a:pt x="8665" y="6623"/>
                    </a:cubicBezTo>
                    <a:cubicBezTo>
                      <a:pt x="8844" y="6623"/>
                      <a:pt x="9021" y="6648"/>
                      <a:pt x="9185" y="6715"/>
                    </a:cubicBezTo>
                    <a:cubicBezTo>
                      <a:pt x="9504" y="6846"/>
                      <a:pt x="9815" y="6991"/>
                      <a:pt x="10126" y="7147"/>
                    </a:cubicBezTo>
                    <a:cubicBezTo>
                      <a:pt x="10592" y="7378"/>
                      <a:pt x="11081" y="7531"/>
                      <a:pt x="11605" y="7556"/>
                    </a:cubicBezTo>
                    <a:cubicBezTo>
                      <a:pt x="11659" y="7559"/>
                      <a:pt x="11712" y="7560"/>
                      <a:pt x="11765" y="7560"/>
                    </a:cubicBezTo>
                    <a:cubicBezTo>
                      <a:pt x="12318" y="7560"/>
                      <a:pt x="12831" y="7412"/>
                      <a:pt x="13281" y="7061"/>
                    </a:cubicBezTo>
                    <a:cubicBezTo>
                      <a:pt x="13330" y="7022"/>
                      <a:pt x="13381" y="6958"/>
                      <a:pt x="13383" y="6903"/>
                    </a:cubicBezTo>
                    <a:cubicBezTo>
                      <a:pt x="13389" y="6809"/>
                      <a:pt x="13297" y="6780"/>
                      <a:pt x="13219" y="6754"/>
                    </a:cubicBezTo>
                    <a:cubicBezTo>
                      <a:pt x="13191" y="6744"/>
                      <a:pt x="13164" y="6744"/>
                      <a:pt x="13135" y="6737"/>
                    </a:cubicBezTo>
                    <a:cubicBezTo>
                      <a:pt x="12628" y="6654"/>
                      <a:pt x="12164" y="6469"/>
                      <a:pt x="11742" y="6181"/>
                    </a:cubicBezTo>
                    <a:cubicBezTo>
                      <a:pt x="11527" y="6032"/>
                      <a:pt x="11315" y="5878"/>
                      <a:pt x="11098" y="5735"/>
                    </a:cubicBezTo>
                    <a:cubicBezTo>
                      <a:pt x="10834" y="5559"/>
                      <a:pt x="10560" y="5395"/>
                      <a:pt x="10255" y="5293"/>
                    </a:cubicBezTo>
                    <a:cubicBezTo>
                      <a:pt x="10042" y="5221"/>
                      <a:pt x="9826" y="5173"/>
                      <a:pt x="9605" y="5173"/>
                    </a:cubicBezTo>
                    <a:cubicBezTo>
                      <a:pt x="9511" y="5173"/>
                      <a:pt x="9416" y="5181"/>
                      <a:pt x="9320" y="5201"/>
                    </a:cubicBezTo>
                    <a:cubicBezTo>
                      <a:pt x="9279" y="5209"/>
                      <a:pt x="9236" y="5217"/>
                      <a:pt x="9194" y="5217"/>
                    </a:cubicBezTo>
                    <a:cubicBezTo>
                      <a:pt x="9129" y="5217"/>
                      <a:pt x="9067" y="5198"/>
                      <a:pt x="9023" y="5131"/>
                    </a:cubicBezTo>
                    <a:cubicBezTo>
                      <a:pt x="8956" y="5033"/>
                      <a:pt x="9005" y="4931"/>
                      <a:pt x="9064" y="4845"/>
                    </a:cubicBezTo>
                    <a:cubicBezTo>
                      <a:pt x="9170" y="4687"/>
                      <a:pt x="9279" y="4524"/>
                      <a:pt x="9412" y="4389"/>
                    </a:cubicBezTo>
                    <a:cubicBezTo>
                      <a:pt x="9584" y="4217"/>
                      <a:pt x="9780" y="4070"/>
                      <a:pt x="9972" y="3918"/>
                    </a:cubicBezTo>
                    <a:cubicBezTo>
                      <a:pt x="10304" y="3660"/>
                      <a:pt x="10639" y="3411"/>
                      <a:pt x="10918" y="3092"/>
                    </a:cubicBezTo>
                    <a:cubicBezTo>
                      <a:pt x="11161" y="2815"/>
                      <a:pt x="11292" y="2498"/>
                      <a:pt x="11304" y="2136"/>
                    </a:cubicBezTo>
                    <a:cubicBezTo>
                      <a:pt x="11306" y="2091"/>
                      <a:pt x="11304" y="2044"/>
                      <a:pt x="11288" y="2003"/>
                    </a:cubicBezTo>
                    <a:cubicBezTo>
                      <a:pt x="11266" y="1938"/>
                      <a:pt x="11232" y="1906"/>
                      <a:pt x="11186" y="1906"/>
                    </a:cubicBezTo>
                    <a:cubicBezTo>
                      <a:pt x="11162" y="1906"/>
                      <a:pt x="11134" y="1915"/>
                      <a:pt x="11104" y="1932"/>
                    </a:cubicBezTo>
                    <a:cubicBezTo>
                      <a:pt x="11073" y="1948"/>
                      <a:pt x="11049" y="1973"/>
                      <a:pt x="11022" y="1993"/>
                    </a:cubicBezTo>
                    <a:cubicBezTo>
                      <a:pt x="10740" y="2206"/>
                      <a:pt x="10429" y="2367"/>
                      <a:pt x="10075" y="2427"/>
                    </a:cubicBezTo>
                    <a:cubicBezTo>
                      <a:pt x="9905" y="2455"/>
                      <a:pt x="9739" y="2484"/>
                      <a:pt x="9573" y="2521"/>
                    </a:cubicBezTo>
                    <a:cubicBezTo>
                      <a:pt x="8849" y="2684"/>
                      <a:pt x="8156" y="2899"/>
                      <a:pt x="7693" y="3548"/>
                    </a:cubicBezTo>
                    <a:cubicBezTo>
                      <a:pt x="7653" y="3604"/>
                      <a:pt x="7600" y="3629"/>
                      <a:pt x="7548" y="3629"/>
                    </a:cubicBezTo>
                    <a:cubicBezTo>
                      <a:pt x="7470" y="3629"/>
                      <a:pt x="7395" y="3571"/>
                      <a:pt x="7374" y="3468"/>
                    </a:cubicBezTo>
                    <a:cubicBezTo>
                      <a:pt x="7313" y="3163"/>
                      <a:pt x="7255" y="2854"/>
                      <a:pt x="7227" y="2547"/>
                    </a:cubicBezTo>
                    <a:cubicBezTo>
                      <a:pt x="7192" y="2116"/>
                      <a:pt x="7262" y="1688"/>
                      <a:pt x="7309" y="1258"/>
                    </a:cubicBezTo>
                    <a:cubicBezTo>
                      <a:pt x="7339" y="1001"/>
                      <a:pt x="7364" y="739"/>
                      <a:pt x="7356" y="479"/>
                    </a:cubicBezTo>
                    <a:cubicBezTo>
                      <a:pt x="7347" y="156"/>
                      <a:pt x="7235" y="1"/>
                      <a:pt x="70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8"/>
              <p:cNvSpPr/>
              <p:nvPr/>
            </p:nvSpPr>
            <p:spPr>
              <a:xfrm>
                <a:off x="2607975" y="3604300"/>
                <a:ext cx="479300" cy="499800"/>
              </a:xfrm>
              <a:custGeom>
                <a:rect b="b" l="l" r="r" t="t"/>
                <a:pathLst>
                  <a:path extrusionOk="0" h="19992" w="19172">
                    <a:moveTo>
                      <a:pt x="8879" y="321"/>
                    </a:moveTo>
                    <a:cubicBezTo>
                      <a:pt x="9099" y="321"/>
                      <a:pt x="9211" y="476"/>
                      <a:pt x="9220" y="799"/>
                    </a:cubicBezTo>
                    <a:cubicBezTo>
                      <a:pt x="9228" y="1059"/>
                      <a:pt x="9203" y="1321"/>
                      <a:pt x="9173" y="1578"/>
                    </a:cubicBezTo>
                    <a:cubicBezTo>
                      <a:pt x="9126" y="2008"/>
                      <a:pt x="9056" y="2436"/>
                      <a:pt x="9091" y="2867"/>
                    </a:cubicBezTo>
                    <a:cubicBezTo>
                      <a:pt x="9119" y="3174"/>
                      <a:pt x="9177" y="3483"/>
                      <a:pt x="9238" y="3788"/>
                    </a:cubicBezTo>
                    <a:cubicBezTo>
                      <a:pt x="9259" y="3891"/>
                      <a:pt x="9334" y="3949"/>
                      <a:pt x="9412" y="3949"/>
                    </a:cubicBezTo>
                    <a:cubicBezTo>
                      <a:pt x="9464" y="3949"/>
                      <a:pt x="9517" y="3924"/>
                      <a:pt x="9557" y="3868"/>
                    </a:cubicBezTo>
                    <a:cubicBezTo>
                      <a:pt x="10020" y="3219"/>
                      <a:pt x="10713" y="3004"/>
                      <a:pt x="11437" y="2841"/>
                    </a:cubicBezTo>
                    <a:cubicBezTo>
                      <a:pt x="11603" y="2804"/>
                      <a:pt x="11769" y="2775"/>
                      <a:pt x="11939" y="2747"/>
                    </a:cubicBezTo>
                    <a:cubicBezTo>
                      <a:pt x="12293" y="2687"/>
                      <a:pt x="12604" y="2526"/>
                      <a:pt x="12886" y="2313"/>
                    </a:cubicBezTo>
                    <a:cubicBezTo>
                      <a:pt x="12913" y="2293"/>
                      <a:pt x="12937" y="2268"/>
                      <a:pt x="12968" y="2252"/>
                    </a:cubicBezTo>
                    <a:cubicBezTo>
                      <a:pt x="12998" y="2235"/>
                      <a:pt x="13026" y="2226"/>
                      <a:pt x="13050" y="2226"/>
                    </a:cubicBezTo>
                    <a:cubicBezTo>
                      <a:pt x="13096" y="2226"/>
                      <a:pt x="13130" y="2258"/>
                      <a:pt x="13152" y="2323"/>
                    </a:cubicBezTo>
                    <a:cubicBezTo>
                      <a:pt x="13168" y="2364"/>
                      <a:pt x="13170" y="2411"/>
                      <a:pt x="13168" y="2456"/>
                    </a:cubicBezTo>
                    <a:cubicBezTo>
                      <a:pt x="13156" y="2818"/>
                      <a:pt x="13025" y="3135"/>
                      <a:pt x="12782" y="3412"/>
                    </a:cubicBezTo>
                    <a:cubicBezTo>
                      <a:pt x="12503" y="3731"/>
                      <a:pt x="12168" y="3980"/>
                      <a:pt x="11836" y="4238"/>
                    </a:cubicBezTo>
                    <a:cubicBezTo>
                      <a:pt x="11644" y="4390"/>
                      <a:pt x="11448" y="4537"/>
                      <a:pt x="11276" y="4709"/>
                    </a:cubicBezTo>
                    <a:cubicBezTo>
                      <a:pt x="11143" y="4844"/>
                      <a:pt x="11034" y="5007"/>
                      <a:pt x="10928" y="5165"/>
                    </a:cubicBezTo>
                    <a:cubicBezTo>
                      <a:pt x="10869" y="5251"/>
                      <a:pt x="10820" y="5353"/>
                      <a:pt x="10887" y="5451"/>
                    </a:cubicBezTo>
                    <a:cubicBezTo>
                      <a:pt x="10931" y="5518"/>
                      <a:pt x="10993" y="5537"/>
                      <a:pt x="11058" y="5537"/>
                    </a:cubicBezTo>
                    <a:cubicBezTo>
                      <a:pt x="11100" y="5537"/>
                      <a:pt x="11143" y="5529"/>
                      <a:pt x="11184" y="5521"/>
                    </a:cubicBezTo>
                    <a:cubicBezTo>
                      <a:pt x="11280" y="5501"/>
                      <a:pt x="11375" y="5493"/>
                      <a:pt x="11469" y="5493"/>
                    </a:cubicBezTo>
                    <a:cubicBezTo>
                      <a:pt x="11690" y="5493"/>
                      <a:pt x="11906" y="5541"/>
                      <a:pt x="12119" y="5613"/>
                    </a:cubicBezTo>
                    <a:cubicBezTo>
                      <a:pt x="12424" y="5715"/>
                      <a:pt x="12698" y="5879"/>
                      <a:pt x="12962" y="6055"/>
                    </a:cubicBezTo>
                    <a:cubicBezTo>
                      <a:pt x="13179" y="6198"/>
                      <a:pt x="13391" y="6352"/>
                      <a:pt x="13606" y="6501"/>
                    </a:cubicBezTo>
                    <a:cubicBezTo>
                      <a:pt x="14028" y="6789"/>
                      <a:pt x="14492" y="6974"/>
                      <a:pt x="14999" y="7057"/>
                    </a:cubicBezTo>
                    <a:cubicBezTo>
                      <a:pt x="15028" y="7064"/>
                      <a:pt x="15055" y="7064"/>
                      <a:pt x="15083" y="7074"/>
                    </a:cubicBezTo>
                    <a:cubicBezTo>
                      <a:pt x="15161" y="7100"/>
                      <a:pt x="15253" y="7129"/>
                      <a:pt x="15247" y="7223"/>
                    </a:cubicBezTo>
                    <a:cubicBezTo>
                      <a:pt x="15245" y="7278"/>
                      <a:pt x="15194" y="7342"/>
                      <a:pt x="15145" y="7381"/>
                    </a:cubicBezTo>
                    <a:cubicBezTo>
                      <a:pt x="14695" y="7732"/>
                      <a:pt x="14182" y="7880"/>
                      <a:pt x="13629" y="7880"/>
                    </a:cubicBezTo>
                    <a:cubicBezTo>
                      <a:pt x="13576" y="7880"/>
                      <a:pt x="13523" y="7879"/>
                      <a:pt x="13469" y="7876"/>
                    </a:cubicBezTo>
                    <a:cubicBezTo>
                      <a:pt x="12945" y="7851"/>
                      <a:pt x="12456" y="7698"/>
                      <a:pt x="11990" y="7467"/>
                    </a:cubicBezTo>
                    <a:cubicBezTo>
                      <a:pt x="11679" y="7311"/>
                      <a:pt x="11368" y="7166"/>
                      <a:pt x="11049" y="7035"/>
                    </a:cubicBezTo>
                    <a:cubicBezTo>
                      <a:pt x="10885" y="6968"/>
                      <a:pt x="10708" y="6943"/>
                      <a:pt x="10529" y="6943"/>
                    </a:cubicBezTo>
                    <a:cubicBezTo>
                      <a:pt x="10485" y="6943"/>
                      <a:pt x="10440" y="6944"/>
                      <a:pt x="10396" y="6947"/>
                    </a:cubicBezTo>
                    <a:cubicBezTo>
                      <a:pt x="10345" y="6949"/>
                      <a:pt x="10294" y="6955"/>
                      <a:pt x="10245" y="6969"/>
                    </a:cubicBezTo>
                    <a:cubicBezTo>
                      <a:pt x="10077" y="7015"/>
                      <a:pt x="10022" y="7115"/>
                      <a:pt x="10081" y="7276"/>
                    </a:cubicBezTo>
                    <a:cubicBezTo>
                      <a:pt x="10093" y="7313"/>
                      <a:pt x="10114" y="7348"/>
                      <a:pt x="10138" y="7381"/>
                    </a:cubicBezTo>
                    <a:cubicBezTo>
                      <a:pt x="10396" y="7786"/>
                      <a:pt x="10507" y="8236"/>
                      <a:pt x="10517" y="8706"/>
                    </a:cubicBezTo>
                    <a:cubicBezTo>
                      <a:pt x="10523" y="9087"/>
                      <a:pt x="10498" y="9468"/>
                      <a:pt x="10480" y="9846"/>
                    </a:cubicBezTo>
                    <a:cubicBezTo>
                      <a:pt x="10468" y="10139"/>
                      <a:pt x="10488" y="10425"/>
                      <a:pt x="10572" y="10705"/>
                    </a:cubicBezTo>
                    <a:cubicBezTo>
                      <a:pt x="10619" y="10865"/>
                      <a:pt x="10570" y="10930"/>
                      <a:pt x="10404" y="10932"/>
                    </a:cubicBezTo>
                    <a:cubicBezTo>
                      <a:pt x="10398" y="10933"/>
                      <a:pt x="10392" y="10933"/>
                      <a:pt x="10386" y="10933"/>
                    </a:cubicBezTo>
                    <a:cubicBezTo>
                      <a:pt x="10321" y="10933"/>
                      <a:pt x="10251" y="10914"/>
                      <a:pt x="10191" y="10889"/>
                    </a:cubicBezTo>
                    <a:cubicBezTo>
                      <a:pt x="9547" y="10644"/>
                      <a:pt x="9099" y="10194"/>
                      <a:pt x="8833" y="9562"/>
                    </a:cubicBezTo>
                    <a:cubicBezTo>
                      <a:pt x="8761" y="9392"/>
                      <a:pt x="8696" y="9218"/>
                      <a:pt x="8624" y="9044"/>
                    </a:cubicBezTo>
                    <a:cubicBezTo>
                      <a:pt x="8364" y="8420"/>
                      <a:pt x="7912" y="7972"/>
                      <a:pt x="7335" y="7645"/>
                    </a:cubicBezTo>
                    <a:cubicBezTo>
                      <a:pt x="7234" y="7587"/>
                      <a:pt x="7148" y="7558"/>
                      <a:pt x="7069" y="7558"/>
                    </a:cubicBezTo>
                    <a:cubicBezTo>
                      <a:pt x="6955" y="7558"/>
                      <a:pt x="6855" y="7618"/>
                      <a:pt x="6744" y="7741"/>
                    </a:cubicBezTo>
                    <a:cubicBezTo>
                      <a:pt x="6646" y="7851"/>
                      <a:pt x="6564" y="7980"/>
                      <a:pt x="6503" y="8109"/>
                    </a:cubicBezTo>
                    <a:cubicBezTo>
                      <a:pt x="6388" y="8350"/>
                      <a:pt x="6292" y="8598"/>
                      <a:pt x="6194" y="8846"/>
                    </a:cubicBezTo>
                    <a:cubicBezTo>
                      <a:pt x="5987" y="9378"/>
                      <a:pt x="5733" y="9883"/>
                      <a:pt x="5377" y="10333"/>
                    </a:cubicBezTo>
                    <a:cubicBezTo>
                      <a:pt x="5201" y="10558"/>
                      <a:pt x="4989" y="10744"/>
                      <a:pt x="4731" y="10871"/>
                    </a:cubicBezTo>
                    <a:cubicBezTo>
                      <a:pt x="4655" y="10909"/>
                      <a:pt x="4563" y="10933"/>
                      <a:pt x="4477" y="10933"/>
                    </a:cubicBezTo>
                    <a:cubicBezTo>
                      <a:pt x="4470" y="10933"/>
                      <a:pt x="4463" y="10933"/>
                      <a:pt x="4457" y="10932"/>
                    </a:cubicBezTo>
                    <a:cubicBezTo>
                      <a:pt x="4352" y="10930"/>
                      <a:pt x="4291" y="10844"/>
                      <a:pt x="4318" y="10744"/>
                    </a:cubicBezTo>
                    <a:cubicBezTo>
                      <a:pt x="4426" y="10288"/>
                      <a:pt x="4406" y="9834"/>
                      <a:pt x="4330" y="9376"/>
                    </a:cubicBezTo>
                    <a:cubicBezTo>
                      <a:pt x="4240" y="8829"/>
                      <a:pt x="4348" y="8303"/>
                      <a:pt x="4522" y="7788"/>
                    </a:cubicBezTo>
                    <a:cubicBezTo>
                      <a:pt x="4719" y="7203"/>
                      <a:pt x="5085" y="6732"/>
                      <a:pt x="5508" y="6296"/>
                    </a:cubicBezTo>
                    <a:cubicBezTo>
                      <a:pt x="5623" y="6180"/>
                      <a:pt x="5735" y="6059"/>
                      <a:pt x="5848" y="5938"/>
                    </a:cubicBezTo>
                    <a:cubicBezTo>
                      <a:pt x="5924" y="5857"/>
                      <a:pt x="5909" y="5775"/>
                      <a:pt x="5842" y="5695"/>
                    </a:cubicBezTo>
                    <a:cubicBezTo>
                      <a:pt x="5719" y="5548"/>
                      <a:pt x="5555" y="5458"/>
                      <a:pt x="5375" y="5394"/>
                    </a:cubicBezTo>
                    <a:cubicBezTo>
                      <a:pt x="5111" y="5300"/>
                      <a:pt x="4842" y="5255"/>
                      <a:pt x="4571" y="5255"/>
                    </a:cubicBezTo>
                    <a:cubicBezTo>
                      <a:pt x="4433" y="5255"/>
                      <a:pt x="4294" y="5266"/>
                      <a:pt x="4154" y="5290"/>
                    </a:cubicBezTo>
                    <a:cubicBezTo>
                      <a:pt x="3861" y="5337"/>
                      <a:pt x="3571" y="5386"/>
                      <a:pt x="3276" y="5402"/>
                    </a:cubicBezTo>
                    <a:cubicBezTo>
                      <a:pt x="3240" y="5404"/>
                      <a:pt x="3203" y="5405"/>
                      <a:pt x="3167" y="5405"/>
                    </a:cubicBezTo>
                    <a:cubicBezTo>
                      <a:pt x="2769" y="5405"/>
                      <a:pt x="2387" y="5302"/>
                      <a:pt x="2036" y="5102"/>
                    </a:cubicBezTo>
                    <a:cubicBezTo>
                      <a:pt x="1996" y="5077"/>
                      <a:pt x="1957" y="5040"/>
                      <a:pt x="1926" y="4999"/>
                    </a:cubicBezTo>
                    <a:cubicBezTo>
                      <a:pt x="1865" y="4915"/>
                      <a:pt x="1883" y="4844"/>
                      <a:pt x="1969" y="4784"/>
                    </a:cubicBezTo>
                    <a:cubicBezTo>
                      <a:pt x="1989" y="4772"/>
                      <a:pt x="2008" y="4760"/>
                      <a:pt x="2030" y="4754"/>
                    </a:cubicBezTo>
                    <a:cubicBezTo>
                      <a:pt x="2360" y="4666"/>
                      <a:pt x="2644" y="4488"/>
                      <a:pt x="2912" y="4289"/>
                    </a:cubicBezTo>
                    <a:cubicBezTo>
                      <a:pt x="3402" y="3932"/>
                      <a:pt x="3938" y="3748"/>
                      <a:pt x="4404" y="3748"/>
                    </a:cubicBezTo>
                    <a:cubicBezTo>
                      <a:pt x="4429" y="3748"/>
                      <a:pt x="4453" y="3748"/>
                      <a:pt x="4477" y="3749"/>
                    </a:cubicBezTo>
                    <a:cubicBezTo>
                      <a:pt x="4487" y="3749"/>
                      <a:pt x="4497" y="3749"/>
                      <a:pt x="4507" y="3749"/>
                    </a:cubicBezTo>
                    <a:cubicBezTo>
                      <a:pt x="5253" y="3749"/>
                      <a:pt x="5816" y="3902"/>
                      <a:pt x="6347" y="4150"/>
                    </a:cubicBezTo>
                    <a:cubicBezTo>
                      <a:pt x="6621" y="4279"/>
                      <a:pt x="6885" y="4424"/>
                      <a:pt x="7112" y="4627"/>
                    </a:cubicBezTo>
                    <a:cubicBezTo>
                      <a:pt x="7135" y="4649"/>
                      <a:pt x="7166" y="4678"/>
                      <a:pt x="7196" y="4680"/>
                    </a:cubicBezTo>
                    <a:cubicBezTo>
                      <a:pt x="7237" y="4685"/>
                      <a:pt x="7284" y="4692"/>
                      <a:pt x="7326" y="4692"/>
                    </a:cubicBezTo>
                    <a:cubicBezTo>
                      <a:pt x="7361" y="4692"/>
                      <a:pt x="7393" y="4687"/>
                      <a:pt x="7417" y="4672"/>
                    </a:cubicBezTo>
                    <a:cubicBezTo>
                      <a:pt x="7460" y="4647"/>
                      <a:pt x="7483" y="4545"/>
                      <a:pt x="7472" y="4482"/>
                    </a:cubicBezTo>
                    <a:cubicBezTo>
                      <a:pt x="7427" y="4185"/>
                      <a:pt x="7358" y="3890"/>
                      <a:pt x="7315" y="3594"/>
                    </a:cubicBezTo>
                    <a:cubicBezTo>
                      <a:pt x="7225" y="2964"/>
                      <a:pt x="7174" y="2329"/>
                      <a:pt x="7264" y="1695"/>
                    </a:cubicBezTo>
                    <a:cubicBezTo>
                      <a:pt x="7278" y="1591"/>
                      <a:pt x="7305" y="1486"/>
                      <a:pt x="7331" y="1382"/>
                    </a:cubicBezTo>
                    <a:cubicBezTo>
                      <a:pt x="7378" y="1204"/>
                      <a:pt x="7468" y="1059"/>
                      <a:pt x="7614" y="946"/>
                    </a:cubicBezTo>
                    <a:cubicBezTo>
                      <a:pt x="7914" y="711"/>
                      <a:pt x="8238" y="515"/>
                      <a:pt x="8596" y="382"/>
                    </a:cubicBezTo>
                    <a:cubicBezTo>
                      <a:pt x="8705" y="341"/>
                      <a:pt x="8799" y="321"/>
                      <a:pt x="8879" y="321"/>
                    </a:cubicBezTo>
                    <a:close/>
                    <a:moveTo>
                      <a:pt x="12763" y="4210"/>
                    </a:moveTo>
                    <a:cubicBezTo>
                      <a:pt x="12987" y="4210"/>
                      <a:pt x="13210" y="4220"/>
                      <a:pt x="13430" y="4253"/>
                    </a:cubicBezTo>
                    <a:cubicBezTo>
                      <a:pt x="13837" y="4310"/>
                      <a:pt x="14214" y="4473"/>
                      <a:pt x="14590" y="4635"/>
                    </a:cubicBezTo>
                    <a:cubicBezTo>
                      <a:pt x="15623" y="5071"/>
                      <a:pt x="16444" y="5787"/>
                      <a:pt x="17189" y="6599"/>
                    </a:cubicBezTo>
                    <a:cubicBezTo>
                      <a:pt x="17690" y="7145"/>
                      <a:pt x="18029" y="7792"/>
                      <a:pt x="18297" y="8492"/>
                    </a:cubicBezTo>
                    <a:cubicBezTo>
                      <a:pt x="18553" y="9159"/>
                      <a:pt x="18678" y="9842"/>
                      <a:pt x="18766" y="10540"/>
                    </a:cubicBezTo>
                    <a:cubicBezTo>
                      <a:pt x="18901" y="11632"/>
                      <a:pt x="18709" y="12676"/>
                      <a:pt x="18326" y="13692"/>
                    </a:cubicBezTo>
                    <a:cubicBezTo>
                      <a:pt x="17886" y="14854"/>
                      <a:pt x="17252" y="15892"/>
                      <a:pt x="16364" y="16767"/>
                    </a:cubicBezTo>
                    <a:cubicBezTo>
                      <a:pt x="15660" y="17459"/>
                      <a:pt x="14836" y="17968"/>
                      <a:pt x="13946" y="18386"/>
                    </a:cubicBezTo>
                    <a:cubicBezTo>
                      <a:pt x="12831" y="18910"/>
                      <a:pt x="11667" y="19276"/>
                      <a:pt x="10451" y="19482"/>
                    </a:cubicBezTo>
                    <a:cubicBezTo>
                      <a:pt x="9830" y="19588"/>
                      <a:pt x="9204" y="19675"/>
                      <a:pt x="8573" y="19675"/>
                    </a:cubicBezTo>
                    <a:cubicBezTo>
                      <a:pt x="8545" y="19675"/>
                      <a:pt x="8517" y="19675"/>
                      <a:pt x="8489" y="19675"/>
                    </a:cubicBezTo>
                    <a:cubicBezTo>
                      <a:pt x="6632" y="19652"/>
                      <a:pt x="4966" y="19063"/>
                      <a:pt x="3503" y="17907"/>
                    </a:cubicBezTo>
                    <a:cubicBezTo>
                      <a:pt x="2679" y="17254"/>
                      <a:pt x="1942" y="16522"/>
                      <a:pt x="1388" y="15622"/>
                    </a:cubicBezTo>
                    <a:cubicBezTo>
                      <a:pt x="1028" y="15035"/>
                      <a:pt x="735" y="14415"/>
                      <a:pt x="580" y="13739"/>
                    </a:cubicBezTo>
                    <a:cubicBezTo>
                      <a:pt x="506" y="13422"/>
                      <a:pt x="473" y="13095"/>
                      <a:pt x="434" y="12768"/>
                    </a:cubicBezTo>
                    <a:cubicBezTo>
                      <a:pt x="394" y="12389"/>
                      <a:pt x="369" y="12011"/>
                      <a:pt x="342" y="11730"/>
                    </a:cubicBezTo>
                    <a:cubicBezTo>
                      <a:pt x="363" y="10652"/>
                      <a:pt x="580" y="9721"/>
                      <a:pt x="999" y="8842"/>
                    </a:cubicBezTo>
                    <a:cubicBezTo>
                      <a:pt x="1265" y="8273"/>
                      <a:pt x="1574" y="7726"/>
                      <a:pt x="1993" y="7260"/>
                    </a:cubicBezTo>
                    <a:cubicBezTo>
                      <a:pt x="2710" y="6468"/>
                      <a:pt x="3589" y="5949"/>
                      <a:pt x="4657" y="5783"/>
                    </a:cubicBezTo>
                    <a:cubicBezTo>
                      <a:pt x="4740" y="5769"/>
                      <a:pt x="4826" y="5764"/>
                      <a:pt x="4911" y="5764"/>
                    </a:cubicBezTo>
                    <a:cubicBezTo>
                      <a:pt x="5001" y="5764"/>
                      <a:pt x="5092" y="5769"/>
                      <a:pt x="5181" y="5777"/>
                    </a:cubicBezTo>
                    <a:cubicBezTo>
                      <a:pt x="5251" y="5783"/>
                      <a:pt x="5334" y="5830"/>
                      <a:pt x="5373" y="5887"/>
                    </a:cubicBezTo>
                    <a:cubicBezTo>
                      <a:pt x="5420" y="5961"/>
                      <a:pt x="5339" y="6020"/>
                      <a:pt x="5287" y="6071"/>
                    </a:cubicBezTo>
                    <a:cubicBezTo>
                      <a:pt x="4936" y="6423"/>
                      <a:pt x="4633" y="6810"/>
                      <a:pt x="4418" y="7262"/>
                    </a:cubicBezTo>
                    <a:cubicBezTo>
                      <a:pt x="4156" y="7825"/>
                      <a:pt x="4005" y="8414"/>
                      <a:pt x="4009" y="9038"/>
                    </a:cubicBezTo>
                    <a:cubicBezTo>
                      <a:pt x="4009" y="9214"/>
                      <a:pt x="4033" y="9388"/>
                      <a:pt x="4064" y="9562"/>
                    </a:cubicBezTo>
                    <a:cubicBezTo>
                      <a:pt x="4152" y="10051"/>
                      <a:pt x="4109" y="10523"/>
                      <a:pt x="3941" y="10986"/>
                    </a:cubicBezTo>
                    <a:cubicBezTo>
                      <a:pt x="3915" y="11055"/>
                      <a:pt x="3886" y="11125"/>
                      <a:pt x="3872" y="11196"/>
                    </a:cubicBezTo>
                    <a:cubicBezTo>
                      <a:pt x="3844" y="11335"/>
                      <a:pt x="3907" y="11427"/>
                      <a:pt x="4027" y="11427"/>
                    </a:cubicBezTo>
                    <a:cubicBezTo>
                      <a:pt x="4047" y="11427"/>
                      <a:pt x="4068" y="11425"/>
                      <a:pt x="4091" y="11419"/>
                    </a:cubicBezTo>
                    <a:cubicBezTo>
                      <a:pt x="4690" y="11272"/>
                      <a:pt x="5220" y="11010"/>
                      <a:pt x="5613" y="10515"/>
                    </a:cubicBezTo>
                    <a:cubicBezTo>
                      <a:pt x="5999" y="10030"/>
                      <a:pt x="6267" y="9482"/>
                      <a:pt x="6488" y="8907"/>
                    </a:cubicBezTo>
                    <a:cubicBezTo>
                      <a:pt x="6580" y="8661"/>
                      <a:pt x="6685" y="8422"/>
                      <a:pt x="6795" y="8187"/>
                    </a:cubicBezTo>
                    <a:cubicBezTo>
                      <a:pt x="6873" y="8020"/>
                      <a:pt x="7006" y="7930"/>
                      <a:pt x="7153" y="7930"/>
                    </a:cubicBezTo>
                    <a:cubicBezTo>
                      <a:pt x="7238" y="7930"/>
                      <a:pt x="7328" y="7960"/>
                      <a:pt x="7415" y="8023"/>
                    </a:cubicBezTo>
                    <a:cubicBezTo>
                      <a:pt x="7839" y="8324"/>
                      <a:pt x="8176" y="8694"/>
                      <a:pt x="8375" y="9189"/>
                    </a:cubicBezTo>
                    <a:cubicBezTo>
                      <a:pt x="8506" y="9513"/>
                      <a:pt x="8643" y="9840"/>
                      <a:pt x="8823" y="10141"/>
                    </a:cubicBezTo>
                    <a:cubicBezTo>
                      <a:pt x="9246" y="10849"/>
                      <a:pt x="9919" y="11198"/>
                      <a:pt x="10709" y="11348"/>
                    </a:cubicBezTo>
                    <a:cubicBezTo>
                      <a:pt x="10752" y="11357"/>
                      <a:pt x="10796" y="11360"/>
                      <a:pt x="10840" y="11360"/>
                    </a:cubicBezTo>
                    <a:cubicBezTo>
                      <a:pt x="10887" y="11360"/>
                      <a:pt x="10935" y="11356"/>
                      <a:pt x="10981" y="11350"/>
                    </a:cubicBezTo>
                    <a:cubicBezTo>
                      <a:pt x="11149" y="11327"/>
                      <a:pt x="11204" y="11200"/>
                      <a:pt x="11118" y="11051"/>
                    </a:cubicBezTo>
                    <a:cubicBezTo>
                      <a:pt x="11112" y="11035"/>
                      <a:pt x="11102" y="11020"/>
                      <a:pt x="11092" y="11008"/>
                    </a:cubicBezTo>
                    <a:cubicBezTo>
                      <a:pt x="10801" y="10662"/>
                      <a:pt x="10777" y="10251"/>
                      <a:pt x="10791" y="9834"/>
                    </a:cubicBezTo>
                    <a:cubicBezTo>
                      <a:pt x="10807" y="9394"/>
                      <a:pt x="10867" y="8954"/>
                      <a:pt x="10818" y="8508"/>
                    </a:cubicBezTo>
                    <a:cubicBezTo>
                      <a:pt x="10781" y="8166"/>
                      <a:pt x="10697" y="7841"/>
                      <a:pt x="10560" y="7526"/>
                    </a:cubicBezTo>
                    <a:cubicBezTo>
                      <a:pt x="10529" y="7461"/>
                      <a:pt x="10482" y="7399"/>
                      <a:pt x="10539" y="7321"/>
                    </a:cubicBezTo>
                    <a:cubicBezTo>
                      <a:pt x="10574" y="7273"/>
                      <a:pt x="10618" y="7258"/>
                      <a:pt x="10661" y="7258"/>
                    </a:cubicBezTo>
                    <a:cubicBezTo>
                      <a:pt x="10694" y="7258"/>
                      <a:pt x="10726" y="7267"/>
                      <a:pt x="10756" y="7276"/>
                    </a:cubicBezTo>
                    <a:cubicBezTo>
                      <a:pt x="10996" y="7356"/>
                      <a:pt x="11241" y="7432"/>
                      <a:pt x="11470" y="7544"/>
                    </a:cubicBezTo>
                    <a:cubicBezTo>
                      <a:pt x="11828" y="7724"/>
                      <a:pt x="12178" y="7923"/>
                      <a:pt x="12569" y="8033"/>
                    </a:cubicBezTo>
                    <a:cubicBezTo>
                      <a:pt x="12914" y="8132"/>
                      <a:pt x="13259" y="8189"/>
                      <a:pt x="13604" y="8189"/>
                    </a:cubicBezTo>
                    <a:cubicBezTo>
                      <a:pt x="13900" y="8189"/>
                      <a:pt x="14196" y="8147"/>
                      <a:pt x="14494" y="8054"/>
                    </a:cubicBezTo>
                    <a:cubicBezTo>
                      <a:pt x="14934" y="7915"/>
                      <a:pt x="15323" y="7688"/>
                      <a:pt x="15646" y="7356"/>
                    </a:cubicBezTo>
                    <a:cubicBezTo>
                      <a:pt x="15715" y="7285"/>
                      <a:pt x="15771" y="7195"/>
                      <a:pt x="15814" y="7105"/>
                    </a:cubicBezTo>
                    <a:cubicBezTo>
                      <a:pt x="15873" y="6984"/>
                      <a:pt x="15830" y="6898"/>
                      <a:pt x="15701" y="6855"/>
                    </a:cubicBezTo>
                    <a:cubicBezTo>
                      <a:pt x="15644" y="6834"/>
                      <a:pt x="15583" y="6820"/>
                      <a:pt x="15521" y="6816"/>
                    </a:cubicBezTo>
                    <a:cubicBezTo>
                      <a:pt x="14789" y="6767"/>
                      <a:pt x="14130" y="6530"/>
                      <a:pt x="13539" y="6088"/>
                    </a:cubicBezTo>
                    <a:cubicBezTo>
                      <a:pt x="13154" y="5797"/>
                      <a:pt x="12755" y="5525"/>
                      <a:pt x="12299" y="5353"/>
                    </a:cubicBezTo>
                    <a:cubicBezTo>
                      <a:pt x="12049" y="5261"/>
                      <a:pt x="11798" y="5208"/>
                      <a:pt x="11536" y="5187"/>
                    </a:cubicBezTo>
                    <a:cubicBezTo>
                      <a:pt x="11476" y="5181"/>
                      <a:pt x="11425" y="5151"/>
                      <a:pt x="11370" y="5130"/>
                    </a:cubicBezTo>
                    <a:cubicBezTo>
                      <a:pt x="11399" y="5071"/>
                      <a:pt x="11411" y="4997"/>
                      <a:pt x="11454" y="4956"/>
                    </a:cubicBezTo>
                    <a:cubicBezTo>
                      <a:pt x="11626" y="4801"/>
                      <a:pt x="11808" y="4658"/>
                      <a:pt x="11986" y="4506"/>
                    </a:cubicBezTo>
                    <a:cubicBezTo>
                      <a:pt x="12162" y="4359"/>
                      <a:pt x="12352" y="4220"/>
                      <a:pt x="12585" y="4212"/>
                    </a:cubicBezTo>
                    <a:cubicBezTo>
                      <a:pt x="12644" y="4210"/>
                      <a:pt x="12704" y="4210"/>
                      <a:pt x="12763" y="4210"/>
                    </a:cubicBezTo>
                    <a:close/>
                    <a:moveTo>
                      <a:pt x="8876" y="0"/>
                    </a:moveTo>
                    <a:cubicBezTo>
                      <a:pt x="8799" y="0"/>
                      <a:pt x="8717" y="12"/>
                      <a:pt x="8630" y="36"/>
                    </a:cubicBezTo>
                    <a:cubicBezTo>
                      <a:pt x="8538" y="62"/>
                      <a:pt x="8446" y="95"/>
                      <a:pt x="8360" y="134"/>
                    </a:cubicBezTo>
                    <a:cubicBezTo>
                      <a:pt x="8051" y="267"/>
                      <a:pt x="7775" y="451"/>
                      <a:pt x="7499" y="641"/>
                    </a:cubicBezTo>
                    <a:cubicBezTo>
                      <a:pt x="7137" y="895"/>
                      <a:pt x="6963" y="1247"/>
                      <a:pt x="6932" y="1662"/>
                    </a:cubicBezTo>
                    <a:cubicBezTo>
                      <a:pt x="6902" y="2069"/>
                      <a:pt x="6916" y="2481"/>
                      <a:pt x="6936" y="2888"/>
                    </a:cubicBezTo>
                    <a:cubicBezTo>
                      <a:pt x="6951" y="3205"/>
                      <a:pt x="7008" y="3518"/>
                      <a:pt x="7045" y="3833"/>
                    </a:cubicBezTo>
                    <a:cubicBezTo>
                      <a:pt x="7061" y="3963"/>
                      <a:pt x="7023" y="4023"/>
                      <a:pt x="6917" y="4023"/>
                    </a:cubicBezTo>
                    <a:cubicBezTo>
                      <a:pt x="6901" y="4023"/>
                      <a:pt x="6884" y="4022"/>
                      <a:pt x="6865" y="4019"/>
                    </a:cubicBezTo>
                    <a:cubicBezTo>
                      <a:pt x="6793" y="4009"/>
                      <a:pt x="6718" y="3987"/>
                      <a:pt x="6656" y="3952"/>
                    </a:cubicBezTo>
                    <a:cubicBezTo>
                      <a:pt x="6368" y="3788"/>
                      <a:pt x="6061" y="3678"/>
                      <a:pt x="5742" y="3594"/>
                    </a:cubicBezTo>
                    <a:cubicBezTo>
                      <a:pt x="5357" y="3491"/>
                      <a:pt x="4980" y="3434"/>
                      <a:pt x="4613" y="3434"/>
                    </a:cubicBezTo>
                    <a:cubicBezTo>
                      <a:pt x="3936" y="3434"/>
                      <a:pt x="3290" y="3627"/>
                      <a:pt x="2687" y="4085"/>
                    </a:cubicBezTo>
                    <a:cubicBezTo>
                      <a:pt x="2397" y="4306"/>
                      <a:pt x="2069" y="4459"/>
                      <a:pt x="1701" y="4518"/>
                    </a:cubicBezTo>
                    <a:cubicBezTo>
                      <a:pt x="1582" y="4537"/>
                      <a:pt x="1464" y="4555"/>
                      <a:pt x="1347" y="4578"/>
                    </a:cubicBezTo>
                    <a:cubicBezTo>
                      <a:pt x="1181" y="4611"/>
                      <a:pt x="1148" y="4696"/>
                      <a:pt x="1249" y="4827"/>
                    </a:cubicBezTo>
                    <a:cubicBezTo>
                      <a:pt x="1294" y="4887"/>
                      <a:pt x="1343" y="4944"/>
                      <a:pt x="1396" y="4991"/>
                    </a:cubicBezTo>
                    <a:cubicBezTo>
                      <a:pt x="1754" y="5323"/>
                      <a:pt x="2171" y="5539"/>
                      <a:pt x="2650" y="5640"/>
                    </a:cubicBezTo>
                    <a:cubicBezTo>
                      <a:pt x="2712" y="5652"/>
                      <a:pt x="2773" y="5660"/>
                      <a:pt x="2834" y="5672"/>
                    </a:cubicBezTo>
                    <a:cubicBezTo>
                      <a:pt x="3010" y="5705"/>
                      <a:pt x="3049" y="5811"/>
                      <a:pt x="2933" y="5949"/>
                    </a:cubicBezTo>
                    <a:cubicBezTo>
                      <a:pt x="2896" y="5996"/>
                      <a:pt x="2845" y="6032"/>
                      <a:pt x="2795" y="6071"/>
                    </a:cubicBezTo>
                    <a:cubicBezTo>
                      <a:pt x="1582" y="6980"/>
                      <a:pt x="819" y="8197"/>
                      <a:pt x="369" y="9621"/>
                    </a:cubicBezTo>
                    <a:cubicBezTo>
                      <a:pt x="144" y="10333"/>
                      <a:pt x="1" y="11063"/>
                      <a:pt x="48" y="11816"/>
                    </a:cubicBezTo>
                    <a:cubicBezTo>
                      <a:pt x="72" y="12160"/>
                      <a:pt x="113" y="12504"/>
                      <a:pt x="138" y="12849"/>
                    </a:cubicBezTo>
                    <a:cubicBezTo>
                      <a:pt x="230" y="14104"/>
                      <a:pt x="692" y="15223"/>
                      <a:pt x="1427" y="16238"/>
                    </a:cubicBezTo>
                    <a:cubicBezTo>
                      <a:pt x="2028" y="17068"/>
                      <a:pt x="2769" y="17762"/>
                      <a:pt x="3595" y="18359"/>
                    </a:cubicBezTo>
                    <a:cubicBezTo>
                      <a:pt x="5068" y="19427"/>
                      <a:pt x="6722" y="19963"/>
                      <a:pt x="8536" y="19992"/>
                    </a:cubicBezTo>
                    <a:cubicBezTo>
                      <a:pt x="9171" y="19973"/>
                      <a:pt x="9803" y="19910"/>
                      <a:pt x="10433" y="19810"/>
                    </a:cubicBezTo>
                    <a:cubicBezTo>
                      <a:pt x="11820" y="19581"/>
                      <a:pt x="13144" y="19163"/>
                      <a:pt x="14394" y="18513"/>
                    </a:cubicBezTo>
                    <a:cubicBezTo>
                      <a:pt x="15149" y="18118"/>
                      <a:pt x="15865" y="17662"/>
                      <a:pt x="16493" y="17078"/>
                    </a:cubicBezTo>
                    <a:cubicBezTo>
                      <a:pt x="17467" y="16174"/>
                      <a:pt x="18140" y="15063"/>
                      <a:pt x="18615" y="13829"/>
                    </a:cubicBezTo>
                    <a:cubicBezTo>
                      <a:pt x="18960" y="12937"/>
                      <a:pt x="19171" y="12017"/>
                      <a:pt x="19122" y="11055"/>
                    </a:cubicBezTo>
                    <a:cubicBezTo>
                      <a:pt x="19099" y="10638"/>
                      <a:pt x="19024" y="10223"/>
                      <a:pt x="18971" y="9807"/>
                    </a:cubicBezTo>
                    <a:cubicBezTo>
                      <a:pt x="18883" y="9134"/>
                      <a:pt x="18610" y="8524"/>
                      <a:pt x="18361" y="7902"/>
                    </a:cubicBezTo>
                    <a:cubicBezTo>
                      <a:pt x="18189" y="7473"/>
                      <a:pt x="17966" y="7076"/>
                      <a:pt x="17680" y="6714"/>
                    </a:cubicBezTo>
                    <a:cubicBezTo>
                      <a:pt x="17201" y="6106"/>
                      <a:pt x="16636" y="5595"/>
                      <a:pt x="16026" y="5124"/>
                    </a:cubicBezTo>
                    <a:cubicBezTo>
                      <a:pt x="15216" y="4496"/>
                      <a:pt x="14308" y="4048"/>
                      <a:pt x="13344" y="3712"/>
                    </a:cubicBezTo>
                    <a:cubicBezTo>
                      <a:pt x="13158" y="3649"/>
                      <a:pt x="13107" y="3524"/>
                      <a:pt x="13213" y="3360"/>
                    </a:cubicBezTo>
                    <a:cubicBezTo>
                      <a:pt x="13442" y="3011"/>
                      <a:pt x="13504" y="2622"/>
                      <a:pt x="13494" y="2219"/>
                    </a:cubicBezTo>
                    <a:cubicBezTo>
                      <a:pt x="13490" y="2063"/>
                      <a:pt x="13457" y="1906"/>
                      <a:pt x="13418" y="1752"/>
                    </a:cubicBezTo>
                    <a:cubicBezTo>
                      <a:pt x="13392" y="1643"/>
                      <a:pt x="13326" y="1586"/>
                      <a:pt x="13248" y="1586"/>
                    </a:cubicBezTo>
                    <a:cubicBezTo>
                      <a:pt x="13196" y="1586"/>
                      <a:pt x="13139" y="1611"/>
                      <a:pt x="13086" y="1662"/>
                    </a:cubicBezTo>
                    <a:cubicBezTo>
                      <a:pt x="13048" y="1695"/>
                      <a:pt x="13023" y="1742"/>
                      <a:pt x="12988" y="1779"/>
                    </a:cubicBezTo>
                    <a:cubicBezTo>
                      <a:pt x="12923" y="1851"/>
                      <a:pt x="12863" y="1928"/>
                      <a:pt x="12792" y="1992"/>
                    </a:cubicBezTo>
                    <a:cubicBezTo>
                      <a:pt x="12465" y="2288"/>
                      <a:pt x="12068" y="2419"/>
                      <a:pt x="11638" y="2485"/>
                    </a:cubicBezTo>
                    <a:cubicBezTo>
                      <a:pt x="11196" y="2554"/>
                      <a:pt x="10758" y="2663"/>
                      <a:pt x="10355" y="2863"/>
                    </a:cubicBezTo>
                    <a:cubicBezTo>
                      <a:pt x="10128" y="2978"/>
                      <a:pt x="9915" y="3119"/>
                      <a:pt x="9705" y="3264"/>
                    </a:cubicBezTo>
                    <a:cubicBezTo>
                      <a:pt x="9642" y="3306"/>
                      <a:pt x="9592" y="3328"/>
                      <a:pt x="9552" y="3328"/>
                    </a:cubicBezTo>
                    <a:cubicBezTo>
                      <a:pt x="9492" y="3328"/>
                      <a:pt x="9456" y="3278"/>
                      <a:pt x="9437" y="3168"/>
                    </a:cubicBezTo>
                    <a:cubicBezTo>
                      <a:pt x="9432" y="3135"/>
                      <a:pt x="9424" y="3103"/>
                      <a:pt x="9422" y="3070"/>
                    </a:cubicBezTo>
                    <a:cubicBezTo>
                      <a:pt x="9392" y="2614"/>
                      <a:pt x="9408" y="2164"/>
                      <a:pt x="9469" y="1711"/>
                    </a:cubicBezTo>
                    <a:cubicBezTo>
                      <a:pt x="9516" y="1360"/>
                      <a:pt x="9561" y="1016"/>
                      <a:pt x="9525" y="660"/>
                    </a:cubicBezTo>
                    <a:cubicBezTo>
                      <a:pt x="9482" y="248"/>
                      <a:pt x="9233" y="0"/>
                      <a:pt x="8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8"/>
              <p:cNvSpPr/>
              <p:nvPr/>
            </p:nvSpPr>
            <p:spPr>
              <a:xfrm>
                <a:off x="2873900" y="3935575"/>
                <a:ext cx="43400" cy="45450"/>
              </a:xfrm>
              <a:custGeom>
                <a:rect b="b" l="l" r="r" t="t"/>
                <a:pathLst>
                  <a:path extrusionOk="0" h="1818" w="1736">
                    <a:moveTo>
                      <a:pt x="1350" y="1"/>
                    </a:moveTo>
                    <a:cubicBezTo>
                      <a:pt x="1342" y="1"/>
                      <a:pt x="1334" y="2"/>
                      <a:pt x="1326" y="4"/>
                    </a:cubicBezTo>
                    <a:cubicBezTo>
                      <a:pt x="1289" y="14"/>
                      <a:pt x="1257" y="85"/>
                      <a:pt x="1246" y="135"/>
                    </a:cubicBezTo>
                    <a:cubicBezTo>
                      <a:pt x="1238" y="182"/>
                      <a:pt x="1263" y="235"/>
                      <a:pt x="1273" y="284"/>
                    </a:cubicBezTo>
                    <a:cubicBezTo>
                      <a:pt x="1316" y="491"/>
                      <a:pt x="1384" y="687"/>
                      <a:pt x="1373" y="910"/>
                    </a:cubicBezTo>
                    <a:cubicBezTo>
                      <a:pt x="1367" y="1027"/>
                      <a:pt x="1349" y="1147"/>
                      <a:pt x="1294" y="1258"/>
                    </a:cubicBezTo>
                    <a:cubicBezTo>
                      <a:pt x="1211" y="1416"/>
                      <a:pt x="1086" y="1496"/>
                      <a:pt x="950" y="1496"/>
                    </a:cubicBezTo>
                    <a:cubicBezTo>
                      <a:pt x="848" y="1496"/>
                      <a:pt x="742" y="1452"/>
                      <a:pt x="643" y="1362"/>
                    </a:cubicBezTo>
                    <a:cubicBezTo>
                      <a:pt x="506" y="1235"/>
                      <a:pt x="436" y="1065"/>
                      <a:pt x="387" y="892"/>
                    </a:cubicBezTo>
                    <a:cubicBezTo>
                      <a:pt x="348" y="750"/>
                      <a:pt x="336" y="603"/>
                      <a:pt x="311" y="458"/>
                    </a:cubicBezTo>
                    <a:cubicBezTo>
                      <a:pt x="294" y="354"/>
                      <a:pt x="233" y="284"/>
                      <a:pt x="160" y="284"/>
                    </a:cubicBezTo>
                    <a:cubicBezTo>
                      <a:pt x="158" y="284"/>
                      <a:pt x="156" y="284"/>
                      <a:pt x="154" y="284"/>
                    </a:cubicBezTo>
                    <a:cubicBezTo>
                      <a:pt x="78" y="286"/>
                      <a:pt x="21" y="355"/>
                      <a:pt x="7" y="464"/>
                    </a:cubicBezTo>
                    <a:cubicBezTo>
                      <a:pt x="5" y="482"/>
                      <a:pt x="1" y="499"/>
                      <a:pt x="5" y="515"/>
                    </a:cubicBezTo>
                    <a:cubicBezTo>
                      <a:pt x="21" y="861"/>
                      <a:pt x="109" y="1186"/>
                      <a:pt x="311" y="1473"/>
                    </a:cubicBezTo>
                    <a:cubicBezTo>
                      <a:pt x="467" y="1693"/>
                      <a:pt x="701" y="1818"/>
                      <a:pt x="937" y="1818"/>
                    </a:cubicBezTo>
                    <a:cubicBezTo>
                      <a:pt x="1017" y="1818"/>
                      <a:pt x="1097" y="1803"/>
                      <a:pt x="1175" y="1773"/>
                    </a:cubicBezTo>
                    <a:cubicBezTo>
                      <a:pt x="1472" y="1659"/>
                      <a:pt x="1621" y="1421"/>
                      <a:pt x="1674" y="1117"/>
                    </a:cubicBezTo>
                    <a:cubicBezTo>
                      <a:pt x="1735" y="769"/>
                      <a:pt x="1631" y="443"/>
                      <a:pt x="1535" y="116"/>
                    </a:cubicBezTo>
                    <a:cubicBezTo>
                      <a:pt x="1529" y="92"/>
                      <a:pt x="1512" y="55"/>
                      <a:pt x="1492" y="44"/>
                    </a:cubicBezTo>
                    <a:cubicBezTo>
                      <a:pt x="1447" y="26"/>
                      <a:pt x="1395" y="1"/>
                      <a:pt x="1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8"/>
              <p:cNvSpPr/>
              <p:nvPr/>
            </p:nvSpPr>
            <p:spPr>
              <a:xfrm>
                <a:off x="2814525" y="3944700"/>
                <a:ext cx="14500" cy="20700"/>
              </a:xfrm>
              <a:custGeom>
                <a:rect b="b" l="l" r="r" t="t"/>
                <a:pathLst>
                  <a:path extrusionOk="0" h="828" w="580">
                    <a:moveTo>
                      <a:pt x="265" y="1"/>
                    </a:moveTo>
                    <a:cubicBezTo>
                      <a:pt x="237" y="1"/>
                      <a:pt x="209" y="6"/>
                      <a:pt x="180" y="17"/>
                    </a:cubicBezTo>
                    <a:cubicBezTo>
                      <a:pt x="90" y="54"/>
                      <a:pt x="33" y="123"/>
                      <a:pt x="21" y="220"/>
                    </a:cubicBezTo>
                    <a:cubicBezTo>
                      <a:pt x="0" y="389"/>
                      <a:pt x="39" y="547"/>
                      <a:pt x="125" y="690"/>
                    </a:cubicBezTo>
                    <a:cubicBezTo>
                      <a:pt x="174" y="771"/>
                      <a:pt x="266" y="828"/>
                      <a:pt x="343" y="828"/>
                    </a:cubicBezTo>
                    <a:cubicBezTo>
                      <a:pt x="355" y="828"/>
                      <a:pt x="367" y="826"/>
                      <a:pt x="379" y="823"/>
                    </a:cubicBezTo>
                    <a:cubicBezTo>
                      <a:pt x="487" y="795"/>
                      <a:pt x="544" y="717"/>
                      <a:pt x="569" y="608"/>
                    </a:cubicBezTo>
                    <a:cubicBezTo>
                      <a:pt x="573" y="578"/>
                      <a:pt x="573" y="543"/>
                      <a:pt x="579" y="498"/>
                    </a:cubicBezTo>
                    <a:cubicBezTo>
                      <a:pt x="563" y="351"/>
                      <a:pt x="557" y="191"/>
                      <a:pt x="430" y="72"/>
                    </a:cubicBezTo>
                    <a:cubicBezTo>
                      <a:pt x="379" y="26"/>
                      <a:pt x="324"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8"/>
              <p:cNvSpPr/>
              <p:nvPr/>
            </p:nvSpPr>
            <p:spPr>
              <a:xfrm>
                <a:off x="2945200" y="3905975"/>
                <a:ext cx="14500" cy="20725"/>
              </a:xfrm>
              <a:custGeom>
                <a:rect b="b" l="l" r="r" t="t"/>
                <a:pathLst>
                  <a:path extrusionOk="0" h="829" w="580">
                    <a:moveTo>
                      <a:pt x="266" y="0"/>
                    </a:moveTo>
                    <a:cubicBezTo>
                      <a:pt x="238" y="0"/>
                      <a:pt x="210" y="6"/>
                      <a:pt x="181" y="17"/>
                    </a:cubicBezTo>
                    <a:cubicBezTo>
                      <a:pt x="91" y="52"/>
                      <a:pt x="35" y="122"/>
                      <a:pt x="21" y="220"/>
                    </a:cubicBezTo>
                    <a:cubicBezTo>
                      <a:pt x="1" y="388"/>
                      <a:pt x="39" y="547"/>
                      <a:pt x="125" y="690"/>
                    </a:cubicBezTo>
                    <a:cubicBezTo>
                      <a:pt x="175" y="771"/>
                      <a:pt x="266" y="828"/>
                      <a:pt x="343" y="828"/>
                    </a:cubicBezTo>
                    <a:cubicBezTo>
                      <a:pt x="355" y="828"/>
                      <a:pt x="368" y="827"/>
                      <a:pt x="379" y="823"/>
                    </a:cubicBezTo>
                    <a:cubicBezTo>
                      <a:pt x="487" y="795"/>
                      <a:pt x="547" y="715"/>
                      <a:pt x="569" y="609"/>
                    </a:cubicBezTo>
                    <a:cubicBezTo>
                      <a:pt x="573" y="578"/>
                      <a:pt x="573" y="541"/>
                      <a:pt x="580" y="498"/>
                    </a:cubicBezTo>
                    <a:cubicBezTo>
                      <a:pt x="563" y="353"/>
                      <a:pt x="557" y="191"/>
                      <a:pt x="430" y="71"/>
                    </a:cubicBezTo>
                    <a:cubicBezTo>
                      <a:pt x="380" y="26"/>
                      <a:pt x="325" y="0"/>
                      <a:pt x="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097" name="Google Shape;2097;p38"/>
          <p:cNvPicPr preferRelativeResize="0"/>
          <p:nvPr/>
        </p:nvPicPr>
        <p:blipFill>
          <a:blip r:embed="rId3">
            <a:alphaModFix/>
          </a:blip>
          <a:stretch>
            <a:fillRect/>
          </a:stretch>
        </p:blipFill>
        <p:spPr>
          <a:xfrm>
            <a:off x="1324425" y="1152476"/>
            <a:ext cx="6495150" cy="3897075"/>
          </a:xfrm>
          <a:prstGeom prst="rect">
            <a:avLst/>
          </a:prstGeom>
          <a:noFill/>
          <a:ln>
            <a:noFill/>
          </a:ln>
        </p:spPr>
      </p:pic>
      <p:pic>
        <p:nvPicPr>
          <p:cNvPr id="2098" name="Google Shape;2098;p38"/>
          <p:cNvPicPr preferRelativeResize="0"/>
          <p:nvPr/>
        </p:nvPicPr>
        <p:blipFill rotWithShape="1">
          <a:blip r:embed="rId4">
            <a:alphaModFix/>
          </a:blip>
          <a:srcRect b="0" l="2993" r="3470" t="0"/>
          <a:stretch/>
        </p:blipFill>
        <p:spPr>
          <a:xfrm>
            <a:off x="2086550" y="1409116"/>
            <a:ext cx="4970900" cy="30101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30"/>
          <p:cNvSpPr txBox="1"/>
          <p:nvPr>
            <p:ph idx="6" type="title"/>
          </p:nvPr>
        </p:nvSpPr>
        <p:spPr>
          <a:xfrm>
            <a:off x="720000" y="3449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266" name="Google Shape;1266;p30"/>
          <p:cNvSpPr txBox="1"/>
          <p:nvPr>
            <p:ph idx="7" type="subTitle"/>
          </p:nvPr>
        </p:nvSpPr>
        <p:spPr>
          <a:xfrm>
            <a:off x="1280800" y="1866075"/>
            <a:ext cx="18573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description</a:t>
            </a:r>
            <a:endParaRPr/>
          </a:p>
        </p:txBody>
      </p:sp>
      <p:sp>
        <p:nvSpPr>
          <p:cNvPr id="1267" name="Google Shape;1267;p30"/>
          <p:cNvSpPr txBox="1"/>
          <p:nvPr>
            <p:ph idx="8" type="subTitle"/>
          </p:nvPr>
        </p:nvSpPr>
        <p:spPr>
          <a:xfrm>
            <a:off x="3700302" y="1866075"/>
            <a:ext cx="17907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Proposed Application</a:t>
            </a:r>
            <a:endParaRPr/>
          </a:p>
        </p:txBody>
      </p:sp>
      <p:sp>
        <p:nvSpPr>
          <p:cNvPr id="1268" name="Google Shape;1268;p30"/>
          <p:cNvSpPr txBox="1"/>
          <p:nvPr>
            <p:ph idx="9" type="subTitle"/>
          </p:nvPr>
        </p:nvSpPr>
        <p:spPr>
          <a:xfrm>
            <a:off x="6053200" y="1866075"/>
            <a:ext cx="17907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Front End Tech Stack</a:t>
            </a:r>
            <a:endParaRPr/>
          </a:p>
        </p:txBody>
      </p:sp>
      <p:grpSp>
        <p:nvGrpSpPr>
          <p:cNvPr id="1269" name="Google Shape;1269;p30"/>
          <p:cNvGrpSpPr/>
          <p:nvPr/>
        </p:nvGrpSpPr>
        <p:grpSpPr>
          <a:xfrm>
            <a:off x="4400599" y="4252440"/>
            <a:ext cx="1137255" cy="1150255"/>
            <a:chOff x="3267650" y="2993750"/>
            <a:chExt cx="787300" cy="796300"/>
          </a:xfrm>
        </p:grpSpPr>
        <p:sp>
          <p:nvSpPr>
            <p:cNvPr id="1270" name="Google Shape;1270;p30"/>
            <p:cNvSpPr/>
            <p:nvPr/>
          </p:nvSpPr>
          <p:spPr>
            <a:xfrm>
              <a:off x="3267650" y="2993775"/>
              <a:ext cx="787300" cy="796275"/>
            </a:xfrm>
            <a:custGeom>
              <a:rect b="b" l="l" r="r" t="t"/>
              <a:pathLst>
                <a:path extrusionOk="0" h="31851" w="31492">
                  <a:moveTo>
                    <a:pt x="27703" y="1"/>
                  </a:moveTo>
                  <a:cubicBezTo>
                    <a:pt x="27372" y="1"/>
                    <a:pt x="27113" y="141"/>
                    <a:pt x="26944" y="446"/>
                  </a:cubicBezTo>
                  <a:cubicBezTo>
                    <a:pt x="26850" y="613"/>
                    <a:pt x="26749" y="777"/>
                    <a:pt x="26647" y="941"/>
                  </a:cubicBezTo>
                  <a:cubicBezTo>
                    <a:pt x="26608" y="1002"/>
                    <a:pt x="26565" y="1070"/>
                    <a:pt x="26508" y="1113"/>
                  </a:cubicBezTo>
                  <a:cubicBezTo>
                    <a:pt x="26252" y="1307"/>
                    <a:pt x="25972" y="1448"/>
                    <a:pt x="25645" y="1475"/>
                  </a:cubicBezTo>
                  <a:cubicBezTo>
                    <a:pt x="25258" y="1509"/>
                    <a:pt x="24881" y="1602"/>
                    <a:pt x="24521" y="1741"/>
                  </a:cubicBezTo>
                  <a:cubicBezTo>
                    <a:pt x="23582" y="2107"/>
                    <a:pt x="22739" y="2631"/>
                    <a:pt x="21954" y="3259"/>
                  </a:cubicBezTo>
                  <a:cubicBezTo>
                    <a:pt x="21858" y="3336"/>
                    <a:pt x="21756" y="3376"/>
                    <a:pt x="21642" y="3376"/>
                  </a:cubicBezTo>
                  <a:cubicBezTo>
                    <a:pt x="21605" y="3376"/>
                    <a:pt x="21566" y="3372"/>
                    <a:pt x="21526" y="3363"/>
                  </a:cubicBezTo>
                  <a:cubicBezTo>
                    <a:pt x="21472" y="3351"/>
                    <a:pt x="21421" y="3345"/>
                    <a:pt x="21371" y="3345"/>
                  </a:cubicBezTo>
                  <a:cubicBezTo>
                    <a:pt x="21163" y="3345"/>
                    <a:pt x="20998" y="3452"/>
                    <a:pt x="20886" y="3658"/>
                  </a:cubicBezTo>
                  <a:cubicBezTo>
                    <a:pt x="20783" y="3842"/>
                    <a:pt x="20757" y="4046"/>
                    <a:pt x="20773" y="4251"/>
                  </a:cubicBezTo>
                  <a:cubicBezTo>
                    <a:pt x="20783" y="4396"/>
                    <a:pt x="20734" y="4492"/>
                    <a:pt x="20634" y="4595"/>
                  </a:cubicBezTo>
                  <a:cubicBezTo>
                    <a:pt x="20356" y="4875"/>
                    <a:pt x="20069" y="5153"/>
                    <a:pt x="19818" y="5458"/>
                  </a:cubicBezTo>
                  <a:cubicBezTo>
                    <a:pt x="19509" y="5833"/>
                    <a:pt x="19198" y="6207"/>
                    <a:pt x="18840" y="6538"/>
                  </a:cubicBezTo>
                  <a:cubicBezTo>
                    <a:pt x="18453" y="6896"/>
                    <a:pt x="18165" y="7326"/>
                    <a:pt x="17933" y="7803"/>
                  </a:cubicBezTo>
                  <a:cubicBezTo>
                    <a:pt x="17719" y="8247"/>
                    <a:pt x="17479" y="8680"/>
                    <a:pt x="17154" y="9055"/>
                  </a:cubicBezTo>
                  <a:cubicBezTo>
                    <a:pt x="17076" y="9143"/>
                    <a:pt x="17003" y="9204"/>
                    <a:pt x="16876" y="9223"/>
                  </a:cubicBezTo>
                  <a:cubicBezTo>
                    <a:pt x="16522" y="9272"/>
                    <a:pt x="16354" y="9458"/>
                    <a:pt x="16303" y="9816"/>
                  </a:cubicBezTo>
                  <a:cubicBezTo>
                    <a:pt x="16293" y="9892"/>
                    <a:pt x="16299" y="9973"/>
                    <a:pt x="16293" y="10053"/>
                  </a:cubicBezTo>
                  <a:cubicBezTo>
                    <a:pt x="16276" y="10209"/>
                    <a:pt x="16293" y="10383"/>
                    <a:pt x="16227" y="10520"/>
                  </a:cubicBezTo>
                  <a:cubicBezTo>
                    <a:pt x="16084" y="10820"/>
                    <a:pt x="15904" y="11105"/>
                    <a:pt x="15732" y="11391"/>
                  </a:cubicBezTo>
                  <a:cubicBezTo>
                    <a:pt x="15511" y="11760"/>
                    <a:pt x="15266" y="12118"/>
                    <a:pt x="15065" y="12496"/>
                  </a:cubicBezTo>
                  <a:cubicBezTo>
                    <a:pt x="14865" y="12868"/>
                    <a:pt x="14619" y="13212"/>
                    <a:pt x="14351" y="13529"/>
                  </a:cubicBezTo>
                  <a:cubicBezTo>
                    <a:pt x="13971" y="13983"/>
                    <a:pt x="13572" y="14430"/>
                    <a:pt x="13113" y="14810"/>
                  </a:cubicBezTo>
                  <a:cubicBezTo>
                    <a:pt x="12592" y="15244"/>
                    <a:pt x="12135" y="15757"/>
                    <a:pt x="11593" y="16171"/>
                  </a:cubicBezTo>
                  <a:cubicBezTo>
                    <a:pt x="11116" y="16535"/>
                    <a:pt x="10636" y="16897"/>
                    <a:pt x="10149" y="17251"/>
                  </a:cubicBezTo>
                  <a:cubicBezTo>
                    <a:pt x="10077" y="17304"/>
                    <a:pt x="9971" y="17333"/>
                    <a:pt x="9881" y="17333"/>
                  </a:cubicBezTo>
                  <a:cubicBezTo>
                    <a:pt x="9521" y="17335"/>
                    <a:pt x="9285" y="17498"/>
                    <a:pt x="9240" y="17848"/>
                  </a:cubicBezTo>
                  <a:cubicBezTo>
                    <a:pt x="9214" y="18071"/>
                    <a:pt x="9095" y="18214"/>
                    <a:pt x="8931" y="18329"/>
                  </a:cubicBezTo>
                  <a:cubicBezTo>
                    <a:pt x="8007" y="18986"/>
                    <a:pt x="7080" y="19640"/>
                    <a:pt x="6151" y="20293"/>
                  </a:cubicBezTo>
                  <a:cubicBezTo>
                    <a:pt x="5627" y="20661"/>
                    <a:pt x="5091" y="21015"/>
                    <a:pt x="4574" y="21390"/>
                  </a:cubicBezTo>
                  <a:cubicBezTo>
                    <a:pt x="4445" y="21483"/>
                    <a:pt x="4327" y="21541"/>
                    <a:pt x="4193" y="21541"/>
                  </a:cubicBezTo>
                  <a:cubicBezTo>
                    <a:pt x="4127" y="21541"/>
                    <a:pt x="4057" y="21527"/>
                    <a:pt x="3980" y="21496"/>
                  </a:cubicBezTo>
                  <a:cubicBezTo>
                    <a:pt x="3896" y="21462"/>
                    <a:pt x="3815" y="21446"/>
                    <a:pt x="3738" y="21446"/>
                  </a:cubicBezTo>
                  <a:cubicBezTo>
                    <a:pt x="3545" y="21446"/>
                    <a:pt x="3379" y="21549"/>
                    <a:pt x="3262" y="21744"/>
                  </a:cubicBezTo>
                  <a:cubicBezTo>
                    <a:pt x="3195" y="21850"/>
                    <a:pt x="3139" y="21983"/>
                    <a:pt x="3137" y="22106"/>
                  </a:cubicBezTo>
                  <a:cubicBezTo>
                    <a:pt x="3131" y="22306"/>
                    <a:pt x="3045" y="22439"/>
                    <a:pt x="2896" y="22546"/>
                  </a:cubicBezTo>
                  <a:cubicBezTo>
                    <a:pt x="2820" y="22603"/>
                    <a:pt x="2738" y="22658"/>
                    <a:pt x="2667" y="22720"/>
                  </a:cubicBezTo>
                  <a:cubicBezTo>
                    <a:pt x="2354" y="22984"/>
                    <a:pt x="2016" y="23225"/>
                    <a:pt x="1742" y="23524"/>
                  </a:cubicBezTo>
                  <a:cubicBezTo>
                    <a:pt x="1071" y="24268"/>
                    <a:pt x="562" y="25117"/>
                    <a:pt x="269" y="26083"/>
                  </a:cubicBezTo>
                  <a:cubicBezTo>
                    <a:pt x="105" y="26621"/>
                    <a:pt x="1" y="27153"/>
                    <a:pt x="173" y="27720"/>
                  </a:cubicBezTo>
                  <a:cubicBezTo>
                    <a:pt x="275" y="28029"/>
                    <a:pt x="377" y="28332"/>
                    <a:pt x="553" y="28606"/>
                  </a:cubicBezTo>
                  <a:cubicBezTo>
                    <a:pt x="774" y="28947"/>
                    <a:pt x="1008" y="29285"/>
                    <a:pt x="1237" y="29623"/>
                  </a:cubicBezTo>
                  <a:cubicBezTo>
                    <a:pt x="1392" y="29848"/>
                    <a:pt x="1570" y="30060"/>
                    <a:pt x="1799" y="30208"/>
                  </a:cubicBezTo>
                  <a:cubicBezTo>
                    <a:pt x="2065" y="30380"/>
                    <a:pt x="2337" y="30545"/>
                    <a:pt x="2620" y="30693"/>
                  </a:cubicBezTo>
                  <a:cubicBezTo>
                    <a:pt x="3129" y="30952"/>
                    <a:pt x="3684" y="31081"/>
                    <a:pt x="4242" y="31196"/>
                  </a:cubicBezTo>
                  <a:cubicBezTo>
                    <a:pt x="4396" y="31229"/>
                    <a:pt x="4490" y="31290"/>
                    <a:pt x="4549" y="31443"/>
                  </a:cubicBezTo>
                  <a:cubicBezTo>
                    <a:pt x="4647" y="31706"/>
                    <a:pt x="4857" y="31850"/>
                    <a:pt x="5108" y="31850"/>
                  </a:cubicBezTo>
                  <a:cubicBezTo>
                    <a:pt x="5176" y="31850"/>
                    <a:pt x="5247" y="31840"/>
                    <a:pt x="5320" y="31818"/>
                  </a:cubicBezTo>
                  <a:cubicBezTo>
                    <a:pt x="5421" y="31787"/>
                    <a:pt x="5531" y="31742"/>
                    <a:pt x="5605" y="31671"/>
                  </a:cubicBezTo>
                  <a:cubicBezTo>
                    <a:pt x="5785" y="31501"/>
                    <a:pt x="6000" y="31490"/>
                    <a:pt x="6221" y="31486"/>
                  </a:cubicBezTo>
                  <a:cubicBezTo>
                    <a:pt x="6358" y="31484"/>
                    <a:pt x="6496" y="31483"/>
                    <a:pt x="6633" y="31483"/>
                  </a:cubicBezTo>
                  <a:cubicBezTo>
                    <a:pt x="6707" y="31483"/>
                    <a:pt x="6780" y="31483"/>
                    <a:pt x="6854" y="31483"/>
                  </a:cubicBezTo>
                  <a:cubicBezTo>
                    <a:pt x="7142" y="31483"/>
                    <a:pt x="7431" y="31481"/>
                    <a:pt x="7718" y="31460"/>
                  </a:cubicBezTo>
                  <a:cubicBezTo>
                    <a:pt x="8311" y="31413"/>
                    <a:pt x="8899" y="31317"/>
                    <a:pt x="9490" y="31245"/>
                  </a:cubicBezTo>
                  <a:cubicBezTo>
                    <a:pt x="10003" y="31184"/>
                    <a:pt x="10515" y="31116"/>
                    <a:pt x="11008" y="30959"/>
                  </a:cubicBezTo>
                  <a:cubicBezTo>
                    <a:pt x="11280" y="30873"/>
                    <a:pt x="11550" y="30787"/>
                    <a:pt x="11816" y="30688"/>
                  </a:cubicBezTo>
                  <a:cubicBezTo>
                    <a:pt x="12162" y="30562"/>
                    <a:pt x="12512" y="30441"/>
                    <a:pt x="12841" y="30279"/>
                  </a:cubicBezTo>
                  <a:cubicBezTo>
                    <a:pt x="12971" y="30217"/>
                    <a:pt x="13094" y="30186"/>
                    <a:pt x="13220" y="30186"/>
                  </a:cubicBezTo>
                  <a:cubicBezTo>
                    <a:pt x="13288" y="30186"/>
                    <a:pt x="13358" y="30195"/>
                    <a:pt x="13430" y="30214"/>
                  </a:cubicBezTo>
                  <a:cubicBezTo>
                    <a:pt x="13473" y="30226"/>
                    <a:pt x="13520" y="30234"/>
                    <a:pt x="13563" y="30238"/>
                  </a:cubicBezTo>
                  <a:cubicBezTo>
                    <a:pt x="13596" y="30243"/>
                    <a:pt x="13629" y="30245"/>
                    <a:pt x="13661" y="30245"/>
                  </a:cubicBezTo>
                  <a:cubicBezTo>
                    <a:pt x="13827" y="30245"/>
                    <a:pt x="13975" y="30183"/>
                    <a:pt x="14085" y="30054"/>
                  </a:cubicBezTo>
                  <a:cubicBezTo>
                    <a:pt x="14177" y="29946"/>
                    <a:pt x="14251" y="29815"/>
                    <a:pt x="14308" y="29680"/>
                  </a:cubicBezTo>
                  <a:cubicBezTo>
                    <a:pt x="14400" y="29459"/>
                    <a:pt x="14507" y="29265"/>
                    <a:pt x="14732" y="29150"/>
                  </a:cubicBezTo>
                  <a:cubicBezTo>
                    <a:pt x="14858" y="29087"/>
                    <a:pt x="14975" y="29005"/>
                    <a:pt x="15092" y="28927"/>
                  </a:cubicBezTo>
                  <a:cubicBezTo>
                    <a:pt x="15873" y="28405"/>
                    <a:pt x="16602" y="27822"/>
                    <a:pt x="17285" y="27178"/>
                  </a:cubicBezTo>
                  <a:cubicBezTo>
                    <a:pt x="17661" y="26826"/>
                    <a:pt x="18052" y="26490"/>
                    <a:pt x="18429" y="26134"/>
                  </a:cubicBezTo>
                  <a:cubicBezTo>
                    <a:pt x="18576" y="25995"/>
                    <a:pt x="18729" y="25909"/>
                    <a:pt x="18940" y="25909"/>
                  </a:cubicBezTo>
                  <a:cubicBezTo>
                    <a:pt x="19212" y="25907"/>
                    <a:pt x="19411" y="25735"/>
                    <a:pt x="19462" y="25463"/>
                  </a:cubicBezTo>
                  <a:cubicBezTo>
                    <a:pt x="19482" y="25361"/>
                    <a:pt x="19482" y="25248"/>
                    <a:pt x="19466" y="25144"/>
                  </a:cubicBezTo>
                  <a:cubicBezTo>
                    <a:pt x="19441" y="24964"/>
                    <a:pt x="19497" y="24819"/>
                    <a:pt x="19636" y="24708"/>
                  </a:cubicBezTo>
                  <a:cubicBezTo>
                    <a:pt x="20239" y="24213"/>
                    <a:pt x="20771" y="23646"/>
                    <a:pt x="21297" y="23076"/>
                  </a:cubicBezTo>
                  <a:cubicBezTo>
                    <a:pt x="21960" y="22357"/>
                    <a:pt x="22604" y="21629"/>
                    <a:pt x="23261" y="20905"/>
                  </a:cubicBezTo>
                  <a:cubicBezTo>
                    <a:pt x="23382" y="20770"/>
                    <a:pt x="23531" y="20669"/>
                    <a:pt x="23726" y="20669"/>
                  </a:cubicBezTo>
                  <a:cubicBezTo>
                    <a:pt x="23732" y="20669"/>
                    <a:pt x="23738" y="20669"/>
                    <a:pt x="23744" y="20670"/>
                  </a:cubicBezTo>
                  <a:cubicBezTo>
                    <a:pt x="23747" y="20670"/>
                    <a:pt x="23751" y="20670"/>
                    <a:pt x="23754" y="20670"/>
                  </a:cubicBezTo>
                  <a:cubicBezTo>
                    <a:pt x="23818" y="20670"/>
                    <a:pt x="23884" y="20652"/>
                    <a:pt x="23942" y="20631"/>
                  </a:cubicBezTo>
                  <a:cubicBezTo>
                    <a:pt x="24219" y="20520"/>
                    <a:pt x="24378" y="20250"/>
                    <a:pt x="24343" y="19954"/>
                  </a:cubicBezTo>
                  <a:cubicBezTo>
                    <a:pt x="24325" y="19798"/>
                    <a:pt x="24321" y="19651"/>
                    <a:pt x="24437" y="19524"/>
                  </a:cubicBezTo>
                  <a:cubicBezTo>
                    <a:pt x="24918" y="19010"/>
                    <a:pt x="25391" y="18491"/>
                    <a:pt x="25876" y="17979"/>
                  </a:cubicBezTo>
                  <a:cubicBezTo>
                    <a:pt x="26297" y="17529"/>
                    <a:pt x="26741" y="17093"/>
                    <a:pt x="27079" y="16572"/>
                  </a:cubicBezTo>
                  <a:cubicBezTo>
                    <a:pt x="27181" y="16414"/>
                    <a:pt x="27300" y="16267"/>
                    <a:pt x="27414" y="16119"/>
                  </a:cubicBezTo>
                  <a:cubicBezTo>
                    <a:pt x="27918" y="15477"/>
                    <a:pt x="28423" y="14833"/>
                    <a:pt x="28934" y="14196"/>
                  </a:cubicBezTo>
                  <a:cubicBezTo>
                    <a:pt x="29008" y="14104"/>
                    <a:pt x="29121" y="14026"/>
                    <a:pt x="29231" y="13983"/>
                  </a:cubicBezTo>
                  <a:cubicBezTo>
                    <a:pt x="29565" y="13857"/>
                    <a:pt x="29736" y="13582"/>
                    <a:pt x="29653" y="13237"/>
                  </a:cubicBezTo>
                  <a:cubicBezTo>
                    <a:pt x="29616" y="13091"/>
                    <a:pt x="29644" y="12973"/>
                    <a:pt x="29704" y="12846"/>
                  </a:cubicBezTo>
                  <a:cubicBezTo>
                    <a:pt x="29921" y="12353"/>
                    <a:pt x="30154" y="11866"/>
                    <a:pt x="30340" y="11361"/>
                  </a:cubicBezTo>
                  <a:cubicBezTo>
                    <a:pt x="30585" y="10698"/>
                    <a:pt x="30796" y="10021"/>
                    <a:pt x="31021" y="9347"/>
                  </a:cubicBezTo>
                  <a:cubicBezTo>
                    <a:pt x="31279" y="8580"/>
                    <a:pt x="31463" y="7801"/>
                    <a:pt x="31484" y="6986"/>
                  </a:cubicBezTo>
                  <a:cubicBezTo>
                    <a:pt x="31492" y="6710"/>
                    <a:pt x="31482" y="6432"/>
                    <a:pt x="31445" y="6158"/>
                  </a:cubicBezTo>
                  <a:cubicBezTo>
                    <a:pt x="31412" y="5908"/>
                    <a:pt x="31347" y="5657"/>
                    <a:pt x="31279" y="5411"/>
                  </a:cubicBezTo>
                  <a:cubicBezTo>
                    <a:pt x="31197" y="5112"/>
                    <a:pt x="31107" y="4810"/>
                    <a:pt x="30997" y="4521"/>
                  </a:cubicBezTo>
                  <a:cubicBezTo>
                    <a:pt x="30839" y="4114"/>
                    <a:pt x="30585" y="3770"/>
                    <a:pt x="30287" y="3453"/>
                  </a:cubicBezTo>
                  <a:cubicBezTo>
                    <a:pt x="30078" y="3230"/>
                    <a:pt x="29945" y="2972"/>
                    <a:pt x="29945" y="2647"/>
                  </a:cubicBezTo>
                  <a:cubicBezTo>
                    <a:pt x="29943" y="2062"/>
                    <a:pt x="29851" y="1483"/>
                    <a:pt x="29708" y="916"/>
                  </a:cubicBezTo>
                  <a:cubicBezTo>
                    <a:pt x="29683" y="828"/>
                    <a:pt x="29673" y="734"/>
                    <a:pt x="29632" y="654"/>
                  </a:cubicBezTo>
                  <a:cubicBezTo>
                    <a:pt x="29591" y="579"/>
                    <a:pt x="29534" y="491"/>
                    <a:pt x="29460" y="456"/>
                  </a:cubicBezTo>
                  <a:cubicBezTo>
                    <a:pt x="28922" y="184"/>
                    <a:pt x="28353" y="20"/>
                    <a:pt x="27746" y="2"/>
                  </a:cubicBezTo>
                  <a:cubicBezTo>
                    <a:pt x="27732" y="1"/>
                    <a:pt x="27717" y="1"/>
                    <a:pt x="27703"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1" name="Google Shape;1271;p30"/>
            <p:cNvGrpSpPr/>
            <p:nvPr/>
          </p:nvGrpSpPr>
          <p:grpSpPr>
            <a:xfrm>
              <a:off x="3267788" y="2993750"/>
              <a:ext cx="787025" cy="796300"/>
              <a:chOff x="3498375" y="2740725"/>
              <a:chExt cx="787025" cy="796300"/>
            </a:xfrm>
          </p:grpSpPr>
          <p:sp>
            <p:nvSpPr>
              <p:cNvPr id="1272" name="Google Shape;1272;p30"/>
              <p:cNvSpPr/>
              <p:nvPr/>
            </p:nvSpPr>
            <p:spPr>
              <a:xfrm>
                <a:off x="3511150" y="2783050"/>
                <a:ext cx="769350" cy="746475"/>
              </a:xfrm>
              <a:custGeom>
                <a:rect b="b" l="l" r="r" t="t"/>
                <a:pathLst>
                  <a:path extrusionOk="0" h="29859" w="30774">
                    <a:moveTo>
                      <a:pt x="25561" y="1"/>
                    </a:moveTo>
                    <a:cubicBezTo>
                      <a:pt x="25554" y="1"/>
                      <a:pt x="25547" y="1"/>
                      <a:pt x="25540" y="2"/>
                    </a:cubicBezTo>
                    <a:cubicBezTo>
                      <a:pt x="25182" y="61"/>
                      <a:pt x="24816" y="94"/>
                      <a:pt x="24470" y="194"/>
                    </a:cubicBezTo>
                    <a:cubicBezTo>
                      <a:pt x="23924" y="349"/>
                      <a:pt x="23412" y="601"/>
                      <a:pt x="22931" y="906"/>
                    </a:cubicBezTo>
                    <a:cubicBezTo>
                      <a:pt x="22535" y="1156"/>
                      <a:pt x="22146" y="1422"/>
                      <a:pt x="21759" y="1690"/>
                    </a:cubicBezTo>
                    <a:cubicBezTo>
                      <a:pt x="21567" y="1823"/>
                      <a:pt x="21542" y="1994"/>
                      <a:pt x="21655" y="2197"/>
                    </a:cubicBezTo>
                    <a:cubicBezTo>
                      <a:pt x="21675" y="2232"/>
                      <a:pt x="21700" y="2262"/>
                      <a:pt x="21718" y="2297"/>
                    </a:cubicBezTo>
                    <a:cubicBezTo>
                      <a:pt x="21757" y="2369"/>
                      <a:pt x="21761" y="2442"/>
                      <a:pt x="21694" y="2496"/>
                    </a:cubicBezTo>
                    <a:cubicBezTo>
                      <a:pt x="21666" y="2518"/>
                      <a:pt x="21639" y="2528"/>
                      <a:pt x="21613" y="2528"/>
                    </a:cubicBezTo>
                    <a:cubicBezTo>
                      <a:pt x="21570" y="2528"/>
                      <a:pt x="21529" y="2502"/>
                      <a:pt x="21495" y="2467"/>
                    </a:cubicBezTo>
                    <a:cubicBezTo>
                      <a:pt x="21422" y="2391"/>
                      <a:pt x="21360" y="2299"/>
                      <a:pt x="21284" y="2226"/>
                    </a:cubicBezTo>
                    <a:cubicBezTo>
                      <a:pt x="21205" y="2146"/>
                      <a:pt x="21123" y="2058"/>
                      <a:pt x="21029" y="2007"/>
                    </a:cubicBezTo>
                    <a:cubicBezTo>
                      <a:pt x="20971" y="1975"/>
                      <a:pt x="20915" y="1960"/>
                      <a:pt x="20863" y="1960"/>
                    </a:cubicBezTo>
                    <a:cubicBezTo>
                      <a:pt x="20747" y="1960"/>
                      <a:pt x="20653" y="2037"/>
                      <a:pt x="20613" y="2179"/>
                    </a:cubicBezTo>
                    <a:cubicBezTo>
                      <a:pt x="20572" y="2318"/>
                      <a:pt x="20564" y="2467"/>
                      <a:pt x="20564" y="2614"/>
                    </a:cubicBezTo>
                    <a:cubicBezTo>
                      <a:pt x="20564" y="2731"/>
                      <a:pt x="20605" y="2845"/>
                      <a:pt x="20620" y="2966"/>
                    </a:cubicBezTo>
                    <a:cubicBezTo>
                      <a:pt x="20633" y="3087"/>
                      <a:pt x="20589" y="3151"/>
                      <a:pt x="20496" y="3151"/>
                    </a:cubicBezTo>
                    <a:cubicBezTo>
                      <a:pt x="20474" y="3151"/>
                      <a:pt x="20449" y="3148"/>
                      <a:pt x="20421" y="3140"/>
                    </a:cubicBezTo>
                    <a:cubicBezTo>
                      <a:pt x="20397" y="3133"/>
                      <a:pt x="20375" y="3129"/>
                      <a:pt x="20353" y="3129"/>
                    </a:cubicBezTo>
                    <a:cubicBezTo>
                      <a:pt x="20291" y="3129"/>
                      <a:pt x="20240" y="3159"/>
                      <a:pt x="20194" y="3208"/>
                    </a:cubicBezTo>
                    <a:cubicBezTo>
                      <a:pt x="20008" y="3404"/>
                      <a:pt x="19811" y="3592"/>
                      <a:pt x="19640" y="3803"/>
                    </a:cubicBezTo>
                    <a:cubicBezTo>
                      <a:pt x="19273" y="4251"/>
                      <a:pt x="18923" y="4707"/>
                      <a:pt x="18492" y="5096"/>
                    </a:cubicBezTo>
                    <a:cubicBezTo>
                      <a:pt x="18142" y="5411"/>
                      <a:pt x="17882" y="5796"/>
                      <a:pt x="17682" y="6219"/>
                    </a:cubicBezTo>
                    <a:cubicBezTo>
                      <a:pt x="17469" y="6659"/>
                      <a:pt x="17229" y="7085"/>
                      <a:pt x="16923" y="7469"/>
                    </a:cubicBezTo>
                    <a:cubicBezTo>
                      <a:pt x="16804" y="7623"/>
                      <a:pt x="16806" y="7725"/>
                      <a:pt x="16906" y="7889"/>
                    </a:cubicBezTo>
                    <a:cubicBezTo>
                      <a:pt x="16927" y="7923"/>
                      <a:pt x="16953" y="7956"/>
                      <a:pt x="16966" y="7991"/>
                    </a:cubicBezTo>
                    <a:cubicBezTo>
                      <a:pt x="16986" y="8059"/>
                      <a:pt x="16990" y="8140"/>
                      <a:pt x="16916" y="8171"/>
                    </a:cubicBezTo>
                    <a:cubicBezTo>
                      <a:pt x="16898" y="8179"/>
                      <a:pt x="16878" y="8182"/>
                      <a:pt x="16856" y="8182"/>
                    </a:cubicBezTo>
                    <a:cubicBezTo>
                      <a:pt x="16818" y="8182"/>
                      <a:pt x="16778" y="8172"/>
                      <a:pt x="16745" y="8161"/>
                    </a:cubicBezTo>
                    <a:cubicBezTo>
                      <a:pt x="16706" y="8149"/>
                      <a:pt x="16681" y="8099"/>
                      <a:pt x="16648" y="8069"/>
                    </a:cubicBezTo>
                    <a:cubicBezTo>
                      <a:pt x="16593" y="8020"/>
                      <a:pt x="16542" y="7964"/>
                      <a:pt x="16481" y="7923"/>
                    </a:cubicBezTo>
                    <a:cubicBezTo>
                      <a:pt x="16425" y="7888"/>
                      <a:pt x="16373" y="7870"/>
                      <a:pt x="16327" y="7870"/>
                    </a:cubicBezTo>
                    <a:cubicBezTo>
                      <a:pt x="16242" y="7870"/>
                      <a:pt x="16174" y="7929"/>
                      <a:pt x="16131" y="8042"/>
                    </a:cubicBezTo>
                    <a:cubicBezTo>
                      <a:pt x="16069" y="8204"/>
                      <a:pt x="16067" y="8365"/>
                      <a:pt x="16131" y="8527"/>
                    </a:cubicBezTo>
                    <a:cubicBezTo>
                      <a:pt x="16180" y="8646"/>
                      <a:pt x="16241" y="8764"/>
                      <a:pt x="16282" y="8887"/>
                    </a:cubicBezTo>
                    <a:cubicBezTo>
                      <a:pt x="16301" y="8942"/>
                      <a:pt x="16292" y="9024"/>
                      <a:pt x="16260" y="9073"/>
                    </a:cubicBezTo>
                    <a:cubicBezTo>
                      <a:pt x="16251" y="9085"/>
                      <a:pt x="16226" y="9091"/>
                      <a:pt x="16197" y="9091"/>
                    </a:cubicBezTo>
                    <a:cubicBezTo>
                      <a:pt x="16162" y="9091"/>
                      <a:pt x="16121" y="9083"/>
                      <a:pt x="16096" y="9069"/>
                    </a:cubicBezTo>
                    <a:cubicBezTo>
                      <a:pt x="16065" y="9051"/>
                      <a:pt x="16038" y="9043"/>
                      <a:pt x="16015" y="9043"/>
                    </a:cubicBezTo>
                    <a:cubicBezTo>
                      <a:pt x="15966" y="9043"/>
                      <a:pt x="15930" y="9077"/>
                      <a:pt x="15895" y="9124"/>
                    </a:cubicBezTo>
                    <a:cubicBezTo>
                      <a:pt x="15875" y="9153"/>
                      <a:pt x="15863" y="9184"/>
                      <a:pt x="15844" y="9214"/>
                    </a:cubicBezTo>
                    <a:cubicBezTo>
                      <a:pt x="15701" y="9452"/>
                      <a:pt x="15558" y="9689"/>
                      <a:pt x="15413" y="9928"/>
                    </a:cubicBezTo>
                    <a:cubicBezTo>
                      <a:pt x="15239" y="10215"/>
                      <a:pt x="15042" y="10485"/>
                      <a:pt x="14893" y="10788"/>
                    </a:cubicBezTo>
                    <a:cubicBezTo>
                      <a:pt x="14686" y="11201"/>
                      <a:pt x="14424" y="11571"/>
                      <a:pt x="14134" y="11929"/>
                    </a:cubicBezTo>
                    <a:cubicBezTo>
                      <a:pt x="13631" y="12547"/>
                      <a:pt x="13095" y="13130"/>
                      <a:pt x="12485" y="13642"/>
                    </a:cubicBezTo>
                    <a:cubicBezTo>
                      <a:pt x="12260" y="13830"/>
                      <a:pt x="12039" y="14031"/>
                      <a:pt x="11824" y="14229"/>
                    </a:cubicBezTo>
                    <a:cubicBezTo>
                      <a:pt x="11403" y="14618"/>
                      <a:pt x="10961" y="14982"/>
                      <a:pt x="10484" y="15303"/>
                    </a:cubicBezTo>
                    <a:cubicBezTo>
                      <a:pt x="10298" y="15432"/>
                      <a:pt x="10118" y="15571"/>
                      <a:pt x="9942" y="15714"/>
                    </a:cubicBezTo>
                    <a:cubicBezTo>
                      <a:pt x="9801" y="15827"/>
                      <a:pt x="9797" y="15909"/>
                      <a:pt x="9891" y="16062"/>
                    </a:cubicBezTo>
                    <a:cubicBezTo>
                      <a:pt x="9944" y="16150"/>
                      <a:pt x="9991" y="16242"/>
                      <a:pt x="10024" y="16334"/>
                    </a:cubicBezTo>
                    <a:cubicBezTo>
                      <a:pt x="10050" y="16406"/>
                      <a:pt x="10034" y="16488"/>
                      <a:pt x="9950" y="16520"/>
                    </a:cubicBezTo>
                    <a:cubicBezTo>
                      <a:pt x="9929" y="16528"/>
                      <a:pt x="9909" y="16532"/>
                      <a:pt x="9890" y="16532"/>
                    </a:cubicBezTo>
                    <a:cubicBezTo>
                      <a:pt x="9837" y="16532"/>
                      <a:pt x="9793" y="16502"/>
                      <a:pt x="9760" y="16449"/>
                    </a:cubicBezTo>
                    <a:cubicBezTo>
                      <a:pt x="9737" y="16410"/>
                      <a:pt x="9723" y="16365"/>
                      <a:pt x="9694" y="16332"/>
                    </a:cubicBezTo>
                    <a:cubicBezTo>
                      <a:pt x="9604" y="16224"/>
                      <a:pt x="9522" y="16103"/>
                      <a:pt x="9418" y="16015"/>
                    </a:cubicBezTo>
                    <a:cubicBezTo>
                      <a:pt x="9364" y="15971"/>
                      <a:pt x="9308" y="15949"/>
                      <a:pt x="9255" y="15949"/>
                    </a:cubicBezTo>
                    <a:cubicBezTo>
                      <a:pt x="9167" y="15949"/>
                      <a:pt x="9088" y="16009"/>
                      <a:pt x="9050" y="16117"/>
                    </a:cubicBezTo>
                    <a:cubicBezTo>
                      <a:pt x="9011" y="16224"/>
                      <a:pt x="9003" y="16349"/>
                      <a:pt x="9013" y="16465"/>
                    </a:cubicBezTo>
                    <a:cubicBezTo>
                      <a:pt x="9027" y="16574"/>
                      <a:pt x="9081" y="16680"/>
                      <a:pt x="9115" y="16786"/>
                    </a:cubicBezTo>
                    <a:cubicBezTo>
                      <a:pt x="9140" y="16856"/>
                      <a:pt x="9177" y="16921"/>
                      <a:pt x="9187" y="16993"/>
                    </a:cubicBezTo>
                    <a:cubicBezTo>
                      <a:pt x="9193" y="17034"/>
                      <a:pt x="9166" y="17102"/>
                      <a:pt x="9136" y="17120"/>
                    </a:cubicBezTo>
                    <a:cubicBezTo>
                      <a:pt x="9123" y="17127"/>
                      <a:pt x="9106" y="17131"/>
                      <a:pt x="9088" y="17131"/>
                    </a:cubicBezTo>
                    <a:cubicBezTo>
                      <a:pt x="9057" y="17131"/>
                      <a:pt x="9023" y="17121"/>
                      <a:pt x="8999" y="17106"/>
                    </a:cubicBezTo>
                    <a:cubicBezTo>
                      <a:pt x="8958" y="17083"/>
                      <a:pt x="8929" y="17034"/>
                      <a:pt x="8898" y="16993"/>
                    </a:cubicBezTo>
                    <a:cubicBezTo>
                      <a:pt x="8835" y="16907"/>
                      <a:pt x="8782" y="16865"/>
                      <a:pt x="8720" y="16865"/>
                    </a:cubicBezTo>
                    <a:cubicBezTo>
                      <a:pt x="8674" y="16865"/>
                      <a:pt x="8624" y="16888"/>
                      <a:pt x="8561" y="16932"/>
                    </a:cubicBezTo>
                    <a:cubicBezTo>
                      <a:pt x="8542" y="16946"/>
                      <a:pt x="8522" y="16958"/>
                      <a:pt x="8506" y="16971"/>
                    </a:cubicBezTo>
                    <a:cubicBezTo>
                      <a:pt x="7395" y="17742"/>
                      <a:pt x="6286" y="18511"/>
                      <a:pt x="5177" y="19282"/>
                    </a:cubicBezTo>
                    <a:cubicBezTo>
                      <a:pt x="4833" y="19524"/>
                      <a:pt x="4496" y="19771"/>
                      <a:pt x="4160" y="20025"/>
                    </a:cubicBezTo>
                    <a:cubicBezTo>
                      <a:pt x="4015" y="20132"/>
                      <a:pt x="4009" y="20191"/>
                      <a:pt x="4072" y="20344"/>
                    </a:cubicBezTo>
                    <a:cubicBezTo>
                      <a:pt x="4127" y="20471"/>
                      <a:pt x="4113" y="20578"/>
                      <a:pt x="4037" y="20621"/>
                    </a:cubicBezTo>
                    <a:cubicBezTo>
                      <a:pt x="4015" y="20633"/>
                      <a:pt x="3993" y="20639"/>
                      <a:pt x="3972" y="20639"/>
                    </a:cubicBezTo>
                    <a:cubicBezTo>
                      <a:pt x="3915" y="20639"/>
                      <a:pt x="3860" y="20594"/>
                      <a:pt x="3800" y="20496"/>
                    </a:cubicBezTo>
                    <a:cubicBezTo>
                      <a:pt x="3710" y="20346"/>
                      <a:pt x="3595" y="20224"/>
                      <a:pt x="3438" y="20142"/>
                    </a:cubicBezTo>
                    <a:cubicBezTo>
                      <a:pt x="3370" y="20106"/>
                      <a:pt x="3305" y="20089"/>
                      <a:pt x="3245" y="20089"/>
                    </a:cubicBezTo>
                    <a:cubicBezTo>
                      <a:pt x="3113" y="20089"/>
                      <a:pt x="3005" y="20174"/>
                      <a:pt x="2953" y="20336"/>
                    </a:cubicBezTo>
                    <a:cubicBezTo>
                      <a:pt x="2932" y="20395"/>
                      <a:pt x="2920" y="20461"/>
                      <a:pt x="2930" y="20520"/>
                    </a:cubicBezTo>
                    <a:cubicBezTo>
                      <a:pt x="2961" y="20678"/>
                      <a:pt x="2998" y="20831"/>
                      <a:pt x="3045" y="20981"/>
                    </a:cubicBezTo>
                    <a:cubicBezTo>
                      <a:pt x="3074" y="21073"/>
                      <a:pt x="3127" y="21157"/>
                      <a:pt x="3151" y="21249"/>
                    </a:cubicBezTo>
                    <a:cubicBezTo>
                      <a:pt x="3166" y="21294"/>
                      <a:pt x="3156" y="21365"/>
                      <a:pt x="3125" y="21386"/>
                    </a:cubicBezTo>
                    <a:cubicBezTo>
                      <a:pt x="3099" y="21405"/>
                      <a:pt x="3057" y="21416"/>
                      <a:pt x="3020" y="21416"/>
                    </a:cubicBezTo>
                    <a:cubicBezTo>
                      <a:pt x="3001" y="21416"/>
                      <a:pt x="2984" y="21413"/>
                      <a:pt x="2971" y="21406"/>
                    </a:cubicBezTo>
                    <a:cubicBezTo>
                      <a:pt x="2906" y="21367"/>
                      <a:pt x="2849" y="21306"/>
                      <a:pt x="2810" y="21240"/>
                    </a:cubicBezTo>
                    <a:cubicBezTo>
                      <a:pt x="2744" y="21126"/>
                      <a:pt x="2694" y="21072"/>
                      <a:pt x="2628" y="21072"/>
                    </a:cubicBezTo>
                    <a:cubicBezTo>
                      <a:pt x="2582" y="21072"/>
                      <a:pt x="2527" y="21100"/>
                      <a:pt x="2454" y="21152"/>
                    </a:cubicBezTo>
                    <a:cubicBezTo>
                      <a:pt x="1750" y="21662"/>
                      <a:pt x="1132" y="22247"/>
                      <a:pt x="692" y="23016"/>
                    </a:cubicBezTo>
                    <a:cubicBezTo>
                      <a:pt x="428" y="23481"/>
                      <a:pt x="185" y="23943"/>
                      <a:pt x="40" y="24453"/>
                    </a:cubicBezTo>
                    <a:cubicBezTo>
                      <a:pt x="11" y="24547"/>
                      <a:pt x="1" y="24651"/>
                      <a:pt x="7" y="24751"/>
                    </a:cubicBezTo>
                    <a:cubicBezTo>
                      <a:pt x="12" y="24872"/>
                      <a:pt x="70" y="24935"/>
                      <a:pt x="153" y="24935"/>
                    </a:cubicBezTo>
                    <a:cubicBezTo>
                      <a:pt x="195" y="24935"/>
                      <a:pt x="245" y="24918"/>
                      <a:pt x="297" y="24884"/>
                    </a:cubicBezTo>
                    <a:cubicBezTo>
                      <a:pt x="635" y="24667"/>
                      <a:pt x="970" y="24444"/>
                      <a:pt x="1318" y="24242"/>
                    </a:cubicBezTo>
                    <a:cubicBezTo>
                      <a:pt x="1695" y="24021"/>
                      <a:pt x="2038" y="23771"/>
                      <a:pt x="2321" y="23436"/>
                    </a:cubicBezTo>
                    <a:cubicBezTo>
                      <a:pt x="2476" y="23250"/>
                      <a:pt x="2646" y="23072"/>
                      <a:pt x="2814" y="22896"/>
                    </a:cubicBezTo>
                    <a:cubicBezTo>
                      <a:pt x="3344" y="22353"/>
                      <a:pt x="4005" y="22010"/>
                      <a:pt x="4682" y="21707"/>
                    </a:cubicBezTo>
                    <a:cubicBezTo>
                      <a:pt x="5224" y="21468"/>
                      <a:pt x="5740" y="21195"/>
                      <a:pt x="6190" y="20803"/>
                    </a:cubicBezTo>
                    <a:cubicBezTo>
                      <a:pt x="6441" y="20582"/>
                      <a:pt x="6717" y="20393"/>
                      <a:pt x="6988" y="20197"/>
                    </a:cubicBezTo>
                    <a:cubicBezTo>
                      <a:pt x="7067" y="20138"/>
                      <a:pt x="7170" y="20099"/>
                      <a:pt x="7264" y="20078"/>
                    </a:cubicBezTo>
                    <a:cubicBezTo>
                      <a:pt x="7270" y="20077"/>
                      <a:pt x="7277" y="20076"/>
                      <a:pt x="7284" y="20076"/>
                    </a:cubicBezTo>
                    <a:cubicBezTo>
                      <a:pt x="7336" y="20076"/>
                      <a:pt x="7394" y="20113"/>
                      <a:pt x="7452" y="20129"/>
                    </a:cubicBezTo>
                    <a:cubicBezTo>
                      <a:pt x="7423" y="20185"/>
                      <a:pt x="7395" y="20242"/>
                      <a:pt x="7364" y="20299"/>
                    </a:cubicBezTo>
                    <a:cubicBezTo>
                      <a:pt x="7354" y="20316"/>
                      <a:pt x="7325" y="20324"/>
                      <a:pt x="7309" y="20336"/>
                    </a:cubicBezTo>
                    <a:cubicBezTo>
                      <a:pt x="6975" y="20584"/>
                      <a:pt x="6636" y="20817"/>
                      <a:pt x="6319" y="21083"/>
                    </a:cubicBezTo>
                    <a:cubicBezTo>
                      <a:pt x="5891" y="21441"/>
                      <a:pt x="5418" y="21707"/>
                      <a:pt x="4911" y="21932"/>
                    </a:cubicBezTo>
                    <a:cubicBezTo>
                      <a:pt x="4062" y="22308"/>
                      <a:pt x="3252" y="22748"/>
                      <a:pt x="2658" y="23501"/>
                    </a:cubicBezTo>
                    <a:cubicBezTo>
                      <a:pt x="2613" y="23558"/>
                      <a:pt x="2556" y="23608"/>
                      <a:pt x="2507" y="23663"/>
                    </a:cubicBezTo>
                    <a:cubicBezTo>
                      <a:pt x="2229" y="23992"/>
                      <a:pt x="1891" y="24244"/>
                      <a:pt x="1521" y="24459"/>
                    </a:cubicBezTo>
                    <a:cubicBezTo>
                      <a:pt x="1175" y="24657"/>
                      <a:pt x="840" y="24866"/>
                      <a:pt x="510" y="25089"/>
                    </a:cubicBezTo>
                    <a:cubicBezTo>
                      <a:pt x="287" y="25240"/>
                      <a:pt x="121" y="25506"/>
                      <a:pt x="252" y="25844"/>
                    </a:cubicBezTo>
                    <a:cubicBezTo>
                      <a:pt x="324" y="26028"/>
                      <a:pt x="441" y="26163"/>
                      <a:pt x="590" y="26278"/>
                    </a:cubicBezTo>
                    <a:cubicBezTo>
                      <a:pt x="970" y="26570"/>
                      <a:pt x="1412" y="26699"/>
                      <a:pt x="1877" y="26781"/>
                    </a:cubicBezTo>
                    <a:cubicBezTo>
                      <a:pt x="2046" y="26811"/>
                      <a:pt x="2215" y="26824"/>
                      <a:pt x="2383" y="26824"/>
                    </a:cubicBezTo>
                    <a:cubicBezTo>
                      <a:pt x="2773" y="26824"/>
                      <a:pt x="3160" y="26754"/>
                      <a:pt x="3546" y="26666"/>
                    </a:cubicBezTo>
                    <a:cubicBezTo>
                      <a:pt x="3978" y="26570"/>
                      <a:pt x="4406" y="26453"/>
                      <a:pt x="4837" y="26361"/>
                    </a:cubicBezTo>
                    <a:cubicBezTo>
                      <a:pt x="5492" y="26224"/>
                      <a:pt x="6122" y="26032"/>
                      <a:pt x="6689" y="25664"/>
                    </a:cubicBezTo>
                    <a:cubicBezTo>
                      <a:pt x="6861" y="25553"/>
                      <a:pt x="7047" y="25469"/>
                      <a:pt x="7231" y="25385"/>
                    </a:cubicBezTo>
                    <a:cubicBezTo>
                      <a:pt x="7287" y="25361"/>
                      <a:pt x="7345" y="25330"/>
                      <a:pt x="7409" y="25330"/>
                    </a:cubicBezTo>
                    <a:cubicBezTo>
                      <a:pt x="7447" y="25330"/>
                      <a:pt x="7486" y="25340"/>
                      <a:pt x="7528" y="25369"/>
                    </a:cubicBezTo>
                    <a:cubicBezTo>
                      <a:pt x="7452" y="25533"/>
                      <a:pt x="7323" y="25631"/>
                      <a:pt x="7182" y="25717"/>
                    </a:cubicBezTo>
                    <a:cubicBezTo>
                      <a:pt x="7006" y="25823"/>
                      <a:pt x="6830" y="25922"/>
                      <a:pt x="6656" y="26030"/>
                    </a:cubicBezTo>
                    <a:cubicBezTo>
                      <a:pt x="6333" y="26226"/>
                      <a:pt x="5995" y="26388"/>
                      <a:pt x="5631" y="26478"/>
                    </a:cubicBezTo>
                    <a:cubicBezTo>
                      <a:pt x="4847" y="26668"/>
                      <a:pt x="4066" y="26859"/>
                      <a:pt x="3278" y="27026"/>
                    </a:cubicBezTo>
                    <a:cubicBezTo>
                      <a:pt x="2991" y="27088"/>
                      <a:pt x="2706" y="27120"/>
                      <a:pt x="2424" y="27120"/>
                    </a:cubicBezTo>
                    <a:cubicBezTo>
                      <a:pt x="1933" y="27120"/>
                      <a:pt x="1450" y="27024"/>
                      <a:pt x="977" y="26826"/>
                    </a:cubicBezTo>
                    <a:cubicBezTo>
                      <a:pt x="917" y="26799"/>
                      <a:pt x="854" y="26795"/>
                      <a:pt x="788" y="26779"/>
                    </a:cubicBezTo>
                    <a:lnTo>
                      <a:pt x="788" y="26779"/>
                    </a:lnTo>
                    <a:cubicBezTo>
                      <a:pt x="764" y="26889"/>
                      <a:pt x="815" y="26942"/>
                      <a:pt x="874" y="26989"/>
                    </a:cubicBezTo>
                    <a:cubicBezTo>
                      <a:pt x="1028" y="27106"/>
                      <a:pt x="1177" y="27227"/>
                      <a:pt x="1335" y="27339"/>
                    </a:cubicBezTo>
                    <a:cubicBezTo>
                      <a:pt x="1719" y="27616"/>
                      <a:pt x="2147" y="27783"/>
                      <a:pt x="2624" y="27839"/>
                    </a:cubicBezTo>
                    <a:cubicBezTo>
                      <a:pt x="2806" y="27860"/>
                      <a:pt x="2988" y="27872"/>
                      <a:pt x="3170" y="27872"/>
                    </a:cubicBezTo>
                    <a:cubicBezTo>
                      <a:pt x="3355" y="27872"/>
                      <a:pt x="3540" y="27859"/>
                      <a:pt x="3724" y="27832"/>
                    </a:cubicBezTo>
                    <a:cubicBezTo>
                      <a:pt x="4326" y="27746"/>
                      <a:pt x="4919" y="27618"/>
                      <a:pt x="5529" y="27593"/>
                    </a:cubicBezTo>
                    <a:cubicBezTo>
                      <a:pt x="5924" y="27575"/>
                      <a:pt x="6321" y="27552"/>
                      <a:pt x="6717" y="27523"/>
                    </a:cubicBezTo>
                    <a:cubicBezTo>
                      <a:pt x="7108" y="27495"/>
                      <a:pt x="7493" y="27421"/>
                      <a:pt x="7855" y="27260"/>
                    </a:cubicBezTo>
                    <a:cubicBezTo>
                      <a:pt x="7912" y="27235"/>
                      <a:pt x="7974" y="27208"/>
                      <a:pt x="8035" y="27206"/>
                    </a:cubicBezTo>
                    <a:cubicBezTo>
                      <a:pt x="8037" y="27206"/>
                      <a:pt x="8039" y="27206"/>
                      <a:pt x="8041" y="27206"/>
                    </a:cubicBezTo>
                    <a:cubicBezTo>
                      <a:pt x="8087" y="27206"/>
                      <a:pt x="8151" y="27230"/>
                      <a:pt x="8178" y="27262"/>
                    </a:cubicBezTo>
                    <a:cubicBezTo>
                      <a:pt x="8199" y="27290"/>
                      <a:pt x="8180" y="27360"/>
                      <a:pt x="8158" y="27401"/>
                    </a:cubicBezTo>
                    <a:cubicBezTo>
                      <a:pt x="8137" y="27435"/>
                      <a:pt x="8092" y="27464"/>
                      <a:pt x="8051" y="27483"/>
                    </a:cubicBezTo>
                    <a:cubicBezTo>
                      <a:pt x="7949" y="27530"/>
                      <a:pt x="7845" y="27575"/>
                      <a:pt x="7738" y="27613"/>
                    </a:cubicBezTo>
                    <a:cubicBezTo>
                      <a:pt x="7372" y="27746"/>
                      <a:pt x="6992" y="27804"/>
                      <a:pt x="6605" y="27830"/>
                    </a:cubicBezTo>
                    <a:cubicBezTo>
                      <a:pt x="6010" y="27869"/>
                      <a:pt x="5416" y="27894"/>
                      <a:pt x="4823" y="27947"/>
                    </a:cubicBezTo>
                    <a:cubicBezTo>
                      <a:pt x="4479" y="27978"/>
                      <a:pt x="4140" y="28060"/>
                      <a:pt x="3796" y="28107"/>
                    </a:cubicBezTo>
                    <a:cubicBezTo>
                      <a:pt x="3564" y="28136"/>
                      <a:pt x="3334" y="28153"/>
                      <a:pt x="3108" y="28153"/>
                    </a:cubicBezTo>
                    <a:cubicBezTo>
                      <a:pt x="2391" y="28153"/>
                      <a:pt x="1709" y="27985"/>
                      <a:pt x="1091" y="27521"/>
                    </a:cubicBezTo>
                    <a:cubicBezTo>
                      <a:pt x="1028" y="27472"/>
                      <a:pt x="942" y="27454"/>
                      <a:pt x="868" y="27423"/>
                    </a:cubicBezTo>
                    <a:lnTo>
                      <a:pt x="829" y="27454"/>
                    </a:lnTo>
                    <a:cubicBezTo>
                      <a:pt x="848" y="27534"/>
                      <a:pt x="844" y="27624"/>
                      <a:pt x="885" y="27687"/>
                    </a:cubicBezTo>
                    <a:cubicBezTo>
                      <a:pt x="1063" y="27972"/>
                      <a:pt x="1279" y="28221"/>
                      <a:pt x="1566" y="28411"/>
                    </a:cubicBezTo>
                    <a:cubicBezTo>
                      <a:pt x="2186" y="28816"/>
                      <a:pt x="2865" y="29050"/>
                      <a:pt x="3585" y="29195"/>
                    </a:cubicBezTo>
                    <a:cubicBezTo>
                      <a:pt x="3628" y="29205"/>
                      <a:pt x="3673" y="29209"/>
                      <a:pt x="3720" y="29209"/>
                    </a:cubicBezTo>
                    <a:cubicBezTo>
                      <a:pt x="3723" y="29209"/>
                      <a:pt x="3725" y="29209"/>
                      <a:pt x="3727" y="29209"/>
                    </a:cubicBezTo>
                    <a:cubicBezTo>
                      <a:pt x="3886" y="29209"/>
                      <a:pt x="3966" y="29140"/>
                      <a:pt x="4009" y="28984"/>
                    </a:cubicBezTo>
                    <a:cubicBezTo>
                      <a:pt x="4027" y="28919"/>
                      <a:pt x="4041" y="28847"/>
                      <a:pt x="4080" y="28794"/>
                    </a:cubicBezTo>
                    <a:cubicBezTo>
                      <a:pt x="4106" y="28759"/>
                      <a:pt x="4164" y="28731"/>
                      <a:pt x="4206" y="28731"/>
                    </a:cubicBezTo>
                    <a:cubicBezTo>
                      <a:pt x="4212" y="28731"/>
                      <a:pt x="4217" y="28732"/>
                      <a:pt x="4221" y="28733"/>
                    </a:cubicBezTo>
                    <a:cubicBezTo>
                      <a:pt x="4264" y="28741"/>
                      <a:pt x="4322" y="28794"/>
                      <a:pt x="4334" y="28841"/>
                    </a:cubicBezTo>
                    <a:cubicBezTo>
                      <a:pt x="4352" y="28902"/>
                      <a:pt x="4336" y="28974"/>
                      <a:pt x="4326" y="29040"/>
                    </a:cubicBezTo>
                    <a:cubicBezTo>
                      <a:pt x="4311" y="29193"/>
                      <a:pt x="4275" y="29344"/>
                      <a:pt x="4281" y="29496"/>
                    </a:cubicBezTo>
                    <a:cubicBezTo>
                      <a:pt x="4289" y="29723"/>
                      <a:pt x="4418" y="29858"/>
                      <a:pt x="4590" y="29858"/>
                    </a:cubicBezTo>
                    <a:cubicBezTo>
                      <a:pt x="4663" y="29858"/>
                      <a:pt x="4743" y="29834"/>
                      <a:pt x="4825" y="29782"/>
                    </a:cubicBezTo>
                    <a:cubicBezTo>
                      <a:pt x="4917" y="29723"/>
                      <a:pt x="5003" y="29635"/>
                      <a:pt x="5060" y="29543"/>
                    </a:cubicBezTo>
                    <a:cubicBezTo>
                      <a:pt x="5152" y="29395"/>
                      <a:pt x="5216" y="29230"/>
                      <a:pt x="5289" y="29070"/>
                    </a:cubicBezTo>
                    <a:cubicBezTo>
                      <a:pt x="5325" y="28997"/>
                      <a:pt x="5363" y="28921"/>
                      <a:pt x="5450" y="28921"/>
                    </a:cubicBezTo>
                    <a:cubicBezTo>
                      <a:pt x="5458" y="28921"/>
                      <a:pt x="5465" y="28922"/>
                      <a:pt x="5474" y="28923"/>
                    </a:cubicBezTo>
                    <a:cubicBezTo>
                      <a:pt x="5574" y="28935"/>
                      <a:pt x="5592" y="29017"/>
                      <a:pt x="5602" y="29099"/>
                    </a:cubicBezTo>
                    <a:cubicBezTo>
                      <a:pt x="5621" y="29256"/>
                      <a:pt x="5727" y="29334"/>
                      <a:pt x="5862" y="29344"/>
                    </a:cubicBezTo>
                    <a:cubicBezTo>
                      <a:pt x="6032" y="29356"/>
                      <a:pt x="6202" y="29368"/>
                      <a:pt x="6372" y="29368"/>
                    </a:cubicBezTo>
                    <a:cubicBezTo>
                      <a:pt x="6472" y="29368"/>
                      <a:pt x="6571" y="29364"/>
                      <a:pt x="6670" y="29353"/>
                    </a:cubicBezTo>
                    <a:cubicBezTo>
                      <a:pt x="7069" y="29303"/>
                      <a:pt x="7464" y="29215"/>
                      <a:pt x="7861" y="29142"/>
                    </a:cubicBezTo>
                    <a:cubicBezTo>
                      <a:pt x="8696" y="28986"/>
                      <a:pt x="9469" y="28669"/>
                      <a:pt x="10187" y="28221"/>
                    </a:cubicBezTo>
                    <a:cubicBezTo>
                      <a:pt x="10854" y="27804"/>
                      <a:pt x="11519" y="27382"/>
                      <a:pt x="12180" y="26953"/>
                    </a:cubicBezTo>
                    <a:cubicBezTo>
                      <a:pt x="12606" y="26676"/>
                      <a:pt x="13033" y="26396"/>
                      <a:pt x="13442" y="26091"/>
                    </a:cubicBezTo>
                    <a:cubicBezTo>
                      <a:pt x="13950" y="25717"/>
                      <a:pt x="14427" y="25308"/>
                      <a:pt x="14821" y="24811"/>
                    </a:cubicBezTo>
                    <a:cubicBezTo>
                      <a:pt x="15034" y="24545"/>
                      <a:pt x="15255" y="24289"/>
                      <a:pt x="15476" y="24027"/>
                    </a:cubicBezTo>
                    <a:cubicBezTo>
                      <a:pt x="15509" y="23988"/>
                      <a:pt x="15546" y="23943"/>
                      <a:pt x="15589" y="23927"/>
                    </a:cubicBezTo>
                    <a:cubicBezTo>
                      <a:pt x="15610" y="23919"/>
                      <a:pt x="15636" y="23915"/>
                      <a:pt x="15662" y="23915"/>
                    </a:cubicBezTo>
                    <a:cubicBezTo>
                      <a:pt x="15692" y="23915"/>
                      <a:pt x="15721" y="23920"/>
                      <a:pt x="15744" y="23931"/>
                    </a:cubicBezTo>
                    <a:cubicBezTo>
                      <a:pt x="15805" y="23962"/>
                      <a:pt x="15818" y="24029"/>
                      <a:pt x="15791" y="24094"/>
                    </a:cubicBezTo>
                    <a:cubicBezTo>
                      <a:pt x="15771" y="24140"/>
                      <a:pt x="15742" y="24182"/>
                      <a:pt x="15709" y="24221"/>
                    </a:cubicBezTo>
                    <a:cubicBezTo>
                      <a:pt x="15398" y="24590"/>
                      <a:pt x="15091" y="24964"/>
                      <a:pt x="14774" y="25326"/>
                    </a:cubicBezTo>
                    <a:cubicBezTo>
                      <a:pt x="14658" y="25461"/>
                      <a:pt x="14512" y="25574"/>
                      <a:pt x="14371" y="25690"/>
                    </a:cubicBezTo>
                    <a:cubicBezTo>
                      <a:pt x="14240" y="25797"/>
                      <a:pt x="14103" y="25897"/>
                      <a:pt x="13966" y="26001"/>
                    </a:cubicBezTo>
                    <a:cubicBezTo>
                      <a:pt x="13596" y="26284"/>
                      <a:pt x="13240" y="26584"/>
                      <a:pt x="12855" y="26838"/>
                    </a:cubicBezTo>
                    <a:cubicBezTo>
                      <a:pt x="12151" y="27303"/>
                      <a:pt x="11429" y="27746"/>
                      <a:pt x="10713" y="28188"/>
                    </a:cubicBezTo>
                    <a:cubicBezTo>
                      <a:pt x="10349" y="28413"/>
                      <a:pt x="9975" y="28628"/>
                      <a:pt x="9602" y="28843"/>
                    </a:cubicBezTo>
                    <a:cubicBezTo>
                      <a:pt x="9459" y="28925"/>
                      <a:pt x="9306" y="28984"/>
                      <a:pt x="9162" y="29066"/>
                    </a:cubicBezTo>
                    <a:cubicBezTo>
                      <a:pt x="9119" y="29091"/>
                      <a:pt x="9097" y="29158"/>
                      <a:pt x="9068" y="29205"/>
                    </a:cubicBezTo>
                    <a:cubicBezTo>
                      <a:pt x="9119" y="29222"/>
                      <a:pt x="9166" y="29236"/>
                      <a:pt x="9222" y="29250"/>
                    </a:cubicBezTo>
                    <a:cubicBezTo>
                      <a:pt x="9224" y="29251"/>
                      <a:pt x="9227" y="29251"/>
                      <a:pt x="9230" y="29251"/>
                    </a:cubicBezTo>
                    <a:cubicBezTo>
                      <a:pt x="9238" y="29251"/>
                      <a:pt x="9247" y="29249"/>
                      <a:pt x="9254" y="29246"/>
                    </a:cubicBezTo>
                    <a:cubicBezTo>
                      <a:pt x="9514" y="29201"/>
                      <a:pt x="9784" y="29179"/>
                      <a:pt x="10040" y="29107"/>
                    </a:cubicBezTo>
                    <a:cubicBezTo>
                      <a:pt x="10459" y="28988"/>
                      <a:pt x="10873" y="28851"/>
                      <a:pt x="11284" y="28706"/>
                    </a:cubicBezTo>
                    <a:cubicBezTo>
                      <a:pt x="11540" y="28618"/>
                      <a:pt x="11793" y="28510"/>
                      <a:pt x="12039" y="28397"/>
                    </a:cubicBezTo>
                    <a:cubicBezTo>
                      <a:pt x="12129" y="28356"/>
                      <a:pt x="12203" y="28280"/>
                      <a:pt x="12274" y="28211"/>
                    </a:cubicBezTo>
                    <a:cubicBezTo>
                      <a:pt x="12334" y="28158"/>
                      <a:pt x="12329" y="28090"/>
                      <a:pt x="12286" y="28025"/>
                    </a:cubicBezTo>
                    <a:cubicBezTo>
                      <a:pt x="12264" y="27990"/>
                      <a:pt x="12241" y="27959"/>
                      <a:pt x="12223" y="27924"/>
                    </a:cubicBezTo>
                    <a:cubicBezTo>
                      <a:pt x="12166" y="27814"/>
                      <a:pt x="12176" y="27728"/>
                      <a:pt x="12252" y="27679"/>
                    </a:cubicBezTo>
                    <a:cubicBezTo>
                      <a:pt x="12278" y="27661"/>
                      <a:pt x="12305" y="27652"/>
                      <a:pt x="12334" y="27652"/>
                    </a:cubicBezTo>
                    <a:cubicBezTo>
                      <a:pt x="12388" y="27652"/>
                      <a:pt x="12445" y="27685"/>
                      <a:pt x="12499" y="27753"/>
                    </a:cubicBezTo>
                    <a:cubicBezTo>
                      <a:pt x="12532" y="27794"/>
                      <a:pt x="12554" y="27836"/>
                      <a:pt x="12589" y="27875"/>
                    </a:cubicBezTo>
                    <a:cubicBezTo>
                      <a:pt x="12663" y="27963"/>
                      <a:pt x="12732" y="28055"/>
                      <a:pt x="12816" y="28127"/>
                    </a:cubicBezTo>
                    <a:cubicBezTo>
                      <a:pt x="12906" y="28204"/>
                      <a:pt x="13005" y="28239"/>
                      <a:pt x="13099" y="28239"/>
                    </a:cubicBezTo>
                    <a:cubicBezTo>
                      <a:pt x="13276" y="28239"/>
                      <a:pt x="13434" y="28112"/>
                      <a:pt x="13471" y="27892"/>
                    </a:cubicBezTo>
                    <a:cubicBezTo>
                      <a:pt x="13489" y="27789"/>
                      <a:pt x="13473" y="27677"/>
                      <a:pt x="13453" y="27571"/>
                    </a:cubicBezTo>
                    <a:cubicBezTo>
                      <a:pt x="13436" y="27485"/>
                      <a:pt x="13389" y="27403"/>
                      <a:pt x="13361" y="27315"/>
                    </a:cubicBezTo>
                    <a:cubicBezTo>
                      <a:pt x="13342" y="27262"/>
                      <a:pt x="13318" y="27206"/>
                      <a:pt x="13320" y="27151"/>
                    </a:cubicBezTo>
                    <a:cubicBezTo>
                      <a:pt x="13322" y="27108"/>
                      <a:pt x="13350" y="27045"/>
                      <a:pt x="13387" y="27028"/>
                    </a:cubicBezTo>
                    <a:cubicBezTo>
                      <a:pt x="13402" y="27021"/>
                      <a:pt x="13420" y="27018"/>
                      <a:pt x="13439" y="27018"/>
                    </a:cubicBezTo>
                    <a:cubicBezTo>
                      <a:pt x="13473" y="27018"/>
                      <a:pt x="13511" y="27028"/>
                      <a:pt x="13543" y="27039"/>
                    </a:cubicBezTo>
                    <a:cubicBezTo>
                      <a:pt x="13573" y="27053"/>
                      <a:pt x="13596" y="27096"/>
                      <a:pt x="13616" y="27129"/>
                    </a:cubicBezTo>
                    <a:cubicBezTo>
                      <a:pt x="13675" y="27219"/>
                      <a:pt x="13736" y="27262"/>
                      <a:pt x="13817" y="27262"/>
                    </a:cubicBezTo>
                    <a:cubicBezTo>
                      <a:pt x="13851" y="27262"/>
                      <a:pt x="13889" y="27254"/>
                      <a:pt x="13931" y="27239"/>
                    </a:cubicBezTo>
                    <a:cubicBezTo>
                      <a:pt x="14001" y="27212"/>
                      <a:pt x="14066" y="27180"/>
                      <a:pt x="14128" y="27139"/>
                    </a:cubicBezTo>
                    <a:cubicBezTo>
                      <a:pt x="14592" y="26811"/>
                      <a:pt x="15069" y="26507"/>
                      <a:pt x="15509" y="26153"/>
                    </a:cubicBezTo>
                    <a:cubicBezTo>
                      <a:pt x="16108" y="25666"/>
                      <a:pt x="16677" y="25146"/>
                      <a:pt x="17258" y="24639"/>
                    </a:cubicBezTo>
                    <a:cubicBezTo>
                      <a:pt x="17381" y="24530"/>
                      <a:pt x="17499" y="24414"/>
                      <a:pt x="17612" y="24293"/>
                    </a:cubicBezTo>
                    <a:cubicBezTo>
                      <a:pt x="17731" y="24168"/>
                      <a:pt x="17725" y="24068"/>
                      <a:pt x="17596" y="23945"/>
                    </a:cubicBezTo>
                    <a:cubicBezTo>
                      <a:pt x="17575" y="23925"/>
                      <a:pt x="17542" y="23906"/>
                      <a:pt x="17540" y="23884"/>
                    </a:cubicBezTo>
                    <a:cubicBezTo>
                      <a:pt x="17526" y="23826"/>
                      <a:pt x="17504" y="23753"/>
                      <a:pt x="17530" y="23712"/>
                    </a:cubicBezTo>
                    <a:cubicBezTo>
                      <a:pt x="17551" y="23678"/>
                      <a:pt x="17616" y="23651"/>
                      <a:pt x="17666" y="23651"/>
                    </a:cubicBezTo>
                    <a:cubicBezTo>
                      <a:pt x="17674" y="23651"/>
                      <a:pt x="17681" y="23651"/>
                      <a:pt x="17688" y="23653"/>
                    </a:cubicBezTo>
                    <a:cubicBezTo>
                      <a:pt x="17761" y="23667"/>
                      <a:pt x="17831" y="23722"/>
                      <a:pt x="17903" y="23751"/>
                    </a:cubicBezTo>
                    <a:cubicBezTo>
                      <a:pt x="18038" y="23804"/>
                      <a:pt x="18175" y="23871"/>
                      <a:pt x="18314" y="23898"/>
                    </a:cubicBezTo>
                    <a:cubicBezTo>
                      <a:pt x="18344" y="23905"/>
                      <a:pt x="18373" y="23908"/>
                      <a:pt x="18399" y="23908"/>
                    </a:cubicBezTo>
                    <a:cubicBezTo>
                      <a:pt x="18556" y="23908"/>
                      <a:pt x="18635" y="23795"/>
                      <a:pt x="18625" y="23610"/>
                    </a:cubicBezTo>
                    <a:cubicBezTo>
                      <a:pt x="18615" y="23448"/>
                      <a:pt x="18543" y="23313"/>
                      <a:pt x="18437" y="23200"/>
                    </a:cubicBezTo>
                    <a:cubicBezTo>
                      <a:pt x="18349" y="23106"/>
                      <a:pt x="18248" y="23022"/>
                      <a:pt x="18154" y="22932"/>
                    </a:cubicBezTo>
                    <a:cubicBezTo>
                      <a:pt x="18093" y="22873"/>
                      <a:pt x="18048" y="22801"/>
                      <a:pt x="18113" y="22722"/>
                    </a:cubicBezTo>
                    <a:cubicBezTo>
                      <a:pt x="18145" y="22681"/>
                      <a:pt x="18185" y="22662"/>
                      <a:pt x="18228" y="22662"/>
                    </a:cubicBezTo>
                    <a:cubicBezTo>
                      <a:pt x="18260" y="22662"/>
                      <a:pt x="18294" y="22673"/>
                      <a:pt x="18328" y="22691"/>
                    </a:cubicBezTo>
                    <a:cubicBezTo>
                      <a:pt x="18373" y="22718"/>
                      <a:pt x="18414" y="22746"/>
                      <a:pt x="18457" y="22773"/>
                    </a:cubicBezTo>
                    <a:cubicBezTo>
                      <a:pt x="18547" y="22828"/>
                      <a:pt x="18621" y="22856"/>
                      <a:pt x="18693" y="22856"/>
                    </a:cubicBezTo>
                    <a:cubicBezTo>
                      <a:pt x="18773" y="22856"/>
                      <a:pt x="18849" y="22821"/>
                      <a:pt x="18938" y="22748"/>
                    </a:cubicBezTo>
                    <a:cubicBezTo>
                      <a:pt x="19085" y="22630"/>
                      <a:pt x="19222" y="22505"/>
                      <a:pt x="19357" y="22378"/>
                    </a:cubicBezTo>
                    <a:cubicBezTo>
                      <a:pt x="20002" y="21768"/>
                      <a:pt x="20595" y="21114"/>
                      <a:pt x="21186" y="20455"/>
                    </a:cubicBezTo>
                    <a:cubicBezTo>
                      <a:pt x="21573" y="20021"/>
                      <a:pt x="21966" y="19598"/>
                      <a:pt x="22352" y="19168"/>
                    </a:cubicBezTo>
                    <a:cubicBezTo>
                      <a:pt x="22402" y="19115"/>
                      <a:pt x="22444" y="19053"/>
                      <a:pt x="22473" y="18984"/>
                    </a:cubicBezTo>
                    <a:cubicBezTo>
                      <a:pt x="22532" y="18849"/>
                      <a:pt x="22512" y="18789"/>
                      <a:pt x="22393" y="18689"/>
                    </a:cubicBezTo>
                    <a:cubicBezTo>
                      <a:pt x="22344" y="18648"/>
                      <a:pt x="22289" y="18609"/>
                      <a:pt x="22266" y="18558"/>
                    </a:cubicBezTo>
                    <a:cubicBezTo>
                      <a:pt x="22242" y="18511"/>
                      <a:pt x="22242" y="18440"/>
                      <a:pt x="22266" y="18388"/>
                    </a:cubicBezTo>
                    <a:cubicBezTo>
                      <a:pt x="22283" y="18348"/>
                      <a:pt x="22318" y="18330"/>
                      <a:pt x="22357" y="18330"/>
                    </a:cubicBezTo>
                    <a:cubicBezTo>
                      <a:pt x="22381" y="18330"/>
                      <a:pt x="22407" y="18337"/>
                      <a:pt x="22430" y="18350"/>
                    </a:cubicBezTo>
                    <a:cubicBezTo>
                      <a:pt x="22498" y="18384"/>
                      <a:pt x="22567" y="18425"/>
                      <a:pt x="22629" y="18476"/>
                    </a:cubicBezTo>
                    <a:cubicBezTo>
                      <a:pt x="22770" y="18595"/>
                      <a:pt x="22936" y="18646"/>
                      <a:pt x="23109" y="18675"/>
                    </a:cubicBezTo>
                    <a:cubicBezTo>
                      <a:pt x="23136" y="18679"/>
                      <a:pt x="23161" y="18681"/>
                      <a:pt x="23185" y="18681"/>
                    </a:cubicBezTo>
                    <a:cubicBezTo>
                      <a:pt x="23309" y="18681"/>
                      <a:pt x="23399" y="18628"/>
                      <a:pt x="23457" y="18523"/>
                    </a:cubicBezTo>
                    <a:cubicBezTo>
                      <a:pt x="23535" y="18388"/>
                      <a:pt x="23521" y="18227"/>
                      <a:pt x="23406" y="18116"/>
                    </a:cubicBezTo>
                    <a:cubicBezTo>
                      <a:pt x="23322" y="18034"/>
                      <a:pt x="23218" y="17975"/>
                      <a:pt x="23118" y="17910"/>
                    </a:cubicBezTo>
                    <a:cubicBezTo>
                      <a:pt x="23071" y="17877"/>
                      <a:pt x="23009" y="17859"/>
                      <a:pt x="22976" y="17818"/>
                    </a:cubicBezTo>
                    <a:cubicBezTo>
                      <a:pt x="22946" y="17777"/>
                      <a:pt x="22923" y="17707"/>
                      <a:pt x="22938" y="17666"/>
                    </a:cubicBezTo>
                    <a:cubicBezTo>
                      <a:pt x="22953" y="17628"/>
                      <a:pt x="23022" y="17592"/>
                      <a:pt x="23067" y="17592"/>
                    </a:cubicBezTo>
                    <a:cubicBezTo>
                      <a:pt x="23068" y="17592"/>
                      <a:pt x="23069" y="17592"/>
                      <a:pt x="23071" y="17593"/>
                    </a:cubicBezTo>
                    <a:cubicBezTo>
                      <a:pt x="23148" y="17597"/>
                      <a:pt x="23228" y="17625"/>
                      <a:pt x="23296" y="17660"/>
                    </a:cubicBezTo>
                    <a:cubicBezTo>
                      <a:pt x="23383" y="17699"/>
                      <a:pt x="23443" y="17720"/>
                      <a:pt x="23495" y="17720"/>
                    </a:cubicBezTo>
                    <a:cubicBezTo>
                      <a:pt x="23570" y="17720"/>
                      <a:pt x="23628" y="17676"/>
                      <a:pt x="23723" y="17574"/>
                    </a:cubicBezTo>
                    <a:cubicBezTo>
                      <a:pt x="24349" y="16901"/>
                      <a:pt x="24979" y="16232"/>
                      <a:pt x="25601" y="15555"/>
                    </a:cubicBezTo>
                    <a:cubicBezTo>
                      <a:pt x="25802" y="15334"/>
                      <a:pt x="25986" y="15094"/>
                      <a:pt x="26174" y="14859"/>
                    </a:cubicBezTo>
                    <a:cubicBezTo>
                      <a:pt x="26467" y="14485"/>
                      <a:pt x="26753" y="14104"/>
                      <a:pt x="27048" y="13728"/>
                    </a:cubicBezTo>
                    <a:cubicBezTo>
                      <a:pt x="27371" y="13317"/>
                      <a:pt x="27694" y="12909"/>
                      <a:pt x="28016" y="12498"/>
                    </a:cubicBezTo>
                    <a:cubicBezTo>
                      <a:pt x="28067" y="12431"/>
                      <a:pt x="28091" y="12343"/>
                      <a:pt x="28142" y="12234"/>
                    </a:cubicBezTo>
                    <a:cubicBezTo>
                      <a:pt x="28071" y="12206"/>
                      <a:pt x="28007" y="12202"/>
                      <a:pt x="27981" y="12169"/>
                    </a:cubicBezTo>
                    <a:cubicBezTo>
                      <a:pt x="27944" y="12120"/>
                      <a:pt x="27909" y="12046"/>
                      <a:pt x="27923" y="11991"/>
                    </a:cubicBezTo>
                    <a:cubicBezTo>
                      <a:pt x="27934" y="11954"/>
                      <a:pt x="28016" y="11919"/>
                      <a:pt x="28069" y="11907"/>
                    </a:cubicBezTo>
                    <a:cubicBezTo>
                      <a:pt x="28075" y="11905"/>
                      <a:pt x="28081" y="11905"/>
                      <a:pt x="28088" y="11905"/>
                    </a:cubicBezTo>
                    <a:cubicBezTo>
                      <a:pt x="28122" y="11905"/>
                      <a:pt x="28162" y="11925"/>
                      <a:pt x="28200" y="11934"/>
                    </a:cubicBezTo>
                    <a:cubicBezTo>
                      <a:pt x="28286" y="11954"/>
                      <a:pt x="28376" y="11981"/>
                      <a:pt x="28462" y="11997"/>
                    </a:cubicBezTo>
                    <a:cubicBezTo>
                      <a:pt x="28490" y="12002"/>
                      <a:pt x="28518" y="12005"/>
                      <a:pt x="28545" y="12005"/>
                    </a:cubicBezTo>
                    <a:cubicBezTo>
                      <a:pt x="28638" y="12005"/>
                      <a:pt x="28719" y="11971"/>
                      <a:pt x="28777" y="11882"/>
                    </a:cubicBezTo>
                    <a:cubicBezTo>
                      <a:pt x="28854" y="11764"/>
                      <a:pt x="28848" y="11643"/>
                      <a:pt x="28773" y="11528"/>
                    </a:cubicBezTo>
                    <a:cubicBezTo>
                      <a:pt x="28711" y="11442"/>
                      <a:pt x="28640" y="11361"/>
                      <a:pt x="28568" y="11281"/>
                    </a:cubicBezTo>
                    <a:cubicBezTo>
                      <a:pt x="28511" y="11217"/>
                      <a:pt x="28472" y="11148"/>
                      <a:pt x="28519" y="11066"/>
                    </a:cubicBezTo>
                    <a:cubicBezTo>
                      <a:pt x="28547" y="11017"/>
                      <a:pt x="28586" y="11002"/>
                      <a:pt x="28632" y="11002"/>
                    </a:cubicBezTo>
                    <a:cubicBezTo>
                      <a:pt x="28658" y="11002"/>
                      <a:pt x="28685" y="11006"/>
                      <a:pt x="28713" y="11013"/>
                    </a:cubicBezTo>
                    <a:cubicBezTo>
                      <a:pt x="28746" y="11020"/>
                      <a:pt x="28774" y="11025"/>
                      <a:pt x="28799" y="11025"/>
                    </a:cubicBezTo>
                    <a:cubicBezTo>
                      <a:pt x="28873" y="11025"/>
                      <a:pt x="28915" y="10987"/>
                      <a:pt x="28957" y="10894"/>
                    </a:cubicBezTo>
                    <a:cubicBezTo>
                      <a:pt x="29061" y="10661"/>
                      <a:pt x="29165" y="10430"/>
                      <a:pt x="29268" y="10194"/>
                    </a:cubicBezTo>
                    <a:cubicBezTo>
                      <a:pt x="29744" y="9090"/>
                      <a:pt x="30104" y="7940"/>
                      <a:pt x="30434" y="6784"/>
                    </a:cubicBezTo>
                    <a:cubicBezTo>
                      <a:pt x="30773" y="5585"/>
                      <a:pt x="30739" y="4386"/>
                      <a:pt x="30323" y="3204"/>
                    </a:cubicBezTo>
                    <a:cubicBezTo>
                      <a:pt x="30205" y="2862"/>
                      <a:pt x="30041" y="2537"/>
                      <a:pt x="29810" y="2252"/>
                    </a:cubicBezTo>
                    <a:cubicBezTo>
                      <a:pt x="29769" y="2201"/>
                      <a:pt x="29718" y="2164"/>
                      <a:pt x="29669" y="2117"/>
                    </a:cubicBezTo>
                    <a:cubicBezTo>
                      <a:pt x="29654" y="2123"/>
                      <a:pt x="29638" y="2127"/>
                      <a:pt x="29626" y="2136"/>
                    </a:cubicBezTo>
                    <a:cubicBezTo>
                      <a:pt x="29634" y="2209"/>
                      <a:pt x="29634" y="2287"/>
                      <a:pt x="29646" y="2359"/>
                    </a:cubicBezTo>
                    <a:cubicBezTo>
                      <a:pt x="29679" y="2514"/>
                      <a:pt x="29734" y="2665"/>
                      <a:pt x="29750" y="2821"/>
                    </a:cubicBezTo>
                    <a:cubicBezTo>
                      <a:pt x="29800" y="3208"/>
                      <a:pt x="29775" y="3590"/>
                      <a:pt x="29695" y="3971"/>
                    </a:cubicBezTo>
                    <a:cubicBezTo>
                      <a:pt x="29618" y="4349"/>
                      <a:pt x="29591" y="4736"/>
                      <a:pt x="29591" y="5123"/>
                    </a:cubicBezTo>
                    <a:cubicBezTo>
                      <a:pt x="29593" y="6324"/>
                      <a:pt x="29280" y="7432"/>
                      <a:pt x="28601" y="8427"/>
                    </a:cubicBezTo>
                    <a:cubicBezTo>
                      <a:pt x="28548" y="8510"/>
                      <a:pt x="28479" y="8599"/>
                      <a:pt x="28341" y="8599"/>
                    </a:cubicBezTo>
                    <a:cubicBezTo>
                      <a:pt x="28340" y="8599"/>
                      <a:pt x="28338" y="8599"/>
                      <a:pt x="28337" y="8599"/>
                    </a:cubicBezTo>
                    <a:cubicBezTo>
                      <a:pt x="28269" y="8492"/>
                      <a:pt x="28294" y="8402"/>
                      <a:pt x="28343" y="8314"/>
                    </a:cubicBezTo>
                    <a:cubicBezTo>
                      <a:pt x="28490" y="8040"/>
                      <a:pt x="28646" y="7770"/>
                      <a:pt x="28787" y="7490"/>
                    </a:cubicBezTo>
                    <a:cubicBezTo>
                      <a:pt x="28885" y="7299"/>
                      <a:pt x="28983" y="7105"/>
                      <a:pt x="29051" y="6903"/>
                    </a:cubicBezTo>
                    <a:cubicBezTo>
                      <a:pt x="29237" y="6342"/>
                      <a:pt x="29288" y="5759"/>
                      <a:pt x="29298" y="5174"/>
                    </a:cubicBezTo>
                    <a:cubicBezTo>
                      <a:pt x="29307" y="4732"/>
                      <a:pt x="29337" y="4292"/>
                      <a:pt x="29413" y="3854"/>
                    </a:cubicBezTo>
                    <a:cubicBezTo>
                      <a:pt x="29464" y="3566"/>
                      <a:pt x="29474" y="3269"/>
                      <a:pt x="29480" y="2974"/>
                    </a:cubicBezTo>
                    <a:cubicBezTo>
                      <a:pt x="29489" y="2645"/>
                      <a:pt x="29370" y="2340"/>
                      <a:pt x="29217" y="2052"/>
                    </a:cubicBezTo>
                    <a:cubicBezTo>
                      <a:pt x="29195" y="2013"/>
                      <a:pt x="29134" y="1965"/>
                      <a:pt x="29101" y="1965"/>
                    </a:cubicBezTo>
                    <a:cubicBezTo>
                      <a:pt x="29099" y="1965"/>
                      <a:pt x="29097" y="1965"/>
                      <a:pt x="29096" y="1966"/>
                    </a:cubicBezTo>
                    <a:cubicBezTo>
                      <a:pt x="29049" y="1980"/>
                      <a:pt x="29010" y="2037"/>
                      <a:pt x="28971" y="2078"/>
                    </a:cubicBezTo>
                    <a:cubicBezTo>
                      <a:pt x="28961" y="2088"/>
                      <a:pt x="28965" y="2113"/>
                      <a:pt x="28959" y="2127"/>
                    </a:cubicBezTo>
                    <a:cubicBezTo>
                      <a:pt x="28903" y="2318"/>
                      <a:pt x="28865" y="2514"/>
                      <a:pt x="28783" y="2696"/>
                    </a:cubicBezTo>
                    <a:cubicBezTo>
                      <a:pt x="28652" y="2993"/>
                      <a:pt x="28631" y="3294"/>
                      <a:pt x="28662" y="3611"/>
                    </a:cubicBezTo>
                    <a:cubicBezTo>
                      <a:pt x="28693" y="3938"/>
                      <a:pt x="28701" y="4265"/>
                      <a:pt x="28699" y="4593"/>
                    </a:cubicBezTo>
                    <a:cubicBezTo>
                      <a:pt x="28695" y="4726"/>
                      <a:pt x="28650" y="4859"/>
                      <a:pt x="28613" y="4990"/>
                    </a:cubicBezTo>
                    <a:cubicBezTo>
                      <a:pt x="28600" y="5039"/>
                      <a:pt x="28564" y="5089"/>
                      <a:pt x="28514" y="5089"/>
                    </a:cubicBezTo>
                    <a:cubicBezTo>
                      <a:pt x="28502" y="5089"/>
                      <a:pt x="28489" y="5086"/>
                      <a:pt x="28476" y="5080"/>
                    </a:cubicBezTo>
                    <a:cubicBezTo>
                      <a:pt x="28427" y="5055"/>
                      <a:pt x="28386" y="4998"/>
                      <a:pt x="28367" y="4947"/>
                    </a:cubicBezTo>
                    <a:cubicBezTo>
                      <a:pt x="28351" y="4896"/>
                      <a:pt x="28363" y="4834"/>
                      <a:pt x="28374" y="4777"/>
                    </a:cubicBezTo>
                    <a:cubicBezTo>
                      <a:pt x="28427" y="4431"/>
                      <a:pt x="28412" y="4083"/>
                      <a:pt x="28363" y="3742"/>
                    </a:cubicBezTo>
                    <a:cubicBezTo>
                      <a:pt x="28302" y="3306"/>
                      <a:pt x="28335" y="2897"/>
                      <a:pt x="28535" y="2498"/>
                    </a:cubicBezTo>
                    <a:cubicBezTo>
                      <a:pt x="28652" y="2258"/>
                      <a:pt x="28715" y="1996"/>
                      <a:pt x="28709" y="1724"/>
                    </a:cubicBezTo>
                    <a:cubicBezTo>
                      <a:pt x="28701" y="1532"/>
                      <a:pt x="28699" y="1332"/>
                      <a:pt x="28531" y="1194"/>
                    </a:cubicBezTo>
                    <a:cubicBezTo>
                      <a:pt x="28425" y="1104"/>
                      <a:pt x="28312" y="1012"/>
                      <a:pt x="28189" y="943"/>
                    </a:cubicBezTo>
                    <a:cubicBezTo>
                      <a:pt x="28103" y="893"/>
                      <a:pt x="28018" y="868"/>
                      <a:pt x="27938" y="868"/>
                    </a:cubicBezTo>
                    <a:cubicBezTo>
                      <a:pt x="27791" y="868"/>
                      <a:pt x="27662" y="952"/>
                      <a:pt x="27576" y="1115"/>
                    </a:cubicBezTo>
                    <a:cubicBezTo>
                      <a:pt x="27475" y="1305"/>
                      <a:pt x="27394" y="1505"/>
                      <a:pt x="27318" y="1706"/>
                    </a:cubicBezTo>
                    <a:cubicBezTo>
                      <a:pt x="27089" y="2297"/>
                      <a:pt x="26802" y="2854"/>
                      <a:pt x="26418" y="3361"/>
                    </a:cubicBezTo>
                    <a:cubicBezTo>
                      <a:pt x="26019" y="3883"/>
                      <a:pt x="25749" y="4468"/>
                      <a:pt x="25632" y="5116"/>
                    </a:cubicBezTo>
                    <a:cubicBezTo>
                      <a:pt x="25579" y="5413"/>
                      <a:pt x="25472" y="5685"/>
                      <a:pt x="25315" y="5935"/>
                    </a:cubicBezTo>
                    <a:cubicBezTo>
                      <a:pt x="25092" y="6293"/>
                      <a:pt x="24801" y="6596"/>
                      <a:pt x="24507" y="6894"/>
                    </a:cubicBezTo>
                    <a:cubicBezTo>
                      <a:pt x="24091" y="7312"/>
                      <a:pt x="23772" y="7780"/>
                      <a:pt x="23619" y="8359"/>
                    </a:cubicBezTo>
                    <a:cubicBezTo>
                      <a:pt x="23494" y="8838"/>
                      <a:pt x="23300" y="9296"/>
                      <a:pt x="23028" y="9714"/>
                    </a:cubicBezTo>
                    <a:cubicBezTo>
                      <a:pt x="22895" y="9920"/>
                      <a:pt x="22710" y="10096"/>
                      <a:pt x="22543" y="10278"/>
                    </a:cubicBezTo>
                    <a:cubicBezTo>
                      <a:pt x="22500" y="10324"/>
                      <a:pt x="22455" y="10345"/>
                      <a:pt x="22413" y="10345"/>
                    </a:cubicBezTo>
                    <a:cubicBezTo>
                      <a:pt x="22378" y="10345"/>
                      <a:pt x="22345" y="10330"/>
                      <a:pt x="22318" y="10303"/>
                    </a:cubicBezTo>
                    <a:cubicBezTo>
                      <a:pt x="22258" y="10248"/>
                      <a:pt x="22260" y="10166"/>
                      <a:pt x="22330" y="10074"/>
                    </a:cubicBezTo>
                    <a:cubicBezTo>
                      <a:pt x="22371" y="10021"/>
                      <a:pt x="22418" y="9971"/>
                      <a:pt x="22465" y="9922"/>
                    </a:cubicBezTo>
                    <a:cubicBezTo>
                      <a:pt x="22665" y="9724"/>
                      <a:pt x="22829" y="9501"/>
                      <a:pt x="22936" y="9243"/>
                    </a:cubicBezTo>
                    <a:cubicBezTo>
                      <a:pt x="23089" y="8869"/>
                      <a:pt x="23240" y="8496"/>
                      <a:pt x="23369" y="8118"/>
                    </a:cubicBezTo>
                    <a:cubicBezTo>
                      <a:pt x="23482" y="7780"/>
                      <a:pt x="23619" y="7457"/>
                      <a:pt x="23852" y="7189"/>
                    </a:cubicBezTo>
                    <a:cubicBezTo>
                      <a:pt x="24102" y="6896"/>
                      <a:pt x="24368" y="6618"/>
                      <a:pt x="24630" y="6334"/>
                    </a:cubicBezTo>
                    <a:cubicBezTo>
                      <a:pt x="24834" y="6113"/>
                      <a:pt x="25026" y="5880"/>
                      <a:pt x="25135" y="5595"/>
                    </a:cubicBezTo>
                    <a:cubicBezTo>
                      <a:pt x="25237" y="5331"/>
                      <a:pt x="25335" y="5063"/>
                      <a:pt x="25405" y="4789"/>
                    </a:cubicBezTo>
                    <a:cubicBezTo>
                      <a:pt x="25550" y="4214"/>
                      <a:pt x="25804" y="3693"/>
                      <a:pt x="26152" y="3214"/>
                    </a:cubicBezTo>
                    <a:cubicBezTo>
                      <a:pt x="26381" y="2897"/>
                      <a:pt x="26614" y="2580"/>
                      <a:pt x="26774" y="2219"/>
                    </a:cubicBezTo>
                    <a:cubicBezTo>
                      <a:pt x="26948" y="1827"/>
                      <a:pt x="27115" y="1428"/>
                      <a:pt x="27279" y="1029"/>
                    </a:cubicBezTo>
                    <a:cubicBezTo>
                      <a:pt x="27347" y="859"/>
                      <a:pt x="27299" y="714"/>
                      <a:pt x="27142" y="620"/>
                    </a:cubicBezTo>
                    <a:cubicBezTo>
                      <a:pt x="27005" y="532"/>
                      <a:pt x="26856" y="452"/>
                      <a:pt x="26712" y="376"/>
                    </a:cubicBezTo>
                    <a:cubicBezTo>
                      <a:pt x="26669" y="354"/>
                      <a:pt x="26616" y="339"/>
                      <a:pt x="26567" y="337"/>
                    </a:cubicBezTo>
                    <a:cubicBezTo>
                      <a:pt x="26532" y="334"/>
                      <a:pt x="26497" y="333"/>
                      <a:pt x="26463" y="333"/>
                    </a:cubicBezTo>
                    <a:cubicBezTo>
                      <a:pt x="26235" y="333"/>
                      <a:pt x="26025" y="399"/>
                      <a:pt x="25837" y="550"/>
                    </a:cubicBezTo>
                    <a:cubicBezTo>
                      <a:pt x="25458" y="857"/>
                      <a:pt x="25145" y="1219"/>
                      <a:pt x="24891" y="1636"/>
                    </a:cubicBezTo>
                    <a:cubicBezTo>
                      <a:pt x="24826" y="1747"/>
                      <a:pt x="24758" y="1861"/>
                      <a:pt x="24681" y="1964"/>
                    </a:cubicBezTo>
                    <a:cubicBezTo>
                      <a:pt x="24652" y="2001"/>
                      <a:pt x="24585" y="2007"/>
                      <a:pt x="24533" y="2027"/>
                    </a:cubicBezTo>
                    <a:cubicBezTo>
                      <a:pt x="24517" y="1976"/>
                      <a:pt x="24482" y="1925"/>
                      <a:pt x="24488" y="1880"/>
                    </a:cubicBezTo>
                    <a:cubicBezTo>
                      <a:pt x="24499" y="1808"/>
                      <a:pt x="24529" y="1739"/>
                      <a:pt x="24562" y="1673"/>
                    </a:cubicBezTo>
                    <a:cubicBezTo>
                      <a:pt x="24826" y="1154"/>
                      <a:pt x="25186" y="716"/>
                      <a:pt x="25642" y="349"/>
                    </a:cubicBezTo>
                    <a:cubicBezTo>
                      <a:pt x="25677" y="323"/>
                      <a:pt x="25716" y="296"/>
                      <a:pt x="25745" y="264"/>
                    </a:cubicBezTo>
                    <a:cubicBezTo>
                      <a:pt x="25837" y="159"/>
                      <a:pt x="25792" y="38"/>
                      <a:pt x="25657" y="12"/>
                    </a:cubicBezTo>
                    <a:cubicBezTo>
                      <a:pt x="25625" y="7"/>
                      <a:pt x="25592" y="1"/>
                      <a:pt x="255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0"/>
              <p:cNvSpPr/>
              <p:nvPr/>
            </p:nvSpPr>
            <p:spPr>
              <a:xfrm>
                <a:off x="4167025" y="2757975"/>
                <a:ext cx="72700" cy="52675"/>
              </a:xfrm>
              <a:custGeom>
                <a:rect b="b" l="l" r="r" t="t"/>
                <a:pathLst>
                  <a:path extrusionOk="0" h="2107" w="2908">
                    <a:moveTo>
                      <a:pt x="529" y="0"/>
                    </a:moveTo>
                    <a:cubicBezTo>
                      <a:pt x="457" y="0"/>
                      <a:pt x="395" y="29"/>
                      <a:pt x="359" y="86"/>
                    </a:cubicBezTo>
                    <a:cubicBezTo>
                      <a:pt x="260" y="239"/>
                      <a:pt x="164" y="395"/>
                      <a:pt x="91" y="559"/>
                    </a:cubicBezTo>
                    <a:cubicBezTo>
                      <a:pt x="1" y="751"/>
                      <a:pt x="74" y="900"/>
                      <a:pt x="269" y="992"/>
                    </a:cubicBezTo>
                    <a:cubicBezTo>
                      <a:pt x="479" y="1093"/>
                      <a:pt x="686" y="1197"/>
                      <a:pt x="889" y="1314"/>
                    </a:cubicBezTo>
                    <a:cubicBezTo>
                      <a:pt x="1118" y="1442"/>
                      <a:pt x="1353" y="1541"/>
                      <a:pt x="1619" y="1565"/>
                    </a:cubicBezTo>
                    <a:cubicBezTo>
                      <a:pt x="1866" y="1588"/>
                      <a:pt x="2089" y="1686"/>
                      <a:pt x="2290" y="1835"/>
                    </a:cubicBezTo>
                    <a:cubicBezTo>
                      <a:pt x="2392" y="1913"/>
                      <a:pt x="2497" y="1991"/>
                      <a:pt x="2605" y="2062"/>
                    </a:cubicBezTo>
                    <a:cubicBezTo>
                      <a:pt x="2651" y="2092"/>
                      <a:pt x="2694" y="2106"/>
                      <a:pt x="2732" y="2106"/>
                    </a:cubicBezTo>
                    <a:cubicBezTo>
                      <a:pt x="2809" y="2106"/>
                      <a:pt x="2867" y="2049"/>
                      <a:pt x="2891" y="1942"/>
                    </a:cubicBezTo>
                    <a:cubicBezTo>
                      <a:pt x="2902" y="1899"/>
                      <a:pt x="2908" y="1852"/>
                      <a:pt x="2902" y="1809"/>
                    </a:cubicBezTo>
                    <a:cubicBezTo>
                      <a:pt x="2865" y="1459"/>
                      <a:pt x="2832" y="1111"/>
                      <a:pt x="2810" y="898"/>
                    </a:cubicBezTo>
                    <a:cubicBezTo>
                      <a:pt x="2718" y="503"/>
                      <a:pt x="2604" y="398"/>
                      <a:pt x="2355" y="398"/>
                    </a:cubicBezTo>
                    <a:cubicBezTo>
                      <a:pt x="2338" y="398"/>
                      <a:pt x="2320" y="398"/>
                      <a:pt x="2302" y="399"/>
                    </a:cubicBezTo>
                    <a:cubicBezTo>
                      <a:pt x="2249" y="402"/>
                      <a:pt x="2196" y="404"/>
                      <a:pt x="2142" y="404"/>
                    </a:cubicBezTo>
                    <a:cubicBezTo>
                      <a:pt x="2083" y="404"/>
                      <a:pt x="2023" y="401"/>
                      <a:pt x="1965" y="395"/>
                    </a:cubicBezTo>
                    <a:cubicBezTo>
                      <a:pt x="1523" y="352"/>
                      <a:pt x="1093" y="256"/>
                      <a:pt x="696" y="45"/>
                    </a:cubicBezTo>
                    <a:cubicBezTo>
                      <a:pt x="639" y="15"/>
                      <a:pt x="581" y="0"/>
                      <a:pt x="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0"/>
              <p:cNvSpPr/>
              <p:nvPr/>
            </p:nvSpPr>
            <p:spPr>
              <a:xfrm>
                <a:off x="4183650" y="2748100"/>
                <a:ext cx="47550" cy="12050"/>
              </a:xfrm>
              <a:custGeom>
                <a:rect b="b" l="l" r="r" t="t"/>
                <a:pathLst>
                  <a:path extrusionOk="0" h="482" w="1902">
                    <a:moveTo>
                      <a:pt x="319" y="1"/>
                    </a:moveTo>
                    <a:cubicBezTo>
                      <a:pt x="291" y="1"/>
                      <a:pt x="262" y="1"/>
                      <a:pt x="234" y="2"/>
                    </a:cubicBezTo>
                    <a:cubicBezTo>
                      <a:pt x="158" y="4"/>
                      <a:pt x="86" y="27"/>
                      <a:pt x="1" y="45"/>
                    </a:cubicBezTo>
                    <a:cubicBezTo>
                      <a:pt x="218" y="292"/>
                      <a:pt x="924" y="482"/>
                      <a:pt x="1439" y="482"/>
                    </a:cubicBezTo>
                    <a:cubicBezTo>
                      <a:pt x="1632" y="482"/>
                      <a:pt x="1798" y="455"/>
                      <a:pt x="1901" y="395"/>
                    </a:cubicBezTo>
                    <a:cubicBezTo>
                      <a:pt x="1711" y="323"/>
                      <a:pt x="1555" y="260"/>
                      <a:pt x="1396" y="209"/>
                    </a:cubicBezTo>
                    <a:cubicBezTo>
                      <a:pt x="1044" y="97"/>
                      <a:pt x="691" y="1"/>
                      <a:pt x="3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0"/>
              <p:cNvSpPr/>
              <p:nvPr/>
            </p:nvSpPr>
            <p:spPr>
              <a:xfrm>
                <a:off x="3498375" y="2740725"/>
                <a:ext cx="787025" cy="796300"/>
              </a:xfrm>
              <a:custGeom>
                <a:rect b="b" l="l" r="r" t="t"/>
                <a:pathLst>
                  <a:path extrusionOk="0" h="31852" w="31481">
                    <a:moveTo>
                      <a:pt x="27730" y="296"/>
                    </a:moveTo>
                    <a:cubicBezTo>
                      <a:pt x="28102" y="296"/>
                      <a:pt x="28455" y="392"/>
                      <a:pt x="28807" y="504"/>
                    </a:cubicBezTo>
                    <a:cubicBezTo>
                      <a:pt x="28966" y="555"/>
                      <a:pt x="29122" y="618"/>
                      <a:pt x="29312" y="690"/>
                    </a:cubicBezTo>
                    <a:cubicBezTo>
                      <a:pt x="29209" y="750"/>
                      <a:pt x="29043" y="777"/>
                      <a:pt x="28850" y="777"/>
                    </a:cubicBezTo>
                    <a:cubicBezTo>
                      <a:pt x="28335" y="777"/>
                      <a:pt x="27629" y="587"/>
                      <a:pt x="27412" y="340"/>
                    </a:cubicBezTo>
                    <a:cubicBezTo>
                      <a:pt x="27497" y="322"/>
                      <a:pt x="27569" y="299"/>
                      <a:pt x="27645" y="297"/>
                    </a:cubicBezTo>
                    <a:cubicBezTo>
                      <a:pt x="27673" y="296"/>
                      <a:pt x="27702" y="296"/>
                      <a:pt x="27730" y="296"/>
                    </a:cubicBezTo>
                    <a:close/>
                    <a:moveTo>
                      <a:pt x="27275" y="690"/>
                    </a:moveTo>
                    <a:cubicBezTo>
                      <a:pt x="27327" y="690"/>
                      <a:pt x="27385" y="705"/>
                      <a:pt x="27442" y="735"/>
                    </a:cubicBezTo>
                    <a:cubicBezTo>
                      <a:pt x="27839" y="946"/>
                      <a:pt x="28269" y="1042"/>
                      <a:pt x="28711" y="1085"/>
                    </a:cubicBezTo>
                    <a:cubicBezTo>
                      <a:pt x="28769" y="1091"/>
                      <a:pt x="28829" y="1094"/>
                      <a:pt x="28888" y="1094"/>
                    </a:cubicBezTo>
                    <a:cubicBezTo>
                      <a:pt x="28942" y="1094"/>
                      <a:pt x="28995" y="1092"/>
                      <a:pt x="29048" y="1089"/>
                    </a:cubicBezTo>
                    <a:cubicBezTo>
                      <a:pt x="29066" y="1088"/>
                      <a:pt x="29084" y="1088"/>
                      <a:pt x="29101" y="1088"/>
                    </a:cubicBezTo>
                    <a:cubicBezTo>
                      <a:pt x="29350" y="1088"/>
                      <a:pt x="29464" y="1193"/>
                      <a:pt x="29556" y="1588"/>
                    </a:cubicBezTo>
                    <a:cubicBezTo>
                      <a:pt x="29578" y="1801"/>
                      <a:pt x="29611" y="2149"/>
                      <a:pt x="29648" y="2499"/>
                    </a:cubicBezTo>
                    <a:cubicBezTo>
                      <a:pt x="29654" y="2542"/>
                      <a:pt x="29648" y="2589"/>
                      <a:pt x="29637" y="2632"/>
                    </a:cubicBezTo>
                    <a:cubicBezTo>
                      <a:pt x="29613" y="2739"/>
                      <a:pt x="29555" y="2796"/>
                      <a:pt x="29478" y="2796"/>
                    </a:cubicBezTo>
                    <a:cubicBezTo>
                      <a:pt x="29440" y="2796"/>
                      <a:pt x="29397" y="2782"/>
                      <a:pt x="29351" y="2752"/>
                    </a:cubicBezTo>
                    <a:cubicBezTo>
                      <a:pt x="29243" y="2681"/>
                      <a:pt x="29138" y="2603"/>
                      <a:pt x="29036" y="2525"/>
                    </a:cubicBezTo>
                    <a:cubicBezTo>
                      <a:pt x="28835" y="2376"/>
                      <a:pt x="28612" y="2278"/>
                      <a:pt x="28365" y="2255"/>
                    </a:cubicBezTo>
                    <a:cubicBezTo>
                      <a:pt x="28099" y="2231"/>
                      <a:pt x="27864" y="2132"/>
                      <a:pt x="27635" y="2004"/>
                    </a:cubicBezTo>
                    <a:cubicBezTo>
                      <a:pt x="27432" y="1887"/>
                      <a:pt x="27225" y="1783"/>
                      <a:pt x="27015" y="1682"/>
                    </a:cubicBezTo>
                    <a:cubicBezTo>
                      <a:pt x="26820" y="1590"/>
                      <a:pt x="26747" y="1441"/>
                      <a:pt x="26837" y="1249"/>
                    </a:cubicBezTo>
                    <a:cubicBezTo>
                      <a:pt x="26910" y="1085"/>
                      <a:pt x="27006" y="929"/>
                      <a:pt x="27105" y="776"/>
                    </a:cubicBezTo>
                    <a:cubicBezTo>
                      <a:pt x="27141" y="719"/>
                      <a:pt x="27203" y="690"/>
                      <a:pt x="27275" y="690"/>
                    </a:cubicBezTo>
                    <a:close/>
                    <a:moveTo>
                      <a:pt x="26072" y="1694"/>
                    </a:moveTo>
                    <a:cubicBezTo>
                      <a:pt x="26103" y="1694"/>
                      <a:pt x="26136" y="1700"/>
                      <a:pt x="26168" y="1705"/>
                    </a:cubicBezTo>
                    <a:cubicBezTo>
                      <a:pt x="26303" y="1731"/>
                      <a:pt x="26348" y="1852"/>
                      <a:pt x="26256" y="1957"/>
                    </a:cubicBezTo>
                    <a:cubicBezTo>
                      <a:pt x="26227" y="1989"/>
                      <a:pt x="26188" y="2016"/>
                      <a:pt x="26153" y="2042"/>
                    </a:cubicBezTo>
                    <a:cubicBezTo>
                      <a:pt x="25697" y="2409"/>
                      <a:pt x="25337" y="2847"/>
                      <a:pt x="25073" y="3366"/>
                    </a:cubicBezTo>
                    <a:cubicBezTo>
                      <a:pt x="25040" y="3432"/>
                      <a:pt x="25010" y="3501"/>
                      <a:pt x="24999" y="3573"/>
                    </a:cubicBezTo>
                    <a:cubicBezTo>
                      <a:pt x="24993" y="3618"/>
                      <a:pt x="25028" y="3669"/>
                      <a:pt x="25044" y="3720"/>
                    </a:cubicBezTo>
                    <a:cubicBezTo>
                      <a:pt x="25096" y="3700"/>
                      <a:pt x="25163" y="3694"/>
                      <a:pt x="25192" y="3657"/>
                    </a:cubicBezTo>
                    <a:cubicBezTo>
                      <a:pt x="25269" y="3554"/>
                      <a:pt x="25337" y="3440"/>
                      <a:pt x="25402" y="3329"/>
                    </a:cubicBezTo>
                    <a:cubicBezTo>
                      <a:pt x="25656" y="2912"/>
                      <a:pt x="25969" y="2550"/>
                      <a:pt x="26348" y="2243"/>
                    </a:cubicBezTo>
                    <a:cubicBezTo>
                      <a:pt x="26536" y="2092"/>
                      <a:pt x="26746" y="2026"/>
                      <a:pt x="26974" y="2026"/>
                    </a:cubicBezTo>
                    <a:cubicBezTo>
                      <a:pt x="27008" y="2026"/>
                      <a:pt x="27043" y="2027"/>
                      <a:pt x="27078" y="2030"/>
                    </a:cubicBezTo>
                    <a:cubicBezTo>
                      <a:pt x="27127" y="2032"/>
                      <a:pt x="27180" y="2047"/>
                      <a:pt x="27223" y="2069"/>
                    </a:cubicBezTo>
                    <a:cubicBezTo>
                      <a:pt x="27367" y="2145"/>
                      <a:pt x="27516" y="2225"/>
                      <a:pt x="27653" y="2313"/>
                    </a:cubicBezTo>
                    <a:cubicBezTo>
                      <a:pt x="27810" y="2407"/>
                      <a:pt x="27858" y="2552"/>
                      <a:pt x="27790" y="2722"/>
                    </a:cubicBezTo>
                    <a:cubicBezTo>
                      <a:pt x="27626" y="3121"/>
                      <a:pt x="27459" y="3520"/>
                      <a:pt x="27285" y="3912"/>
                    </a:cubicBezTo>
                    <a:cubicBezTo>
                      <a:pt x="27125" y="4273"/>
                      <a:pt x="26892" y="4590"/>
                      <a:pt x="26663" y="4907"/>
                    </a:cubicBezTo>
                    <a:cubicBezTo>
                      <a:pt x="26315" y="5386"/>
                      <a:pt x="26061" y="5907"/>
                      <a:pt x="25916" y="6482"/>
                    </a:cubicBezTo>
                    <a:cubicBezTo>
                      <a:pt x="25846" y="6756"/>
                      <a:pt x="25748" y="7024"/>
                      <a:pt x="25646" y="7288"/>
                    </a:cubicBezTo>
                    <a:cubicBezTo>
                      <a:pt x="25537" y="7573"/>
                      <a:pt x="25345" y="7806"/>
                      <a:pt x="25141" y="8027"/>
                    </a:cubicBezTo>
                    <a:cubicBezTo>
                      <a:pt x="24879" y="8311"/>
                      <a:pt x="24613" y="8589"/>
                      <a:pt x="24363" y="8882"/>
                    </a:cubicBezTo>
                    <a:cubicBezTo>
                      <a:pt x="24130" y="9150"/>
                      <a:pt x="23993" y="9473"/>
                      <a:pt x="23880" y="9811"/>
                    </a:cubicBezTo>
                    <a:cubicBezTo>
                      <a:pt x="23751" y="10189"/>
                      <a:pt x="23600" y="10562"/>
                      <a:pt x="23447" y="10936"/>
                    </a:cubicBezTo>
                    <a:cubicBezTo>
                      <a:pt x="23340" y="11194"/>
                      <a:pt x="23176" y="11417"/>
                      <a:pt x="22976" y="11615"/>
                    </a:cubicBezTo>
                    <a:cubicBezTo>
                      <a:pt x="22929" y="11664"/>
                      <a:pt x="22882" y="11714"/>
                      <a:pt x="22841" y="11767"/>
                    </a:cubicBezTo>
                    <a:cubicBezTo>
                      <a:pt x="22771" y="11859"/>
                      <a:pt x="22769" y="11941"/>
                      <a:pt x="22829" y="11996"/>
                    </a:cubicBezTo>
                    <a:cubicBezTo>
                      <a:pt x="22856" y="12023"/>
                      <a:pt x="22889" y="12038"/>
                      <a:pt x="22924" y="12038"/>
                    </a:cubicBezTo>
                    <a:cubicBezTo>
                      <a:pt x="22966" y="12038"/>
                      <a:pt x="23011" y="12017"/>
                      <a:pt x="23054" y="11971"/>
                    </a:cubicBezTo>
                    <a:cubicBezTo>
                      <a:pt x="23221" y="11789"/>
                      <a:pt x="23406" y="11613"/>
                      <a:pt x="23539" y="11407"/>
                    </a:cubicBezTo>
                    <a:cubicBezTo>
                      <a:pt x="23811" y="10989"/>
                      <a:pt x="24005" y="10531"/>
                      <a:pt x="24130" y="10052"/>
                    </a:cubicBezTo>
                    <a:cubicBezTo>
                      <a:pt x="24283" y="9473"/>
                      <a:pt x="24602" y="9005"/>
                      <a:pt x="25018" y="8587"/>
                    </a:cubicBezTo>
                    <a:cubicBezTo>
                      <a:pt x="25312" y="8289"/>
                      <a:pt x="25603" y="7986"/>
                      <a:pt x="25826" y="7628"/>
                    </a:cubicBezTo>
                    <a:cubicBezTo>
                      <a:pt x="25983" y="7378"/>
                      <a:pt x="26090" y="7106"/>
                      <a:pt x="26143" y="6809"/>
                    </a:cubicBezTo>
                    <a:cubicBezTo>
                      <a:pt x="26260" y="6161"/>
                      <a:pt x="26530" y="5576"/>
                      <a:pt x="26929" y="5054"/>
                    </a:cubicBezTo>
                    <a:cubicBezTo>
                      <a:pt x="27313" y="4547"/>
                      <a:pt x="27600" y="3990"/>
                      <a:pt x="27829" y="3399"/>
                    </a:cubicBezTo>
                    <a:cubicBezTo>
                      <a:pt x="27905" y="3198"/>
                      <a:pt x="27986" y="2998"/>
                      <a:pt x="28087" y="2808"/>
                    </a:cubicBezTo>
                    <a:cubicBezTo>
                      <a:pt x="28173" y="2645"/>
                      <a:pt x="28302" y="2561"/>
                      <a:pt x="28449" y="2561"/>
                    </a:cubicBezTo>
                    <a:cubicBezTo>
                      <a:pt x="28529" y="2561"/>
                      <a:pt x="28614" y="2586"/>
                      <a:pt x="28700" y="2636"/>
                    </a:cubicBezTo>
                    <a:cubicBezTo>
                      <a:pt x="28823" y="2705"/>
                      <a:pt x="28936" y="2797"/>
                      <a:pt x="29042" y="2887"/>
                    </a:cubicBezTo>
                    <a:cubicBezTo>
                      <a:pt x="29210" y="3025"/>
                      <a:pt x="29212" y="3225"/>
                      <a:pt x="29220" y="3417"/>
                    </a:cubicBezTo>
                    <a:cubicBezTo>
                      <a:pt x="29226" y="3689"/>
                      <a:pt x="29163" y="3951"/>
                      <a:pt x="29046" y="4191"/>
                    </a:cubicBezTo>
                    <a:cubicBezTo>
                      <a:pt x="28846" y="4590"/>
                      <a:pt x="28813" y="4999"/>
                      <a:pt x="28874" y="5435"/>
                    </a:cubicBezTo>
                    <a:cubicBezTo>
                      <a:pt x="28923" y="5776"/>
                      <a:pt x="28938" y="6124"/>
                      <a:pt x="28885" y="6470"/>
                    </a:cubicBezTo>
                    <a:cubicBezTo>
                      <a:pt x="28874" y="6527"/>
                      <a:pt x="28862" y="6589"/>
                      <a:pt x="28878" y="6640"/>
                    </a:cubicBezTo>
                    <a:cubicBezTo>
                      <a:pt x="28897" y="6691"/>
                      <a:pt x="28938" y="6748"/>
                      <a:pt x="28987" y="6773"/>
                    </a:cubicBezTo>
                    <a:cubicBezTo>
                      <a:pt x="29000" y="6779"/>
                      <a:pt x="29013" y="6782"/>
                      <a:pt x="29025" y="6782"/>
                    </a:cubicBezTo>
                    <a:cubicBezTo>
                      <a:pt x="29075" y="6782"/>
                      <a:pt x="29111" y="6732"/>
                      <a:pt x="29124" y="6683"/>
                    </a:cubicBezTo>
                    <a:cubicBezTo>
                      <a:pt x="29161" y="6552"/>
                      <a:pt x="29206" y="6419"/>
                      <a:pt x="29210" y="6286"/>
                    </a:cubicBezTo>
                    <a:cubicBezTo>
                      <a:pt x="29212" y="5958"/>
                      <a:pt x="29204" y="5631"/>
                      <a:pt x="29173" y="5304"/>
                    </a:cubicBezTo>
                    <a:cubicBezTo>
                      <a:pt x="29142" y="4987"/>
                      <a:pt x="29163" y="4686"/>
                      <a:pt x="29294" y="4389"/>
                    </a:cubicBezTo>
                    <a:cubicBezTo>
                      <a:pt x="29376" y="4207"/>
                      <a:pt x="29414" y="4011"/>
                      <a:pt x="29470" y="3820"/>
                    </a:cubicBezTo>
                    <a:cubicBezTo>
                      <a:pt x="29476" y="3806"/>
                      <a:pt x="29472" y="3781"/>
                      <a:pt x="29482" y="3771"/>
                    </a:cubicBezTo>
                    <a:cubicBezTo>
                      <a:pt x="29521" y="3730"/>
                      <a:pt x="29560" y="3673"/>
                      <a:pt x="29607" y="3659"/>
                    </a:cubicBezTo>
                    <a:cubicBezTo>
                      <a:pt x="29608" y="3658"/>
                      <a:pt x="29610" y="3658"/>
                      <a:pt x="29612" y="3658"/>
                    </a:cubicBezTo>
                    <a:cubicBezTo>
                      <a:pt x="29645" y="3658"/>
                      <a:pt x="29706" y="3706"/>
                      <a:pt x="29728" y="3745"/>
                    </a:cubicBezTo>
                    <a:cubicBezTo>
                      <a:pt x="29881" y="4033"/>
                      <a:pt x="30000" y="4338"/>
                      <a:pt x="29991" y="4667"/>
                    </a:cubicBezTo>
                    <a:cubicBezTo>
                      <a:pt x="29985" y="4962"/>
                      <a:pt x="29975" y="5259"/>
                      <a:pt x="29924" y="5547"/>
                    </a:cubicBezTo>
                    <a:cubicBezTo>
                      <a:pt x="29848" y="5985"/>
                      <a:pt x="29818" y="6425"/>
                      <a:pt x="29809" y="6867"/>
                    </a:cubicBezTo>
                    <a:cubicBezTo>
                      <a:pt x="29799" y="7452"/>
                      <a:pt x="29748" y="8035"/>
                      <a:pt x="29562" y="8596"/>
                    </a:cubicBezTo>
                    <a:cubicBezTo>
                      <a:pt x="29494" y="8798"/>
                      <a:pt x="29396" y="8992"/>
                      <a:pt x="29298" y="9183"/>
                    </a:cubicBezTo>
                    <a:cubicBezTo>
                      <a:pt x="29157" y="9463"/>
                      <a:pt x="29001" y="9733"/>
                      <a:pt x="28854" y="10007"/>
                    </a:cubicBezTo>
                    <a:cubicBezTo>
                      <a:pt x="28805" y="10095"/>
                      <a:pt x="28780" y="10185"/>
                      <a:pt x="28848" y="10292"/>
                    </a:cubicBezTo>
                    <a:cubicBezTo>
                      <a:pt x="28849" y="10292"/>
                      <a:pt x="28851" y="10292"/>
                      <a:pt x="28852" y="10292"/>
                    </a:cubicBezTo>
                    <a:cubicBezTo>
                      <a:pt x="28990" y="10292"/>
                      <a:pt x="29059" y="10203"/>
                      <a:pt x="29112" y="10120"/>
                    </a:cubicBezTo>
                    <a:cubicBezTo>
                      <a:pt x="29791" y="9125"/>
                      <a:pt x="30104" y="8017"/>
                      <a:pt x="30102" y="6816"/>
                    </a:cubicBezTo>
                    <a:cubicBezTo>
                      <a:pt x="30102" y="6429"/>
                      <a:pt x="30129" y="6042"/>
                      <a:pt x="30206" y="5664"/>
                    </a:cubicBezTo>
                    <a:cubicBezTo>
                      <a:pt x="30286" y="5283"/>
                      <a:pt x="30311" y="4901"/>
                      <a:pt x="30261" y="4514"/>
                    </a:cubicBezTo>
                    <a:cubicBezTo>
                      <a:pt x="30245" y="4358"/>
                      <a:pt x="30190" y="4207"/>
                      <a:pt x="30157" y="4052"/>
                    </a:cubicBezTo>
                    <a:cubicBezTo>
                      <a:pt x="30145" y="3980"/>
                      <a:pt x="30145" y="3902"/>
                      <a:pt x="30137" y="3829"/>
                    </a:cubicBezTo>
                    <a:cubicBezTo>
                      <a:pt x="30149" y="3820"/>
                      <a:pt x="30165" y="3816"/>
                      <a:pt x="30180" y="3810"/>
                    </a:cubicBezTo>
                    <a:cubicBezTo>
                      <a:pt x="30229" y="3857"/>
                      <a:pt x="30280" y="3894"/>
                      <a:pt x="30321" y="3945"/>
                    </a:cubicBezTo>
                    <a:cubicBezTo>
                      <a:pt x="30552" y="4230"/>
                      <a:pt x="30716" y="4555"/>
                      <a:pt x="30834" y="4897"/>
                    </a:cubicBezTo>
                    <a:cubicBezTo>
                      <a:pt x="31250" y="6079"/>
                      <a:pt x="31284" y="7278"/>
                      <a:pt x="30945" y="8477"/>
                    </a:cubicBezTo>
                    <a:cubicBezTo>
                      <a:pt x="30615" y="9633"/>
                      <a:pt x="30255" y="10783"/>
                      <a:pt x="29779" y="11887"/>
                    </a:cubicBezTo>
                    <a:cubicBezTo>
                      <a:pt x="29676" y="12123"/>
                      <a:pt x="29572" y="12354"/>
                      <a:pt x="29468" y="12587"/>
                    </a:cubicBezTo>
                    <a:cubicBezTo>
                      <a:pt x="29426" y="12680"/>
                      <a:pt x="29384" y="12718"/>
                      <a:pt x="29310" y="12718"/>
                    </a:cubicBezTo>
                    <a:cubicBezTo>
                      <a:pt x="29285" y="12718"/>
                      <a:pt x="29257" y="12713"/>
                      <a:pt x="29224" y="12706"/>
                    </a:cubicBezTo>
                    <a:cubicBezTo>
                      <a:pt x="29196" y="12699"/>
                      <a:pt x="29169" y="12695"/>
                      <a:pt x="29143" y="12695"/>
                    </a:cubicBezTo>
                    <a:cubicBezTo>
                      <a:pt x="29097" y="12695"/>
                      <a:pt x="29058" y="12710"/>
                      <a:pt x="29030" y="12759"/>
                    </a:cubicBezTo>
                    <a:cubicBezTo>
                      <a:pt x="28983" y="12841"/>
                      <a:pt x="29022" y="12910"/>
                      <a:pt x="29079" y="12974"/>
                    </a:cubicBezTo>
                    <a:cubicBezTo>
                      <a:pt x="29151" y="13054"/>
                      <a:pt x="29222" y="13135"/>
                      <a:pt x="29284" y="13221"/>
                    </a:cubicBezTo>
                    <a:cubicBezTo>
                      <a:pt x="29359" y="13336"/>
                      <a:pt x="29365" y="13457"/>
                      <a:pt x="29288" y="13575"/>
                    </a:cubicBezTo>
                    <a:cubicBezTo>
                      <a:pt x="29230" y="13664"/>
                      <a:pt x="29149" y="13698"/>
                      <a:pt x="29056" y="13698"/>
                    </a:cubicBezTo>
                    <a:cubicBezTo>
                      <a:pt x="29029" y="13698"/>
                      <a:pt x="29001" y="13695"/>
                      <a:pt x="28973" y="13690"/>
                    </a:cubicBezTo>
                    <a:cubicBezTo>
                      <a:pt x="28887" y="13674"/>
                      <a:pt x="28797" y="13647"/>
                      <a:pt x="28711" y="13627"/>
                    </a:cubicBezTo>
                    <a:cubicBezTo>
                      <a:pt x="28673" y="13618"/>
                      <a:pt x="28633" y="13598"/>
                      <a:pt x="28599" y="13598"/>
                    </a:cubicBezTo>
                    <a:cubicBezTo>
                      <a:pt x="28592" y="13598"/>
                      <a:pt x="28586" y="13598"/>
                      <a:pt x="28580" y="13600"/>
                    </a:cubicBezTo>
                    <a:cubicBezTo>
                      <a:pt x="28527" y="13612"/>
                      <a:pt x="28445" y="13647"/>
                      <a:pt x="28434" y="13684"/>
                    </a:cubicBezTo>
                    <a:cubicBezTo>
                      <a:pt x="28420" y="13739"/>
                      <a:pt x="28455" y="13813"/>
                      <a:pt x="28492" y="13862"/>
                    </a:cubicBezTo>
                    <a:cubicBezTo>
                      <a:pt x="28518" y="13895"/>
                      <a:pt x="28582" y="13899"/>
                      <a:pt x="28653" y="13927"/>
                    </a:cubicBezTo>
                    <a:cubicBezTo>
                      <a:pt x="28602" y="14036"/>
                      <a:pt x="28578" y="14124"/>
                      <a:pt x="28527" y="14191"/>
                    </a:cubicBezTo>
                    <a:cubicBezTo>
                      <a:pt x="28205" y="14602"/>
                      <a:pt x="27882" y="15010"/>
                      <a:pt x="27559" y="15421"/>
                    </a:cubicBezTo>
                    <a:cubicBezTo>
                      <a:pt x="27264" y="15797"/>
                      <a:pt x="26978" y="16178"/>
                      <a:pt x="26685" y="16552"/>
                    </a:cubicBezTo>
                    <a:cubicBezTo>
                      <a:pt x="26497" y="16787"/>
                      <a:pt x="26313" y="17027"/>
                      <a:pt x="26112" y="17248"/>
                    </a:cubicBezTo>
                    <a:cubicBezTo>
                      <a:pt x="25490" y="17925"/>
                      <a:pt x="24860" y="18594"/>
                      <a:pt x="24234" y="19267"/>
                    </a:cubicBezTo>
                    <a:cubicBezTo>
                      <a:pt x="24139" y="19369"/>
                      <a:pt x="24081" y="19413"/>
                      <a:pt x="24006" y="19413"/>
                    </a:cubicBezTo>
                    <a:cubicBezTo>
                      <a:pt x="23954" y="19413"/>
                      <a:pt x="23894" y="19392"/>
                      <a:pt x="23807" y="19353"/>
                    </a:cubicBezTo>
                    <a:cubicBezTo>
                      <a:pt x="23739" y="19318"/>
                      <a:pt x="23659" y="19290"/>
                      <a:pt x="23582" y="19286"/>
                    </a:cubicBezTo>
                    <a:cubicBezTo>
                      <a:pt x="23580" y="19285"/>
                      <a:pt x="23579" y="19285"/>
                      <a:pt x="23578" y="19285"/>
                    </a:cubicBezTo>
                    <a:cubicBezTo>
                      <a:pt x="23533" y="19285"/>
                      <a:pt x="23464" y="19321"/>
                      <a:pt x="23449" y="19359"/>
                    </a:cubicBezTo>
                    <a:cubicBezTo>
                      <a:pt x="23434" y="19400"/>
                      <a:pt x="23457" y="19470"/>
                      <a:pt x="23487" y="19511"/>
                    </a:cubicBezTo>
                    <a:cubicBezTo>
                      <a:pt x="23520" y="19552"/>
                      <a:pt x="23582" y="19570"/>
                      <a:pt x="23629" y="19603"/>
                    </a:cubicBezTo>
                    <a:cubicBezTo>
                      <a:pt x="23729" y="19668"/>
                      <a:pt x="23833" y="19727"/>
                      <a:pt x="23917" y="19809"/>
                    </a:cubicBezTo>
                    <a:cubicBezTo>
                      <a:pt x="24032" y="19920"/>
                      <a:pt x="24046" y="20081"/>
                      <a:pt x="23968" y="20216"/>
                    </a:cubicBezTo>
                    <a:cubicBezTo>
                      <a:pt x="23910" y="20321"/>
                      <a:pt x="23820" y="20374"/>
                      <a:pt x="23696" y="20374"/>
                    </a:cubicBezTo>
                    <a:cubicBezTo>
                      <a:pt x="23672" y="20374"/>
                      <a:pt x="23647" y="20372"/>
                      <a:pt x="23620" y="20368"/>
                    </a:cubicBezTo>
                    <a:cubicBezTo>
                      <a:pt x="23447" y="20339"/>
                      <a:pt x="23281" y="20288"/>
                      <a:pt x="23140" y="20169"/>
                    </a:cubicBezTo>
                    <a:cubicBezTo>
                      <a:pt x="23078" y="20118"/>
                      <a:pt x="23009" y="20077"/>
                      <a:pt x="22941" y="20043"/>
                    </a:cubicBezTo>
                    <a:cubicBezTo>
                      <a:pt x="22918" y="20030"/>
                      <a:pt x="22892" y="20023"/>
                      <a:pt x="22868" y="20023"/>
                    </a:cubicBezTo>
                    <a:cubicBezTo>
                      <a:pt x="22829" y="20023"/>
                      <a:pt x="22794" y="20041"/>
                      <a:pt x="22777" y="20081"/>
                    </a:cubicBezTo>
                    <a:cubicBezTo>
                      <a:pt x="22753" y="20133"/>
                      <a:pt x="22753" y="20204"/>
                      <a:pt x="22777" y="20251"/>
                    </a:cubicBezTo>
                    <a:cubicBezTo>
                      <a:pt x="22800" y="20302"/>
                      <a:pt x="22855" y="20341"/>
                      <a:pt x="22904" y="20382"/>
                    </a:cubicBezTo>
                    <a:cubicBezTo>
                      <a:pt x="23023" y="20482"/>
                      <a:pt x="23043" y="20542"/>
                      <a:pt x="22984" y="20677"/>
                    </a:cubicBezTo>
                    <a:cubicBezTo>
                      <a:pt x="22955" y="20746"/>
                      <a:pt x="22913" y="20808"/>
                      <a:pt x="22863" y="20861"/>
                    </a:cubicBezTo>
                    <a:cubicBezTo>
                      <a:pt x="22477" y="21291"/>
                      <a:pt x="22084" y="21714"/>
                      <a:pt x="21697" y="22148"/>
                    </a:cubicBezTo>
                    <a:cubicBezTo>
                      <a:pt x="21106" y="22807"/>
                      <a:pt x="20513" y="23461"/>
                      <a:pt x="19868" y="24071"/>
                    </a:cubicBezTo>
                    <a:cubicBezTo>
                      <a:pt x="19733" y="24198"/>
                      <a:pt x="19596" y="24323"/>
                      <a:pt x="19449" y="24441"/>
                    </a:cubicBezTo>
                    <a:cubicBezTo>
                      <a:pt x="19360" y="24514"/>
                      <a:pt x="19284" y="24549"/>
                      <a:pt x="19204" y="24549"/>
                    </a:cubicBezTo>
                    <a:cubicBezTo>
                      <a:pt x="19132" y="24549"/>
                      <a:pt x="19058" y="24521"/>
                      <a:pt x="18968" y="24466"/>
                    </a:cubicBezTo>
                    <a:cubicBezTo>
                      <a:pt x="18925" y="24439"/>
                      <a:pt x="18884" y="24411"/>
                      <a:pt x="18839" y="24384"/>
                    </a:cubicBezTo>
                    <a:cubicBezTo>
                      <a:pt x="18805" y="24366"/>
                      <a:pt x="18771" y="24355"/>
                      <a:pt x="18739" y="24355"/>
                    </a:cubicBezTo>
                    <a:cubicBezTo>
                      <a:pt x="18696" y="24355"/>
                      <a:pt x="18656" y="24374"/>
                      <a:pt x="18624" y="24415"/>
                    </a:cubicBezTo>
                    <a:cubicBezTo>
                      <a:pt x="18559" y="24494"/>
                      <a:pt x="18604" y="24566"/>
                      <a:pt x="18665" y="24625"/>
                    </a:cubicBezTo>
                    <a:cubicBezTo>
                      <a:pt x="18759" y="24715"/>
                      <a:pt x="18860" y="24799"/>
                      <a:pt x="18948" y="24893"/>
                    </a:cubicBezTo>
                    <a:cubicBezTo>
                      <a:pt x="19054" y="25006"/>
                      <a:pt x="19126" y="25141"/>
                      <a:pt x="19136" y="25303"/>
                    </a:cubicBezTo>
                    <a:cubicBezTo>
                      <a:pt x="19146" y="25488"/>
                      <a:pt x="19067" y="25601"/>
                      <a:pt x="18910" y="25601"/>
                    </a:cubicBezTo>
                    <a:cubicBezTo>
                      <a:pt x="18884" y="25601"/>
                      <a:pt x="18855" y="25598"/>
                      <a:pt x="18825" y="25591"/>
                    </a:cubicBezTo>
                    <a:cubicBezTo>
                      <a:pt x="18686" y="25564"/>
                      <a:pt x="18549" y="25497"/>
                      <a:pt x="18414" y="25444"/>
                    </a:cubicBezTo>
                    <a:cubicBezTo>
                      <a:pt x="18342" y="25415"/>
                      <a:pt x="18272" y="25360"/>
                      <a:pt x="18199" y="25346"/>
                    </a:cubicBezTo>
                    <a:cubicBezTo>
                      <a:pt x="18192" y="25344"/>
                      <a:pt x="18185" y="25344"/>
                      <a:pt x="18177" y="25344"/>
                    </a:cubicBezTo>
                    <a:cubicBezTo>
                      <a:pt x="18127" y="25344"/>
                      <a:pt x="18062" y="25371"/>
                      <a:pt x="18041" y="25405"/>
                    </a:cubicBezTo>
                    <a:cubicBezTo>
                      <a:pt x="18015" y="25446"/>
                      <a:pt x="18037" y="25519"/>
                      <a:pt x="18051" y="25577"/>
                    </a:cubicBezTo>
                    <a:cubicBezTo>
                      <a:pt x="18053" y="25599"/>
                      <a:pt x="18086" y="25618"/>
                      <a:pt x="18107" y="25638"/>
                    </a:cubicBezTo>
                    <a:cubicBezTo>
                      <a:pt x="18236" y="25761"/>
                      <a:pt x="18242" y="25861"/>
                      <a:pt x="18123" y="25986"/>
                    </a:cubicBezTo>
                    <a:cubicBezTo>
                      <a:pt x="18010" y="26107"/>
                      <a:pt x="17892" y="26223"/>
                      <a:pt x="17769" y="26332"/>
                    </a:cubicBezTo>
                    <a:cubicBezTo>
                      <a:pt x="17188" y="26839"/>
                      <a:pt x="16619" y="27359"/>
                      <a:pt x="16020" y="27846"/>
                    </a:cubicBezTo>
                    <a:cubicBezTo>
                      <a:pt x="15580" y="28200"/>
                      <a:pt x="15103" y="28504"/>
                      <a:pt x="14639" y="28832"/>
                    </a:cubicBezTo>
                    <a:cubicBezTo>
                      <a:pt x="14577" y="28873"/>
                      <a:pt x="14512" y="28905"/>
                      <a:pt x="14442" y="28932"/>
                    </a:cubicBezTo>
                    <a:cubicBezTo>
                      <a:pt x="14400" y="28947"/>
                      <a:pt x="14362" y="28955"/>
                      <a:pt x="14328" y="28955"/>
                    </a:cubicBezTo>
                    <a:cubicBezTo>
                      <a:pt x="14247" y="28955"/>
                      <a:pt x="14186" y="28912"/>
                      <a:pt x="14127" y="28822"/>
                    </a:cubicBezTo>
                    <a:cubicBezTo>
                      <a:pt x="14107" y="28789"/>
                      <a:pt x="14084" y="28746"/>
                      <a:pt x="14054" y="28732"/>
                    </a:cubicBezTo>
                    <a:cubicBezTo>
                      <a:pt x="14022" y="28721"/>
                      <a:pt x="13984" y="28711"/>
                      <a:pt x="13950" y="28711"/>
                    </a:cubicBezTo>
                    <a:cubicBezTo>
                      <a:pt x="13931" y="28711"/>
                      <a:pt x="13913" y="28714"/>
                      <a:pt x="13898" y="28721"/>
                    </a:cubicBezTo>
                    <a:cubicBezTo>
                      <a:pt x="13861" y="28738"/>
                      <a:pt x="13833" y="28801"/>
                      <a:pt x="13831" y="28844"/>
                    </a:cubicBezTo>
                    <a:cubicBezTo>
                      <a:pt x="13829" y="28899"/>
                      <a:pt x="13853" y="28955"/>
                      <a:pt x="13872" y="29008"/>
                    </a:cubicBezTo>
                    <a:cubicBezTo>
                      <a:pt x="13900" y="29096"/>
                      <a:pt x="13947" y="29178"/>
                      <a:pt x="13964" y="29264"/>
                    </a:cubicBezTo>
                    <a:cubicBezTo>
                      <a:pt x="13984" y="29370"/>
                      <a:pt x="14000" y="29482"/>
                      <a:pt x="13982" y="29585"/>
                    </a:cubicBezTo>
                    <a:cubicBezTo>
                      <a:pt x="13945" y="29805"/>
                      <a:pt x="13787" y="29932"/>
                      <a:pt x="13610" y="29932"/>
                    </a:cubicBezTo>
                    <a:cubicBezTo>
                      <a:pt x="13516" y="29932"/>
                      <a:pt x="13417" y="29897"/>
                      <a:pt x="13327" y="29820"/>
                    </a:cubicBezTo>
                    <a:cubicBezTo>
                      <a:pt x="13243" y="29748"/>
                      <a:pt x="13174" y="29656"/>
                      <a:pt x="13100" y="29568"/>
                    </a:cubicBezTo>
                    <a:cubicBezTo>
                      <a:pt x="13065" y="29529"/>
                      <a:pt x="13043" y="29487"/>
                      <a:pt x="13010" y="29446"/>
                    </a:cubicBezTo>
                    <a:cubicBezTo>
                      <a:pt x="12956" y="29378"/>
                      <a:pt x="12899" y="29345"/>
                      <a:pt x="12845" y="29345"/>
                    </a:cubicBezTo>
                    <a:cubicBezTo>
                      <a:pt x="12816" y="29345"/>
                      <a:pt x="12789" y="29354"/>
                      <a:pt x="12763" y="29372"/>
                    </a:cubicBezTo>
                    <a:cubicBezTo>
                      <a:pt x="12687" y="29421"/>
                      <a:pt x="12677" y="29507"/>
                      <a:pt x="12734" y="29617"/>
                    </a:cubicBezTo>
                    <a:cubicBezTo>
                      <a:pt x="12752" y="29652"/>
                      <a:pt x="12775" y="29683"/>
                      <a:pt x="12797" y="29718"/>
                    </a:cubicBezTo>
                    <a:cubicBezTo>
                      <a:pt x="12840" y="29783"/>
                      <a:pt x="12845" y="29851"/>
                      <a:pt x="12785" y="29904"/>
                    </a:cubicBezTo>
                    <a:cubicBezTo>
                      <a:pt x="12714" y="29973"/>
                      <a:pt x="12640" y="30049"/>
                      <a:pt x="12550" y="30090"/>
                    </a:cubicBezTo>
                    <a:cubicBezTo>
                      <a:pt x="12304" y="30203"/>
                      <a:pt x="12051" y="30311"/>
                      <a:pt x="11795" y="30399"/>
                    </a:cubicBezTo>
                    <a:cubicBezTo>
                      <a:pt x="11384" y="30544"/>
                      <a:pt x="10970" y="30681"/>
                      <a:pt x="10551" y="30800"/>
                    </a:cubicBezTo>
                    <a:cubicBezTo>
                      <a:pt x="10295" y="30872"/>
                      <a:pt x="10025" y="30894"/>
                      <a:pt x="9765" y="30939"/>
                    </a:cubicBezTo>
                    <a:cubicBezTo>
                      <a:pt x="9758" y="30942"/>
                      <a:pt x="9749" y="30944"/>
                      <a:pt x="9741" y="30944"/>
                    </a:cubicBezTo>
                    <a:cubicBezTo>
                      <a:pt x="9738" y="30944"/>
                      <a:pt x="9735" y="30944"/>
                      <a:pt x="9733" y="30943"/>
                    </a:cubicBezTo>
                    <a:cubicBezTo>
                      <a:pt x="9677" y="30929"/>
                      <a:pt x="9630" y="30915"/>
                      <a:pt x="9579" y="30898"/>
                    </a:cubicBezTo>
                    <a:cubicBezTo>
                      <a:pt x="9608" y="30851"/>
                      <a:pt x="9630" y="30784"/>
                      <a:pt x="9673" y="30759"/>
                    </a:cubicBezTo>
                    <a:cubicBezTo>
                      <a:pt x="9817" y="30677"/>
                      <a:pt x="9970" y="30618"/>
                      <a:pt x="10113" y="30536"/>
                    </a:cubicBezTo>
                    <a:cubicBezTo>
                      <a:pt x="10486" y="30321"/>
                      <a:pt x="10860" y="30106"/>
                      <a:pt x="11224" y="29881"/>
                    </a:cubicBezTo>
                    <a:cubicBezTo>
                      <a:pt x="11940" y="29439"/>
                      <a:pt x="12662" y="28996"/>
                      <a:pt x="13366" y="28531"/>
                    </a:cubicBezTo>
                    <a:cubicBezTo>
                      <a:pt x="13751" y="28277"/>
                      <a:pt x="14107" y="27977"/>
                      <a:pt x="14477" y="27694"/>
                    </a:cubicBezTo>
                    <a:cubicBezTo>
                      <a:pt x="14614" y="27590"/>
                      <a:pt x="14751" y="27490"/>
                      <a:pt x="14882" y="27383"/>
                    </a:cubicBezTo>
                    <a:cubicBezTo>
                      <a:pt x="15023" y="27267"/>
                      <a:pt x="15169" y="27154"/>
                      <a:pt x="15285" y="27019"/>
                    </a:cubicBezTo>
                    <a:cubicBezTo>
                      <a:pt x="15602" y="26657"/>
                      <a:pt x="15909" y="26283"/>
                      <a:pt x="16220" y="25914"/>
                    </a:cubicBezTo>
                    <a:cubicBezTo>
                      <a:pt x="16253" y="25875"/>
                      <a:pt x="16282" y="25833"/>
                      <a:pt x="16302" y="25787"/>
                    </a:cubicBezTo>
                    <a:cubicBezTo>
                      <a:pt x="16329" y="25722"/>
                      <a:pt x="16316" y="25655"/>
                      <a:pt x="16255" y="25624"/>
                    </a:cubicBezTo>
                    <a:cubicBezTo>
                      <a:pt x="16232" y="25613"/>
                      <a:pt x="16203" y="25608"/>
                      <a:pt x="16173" y="25608"/>
                    </a:cubicBezTo>
                    <a:cubicBezTo>
                      <a:pt x="16147" y="25608"/>
                      <a:pt x="16121" y="25612"/>
                      <a:pt x="16100" y="25620"/>
                    </a:cubicBezTo>
                    <a:cubicBezTo>
                      <a:pt x="16057" y="25636"/>
                      <a:pt x="16020" y="25681"/>
                      <a:pt x="15987" y="25720"/>
                    </a:cubicBezTo>
                    <a:cubicBezTo>
                      <a:pt x="15766" y="25982"/>
                      <a:pt x="15545" y="26238"/>
                      <a:pt x="15332" y="26504"/>
                    </a:cubicBezTo>
                    <a:cubicBezTo>
                      <a:pt x="14938" y="27001"/>
                      <a:pt x="14461" y="27410"/>
                      <a:pt x="13953" y="27784"/>
                    </a:cubicBezTo>
                    <a:cubicBezTo>
                      <a:pt x="13544" y="28089"/>
                      <a:pt x="13117" y="28369"/>
                      <a:pt x="12691" y="28646"/>
                    </a:cubicBezTo>
                    <a:cubicBezTo>
                      <a:pt x="12030" y="29075"/>
                      <a:pt x="11365" y="29497"/>
                      <a:pt x="10698" y="29914"/>
                    </a:cubicBezTo>
                    <a:cubicBezTo>
                      <a:pt x="9980" y="30362"/>
                      <a:pt x="9207" y="30679"/>
                      <a:pt x="8372" y="30835"/>
                    </a:cubicBezTo>
                    <a:cubicBezTo>
                      <a:pt x="7975" y="30908"/>
                      <a:pt x="7580" y="30996"/>
                      <a:pt x="7181" y="31046"/>
                    </a:cubicBezTo>
                    <a:cubicBezTo>
                      <a:pt x="7082" y="31057"/>
                      <a:pt x="6983" y="31061"/>
                      <a:pt x="6883" y="31061"/>
                    </a:cubicBezTo>
                    <a:cubicBezTo>
                      <a:pt x="6713" y="31061"/>
                      <a:pt x="6543" y="31049"/>
                      <a:pt x="6373" y="31037"/>
                    </a:cubicBezTo>
                    <a:cubicBezTo>
                      <a:pt x="6238" y="31027"/>
                      <a:pt x="6132" y="30949"/>
                      <a:pt x="6113" y="30792"/>
                    </a:cubicBezTo>
                    <a:cubicBezTo>
                      <a:pt x="6103" y="30710"/>
                      <a:pt x="6085" y="30628"/>
                      <a:pt x="5985" y="30616"/>
                    </a:cubicBezTo>
                    <a:cubicBezTo>
                      <a:pt x="5976" y="30615"/>
                      <a:pt x="5969" y="30614"/>
                      <a:pt x="5961" y="30614"/>
                    </a:cubicBezTo>
                    <a:cubicBezTo>
                      <a:pt x="5874" y="30614"/>
                      <a:pt x="5836" y="30690"/>
                      <a:pt x="5800" y="30763"/>
                    </a:cubicBezTo>
                    <a:cubicBezTo>
                      <a:pt x="5727" y="30923"/>
                      <a:pt x="5663" y="31088"/>
                      <a:pt x="5571" y="31236"/>
                    </a:cubicBezTo>
                    <a:cubicBezTo>
                      <a:pt x="5514" y="31328"/>
                      <a:pt x="5428" y="31416"/>
                      <a:pt x="5336" y="31475"/>
                    </a:cubicBezTo>
                    <a:cubicBezTo>
                      <a:pt x="5254" y="31527"/>
                      <a:pt x="5174" y="31551"/>
                      <a:pt x="5101" y="31551"/>
                    </a:cubicBezTo>
                    <a:cubicBezTo>
                      <a:pt x="4929" y="31551"/>
                      <a:pt x="4800" y="31416"/>
                      <a:pt x="4792" y="31189"/>
                    </a:cubicBezTo>
                    <a:cubicBezTo>
                      <a:pt x="4786" y="31037"/>
                      <a:pt x="4822" y="30886"/>
                      <a:pt x="4837" y="30733"/>
                    </a:cubicBezTo>
                    <a:cubicBezTo>
                      <a:pt x="4847" y="30667"/>
                      <a:pt x="4863" y="30595"/>
                      <a:pt x="4845" y="30534"/>
                    </a:cubicBezTo>
                    <a:cubicBezTo>
                      <a:pt x="4833" y="30487"/>
                      <a:pt x="4775" y="30434"/>
                      <a:pt x="4732" y="30426"/>
                    </a:cubicBezTo>
                    <a:cubicBezTo>
                      <a:pt x="4728" y="30425"/>
                      <a:pt x="4723" y="30424"/>
                      <a:pt x="4717" y="30424"/>
                    </a:cubicBezTo>
                    <a:cubicBezTo>
                      <a:pt x="4675" y="30424"/>
                      <a:pt x="4617" y="30452"/>
                      <a:pt x="4591" y="30487"/>
                    </a:cubicBezTo>
                    <a:cubicBezTo>
                      <a:pt x="4552" y="30540"/>
                      <a:pt x="4538" y="30612"/>
                      <a:pt x="4520" y="30677"/>
                    </a:cubicBezTo>
                    <a:cubicBezTo>
                      <a:pt x="4477" y="30833"/>
                      <a:pt x="4397" y="30902"/>
                      <a:pt x="4238" y="30902"/>
                    </a:cubicBezTo>
                    <a:cubicBezTo>
                      <a:pt x="4236" y="30902"/>
                      <a:pt x="4234" y="30902"/>
                      <a:pt x="4231" y="30902"/>
                    </a:cubicBezTo>
                    <a:cubicBezTo>
                      <a:pt x="4184" y="30902"/>
                      <a:pt x="4139" y="30898"/>
                      <a:pt x="4096" y="30888"/>
                    </a:cubicBezTo>
                    <a:cubicBezTo>
                      <a:pt x="3376" y="30743"/>
                      <a:pt x="2697" y="30509"/>
                      <a:pt x="2077" y="30104"/>
                    </a:cubicBezTo>
                    <a:cubicBezTo>
                      <a:pt x="1790" y="29914"/>
                      <a:pt x="1574" y="29665"/>
                      <a:pt x="1396" y="29380"/>
                    </a:cubicBezTo>
                    <a:cubicBezTo>
                      <a:pt x="1355" y="29317"/>
                      <a:pt x="1359" y="29227"/>
                      <a:pt x="1340" y="29147"/>
                    </a:cubicBezTo>
                    <a:lnTo>
                      <a:pt x="1379" y="29116"/>
                    </a:lnTo>
                    <a:cubicBezTo>
                      <a:pt x="1453" y="29147"/>
                      <a:pt x="1539" y="29165"/>
                      <a:pt x="1602" y="29214"/>
                    </a:cubicBezTo>
                    <a:cubicBezTo>
                      <a:pt x="2220" y="29678"/>
                      <a:pt x="2902" y="29846"/>
                      <a:pt x="3619" y="29846"/>
                    </a:cubicBezTo>
                    <a:cubicBezTo>
                      <a:pt x="3845" y="29846"/>
                      <a:pt x="4075" y="29829"/>
                      <a:pt x="4307" y="29800"/>
                    </a:cubicBezTo>
                    <a:cubicBezTo>
                      <a:pt x="4651" y="29753"/>
                      <a:pt x="4990" y="29671"/>
                      <a:pt x="5334" y="29640"/>
                    </a:cubicBezTo>
                    <a:cubicBezTo>
                      <a:pt x="5927" y="29587"/>
                      <a:pt x="6521" y="29562"/>
                      <a:pt x="7116" y="29523"/>
                    </a:cubicBezTo>
                    <a:cubicBezTo>
                      <a:pt x="7503" y="29497"/>
                      <a:pt x="7883" y="29439"/>
                      <a:pt x="8249" y="29306"/>
                    </a:cubicBezTo>
                    <a:cubicBezTo>
                      <a:pt x="8356" y="29268"/>
                      <a:pt x="8460" y="29223"/>
                      <a:pt x="8562" y="29176"/>
                    </a:cubicBezTo>
                    <a:cubicBezTo>
                      <a:pt x="8603" y="29157"/>
                      <a:pt x="8648" y="29128"/>
                      <a:pt x="8669" y="29094"/>
                    </a:cubicBezTo>
                    <a:cubicBezTo>
                      <a:pt x="8691" y="29053"/>
                      <a:pt x="8710" y="28983"/>
                      <a:pt x="8689" y="28955"/>
                    </a:cubicBezTo>
                    <a:cubicBezTo>
                      <a:pt x="8662" y="28923"/>
                      <a:pt x="8598" y="28899"/>
                      <a:pt x="8552" y="28899"/>
                    </a:cubicBezTo>
                    <a:cubicBezTo>
                      <a:pt x="8550" y="28899"/>
                      <a:pt x="8548" y="28899"/>
                      <a:pt x="8546" y="28899"/>
                    </a:cubicBezTo>
                    <a:cubicBezTo>
                      <a:pt x="8485" y="28901"/>
                      <a:pt x="8423" y="28928"/>
                      <a:pt x="8366" y="28953"/>
                    </a:cubicBezTo>
                    <a:cubicBezTo>
                      <a:pt x="8004" y="29114"/>
                      <a:pt x="7619" y="29188"/>
                      <a:pt x="7228" y="29216"/>
                    </a:cubicBezTo>
                    <a:cubicBezTo>
                      <a:pt x="6832" y="29245"/>
                      <a:pt x="6435" y="29268"/>
                      <a:pt x="6040" y="29286"/>
                    </a:cubicBezTo>
                    <a:cubicBezTo>
                      <a:pt x="5430" y="29311"/>
                      <a:pt x="4837" y="29439"/>
                      <a:pt x="4235" y="29525"/>
                    </a:cubicBezTo>
                    <a:cubicBezTo>
                      <a:pt x="4051" y="29552"/>
                      <a:pt x="3866" y="29565"/>
                      <a:pt x="3681" y="29565"/>
                    </a:cubicBezTo>
                    <a:cubicBezTo>
                      <a:pt x="3499" y="29565"/>
                      <a:pt x="3317" y="29553"/>
                      <a:pt x="3135" y="29532"/>
                    </a:cubicBezTo>
                    <a:cubicBezTo>
                      <a:pt x="2658" y="29476"/>
                      <a:pt x="2230" y="29309"/>
                      <a:pt x="1846" y="29032"/>
                    </a:cubicBezTo>
                    <a:cubicBezTo>
                      <a:pt x="1688" y="28920"/>
                      <a:pt x="1539" y="28799"/>
                      <a:pt x="1385" y="28682"/>
                    </a:cubicBezTo>
                    <a:cubicBezTo>
                      <a:pt x="1326" y="28635"/>
                      <a:pt x="1275" y="28582"/>
                      <a:pt x="1299" y="28472"/>
                    </a:cubicBezTo>
                    <a:lnTo>
                      <a:pt x="1299" y="28472"/>
                    </a:lnTo>
                    <a:cubicBezTo>
                      <a:pt x="1365" y="28488"/>
                      <a:pt x="1428" y="28492"/>
                      <a:pt x="1488" y="28519"/>
                    </a:cubicBezTo>
                    <a:cubicBezTo>
                      <a:pt x="1961" y="28717"/>
                      <a:pt x="2444" y="28813"/>
                      <a:pt x="2935" y="28813"/>
                    </a:cubicBezTo>
                    <a:cubicBezTo>
                      <a:pt x="3217" y="28813"/>
                      <a:pt x="3502" y="28781"/>
                      <a:pt x="3789" y="28719"/>
                    </a:cubicBezTo>
                    <a:cubicBezTo>
                      <a:pt x="4577" y="28552"/>
                      <a:pt x="5358" y="28361"/>
                      <a:pt x="6142" y="28171"/>
                    </a:cubicBezTo>
                    <a:cubicBezTo>
                      <a:pt x="6506" y="28081"/>
                      <a:pt x="6844" y="27919"/>
                      <a:pt x="7167" y="27723"/>
                    </a:cubicBezTo>
                    <a:cubicBezTo>
                      <a:pt x="7341" y="27615"/>
                      <a:pt x="7517" y="27516"/>
                      <a:pt x="7693" y="27410"/>
                    </a:cubicBezTo>
                    <a:cubicBezTo>
                      <a:pt x="7834" y="27324"/>
                      <a:pt x="7963" y="27226"/>
                      <a:pt x="8039" y="27062"/>
                    </a:cubicBezTo>
                    <a:cubicBezTo>
                      <a:pt x="7997" y="27033"/>
                      <a:pt x="7958" y="27023"/>
                      <a:pt x="7920" y="27023"/>
                    </a:cubicBezTo>
                    <a:cubicBezTo>
                      <a:pt x="7856" y="27023"/>
                      <a:pt x="7798" y="27054"/>
                      <a:pt x="7742" y="27078"/>
                    </a:cubicBezTo>
                    <a:cubicBezTo>
                      <a:pt x="7558" y="27162"/>
                      <a:pt x="7372" y="27246"/>
                      <a:pt x="7200" y="27357"/>
                    </a:cubicBezTo>
                    <a:cubicBezTo>
                      <a:pt x="6633" y="27725"/>
                      <a:pt x="6003" y="27917"/>
                      <a:pt x="5348" y="28054"/>
                    </a:cubicBezTo>
                    <a:cubicBezTo>
                      <a:pt x="4917" y="28146"/>
                      <a:pt x="4489" y="28263"/>
                      <a:pt x="4057" y="28359"/>
                    </a:cubicBezTo>
                    <a:cubicBezTo>
                      <a:pt x="3671" y="28447"/>
                      <a:pt x="3284" y="28517"/>
                      <a:pt x="2894" y="28517"/>
                    </a:cubicBezTo>
                    <a:cubicBezTo>
                      <a:pt x="2726" y="28517"/>
                      <a:pt x="2557" y="28504"/>
                      <a:pt x="2388" y="28474"/>
                    </a:cubicBezTo>
                    <a:cubicBezTo>
                      <a:pt x="1923" y="28392"/>
                      <a:pt x="1481" y="28263"/>
                      <a:pt x="1101" y="27971"/>
                    </a:cubicBezTo>
                    <a:cubicBezTo>
                      <a:pt x="952" y="27856"/>
                      <a:pt x="835" y="27721"/>
                      <a:pt x="763" y="27537"/>
                    </a:cubicBezTo>
                    <a:cubicBezTo>
                      <a:pt x="632" y="27199"/>
                      <a:pt x="798" y="26933"/>
                      <a:pt x="1021" y="26782"/>
                    </a:cubicBezTo>
                    <a:cubicBezTo>
                      <a:pt x="1351" y="26559"/>
                      <a:pt x="1686" y="26350"/>
                      <a:pt x="2032" y="26152"/>
                    </a:cubicBezTo>
                    <a:cubicBezTo>
                      <a:pt x="2402" y="25937"/>
                      <a:pt x="2740" y="25685"/>
                      <a:pt x="3018" y="25356"/>
                    </a:cubicBezTo>
                    <a:cubicBezTo>
                      <a:pt x="3067" y="25301"/>
                      <a:pt x="3124" y="25251"/>
                      <a:pt x="3169" y="25194"/>
                    </a:cubicBezTo>
                    <a:cubicBezTo>
                      <a:pt x="3763" y="24441"/>
                      <a:pt x="4573" y="24001"/>
                      <a:pt x="5422" y="23625"/>
                    </a:cubicBezTo>
                    <a:cubicBezTo>
                      <a:pt x="5929" y="23400"/>
                      <a:pt x="6402" y="23134"/>
                      <a:pt x="6830" y="22776"/>
                    </a:cubicBezTo>
                    <a:cubicBezTo>
                      <a:pt x="7147" y="22510"/>
                      <a:pt x="7486" y="22277"/>
                      <a:pt x="7820" y="22029"/>
                    </a:cubicBezTo>
                    <a:cubicBezTo>
                      <a:pt x="7836" y="22017"/>
                      <a:pt x="7865" y="22009"/>
                      <a:pt x="7875" y="21992"/>
                    </a:cubicBezTo>
                    <a:cubicBezTo>
                      <a:pt x="7906" y="21935"/>
                      <a:pt x="7934" y="21878"/>
                      <a:pt x="7963" y="21822"/>
                    </a:cubicBezTo>
                    <a:cubicBezTo>
                      <a:pt x="7905" y="21806"/>
                      <a:pt x="7847" y="21769"/>
                      <a:pt x="7795" y="21769"/>
                    </a:cubicBezTo>
                    <a:cubicBezTo>
                      <a:pt x="7788" y="21769"/>
                      <a:pt x="7781" y="21770"/>
                      <a:pt x="7775" y="21771"/>
                    </a:cubicBezTo>
                    <a:cubicBezTo>
                      <a:pt x="7681" y="21792"/>
                      <a:pt x="7578" y="21831"/>
                      <a:pt x="7499" y="21890"/>
                    </a:cubicBezTo>
                    <a:cubicBezTo>
                      <a:pt x="7228" y="22086"/>
                      <a:pt x="6952" y="22275"/>
                      <a:pt x="6701" y="22496"/>
                    </a:cubicBezTo>
                    <a:cubicBezTo>
                      <a:pt x="6251" y="22888"/>
                      <a:pt x="5735" y="23161"/>
                      <a:pt x="5193" y="23400"/>
                    </a:cubicBezTo>
                    <a:cubicBezTo>
                      <a:pt x="4516" y="23703"/>
                      <a:pt x="3855" y="24046"/>
                      <a:pt x="3325" y="24589"/>
                    </a:cubicBezTo>
                    <a:cubicBezTo>
                      <a:pt x="3157" y="24765"/>
                      <a:pt x="2987" y="24943"/>
                      <a:pt x="2832" y="25129"/>
                    </a:cubicBezTo>
                    <a:cubicBezTo>
                      <a:pt x="2549" y="25464"/>
                      <a:pt x="2206" y="25714"/>
                      <a:pt x="1829" y="25935"/>
                    </a:cubicBezTo>
                    <a:cubicBezTo>
                      <a:pt x="1481" y="26137"/>
                      <a:pt x="1146" y="26360"/>
                      <a:pt x="808" y="26577"/>
                    </a:cubicBezTo>
                    <a:cubicBezTo>
                      <a:pt x="756" y="26611"/>
                      <a:pt x="706" y="26628"/>
                      <a:pt x="664" y="26628"/>
                    </a:cubicBezTo>
                    <a:cubicBezTo>
                      <a:pt x="581" y="26628"/>
                      <a:pt x="523" y="26565"/>
                      <a:pt x="518" y="26444"/>
                    </a:cubicBezTo>
                    <a:cubicBezTo>
                      <a:pt x="512" y="26344"/>
                      <a:pt x="522" y="26240"/>
                      <a:pt x="551" y="26146"/>
                    </a:cubicBezTo>
                    <a:cubicBezTo>
                      <a:pt x="696" y="25636"/>
                      <a:pt x="939" y="25174"/>
                      <a:pt x="1203" y="24709"/>
                    </a:cubicBezTo>
                    <a:cubicBezTo>
                      <a:pt x="1643" y="23940"/>
                      <a:pt x="2261" y="23355"/>
                      <a:pt x="2965" y="22845"/>
                    </a:cubicBezTo>
                    <a:cubicBezTo>
                      <a:pt x="3038" y="22793"/>
                      <a:pt x="3093" y="22765"/>
                      <a:pt x="3139" y="22765"/>
                    </a:cubicBezTo>
                    <a:cubicBezTo>
                      <a:pt x="3205" y="22765"/>
                      <a:pt x="3255" y="22819"/>
                      <a:pt x="3321" y="22933"/>
                    </a:cubicBezTo>
                    <a:cubicBezTo>
                      <a:pt x="3360" y="22999"/>
                      <a:pt x="3417" y="23060"/>
                      <a:pt x="3482" y="23099"/>
                    </a:cubicBezTo>
                    <a:cubicBezTo>
                      <a:pt x="3495" y="23106"/>
                      <a:pt x="3512" y="23109"/>
                      <a:pt x="3531" y="23109"/>
                    </a:cubicBezTo>
                    <a:cubicBezTo>
                      <a:pt x="3568" y="23109"/>
                      <a:pt x="3610" y="23098"/>
                      <a:pt x="3636" y="23079"/>
                    </a:cubicBezTo>
                    <a:cubicBezTo>
                      <a:pt x="3667" y="23058"/>
                      <a:pt x="3677" y="22987"/>
                      <a:pt x="3662" y="22942"/>
                    </a:cubicBezTo>
                    <a:cubicBezTo>
                      <a:pt x="3638" y="22850"/>
                      <a:pt x="3585" y="22766"/>
                      <a:pt x="3556" y="22674"/>
                    </a:cubicBezTo>
                    <a:cubicBezTo>
                      <a:pt x="3509" y="22524"/>
                      <a:pt x="3472" y="22371"/>
                      <a:pt x="3441" y="22213"/>
                    </a:cubicBezTo>
                    <a:cubicBezTo>
                      <a:pt x="3431" y="22154"/>
                      <a:pt x="3443" y="22088"/>
                      <a:pt x="3464" y="22029"/>
                    </a:cubicBezTo>
                    <a:cubicBezTo>
                      <a:pt x="3516" y="21867"/>
                      <a:pt x="3624" y="21782"/>
                      <a:pt x="3756" y="21782"/>
                    </a:cubicBezTo>
                    <a:cubicBezTo>
                      <a:pt x="3816" y="21782"/>
                      <a:pt x="3881" y="21799"/>
                      <a:pt x="3949" y="21835"/>
                    </a:cubicBezTo>
                    <a:cubicBezTo>
                      <a:pt x="4106" y="21917"/>
                      <a:pt x="4221" y="22039"/>
                      <a:pt x="4311" y="22189"/>
                    </a:cubicBezTo>
                    <a:cubicBezTo>
                      <a:pt x="4371" y="22287"/>
                      <a:pt x="4426" y="22332"/>
                      <a:pt x="4483" y="22332"/>
                    </a:cubicBezTo>
                    <a:cubicBezTo>
                      <a:pt x="4504" y="22332"/>
                      <a:pt x="4526" y="22326"/>
                      <a:pt x="4548" y="22314"/>
                    </a:cubicBezTo>
                    <a:cubicBezTo>
                      <a:pt x="4624" y="22271"/>
                      <a:pt x="4638" y="22164"/>
                      <a:pt x="4583" y="22037"/>
                    </a:cubicBezTo>
                    <a:cubicBezTo>
                      <a:pt x="4520" y="21884"/>
                      <a:pt x="4526" y="21825"/>
                      <a:pt x="4671" y="21718"/>
                    </a:cubicBezTo>
                    <a:cubicBezTo>
                      <a:pt x="5007" y="21464"/>
                      <a:pt x="5344" y="21217"/>
                      <a:pt x="5688" y="20975"/>
                    </a:cubicBezTo>
                    <a:cubicBezTo>
                      <a:pt x="6797" y="20204"/>
                      <a:pt x="7906" y="19435"/>
                      <a:pt x="9017" y="18664"/>
                    </a:cubicBezTo>
                    <a:cubicBezTo>
                      <a:pt x="9033" y="18651"/>
                      <a:pt x="9053" y="18639"/>
                      <a:pt x="9072" y="18625"/>
                    </a:cubicBezTo>
                    <a:cubicBezTo>
                      <a:pt x="9135" y="18581"/>
                      <a:pt x="9185" y="18558"/>
                      <a:pt x="9231" y="18558"/>
                    </a:cubicBezTo>
                    <a:cubicBezTo>
                      <a:pt x="9293" y="18558"/>
                      <a:pt x="9346" y="18600"/>
                      <a:pt x="9409" y="18686"/>
                    </a:cubicBezTo>
                    <a:cubicBezTo>
                      <a:pt x="9440" y="18727"/>
                      <a:pt x="9469" y="18776"/>
                      <a:pt x="9510" y="18799"/>
                    </a:cubicBezTo>
                    <a:cubicBezTo>
                      <a:pt x="9534" y="18814"/>
                      <a:pt x="9568" y="18824"/>
                      <a:pt x="9599" y="18824"/>
                    </a:cubicBezTo>
                    <a:cubicBezTo>
                      <a:pt x="9617" y="18824"/>
                      <a:pt x="9634" y="18820"/>
                      <a:pt x="9647" y="18813"/>
                    </a:cubicBezTo>
                    <a:cubicBezTo>
                      <a:pt x="9677" y="18795"/>
                      <a:pt x="9704" y="18727"/>
                      <a:pt x="9698" y="18686"/>
                    </a:cubicBezTo>
                    <a:cubicBezTo>
                      <a:pt x="9688" y="18614"/>
                      <a:pt x="9651" y="18549"/>
                      <a:pt x="9626" y="18479"/>
                    </a:cubicBezTo>
                    <a:cubicBezTo>
                      <a:pt x="9592" y="18373"/>
                      <a:pt x="9538" y="18267"/>
                      <a:pt x="9524" y="18158"/>
                    </a:cubicBezTo>
                    <a:cubicBezTo>
                      <a:pt x="9514" y="18042"/>
                      <a:pt x="9522" y="17917"/>
                      <a:pt x="9561" y="17810"/>
                    </a:cubicBezTo>
                    <a:cubicBezTo>
                      <a:pt x="9599" y="17702"/>
                      <a:pt x="9678" y="17642"/>
                      <a:pt x="9766" y="17642"/>
                    </a:cubicBezTo>
                    <a:cubicBezTo>
                      <a:pt x="9819" y="17642"/>
                      <a:pt x="9875" y="17664"/>
                      <a:pt x="9929" y="17708"/>
                    </a:cubicBezTo>
                    <a:cubicBezTo>
                      <a:pt x="10033" y="17796"/>
                      <a:pt x="10115" y="17917"/>
                      <a:pt x="10205" y="18025"/>
                    </a:cubicBezTo>
                    <a:cubicBezTo>
                      <a:pt x="10234" y="18058"/>
                      <a:pt x="10248" y="18103"/>
                      <a:pt x="10271" y="18142"/>
                    </a:cubicBezTo>
                    <a:cubicBezTo>
                      <a:pt x="10304" y="18195"/>
                      <a:pt x="10348" y="18225"/>
                      <a:pt x="10401" y="18225"/>
                    </a:cubicBezTo>
                    <a:cubicBezTo>
                      <a:pt x="10420" y="18225"/>
                      <a:pt x="10440" y="18221"/>
                      <a:pt x="10461" y="18213"/>
                    </a:cubicBezTo>
                    <a:cubicBezTo>
                      <a:pt x="10545" y="18181"/>
                      <a:pt x="10561" y="18099"/>
                      <a:pt x="10535" y="18027"/>
                    </a:cubicBezTo>
                    <a:cubicBezTo>
                      <a:pt x="10502" y="17935"/>
                      <a:pt x="10455" y="17843"/>
                      <a:pt x="10402" y="17755"/>
                    </a:cubicBezTo>
                    <a:cubicBezTo>
                      <a:pt x="10308" y="17602"/>
                      <a:pt x="10312" y="17520"/>
                      <a:pt x="10453" y="17407"/>
                    </a:cubicBezTo>
                    <a:cubicBezTo>
                      <a:pt x="10629" y="17264"/>
                      <a:pt x="10809" y="17125"/>
                      <a:pt x="10995" y="16996"/>
                    </a:cubicBezTo>
                    <a:cubicBezTo>
                      <a:pt x="11472" y="16675"/>
                      <a:pt x="11914" y="16311"/>
                      <a:pt x="12335" y="15922"/>
                    </a:cubicBezTo>
                    <a:cubicBezTo>
                      <a:pt x="12550" y="15724"/>
                      <a:pt x="12771" y="15523"/>
                      <a:pt x="12996" y="15335"/>
                    </a:cubicBezTo>
                    <a:cubicBezTo>
                      <a:pt x="13606" y="14823"/>
                      <a:pt x="14142" y="14240"/>
                      <a:pt x="14645" y="13622"/>
                    </a:cubicBezTo>
                    <a:cubicBezTo>
                      <a:pt x="14935" y="13264"/>
                      <a:pt x="15197" y="12894"/>
                      <a:pt x="15404" y="12481"/>
                    </a:cubicBezTo>
                    <a:cubicBezTo>
                      <a:pt x="15553" y="12178"/>
                      <a:pt x="15750" y="11908"/>
                      <a:pt x="15924" y="11621"/>
                    </a:cubicBezTo>
                    <a:cubicBezTo>
                      <a:pt x="16069" y="11382"/>
                      <a:pt x="16212" y="11145"/>
                      <a:pt x="16355" y="10907"/>
                    </a:cubicBezTo>
                    <a:cubicBezTo>
                      <a:pt x="16374" y="10877"/>
                      <a:pt x="16386" y="10846"/>
                      <a:pt x="16406" y="10817"/>
                    </a:cubicBezTo>
                    <a:cubicBezTo>
                      <a:pt x="16441" y="10770"/>
                      <a:pt x="16477" y="10736"/>
                      <a:pt x="16526" y="10736"/>
                    </a:cubicBezTo>
                    <a:cubicBezTo>
                      <a:pt x="16549" y="10736"/>
                      <a:pt x="16576" y="10744"/>
                      <a:pt x="16607" y="10762"/>
                    </a:cubicBezTo>
                    <a:cubicBezTo>
                      <a:pt x="16632" y="10776"/>
                      <a:pt x="16673" y="10784"/>
                      <a:pt x="16708" y="10784"/>
                    </a:cubicBezTo>
                    <a:cubicBezTo>
                      <a:pt x="16737" y="10784"/>
                      <a:pt x="16762" y="10778"/>
                      <a:pt x="16771" y="10766"/>
                    </a:cubicBezTo>
                    <a:cubicBezTo>
                      <a:pt x="16803" y="10717"/>
                      <a:pt x="16812" y="10635"/>
                      <a:pt x="16793" y="10580"/>
                    </a:cubicBezTo>
                    <a:cubicBezTo>
                      <a:pt x="16752" y="10457"/>
                      <a:pt x="16691" y="10339"/>
                      <a:pt x="16642" y="10220"/>
                    </a:cubicBezTo>
                    <a:cubicBezTo>
                      <a:pt x="16578" y="10058"/>
                      <a:pt x="16580" y="9897"/>
                      <a:pt x="16642" y="9735"/>
                    </a:cubicBezTo>
                    <a:cubicBezTo>
                      <a:pt x="16685" y="9622"/>
                      <a:pt x="16753" y="9563"/>
                      <a:pt x="16838" y="9563"/>
                    </a:cubicBezTo>
                    <a:cubicBezTo>
                      <a:pt x="16884" y="9563"/>
                      <a:pt x="16936" y="9581"/>
                      <a:pt x="16992" y="9616"/>
                    </a:cubicBezTo>
                    <a:cubicBezTo>
                      <a:pt x="17053" y="9657"/>
                      <a:pt x="17104" y="9713"/>
                      <a:pt x="17159" y="9762"/>
                    </a:cubicBezTo>
                    <a:cubicBezTo>
                      <a:pt x="17192" y="9792"/>
                      <a:pt x="17217" y="9842"/>
                      <a:pt x="17256" y="9854"/>
                    </a:cubicBezTo>
                    <a:cubicBezTo>
                      <a:pt x="17289" y="9865"/>
                      <a:pt x="17329" y="9875"/>
                      <a:pt x="17367" y="9875"/>
                    </a:cubicBezTo>
                    <a:cubicBezTo>
                      <a:pt x="17389" y="9875"/>
                      <a:pt x="17409" y="9872"/>
                      <a:pt x="17427" y="9864"/>
                    </a:cubicBezTo>
                    <a:cubicBezTo>
                      <a:pt x="17501" y="9833"/>
                      <a:pt x="17497" y="9752"/>
                      <a:pt x="17477" y="9684"/>
                    </a:cubicBezTo>
                    <a:cubicBezTo>
                      <a:pt x="17464" y="9649"/>
                      <a:pt x="17438" y="9616"/>
                      <a:pt x="17417" y="9582"/>
                    </a:cubicBezTo>
                    <a:cubicBezTo>
                      <a:pt x="17317" y="9418"/>
                      <a:pt x="17315" y="9316"/>
                      <a:pt x="17434" y="9162"/>
                    </a:cubicBezTo>
                    <a:cubicBezTo>
                      <a:pt x="17740" y="8778"/>
                      <a:pt x="17980" y="8352"/>
                      <a:pt x="18193" y="7912"/>
                    </a:cubicBezTo>
                    <a:cubicBezTo>
                      <a:pt x="18393" y="7489"/>
                      <a:pt x="18653" y="7104"/>
                      <a:pt x="19003" y="6789"/>
                    </a:cubicBezTo>
                    <a:cubicBezTo>
                      <a:pt x="19434" y="6400"/>
                      <a:pt x="19784" y="5944"/>
                      <a:pt x="20151" y="5496"/>
                    </a:cubicBezTo>
                    <a:cubicBezTo>
                      <a:pt x="20322" y="5285"/>
                      <a:pt x="20519" y="5097"/>
                      <a:pt x="20705" y="4901"/>
                    </a:cubicBezTo>
                    <a:cubicBezTo>
                      <a:pt x="20751" y="4852"/>
                      <a:pt x="20802" y="4822"/>
                      <a:pt x="20864" y="4822"/>
                    </a:cubicBezTo>
                    <a:cubicBezTo>
                      <a:pt x="20886" y="4822"/>
                      <a:pt x="20908" y="4826"/>
                      <a:pt x="20932" y="4833"/>
                    </a:cubicBezTo>
                    <a:cubicBezTo>
                      <a:pt x="20960" y="4841"/>
                      <a:pt x="20985" y="4844"/>
                      <a:pt x="21007" y="4844"/>
                    </a:cubicBezTo>
                    <a:cubicBezTo>
                      <a:pt x="21100" y="4844"/>
                      <a:pt x="21144" y="4780"/>
                      <a:pt x="21131" y="4659"/>
                    </a:cubicBezTo>
                    <a:cubicBezTo>
                      <a:pt x="21116" y="4538"/>
                      <a:pt x="21075" y="4424"/>
                      <a:pt x="21075" y="4307"/>
                    </a:cubicBezTo>
                    <a:cubicBezTo>
                      <a:pt x="21075" y="4160"/>
                      <a:pt x="21083" y="4011"/>
                      <a:pt x="21124" y="3872"/>
                    </a:cubicBezTo>
                    <a:cubicBezTo>
                      <a:pt x="21164" y="3730"/>
                      <a:pt x="21258" y="3653"/>
                      <a:pt x="21374" y="3653"/>
                    </a:cubicBezTo>
                    <a:cubicBezTo>
                      <a:pt x="21426" y="3653"/>
                      <a:pt x="21482" y="3668"/>
                      <a:pt x="21540" y="3700"/>
                    </a:cubicBezTo>
                    <a:cubicBezTo>
                      <a:pt x="21634" y="3751"/>
                      <a:pt x="21716" y="3839"/>
                      <a:pt x="21795" y="3919"/>
                    </a:cubicBezTo>
                    <a:cubicBezTo>
                      <a:pt x="21871" y="3992"/>
                      <a:pt x="21933" y="4084"/>
                      <a:pt x="22006" y="4160"/>
                    </a:cubicBezTo>
                    <a:cubicBezTo>
                      <a:pt x="22040" y="4195"/>
                      <a:pt x="22081" y="4221"/>
                      <a:pt x="22124" y="4221"/>
                    </a:cubicBezTo>
                    <a:cubicBezTo>
                      <a:pt x="22150" y="4221"/>
                      <a:pt x="22177" y="4211"/>
                      <a:pt x="22205" y="4189"/>
                    </a:cubicBezTo>
                    <a:cubicBezTo>
                      <a:pt x="22272" y="4135"/>
                      <a:pt x="22268" y="4062"/>
                      <a:pt x="22229" y="3990"/>
                    </a:cubicBezTo>
                    <a:cubicBezTo>
                      <a:pt x="22211" y="3955"/>
                      <a:pt x="22186" y="3925"/>
                      <a:pt x="22166" y="3890"/>
                    </a:cubicBezTo>
                    <a:cubicBezTo>
                      <a:pt x="22053" y="3687"/>
                      <a:pt x="22078" y="3516"/>
                      <a:pt x="22270" y="3383"/>
                    </a:cubicBezTo>
                    <a:cubicBezTo>
                      <a:pt x="22657" y="3115"/>
                      <a:pt x="23046" y="2849"/>
                      <a:pt x="23442" y="2599"/>
                    </a:cubicBezTo>
                    <a:cubicBezTo>
                      <a:pt x="23923" y="2294"/>
                      <a:pt x="24435" y="2042"/>
                      <a:pt x="24981" y="1887"/>
                    </a:cubicBezTo>
                    <a:cubicBezTo>
                      <a:pt x="25327" y="1787"/>
                      <a:pt x="25693" y="1754"/>
                      <a:pt x="26051" y="1695"/>
                    </a:cubicBezTo>
                    <a:cubicBezTo>
                      <a:pt x="26058" y="1694"/>
                      <a:pt x="26065" y="1694"/>
                      <a:pt x="26072" y="1694"/>
                    </a:cubicBezTo>
                    <a:close/>
                    <a:moveTo>
                      <a:pt x="27709" y="0"/>
                    </a:moveTo>
                    <a:cubicBezTo>
                      <a:pt x="27376" y="0"/>
                      <a:pt x="27113" y="138"/>
                      <a:pt x="26943" y="443"/>
                    </a:cubicBezTo>
                    <a:cubicBezTo>
                      <a:pt x="26849" y="608"/>
                      <a:pt x="26749" y="776"/>
                      <a:pt x="26646" y="940"/>
                    </a:cubicBezTo>
                    <a:cubicBezTo>
                      <a:pt x="26607" y="1003"/>
                      <a:pt x="26565" y="1067"/>
                      <a:pt x="26507" y="1110"/>
                    </a:cubicBezTo>
                    <a:cubicBezTo>
                      <a:pt x="26251" y="1304"/>
                      <a:pt x="25971" y="1445"/>
                      <a:pt x="25644" y="1474"/>
                    </a:cubicBezTo>
                    <a:cubicBezTo>
                      <a:pt x="25257" y="1506"/>
                      <a:pt x="24881" y="1598"/>
                      <a:pt x="24521" y="1740"/>
                    </a:cubicBezTo>
                    <a:cubicBezTo>
                      <a:pt x="23582" y="2104"/>
                      <a:pt x="22739" y="2630"/>
                      <a:pt x="21953" y="3256"/>
                    </a:cubicBezTo>
                    <a:cubicBezTo>
                      <a:pt x="21855" y="3333"/>
                      <a:pt x="21755" y="3374"/>
                      <a:pt x="21642" y="3374"/>
                    </a:cubicBezTo>
                    <a:cubicBezTo>
                      <a:pt x="21605" y="3374"/>
                      <a:pt x="21566" y="3369"/>
                      <a:pt x="21525" y="3360"/>
                    </a:cubicBezTo>
                    <a:cubicBezTo>
                      <a:pt x="21472" y="3348"/>
                      <a:pt x="21421" y="3343"/>
                      <a:pt x="21372" y="3343"/>
                    </a:cubicBezTo>
                    <a:cubicBezTo>
                      <a:pt x="21163" y="3343"/>
                      <a:pt x="20998" y="3449"/>
                      <a:pt x="20885" y="3655"/>
                    </a:cubicBezTo>
                    <a:cubicBezTo>
                      <a:pt x="20783" y="3841"/>
                      <a:pt x="20756" y="4043"/>
                      <a:pt x="20772" y="4248"/>
                    </a:cubicBezTo>
                    <a:cubicBezTo>
                      <a:pt x="20783" y="4393"/>
                      <a:pt x="20734" y="4493"/>
                      <a:pt x="20633" y="4594"/>
                    </a:cubicBezTo>
                    <a:cubicBezTo>
                      <a:pt x="20355" y="4872"/>
                      <a:pt x="20069" y="5150"/>
                      <a:pt x="19817" y="5455"/>
                    </a:cubicBezTo>
                    <a:cubicBezTo>
                      <a:pt x="19508" y="5834"/>
                      <a:pt x="19197" y="6204"/>
                      <a:pt x="18839" y="6537"/>
                    </a:cubicBezTo>
                    <a:cubicBezTo>
                      <a:pt x="18452" y="6895"/>
                      <a:pt x="18164" y="7325"/>
                      <a:pt x="17933" y="7800"/>
                    </a:cubicBezTo>
                    <a:cubicBezTo>
                      <a:pt x="17718" y="8246"/>
                      <a:pt x="17481" y="8677"/>
                      <a:pt x="17153" y="9054"/>
                    </a:cubicBezTo>
                    <a:cubicBezTo>
                      <a:pt x="17076" y="9142"/>
                      <a:pt x="17002" y="9201"/>
                      <a:pt x="16875" y="9220"/>
                    </a:cubicBezTo>
                    <a:cubicBezTo>
                      <a:pt x="16521" y="9269"/>
                      <a:pt x="16353" y="9455"/>
                      <a:pt x="16302" y="9813"/>
                    </a:cubicBezTo>
                    <a:cubicBezTo>
                      <a:pt x="16288" y="9893"/>
                      <a:pt x="16300" y="9970"/>
                      <a:pt x="16292" y="10050"/>
                    </a:cubicBezTo>
                    <a:cubicBezTo>
                      <a:pt x="16276" y="10206"/>
                      <a:pt x="16292" y="10384"/>
                      <a:pt x="16228" y="10517"/>
                    </a:cubicBezTo>
                    <a:cubicBezTo>
                      <a:pt x="16085" y="10817"/>
                      <a:pt x="15903" y="11102"/>
                      <a:pt x="15731" y="11388"/>
                    </a:cubicBezTo>
                    <a:cubicBezTo>
                      <a:pt x="15508" y="11757"/>
                      <a:pt x="15265" y="12115"/>
                      <a:pt x="15064" y="12493"/>
                    </a:cubicBezTo>
                    <a:cubicBezTo>
                      <a:pt x="14864" y="12870"/>
                      <a:pt x="14616" y="13209"/>
                      <a:pt x="14350" y="13526"/>
                    </a:cubicBezTo>
                    <a:cubicBezTo>
                      <a:pt x="13970" y="13978"/>
                      <a:pt x="13573" y="14426"/>
                      <a:pt x="13113" y="14807"/>
                    </a:cubicBezTo>
                    <a:cubicBezTo>
                      <a:pt x="12591" y="15243"/>
                      <a:pt x="12137" y="15756"/>
                      <a:pt x="11594" y="16168"/>
                    </a:cubicBezTo>
                    <a:cubicBezTo>
                      <a:pt x="11116" y="16532"/>
                      <a:pt x="10635" y="16894"/>
                      <a:pt x="10148" y="17248"/>
                    </a:cubicBezTo>
                    <a:cubicBezTo>
                      <a:pt x="10076" y="17299"/>
                      <a:pt x="9970" y="17326"/>
                      <a:pt x="9880" y="17330"/>
                    </a:cubicBezTo>
                    <a:cubicBezTo>
                      <a:pt x="9520" y="17332"/>
                      <a:pt x="9287" y="17495"/>
                      <a:pt x="9242" y="17845"/>
                    </a:cubicBezTo>
                    <a:cubicBezTo>
                      <a:pt x="9211" y="18068"/>
                      <a:pt x="9094" y="18211"/>
                      <a:pt x="8931" y="18326"/>
                    </a:cubicBezTo>
                    <a:cubicBezTo>
                      <a:pt x="8008" y="18983"/>
                      <a:pt x="7079" y="19637"/>
                      <a:pt x="6152" y="20290"/>
                    </a:cubicBezTo>
                    <a:cubicBezTo>
                      <a:pt x="5627" y="20658"/>
                      <a:pt x="5093" y="21012"/>
                      <a:pt x="4573" y="21387"/>
                    </a:cubicBezTo>
                    <a:cubicBezTo>
                      <a:pt x="4443" y="21481"/>
                      <a:pt x="4326" y="21538"/>
                      <a:pt x="4193" y="21538"/>
                    </a:cubicBezTo>
                    <a:cubicBezTo>
                      <a:pt x="4127" y="21538"/>
                      <a:pt x="4057" y="21524"/>
                      <a:pt x="3980" y="21493"/>
                    </a:cubicBezTo>
                    <a:cubicBezTo>
                      <a:pt x="3897" y="21459"/>
                      <a:pt x="3816" y="21443"/>
                      <a:pt x="3739" y="21443"/>
                    </a:cubicBezTo>
                    <a:cubicBezTo>
                      <a:pt x="3546" y="21443"/>
                      <a:pt x="3378" y="21546"/>
                      <a:pt x="3261" y="21741"/>
                    </a:cubicBezTo>
                    <a:cubicBezTo>
                      <a:pt x="3198" y="21851"/>
                      <a:pt x="3141" y="21980"/>
                      <a:pt x="3137" y="22103"/>
                    </a:cubicBezTo>
                    <a:cubicBezTo>
                      <a:pt x="3130" y="22303"/>
                      <a:pt x="3047" y="22434"/>
                      <a:pt x="2895" y="22543"/>
                    </a:cubicBezTo>
                    <a:cubicBezTo>
                      <a:pt x="2819" y="22600"/>
                      <a:pt x="2740" y="22655"/>
                      <a:pt x="2666" y="22717"/>
                    </a:cubicBezTo>
                    <a:cubicBezTo>
                      <a:pt x="2353" y="22983"/>
                      <a:pt x="2013" y="23222"/>
                      <a:pt x="1743" y="23521"/>
                    </a:cubicBezTo>
                    <a:cubicBezTo>
                      <a:pt x="1070" y="24265"/>
                      <a:pt x="563" y="25114"/>
                      <a:pt x="270" y="26080"/>
                    </a:cubicBezTo>
                    <a:cubicBezTo>
                      <a:pt x="109" y="26618"/>
                      <a:pt x="0" y="27152"/>
                      <a:pt x="172" y="27717"/>
                    </a:cubicBezTo>
                    <a:cubicBezTo>
                      <a:pt x="266" y="28032"/>
                      <a:pt x="368" y="28333"/>
                      <a:pt x="546" y="28607"/>
                    </a:cubicBezTo>
                    <a:cubicBezTo>
                      <a:pt x="765" y="28953"/>
                      <a:pt x="997" y="29290"/>
                      <a:pt x="1228" y="29626"/>
                    </a:cubicBezTo>
                    <a:cubicBezTo>
                      <a:pt x="1385" y="29851"/>
                      <a:pt x="1559" y="30061"/>
                      <a:pt x="1790" y="30211"/>
                    </a:cubicBezTo>
                    <a:cubicBezTo>
                      <a:pt x="2060" y="30383"/>
                      <a:pt x="2331" y="30548"/>
                      <a:pt x="2613" y="30694"/>
                    </a:cubicBezTo>
                    <a:cubicBezTo>
                      <a:pt x="3124" y="30958"/>
                      <a:pt x="3679" y="31082"/>
                      <a:pt x="4233" y="31197"/>
                    </a:cubicBezTo>
                    <a:cubicBezTo>
                      <a:pt x="4385" y="31228"/>
                      <a:pt x="4481" y="31293"/>
                      <a:pt x="4540" y="31447"/>
                    </a:cubicBezTo>
                    <a:cubicBezTo>
                      <a:pt x="4641" y="31707"/>
                      <a:pt x="4849" y="31851"/>
                      <a:pt x="5100" y="31851"/>
                    </a:cubicBezTo>
                    <a:cubicBezTo>
                      <a:pt x="5169" y="31851"/>
                      <a:pt x="5240" y="31841"/>
                      <a:pt x="5313" y="31819"/>
                    </a:cubicBezTo>
                    <a:cubicBezTo>
                      <a:pt x="5412" y="31788"/>
                      <a:pt x="5522" y="31745"/>
                      <a:pt x="5596" y="31674"/>
                    </a:cubicBezTo>
                    <a:cubicBezTo>
                      <a:pt x="5776" y="31502"/>
                      <a:pt x="5991" y="31494"/>
                      <a:pt x="6214" y="31489"/>
                    </a:cubicBezTo>
                    <a:cubicBezTo>
                      <a:pt x="6344" y="31487"/>
                      <a:pt x="6475" y="31487"/>
                      <a:pt x="6606" y="31487"/>
                    </a:cubicBezTo>
                    <a:cubicBezTo>
                      <a:pt x="6660" y="31487"/>
                      <a:pt x="6715" y="31487"/>
                      <a:pt x="6769" y="31487"/>
                    </a:cubicBezTo>
                    <a:cubicBezTo>
                      <a:pt x="7083" y="31487"/>
                      <a:pt x="7397" y="31485"/>
                      <a:pt x="7709" y="31461"/>
                    </a:cubicBezTo>
                    <a:cubicBezTo>
                      <a:pt x="8303" y="31416"/>
                      <a:pt x="8890" y="31318"/>
                      <a:pt x="9481" y="31246"/>
                    </a:cubicBezTo>
                    <a:cubicBezTo>
                      <a:pt x="9993" y="31183"/>
                      <a:pt x="10504" y="31115"/>
                      <a:pt x="11001" y="30960"/>
                    </a:cubicBezTo>
                    <a:cubicBezTo>
                      <a:pt x="11271" y="30876"/>
                      <a:pt x="11543" y="30788"/>
                      <a:pt x="11809" y="30692"/>
                    </a:cubicBezTo>
                    <a:cubicBezTo>
                      <a:pt x="12153" y="30563"/>
                      <a:pt x="12505" y="30444"/>
                      <a:pt x="12834" y="30282"/>
                    </a:cubicBezTo>
                    <a:cubicBezTo>
                      <a:pt x="12963" y="30219"/>
                      <a:pt x="13086" y="30187"/>
                      <a:pt x="13212" y="30187"/>
                    </a:cubicBezTo>
                    <a:cubicBezTo>
                      <a:pt x="13280" y="30187"/>
                      <a:pt x="13350" y="30196"/>
                      <a:pt x="13421" y="30215"/>
                    </a:cubicBezTo>
                    <a:cubicBezTo>
                      <a:pt x="13466" y="30225"/>
                      <a:pt x="13509" y="30233"/>
                      <a:pt x="13554" y="30241"/>
                    </a:cubicBezTo>
                    <a:cubicBezTo>
                      <a:pt x="13588" y="30246"/>
                      <a:pt x="13621" y="30249"/>
                      <a:pt x="13654" y="30249"/>
                    </a:cubicBezTo>
                    <a:cubicBezTo>
                      <a:pt x="13818" y="30249"/>
                      <a:pt x="13965" y="30187"/>
                      <a:pt x="14076" y="30057"/>
                    </a:cubicBezTo>
                    <a:cubicBezTo>
                      <a:pt x="14172" y="29947"/>
                      <a:pt x="14244" y="29814"/>
                      <a:pt x="14299" y="29681"/>
                    </a:cubicBezTo>
                    <a:cubicBezTo>
                      <a:pt x="14391" y="29462"/>
                      <a:pt x="14500" y="29264"/>
                      <a:pt x="14725" y="29151"/>
                    </a:cubicBezTo>
                    <a:cubicBezTo>
                      <a:pt x="14850" y="29088"/>
                      <a:pt x="14966" y="29010"/>
                      <a:pt x="15085" y="28930"/>
                    </a:cubicBezTo>
                    <a:cubicBezTo>
                      <a:pt x="15864" y="28408"/>
                      <a:pt x="16593" y="27823"/>
                      <a:pt x="17276" y="27181"/>
                    </a:cubicBezTo>
                    <a:cubicBezTo>
                      <a:pt x="17652" y="26825"/>
                      <a:pt x="18043" y="26489"/>
                      <a:pt x="18420" y="26137"/>
                    </a:cubicBezTo>
                    <a:cubicBezTo>
                      <a:pt x="18567" y="25998"/>
                      <a:pt x="18720" y="25914"/>
                      <a:pt x="18931" y="25912"/>
                    </a:cubicBezTo>
                    <a:cubicBezTo>
                      <a:pt x="19205" y="25912"/>
                      <a:pt x="19402" y="25740"/>
                      <a:pt x="19453" y="25466"/>
                    </a:cubicBezTo>
                    <a:cubicBezTo>
                      <a:pt x="19473" y="25364"/>
                      <a:pt x="19473" y="25251"/>
                      <a:pt x="19457" y="25147"/>
                    </a:cubicBezTo>
                    <a:cubicBezTo>
                      <a:pt x="19432" y="24965"/>
                      <a:pt x="19488" y="24822"/>
                      <a:pt x="19627" y="24709"/>
                    </a:cubicBezTo>
                    <a:cubicBezTo>
                      <a:pt x="20230" y="24216"/>
                      <a:pt x="20762" y="23647"/>
                      <a:pt x="21288" y="23079"/>
                    </a:cubicBezTo>
                    <a:cubicBezTo>
                      <a:pt x="21951" y="22359"/>
                      <a:pt x="22595" y="21628"/>
                      <a:pt x="23252" y="20906"/>
                    </a:cubicBezTo>
                    <a:cubicBezTo>
                      <a:pt x="23375" y="20771"/>
                      <a:pt x="23524" y="20670"/>
                      <a:pt x="23720" y="20670"/>
                    </a:cubicBezTo>
                    <a:cubicBezTo>
                      <a:pt x="23725" y="20670"/>
                      <a:pt x="23731" y="20670"/>
                      <a:pt x="23737" y="20671"/>
                    </a:cubicBezTo>
                    <a:cubicBezTo>
                      <a:pt x="23744" y="20671"/>
                      <a:pt x="23750" y="20671"/>
                      <a:pt x="23757" y="20671"/>
                    </a:cubicBezTo>
                    <a:cubicBezTo>
                      <a:pt x="23815" y="20671"/>
                      <a:pt x="23878" y="20656"/>
                      <a:pt x="23933" y="20634"/>
                    </a:cubicBezTo>
                    <a:cubicBezTo>
                      <a:pt x="24212" y="20525"/>
                      <a:pt x="24367" y="20255"/>
                      <a:pt x="24334" y="19955"/>
                    </a:cubicBezTo>
                    <a:cubicBezTo>
                      <a:pt x="24316" y="19799"/>
                      <a:pt x="24312" y="19654"/>
                      <a:pt x="24429" y="19525"/>
                    </a:cubicBezTo>
                    <a:cubicBezTo>
                      <a:pt x="24909" y="19013"/>
                      <a:pt x="25384" y="18492"/>
                      <a:pt x="25867" y="17980"/>
                    </a:cubicBezTo>
                    <a:cubicBezTo>
                      <a:pt x="26290" y="17530"/>
                      <a:pt x="26734" y="17098"/>
                      <a:pt x="27072" y="16575"/>
                    </a:cubicBezTo>
                    <a:cubicBezTo>
                      <a:pt x="27174" y="16417"/>
                      <a:pt x="27291" y="16270"/>
                      <a:pt x="27405" y="16123"/>
                    </a:cubicBezTo>
                    <a:cubicBezTo>
                      <a:pt x="27911" y="15480"/>
                      <a:pt x="28414" y="14836"/>
                      <a:pt x="28926" y="14199"/>
                    </a:cubicBezTo>
                    <a:cubicBezTo>
                      <a:pt x="28999" y="14107"/>
                      <a:pt x="29112" y="14028"/>
                      <a:pt x="29222" y="13987"/>
                    </a:cubicBezTo>
                    <a:cubicBezTo>
                      <a:pt x="29558" y="13860"/>
                      <a:pt x="29728" y="13586"/>
                      <a:pt x="29644" y="13240"/>
                    </a:cubicBezTo>
                    <a:cubicBezTo>
                      <a:pt x="29611" y="13097"/>
                      <a:pt x="29640" y="12976"/>
                      <a:pt x="29695" y="12849"/>
                    </a:cubicBezTo>
                    <a:cubicBezTo>
                      <a:pt x="29912" y="12354"/>
                      <a:pt x="30145" y="11867"/>
                      <a:pt x="30331" y="11362"/>
                    </a:cubicBezTo>
                    <a:cubicBezTo>
                      <a:pt x="30577" y="10697"/>
                      <a:pt x="30785" y="10020"/>
                      <a:pt x="31012" y="9351"/>
                    </a:cubicBezTo>
                    <a:cubicBezTo>
                      <a:pt x="31272" y="8583"/>
                      <a:pt x="31454" y="7800"/>
                      <a:pt x="31475" y="6990"/>
                    </a:cubicBezTo>
                    <a:cubicBezTo>
                      <a:pt x="31481" y="6713"/>
                      <a:pt x="31473" y="6435"/>
                      <a:pt x="31436" y="6161"/>
                    </a:cubicBezTo>
                    <a:cubicBezTo>
                      <a:pt x="31403" y="5907"/>
                      <a:pt x="31340" y="5660"/>
                      <a:pt x="31270" y="5414"/>
                    </a:cubicBezTo>
                    <a:cubicBezTo>
                      <a:pt x="31188" y="5115"/>
                      <a:pt x="31102" y="4815"/>
                      <a:pt x="30990" y="4524"/>
                    </a:cubicBezTo>
                    <a:cubicBezTo>
                      <a:pt x="30830" y="4117"/>
                      <a:pt x="30577" y="3771"/>
                      <a:pt x="30278" y="3454"/>
                    </a:cubicBezTo>
                    <a:cubicBezTo>
                      <a:pt x="30071" y="3233"/>
                      <a:pt x="29938" y="2973"/>
                      <a:pt x="29938" y="2650"/>
                    </a:cubicBezTo>
                    <a:cubicBezTo>
                      <a:pt x="29936" y="2065"/>
                      <a:pt x="29844" y="1486"/>
                      <a:pt x="29701" y="919"/>
                    </a:cubicBezTo>
                    <a:cubicBezTo>
                      <a:pt x="29674" y="833"/>
                      <a:pt x="29664" y="737"/>
                      <a:pt x="29631" y="653"/>
                    </a:cubicBezTo>
                    <a:cubicBezTo>
                      <a:pt x="29590" y="576"/>
                      <a:pt x="29531" y="488"/>
                      <a:pt x="29459" y="453"/>
                    </a:cubicBezTo>
                    <a:cubicBezTo>
                      <a:pt x="28919" y="183"/>
                      <a:pt x="28353" y="21"/>
                      <a:pt x="27745" y="1"/>
                    </a:cubicBezTo>
                    <a:cubicBezTo>
                      <a:pt x="27733" y="0"/>
                      <a:pt x="27721" y="0"/>
                      <a:pt x="277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0"/>
              <p:cNvSpPr/>
              <p:nvPr/>
            </p:nvSpPr>
            <p:spPr>
              <a:xfrm>
                <a:off x="3968000" y="3053625"/>
                <a:ext cx="145900" cy="176150"/>
              </a:xfrm>
              <a:custGeom>
                <a:rect b="b" l="l" r="r" t="t"/>
                <a:pathLst>
                  <a:path extrusionOk="0" h="7046" w="5836">
                    <a:moveTo>
                      <a:pt x="5707" y="1"/>
                    </a:moveTo>
                    <a:cubicBezTo>
                      <a:pt x="5669" y="1"/>
                      <a:pt x="5620" y="23"/>
                      <a:pt x="5582" y="45"/>
                    </a:cubicBezTo>
                    <a:cubicBezTo>
                      <a:pt x="5551" y="59"/>
                      <a:pt x="5537" y="106"/>
                      <a:pt x="5513" y="139"/>
                    </a:cubicBezTo>
                    <a:cubicBezTo>
                      <a:pt x="5322" y="407"/>
                      <a:pt x="5153" y="693"/>
                      <a:pt x="4938" y="939"/>
                    </a:cubicBezTo>
                    <a:cubicBezTo>
                      <a:pt x="4316" y="1647"/>
                      <a:pt x="3753" y="2399"/>
                      <a:pt x="3246" y="3195"/>
                    </a:cubicBezTo>
                    <a:cubicBezTo>
                      <a:pt x="2976" y="3615"/>
                      <a:pt x="2677" y="4016"/>
                      <a:pt x="2309" y="4357"/>
                    </a:cubicBezTo>
                    <a:cubicBezTo>
                      <a:pt x="2073" y="4578"/>
                      <a:pt x="1848" y="4812"/>
                      <a:pt x="1634" y="5051"/>
                    </a:cubicBezTo>
                    <a:cubicBezTo>
                      <a:pt x="1134" y="5609"/>
                      <a:pt x="694" y="6219"/>
                      <a:pt x="111" y="6698"/>
                    </a:cubicBezTo>
                    <a:cubicBezTo>
                      <a:pt x="99" y="6710"/>
                      <a:pt x="87" y="6720"/>
                      <a:pt x="77" y="6737"/>
                    </a:cubicBezTo>
                    <a:cubicBezTo>
                      <a:pt x="52" y="6772"/>
                      <a:pt x="9" y="6808"/>
                      <a:pt x="5" y="6849"/>
                    </a:cubicBezTo>
                    <a:cubicBezTo>
                      <a:pt x="1" y="6900"/>
                      <a:pt x="7" y="6964"/>
                      <a:pt x="38" y="7003"/>
                    </a:cubicBezTo>
                    <a:cubicBezTo>
                      <a:pt x="64" y="7033"/>
                      <a:pt x="126" y="7033"/>
                      <a:pt x="167" y="7046"/>
                    </a:cubicBezTo>
                    <a:cubicBezTo>
                      <a:pt x="210" y="7021"/>
                      <a:pt x="242" y="7007"/>
                      <a:pt x="269" y="6984"/>
                    </a:cubicBezTo>
                    <a:cubicBezTo>
                      <a:pt x="600" y="6659"/>
                      <a:pt x="960" y="6369"/>
                      <a:pt x="1261" y="6004"/>
                    </a:cubicBezTo>
                    <a:cubicBezTo>
                      <a:pt x="1615" y="5571"/>
                      <a:pt x="1977" y="5135"/>
                      <a:pt x="2380" y="4750"/>
                    </a:cubicBezTo>
                    <a:cubicBezTo>
                      <a:pt x="2851" y="4296"/>
                      <a:pt x="3256" y="3799"/>
                      <a:pt x="3604" y="3251"/>
                    </a:cubicBezTo>
                    <a:cubicBezTo>
                      <a:pt x="4056" y="2543"/>
                      <a:pt x="4561" y="1876"/>
                      <a:pt x="5112" y="1237"/>
                    </a:cubicBezTo>
                    <a:cubicBezTo>
                      <a:pt x="5355" y="957"/>
                      <a:pt x="5554" y="638"/>
                      <a:pt x="5768" y="331"/>
                    </a:cubicBezTo>
                    <a:cubicBezTo>
                      <a:pt x="5805" y="276"/>
                      <a:pt x="5836" y="202"/>
                      <a:pt x="5830" y="141"/>
                    </a:cubicBezTo>
                    <a:cubicBezTo>
                      <a:pt x="5828" y="92"/>
                      <a:pt x="5779" y="28"/>
                      <a:pt x="5734" y="6"/>
                    </a:cubicBezTo>
                    <a:cubicBezTo>
                      <a:pt x="5726" y="2"/>
                      <a:pt x="5717" y="1"/>
                      <a:pt x="57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0"/>
              <p:cNvSpPr/>
              <p:nvPr/>
            </p:nvSpPr>
            <p:spPr>
              <a:xfrm>
                <a:off x="4122375" y="2924225"/>
                <a:ext cx="92450" cy="170625"/>
              </a:xfrm>
              <a:custGeom>
                <a:rect b="b" l="l" r="r" t="t"/>
                <a:pathLst>
                  <a:path extrusionOk="0" h="6825" w="3698">
                    <a:moveTo>
                      <a:pt x="3558" y="0"/>
                    </a:moveTo>
                    <a:cubicBezTo>
                      <a:pt x="3490" y="0"/>
                      <a:pt x="3430" y="60"/>
                      <a:pt x="3393" y="188"/>
                    </a:cubicBezTo>
                    <a:cubicBezTo>
                      <a:pt x="3344" y="347"/>
                      <a:pt x="3299" y="515"/>
                      <a:pt x="3282" y="683"/>
                    </a:cubicBezTo>
                    <a:cubicBezTo>
                      <a:pt x="3247" y="1088"/>
                      <a:pt x="3094" y="1440"/>
                      <a:pt x="2879" y="1773"/>
                    </a:cubicBezTo>
                    <a:cubicBezTo>
                      <a:pt x="2842" y="1830"/>
                      <a:pt x="2803" y="1888"/>
                      <a:pt x="2773" y="1949"/>
                    </a:cubicBezTo>
                    <a:cubicBezTo>
                      <a:pt x="2615" y="2281"/>
                      <a:pt x="2443" y="2608"/>
                      <a:pt x="2302" y="2946"/>
                    </a:cubicBezTo>
                    <a:cubicBezTo>
                      <a:pt x="2138" y="3340"/>
                      <a:pt x="1958" y="3719"/>
                      <a:pt x="1637" y="4020"/>
                    </a:cubicBezTo>
                    <a:cubicBezTo>
                      <a:pt x="1410" y="4239"/>
                      <a:pt x="1228" y="4496"/>
                      <a:pt x="1126" y="4795"/>
                    </a:cubicBezTo>
                    <a:cubicBezTo>
                      <a:pt x="983" y="5206"/>
                      <a:pt x="747" y="5552"/>
                      <a:pt x="455" y="5867"/>
                    </a:cubicBezTo>
                    <a:cubicBezTo>
                      <a:pt x="281" y="6053"/>
                      <a:pt x="123" y="6258"/>
                      <a:pt x="39" y="6503"/>
                    </a:cubicBezTo>
                    <a:cubicBezTo>
                      <a:pt x="17" y="6571"/>
                      <a:pt x="0" y="6647"/>
                      <a:pt x="7" y="6718"/>
                    </a:cubicBezTo>
                    <a:cubicBezTo>
                      <a:pt x="13" y="6785"/>
                      <a:pt x="54" y="6824"/>
                      <a:pt x="120" y="6824"/>
                    </a:cubicBezTo>
                    <a:cubicBezTo>
                      <a:pt x="142" y="6824"/>
                      <a:pt x="167" y="6820"/>
                      <a:pt x="195" y="6810"/>
                    </a:cubicBezTo>
                    <a:cubicBezTo>
                      <a:pt x="219" y="6786"/>
                      <a:pt x="275" y="6745"/>
                      <a:pt x="287" y="6694"/>
                    </a:cubicBezTo>
                    <a:cubicBezTo>
                      <a:pt x="414" y="6366"/>
                      <a:pt x="649" y="6117"/>
                      <a:pt x="870" y="5861"/>
                    </a:cubicBezTo>
                    <a:cubicBezTo>
                      <a:pt x="1071" y="5632"/>
                      <a:pt x="1234" y="5384"/>
                      <a:pt x="1334" y="5094"/>
                    </a:cubicBezTo>
                    <a:cubicBezTo>
                      <a:pt x="1457" y="4740"/>
                      <a:pt x="1662" y="4437"/>
                      <a:pt x="1920" y="4167"/>
                    </a:cubicBezTo>
                    <a:cubicBezTo>
                      <a:pt x="2067" y="4013"/>
                      <a:pt x="2198" y="3835"/>
                      <a:pt x="2300" y="3649"/>
                    </a:cubicBezTo>
                    <a:cubicBezTo>
                      <a:pt x="2449" y="3379"/>
                      <a:pt x="2566" y="3087"/>
                      <a:pt x="2701" y="2808"/>
                    </a:cubicBezTo>
                    <a:cubicBezTo>
                      <a:pt x="2850" y="2510"/>
                      <a:pt x="3004" y="2213"/>
                      <a:pt x="3159" y="1916"/>
                    </a:cubicBezTo>
                    <a:cubicBezTo>
                      <a:pt x="3231" y="1779"/>
                      <a:pt x="3321" y="1652"/>
                      <a:pt x="3380" y="1511"/>
                    </a:cubicBezTo>
                    <a:cubicBezTo>
                      <a:pt x="3448" y="1350"/>
                      <a:pt x="3503" y="1184"/>
                      <a:pt x="3540" y="1012"/>
                    </a:cubicBezTo>
                    <a:cubicBezTo>
                      <a:pt x="3595" y="762"/>
                      <a:pt x="3626" y="509"/>
                      <a:pt x="3671" y="259"/>
                    </a:cubicBezTo>
                    <a:cubicBezTo>
                      <a:pt x="3697" y="110"/>
                      <a:pt x="3679" y="36"/>
                      <a:pt x="3599" y="8"/>
                    </a:cubicBezTo>
                    <a:cubicBezTo>
                      <a:pt x="3585" y="3"/>
                      <a:pt x="3571" y="0"/>
                      <a:pt x="3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0"/>
              <p:cNvSpPr/>
              <p:nvPr/>
            </p:nvSpPr>
            <p:spPr>
              <a:xfrm>
                <a:off x="3880550" y="2999050"/>
                <a:ext cx="89625" cy="116150"/>
              </a:xfrm>
              <a:custGeom>
                <a:rect b="b" l="l" r="r" t="t"/>
                <a:pathLst>
                  <a:path extrusionOk="0" h="4646" w="3585">
                    <a:moveTo>
                      <a:pt x="3473" y="0"/>
                    </a:moveTo>
                    <a:cubicBezTo>
                      <a:pt x="3470" y="0"/>
                      <a:pt x="3467" y="1"/>
                      <a:pt x="3464" y="2"/>
                    </a:cubicBezTo>
                    <a:cubicBezTo>
                      <a:pt x="3415" y="12"/>
                      <a:pt x="3362" y="49"/>
                      <a:pt x="3329" y="90"/>
                    </a:cubicBezTo>
                    <a:cubicBezTo>
                      <a:pt x="3000" y="493"/>
                      <a:pt x="2666" y="894"/>
                      <a:pt x="2345" y="1303"/>
                    </a:cubicBezTo>
                    <a:cubicBezTo>
                      <a:pt x="1971" y="1782"/>
                      <a:pt x="1600" y="2260"/>
                      <a:pt x="1240" y="2749"/>
                    </a:cubicBezTo>
                    <a:cubicBezTo>
                      <a:pt x="847" y="3283"/>
                      <a:pt x="467" y="3827"/>
                      <a:pt x="84" y="4368"/>
                    </a:cubicBezTo>
                    <a:cubicBezTo>
                      <a:pt x="58" y="4402"/>
                      <a:pt x="33" y="4441"/>
                      <a:pt x="23" y="4484"/>
                    </a:cubicBezTo>
                    <a:cubicBezTo>
                      <a:pt x="1" y="4575"/>
                      <a:pt x="57" y="4646"/>
                      <a:pt x="156" y="4646"/>
                    </a:cubicBezTo>
                    <a:cubicBezTo>
                      <a:pt x="178" y="4646"/>
                      <a:pt x="201" y="4642"/>
                      <a:pt x="225" y="4636"/>
                    </a:cubicBezTo>
                    <a:cubicBezTo>
                      <a:pt x="252" y="4611"/>
                      <a:pt x="313" y="4572"/>
                      <a:pt x="350" y="4521"/>
                    </a:cubicBezTo>
                    <a:cubicBezTo>
                      <a:pt x="567" y="4245"/>
                      <a:pt x="798" y="3979"/>
                      <a:pt x="986" y="3682"/>
                    </a:cubicBezTo>
                    <a:cubicBezTo>
                      <a:pt x="1611" y="2704"/>
                      <a:pt x="2359" y="1822"/>
                      <a:pt x="3061" y="904"/>
                    </a:cubicBezTo>
                    <a:cubicBezTo>
                      <a:pt x="3229" y="683"/>
                      <a:pt x="3397" y="452"/>
                      <a:pt x="3556" y="218"/>
                    </a:cubicBezTo>
                    <a:cubicBezTo>
                      <a:pt x="3585" y="182"/>
                      <a:pt x="3585" y="110"/>
                      <a:pt x="3571" y="63"/>
                    </a:cubicBezTo>
                    <a:cubicBezTo>
                      <a:pt x="3563" y="35"/>
                      <a:pt x="3507" y="0"/>
                      <a:pt x="3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0"/>
              <p:cNvSpPr/>
              <p:nvPr/>
            </p:nvSpPr>
            <p:spPr>
              <a:xfrm>
                <a:off x="3991275" y="2911675"/>
                <a:ext cx="68725" cy="106525"/>
              </a:xfrm>
              <a:custGeom>
                <a:rect b="b" l="l" r="r" t="t"/>
                <a:pathLst>
                  <a:path extrusionOk="0" h="4261" w="2749">
                    <a:moveTo>
                      <a:pt x="2600" y="0"/>
                    </a:moveTo>
                    <a:cubicBezTo>
                      <a:pt x="2574" y="0"/>
                      <a:pt x="2547" y="9"/>
                      <a:pt x="2521" y="25"/>
                    </a:cubicBezTo>
                    <a:cubicBezTo>
                      <a:pt x="2462" y="59"/>
                      <a:pt x="2411" y="107"/>
                      <a:pt x="2368" y="158"/>
                    </a:cubicBezTo>
                    <a:cubicBezTo>
                      <a:pt x="2212" y="336"/>
                      <a:pt x="2057" y="516"/>
                      <a:pt x="1914" y="706"/>
                    </a:cubicBezTo>
                    <a:cubicBezTo>
                      <a:pt x="1590" y="1142"/>
                      <a:pt x="1302" y="1596"/>
                      <a:pt x="1147" y="2122"/>
                    </a:cubicBezTo>
                    <a:cubicBezTo>
                      <a:pt x="1018" y="2558"/>
                      <a:pt x="799" y="2932"/>
                      <a:pt x="494" y="3263"/>
                    </a:cubicBezTo>
                    <a:cubicBezTo>
                      <a:pt x="291" y="3486"/>
                      <a:pt x="140" y="3740"/>
                      <a:pt x="38" y="4018"/>
                    </a:cubicBezTo>
                    <a:cubicBezTo>
                      <a:pt x="23" y="4059"/>
                      <a:pt x="7" y="4106"/>
                      <a:pt x="5" y="4149"/>
                    </a:cubicBezTo>
                    <a:cubicBezTo>
                      <a:pt x="1" y="4219"/>
                      <a:pt x="30" y="4261"/>
                      <a:pt x="76" y="4261"/>
                    </a:cubicBezTo>
                    <a:cubicBezTo>
                      <a:pt x="96" y="4261"/>
                      <a:pt x="119" y="4253"/>
                      <a:pt x="144" y="4235"/>
                    </a:cubicBezTo>
                    <a:cubicBezTo>
                      <a:pt x="201" y="4198"/>
                      <a:pt x="246" y="4133"/>
                      <a:pt x="289" y="4076"/>
                    </a:cubicBezTo>
                    <a:cubicBezTo>
                      <a:pt x="445" y="3861"/>
                      <a:pt x="582" y="3630"/>
                      <a:pt x="752" y="3425"/>
                    </a:cubicBezTo>
                    <a:cubicBezTo>
                      <a:pt x="1036" y="3079"/>
                      <a:pt x="1263" y="2711"/>
                      <a:pt x="1406" y="2281"/>
                    </a:cubicBezTo>
                    <a:cubicBezTo>
                      <a:pt x="1498" y="2011"/>
                      <a:pt x="1629" y="1747"/>
                      <a:pt x="1764" y="1494"/>
                    </a:cubicBezTo>
                    <a:cubicBezTo>
                      <a:pt x="2006" y="1052"/>
                      <a:pt x="2319" y="665"/>
                      <a:pt x="2660" y="297"/>
                    </a:cubicBezTo>
                    <a:cubicBezTo>
                      <a:pt x="2703" y="246"/>
                      <a:pt x="2728" y="180"/>
                      <a:pt x="2748" y="143"/>
                    </a:cubicBezTo>
                    <a:cubicBezTo>
                      <a:pt x="2722" y="48"/>
                      <a:pt x="2664" y="0"/>
                      <a:pt x="2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0"/>
              <p:cNvSpPr/>
              <p:nvPr/>
            </p:nvSpPr>
            <p:spPr>
              <a:xfrm>
                <a:off x="3977075" y="2869225"/>
                <a:ext cx="66300" cy="92500"/>
              </a:xfrm>
              <a:custGeom>
                <a:rect b="b" l="l" r="r" t="t"/>
                <a:pathLst>
                  <a:path extrusionOk="0" h="3700" w="2652">
                    <a:moveTo>
                      <a:pt x="2521" y="0"/>
                    </a:moveTo>
                    <a:cubicBezTo>
                      <a:pt x="2516" y="0"/>
                      <a:pt x="2512" y="1"/>
                      <a:pt x="2508" y="2"/>
                    </a:cubicBezTo>
                    <a:cubicBezTo>
                      <a:pt x="2447" y="18"/>
                      <a:pt x="2390" y="65"/>
                      <a:pt x="2349" y="113"/>
                    </a:cubicBezTo>
                    <a:cubicBezTo>
                      <a:pt x="2197" y="291"/>
                      <a:pt x="2050" y="471"/>
                      <a:pt x="1905" y="653"/>
                    </a:cubicBezTo>
                    <a:cubicBezTo>
                      <a:pt x="1555" y="1090"/>
                      <a:pt x="1176" y="1508"/>
                      <a:pt x="902" y="2003"/>
                    </a:cubicBezTo>
                    <a:cubicBezTo>
                      <a:pt x="667" y="2429"/>
                      <a:pt x="401" y="2840"/>
                      <a:pt x="151" y="3257"/>
                    </a:cubicBezTo>
                    <a:cubicBezTo>
                      <a:pt x="119" y="3314"/>
                      <a:pt x="82" y="3374"/>
                      <a:pt x="53" y="3435"/>
                    </a:cubicBezTo>
                    <a:cubicBezTo>
                      <a:pt x="0" y="3558"/>
                      <a:pt x="8" y="3640"/>
                      <a:pt x="74" y="3681"/>
                    </a:cubicBezTo>
                    <a:cubicBezTo>
                      <a:pt x="94" y="3693"/>
                      <a:pt x="114" y="3699"/>
                      <a:pt x="134" y="3699"/>
                    </a:cubicBezTo>
                    <a:cubicBezTo>
                      <a:pt x="185" y="3699"/>
                      <a:pt x="237" y="3662"/>
                      <a:pt x="297" y="3584"/>
                    </a:cubicBezTo>
                    <a:cubicBezTo>
                      <a:pt x="307" y="3570"/>
                      <a:pt x="317" y="3558"/>
                      <a:pt x="327" y="3544"/>
                    </a:cubicBezTo>
                    <a:cubicBezTo>
                      <a:pt x="559" y="3179"/>
                      <a:pt x="798" y="2821"/>
                      <a:pt x="1013" y="2449"/>
                    </a:cubicBezTo>
                    <a:cubicBezTo>
                      <a:pt x="1271" y="2001"/>
                      <a:pt x="1534" y="1559"/>
                      <a:pt x="1884" y="1174"/>
                    </a:cubicBezTo>
                    <a:cubicBezTo>
                      <a:pt x="2044" y="998"/>
                      <a:pt x="2191" y="812"/>
                      <a:pt x="2341" y="624"/>
                    </a:cubicBezTo>
                    <a:cubicBezTo>
                      <a:pt x="2426" y="514"/>
                      <a:pt x="2508" y="397"/>
                      <a:pt x="2584" y="276"/>
                    </a:cubicBezTo>
                    <a:cubicBezTo>
                      <a:pt x="2617" y="221"/>
                      <a:pt x="2625" y="149"/>
                      <a:pt x="2652" y="61"/>
                    </a:cubicBezTo>
                    <a:cubicBezTo>
                      <a:pt x="2602" y="40"/>
                      <a:pt x="2555" y="0"/>
                      <a:pt x="2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0"/>
              <p:cNvSpPr/>
              <p:nvPr/>
            </p:nvSpPr>
            <p:spPr>
              <a:xfrm>
                <a:off x="3713150" y="3352850"/>
                <a:ext cx="88750" cy="59375"/>
              </a:xfrm>
              <a:custGeom>
                <a:rect b="b" l="l" r="r" t="t"/>
                <a:pathLst>
                  <a:path extrusionOk="0" h="2375" w="3550">
                    <a:moveTo>
                      <a:pt x="3409" y="1"/>
                    </a:moveTo>
                    <a:cubicBezTo>
                      <a:pt x="3320" y="1"/>
                      <a:pt x="3249" y="50"/>
                      <a:pt x="3177" y="102"/>
                    </a:cubicBezTo>
                    <a:cubicBezTo>
                      <a:pt x="2658" y="494"/>
                      <a:pt x="2134" y="883"/>
                      <a:pt x="1618" y="1282"/>
                    </a:cubicBezTo>
                    <a:cubicBezTo>
                      <a:pt x="1258" y="1562"/>
                      <a:pt x="861" y="1777"/>
                      <a:pt x="446" y="1959"/>
                    </a:cubicBezTo>
                    <a:cubicBezTo>
                      <a:pt x="336" y="2008"/>
                      <a:pt x="225" y="2053"/>
                      <a:pt x="119" y="2104"/>
                    </a:cubicBezTo>
                    <a:cubicBezTo>
                      <a:pt x="43" y="2137"/>
                      <a:pt x="0" y="2199"/>
                      <a:pt x="29" y="2285"/>
                    </a:cubicBezTo>
                    <a:cubicBezTo>
                      <a:pt x="52" y="2352"/>
                      <a:pt x="103" y="2374"/>
                      <a:pt x="164" y="2374"/>
                    </a:cubicBezTo>
                    <a:cubicBezTo>
                      <a:pt x="179" y="2374"/>
                      <a:pt x="195" y="2373"/>
                      <a:pt x="211" y="2370"/>
                    </a:cubicBezTo>
                    <a:cubicBezTo>
                      <a:pt x="254" y="2366"/>
                      <a:pt x="299" y="2358"/>
                      <a:pt x="340" y="2340"/>
                    </a:cubicBezTo>
                    <a:cubicBezTo>
                      <a:pt x="777" y="2164"/>
                      <a:pt x="1209" y="1978"/>
                      <a:pt x="1592" y="1693"/>
                    </a:cubicBezTo>
                    <a:cubicBezTo>
                      <a:pt x="2136" y="1286"/>
                      <a:pt x="2678" y="873"/>
                      <a:pt x="3218" y="460"/>
                    </a:cubicBezTo>
                    <a:cubicBezTo>
                      <a:pt x="3294" y="402"/>
                      <a:pt x="3368" y="337"/>
                      <a:pt x="3435" y="269"/>
                    </a:cubicBezTo>
                    <a:cubicBezTo>
                      <a:pt x="3499" y="204"/>
                      <a:pt x="3550" y="126"/>
                      <a:pt x="3501" y="18"/>
                    </a:cubicBezTo>
                    <a:cubicBezTo>
                      <a:pt x="3468" y="6"/>
                      <a:pt x="3437" y="1"/>
                      <a:pt x="34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0"/>
              <p:cNvSpPr/>
              <p:nvPr/>
            </p:nvSpPr>
            <p:spPr>
              <a:xfrm>
                <a:off x="3961975" y="3261700"/>
                <a:ext cx="37575" cy="32675"/>
              </a:xfrm>
              <a:custGeom>
                <a:rect b="b" l="l" r="r" t="t"/>
                <a:pathLst>
                  <a:path extrusionOk="0" h="1307" w="1503">
                    <a:moveTo>
                      <a:pt x="509" y="1"/>
                    </a:moveTo>
                    <a:cubicBezTo>
                      <a:pt x="412" y="1"/>
                      <a:pt x="314" y="10"/>
                      <a:pt x="215" y="28"/>
                    </a:cubicBezTo>
                    <a:cubicBezTo>
                      <a:pt x="176" y="34"/>
                      <a:pt x="138" y="49"/>
                      <a:pt x="103" y="65"/>
                    </a:cubicBezTo>
                    <a:cubicBezTo>
                      <a:pt x="35" y="102"/>
                      <a:pt x="0" y="161"/>
                      <a:pt x="19" y="235"/>
                    </a:cubicBezTo>
                    <a:cubicBezTo>
                      <a:pt x="34" y="305"/>
                      <a:pt x="85" y="342"/>
                      <a:pt x="152" y="342"/>
                    </a:cubicBezTo>
                    <a:cubicBezTo>
                      <a:pt x="157" y="342"/>
                      <a:pt x="163" y="342"/>
                      <a:pt x="168" y="341"/>
                    </a:cubicBezTo>
                    <a:cubicBezTo>
                      <a:pt x="234" y="337"/>
                      <a:pt x="295" y="327"/>
                      <a:pt x="356" y="321"/>
                    </a:cubicBezTo>
                    <a:cubicBezTo>
                      <a:pt x="403" y="316"/>
                      <a:pt x="450" y="314"/>
                      <a:pt x="496" y="314"/>
                    </a:cubicBezTo>
                    <a:cubicBezTo>
                      <a:pt x="676" y="314"/>
                      <a:pt x="852" y="351"/>
                      <a:pt x="1011" y="445"/>
                    </a:cubicBezTo>
                    <a:cubicBezTo>
                      <a:pt x="1075" y="486"/>
                      <a:pt x="1144" y="564"/>
                      <a:pt x="1156" y="636"/>
                    </a:cubicBezTo>
                    <a:cubicBezTo>
                      <a:pt x="1175" y="738"/>
                      <a:pt x="1089" y="818"/>
                      <a:pt x="997" y="853"/>
                    </a:cubicBezTo>
                    <a:cubicBezTo>
                      <a:pt x="882" y="900"/>
                      <a:pt x="760" y="926"/>
                      <a:pt x="639" y="955"/>
                    </a:cubicBezTo>
                    <a:cubicBezTo>
                      <a:pt x="545" y="975"/>
                      <a:pt x="449" y="981"/>
                      <a:pt x="352" y="1002"/>
                    </a:cubicBezTo>
                    <a:cubicBezTo>
                      <a:pt x="277" y="1016"/>
                      <a:pt x="217" y="1057"/>
                      <a:pt x="207" y="1145"/>
                    </a:cubicBezTo>
                    <a:cubicBezTo>
                      <a:pt x="197" y="1237"/>
                      <a:pt x="259" y="1307"/>
                      <a:pt x="371" y="1307"/>
                    </a:cubicBezTo>
                    <a:cubicBezTo>
                      <a:pt x="375" y="1307"/>
                      <a:pt x="378" y="1307"/>
                      <a:pt x="381" y="1307"/>
                    </a:cubicBezTo>
                    <a:cubicBezTo>
                      <a:pt x="561" y="1299"/>
                      <a:pt x="739" y="1268"/>
                      <a:pt x="901" y="1249"/>
                    </a:cubicBezTo>
                    <a:cubicBezTo>
                      <a:pt x="1001" y="1209"/>
                      <a:pt x="1081" y="1180"/>
                      <a:pt x="1158" y="1139"/>
                    </a:cubicBezTo>
                    <a:cubicBezTo>
                      <a:pt x="1339" y="1035"/>
                      <a:pt x="1465" y="885"/>
                      <a:pt x="1484" y="670"/>
                    </a:cubicBezTo>
                    <a:cubicBezTo>
                      <a:pt x="1502" y="423"/>
                      <a:pt x="1359" y="267"/>
                      <a:pt x="1156" y="159"/>
                    </a:cubicBezTo>
                    <a:cubicBezTo>
                      <a:pt x="949" y="50"/>
                      <a:pt x="733" y="1"/>
                      <a:pt x="5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0"/>
              <p:cNvSpPr/>
              <p:nvPr/>
            </p:nvSpPr>
            <p:spPr>
              <a:xfrm>
                <a:off x="3737200" y="3417575"/>
                <a:ext cx="34825" cy="35275"/>
              </a:xfrm>
              <a:custGeom>
                <a:rect b="b" l="l" r="r" t="t"/>
                <a:pathLst>
                  <a:path extrusionOk="0" h="1411" w="1393">
                    <a:moveTo>
                      <a:pt x="520" y="0"/>
                    </a:moveTo>
                    <a:cubicBezTo>
                      <a:pt x="452" y="0"/>
                      <a:pt x="407" y="48"/>
                      <a:pt x="374" y="99"/>
                    </a:cubicBezTo>
                    <a:cubicBezTo>
                      <a:pt x="235" y="301"/>
                      <a:pt x="120" y="516"/>
                      <a:pt x="77" y="761"/>
                    </a:cubicBezTo>
                    <a:cubicBezTo>
                      <a:pt x="1" y="1195"/>
                      <a:pt x="314" y="1411"/>
                      <a:pt x="614" y="1411"/>
                    </a:cubicBezTo>
                    <a:cubicBezTo>
                      <a:pt x="676" y="1411"/>
                      <a:pt x="736" y="1401"/>
                      <a:pt x="793" y="1383"/>
                    </a:cubicBezTo>
                    <a:cubicBezTo>
                      <a:pt x="1055" y="1287"/>
                      <a:pt x="1235" y="1101"/>
                      <a:pt x="1356" y="851"/>
                    </a:cubicBezTo>
                    <a:cubicBezTo>
                      <a:pt x="1393" y="770"/>
                      <a:pt x="1383" y="694"/>
                      <a:pt x="1301" y="643"/>
                    </a:cubicBezTo>
                    <a:cubicBezTo>
                      <a:pt x="1275" y="627"/>
                      <a:pt x="1250" y="619"/>
                      <a:pt x="1227" y="619"/>
                    </a:cubicBezTo>
                    <a:cubicBezTo>
                      <a:pt x="1183" y="619"/>
                      <a:pt x="1144" y="646"/>
                      <a:pt x="1111" y="690"/>
                    </a:cubicBezTo>
                    <a:cubicBezTo>
                      <a:pt x="1072" y="739"/>
                      <a:pt x="1035" y="790"/>
                      <a:pt x="998" y="837"/>
                    </a:cubicBezTo>
                    <a:cubicBezTo>
                      <a:pt x="912" y="948"/>
                      <a:pt x="818" y="1042"/>
                      <a:pt x="677" y="1077"/>
                    </a:cubicBezTo>
                    <a:cubicBezTo>
                      <a:pt x="648" y="1083"/>
                      <a:pt x="621" y="1087"/>
                      <a:pt x="596" y="1087"/>
                    </a:cubicBezTo>
                    <a:cubicBezTo>
                      <a:pt x="452" y="1087"/>
                      <a:pt x="364" y="982"/>
                      <a:pt x="397" y="821"/>
                    </a:cubicBezTo>
                    <a:cubicBezTo>
                      <a:pt x="421" y="700"/>
                      <a:pt x="476" y="586"/>
                      <a:pt x="523" y="473"/>
                    </a:cubicBezTo>
                    <a:cubicBezTo>
                      <a:pt x="562" y="385"/>
                      <a:pt x="622" y="305"/>
                      <a:pt x="656" y="217"/>
                    </a:cubicBezTo>
                    <a:cubicBezTo>
                      <a:pt x="699" y="115"/>
                      <a:pt x="652" y="27"/>
                      <a:pt x="556" y="4"/>
                    </a:cubicBezTo>
                    <a:cubicBezTo>
                      <a:pt x="543" y="2"/>
                      <a:pt x="531" y="0"/>
                      <a:pt x="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0"/>
              <p:cNvSpPr/>
              <p:nvPr/>
            </p:nvSpPr>
            <p:spPr>
              <a:xfrm>
                <a:off x="3973325" y="3117925"/>
                <a:ext cx="34650" cy="30450"/>
              </a:xfrm>
              <a:custGeom>
                <a:rect b="b" l="l" r="r" t="t"/>
                <a:pathLst>
                  <a:path extrusionOk="0" h="1218" w="1386">
                    <a:moveTo>
                      <a:pt x="823" y="0"/>
                    </a:moveTo>
                    <a:cubicBezTo>
                      <a:pt x="659" y="0"/>
                      <a:pt x="526" y="78"/>
                      <a:pt x="410" y="196"/>
                    </a:cubicBezTo>
                    <a:cubicBezTo>
                      <a:pt x="205" y="404"/>
                      <a:pt x="107" y="670"/>
                      <a:pt x="25" y="942"/>
                    </a:cubicBezTo>
                    <a:cubicBezTo>
                      <a:pt x="1" y="1022"/>
                      <a:pt x="11" y="1108"/>
                      <a:pt x="103" y="1141"/>
                    </a:cubicBezTo>
                    <a:cubicBezTo>
                      <a:pt x="120" y="1147"/>
                      <a:pt x="137" y="1149"/>
                      <a:pt x="152" y="1149"/>
                    </a:cubicBezTo>
                    <a:cubicBezTo>
                      <a:pt x="216" y="1149"/>
                      <a:pt x="264" y="1105"/>
                      <a:pt x="295" y="1043"/>
                    </a:cubicBezTo>
                    <a:cubicBezTo>
                      <a:pt x="336" y="955"/>
                      <a:pt x="365" y="863"/>
                      <a:pt x="410" y="779"/>
                    </a:cubicBezTo>
                    <a:cubicBezTo>
                      <a:pt x="479" y="650"/>
                      <a:pt x="557" y="523"/>
                      <a:pt x="643" y="408"/>
                    </a:cubicBezTo>
                    <a:cubicBezTo>
                      <a:pt x="687" y="353"/>
                      <a:pt x="748" y="314"/>
                      <a:pt x="818" y="314"/>
                    </a:cubicBezTo>
                    <a:cubicBezTo>
                      <a:pt x="840" y="314"/>
                      <a:pt x="863" y="318"/>
                      <a:pt x="887" y="327"/>
                    </a:cubicBezTo>
                    <a:cubicBezTo>
                      <a:pt x="989" y="361"/>
                      <a:pt x="1040" y="449"/>
                      <a:pt x="1036" y="552"/>
                    </a:cubicBezTo>
                    <a:cubicBezTo>
                      <a:pt x="1030" y="668"/>
                      <a:pt x="1007" y="783"/>
                      <a:pt x="985" y="900"/>
                    </a:cubicBezTo>
                    <a:cubicBezTo>
                      <a:pt x="975" y="955"/>
                      <a:pt x="930" y="1006"/>
                      <a:pt x="934" y="1059"/>
                    </a:cubicBezTo>
                    <a:cubicBezTo>
                      <a:pt x="936" y="1114"/>
                      <a:pt x="960" y="1190"/>
                      <a:pt x="1001" y="1210"/>
                    </a:cubicBezTo>
                    <a:cubicBezTo>
                      <a:pt x="1011" y="1215"/>
                      <a:pt x="1022" y="1217"/>
                      <a:pt x="1034" y="1217"/>
                    </a:cubicBezTo>
                    <a:cubicBezTo>
                      <a:pt x="1075" y="1217"/>
                      <a:pt x="1127" y="1196"/>
                      <a:pt x="1169" y="1182"/>
                    </a:cubicBezTo>
                    <a:cubicBezTo>
                      <a:pt x="1189" y="1178"/>
                      <a:pt x="1206" y="1145"/>
                      <a:pt x="1220" y="1118"/>
                    </a:cubicBezTo>
                    <a:cubicBezTo>
                      <a:pt x="1337" y="904"/>
                      <a:pt x="1386" y="674"/>
                      <a:pt x="1326" y="404"/>
                    </a:cubicBezTo>
                    <a:cubicBezTo>
                      <a:pt x="1277" y="194"/>
                      <a:pt x="1103" y="28"/>
                      <a:pt x="880" y="3"/>
                    </a:cubicBezTo>
                    <a:cubicBezTo>
                      <a:pt x="861" y="1"/>
                      <a:pt x="842" y="0"/>
                      <a:pt x="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0"/>
              <p:cNvSpPr/>
              <p:nvPr/>
            </p:nvSpPr>
            <p:spPr>
              <a:xfrm>
                <a:off x="4113625" y="3115250"/>
                <a:ext cx="35375" cy="34850"/>
              </a:xfrm>
              <a:custGeom>
                <a:rect b="b" l="l" r="r" t="t"/>
                <a:pathLst>
                  <a:path extrusionOk="0" h="1394" w="1415">
                    <a:moveTo>
                      <a:pt x="631" y="1"/>
                    </a:moveTo>
                    <a:cubicBezTo>
                      <a:pt x="581" y="1"/>
                      <a:pt x="537" y="28"/>
                      <a:pt x="512" y="82"/>
                    </a:cubicBezTo>
                    <a:cubicBezTo>
                      <a:pt x="479" y="153"/>
                      <a:pt x="502" y="217"/>
                      <a:pt x="563" y="262"/>
                    </a:cubicBezTo>
                    <a:cubicBezTo>
                      <a:pt x="623" y="305"/>
                      <a:pt x="688" y="337"/>
                      <a:pt x="749" y="378"/>
                    </a:cubicBezTo>
                    <a:cubicBezTo>
                      <a:pt x="913" y="489"/>
                      <a:pt x="1032" y="624"/>
                      <a:pt x="1026" y="837"/>
                    </a:cubicBezTo>
                    <a:cubicBezTo>
                      <a:pt x="1022" y="998"/>
                      <a:pt x="955" y="1082"/>
                      <a:pt x="810" y="1082"/>
                    </a:cubicBezTo>
                    <a:cubicBezTo>
                      <a:pt x="798" y="1082"/>
                      <a:pt x="786" y="1081"/>
                      <a:pt x="774" y="1080"/>
                    </a:cubicBezTo>
                    <a:cubicBezTo>
                      <a:pt x="649" y="1072"/>
                      <a:pt x="526" y="1035"/>
                      <a:pt x="408" y="1009"/>
                    </a:cubicBezTo>
                    <a:cubicBezTo>
                      <a:pt x="336" y="992"/>
                      <a:pt x="265" y="968"/>
                      <a:pt x="193" y="957"/>
                    </a:cubicBezTo>
                    <a:cubicBezTo>
                      <a:pt x="183" y="956"/>
                      <a:pt x="174" y="955"/>
                      <a:pt x="165" y="955"/>
                    </a:cubicBezTo>
                    <a:cubicBezTo>
                      <a:pt x="104" y="955"/>
                      <a:pt x="54" y="985"/>
                      <a:pt x="29" y="1049"/>
                    </a:cubicBezTo>
                    <a:cubicBezTo>
                      <a:pt x="1" y="1123"/>
                      <a:pt x="31" y="1182"/>
                      <a:pt x="99" y="1223"/>
                    </a:cubicBezTo>
                    <a:cubicBezTo>
                      <a:pt x="125" y="1240"/>
                      <a:pt x="154" y="1260"/>
                      <a:pt x="187" y="1268"/>
                    </a:cubicBezTo>
                    <a:cubicBezTo>
                      <a:pt x="357" y="1309"/>
                      <a:pt x="524" y="1356"/>
                      <a:pt x="698" y="1387"/>
                    </a:cubicBezTo>
                    <a:cubicBezTo>
                      <a:pt x="730" y="1392"/>
                      <a:pt x="762" y="1394"/>
                      <a:pt x="793" y="1394"/>
                    </a:cubicBezTo>
                    <a:cubicBezTo>
                      <a:pt x="848" y="1394"/>
                      <a:pt x="900" y="1388"/>
                      <a:pt x="940" y="1387"/>
                    </a:cubicBezTo>
                    <a:cubicBezTo>
                      <a:pt x="1155" y="1309"/>
                      <a:pt x="1275" y="1185"/>
                      <a:pt x="1314" y="984"/>
                    </a:cubicBezTo>
                    <a:cubicBezTo>
                      <a:pt x="1414" y="491"/>
                      <a:pt x="1069" y="153"/>
                      <a:pt x="684" y="10"/>
                    </a:cubicBezTo>
                    <a:cubicBezTo>
                      <a:pt x="666" y="4"/>
                      <a:pt x="648"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0"/>
              <p:cNvSpPr/>
              <p:nvPr/>
            </p:nvSpPr>
            <p:spPr>
              <a:xfrm>
                <a:off x="3650525" y="3348175"/>
                <a:ext cx="33950" cy="28675"/>
              </a:xfrm>
              <a:custGeom>
                <a:rect b="b" l="l" r="r" t="t"/>
                <a:pathLst>
                  <a:path extrusionOk="0" h="1147" w="1358">
                    <a:moveTo>
                      <a:pt x="1016" y="0"/>
                    </a:moveTo>
                    <a:cubicBezTo>
                      <a:pt x="928" y="0"/>
                      <a:pt x="840" y="29"/>
                      <a:pt x="795" y="39"/>
                    </a:cubicBezTo>
                    <a:cubicBezTo>
                      <a:pt x="572" y="104"/>
                      <a:pt x="396" y="170"/>
                      <a:pt x="259" y="317"/>
                    </a:cubicBezTo>
                    <a:cubicBezTo>
                      <a:pt x="1" y="585"/>
                      <a:pt x="91" y="974"/>
                      <a:pt x="441" y="1093"/>
                    </a:cubicBezTo>
                    <a:cubicBezTo>
                      <a:pt x="553" y="1130"/>
                      <a:pt x="664" y="1146"/>
                      <a:pt x="775" y="1146"/>
                    </a:cubicBezTo>
                    <a:cubicBezTo>
                      <a:pt x="920" y="1146"/>
                      <a:pt x="1064" y="1118"/>
                      <a:pt x="1208" y="1072"/>
                    </a:cubicBezTo>
                    <a:cubicBezTo>
                      <a:pt x="1245" y="1060"/>
                      <a:pt x="1292" y="1041"/>
                      <a:pt x="1308" y="1013"/>
                    </a:cubicBezTo>
                    <a:cubicBezTo>
                      <a:pt x="1333" y="962"/>
                      <a:pt x="1357" y="896"/>
                      <a:pt x="1341" y="847"/>
                    </a:cubicBezTo>
                    <a:cubicBezTo>
                      <a:pt x="1329" y="808"/>
                      <a:pt x="1257" y="786"/>
                      <a:pt x="1208" y="773"/>
                    </a:cubicBezTo>
                    <a:cubicBezTo>
                      <a:pt x="1204" y="772"/>
                      <a:pt x="1199" y="772"/>
                      <a:pt x="1195" y="772"/>
                    </a:cubicBezTo>
                    <a:cubicBezTo>
                      <a:pt x="1163" y="772"/>
                      <a:pt x="1127" y="794"/>
                      <a:pt x="1093" y="796"/>
                    </a:cubicBezTo>
                    <a:cubicBezTo>
                      <a:pt x="965" y="799"/>
                      <a:pt x="838" y="809"/>
                      <a:pt x="710" y="809"/>
                    </a:cubicBezTo>
                    <a:cubicBezTo>
                      <a:pt x="675" y="809"/>
                      <a:pt x="640" y="808"/>
                      <a:pt x="604" y="806"/>
                    </a:cubicBezTo>
                    <a:cubicBezTo>
                      <a:pt x="533" y="802"/>
                      <a:pt x="459" y="769"/>
                      <a:pt x="441" y="683"/>
                    </a:cubicBezTo>
                    <a:cubicBezTo>
                      <a:pt x="422" y="591"/>
                      <a:pt x="473" y="524"/>
                      <a:pt x="545" y="487"/>
                    </a:cubicBezTo>
                    <a:cubicBezTo>
                      <a:pt x="656" y="428"/>
                      <a:pt x="774" y="381"/>
                      <a:pt x="887" y="334"/>
                    </a:cubicBezTo>
                    <a:cubicBezTo>
                      <a:pt x="954" y="303"/>
                      <a:pt x="1040" y="284"/>
                      <a:pt x="1097" y="235"/>
                    </a:cubicBezTo>
                    <a:cubicBezTo>
                      <a:pt x="1134" y="203"/>
                      <a:pt x="1159" y="123"/>
                      <a:pt x="1147" y="78"/>
                    </a:cubicBezTo>
                    <a:cubicBezTo>
                      <a:pt x="1136" y="41"/>
                      <a:pt x="1063" y="0"/>
                      <a:pt x="10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0"/>
              <p:cNvSpPr/>
              <p:nvPr/>
            </p:nvSpPr>
            <p:spPr>
              <a:xfrm>
                <a:off x="3852575" y="3199275"/>
                <a:ext cx="32600" cy="30125"/>
              </a:xfrm>
              <a:custGeom>
                <a:rect b="b" l="l" r="r" t="t"/>
                <a:pathLst>
                  <a:path extrusionOk="0" h="1205" w="1304">
                    <a:moveTo>
                      <a:pt x="730" y="1"/>
                    </a:moveTo>
                    <a:cubicBezTo>
                      <a:pt x="581" y="1"/>
                      <a:pt x="429" y="71"/>
                      <a:pt x="307" y="215"/>
                    </a:cubicBezTo>
                    <a:cubicBezTo>
                      <a:pt x="156" y="391"/>
                      <a:pt x="80" y="606"/>
                      <a:pt x="19" y="827"/>
                    </a:cubicBezTo>
                    <a:cubicBezTo>
                      <a:pt x="8" y="858"/>
                      <a:pt x="0" y="901"/>
                      <a:pt x="17" y="925"/>
                    </a:cubicBezTo>
                    <a:cubicBezTo>
                      <a:pt x="41" y="972"/>
                      <a:pt x="78" y="1034"/>
                      <a:pt x="119" y="1044"/>
                    </a:cubicBezTo>
                    <a:cubicBezTo>
                      <a:pt x="123" y="1045"/>
                      <a:pt x="127" y="1045"/>
                      <a:pt x="132" y="1045"/>
                    </a:cubicBezTo>
                    <a:cubicBezTo>
                      <a:pt x="171" y="1045"/>
                      <a:pt x="228" y="1011"/>
                      <a:pt x="254" y="976"/>
                    </a:cubicBezTo>
                    <a:cubicBezTo>
                      <a:pt x="297" y="915"/>
                      <a:pt x="313" y="831"/>
                      <a:pt x="350" y="761"/>
                    </a:cubicBezTo>
                    <a:cubicBezTo>
                      <a:pt x="420" y="633"/>
                      <a:pt x="479" y="493"/>
                      <a:pt x="571" y="383"/>
                    </a:cubicBezTo>
                    <a:cubicBezTo>
                      <a:pt x="620" y="327"/>
                      <a:pt x="673" y="300"/>
                      <a:pt x="726" y="300"/>
                    </a:cubicBezTo>
                    <a:cubicBezTo>
                      <a:pt x="793" y="300"/>
                      <a:pt x="858" y="343"/>
                      <a:pt x="911" y="422"/>
                    </a:cubicBezTo>
                    <a:cubicBezTo>
                      <a:pt x="986" y="532"/>
                      <a:pt x="1003" y="653"/>
                      <a:pt x="986" y="780"/>
                    </a:cubicBezTo>
                    <a:cubicBezTo>
                      <a:pt x="972" y="878"/>
                      <a:pt x="941" y="972"/>
                      <a:pt x="948" y="1066"/>
                    </a:cubicBezTo>
                    <a:cubicBezTo>
                      <a:pt x="950" y="1115"/>
                      <a:pt x="995" y="1181"/>
                      <a:pt x="1042" y="1201"/>
                    </a:cubicBezTo>
                    <a:cubicBezTo>
                      <a:pt x="1045" y="1203"/>
                      <a:pt x="1050" y="1204"/>
                      <a:pt x="1055" y="1204"/>
                    </a:cubicBezTo>
                    <a:cubicBezTo>
                      <a:pt x="1091" y="1204"/>
                      <a:pt x="1155" y="1166"/>
                      <a:pt x="1175" y="1134"/>
                    </a:cubicBezTo>
                    <a:cubicBezTo>
                      <a:pt x="1220" y="1056"/>
                      <a:pt x="1242" y="966"/>
                      <a:pt x="1271" y="882"/>
                    </a:cubicBezTo>
                    <a:cubicBezTo>
                      <a:pt x="1303" y="643"/>
                      <a:pt x="1285" y="479"/>
                      <a:pt x="1203" y="317"/>
                    </a:cubicBezTo>
                    <a:cubicBezTo>
                      <a:pt x="1095" y="110"/>
                      <a:pt x="915"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0"/>
              <p:cNvSpPr/>
              <p:nvPr/>
            </p:nvSpPr>
            <p:spPr>
              <a:xfrm>
                <a:off x="3835075" y="3131150"/>
                <a:ext cx="30775" cy="29325"/>
              </a:xfrm>
              <a:custGeom>
                <a:rect b="b" l="l" r="r" t="t"/>
                <a:pathLst>
                  <a:path extrusionOk="0" h="1173" w="1231">
                    <a:moveTo>
                      <a:pt x="646" y="1"/>
                    </a:moveTo>
                    <a:cubicBezTo>
                      <a:pt x="604" y="1"/>
                      <a:pt x="561" y="6"/>
                      <a:pt x="516" y="17"/>
                    </a:cubicBezTo>
                    <a:cubicBezTo>
                      <a:pt x="357" y="55"/>
                      <a:pt x="240" y="168"/>
                      <a:pt x="156" y="305"/>
                    </a:cubicBezTo>
                    <a:cubicBezTo>
                      <a:pt x="27" y="514"/>
                      <a:pt x="1" y="741"/>
                      <a:pt x="5" y="976"/>
                    </a:cubicBezTo>
                    <a:cubicBezTo>
                      <a:pt x="5" y="1015"/>
                      <a:pt x="13" y="1062"/>
                      <a:pt x="35" y="1089"/>
                    </a:cubicBezTo>
                    <a:cubicBezTo>
                      <a:pt x="69" y="1127"/>
                      <a:pt x="121" y="1173"/>
                      <a:pt x="164" y="1173"/>
                    </a:cubicBezTo>
                    <a:cubicBezTo>
                      <a:pt x="164" y="1173"/>
                      <a:pt x="165" y="1173"/>
                      <a:pt x="166" y="1173"/>
                    </a:cubicBezTo>
                    <a:cubicBezTo>
                      <a:pt x="205" y="1170"/>
                      <a:pt x="256" y="1113"/>
                      <a:pt x="277" y="1070"/>
                    </a:cubicBezTo>
                    <a:cubicBezTo>
                      <a:pt x="299" y="1021"/>
                      <a:pt x="291" y="960"/>
                      <a:pt x="299" y="904"/>
                    </a:cubicBezTo>
                    <a:lnTo>
                      <a:pt x="291" y="904"/>
                    </a:lnTo>
                    <a:cubicBezTo>
                      <a:pt x="293" y="876"/>
                      <a:pt x="297" y="847"/>
                      <a:pt x="301" y="821"/>
                    </a:cubicBezTo>
                    <a:cubicBezTo>
                      <a:pt x="326" y="667"/>
                      <a:pt x="359" y="516"/>
                      <a:pt x="463" y="397"/>
                    </a:cubicBezTo>
                    <a:cubicBezTo>
                      <a:pt x="519" y="334"/>
                      <a:pt x="578" y="302"/>
                      <a:pt x="633" y="302"/>
                    </a:cubicBezTo>
                    <a:cubicBezTo>
                      <a:pt x="698" y="302"/>
                      <a:pt x="757" y="346"/>
                      <a:pt x="800" y="436"/>
                    </a:cubicBezTo>
                    <a:cubicBezTo>
                      <a:pt x="852" y="540"/>
                      <a:pt x="872" y="661"/>
                      <a:pt x="905" y="774"/>
                    </a:cubicBezTo>
                    <a:cubicBezTo>
                      <a:pt x="931" y="857"/>
                      <a:pt x="936" y="954"/>
                      <a:pt x="976" y="1031"/>
                    </a:cubicBezTo>
                    <a:cubicBezTo>
                      <a:pt x="997" y="1072"/>
                      <a:pt x="1064" y="1115"/>
                      <a:pt x="1110" y="1115"/>
                    </a:cubicBezTo>
                    <a:cubicBezTo>
                      <a:pt x="1115" y="1115"/>
                      <a:pt x="1120" y="1114"/>
                      <a:pt x="1124" y="1113"/>
                    </a:cubicBezTo>
                    <a:cubicBezTo>
                      <a:pt x="1167" y="1107"/>
                      <a:pt x="1230" y="1029"/>
                      <a:pt x="1228" y="986"/>
                    </a:cubicBezTo>
                    <a:cubicBezTo>
                      <a:pt x="1210" y="698"/>
                      <a:pt x="1185" y="407"/>
                      <a:pt x="991" y="170"/>
                    </a:cubicBezTo>
                    <a:cubicBezTo>
                      <a:pt x="898" y="54"/>
                      <a:pt x="779" y="1"/>
                      <a:pt x="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0"/>
              <p:cNvSpPr/>
              <p:nvPr/>
            </p:nvSpPr>
            <p:spPr>
              <a:xfrm>
                <a:off x="4076800" y="2842950"/>
                <a:ext cx="31425" cy="29900"/>
              </a:xfrm>
              <a:custGeom>
                <a:rect b="b" l="l" r="r" t="t"/>
                <a:pathLst>
                  <a:path extrusionOk="0" h="1196" w="1257">
                    <a:moveTo>
                      <a:pt x="479" y="1"/>
                    </a:moveTo>
                    <a:cubicBezTo>
                      <a:pt x="389" y="1"/>
                      <a:pt x="300" y="26"/>
                      <a:pt x="213" y="85"/>
                    </a:cubicBezTo>
                    <a:cubicBezTo>
                      <a:pt x="3" y="226"/>
                      <a:pt x="1" y="443"/>
                      <a:pt x="58" y="666"/>
                    </a:cubicBezTo>
                    <a:cubicBezTo>
                      <a:pt x="60" y="672"/>
                      <a:pt x="60" y="679"/>
                      <a:pt x="62" y="683"/>
                    </a:cubicBezTo>
                    <a:cubicBezTo>
                      <a:pt x="60" y="683"/>
                      <a:pt x="58" y="687"/>
                      <a:pt x="58" y="689"/>
                    </a:cubicBezTo>
                    <a:cubicBezTo>
                      <a:pt x="89" y="760"/>
                      <a:pt x="109" y="840"/>
                      <a:pt x="152" y="904"/>
                    </a:cubicBezTo>
                    <a:cubicBezTo>
                      <a:pt x="215" y="998"/>
                      <a:pt x="289" y="1096"/>
                      <a:pt x="377" y="1172"/>
                    </a:cubicBezTo>
                    <a:cubicBezTo>
                      <a:pt x="395" y="1188"/>
                      <a:pt x="428" y="1195"/>
                      <a:pt x="462" y="1195"/>
                    </a:cubicBezTo>
                    <a:cubicBezTo>
                      <a:pt x="492" y="1195"/>
                      <a:pt x="523" y="1189"/>
                      <a:pt x="545" y="1180"/>
                    </a:cubicBezTo>
                    <a:cubicBezTo>
                      <a:pt x="610" y="1151"/>
                      <a:pt x="612" y="1078"/>
                      <a:pt x="582" y="1016"/>
                    </a:cubicBezTo>
                    <a:cubicBezTo>
                      <a:pt x="553" y="959"/>
                      <a:pt x="518" y="912"/>
                      <a:pt x="490" y="855"/>
                    </a:cubicBezTo>
                    <a:cubicBezTo>
                      <a:pt x="440" y="760"/>
                      <a:pt x="395" y="662"/>
                      <a:pt x="359" y="564"/>
                    </a:cubicBezTo>
                    <a:cubicBezTo>
                      <a:pt x="334" y="488"/>
                      <a:pt x="318" y="402"/>
                      <a:pt x="395" y="343"/>
                    </a:cubicBezTo>
                    <a:cubicBezTo>
                      <a:pt x="425" y="318"/>
                      <a:pt x="455" y="309"/>
                      <a:pt x="487" y="309"/>
                    </a:cubicBezTo>
                    <a:cubicBezTo>
                      <a:pt x="535" y="309"/>
                      <a:pt x="585" y="332"/>
                      <a:pt x="633" y="353"/>
                    </a:cubicBezTo>
                    <a:cubicBezTo>
                      <a:pt x="668" y="370"/>
                      <a:pt x="706" y="388"/>
                      <a:pt x="733" y="417"/>
                    </a:cubicBezTo>
                    <a:cubicBezTo>
                      <a:pt x="811" y="503"/>
                      <a:pt x="889" y="593"/>
                      <a:pt x="962" y="687"/>
                    </a:cubicBezTo>
                    <a:cubicBezTo>
                      <a:pt x="1015" y="752"/>
                      <a:pt x="1062" y="785"/>
                      <a:pt x="1108" y="785"/>
                    </a:cubicBezTo>
                    <a:cubicBezTo>
                      <a:pt x="1131" y="785"/>
                      <a:pt x="1153" y="778"/>
                      <a:pt x="1175" y="763"/>
                    </a:cubicBezTo>
                    <a:cubicBezTo>
                      <a:pt x="1240" y="718"/>
                      <a:pt x="1257" y="632"/>
                      <a:pt x="1204" y="533"/>
                    </a:cubicBezTo>
                    <a:cubicBezTo>
                      <a:pt x="1112" y="362"/>
                      <a:pt x="993" y="212"/>
                      <a:pt x="821" y="110"/>
                    </a:cubicBezTo>
                    <a:cubicBezTo>
                      <a:pt x="709" y="43"/>
                      <a:pt x="594"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0"/>
              <p:cNvSpPr/>
              <p:nvPr/>
            </p:nvSpPr>
            <p:spPr>
              <a:xfrm>
                <a:off x="3958550" y="3031525"/>
                <a:ext cx="34950" cy="29200"/>
              </a:xfrm>
              <a:custGeom>
                <a:rect b="b" l="l" r="r" t="t"/>
                <a:pathLst>
                  <a:path extrusionOk="0" h="1168" w="1398">
                    <a:moveTo>
                      <a:pt x="757" y="1"/>
                    </a:moveTo>
                    <a:cubicBezTo>
                      <a:pt x="690" y="1"/>
                      <a:pt x="622" y="16"/>
                      <a:pt x="555" y="45"/>
                    </a:cubicBezTo>
                    <a:cubicBezTo>
                      <a:pt x="246" y="182"/>
                      <a:pt x="0" y="718"/>
                      <a:pt x="99" y="1043"/>
                    </a:cubicBezTo>
                    <a:cubicBezTo>
                      <a:pt x="120" y="1101"/>
                      <a:pt x="149" y="1167"/>
                      <a:pt x="210" y="1167"/>
                    </a:cubicBezTo>
                    <a:cubicBezTo>
                      <a:pt x="218" y="1167"/>
                      <a:pt x="227" y="1166"/>
                      <a:pt x="236" y="1164"/>
                    </a:cubicBezTo>
                    <a:cubicBezTo>
                      <a:pt x="279" y="1154"/>
                      <a:pt x="320" y="1084"/>
                      <a:pt x="340" y="1033"/>
                    </a:cubicBezTo>
                    <a:cubicBezTo>
                      <a:pt x="363" y="972"/>
                      <a:pt x="358" y="898"/>
                      <a:pt x="375" y="832"/>
                    </a:cubicBezTo>
                    <a:cubicBezTo>
                      <a:pt x="410" y="714"/>
                      <a:pt x="442" y="593"/>
                      <a:pt x="491" y="481"/>
                    </a:cubicBezTo>
                    <a:cubicBezTo>
                      <a:pt x="534" y="374"/>
                      <a:pt x="620" y="307"/>
                      <a:pt x="739" y="300"/>
                    </a:cubicBezTo>
                    <a:cubicBezTo>
                      <a:pt x="740" y="300"/>
                      <a:pt x="741" y="300"/>
                      <a:pt x="743" y="300"/>
                    </a:cubicBezTo>
                    <a:cubicBezTo>
                      <a:pt x="853" y="300"/>
                      <a:pt x="907" y="391"/>
                      <a:pt x="954" y="474"/>
                    </a:cubicBezTo>
                    <a:cubicBezTo>
                      <a:pt x="1009" y="581"/>
                      <a:pt x="1048" y="693"/>
                      <a:pt x="1095" y="802"/>
                    </a:cubicBezTo>
                    <a:cubicBezTo>
                      <a:pt x="1132" y="889"/>
                      <a:pt x="1189" y="937"/>
                      <a:pt x="1252" y="937"/>
                    </a:cubicBezTo>
                    <a:cubicBezTo>
                      <a:pt x="1263" y="937"/>
                      <a:pt x="1274" y="936"/>
                      <a:pt x="1285" y="933"/>
                    </a:cubicBezTo>
                    <a:cubicBezTo>
                      <a:pt x="1359" y="912"/>
                      <a:pt x="1398" y="832"/>
                      <a:pt x="1379" y="720"/>
                    </a:cubicBezTo>
                    <a:cubicBezTo>
                      <a:pt x="1377" y="704"/>
                      <a:pt x="1373" y="687"/>
                      <a:pt x="1371" y="669"/>
                    </a:cubicBezTo>
                    <a:cubicBezTo>
                      <a:pt x="1377" y="665"/>
                      <a:pt x="1383" y="659"/>
                      <a:pt x="1394" y="656"/>
                    </a:cubicBezTo>
                    <a:cubicBezTo>
                      <a:pt x="1293" y="493"/>
                      <a:pt x="1212" y="317"/>
                      <a:pt x="1095" y="167"/>
                    </a:cubicBezTo>
                    <a:cubicBezTo>
                      <a:pt x="1004" y="54"/>
                      <a:pt x="884" y="1"/>
                      <a:pt x="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0"/>
              <p:cNvSpPr/>
              <p:nvPr/>
            </p:nvSpPr>
            <p:spPr>
              <a:xfrm>
                <a:off x="4173525" y="2889675"/>
                <a:ext cx="27850" cy="26975"/>
              </a:xfrm>
              <a:custGeom>
                <a:rect b="b" l="l" r="r" t="t"/>
                <a:pathLst>
                  <a:path extrusionOk="0" h="1079" w="1114">
                    <a:moveTo>
                      <a:pt x="640" y="0"/>
                    </a:moveTo>
                    <a:cubicBezTo>
                      <a:pt x="577" y="0"/>
                      <a:pt x="508" y="10"/>
                      <a:pt x="430" y="27"/>
                    </a:cubicBezTo>
                    <a:cubicBezTo>
                      <a:pt x="344" y="97"/>
                      <a:pt x="209" y="195"/>
                      <a:pt x="80" y="307"/>
                    </a:cubicBezTo>
                    <a:cubicBezTo>
                      <a:pt x="21" y="356"/>
                      <a:pt x="0" y="436"/>
                      <a:pt x="62" y="506"/>
                    </a:cubicBezTo>
                    <a:cubicBezTo>
                      <a:pt x="93" y="542"/>
                      <a:pt x="127" y="557"/>
                      <a:pt x="160" y="557"/>
                    </a:cubicBezTo>
                    <a:cubicBezTo>
                      <a:pt x="198" y="557"/>
                      <a:pt x="236" y="538"/>
                      <a:pt x="273" y="510"/>
                    </a:cubicBezTo>
                    <a:cubicBezTo>
                      <a:pt x="338" y="457"/>
                      <a:pt x="401" y="397"/>
                      <a:pt x="471" y="352"/>
                    </a:cubicBezTo>
                    <a:cubicBezTo>
                      <a:pt x="529" y="311"/>
                      <a:pt x="587" y="291"/>
                      <a:pt x="636" y="291"/>
                    </a:cubicBezTo>
                    <a:cubicBezTo>
                      <a:pt x="677" y="291"/>
                      <a:pt x="712" y="306"/>
                      <a:pt x="735" y="334"/>
                    </a:cubicBezTo>
                    <a:cubicBezTo>
                      <a:pt x="807" y="424"/>
                      <a:pt x="751" y="506"/>
                      <a:pt x="700" y="579"/>
                    </a:cubicBezTo>
                    <a:cubicBezTo>
                      <a:pt x="641" y="663"/>
                      <a:pt x="571" y="737"/>
                      <a:pt x="510" y="819"/>
                    </a:cubicBezTo>
                    <a:cubicBezTo>
                      <a:pt x="457" y="890"/>
                      <a:pt x="459" y="972"/>
                      <a:pt x="526" y="1034"/>
                    </a:cubicBezTo>
                    <a:cubicBezTo>
                      <a:pt x="557" y="1063"/>
                      <a:pt x="593" y="1078"/>
                      <a:pt x="627" y="1078"/>
                    </a:cubicBezTo>
                    <a:cubicBezTo>
                      <a:pt x="663" y="1078"/>
                      <a:pt x="697" y="1062"/>
                      <a:pt x="723" y="1029"/>
                    </a:cubicBezTo>
                    <a:cubicBezTo>
                      <a:pt x="837" y="878"/>
                      <a:pt x="960" y="727"/>
                      <a:pt x="1042" y="557"/>
                    </a:cubicBezTo>
                    <a:cubicBezTo>
                      <a:pt x="1113" y="405"/>
                      <a:pt x="1081" y="244"/>
                      <a:pt x="950" y="119"/>
                    </a:cubicBezTo>
                    <a:cubicBezTo>
                      <a:pt x="862" y="36"/>
                      <a:pt x="764"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0"/>
              <p:cNvSpPr/>
              <p:nvPr/>
            </p:nvSpPr>
            <p:spPr>
              <a:xfrm>
                <a:off x="3796400" y="3291375"/>
                <a:ext cx="41625" cy="36700"/>
              </a:xfrm>
              <a:custGeom>
                <a:rect b="b" l="l" r="r" t="t"/>
                <a:pathLst>
                  <a:path extrusionOk="0" h="1468" w="1665">
                    <a:moveTo>
                      <a:pt x="678" y="1"/>
                    </a:moveTo>
                    <a:cubicBezTo>
                      <a:pt x="676" y="1"/>
                      <a:pt x="674" y="1"/>
                      <a:pt x="672" y="1"/>
                    </a:cubicBezTo>
                    <a:cubicBezTo>
                      <a:pt x="627" y="3"/>
                      <a:pt x="578" y="34"/>
                      <a:pt x="537" y="62"/>
                    </a:cubicBezTo>
                    <a:cubicBezTo>
                      <a:pt x="345" y="193"/>
                      <a:pt x="201" y="367"/>
                      <a:pt x="107" y="578"/>
                    </a:cubicBezTo>
                    <a:cubicBezTo>
                      <a:pt x="3" y="811"/>
                      <a:pt x="1" y="1045"/>
                      <a:pt x="181" y="1247"/>
                    </a:cubicBezTo>
                    <a:cubicBezTo>
                      <a:pt x="317" y="1398"/>
                      <a:pt x="479" y="1468"/>
                      <a:pt x="661" y="1468"/>
                    </a:cubicBezTo>
                    <a:cubicBezTo>
                      <a:pt x="727" y="1468"/>
                      <a:pt x="794" y="1459"/>
                      <a:pt x="864" y="1441"/>
                    </a:cubicBezTo>
                    <a:cubicBezTo>
                      <a:pt x="1171" y="1339"/>
                      <a:pt x="1404" y="1135"/>
                      <a:pt x="1609" y="891"/>
                    </a:cubicBezTo>
                    <a:cubicBezTo>
                      <a:pt x="1660" y="828"/>
                      <a:pt x="1664" y="750"/>
                      <a:pt x="1601" y="689"/>
                    </a:cubicBezTo>
                    <a:cubicBezTo>
                      <a:pt x="1573" y="661"/>
                      <a:pt x="1543" y="649"/>
                      <a:pt x="1513" y="649"/>
                    </a:cubicBezTo>
                    <a:cubicBezTo>
                      <a:pt x="1476" y="649"/>
                      <a:pt x="1438" y="668"/>
                      <a:pt x="1404" y="699"/>
                    </a:cubicBezTo>
                    <a:cubicBezTo>
                      <a:pt x="1347" y="750"/>
                      <a:pt x="1300" y="805"/>
                      <a:pt x="1245" y="856"/>
                    </a:cubicBezTo>
                    <a:cubicBezTo>
                      <a:pt x="1106" y="983"/>
                      <a:pt x="958" y="1102"/>
                      <a:pt x="772" y="1149"/>
                    </a:cubicBezTo>
                    <a:cubicBezTo>
                      <a:pt x="738" y="1158"/>
                      <a:pt x="704" y="1163"/>
                      <a:pt x="671" y="1163"/>
                    </a:cubicBezTo>
                    <a:cubicBezTo>
                      <a:pt x="573" y="1163"/>
                      <a:pt x="485" y="1122"/>
                      <a:pt x="416" y="1042"/>
                    </a:cubicBezTo>
                    <a:cubicBezTo>
                      <a:pt x="330" y="940"/>
                      <a:pt x="330" y="811"/>
                      <a:pt x="396" y="707"/>
                    </a:cubicBezTo>
                    <a:cubicBezTo>
                      <a:pt x="486" y="564"/>
                      <a:pt x="598" y="435"/>
                      <a:pt x="703" y="302"/>
                    </a:cubicBezTo>
                    <a:cubicBezTo>
                      <a:pt x="733" y="261"/>
                      <a:pt x="784" y="236"/>
                      <a:pt x="805" y="193"/>
                    </a:cubicBezTo>
                    <a:cubicBezTo>
                      <a:pt x="821" y="155"/>
                      <a:pt x="823" y="89"/>
                      <a:pt x="801" y="54"/>
                    </a:cubicBezTo>
                    <a:cubicBezTo>
                      <a:pt x="779" y="23"/>
                      <a:pt x="722"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0"/>
              <p:cNvSpPr/>
              <p:nvPr/>
            </p:nvSpPr>
            <p:spPr>
              <a:xfrm>
                <a:off x="3851900" y="3321225"/>
                <a:ext cx="16600" cy="15300"/>
              </a:xfrm>
              <a:custGeom>
                <a:rect b="b" l="l" r="r" t="t"/>
                <a:pathLst>
                  <a:path extrusionOk="0" h="612" w="664">
                    <a:moveTo>
                      <a:pt x="476" y="1"/>
                    </a:moveTo>
                    <a:cubicBezTo>
                      <a:pt x="436" y="1"/>
                      <a:pt x="392" y="11"/>
                      <a:pt x="342" y="24"/>
                    </a:cubicBezTo>
                    <a:cubicBezTo>
                      <a:pt x="218" y="74"/>
                      <a:pt x="107" y="174"/>
                      <a:pt x="42" y="319"/>
                    </a:cubicBezTo>
                    <a:cubicBezTo>
                      <a:pt x="3" y="397"/>
                      <a:pt x="1" y="483"/>
                      <a:pt x="68" y="554"/>
                    </a:cubicBezTo>
                    <a:cubicBezTo>
                      <a:pt x="107" y="596"/>
                      <a:pt x="152" y="612"/>
                      <a:pt x="201" y="612"/>
                    </a:cubicBezTo>
                    <a:cubicBezTo>
                      <a:pt x="229" y="612"/>
                      <a:pt x="259" y="606"/>
                      <a:pt x="289" y="597"/>
                    </a:cubicBezTo>
                    <a:cubicBezTo>
                      <a:pt x="443" y="546"/>
                      <a:pt x="549" y="446"/>
                      <a:pt x="619" y="301"/>
                    </a:cubicBezTo>
                    <a:cubicBezTo>
                      <a:pt x="657" y="219"/>
                      <a:pt x="664" y="135"/>
                      <a:pt x="604" y="59"/>
                    </a:cubicBezTo>
                    <a:cubicBezTo>
                      <a:pt x="568" y="16"/>
                      <a:pt x="525" y="1"/>
                      <a:pt x="4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0"/>
              <p:cNvSpPr/>
              <p:nvPr/>
            </p:nvSpPr>
            <p:spPr>
              <a:xfrm>
                <a:off x="3790075" y="3259075"/>
                <a:ext cx="16650" cy="15300"/>
              </a:xfrm>
              <a:custGeom>
                <a:rect b="b" l="l" r="r" t="t"/>
                <a:pathLst>
                  <a:path extrusionOk="0" h="612" w="666">
                    <a:moveTo>
                      <a:pt x="476" y="1"/>
                    </a:moveTo>
                    <a:cubicBezTo>
                      <a:pt x="436" y="1"/>
                      <a:pt x="391" y="11"/>
                      <a:pt x="342" y="25"/>
                    </a:cubicBezTo>
                    <a:cubicBezTo>
                      <a:pt x="219" y="74"/>
                      <a:pt x="107" y="174"/>
                      <a:pt x="41" y="319"/>
                    </a:cubicBezTo>
                    <a:cubicBezTo>
                      <a:pt x="2" y="397"/>
                      <a:pt x="0" y="483"/>
                      <a:pt x="70" y="555"/>
                    </a:cubicBezTo>
                    <a:cubicBezTo>
                      <a:pt x="108" y="596"/>
                      <a:pt x="153" y="612"/>
                      <a:pt x="201" y="612"/>
                    </a:cubicBezTo>
                    <a:cubicBezTo>
                      <a:pt x="229" y="612"/>
                      <a:pt x="258" y="606"/>
                      <a:pt x="289" y="597"/>
                    </a:cubicBezTo>
                    <a:cubicBezTo>
                      <a:pt x="442" y="546"/>
                      <a:pt x="550" y="446"/>
                      <a:pt x="618" y="301"/>
                    </a:cubicBezTo>
                    <a:cubicBezTo>
                      <a:pt x="657" y="219"/>
                      <a:pt x="665" y="135"/>
                      <a:pt x="604" y="59"/>
                    </a:cubicBezTo>
                    <a:cubicBezTo>
                      <a:pt x="569" y="16"/>
                      <a:pt x="526" y="1"/>
                      <a:pt x="4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5" name="Google Shape;1295;p30"/>
          <p:cNvSpPr txBox="1"/>
          <p:nvPr>
            <p:ph idx="7" type="subTitle"/>
          </p:nvPr>
        </p:nvSpPr>
        <p:spPr>
          <a:xfrm>
            <a:off x="1359384" y="3527625"/>
            <a:ext cx="17022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 End Tech Stack</a:t>
            </a:r>
            <a:endParaRPr/>
          </a:p>
        </p:txBody>
      </p:sp>
      <p:sp>
        <p:nvSpPr>
          <p:cNvPr id="1296" name="Google Shape;1296;p30"/>
          <p:cNvSpPr txBox="1"/>
          <p:nvPr>
            <p:ph idx="8" type="subTitle"/>
          </p:nvPr>
        </p:nvSpPr>
        <p:spPr>
          <a:xfrm>
            <a:off x="3778700" y="3501300"/>
            <a:ext cx="1593300" cy="44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X-Factor</a:t>
            </a:r>
            <a:endParaRPr/>
          </a:p>
        </p:txBody>
      </p:sp>
      <p:sp>
        <p:nvSpPr>
          <p:cNvPr id="1297" name="Google Shape;1297;p30"/>
          <p:cNvSpPr txBox="1"/>
          <p:nvPr>
            <p:ph idx="9" type="subTitle"/>
          </p:nvPr>
        </p:nvSpPr>
        <p:spPr>
          <a:xfrm>
            <a:off x="6332800" y="3501300"/>
            <a:ext cx="1231500" cy="44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298" name="Google Shape;1298;p30"/>
          <p:cNvSpPr/>
          <p:nvPr/>
        </p:nvSpPr>
        <p:spPr>
          <a:xfrm>
            <a:off x="1870333" y="1131075"/>
            <a:ext cx="678300" cy="666900"/>
          </a:xfrm>
          <a:prstGeom prst="ellipse">
            <a:avLst/>
          </a:prstGeom>
          <a:solidFill>
            <a:srgbClr val="DE352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Titan One"/>
                <a:ea typeface="Titan One"/>
                <a:cs typeface="Titan One"/>
                <a:sym typeface="Titan One"/>
              </a:rPr>
              <a:t>01</a:t>
            </a:r>
            <a:endParaRPr sz="800">
              <a:latin typeface="Alata"/>
              <a:ea typeface="Alata"/>
              <a:cs typeface="Alata"/>
              <a:sym typeface="Alata"/>
            </a:endParaRPr>
          </a:p>
        </p:txBody>
      </p:sp>
      <p:sp>
        <p:nvSpPr>
          <p:cNvPr id="1299" name="Google Shape;1299;p30"/>
          <p:cNvSpPr/>
          <p:nvPr/>
        </p:nvSpPr>
        <p:spPr>
          <a:xfrm>
            <a:off x="4233600" y="1131075"/>
            <a:ext cx="676800" cy="666900"/>
          </a:xfrm>
          <a:prstGeom prst="ellipse">
            <a:avLst/>
          </a:prstGeom>
          <a:solidFill>
            <a:srgbClr val="DE352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6"/>
                </a:solidFill>
                <a:latin typeface="Titan One"/>
                <a:ea typeface="Titan One"/>
                <a:cs typeface="Titan One"/>
                <a:sym typeface="Titan One"/>
              </a:rPr>
              <a:t>02</a:t>
            </a:r>
            <a:endParaRPr sz="700">
              <a:latin typeface="Alata"/>
              <a:ea typeface="Alata"/>
              <a:cs typeface="Alata"/>
              <a:sym typeface="Alata"/>
            </a:endParaRPr>
          </a:p>
        </p:txBody>
      </p:sp>
      <p:sp>
        <p:nvSpPr>
          <p:cNvPr id="1300" name="Google Shape;1300;p30"/>
          <p:cNvSpPr/>
          <p:nvPr/>
        </p:nvSpPr>
        <p:spPr>
          <a:xfrm>
            <a:off x="6610150" y="1131075"/>
            <a:ext cx="676800" cy="666900"/>
          </a:xfrm>
          <a:prstGeom prst="ellipse">
            <a:avLst/>
          </a:prstGeom>
          <a:solidFill>
            <a:srgbClr val="DE352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6"/>
                </a:solidFill>
                <a:latin typeface="Titan One"/>
                <a:ea typeface="Titan One"/>
                <a:cs typeface="Titan One"/>
                <a:sym typeface="Titan One"/>
              </a:rPr>
              <a:t>03</a:t>
            </a:r>
            <a:endParaRPr sz="700">
              <a:latin typeface="Alata"/>
              <a:ea typeface="Alata"/>
              <a:cs typeface="Alata"/>
              <a:sym typeface="Alata"/>
            </a:endParaRPr>
          </a:p>
        </p:txBody>
      </p:sp>
      <p:sp>
        <p:nvSpPr>
          <p:cNvPr id="1301" name="Google Shape;1301;p30"/>
          <p:cNvSpPr/>
          <p:nvPr/>
        </p:nvSpPr>
        <p:spPr>
          <a:xfrm>
            <a:off x="1870333" y="2784525"/>
            <a:ext cx="678300" cy="666900"/>
          </a:xfrm>
          <a:prstGeom prst="ellipse">
            <a:avLst/>
          </a:prstGeom>
          <a:solidFill>
            <a:srgbClr val="DE352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6"/>
                </a:solidFill>
                <a:latin typeface="Titan One"/>
                <a:ea typeface="Titan One"/>
                <a:cs typeface="Titan One"/>
                <a:sym typeface="Titan One"/>
              </a:rPr>
              <a:t>04</a:t>
            </a:r>
            <a:endParaRPr sz="700">
              <a:latin typeface="Alata"/>
              <a:ea typeface="Alata"/>
              <a:cs typeface="Alata"/>
              <a:sym typeface="Alata"/>
            </a:endParaRPr>
          </a:p>
        </p:txBody>
      </p:sp>
      <p:sp>
        <p:nvSpPr>
          <p:cNvPr id="1302" name="Google Shape;1302;p30"/>
          <p:cNvSpPr/>
          <p:nvPr/>
        </p:nvSpPr>
        <p:spPr>
          <a:xfrm>
            <a:off x="4233600" y="2784525"/>
            <a:ext cx="676800" cy="666900"/>
          </a:xfrm>
          <a:prstGeom prst="ellipse">
            <a:avLst/>
          </a:prstGeom>
          <a:solidFill>
            <a:srgbClr val="DE352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6"/>
                </a:solidFill>
                <a:latin typeface="Titan One"/>
                <a:ea typeface="Titan One"/>
                <a:cs typeface="Titan One"/>
                <a:sym typeface="Titan One"/>
              </a:rPr>
              <a:t>05</a:t>
            </a:r>
            <a:endParaRPr sz="700">
              <a:latin typeface="Alata"/>
              <a:ea typeface="Alata"/>
              <a:cs typeface="Alata"/>
              <a:sym typeface="Alata"/>
            </a:endParaRPr>
          </a:p>
        </p:txBody>
      </p:sp>
      <p:sp>
        <p:nvSpPr>
          <p:cNvPr id="1303" name="Google Shape;1303;p30"/>
          <p:cNvSpPr/>
          <p:nvPr/>
        </p:nvSpPr>
        <p:spPr>
          <a:xfrm>
            <a:off x="6610150" y="2784525"/>
            <a:ext cx="676800" cy="666900"/>
          </a:xfrm>
          <a:prstGeom prst="ellipse">
            <a:avLst/>
          </a:prstGeom>
          <a:solidFill>
            <a:srgbClr val="DE352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6"/>
                </a:solidFill>
                <a:latin typeface="Titan One"/>
                <a:ea typeface="Titan One"/>
                <a:cs typeface="Titan One"/>
                <a:sym typeface="Titan One"/>
              </a:rPr>
              <a:t>06</a:t>
            </a:r>
            <a:endParaRPr sz="600">
              <a:latin typeface="Alata"/>
              <a:ea typeface="Alata"/>
              <a:cs typeface="Alata"/>
              <a:sym typeface="Ala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31"/>
          <p:cNvSpPr txBox="1"/>
          <p:nvPr>
            <p:ph idx="1" type="subTitle"/>
          </p:nvPr>
        </p:nvSpPr>
        <p:spPr>
          <a:xfrm>
            <a:off x="3377125" y="1328925"/>
            <a:ext cx="5390700" cy="289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a:t>
            </a:r>
            <a:r>
              <a:rPr lang="en"/>
              <a:t>inding recipes that </a:t>
            </a:r>
            <a:r>
              <a:rPr b="1" lang="en"/>
              <a:t>align</a:t>
            </a:r>
            <a:r>
              <a:rPr lang="en"/>
              <a:t> with your diet and daily nutrient requirements</a:t>
            </a:r>
            <a:endParaRPr/>
          </a:p>
          <a:p>
            <a:pPr indent="-317500" lvl="0" marL="457200" rtl="0" algn="l">
              <a:spcBef>
                <a:spcPts val="1000"/>
              </a:spcBef>
              <a:spcAft>
                <a:spcPts val="0"/>
              </a:spcAft>
              <a:buSzPts val="1400"/>
              <a:buChar char="-"/>
            </a:pPr>
            <a:r>
              <a:rPr lang="en"/>
              <a:t>Decision paralysis over what to prepare</a:t>
            </a:r>
            <a:endParaRPr/>
          </a:p>
          <a:p>
            <a:pPr indent="-317500" lvl="0" marL="457200" rtl="0" algn="l">
              <a:spcBef>
                <a:spcPts val="1000"/>
              </a:spcBef>
              <a:spcAft>
                <a:spcPts val="0"/>
              </a:spcAft>
              <a:buSzPts val="1400"/>
              <a:buChar char="-"/>
            </a:pPr>
            <a:r>
              <a:rPr lang="en"/>
              <a:t>Difficulty</a:t>
            </a:r>
            <a:r>
              <a:rPr lang="en"/>
              <a:t> planning meals that not only taste good but also meet your nutritional objectives</a:t>
            </a:r>
            <a:endParaRPr/>
          </a:p>
          <a:p>
            <a:pPr indent="-317500" lvl="0" marL="457200" rtl="0" algn="l">
              <a:spcBef>
                <a:spcPts val="1000"/>
              </a:spcBef>
              <a:spcAft>
                <a:spcPts val="0"/>
              </a:spcAft>
              <a:buSzPts val="1400"/>
              <a:buChar char="-"/>
            </a:pPr>
            <a:r>
              <a:rPr lang="en"/>
              <a:t>Struggling to seamlessly fit buying groceries into weekly routine </a:t>
            </a:r>
            <a:endParaRPr/>
          </a:p>
          <a:p>
            <a:pPr indent="-317500" lvl="0" marL="457200" rtl="0" algn="l">
              <a:spcBef>
                <a:spcPts val="1000"/>
              </a:spcBef>
              <a:spcAft>
                <a:spcPts val="0"/>
              </a:spcAft>
              <a:buSzPts val="1400"/>
              <a:buChar char="-"/>
            </a:pPr>
            <a:r>
              <a:rPr lang="en"/>
              <a:t>Cooking becoming a task instead of a shared experience</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p:txBody>
      </p:sp>
      <p:sp>
        <p:nvSpPr>
          <p:cNvPr id="1309" name="Google Shape;1309;p31"/>
          <p:cNvSpPr txBox="1"/>
          <p:nvPr>
            <p:ph type="title"/>
          </p:nvPr>
        </p:nvSpPr>
        <p:spPr>
          <a:xfrm>
            <a:off x="3377125" y="583775"/>
            <a:ext cx="4631100" cy="63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Description</a:t>
            </a:r>
            <a:endParaRPr/>
          </a:p>
        </p:txBody>
      </p:sp>
      <p:sp>
        <p:nvSpPr>
          <p:cNvPr id="1310" name="Google Shape;1310;p31"/>
          <p:cNvSpPr/>
          <p:nvPr/>
        </p:nvSpPr>
        <p:spPr>
          <a:xfrm flipH="1" rot="10800000">
            <a:off x="0" y="-101"/>
            <a:ext cx="2462903" cy="1700902"/>
          </a:xfrm>
          <a:custGeom>
            <a:rect b="b" l="l" r="r" t="t"/>
            <a:pathLst>
              <a:path extrusionOk="0" h="9677" w="12885">
                <a:moveTo>
                  <a:pt x="0" y="1"/>
                </a:moveTo>
                <a:lnTo>
                  <a:pt x="0" y="9676"/>
                </a:lnTo>
                <a:lnTo>
                  <a:pt x="12885" y="9676"/>
                </a:lnTo>
                <a:cubicBezTo>
                  <a:pt x="12885" y="9676"/>
                  <a:pt x="11278" y="9350"/>
                  <a:pt x="10931" y="5869"/>
                </a:cubicBezTo>
                <a:cubicBezTo>
                  <a:pt x="10680" y="3348"/>
                  <a:pt x="10345" y="2212"/>
                  <a:pt x="8767" y="2212"/>
                </a:cubicBezTo>
                <a:cubicBezTo>
                  <a:pt x="8165" y="2212"/>
                  <a:pt x="7383" y="2377"/>
                  <a:pt x="6356" y="2694"/>
                </a:cubicBezTo>
                <a:cubicBezTo>
                  <a:pt x="5115" y="3076"/>
                  <a:pt x="4259" y="3304"/>
                  <a:pt x="3582" y="3304"/>
                </a:cubicBezTo>
                <a:cubicBezTo>
                  <a:pt x="2229" y="3304"/>
                  <a:pt x="1587" y="2396"/>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1" name="Google Shape;1311;p31"/>
          <p:cNvGrpSpPr/>
          <p:nvPr/>
        </p:nvGrpSpPr>
        <p:grpSpPr>
          <a:xfrm rot="3810385">
            <a:off x="37428" y="3718798"/>
            <a:ext cx="1491291" cy="1700754"/>
            <a:chOff x="7244051" y="-255642"/>
            <a:chExt cx="1386538" cy="1581289"/>
          </a:xfrm>
        </p:grpSpPr>
        <p:sp>
          <p:nvSpPr>
            <p:cNvPr id="1312" name="Google Shape;1312;p31"/>
            <p:cNvSpPr/>
            <p:nvPr/>
          </p:nvSpPr>
          <p:spPr>
            <a:xfrm rot="1469790">
              <a:off x="7475484" y="-123327"/>
              <a:ext cx="923673" cy="1316659"/>
            </a:xfrm>
            <a:custGeom>
              <a:rect b="b" l="l" r="r" t="t"/>
              <a:pathLst>
                <a:path extrusionOk="0" h="30559" w="21438">
                  <a:moveTo>
                    <a:pt x="17693" y="1"/>
                  </a:moveTo>
                  <a:cubicBezTo>
                    <a:pt x="17541" y="1"/>
                    <a:pt x="17402" y="53"/>
                    <a:pt x="17274" y="168"/>
                  </a:cubicBezTo>
                  <a:cubicBezTo>
                    <a:pt x="17051" y="370"/>
                    <a:pt x="16785" y="472"/>
                    <a:pt x="16482" y="479"/>
                  </a:cubicBezTo>
                  <a:cubicBezTo>
                    <a:pt x="16449" y="479"/>
                    <a:pt x="16417" y="485"/>
                    <a:pt x="16384" y="491"/>
                  </a:cubicBezTo>
                  <a:cubicBezTo>
                    <a:pt x="16186" y="515"/>
                    <a:pt x="16032" y="612"/>
                    <a:pt x="15928" y="781"/>
                  </a:cubicBezTo>
                  <a:cubicBezTo>
                    <a:pt x="15872" y="873"/>
                    <a:pt x="15811" y="963"/>
                    <a:pt x="15760" y="1055"/>
                  </a:cubicBezTo>
                  <a:cubicBezTo>
                    <a:pt x="15664" y="1231"/>
                    <a:pt x="15510" y="1315"/>
                    <a:pt x="15320" y="1334"/>
                  </a:cubicBezTo>
                  <a:cubicBezTo>
                    <a:pt x="15167" y="1350"/>
                    <a:pt x="15013" y="1354"/>
                    <a:pt x="14862" y="1368"/>
                  </a:cubicBezTo>
                  <a:cubicBezTo>
                    <a:pt x="14158" y="1426"/>
                    <a:pt x="13524" y="1657"/>
                    <a:pt x="12982" y="2119"/>
                  </a:cubicBezTo>
                  <a:cubicBezTo>
                    <a:pt x="12916" y="2177"/>
                    <a:pt x="12848" y="2203"/>
                    <a:pt x="12774" y="2203"/>
                  </a:cubicBezTo>
                  <a:cubicBezTo>
                    <a:pt x="12739" y="2203"/>
                    <a:pt x="12704" y="2197"/>
                    <a:pt x="12667" y="2187"/>
                  </a:cubicBezTo>
                  <a:cubicBezTo>
                    <a:pt x="12548" y="2152"/>
                    <a:pt x="12427" y="2115"/>
                    <a:pt x="12304" y="2095"/>
                  </a:cubicBezTo>
                  <a:cubicBezTo>
                    <a:pt x="12255" y="2085"/>
                    <a:pt x="12206" y="2081"/>
                    <a:pt x="12159" y="2081"/>
                  </a:cubicBezTo>
                  <a:cubicBezTo>
                    <a:pt x="11833" y="2081"/>
                    <a:pt x="11587" y="2305"/>
                    <a:pt x="11551" y="2657"/>
                  </a:cubicBezTo>
                  <a:cubicBezTo>
                    <a:pt x="11541" y="2752"/>
                    <a:pt x="11541" y="2848"/>
                    <a:pt x="11535" y="2946"/>
                  </a:cubicBezTo>
                  <a:cubicBezTo>
                    <a:pt x="11517" y="3150"/>
                    <a:pt x="11447" y="3318"/>
                    <a:pt x="11283" y="3461"/>
                  </a:cubicBezTo>
                  <a:cubicBezTo>
                    <a:pt x="10512" y="4133"/>
                    <a:pt x="9902" y="4930"/>
                    <a:pt x="9473" y="5859"/>
                  </a:cubicBezTo>
                  <a:cubicBezTo>
                    <a:pt x="9182" y="6494"/>
                    <a:pt x="8888" y="7124"/>
                    <a:pt x="8595" y="7758"/>
                  </a:cubicBezTo>
                  <a:cubicBezTo>
                    <a:pt x="8554" y="7848"/>
                    <a:pt x="8503" y="7909"/>
                    <a:pt x="8409" y="7940"/>
                  </a:cubicBezTo>
                  <a:cubicBezTo>
                    <a:pt x="7971" y="8073"/>
                    <a:pt x="7775" y="8472"/>
                    <a:pt x="7940" y="8949"/>
                  </a:cubicBezTo>
                  <a:cubicBezTo>
                    <a:pt x="8037" y="9219"/>
                    <a:pt x="8016" y="9483"/>
                    <a:pt x="7889" y="9738"/>
                  </a:cubicBezTo>
                  <a:cubicBezTo>
                    <a:pt x="7732" y="10066"/>
                    <a:pt x="7580" y="10395"/>
                    <a:pt x="7408" y="10716"/>
                  </a:cubicBezTo>
                  <a:cubicBezTo>
                    <a:pt x="7253" y="11005"/>
                    <a:pt x="7079" y="11283"/>
                    <a:pt x="6905" y="11561"/>
                  </a:cubicBezTo>
                  <a:cubicBezTo>
                    <a:pt x="6680" y="11928"/>
                    <a:pt x="6424" y="12279"/>
                    <a:pt x="6226" y="12660"/>
                  </a:cubicBezTo>
                  <a:cubicBezTo>
                    <a:pt x="5602" y="13838"/>
                    <a:pt x="4962" y="15007"/>
                    <a:pt x="4186" y="16093"/>
                  </a:cubicBezTo>
                  <a:cubicBezTo>
                    <a:pt x="3967" y="16402"/>
                    <a:pt x="3761" y="16723"/>
                    <a:pt x="3546" y="17034"/>
                  </a:cubicBezTo>
                  <a:cubicBezTo>
                    <a:pt x="3470" y="17143"/>
                    <a:pt x="3384" y="17233"/>
                    <a:pt x="3235" y="17247"/>
                  </a:cubicBezTo>
                  <a:cubicBezTo>
                    <a:pt x="2836" y="17292"/>
                    <a:pt x="2646" y="17490"/>
                    <a:pt x="2588" y="17889"/>
                  </a:cubicBezTo>
                  <a:cubicBezTo>
                    <a:pt x="2570" y="18012"/>
                    <a:pt x="2564" y="18137"/>
                    <a:pt x="2539" y="18260"/>
                  </a:cubicBezTo>
                  <a:cubicBezTo>
                    <a:pt x="2508" y="18434"/>
                    <a:pt x="2447" y="18597"/>
                    <a:pt x="2330" y="18738"/>
                  </a:cubicBezTo>
                  <a:cubicBezTo>
                    <a:pt x="2130" y="18976"/>
                    <a:pt x="1925" y="19213"/>
                    <a:pt x="1735" y="19461"/>
                  </a:cubicBezTo>
                  <a:cubicBezTo>
                    <a:pt x="1297" y="20027"/>
                    <a:pt x="857" y="20590"/>
                    <a:pt x="442" y="21173"/>
                  </a:cubicBezTo>
                  <a:cubicBezTo>
                    <a:pt x="98" y="21658"/>
                    <a:pt x="0" y="22210"/>
                    <a:pt x="156" y="22793"/>
                  </a:cubicBezTo>
                  <a:cubicBezTo>
                    <a:pt x="289" y="23291"/>
                    <a:pt x="489" y="23759"/>
                    <a:pt x="708" y="24224"/>
                  </a:cubicBezTo>
                  <a:cubicBezTo>
                    <a:pt x="988" y="24665"/>
                    <a:pt x="1248" y="25116"/>
                    <a:pt x="1545" y="25543"/>
                  </a:cubicBezTo>
                  <a:cubicBezTo>
                    <a:pt x="2212" y="26497"/>
                    <a:pt x="2977" y="27372"/>
                    <a:pt x="3842" y="28158"/>
                  </a:cubicBezTo>
                  <a:cubicBezTo>
                    <a:pt x="4732" y="28962"/>
                    <a:pt x="5708" y="29637"/>
                    <a:pt x="6811" y="30116"/>
                  </a:cubicBezTo>
                  <a:cubicBezTo>
                    <a:pt x="7374" y="30361"/>
                    <a:pt x="7961" y="30543"/>
                    <a:pt x="8583" y="30558"/>
                  </a:cubicBezTo>
                  <a:cubicBezTo>
                    <a:pt x="8604" y="30558"/>
                    <a:pt x="8625" y="30558"/>
                    <a:pt x="8647" y="30558"/>
                  </a:cubicBezTo>
                  <a:cubicBezTo>
                    <a:pt x="9141" y="30558"/>
                    <a:pt x="9590" y="30419"/>
                    <a:pt x="9943" y="30048"/>
                  </a:cubicBezTo>
                  <a:cubicBezTo>
                    <a:pt x="10211" y="29768"/>
                    <a:pt x="10475" y="29473"/>
                    <a:pt x="10711" y="29164"/>
                  </a:cubicBezTo>
                  <a:cubicBezTo>
                    <a:pt x="11112" y="28630"/>
                    <a:pt x="11494" y="28080"/>
                    <a:pt x="11873" y="27526"/>
                  </a:cubicBezTo>
                  <a:cubicBezTo>
                    <a:pt x="11995" y="27344"/>
                    <a:pt x="12149" y="27233"/>
                    <a:pt x="12360" y="27194"/>
                  </a:cubicBezTo>
                  <a:cubicBezTo>
                    <a:pt x="12456" y="27178"/>
                    <a:pt x="12548" y="27149"/>
                    <a:pt x="12640" y="27121"/>
                  </a:cubicBezTo>
                  <a:cubicBezTo>
                    <a:pt x="12849" y="27051"/>
                    <a:pt x="12969" y="26906"/>
                    <a:pt x="12990" y="26687"/>
                  </a:cubicBezTo>
                  <a:cubicBezTo>
                    <a:pt x="13000" y="26597"/>
                    <a:pt x="13008" y="26499"/>
                    <a:pt x="12984" y="26417"/>
                  </a:cubicBezTo>
                  <a:cubicBezTo>
                    <a:pt x="12937" y="26233"/>
                    <a:pt x="12992" y="26087"/>
                    <a:pt x="13094" y="25940"/>
                  </a:cubicBezTo>
                  <a:cubicBezTo>
                    <a:pt x="13622" y="25173"/>
                    <a:pt x="14148" y="24406"/>
                    <a:pt x="14669" y="23634"/>
                  </a:cubicBezTo>
                  <a:cubicBezTo>
                    <a:pt x="14866" y="23344"/>
                    <a:pt x="15058" y="23049"/>
                    <a:pt x="15248" y="22753"/>
                  </a:cubicBezTo>
                  <a:cubicBezTo>
                    <a:pt x="15729" y="21996"/>
                    <a:pt x="16200" y="21236"/>
                    <a:pt x="16683" y="20480"/>
                  </a:cubicBezTo>
                  <a:cubicBezTo>
                    <a:pt x="16918" y="20111"/>
                    <a:pt x="17143" y="19735"/>
                    <a:pt x="17309" y="19328"/>
                  </a:cubicBezTo>
                  <a:cubicBezTo>
                    <a:pt x="17581" y="18669"/>
                    <a:pt x="17857" y="18006"/>
                    <a:pt x="18117" y="17341"/>
                  </a:cubicBezTo>
                  <a:cubicBezTo>
                    <a:pt x="18215" y="17093"/>
                    <a:pt x="18344" y="16920"/>
                    <a:pt x="18616" y="16836"/>
                  </a:cubicBezTo>
                  <a:cubicBezTo>
                    <a:pt x="18948" y="16729"/>
                    <a:pt x="19115" y="16408"/>
                    <a:pt x="19015" y="16105"/>
                  </a:cubicBezTo>
                  <a:cubicBezTo>
                    <a:pt x="18913" y="15798"/>
                    <a:pt x="18956" y="15522"/>
                    <a:pt x="19097" y="15240"/>
                  </a:cubicBezTo>
                  <a:cubicBezTo>
                    <a:pt x="19477" y="14473"/>
                    <a:pt x="19862" y="13707"/>
                    <a:pt x="20214" y="12924"/>
                  </a:cubicBezTo>
                  <a:cubicBezTo>
                    <a:pt x="20594" y="12085"/>
                    <a:pt x="20824" y="11205"/>
                    <a:pt x="20844" y="10274"/>
                  </a:cubicBezTo>
                  <a:cubicBezTo>
                    <a:pt x="20854" y="9863"/>
                    <a:pt x="20901" y="9450"/>
                    <a:pt x="20971" y="9043"/>
                  </a:cubicBezTo>
                  <a:cubicBezTo>
                    <a:pt x="21073" y="8429"/>
                    <a:pt x="21141" y="7815"/>
                    <a:pt x="21073" y="7195"/>
                  </a:cubicBezTo>
                  <a:cubicBezTo>
                    <a:pt x="21030" y="6790"/>
                    <a:pt x="21092" y="6426"/>
                    <a:pt x="21300" y="6076"/>
                  </a:cubicBezTo>
                  <a:cubicBezTo>
                    <a:pt x="21437" y="5863"/>
                    <a:pt x="21394" y="5618"/>
                    <a:pt x="21210" y="5454"/>
                  </a:cubicBezTo>
                  <a:cubicBezTo>
                    <a:pt x="21102" y="5360"/>
                    <a:pt x="20967" y="5295"/>
                    <a:pt x="20832" y="5237"/>
                  </a:cubicBezTo>
                  <a:cubicBezTo>
                    <a:pt x="20711" y="5186"/>
                    <a:pt x="20633" y="5123"/>
                    <a:pt x="20613" y="4988"/>
                  </a:cubicBezTo>
                  <a:cubicBezTo>
                    <a:pt x="20590" y="4840"/>
                    <a:pt x="20547" y="4697"/>
                    <a:pt x="20504" y="4560"/>
                  </a:cubicBezTo>
                  <a:cubicBezTo>
                    <a:pt x="20294" y="3889"/>
                    <a:pt x="19944" y="3335"/>
                    <a:pt x="19254" y="3058"/>
                  </a:cubicBezTo>
                  <a:cubicBezTo>
                    <a:pt x="19091" y="2991"/>
                    <a:pt x="18999" y="2854"/>
                    <a:pt x="18962" y="2684"/>
                  </a:cubicBezTo>
                  <a:cubicBezTo>
                    <a:pt x="18911" y="2447"/>
                    <a:pt x="18927" y="2218"/>
                    <a:pt x="19027" y="1986"/>
                  </a:cubicBezTo>
                  <a:cubicBezTo>
                    <a:pt x="19125" y="1763"/>
                    <a:pt x="19209" y="1534"/>
                    <a:pt x="19275" y="1301"/>
                  </a:cubicBezTo>
                  <a:cubicBezTo>
                    <a:pt x="19373" y="965"/>
                    <a:pt x="19261" y="702"/>
                    <a:pt x="18974" y="505"/>
                  </a:cubicBezTo>
                  <a:cubicBezTo>
                    <a:pt x="18647" y="284"/>
                    <a:pt x="18287" y="135"/>
                    <a:pt x="17904" y="30"/>
                  </a:cubicBezTo>
                  <a:cubicBezTo>
                    <a:pt x="17831" y="11"/>
                    <a:pt x="17761" y="1"/>
                    <a:pt x="17693" y="1"/>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31"/>
            <p:cNvGrpSpPr/>
            <p:nvPr/>
          </p:nvGrpSpPr>
          <p:grpSpPr>
            <a:xfrm rot="1469790">
              <a:off x="7475484" y="-123414"/>
              <a:ext cx="923673" cy="1316831"/>
              <a:chOff x="4957575" y="2844525"/>
              <a:chExt cx="535950" cy="764075"/>
            </a:xfrm>
          </p:grpSpPr>
          <p:sp>
            <p:nvSpPr>
              <p:cNvPr id="1314" name="Google Shape;1314;p31"/>
              <p:cNvSpPr/>
              <p:nvPr/>
            </p:nvSpPr>
            <p:spPr>
              <a:xfrm>
                <a:off x="4982425" y="2885425"/>
                <a:ext cx="502925" cy="689975"/>
              </a:xfrm>
              <a:custGeom>
                <a:rect b="b" l="l" r="r" t="t"/>
                <a:pathLst>
                  <a:path extrusionOk="0" h="27599" w="20117">
                    <a:moveTo>
                      <a:pt x="14403" y="0"/>
                    </a:moveTo>
                    <a:cubicBezTo>
                      <a:pt x="14399" y="0"/>
                      <a:pt x="14394" y="0"/>
                      <a:pt x="14390" y="1"/>
                    </a:cubicBezTo>
                    <a:cubicBezTo>
                      <a:pt x="14236" y="5"/>
                      <a:pt x="14083" y="1"/>
                      <a:pt x="13929" y="13"/>
                    </a:cubicBezTo>
                    <a:cubicBezTo>
                      <a:pt x="13377" y="54"/>
                      <a:pt x="12859" y="217"/>
                      <a:pt x="12405" y="537"/>
                    </a:cubicBezTo>
                    <a:cubicBezTo>
                      <a:pt x="12233" y="655"/>
                      <a:pt x="12049" y="788"/>
                      <a:pt x="12104" y="1058"/>
                    </a:cubicBezTo>
                    <a:cubicBezTo>
                      <a:pt x="12124" y="1148"/>
                      <a:pt x="12055" y="1212"/>
                      <a:pt x="11972" y="1212"/>
                    </a:cubicBezTo>
                    <a:cubicBezTo>
                      <a:pt x="11944" y="1212"/>
                      <a:pt x="11914" y="1204"/>
                      <a:pt x="11886" y="1187"/>
                    </a:cubicBezTo>
                    <a:cubicBezTo>
                      <a:pt x="11828" y="1150"/>
                      <a:pt x="11783" y="1097"/>
                      <a:pt x="11734" y="1050"/>
                    </a:cubicBezTo>
                    <a:cubicBezTo>
                      <a:pt x="11597" y="911"/>
                      <a:pt x="11435" y="805"/>
                      <a:pt x="11239" y="772"/>
                    </a:cubicBezTo>
                    <a:cubicBezTo>
                      <a:pt x="11208" y="766"/>
                      <a:pt x="11179" y="764"/>
                      <a:pt x="11152" y="764"/>
                    </a:cubicBezTo>
                    <a:cubicBezTo>
                      <a:pt x="10977" y="764"/>
                      <a:pt x="10866" y="874"/>
                      <a:pt x="10863" y="1069"/>
                    </a:cubicBezTo>
                    <a:cubicBezTo>
                      <a:pt x="10861" y="1157"/>
                      <a:pt x="10871" y="1255"/>
                      <a:pt x="10906" y="1332"/>
                    </a:cubicBezTo>
                    <a:cubicBezTo>
                      <a:pt x="10987" y="1510"/>
                      <a:pt x="11092" y="1680"/>
                      <a:pt x="11184" y="1854"/>
                    </a:cubicBezTo>
                    <a:cubicBezTo>
                      <a:pt x="11208" y="1895"/>
                      <a:pt x="11245" y="1930"/>
                      <a:pt x="11249" y="1971"/>
                    </a:cubicBezTo>
                    <a:cubicBezTo>
                      <a:pt x="11253" y="2022"/>
                      <a:pt x="11245" y="2094"/>
                      <a:pt x="11214" y="2122"/>
                    </a:cubicBezTo>
                    <a:cubicBezTo>
                      <a:pt x="11193" y="2142"/>
                      <a:pt x="11154" y="2152"/>
                      <a:pt x="11116" y="2152"/>
                    </a:cubicBezTo>
                    <a:cubicBezTo>
                      <a:pt x="11097" y="2152"/>
                      <a:pt x="11078" y="2150"/>
                      <a:pt x="11061" y="2145"/>
                    </a:cubicBezTo>
                    <a:cubicBezTo>
                      <a:pt x="11016" y="2132"/>
                      <a:pt x="10983" y="2087"/>
                      <a:pt x="10944" y="2053"/>
                    </a:cubicBezTo>
                    <a:cubicBezTo>
                      <a:pt x="10868" y="1986"/>
                      <a:pt x="10782" y="1953"/>
                      <a:pt x="10696" y="1953"/>
                    </a:cubicBezTo>
                    <a:cubicBezTo>
                      <a:pt x="10612" y="1953"/>
                      <a:pt x="10528" y="1985"/>
                      <a:pt x="10453" y="2049"/>
                    </a:cubicBezTo>
                    <a:cubicBezTo>
                      <a:pt x="9923" y="2509"/>
                      <a:pt x="9473" y="3037"/>
                      <a:pt x="9105" y="3638"/>
                    </a:cubicBezTo>
                    <a:cubicBezTo>
                      <a:pt x="8702" y="4293"/>
                      <a:pt x="8440" y="5017"/>
                      <a:pt x="8121" y="5713"/>
                    </a:cubicBezTo>
                    <a:cubicBezTo>
                      <a:pt x="8043" y="5883"/>
                      <a:pt x="8008" y="6063"/>
                      <a:pt x="8074" y="6257"/>
                    </a:cubicBezTo>
                    <a:cubicBezTo>
                      <a:pt x="8103" y="6339"/>
                      <a:pt x="8135" y="6380"/>
                      <a:pt x="8207" y="6415"/>
                    </a:cubicBezTo>
                    <a:cubicBezTo>
                      <a:pt x="8315" y="6462"/>
                      <a:pt x="8426" y="6513"/>
                      <a:pt x="8528" y="6574"/>
                    </a:cubicBezTo>
                    <a:cubicBezTo>
                      <a:pt x="8641" y="6644"/>
                      <a:pt x="8698" y="6764"/>
                      <a:pt x="8647" y="6826"/>
                    </a:cubicBezTo>
                    <a:cubicBezTo>
                      <a:pt x="8613" y="6866"/>
                      <a:pt x="8574" y="6879"/>
                      <a:pt x="8533" y="6879"/>
                    </a:cubicBezTo>
                    <a:cubicBezTo>
                      <a:pt x="8488" y="6879"/>
                      <a:pt x="8441" y="6862"/>
                      <a:pt x="8397" y="6846"/>
                    </a:cubicBezTo>
                    <a:cubicBezTo>
                      <a:pt x="8324" y="6818"/>
                      <a:pt x="8252" y="6779"/>
                      <a:pt x="8180" y="6748"/>
                    </a:cubicBezTo>
                    <a:cubicBezTo>
                      <a:pt x="8084" y="6711"/>
                      <a:pt x="7990" y="6664"/>
                      <a:pt x="7894" y="6644"/>
                    </a:cubicBezTo>
                    <a:cubicBezTo>
                      <a:pt x="7801" y="6624"/>
                      <a:pt x="7705" y="6610"/>
                      <a:pt x="7612" y="6610"/>
                    </a:cubicBezTo>
                    <a:cubicBezTo>
                      <a:pt x="7588" y="6610"/>
                      <a:pt x="7564" y="6611"/>
                      <a:pt x="7540" y="6613"/>
                    </a:cubicBezTo>
                    <a:cubicBezTo>
                      <a:pt x="7292" y="6633"/>
                      <a:pt x="7157" y="6816"/>
                      <a:pt x="7194" y="7063"/>
                    </a:cubicBezTo>
                    <a:cubicBezTo>
                      <a:pt x="7204" y="7131"/>
                      <a:pt x="7231" y="7194"/>
                      <a:pt x="7256" y="7257"/>
                    </a:cubicBezTo>
                    <a:cubicBezTo>
                      <a:pt x="7387" y="7554"/>
                      <a:pt x="7634" y="7734"/>
                      <a:pt x="7898" y="7894"/>
                    </a:cubicBezTo>
                    <a:cubicBezTo>
                      <a:pt x="7931" y="7914"/>
                      <a:pt x="7980" y="7924"/>
                      <a:pt x="8000" y="7953"/>
                    </a:cubicBezTo>
                    <a:cubicBezTo>
                      <a:pt x="8033" y="8000"/>
                      <a:pt x="8078" y="8066"/>
                      <a:pt x="8064" y="8109"/>
                    </a:cubicBezTo>
                    <a:cubicBezTo>
                      <a:pt x="8051" y="8154"/>
                      <a:pt x="7980" y="8197"/>
                      <a:pt x="7929" y="8209"/>
                    </a:cubicBezTo>
                    <a:cubicBezTo>
                      <a:pt x="7920" y="8211"/>
                      <a:pt x="7912" y="8211"/>
                      <a:pt x="7903" y="8211"/>
                    </a:cubicBezTo>
                    <a:cubicBezTo>
                      <a:pt x="7859" y="8211"/>
                      <a:pt x="7809" y="8193"/>
                      <a:pt x="7765" y="8174"/>
                    </a:cubicBezTo>
                    <a:cubicBezTo>
                      <a:pt x="7704" y="8147"/>
                      <a:pt x="7648" y="8104"/>
                      <a:pt x="7587" y="8074"/>
                    </a:cubicBezTo>
                    <a:cubicBezTo>
                      <a:pt x="7503" y="8032"/>
                      <a:pt x="7436" y="8013"/>
                      <a:pt x="7381" y="8013"/>
                    </a:cubicBezTo>
                    <a:cubicBezTo>
                      <a:pt x="7278" y="8013"/>
                      <a:pt x="7219" y="8082"/>
                      <a:pt x="7170" y="8190"/>
                    </a:cubicBezTo>
                    <a:cubicBezTo>
                      <a:pt x="7047" y="8446"/>
                      <a:pt x="6916" y="8698"/>
                      <a:pt x="6793" y="8956"/>
                    </a:cubicBezTo>
                    <a:cubicBezTo>
                      <a:pt x="6595" y="9375"/>
                      <a:pt x="6366" y="9780"/>
                      <a:pt x="6106" y="10169"/>
                    </a:cubicBezTo>
                    <a:cubicBezTo>
                      <a:pt x="5840" y="10562"/>
                      <a:pt x="5596" y="10973"/>
                      <a:pt x="5361" y="11386"/>
                    </a:cubicBezTo>
                    <a:cubicBezTo>
                      <a:pt x="5054" y="11922"/>
                      <a:pt x="4786" y="12483"/>
                      <a:pt x="4463" y="13009"/>
                    </a:cubicBezTo>
                    <a:cubicBezTo>
                      <a:pt x="4017" y="13739"/>
                      <a:pt x="3536" y="14447"/>
                      <a:pt x="3068" y="15163"/>
                    </a:cubicBezTo>
                    <a:cubicBezTo>
                      <a:pt x="3006" y="15257"/>
                      <a:pt x="2937" y="15349"/>
                      <a:pt x="2881" y="15449"/>
                    </a:cubicBezTo>
                    <a:cubicBezTo>
                      <a:pt x="2765" y="15662"/>
                      <a:pt x="2791" y="15760"/>
                      <a:pt x="2978" y="15912"/>
                    </a:cubicBezTo>
                    <a:cubicBezTo>
                      <a:pt x="3076" y="15992"/>
                      <a:pt x="3174" y="16073"/>
                      <a:pt x="3260" y="16165"/>
                    </a:cubicBezTo>
                    <a:cubicBezTo>
                      <a:pt x="3291" y="16200"/>
                      <a:pt x="3311" y="16266"/>
                      <a:pt x="3301" y="16311"/>
                    </a:cubicBezTo>
                    <a:cubicBezTo>
                      <a:pt x="3286" y="16372"/>
                      <a:pt x="3244" y="16396"/>
                      <a:pt x="3198" y="16396"/>
                    </a:cubicBezTo>
                    <a:cubicBezTo>
                      <a:pt x="3168" y="16396"/>
                      <a:pt x="3136" y="16386"/>
                      <a:pt x="3108" y="16370"/>
                    </a:cubicBezTo>
                    <a:cubicBezTo>
                      <a:pt x="3029" y="16327"/>
                      <a:pt x="2959" y="16266"/>
                      <a:pt x="2885" y="16217"/>
                    </a:cubicBezTo>
                    <a:cubicBezTo>
                      <a:pt x="2742" y="16127"/>
                      <a:pt x="2605" y="16016"/>
                      <a:pt x="2448" y="15961"/>
                    </a:cubicBezTo>
                    <a:cubicBezTo>
                      <a:pt x="2396" y="15943"/>
                      <a:pt x="2346" y="15934"/>
                      <a:pt x="2297" y="15934"/>
                    </a:cubicBezTo>
                    <a:cubicBezTo>
                      <a:pt x="2091" y="15934"/>
                      <a:pt x="1919" y="16087"/>
                      <a:pt x="1891" y="16317"/>
                    </a:cubicBezTo>
                    <a:cubicBezTo>
                      <a:pt x="1860" y="16544"/>
                      <a:pt x="1903" y="16763"/>
                      <a:pt x="1985" y="16974"/>
                    </a:cubicBezTo>
                    <a:cubicBezTo>
                      <a:pt x="2034" y="17098"/>
                      <a:pt x="2096" y="17221"/>
                      <a:pt x="2155" y="17344"/>
                    </a:cubicBezTo>
                    <a:cubicBezTo>
                      <a:pt x="2186" y="17405"/>
                      <a:pt x="2196" y="17479"/>
                      <a:pt x="2131" y="17510"/>
                    </a:cubicBezTo>
                    <a:cubicBezTo>
                      <a:pt x="2116" y="17516"/>
                      <a:pt x="2098" y="17519"/>
                      <a:pt x="2079" y="17519"/>
                    </a:cubicBezTo>
                    <a:cubicBezTo>
                      <a:pt x="2040" y="17519"/>
                      <a:pt x="1996" y="17506"/>
                      <a:pt x="1963" y="17487"/>
                    </a:cubicBezTo>
                    <a:cubicBezTo>
                      <a:pt x="1916" y="17463"/>
                      <a:pt x="1883" y="17407"/>
                      <a:pt x="1850" y="17362"/>
                    </a:cubicBezTo>
                    <a:cubicBezTo>
                      <a:pt x="1791" y="17281"/>
                      <a:pt x="1739" y="17239"/>
                      <a:pt x="1685" y="17239"/>
                    </a:cubicBezTo>
                    <a:cubicBezTo>
                      <a:pt x="1637" y="17239"/>
                      <a:pt x="1587" y="17273"/>
                      <a:pt x="1531" y="17342"/>
                    </a:cubicBezTo>
                    <a:cubicBezTo>
                      <a:pt x="1257" y="17681"/>
                      <a:pt x="985" y="18025"/>
                      <a:pt x="717" y="18369"/>
                    </a:cubicBezTo>
                    <a:cubicBezTo>
                      <a:pt x="535" y="18602"/>
                      <a:pt x="351" y="18833"/>
                      <a:pt x="183" y="19073"/>
                    </a:cubicBezTo>
                    <a:cubicBezTo>
                      <a:pt x="1" y="19328"/>
                      <a:pt x="123" y="19566"/>
                      <a:pt x="430" y="19605"/>
                    </a:cubicBezTo>
                    <a:cubicBezTo>
                      <a:pt x="788" y="19652"/>
                      <a:pt x="1146" y="19723"/>
                      <a:pt x="1504" y="19770"/>
                    </a:cubicBezTo>
                    <a:cubicBezTo>
                      <a:pt x="1552" y="19777"/>
                      <a:pt x="1599" y="19780"/>
                      <a:pt x="1645" y="19780"/>
                    </a:cubicBezTo>
                    <a:cubicBezTo>
                      <a:pt x="1844" y="19780"/>
                      <a:pt x="2023" y="19714"/>
                      <a:pt x="2151" y="19533"/>
                    </a:cubicBezTo>
                    <a:cubicBezTo>
                      <a:pt x="2313" y="19306"/>
                      <a:pt x="2468" y="19075"/>
                      <a:pt x="2617" y="18844"/>
                    </a:cubicBezTo>
                    <a:cubicBezTo>
                      <a:pt x="2867" y="18445"/>
                      <a:pt x="3123" y="18048"/>
                      <a:pt x="3460" y="17714"/>
                    </a:cubicBezTo>
                    <a:cubicBezTo>
                      <a:pt x="3794" y="17391"/>
                      <a:pt x="4043" y="17008"/>
                      <a:pt x="4277" y="16609"/>
                    </a:cubicBezTo>
                    <a:cubicBezTo>
                      <a:pt x="4522" y="16196"/>
                      <a:pt x="4776" y="15785"/>
                      <a:pt x="5030" y="15376"/>
                    </a:cubicBezTo>
                    <a:lnTo>
                      <a:pt x="5034" y="15370"/>
                    </a:lnTo>
                    <a:cubicBezTo>
                      <a:pt x="5063" y="15322"/>
                      <a:pt x="5107" y="15302"/>
                      <a:pt x="5149" y="15302"/>
                    </a:cubicBezTo>
                    <a:cubicBezTo>
                      <a:pt x="5244" y="15302"/>
                      <a:pt x="5337" y="15401"/>
                      <a:pt x="5275" y="15513"/>
                    </a:cubicBezTo>
                    <a:cubicBezTo>
                      <a:pt x="5271" y="15519"/>
                      <a:pt x="5269" y="15521"/>
                      <a:pt x="5269" y="15523"/>
                    </a:cubicBezTo>
                    <a:lnTo>
                      <a:pt x="4387" y="17057"/>
                    </a:lnTo>
                    <a:cubicBezTo>
                      <a:pt x="4199" y="17383"/>
                      <a:pt x="3960" y="17669"/>
                      <a:pt x="3698" y="17933"/>
                    </a:cubicBezTo>
                    <a:cubicBezTo>
                      <a:pt x="3446" y="18183"/>
                      <a:pt x="3227" y="18465"/>
                      <a:pt x="3037" y="18764"/>
                    </a:cubicBezTo>
                    <a:cubicBezTo>
                      <a:pt x="2861" y="19040"/>
                      <a:pt x="2683" y="19316"/>
                      <a:pt x="2501" y="19586"/>
                    </a:cubicBezTo>
                    <a:cubicBezTo>
                      <a:pt x="2341" y="19817"/>
                      <a:pt x="2446" y="20147"/>
                      <a:pt x="2667" y="20257"/>
                    </a:cubicBezTo>
                    <a:cubicBezTo>
                      <a:pt x="3321" y="20587"/>
                      <a:pt x="3949" y="20957"/>
                      <a:pt x="4537" y="21401"/>
                    </a:cubicBezTo>
                    <a:cubicBezTo>
                      <a:pt x="4622" y="21465"/>
                      <a:pt x="4713" y="21496"/>
                      <a:pt x="4805" y="21496"/>
                    </a:cubicBezTo>
                    <a:cubicBezTo>
                      <a:pt x="4896" y="21496"/>
                      <a:pt x="4987" y="21465"/>
                      <a:pt x="5073" y="21405"/>
                    </a:cubicBezTo>
                    <a:cubicBezTo>
                      <a:pt x="5132" y="21362"/>
                      <a:pt x="5187" y="21311"/>
                      <a:pt x="5232" y="21254"/>
                    </a:cubicBezTo>
                    <a:cubicBezTo>
                      <a:pt x="5469" y="20937"/>
                      <a:pt x="5719" y="20628"/>
                      <a:pt x="5934" y="20296"/>
                    </a:cubicBezTo>
                    <a:cubicBezTo>
                      <a:pt x="6286" y="19758"/>
                      <a:pt x="6658" y="19238"/>
                      <a:pt x="7106" y="18776"/>
                    </a:cubicBezTo>
                    <a:cubicBezTo>
                      <a:pt x="7978" y="17872"/>
                      <a:pt x="8743" y="16882"/>
                      <a:pt x="9422" y="15826"/>
                    </a:cubicBezTo>
                    <a:cubicBezTo>
                      <a:pt x="9617" y="15523"/>
                      <a:pt x="9797" y="15216"/>
                      <a:pt x="9989" y="14915"/>
                    </a:cubicBezTo>
                    <a:cubicBezTo>
                      <a:pt x="10044" y="14825"/>
                      <a:pt x="10108" y="14733"/>
                      <a:pt x="10185" y="14662"/>
                    </a:cubicBezTo>
                    <a:cubicBezTo>
                      <a:pt x="10220" y="14625"/>
                      <a:pt x="10292" y="14625"/>
                      <a:pt x="10349" y="14611"/>
                    </a:cubicBezTo>
                    <a:cubicBezTo>
                      <a:pt x="10363" y="14666"/>
                      <a:pt x="10400" y="14731"/>
                      <a:pt x="10384" y="14778"/>
                    </a:cubicBezTo>
                    <a:cubicBezTo>
                      <a:pt x="10359" y="14870"/>
                      <a:pt x="10316" y="14958"/>
                      <a:pt x="10267" y="15040"/>
                    </a:cubicBezTo>
                    <a:cubicBezTo>
                      <a:pt x="10144" y="15245"/>
                      <a:pt x="10013" y="15443"/>
                      <a:pt x="9891" y="15648"/>
                    </a:cubicBezTo>
                    <a:cubicBezTo>
                      <a:pt x="9256" y="16695"/>
                      <a:pt x="8514" y="17661"/>
                      <a:pt x="7695" y="18567"/>
                    </a:cubicBezTo>
                    <a:cubicBezTo>
                      <a:pt x="7147" y="19177"/>
                      <a:pt x="6599" y="19789"/>
                      <a:pt x="6165" y="20495"/>
                    </a:cubicBezTo>
                    <a:cubicBezTo>
                      <a:pt x="6003" y="20752"/>
                      <a:pt x="5815" y="20996"/>
                      <a:pt x="5635" y="21243"/>
                    </a:cubicBezTo>
                    <a:cubicBezTo>
                      <a:pt x="5592" y="21303"/>
                      <a:pt x="5541" y="21356"/>
                      <a:pt x="5498" y="21417"/>
                    </a:cubicBezTo>
                    <a:cubicBezTo>
                      <a:pt x="5255" y="21751"/>
                      <a:pt x="5275" y="22007"/>
                      <a:pt x="5570" y="22293"/>
                    </a:cubicBezTo>
                    <a:cubicBezTo>
                      <a:pt x="5652" y="22373"/>
                      <a:pt x="5733" y="22451"/>
                      <a:pt x="5811" y="22530"/>
                    </a:cubicBezTo>
                    <a:cubicBezTo>
                      <a:pt x="6589" y="23316"/>
                      <a:pt x="7319" y="24138"/>
                      <a:pt x="7933" y="25063"/>
                    </a:cubicBezTo>
                    <a:cubicBezTo>
                      <a:pt x="7957" y="25100"/>
                      <a:pt x="8008" y="25151"/>
                      <a:pt x="8047" y="25176"/>
                    </a:cubicBezTo>
                    <a:cubicBezTo>
                      <a:pt x="8110" y="25213"/>
                      <a:pt x="8169" y="25232"/>
                      <a:pt x="8225" y="25232"/>
                    </a:cubicBezTo>
                    <a:cubicBezTo>
                      <a:pt x="8328" y="25232"/>
                      <a:pt x="8422" y="25170"/>
                      <a:pt x="8512" y="25049"/>
                    </a:cubicBezTo>
                    <a:cubicBezTo>
                      <a:pt x="8888" y="24546"/>
                      <a:pt x="9248" y="24026"/>
                      <a:pt x="9651" y="23545"/>
                    </a:cubicBezTo>
                    <a:cubicBezTo>
                      <a:pt x="10163" y="22931"/>
                      <a:pt x="10597" y="22275"/>
                      <a:pt x="10957" y="21561"/>
                    </a:cubicBezTo>
                    <a:cubicBezTo>
                      <a:pt x="11171" y="21135"/>
                      <a:pt x="11421" y="20730"/>
                      <a:pt x="11656" y="20317"/>
                    </a:cubicBezTo>
                    <a:cubicBezTo>
                      <a:pt x="11714" y="20214"/>
                      <a:pt x="11785" y="20122"/>
                      <a:pt x="11914" y="20087"/>
                    </a:cubicBezTo>
                    <a:cubicBezTo>
                      <a:pt x="11986" y="20159"/>
                      <a:pt x="11973" y="20241"/>
                      <a:pt x="11949" y="20317"/>
                    </a:cubicBezTo>
                    <a:cubicBezTo>
                      <a:pt x="11928" y="20380"/>
                      <a:pt x="11898" y="20441"/>
                      <a:pt x="11865" y="20503"/>
                    </a:cubicBezTo>
                    <a:cubicBezTo>
                      <a:pt x="11579" y="21037"/>
                      <a:pt x="11290" y="21571"/>
                      <a:pt x="11004" y="22107"/>
                    </a:cubicBezTo>
                    <a:cubicBezTo>
                      <a:pt x="10777" y="22532"/>
                      <a:pt x="10531" y="22948"/>
                      <a:pt x="10218" y="23318"/>
                    </a:cubicBezTo>
                    <a:cubicBezTo>
                      <a:pt x="9672" y="23971"/>
                      <a:pt x="9175" y="24660"/>
                      <a:pt x="8665" y="25343"/>
                    </a:cubicBezTo>
                    <a:cubicBezTo>
                      <a:pt x="8459" y="25620"/>
                      <a:pt x="8479" y="25904"/>
                      <a:pt x="8590" y="26178"/>
                    </a:cubicBezTo>
                    <a:cubicBezTo>
                      <a:pt x="8747" y="26567"/>
                      <a:pt x="8911" y="26950"/>
                      <a:pt x="8999" y="27365"/>
                    </a:cubicBezTo>
                    <a:cubicBezTo>
                      <a:pt x="9017" y="27449"/>
                      <a:pt x="9081" y="27551"/>
                      <a:pt x="9154" y="27586"/>
                    </a:cubicBezTo>
                    <a:cubicBezTo>
                      <a:pt x="9172" y="27595"/>
                      <a:pt x="9189" y="27599"/>
                      <a:pt x="9205" y="27599"/>
                    </a:cubicBezTo>
                    <a:cubicBezTo>
                      <a:pt x="9277" y="27599"/>
                      <a:pt x="9338" y="27522"/>
                      <a:pt x="9392" y="27469"/>
                    </a:cubicBezTo>
                    <a:cubicBezTo>
                      <a:pt x="9398" y="27463"/>
                      <a:pt x="9402" y="27459"/>
                      <a:pt x="9406" y="27453"/>
                    </a:cubicBezTo>
                    <a:cubicBezTo>
                      <a:pt x="9815" y="26882"/>
                      <a:pt x="10226" y="26313"/>
                      <a:pt x="10635" y="25740"/>
                    </a:cubicBezTo>
                    <a:cubicBezTo>
                      <a:pt x="10707" y="25638"/>
                      <a:pt x="10697" y="25569"/>
                      <a:pt x="10603" y="25487"/>
                    </a:cubicBezTo>
                    <a:cubicBezTo>
                      <a:pt x="10556" y="25446"/>
                      <a:pt x="10496" y="25423"/>
                      <a:pt x="10443" y="25393"/>
                    </a:cubicBezTo>
                    <a:cubicBezTo>
                      <a:pt x="10384" y="25360"/>
                      <a:pt x="10316" y="25339"/>
                      <a:pt x="10267" y="25292"/>
                    </a:cubicBezTo>
                    <a:cubicBezTo>
                      <a:pt x="10230" y="25258"/>
                      <a:pt x="10198" y="25182"/>
                      <a:pt x="10214" y="25145"/>
                    </a:cubicBezTo>
                    <a:cubicBezTo>
                      <a:pt x="10234" y="25098"/>
                      <a:pt x="10306" y="25053"/>
                      <a:pt x="10353" y="25053"/>
                    </a:cubicBezTo>
                    <a:cubicBezTo>
                      <a:pt x="10357" y="25053"/>
                      <a:pt x="10362" y="25053"/>
                      <a:pt x="10366" y="25053"/>
                    </a:cubicBezTo>
                    <a:cubicBezTo>
                      <a:pt x="10444" y="25053"/>
                      <a:pt x="10525" y="25087"/>
                      <a:pt x="10599" y="25106"/>
                    </a:cubicBezTo>
                    <a:cubicBezTo>
                      <a:pt x="10791" y="25155"/>
                      <a:pt x="10981" y="25223"/>
                      <a:pt x="11176" y="25243"/>
                    </a:cubicBezTo>
                    <a:cubicBezTo>
                      <a:pt x="11192" y="25245"/>
                      <a:pt x="11209" y="25246"/>
                      <a:pt x="11226" y="25246"/>
                    </a:cubicBezTo>
                    <a:cubicBezTo>
                      <a:pt x="11338" y="25246"/>
                      <a:pt x="11455" y="25204"/>
                      <a:pt x="11570" y="25178"/>
                    </a:cubicBezTo>
                    <a:cubicBezTo>
                      <a:pt x="11646" y="25159"/>
                      <a:pt x="11673" y="25096"/>
                      <a:pt x="11683" y="25020"/>
                    </a:cubicBezTo>
                    <a:cubicBezTo>
                      <a:pt x="11710" y="24861"/>
                      <a:pt x="11660" y="24719"/>
                      <a:pt x="11587" y="24580"/>
                    </a:cubicBezTo>
                    <a:cubicBezTo>
                      <a:pt x="11466" y="24361"/>
                      <a:pt x="11290" y="24198"/>
                      <a:pt x="11090" y="24055"/>
                    </a:cubicBezTo>
                    <a:cubicBezTo>
                      <a:pt x="10985" y="23981"/>
                      <a:pt x="10965" y="23895"/>
                      <a:pt x="11012" y="23823"/>
                    </a:cubicBezTo>
                    <a:cubicBezTo>
                      <a:pt x="11037" y="23787"/>
                      <a:pt x="11078" y="23765"/>
                      <a:pt x="11128" y="23765"/>
                    </a:cubicBezTo>
                    <a:cubicBezTo>
                      <a:pt x="11166" y="23765"/>
                      <a:pt x="11211" y="23778"/>
                      <a:pt x="11257" y="23807"/>
                    </a:cubicBezTo>
                    <a:cubicBezTo>
                      <a:pt x="11362" y="23870"/>
                      <a:pt x="11464" y="23946"/>
                      <a:pt x="11558" y="24026"/>
                    </a:cubicBezTo>
                    <a:cubicBezTo>
                      <a:pt x="11634" y="24092"/>
                      <a:pt x="11696" y="24125"/>
                      <a:pt x="11752" y="24125"/>
                    </a:cubicBezTo>
                    <a:cubicBezTo>
                      <a:pt x="11819" y="24125"/>
                      <a:pt x="11878" y="24078"/>
                      <a:pt x="11945" y="23983"/>
                    </a:cubicBezTo>
                    <a:cubicBezTo>
                      <a:pt x="12338" y="23408"/>
                      <a:pt x="12735" y="22833"/>
                      <a:pt x="13125" y="22254"/>
                    </a:cubicBezTo>
                    <a:cubicBezTo>
                      <a:pt x="13438" y="21794"/>
                      <a:pt x="13749" y="21333"/>
                      <a:pt x="14050" y="20865"/>
                    </a:cubicBezTo>
                    <a:cubicBezTo>
                      <a:pt x="14535" y="20110"/>
                      <a:pt x="15014" y="19357"/>
                      <a:pt x="15486" y="18594"/>
                    </a:cubicBezTo>
                    <a:cubicBezTo>
                      <a:pt x="15670" y="18295"/>
                      <a:pt x="15851" y="17990"/>
                      <a:pt x="15990" y="17669"/>
                    </a:cubicBezTo>
                    <a:cubicBezTo>
                      <a:pt x="16282" y="17008"/>
                      <a:pt x="16540" y="16335"/>
                      <a:pt x="16818" y="15670"/>
                    </a:cubicBezTo>
                    <a:cubicBezTo>
                      <a:pt x="16929" y="15410"/>
                      <a:pt x="16921" y="15343"/>
                      <a:pt x="16597" y="15316"/>
                    </a:cubicBezTo>
                    <a:cubicBezTo>
                      <a:pt x="16495" y="15306"/>
                      <a:pt x="16395" y="15290"/>
                      <a:pt x="16337" y="15179"/>
                    </a:cubicBezTo>
                    <a:cubicBezTo>
                      <a:pt x="16376" y="15085"/>
                      <a:pt x="16446" y="15034"/>
                      <a:pt x="16542" y="15024"/>
                    </a:cubicBezTo>
                    <a:cubicBezTo>
                      <a:pt x="16679" y="15012"/>
                      <a:pt x="16814" y="15009"/>
                      <a:pt x="16949" y="14993"/>
                    </a:cubicBezTo>
                    <a:cubicBezTo>
                      <a:pt x="17123" y="14973"/>
                      <a:pt x="17303" y="14964"/>
                      <a:pt x="17469" y="14917"/>
                    </a:cubicBezTo>
                    <a:cubicBezTo>
                      <a:pt x="17698" y="14848"/>
                      <a:pt x="17821" y="14668"/>
                      <a:pt x="17653" y="14418"/>
                    </a:cubicBezTo>
                    <a:cubicBezTo>
                      <a:pt x="17500" y="14193"/>
                      <a:pt x="17268" y="14089"/>
                      <a:pt x="17021" y="14019"/>
                    </a:cubicBezTo>
                    <a:cubicBezTo>
                      <a:pt x="16896" y="13982"/>
                      <a:pt x="16765" y="13968"/>
                      <a:pt x="16642" y="13927"/>
                    </a:cubicBezTo>
                    <a:cubicBezTo>
                      <a:pt x="16597" y="13911"/>
                      <a:pt x="16546" y="13835"/>
                      <a:pt x="16550" y="13792"/>
                    </a:cubicBezTo>
                    <a:cubicBezTo>
                      <a:pt x="16556" y="13747"/>
                      <a:pt x="16620" y="13690"/>
                      <a:pt x="16671" y="13676"/>
                    </a:cubicBezTo>
                    <a:cubicBezTo>
                      <a:pt x="16698" y="13669"/>
                      <a:pt x="16727" y="13666"/>
                      <a:pt x="16758" y="13666"/>
                    </a:cubicBezTo>
                    <a:cubicBezTo>
                      <a:pt x="16801" y="13666"/>
                      <a:pt x="16847" y="13672"/>
                      <a:pt x="16888" y="13682"/>
                    </a:cubicBezTo>
                    <a:cubicBezTo>
                      <a:pt x="17049" y="13714"/>
                      <a:pt x="17207" y="13755"/>
                      <a:pt x="17369" y="13792"/>
                    </a:cubicBezTo>
                    <a:cubicBezTo>
                      <a:pt x="17415" y="13802"/>
                      <a:pt x="17456" y="13808"/>
                      <a:pt x="17493" y="13808"/>
                    </a:cubicBezTo>
                    <a:cubicBezTo>
                      <a:pt x="17618" y="13808"/>
                      <a:pt x="17696" y="13747"/>
                      <a:pt x="17766" y="13610"/>
                    </a:cubicBezTo>
                    <a:cubicBezTo>
                      <a:pt x="17817" y="13508"/>
                      <a:pt x="17868" y="13408"/>
                      <a:pt x="17919" y="13305"/>
                    </a:cubicBezTo>
                    <a:cubicBezTo>
                      <a:pt x="18275" y="12569"/>
                      <a:pt x="18643" y="11840"/>
                      <a:pt x="18981" y="11096"/>
                    </a:cubicBezTo>
                    <a:cubicBezTo>
                      <a:pt x="19335" y="10314"/>
                      <a:pt x="19525" y="9490"/>
                      <a:pt x="19545" y="8622"/>
                    </a:cubicBezTo>
                    <a:cubicBezTo>
                      <a:pt x="19556" y="8207"/>
                      <a:pt x="19605" y="7783"/>
                      <a:pt x="19680" y="7374"/>
                    </a:cubicBezTo>
                    <a:cubicBezTo>
                      <a:pt x="19803" y="6713"/>
                      <a:pt x="19840" y="6048"/>
                      <a:pt x="19785" y="5375"/>
                    </a:cubicBezTo>
                    <a:cubicBezTo>
                      <a:pt x="19766" y="5150"/>
                      <a:pt x="19725" y="5087"/>
                      <a:pt x="19534" y="5087"/>
                    </a:cubicBezTo>
                    <a:cubicBezTo>
                      <a:pt x="19515" y="5087"/>
                      <a:pt x="19495" y="5088"/>
                      <a:pt x="19474" y="5089"/>
                    </a:cubicBezTo>
                    <a:cubicBezTo>
                      <a:pt x="19466" y="5089"/>
                      <a:pt x="19459" y="5089"/>
                      <a:pt x="19451" y="5089"/>
                    </a:cubicBezTo>
                    <a:cubicBezTo>
                      <a:pt x="19385" y="5089"/>
                      <a:pt x="19336" y="5071"/>
                      <a:pt x="19308" y="5005"/>
                    </a:cubicBezTo>
                    <a:cubicBezTo>
                      <a:pt x="19277" y="4929"/>
                      <a:pt x="19312" y="4866"/>
                      <a:pt x="19370" y="4825"/>
                    </a:cubicBezTo>
                    <a:cubicBezTo>
                      <a:pt x="19447" y="4770"/>
                      <a:pt x="19537" y="4733"/>
                      <a:pt x="19615" y="4673"/>
                    </a:cubicBezTo>
                    <a:cubicBezTo>
                      <a:pt x="19740" y="4581"/>
                      <a:pt x="19875" y="4489"/>
                      <a:pt x="19979" y="4375"/>
                    </a:cubicBezTo>
                    <a:cubicBezTo>
                      <a:pt x="20116" y="4227"/>
                      <a:pt x="20081" y="4080"/>
                      <a:pt x="19914" y="3978"/>
                    </a:cubicBezTo>
                    <a:cubicBezTo>
                      <a:pt x="19802" y="3911"/>
                      <a:pt x="19683" y="3882"/>
                      <a:pt x="19560" y="3882"/>
                    </a:cubicBezTo>
                    <a:cubicBezTo>
                      <a:pt x="19503" y="3882"/>
                      <a:pt x="19445" y="3888"/>
                      <a:pt x="19386" y="3900"/>
                    </a:cubicBezTo>
                    <a:cubicBezTo>
                      <a:pt x="19288" y="3916"/>
                      <a:pt x="19189" y="3947"/>
                      <a:pt x="19089" y="3976"/>
                    </a:cubicBezTo>
                    <a:cubicBezTo>
                      <a:pt x="19077" y="3980"/>
                      <a:pt x="19064" y="3981"/>
                      <a:pt x="19051" y="3981"/>
                    </a:cubicBezTo>
                    <a:cubicBezTo>
                      <a:pt x="19002" y="3981"/>
                      <a:pt x="18956" y="3954"/>
                      <a:pt x="18932" y="3910"/>
                    </a:cubicBezTo>
                    <a:cubicBezTo>
                      <a:pt x="18895" y="3845"/>
                      <a:pt x="18911" y="3783"/>
                      <a:pt x="18971" y="3743"/>
                    </a:cubicBezTo>
                    <a:cubicBezTo>
                      <a:pt x="19048" y="3689"/>
                      <a:pt x="19130" y="3638"/>
                      <a:pt x="19216" y="3593"/>
                    </a:cubicBezTo>
                    <a:cubicBezTo>
                      <a:pt x="19310" y="3544"/>
                      <a:pt x="19345" y="3487"/>
                      <a:pt x="19322" y="3374"/>
                    </a:cubicBezTo>
                    <a:cubicBezTo>
                      <a:pt x="19251" y="3041"/>
                      <a:pt x="19144" y="2718"/>
                      <a:pt x="18975" y="2421"/>
                    </a:cubicBezTo>
                    <a:cubicBezTo>
                      <a:pt x="18850" y="2202"/>
                      <a:pt x="18686" y="2014"/>
                      <a:pt x="18471" y="1879"/>
                    </a:cubicBezTo>
                    <a:cubicBezTo>
                      <a:pt x="18428" y="1850"/>
                      <a:pt x="18381" y="1826"/>
                      <a:pt x="18336" y="1813"/>
                    </a:cubicBezTo>
                    <a:cubicBezTo>
                      <a:pt x="18314" y="1806"/>
                      <a:pt x="18294" y="1803"/>
                      <a:pt x="18276" y="1803"/>
                    </a:cubicBezTo>
                    <a:cubicBezTo>
                      <a:pt x="18219" y="1803"/>
                      <a:pt x="18183" y="1838"/>
                      <a:pt x="18179" y="1911"/>
                    </a:cubicBezTo>
                    <a:cubicBezTo>
                      <a:pt x="18175" y="1999"/>
                      <a:pt x="18189" y="2096"/>
                      <a:pt x="18226" y="2171"/>
                    </a:cubicBezTo>
                    <a:cubicBezTo>
                      <a:pt x="18522" y="2799"/>
                      <a:pt x="18635" y="3450"/>
                      <a:pt x="18492" y="4139"/>
                    </a:cubicBezTo>
                    <a:cubicBezTo>
                      <a:pt x="18418" y="4489"/>
                      <a:pt x="18402" y="4847"/>
                      <a:pt x="18449" y="5205"/>
                    </a:cubicBezTo>
                    <a:cubicBezTo>
                      <a:pt x="18504" y="5649"/>
                      <a:pt x="18451" y="6081"/>
                      <a:pt x="18291" y="6494"/>
                    </a:cubicBezTo>
                    <a:cubicBezTo>
                      <a:pt x="18111" y="6973"/>
                      <a:pt x="17917" y="7444"/>
                      <a:pt x="17729" y="7920"/>
                    </a:cubicBezTo>
                    <a:cubicBezTo>
                      <a:pt x="17712" y="7961"/>
                      <a:pt x="17696" y="8008"/>
                      <a:pt x="17665" y="8037"/>
                    </a:cubicBezTo>
                    <a:cubicBezTo>
                      <a:pt x="17622" y="8076"/>
                      <a:pt x="17565" y="8098"/>
                      <a:pt x="17514" y="8127"/>
                    </a:cubicBezTo>
                    <a:cubicBezTo>
                      <a:pt x="17487" y="8076"/>
                      <a:pt x="17446" y="8029"/>
                      <a:pt x="17432" y="7974"/>
                    </a:cubicBezTo>
                    <a:cubicBezTo>
                      <a:pt x="17422" y="7933"/>
                      <a:pt x="17432" y="7881"/>
                      <a:pt x="17446" y="7839"/>
                    </a:cubicBezTo>
                    <a:cubicBezTo>
                      <a:pt x="17479" y="7720"/>
                      <a:pt x="17518" y="7605"/>
                      <a:pt x="17561" y="7491"/>
                    </a:cubicBezTo>
                    <a:cubicBezTo>
                      <a:pt x="17686" y="7165"/>
                      <a:pt x="17819" y="6842"/>
                      <a:pt x="17943" y="6519"/>
                    </a:cubicBezTo>
                    <a:cubicBezTo>
                      <a:pt x="18093" y="6140"/>
                      <a:pt x="18187" y="5748"/>
                      <a:pt x="18136" y="5336"/>
                    </a:cubicBezTo>
                    <a:cubicBezTo>
                      <a:pt x="18076" y="4866"/>
                      <a:pt x="18113" y="4401"/>
                      <a:pt x="18205" y="3937"/>
                    </a:cubicBezTo>
                    <a:cubicBezTo>
                      <a:pt x="18277" y="3583"/>
                      <a:pt x="18265" y="3215"/>
                      <a:pt x="18158" y="2867"/>
                    </a:cubicBezTo>
                    <a:cubicBezTo>
                      <a:pt x="18097" y="2656"/>
                      <a:pt x="18031" y="2443"/>
                      <a:pt x="17933" y="2249"/>
                    </a:cubicBezTo>
                    <a:cubicBezTo>
                      <a:pt x="17737" y="1860"/>
                      <a:pt x="17520" y="1482"/>
                      <a:pt x="17307" y="1099"/>
                    </a:cubicBezTo>
                    <a:cubicBezTo>
                      <a:pt x="17217" y="936"/>
                      <a:pt x="17064" y="848"/>
                      <a:pt x="16898" y="786"/>
                    </a:cubicBezTo>
                    <a:cubicBezTo>
                      <a:pt x="16875" y="778"/>
                      <a:pt x="16853" y="774"/>
                      <a:pt x="16832" y="774"/>
                    </a:cubicBezTo>
                    <a:cubicBezTo>
                      <a:pt x="16747" y="774"/>
                      <a:pt x="16686" y="838"/>
                      <a:pt x="16700" y="933"/>
                    </a:cubicBezTo>
                    <a:cubicBezTo>
                      <a:pt x="16734" y="1212"/>
                      <a:pt x="16663" y="1476"/>
                      <a:pt x="16567" y="1731"/>
                    </a:cubicBezTo>
                    <a:cubicBezTo>
                      <a:pt x="16448" y="2044"/>
                      <a:pt x="16317" y="2351"/>
                      <a:pt x="16200" y="2666"/>
                    </a:cubicBezTo>
                    <a:cubicBezTo>
                      <a:pt x="16061" y="3037"/>
                      <a:pt x="15926" y="3413"/>
                      <a:pt x="15801" y="3788"/>
                    </a:cubicBezTo>
                    <a:cubicBezTo>
                      <a:pt x="15597" y="4401"/>
                      <a:pt x="15417" y="5021"/>
                      <a:pt x="15196" y="5629"/>
                    </a:cubicBezTo>
                    <a:cubicBezTo>
                      <a:pt x="14987" y="6198"/>
                      <a:pt x="14752" y="6758"/>
                      <a:pt x="14500" y="7311"/>
                    </a:cubicBezTo>
                    <a:cubicBezTo>
                      <a:pt x="14302" y="7742"/>
                      <a:pt x="14060" y="8156"/>
                      <a:pt x="13835" y="8571"/>
                    </a:cubicBezTo>
                    <a:cubicBezTo>
                      <a:pt x="13798" y="8636"/>
                      <a:pt x="13747" y="8692"/>
                      <a:pt x="13696" y="8743"/>
                    </a:cubicBezTo>
                    <a:cubicBezTo>
                      <a:pt x="13665" y="8772"/>
                      <a:pt x="13629" y="8789"/>
                      <a:pt x="13592" y="8789"/>
                    </a:cubicBezTo>
                    <a:cubicBezTo>
                      <a:pt x="13565" y="8789"/>
                      <a:pt x="13537" y="8780"/>
                      <a:pt x="13510" y="8761"/>
                    </a:cubicBezTo>
                    <a:cubicBezTo>
                      <a:pt x="13440" y="8708"/>
                      <a:pt x="13440" y="8632"/>
                      <a:pt x="13481" y="8565"/>
                    </a:cubicBezTo>
                    <a:cubicBezTo>
                      <a:pt x="13510" y="8516"/>
                      <a:pt x="13551" y="8475"/>
                      <a:pt x="13584" y="8432"/>
                    </a:cubicBezTo>
                    <a:cubicBezTo>
                      <a:pt x="13635" y="8362"/>
                      <a:pt x="13692" y="8299"/>
                      <a:pt x="13729" y="8221"/>
                    </a:cubicBezTo>
                    <a:cubicBezTo>
                      <a:pt x="14199" y="7319"/>
                      <a:pt x="14555" y="6365"/>
                      <a:pt x="14934" y="5426"/>
                    </a:cubicBezTo>
                    <a:cubicBezTo>
                      <a:pt x="15085" y="5052"/>
                      <a:pt x="15190" y="4663"/>
                      <a:pt x="15312" y="4279"/>
                    </a:cubicBezTo>
                    <a:cubicBezTo>
                      <a:pt x="15495" y="3706"/>
                      <a:pt x="15636" y="3119"/>
                      <a:pt x="15885" y="2566"/>
                    </a:cubicBezTo>
                    <a:cubicBezTo>
                      <a:pt x="16010" y="2288"/>
                      <a:pt x="16123" y="2004"/>
                      <a:pt x="16235" y="1717"/>
                    </a:cubicBezTo>
                    <a:cubicBezTo>
                      <a:pt x="16290" y="1582"/>
                      <a:pt x="16337" y="1441"/>
                      <a:pt x="16372" y="1298"/>
                    </a:cubicBezTo>
                    <a:cubicBezTo>
                      <a:pt x="16456" y="940"/>
                      <a:pt x="16301" y="618"/>
                      <a:pt x="15973" y="447"/>
                    </a:cubicBezTo>
                    <a:cubicBezTo>
                      <a:pt x="15773" y="342"/>
                      <a:pt x="15570" y="292"/>
                      <a:pt x="15365" y="292"/>
                    </a:cubicBezTo>
                    <a:cubicBezTo>
                      <a:pt x="15213" y="292"/>
                      <a:pt x="15059" y="320"/>
                      <a:pt x="14903" y="373"/>
                    </a:cubicBezTo>
                    <a:cubicBezTo>
                      <a:pt x="14433" y="535"/>
                      <a:pt x="14024" y="794"/>
                      <a:pt x="13668" y="1138"/>
                    </a:cubicBezTo>
                    <a:cubicBezTo>
                      <a:pt x="13234" y="1553"/>
                      <a:pt x="12841" y="2010"/>
                      <a:pt x="12555" y="2548"/>
                    </a:cubicBezTo>
                    <a:cubicBezTo>
                      <a:pt x="12385" y="2867"/>
                      <a:pt x="12215" y="3188"/>
                      <a:pt x="12029" y="3497"/>
                    </a:cubicBezTo>
                    <a:cubicBezTo>
                      <a:pt x="11763" y="3941"/>
                      <a:pt x="11478" y="4373"/>
                      <a:pt x="11200" y="4804"/>
                    </a:cubicBezTo>
                    <a:cubicBezTo>
                      <a:pt x="11094" y="4972"/>
                      <a:pt x="10977" y="5132"/>
                      <a:pt x="10865" y="5295"/>
                    </a:cubicBezTo>
                    <a:cubicBezTo>
                      <a:pt x="10832" y="5342"/>
                      <a:pt x="10797" y="5384"/>
                      <a:pt x="10743" y="5384"/>
                    </a:cubicBezTo>
                    <a:cubicBezTo>
                      <a:pt x="10729" y="5384"/>
                      <a:pt x="10714" y="5382"/>
                      <a:pt x="10697" y="5375"/>
                    </a:cubicBezTo>
                    <a:cubicBezTo>
                      <a:pt x="10611" y="5342"/>
                      <a:pt x="10619" y="5269"/>
                      <a:pt x="10642" y="5201"/>
                    </a:cubicBezTo>
                    <a:cubicBezTo>
                      <a:pt x="10678" y="5101"/>
                      <a:pt x="10717" y="4997"/>
                      <a:pt x="10770" y="4907"/>
                    </a:cubicBezTo>
                    <a:cubicBezTo>
                      <a:pt x="11059" y="4450"/>
                      <a:pt x="11358" y="3996"/>
                      <a:pt x="11652" y="3542"/>
                    </a:cubicBezTo>
                    <a:cubicBezTo>
                      <a:pt x="11703" y="3462"/>
                      <a:pt x="11750" y="3382"/>
                      <a:pt x="11795" y="3301"/>
                    </a:cubicBezTo>
                    <a:cubicBezTo>
                      <a:pt x="11996" y="2932"/>
                      <a:pt x="12174" y="2550"/>
                      <a:pt x="12395" y="2194"/>
                    </a:cubicBezTo>
                    <a:cubicBezTo>
                      <a:pt x="12908" y="1361"/>
                      <a:pt x="13565" y="665"/>
                      <a:pt x="14453" y="217"/>
                    </a:cubicBezTo>
                    <a:cubicBezTo>
                      <a:pt x="14496" y="195"/>
                      <a:pt x="14535" y="166"/>
                      <a:pt x="14570" y="140"/>
                    </a:cubicBezTo>
                    <a:cubicBezTo>
                      <a:pt x="14545" y="37"/>
                      <a:pt x="14484" y="0"/>
                      <a:pt x="14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1"/>
              <p:cNvSpPr/>
              <p:nvPr/>
            </p:nvSpPr>
            <p:spPr>
              <a:xfrm>
                <a:off x="4967150" y="3382750"/>
                <a:ext cx="234225" cy="218225"/>
              </a:xfrm>
              <a:custGeom>
                <a:rect b="b" l="l" r="r" t="t"/>
                <a:pathLst>
                  <a:path extrusionOk="0" h="8729" w="9369">
                    <a:moveTo>
                      <a:pt x="1125" y="0"/>
                    </a:moveTo>
                    <a:cubicBezTo>
                      <a:pt x="905" y="0"/>
                      <a:pt x="689" y="36"/>
                      <a:pt x="475" y="106"/>
                    </a:cubicBezTo>
                    <a:cubicBezTo>
                      <a:pt x="151" y="211"/>
                      <a:pt x="0" y="407"/>
                      <a:pt x="4" y="747"/>
                    </a:cubicBezTo>
                    <a:cubicBezTo>
                      <a:pt x="6" y="906"/>
                      <a:pt x="29" y="1064"/>
                      <a:pt x="70" y="1217"/>
                    </a:cubicBezTo>
                    <a:cubicBezTo>
                      <a:pt x="219" y="1745"/>
                      <a:pt x="436" y="2244"/>
                      <a:pt x="804" y="2909"/>
                    </a:cubicBezTo>
                    <a:cubicBezTo>
                      <a:pt x="923" y="3094"/>
                      <a:pt x="1140" y="3466"/>
                      <a:pt x="1385" y="3820"/>
                    </a:cubicBezTo>
                    <a:cubicBezTo>
                      <a:pt x="1989" y="4685"/>
                      <a:pt x="2680" y="5479"/>
                      <a:pt x="3451" y="6205"/>
                    </a:cubicBezTo>
                    <a:cubicBezTo>
                      <a:pt x="4331" y="7036"/>
                      <a:pt x="5303" y="7738"/>
                      <a:pt x="6406" y="8243"/>
                    </a:cubicBezTo>
                    <a:cubicBezTo>
                      <a:pt x="6942" y="8491"/>
                      <a:pt x="7504" y="8671"/>
                      <a:pt x="8098" y="8722"/>
                    </a:cubicBezTo>
                    <a:cubicBezTo>
                      <a:pt x="8154" y="8726"/>
                      <a:pt x="8209" y="8729"/>
                      <a:pt x="8263" y="8729"/>
                    </a:cubicBezTo>
                    <a:cubicBezTo>
                      <a:pt x="8504" y="8729"/>
                      <a:pt x="8732" y="8681"/>
                      <a:pt x="8951" y="8556"/>
                    </a:cubicBezTo>
                    <a:cubicBezTo>
                      <a:pt x="9172" y="8433"/>
                      <a:pt x="9303" y="8262"/>
                      <a:pt x="9336" y="8010"/>
                    </a:cubicBezTo>
                    <a:cubicBezTo>
                      <a:pt x="9368" y="7764"/>
                      <a:pt x="9329" y="7525"/>
                      <a:pt x="9266" y="7288"/>
                    </a:cubicBezTo>
                    <a:cubicBezTo>
                      <a:pt x="9100" y="6660"/>
                      <a:pt x="8789" y="6101"/>
                      <a:pt x="8446" y="5555"/>
                    </a:cubicBezTo>
                    <a:cubicBezTo>
                      <a:pt x="7987" y="4835"/>
                      <a:pt x="7455" y="4178"/>
                      <a:pt x="6882" y="3544"/>
                    </a:cubicBezTo>
                    <a:cubicBezTo>
                      <a:pt x="5839" y="2382"/>
                      <a:pt x="4671" y="1381"/>
                      <a:pt x="3267" y="673"/>
                    </a:cubicBezTo>
                    <a:cubicBezTo>
                      <a:pt x="2676" y="375"/>
                      <a:pt x="2077" y="117"/>
                      <a:pt x="1412" y="21"/>
                    </a:cubicBezTo>
                    <a:cubicBezTo>
                      <a:pt x="1315" y="7"/>
                      <a:pt x="1219" y="0"/>
                      <a:pt x="11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1"/>
              <p:cNvSpPr/>
              <p:nvPr/>
            </p:nvSpPr>
            <p:spPr>
              <a:xfrm>
                <a:off x="5358875" y="2852325"/>
                <a:ext cx="74700" cy="48675"/>
              </a:xfrm>
              <a:custGeom>
                <a:rect b="b" l="l" r="r" t="t"/>
                <a:pathLst>
                  <a:path extrusionOk="0" h="1947" w="2988">
                    <a:moveTo>
                      <a:pt x="1653" y="0"/>
                    </a:moveTo>
                    <a:cubicBezTo>
                      <a:pt x="1563" y="0"/>
                      <a:pt x="1484" y="34"/>
                      <a:pt x="1408" y="101"/>
                    </a:cubicBezTo>
                    <a:cubicBezTo>
                      <a:pt x="1138" y="336"/>
                      <a:pt x="821" y="465"/>
                      <a:pt x="461" y="475"/>
                    </a:cubicBezTo>
                    <a:cubicBezTo>
                      <a:pt x="385" y="478"/>
                      <a:pt x="314" y="496"/>
                      <a:pt x="240" y="508"/>
                    </a:cubicBezTo>
                    <a:cubicBezTo>
                      <a:pt x="123" y="619"/>
                      <a:pt x="27" y="735"/>
                      <a:pt x="15" y="897"/>
                    </a:cubicBezTo>
                    <a:cubicBezTo>
                      <a:pt x="1" y="1036"/>
                      <a:pt x="101" y="1118"/>
                      <a:pt x="211" y="1167"/>
                    </a:cubicBezTo>
                    <a:cubicBezTo>
                      <a:pt x="510" y="1304"/>
                      <a:pt x="815" y="1429"/>
                      <a:pt x="1120" y="1554"/>
                    </a:cubicBezTo>
                    <a:cubicBezTo>
                      <a:pt x="1163" y="1571"/>
                      <a:pt x="1214" y="1578"/>
                      <a:pt x="1263" y="1578"/>
                    </a:cubicBezTo>
                    <a:cubicBezTo>
                      <a:pt x="1277" y="1578"/>
                      <a:pt x="1291" y="1577"/>
                      <a:pt x="1304" y="1576"/>
                    </a:cubicBezTo>
                    <a:cubicBezTo>
                      <a:pt x="1320" y="1576"/>
                      <a:pt x="1335" y="1575"/>
                      <a:pt x="1351" y="1575"/>
                    </a:cubicBezTo>
                    <a:cubicBezTo>
                      <a:pt x="1612" y="1575"/>
                      <a:pt x="1851" y="1657"/>
                      <a:pt x="2067" y="1816"/>
                    </a:cubicBezTo>
                    <a:cubicBezTo>
                      <a:pt x="2135" y="1863"/>
                      <a:pt x="2212" y="1904"/>
                      <a:pt x="2292" y="1930"/>
                    </a:cubicBezTo>
                    <a:cubicBezTo>
                      <a:pt x="2324" y="1941"/>
                      <a:pt x="2354" y="1946"/>
                      <a:pt x="2383" y="1946"/>
                    </a:cubicBezTo>
                    <a:cubicBezTo>
                      <a:pt x="2462" y="1946"/>
                      <a:pt x="2526" y="1904"/>
                      <a:pt x="2560" y="1820"/>
                    </a:cubicBezTo>
                    <a:cubicBezTo>
                      <a:pt x="2687" y="1523"/>
                      <a:pt x="2812" y="1224"/>
                      <a:pt x="2914" y="917"/>
                    </a:cubicBezTo>
                    <a:cubicBezTo>
                      <a:pt x="2988" y="694"/>
                      <a:pt x="2926" y="570"/>
                      <a:pt x="2730" y="439"/>
                    </a:cubicBezTo>
                    <a:cubicBezTo>
                      <a:pt x="2433" y="244"/>
                      <a:pt x="2112" y="107"/>
                      <a:pt x="1768" y="17"/>
                    </a:cubicBezTo>
                    <a:cubicBezTo>
                      <a:pt x="1728" y="6"/>
                      <a:pt x="1689" y="0"/>
                      <a:pt x="16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1"/>
              <p:cNvSpPr/>
              <p:nvPr/>
            </p:nvSpPr>
            <p:spPr>
              <a:xfrm>
                <a:off x="4957575" y="2844525"/>
                <a:ext cx="535950" cy="764075"/>
              </a:xfrm>
              <a:custGeom>
                <a:rect b="b" l="l" r="r" t="t"/>
                <a:pathLst>
                  <a:path extrusionOk="0" h="30563" w="21438">
                    <a:moveTo>
                      <a:pt x="17705" y="312"/>
                    </a:moveTo>
                    <a:cubicBezTo>
                      <a:pt x="17741" y="312"/>
                      <a:pt x="17780" y="318"/>
                      <a:pt x="17820" y="329"/>
                    </a:cubicBezTo>
                    <a:cubicBezTo>
                      <a:pt x="18164" y="419"/>
                      <a:pt x="18485" y="556"/>
                      <a:pt x="18782" y="751"/>
                    </a:cubicBezTo>
                    <a:cubicBezTo>
                      <a:pt x="18978" y="882"/>
                      <a:pt x="19040" y="1006"/>
                      <a:pt x="18966" y="1229"/>
                    </a:cubicBezTo>
                    <a:cubicBezTo>
                      <a:pt x="18864" y="1536"/>
                      <a:pt x="18739" y="1835"/>
                      <a:pt x="18612" y="2132"/>
                    </a:cubicBezTo>
                    <a:cubicBezTo>
                      <a:pt x="18578" y="2216"/>
                      <a:pt x="18514" y="2258"/>
                      <a:pt x="18435" y="2258"/>
                    </a:cubicBezTo>
                    <a:cubicBezTo>
                      <a:pt x="18406" y="2258"/>
                      <a:pt x="18376" y="2253"/>
                      <a:pt x="18344" y="2242"/>
                    </a:cubicBezTo>
                    <a:cubicBezTo>
                      <a:pt x="18264" y="2216"/>
                      <a:pt x="18187" y="2175"/>
                      <a:pt x="18119" y="2128"/>
                    </a:cubicBezTo>
                    <a:cubicBezTo>
                      <a:pt x="17903" y="1969"/>
                      <a:pt x="17664" y="1887"/>
                      <a:pt x="17403" y="1887"/>
                    </a:cubicBezTo>
                    <a:cubicBezTo>
                      <a:pt x="17387" y="1887"/>
                      <a:pt x="17372" y="1888"/>
                      <a:pt x="17356" y="1888"/>
                    </a:cubicBezTo>
                    <a:cubicBezTo>
                      <a:pt x="17343" y="1889"/>
                      <a:pt x="17329" y="1890"/>
                      <a:pt x="17315" y="1890"/>
                    </a:cubicBezTo>
                    <a:cubicBezTo>
                      <a:pt x="17266" y="1890"/>
                      <a:pt x="17215" y="1883"/>
                      <a:pt x="17172" y="1866"/>
                    </a:cubicBezTo>
                    <a:cubicBezTo>
                      <a:pt x="16867" y="1741"/>
                      <a:pt x="16562" y="1616"/>
                      <a:pt x="16263" y="1479"/>
                    </a:cubicBezTo>
                    <a:cubicBezTo>
                      <a:pt x="16153" y="1430"/>
                      <a:pt x="16053" y="1348"/>
                      <a:pt x="16067" y="1209"/>
                    </a:cubicBezTo>
                    <a:cubicBezTo>
                      <a:pt x="16079" y="1047"/>
                      <a:pt x="16175" y="931"/>
                      <a:pt x="16292" y="820"/>
                    </a:cubicBezTo>
                    <a:cubicBezTo>
                      <a:pt x="16366" y="808"/>
                      <a:pt x="16437" y="790"/>
                      <a:pt x="16513" y="787"/>
                    </a:cubicBezTo>
                    <a:cubicBezTo>
                      <a:pt x="16873" y="777"/>
                      <a:pt x="17190" y="648"/>
                      <a:pt x="17460" y="413"/>
                    </a:cubicBezTo>
                    <a:cubicBezTo>
                      <a:pt x="17536" y="346"/>
                      <a:pt x="17615" y="312"/>
                      <a:pt x="17705" y="312"/>
                    </a:cubicBezTo>
                    <a:close/>
                    <a:moveTo>
                      <a:pt x="15397" y="1636"/>
                    </a:moveTo>
                    <a:cubicBezTo>
                      <a:pt x="15478" y="1636"/>
                      <a:pt x="15539" y="1673"/>
                      <a:pt x="15564" y="1776"/>
                    </a:cubicBezTo>
                    <a:cubicBezTo>
                      <a:pt x="15529" y="1802"/>
                      <a:pt x="15490" y="1831"/>
                      <a:pt x="15447" y="1853"/>
                    </a:cubicBezTo>
                    <a:cubicBezTo>
                      <a:pt x="14559" y="2301"/>
                      <a:pt x="13902" y="2997"/>
                      <a:pt x="13389" y="3830"/>
                    </a:cubicBezTo>
                    <a:cubicBezTo>
                      <a:pt x="13168" y="4186"/>
                      <a:pt x="12990" y="4568"/>
                      <a:pt x="12789" y="4937"/>
                    </a:cubicBezTo>
                    <a:cubicBezTo>
                      <a:pt x="12744" y="5018"/>
                      <a:pt x="12697" y="5098"/>
                      <a:pt x="12646" y="5178"/>
                    </a:cubicBezTo>
                    <a:cubicBezTo>
                      <a:pt x="12352" y="5632"/>
                      <a:pt x="12053" y="6086"/>
                      <a:pt x="11764" y="6543"/>
                    </a:cubicBezTo>
                    <a:cubicBezTo>
                      <a:pt x="11711" y="6633"/>
                      <a:pt x="11672" y="6737"/>
                      <a:pt x="11636" y="6837"/>
                    </a:cubicBezTo>
                    <a:cubicBezTo>
                      <a:pt x="11613" y="6905"/>
                      <a:pt x="11605" y="6978"/>
                      <a:pt x="11691" y="7011"/>
                    </a:cubicBezTo>
                    <a:cubicBezTo>
                      <a:pt x="11708" y="7018"/>
                      <a:pt x="11723" y="7020"/>
                      <a:pt x="11737" y="7020"/>
                    </a:cubicBezTo>
                    <a:cubicBezTo>
                      <a:pt x="11791" y="7020"/>
                      <a:pt x="11826" y="6978"/>
                      <a:pt x="11859" y="6931"/>
                    </a:cubicBezTo>
                    <a:cubicBezTo>
                      <a:pt x="11971" y="6768"/>
                      <a:pt x="12088" y="6608"/>
                      <a:pt x="12194" y="6440"/>
                    </a:cubicBezTo>
                    <a:cubicBezTo>
                      <a:pt x="12472" y="6009"/>
                      <a:pt x="12757" y="5577"/>
                      <a:pt x="13023" y="5133"/>
                    </a:cubicBezTo>
                    <a:cubicBezTo>
                      <a:pt x="13209" y="4824"/>
                      <a:pt x="13379" y="4503"/>
                      <a:pt x="13549" y="4184"/>
                    </a:cubicBezTo>
                    <a:cubicBezTo>
                      <a:pt x="13835" y="3646"/>
                      <a:pt x="14228" y="3189"/>
                      <a:pt x="14662" y="2774"/>
                    </a:cubicBezTo>
                    <a:cubicBezTo>
                      <a:pt x="15018" y="2430"/>
                      <a:pt x="15427" y="2171"/>
                      <a:pt x="15897" y="2009"/>
                    </a:cubicBezTo>
                    <a:cubicBezTo>
                      <a:pt x="16053" y="1956"/>
                      <a:pt x="16207" y="1928"/>
                      <a:pt x="16359" y="1928"/>
                    </a:cubicBezTo>
                    <a:cubicBezTo>
                      <a:pt x="16564" y="1928"/>
                      <a:pt x="16767" y="1978"/>
                      <a:pt x="16967" y="2083"/>
                    </a:cubicBezTo>
                    <a:cubicBezTo>
                      <a:pt x="17295" y="2254"/>
                      <a:pt x="17450" y="2576"/>
                      <a:pt x="17366" y="2934"/>
                    </a:cubicBezTo>
                    <a:cubicBezTo>
                      <a:pt x="17331" y="3077"/>
                      <a:pt x="17284" y="3218"/>
                      <a:pt x="17229" y="3353"/>
                    </a:cubicBezTo>
                    <a:cubicBezTo>
                      <a:pt x="17117" y="3640"/>
                      <a:pt x="17004" y="3924"/>
                      <a:pt x="16879" y="4202"/>
                    </a:cubicBezTo>
                    <a:cubicBezTo>
                      <a:pt x="16630" y="4755"/>
                      <a:pt x="16489" y="5342"/>
                      <a:pt x="16306" y="5915"/>
                    </a:cubicBezTo>
                    <a:cubicBezTo>
                      <a:pt x="16184" y="6299"/>
                      <a:pt x="16079" y="6688"/>
                      <a:pt x="15928" y="7062"/>
                    </a:cubicBezTo>
                    <a:cubicBezTo>
                      <a:pt x="15549" y="8001"/>
                      <a:pt x="15193" y="8955"/>
                      <a:pt x="14723" y="9857"/>
                    </a:cubicBezTo>
                    <a:cubicBezTo>
                      <a:pt x="14686" y="9935"/>
                      <a:pt x="14629" y="9998"/>
                      <a:pt x="14578" y="10068"/>
                    </a:cubicBezTo>
                    <a:cubicBezTo>
                      <a:pt x="14545" y="10111"/>
                      <a:pt x="14504" y="10152"/>
                      <a:pt x="14475" y="10201"/>
                    </a:cubicBezTo>
                    <a:cubicBezTo>
                      <a:pt x="14434" y="10268"/>
                      <a:pt x="14434" y="10344"/>
                      <a:pt x="14504" y="10397"/>
                    </a:cubicBezTo>
                    <a:cubicBezTo>
                      <a:pt x="14531" y="10416"/>
                      <a:pt x="14559" y="10425"/>
                      <a:pt x="14586" y="10425"/>
                    </a:cubicBezTo>
                    <a:cubicBezTo>
                      <a:pt x="14623" y="10425"/>
                      <a:pt x="14659" y="10408"/>
                      <a:pt x="14690" y="10379"/>
                    </a:cubicBezTo>
                    <a:cubicBezTo>
                      <a:pt x="14741" y="10328"/>
                      <a:pt x="14792" y="10272"/>
                      <a:pt x="14829" y="10207"/>
                    </a:cubicBezTo>
                    <a:cubicBezTo>
                      <a:pt x="15054" y="9792"/>
                      <a:pt x="15296" y="9378"/>
                      <a:pt x="15494" y="8947"/>
                    </a:cubicBezTo>
                    <a:cubicBezTo>
                      <a:pt x="15746" y="8394"/>
                      <a:pt x="15981" y="7834"/>
                      <a:pt x="16190" y="7265"/>
                    </a:cubicBezTo>
                    <a:cubicBezTo>
                      <a:pt x="16411" y="6657"/>
                      <a:pt x="16591" y="6037"/>
                      <a:pt x="16795" y="5424"/>
                    </a:cubicBezTo>
                    <a:cubicBezTo>
                      <a:pt x="16920" y="5049"/>
                      <a:pt x="17055" y="4673"/>
                      <a:pt x="17194" y="4302"/>
                    </a:cubicBezTo>
                    <a:cubicBezTo>
                      <a:pt x="17311" y="3987"/>
                      <a:pt x="17442" y="3680"/>
                      <a:pt x="17561" y="3367"/>
                    </a:cubicBezTo>
                    <a:cubicBezTo>
                      <a:pt x="17657" y="3112"/>
                      <a:pt x="17728" y="2848"/>
                      <a:pt x="17694" y="2569"/>
                    </a:cubicBezTo>
                    <a:cubicBezTo>
                      <a:pt x="17680" y="2474"/>
                      <a:pt x="17741" y="2410"/>
                      <a:pt x="17826" y="2410"/>
                    </a:cubicBezTo>
                    <a:cubicBezTo>
                      <a:pt x="17847" y="2410"/>
                      <a:pt x="17869" y="2414"/>
                      <a:pt x="17892" y="2422"/>
                    </a:cubicBezTo>
                    <a:cubicBezTo>
                      <a:pt x="18058" y="2484"/>
                      <a:pt x="18211" y="2572"/>
                      <a:pt x="18301" y="2735"/>
                    </a:cubicBezTo>
                    <a:cubicBezTo>
                      <a:pt x="18514" y="3118"/>
                      <a:pt x="18731" y="3496"/>
                      <a:pt x="18927" y="3885"/>
                    </a:cubicBezTo>
                    <a:cubicBezTo>
                      <a:pt x="19025" y="4079"/>
                      <a:pt x="19091" y="4292"/>
                      <a:pt x="19152" y="4503"/>
                    </a:cubicBezTo>
                    <a:cubicBezTo>
                      <a:pt x="19259" y="4851"/>
                      <a:pt x="19271" y="5219"/>
                      <a:pt x="19199" y="5573"/>
                    </a:cubicBezTo>
                    <a:cubicBezTo>
                      <a:pt x="19107" y="6037"/>
                      <a:pt x="19070" y="6502"/>
                      <a:pt x="19130" y="6972"/>
                    </a:cubicBezTo>
                    <a:cubicBezTo>
                      <a:pt x="19181" y="7384"/>
                      <a:pt x="19087" y="7776"/>
                      <a:pt x="18937" y="8155"/>
                    </a:cubicBezTo>
                    <a:cubicBezTo>
                      <a:pt x="18813" y="8478"/>
                      <a:pt x="18680" y="8801"/>
                      <a:pt x="18555" y="9127"/>
                    </a:cubicBezTo>
                    <a:cubicBezTo>
                      <a:pt x="18512" y="9241"/>
                      <a:pt x="18473" y="9356"/>
                      <a:pt x="18440" y="9475"/>
                    </a:cubicBezTo>
                    <a:cubicBezTo>
                      <a:pt x="18426" y="9517"/>
                      <a:pt x="18416" y="9569"/>
                      <a:pt x="18426" y="9610"/>
                    </a:cubicBezTo>
                    <a:cubicBezTo>
                      <a:pt x="18440" y="9665"/>
                      <a:pt x="18481" y="9712"/>
                      <a:pt x="18508" y="9763"/>
                    </a:cubicBezTo>
                    <a:cubicBezTo>
                      <a:pt x="18559" y="9734"/>
                      <a:pt x="18616" y="9712"/>
                      <a:pt x="18659" y="9673"/>
                    </a:cubicBezTo>
                    <a:cubicBezTo>
                      <a:pt x="18690" y="9644"/>
                      <a:pt x="18706" y="9597"/>
                      <a:pt x="18723" y="9556"/>
                    </a:cubicBezTo>
                    <a:cubicBezTo>
                      <a:pt x="18911" y="9080"/>
                      <a:pt x="19105" y="8609"/>
                      <a:pt x="19285" y="8130"/>
                    </a:cubicBezTo>
                    <a:cubicBezTo>
                      <a:pt x="19445" y="7717"/>
                      <a:pt x="19498" y="7285"/>
                      <a:pt x="19443" y="6841"/>
                    </a:cubicBezTo>
                    <a:cubicBezTo>
                      <a:pt x="19396" y="6483"/>
                      <a:pt x="19412" y="6125"/>
                      <a:pt x="19486" y="5775"/>
                    </a:cubicBezTo>
                    <a:cubicBezTo>
                      <a:pt x="19629" y="5086"/>
                      <a:pt x="19516" y="4435"/>
                      <a:pt x="19220" y="3807"/>
                    </a:cubicBezTo>
                    <a:cubicBezTo>
                      <a:pt x="19183" y="3732"/>
                      <a:pt x="19169" y="3635"/>
                      <a:pt x="19173" y="3547"/>
                    </a:cubicBezTo>
                    <a:cubicBezTo>
                      <a:pt x="19177" y="3474"/>
                      <a:pt x="19213" y="3439"/>
                      <a:pt x="19270" y="3439"/>
                    </a:cubicBezTo>
                    <a:cubicBezTo>
                      <a:pt x="19288" y="3439"/>
                      <a:pt x="19308" y="3442"/>
                      <a:pt x="19330" y="3449"/>
                    </a:cubicBezTo>
                    <a:cubicBezTo>
                      <a:pt x="19375" y="3462"/>
                      <a:pt x="19422" y="3486"/>
                      <a:pt x="19465" y="3515"/>
                    </a:cubicBezTo>
                    <a:cubicBezTo>
                      <a:pt x="19680" y="3650"/>
                      <a:pt x="19844" y="3838"/>
                      <a:pt x="19969" y="4057"/>
                    </a:cubicBezTo>
                    <a:cubicBezTo>
                      <a:pt x="20138" y="4354"/>
                      <a:pt x="20245" y="4677"/>
                      <a:pt x="20316" y="5010"/>
                    </a:cubicBezTo>
                    <a:cubicBezTo>
                      <a:pt x="20339" y="5123"/>
                      <a:pt x="20304" y="5180"/>
                      <a:pt x="20210" y="5229"/>
                    </a:cubicBezTo>
                    <a:cubicBezTo>
                      <a:pt x="20124" y="5274"/>
                      <a:pt x="20042" y="5325"/>
                      <a:pt x="19965" y="5379"/>
                    </a:cubicBezTo>
                    <a:cubicBezTo>
                      <a:pt x="19905" y="5419"/>
                      <a:pt x="19889" y="5481"/>
                      <a:pt x="19926" y="5546"/>
                    </a:cubicBezTo>
                    <a:cubicBezTo>
                      <a:pt x="19950" y="5590"/>
                      <a:pt x="19996" y="5617"/>
                      <a:pt x="20045" y="5617"/>
                    </a:cubicBezTo>
                    <a:cubicBezTo>
                      <a:pt x="20058" y="5617"/>
                      <a:pt x="20071" y="5616"/>
                      <a:pt x="20083" y="5612"/>
                    </a:cubicBezTo>
                    <a:cubicBezTo>
                      <a:pt x="20183" y="5583"/>
                      <a:pt x="20282" y="5552"/>
                      <a:pt x="20380" y="5536"/>
                    </a:cubicBezTo>
                    <a:cubicBezTo>
                      <a:pt x="20439" y="5524"/>
                      <a:pt x="20497" y="5518"/>
                      <a:pt x="20554" y="5518"/>
                    </a:cubicBezTo>
                    <a:cubicBezTo>
                      <a:pt x="20677" y="5518"/>
                      <a:pt x="20796" y="5547"/>
                      <a:pt x="20908" y="5614"/>
                    </a:cubicBezTo>
                    <a:cubicBezTo>
                      <a:pt x="21075" y="5716"/>
                      <a:pt x="21110" y="5863"/>
                      <a:pt x="20973" y="6011"/>
                    </a:cubicBezTo>
                    <a:cubicBezTo>
                      <a:pt x="20869" y="6125"/>
                      <a:pt x="20734" y="6217"/>
                      <a:pt x="20609" y="6309"/>
                    </a:cubicBezTo>
                    <a:cubicBezTo>
                      <a:pt x="20531" y="6369"/>
                      <a:pt x="20441" y="6406"/>
                      <a:pt x="20364" y="6461"/>
                    </a:cubicBezTo>
                    <a:cubicBezTo>
                      <a:pt x="20306" y="6502"/>
                      <a:pt x="20271" y="6565"/>
                      <a:pt x="20302" y="6641"/>
                    </a:cubicBezTo>
                    <a:cubicBezTo>
                      <a:pt x="20330" y="6707"/>
                      <a:pt x="20379" y="6725"/>
                      <a:pt x="20445" y="6725"/>
                    </a:cubicBezTo>
                    <a:cubicBezTo>
                      <a:pt x="20453" y="6725"/>
                      <a:pt x="20460" y="6725"/>
                      <a:pt x="20468" y="6725"/>
                    </a:cubicBezTo>
                    <a:cubicBezTo>
                      <a:pt x="20489" y="6724"/>
                      <a:pt x="20509" y="6723"/>
                      <a:pt x="20528" y="6723"/>
                    </a:cubicBezTo>
                    <a:cubicBezTo>
                      <a:pt x="20719" y="6723"/>
                      <a:pt x="20760" y="6786"/>
                      <a:pt x="20779" y="7011"/>
                    </a:cubicBezTo>
                    <a:cubicBezTo>
                      <a:pt x="20834" y="7684"/>
                      <a:pt x="20797" y="8349"/>
                      <a:pt x="20674" y="9010"/>
                    </a:cubicBezTo>
                    <a:cubicBezTo>
                      <a:pt x="20599" y="9419"/>
                      <a:pt x="20550" y="9843"/>
                      <a:pt x="20539" y="10258"/>
                    </a:cubicBezTo>
                    <a:cubicBezTo>
                      <a:pt x="20519" y="11126"/>
                      <a:pt x="20329" y="11950"/>
                      <a:pt x="19975" y="12732"/>
                    </a:cubicBezTo>
                    <a:cubicBezTo>
                      <a:pt x="19637" y="13476"/>
                      <a:pt x="19269" y="14205"/>
                      <a:pt x="18913" y="14941"/>
                    </a:cubicBezTo>
                    <a:cubicBezTo>
                      <a:pt x="18862" y="15044"/>
                      <a:pt x="18811" y="15144"/>
                      <a:pt x="18760" y="15246"/>
                    </a:cubicBezTo>
                    <a:cubicBezTo>
                      <a:pt x="18690" y="15383"/>
                      <a:pt x="18612" y="15444"/>
                      <a:pt x="18487" y="15444"/>
                    </a:cubicBezTo>
                    <a:cubicBezTo>
                      <a:pt x="18450" y="15444"/>
                      <a:pt x="18409" y="15438"/>
                      <a:pt x="18363" y="15428"/>
                    </a:cubicBezTo>
                    <a:cubicBezTo>
                      <a:pt x="18201" y="15391"/>
                      <a:pt x="18043" y="15350"/>
                      <a:pt x="17882" y="15318"/>
                    </a:cubicBezTo>
                    <a:cubicBezTo>
                      <a:pt x="17841" y="15308"/>
                      <a:pt x="17795" y="15302"/>
                      <a:pt x="17752" y="15302"/>
                    </a:cubicBezTo>
                    <a:cubicBezTo>
                      <a:pt x="17721" y="15302"/>
                      <a:pt x="17692" y="15305"/>
                      <a:pt x="17665" y="15312"/>
                    </a:cubicBezTo>
                    <a:cubicBezTo>
                      <a:pt x="17614" y="15326"/>
                      <a:pt x="17550" y="15383"/>
                      <a:pt x="17544" y="15428"/>
                    </a:cubicBezTo>
                    <a:cubicBezTo>
                      <a:pt x="17540" y="15471"/>
                      <a:pt x="17591" y="15547"/>
                      <a:pt x="17636" y="15563"/>
                    </a:cubicBezTo>
                    <a:cubicBezTo>
                      <a:pt x="17759" y="15604"/>
                      <a:pt x="17890" y="15618"/>
                      <a:pt x="18015" y="15655"/>
                    </a:cubicBezTo>
                    <a:cubicBezTo>
                      <a:pt x="18262" y="15725"/>
                      <a:pt x="18494" y="15829"/>
                      <a:pt x="18647" y="16054"/>
                    </a:cubicBezTo>
                    <a:cubicBezTo>
                      <a:pt x="18815" y="16304"/>
                      <a:pt x="18692" y="16484"/>
                      <a:pt x="18463" y="16553"/>
                    </a:cubicBezTo>
                    <a:cubicBezTo>
                      <a:pt x="18297" y="16600"/>
                      <a:pt x="18117" y="16609"/>
                      <a:pt x="17943" y="16629"/>
                    </a:cubicBezTo>
                    <a:cubicBezTo>
                      <a:pt x="17808" y="16645"/>
                      <a:pt x="17673" y="16648"/>
                      <a:pt x="17536" y="16660"/>
                    </a:cubicBezTo>
                    <a:cubicBezTo>
                      <a:pt x="17440" y="16670"/>
                      <a:pt x="17370" y="16721"/>
                      <a:pt x="17331" y="16815"/>
                    </a:cubicBezTo>
                    <a:cubicBezTo>
                      <a:pt x="17389" y="16926"/>
                      <a:pt x="17489" y="16942"/>
                      <a:pt x="17591" y="16952"/>
                    </a:cubicBezTo>
                    <a:cubicBezTo>
                      <a:pt x="17915" y="16979"/>
                      <a:pt x="17923" y="17046"/>
                      <a:pt x="17812" y="17306"/>
                    </a:cubicBezTo>
                    <a:cubicBezTo>
                      <a:pt x="17534" y="17971"/>
                      <a:pt x="17276" y="18644"/>
                      <a:pt x="16984" y="19305"/>
                    </a:cubicBezTo>
                    <a:cubicBezTo>
                      <a:pt x="16845" y="19626"/>
                      <a:pt x="16664" y="19931"/>
                      <a:pt x="16480" y="20230"/>
                    </a:cubicBezTo>
                    <a:cubicBezTo>
                      <a:pt x="16008" y="20993"/>
                      <a:pt x="15529" y="21746"/>
                      <a:pt x="15044" y="22501"/>
                    </a:cubicBezTo>
                    <a:cubicBezTo>
                      <a:pt x="14743" y="22969"/>
                      <a:pt x="14432" y="23430"/>
                      <a:pt x="14119" y="23890"/>
                    </a:cubicBezTo>
                    <a:cubicBezTo>
                      <a:pt x="13729" y="24469"/>
                      <a:pt x="13332" y="25044"/>
                      <a:pt x="12939" y="25619"/>
                    </a:cubicBezTo>
                    <a:cubicBezTo>
                      <a:pt x="12872" y="25714"/>
                      <a:pt x="12813" y="25761"/>
                      <a:pt x="12746" y="25761"/>
                    </a:cubicBezTo>
                    <a:cubicBezTo>
                      <a:pt x="12690" y="25761"/>
                      <a:pt x="12628" y="25728"/>
                      <a:pt x="12552" y="25662"/>
                    </a:cubicBezTo>
                    <a:cubicBezTo>
                      <a:pt x="12458" y="25582"/>
                      <a:pt x="12356" y="25506"/>
                      <a:pt x="12251" y="25443"/>
                    </a:cubicBezTo>
                    <a:cubicBezTo>
                      <a:pt x="12205" y="25414"/>
                      <a:pt x="12160" y="25401"/>
                      <a:pt x="12122" y="25401"/>
                    </a:cubicBezTo>
                    <a:cubicBezTo>
                      <a:pt x="12072" y="25401"/>
                      <a:pt x="12031" y="25423"/>
                      <a:pt x="12006" y="25459"/>
                    </a:cubicBezTo>
                    <a:cubicBezTo>
                      <a:pt x="11959" y="25531"/>
                      <a:pt x="11979" y="25617"/>
                      <a:pt x="12084" y="25691"/>
                    </a:cubicBezTo>
                    <a:cubicBezTo>
                      <a:pt x="12284" y="25834"/>
                      <a:pt x="12460" y="25997"/>
                      <a:pt x="12581" y="26216"/>
                    </a:cubicBezTo>
                    <a:cubicBezTo>
                      <a:pt x="12654" y="26355"/>
                      <a:pt x="12704" y="26497"/>
                      <a:pt x="12677" y="26656"/>
                    </a:cubicBezTo>
                    <a:cubicBezTo>
                      <a:pt x="12667" y="26732"/>
                      <a:pt x="12640" y="26795"/>
                      <a:pt x="12564" y="26814"/>
                    </a:cubicBezTo>
                    <a:cubicBezTo>
                      <a:pt x="12449" y="26840"/>
                      <a:pt x="12332" y="26882"/>
                      <a:pt x="12220" y="26882"/>
                    </a:cubicBezTo>
                    <a:cubicBezTo>
                      <a:pt x="12203" y="26882"/>
                      <a:pt x="12186" y="26881"/>
                      <a:pt x="12170" y="26879"/>
                    </a:cubicBezTo>
                    <a:cubicBezTo>
                      <a:pt x="11975" y="26859"/>
                      <a:pt x="11785" y="26791"/>
                      <a:pt x="11593" y="26742"/>
                    </a:cubicBezTo>
                    <a:cubicBezTo>
                      <a:pt x="11519" y="26723"/>
                      <a:pt x="11438" y="26689"/>
                      <a:pt x="11360" y="26689"/>
                    </a:cubicBezTo>
                    <a:cubicBezTo>
                      <a:pt x="11356" y="26689"/>
                      <a:pt x="11351" y="26689"/>
                      <a:pt x="11347" y="26689"/>
                    </a:cubicBezTo>
                    <a:cubicBezTo>
                      <a:pt x="11300" y="26689"/>
                      <a:pt x="11228" y="26734"/>
                      <a:pt x="11208" y="26781"/>
                    </a:cubicBezTo>
                    <a:cubicBezTo>
                      <a:pt x="11192" y="26818"/>
                      <a:pt x="11224" y="26894"/>
                      <a:pt x="11261" y="26928"/>
                    </a:cubicBezTo>
                    <a:cubicBezTo>
                      <a:pt x="11310" y="26975"/>
                      <a:pt x="11378" y="26996"/>
                      <a:pt x="11437" y="27029"/>
                    </a:cubicBezTo>
                    <a:cubicBezTo>
                      <a:pt x="11490" y="27059"/>
                      <a:pt x="11550" y="27082"/>
                      <a:pt x="11597" y="27123"/>
                    </a:cubicBezTo>
                    <a:cubicBezTo>
                      <a:pt x="11691" y="27205"/>
                      <a:pt x="11701" y="27274"/>
                      <a:pt x="11629" y="27376"/>
                    </a:cubicBezTo>
                    <a:cubicBezTo>
                      <a:pt x="11220" y="27949"/>
                      <a:pt x="10809" y="28518"/>
                      <a:pt x="10400" y="29089"/>
                    </a:cubicBezTo>
                    <a:cubicBezTo>
                      <a:pt x="10396" y="29095"/>
                      <a:pt x="10392" y="29099"/>
                      <a:pt x="10386" y="29105"/>
                    </a:cubicBezTo>
                    <a:cubicBezTo>
                      <a:pt x="10332" y="29158"/>
                      <a:pt x="10271" y="29235"/>
                      <a:pt x="10199" y="29235"/>
                    </a:cubicBezTo>
                    <a:cubicBezTo>
                      <a:pt x="10183" y="29235"/>
                      <a:pt x="10166" y="29231"/>
                      <a:pt x="10148" y="29222"/>
                    </a:cubicBezTo>
                    <a:cubicBezTo>
                      <a:pt x="10075" y="29187"/>
                      <a:pt x="10011" y="29085"/>
                      <a:pt x="9993" y="29001"/>
                    </a:cubicBezTo>
                    <a:cubicBezTo>
                      <a:pt x="9905" y="28586"/>
                      <a:pt x="9741" y="28203"/>
                      <a:pt x="9584" y="27814"/>
                    </a:cubicBezTo>
                    <a:cubicBezTo>
                      <a:pt x="9473" y="27540"/>
                      <a:pt x="9453" y="27256"/>
                      <a:pt x="9659" y="26979"/>
                    </a:cubicBezTo>
                    <a:cubicBezTo>
                      <a:pt x="10169" y="26296"/>
                      <a:pt x="10666" y="25607"/>
                      <a:pt x="11212" y="24954"/>
                    </a:cubicBezTo>
                    <a:cubicBezTo>
                      <a:pt x="11525" y="24584"/>
                      <a:pt x="11771" y="24168"/>
                      <a:pt x="11998" y="23743"/>
                    </a:cubicBezTo>
                    <a:cubicBezTo>
                      <a:pt x="12284" y="23207"/>
                      <a:pt x="12573" y="22673"/>
                      <a:pt x="12859" y="22139"/>
                    </a:cubicBezTo>
                    <a:cubicBezTo>
                      <a:pt x="12892" y="22077"/>
                      <a:pt x="12922" y="22016"/>
                      <a:pt x="12943" y="21953"/>
                    </a:cubicBezTo>
                    <a:cubicBezTo>
                      <a:pt x="12967" y="21877"/>
                      <a:pt x="12980" y="21795"/>
                      <a:pt x="12908" y="21723"/>
                    </a:cubicBezTo>
                    <a:cubicBezTo>
                      <a:pt x="12779" y="21758"/>
                      <a:pt x="12708" y="21850"/>
                      <a:pt x="12650" y="21953"/>
                    </a:cubicBezTo>
                    <a:cubicBezTo>
                      <a:pt x="12415" y="22366"/>
                      <a:pt x="12165" y="22771"/>
                      <a:pt x="11951" y="23197"/>
                    </a:cubicBezTo>
                    <a:cubicBezTo>
                      <a:pt x="11591" y="23911"/>
                      <a:pt x="11157" y="24567"/>
                      <a:pt x="10645" y="25181"/>
                    </a:cubicBezTo>
                    <a:cubicBezTo>
                      <a:pt x="10242" y="25662"/>
                      <a:pt x="9882" y="26182"/>
                      <a:pt x="9506" y="26685"/>
                    </a:cubicBezTo>
                    <a:cubicBezTo>
                      <a:pt x="9416" y="26806"/>
                      <a:pt x="9322" y="26868"/>
                      <a:pt x="9219" y="26868"/>
                    </a:cubicBezTo>
                    <a:cubicBezTo>
                      <a:pt x="9163" y="26868"/>
                      <a:pt x="9104" y="26849"/>
                      <a:pt x="9041" y="26812"/>
                    </a:cubicBezTo>
                    <a:cubicBezTo>
                      <a:pt x="9002" y="26787"/>
                      <a:pt x="8951" y="26736"/>
                      <a:pt x="8927" y="26699"/>
                    </a:cubicBezTo>
                    <a:cubicBezTo>
                      <a:pt x="8313" y="25774"/>
                      <a:pt x="7583" y="24952"/>
                      <a:pt x="6805" y="24166"/>
                    </a:cubicBezTo>
                    <a:cubicBezTo>
                      <a:pt x="6727" y="24087"/>
                      <a:pt x="6646" y="24009"/>
                      <a:pt x="6564" y="23929"/>
                    </a:cubicBezTo>
                    <a:cubicBezTo>
                      <a:pt x="6269" y="23643"/>
                      <a:pt x="6249" y="23387"/>
                      <a:pt x="6492" y="23053"/>
                    </a:cubicBezTo>
                    <a:cubicBezTo>
                      <a:pt x="6535" y="22992"/>
                      <a:pt x="6586" y="22939"/>
                      <a:pt x="6629" y="22879"/>
                    </a:cubicBezTo>
                    <a:cubicBezTo>
                      <a:pt x="6809" y="22632"/>
                      <a:pt x="6997" y="22388"/>
                      <a:pt x="7159" y="22131"/>
                    </a:cubicBezTo>
                    <a:cubicBezTo>
                      <a:pt x="7593" y="21425"/>
                      <a:pt x="8141" y="20813"/>
                      <a:pt x="8689" y="20203"/>
                    </a:cubicBezTo>
                    <a:cubicBezTo>
                      <a:pt x="9508" y="19297"/>
                      <a:pt x="10250" y="18331"/>
                      <a:pt x="10885" y="17284"/>
                    </a:cubicBezTo>
                    <a:cubicBezTo>
                      <a:pt x="11007" y="17079"/>
                      <a:pt x="11138" y="16881"/>
                      <a:pt x="11261" y="16676"/>
                    </a:cubicBezTo>
                    <a:cubicBezTo>
                      <a:pt x="11310" y="16594"/>
                      <a:pt x="11353" y="16506"/>
                      <a:pt x="11378" y="16414"/>
                    </a:cubicBezTo>
                    <a:cubicBezTo>
                      <a:pt x="11394" y="16367"/>
                      <a:pt x="11357" y="16302"/>
                      <a:pt x="11343" y="16247"/>
                    </a:cubicBezTo>
                    <a:cubicBezTo>
                      <a:pt x="11286" y="16261"/>
                      <a:pt x="11214" y="16261"/>
                      <a:pt x="11179" y="16298"/>
                    </a:cubicBezTo>
                    <a:cubicBezTo>
                      <a:pt x="11102" y="16369"/>
                      <a:pt x="11038" y="16461"/>
                      <a:pt x="10983" y="16551"/>
                    </a:cubicBezTo>
                    <a:cubicBezTo>
                      <a:pt x="10791" y="16852"/>
                      <a:pt x="10611" y="17159"/>
                      <a:pt x="10416" y="17462"/>
                    </a:cubicBezTo>
                    <a:cubicBezTo>
                      <a:pt x="9737" y="18518"/>
                      <a:pt x="8972" y="19508"/>
                      <a:pt x="8100" y="20412"/>
                    </a:cubicBezTo>
                    <a:cubicBezTo>
                      <a:pt x="7652" y="20874"/>
                      <a:pt x="7280" y="21394"/>
                      <a:pt x="6928" y="21932"/>
                    </a:cubicBezTo>
                    <a:cubicBezTo>
                      <a:pt x="6713" y="22264"/>
                      <a:pt x="6463" y="22573"/>
                      <a:pt x="6226" y="22890"/>
                    </a:cubicBezTo>
                    <a:cubicBezTo>
                      <a:pt x="6181" y="22947"/>
                      <a:pt x="6126" y="22998"/>
                      <a:pt x="6067" y="23041"/>
                    </a:cubicBezTo>
                    <a:cubicBezTo>
                      <a:pt x="5981" y="23101"/>
                      <a:pt x="5890" y="23132"/>
                      <a:pt x="5799" y="23132"/>
                    </a:cubicBezTo>
                    <a:cubicBezTo>
                      <a:pt x="5707" y="23132"/>
                      <a:pt x="5616" y="23101"/>
                      <a:pt x="5531" y="23037"/>
                    </a:cubicBezTo>
                    <a:cubicBezTo>
                      <a:pt x="4943" y="22593"/>
                      <a:pt x="4315" y="22223"/>
                      <a:pt x="3661" y="21893"/>
                    </a:cubicBezTo>
                    <a:cubicBezTo>
                      <a:pt x="3440" y="21783"/>
                      <a:pt x="3335" y="21453"/>
                      <a:pt x="3495" y="21222"/>
                    </a:cubicBezTo>
                    <a:cubicBezTo>
                      <a:pt x="3677" y="20952"/>
                      <a:pt x="3855" y="20676"/>
                      <a:pt x="4031" y="20400"/>
                    </a:cubicBezTo>
                    <a:cubicBezTo>
                      <a:pt x="4221" y="20101"/>
                      <a:pt x="4440" y="19819"/>
                      <a:pt x="4692" y="19569"/>
                    </a:cubicBezTo>
                    <a:cubicBezTo>
                      <a:pt x="4954" y="19305"/>
                      <a:pt x="5193" y="19019"/>
                      <a:pt x="5381" y="18693"/>
                    </a:cubicBezTo>
                    <a:lnTo>
                      <a:pt x="6263" y="17159"/>
                    </a:lnTo>
                    <a:cubicBezTo>
                      <a:pt x="6263" y="17157"/>
                      <a:pt x="6265" y="17155"/>
                      <a:pt x="6269" y="17149"/>
                    </a:cubicBezTo>
                    <a:cubicBezTo>
                      <a:pt x="6331" y="17037"/>
                      <a:pt x="6238" y="16938"/>
                      <a:pt x="6143" y="16938"/>
                    </a:cubicBezTo>
                    <a:cubicBezTo>
                      <a:pt x="6101" y="16938"/>
                      <a:pt x="6057" y="16958"/>
                      <a:pt x="6028" y="17006"/>
                    </a:cubicBezTo>
                    <a:lnTo>
                      <a:pt x="6024" y="17012"/>
                    </a:lnTo>
                    <a:cubicBezTo>
                      <a:pt x="5770" y="17421"/>
                      <a:pt x="5516" y="17832"/>
                      <a:pt x="5271" y="18245"/>
                    </a:cubicBezTo>
                    <a:cubicBezTo>
                      <a:pt x="5037" y="18644"/>
                      <a:pt x="4788" y="19027"/>
                      <a:pt x="4454" y="19350"/>
                    </a:cubicBezTo>
                    <a:cubicBezTo>
                      <a:pt x="4117" y="19684"/>
                      <a:pt x="3861" y="20081"/>
                      <a:pt x="3611" y="20480"/>
                    </a:cubicBezTo>
                    <a:cubicBezTo>
                      <a:pt x="3462" y="20711"/>
                      <a:pt x="3307" y="20942"/>
                      <a:pt x="3145" y="21169"/>
                    </a:cubicBezTo>
                    <a:cubicBezTo>
                      <a:pt x="3017" y="21350"/>
                      <a:pt x="2838" y="21416"/>
                      <a:pt x="2639" y="21416"/>
                    </a:cubicBezTo>
                    <a:cubicBezTo>
                      <a:pt x="2593" y="21416"/>
                      <a:pt x="2546" y="21413"/>
                      <a:pt x="2498" y="21406"/>
                    </a:cubicBezTo>
                    <a:cubicBezTo>
                      <a:pt x="2140" y="21359"/>
                      <a:pt x="1782" y="21288"/>
                      <a:pt x="1424" y="21241"/>
                    </a:cubicBezTo>
                    <a:cubicBezTo>
                      <a:pt x="1117" y="21202"/>
                      <a:pt x="995" y="20964"/>
                      <a:pt x="1177" y="20709"/>
                    </a:cubicBezTo>
                    <a:cubicBezTo>
                      <a:pt x="1345" y="20469"/>
                      <a:pt x="1529" y="20238"/>
                      <a:pt x="1711" y="20005"/>
                    </a:cubicBezTo>
                    <a:cubicBezTo>
                      <a:pt x="1979" y="19661"/>
                      <a:pt x="2251" y="19317"/>
                      <a:pt x="2525" y="18978"/>
                    </a:cubicBezTo>
                    <a:cubicBezTo>
                      <a:pt x="2581" y="18909"/>
                      <a:pt x="2631" y="18875"/>
                      <a:pt x="2679" y="18875"/>
                    </a:cubicBezTo>
                    <a:cubicBezTo>
                      <a:pt x="2733" y="18875"/>
                      <a:pt x="2785" y="18917"/>
                      <a:pt x="2844" y="18998"/>
                    </a:cubicBezTo>
                    <a:cubicBezTo>
                      <a:pt x="2877" y="19043"/>
                      <a:pt x="2910" y="19099"/>
                      <a:pt x="2957" y="19123"/>
                    </a:cubicBezTo>
                    <a:cubicBezTo>
                      <a:pt x="2990" y="19142"/>
                      <a:pt x="3034" y="19155"/>
                      <a:pt x="3073" y="19155"/>
                    </a:cubicBezTo>
                    <a:cubicBezTo>
                      <a:pt x="3092" y="19155"/>
                      <a:pt x="3110" y="19152"/>
                      <a:pt x="3125" y="19146"/>
                    </a:cubicBezTo>
                    <a:cubicBezTo>
                      <a:pt x="3190" y="19115"/>
                      <a:pt x="3180" y="19041"/>
                      <a:pt x="3149" y="18980"/>
                    </a:cubicBezTo>
                    <a:cubicBezTo>
                      <a:pt x="3090" y="18857"/>
                      <a:pt x="3028" y="18734"/>
                      <a:pt x="2979" y="18610"/>
                    </a:cubicBezTo>
                    <a:cubicBezTo>
                      <a:pt x="2897" y="18399"/>
                      <a:pt x="2854" y="18180"/>
                      <a:pt x="2885" y="17953"/>
                    </a:cubicBezTo>
                    <a:cubicBezTo>
                      <a:pt x="2913" y="17723"/>
                      <a:pt x="3085" y="17570"/>
                      <a:pt x="3291" y="17570"/>
                    </a:cubicBezTo>
                    <a:cubicBezTo>
                      <a:pt x="3340" y="17570"/>
                      <a:pt x="3390" y="17579"/>
                      <a:pt x="3442" y="17597"/>
                    </a:cubicBezTo>
                    <a:cubicBezTo>
                      <a:pt x="3599" y="17652"/>
                      <a:pt x="3736" y="17763"/>
                      <a:pt x="3879" y="17853"/>
                    </a:cubicBezTo>
                    <a:cubicBezTo>
                      <a:pt x="3953" y="17902"/>
                      <a:pt x="4023" y="17963"/>
                      <a:pt x="4102" y="18006"/>
                    </a:cubicBezTo>
                    <a:cubicBezTo>
                      <a:pt x="4130" y="18022"/>
                      <a:pt x="4162" y="18032"/>
                      <a:pt x="4192" y="18032"/>
                    </a:cubicBezTo>
                    <a:cubicBezTo>
                      <a:pt x="4238" y="18032"/>
                      <a:pt x="4280" y="18008"/>
                      <a:pt x="4295" y="17947"/>
                    </a:cubicBezTo>
                    <a:cubicBezTo>
                      <a:pt x="4305" y="17902"/>
                      <a:pt x="4285" y="17836"/>
                      <a:pt x="4254" y="17801"/>
                    </a:cubicBezTo>
                    <a:cubicBezTo>
                      <a:pt x="4168" y="17709"/>
                      <a:pt x="4070" y="17628"/>
                      <a:pt x="3972" y="17548"/>
                    </a:cubicBezTo>
                    <a:cubicBezTo>
                      <a:pt x="3785" y="17396"/>
                      <a:pt x="3759" y="17298"/>
                      <a:pt x="3875" y="17085"/>
                    </a:cubicBezTo>
                    <a:cubicBezTo>
                      <a:pt x="3931" y="16985"/>
                      <a:pt x="4000" y="16893"/>
                      <a:pt x="4062" y="16799"/>
                    </a:cubicBezTo>
                    <a:cubicBezTo>
                      <a:pt x="4530" y="16083"/>
                      <a:pt x="5011" y="15375"/>
                      <a:pt x="5457" y="14645"/>
                    </a:cubicBezTo>
                    <a:cubicBezTo>
                      <a:pt x="5780" y="14119"/>
                      <a:pt x="6048" y="13558"/>
                      <a:pt x="6355" y="13022"/>
                    </a:cubicBezTo>
                    <a:cubicBezTo>
                      <a:pt x="6590" y="12609"/>
                      <a:pt x="6834" y="12198"/>
                      <a:pt x="7100" y="11805"/>
                    </a:cubicBezTo>
                    <a:cubicBezTo>
                      <a:pt x="7360" y="11416"/>
                      <a:pt x="7589" y="11011"/>
                      <a:pt x="7787" y="10592"/>
                    </a:cubicBezTo>
                    <a:cubicBezTo>
                      <a:pt x="7910" y="10334"/>
                      <a:pt x="8041" y="10082"/>
                      <a:pt x="8164" y="9826"/>
                    </a:cubicBezTo>
                    <a:cubicBezTo>
                      <a:pt x="8213" y="9718"/>
                      <a:pt x="8272" y="9649"/>
                      <a:pt x="8375" y="9649"/>
                    </a:cubicBezTo>
                    <a:cubicBezTo>
                      <a:pt x="8430" y="9649"/>
                      <a:pt x="8497" y="9668"/>
                      <a:pt x="8581" y="9710"/>
                    </a:cubicBezTo>
                    <a:cubicBezTo>
                      <a:pt x="8642" y="9740"/>
                      <a:pt x="8698" y="9783"/>
                      <a:pt x="8759" y="9810"/>
                    </a:cubicBezTo>
                    <a:cubicBezTo>
                      <a:pt x="8803" y="9829"/>
                      <a:pt x="8853" y="9847"/>
                      <a:pt x="8897" y="9847"/>
                    </a:cubicBezTo>
                    <a:cubicBezTo>
                      <a:pt x="8906" y="9847"/>
                      <a:pt x="8914" y="9847"/>
                      <a:pt x="8923" y="9845"/>
                    </a:cubicBezTo>
                    <a:cubicBezTo>
                      <a:pt x="8974" y="9833"/>
                      <a:pt x="9045" y="9790"/>
                      <a:pt x="9058" y="9745"/>
                    </a:cubicBezTo>
                    <a:cubicBezTo>
                      <a:pt x="9072" y="9702"/>
                      <a:pt x="9027" y="9636"/>
                      <a:pt x="8994" y="9589"/>
                    </a:cubicBezTo>
                    <a:cubicBezTo>
                      <a:pt x="8974" y="9560"/>
                      <a:pt x="8925" y="9550"/>
                      <a:pt x="8892" y="9530"/>
                    </a:cubicBezTo>
                    <a:cubicBezTo>
                      <a:pt x="8628" y="9370"/>
                      <a:pt x="8381" y="9190"/>
                      <a:pt x="8250" y="8893"/>
                    </a:cubicBezTo>
                    <a:cubicBezTo>
                      <a:pt x="8225" y="8830"/>
                      <a:pt x="8198" y="8767"/>
                      <a:pt x="8188" y="8699"/>
                    </a:cubicBezTo>
                    <a:cubicBezTo>
                      <a:pt x="8151" y="8452"/>
                      <a:pt x="8286" y="8269"/>
                      <a:pt x="8534" y="8249"/>
                    </a:cubicBezTo>
                    <a:cubicBezTo>
                      <a:pt x="8558" y="8247"/>
                      <a:pt x="8582" y="8246"/>
                      <a:pt x="8606" y="8246"/>
                    </a:cubicBezTo>
                    <a:cubicBezTo>
                      <a:pt x="8699" y="8246"/>
                      <a:pt x="8795" y="8260"/>
                      <a:pt x="8888" y="8280"/>
                    </a:cubicBezTo>
                    <a:cubicBezTo>
                      <a:pt x="8984" y="8300"/>
                      <a:pt x="9078" y="8347"/>
                      <a:pt x="9174" y="8384"/>
                    </a:cubicBezTo>
                    <a:cubicBezTo>
                      <a:pt x="9246" y="8415"/>
                      <a:pt x="9318" y="8454"/>
                      <a:pt x="9391" y="8482"/>
                    </a:cubicBezTo>
                    <a:cubicBezTo>
                      <a:pt x="9435" y="8498"/>
                      <a:pt x="9482" y="8515"/>
                      <a:pt x="9527" y="8515"/>
                    </a:cubicBezTo>
                    <a:cubicBezTo>
                      <a:pt x="9568" y="8515"/>
                      <a:pt x="9607" y="8502"/>
                      <a:pt x="9641" y="8462"/>
                    </a:cubicBezTo>
                    <a:cubicBezTo>
                      <a:pt x="9692" y="8400"/>
                      <a:pt x="9635" y="8280"/>
                      <a:pt x="9522" y="8210"/>
                    </a:cubicBezTo>
                    <a:cubicBezTo>
                      <a:pt x="9420" y="8149"/>
                      <a:pt x="9309" y="8098"/>
                      <a:pt x="9201" y="8051"/>
                    </a:cubicBezTo>
                    <a:cubicBezTo>
                      <a:pt x="9129" y="8016"/>
                      <a:pt x="9097" y="7975"/>
                      <a:pt x="9068" y="7893"/>
                    </a:cubicBezTo>
                    <a:cubicBezTo>
                      <a:pt x="9002" y="7699"/>
                      <a:pt x="9037" y="7519"/>
                      <a:pt x="9115" y="7349"/>
                    </a:cubicBezTo>
                    <a:cubicBezTo>
                      <a:pt x="9434" y="6653"/>
                      <a:pt x="9696" y="5929"/>
                      <a:pt x="10099" y="5274"/>
                    </a:cubicBezTo>
                    <a:cubicBezTo>
                      <a:pt x="10467" y="4673"/>
                      <a:pt x="10917" y="4145"/>
                      <a:pt x="11447" y="3685"/>
                    </a:cubicBezTo>
                    <a:cubicBezTo>
                      <a:pt x="11522" y="3621"/>
                      <a:pt x="11606" y="3589"/>
                      <a:pt x="11690" y="3589"/>
                    </a:cubicBezTo>
                    <a:cubicBezTo>
                      <a:pt x="11776" y="3589"/>
                      <a:pt x="11862" y="3622"/>
                      <a:pt x="11938" y="3689"/>
                    </a:cubicBezTo>
                    <a:cubicBezTo>
                      <a:pt x="11977" y="3723"/>
                      <a:pt x="12010" y="3768"/>
                      <a:pt x="12055" y="3781"/>
                    </a:cubicBezTo>
                    <a:cubicBezTo>
                      <a:pt x="12072" y="3786"/>
                      <a:pt x="12091" y="3788"/>
                      <a:pt x="12110" y="3788"/>
                    </a:cubicBezTo>
                    <a:cubicBezTo>
                      <a:pt x="12148" y="3788"/>
                      <a:pt x="12187" y="3778"/>
                      <a:pt x="12208" y="3758"/>
                    </a:cubicBezTo>
                    <a:cubicBezTo>
                      <a:pt x="12239" y="3730"/>
                      <a:pt x="12247" y="3658"/>
                      <a:pt x="12243" y="3607"/>
                    </a:cubicBezTo>
                    <a:cubicBezTo>
                      <a:pt x="12239" y="3566"/>
                      <a:pt x="12202" y="3531"/>
                      <a:pt x="12178" y="3490"/>
                    </a:cubicBezTo>
                    <a:cubicBezTo>
                      <a:pt x="12086" y="3316"/>
                      <a:pt x="11981" y="3146"/>
                      <a:pt x="11900" y="2968"/>
                    </a:cubicBezTo>
                    <a:cubicBezTo>
                      <a:pt x="11865" y="2891"/>
                      <a:pt x="11855" y="2793"/>
                      <a:pt x="11857" y="2705"/>
                    </a:cubicBezTo>
                    <a:cubicBezTo>
                      <a:pt x="11860" y="2510"/>
                      <a:pt x="11971" y="2400"/>
                      <a:pt x="12146" y="2400"/>
                    </a:cubicBezTo>
                    <a:cubicBezTo>
                      <a:pt x="12173" y="2400"/>
                      <a:pt x="12202" y="2402"/>
                      <a:pt x="12233" y="2408"/>
                    </a:cubicBezTo>
                    <a:cubicBezTo>
                      <a:pt x="12429" y="2441"/>
                      <a:pt x="12591" y="2547"/>
                      <a:pt x="12728" y="2686"/>
                    </a:cubicBezTo>
                    <a:cubicBezTo>
                      <a:pt x="12777" y="2733"/>
                      <a:pt x="12822" y="2786"/>
                      <a:pt x="12880" y="2823"/>
                    </a:cubicBezTo>
                    <a:cubicBezTo>
                      <a:pt x="12908" y="2840"/>
                      <a:pt x="12938" y="2848"/>
                      <a:pt x="12966" y="2848"/>
                    </a:cubicBezTo>
                    <a:cubicBezTo>
                      <a:pt x="13049" y="2848"/>
                      <a:pt x="13118" y="2784"/>
                      <a:pt x="13098" y="2694"/>
                    </a:cubicBezTo>
                    <a:cubicBezTo>
                      <a:pt x="13043" y="2424"/>
                      <a:pt x="13227" y="2291"/>
                      <a:pt x="13399" y="2173"/>
                    </a:cubicBezTo>
                    <a:cubicBezTo>
                      <a:pt x="13853" y="1853"/>
                      <a:pt x="14371" y="1690"/>
                      <a:pt x="14923" y="1649"/>
                    </a:cubicBezTo>
                    <a:cubicBezTo>
                      <a:pt x="15077" y="1637"/>
                      <a:pt x="15230" y="1641"/>
                      <a:pt x="15384" y="1637"/>
                    </a:cubicBezTo>
                    <a:cubicBezTo>
                      <a:pt x="15388" y="1636"/>
                      <a:pt x="15393" y="1636"/>
                      <a:pt x="15397" y="1636"/>
                    </a:cubicBezTo>
                    <a:close/>
                    <a:moveTo>
                      <a:pt x="1508" y="21529"/>
                    </a:moveTo>
                    <a:cubicBezTo>
                      <a:pt x="1602" y="21529"/>
                      <a:pt x="1698" y="21536"/>
                      <a:pt x="1795" y="21550"/>
                    </a:cubicBezTo>
                    <a:cubicBezTo>
                      <a:pt x="2460" y="21646"/>
                      <a:pt x="3059" y="21904"/>
                      <a:pt x="3650" y="22202"/>
                    </a:cubicBezTo>
                    <a:cubicBezTo>
                      <a:pt x="5054" y="22910"/>
                      <a:pt x="6222" y="23911"/>
                      <a:pt x="7265" y="25073"/>
                    </a:cubicBezTo>
                    <a:cubicBezTo>
                      <a:pt x="7838" y="25707"/>
                      <a:pt x="8370" y="26364"/>
                      <a:pt x="8829" y="27084"/>
                    </a:cubicBezTo>
                    <a:cubicBezTo>
                      <a:pt x="9172" y="27630"/>
                      <a:pt x="9483" y="28189"/>
                      <a:pt x="9649" y="28817"/>
                    </a:cubicBezTo>
                    <a:cubicBezTo>
                      <a:pt x="9712" y="29054"/>
                      <a:pt x="9751" y="29293"/>
                      <a:pt x="9719" y="29539"/>
                    </a:cubicBezTo>
                    <a:cubicBezTo>
                      <a:pt x="9686" y="29791"/>
                      <a:pt x="9555" y="29962"/>
                      <a:pt x="9334" y="30085"/>
                    </a:cubicBezTo>
                    <a:cubicBezTo>
                      <a:pt x="9115" y="30210"/>
                      <a:pt x="8887" y="30258"/>
                      <a:pt x="8646" y="30258"/>
                    </a:cubicBezTo>
                    <a:cubicBezTo>
                      <a:pt x="8592" y="30258"/>
                      <a:pt x="8537" y="30255"/>
                      <a:pt x="8481" y="30251"/>
                    </a:cubicBezTo>
                    <a:cubicBezTo>
                      <a:pt x="7887" y="30200"/>
                      <a:pt x="7325" y="30020"/>
                      <a:pt x="6789" y="29772"/>
                    </a:cubicBezTo>
                    <a:cubicBezTo>
                      <a:pt x="5686" y="29267"/>
                      <a:pt x="4714" y="28565"/>
                      <a:pt x="3834" y="27734"/>
                    </a:cubicBezTo>
                    <a:cubicBezTo>
                      <a:pt x="3063" y="27008"/>
                      <a:pt x="2372" y="26214"/>
                      <a:pt x="1768" y="25349"/>
                    </a:cubicBezTo>
                    <a:cubicBezTo>
                      <a:pt x="1523" y="24995"/>
                      <a:pt x="1306" y="24623"/>
                      <a:pt x="1187" y="24438"/>
                    </a:cubicBezTo>
                    <a:cubicBezTo>
                      <a:pt x="819" y="23773"/>
                      <a:pt x="602" y="23274"/>
                      <a:pt x="453" y="22746"/>
                    </a:cubicBezTo>
                    <a:cubicBezTo>
                      <a:pt x="412" y="22593"/>
                      <a:pt x="389" y="22435"/>
                      <a:pt x="387" y="22276"/>
                    </a:cubicBezTo>
                    <a:cubicBezTo>
                      <a:pt x="383" y="21936"/>
                      <a:pt x="534" y="21740"/>
                      <a:pt x="858" y="21635"/>
                    </a:cubicBezTo>
                    <a:cubicBezTo>
                      <a:pt x="1072" y="21565"/>
                      <a:pt x="1288" y="21529"/>
                      <a:pt x="1508" y="21529"/>
                    </a:cubicBezTo>
                    <a:close/>
                    <a:moveTo>
                      <a:pt x="17691" y="1"/>
                    </a:moveTo>
                    <a:cubicBezTo>
                      <a:pt x="17540" y="1"/>
                      <a:pt x="17402" y="54"/>
                      <a:pt x="17274" y="170"/>
                    </a:cubicBezTo>
                    <a:cubicBezTo>
                      <a:pt x="17051" y="372"/>
                      <a:pt x="16785" y="474"/>
                      <a:pt x="16482" y="481"/>
                    </a:cubicBezTo>
                    <a:cubicBezTo>
                      <a:pt x="16450" y="481"/>
                      <a:pt x="16417" y="487"/>
                      <a:pt x="16384" y="493"/>
                    </a:cubicBezTo>
                    <a:cubicBezTo>
                      <a:pt x="16186" y="517"/>
                      <a:pt x="16032" y="614"/>
                      <a:pt x="15928" y="783"/>
                    </a:cubicBezTo>
                    <a:cubicBezTo>
                      <a:pt x="15873" y="873"/>
                      <a:pt x="15811" y="963"/>
                      <a:pt x="15760" y="1058"/>
                    </a:cubicBezTo>
                    <a:cubicBezTo>
                      <a:pt x="15664" y="1234"/>
                      <a:pt x="15511" y="1315"/>
                      <a:pt x="15320" y="1336"/>
                    </a:cubicBezTo>
                    <a:cubicBezTo>
                      <a:pt x="15169" y="1352"/>
                      <a:pt x="15015" y="1356"/>
                      <a:pt x="14862" y="1371"/>
                    </a:cubicBezTo>
                    <a:cubicBezTo>
                      <a:pt x="14158" y="1428"/>
                      <a:pt x="13522" y="1659"/>
                      <a:pt x="12982" y="2121"/>
                    </a:cubicBezTo>
                    <a:cubicBezTo>
                      <a:pt x="12916" y="2179"/>
                      <a:pt x="12848" y="2205"/>
                      <a:pt x="12774" y="2205"/>
                    </a:cubicBezTo>
                    <a:cubicBezTo>
                      <a:pt x="12740" y="2205"/>
                      <a:pt x="12704" y="2199"/>
                      <a:pt x="12667" y="2189"/>
                    </a:cubicBezTo>
                    <a:cubicBezTo>
                      <a:pt x="12548" y="2154"/>
                      <a:pt x="12427" y="2119"/>
                      <a:pt x="12305" y="2097"/>
                    </a:cubicBezTo>
                    <a:cubicBezTo>
                      <a:pt x="12255" y="2087"/>
                      <a:pt x="12206" y="2083"/>
                      <a:pt x="12159" y="2083"/>
                    </a:cubicBezTo>
                    <a:cubicBezTo>
                      <a:pt x="11831" y="2083"/>
                      <a:pt x="11587" y="2307"/>
                      <a:pt x="11552" y="2660"/>
                    </a:cubicBezTo>
                    <a:cubicBezTo>
                      <a:pt x="11541" y="2756"/>
                      <a:pt x="11541" y="2854"/>
                      <a:pt x="11535" y="2948"/>
                    </a:cubicBezTo>
                    <a:cubicBezTo>
                      <a:pt x="11517" y="3153"/>
                      <a:pt x="11449" y="3320"/>
                      <a:pt x="11284" y="3464"/>
                    </a:cubicBezTo>
                    <a:cubicBezTo>
                      <a:pt x="10512" y="4133"/>
                      <a:pt x="9903" y="4930"/>
                      <a:pt x="9473" y="5861"/>
                    </a:cubicBezTo>
                    <a:cubicBezTo>
                      <a:pt x="9183" y="6496"/>
                      <a:pt x="8886" y="7126"/>
                      <a:pt x="8595" y="7760"/>
                    </a:cubicBezTo>
                    <a:cubicBezTo>
                      <a:pt x="8559" y="7850"/>
                      <a:pt x="8503" y="7911"/>
                      <a:pt x="8409" y="7942"/>
                    </a:cubicBezTo>
                    <a:cubicBezTo>
                      <a:pt x="7971" y="8075"/>
                      <a:pt x="7775" y="8474"/>
                      <a:pt x="7941" y="8951"/>
                    </a:cubicBezTo>
                    <a:cubicBezTo>
                      <a:pt x="8037" y="9221"/>
                      <a:pt x="8012" y="9485"/>
                      <a:pt x="7890" y="9740"/>
                    </a:cubicBezTo>
                    <a:cubicBezTo>
                      <a:pt x="7732" y="10068"/>
                      <a:pt x="7581" y="10397"/>
                      <a:pt x="7409" y="10716"/>
                    </a:cubicBezTo>
                    <a:cubicBezTo>
                      <a:pt x="7253" y="11007"/>
                      <a:pt x="7077" y="11285"/>
                      <a:pt x="6905" y="11563"/>
                    </a:cubicBezTo>
                    <a:cubicBezTo>
                      <a:pt x="6680" y="11930"/>
                      <a:pt x="6427" y="12282"/>
                      <a:pt x="6226" y="12660"/>
                    </a:cubicBezTo>
                    <a:cubicBezTo>
                      <a:pt x="5602" y="13841"/>
                      <a:pt x="4962" y="15009"/>
                      <a:pt x="4186" y="16095"/>
                    </a:cubicBezTo>
                    <a:cubicBezTo>
                      <a:pt x="3967" y="16404"/>
                      <a:pt x="3759" y="16725"/>
                      <a:pt x="3546" y="17036"/>
                    </a:cubicBezTo>
                    <a:cubicBezTo>
                      <a:pt x="3470" y="17145"/>
                      <a:pt x="3384" y="17231"/>
                      <a:pt x="3235" y="17249"/>
                    </a:cubicBezTo>
                    <a:cubicBezTo>
                      <a:pt x="2836" y="17294"/>
                      <a:pt x="2644" y="17492"/>
                      <a:pt x="2589" y="17891"/>
                    </a:cubicBezTo>
                    <a:cubicBezTo>
                      <a:pt x="2570" y="18014"/>
                      <a:pt x="2562" y="18139"/>
                      <a:pt x="2539" y="18262"/>
                    </a:cubicBezTo>
                    <a:cubicBezTo>
                      <a:pt x="2507" y="18438"/>
                      <a:pt x="2447" y="18601"/>
                      <a:pt x="2331" y="18741"/>
                    </a:cubicBezTo>
                    <a:cubicBezTo>
                      <a:pt x="2128" y="18980"/>
                      <a:pt x="1924" y="19217"/>
                      <a:pt x="1733" y="19463"/>
                    </a:cubicBezTo>
                    <a:cubicBezTo>
                      <a:pt x="1298" y="20029"/>
                      <a:pt x="856" y="20592"/>
                      <a:pt x="442" y="21175"/>
                    </a:cubicBezTo>
                    <a:cubicBezTo>
                      <a:pt x="97" y="21660"/>
                      <a:pt x="0" y="22212"/>
                      <a:pt x="156" y="22796"/>
                    </a:cubicBezTo>
                    <a:cubicBezTo>
                      <a:pt x="289" y="23293"/>
                      <a:pt x="489" y="23759"/>
                      <a:pt x="708" y="24226"/>
                    </a:cubicBezTo>
                    <a:cubicBezTo>
                      <a:pt x="989" y="24666"/>
                      <a:pt x="1248" y="25120"/>
                      <a:pt x="1555" y="25547"/>
                    </a:cubicBezTo>
                    <a:cubicBezTo>
                      <a:pt x="2222" y="26505"/>
                      <a:pt x="2987" y="27378"/>
                      <a:pt x="3851" y="28162"/>
                    </a:cubicBezTo>
                    <a:cubicBezTo>
                      <a:pt x="4741" y="28964"/>
                      <a:pt x="5719" y="29639"/>
                      <a:pt x="6822" y="30120"/>
                    </a:cubicBezTo>
                    <a:cubicBezTo>
                      <a:pt x="7384" y="30365"/>
                      <a:pt x="7971" y="30548"/>
                      <a:pt x="8593" y="30562"/>
                    </a:cubicBezTo>
                    <a:cubicBezTo>
                      <a:pt x="8618" y="30563"/>
                      <a:pt x="8642" y="30563"/>
                      <a:pt x="8666" y="30563"/>
                    </a:cubicBezTo>
                    <a:cubicBezTo>
                      <a:pt x="9157" y="30563"/>
                      <a:pt x="9605" y="30421"/>
                      <a:pt x="9954" y="30054"/>
                    </a:cubicBezTo>
                    <a:cubicBezTo>
                      <a:pt x="10222" y="29772"/>
                      <a:pt x="10488" y="29482"/>
                      <a:pt x="10721" y="29169"/>
                    </a:cubicBezTo>
                    <a:cubicBezTo>
                      <a:pt x="11122" y="28633"/>
                      <a:pt x="11507" y="28082"/>
                      <a:pt x="11881" y="27530"/>
                    </a:cubicBezTo>
                    <a:cubicBezTo>
                      <a:pt x="12008" y="27348"/>
                      <a:pt x="12157" y="27241"/>
                      <a:pt x="12370" y="27200"/>
                    </a:cubicBezTo>
                    <a:cubicBezTo>
                      <a:pt x="12464" y="27182"/>
                      <a:pt x="12556" y="27155"/>
                      <a:pt x="12648" y="27125"/>
                    </a:cubicBezTo>
                    <a:cubicBezTo>
                      <a:pt x="12857" y="27057"/>
                      <a:pt x="12980" y="26910"/>
                      <a:pt x="13000" y="26691"/>
                    </a:cubicBezTo>
                    <a:cubicBezTo>
                      <a:pt x="13010" y="26603"/>
                      <a:pt x="13017" y="26507"/>
                      <a:pt x="12994" y="26423"/>
                    </a:cubicBezTo>
                    <a:cubicBezTo>
                      <a:pt x="12945" y="26239"/>
                      <a:pt x="13002" y="26092"/>
                      <a:pt x="13105" y="25944"/>
                    </a:cubicBezTo>
                    <a:cubicBezTo>
                      <a:pt x="13630" y="25177"/>
                      <a:pt x="14158" y="24410"/>
                      <a:pt x="14680" y="23641"/>
                    </a:cubicBezTo>
                    <a:cubicBezTo>
                      <a:pt x="14876" y="23348"/>
                      <a:pt x="15069" y="23053"/>
                      <a:pt x="15259" y="22757"/>
                    </a:cubicBezTo>
                    <a:cubicBezTo>
                      <a:pt x="15740" y="22000"/>
                      <a:pt x="16212" y="21239"/>
                      <a:pt x="16693" y="20484"/>
                    </a:cubicBezTo>
                    <a:cubicBezTo>
                      <a:pt x="16930" y="20113"/>
                      <a:pt x="17153" y="19737"/>
                      <a:pt x="17319" y="19334"/>
                    </a:cubicBezTo>
                    <a:cubicBezTo>
                      <a:pt x="17591" y="18671"/>
                      <a:pt x="17867" y="18010"/>
                      <a:pt x="18127" y="17345"/>
                    </a:cubicBezTo>
                    <a:cubicBezTo>
                      <a:pt x="18226" y="17098"/>
                      <a:pt x="18359" y="16926"/>
                      <a:pt x="18627" y="16840"/>
                    </a:cubicBezTo>
                    <a:cubicBezTo>
                      <a:pt x="18958" y="16731"/>
                      <a:pt x="19126" y="16412"/>
                      <a:pt x="19025" y="16111"/>
                    </a:cubicBezTo>
                    <a:cubicBezTo>
                      <a:pt x="18921" y="15801"/>
                      <a:pt x="18964" y="15530"/>
                      <a:pt x="19107" y="15244"/>
                    </a:cubicBezTo>
                    <a:cubicBezTo>
                      <a:pt x="19488" y="14477"/>
                      <a:pt x="19872" y="13710"/>
                      <a:pt x="20224" y="12930"/>
                    </a:cubicBezTo>
                    <a:cubicBezTo>
                      <a:pt x="20609" y="12091"/>
                      <a:pt x="20834" y="11211"/>
                      <a:pt x="20855" y="10281"/>
                    </a:cubicBezTo>
                    <a:cubicBezTo>
                      <a:pt x="20865" y="9867"/>
                      <a:pt x="20912" y="9454"/>
                      <a:pt x="20981" y="9047"/>
                    </a:cubicBezTo>
                    <a:cubicBezTo>
                      <a:pt x="21084" y="8433"/>
                      <a:pt x="21151" y="7819"/>
                      <a:pt x="21084" y="7201"/>
                    </a:cubicBezTo>
                    <a:cubicBezTo>
                      <a:pt x="21041" y="6794"/>
                      <a:pt x="21102" y="6430"/>
                      <a:pt x="21311" y="6080"/>
                    </a:cubicBezTo>
                    <a:cubicBezTo>
                      <a:pt x="21438" y="5868"/>
                      <a:pt x="21397" y="5622"/>
                      <a:pt x="21208" y="5458"/>
                    </a:cubicBezTo>
                    <a:cubicBezTo>
                      <a:pt x="21102" y="5364"/>
                      <a:pt x="20963" y="5299"/>
                      <a:pt x="20830" y="5241"/>
                    </a:cubicBezTo>
                    <a:cubicBezTo>
                      <a:pt x="20711" y="5192"/>
                      <a:pt x="20636" y="5127"/>
                      <a:pt x="20613" y="4992"/>
                    </a:cubicBezTo>
                    <a:cubicBezTo>
                      <a:pt x="20591" y="4845"/>
                      <a:pt x="20548" y="4701"/>
                      <a:pt x="20503" y="4562"/>
                    </a:cubicBezTo>
                    <a:cubicBezTo>
                      <a:pt x="20294" y="3891"/>
                      <a:pt x="19942" y="3337"/>
                      <a:pt x="19255" y="3061"/>
                    </a:cubicBezTo>
                    <a:cubicBezTo>
                      <a:pt x="19089" y="2993"/>
                      <a:pt x="18999" y="2858"/>
                      <a:pt x="18962" y="2686"/>
                    </a:cubicBezTo>
                    <a:cubicBezTo>
                      <a:pt x="18911" y="2449"/>
                      <a:pt x="18927" y="2220"/>
                      <a:pt x="19028" y="1988"/>
                    </a:cubicBezTo>
                    <a:cubicBezTo>
                      <a:pt x="19122" y="1765"/>
                      <a:pt x="19208" y="1536"/>
                      <a:pt x="19275" y="1303"/>
                    </a:cubicBezTo>
                    <a:cubicBezTo>
                      <a:pt x="19373" y="968"/>
                      <a:pt x="19263" y="702"/>
                      <a:pt x="18974" y="507"/>
                    </a:cubicBezTo>
                    <a:cubicBezTo>
                      <a:pt x="18647" y="286"/>
                      <a:pt x="18285" y="137"/>
                      <a:pt x="17904" y="33"/>
                    </a:cubicBezTo>
                    <a:cubicBezTo>
                      <a:pt x="17830" y="12"/>
                      <a:pt x="17760" y="1"/>
                      <a:pt x="17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1"/>
              <p:cNvSpPr/>
              <p:nvPr/>
            </p:nvSpPr>
            <p:spPr>
              <a:xfrm>
                <a:off x="5283450" y="3179600"/>
                <a:ext cx="79800" cy="122800"/>
              </a:xfrm>
              <a:custGeom>
                <a:rect b="b" l="l" r="r" t="t"/>
                <a:pathLst>
                  <a:path extrusionOk="0" h="4912" w="3192">
                    <a:moveTo>
                      <a:pt x="3088" y="0"/>
                    </a:moveTo>
                    <a:cubicBezTo>
                      <a:pt x="3055" y="0"/>
                      <a:pt x="3007" y="26"/>
                      <a:pt x="2973" y="45"/>
                    </a:cubicBezTo>
                    <a:cubicBezTo>
                      <a:pt x="2950" y="59"/>
                      <a:pt x="2936" y="90"/>
                      <a:pt x="2924" y="114"/>
                    </a:cubicBezTo>
                    <a:cubicBezTo>
                      <a:pt x="2766" y="415"/>
                      <a:pt x="2598" y="712"/>
                      <a:pt x="2451" y="1019"/>
                    </a:cubicBezTo>
                    <a:cubicBezTo>
                      <a:pt x="1878" y="2211"/>
                      <a:pt x="1156" y="3308"/>
                      <a:pt x="364" y="4362"/>
                    </a:cubicBezTo>
                    <a:cubicBezTo>
                      <a:pt x="276" y="4480"/>
                      <a:pt x="174" y="4587"/>
                      <a:pt x="82" y="4701"/>
                    </a:cubicBezTo>
                    <a:cubicBezTo>
                      <a:pt x="39" y="4756"/>
                      <a:pt x="0" y="4828"/>
                      <a:pt x="70" y="4881"/>
                    </a:cubicBezTo>
                    <a:cubicBezTo>
                      <a:pt x="110" y="4912"/>
                      <a:pt x="180" y="4902"/>
                      <a:pt x="219" y="4910"/>
                    </a:cubicBezTo>
                    <a:cubicBezTo>
                      <a:pt x="266" y="4871"/>
                      <a:pt x="291" y="4857"/>
                      <a:pt x="309" y="4832"/>
                    </a:cubicBezTo>
                    <a:cubicBezTo>
                      <a:pt x="448" y="4685"/>
                      <a:pt x="599" y="4544"/>
                      <a:pt x="724" y="4386"/>
                    </a:cubicBezTo>
                    <a:cubicBezTo>
                      <a:pt x="1273" y="3699"/>
                      <a:pt x="1747" y="2966"/>
                      <a:pt x="2177" y="2207"/>
                    </a:cubicBezTo>
                    <a:cubicBezTo>
                      <a:pt x="2533" y="1577"/>
                      <a:pt x="2830" y="912"/>
                      <a:pt x="3151" y="264"/>
                    </a:cubicBezTo>
                    <a:cubicBezTo>
                      <a:pt x="3171" y="225"/>
                      <a:pt x="3192" y="176"/>
                      <a:pt x="3186" y="135"/>
                    </a:cubicBezTo>
                    <a:cubicBezTo>
                      <a:pt x="3173" y="86"/>
                      <a:pt x="3147" y="26"/>
                      <a:pt x="3106" y="4"/>
                    </a:cubicBezTo>
                    <a:cubicBezTo>
                      <a:pt x="3101" y="1"/>
                      <a:pt x="3094" y="0"/>
                      <a:pt x="30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1"/>
              <p:cNvSpPr/>
              <p:nvPr/>
            </p:nvSpPr>
            <p:spPr>
              <a:xfrm>
                <a:off x="5193825" y="3061150"/>
                <a:ext cx="64725" cy="119675"/>
              </a:xfrm>
              <a:custGeom>
                <a:rect b="b" l="l" r="r" t="t"/>
                <a:pathLst>
                  <a:path extrusionOk="0" h="4787" w="2589">
                    <a:moveTo>
                      <a:pt x="2486" y="0"/>
                    </a:moveTo>
                    <a:cubicBezTo>
                      <a:pt x="2444" y="0"/>
                      <a:pt x="2391" y="28"/>
                      <a:pt x="2362" y="61"/>
                    </a:cubicBezTo>
                    <a:cubicBezTo>
                      <a:pt x="2317" y="112"/>
                      <a:pt x="2290" y="177"/>
                      <a:pt x="2263" y="239"/>
                    </a:cubicBezTo>
                    <a:cubicBezTo>
                      <a:pt x="1973" y="934"/>
                      <a:pt x="1635" y="1609"/>
                      <a:pt x="1271" y="2272"/>
                    </a:cubicBezTo>
                    <a:cubicBezTo>
                      <a:pt x="858" y="3029"/>
                      <a:pt x="449" y="3786"/>
                      <a:pt x="35" y="4543"/>
                    </a:cubicBezTo>
                    <a:cubicBezTo>
                      <a:pt x="21" y="4574"/>
                      <a:pt x="1" y="4607"/>
                      <a:pt x="3" y="4637"/>
                    </a:cubicBezTo>
                    <a:cubicBezTo>
                      <a:pt x="5" y="4678"/>
                      <a:pt x="19" y="4732"/>
                      <a:pt x="46" y="4756"/>
                    </a:cubicBezTo>
                    <a:cubicBezTo>
                      <a:pt x="82" y="4781"/>
                      <a:pt x="138" y="4777"/>
                      <a:pt x="179" y="4787"/>
                    </a:cubicBezTo>
                    <a:cubicBezTo>
                      <a:pt x="224" y="4748"/>
                      <a:pt x="250" y="4721"/>
                      <a:pt x="271" y="4691"/>
                    </a:cubicBezTo>
                    <a:cubicBezTo>
                      <a:pt x="473" y="4453"/>
                      <a:pt x="627" y="4191"/>
                      <a:pt x="745" y="3905"/>
                    </a:cubicBezTo>
                    <a:cubicBezTo>
                      <a:pt x="782" y="3819"/>
                      <a:pt x="821" y="3729"/>
                      <a:pt x="868" y="3645"/>
                    </a:cubicBezTo>
                    <a:cubicBezTo>
                      <a:pt x="1222" y="2988"/>
                      <a:pt x="1594" y="2336"/>
                      <a:pt x="1934" y="1669"/>
                    </a:cubicBezTo>
                    <a:cubicBezTo>
                      <a:pt x="2157" y="1229"/>
                      <a:pt x="2337" y="769"/>
                      <a:pt x="2535" y="314"/>
                    </a:cubicBezTo>
                    <a:cubicBezTo>
                      <a:pt x="2556" y="263"/>
                      <a:pt x="2570" y="208"/>
                      <a:pt x="2578" y="151"/>
                    </a:cubicBezTo>
                    <a:cubicBezTo>
                      <a:pt x="2589" y="85"/>
                      <a:pt x="2572" y="14"/>
                      <a:pt x="2501" y="1"/>
                    </a:cubicBezTo>
                    <a:cubicBezTo>
                      <a:pt x="2496" y="0"/>
                      <a:pt x="2491" y="0"/>
                      <a:pt x="2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1"/>
              <p:cNvSpPr/>
              <p:nvPr/>
            </p:nvSpPr>
            <p:spPr>
              <a:xfrm>
                <a:off x="5254375" y="3124975"/>
                <a:ext cx="59825" cy="97800"/>
              </a:xfrm>
              <a:custGeom>
                <a:rect b="b" l="l" r="r" t="t"/>
                <a:pathLst>
                  <a:path extrusionOk="0" h="3912" w="2393">
                    <a:moveTo>
                      <a:pt x="2289" y="0"/>
                    </a:moveTo>
                    <a:cubicBezTo>
                      <a:pt x="2255" y="0"/>
                      <a:pt x="2214" y="15"/>
                      <a:pt x="2188" y="32"/>
                    </a:cubicBezTo>
                    <a:cubicBezTo>
                      <a:pt x="2147" y="63"/>
                      <a:pt x="2116" y="118"/>
                      <a:pt x="2090" y="165"/>
                    </a:cubicBezTo>
                    <a:cubicBezTo>
                      <a:pt x="1787" y="728"/>
                      <a:pt x="1480" y="1291"/>
                      <a:pt x="1183" y="1859"/>
                    </a:cubicBezTo>
                    <a:cubicBezTo>
                      <a:pt x="883" y="2432"/>
                      <a:pt x="590" y="3007"/>
                      <a:pt x="156" y="3496"/>
                    </a:cubicBezTo>
                    <a:cubicBezTo>
                      <a:pt x="122" y="3531"/>
                      <a:pt x="91" y="3576"/>
                      <a:pt x="66" y="3619"/>
                    </a:cubicBezTo>
                    <a:cubicBezTo>
                      <a:pt x="38" y="3660"/>
                      <a:pt x="7" y="3707"/>
                      <a:pt x="3" y="3754"/>
                    </a:cubicBezTo>
                    <a:cubicBezTo>
                      <a:pt x="1" y="3799"/>
                      <a:pt x="17" y="3854"/>
                      <a:pt x="48" y="3885"/>
                    </a:cubicBezTo>
                    <a:cubicBezTo>
                      <a:pt x="75" y="3911"/>
                      <a:pt x="128" y="3901"/>
                      <a:pt x="158" y="3905"/>
                    </a:cubicBezTo>
                    <a:cubicBezTo>
                      <a:pt x="197" y="3875"/>
                      <a:pt x="222" y="3860"/>
                      <a:pt x="238" y="3838"/>
                    </a:cubicBezTo>
                    <a:cubicBezTo>
                      <a:pt x="506" y="3535"/>
                      <a:pt x="789" y="3238"/>
                      <a:pt x="985" y="2874"/>
                    </a:cubicBezTo>
                    <a:cubicBezTo>
                      <a:pt x="1159" y="2549"/>
                      <a:pt x="1331" y="2222"/>
                      <a:pt x="1501" y="1898"/>
                    </a:cubicBezTo>
                    <a:cubicBezTo>
                      <a:pt x="1719" y="1485"/>
                      <a:pt x="1932" y="1074"/>
                      <a:pt x="2151" y="665"/>
                    </a:cubicBezTo>
                    <a:cubicBezTo>
                      <a:pt x="2217" y="540"/>
                      <a:pt x="2286" y="417"/>
                      <a:pt x="2348" y="288"/>
                    </a:cubicBezTo>
                    <a:cubicBezTo>
                      <a:pt x="2370" y="241"/>
                      <a:pt x="2393" y="182"/>
                      <a:pt x="2391" y="129"/>
                    </a:cubicBezTo>
                    <a:cubicBezTo>
                      <a:pt x="2389" y="88"/>
                      <a:pt x="2360" y="26"/>
                      <a:pt x="2325" y="8"/>
                    </a:cubicBezTo>
                    <a:cubicBezTo>
                      <a:pt x="2315" y="3"/>
                      <a:pt x="2303" y="0"/>
                      <a:pt x="2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1"/>
              <p:cNvSpPr/>
              <p:nvPr/>
            </p:nvSpPr>
            <p:spPr>
              <a:xfrm>
                <a:off x="5304150" y="3332325"/>
                <a:ext cx="39100" cy="41950"/>
              </a:xfrm>
              <a:custGeom>
                <a:rect b="b" l="l" r="r" t="t"/>
                <a:pathLst>
                  <a:path extrusionOk="0" h="1678" w="1564">
                    <a:moveTo>
                      <a:pt x="542" y="1"/>
                    </a:moveTo>
                    <a:cubicBezTo>
                      <a:pt x="410" y="1"/>
                      <a:pt x="274" y="19"/>
                      <a:pt x="136" y="51"/>
                    </a:cubicBezTo>
                    <a:cubicBezTo>
                      <a:pt x="109" y="55"/>
                      <a:pt x="74" y="69"/>
                      <a:pt x="62" y="90"/>
                    </a:cubicBezTo>
                    <a:cubicBezTo>
                      <a:pt x="37" y="127"/>
                      <a:pt x="1" y="178"/>
                      <a:pt x="9" y="219"/>
                    </a:cubicBezTo>
                    <a:cubicBezTo>
                      <a:pt x="17" y="260"/>
                      <a:pt x="60" y="311"/>
                      <a:pt x="101" y="325"/>
                    </a:cubicBezTo>
                    <a:cubicBezTo>
                      <a:pt x="128" y="333"/>
                      <a:pt x="159" y="336"/>
                      <a:pt x="191" y="336"/>
                    </a:cubicBezTo>
                    <a:cubicBezTo>
                      <a:pt x="222" y="336"/>
                      <a:pt x="254" y="333"/>
                      <a:pt x="285" y="331"/>
                    </a:cubicBezTo>
                    <a:cubicBezTo>
                      <a:pt x="382" y="330"/>
                      <a:pt x="478" y="323"/>
                      <a:pt x="574" y="323"/>
                    </a:cubicBezTo>
                    <a:cubicBezTo>
                      <a:pt x="602" y="323"/>
                      <a:pt x="630" y="324"/>
                      <a:pt x="657" y="325"/>
                    </a:cubicBezTo>
                    <a:cubicBezTo>
                      <a:pt x="817" y="329"/>
                      <a:pt x="954" y="391"/>
                      <a:pt x="1073" y="499"/>
                    </a:cubicBezTo>
                    <a:cubicBezTo>
                      <a:pt x="1216" y="628"/>
                      <a:pt x="1251" y="790"/>
                      <a:pt x="1165" y="959"/>
                    </a:cubicBezTo>
                    <a:cubicBezTo>
                      <a:pt x="1093" y="1094"/>
                      <a:pt x="987" y="1197"/>
                      <a:pt x="837" y="1238"/>
                    </a:cubicBezTo>
                    <a:cubicBezTo>
                      <a:pt x="676" y="1281"/>
                      <a:pt x="508" y="1303"/>
                      <a:pt x="342" y="1342"/>
                    </a:cubicBezTo>
                    <a:cubicBezTo>
                      <a:pt x="265" y="1360"/>
                      <a:pt x="183" y="1381"/>
                      <a:pt x="123" y="1426"/>
                    </a:cubicBezTo>
                    <a:cubicBezTo>
                      <a:pt x="82" y="1457"/>
                      <a:pt x="56" y="1536"/>
                      <a:pt x="66" y="1585"/>
                    </a:cubicBezTo>
                    <a:cubicBezTo>
                      <a:pt x="72" y="1620"/>
                      <a:pt x="148" y="1647"/>
                      <a:pt x="195" y="1669"/>
                    </a:cubicBezTo>
                    <a:cubicBezTo>
                      <a:pt x="207" y="1675"/>
                      <a:pt x="220" y="1677"/>
                      <a:pt x="234" y="1677"/>
                    </a:cubicBezTo>
                    <a:cubicBezTo>
                      <a:pt x="250" y="1677"/>
                      <a:pt x="266" y="1675"/>
                      <a:pt x="281" y="1671"/>
                    </a:cubicBezTo>
                    <a:cubicBezTo>
                      <a:pt x="455" y="1647"/>
                      <a:pt x="629" y="1626"/>
                      <a:pt x="799" y="1590"/>
                    </a:cubicBezTo>
                    <a:cubicBezTo>
                      <a:pt x="1034" y="1542"/>
                      <a:pt x="1232" y="1422"/>
                      <a:pt x="1371" y="1223"/>
                    </a:cubicBezTo>
                    <a:cubicBezTo>
                      <a:pt x="1539" y="984"/>
                      <a:pt x="1564" y="732"/>
                      <a:pt x="1457" y="481"/>
                    </a:cubicBezTo>
                    <a:cubicBezTo>
                      <a:pt x="1431" y="442"/>
                      <a:pt x="1418" y="417"/>
                      <a:pt x="1404" y="399"/>
                    </a:cubicBezTo>
                    <a:cubicBezTo>
                      <a:pt x="1378" y="362"/>
                      <a:pt x="1349" y="327"/>
                      <a:pt x="1316" y="296"/>
                    </a:cubicBezTo>
                    <a:cubicBezTo>
                      <a:pt x="1082" y="83"/>
                      <a:pt x="820" y="1"/>
                      <a:pt x="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1"/>
              <p:cNvSpPr/>
              <p:nvPr/>
            </p:nvSpPr>
            <p:spPr>
              <a:xfrm>
                <a:off x="5164725" y="3426475"/>
                <a:ext cx="43750" cy="39875"/>
              </a:xfrm>
              <a:custGeom>
                <a:rect b="b" l="l" r="r" t="t"/>
                <a:pathLst>
                  <a:path extrusionOk="0" h="1595" w="1750">
                    <a:moveTo>
                      <a:pt x="533" y="0"/>
                    </a:moveTo>
                    <a:cubicBezTo>
                      <a:pt x="428" y="0"/>
                      <a:pt x="321" y="9"/>
                      <a:pt x="213" y="27"/>
                    </a:cubicBezTo>
                    <a:cubicBezTo>
                      <a:pt x="164" y="35"/>
                      <a:pt x="105" y="49"/>
                      <a:pt x="74" y="82"/>
                    </a:cubicBezTo>
                    <a:cubicBezTo>
                      <a:pt x="37" y="123"/>
                      <a:pt x="0" y="191"/>
                      <a:pt x="9" y="240"/>
                    </a:cubicBezTo>
                    <a:cubicBezTo>
                      <a:pt x="13" y="275"/>
                      <a:pt x="82" y="317"/>
                      <a:pt x="129" y="332"/>
                    </a:cubicBezTo>
                    <a:cubicBezTo>
                      <a:pt x="143" y="335"/>
                      <a:pt x="157" y="336"/>
                      <a:pt x="172" y="336"/>
                    </a:cubicBezTo>
                    <a:cubicBezTo>
                      <a:pt x="217" y="336"/>
                      <a:pt x="267" y="325"/>
                      <a:pt x="313" y="322"/>
                    </a:cubicBezTo>
                    <a:cubicBezTo>
                      <a:pt x="379" y="315"/>
                      <a:pt x="445" y="311"/>
                      <a:pt x="511" y="311"/>
                    </a:cubicBezTo>
                    <a:cubicBezTo>
                      <a:pt x="681" y="311"/>
                      <a:pt x="851" y="337"/>
                      <a:pt x="1013" y="403"/>
                    </a:cubicBezTo>
                    <a:cubicBezTo>
                      <a:pt x="1320" y="528"/>
                      <a:pt x="1371" y="806"/>
                      <a:pt x="1122" y="1029"/>
                    </a:cubicBezTo>
                    <a:cubicBezTo>
                      <a:pt x="1030" y="1111"/>
                      <a:pt x="913" y="1167"/>
                      <a:pt x="809" y="1234"/>
                    </a:cubicBezTo>
                    <a:cubicBezTo>
                      <a:pt x="749" y="1273"/>
                      <a:pt x="678" y="1295"/>
                      <a:pt x="637" y="1345"/>
                    </a:cubicBezTo>
                    <a:cubicBezTo>
                      <a:pt x="600" y="1390"/>
                      <a:pt x="565" y="1478"/>
                      <a:pt x="586" y="1520"/>
                    </a:cubicBezTo>
                    <a:cubicBezTo>
                      <a:pt x="604" y="1560"/>
                      <a:pt x="683" y="1595"/>
                      <a:pt x="740" y="1595"/>
                    </a:cubicBezTo>
                    <a:cubicBezTo>
                      <a:pt x="745" y="1595"/>
                      <a:pt x="749" y="1595"/>
                      <a:pt x="753" y="1594"/>
                    </a:cubicBezTo>
                    <a:cubicBezTo>
                      <a:pt x="837" y="1584"/>
                      <a:pt x="921" y="1539"/>
                      <a:pt x="1005" y="1508"/>
                    </a:cubicBezTo>
                    <a:cubicBezTo>
                      <a:pt x="1105" y="1441"/>
                      <a:pt x="1208" y="1379"/>
                      <a:pt x="1306" y="1300"/>
                    </a:cubicBezTo>
                    <a:cubicBezTo>
                      <a:pt x="1750" y="931"/>
                      <a:pt x="1664" y="334"/>
                      <a:pt x="1132" y="113"/>
                    </a:cubicBezTo>
                    <a:cubicBezTo>
                      <a:pt x="937" y="35"/>
                      <a:pt x="737" y="0"/>
                      <a:pt x="5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1"/>
              <p:cNvSpPr/>
              <p:nvPr/>
            </p:nvSpPr>
            <p:spPr>
              <a:xfrm>
                <a:off x="5145950" y="3211075"/>
                <a:ext cx="39575" cy="39525"/>
              </a:xfrm>
              <a:custGeom>
                <a:rect b="b" l="l" r="r" t="t"/>
                <a:pathLst>
                  <a:path extrusionOk="0" h="1581" w="1583">
                    <a:moveTo>
                      <a:pt x="614" y="0"/>
                    </a:moveTo>
                    <a:cubicBezTo>
                      <a:pt x="598" y="0"/>
                      <a:pt x="582" y="0"/>
                      <a:pt x="565" y="1"/>
                    </a:cubicBezTo>
                    <a:cubicBezTo>
                      <a:pt x="279" y="9"/>
                      <a:pt x="72" y="222"/>
                      <a:pt x="41" y="490"/>
                    </a:cubicBezTo>
                    <a:cubicBezTo>
                      <a:pt x="1" y="848"/>
                      <a:pt x="293" y="1404"/>
                      <a:pt x="620" y="1562"/>
                    </a:cubicBezTo>
                    <a:cubicBezTo>
                      <a:pt x="646" y="1574"/>
                      <a:pt x="681" y="1581"/>
                      <a:pt x="714" y="1581"/>
                    </a:cubicBezTo>
                    <a:cubicBezTo>
                      <a:pt x="750" y="1581"/>
                      <a:pt x="784" y="1574"/>
                      <a:pt x="805" y="1558"/>
                    </a:cubicBezTo>
                    <a:cubicBezTo>
                      <a:pt x="872" y="1507"/>
                      <a:pt x="843" y="1423"/>
                      <a:pt x="798" y="1359"/>
                    </a:cubicBezTo>
                    <a:cubicBezTo>
                      <a:pt x="762" y="1308"/>
                      <a:pt x="719" y="1263"/>
                      <a:pt x="678" y="1216"/>
                    </a:cubicBezTo>
                    <a:cubicBezTo>
                      <a:pt x="596" y="1116"/>
                      <a:pt x="373" y="735"/>
                      <a:pt x="355" y="654"/>
                    </a:cubicBezTo>
                    <a:cubicBezTo>
                      <a:pt x="314" y="434"/>
                      <a:pt x="416" y="294"/>
                      <a:pt x="608" y="294"/>
                    </a:cubicBezTo>
                    <a:cubicBezTo>
                      <a:pt x="637" y="294"/>
                      <a:pt x="669" y="297"/>
                      <a:pt x="702" y="304"/>
                    </a:cubicBezTo>
                    <a:cubicBezTo>
                      <a:pt x="936" y="347"/>
                      <a:pt x="1148" y="439"/>
                      <a:pt x="1296" y="637"/>
                    </a:cubicBezTo>
                    <a:cubicBezTo>
                      <a:pt x="1316" y="664"/>
                      <a:pt x="1341" y="697"/>
                      <a:pt x="1367" y="709"/>
                    </a:cubicBezTo>
                    <a:cubicBezTo>
                      <a:pt x="1402" y="723"/>
                      <a:pt x="1445" y="742"/>
                      <a:pt x="1478" y="742"/>
                    </a:cubicBezTo>
                    <a:cubicBezTo>
                      <a:pt x="1488" y="742"/>
                      <a:pt x="1497" y="740"/>
                      <a:pt x="1504" y="735"/>
                    </a:cubicBezTo>
                    <a:cubicBezTo>
                      <a:pt x="1545" y="713"/>
                      <a:pt x="1582" y="645"/>
                      <a:pt x="1580" y="602"/>
                    </a:cubicBezTo>
                    <a:cubicBezTo>
                      <a:pt x="1578" y="539"/>
                      <a:pt x="1547" y="469"/>
                      <a:pt x="1506" y="418"/>
                    </a:cubicBezTo>
                    <a:cubicBezTo>
                      <a:pt x="1276" y="129"/>
                      <a:pt x="966" y="0"/>
                      <a:pt x="6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1"/>
              <p:cNvSpPr/>
              <p:nvPr/>
            </p:nvSpPr>
            <p:spPr>
              <a:xfrm>
                <a:off x="5214800" y="3337100"/>
                <a:ext cx="42850" cy="40700"/>
              </a:xfrm>
              <a:custGeom>
                <a:rect b="b" l="l" r="r" t="t"/>
                <a:pathLst>
                  <a:path extrusionOk="0" h="1628" w="1714">
                    <a:moveTo>
                      <a:pt x="993" y="0"/>
                    </a:moveTo>
                    <a:cubicBezTo>
                      <a:pt x="970" y="0"/>
                      <a:pt x="947" y="1"/>
                      <a:pt x="923" y="3"/>
                    </a:cubicBezTo>
                    <a:cubicBezTo>
                      <a:pt x="761" y="15"/>
                      <a:pt x="608" y="81"/>
                      <a:pt x="461" y="118"/>
                    </a:cubicBezTo>
                    <a:cubicBezTo>
                      <a:pt x="326" y="224"/>
                      <a:pt x="203" y="312"/>
                      <a:pt x="92" y="412"/>
                    </a:cubicBezTo>
                    <a:cubicBezTo>
                      <a:pt x="33" y="464"/>
                      <a:pt x="0" y="537"/>
                      <a:pt x="56" y="609"/>
                    </a:cubicBezTo>
                    <a:cubicBezTo>
                      <a:pt x="84" y="645"/>
                      <a:pt x="117" y="660"/>
                      <a:pt x="151" y="660"/>
                    </a:cubicBezTo>
                    <a:cubicBezTo>
                      <a:pt x="185" y="660"/>
                      <a:pt x="220" y="646"/>
                      <a:pt x="254" y="625"/>
                    </a:cubicBezTo>
                    <a:cubicBezTo>
                      <a:pt x="330" y="576"/>
                      <a:pt x="401" y="517"/>
                      <a:pt x="483" y="482"/>
                    </a:cubicBezTo>
                    <a:cubicBezTo>
                      <a:pt x="637" y="414"/>
                      <a:pt x="792" y="333"/>
                      <a:pt x="956" y="314"/>
                    </a:cubicBezTo>
                    <a:cubicBezTo>
                      <a:pt x="974" y="312"/>
                      <a:pt x="991" y="311"/>
                      <a:pt x="1008" y="311"/>
                    </a:cubicBezTo>
                    <a:cubicBezTo>
                      <a:pt x="1238" y="311"/>
                      <a:pt x="1357" y="501"/>
                      <a:pt x="1271" y="732"/>
                    </a:cubicBezTo>
                    <a:cubicBezTo>
                      <a:pt x="1228" y="852"/>
                      <a:pt x="1150" y="963"/>
                      <a:pt x="1079" y="1069"/>
                    </a:cubicBezTo>
                    <a:cubicBezTo>
                      <a:pt x="1007" y="1180"/>
                      <a:pt x="921" y="1276"/>
                      <a:pt x="847" y="1384"/>
                    </a:cubicBezTo>
                    <a:cubicBezTo>
                      <a:pt x="798" y="1458"/>
                      <a:pt x="792" y="1538"/>
                      <a:pt x="870" y="1597"/>
                    </a:cubicBezTo>
                    <a:cubicBezTo>
                      <a:pt x="897" y="1618"/>
                      <a:pt x="926" y="1627"/>
                      <a:pt x="953" y="1627"/>
                    </a:cubicBezTo>
                    <a:cubicBezTo>
                      <a:pt x="995" y="1627"/>
                      <a:pt x="1036" y="1605"/>
                      <a:pt x="1068" y="1570"/>
                    </a:cubicBezTo>
                    <a:cubicBezTo>
                      <a:pt x="1281" y="1347"/>
                      <a:pt x="1486" y="1118"/>
                      <a:pt x="1578" y="820"/>
                    </a:cubicBezTo>
                    <a:cubicBezTo>
                      <a:pt x="1714" y="384"/>
                      <a:pt x="1432" y="0"/>
                      <a:pt x="9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1"/>
              <p:cNvSpPr/>
              <p:nvPr/>
            </p:nvSpPr>
            <p:spPr>
              <a:xfrm>
                <a:off x="5344400" y="3119950"/>
                <a:ext cx="39250" cy="35550"/>
              </a:xfrm>
              <a:custGeom>
                <a:rect b="b" l="l" r="r" t="t"/>
                <a:pathLst>
                  <a:path extrusionOk="0" h="1422" w="1570">
                    <a:moveTo>
                      <a:pt x="952" y="0"/>
                    </a:moveTo>
                    <a:cubicBezTo>
                      <a:pt x="601" y="0"/>
                      <a:pt x="306" y="151"/>
                      <a:pt x="64" y="403"/>
                    </a:cubicBezTo>
                    <a:cubicBezTo>
                      <a:pt x="36" y="432"/>
                      <a:pt x="5" y="467"/>
                      <a:pt x="3" y="503"/>
                    </a:cubicBezTo>
                    <a:cubicBezTo>
                      <a:pt x="1" y="555"/>
                      <a:pt x="7" y="620"/>
                      <a:pt x="38" y="655"/>
                    </a:cubicBezTo>
                    <a:cubicBezTo>
                      <a:pt x="53" y="669"/>
                      <a:pt x="85" y="676"/>
                      <a:pt x="117" y="676"/>
                    </a:cubicBezTo>
                    <a:cubicBezTo>
                      <a:pt x="138" y="676"/>
                      <a:pt x="160" y="673"/>
                      <a:pt x="177" y="667"/>
                    </a:cubicBezTo>
                    <a:cubicBezTo>
                      <a:pt x="224" y="651"/>
                      <a:pt x="269" y="608"/>
                      <a:pt x="314" y="575"/>
                    </a:cubicBezTo>
                    <a:cubicBezTo>
                      <a:pt x="385" y="526"/>
                      <a:pt x="453" y="475"/>
                      <a:pt x="522" y="426"/>
                    </a:cubicBezTo>
                    <a:cubicBezTo>
                      <a:pt x="522" y="420"/>
                      <a:pt x="829" y="323"/>
                      <a:pt x="985" y="321"/>
                    </a:cubicBezTo>
                    <a:cubicBezTo>
                      <a:pt x="988" y="321"/>
                      <a:pt x="991" y="321"/>
                      <a:pt x="994" y="321"/>
                    </a:cubicBezTo>
                    <a:cubicBezTo>
                      <a:pt x="1164" y="321"/>
                      <a:pt x="1249" y="433"/>
                      <a:pt x="1249" y="606"/>
                    </a:cubicBezTo>
                    <a:cubicBezTo>
                      <a:pt x="1249" y="759"/>
                      <a:pt x="1179" y="890"/>
                      <a:pt x="1095" y="1013"/>
                    </a:cubicBezTo>
                    <a:cubicBezTo>
                      <a:pt x="1058" y="1064"/>
                      <a:pt x="1016" y="1109"/>
                      <a:pt x="979" y="1160"/>
                    </a:cubicBezTo>
                    <a:cubicBezTo>
                      <a:pt x="928" y="1230"/>
                      <a:pt x="911" y="1310"/>
                      <a:pt x="975" y="1377"/>
                    </a:cubicBezTo>
                    <a:cubicBezTo>
                      <a:pt x="1004" y="1409"/>
                      <a:pt x="1034" y="1421"/>
                      <a:pt x="1065" y="1421"/>
                    </a:cubicBezTo>
                    <a:cubicBezTo>
                      <a:pt x="1106" y="1421"/>
                      <a:pt x="1148" y="1399"/>
                      <a:pt x="1189" y="1373"/>
                    </a:cubicBezTo>
                    <a:cubicBezTo>
                      <a:pt x="1202" y="1363"/>
                      <a:pt x="1218" y="1355"/>
                      <a:pt x="1230" y="1342"/>
                    </a:cubicBezTo>
                    <a:cubicBezTo>
                      <a:pt x="1427" y="1138"/>
                      <a:pt x="1558" y="906"/>
                      <a:pt x="1562" y="618"/>
                    </a:cubicBezTo>
                    <a:cubicBezTo>
                      <a:pt x="1570" y="250"/>
                      <a:pt x="1335" y="4"/>
                      <a:pt x="966" y="0"/>
                    </a:cubicBezTo>
                    <a:cubicBezTo>
                      <a:pt x="962" y="0"/>
                      <a:pt x="957" y="0"/>
                      <a:pt x="9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1"/>
              <p:cNvSpPr/>
              <p:nvPr/>
            </p:nvSpPr>
            <p:spPr>
              <a:xfrm>
                <a:off x="5416025" y="3107075"/>
                <a:ext cx="34275" cy="33775"/>
              </a:xfrm>
              <a:custGeom>
                <a:rect b="b" l="l" r="r" t="t"/>
                <a:pathLst>
                  <a:path extrusionOk="0" h="1351" w="1371">
                    <a:moveTo>
                      <a:pt x="402" y="1"/>
                    </a:moveTo>
                    <a:cubicBezTo>
                      <a:pt x="381" y="1"/>
                      <a:pt x="360" y="2"/>
                      <a:pt x="340" y="4"/>
                    </a:cubicBezTo>
                    <a:cubicBezTo>
                      <a:pt x="311" y="6"/>
                      <a:pt x="282" y="14"/>
                      <a:pt x="258" y="24"/>
                    </a:cubicBezTo>
                    <a:cubicBezTo>
                      <a:pt x="194" y="49"/>
                      <a:pt x="127" y="79"/>
                      <a:pt x="137" y="163"/>
                    </a:cubicBezTo>
                    <a:cubicBezTo>
                      <a:pt x="147" y="245"/>
                      <a:pt x="209" y="270"/>
                      <a:pt x="280" y="284"/>
                    </a:cubicBezTo>
                    <a:cubicBezTo>
                      <a:pt x="399" y="311"/>
                      <a:pt x="514" y="335"/>
                      <a:pt x="626" y="372"/>
                    </a:cubicBezTo>
                    <a:cubicBezTo>
                      <a:pt x="771" y="417"/>
                      <a:pt x="855" y="525"/>
                      <a:pt x="904" y="669"/>
                    </a:cubicBezTo>
                    <a:cubicBezTo>
                      <a:pt x="964" y="845"/>
                      <a:pt x="894" y="978"/>
                      <a:pt x="710" y="1008"/>
                    </a:cubicBezTo>
                    <a:cubicBezTo>
                      <a:pt x="583" y="1031"/>
                      <a:pt x="452" y="1027"/>
                      <a:pt x="321" y="1031"/>
                    </a:cubicBezTo>
                    <a:cubicBezTo>
                      <a:pt x="312" y="1032"/>
                      <a:pt x="304" y="1032"/>
                      <a:pt x="295" y="1032"/>
                    </a:cubicBezTo>
                    <a:cubicBezTo>
                      <a:pt x="259" y="1032"/>
                      <a:pt x="222" y="1026"/>
                      <a:pt x="188" y="1026"/>
                    </a:cubicBezTo>
                    <a:cubicBezTo>
                      <a:pt x="169" y="1026"/>
                      <a:pt x="152" y="1028"/>
                      <a:pt x="135" y="1033"/>
                    </a:cubicBezTo>
                    <a:cubicBezTo>
                      <a:pt x="84" y="1051"/>
                      <a:pt x="10" y="1098"/>
                      <a:pt x="4" y="1139"/>
                    </a:cubicBezTo>
                    <a:cubicBezTo>
                      <a:pt x="0" y="1192"/>
                      <a:pt x="43" y="1262"/>
                      <a:pt x="86" y="1305"/>
                    </a:cubicBezTo>
                    <a:cubicBezTo>
                      <a:pt x="117" y="1336"/>
                      <a:pt x="180" y="1348"/>
                      <a:pt x="229" y="1348"/>
                    </a:cubicBezTo>
                    <a:cubicBezTo>
                      <a:pt x="308" y="1348"/>
                      <a:pt x="387" y="1351"/>
                      <a:pt x="466" y="1351"/>
                    </a:cubicBezTo>
                    <a:cubicBezTo>
                      <a:pt x="551" y="1351"/>
                      <a:pt x="636" y="1347"/>
                      <a:pt x="720" y="1334"/>
                    </a:cubicBezTo>
                    <a:cubicBezTo>
                      <a:pt x="1183" y="1256"/>
                      <a:pt x="1371" y="869"/>
                      <a:pt x="1158" y="456"/>
                    </a:cubicBezTo>
                    <a:cubicBezTo>
                      <a:pt x="1024" y="196"/>
                      <a:pt x="695" y="1"/>
                      <a:pt x="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1"/>
              <p:cNvSpPr/>
              <p:nvPr/>
            </p:nvSpPr>
            <p:spPr>
              <a:xfrm>
                <a:off x="5261400" y="3011925"/>
                <a:ext cx="35200" cy="35300"/>
              </a:xfrm>
              <a:custGeom>
                <a:rect b="b" l="l" r="r" t="t"/>
                <a:pathLst>
                  <a:path extrusionOk="0" h="1412" w="1408">
                    <a:moveTo>
                      <a:pt x="670" y="0"/>
                    </a:moveTo>
                    <a:cubicBezTo>
                      <a:pt x="523" y="0"/>
                      <a:pt x="378" y="67"/>
                      <a:pt x="262" y="199"/>
                    </a:cubicBezTo>
                    <a:cubicBezTo>
                      <a:pt x="193" y="276"/>
                      <a:pt x="139" y="375"/>
                      <a:pt x="98" y="471"/>
                    </a:cubicBezTo>
                    <a:cubicBezTo>
                      <a:pt x="0" y="710"/>
                      <a:pt x="10" y="960"/>
                      <a:pt x="47" y="1207"/>
                    </a:cubicBezTo>
                    <a:cubicBezTo>
                      <a:pt x="53" y="1260"/>
                      <a:pt x="80" y="1320"/>
                      <a:pt x="115" y="1359"/>
                    </a:cubicBezTo>
                    <a:cubicBezTo>
                      <a:pt x="139" y="1387"/>
                      <a:pt x="188" y="1412"/>
                      <a:pt x="226" y="1412"/>
                    </a:cubicBezTo>
                    <a:cubicBezTo>
                      <a:pt x="232" y="1412"/>
                      <a:pt x="238" y="1411"/>
                      <a:pt x="244" y="1410"/>
                    </a:cubicBezTo>
                    <a:cubicBezTo>
                      <a:pt x="283" y="1402"/>
                      <a:pt x="319" y="1350"/>
                      <a:pt x="338" y="1307"/>
                    </a:cubicBezTo>
                    <a:cubicBezTo>
                      <a:pt x="358" y="1269"/>
                      <a:pt x="350" y="1222"/>
                      <a:pt x="348" y="1174"/>
                    </a:cubicBezTo>
                    <a:cubicBezTo>
                      <a:pt x="348" y="1058"/>
                      <a:pt x="328" y="935"/>
                      <a:pt x="344" y="819"/>
                    </a:cubicBezTo>
                    <a:cubicBezTo>
                      <a:pt x="358" y="692"/>
                      <a:pt x="385" y="559"/>
                      <a:pt x="440" y="446"/>
                    </a:cubicBezTo>
                    <a:cubicBezTo>
                      <a:pt x="488" y="348"/>
                      <a:pt x="572" y="298"/>
                      <a:pt x="662" y="298"/>
                    </a:cubicBezTo>
                    <a:cubicBezTo>
                      <a:pt x="728" y="298"/>
                      <a:pt x="796" y="324"/>
                      <a:pt x="855" y="377"/>
                    </a:cubicBezTo>
                    <a:cubicBezTo>
                      <a:pt x="913" y="428"/>
                      <a:pt x="968" y="495"/>
                      <a:pt x="999" y="563"/>
                    </a:cubicBezTo>
                    <a:cubicBezTo>
                      <a:pt x="1060" y="706"/>
                      <a:pt x="1097" y="864"/>
                      <a:pt x="1158" y="1009"/>
                    </a:cubicBezTo>
                    <a:cubicBezTo>
                      <a:pt x="1179" y="1056"/>
                      <a:pt x="1234" y="1115"/>
                      <a:pt x="1279" y="1123"/>
                    </a:cubicBezTo>
                    <a:cubicBezTo>
                      <a:pt x="1285" y="1124"/>
                      <a:pt x="1290" y="1125"/>
                      <a:pt x="1296" y="1125"/>
                    </a:cubicBezTo>
                    <a:cubicBezTo>
                      <a:pt x="1363" y="1125"/>
                      <a:pt x="1392" y="1055"/>
                      <a:pt x="1400" y="988"/>
                    </a:cubicBezTo>
                    <a:cubicBezTo>
                      <a:pt x="1404" y="927"/>
                      <a:pt x="1408" y="864"/>
                      <a:pt x="1391" y="804"/>
                    </a:cubicBezTo>
                    <a:cubicBezTo>
                      <a:pt x="1359" y="679"/>
                      <a:pt x="1132" y="235"/>
                      <a:pt x="1046" y="154"/>
                    </a:cubicBezTo>
                    <a:cubicBezTo>
                      <a:pt x="931" y="51"/>
                      <a:pt x="800" y="0"/>
                      <a:pt x="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1"/>
              <p:cNvSpPr/>
              <p:nvPr/>
            </p:nvSpPr>
            <p:spPr>
              <a:xfrm>
                <a:off x="5327625" y="2912825"/>
                <a:ext cx="37275" cy="31100"/>
              </a:xfrm>
              <a:custGeom>
                <a:rect b="b" l="l" r="r" t="t"/>
                <a:pathLst>
                  <a:path extrusionOk="0" h="1244" w="1491">
                    <a:moveTo>
                      <a:pt x="770" y="0"/>
                    </a:moveTo>
                    <a:cubicBezTo>
                      <a:pt x="706" y="0"/>
                      <a:pt x="640" y="12"/>
                      <a:pt x="571" y="34"/>
                    </a:cubicBezTo>
                    <a:cubicBezTo>
                      <a:pt x="205" y="155"/>
                      <a:pt x="1" y="670"/>
                      <a:pt x="40" y="926"/>
                    </a:cubicBezTo>
                    <a:cubicBezTo>
                      <a:pt x="52" y="1014"/>
                      <a:pt x="85" y="1086"/>
                      <a:pt x="183" y="1088"/>
                    </a:cubicBezTo>
                    <a:cubicBezTo>
                      <a:pt x="187" y="1088"/>
                      <a:pt x="191" y="1088"/>
                      <a:pt x="194" y="1088"/>
                    </a:cubicBezTo>
                    <a:cubicBezTo>
                      <a:pt x="286" y="1088"/>
                      <a:pt x="318" y="1017"/>
                      <a:pt x="330" y="934"/>
                    </a:cubicBezTo>
                    <a:cubicBezTo>
                      <a:pt x="334" y="905"/>
                      <a:pt x="334" y="875"/>
                      <a:pt x="344" y="850"/>
                    </a:cubicBezTo>
                    <a:cubicBezTo>
                      <a:pt x="396" y="719"/>
                      <a:pt x="430" y="576"/>
                      <a:pt x="508" y="464"/>
                    </a:cubicBezTo>
                    <a:cubicBezTo>
                      <a:pt x="578" y="357"/>
                      <a:pt x="669" y="304"/>
                      <a:pt x="758" y="304"/>
                    </a:cubicBezTo>
                    <a:cubicBezTo>
                      <a:pt x="856" y="304"/>
                      <a:pt x="951" y="368"/>
                      <a:pt x="1015" y="494"/>
                    </a:cubicBezTo>
                    <a:cubicBezTo>
                      <a:pt x="1085" y="627"/>
                      <a:pt x="1105" y="783"/>
                      <a:pt x="1148" y="928"/>
                    </a:cubicBezTo>
                    <a:cubicBezTo>
                      <a:pt x="1175" y="1014"/>
                      <a:pt x="1187" y="1108"/>
                      <a:pt x="1228" y="1184"/>
                    </a:cubicBezTo>
                    <a:cubicBezTo>
                      <a:pt x="1247" y="1217"/>
                      <a:pt x="1309" y="1244"/>
                      <a:pt x="1356" y="1244"/>
                    </a:cubicBezTo>
                    <a:cubicBezTo>
                      <a:pt x="1361" y="1244"/>
                      <a:pt x="1365" y="1244"/>
                      <a:pt x="1369" y="1243"/>
                    </a:cubicBezTo>
                    <a:cubicBezTo>
                      <a:pt x="1408" y="1239"/>
                      <a:pt x="1445" y="1188"/>
                      <a:pt x="1472" y="1147"/>
                    </a:cubicBezTo>
                    <a:cubicBezTo>
                      <a:pt x="1490" y="1120"/>
                      <a:pt x="1486" y="1079"/>
                      <a:pt x="1484" y="1047"/>
                    </a:cubicBezTo>
                    <a:cubicBezTo>
                      <a:pt x="1472" y="824"/>
                      <a:pt x="1196" y="198"/>
                      <a:pt x="1101" y="122"/>
                    </a:cubicBezTo>
                    <a:cubicBezTo>
                      <a:pt x="999" y="39"/>
                      <a:pt x="888" y="0"/>
                      <a:pt x="770" y="0"/>
                    </a:cubicBezTo>
                    <a:close/>
                  </a:path>
                </a:pathLst>
              </a:custGeom>
              <a:solidFill>
                <a:srgbClr val="684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1"/>
              <p:cNvSpPr/>
              <p:nvPr/>
            </p:nvSpPr>
            <p:spPr>
              <a:xfrm>
                <a:off x="5387925" y="3009400"/>
                <a:ext cx="32975" cy="37950"/>
              </a:xfrm>
              <a:custGeom>
                <a:rect b="b" l="l" r="r" t="t"/>
                <a:pathLst>
                  <a:path extrusionOk="0" h="1518" w="1319">
                    <a:moveTo>
                      <a:pt x="672" y="1"/>
                    </a:moveTo>
                    <a:cubicBezTo>
                      <a:pt x="532" y="1"/>
                      <a:pt x="392" y="34"/>
                      <a:pt x="240" y="107"/>
                    </a:cubicBezTo>
                    <a:cubicBezTo>
                      <a:pt x="234" y="111"/>
                      <a:pt x="197" y="130"/>
                      <a:pt x="165" y="156"/>
                    </a:cubicBezTo>
                    <a:cubicBezTo>
                      <a:pt x="40" y="234"/>
                      <a:pt x="1" y="304"/>
                      <a:pt x="40" y="383"/>
                    </a:cubicBezTo>
                    <a:cubicBezTo>
                      <a:pt x="62" y="431"/>
                      <a:pt x="95" y="452"/>
                      <a:pt x="145" y="452"/>
                    </a:cubicBezTo>
                    <a:cubicBezTo>
                      <a:pt x="186" y="452"/>
                      <a:pt x="239" y="438"/>
                      <a:pt x="308" y="414"/>
                    </a:cubicBezTo>
                    <a:cubicBezTo>
                      <a:pt x="439" y="367"/>
                      <a:pt x="578" y="326"/>
                      <a:pt x="715" y="322"/>
                    </a:cubicBezTo>
                    <a:cubicBezTo>
                      <a:pt x="719" y="322"/>
                      <a:pt x="722" y="322"/>
                      <a:pt x="726" y="322"/>
                    </a:cubicBezTo>
                    <a:cubicBezTo>
                      <a:pt x="909" y="322"/>
                      <a:pt x="1002" y="469"/>
                      <a:pt x="934" y="647"/>
                    </a:cubicBezTo>
                    <a:cubicBezTo>
                      <a:pt x="893" y="750"/>
                      <a:pt x="827" y="846"/>
                      <a:pt x="752" y="928"/>
                    </a:cubicBezTo>
                    <a:cubicBezTo>
                      <a:pt x="664" y="1028"/>
                      <a:pt x="551" y="1110"/>
                      <a:pt x="451" y="1202"/>
                    </a:cubicBezTo>
                    <a:cubicBezTo>
                      <a:pt x="410" y="1237"/>
                      <a:pt x="369" y="1282"/>
                      <a:pt x="349" y="1333"/>
                    </a:cubicBezTo>
                    <a:cubicBezTo>
                      <a:pt x="306" y="1433"/>
                      <a:pt x="363" y="1518"/>
                      <a:pt x="459" y="1518"/>
                    </a:cubicBezTo>
                    <a:cubicBezTo>
                      <a:pt x="473" y="1518"/>
                      <a:pt x="487" y="1516"/>
                      <a:pt x="502" y="1513"/>
                    </a:cubicBezTo>
                    <a:cubicBezTo>
                      <a:pt x="545" y="1507"/>
                      <a:pt x="588" y="1482"/>
                      <a:pt x="623" y="1456"/>
                    </a:cubicBezTo>
                    <a:cubicBezTo>
                      <a:pt x="737" y="1363"/>
                      <a:pt x="852" y="1271"/>
                      <a:pt x="956" y="1169"/>
                    </a:cubicBezTo>
                    <a:cubicBezTo>
                      <a:pt x="1099" y="1028"/>
                      <a:pt x="1210" y="864"/>
                      <a:pt x="1251" y="662"/>
                    </a:cubicBezTo>
                    <a:cubicBezTo>
                      <a:pt x="1318" y="324"/>
                      <a:pt x="1118" y="48"/>
                      <a:pt x="778" y="7"/>
                    </a:cubicBezTo>
                    <a:cubicBezTo>
                      <a:pt x="743" y="3"/>
                      <a:pt x="707" y="1"/>
                      <a:pt x="6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1"/>
              <p:cNvSpPr/>
              <p:nvPr/>
            </p:nvSpPr>
            <p:spPr>
              <a:xfrm>
                <a:off x="4974900" y="3391800"/>
                <a:ext cx="217200" cy="205375"/>
              </a:xfrm>
              <a:custGeom>
                <a:rect b="b" l="l" r="r" t="t"/>
                <a:pathLst>
                  <a:path extrusionOk="0" h="8215" w="8688">
                    <a:moveTo>
                      <a:pt x="1214" y="252"/>
                    </a:moveTo>
                    <a:cubicBezTo>
                      <a:pt x="1397" y="252"/>
                      <a:pt x="1581" y="288"/>
                      <a:pt x="1765" y="354"/>
                    </a:cubicBezTo>
                    <a:cubicBezTo>
                      <a:pt x="2839" y="743"/>
                      <a:pt x="3810" y="1301"/>
                      <a:pt x="4668" y="2058"/>
                    </a:cubicBezTo>
                    <a:cubicBezTo>
                      <a:pt x="5220" y="2547"/>
                      <a:pt x="5777" y="3028"/>
                      <a:pt x="6266" y="3585"/>
                    </a:cubicBezTo>
                    <a:cubicBezTo>
                      <a:pt x="6742" y="4127"/>
                      <a:pt x="7182" y="4696"/>
                      <a:pt x="7579" y="5295"/>
                    </a:cubicBezTo>
                    <a:cubicBezTo>
                      <a:pt x="7671" y="5436"/>
                      <a:pt x="7749" y="5590"/>
                      <a:pt x="7835" y="5739"/>
                    </a:cubicBezTo>
                    <a:cubicBezTo>
                      <a:pt x="8050" y="6120"/>
                      <a:pt x="8226" y="6519"/>
                      <a:pt x="8346" y="6942"/>
                    </a:cubicBezTo>
                    <a:cubicBezTo>
                      <a:pt x="8383" y="7083"/>
                      <a:pt x="8391" y="7235"/>
                      <a:pt x="8402" y="7380"/>
                    </a:cubicBezTo>
                    <a:cubicBezTo>
                      <a:pt x="8416" y="7677"/>
                      <a:pt x="8250" y="7871"/>
                      <a:pt x="7908" y="7918"/>
                    </a:cubicBezTo>
                    <a:cubicBezTo>
                      <a:pt x="7878" y="7921"/>
                      <a:pt x="7847" y="7923"/>
                      <a:pt x="7816" y="7923"/>
                    </a:cubicBezTo>
                    <a:cubicBezTo>
                      <a:pt x="7697" y="7923"/>
                      <a:pt x="7573" y="7901"/>
                      <a:pt x="7456" y="7873"/>
                    </a:cubicBezTo>
                    <a:cubicBezTo>
                      <a:pt x="6978" y="7765"/>
                      <a:pt x="6538" y="7552"/>
                      <a:pt x="6102" y="7327"/>
                    </a:cubicBezTo>
                    <a:cubicBezTo>
                      <a:pt x="5018" y="6764"/>
                      <a:pt x="4083" y="6009"/>
                      <a:pt x="3248" y="5119"/>
                    </a:cubicBezTo>
                    <a:cubicBezTo>
                      <a:pt x="2528" y="4350"/>
                      <a:pt x="1830" y="3556"/>
                      <a:pt x="1218" y="2695"/>
                    </a:cubicBezTo>
                    <a:cubicBezTo>
                      <a:pt x="873" y="2206"/>
                      <a:pt x="586" y="1684"/>
                      <a:pt x="410" y="1109"/>
                    </a:cubicBezTo>
                    <a:cubicBezTo>
                      <a:pt x="382" y="1013"/>
                      <a:pt x="367" y="907"/>
                      <a:pt x="363" y="808"/>
                    </a:cubicBezTo>
                    <a:cubicBezTo>
                      <a:pt x="361" y="585"/>
                      <a:pt x="478" y="442"/>
                      <a:pt x="686" y="358"/>
                    </a:cubicBezTo>
                    <a:cubicBezTo>
                      <a:pt x="862" y="285"/>
                      <a:pt x="1038" y="252"/>
                      <a:pt x="1214" y="252"/>
                    </a:cubicBezTo>
                    <a:close/>
                    <a:moveTo>
                      <a:pt x="1234" y="1"/>
                    </a:moveTo>
                    <a:cubicBezTo>
                      <a:pt x="1059" y="1"/>
                      <a:pt x="884" y="26"/>
                      <a:pt x="709" y="68"/>
                    </a:cubicBezTo>
                    <a:cubicBezTo>
                      <a:pt x="210" y="191"/>
                      <a:pt x="1" y="506"/>
                      <a:pt x="87" y="1013"/>
                    </a:cubicBezTo>
                    <a:cubicBezTo>
                      <a:pt x="120" y="1211"/>
                      <a:pt x="189" y="1406"/>
                      <a:pt x="265" y="1596"/>
                    </a:cubicBezTo>
                    <a:cubicBezTo>
                      <a:pt x="510" y="2206"/>
                      <a:pt x="893" y="2734"/>
                      <a:pt x="1274" y="3263"/>
                    </a:cubicBezTo>
                    <a:cubicBezTo>
                      <a:pt x="1765" y="3945"/>
                      <a:pt x="2331" y="4567"/>
                      <a:pt x="2906" y="5178"/>
                    </a:cubicBezTo>
                    <a:cubicBezTo>
                      <a:pt x="3596" y="5917"/>
                      <a:pt x="4330" y="6602"/>
                      <a:pt x="5198" y="7143"/>
                    </a:cubicBezTo>
                    <a:cubicBezTo>
                      <a:pt x="5811" y="7525"/>
                      <a:pt x="6446" y="7863"/>
                      <a:pt x="7133" y="8088"/>
                    </a:cubicBezTo>
                    <a:cubicBezTo>
                      <a:pt x="7364" y="8163"/>
                      <a:pt x="7612" y="8211"/>
                      <a:pt x="7849" y="8215"/>
                    </a:cubicBezTo>
                    <a:cubicBezTo>
                      <a:pt x="7852" y="8215"/>
                      <a:pt x="7855" y="8215"/>
                      <a:pt x="7858" y="8215"/>
                    </a:cubicBezTo>
                    <a:cubicBezTo>
                      <a:pt x="8360" y="8215"/>
                      <a:pt x="8688" y="7860"/>
                      <a:pt x="8680" y="7359"/>
                    </a:cubicBezTo>
                    <a:cubicBezTo>
                      <a:pt x="8678" y="7208"/>
                      <a:pt x="8657" y="7055"/>
                      <a:pt x="8625" y="6907"/>
                    </a:cubicBezTo>
                    <a:cubicBezTo>
                      <a:pt x="8535" y="6523"/>
                      <a:pt x="8369" y="6171"/>
                      <a:pt x="8172" y="5831"/>
                    </a:cubicBezTo>
                    <a:cubicBezTo>
                      <a:pt x="8082" y="5659"/>
                      <a:pt x="8005" y="5479"/>
                      <a:pt x="7906" y="5320"/>
                    </a:cubicBezTo>
                    <a:cubicBezTo>
                      <a:pt x="7473" y="4626"/>
                      <a:pt x="6976" y="3982"/>
                      <a:pt x="6429" y="3372"/>
                    </a:cubicBezTo>
                    <a:cubicBezTo>
                      <a:pt x="5873" y="2748"/>
                      <a:pt x="5247" y="2202"/>
                      <a:pt x="4604" y="1670"/>
                    </a:cubicBezTo>
                    <a:cubicBezTo>
                      <a:pt x="3768" y="976"/>
                      <a:pt x="2822" y="487"/>
                      <a:pt x="1814" y="105"/>
                    </a:cubicBezTo>
                    <a:cubicBezTo>
                      <a:pt x="1621" y="32"/>
                      <a:pt x="1428" y="1"/>
                      <a:pt x="1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1"/>
              <p:cNvSpPr/>
              <p:nvPr/>
            </p:nvSpPr>
            <p:spPr>
              <a:xfrm>
                <a:off x="4983925" y="3398075"/>
                <a:ext cx="201375" cy="191800"/>
              </a:xfrm>
              <a:custGeom>
                <a:rect b="b" l="l" r="r" t="t"/>
                <a:pathLst>
                  <a:path extrusionOk="0" h="7672" w="8055">
                    <a:moveTo>
                      <a:pt x="853" y="1"/>
                    </a:moveTo>
                    <a:cubicBezTo>
                      <a:pt x="677" y="1"/>
                      <a:pt x="501" y="34"/>
                      <a:pt x="325" y="107"/>
                    </a:cubicBezTo>
                    <a:cubicBezTo>
                      <a:pt x="117" y="191"/>
                      <a:pt x="0" y="334"/>
                      <a:pt x="2" y="557"/>
                    </a:cubicBezTo>
                    <a:cubicBezTo>
                      <a:pt x="6" y="656"/>
                      <a:pt x="21" y="762"/>
                      <a:pt x="49" y="858"/>
                    </a:cubicBezTo>
                    <a:cubicBezTo>
                      <a:pt x="225" y="1433"/>
                      <a:pt x="512" y="1955"/>
                      <a:pt x="857" y="2444"/>
                    </a:cubicBezTo>
                    <a:cubicBezTo>
                      <a:pt x="1469" y="3305"/>
                      <a:pt x="2167" y="4099"/>
                      <a:pt x="2887" y="4868"/>
                    </a:cubicBezTo>
                    <a:cubicBezTo>
                      <a:pt x="3722" y="5758"/>
                      <a:pt x="4657" y="6513"/>
                      <a:pt x="5741" y="7076"/>
                    </a:cubicBezTo>
                    <a:cubicBezTo>
                      <a:pt x="6177" y="7301"/>
                      <a:pt x="6617" y="7514"/>
                      <a:pt x="7095" y="7622"/>
                    </a:cubicBezTo>
                    <a:cubicBezTo>
                      <a:pt x="7212" y="7650"/>
                      <a:pt x="7336" y="7672"/>
                      <a:pt x="7455" y="7672"/>
                    </a:cubicBezTo>
                    <a:cubicBezTo>
                      <a:pt x="7486" y="7672"/>
                      <a:pt x="7517" y="7670"/>
                      <a:pt x="7547" y="7667"/>
                    </a:cubicBezTo>
                    <a:cubicBezTo>
                      <a:pt x="7889" y="7620"/>
                      <a:pt x="8055" y="7426"/>
                      <a:pt x="8041" y="7129"/>
                    </a:cubicBezTo>
                    <a:cubicBezTo>
                      <a:pt x="8030" y="6984"/>
                      <a:pt x="8022" y="6832"/>
                      <a:pt x="7985" y="6691"/>
                    </a:cubicBezTo>
                    <a:cubicBezTo>
                      <a:pt x="7865" y="6268"/>
                      <a:pt x="7689" y="5869"/>
                      <a:pt x="7474" y="5488"/>
                    </a:cubicBezTo>
                    <a:cubicBezTo>
                      <a:pt x="7388" y="5339"/>
                      <a:pt x="7310" y="5185"/>
                      <a:pt x="7218" y="5044"/>
                    </a:cubicBezTo>
                    <a:cubicBezTo>
                      <a:pt x="6821" y="4445"/>
                      <a:pt x="6381" y="3876"/>
                      <a:pt x="5905" y="3334"/>
                    </a:cubicBezTo>
                    <a:cubicBezTo>
                      <a:pt x="5416" y="2777"/>
                      <a:pt x="4859" y="2296"/>
                      <a:pt x="4307" y="1807"/>
                    </a:cubicBezTo>
                    <a:cubicBezTo>
                      <a:pt x="3449" y="1050"/>
                      <a:pt x="2478" y="492"/>
                      <a:pt x="1404" y="103"/>
                    </a:cubicBezTo>
                    <a:cubicBezTo>
                      <a:pt x="1220" y="37"/>
                      <a:pt x="1036" y="1"/>
                      <a:pt x="8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1"/>
              <p:cNvSpPr/>
              <p:nvPr/>
            </p:nvSpPr>
            <p:spPr>
              <a:xfrm>
                <a:off x="5097200" y="3490550"/>
                <a:ext cx="18400" cy="20350"/>
              </a:xfrm>
              <a:custGeom>
                <a:rect b="b" l="l" r="r" t="t"/>
                <a:pathLst>
                  <a:path extrusionOk="0" h="814" w="736">
                    <a:moveTo>
                      <a:pt x="267" y="0"/>
                    </a:moveTo>
                    <a:cubicBezTo>
                      <a:pt x="228" y="0"/>
                      <a:pt x="190" y="14"/>
                      <a:pt x="154" y="40"/>
                    </a:cubicBezTo>
                    <a:cubicBezTo>
                      <a:pt x="48" y="115"/>
                      <a:pt x="1" y="210"/>
                      <a:pt x="62" y="336"/>
                    </a:cubicBezTo>
                    <a:cubicBezTo>
                      <a:pt x="134" y="480"/>
                      <a:pt x="238" y="609"/>
                      <a:pt x="340" y="735"/>
                    </a:cubicBezTo>
                    <a:cubicBezTo>
                      <a:pt x="380" y="785"/>
                      <a:pt x="433" y="814"/>
                      <a:pt x="493" y="814"/>
                    </a:cubicBezTo>
                    <a:cubicBezTo>
                      <a:pt x="523" y="814"/>
                      <a:pt x="554" y="806"/>
                      <a:pt x="586" y="791"/>
                    </a:cubicBezTo>
                    <a:cubicBezTo>
                      <a:pt x="678" y="748"/>
                      <a:pt x="735" y="656"/>
                      <a:pt x="725" y="541"/>
                    </a:cubicBezTo>
                    <a:cubicBezTo>
                      <a:pt x="717" y="480"/>
                      <a:pt x="696" y="420"/>
                      <a:pt x="678" y="347"/>
                    </a:cubicBezTo>
                    <a:cubicBezTo>
                      <a:pt x="600" y="261"/>
                      <a:pt x="523" y="163"/>
                      <a:pt x="430" y="77"/>
                    </a:cubicBezTo>
                    <a:cubicBezTo>
                      <a:pt x="372" y="24"/>
                      <a:pt x="318" y="0"/>
                      <a:pt x="2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1"/>
              <p:cNvSpPr/>
              <p:nvPr/>
            </p:nvSpPr>
            <p:spPr>
              <a:xfrm>
                <a:off x="5061875" y="3481525"/>
                <a:ext cx="19550" cy="16050"/>
              </a:xfrm>
              <a:custGeom>
                <a:rect b="b" l="l" r="r" t="t"/>
                <a:pathLst>
                  <a:path extrusionOk="0" h="642" w="782">
                    <a:moveTo>
                      <a:pt x="204" y="1"/>
                    </a:moveTo>
                    <a:cubicBezTo>
                      <a:pt x="133" y="1"/>
                      <a:pt x="71" y="32"/>
                      <a:pt x="35" y="98"/>
                    </a:cubicBezTo>
                    <a:cubicBezTo>
                      <a:pt x="10" y="147"/>
                      <a:pt x="0" y="231"/>
                      <a:pt x="25" y="270"/>
                    </a:cubicBezTo>
                    <a:cubicBezTo>
                      <a:pt x="153" y="462"/>
                      <a:pt x="331" y="599"/>
                      <a:pt x="567" y="638"/>
                    </a:cubicBezTo>
                    <a:cubicBezTo>
                      <a:pt x="581" y="640"/>
                      <a:pt x="596" y="642"/>
                      <a:pt x="610" y="642"/>
                    </a:cubicBezTo>
                    <a:cubicBezTo>
                      <a:pt x="673" y="642"/>
                      <a:pt x="732" y="618"/>
                      <a:pt x="757" y="556"/>
                    </a:cubicBezTo>
                    <a:cubicBezTo>
                      <a:pt x="782" y="495"/>
                      <a:pt x="771" y="423"/>
                      <a:pt x="778" y="384"/>
                    </a:cubicBezTo>
                    <a:cubicBezTo>
                      <a:pt x="636" y="166"/>
                      <a:pt x="471" y="47"/>
                      <a:pt x="256" y="6"/>
                    </a:cubicBezTo>
                    <a:cubicBezTo>
                      <a:pt x="238" y="2"/>
                      <a:pt x="221" y="1"/>
                      <a:pt x="2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1"/>
              <p:cNvSpPr/>
              <p:nvPr/>
            </p:nvSpPr>
            <p:spPr>
              <a:xfrm>
                <a:off x="5054750" y="3451175"/>
                <a:ext cx="14800" cy="18725"/>
              </a:xfrm>
              <a:custGeom>
                <a:rect b="b" l="l" r="r" t="t"/>
                <a:pathLst>
                  <a:path extrusionOk="0" h="749" w="592">
                    <a:moveTo>
                      <a:pt x="260" y="0"/>
                    </a:moveTo>
                    <a:cubicBezTo>
                      <a:pt x="194" y="0"/>
                      <a:pt x="130" y="40"/>
                      <a:pt x="83" y="115"/>
                    </a:cubicBezTo>
                    <a:cubicBezTo>
                      <a:pt x="1" y="244"/>
                      <a:pt x="7" y="371"/>
                      <a:pt x="68" y="512"/>
                    </a:cubicBezTo>
                    <a:cubicBezTo>
                      <a:pt x="132" y="575"/>
                      <a:pt x="185" y="649"/>
                      <a:pt x="256" y="702"/>
                    </a:cubicBezTo>
                    <a:cubicBezTo>
                      <a:pt x="301" y="734"/>
                      <a:pt x="348" y="749"/>
                      <a:pt x="392" y="749"/>
                    </a:cubicBezTo>
                    <a:cubicBezTo>
                      <a:pt x="488" y="749"/>
                      <a:pt x="570" y="677"/>
                      <a:pt x="580" y="557"/>
                    </a:cubicBezTo>
                    <a:cubicBezTo>
                      <a:pt x="592" y="377"/>
                      <a:pt x="535" y="207"/>
                      <a:pt x="410" y="74"/>
                    </a:cubicBezTo>
                    <a:cubicBezTo>
                      <a:pt x="363" y="24"/>
                      <a:pt x="311" y="0"/>
                      <a:pt x="2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1"/>
              <p:cNvSpPr/>
              <p:nvPr/>
            </p:nvSpPr>
            <p:spPr>
              <a:xfrm>
                <a:off x="5104325" y="3520525"/>
                <a:ext cx="16800" cy="17725"/>
              </a:xfrm>
              <a:custGeom>
                <a:rect b="b" l="l" r="r" t="t"/>
                <a:pathLst>
                  <a:path extrusionOk="0" h="709" w="672">
                    <a:moveTo>
                      <a:pt x="270" y="1"/>
                    </a:moveTo>
                    <a:cubicBezTo>
                      <a:pt x="223" y="1"/>
                      <a:pt x="173" y="22"/>
                      <a:pt x="117" y="60"/>
                    </a:cubicBezTo>
                    <a:cubicBezTo>
                      <a:pt x="29" y="122"/>
                      <a:pt x="0" y="201"/>
                      <a:pt x="45" y="314"/>
                    </a:cubicBezTo>
                    <a:cubicBezTo>
                      <a:pt x="84" y="400"/>
                      <a:pt x="131" y="488"/>
                      <a:pt x="188" y="561"/>
                    </a:cubicBezTo>
                    <a:cubicBezTo>
                      <a:pt x="265" y="658"/>
                      <a:pt x="365" y="709"/>
                      <a:pt x="452" y="709"/>
                    </a:cubicBezTo>
                    <a:cubicBezTo>
                      <a:pt x="492" y="709"/>
                      <a:pt x="529" y="698"/>
                      <a:pt x="561" y="676"/>
                    </a:cubicBezTo>
                    <a:cubicBezTo>
                      <a:pt x="663" y="604"/>
                      <a:pt x="671" y="461"/>
                      <a:pt x="598" y="279"/>
                    </a:cubicBezTo>
                    <a:cubicBezTo>
                      <a:pt x="534" y="203"/>
                      <a:pt x="473" y="119"/>
                      <a:pt x="395" y="54"/>
                    </a:cubicBezTo>
                    <a:cubicBezTo>
                      <a:pt x="354" y="18"/>
                      <a:pt x="313" y="1"/>
                      <a:pt x="2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1"/>
              <p:cNvSpPr/>
              <p:nvPr/>
            </p:nvSpPr>
            <p:spPr>
              <a:xfrm>
                <a:off x="5073075" y="3508525"/>
                <a:ext cx="20075" cy="12750"/>
              </a:xfrm>
              <a:custGeom>
                <a:rect b="b" l="l" r="r" t="t"/>
                <a:pathLst>
                  <a:path extrusionOk="0" h="510" w="803">
                    <a:moveTo>
                      <a:pt x="317" y="1"/>
                    </a:moveTo>
                    <a:cubicBezTo>
                      <a:pt x="287" y="1"/>
                      <a:pt x="256" y="3"/>
                      <a:pt x="225" y="8"/>
                    </a:cubicBezTo>
                    <a:cubicBezTo>
                      <a:pt x="98" y="27"/>
                      <a:pt x="14" y="115"/>
                      <a:pt x="6" y="213"/>
                    </a:cubicBezTo>
                    <a:cubicBezTo>
                      <a:pt x="0" y="313"/>
                      <a:pt x="78" y="442"/>
                      <a:pt x="184" y="477"/>
                    </a:cubicBezTo>
                    <a:cubicBezTo>
                      <a:pt x="255" y="499"/>
                      <a:pt x="327" y="510"/>
                      <a:pt x="397" y="510"/>
                    </a:cubicBezTo>
                    <a:cubicBezTo>
                      <a:pt x="471" y="510"/>
                      <a:pt x="542" y="498"/>
                      <a:pt x="606" y="477"/>
                    </a:cubicBezTo>
                    <a:cubicBezTo>
                      <a:pt x="778" y="391"/>
                      <a:pt x="802" y="244"/>
                      <a:pt x="679" y="139"/>
                    </a:cubicBezTo>
                    <a:cubicBezTo>
                      <a:pt x="572" y="49"/>
                      <a:pt x="450" y="1"/>
                      <a:pt x="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1"/>
              <p:cNvSpPr/>
              <p:nvPr/>
            </p:nvSpPr>
            <p:spPr>
              <a:xfrm>
                <a:off x="5082675" y="3465050"/>
                <a:ext cx="19675" cy="12575"/>
              </a:xfrm>
              <a:custGeom>
                <a:rect b="b" l="l" r="r" t="t"/>
                <a:pathLst>
                  <a:path extrusionOk="0" h="503" w="787">
                    <a:moveTo>
                      <a:pt x="361" y="1"/>
                    </a:moveTo>
                    <a:cubicBezTo>
                      <a:pt x="272" y="1"/>
                      <a:pt x="186" y="26"/>
                      <a:pt x="121" y="80"/>
                    </a:cubicBezTo>
                    <a:cubicBezTo>
                      <a:pt x="1" y="182"/>
                      <a:pt x="7" y="340"/>
                      <a:pt x="142" y="421"/>
                    </a:cubicBezTo>
                    <a:cubicBezTo>
                      <a:pt x="230" y="477"/>
                      <a:pt x="323" y="502"/>
                      <a:pt x="419" y="502"/>
                    </a:cubicBezTo>
                    <a:cubicBezTo>
                      <a:pt x="489" y="502"/>
                      <a:pt x="561" y="488"/>
                      <a:pt x="633" y="462"/>
                    </a:cubicBezTo>
                    <a:cubicBezTo>
                      <a:pt x="754" y="419"/>
                      <a:pt x="786" y="309"/>
                      <a:pt x="731" y="201"/>
                    </a:cubicBezTo>
                    <a:cubicBezTo>
                      <a:pt x="667" y="73"/>
                      <a:pt x="511" y="1"/>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1"/>
              <p:cNvSpPr/>
              <p:nvPr/>
            </p:nvSpPr>
            <p:spPr>
              <a:xfrm>
                <a:off x="5034750" y="3458775"/>
                <a:ext cx="15825" cy="15475"/>
              </a:xfrm>
              <a:custGeom>
                <a:rect b="b" l="l" r="r" t="t"/>
                <a:pathLst>
                  <a:path extrusionOk="0" h="619" w="633">
                    <a:moveTo>
                      <a:pt x="177" y="1"/>
                    </a:moveTo>
                    <a:cubicBezTo>
                      <a:pt x="138" y="1"/>
                      <a:pt x="100" y="16"/>
                      <a:pt x="66" y="53"/>
                    </a:cubicBezTo>
                    <a:cubicBezTo>
                      <a:pt x="1" y="124"/>
                      <a:pt x="1" y="214"/>
                      <a:pt x="56" y="288"/>
                    </a:cubicBezTo>
                    <a:cubicBezTo>
                      <a:pt x="136" y="386"/>
                      <a:pt x="228" y="478"/>
                      <a:pt x="326" y="564"/>
                    </a:cubicBezTo>
                    <a:cubicBezTo>
                      <a:pt x="363" y="596"/>
                      <a:pt x="407" y="618"/>
                      <a:pt x="454" y="618"/>
                    </a:cubicBezTo>
                    <a:cubicBezTo>
                      <a:pt x="488" y="618"/>
                      <a:pt x="523" y="607"/>
                      <a:pt x="557" y="578"/>
                    </a:cubicBezTo>
                    <a:cubicBezTo>
                      <a:pt x="625" y="525"/>
                      <a:pt x="633" y="431"/>
                      <a:pt x="602" y="310"/>
                    </a:cubicBezTo>
                    <a:cubicBezTo>
                      <a:pt x="502" y="220"/>
                      <a:pt x="408" y="126"/>
                      <a:pt x="297" y="46"/>
                    </a:cubicBezTo>
                    <a:cubicBezTo>
                      <a:pt x="262" y="19"/>
                      <a:pt x="219" y="1"/>
                      <a:pt x="1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9" name="Google Shape;1339;p31"/>
          <p:cNvGrpSpPr/>
          <p:nvPr/>
        </p:nvGrpSpPr>
        <p:grpSpPr>
          <a:xfrm>
            <a:off x="7979257" y="194415"/>
            <a:ext cx="1000003" cy="958052"/>
            <a:chOff x="7195357" y="3622840"/>
            <a:chExt cx="1000003" cy="958052"/>
          </a:xfrm>
        </p:grpSpPr>
        <p:sp>
          <p:nvSpPr>
            <p:cNvPr id="1340" name="Google Shape;1340;p31"/>
            <p:cNvSpPr/>
            <p:nvPr/>
          </p:nvSpPr>
          <p:spPr>
            <a:xfrm>
              <a:off x="7195357" y="3623083"/>
              <a:ext cx="999873" cy="957810"/>
            </a:xfrm>
            <a:custGeom>
              <a:rect b="b" l="l" r="r" t="t"/>
              <a:pathLst>
                <a:path extrusionOk="0" h="16099" w="16806">
                  <a:moveTo>
                    <a:pt x="8871" y="0"/>
                  </a:moveTo>
                  <a:cubicBezTo>
                    <a:pt x="8780" y="0"/>
                    <a:pt x="8689" y="1"/>
                    <a:pt x="8598" y="3"/>
                  </a:cubicBezTo>
                  <a:cubicBezTo>
                    <a:pt x="7732" y="19"/>
                    <a:pt x="6887" y="185"/>
                    <a:pt x="6067" y="463"/>
                  </a:cubicBezTo>
                  <a:cubicBezTo>
                    <a:pt x="4033" y="1155"/>
                    <a:pt x="2409" y="2362"/>
                    <a:pt x="1287" y="4215"/>
                  </a:cubicBezTo>
                  <a:cubicBezTo>
                    <a:pt x="606" y="5341"/>
                    <a:pt x="177" y="6548"/>
                    <a:pt x="74" y="7859"/>
                  </a:cubicBezTo>
                  <a:cubicBezTo>
                    <a:pt x="1" y="8786"/>
                    <a:pt x="127" y="9692"/>
                    <a:pt x="430" y="10570"/>
                  </a:cubicBezTo>
                  <a:cubicBezTo>
                    <a:pt x="868" y="11837"/>
                    <a:pt x="1594" y="12921"/>
                    <a:pt x="2531" y="13870"/>
                  </a:cubicBezTo>
                  <a:cubicBezTo>
                    <a:pt x="3078" y="14423"/>
                    <a:pt x="3687" y="14891"/>
                    <a:pt x="4393" y="15223"/>
                  </a:cubicBezTo>
                  <a:cubicBezTo>
                    <a:pt x="5688" y="15836"/>
                    <a:pt x="7063" y="16068"/>
                    <a:pt x="8696" y="16098"/>
                  </a:cubicBezTo>
                  <a:cubicBezTo>
                    <a:pt x="8974" y="16068"/>
                    <a:pt x="9471" y="16047"/>
                    <a:pt x="9954" y="15959"/>
                  </a:cubicBezTo>
                  <a:cubicBezTo>
                    <a:pt x="11810" y="15624"/>
                    <a:pt x="13324" y="14699"/>
                    <a:pt x="14531" y="13256"/>
                  </a:cubicBezTo>
                  <a:cubicBezTo>
                    <a:pt x="15222" y="12430"/>
                    <a:pt x="15736" y="11501"/>
                    <a:pt x="16104" y="10492"/>
                  </a:cubicBezTo>
                  <a:cubicBezTo>
                    <a:pt x="16575" y="9191"/>
                    <a:pt x="16806" y="7865"/>
                    <a:pt x="16611" y="6484"/>
                  </a:cubicBezTo>
                  <a:cubicBezTo>
                    <a:pt x="16503" y="5727"/>
                    <a:pt x="16331" y="4989"/>
                    <a:pt x="15969" y="4308"/>
                  </a:cubicBezTo>
                  <a:cubicBezTo>
                    <a:pt x="14756" y="2049"/>
                    <a:pt x="12855" y="717"/>
                    <a:pt x="10388" y="144"/>
                  </a:cubicBezTo>
                  <a:cubicBezTo>
                    <a:pt x="9888" y="30"/>
                    <a:pt x="9380" y="0"/>
                    <a:pt x="8871"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1" name="Google Shape;1341;p31"/>
            <p:cNvGrpSpPr/>
            <p:nvPr/>
          </p:nvGrpSpPr>
          <p:grpSpPr>
            <a:xfrm>
              <a:off x="7195472" y="3622840"/>
              <a:ext cx="999887" cy="958011"/>
              <a:chOff x="3842850" y="3710025"/>
              <a:chExt cx="420050" cy="402475"/>
            </a:xfrm>
          </p:grpSpPr>
          <p:sp>
            <p:nvSpPr>
              <p:cNvPr id="1342" name="Google Shape;1342;p31"/>
              <p:cNvSpPr/>
              <p:nvPr/>
            </p:nvSpPr>
            <p:spPr>
              <a:xfrm>
                <a:off x="3842850" y="3710025"/>
                <a:ext cx="420050" cy="402475"/>
              </a:xfrm>
              <a:custGeom>
                <a:rect b="b" l="l" r="r" t="t"/>
                <a:pathLst>
                  <a:path extrusionOk="0" h="16099" w="16802">
                    <a:moveTo>
                      <a:pt x="8885" y="305"/>
                    </a:moveTo>
                    <a:cubicBezTo>
                      <a:pt x="8906" y="305"/>
                      <a:pt x="8928" y="305"/>
                      <a:pt x="8949" y="306"/>
                    </a:cubicBezTo>
                    <a:cubicBezTo>
                      <a:pt x="10296" y="314"/>
                      <a:pt x="11550" y="658"/>
                      <a:pt x="12712" y="1337"/>
                    </a:cubicBezTo>
                    <a:cubicBezTo>
                      <a:pt x="13418" y="1748"/>
                      <a:pt x="14062" y="2233"/>
                      <a:pt x="14627" y="2824"/>
                    </a:cubicBezTo>
                    <a:cubicBezTo>
                      <a:pt x="15519" y="3757"/>
                      <a:pt x="16008" y="4883"/>
                      <a:pt x="16251" y="6137"/>
                    </a:cubicBezTo>
                    <a:cubicBezTo>
                      <a:pt x="16525" y="7538"/>
                      <a:pt x="16354" y="8899"/>
                      <a:pt x="15895" y="10237"/>
                    </a:cubicBezTo>
                    <a:cubicBezTo>
                      <a:pt x="15638" y="10986"/>
                      <a:pt x="15302" y="11693"/>
                      <a:pt x="14874" y="12360"/>
                    </a:cubicBezTo>
                    <a:cubicBezTo>
                      <a:pt x="14471" y="12995"/>
                      <a:pt x="13952" y="13520"/>
                      <a:pt x="13385" y="14005"/>
                    </a:cubicBezTo>
                    <a:cubicBezTo>
                      <a:pt x="12540" y="14730"/>
                      <a:pt x="11578" y="15239"/>
                      <a:pt x="10512" y="15546"/>
                    </a:cubicBezTo>
                    <a:cubicBezTo>
                      <a:pt x="9819" y="15744"/>
                      <a:pt x="9109" y="15804"/>
                      <a:pt x="8352" y="15814"/>
                    </a:cubicBezTo>
                    <a:cubicBezTo>
                      <a:pt x="7065" y="15777"/>
                      <a:pt x="5774" y="15591"/>
                      <a:pt x="4559" y="15010"/>
                    </a:cubicBezTo>
                    <a:cubicBezTo>
                      <a:pt x="4017" y="14752"/>
                      <a:pt x="3528" y="14415"/>
                      <a:pt x="3088" y="14012"/>
                    </a:cubicBezTo>
                    <a:cubicBezTo>
                      <a:pt x="2198" y="13193"/>
                      <a:pt x="1465" y="12256"/>
                      <a:pt x="950" y="11157"/>
                    </a:cubicBezTo>
                    <a:cubicBezTo>
                      <a:pt x="637" y="10495"/>
                      <a:pt x="442" y="9803"/>
                      <a:pt x="377" y="9073"/>
                    </a:cubicBezTo>
                    <a:cubicBezTo>
                      <a:pt x="262" y="7827"/>
                      <a:pt x="440" y="6628"/>
                      <a:pt x="938" y="5482"/>
                    </a:cubicBezTo>
                    <a:cubicBezTo>
                      <a:pt x="1382" y="4463"/>
                      <a:pt x="1997" y="3557"/>
                      <a:pt x="2783" y="2769"/>
                    </a:cubicBezTo>
                    <a:cubicBezTo>
                      <a:pt x="3438" y="2108"/>
                      <a:pt x="4182" y="1582"/>
                      <a:pt x="5036" y="1208"/>
                    </a:cubicBezTo>
                    <a:cubicBezTo>
                      <a:pt x="5555" y="981"/>
                      <a:pt x="6065" y="738"/>
                      <a:pt x="6617" y="598"/>
                    </a:cubicBezTo>
                    <a:cubicBezTo>
                      <a:pt x="7143" y="467"/>
                      <a:pt x="7673" y="361"/>
                      <a:pt x="8217" y="337"/>
                    </a:cubicBezTo>
                    <a:cubicBezTo>
                      <a:pt x="8441" y="323"/>
                      <a:pt x="8663" y="305"/>
                      <a:pt x="8885" y="305"/>
                    </a:cubicBezTo>
                    <a:close/>
                    <a:moveTo>
                      <a:pt x="8873" y="1"/>
                    </a:moveTo>
                    <a:cubicBezTo>
                      <a:pt x="8782" y="1"/>
                      <a:pt x="8690" y="1"/>
                      <a:pt x="8600" y="3"/>
                    </a:cubicBezTo>
                    <a:cubicBezTo>
                      <a:pt x="7732" y="19"/>
                      <a:pt x="6889" y="185"/>
                      <a:pt x="6067" y="463"/>
                    </a:cubicBezTo>
                    <a:cubicBezTo>
                      <a:pt x="4035" y="1155"/>
                      <a:pt x="2411" y="2362"/>
                      <a:pt x="1287" y="4216"/>
                    </a:cubicBezTo>
                    <a:cubicBezTo>
                      <a:pt x="608" y="5341"/>
                      <a:pt x="181" y="6548"/>
                      <a:pt x="76" y="7859"/>
                    </a:cubicBezTo>
                    <a:cubicBezTo>
                      <a:pt x="1" y="8786"/>
                      <a:pt x="127" y="9691"/>
                      <a:pt x="430" y="10570"/>
                    </a:cubicBezTo>
                    <a:cubicBezTo>
                      <a:pt x="868" y="11837"/>
                      <a:pt x="1596" y="12921"/>
                      <a:pt x="2533" y="13870"/>
                    </a:cubicBezTo>
                    <a:cubicBezTo>
                      <a:pt x="3078" y="14423"/>
                      <a:pt x="3689" y="14887"/>
                      <a:pt x="4395" y="15223"/>
                    </a:cubicBezTo>
                    <a:cubicBezTo>
                      <a:pt x="5686" y="15839"/>
                      <a:pt x="7065" y="16068"/>
                      <a:pt x="8696" y="16098"/>
                    </a:cubicBezTo>
                    <a:cubicBezTo>
                      <a:pt x="8978" y="16070"/>
                      <a:pt x="9473" y="16049"/>
                      <a:pt x="9950" y="15959"/>
                    </a:cubicBezTo>
                    <a:cubicBezTo>
                      <a:pt x="11806" y="15624"/>
                      <a:pt x="13322" y="14699"/>
                      <a:pt x="14527" y="13257"/>
                    </a:cubicBezTo>
                    <a:cubicBezTo>
                      <a:pt x="15220" y="12430"/>
                      <a:pt x="15734" y="11505"/>
                      <a:pt x="16100" y="10493"/>
                    </a:cubicBezTo>
                    <a:cubicBezTo>
                      <a:pt x="16570" y="9193"/>
                      <a:pt x="16802" y="7866"/>
                      <a:pt x="16607" y="6485"/>
                    </a:cubicBezTo>
                    <a:cubicBezTo>
                      <a:pt x="16499" y="5728"/>
                      <a:pt x="16327" y="4985"/>
                      <a:pt x="15965" y="4308"/>
                    </a:cubicBezTo>
                    <a:cubicBezTo>
                      <a:pt x="14758" y="2049"/>
                      <a:pt x="12857" y="717"/>
                      <a:pt x="10390" y="144"/>
                    </a:cubicBezTo>
                    <a:cubicBezTo>
                      <a:pt x="9890" y="30"/>
                      <a:pt x="9380" y="1"/>
                      <a:pt x="8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1"/>
              <p:cNvSpPr/>
              <p:nvPr/>
            </p:nvSpPr>
            <p:spPr>
              <a:xfrm>
                <a:off x="3849400" y="3717650"/>
                <a:ext cx="406600" cy="387725"/>
              </a:xfrm>
              <a:custGeom>
                <a:rect b="b" l="l" r="r" t="t"/>
                <a:pathLst>
                  <a:path extrusionOk="0" h="15509" w="16264">
                    <a:moveTo>
                      <a:pt x="8623" y="0"/>
                    </a:moveTo>
                    <a:cubicBezTo>
                      <a:pt x="8401" y="0"/>
                      <a:pt x="8179" y="18"/>
                      <a:pt x="7955" y="32"/>
                    </a:cubicBezTo>
                    <a:cubicBezTo>
                      <a:pt x="7411" y="56"/>
                      <a:pt x="6881" y="162"/>
                      <a:pt x="6355" y="293"/>
                    </a:cubicBezTo>
                    <a:cubicBezTo>
                      <a:pt x="5803" y="433"/>
                      <a:pt x="5293" y="676"/>
                      <a:pt x="4774" y="903"/>
                    </a:cubicBezTo>
                    <a:cubicBezTo>
                      <a:pt x="3920" y="1277"/>
                      <a:pt x="3176" y="1803"/>
                      <a:pt x="2521" y="2464"/>
                    </a:cubicBezTo>
                    <a:cubicBezTo>
                      <a:pt x="1735" y="3252"/>
                      <a:pt x="1120" y="4158"/>
                      <a:pt x="676" y="5177"/>
                    </a:cubicBezTo>
                    <a:cubicBezTo>
                      <a:pt x="178" y="6323"/>
                      <a:pt x="0" y="7522"/>
                      <a:pt x="115" y="8768"/>
                    </a:cubicBezTo>
                    <a:cubicBezTo>
                      <a:pt x="180" y="9498"/>
                      <a:pt x="375" y="10190"/>
                      <a:pt x="688" y="10852"/>
                    </a:cubicBezTo>
                    <a:cubicBezTo>
                      <a:pt x="1203" y="11951"/>
                      <a:pt x="1936" y="12888"/>
                      <a:pt x="2826" y="13707"/>
                    </a:cubicBezTo>
                    <a:cubicBezTo>
                      <a:pt x="3266" y="14110"/>
                      <a:pt x="3755" y="14447"/>
                      <a:pt x="4297" y="14705"/>
                    </a:cubicBezTo>
                    <a:cubicBezTo>
                      <a:pt x="5512" y="15286"/>
                      <a:pt x="6803" y="15472"/>
                      <a:pt x="8090" y="15509"/>
                    </a:cubicBezTo>
                    <a:cubicBezTo>
                      <a:pt x="8847" y="15499"/>
                      <a:pt x="9557" y="15439"/>
                      <a:pt x="10250" y="15241"/>
                    </a:cubicBezTo>
                    <a:cubicBezTo>
                      <a:pt x="11316" y="14934"/>
                      <a:pt x="12278" y="14425"/>
                      <a:pt x="13123" y="13700"/>
                    </a:cubicBezTo>
                    <a:cubicBezTo>
                      <a:pt x="13690" y="13215"/>
                      <a:pt x="14209" y="12690"/>
                      <a:pt x="14612" y="12055"/>
                    </a:cubicBezTo>
                    <a:cubicBezTo>
                      <a:pt x="15040" y="11388"/>
                      <a:pt x="15376" y="10681"/>
                      <a:pt x="15633" y="9932"/>
                    </a:cubicBezTo>
                    <a:cubicBezTo>
                      <a:pt x="16092" y="8594"/>
                      <a:pt x="16263" y="7233"/>
                      <a:pt x="15989" y="5832"/>
                    </a:cubicBezTo>
                    <a:cubicBezTo>
                      <a:pt x="15746" y="4578"/>
                      <a:pt x="15257" y="3452"/>
                      <a:pt x="14365" y="2519"/>
                    </a:cubicBezTo>
                    <a:cubicBezTo>
                      <a:pt x="13800" y="1928"/>
                      <a:pt x="13156" y="1443"/>
                      <a:pt x="12450" y="1032"/>
                    </a:cubicBezTo>
                    <a:cubicBezTo>
                      <a:pt x="11288" y="353"/>
                      <a:pt x="10034" y="9"/>
                      <a:pt x="8687" y="1"/>
                    </a:cubicBezTo>
                    <a:cubicBezTo>
                      <a:pt x="8666" y="0"/>
                      <a:pt x="8644" y="0"/>
                      <a:pt x="86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1"/>
              <p:cNvSpPr/>
              <p:nvPr/>
            </p:nvSpPr>
            <p:spPr>
              <a:xfrm>
                <a:off x="3861875" y="3725025"/>
                <a:ext cx="382200" cy="373925"/>
              </a:xfrm>
              <a:custGeom>
                <a:rect b="b" l="l" r="r" t="t"/>
                <a:pathLst>
                  <a:path extrusionOk="0" h="14957" w="15288">
                    <a:moveTo>
                      <a:pt x="7933" y="266"/>
                    </a:moveTo>
                    <a:cubicBezTo>
                      <a:pt x="8325" y="266"/>
                      <a:pt x="8717" y="307"/>
                      <a:pt x="9109" y="363"/>
                    </a:cubicBezTo>
                    <a:cubicBezTo>
                      <a:pt x="10056" y="502"/>
                      <a:pt x="10938" y="845"/>
                      <a:pt x="11787" y="1265"/>
                    </a:cubicBezTo>
                    <a:cubicBezTo>
                      <a:pt x="12053" y="1396"/>
                      <a:pt x="12290" y="1596"/>
                      <a:pt x="12511" y="1797"/>
                    </a:cubicBezTo>
                    <a:cubicBezTo>
                      <a:pt x="13766" y="2949"/>
                      <a:pt x="14582" y="4350"/>
                      <a:pt x="14911" y="6028"/>
                    </a:cubicBezTo>
                    <a:cubicBezTo>
                      <a:pt x="14983" y="6396"/>
                      <a:pt x="15034" y="6766"/>
                      <a:pt x="15010" y="7229"/>
                    </a:cubicBezTo>
                    <a:cubicBezTo>
                      <a:pt x="15038" y="8268"/>
                      <a:pt x="14741" y="9320"/>
                      <a:pt x="14293" y="10332"/>
                    </a:cubicBezTo>
                    <a:cubicBezTo>
                      <a:pt x="14038" y="10907"/>
                      <a:pt x="13735" y="11468"/>
                      <a:pt x="13340" y="11955"/>
                    </a:cubicBezTo>
                    <a:cubicBezTo>
                      <a:pt x="13047" y="12313"/>
                      <a:pt x="12687" y="12618"/>
                      <a:pt x="12344" y="12933"/>
                    </a:cubicBezTo>
                    <a:cubicBezTo>
                      <a:pt x="11587" y="13632"/>
                      <a:pt x="10670" y="14040"/>
                      <a:pt x="9704" y="14367"/>
                    </a:cubicBezTo>
                    <a:cubicBezTo>
                      <a:pt x="9082" y="14577"/>
                      <a:pt x="8450" y="14660"/>
                      <a:pt x="7807" y="14660"/>
                    </a:cubicBezTo>
                    <a:cubicBezTo>
                      <a:pt x="7669" y="14660"/>
                      <a:pt x="7530" y="14657"/>
                      <a:pt x="7390" y="14649"/>
                    </a:cubicBezTo>
                    <a:cubicBezTo>
                      <a:pt x="6629" y="14610"/>
                      <a:pt x="5879" y="14496"/>
                      <a:pt x="5152" y="14256"/>
                    </a:cubicBezTo>
                    <a:cubicBezTo>
                      <a:pt x="4297" y="13976"/>
                      <a:pt x="3509" y="13551"/>
                      <a:pt x="2777" y="13025"/>
                    </a:cubicBezTo>
                    <a:cubicBezTo>
                      <a:pt x="2578" y="12880"/>
                      <a:pt x="2400" y="12695"/>
                      <a:pt x="2237" y="12507"/>
                    </a:cubicBezTo>
                    <a:cubicBezTo>
                      <a:pt x="1457" y="11613"/>
                      <a:pt x="893" y="10600"/>
                      <a:pt x="604" y="9444"/>
                    </a:cubicBezTo>
                    <a:cubicBezTo>
                      <a:pt x="455" y="8849"/>
                      <a:pt x="352" y="8241"/>
                      <a:pt x="348" y="7628"/>
                    </a:cubicBezTo>
                    <a:cubicBezTo>
                      <a:pt x="340" y="6431"/>
                      <a:pt x="625" y="5306"/>
                      <a:pt x="1263" y="4278"/>
                    </a:cubicBezTo>
                    <a:cubicBezTo>
                      <a:pt x="1793" y="3429"/>
                      <a:pt x="2429" y="2672"/>
                      <a:pt x="3186" y="2020"/>
                    </a:cubicBezTo>
                    <a:cubicBezTo>
                      <a:pt x="3458" y="1785"/>
                      <a:pt x="3777" y="1602"/>
                      <a:pt x="4086" y="1412"/>
                    </a:cubicBezTo>
                    <a:cubicBezTo>
                      <a:pt x="5048" y="819"/>
                      <a:pt x="6102" y="485"/>
                      <a:pt x="7212" y="318"/>
                    </a:cubicBezTo>
                    <a:cubicBezTo>
                      <a:pt x="7453" y="281"/>
                      <a:pt x="7693" y="266"/>
                      <a:pt x="7933" y="266"/>
                    </a:cubicBezTo>
                    <a:close/>
                    <a:moveTo>
                      <a:pt x="7847" y="1"/>
                    </a:moveTo>
                    <a:cubicBezTo>
                      <a:pt x="7787" y="1"/>
                      <a:pt x="7728" y="3"/>
                      <a:pt x="7669" y="9"/>
                    </a:cubicBezTo>
                    <a:cubicBezTo>
                      <a:pt x="7233" y="50"/>
                      <a:pt x="6791" y="115"/>
                      <a:pt x="6359" y="203"/>
                    </a:cubicBezTo>
                    <a:cubicBezTo>
                      <a:pt x="4851" y="518"/>
                      <a:pt x="3571" y="1269"/>
                      <a:pt x="2476" y="2329"/>
                    </a:cubicBezTo>
                    <a:cubicBezTo>
                      <a:pt x="1742" y="3041"/>
                      <a:pt x="1128" y="3851"/>
                      <a:pt x="692" y="4782"/>
                    </a:cubicBezTo>
                    <a:cubicBezTo>
                      <a:pt x="504" y="5189"/>
                      <a:pt x="303" y="5590"/>
                      <a:pt x="209" y="6032"/>
                    </a:cubicBezTo>
                    <a:cubicBezTo>
                      <a:pt x="42" y="6832"/>
                      <a:pt x="1" y="7636"/>
                      <a:pt x="115" y="8452"/>
                    </a:cubicBezTo>
                    <a:cubicBezTo>
                      <a:pt x="250" y="9389"/>
                      <a:pt x="485" y="10296"/>
                      <a:pt x="938" y="11134"/>
                    </a:cubicBezTo>
                    <a:cubicBezTo>
                      <a:pt x="1365" y="11924"/>
                      <a:pt x="1885" y="12642"/>
                      <a:pt x="2570" y="13231"/>
                    </a:cubicBezTo>
                    <a:cubicBezTo>
                      <a:pt x="2912" y="13526"/>
                      <a:pt x="3309" y="13735"/>
                      <a:pt x="3700" y="13956"/>
                    </a:cubicBezTo>
                    <a:cubicBezTo>
                      <a:pt x="4927" y="14641"/>
                      <a:pt x="6257" y="14925"/>
                      <a:pt x="7648" y="14956"/>
                    </a:cubicBezTo>
                    <a:cubicBezTo>
                      <a:pt x="7666" y="14956"/>
                      <a:pt x="7684" y="14957"/>
                      <a:pt x="7702" y="14957"/>
                    </a:cubicBezTo>
                    <a:cubicBezTo>
                      <a:pt x="7940" y="14957"/>
                      <a:pt x="8176" y="14933"/>
                      <a:pt x="8413" y="14925"/>
                    </a:cubicBezTo>
                    <a:cubicBezTo>
                      <a:pt x="8413" y="14930"/>
                      <a:pt x="8413" y="14932"/>
                      <a:pt x="8418" y="14934"/>
                    </a:cubicBezTo>
                    <a:cubicBezTo>
                      <a:pt x="8548" y="14923"/>
                      <a:pt x="8679" y="14919"/>
                      <a:pt x="8806" y="14901"/>
                    </a:cubicBezTo>
                    <a:cubicBezTo>
                      <a:pt x="9424" y="14815"/>
                      <a:pt x="10001" y="14592"/>
                      <a:pt x="10574" y="14361"/>
                    </a:cubicBezTo>
                    <a:cubicBezTo>
                      <a:pt x="10963" y="14205"/>
                      <a:pt x="11347" y="14033"/>
                      <a:pt x="11697" y="13796"/>
                    </a:cubicBezTo>
                    <a:cubicBezTo>
                      <a:pt x="12198" y="13450"/>
                      <a:pt x="12661" y="13060"/>
                      <a:pt x="13082" y="12620"/>
                    </a:cubicBezTo>
                    <a:cubicBezTo>
                      <a:pt x="13164" y="12534"/>
                      <a:pt x="13232" y="12427"/>
                      <a:pt x="13324" y="12356"/>
                    </a:cubicBezTo>
                    <a:cubicBezTo>
                      <a:pt x="13518" y="12211"/>
                      <a:pt x="13659" y="12018"/>
                      <a:pt x="13792" y="11822"/>
                    </a:cubicBezTo>
                    <a:cubicBezTo>
                      <a:pt x="14369" y="10971"/>
                      <a:pt x="14774" y="10038"/>
                      <a:pt x="15055" y="9050"/>
                    </a:cubicBezTo>
                    <a:cubicBezTo>
                      <a:pt x="15267" y="8303"/>
                      <a:pt x="15288" y="7538"/>
                      <a:pt x="15278" y="6775"/>
                    </a:cubicBezTo>
                    <a:cubicBezTo>
                      <a:pt x="15271" y="6406"/>
                      <a:pt x="15198" y="6030"/>
                      <a:pt x="15116" y="5666"/>
                    </a:cubicBezTo>
                    <a:cubicBezTo>
                      <a:pt x="14787" y="4201"/>
                      <a:pt x="14081" y="2938"/>
                      <a:pt x="12996" y="1897"/>
                    </a:cubicBezTo>
                    <a:cubicBezTo>
                      <a:pt x="12626" y="1541"/>
                      <a:pt x="12243" y="1183"/>
                      <a:pt x="11769" y="964"/>
                    </a:cubicBezTo>
                    <a:cubicBezTo>
                      <a:pt x="11388" y="788"/>
                      <a:pt x="10999" y="622"/>
                      <a:pt x="10607" y="477"/>
                    </a:cubicBezTo>
                    <a:cubicBezTo>
                      <a:pt x="9911" y="221"/>
                      <a:pt x="9189" y="80"/>
                      <a:pt x="8448" y="37"/>
                    </a:cubicBezTo>
                    <a:cubicBezTo>
                      <a:pt x="8248" y="26"/>
                      <a:pt x="8046" y="1"/>
                      <a:pt x="7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1"/>
              <p:cNvSpPr/>
              <p:nvPr/>
            </p:nvSpPr>
            <p:spPr>
              <a:xfrm>
                <a:off x="3870375" y="3731650"/>
                <a:ext cx="367475" cy="359900"/>
              </a:xfrm>
              <a:custGeom>
                <a:rect b="b" l="l" r="r" t="t"/>
                <a:pathLst>
                  <a:path extrusionOk="0" h="14396" w="14699">
                    <a:moveTo>
                      <a:pt x="7593" y="1"/>
                    </a:moveTo>
                    <a:cubicBezTo>
                      <a:pt x="7353" y="1"/>
                      <a:pt x="7113" y="16"/>
                      <a:pt x="6872" y="53"/>
                    </a:cubicBezTo>
                    <a:cubicBezTo>
                      <a:pt x="5762" y="220"/>
                      <a:pt x="4708" y="554"/>
                      <a:pt x="3746" y="1147"/>
                    </a:cubicBezTo>
                    <a:cubicBezTo>
                      <a:pt x="3437" y="1337"/>
                      <a:pt x="3118" y="1520"/>
                      <a:pt x="2846" y="1755"/>
                    </a:cubicBezTo>
                    <a:cubicBezTo>
                      <a:pt x="2089" y="2407"/>
                      <a:pt x="1453" y="3164"/>
                      <a:pt x="923" y="4013"/>
                    </a:cubicBezTo>
                    <a:cubicBezTo>
                      <a:pt x="285" y="5041"/>
                      <a:pt x="0" y="6166"/>
                      <a:pt x="8" y="7363"/>
                    </a:cubicBezTo>
                    <a:cubicBezTo>
                      <a:pt x="12" y="7976"/>
                      <a:pt x="115" y="8584"/>
                      <a:pt x="264" y="9179"/>
                    </a:cubicBezTo>
                    <a:cubicBezTo>
                      <a:pt x="553" y="10335"/>
                      <a:pt x="1117" y="11348"/>
                      <a:pt x="1897" y="12242"/>
                    </a:cubicBezTo>
                    <a:cubicBezTo>
                      <a:pt x="2060" y="12430"/>
                      <a:pt x="2238" y="12615"/>
                      <a:pt x="2437" y="12760"/>
                    </a:cubicBezTo>
                    <a:cubicBezTo>
                      <a:pt x="3169" y="13286"/>
                      <a:pt x="3957" y="13711"/>
                      <a:pt x="4812" y="13991"/>
                    </a:cubicBezTo>
                    <a:cubicBezTo>
                      <a:pt x="5539" y="14231"/>
                      <a:pt x="6289" y="14345"/>
                      <a:pt x="7050" y="14384"/>
                    </a:cubicBezTo>
                    <a:cubicBezTo>
                      <a:pt x="7190" y="14392"/>
                      <a:pt x="7329" y="14395"/>
                      <a:pt x="7467" y="14395"/>
                    </a:cubicBezTo>
                    <a:cubicBezTo>
                      <a:pt x="8110" y="14395"/>
                      <a:pt x="8742" y="14312"/>
                      <a:pt x="9364" y="14102"/>
                    </a:cubicBezTo>
                    <a:cubicBezTo>
                      <a:pt x="10330" y="13775"/>
                      <a:pt x="11247" y="13367"/>
                      <a:pt x="12004" y="12668"/>
                    </a:cubicBezTo>
                    <a:cubicBezTo>
                      <a:pt x="12347" y="12353"/>
                      <a:pt x="12707" y="12048"/>
                      <a:pt x="13000" y="11690"/>
                    </a:cubicBezTo>
                    <a:cubicBezTo>
                      <a:pt x="13395" y="11203"/>
                      <a:pt x="13698" y="10642"/>
                      <a:pt x="13953" y="10067"/>
                    </a:cubicBezTo>
                    <a:cubicBezTo>
                      <a:pt x="14401" y="9055"/>
                      <a:pt x="14698" y="8003"/>
                      <a:pt x="14670" y="6964"/>
                    </a:cubicBezTo>
                    <a:cubicBezTo>
                      <a:pt x="14694" y="6501"/>
                      <a:pt x="14643" y="6131"/>
                      <a:pt x="14571" y="5763"/>
                    </a:cubicBezTo>
                    <a:cubicBezTo>
                      <a:pt x="14242" y="4085"/>
                      <a:pt x="13426" y="2684"/>
                      <a:pt x="12171" y="1532"/>
                    </a:cubicBezTo>
                    <a:cubicBezTo>
                      <a:pt x="11950" y="1331"/>
                      <a:pt x="11713" y="1131"/>
                      <a:pt x="11447" y="1000"/>
                    </a:cubicBezTo>
                    <a:cubicBezTo>
                      <a:pt x="10598" y="580"/>
                      <a:pt x="9716" y="237"/>
                      <a:pt x="8769" y="98"/>
                    </a:cubicBezTo>
                    <a:cubicBezTo>
                      <a:pt x="8377" y="42"/>
                      <a:pt x="7985" y="1"/>
                      <a:pt x="75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1"/>
              <p:cNvSpPr/>
              <p:nvPr/>
            </p:nvSpPr>
            <p:spPr>
              <a:xfrm>
                <a:off x="4074550" y="3845175"/>
                <a:ext cx="158075" cy="135800"/>
              </a:xfrm>
              <a:custGeom>
                <a:rect b="b" l="l" r="r" t="t"/>
                <a:pathLst>
                  <a:path extrusionOk="0" h="5432" w="6323">
                    <a:moveTo>
                      <a:pt x="5140" y="313"/>
                    </a:moveTo>
                    <a:cubicBezTo>
                      <a:pt x="5410" y="313"/>
                      <a:pt x="5530" y="409"/>
                      <a:pt x="5641" y="684"/>
                    </a:cubicBezTo>
                    <a:cubicBezTo>
                      <a:pt x="5879" y="1281"/>
                      <a:pt x="6003" y="1950"/>
                      <a:pt x="5991" y="2699"/>
                    </a:cubicBezTo>
                    <a:cubicBezTo>
                      <a:pt x="5991" y="3231"/>
                      <a:pt x="5913" y="3861"/>
                      <a:pt x="5678" y="4458"/>
                    </a:cubicBezTo>
                    <a:cubicBezTo>
                      <a:pt x="5625" y="4598"/>
                      <a:pt x="5561" y="4733"/>
                      <a:pt x="5484" y="4855"/>
                    </a:cubicBezTo>
                    <a:cubicBezTo>
                      <a:pt x="5359" y="5054"/>
                      <a:pt x="5239" y="5142"/>
                      <a:pt x="5062" y="5142"/>
                    </a:cubicBezTo>
                    <a:cubicBezTo>
                      <a:pt x="5001" y="5142"/>
                      <a:pt x="4932" y="5132"/>
                      <a:pt x="4853" y="5111"/>
                    </a:cubicBezTo>
                    <a:cubicBezTo>
                      <a:pt x="4643" y="5060"/>
                      <a:pt x="4438" y="4988"/>
                      <a:pt x="4242" y="4904"/>
                    </a:cubicBezTo>
                    <a:cubicBezTo>
                      <a:pt x="3196" y="4448"/>
                      <a:pt x="2175" y="3951"/>
                      <a:pt x="1214" y="3333"/>
                    </a:cubicBezTo>
                    <a:cubicBezTo>
                      <a:pt x="1030" y="3217"/>
                      <a:pt x="860" y="3067"/>
                      <a:pt x="690" y="2930"/>
                    </a:cubicBezTo>
                    <a:cubicBezTo>
                      <a:pt x="629" y="2879"/>
                      <a:pt x="573" y="2818"/>
                      <a:pt x="522" y="2758"/>
                    </a:cubicBezTo>
                    <a:cubicBezTo>
                      <a:pt x="267" y="2464"/>
                      <a:pt x="283" y="2318"/>
                      <a:pt x="598" y="2099"/>
                    </a:cubicBezTo>
                    <a:cubicBezTo>
                      <a:pt x="717" y="2014"/>
                      <a:pt x="839" y="1930"/>
                      <a:pt x="972" y="1868"/>
                    </a:cubicBezTo>
                    <a:cubicBezTo>
                      <a:pt x="1850" y="1471"/>
                      <a:pt x="2726" y="1070"/>
                      <a:pt x="3612" y="694"/>
                    </a:cubicBezTo>
                    <a:cubicBezTo>
                      <a:pt x="4056" y="506"/>
                      <a:pt x="4518" y="367"/>
                      <a:pt x="5003" y="322"/>
                    </a:cubicBezTo>
                    <a:cubicBezTo>
                      <a:pt x="5021" y="322"/>
                      <a:pt x="5038" y="319"/>
                      <a:pt x="5054" y="315"/>
                    </a:cubicBezTo>
                    <a:cubicBezTo>
                      <a:pt x="5084" y="314"/>
                      <a:pt x="5113" y="313"/>
                      <a:pt x="5140" y="313"/>
                    </a:cubicBezTo>
                    <a:close/>
                    <a:moveTo>
                      <a:pt x="5120" y="1"/>
                    </a:moveTo>
                    <a:cubicBezTo>
                      <a:pt x="5088" y="1"/>
                      <a:pt x="5057" y="2"/>
                      <a:pt x="5027" y="6"/>
                    </a:cubicBezTo>
                    <a:cubicBezTo>
                      <a:pt x="4774" y="43"/>
                      <a:pt x="4518" y="74"/>
                      <a:pt x="4274" y="146"/>
                    </a:cubicBezTo>
                    <a:cubicBezTo>
                      <a:pt x="3033" y="504"/>
                      <a:pt x="1879" y="1081"/>
                      <a:pt x="725" y="1651"/>
                    </a:cubicBezTo>
                    <a:cubicBezTo>
                      <a:pt x="532" y="1748"/>
                      <a:pt x="359" y="1899"/>
                      <a:pt x="199" y="2048"/>
                    </a:cubicBezTo>
                    <a:cubicBezTo>
                      <a:pt x="35" y="2198"/>
                      <a:pt x="1" y="2396"/>
                      <a:pt x="86" y="2611"/>
                    </a:cubicBezTo>
                    <a:cubicBezTo>
                      <a:pt x="160" y="2795"/>
                      <a:pt x="264" y="2959"/>
                      <a:pt x="414" y="3082"/>
                    </a:cubicBezTo>
                    <a:cubicBezTo>
                      <a:pt x="680" y="3302"/>
                      <a:pt x="942" y="3528"/>
                      <a:pt x="1236" y="3710"/>
                    </a:cubicBezTo>
                    <a:cubicBezTo>
                      <a:pt x="2122" y="4258"/>
                      <a:pt x="3047" y="4724"/>
                      <a:pt x="4004" y="5132"/>
                    </a:cubicBezTo>
                    <a:cubicBezTo>
                      <a:pt x="4246" y="5234"/>
                      <a:pt x="4500" y="5328"/>
                      <a:pt x="4755" y="5395"/>
                    </a:cubicBezTo>
                    <a:cubicBezTo>
                      <a:pt x="4849" y="5419"/>
                      <a:pt x="4939" y="5431"/>
                      <a:pt x="5024" y="5431"/>
                    </a:cubicBezTo>
                    <a:cubicBezTo>
                      <a:pt x="5341" y="5431"/>
                      <a:pt x="5598" y="5268"/>
                      <a:pt x="5778" y="4956"/>
                    </a:cubicBezTo>
                    <a:cubicBezTo>
                      <a:pt x="5852" y="4831"/>
                      <a:pt x="5913" y="4692"/>
                      <a:pt x="5964" y="4557"/>
                    </a:cubicBezTo>
                    <a:cubicBezTo>
                      <a:pt x="6208" y="3922"/>
                      <a:pt x="6290" y="3259"/>
                      <a:pt x="6322" y="2584"/>
                    </a:cubicBezTo>
                    <a:cubicBezTo>
                      <a:pt x="6292" y="2290"/>
                      <a:pt x="6282" y="1997"/>
                      <a:pt x="6226" y="1703"/>
                    </a:cubicBezTo>
                    <a:cubicBezTo>
                      <a:pt x="6142" y="1222"/>
                      <a:pt x="6036" y="749"/>
                      <a:pt x="5778" y="319"/>
                    </a:cubicBezTo>
                    <a:cubicBezTo>
                      <a:pt x="5678" y="150"/>
                      <a:pt x="5541" y="68"/>
                      <a:pt x="5365" y="29"/>
                    </a:cubicBezTo>
                    <a:cubicBezTo>
                      <a:pt x="5285" y="13"/>
                      <a:pt x="5201" y="1"/>
                      <a:pt x="5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1"/>
              <p:cNvSpPr/>
              <p:nvPr/>
            </p:nvSpPr>
            <p:spPr>
              <a:xfrm>
                <a:off x="4081200" y="3852975"/>
                <a:ext cx="143450" cy="120775"/>
              </a:xfrm>
              <a:custGeom>
                <a:rect b="b" l="l" r="r" t="t"/>
                <a:pathLst>
                  <a:path extrusionOk="0" h="4831" w="5738">
                    <a:moveTo>
                      <a:pt x="4874" y="1"/>
                    </a:moveTo>
                    <a:cubicBezTo>
                      <a:pt x="4847" y="1"/>
                      <a:pt x="4818" y="2"/>
                      <a:pt x="4788" y="3"/>
                    </a:cubicBezTo>
                    <a:cubicBezTo>
                      <a:pt x="4772" y="7"/>
                      <a:pt x="4755" y="10"/>
                      <a:pt x="4737" y="10"/>
                    </a:cubicBezTo>
                    <a:cubicBezTo>
                      <a:pt x="4252" y="55"/>
                      <a:pt x="3790" y="194"/>
                      <a:pt x="3346" y="382"/>
                    </a:cubicBezTo>
                    <a:cubicBezTo>
                      <a:pt x="2460" y="758"/>
                      <a:pt x="1584" y="1159"/>
                      <a:pt x="706" y="1556"/>
                    </a:cubicBezTo>
                    <a:cubicBezTo>
                      <a:pt x="573" y="1618"/>
                      <a:pt x="451" y="1702"/>
                      <a:pt x="332" y="1787"/>
                    </a:cubicBezTo>
                    <a:cubicBezTo>
                      <a:pt x="17" y="2006"/>
                      <a:pt x="1" y="2152"/>
                      <a:pt x="256" y="2446"/>
                    </a:cubicBezTo>
                    <a:cubicBezTo>
                      <a:pt x="307" y="2506"/>
                      <a:pt x="363" y="2567"/>
                      <a:pt x="424" y="2618"/>
                    </a:cubicBezTo>
                    <a:cubicBezTo>
                      <a:pt x="594" y="2755"/>
                      <a:pt x="764" y="2905"/>
                      <a:pt x="948" y="3021"/>
                    </a:cubicBezTo>
                    <a:cubicBezTo>
                      <a:pt x="1909" y="3639"/>
                      <a:pt x="2930" y="4136"/>
                      <a:pt x="3976" y="4592"/>
                    </a:cubicBezTo>
                    <a:cubicBezTo>
                      <a:pt x="4172" y="4676"/>
                      <a:pt x="4377" y="4748"/>
                      <a:pt x="4587" y="4799"/>
                    </a:cubicBezTo>
                    <a:cubicBezTo>
                      <a:pt x="4666" y="4820"/>
                      <a:pt x="4735" y="4830"/>
                      <a:pt x="4796" y="4830"/>
                    </a:cubicBezTo>
                    <a:cubicBezTo>
                      <a:pt x="4973" y="4830"/>
                      <a:pt x="5093" y="4742"/>
                      <a:pt x="5218" y="4543"/>
                    </a:cubicBezTo>
                    <a:cubicBezTo>
                      <a:pt x="5295" y="4421"/>
                      <a:pt x="5359" y="4286"/>
                      <a:pt x="5412" y="4146"/>
                    </a:cubicBezTo>
                    <a:cubicBezTo>
                      <a:pt x="5647" y="3549"/>
                      <a:pt x="5725" y="2919"/>
                      <a:pt x="5725" y="2387"/>
                    </a:cubicBezTo>
                    <a:cubicBezTo>
                      <a:pt x="5737" y="1638"/>
                      <a:pt x="5613" y="969"/>
                      <a:pt x="5375" y="372"/>
                    </a:cubicBezTo>
                    <a:cubicBezTo>
                      <a:pt x="5264" y="97"/>
                      <a:pt x="5144" y="1"/>
                      <a:pt x="48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1"/>
              <p:cNvSpPr/>
              <p:nvPr/>
            </p:nvSpPr>
            <p:spPr>
              <a:xfrm>
                <a:off x="4148125" y="3880925"/>
                <a:ext cx="16625" cy="15550"/>
              </a:xfrm>
              <a:custGeom>
                <a:rect b="b" l="l" r="r" t="t"/>
                <a:pathLst>
                  <a:path extrusionOk="0" h="622" w="665">
                    <a:moveTo>
                      <a:pt x="375" y="0"/>
                    </a:moveTo>
                    <a:cubicBezTo>
                      <a:pt x="194" y="0"/>
                      <a:pt x="32" y="156"/>
                      <a:pt x="14" y="356"/>
                    </a:cubicBezTo>
                    <a:cubicBezTo>
                      <a:pt x="0" y="509"/>
                      <a:pt x="100" y="621"/>
                      <a:pt x="235" y="621"/>
                    </a:cubicBezTo>
                    <a:cubicBezTo>
                      <a:pt x="261" y="621"/>
                      <a:pt x="288" y="617"/>
                      <a:pt x="317" y="608"/>
                    </a:cubicBezTo>
                    <a:cubicBezTo>
                      <a:pt x="460" y="559"/>
                      <a:pt x="560" y="459"/>
                      <a:pt x="607" y="318"/>
                    </a:cubicBezTo>
                    <a:cubicBezTo>
                      <a:pt x="665" y="152"/>
                      <a:pt x="558" y="7"/>
                      <a:pt x="382" y="0"/>
                    </a:cubicBezTo>
                    <a:cubicBezTo>
                      <a:pt x="380" y="0"/>
                      <a:pt x="378" y="0"/>
                      <a:pt x="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1"/>
              <p:cNvSpPr/>
              <p:nvPr/>
            </p:nvSpPr>
            <p:spPr>
              <a:xfrm>
                <a:off x="4177575" y="3924925"/>
                <a:ext cx="17825" cy="13000"/>
              </a:xfrm>
              <a:custGeom>
                <a:rect b="b" l="l" r="r" t="t"/>
                <a:pathLst>
                  <a:path extrusionOk="0" h="520" w="713">
                    <a:moveTo>
                      <a:pt x="266" y="0"/>
                    </a:moveTo>
                    <a:cubicBezTo>
                      <a:pt x="194" y="0"/>
                      <a:pt x="123" y="14"/>
                      <a:pt x="61" y="47"/>
                    </a:cubicBezTo>
                    <a:cubicBezTo>
                      <a:pt x="0" y="108"/>
                      <a:pt x="27" y="192"/>
                      <a:pt x="68" y="266"/>
                    </a:cubicBezTo>
                    <a:cubicBezTo>
                      <a:pt x="141" y="407"/>
                      <a:pt x="256" y="489"/>
                      <a:pt x="411" y="516"/>
                    </a:cubicBezTo>
                    <a:cubicBezTo>
                      <a:pt x="429" y="518"/>
                      <a:pt x="445" y="520"/>
                      <a:pt x="462" y="520"/>
                    </a:cubicBezTo>
                    <a:cubicBezTo>
                      <a:pt x="543" y="520"/>
                      <a:pt x="613" y="485"/>
                      <a:pt x="661" y="407"/>
                    </a:cubicBezTo>
                    <a:cubicBezTo>
                      <a:pt x="712" y="321"/>
                      <a:pt x="696" y="231"/>
                      <a:pt x="640" y="151"/>
                    </a:cubicBezTo>
                    <a:cubicBezTo>
                      <a:pt x="580" y="67"/>
                      <a:pt x="422" y="0"/>
                      <a:pt x="2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1"/>
              <p:cNvSpPr/>
              <p:nvPr/>
            </p:nvSpPr>
            <p:spPr>
              <a:xfrm>
                <a:off x="4180175" y="3884125"/>
                <a:ext cx="19550" cy="12200"/>
              </a:xfrm>
              <a:custGeom>
                <a:rect b="b" l="l" r="r" t="t"/>
                <a:pathLst>
                  <a:path extrusionOk="0" h="488" w="782">
                    <a:moveTo>
                      <a:pt x="453" y="1"/>
                    </a:moveTo>
                    <a:cubicBezTo>
                      <a:pt x="324" y="1"/>
                      <a:pt x="172" y="56"/>
                      <a:pt x="103" y="138"/>
                    </a:cubicBezTo>
                    <a:cubicBezTo>
                      <a:pt x="0" y="259"/>
                      <a:pt x="45" y="415"/>
                      <a:pt x="199" y="460"/>
                    </a:cubicBezTo>
                    <a:cubicBezTo>
                      <a:pt x="260" y="474"/>
                      <a:pt x="322" y="476"/>
                      <a:pt x="383" y="486"/>
                    </a:cubicBezTo>
                    <a:cubicBezTo>
                      <a:pt x="383" y="487"/>
                      <a:pt x="385" y="487"/>
                      <a:pt x="387" y="487"/>
                    </a:cubicBezTo>
                    <a:cubicBezTo>
                      <a:pt x="416" y="487"/>
                      <a:pt x="583" y="445"/>
                      <a:pt x="643" y="390"/>
                    </a:cubicBezTo>
                    <a:cubicBezTo>
                      <a:pt x="782" y="267"/>
                      <a:pt x="731" y="75"/>
                      <a:pt x="557" y="16"/>
                    </a:cubicBezTo>
                    <a:cubicBezTo>
                      <a:pt x="526" y="5"/>
                      <a:pt x="490" y="1"/>
                      <a:pt x="4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1"/>
              <p:cNvSpPr/>
              <p:nvPr/>
            </p:nvSpPr>
            <p:spPr>
              <a:xfrm>
                <a:off x="4132350" y="3917425"/>
                <a:ext cx="17375" cy="11800"/>
              </a:xfrm>
              <a:custGeom>
                <a:rect b="b" l="l" r="r" t="t"/>
                <a:pathLst>
                  <a:path extrusionOk="0" h="472" w="695">
                    <a:moveTo>
                      <a:pt x="226" y="0"/>
                    </a:moveTo>
                    <a:cubicBezTo>
                      <a:pt x="154" y="0"/>
                      <a:pt x="90" y="15"/>
                      <a:pt x="50" y="54"/>
                    </a:cubicBezTo>
                    <a:cubicBezTo>
                      <a:pt x="0" y="144"/>
                      <a:pt x="35" y="222"/>
                      <a:pt x="90" y="290"/>
                    </a:cubicBezTo>
                    <a:cubicBezTo>
                      <a:pt x="172" y="392"/>
                      <a:pt x="285" y="443"/>
                      <a:pt x="410" y="468"/>
                    </a:cubicBezTo>
                    <a:cubicBezTo>
                      <a:pt x="427" y="470"/>
                      <a:pt x="444" y="472"/>
                      <a:pt x="460" y="472"/>
                    </a:cubicBezTo>
                    <a:cubicBezTo>
                      <a:pt x="538" y="472"/>
                      <a:pt x="601" y="442"/>
                      <a:pt x="645" y="369"/>
                    </a:cubicBezTo>
                    <a:cubicBezTo>
                      <a:pt x="694" y="290"/>
                      <a:pt x="684" y="177"/>
                      <a:pt x="598" y="110"/>
                    </a:cubicBezTo>
                    <a:cubicBezTo>
                      <a:pt x="534" y="59"/>
                      <a:pt x="366"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1"/>
              <p:cNvSpPr/>
              <p:nvPr/>
            </p:nvSpPr>
            <p:spPr>
              <a:xfrm>
                <a:off x="4106525" y="3898600"/>
                <a:ext cx="18125" cy="10050"/>
              </a:xfrm>
              <a:custGeom>
                <a:rect b="b" l="l" r="r" t="t"/>
                <a:pathLst>
                  <a:path extrusionOk="0" h="402" w="725">
                    <a:moveTo>
                      <a:pt x="369" y="0"/>
                    </a:moveTo>
                    <a:cubicBezTo>
                      <a:pt x="343" y="0"/>
                      <a:pt x="318" y="2"/>
                      <a:pt x="293" y="5"/>
                    </a:cubicBezTo>
                    <a:cubicBezTo>
                      <a:pt x="129" y="24"/>
                      <a:pt x="0" y="153"/>
                      <a:pt x="17" y="273"/>
                    </a:cubicBezTo>
                    <a:cubicBezTo>
                      <a:pt x="27" y="355"/>
                      <a:pt x="290" y="401"/>
                      <a:pt x="454" y="401"/>
                    </a:cubicBezTo>
                    <a:cubicBezTo>
                      <a:pt x="511" y="401"/>
                      <a:pt x="556" y="396"/>
                      <a:pt x="573" y="384"/>
                    </a:cubicBezTo>
                    <a:cubicBezTo>
                      <a:pt x="725" y="280"/>
                      <a:pt x="700" y="87"/>
                      <a:pt x="526" y="26"/>
                    </a:cubicBezTo>
                    <a:cubicBezTo>
                      <a:pt x="478" y="8"/>
                      <a:pt x="423" y="0"/>
                      <a:pt x="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1"/>
              <p:cNvSpPr/>
              <p:nvPr/>
            </p:nvSpPr>
            <p:spPr>
              <a:xfrm>
                <a:off x="4051125" y="3925125"/>
                <a:ext cx="148975" cy="149350"/>
              </a:xfrm>
              <a:custGeom>
                <a:rect b="b" l="l" r="r" t="t"/>
                <a:pathLst>
                  <a:path extrusionOk="0" h="5974" w="5959">
                    <a:moveTo>
                      <a:pt x="537" y="338"/>
                    </a:moveTo>
                    <a:cubicBezTo>
                      <a:pt x="560" y="338"/>
                      <a:pt x="586" y="341"/>
                      <a:pt x="614" y="346"/>
                    </a:cubicBezTo>
                    <a:cubicBezTo>
                      <a:pt x="809" y="381"/>
                      <a:pt x="1007" y="420"/>
                      <a:pt x="1181" y="508"/>
                    </a:cubicBezTo>
                    <a:cubicBezTo>
                      <a:pt x="1764" y="798"/>
                      <a:pt x="2337" y="1111"/>
                      <a:pt x="2912" y="1418"/>
                    </a:cubicBezTo>
                    <a:cubicBezTo>
                      <a:pt x="3227" y="1586"/>
                      <a:pt x="3542" y="1756"/>
                      <a:pt x="3857" y="1925"/>
                    </a:cubicBezTo>
                    <a:cubicBezTo>
                      <a:pt x="4371" y="2206"/>
                      <a:pt x="4862" y="2525"/>
                      <a:pt x="5281" y="2936"/>
                    </a:cubicBezTo>
                    <a:cubicBezTo>
                      <a:pt x="5381" y="3036"/>
                      <a:pt x="5465" y="3151"/>
                      <a:pt x="5545" y="3270"/>
                    </a:cubicBezTo>
                    <a:cubicBezTo>
                      <a:pt x="5639" y="3409"/>
                      <a:pt x="5639" y="3464"/>
                      <a:pt x="5525" y="3587"/>
                    </a:cubicBezTo>
                    <a:cubicBezTo>
                      <a:pt x="5326" y="3797"/>
                      <a:pt x="5132" y="4014"/>
                      <a:pt x="4911" y="4196"/>
                    </a:cubicBezTo>
                    <a:cubicBezTo>
                      <a:pt x="4168" y="4796"/>
                      <a:pt x="3335" y="5240"/>
                      <a:pt x="2437" y="5565"/>
                    </a:cubicBezTo>
                    <a:cubicBezTo>
                      <a:pt x="2284" y="5618"/>
                      <a:pt x="2120" y="5655"/>
                      <a:pt x="1956" y="5673"/>
                    </a:cubicBezTo>
                    <a:cubicBezTo>
                      <a:pt x="1916" y="5678"/>
                      <a:pt x="1879" y="5680"/>
                      <a:pt x="1844" y="5680"/>
                    </a:cubicBezTo>
                    <a:cubicBezTo>
                      <a:pt x="1618" y="5680"/>
                      <a:pt x="1503" y="5590"/>
                      <a:pt x="1404" y="5381"/>
                    </a:cubicBezTo>
                    <a:cubicBezTo>
                      <a:pt x="1363" y="5301"/>
                      <a:pt x="1322" y="5217"/>
                      <a:pt x="1294" y="5133"/>
                    </a:cubicBezTo>
                    <a:cubicBezTo>
                      <a:pt x="933" y="4063"/>
                      <a:pt x="596" y="2985"/>
                      <a:pt x="381" y="1874"/>
                    </a:cubicBezTo>
                    <a:cubicBezTo>
                      <a:pt x="330" y="1596"/>
                      <a:pt x="307" y="702"/>
                      <a:pt x="338" y="542"/>
                    </a:cubicBezTo>
                    <a:cubicBezTo>
                      <a:pt x="365" y="403"/>
                      <a:pt x="421" y="338"/>
                      <a:pt x="537" y="338"/>
                    </a:cubicBezTo>
                    <a:close/>
                    <a:moveTo>
                      <a:pt x="530" y="0"/>
                    </a:moveTo>
                    <a:cubicBezTo>
                      <a:pt x="400" y="0"/>
                      <a:pt x="288" y="54"/>
                      <a:pt x="201" y="164"/>
                    </a:cubicBezTo>
                    <a:cubicBezTo>
                      <a:pt x="131" y="252"/>
                      <a:pt x="68" y="354"/>
                      <a:pt x="43" y="458"/>
                    </a:cubicBezTo>
                    <a:cubicBezTo>
                      <a:pt x="1" y="636"/>
                      <a:pt x="13" y="1578"/>
                      <a:pt x="68" y="1856"/>
                    </a:cubicBezTo>
                    <a:cubicBezTo>
                      <a:pt x="273" y="2950"/>
                      <a:pt x="604" y="4012"/>
                      <a:pt x="954" y="5068"/>
                    </a:cubicBezTo>
                    <a:cubicBezTo>
                      <a:pt x="1007" y="5230"/>
                      <a:pt x="1081" y="5387"/>
                      <a:pt x="1159" y="5536"/>
                    </a:cubicBezTo>
                    <a:cubicBezTo>
                      <a:pt x="1292" y="5802"/>
                      <a:pt x="1525" y="5935"/>
                      <a:pt x="1811" y="5966"/>
                    </a:cubicBezTo>
                    <a:cubicBezTo>
                      <a:pt x="1853" y="5971"/>
                      <a:pt x="1895" y="5973"/>
                      <a:pt x="1937" y="5973"/>
                    </a:cubicBezTo>
                    <a:cubicBezTo>
                      <a:pt x="2019" y="5973"/>
                      <a:pt x="2102" y="5965"/>
                      <a:pt x="2181" y="5950"/>
                    </a:cubicBezTo>
                    <a:cubicBezTo>
                      <a:pt x="2621" y="5870"/>
                      <a:pt x="3024" y="5690"/>
                      <a:pt x="3419" y="5489"/>
                    </a:cubicBezTo>
                    <a:cubicBezTo>
                      <a:pt x="4319" y="5031"/>
                      <a:pt x="5173" y="4509"/>
                      <a:pt x="5809" y="3699"/>
                    </a:cubicBezTo>
                    <a:cubicBezTo>
                      <a:pt x="5917" y="3562"/>
                      <a:pt x="5958" y="3425"/>
                      <a:pt x="5885" y="3276"/>
                    </a:cubicBezTo>
                    <a:cubicBezTo>
                      <a:pt x="5805" y="3116"/>
                      <a:pt x="5711" y="2956"/>
                      <a:pt x="5594" y="2821"/>
                    </a:cubicBezTo>
                    <a:cubicBezTo>
                      <a:pt x="5334" y="2517"/>
                      <a:pt x="5025" y="2267"/>
                      <a:pt x="4682" y="2062"/>
                    </a:cubicBezTo>
                    <a:cubicBezTo>
                      <a:pt x="4246" y="1801"/>
                      <a:pt x="3794" y="1557"/>
                      <a:pt x="3348" y="1312"/>
                    </a:cubicBezTo>
                    <a:cubicBezTo>
                      <a:pt x="2763" y="990"/>
                      <a:pt x="2173" y="673"/>
                      <a:pt x="1582" y="356"/>
                    </a:cubicBezTo>
                    <a:cubicBezTo>
                      <a:pt x="1292" y="201"/>
                      <a:pt x="978" y="94"/>
                      <a:pt x="659" y="16"/>
                    </a:cubicBezTo>
                    <a:cubicBezTo>
                      <a:pt x="615" y="6"/>
                      <a:pt x="571" y="0"/>
                      <a:pt x="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1"/>
              <p:cNvSpPr/>
              <p:nvPr/>
            </p:nvSpPr>
            <p:spPr>
              <a:xfrm>
                <a:off x="4058800" y="3933575"/>
                <a:ext cx="133325" cy="133550"/>
              </a:xfrm>
              <a:custGeom>
                <a:rect b="b" l="l" r="r" t="t"/>
                <a:pathLst>
                  <a:path extrusionOk="0" h="5342" w="5333">
                    <a:moveTo>
                      <a:pt x="230" y="0"/>
                    </a:moveTo>
                    <a:cubicBezTo>
                      <a:pt x="114" y="0"/>
                      <a:pt x="58" y="65"/>
                      <a:pt x="31" y="204"/>
                    </a:cubicBezTo>
                    <a:cubicBezTo>
                      <a:pt x="0" y="364"/>
                      <a:pt x="23" y="1258"/>
                      <a:pt x="74" y="1536"/>
                    </a:cubicBezTo>
                    <a:cubicBezTo>
                      <a:pt x="289" y="2647"/>
                      <a:pt x="626" y="3725"/>
                      <a:pt x="987" y="4795"/>
                    </a:cubicBezTo>
                    <a:cubicBezTo>
                      <a:pt x="1015" y="4879"/>
                      <a:pt x="1056" y="4963"/>
                      <a:pt x="1097" y="5043"/>
                    </a:cubicBezTo>
                    <a:cubicBezTo>
                      <a:pt x="1196" y="5252"/>
                      <a:pt x="1311" y="5342"/>
                      <a:pt x="1537" y="5342"/>
                    </a:cubicBezTo>
                    <a:cubicBezTo>
                      <a:pt x="1572" y="5342"/>
                      <a:pt x="1609" y="5340"/>
                      <a:pt x="1649" y="5335"/>
                    </a:cubicBezTo>
                    <a:cubicBezTo>
                      <a:pt x="1813" y="5317"/>
                      <a:pt x="1977" y="5280"/>
                      <a:pt x="2130" y="5227"/>
                    </a:cubicBezTo>
                    <a:cubicBezTo>
                      <a:pt x="3028" y="4902"/>
                      <a:pt x="3861" y="4458"/>
                      <a:pt x="4604" y="3858"/>
                    </a:cubicBezTo>
                    <a:cubicBezTo>
                      <a:pt x="4825" y="3676"/>
                      <a:pt x="5019" y="3459"/>
                      <a:pt x="5218" y="3249"/>
                    </a:cubicBezTo>
                    <a:cubicBezTo>
                      <a:pt x="5332" y="3126"/>
                      <a:pt x="5332" y="3071"/>
                      <a:pt x="5238" y="2932"/>
                    </a:cubicBezTo>
                    <a:cubicBezTo>
                      <a:pt x="5158" y="2813"/>
                      <a:pt x="5074" y="2698"/>
                      <a:pt x="4974" y="2598"/>
                    </a:cubicBezTo>
                    <a:cubicBezTo>
                      <a:pt x="4555" y="2187"/>
                      <a:pt x="4064" y="1868"/>
                      <a:pt x="3550" y="1587"/>
                    </a:cubicBezTo>
                    <a:cubicBezTo>
                      <a:pt x="3235" y="1418"/>
                      <a:pt x="2920" y="1248"/>
                      <a:pt x="2605" y="1080"/>
                    </a:cubicBezTo>
                    <a:cubicBezTo>
                      <a:pt x="2030" y="773"/>
                      <a:pt x="1457" y="460"/>
                      <a:pt x="874" y="170"/>
                    </a:cubicBezTo>
                    <a:cubicBezTo>
                      <a:pt x="700" y="82"/>
                      <a:pt x="502" y="43"/>
                      <a:pt x="307" y="8"/>
                    </a:cubicBezTo>
                    <a:cubicBezTo>
                      <a:pt x="279" y="3"/>
                      <a:pt x="253" y="0"/>
                      <a:pt x="2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1"/>
              <p:cNvSpPr/>
              <p:nvPr/>
            </p:nvSpPr>
            <p:spPr>
              <a:xfrm>
                <a:off x="4116850" y="4013075"/>
                <a:ext cx="14750" cy="18125"/>
              </a:xfrm>
              <a:custGeom>
                <a:rect b="b" l="l" r="r" t="t"/>
                <a:pathLst>
                  <a:path extrusionOk="0" h="725" w="590">
                    <a:moveTo>
                      <a:pt x="262" y="0"/>
                    </a:moveTo>
                    <a:cubicBezTo>
                      <a:pt x="191" y="0"/>
                      <a:pt x="127" y="42"/>
                      <a:pt x="84" y="122"/>
                    </a:cubicBezTo>
                    <a:cubicBezTo>
                      <a:pt x="1" y="279"/>
                      <a:pt x="35" y="429"/>
                      <a:pt x="115" y="574"/>
                    </a:cubicBezTo>
                    <a:cubicBezTo>
                      <a:pt x="168" y="672"/>
                      <a:pt x="254" y="725"/>
                      <a:pt x="345" y="725"/>
                    </a:cubicBezTo>
                    <a:cubicBezTo>
                      <a:pt x="367" y="725"/>
                      <a:pt x="389" y="722"/>
                      <a:pt x="412" y="715"/>
                    </a:cubicBezTo>
                    <a:cubicBezTo>
                      <a:pt x="508" y="686"/>
                      <a:pt x="586" y="572"/>
                      <a:pt x="588" y="449"/>
                    </a:cubicBezTo>
                    <a:cubicBezTo>
                      <a:pt x="590" y="304"/>
                      <a:pt x="506" y="124"/>
                      <a:pt x="399" y="50"/>
                    </a:cubicBezTo>
                    <a:cubicBezTo>
                      <a:pt x="353" y="16"/>
                      <a:pt x="306" y="0"/>
                      <a:pt x="2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1"/>
              <p:cNvSpPr/>
              <p:nvPr/>
            </p:nvSpPr>
            <p:spPr>
              <a:xfrm>
                <a:off x="4089225" y="4001450"/>
                <a:ext cx="13675" cy="17825"/>
              </a:xfrm>
              <a:custGeom>
                <a:rect b="b" l="l" r="r" t="t"/>
                <a:pathLst>
                  <a:path extrusionOk="0" h="713" w="547">
                    <a:moveTo>
                      <a:pt x="243" y="0"/>
                    </a:moveTo>
                    <a:cubicBezTo>
                      <a:pt x="226" y="0"/>
                      <a:pt x="208" y="2"/>
                      <a:pt x="189" y="6"/>
                    </a:cubicBezTo>
                    <a:cubicBezTo>
                      <a:pt x="107" y="22"/>
                      <a:pt x="56" y="67"/>
                      <a:pt x="25" y="147"/>
                    </a:cubicBezTo>
                    <a:cubicBezTo>
                      <a:pt x="1" y="212"/>
                      <a:pt x="1" y="288"/>
                      <a:pt x="17" y="356"/>
                    </a:cubicBezTo>
                    <a:cubicBezTo>
                      <a:pt x="36" y="431"/>
                      <a:pt x="54" y="503"/>
                      <a:pt x="85" y="570"/>
                    </a:cubicBezTo>
                    <a:cubicBezTo>
                      <a:pt x="122" y="661"/>
                      <a:pt x="193" y="713"/>
                      <a:pt x="288" y="713"/>
                    </a:cubicBezTo>
                    <a:cubicBezTo>
                      <a:pt x="296" y="713"/>
                      <a:pt x="305" y="712"/>
                      <a:pt x="314" y="712"/>
                    </a:cubicBezTo>
                    <a:cubicBezTo>
                      <a:pt x="426" y="701"/>
                      <a:pt x="484" y="628"/>
                      <a:pt x="512" y="527"/>
                    </a:cubicBezTo>
                    <a:cubicBezTo>
                      <a:pt x="547" y="411"/>
                      <a:pt x="539" y="292"/>
                      <a:pt x="486" y="180"/>
                    </a:cubicBezTo>
                    <a:cubicBezTo>
                      <a:pt x="430" y="62"/>
                      <a:pt x="347" y="0"/>
                      <a:pt x="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1"/>
              <p:cNvSpPr/>
              <p:nvPr/>
            </p:nvSpPr>
            <p:spPr>
              <a:xfrm>
                <a:off x="4075225" y="3964100"/>
                <a:ext cx="14075" cy="16675"/>
              </a:xfrm>
              <a:custGeom>
                <a:rect b="b" l="l" r="r" t="t"/>
                <a:pathLst>
                  <a:path extrusionOk="0" h="667" w="563">
                    <a:moveTo>
                      <a:pt x="275" y="0"/>
                    </a:moveTo>
                    <a:cubicBezTo>
                      <a:pt x="226" y="0"/>
                      <a:pt x="177" y="12"/>
                      <a:pt x="133" y="35"/>
                    </a:cubicBezTo>
                    <a:cubicBezTo>
                      <a:pt x="45" y="78"/>
                      <a:pt x="0" y="170"/>
                      <a:pt x="37" y="295"/>
                    </a:cubicBezTo>
                    <a:cubicBezTo>
                      <a:pt x="68" y="395"/>
                      <a:pt x="119" y="493"/>
                      <a:pt x="184" y="575"/>
                    </a:cubicBezTo>
                    <a:cubicBezTo>
                      <a:pt x="228" y="631"/>
                      <a:pt x="287" y="666"/>
                      <a:pt x="355" y="666"/>
                    </a:cubicBezTo>
                    <a:cubicBezTo>
                      <a:pt x="386" y="666"/>
                      <a:pt x="420" y="659"/>
                      <a:pt x="454" y="643"/>
                    </a:cubicBezTo>
                    <a:cubicBezTo>
                      <a:pt x="563" y="591"/>
                      <a:pt x="534" y="176"/>
                      <a:pt x="471" y="90"/>
                    </a:cubicBezTo>
                    <a:cubicBezTo>
                      <a:pt x="427" y="30"/>
                      <a:pt x="352" y="0"/>
                      <a:pt x="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1"/>
              <p:cNvSpPr/>
              <p:nvPr/>
            </p:nvSpPr>
            <p:spPr>
              <a:xfrm>
                <a:off x="4135875" y="3988950"/>
                <a:ext cx="15000" cy="15675"/>
              </a:xfrm>
              <a:custGeom>
                <a:rect b="b" l="l" r="r" t="t"/>
                <a:pathLst>
                  <a:path extrusionOk="0" h="627" w="600">
                    <a:moveTo>
                      <a:pt x="228" y="0"/>
                    </a:moveTo>
                    <a:cubicBezTo>
                      <a:pt x="106" y="0"/>
                      <a:pt x="6" y="89"/>
                      <a:pt x="3" y="205"/>
                    </a:cubicBezTo>
                    <a:cubicBezTo>
                      <a:pt x="1" y="332"/>
                      <a:pt x="144" y="553"/>
                      <a:pt x="258" y="600"/>
                    </a:cubicBezTo>
                    <a:cubicBezTo>
                      <a:pt x="300" y="618"/>
                      <a:pt x="340" y="627"/>
                      <a:pt x="378" y="627"/>
                    </a:cubicBezTo>
                    <a:cubicBezTo>
                      <a:pt x="504" y="627"/>
                      <a:pt x="599" y="531"/>
                      <a:pt x="596" y="383"/>
                    </a:cubicBezTo>
                    <a:cubicBezTo>
                      <a:pt x="594" y="217"/>
                      <a:pt x="424" y="27"/>
                      <a:pt x="262" y="2"/>
                    </a:cubicBezTo>
                    <a:cubicBezTo>
                      <a:pt x="251" y="1"/>
                      <a:pt x="240" y="0"/>
                      <a:pt x="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1"/>
              <p:cNvSpPr/>
              <p:nvPr/>
            </p:nvSpPr>
            <p:spPr>
              <a:xfrm>
                <a:off x="4103975" y="3968700"/>
                <a:ext cx="15975" cy="15000"/>
              </a:xfrm>
              <a:custGeom>
                <a:rect b="b" l="l" r="r" t="t"/>
                <a:pathLst>
                  <a:path extrusionOk="0" h="600" w="639">
                    <a:moveTo>
                      <a:pt x="266" y="1"/>
                    </a:moveTo>
                    <a:cubicBezTo>
                      <a:pt x="141" y="1"/>
                      <a:pt x="6" y="97"/>
                      <a:pt x="4" y="201"/>
                    </a:cubicBezTo>
                    <a:cubicBezTo>
                      <a:pt x="0" y="370"/>
                      <a:pt x="227" y="600"/>
                      <a:pt x="398" y="600"/>
                    </a:cubicBezTo>
                    <a:cubicBezTo>
                      <a:pt x="401" y="600"/>
                      <a:pt x="403" y="600"/>
                      <a:pt x="405" y="600"/>
                    </a:cubicBezTo>
                    <a:cubicBezTo>
                      <a:pt x="540" y="598"/>
                      <a:pt x="638" y="487"/>
                      <a:pt x="622" y="352"/>
                    </a:cubicBezTo>
                    <a:cubicBezTo>
                      <a:pt x="604" y="213"/>
                      <a:pt x="460" y="47"/>
                      <a:pt x="325" y="8"/>
                    </a:cubicBezTo>
                    <a:cubicBezTo>
                      <a:pt x="306" y="3"/>
                      <a:pt x="286" y="1"/>
                      <a:pt x="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1"/>
              <p:cNvSpPr/>
              <p:nvPr/>
            </p:nvSpPr>
            <p:spPr>
              <a:xfrm>
                <a:off x="3940900" y="3931400"/>
                <a:ext cx="120725" cy="151225"/>
              </a:xfrm>
              <a:custGeom>
                <a:rect b="b" l="l" r="r" t="t"/>
                <a:pathLst>
                  <a:path extrusionOk="0" h="6049" w="4829">
                    <a:moveTo>
                      <a:pt x="3375" y="336"/>
                    </a:moveTo>
                    <a:cubicBezTo>
                      <a:pt x="3445" y="336"/>
                      <a:pt x="3500" y="386"/>
                      <a:pt x="3546" y="492"/>
                    </a:cubicBezTo>
                    <a:cubicBezTo>
                      <a:pt x="3632" y="682"/>
                      <a:pt x="3708" y="876"/>
                      <a:pt x="3765" y="1079"/>
                    </a:cubicBezTo>
                    <a:cubicBezTo>
                      <a:pt x="4035" y="2051"/>
                      <a:pt x="4291" y="3025"/>
                      <a:pt x="4442" y="4023"/>
                    </a:cubicBezTo>
                    <a:cubicBezTo>
                      <a:pt x="4491" y="4348"/>
                      <a:pt x="4487" y="4678"/>
                      <a:pt x="4504" y="5005"/>
                    </a:cubicBezTo>
                    <a:cubicBezTo>
                      <a:pt x="4506" y="5077"/>
                      <a:pt x="4485" y="5152"/>
                      <a:pt x="4465" y="5222"/>
                    </a:cubicBezTo>
                    <a:cubicBezTo>
                      <a:pt x="4385" y="5496"/>
                      <a:pt x="4191" y="5648"/>
                      <a:pt x="3921" y="5695"/>
                    </a:cubicBezTo>
                    <a:cubicBezTo>
                      <a:pt x="3765" y="5721"/>
                      <a:pt x="3605" y="5725"/>
                      <a:pt x="3448" y="5742"/>
                    </a:cubicBezTo>
                    <a:cubicBezTo>
                      <a:pt x="2857" y="5709"/>
                      <a:pt x="2314" y="5515"/>
                      <a:pt x="1787" y="5265"/>
                    </a:cubicBezTo>
                    <a:cubicBezTo>
                      <a:pt x="1398" y="5087"/>
                      <a:pt x="1028" y="4882"/>
                      <a:pt x="710" y="4590"/>
                    </a:cubicBezTo>
                    <a:cubicBezTo>
                      <a:pt x="625" y="4512"/>
                      <a:pt x="543" y="4424"/>
                      <a:pt x="465" y="4334"/>
                    </a:cubicBezTo>
                    <a:cubicBezTo>
                      <a:pt x="324" y="4170"/>
                      <a:pt x="303" y="3980"/>
                      <a:pt x="393" y="3796"/>
                    </a:cubicBezTo>
                    <a:cubicBezTo>
                      <a:pt x="485" y="3608"/>
                      <a:pt x="598" y="3430"/>
                      <a:pt x="723" y="3264"/>
                    </a:cubicBezTo>
                    <a:cubicBezTo>
                      <a:pt x="1142" y="2712"/>
                      <a:pt x="1558" y="2153"/>
                      <a:pt x="2001" y="1619"/>
                    </a:cubicBezTo>
                    <a:cubicBezTo>
                      <a:pt x="2325" y="1230"/>
                      <a:pt x="2652" y="844"/>
                      <a:pt x="3049" y="527"/>
                    </a:cubicBezTo>
                    <a:cubicBezTo>
                      <a:pt x="3102" y="486"/>
                      <a:pt x="3153" y="443"/>
                      <a:pt x="3209" y="404"/>
                    </a:cubicBezTo>
                    <a:cubicBezTo>
                      <a:pt x="3272" y="359"/>
                      <a:pt x="3327" y="336"/>
                      <a:pt x="3375" y="336"/>
                    </a:cubicBezTo>
                    <a:close/>
                    <a:moveTo>
                      <a:pt x="3385" y="0"/>
                    </a:moveTo>
                    <a:cubicBezTo>
                      <a:pt x="3313" y="0"/>
                      <a:pt x="3237" y="23"/>
                      <a:pt x="3159" y="68"/>
                    </a:cubicBezTo>
                    <a:cubicBezTo>
                      <a:pt x="3010" y="158"/>
                      <a:pt x="2859" y="259"/>
                      <a:pt x="2738" y="381"/>
                    </a:cubicBezTo>
                    <a:cubicBezTo>
                      <a:pt x="2372" y="754"/>
                      <a:pt x="2001" y="1126"/>
                      <a:pt x="1670" y="1525"/>
                    </a:cubicBezTo>
                    <a:cubicBezTo>
                      <a:pt x="1244" y="2039"/>
                      <a:pt x="852" y="2579"/>
                      <a:pt x="449" y="3111"/>
                    </a:cubicBezTo>
                    <a:cubicBezTo>
                      <a:pt x="275" y="3340"/>
                      <a:pt x="117" y="3581"/>
                      <a:pt x="48" y="3870"/>
                    </a:cubicBezTo>
                    <a:cubicBezTo>
                      <a:pt x="1" y="4064"/>
                      <a:pt x="15" y="4246"/>
                      <a:pt x="127" y="4406"/>
                    </a:cubicBezTo>
                    <a:cubicBezTo>
                      <a:pt x="232" y="4555"/>
                      <a:pt x="352" y="4692"/>
                      <a:pt x="483" y="4815"/>
                    </a:cubicBezTo>
                    <a:cubicBezTo>
                      <a:pt x="778" y="5089"/>
                      <a:pt x="1118" y="5292"/>
                      <a:pt x="1476" y="5467"/>
                    </a:cubicBezTo>
                    <a:cubicBezTo>
                      <a:pt x="2098" y="5772"/>
                      <a:pt x="2736" y="6016"/>
                      <a:pt x="3503" y="6049"/>
                    </a:cubicBezTo>
                    <a:cubicBezTo>
                      <a:pt x="3581" y="6042"/>
                      <a:pt x="3720" y="6040"/>
                      <a:pt x="3855" y="6018"/>
                    </a:cubicBezTo>
                    <a:cubicBezTo>
                      <a:pt x="4424" y="5946"/>
                      <a:pt x="4759" y="5621"/>
                      <a:pt x="4811" y="5087"/>
                    </a:cubicBezTo>
                    <a:cubicBezTo>
                      <a:pt x="4829" y="4917"/>
                      <a:pt x="4825" y="4747"/>
                      <a:pt x="4813" y="4578"/>
                    </a:cubicBezTo>
                    <a:cubicBezTo>
                      <a:pt x="4770" y="3953"/>
                      <a:pt x="4647" y="3342"/>
                      <a:pt x="4489" y="2738"/>
                    </a:cubicBezTo>
                    <a:cubicBezTo>
                      <a:pt x="4309" y="2036"/>
                      <a:pt x="4115" y="1337"/>
                      <a:pt x="3914" y="641"/>
                    </a:cubicBezTo>
                    <a:cubicBezTo>
                      <a:pt x="3871" y="488"/>
                      <a:pt x="3792" y="338"/>
                      <a:pt x="3706" y="199"/>
                    </a:cubicBezTo>
                    <a:cubicBezTo>
                      <a:pt x="3621" y="68"/>
                      <a:pt x="3510" y="0"/>
                      <a:pt x="3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1"/>
              <p:cNvSpPr/>
              <p:nvPr/>
            </p:nvSpPr>
            <p:spPr>
              <a:xfrm>
                <a:off x="3948475" y="3939775"/>
                <a:ext cx="105075" cy="135175"/>
              </a:xfrm>
              <a:custGeom>
                <a:rect b="b" l="l" r="r" t="t"/>
                <a:pathLst>
                  <a:path extrusionOk="0" h="5407" w="4203">
                    <a:moveTo>
                      <a:pt x="3072" y="1"/>
                    </a:moveTo>
                    <a:cubicBezTo>
                      <a:pt x="3024" y="1"/>
                      <a:pt x="2969" y="24"/>
                      <a:pt x="2906" y="69"/>
                    </a:cubicBezTo>
                    <a:cubicBezTo>
                      <a:pt x="2850" y="108"/>
                      <a:pt x="2799" y="151"/>
                      <a:pt x="2746" y="192"/>
                    </a:cubicBezTo>
                    <a:cubicBezTo>
                      <a:pt x="2349" y="509"/>
                      <a:pt x="2022" y="895"/>
                      <a:pt x="1698" y="1284"/>
                    </a:cubicBezTo>
                    <a:cubicBezTo>
                      <a:pt x="1255" y="1818"/>
                      <a:pt x="839" y="2377"/>
                      <a:pt x="420" y="2929"/>
                    </a:cubicBezTo>
                    <a:cubicBezTo>
                      <a:pt x="295" y="3095"/>
                      <a:pt x="182" y="3273"/>
                      <a:pt x="90" y="3461"/>
                    </a:cubicBezTo>
                    <a:cubicBezTo>
                      <a:pt x="0" y="3645"/>
                      <a:pt x="21" y="3835"/>
                      <a:pt x="162" y="3999"/>
                    </a:cubicBezTo>
                    <a:cubicBezTo>
                      <a:pt x="240" y="4089"/>
                      <a:pt x="322" y="4177"/>
                      <a:pt x="407" y="4255"/>
                    </a:cubicBezTo>
                    <a:cubicBezTo>
                      <a:pt x="725" y="4547"/>
                      <a:pt x="1095" y="4752"/>
                      <a:pt x="1484" y="4930"/>
                    </a:cubicBezTo>
                    <a:cubicBezTo>
                      <a:pt x="2011" y="5180"/>
                      <a:pt x="2554" y="5374"/>
                      <a:pt x="3145" y="5407"/>
                    </a:cubicBezTo>
                    <a:cubicBezTo>
                      <a:pt x="3302" y="5390"/>
                      <a:pt x="3462" y="5386"/>
                      <a:pt x="3618" y="5360"/>
                    </a:cubicBezTo>
                    <a:cubicBezTo>
                      <a:pt x="3888" y="5313"/>
                      <a:pt x="4082" y="5161"/>
                      <a:pt x="4162" y="4887"/>
                    </a:cubicBezTo>
                    <a:cubicBezTo>
                      <a:pt x="4182" y="4817"/>
                      <a:pt x="4203" y="4742"/>
                      <a:pt x="4201" y="4670"/>
                    </a:cubicBezTo>
                    <a:cubicBezTo>
                      <a:pt x="4184" y="4343"/>
                      <a:pt x="4188" y="4013"/>
                      <a:pt x="4139" y="3688"/>
                    </a:cubicBezTo>
                    <a:cubicBezTo>
                      <a:pt x="3988" y="2690"/>
                      <a:pt x="3732" y="1716"/>
                      <a:pt x="3462" y="744"/>
                    </a:cubicBezTo>
                    <a:cubicBezTo>
                      <a:pt x="3405" y="541"/>
                      <a:pt x="3329" y="347"/>
                      <a:pt x="3243" y="157"/>
                    </a:cubicBezTo>
                    <a:cubicBezTo>
                      <a:pt x="3197" y="51"/>
                      <a:pt x="3142"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1"/>
              <p:cNvSpPr/>
              <p:nvPr/>
            </p:nvSpPr>
            <p:spPr>
              <a:xfrm>
                <a:off x="4004525" y="4036575"/>
                <a:ext cx="16400" cy="20275"/>
              </a:xfrm>
              <a:custGeom>
                <a:rect b="b" l="l" r="r" t="t"/>
                <a:pathLst>
                  <a:path extrusionOk="0" h="811" w="656">
                    <a:moveTo>
                      <a:pt x="232" y="0"/>
                    </a:moveTo>
                    <a:cubicBezTo>
                      <a:pt x="103" y="0"/>
                      <a:pt x="1" y="80"/>
                      <a:pt x="9" y="205"/>
                    </a:cubicBezTo>
                    <a:cubicBezTo>
                      <a:pt x="21" y="360"/>
                      <a:pt x="70" y="512"/>
                      <a:pt x="113" y="663"/>
                    </a:cubicBezTo>
                    <a:cubicBezTo>
                      <a:pt x="128" y="700"/>
                      <a:pt x="173" y="731"/>
                      <a:pt x="209" y="757"/>
                    </a:cubicBezTo>
                    <a:cubicBezTo>
                      <a:pt x="262" y="794"/>
                      <a:pt x="317" y="811"/>
                      <a:pt x="369" y="811"/>
                    </a:cubicBezTo>
                    <a:cubicBezTo>
                      <a:pt x="478" y="811"/>
                      <a:pt x="572" y="736"/>
                      <a:pt x="604" y="606"/>
                    </a:cubicBezTo>
                    <a:cubicBezTo>
                      <a:pt x="655" y="399"/>
                      <a:pt x="510" y="107"/>
                      <a:pt x="314" y="25"/>
                    </a:cubicBezTo>
                    <a:cubicBezTo>
                      <a:pt x="283" y="12"/>
                      <a:pt x="250" y="4"/>
                      <a:pt x="2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1"/>
              <p:cNvSpPr/>
              <p:nvPr/>
            </p:nvSpPr>
            <p:spPr>
              <a:xfrm>
                <a:off x="4022225" y="4009225"/>
                <a:ext cx="14650" cy="19700"/>
              </a:xfrm>
              <a:custGeom>
                <a:rect b="b" l="l" r="r" t="t"/>
                <a:pathLst>
                  <a:path extrusionOk="0" h="788" w="586">
                    <a:moveTo>
                      <a:pt x="336" y="0"/>
                    </a:moveTo>
                    <a:cubicBezTo>
                      <a:pt x="328" y="0"/>
                      <a:pt x="320" y="1"/>
                      <a:pt x="312" y="2"/>
                    </a:cubicBezTo>
                    <a:cubicBezTo>
                      <a:pt x="201" y="12"/>
                      <a:pt x="95" y="30"/>
                      <a:pt x="56" y="155"/>
                    </a:cubicBezTo>
                    <a:cubicBezTo>
                      <a:pt x="1" y="335"/>
                      <a:pt x="9" y="513"/>
                      <a:pt x="111" y="675"/>
                    </a:cubicBezTo>
                    <a:cubicBezTo>
                      <a:pt x="159" y="750"/>
                      <a:pt x="233" y="788"/>
                      <a:pt x="307" y="788"/>
                    </a:cubicBezTo>
                    <a:cubicBezTo>
                      <a:pt x="382" y="788"/>
                      <a:pt x="457" y="748"/>
                      <a:pt x="504" y="669"/>
                    </a:cubicBezTo>
                    <a:cubicBezTo>
                      <a:pt x="514" y="654"/>
                      <a:pt x="520" y="638"/>
                      <a:pt x="528" y="622"/>
                    </a:cubicBezTo>
                    <a:cubicBezTo>
                      <a:pt x="580" y="505"/>
                      <a:pt x="586" y="376"/>
                      <a:pt x="557" y="255"/>
                    </a:cubicBezTo>
                    <a:cubicBezTo>
                      <a:pt x="547" y="212"/>
                      <a:pt x="535" y="174"/>
                      <a:pt x="524" y="135"/>
                    </a:cubicBezTo>
                    <a:cubicBezTo>
                      <a:pt x="490" y="55"/>
                      <a:pt x="429" y="0"/>
                      <a:pt x="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1"/>
              <p:cNvSpPr/>
              <p:nvPr/>
            </p:nvSpPr>
            <p:spPr>
              <a:xfrm>
                <a:off x="3993900" y="3988975"/>
                <a:ext cx="13925" cy="19500"/>
              </a:xfrm>
              <a:custGeom>
                <a:rect b="b" l="l" r="r" t="t"/>
                <a:pathLst>
                  <a:path extrusionOk="0" h="780" w="557">
                    <a:moveTo>
                      <a:pt x="215" y="1"/>
                    </a:moveTo>
                    <a:cubicBezTo>
                      <a:pt x="206" y="1"/>
                      <a:pt x="198" y="2"/>
                      <a:pt x="190" y="4"/>
                    </a:cubicBezTo>
                    <a:cubicBezTo>
                      <a:pt x="68" y="32"/>
                      <a:pt x="23" y="132"/>
                      <a:pt x="10" y="241"/>
                    </a:cubicBezTo>
                    <a:cubicBezTo>
                      <a:pt x="0" y="337"/>
                      <a:pt x="0" y="435"/>
                      <a:pt x="16" y="527"/>
                    </a:cubicBezTo>
                    <a:cubicBezTo>
                      <a:pt x="51" y="682"/>
                      <a:pt x="166" y="780"/>
                      <a:pt x="291" y="780"/>
                    </a:cubicBezTo>
                    <a:cubicBezTo>
                      <a:pt x="298" y="780"/>
                      <a:pt x="306" y="780"/>
                      <a:pt x="313" y="779"/>
                    </a:cubicBezTo>
                    <a:cubicBezTo>
                      <a:pt x="444" y="767"/>
                      <a:pt x="534" y="656"/>
                      <a:pt x="553" y="490"/>
                    </a:cubicBezTo>
                    <a:cubicBezTo>
                      <a:pt x="555" y="486"/>
                      <a:pt x="555" y="484"/>
                      <a:pt x="555" y="480"/>
                    </a:cubicBezTo>
                    <a:cubicBezTo>
                      <a:pt x="557" y="429"/>
                      <a:pt x="555" y="380"/>
                      <a:pt x="544" y="331"/>
                    </a:cubicBezTo>
                    <a:cubicBezTo>
                      <a:pt x="536" y="286"/>
                      <a:pt x="524" y="229"/>
                      <a:pt x="501" y="177"/>
                    </a:cubicBezTo>
                    <a:cubicBezTo>
                      <a:pt x="466" y="93"/>
                      <a:pt x="308" y="1"/>
                      <a:pt x="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1"/>
              <p:cNvSpPr/>
              <p:nvPr/>
            </p:nvSpPr>
            <p:spPr>
              <a:xfrm>
                <a:off x="3965750" y="4021550"/>
                <a:ext cx="20175" cy="13600"/>
              </a:xfrm>
              <a:custGeom>
                <a:rect b="b" l="l" r="r" t="t"/>
                <a:pathLst>
                  <a:path extrusionOk="0" h="544" w="807">
                    <a:moveTo>
                      <a:pt x="402" y="1"/>
                    </a:moveTo>
                    <a:cubicBezTo>
                      <a:pt x="386" y="1"/>
                      <a:pt x="371" y="1"/>
                      <a:pt x="355" y="2"/>
                    </a:cubicBezTo>
                    <a:cubicBezTo>
                      <a:pt x="312" y="4"/>
                      <a:pt x="269" y="18"/>
                      <a:pt x="222" y="22"/>
                    </a:cubicBezTo>
                    <a:cubicBezTo>
                      <a:pt x="128" y="32"/>
                      <a:pt x="62" y="79"/>
                      <a:pt x="32" y="165"/>
                    </a:cubicBezTo>
                    <a:cubicBezTo>
                      <a:pt x="1" y="253"/>
                      <a:pt x="25" y="333"/>
                      <a:pt x="85" y="401"/>
                    </a:cubicBezTo>
                    <a:cubicBezTo>
                      <a:pt x="183" y="511"/>
                      <a:pt x="310" y="542"/>
                      <a:pt x="435" y="544"/>
                    </a:cubicBezTo>
                    <a:cubicBezTo>
                      <a:pt x="631" y="544"/>
                      <a:pt x="762" y="468"/>
                      <a:pt x="782" y="345"/>
                    </a:cubicBezTo>
                    <a:cubicBezTo>
                      <a:pt x="807" y="212"/>
                      <a:pt x="688" y="59"/>
                      <a:pt x="523" y="14"/>
                    </a:cubicBezTo>
                    <a:cubicBezTo>
                      <a:pt x="482" y="4"/>
                      <a:pt x="442" y="1"/>
                      <a:pt x="4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1"/>
              <p:cNvSpPr/>
              <p:nvPr/>
            </p:nvSpPr>
            <p:spPr>
              <a:xfrm>
                <a:off x="4011525" y="3963400"/>
                <a:ext cx="12875" cy="18500"/>
              </a:xfrm>
              <a:custGeom>
                <a:rect b="b" l="l" r="r" t="t"/>
                <a:pathLst>
                  <a:path extrusionOk="0" h="740" w="515">
                    <a:moveTo>
                      <a:pt x="289" y="0"/>
                    </a:moveTo>
                    <a:cubicBezTo>
                      <a:pt x="245" y="0"/>
                      <a:pt x="201" y="17"/>
                      <a:pt x="167" y="47"/>
                    </a:cubicBezTo>
                    <a:cubicBezTo>
                      <a:pt x="21" y="177"/>
                      <a:pt x="1" y="515"/>
                      <a:pt x="128" y="660"/>
                    </a:cubicBezTo>
                    <a:cubicBezTo>
                      <a:pt x="175" y="713"/>
                      <a:pt x="237" y="740"/>
                      <a:pt x="298" y="740"/>
                    </a:cubicBezTo>
                    <a:cubicBezTo>
                      <a:pt x="368" y="740"/>
                      <a:pt x="434" y="705"/>
                      <a:pt x="474" y="636"/>
                    </a:cubicBezTo>
                    <a:cubicBezTo>
                      <a:pt x="515" y="564"/>
                      <a:pt x="496" y="167"/>
                      <a:pt x="435" y="81"/>
                    </a:cubicBezTo>
                    <a:cubicBezTo>
                      <a:pt x="398" y="26"/>
                      <a:pt x="344" y="0"/>
                      <a:pt x="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1"/>
              <p:cNvSpPr/>
              <p:nvPr/>
            </p:nvSpPr>
            <p:spPr>
              <a:xfrm>
                <a:off x="4063700" y="3750400"/>
                <a:ext cx="138850" cy="133250"/>
              </a:xfrm>
              <a:custGeom>
                <a:rect b="b" l="l" r="r" t="t"/>
                <a:pathLst>
                  <a:path extrusionOk="0" h="5330" w="5554">
                    <a:moveTo>
                      <a:pt x="2174" y="307"/>
                    </a:moveTo>
                    <a:cubicBezTo>
                      <a:pt x="2313" y="332"/>
                      <a:pt x="2456" y="348"/>
                      <a:pt x="2591" y="385"/>
                    </a:cubicBezTo>
                    <a:cubicBezTo>
                      <a:pt x="3460" y="645"/>
                      <a:pt x="4183" y="1128"/>
                      <a:pt x="4741" y="1837"/>
                    </a:cubicBezTo>
                    <a:cubicBezTo>
                      <a:pt x="4895" y="2030"/>
                      <a:pt x="4993" y="2265"/>
                      <a:pt x="5109" y="2486"/>
                    </a:cubicBezTo>
                    <a:cubicBezTo>
                      <a:pt x="5185" y="2623"/>
                      <a:pt x="5144" y="2756"/>
                      <a:pt x="5034" y="2854"/>
                    </a:cubicBezTo>
                    <a:cubicBezTo>
                      <a:pt x="4850" y="3012"/>
                      <a:pt x="4668" y="3184"/>
                      <a:pt x="4461" y="3304"/>
                    </a:cubicBezTo>
                    <a:cubicBezTo>
                      <a:pt x="3522" y="3853"/>
                      <a:pt x="2542" y="4329"/>
                      <a:pt x="1533" y="4741"/>
                    </a:cubicBezTo>
                    <a:cubicBezTo>
                      <a:pt x="1249" y="4855"/>
                      <a:pt x="966" y="4978"/>
                      <a:pt x="660" y="5023"/>
                    </a:cubicBezTo>
                    <a:cubicBezTo>
                      <a:pt x="623" y="5029"/>
                      <a:pt x="582" y="5037"/>
                      <a:pt x="543" y="5037"/>
                    </a:cubicBezTo>
                    <a:cubicBezTo>
                      <a:pt x="412" y="5035"/>
                      <a:pt x="388" y="5005"/>
                      <a:pt x="357" y="4874"/>
                    </a:cubicBezTo>
                    <a:cubicBezTo>
                      <a:pt x="312" y="4673"/>
                      <a:pt x="359" y="4479"/>
                      <a:pt x="404" y="4286"/>
                    </a:cubicBezTo>
                    <a:cubicBezTo>
                      <a:pt x="674" y="3190"/>
                      <a:pt x="993" y="2110"/>
                      <a:pt x="1425" y="1066"/>
                    </a:cubicBezTo>
                    <a:cubicBezTo>
                      <a:pt x="1494" y="894"/>
                      <a:pt x="1588" y="729"/>
                      <a:pt x="1689" y="573"/>
                    </a:cubicBezTo>
                    <a:cubicBezTo>
                      <a:pt x="1822" y="368"/>
                      <a:pt x="1928" y="321"/>
                      <a:pt x="2174" y="307"/>
                    </a:cubicBezTo>
                    <a:close/>
                    <a:moveTo>
                      <a:pt x="2070" y="0"/>
                    </a:moveTo>
                    <a:cubicBezTo>
                      <a:pt x="1854" y="0"/>
                      <a:pt x="1637" y="120"/>
                      <a:pt x="1486" y="332"/>
                    </a:cubicBezTo>
                    <a:cubicBezTo>
                      <a:pt x="1335" y="549"/>
                      <a:pt x="1206" y="784"/>
                      <a:pt x="1106" y="1029"/>
                    </a:cubicBezTo>
                    <a:cubicBezTo>
                      <a:pt x="711" y="1995"/>
                      <a:pt x="404" y="2991"/>
                      <a:pt x="152" y="4004"/>
                    </a:cubicBezTo>
                    <a:cubicBezTo>
                      <a:pt x="87" y="4274"/>
                      <a:pt x="36" y="4550"/>
                      <a:pt x="19" y="4822"/>
                    </a:cubicBezTo>
                    <a:cubicBezTo>
                      <a:pt x="1" y="5138"/>
                      <a:pt x="214" y="5326"/>
                      <a:pt x="531" y="5330"/>
                    </a:cubicBezTo>
                    <a:cubicBezTo>
                      <a:pt x="782" y="5330"/>
                      <a:pt x="1024" y="5258"/>
                      <a:pt x="1257" y="5168"/>
                    </a:cubicBezTo>
                    <a:cubicBezTo>
                      <a:pt x="2350" y="4751"/>
                      <a:pt x="3397" y="4235"/>
                      <a:pt x="4424" y="3681"/>
                    </a:cubicBezTo>
                    <a:cubicBezTo>
                      <a:pt x="4663" y="3552"/>
                      <a:pt x="4897" y="3401"/>
                      <a:pt x="5097" y="3223"/>
                    </a:cubicBezTo>
                    <a:cubicBezTo>
                      <a:pt x="5508" y="2854"/>
                      <a:pt x="5553" y="2703"/>
                      <a:pt x="5341" y="2232"/>
                    </a:cubicBezTo>
                    <a:cubicBezTo>
                      <a:pt x="5232" y="1995"/>
                      <a:pt x="5089" y="1762"/>
                      <a:pt x="4921" y="1557"/>
                    </a:cubicBezTo>
                    <a:cubicBezTo>
                      <a:pt x="4438" y="972"/>
                      <a:pt x="3841" y="526"/>
                      <a:pt x="3131" y="240"/>
                    </a:cubicBezTo>
                    <a:cubicBezTo>
                      <a:pt x="2826" y="117"/>
                      <a:pt x="2515" y="15"/>
                      <a:pt x="2116" y="2"/>
                    </a:cubicBezTo>
                    <a:cubicBezTo>
                      <a:pt x="2101" y="1"/>
                      <a:pt x="2085"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1"/>
              <p:cNvSpPr/>
              <p:nvPr/>
            </p:nvSpPr>
            <p:spPr>
              <a:xfrm>
                <a:off x="4071475" y="3758075"/>
                <a:ext cx="121875" cy="118275"/>
              </a:xfrm>
              <a:custGeom>
                <a:rect b="b" l="l" r="r" t="t"/>
                <a:pathLst>
                  <a:path extrusionOk="0" h="4731" w="4875">
                    <a:moveTo>
                      <a:pt x="1863" y="0"/>
                    </a:moveTo>
                    <a:cubicBezTo>
                      <a:pt x="1617" y="14"/>
                      <a:pt x="1511" y="61"/>
                      <a:pt x="1378" y="266"/>
                    </a:cubicBezTo>
                    <a:cubicBezTo>
                      <a:pt x="1277" y="422"/>
                      <a:pt x="1183" y="587"/>
                      <a:pt x="1114" y="759"/>
                    </a:cubicBezTo>
                    <a:cubicBezTo>
                      <a:pt x="682" y="1803"/>
                      <a:pt x="363" y="2883"/>
                      <a:pt x="93" y="3979"/>
                    </a:cubicBezTo>
                    <a:cubicBezTo>
                      <a:pt x="48" y="4172"/>
                      <a:pt x="1" y="4366"/>
                      <a:pt x="46" y="4567"/>
                    </a:cubicBezTo>
                    <a:cubicBezTo>
                      <a:pt x="77" y="4698"/>
                      <a:pt x="101" y="4728"/>
                      <a:pt x="232" y="4730"/>
                    </a:cubicBezTo>
                    <a:cubicBezTo>
                      <a:pt x="271" y="4730"/>
                      <a:pt x="312" y="4722"/>
                      <a:pt x="349" y="4716"/>
                    </a:cubicBezTo>
                    <a:cubicBezTo>
                      <a:pt x="655" y="4671"/>
                      <a:pt x="938" y="4548"/>
                      <a:pt x="1222" y="4434"/>
                    </a:cubicBezTo>
                    <a:cubicBezTo>
                      <a:pt x="2231" y="4022"/>
                      <a:pt x="3211" y="3546"/>
                      <a:pt x="4150" y="2997"/>
                    </a:cubicBezTo>
                    <a:cubicBezTo>
                      <a:pt x="4357" y="2877"/>
                      <a:pt x="4539" y="2705"/>
                      <a:pt x="4723" y="2547"/>
                    </a:cubicBezTo>
                    <a:cubicBezTo>
                      <a:pt x="4833" y="2449"/>
                      <a:pt x="4874" y="2316"/>
                      <a:pt x="4798" y="2179"/>
                    </a:cubicBezTo>
                    <a:cubicBezTo>
                      <a:pt x="4682" y="1958"/>
                      <a:pt x="4584" y="1723"/>
                      <a:pt x="4430" y="1530"/>
                    </a:cubicBezTo>
                    <a:cubicBezTo>
                      <a:pt x="3872" y="821"/>
                      <a:pt x="3149" y="338"/>
                      <a:pt x="2280" y="78"/>
                    </a:cubicBezTo>
                    <a:cubicBezTo>
                      <a:pt x="2145" y="41"/>
                      <a:pt x="2002" y="25"/>
                      <a:pt x="18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1"/>
              <p:cNvSpPr/>
              <p:nvPr/>
            </p:nvSpPr>
            <p:spPr>
              <a:xfrm>
                <a:off x="4144275" y="3793550"/>
                <a:ext cx="21800" cy="14675"/>
              </a:xfrm>
              <a:custGeom>
                <a:rect b="b" l="l" r="r" t="t"/>
                <a:pathLst>
                  <a:path extrusionOk="0" h="587" w="872">
                    <a:moveTo>
                      <a:pt x="400" y="1"/>
                    </a:moveTo>
                    <a:cubicBezTo>
                      <a:pt x="290" y="1"/>
                      <a:pt x="183" y="34"/>
                      <a:pt x="111" y="103"/>
                    </a:cubicBezTo>
                    <a:cubicBezTo>
                      <a:pt x="21" y="189"/>
                      <a:pt x="0" y="312"/>
                      <a:pt x="84" y="390"/>
                    </a:cubicBezTo>
                    <a:cubicBezTo>
                      <a:pt x="191" y="485"/>
                      <a:pt x="303" y="586"/>
                      <a:pt x="466" y="586"/>
                    </a:cubicBezTo>
                    <a:cubicBezTo>
                      <a:pt x="467" y="586"/>
                      <a:pt x="469" y="586"/>
                      <a:pt x="471" y="586"/>
                    </a:cubicBezTo>
                    <a:cubicBezTo>
                      <a:pt x="536" y="570"/>
                      <a:pt x="606" y="564"/>
                      <a:pt x="667" y="539"/>
                    </a:cubicBezTo>
                    <a:cubicBezTo>
                      <a:pt x="829" y="472"/>
                      <a:pt x="872" y="302"/>
                      <a:pt x="767" y="161"/>
                    </a:cubicBezTo>
                    <a:cubicBezTo>
                      <a:pt x="689" y="57"/>
                      <a:pt x="542" y="1"/>
                      <a:pt x="4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1"/>
              <p:cNvSpPr/>
              <p:nvPr/>
            </p:nvSpPr>
            <p:spPr>
              <a:xfrm>
                <a:off x="4116350" y="3776300"/>
                <a:ext cx="15725" cy="17925"/>
              </a:xfrm>
              <a:custGeom>
                <a:rect b="b" l="l" r="r" t="t"/>
                <a:pathLst>
                  <a:path extrusionOk="0" h="717" w="629">
                    <a:moveTo>
                      <a:pt x="263" y="0"/>
                    </a:moveTo>
                    <a:cubicBezTo>
                      <a:pt x="233" y="0"/>
                      <a:pt x="204" y="6"/>
                      <a:pt x="174" y="18"/>
                    </a:cubicBezTo>
                    <a:cubicBezTo>
                      <a:pt x="123" y="38"/>
                      <a:pt x="84" y="71"/>
                      <a:pt x="53" y="120"/>
                    </a:cubicBezTo>
                    <a:cubicBezTo>
                      <a:pt x="0" y="206"/>
                      <a:pt x="0" y="317"/>
                      <a:pt x="41" y="409"/>
                    </a:cubicBezTo>
                    <a:cubicBezTo>
                      <a:pt x="72" y="480"/>
                      <a:pt x="104" y="552"/>
                      <a:pt x="143" y="615"/>
                    </a:cubicBezTo>
                    <a:cubicBezTo>
                      <a:pt x="184" y="684"/>
                      <a:pt x="249" y="716"/>
                      <a:pt x="324" y="716"/>
                    </a:cubicBezTo>
                    <a:cubicBezTo>
                      <a:pt x="347" y="716"/>
                      <a:pt x="371" y="713"/>
                      <a:pt x="395" y="707"/>
                    </a:cubicBezTo>
                    <a:cubicBezTo>
                      <a:pt x="503" y="685"/>
                      <a:pt x="563" y="621"/>
                      <a:pt x="587" y="517"/>
                    </a:cubicBezTo>
                    <a:cubicBezTo>
                      <a:pt x="628" y="360"/>
                      <a:pt x="575" y="227"/>
                      <a:pt x="473" y="112"/>
                    </a:cubicBezTo>
                    <a:cubicBezTo>
                      <a:pt x="406" y="36"/>
                      <a:pt x="335" y="0"/>
                      <a:pt x="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1"/>
              <p:cNvSpPr/>
              <p:nvPr/>
            </p:nvSpPr>
            <p:spPr>
              <a:xfrm>
                <a:off x="4088725" y="3841800"/>
                <a:ext cx="14250" cy="17950"/>
              </a:xfrm>
              <a:custGeom>
                <a:rect b="b" l="l" r="r" t="t"/>
                <a:pathLst>
                  <a:path extrusionOk="0" h="718" w="570">
                    <a:moveTo>
                      <a:pt x="359" y="1"/>
                    </a:moveTo>
                    <a:cubicBezTo>
                      <a:pt x="316" y="1"/>
                      <a:pt x="272" y="17"/>
                      <a:pt x="229" y="41"/>
                    </a:cubicBezTo>
                    <a:cubicBezTo>
                      <a:pt x="72" y="137"/>
                      <a:pt x="8" y="287"/>
                      <a:pt x="0" y="438"/>
                    </a:cubicBezTo>
                    <a:cubicBezTo>
                      <a:pt x="0" y="600"/>
                      <a:pt x="51" y="675"/>
                      <a:pt x="148" y="706"/>
                    </a:cubicBezTo>
                    <a:cubicBezTo>
                      <a:pt x="172" y="714"/>
                      <a:pt x="196" y="717"/>
                      <a:pt x="219" y="717"/>
                    </a:cubicBezTo>
                    <a:cubicBezTo>
                      <a:pt x="305" y="717"/>
                      <a:pt x="385" y="669"/>
                      <a:pt x="430" y="579"/>
                    </a:cubicBezTo>
                    <a:cubicBezTo>
                      <a:pt x="477" y="479"/>
                      <a:pt x="518" y="373"/>
                      <a:pt x="547" y="264"/>
                    </a:cubicBezTo>
                    <a:cubicBezTo>
                      <a:pt x="569" y="178"/>
                      <a:pt x="542" y="96"/>
                      <a:pt x="467" y="39"/>
                    </a:cubicBezTo>
                    <a:cubicBezTo>
                      <a:pt x="432" y="12"/>
                      <a:pt x="396" y="1"/>
                      <a:pt x="3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1"/>
              <p:cNvSpPr/>
              <p:nvPr/>
            </p:nvSpPr>
            <p:spPr>
              <a:xfrm>
                <a:off x="4125700" y="3820150"/>
                <a:ext cx="17875" cy="13275"/>
              </a:xfrm>
              <a:custGeom>
                <a:rect b="b" l="l" r="r" t="t"/>
                <a:pathLst>
                  <a:path extrusionOk="0" h="531" w="715">
                    <a:moveTo>
                      <a:pt x="456" y="1"/>
                    </a:moveTo>
                    <a:cubicBezTo>
                      <a:pt x="419" y="1"/>
                      <a:pt x="382" y="8"/>
                      <a:pt x="346" y="21"/>
                    </a:cubicBezTo>
                    <a:cubicBezTo>
                      <a:pt x="268" y="48"/>
                      <a:pt x="191" y="79"/>
                      <a:pt x="119" y="126"/>
                    </a:cubicBezTo>
                    <a:cubicBezTo>
                      <a:pt x="19" y="187"/>
                      <a:pt x="0" y="308"/>
                      <a:pt x="43" y="412"/>
                    </a:cubicBezTo>
                    <a:cubicBezTo>
                      <a:pt x="76" y="483"/>
                      <a:pt x="138" y="531"/>
                      <a:pt x="226" y="531"/>
                    </a:cubicBezTo>
                    <a:cubicBezTo>
                      <a:pt x="244" y="531"/>
                      <a:pt x="263" y="529"/>
                      <a:pt x="283" y="525"/>
                    </a:cubicBezTo>
                    <a:cubicBezTo>
                      <a:pt x="387" y="502"/>
                      <a:pt x="489" y="463"/>
                      <a:pt x="579" y="410"/>
                    </a:cubicBezTo>
                    <a:cubicBezTo>
                      <a:pt x="682" y="349"/>
                      <a:pt x="715" y="238"/>
                      <a:pt x="678" y="146"/>
                    </a:cubicBezTo>
                    <a:cubicBezTo>
                      <a:pt x="657" y="95"/>
                      <a:pt x="627" y="62"/>
                      <a:pt x="586" y="36"/>
                    </a:cubicBezTo>
                    <a:cubicBezTo>
                      <a:pt x="547" y="12"/>
                      <a:pt x="502" y="1"/>
                      <a:pt x="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1"/>
              <p:cNvSpPr/>
              <p:nvPr/>
            </p:nvSpPr>
            <p:spPr>
              <a:xfrm>
                <a:off x="4096550" y="3805200"/>
                <a:ext cx="13950" cy="14450"/>
              </a:xfrm>
              <a:custGeom>
                <a:rect b="b" l="l" r="r" t="t"/>
                <a:pathLst>
                  <a:path extrusionOk="0" h="578" w="558">
                    <a:moveTo>
                      <a:pt x="362" y="1"/>
                    </a:moveTo>
                    <a:cubicBezTo>
                      <a:pt x="340" y="1"/>
                      <a:pt x="317" y="4"/>
                      <a:pt x="293" y="10"/>
                    </a:cubicBezTo>
                    <a:cubicBezTo>
                      <a:pt x="129" y="51"/>
                      <a:pt x="0" y="216"/>
                      <a:pt x="11" y="388"/>
                    </a:cubicBezTo>
                    <a:cubicBezTo>
                      <a:pt x="18" y="502"/>
                      <a:pt x="93" y="577"/>
                      <a:pt x="195" y="577"/>
                    </a:cubicBezTo>
                    <a:cubicBezTo>
                      <a:pt x="210" y="577"/>
                      <a:pt x="226" y="576"/>
                      <a:pt x="242" y="572"/>
                    </a:cubicBezTo>
                    <a:cubicBezTo>
                      <a:pt x="405" y="542"/>
                      <a:pt x="549" y="376"/>
                      <a:pt x="553" y="212"/>
                    </a:cubicBezTo>
                    <a:cubicBezTo>
                      <a:pt x="558" y="85"/>
                      <a:pt x="479" y="1"/>
                      <a:pt x="3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1"/>
              <p:cNvSpPr/>
              <p:nvPr/>
            </p:nvSpPr>
            <p:spPr>
              <a:xfrm>
                <a:off x="3891350" y="3793850"/>
                <a:ext cx="136025" cy="112025"/>
              </a:xfrm>
              <a:custGeom>
                <a:rect b="b" l="l" r="r" t="t"/>
                <a:pathLst>
                  <a:path extrusionOk="0" h="4481" w="5441">
                    <a:moveTo>
                      <a:pt x="2251" y="307"/>
                    </a:moveTo>
                    <a:cubicBezTo>
                      <a:pt x="2366" y="307"/>
                      <a:pt x="2480" y="362"/>
                      <a:pt x="2602" y="472"/>
                    </a:cubicBezTo>
                    <a:cubicBezTo>
                      <a:pt x="2772" y="623"/>
                      <a:pt x="2934" y="783"/>
                      <a:pt x="3079" y="957"/>
                    </a:cubicBezTo>
                    <a:cubicBezTo>
                      <a:pt x="3654" y="1642"/>
                      <a:pt x="4221" y="2338"/>
                      <a:pt x="4695" y="3101"/>
                    </a:cubicBezTo>
                    <a:cubicBezTo>
                      <a:pt x="4820" y="3303"/>
                      <a:pt x="4923" y="3520"/>
                      <a:pt x="5015" y="3737"/>
                    </a:cubicBezTo>
                    <a:cubicBezTo>
                      <a:pt x="5101" y="3944"/>
                      <a:pt x="5047" y="4054"/>
                      <a:pt x="4828" y="4093"/>
                    </a:cubicBezTo>
                    <a:cubicBezTo>
                      <a:pt x="4538" y="4142"/>
                      <a:pt x="4245" y="4165"/>
                      <a:pt x="3951" y="4183"/>
                    </a:cubicBezTo>
                    <a:cubicBezTo>
                      <a:pt x="3857" y="4188"/>
                      <a:pt x="3764" y="4190"/>
                      <a:pt x="3670" y="4190"/>
                    </a:cubicBezTo>
                    <a:cubicBezTo>
                      <a:pt x="3509" y="4190"/>
                      <a:pt x="3347" y="4185"/>
                      <a:pt x="3186" y="4185"/>
                    </a:cubicBezTo>
                    <a:cubicBezTo>
                      <a:pt x="3186" y="4186"/>
                      <a:pt x="3167" y="4187"/>
                      <a:pt x="3133" y="4187"/>
                    </a:cubicBezTo>
                    <a:cubicBezTo>
                      <a:pt x="2858" y="4187"/>
                      <a:pt x="1573" y="4152"/>
                      <a:pt x="890" y="4118"/>
                    </a:cubicBezTo>
                    <a:cubicBezTo>
                      <a:pt x="753" y="4112"/>
                      <a:pt x="620" y="4075"/>
                      <a:pt x="487" y="4052"/>
                    </a:cubicBezTo>
                    <a:cubicBezTo>
                      <a:pt x="368" y="4034"/>
                      <a:pt x="321" y="3958"/>
                      <a:pt x="311" y="3839"/>
                    </a:cubicBezTo>
                    <a:cubicBezTo>
                      <a:pt x="291" y="3586"/>
                      <a:pt x="338" y="3344"/>
                      <a:pt x="389" y="3099"/>
                    </a:cubicBezTo>
                    <a:cubicBezTo>
                      <a:pt x="552" y="2287"/>
                      <a:pt x="925" y="1575"/>
                      <a:pt x="1434" y="930"/>
                    </a:cubicBezTo>
                    <a:cubicBezTo>
                      <a:pt x="1571" y="752"/>
                      <a:pt x="1743" y="597"/>
                      <a:pt x="1917" y="453"/>
                    </a:cubicBezTo>
                    <a:cubicBezTo>
                      <a:pt x="2035" y="355"/>
                      <a:pt x="2144" y="307"/>
                      <a:pt x="2251" y="307"/>
                    </a:cubicBezTo>
                    <a:close/>
                    <a:moveTo>
                      <a:pt x="2268" y="1"/>
                    </a:moveTo>
                    <a:cubicBezTo>
                      <a:pt x="2110" y="1"/>
                      <a:pt x="1951" y="57"/>
                      <a:pt x="1798" y="167"/>
                    </a:cubicBezTo>
                    <a:cubicBezTo>
                      <a:pt x="1637" y="282"/>
                      <a:pt x="1483" y="415"/>
                      <a:pt x="1354" y="564"/>
                    </a:cubicBezTo>
                    <a:cubicBezTo>
                      <a:pt x="722" y="1290"/>
                      <a:pt x="301" y="2127"/>
                      <a:pt x="100" y="3072"/>
                    </a:cubicBezTo>
                    <a:cubicBezTo>
                      <a:pt x="39" y="3361"/>
                      <a:pt x="0" y="3653"/>
                      <a:pt x="31" y="3950"/>
                    </a:cubicBezTo>
                    <a:cubicBezTo>
                      <a:pt x="49" y="4142"/>
                      <a:pt x="166" y="4300"/>
                      <a:pt x="350" y="4341"/>
                    </a:cubicBezTo>
                    <a:cubicBezTo>
                      <a:pt x="483" y="4369"/>
                      <a:pt x="616" y="4400"/>
                      <a:pt x="751" y="4408"/>
                    </a:cubicBezTo>
                    <a:cubicBezTo>
                      <a:pt x="1369" y="4446"/>
                      <a:pt x="2498" y="4480"/>
                      <a:pt x="2864" y="4480"/>
                    </a:cubicBezTo>
                    <a:cubicBezTo>
                      <a:pt x="2938" y="4480"/>
                      <a:pt x="2980" y="4479"/>
                      <a:pt x="2981" y="4476"/>
                    </a:cubicBezTo>
                    <a:cubicBezTo>
                      <a:pt x="3251" y="4476"/>
                      <a:pt x="3521" y="4479"/>
                      <a:pt x="3791" y="4479"/>
                    </a:cubicBezTo>
                    <a:cubicBezTo>
                      <a:pt x="3980" y="4479"/>
                      <a:pt x="4169" y="4478"/>
                      <a:pt x="4358" y="4472"/>
                    </a:cubicBezTo>
                    <a:cubicBezTo>
                      <a:pt x="4573" y="4463"/>
                      <a:pt x="4792" y="4435"/>
                      <a:pt x="4992" y="4369"/>
                    </a:cubicBezTo>
                    <a:cubicBezTo>
                      <a:pt x="5303" y="4263"/>
                      <a:pt x="5440" y="4026"/>
                      <a:pt x="5334" y="3700"/>
                    </a:cubicBezTo>
                    <a:cubicBezTo>
                      <a:pt x="5313" y="3639"/>
                      <a:pt x="5301" y="3578"/>
                      <a:pt x="5270" y="3524"/>
                    </a:cubicBezTo>
                    <a:cubicBezTo>
                      <a:pt x="5127" y="3260"/>
                      <a:pt x="4996" y="2990"/>
                      <a:pt x="4833" y="2739"/>
                    </a:cubicBezTo>
                    <a:cubicBezTo>
                      <a:pt x="4372" y="2037"/>
                      <a:pt x="3846" y="1382"/>
                      <a:pt x="3306" y="740"/>
                    </a:cubicBezTo>
                    <a:cubicBezTo>
                      <a:pt x="3141" y="543"/>
                      <a:pt x="2954" y="355"/>
                      <a:pt x="2754" y="189"/>
                    </a:cubicBezTo>
                    <a:cubicBezTo>
                      <a:pt x="2600" y="63"/>
                      <a:pt x="2435" y="1"/>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1"/>
              <p:cNvSpPr/>
              <p:nvPr/>
            </p:nvSpPr>
            <p:spPr>
              <a:xfrm>
                <a:off x="3898600" y="3801500"/>
                <a:ext cx="120275" cy="97125"/>
              </a:xfrm>
              <a:custGeom>
                <a:rect b="b" l="l" r="r" t="t"/>
                <a:pathLst>
                  <a:path extrusionOk="0" h="3885" w="4811">
                    <a:moveTo>
                      <a:pt x="1961" y="1"/>
                    </a:moveTo>
                    <a:cubicBezTo>
                      <a:pt x="1854" y="1"/>
                      <a:pt x="1745" y="49"/>
                      <a:pt x="1627" y="147"/>
                    </a:cubicBezTo>
                    <a:cubicBezTo>
                      <a:pt x="1453" y="291"/>
                      <a:pt x="1281" y="446"/>
                      <a:pt x="1144" y="624"/>
                    </a:cubicBezTo>
                    <a:cubicBezTo>
                      <a:pt x="635" y="1269"/>
                      <a:pt x="262" y="1981"/>
                      <a:pt x="99" y="2793"/>
                    </a:cubicBezTo>
                    <a:cubicBezTo>
                      <a:pt x="48" y="3038"/>
                      <a:pt x="1" y="3280"/>
                      <a:pt x="21" y="3533"/>
                    </a:cubicBezTo>
                    <a:cubicBezTo>
                      <a:pt x="31" y="3652"/>
                      <a:pt x="78" y="3728"/>
                      <a:pt x="197" y="3746"/>
                    </a:cubicBezTo>
                    <a:cubicBezTo>
                      <a:pt x="330" y="3769"/>
                      <a:pt x="463" y="3806"/>
                      <a:pt x="600" y="3812"/>
                    </a:cubicBezTo>
                    <a:cubicBezTo>
                      <a:pt x="1283" y="3846"/>
                      <a:pt x="2568" y="3881"/>
                      <a:pt x="2843" y="3881"/>
                    </a:cubicBezTo>
                    <a:cubicBezTo>
                      <a:pt x="2877" y="3881"/>
                      <a:pt x="2896" y="3880"/>
                      <a:pt x="2896" y="3879"/>
                    </a:cubicBezTo>
                    <a:cubicBezTo>
                      <a:pt x="3057" y="3879"/>
                      <a:pt x="3219" y="3884"/>
                      <a:pt x="3380" y="3884"/>
                    </a:cubicBezTo>
                    <a:cubicBezTo>
                      <a:pt x="3474" y="3884"/>
                      <a:pt x="3567" y="3882"/>
                      <a:pt x="3661" y="3877"/>
                    </a:cubicBezTo>
                    <a:cubicBezTo>
                      <a:pt x="3955" y="3859"/>
                      <a:pt x="4248" y="3836"/>
                      <a:pt x="4538" y="3787"/>
                    </a:cubicBezTo>
                    <a:cubicBezTo>
                      <a:pt x="4757" y="3748"/>
                      <a:pt x="4811" y="3638"/>
                      <a:pt x="4725" y="3431"/>
                    </a:cubicBezTo>
                    <a:cubicBezTo>
                      <a:pt x="4633" y="3214"/>
                      <a:pt x="4530" y="2997"/>
                      <a:pt x="4405" y="2795"/>
                    </a:cubicBezTo>
                    <a:cubicBezTo>
                      <a:pt x="3931" y="2032"/>
                      <a:pt x="3364" y="1336"/>
                      <a:pt x="2789" y="651"/>
                    </a:cubicBezTo>
                    <a:cubicBezTo>
                      <a:pt x="2644" y="477"/>
                      <a:pt x="2482" y="317"/>
                      <a:pt x="2312" y="166"/>
                    </a:cubicBezTo>
                    <a:cubicBezTo>
                      <a:pt x="2190" y="56"/>
                      <a:pt x="2076" y="1"/>
                      <a:pt x="19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1"/>
              <p:cNvSpPr/>
              <p:nvPr/>
            </p:nvSpPr>
            <p:spPr>
              <a:xfrm>
                <a:off x="3919350" y="3868875"/>
                <a:ext cx="20650" cy="14900"/>
              </a:xfrm>
              <a:custGeom>
                <a:rect b="b" l="l" r="r" t="t"/>
                <a:pathLst>
                  <a:path extrusionOk="0" h="596" w="826">
                    <a:moveTo>
                      <a:pt x="504" y="1"/>
                    </a:moveTo>
                    <a:cubicBezTo>
                      <a:pt x="338" y="1"/>
                      <a:pt x="147" y="113"/>
                      <a:pt x="79" y="261"/>
                    </a:cubicBezTo>
                    <a:cubicBezTo>
                      <a:pt x="1" y="434"/>
                      <a:pt x="102" y="595"/>
                      <a:pt x="289" y="595"/>
                    </a:cubicBezTo>
                    <a:cubicBezTo>
                      <a:pt x="293" y="595"/>
                      <a:pt x="296" y="595"/>
                      <a:pt x="300" y="595"/>
                    </a:cubicBezTo>
                    <a:cubicBezTo>
                      <a:pt x="453" y="593"/>
                      <a:pt x="627" y="497"/>
                      <a:pt x="713" y="368"/>
                    </a:cubicBezTo>
                    <a:cubicBezTo>
                      <a:pt x="826" y="210"/>
                      <a:pt x="762" y="47"/>
                      <a:pt x="574" y="8"/>
                    </a:cubicBezTo>
                    <a:cubicBezTo>
                      <a:pt x="552" y="3"/>
                      <a:pt x="528" y="1"/>
                      <a:pt x="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1"/>
              <p:cNvSpPr/>
              <p:nvPr/>
            </p:nvSpPr>
            <p:spPr>
              <a:xfrm>
                <a:off x="3928475" y="3834625"/>
                <a:ext cx="13325" cy="18375"/>
              </a:xfrm>
              <a:custGeom>
                <a:rect b="b" l="l" r="r" t="t"/>
                <a:pathLst>
                  <a:path extrusionOk="0" h="735" w="533">
                    <a:moveTo>
                      <a:pt x="255" y="0"/>
                    </a:moveTo>
                    <a:cubicBezTo>
                      <a:pt x="249" y="0"/>
                      <a:pt x="242" y="0"/>
                      <a:pt x="236" y="1"/>
                    </a:cubicBezTo>
                    <a:cubicBezTo>
                      <a:pt x="133" y="9"/>
                      <a:pt x="68" y="68"/>
                      <a:pt x="33" y="160"/>
                    </a:cubicBezTo>
                    <a:cubicBezTo>
                      <a:pt x="29" y="173"/>
                      <a:pt x="25" y="185"/>
                      <a:pt x="21" y="201"/>
                    </a:cubicBezTo>
                    <a:cubicBezTo>
                      <a:pt x="0" y="291"/>
                      <a:pt x="4" y="388"/>
                      <a:pt x="33" y="478"/>
                    </a:cubicBezTo>
                    <a:cubicBezTo>
                      <a:pt x="47" y="518"/>
                      <a:pt x="62" y="561"/>
                      <a:pt x="80" y="602"/>
                    </a:cubicBezTo>
                    <a:cubicBezTo>
                      <a:pt x="112" y="676"/>
                      <a:pt x="173" y="734"/>
                      <a:pt x="258" y="734"/>
                    </a:cubicBezTo>
                    <a:cubicBezTo>
                      <a:pt x="265" y="734"/>
                      <a:pt x="272" y="734"/>
                      <a:pt x="279" y="733"/>
                    </a:cubicBezTo>
                    <a:cubicBezTo>
                      <a:pt x="371" y="723"/>
                      <a:pt x="438" y="668"/>
                      <a:pt x="471" y="584"/>
                    </a:cubicBezTo>
                    <a:cubicBezTo>
                      <a:pt x="532" y="428"/>
                      <a:pt x="516" y="275"/>
                      <a:pt x="438" y="126"/>
                    </a:cubicBezTo>
                    <a:cubicBezTo>
                      <a:pt x="400" y="50"/>
                      <a:pt x="341" y="0"/>
                      <a:pt x="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1"/>
              <p:cNvSpPr/>
              <p:nvPr/>
            </p:nvSpPr>
            <p:spPr>
              <a:xfrm>
                <a:off x="3954750" y="3864575"/>
                <a:ext cx="14575" cy="17200"/>
              </a:xfrm>
              <a:custGeom>
                <a:rect b="b" l="l" r="r" t="t"/>
                <a:pathLst>
                  <a:path extrusionOk="0" h="688" w="583">
                    <a:moveTo>
                      <a:pt x="206" y="1"/>
                    </a:moveTo>
                    <a:cubicBezTo>
                      <a:pt x="171" y="1"/>
                      <a:pt x="134" y="12"/>
                      <a:pt x="97" y="35"/>
                    </a:cubicBezTo>
                    <a:cubicBezTo>
                      <a:pt x="24" y="82"/>
                      <a:pt x="1" y="157"/>
                      <a:pt x="13" y="241"/>
                    </a:cubicBezTo>
                    <a:cubicBezTo>
                      <a:pt x="36" y="399"/>
                      <a:pt x="118" y="526"/>
                      <a:pt x="238" y="628"/>
                    </a:cubicBezTo>
                    <a:cubicBezTo>
                      <a:pt x="280" y="664"/>
                      <a:pt x="328" y="687"/>
                      <a:pt x="374" y="687"/>
                    </a:cubicBezTo>
                    <a:cubicBezTo>
                      <a:pt x="402" y="687"/>
                      <a:pt x="430" y="679"/>
                      <a:pt x="455" y="659"/>
                    </a:cubicBezTo>
                    <a:cubicBezTo>
                      <a:pt x="463" y="652"/>
                      <a:pt x="470" y="648"/>
                      <a:pt x="474" y="642"/>
                    </a:cubicBezTo>
                    <a:cubicBezTo>
                      <a:pt x="555" y="566"/>
                      <a:pt x="582" y="446"/>
                      <a:pt x="545" y="341"/>
                    </a:cubicBezTo>
                    <a:cubicBezTo>
                      <a:pt x="504" y="219"/>
                      <a:pt x="433" y="129"/>
                      <a:pt x="332" y="49"/>
                    </a:cubicBezTo>
                    <a:cubicBezTo>
                      <a:pt x="293" y="17"/>
                      <a:pt x="250"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1"/>
              <p:cNvSpPr/>
              <p:nvPr/>
            </p:nvSpPr>
            <p:spPr>
              <a:xfrm>
                <a:off x="3979825" y="3864600"/>
                <a:ext cx="14350" cy="16600"/>
              </a:xfrm>
              <a:custGeom>
                <a:rect b="b" l="l" r="r" t="t"/>
                <a:pathLst>
                  <a:path extrusionOk="0" h="664" w="574">
                    <a:moveTo>
                      <a:pt x="205" y="0"/>
                    </a:moveTo>
                    <a:cubicBezTo>
                      <a:pt x="100" y="0"/>
                      <a:pt x="13" y="76"/>
                      <a:pt x="9" y="195"/>
                    </a:cubicBezTo>
                    <a:cubicBezTo>
                      <a:pt x="1" y="355"/>
                      <a:pt x="156" y="590"/>
                      <a:pt x="301" y="647"/>
                    </a:cubicBezTo>
                    <a:cubicBezTo>
                      <a:pt x="331" y="658"/>
                      <a:pt x="360" y="664"/>
                      <a:pt x="387" y="664"/>
                    </a:cubicBezTo>
                    <a:cubicBezTo>
                      <a:pt x="492" y="664"/>
                      <a:pt x="571" y="587"/>
                      <a:pt x="571" y="467"/>
                    </a:cubicBezTo>
                    <a:cubicBezTo>
                      <a:pt x="573" y="310"/>
                      <a:pt x="451" y="99"/>
                      <a:pt x="316" y="27"/>
                    </a:cubicBezTo>
                    <a:cubicBezTo>
                      <a:pt x="278" y="9"/>
                      <a:pt x="241"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1"/>
              <p:cNvSpPr/>
              <p:nvPr/>
            </p:nvSpPr>
            <p:spPr>
              <a:xfrm>
                <a:off x="3955775" y="3838800"/>
                <a:ext cx="17175" cy="13050"/>
              </a:xfrm>
              <a:custGeom>
                <a:rect b="b" l="l" r="r" t="t"/>
                <a:pathLst>
                  <a:path extrusionOk="0" h="522" w="687">
                    <a:moveTo>
                      <a:pt x="476" y="0"/>
                    </a:moveTo>
                    <a:cubicBezTo>
                      <a:pt x="455" y="0"/>
                      <a:pt x="434" y="3"/>
                      <a:pt x="412" y="8"/>
                    </a:cubicBezTo>
                    <a:cubicBezTo>
                      <a:pt x="318" y="32"/>
                      <a:pt x="220" y="69"/>
                      <a:pt x="136" y="124"/>
                    </a:cubicBezTo>
                    <a:cubicBezTo>
                      <a:pt x="52" y="178"/>
                      <a:pt x="1" y="261"/>
                      <a:pt x="40" y="372"/>
                    </a:cubicBezTo>
                    <a:cubicBezTo>
                      <a:pt x="54" y="417"/>
                      <a:pt x="85" y="454"/>
                      <a:pt x="128" y="482"/>
                    </a:cubicBezTo>
                    <a:cubicBezTo>
                      <a:pt x="170" y="509"/>
                      <a:pt x="219" y="522"/>
                      <a:pt x="269" y="522"/>
                    </a:cubicBezTo>
                    <a:cubicBezTo>
                      <a:pt x="308" y="522"/>
                      <a:pt x="347" y="514"/>
                      <a:pt x="384" y="499"/>
                    </a:cubicBezTo>
                    <a:cubicBezTo>
                      <a:pt x="451" y="472"/>
                      <a:pt x="519" y="446"/>
                      <a:pt x="582" y="403"/>
                    </a:cubicBezTo>
                    <a:cubicBezTo>
                      <a:pt x="670" y="341"/>
                      <a:pt x="686" y="216"/>
                      <a:pt x="639" y="108"/>
                    </a:cubicBezTo>
                    <a:cubicBezTo>
                      <a:pt x="607" y="29"/>
                      <a:pt x="544"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1"/>
              <p:cNvSpPr/>
              <p:nvPr/>
            </p:nvSpPr>
            <p:spPr>
              <a:xfrm>
                <a:off x="3973225" y="3739700"/>
                <a:ext cx="111575" cy="135050"/>
              </a:xfrm>
              <a:custGeom>
                <a:rect b="b" l="l" r="r" t="t"/>
                <a:pathLst>
                  <a:path extrusionOk="0" h="5402" w="4463">
                    <a:moveTo>
                      <a:pt x="3305" y="283"/>
                    </a:moveTo>
                    <a:cubicBezTo>
                      <a:pt x="3438" y="303"/>
                      <a:pt x="3673" y="326"/>
                      <a:pt x="3906" y="373"/>
                    </a:cubicBezTo>
                    <a:cubicBezTo>
                      <a:pt x="4074" y="410"/>
                      <a:pt x="4109" y="455"/>
                      <a:pt x="4084" y="627"/>
                    </a:cubicBezTo>
                    <a:cubicBezTo>
                      <a:pt x="4049" y="878"/>
                      <a:pt x="4000" y="1130"/>
                      <a:pt x="3939" y="1375"/>
                    </a:cubicBezTo>
                    <a:cubicBezTo>
                      <a:pt x="3741" y="2167"/>
                      <a:pt x="3540" y="2959"/>
                      <a:pt x="3323" y="3745"/>
                    </a:cubicBezTo>
                    <a:cubicBezTo>
                      <a:pt x="3233" y="4064"/>
                      <a:pt x="3098" y="4373"/>
                      <a:pt x="2979" y="4686"/>
                    </a:cubicBezTo>
                    <a:cubicBezTo>
                      <a:pt x="2945" y="4780"/>
                      <a:pt x="2898" y="4872"/>
                      <a:pt x="2844" y="4960"/>
                    </a:cubicBezTo>
                    <a:cubicBezTo>
                      <a:pt x="2791" y="5048"/>
                      <a:pt x="2735" y="5094"/>
                      <a:pt x="2672" y="5094"/>
                    </a:cubicBezTo>
                    <a:cubicBezTo>
                      <a:pt x="2624" y="5094"/>
                      <a:pt x="2571" y="5067"/>
                      <a:pt x="2513" y="5013"/>
                    </a:cubicBezTo>
                    <a:cubicBezTo>
                      <a:pt x="2386" y="4899"/>
                      <a:pt x="2267" y="4774"/>
                      <a:pt x="2177" y="4633"/>
                    </a:cubicBezTo>
                    <a:cubicBezTo>
                      <a:pt x="1752" y="3970"/>
                      <a:pt x="1332" y="3303"/>
                      <a:pt x="921" y="2632"/>
                    </a:cubicBezTo>
                    <a:cubicBezTo>
                      <a:pt x="737" y="2333"/>
                      <a:pt x="565" y="2026"/>
                      <a:pt x="402" y="1715"/>
                    </a:cubicBezTo>
                    <a:cubicBezTo>
                      <a:pt x="265" y="1451"/>
                      <a:pt x="289" y="1337"/>
                      <a:pt x="498" y="1122"/>
                    </a:cubicBezTo>
                    <a:cubicBezTo>
                      <a:pt x="801" y="805"/>
                      <a:pt x="1193" y="635"/>
                      <a:pt x="1603" y="512"/>
                    </a:cubicBezTo>
                    <a:cubicBezTo>
                      <a:pt x="2124" y="357"/>
                      <a:pt x="2660" y="316"/>
                      <a:pt x="3305" y="283"/>
                    </a:cubicBezTo>
                    <a:close/>
                    <a:moveTo>
                      <a:pt x="3350" y="1"/>
                    </a:moveTo>
                    <a:cubicBezTo>
                      <a:pt x="3039" y="1"/>
                      <a:pt x="2728" y="31"/>
                      <a:pt x="2417" y="62"/>
                    </a:cubicBezTo>
                    <a:cubicBezTo>
                      <a:pt x="1635" y="140"/>
                      <a:pt x="911" y="371"/>
                      <a:pt x="295" y="889"/>
                    </a:cubicBezTo>
                    <a:cubicBezTo>
                      <a:pt x="113" y="1040"/>
                      <a:pt x="21" y="1214"/>
                      <a:pt x="1" y="1453"/>
                    </a:cubicBezTo>
                    <a:cubicBezTo>
                      <a:pt x="48" y="1586"/>
                      <a:pt x="74" y="1727"/>
                      <a:pt x="142" y="1850"/>
                    </a:cubicBezTo>
                    <a:cubicBezTo>
                      <a:pt x="316" y="2167"/>
                      <a:pt x="496" y="2482"/>
                      <a:pt x="686" y="2791"/>
                    </a:cubicBezTo>
                    <a:cubicBezTo>
                      <a:pt x="1099" y="3468"/>
                      <a:pt x="1515" y="4146"/>
                      <a:pt x="1942" y="4815"/>
                    </a:cubicBezTo>
                    <a:cubicBezTo>
                      <a:pt x="2049" y="4982"/>
                      <a:pt x="2194" y="5138"/>
                      <a:pt x="2347" y="5267"/>
                    </a:cubicBezTo>
                    <a:cubicBezTo>
                      <a:pt x="2456" y="5358"/>
                      <a:pt x="2571" y="5402"/>
                      <a:pt x="2682" y="5402"/>
                    </a:cubicBezTo>
                    <a:cubicBezTo>
                      <a:pt x="2838" y="5402"/>
                      <a:pt x="2985" y="5314"/>
                      <a:pt x="3092" y="5148"/>
                    </a:cubicBezTo>
                    <a:cubicBezTo>
                      <a:pt x="3180" y="5013"/>
                      <a:pt x="3247" y="4862"/>
                      <a:pt x="3309" y="4708"/>
                    </a:cubicBezTo>
                    <a:cubicBezTo>
                      <a:pt x="3577" y="4037"/>
                      <a:pt x="3800" y="3354"/>
                      <a:pt x="3957" y="2650"/>
                    </a:cubicBezTo>
                    <a:cubicBezTo>
                      <a:pt x="4097" y="2014"/>
                      <a:pt x="4244" y="1378"/>
                      <a:pt x="4387" y="743"/>
                    </a:cubicBezTo>
                    <a:cubicBezTo>
                      <a:pt x="4463" y="406"/>
                      <a:pt x="4299" y="150"/>
                      <a:pt x="3972" y="82"/>
                    </a:cubicBezTo>
                    <a:cubicBezTo>
                      <a:pt x="3767" y="42"/>
                      <a:pt x="3558" y="1"/>
                      <a:pt x="3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1"/>
              <p:cNvSpPr/>
              <p:nvPr/>
            </p:nvSpPr>
            <p:spPr>
              <a:xfrm>
                <a:off x="3979825" y="3746750"/>
                <a:ext cx="96125" cy="120300"/>
              </a:xfrm>
              <a:custGeom>
                <a:rect b="b" l="l" r="r" t="t"/>
                <a:pathLst>
                  <a:path extrusionOk="0" h="4812" w="3845">
                    <a:moveTo>
                      <a:pt x="3041" y="1"/>
                    </a:moveTo>
                    <a:cubicBezTo>
                      <a:pt x="2396" y="34"/>
                      <a:pt x="1860" y="75"/>
                      <a:pt x="1339" y="230"/>
                    </a:cubicBezTo>
                    <a:cubicBezTo>
                      <a:pt x="929" y="353"/>
                      <a:pt x="537" y="523"/>
                      <a:pt x="234" y="840"/>
                    </a:cubicBezTo>
                    <a:cubicBezTo>
                      <a:pt x="25" y="1055"/>
                      <a:pt x="1" y="1169"/>
                      <a:pt x="138" y="1433"/>
                    </a:cubicBezTo>
                    <a:cubicBezTo>
                      <a:pt x="301" y="1744"/>
                      <a:pt x="473" y="2051"/>
                      <a:pt x="657" y="2350"/>
                    </a:cubicBezTo>
                    <a:cubicBezTo>
                      <a:pt x="1068" y="3021"/>
                      <a:pt x="1488" y="3688"/>
                      <a:pt x="1913" y="4351"/>
                    </a:cubicBezTo>
                    <a:cubicBezTo>
                      <a:pt x="2003" y="4492"/>
                      <a:pt x="2122" y="4617"/>
                      <a:pt x="2249" y="4731"/>
                    </a:cubicBezTo>
                    <a:cubicBezTo>
                      <a:pt x="2307" y="4785"/>
                      <a:pt x="2360" y="4812"/>
                      <a:pt x="2408" y="4812"/>
                    </a:cubicBezTo>
                    <a:cubicBezTo>
                      <a:pt x="2471" y="4812"/>
                      <a:pt x="2527" y="4766"/>
                      <a:pt x="2580" y="4678"/>
                    </a:cubicBezTo>
                    <a:cubicBezTo>
                      <a:pt x="2634" y="4590"/>
                      <a:pt x="2681" y="4498"/>
                      <a:pt x="2715" y="4404"/>
                    </a:cubicBezTo>
                    <a:cubicBezTo>
                      <a:pt x="2834" y="4091"/>
                      <a:pt x="2969" y="3782"/>
                      <a:pt x="3059" y="3463"/>
                    </a:cubicBezTo>
                    <a:cubicBezTo>
                      <a:pt x="3276" y="2677"/>
                      <a:pt x="3477" y="1885"/>
                      <a:pt x="3675" y="1093"/>
                    </a:cubicBezTo>
                    <a:cubicBezTo>
                      <a:pt x="3736" y="848"/>
                      <a:pt x="3785" y="596"/>
                      <a:pt x="3820" y="345"/>
                    </a:cubicBezTo>
                    <a:cubicBezTo>
                      <a:pt x="3845" y="173"/>
                      <a:pt x="3810" y="128"/>
                      <a:pt x="3642" y="91"/>
                    </a:cubicBezTo>
                    <a:cubicBezTo>
                      <a:pt x="3409" y="44"/>
                      <a:pt x="3174" y="21"/>
                      <a:pt x="30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1"/>
              <p:cNvSpPr/>
              <p:nvPr/>
            </p:nvSpPr>
            <p:spPr>
              <a:xfrm>
                <a:off x="4012100" y="3799950"/>
                <a:ext cx="17650" cy="15775"/>
              </a:xfrm>
              <a:custGeom>
                <a:rect b="b" l="l" r="r" t="t"/>
                <a:pathLst>
                  <a:path extrusionOk="0" h="631" w="706">
                    <a:moveTo>
                      <a:pt x="508" y="1"/>
                    </a:moveTo>
                    <a:cubicBezTo>
                      <a:pt x="473" y="1"/>
                      <a:pt x="435" y="10"/>
                      <a:pt x="395" y="31"/>
                    </a:cubicBezTo>
                    <a:cubicBezTo>
                      <a:pt x="289" y="87"/>
                      <a:pt x="191" y="177"/>
                      <a:pt x="123" y="277"/>
                    </a:cubicBezTo>
                    <a:cubicBezTo>
                      <a:pt x="0" y="457"/>
                      <a:pt x="111" y="629"/>
                      <a:pt x="330" y="631"/>
                    </a:cubicBezTo>
                    <a:cubicBezTo>
                      <a:pt x="514" y="631"/>
                      <a:pt x="698" y="441"/>
                      <a:pt x="702" y="238"/>
                    </a:cubicBezTo>
                    <a:cubicBezTo>
                      <a:pt x="705" y="98"/>
                      <a:pt x="621" y="1"/>
                      <a:pt x="5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1"/>
              <p:cNvSpPr/>
              <p:nvPr/>
            </p:nvSpPr>
            <p:spPr>
              <a:xfrm>
                <a:off x="4040225" y="3785550"/>
                <a:ext cx="13625" cy="18250"/>
              </a:xfrm>
              <a:custGeom>
                <a:rect b="b" l="l" r="r" t="t"/>
                <a:pathLst>
                  <a:path extrusionOk="0" h="730" w="545">
                    <a:moveTo>
                      <a:pt x="229" y="1"/>
                    </a:moveTo>
                    <a:cubicBezTo>
                      <a:pt x="219" y="1"/>
                      <a:pt x="208" y="2"/>
                      <a:pt x="197" y="4"/>
                    </a:cubicBezTo>
                    <a:cubicBezTo>
                      <a:pt x="134" y="14"/>
                      <a:pt x="81" y="57"/>
                      <a:pt x="44" y="139"/>
                    </a:cubicBezTo>
                    <a:cubicBezTo>
                      <a:pt x="1" y="233"/>
                      <a:pt x="3" y="343"/>
                      <a:pt x="40" y="440"/>
                    </a:cubicBezTo>
                    <a:cubicBezTo>
                      <a:pt x="62" y="501"/>
                      <a:pt x="91" y="573"/>
                      <a:pt x="136" y="632"/>
                    </a:cubicBezTo>
                    <a:cubicBezTo>
                      <a:pt x="183" y="699"/>
                      <a:pt x="243" y="729"/>
                      <a:pt x="301" y="729"/>
                    </a:cubicBezTo>
                    <a:cubicBezTo>
                      <a:pt x="384" y="729"/>
                      <a:pt x="463" y="669"/>
                      <a:pt x="500" y="560"/>
                    </a:cubicBezTo>
                    <a:cubicBezTo>
                      <a:pt x="545" y="427"/>
                      <a:pt x="514" y="303"/>
                      <a:pt x="459" y="182"/>
                    </a:cubicBezTo>
                    <a:cubicBezTo>
                      <a:pt x="406" y="69"/>
                      <a:pt x="319" y="1"/>
                      <a:pt x="2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4000500" y="3772425"/>
                <a:ext cx="16175" cy="15275"/>
              </a:xfrm>
              <a:custGeom>
                <a:rect b="b" l="l" r="r" t="t"/>
                <a:pathLst>
                  <a:path extrusionOk="0" h="611" w="647">
                    <a:moveTo>
                      <a:pt x="421" y="0"/>
                    </a:moveTo>
                    <a:cubicBezTo>
                      <a:pt x="395" y="0"/>
                      <a:pt x="369" y="4"/>
                      <a:pt x="342" y="9"/>
                    </a:cubicBezTo>
                    <a:cubicBezTo>
                      <a:pt x="184" y="42"/>
                      <a:pt x="6" y="257"/>
                      <a:pt x="2" y="418"/>
                    </a:cubicBezTo>
                    <a:cubicBezTo>
                      <a:pt x="0" y="533"/>
                      <a:pt x="76" y="607"/>
                      <a:pt x="194" y="611"/>
                    </a:cubicBezTo>
                    <a:cubicBezTo>
                      <a:pt x="195" y="611"/>
                      <a:pt x="196" y="611"/>
                      <a:pt x="197" y="611"/>
                    </a:cubicBezTo>
                    <a:cubicBezTo>
                      <a:pt x="336" y="611"/>
                      <a:pt x="577" y="442"/>
                      <a:pt x="618" y="306"/>
                    </a:cubicBezTo>
                    <a:cubicBezTo>
                      <a:pt x="640" y="224"/>
                      <a:pt x="647" y="136"/>
                      <a:pt x="579" y="64"/>
                    </a:cubicBezTo>
                    <a:cubicBezTo>
                      <a:pt x="534" y="18"/>
                      <a:pt x="479"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1"/>
              <p:cNvSpPr/>
              <p:nvPr/>
            </p:nvSpPr>
            <p:spPr>
              <a:xfrm>
                <a:off x="4036850" y="3760100"/>
                <a:ext cx="16650" cy="13475"/>
              </a:xfrm>
              <a:custGeom>
                <a:rect b="b" l="l" r="r" t="t"/>
                <a:pathLst>
                  <a:path extrusionOk="0" h="539" w="666">
                    <a:moveTo>
                      <a:pt x="292" y="0"/>
                    </a:moveTo>
                    <a:cubicBezTo>
                      <a:pt x="274" y="0"/>
                      <a:pt x="256" y="2"/>
                      <a:pt x="238" y="5"/>
                    </a:cubicBezTo>
                    <a:cubicBezTo>
                      <a:pt x="70" y="36"/>
                      <a:pt x="1" y="193"/>
                      <a:pt x="93" y="339"/>
                    </a:cubicBezTo>
                    <a:cubicBezTo>
                      <a:pt x="166" y="455"/>
                      <a:pt x="277" y="523"/>
                      <a:pt x="412" y="537"/>
                    </a:cubicBezTo>
                    <a:cubicBezTo>
                      <a:pt x="421" y="538"/>
                      <a:pt x="431" y="539"/>
                      <a:pt x="440" y="539"/>
                    </a:cubicBezTo>
                    <a:cubicBezTo>
                      <a:pt x="568" y="539"/>
                      <a:pt x="665" y="436"/>
                      <a:pt x="659" y="306"/>
                    </a:cubicBezTo>
                    <a:cubicBezTo>
                      <a:pt x="656" y="148"/>
                      <a:pt x="470" y="0"/>
                      <a:pt x="2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1"/>
              <p:cNvSpPr/>
              <p:nvPr/>
            </p:nvSpPr>
            <p:spPr>
              <a:xfrm>
                <a:off x="4028775" y="3829950"/>
                <a:ext cx="11800" cy="14650"/>
              </a:xfrm>
              <a:custGeom>
                <a:rect b="b" l="l" r="r" t="t"/>
                <a:pathLst>
                  <a:path extrusionOk="0" h="586" w="472">
                    <a:moveTo>
                      <a:pt x="205" y="0"/>
                    </a:moveTo>
                    <a:cubicBezTo>
                      <a:pt x="135" y="0"/>
                      <a:pt x="67" y="51"/>
                      <a:pt x="37" y="137"/>
                    </a:cubicBezTo>
                    <a:cubicBezTo>
                      <a:pt x="0" y="249"/>
                      <a:pt x="33" y="350"/>
                      <a:pt x="84" y="448"/>
                    </a:cubicBezTo>
                    <a:cubicBezTo>
                      <a:pt x="131" y="538"/>
                      <a:pt x="200" y="585"/>
                      <a:pt x="275" y="585"/>
                    </a:cubicBezTo>
                    <a:cubicBezTo>
                      <a:pt x="288" y="585"/>
                      <a:pt x="302" y="584"/>
                      <a:pt x="316" y="581"/>
                    </a:cubicBezTo>
                    <a:cubicBezTo>
                      <a:pt x="404" y="560"/>
                      <a:pt x="446" y="482"/>
                      <a:pt x="471" y="337"/>
                    </a:cubicBezTo>
                    <a:cubicBezTo>
                      <a:pt x="424" y="243"/>
                      <a:pt x="393" y="135"/>
                      <a:pt x="328" y="61"/>
                    </a:cubicBezTo>
                    <a:cubicBezTo>
                      <a:pt x="291" y="19"/>
                      <a:pt x="248"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1"/>
              <p:cNvSpPr/>
              <p:nvPr/>
            </p:nvSpPr>
            <p:spPr>
              <a:xfrm>
                <a:off x="3888775" y="3913750"/>
                <a:ext cx="119775" cy="95775"/>
              </a:xfrm>
              <a:custGeom>
                <a:rect b="b" l="l" r="r" t="t"/>
                <a:pathLst>
                  <a:path extrusionOk="0" h="3831" w="4791">
                    <a:moveTo>
                      <a:pt x="3790" y="314"/>
                    </a:moveTo>
                    <a:cubicBezTo>
                      <a:pt x="3924" y="314"/>
                      <a:pt x="4058" y="316"/>
                      <a:pt x="4193" y="322"/>
                    </a:cubicBezTo>
                    <a:cubicBezTo>
                      <a:pt x="4371" y="330"/>
                      <a:pt x="4422" y="441"/>
                      <a:pt x="4307" y="584"/>
                    </a:cubicBezTo>
                    <a:cubicBezTo>
                      <a:pt x="4113" y="819"/>
                      <a:pt x="3913" y="1050"/>
                      <a:pt x="3706" y="1276"/>
                    </a:cubicBezTo>
                    <a:cubicBezTo>
                      <a:pt x="3170" y="1857"/>
                      <a:pt x="2624" y="2436"/>
                      <a:pt x="2079" y="3013"/>
                    </a:cubicBezTo>
                    <a:cubicBezTo>
                      <a:pt x="1975" y="3123"/>
                      <a:pt x="1856" y="3225"/>
                      <a:pt x="1740" y="3321"/>
                    </a:cubicBezTo>
                    <a:cubicBezTo>
                      <a:pt x="1674" y="3377"/>
                      <a:pt x="1601" y="3422"/>
                      <a:pt x="1527" y="3461"/>
                    </a:cubicBezTo>
                    <a:cubicBezTo>
                      <a:pt x="1475" y="3487"/>
                      <a:pt x="1423" y="3500"/>
                      <a:pt x="1374" y="3500"/>
                    </a:cubicBezTo>
                    <a:cubicBezTo>
                      <a:pt x="1300" y="3500"/>
                      <a:pt x="1230" y="3469"/>
                      <a:pt x="1171" y="3401"/>
                    </a:cubicBezTo>
                    <a:cubicBezTo>
                      <a:pt x="1079" y="3297"/>
                      <a:pt x="975" y="3188"/>
                      <a:pt x="915" y="3066"/>
                    </a:cubicBezTo>
                    <a:cubicBezTo>
                      <a:pt x="576" y="2350"/>
                      <a:pt x="349" y="1603"/>
                      <a:pt x="314" y="803"/>
                    </a:cubicBezTo>
                    <a:cubicBezTo>
                      <a:pt x="312" y="764"/>
                      <a:pt x="312" y="727"/>
                      <a:pt x="314" y="686"/>
                    </a:cubicBezTo>
                    <a:cubicBezTo>
                      <a:pt x="322" y="451"/>
                      <a:pt x="353" y="412"/>
                      <a:pt x="590" y="396"/>
                    </a:cubicBezTo>
                    <a:cubicBezTo>
                      <a:pt x="997" y="369"/>
                      <a:pt x="2581" y="351"/>
                      <a:pt x="2969" y="345"/>
                    </a:cubicBezTo>
                    <a:cubicBezTo>
                      <a:pt x="3139" y="343"/>
                      <a:pt x="3307" y="320"/>
                      <a:pt x="3479" y="318"/>
                    </a:cubicBezTo>
                    <a:cubicBezTo>
                      <a:pt x="3582" y="315"/>
                      <a:pt x="3686" y="314"/>
                      <a:pt x="3790" y="314"/>
                    </a:cubicBezTo>
                    <a:close/>
                    <a:moveTo>
                      <a:pt x="3393" y="1"/>
                    </a:moveTo>
                    <a:cubicBezTo>
                      <a:pt x="3111" y="1"/>
                      <a:pt x="2828" y="3"/>
                      <a:pt x="2546" y="3"/>
                    </a:cubicBezTo>
                    <a:cubicBezTo>
                      <a:pt x="2546" y="15"/>
                      <a:pt x="1707" y="34"/>
                      <a:pt x="1284" y="48"/>
                    </a:cubicBezTo>
                    <a:cubicBezTo>
                      <a:pt x="997" y="56"/>
                      <a:pt x="709" y="87"/>
                      <a:pt x="420" y="103"/>
                    </a:cubicBezTo>
                    <a:cubicBezTo>
                      <a:pt x="238" y="113"/>
                      <a:pt x="124" y="212"/>
                      <a:pt x="66" y="373"/>
                    </a:cubicBezTo>
                    <a:cubicBezTo>
                      <a:pt x="27" y="484"/>
                      <a:pt x="1" y="607"/>
                      <a:pt x="3" y="721"/>
                    </a:cubicBezTo>
                    <a:cubicBezTo>
                      <a:pt x="3" y="926"/>
                      <a:pt x="21" y="1128"/>
                      <a:pt x="50" y="1331"/>
                    </a:cubicBezTo>
                    <a:cubicBezTo>
                      <a:pt x="115" y="1826"/>
                      <a:pt x="271" y="2298"/>
                      <a:pt x="445" y="2767"/>
                    </a:cubicBezTo>
                    <a:cubicBezTo>
                      <a:pt x="563" y="3082"/>
                      <a:pt x="719" y="3379"/>
                      <a:pt x="960" y="3622"/>
                    </a:cubicBezTo>
                    <a:cubicBezTo>
                      <a:pt x="1097" y="3760"/>
                      <a:pt x="1234" y="3831"/>
                      <a:pt x="1383" y="3831"/>
                    </a:cubicBezTo>
                    <a:cubicBezTo>
                      <a:pt x="1482" y="3831"/>
                      <a:pt x="1586" y="3800"/>
                      <a:pt x="1699" y="3737"/>
                    </a:cubicBezTo>
                    <a:cubicBezTo>
                      <a:pt x="1840" y="3655"/>
                      <a:pt x="1977" y="3555"/>
                      <a:pt x="2090" y="3440"/>
                    </a:cubicBezTo>
                    <a:cubicBezTo>
                      <a:pt x="2552" y="2972"/>
                      <a:pt x="3008" y="2499"/>
                      <a:pt x="3458" y="2018"/>
                    </a:cubicBezTo>
                    <a:cubicBezTo>
                      <a:pt x="3806" y="1644"/>
                      <a:pt x="4146" y="1263"/>
                      <a:pt x="4477" y="877"/>
                    </a:cubicBezTo>
                    <a:cubicBezTo>
                      <a:pt x="4577" y="762"/>
                      <a:pt x="4655" y="625"/>
                      <a:pt x="4708" y="484"/>
                    </a:cubicBezTo>
                    <a:cubicBezTo>
                      <a:pt x="4790" y="271"/>
                      <a:pt x="4704" y="113"/>
                      <a:pt x="4477" y="64"/>
                    </a:cubicBezTo>
                    <a:cubicBezTo>
                      <a:pt x="4307" y="25"/>
                      <a:pt x="4131" y="7"/>
                      <a:pt x="3958" y="5"/>
                    </a:cubicBezTo>
                    <a:cubicBezTo>
                      <a:pt x="3769" y="2"/>
                      <a:pt x="3581" y="1"/>
                      <a:pt x="3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3896550" y="3921575"/>
                <a:ext cx="102775" cy="79700"/>
              </a:xfrm>
              <a:custGeom>
                <a:rect b="b" l="l" r="r" t="t"/>
                <a:pathLst>
                  <a:path extrusionOk="0" h="3188" w="4111">
                    <a:moveTo>
                      <a:pt x="3479" y="1"/>
                    </a:moveTo>
                    <a:cubicBezTo>
                      <a:pt x="3375" y="1"/>
                      <a:pt x="3271" y="2"/>
                      <a:pt x="3168" y="5"/>
                    </a:cubicBezTo>
                    <a:cubicBezTo>
                      <a:pt x="2996" y="7"/>
                      <a:pt x="2828" y="30"/>
                      <a:pt x="2658" y="32"/>
                    </a:cubicBezTo>
                    <a:cubicBezTo>
                      <a:pt x="2270" y="38"/>
                      <a:pt x="686" y="56"/>
                      <a:pt x="279" y="83"/>
                    </a:cubicBezTo>
                    <a:cubicBezTo>
                      <a:pt x="42" y="99"/>
                      <a:pt x="11" y="138"/>
                      <a:pt x="3" y="373"/>
                    </a:cubicBezTo>
                    <a:cubicBezTo>
                      <a:pt x="1" y="414"/>
                      <a:pt x="1" y="451"/>
                      <a:pt x="3" y="490"/>
                    </a:cubicBezTo>
                    <a:cubicBezTo>
                      <a:pt x="38" y="1290"/>
                      <a:pt x="265" y="2037"/>
                      <a:pt x="604" y="2753"/>
                    </a:cubicBezTo>
                    <a:cubicBezTo>
                      <a:pt x="664" y="2875"/>
                      <a:pt x="768" y="2984"/>
                      <a:pt x="860" y="3088"/>
                    </a:cubicBezTo>
                    <a:cubicBezTo>
                      <a:pt x="919" y="3156"/>
                      <a:pt x="989" y="3187"/>
                      <a:pt x="1063" y="3187"/>
                    </a:cubicBezTo>
                    <a:cubicBezTo>
                      <a:pt x="1112" y="3187"/>
                      <a:pt x="1164" y="3174"/>
                      <a:pt x="1216" y="3148"/>
                    </a:cubicBezTo>
                    <a:cubicBezTo>
                      <a:pt x="1290" y="3109"/>
                      <a:pt x="1363" y="3064"/>
                      <a:pt x="1429" y="3008"/>
                    </a:cubicBezTo>
                    <a:cubicBezTo>
                      <a:pt x="1545" y="2912"/>
                      <a:pt x="1664" y="2810"/>
                      <a:pt x="1768" y="2700"/>
                    </a:cubicBezTo>
                    <a:cubicBezTo>
                      <a:pt x="2313" y="2123"/>
                      <a:pt x="2859" y="1544"/>
                      <a:pt x="3395" y="963"/>
                    </a:cubicBezTo>
                    <a:cubicBezTo>
                      <a:pt x="3602" y="737"/>
                      <a:pt x="3802" y="506"/>
                      <a:pt x="3996" y="271"/>
                    </a:cubicBezTo>
                    <a:cubicBezTo>
                      <a:pt x="4111" y="128"/>
                      <a:pt x="4060" y="17"/>
                      <a:pt x="3882" y="9"/>
                    </a:cubicBezTo>
                    <a:cubicBezTo>
                      <a:pt x="3747" y="3"/>
                      <a:pt x="3613" y="1"/>
                      <a:pt x="34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1"/>
              <p:cNvSpPr/>
              <p:nvPr/>
            </p:nvSpPr>
            <p:spPr>
              <a:xfrm>
                <a:off x="3922500" y="3960875"/>
                <a:ext cx="18025" cy="19825"/>
              </a:xfrm>
              <a:custGeom>
                <a:rect b="b" l="l" r="r" t="t"/>
                <a:pathLst>
                  <a:path extrusionOk="0" h="793" w="721">
                    <a:moveTo>
                      <a:pt x="423" y="0"/>
                    </a:moveTo>
                    <a:cubicBezTo>
                      <a:pt x="390" y="0"/>
                      <a:pt x="355" y="9"/>
                      <a:pt x="323" y="29"/>
                    </a:cubicBezTo>
                    <a:cubicBezTo>
                      <a:pt x="147" y="137"/>
                      <a:pt x="12" y="289"/>
                      <a:pt x="4" y="463"/>
                    </a:cubicBezTo>
                    <a:cubicBezTo>
                      <a:pt x="1" y="677"/>
                      <a:pt x="100" y="792"/>
                      <a:pt x="242" y="792"/>
                    </a:cubicBezTo>
                    <a:cubicBezTo>
                      <a:pt x="267" y="792"/>
                      <a:pt x="292" y="789"/>
                      <a:pt x="319" y="782"/>
                    </a:cubicBezTo>
                    <a:cubicBezTo>
                      <a:pt x="536" y="729"/>
                      <a:pt x="720" y="422"/>
                      <a:pt x="661" y="207"/>
                    </a:cubicBezTo>
                    <a:cubicBezTo>
                      <a:pt x="628" y="85"/>
                      <a:pt x="527"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1"/>
              <p:cNvSpPr/>
              <p:nvPr/>
            </p:nvSpPr>
            <p:spPr>
              <a:xfrm>
                <a:off x="3932450" y="3935175"/>
                <a:ext cx="18550" cy="13350"/>
              </a:xfrm>
              <a:custGeom>
                <a:rect b="b" l="l" r="r" t="t"/>
                <a:pathLst>
                  <a:path extrusionOk="0" h="534" w="742">
                    <a:moveTo>
                      <a:pt x="283" y="1"/>
                    </a:moveTo>
                    <a:cubicBezTo>
                      <a:pt x="264" y="1"/>
                      <a:pt x="246" y="2"/>
                      <a:pt x="228" y="5"/>
                    </a:cubicBezTo>
                    <a:cubicBezTo>
                      <a:pt x="130" y="18"/>
                      <a:pt x="56" y="65"/>
                      <a:pt x="28" y="163"/>
                    </a:cubicBezTo>
                    <a:cubicBezTo>
                      <a:pt x="1" y="263"/>
                      <a:pt x="32" y="353"/>
                      <a:pt x="116" y="402"/>
                    </a:cubicBezTo>
                    <a:cubicBezTo>
                      <a:pt x="187" y="443"/>
                      <a:pt x="263" y="476"/>
                      <a:pt x="343" y="509"/>
                    </a:cubicBezTo>
                    <a:cubicBezTo>
                      <a:pt x="383" y="525"/>
                      <a:pt x="426" y="534"/>
                      <a:pt x="469" y="534"/>
                    </a:cubicBezTo>
                    <a:cubicBezTo>
                      <a:pt x="532" y="534"/>
                      <a:pt x="595" y="515"/>
                      <a:pt x="647" y="476"/>
                    </a:cubicBezTo>
                    <a:cubicBezTo>
                      <a:pt x="658" y="468"/>
                      <a:pt x="670" y="457"/>
                      <a:pt x="680" y="447"/>
                    </a:cubicBezTo>
                    <a:cubicBezTo>
                      <a:pt x="742" y="376"/>
                      <a:pt x="713" y="286"/>
                      <a:pt x="668" y="210"/>
                    </a:cubicBezTo>
                    <a:cubicBezTo>
                      <a:pt x="595" y="90"/>
                      <a:pt x="429" y="1"/>
                      <a:pt x="2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3965250" y="3927475"/>
                <a:ext cx="14200" cy="12550"/>
              </a:xfrm>
              <a:custGeom>
                <a:rect b="b" l="l" r="r" t="t"/>
                <a:pathLst>
                  <a:path extrusionOk="0" h="502" w="568">
                    <a:moveTo>
                      <a:pt x="306" y="0"/>
                    </a:moveTo>
                    <a:cubicBezTo>
                      <a:pt x="145" y="0"/>
                      <a:pt x="0" y="128"/>
                      <a:pt x="2" y="274"/>
                    </a:cubicBezTo>
                    <a:cubicBezTo>
                      <a:pt x="2" y="405"/>
                      <a:pt x="123" y="501"/>
                      <a:pt x="287" y="501"/>
                    </a:cubicBezTo>
                    <a:cubicBezTo>
                      <a:pt x="459" y="501"/>
                      <a:pt x="567" y="407"/>
                      <a:pt x="565" y="254"/>
                    </a:cubicBezTo>
                    <a:cubicBezTo>
                      <a:pt x="567" y="111"/>
                      <a:pt x="463" y="4"/>
                      <a:pt x="309" y="0"/>
                    </a:cubicBezTo>
                    <a:cubicBezTo>
                      <a:pt x="308" y="0"/>
                      <a:pt x="307" y="0"/>
                      <a:pt x="3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a:off x="4037675" y="3895425"/>
                <a:ext cx="24875" cy="25775"/>
              </a:xfrm>
              <a:custGeom>
                <a:rect b="b" l="l" r="r" t="t"/>
                <a:pathLst>
                  <a:path extrusionOk="0" h="1031" w="995">
                    <a:moveTo>
                      <a:pt x="281" y="1"/>
                    </a:moveTo>
                    <a:cubicBezTo>
                      <a:pt x="227" y="1"/>
                      <a:pt x="186" y="35"/>
                      <a:pt x="162" y="85"/>
                    </a:cubicBezTo>
                    <a:cubicBezTo>
                      <a:pt x="56" y="306"/>
                      <a:pt x="0" y="535"/>
                      <a:pt x="84" y="775"/>
                    </a:cubicBezTo>
                    <a:cubicBezTo>
                      <a:pt x="144" y="942"/>
                      <a:pt x="272" y="1031"/>
                      <a:pt x="412" y="1031"/>
                    </a:cubicBezTo>
                    <a:cubicBezTo>
                      <a:pt x="503" y="1031"/>
                      <a:pt x="599" y="992"/>
                      <a:pt x="684" y="912"/>
                    </a:cubicBezTo>
                    <a:cubicBezTo>
                      <a:pt x="862" y="740"/>
                      <a:pt x="942" y="515"/>
                      <a:pt x="985" y="280"/>
                    </a:cubicBezTo>
                    <a:cubicBezTo>
                      <a:pt x="995" y="235"/>
                      <a:pt x="952" y="157"/>
                      <a:pt x="911" y="132"/>
                    </a:cubicBezTo>
                    <a:cubicBezTo>
                      <a:pt x="896" y="123"/>
                      <a:pt x="880" y="119"/>
                      <a:pt x="866" y="119"/>
                    </a:cubicBezTo>
                    <a:cubicBezTo>
                      <a:pt x="821" y="119"/>
                      <a:pt x="781" y="156"/>
                      <a:pt x="759" y="204"/>
                    </a:cubicBezTo>
                    <a:cubicBezTo>
                      <a:pt x="719" y="290"/>
                      <a:pt x="688" y="380"/>
                      <a:pt x="651" y="470"/>
                    </a:cubicBezTo>
                    <a:cubicBezTo>
                      <a:pt x="614" y="556"/>
                      <a:pt x="573" y="636"/>
                      <a:pt x="502" y="695"/>
                    </a:cubicBezTo>
                    <a:cubicBezTo>
                      <a:pt x="486" y="707"/>
                      <a:pt x="468" y="713"/>
                      <a:pt x="449" y="713"/>
                    </a:cubicBezTo>
                    <a:cubicBezTo>
                      <a:pt x="416" y="713"/>
                      <a:pt x="382" y="694"/>
                      <a:pt x="369" y="658"/>
                    </a:cubicBezTo>
                    <a:cubicBezTo>
                      <a:pt x="348" y="607"/>
                      <a:pt x="356" y="550"/>
                      <a:pt x="367" y="488"/>
                    </a:cubicBezTo>
                    <a:cubicBezTo>
                      <a:pt x="381" y="380"/>
                      <a:pt x="408" y="276"/>
                      <a:pt x="422" y="171"/>
                    </a:cubicBezTo>
                    <a:cubicBezTo>
                      <a:pt x="432" y="96"/>
                      <a:pt x="408" y="38"/>
                      <a:pt x="330" y="10"/>
                    </a:cubicBezTo>
                    <a:cubicBezTo>
                      <a:pt x="312" y="4"/>
                      <a:pt x="296"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4063500" y="3901200"/>
                <a:ext cx="8325" cy="10600"/>
              </a:xfrm>
              <a:custGeom>
                <a:rect b="b" l="l" r="r" t="t"/>
                <a:pathLst>
                  <a:path extrusionOk="0" h="424" w="333">
                    <a:moveTo>
                      <a:pt x="183" y="1"/>
                    </a:moveTo>
                    <a:cubicBezTo>
                      <a:pt x="178" y="1"/>
                      <a:pt x="173" y="1"/>
                      <a:pt x="168" y="2"/>
                    </a:cubicBezTo>
                    <a:cubicBezTo>
                      <a:pt x="70" y="8"/>
                      <a:pt x="1" y="124"/>
                      <a:pt x="5" y="264"/>
                    </a:cubicBezTo>
                    <a:cubicBezTo>
                      <a:pt x="11" y="358"/>
                      <a:pt x="69" y="424"/>
                      <a:pt x="152" y="424"/>
                    </a:cubicBezTo>
                    <a:cubicBezTo>
                      <a:pt x="157" y="424"/>
                      <a:pt x="161" y="424"/>
                      <a:pt x="166" y="423"/>
                    </a:cubicBezTo>
                    <a:cubicBezTo>
                      <a:pt x="265" y="415"/>
                      <a:pt x="332" y="304"/>
                      <a:pt x="328" y="159"/>
                    </a:cubicBezTo>
                    <a:cubicBezTo>
                      <a:pt x="328" y="65"/>
                      <a:pt x="266" y="1"/>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4029125" y="3891050"/>
                <a:ext cx="8325" cy="10575"/>
              </a:xfrm>
              <a:custGeom>
                <a:rect b="b" l="l" r="r" t="t"/>
                <a:pathLst>
                  <a:path extrusionOk="0" h="423" w="333">
                    <a:moveTo>
                      <a:pt x="180" y="0"/>
                    </a:moveTo>
                    <a:cubicBezTo>
                      <a:pt x="176" y="0"/>
                      <a:pt x="172" y="0"/>
                      <a:pt x="169" y="1"/>
                    </a:cubicBezTo>
                    <a:cubicBezTo>
                      <a:pt x="68" y="9"/>
                      <a:pt x="1" y="123"/>
                      <a:pt x="5" y="264"/>
                    </a:cubicBezTo>
                    <a:cubicBezTo>
                      <a:pt x="11" y="357"/>
                      <a:pt x="69" y="423"/>
                      <a:pt x="152" y="423"/>
                    </a:cubicBezTo>
                    <a:cubicBezTo>
                      <a:pt x="157" y="423"/>
                      <a:pt x="162" y="422"/>
                      <a:pt x="166" y="422"/>
                    </a:cubicBezTo>
                    <a:cubicBezTo>
                      <a:pt x="263" y="414"/>
                      <a:pt x="332" y="305"/>
                      <a:pt x="328" y="158"/>
                    </a:cubicBezTo>
                    <a:cubicBezTo>
                      <a:pt x="324" y="66"/>
                      <a:pt x="264" y="0"/>
                      <a:pt x="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3910475" y="3934550"/>
                <a:ext cx="12800" cy="19600"/>
              </a:xfrm>
              <a:custGeom>
                <a:rect b="b" l="l" r="r" t="t"/>
                <a:pathLst>
                  <a:path extrusionOk="0" h="784" w="512">
                    <a:moveTo>
                      <a:pt x="282" y="1"/>
                    </a:moveTo>
                    <a:cubicBezTo>
                      <a:pt x="199" y="1"/>
                      <a:pt x="123" y="63"/>
                      <a:pt x="74" y="173"/>
                    </a:cubicBezTo>
                    <a:cubicBezTo>
                      <a:pt x="6" y="319"/>
                      <a:pt x="0" y="468"/>
                      <a:pt x="43" y="622"/>
                    </a:cubicBezTo>
                    <a:cubicBezTo>
                      <a:pt x="64" y="697"/>
                      <a:pt x="100" y="755"/>
                      <a:pt x="180" y="777"/>
                    </a:cubicBezTo>
                    <a:cubicBezTo>
                      <a:pt x="198" y="781"/>
                      <a:pt x="215" y="783"/>
                      <a:pt x="231" y="783"/>
                    </a:cubicBezTo>
                    <a:cubicBezTo>
                      <a:pt x="300" y="783"/>
                      <a:pt x="354" y="748"/>
                      <a:pt x="387" y="693"/>
                    </a:cubicBezTo>
                    <a:cubicBezTo>
                      <a:pt x="450" y="585"/>
                      <a:pt x="512" y="266"/>
                      <a:pt x="504" y="227"/>
                    </a:cubicBezTo>
                    <a:cubicBezTo>
                      <a:pt x="483" y="106"/>
                      <a:pt x="397" y="14"/>
                      <a:pt x="301" y="2"/>
                    </a:cubicBezTo>
                    <a:cubicBezTo>
                      <a:pt x="295" y="1"/>
                      <a:pt x="288" y="1"/>
                      <a:pt x="2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397" name="Google Shape;1397;p31"/>
          <p:cNvPicPr preferRelativeResize="0"/>
          <p:nvPr/>
        </p:nvPicPr>
        <p:blipFill rotWithShape="1">
          <a:blip r:embed="rId3">
            <a:alphaModFix/>
          </a:blip>
          <a:srcRect b="0" l="18051" r="13958" t="0"/>
          <a:stretch/>
        </p:blipFill>
        <p:spPr>
          <a:xfrm>
            <a:off x="715100" y="1294800"/>
            <a:ext cx="2599200" cy="2553900"/>
          </a:xfrm>
          <a:prstGeom prst="ellipse">
            <a:avLst/>
          </a:prstGeom>
          <a:noFill/>
          <a:ln>
            <a:noFill/>
          </a:ln>
        </p:spPr>
      </p:pic>
      <p:grpSp>
        <p:nvGrpSpPr>
          <p:cNvPr id="1398" name="Google Shape;1398;p31"/>
          <p:cNvGrpSpPr/>
          <p:nvPr/>
        </p:nvGrpSpPr>
        <p:grpSpPr>
          <a:xfrm rot="363749">
            <a:off x="409982" y="336464"/>
            <a:ext cx="1189662" cy="2282288"/>
            <a:chOff x="411375" y="1594238"/>
            <a:chExt cx="586025" cy="1124250"/>
          </a:xfrm>
        </p:grpSpPr>
        <p:sp>
          <p:nvSpPr>
            <p:cNvPr id="1399" name="Google Shape;1399;p31"/>
            <p:cNvSpPr/>
            <p:nvPr/>
          </p:nvSpPr>
          <p:spPr>
            <a:xfrm>
              <a:off x="411375" y="1594238"/>
              <a:ext cx="586025" cy="1124250"/>
            </a:xfrm>
            <a:custGeom>
              <a:rect b="b" l="l" r="r" t="t"/>
              <a:pathLst>
                <a:path extrusionOk="0" h="44970" w="23441">
                  <a:moveTo>
                    <a:pt x="8888" y="20217"/>
                  </a:moveTo>
                  <a:cubicBezTo>
                    <a:pt x="8925" y="20217"/>
                    <a:pt x="8970" y="20235"/>
                    <a:pt x="9023" y="20273"/>
                  </a:cubicBezTo>
                  <a:cubicBezTo>
                    <a:pt x="10112" y="21046"/>
                    <a:pt x="11012" y="21959"/>
                    <a:pt x="11358" y="23307"/>
                  </a:cubicBezTo>
                  <a:cubicBezTo>
                    <a:pt x="11528" y="23962"/>
                    <a:pt x="11591" y="24320"/>
                    <a:pt x="11577" y="24852"/>
                  </a:cubicBezTo>
                  <a:cubicBezTo>
                    <a:pt x="11577" y="24997"/>
                    <a:pt x="11581" y="25140"/>
                    <a:pt x="11573" y="25284"/>
                  </a:cubicBezTo>
                  <a:cubicBezTo>
                    <a:pt x="11568" y="25374"/>
                    <a:pt x="11558" y="25466"/>
                    <a:pt x="11536" y="25550"/>
                  </a:cubicBezTo>
                  <a:cubicBezTo>
                    <a:pt x="11507" y="25640"/>
                    <a:pt x="11474" y="25740"/>
                    <a:pt x="11362" y="25760"/>
                  </a:cubicBezTo>
                  <a:cubicBezTo>
                    <a:pt x="11349" y="25763"/>
                    <a:pt x="11337" y="25764"/>
                    <a:pt x="11326" y="25764"/>
                  </a:cubicBezTo>
                  <a:cubicBezTo>
                    <a:pt x="11230" y="25764"/>
                    <a:pt x="11181" y="25684"/>
                    <a:pt x="11141" y="25609"/>
                  </a:cubicBezTo>
                  <a:cubicBezTo>
                    <a:pt x="10983" y="25304"/>
                    <a:pt x="10822" y="25005"/>
                    <a:pt x="10676" y="24696"/>
                  </a:cubicBezTo>
                  <a:cubicBezTo>
                    <a:pt x="10400" y="24099"/>
                    <a:pt x="10044" y="23555"/>
                    <a:pt x="9643" y="23033"/>
                  </a:cubicBezTo>
                  <a:cubicBezTo>
                    <a:pt x="9259" y="22534"/>
                    <a:pt x="8929" y="21992"/>
                    <a:pt x="8845" y="21343"/>
                  </a:cubicBezTo>
                  <a:cubicBezTo>
                    <a:pt x="8804" y="21028"/>
                    <a:pt x="8751" y="20721"/>
                    <a:pt x="8772" y="20406"/>
                  </a:cubicBezTo>
                  <a:cubicBezTo>
                    <a:pt x="8780" y="20282"/>
                    <a:pt x="8819" y="20217"/>
                    <a:pt x="8888" y="20217"/>
                  </a:cubicBezTo>
                  <a:close/>
                  <a:moveTo>
                    <a:pt x="13519" y="20827"/>
                  </a:moveTo>
                  <a:cubicBezTo>
                    <a:pt x="13565" y="20827"/>
                    <a:pt x="13609" y="20852"/>
                    <a:pt x="13651" y="20901"/>
                  </a:cubicBezTo>
                  <a:cubicBezTo>
                    <a:pt x="13672" y="20924"/>
                    <a:pt x="13686" y="20948"/>
                    <a:pt x="13698" y="20977"/>
                  </a:cubicBezTo>
                  <a:cubicBezTo>
                    <a:pt x="13891" y="21382"/>
                    <a:pt x="14097" y="21783"/>
                    <a:pt x="14269" y="22196"/>
                  </a:cubicBezTo>
                  <a:cubicBezTo>
                    <a:pt x="14572" y="22921"/>
                    <a:pt x="14648" y="23675"/>
                    <a:pt x="14502" y="24443"/>
                  </a:cubicBezTo>
                  <a:cubicBezTo>
                    <a:pt x="14443" y="24754"/>
                    <a:pt x="14343" y="25059"/>
                    <a:pt x="14275" y="25372"/>
                  </a:cubicBezTo>
                  <a:cubicBezTo>
                    <a:pt x="14230" y="25566"/>
                    <a:pt x="14208" y="25762"/>
                    <a:pt x="14175" y="25959"/>
                  </a:cubicBezTo>
                  <a:cubicBezTo>
                    <a:pt x="14131" y="26205"/>
                    <a:pt x="13971" y="26391"/>
                    <a:pt x="13768" y="26391"/>
                  </a:cubicBezTo>
                  <a:cubicBezTo>
                    <a:pt x="13754" y="26391"/>
                    <a:pt x="13740" y="26390"/>
                    <a:pt x="13725" y="26388"/>
                  </a:cubicBezTo>
                  <a:cubicBezTo>
                    <a:pt x="13492" y="26358"/>
                    <a:pt x="13267" y="26268"/>
                    <a:pt x="13142" y="26041"/>
                  </a:cubicBezTo>
                  <a:cubicBezTo>
                    <a:pt x="13044" y="25865"/>
                    <a:pt x="12986" y="25680"/>
                    <a:pt x="13007" y="25474"/>
                  </a:cubicBezTo>
                  <a:cubicBezTo>
                    <a:pt x="13021" y="25312"/>
                    <a:pt x="13009" y="25149"/>
                    <a:pt x="13009" y="24987"/>
                  </a:cubicBezTo>
                  <a:cubicBezTo>
                    <a:pt x="13017" y="24985"/>
                    <a:pt x="12921" y="23872"/>
                    <a:pt x="12864" y="23317"/>
                  </a:cubicBezTo>
                  <a:cubicBezTo>
                    <a:pt x="12812" y="22814"/>
                    <a:pt x="12755" y="22307"/>
                    <a:pt x="12925" y="21818"/>
                  </a:cubicBezTo>
                  <a:cubicBezTo>
                    <a:pt x="13023" y="21529"/>
                    <a:pt x="13175" y="21263"/>
                    <a:pt x="13307" y="20987"/>
                  </a:cubicBezTo>
                  <a:cubicBezTo>
                    <a:pt x="13328" y="20946"/>
                    <a:pt x="13367" y="20911"/>
                    <a:pt x="13400" y="20881"/>
                  </a:cubicBezTo>
                  <a:cubicBezTo>
                    <a:pt x="13440" y="20845"/>
                    <a:pt x="13480" y="20827"/>
                    <a:pt x="13519" y="20827"/>
                  </a:cubicBezTo>
                  <a:close/>
                  <a:moveTo>
                    <a:pt x="10398" y="1"/>
                  </a:moveTo>
                  <a:cubicBezTo>
                    <a:pt x="10298" y="1"/>
                    <a:pt x="10195" y="10"/>
                    <a:pt x="10087" y="29"/>
                  </a:cubicBezTo>
                  <a:cubicBezTo>
                    <a:pt x="9770" y="84"/>
                    <a:pt x="9502" y="243"/>
                    <a:pt x="9265" y="456"/>
                  </a:cubicBezTo>
                  <a:cubicBezTo>
                    <a:pt x="8835" y="835"/>
                    <a:pt x="8547" y="1305"/>
                    <a:pt x="8362" y="1845"/>
                  </a:cubicBezTo>
                  <a:cubicBezTo>
                    <a:pt x="8225" y="2246"/>
                    <a:pt x="8148" y="2658"/>
                    <a:pt x="8111" y="3077"/>
                  </a:cubicBezTo>
                  <a:cubicBezTo>
                    <a:pt x="8090" y="3296"/>
                    <a:pt x="8015" y="3400"/>
                    <a:pt x="7872" y="3400"/>
                  </a:cubicBezTo>
                  <a:cubicBezTo>
                    <a:pt x="7813" y="3400"/>
                    <a:pt x="7744" y="3383"/>
                    <a:pt x="7663" y="3349"/>
                  </a:cubicBezTo>
                  <a:cubicBezTo>
                    <a:pt x="7630" y="3333"/>
                    <a:pt x="7597" y="3316"/>
                    <a:pt x="7565" y="3308"/>
                  </a:cubicBezTo>
                  <a:cubicBezTo>
                    <a:pt x="7423" y="3280"/>
                    <a:pt x="7278" y="3227"/>
                    <a:pt x="7141" y="3227"/>
                  </a:cubicBezTo>
                  <a:cubicBezTo>
                    <a:pt x="7129" y="3227"/>
                    <a:pt x="7118" y="3228"/>
                    <a:pt x="7106" y="3228"/>
                  </a:cubicBezTo>
                  <a:cubicBezTo>
                    <a:pt x="6595" y="3267"/>
                    <a:pt x="6179" y="3490"/>
                    <a:pt x="5932" y="3955"/>
                  </a:cubicBezTo>
                  <a:cubicBezTo>
                    <a:pt x="5836" y="4139"/>
                    <a:pt x="5754" y="4335"/>
                    <a:pt x="5695" y="4538"/>
                  </a:cubicBezTo>
                  <a:cubicBezTo>
                    <a:pt x="5513" y="5156"/>
                    <a:pt x="5566" y="5776"/>
                    <a:pt x="5709" y="6394"/>
                  </a:cubicBezTo>
                  <a:cubicBezTo>
                    <a:pt x="5842" y="6970"/>
                    <a:pt x="6083" y="7496"/>
                    <a:pt x="6378" y="8006"/>
                  </a:cubicBezTo>
                  <a:cubicBezTo>
                    <a:pt x="6495" y="8212"/>
                    <a:pt x="6433" y="8325"/>
                    <a:pt x="6196" y="8333"/>
                  </a:cubicBezTo>
                  <a:cubicBezTo>
                    <a:pt x="6168" y="8334"/>
                    <a:pt x="6139" y="8335"/>
                    <a:pt x="6110" y="8335"/>
                  </a:cubicBezTo>
                  <a:cubicBezTo>
                    <a:pt x="6059" y="8335"/>
                    <a:pt x="6008" y="8333"/>
                    <a:pt x="5957" y="8333"/>
                  </a:cubicBezTo>
                  <a:cubicBezTo>
                    <a:pt x="5910" y="8333"/>
                    <a:pt x="5863" y="8335"/>
                    <a:pt x="5817" y="8339"/>
                  </a:cubicBezTo>
                  <a:cubicBezTo>
                    <a:pt x="5416" y="8370"/>
                    <a:pt x="5099" y="8532"/>
                    <a:pt x="4950" y="8933"/>
                  </a:cubicBezTo>
                  <a:cubicBezTo>
                    <a:pt x="4874" y="9137"/>
                    <a:pt x="4846" y="9348"/>
                    <a:pt x="4878" y="9569"/>
                  </a:cubicBezTo>
                  <a:cubicBezTo>
                    <a:pt x="4925" y="9865"/>
                    <a:pt x="5038" y="10133"/>
                    <a:pt x="5181" y="10395"/>
                  </a:cubicBezTo>
                  <a:cubicBezTo>
                    <a:pt x="5453" y="10897"/>
                    <a:pt x="5817" y="11328"/>
                    <a:pt x="6218" y="11731"/>
                  </a:cubicBezTo>
                  <a:cubicBezTo>
                    <a:pt x="6405" y="11922"/>
                    <a:pt x="6599" y="12100"/>
                    <a:pt x="6789" y="12288"/>
                  </a:cubicBezTo>
                  <a:cubicBezTo>
                    <a:pt x="6896" y="12394"/>
                    <a:pt x="6881" y="12482"/>
                    <a:pt x="6756" y="12560"/>
                  </a:cubicBezTo>
                  <a:cubicBezTo>
                    <a:pt x="6675" y="12611"/>
                    <a:pt x="6593" y="12662"/>
                    <a:pt x="6521" y="12724"/>
                  </a:cubicBezTo>
                  <a:cubicBezTo>
                    <a:pt x="6448" y="12783"/>
                    <a:pt x="6398" y="12813"/>
                    <a:pt x="6347" y="12813"/>
                  </a:cubicBezTo>
                  <a:cubicBezTo>
                    <a:pt x="6301" y="12813"/>
                    <a:pt x="6254" y="12789"/>
                    <a:pt x="6188" y="12740"/>
                  </a:cubicBezTo>
                  <a:cubicBezTo>
                    <a:pt x="5984" y="12586"/>
                    <a:pt x="5769" y="12501"/>
                    <a:pt x="5534" y="12501"/>
                  </a:cubicBezTo>
                  <a:cubicBezTo>
                    <a:pt x="5439" y="12501"/>
                    <a:pt x="5340" y="12515"/>
                    <a:pt x="5238" y="12544"/>
                  </a:cubicBezTo>
                  <a:cubicBezTo>
                    <a:pt x="5192" y="12556"/>
                    <a:pt x="5148" y="12563"/>
                    <a:pt x="5106" y="12563"/>
                  </a:cubicBezTo>
                  <a:cubicBezTo>
                    <a:pt x="4935" y="12563"/>
                    <a:pt x="4808" y="12456"/>
                    <a:pt x="4762" y="12263"/>
                  </a:cubicBezTo>
                  <a:cubicBezTo>
                    <a:pt x="4641" y="11768"/>
                    <a:pt x="4420" y="11316"/>
                    <a:pt x="4148" y="10884"/>
                  </a:cubicBezTo>
                  <a:cubicBezTo>
                    <a:pt x="3906" y="10508"/>
                    <a:pt x="3622" y="10168"/>
                    <a:pt x="3229" y="9937"/>
                  </a:cubicBezTo>
                  <a:cubicBezTo>
                    <a:pt x="3033" y="9823"/>
                    <a:pt x="2831" y="9772"/>
                    <a:pt x="2623" y="9772"/>
                  </a:cubicBezTo>
                  <a:cubicBezTo>
                    <a:pt x="2519" y="9772"/>
                    <a:pt x="2414" y="9784"/>
                    <a:pt x="2307" y="9808"/>
                  </a:cubicBezTo>
                  <a:cubicBezTo>
                    <a:pt x="1809" y="9919"/>
                    <a:pt x="1433" y="10203"/>
                    <a:pt x="1163" y="10627"/>
                  </a:cubicBezTo>
                  <a:cubicBezTo>
                    <a:pt x="838" y="11134"/>
                    <a:pt x="721" y="11701"/>
                    <a:pt x="694" y="12292"/>
                  </a:cubicBezTo>
                  <a:cubicBezTo>
                    <a:pt x="662" y="13059"/>
                    <a:pt x="823" y="13800"/>
                    <a:pt x="1048" y="14528"/>
                  </a:cubicBezTo>
                  <a:cubicBezTo>
                    <a:pt x="1134" y="14808"/>
                    <a:pt x="1239" y="15083"/>
                    <a:pt x="1337" y="15361"/>
                  </a:cubicBezTo>
                  <a:cubicBezTo>
                    <a:pt x="1402" y="15555"/>
                    <a:pt x="1351" y="15666"/>
                    <a:pt x="1165" y="15696"/>
                  </a:cubicBezTo>
                  <a:cubicBezTo>
                    <a:pt x="557" y="15797"/>
                    <a:pt x="1" y="16312"/>
                    <a:pt x="70" y="17122"/>
                  </a:cubicBezTo>
                  <a:cubicBezTo>
                    <a:pt x="121" y="17843"/>
                    <a:pt x="408" y="18460"/>
                    <a:pt x="868" y="18992"/>
                  </a:cubicBezTo>
                  <a:cubicBezTo>
                    <a:pt x="1329" y="19524"/>
                    <a:pt x="1914" y="19872"/>
                    <a:pt x="2556" y="20136"/>
                  </a:cubicBezTo>
                  <a:cubicBezTo>
                    <a:pt x="2679" y="20187"/>
                    <a:pt x="2804" y="20228"/>
                    <a:pt x="2926" y="20279"/>
                  </a:cubicBezTo>
                  <a:cubicBezTo>
                    <a:pt x="3035" y="20322"/>
                    <a:pt x="3043" y="20361"/>
                    <a:pt x="2965" y="20447"/>
                  </a:cubicBezTo>
                  <a:cubicBezTo>
                    <a:pt x="2920" y="20496"/>
                    <a:pt x="2871" y="20539"/>
                    <a:pt x="2828" y="20588"/>
                  </a:cubicBezTo>
                  <a:cubicBezTo>
                    <a:pt x="2679" y="20754"/>
                    <a:pt x="2577" y="20938"/>
                    <a:pt x="2546" y="21163"/>
                  </a:cubicBezTo>
                  <a:cubicBezTo>
                    <a:pt x="2497" y="21511"/>
                    <a:pt x="2597" y="21818"/>
                    <a:pt x="2793" y="22096"/>
                  </a:cubicBezTo>
                  <a:cubicBezTo>
                    <a:pt x="3008" y="22399"/>
                    <a:pt x="3301" y="22605"/>
                    <a:pt x="3624" y="22775"/>
                  </a:cubicBezTo>
                  <a:cubicBezTo>
                    <a:pt x="4144" y="23043"/>
                    <a:pt x="4708" y="23123"/>
                    <a:pt x="5281" y="23174"/>
                  </a:cubicBezTo>
                  <a:cubicBezTo>
                    <a:pt x="5764" y="23215"/>
                    <a:pt x="6241" y="23248"/>
                    <a:pt x="6722" y="23287"/>
                  </a:cubicBezTo>
                  <a:cubicBezTo>
                    <a:pt x="7407" y="23340"/>
                    <a:pt x="8004" y="23598"/>
                    <a:pt x="8500" y="24074"/>
                  </a:cubicBezTo>
                  <a:cubicBezTo>
                    <a:pt x="8751" y="24314"/>
                    <a:pt x="8995" y="24565"/>
                    <a:pt x="9242" y="24813"/>
                  </a:cubicBezTo>
                  <a:cubicBezTo>
                    <a:pt x="9512" y="25083"/>
                    <a:pt x="9711" y="25400"/>
                    <a:pt x="9879" y="25746"/>
                  </a:cubicBezTo>
                  <a:cubicBezTo>
                    <a:pt x="9975" y="25951"/>
                    <a:pt x="9964" y="26153"/>
                    <a:pt x="9938" y="26362"/>
                  </a:cubicBezTo>
                  <a:cubicBezTo>
                    <a:pt x="9915" y="26499"/>
                    <a:pt x="9844" y="26613"/>
                    <a:pt x="9725" y="26683"/>
                  </a:cubicBezTo>
                  <a:cubicBezTo>
                    <a:pt x="9574" y="26767"/>
                    <a:pt x="9422" y="26859"/>
                    <a:pt x="9261" y="26918"/>
                  </a:cubicBezTo>
                  <a:cubicBezTo>
                    <a:pt x="8786" y="27092"/>
                    <a:pt x="8313" y="27262"/>
                    <a:pt x="7884" y="27534"/>
                  </a:cubicBezTo>
                  <a:cubicBezTo>
                    <a:pt x="7487" y="27782"/>
                    <a:pt x="7082" y="28025"/>
                    <a:pt x="6701" y="28299"/>
                  </a:cubicBezTo>
                  <a:cubicBezTo>
                    <a:pt x="4680" y="29746"/>
                    <a:pt x="3810" y="31771"/>
                    <a:pt x="3786" y="34204"/>
                  </a:cubicBezTo>
                  <a:cubicBezTo>
                    <a:pt x="3782" y="34570"/>
                    <a:pt x="3894" y="34938"/>
                    <a:pt x="3956" y="35302"/>
                  </a:cubicBezTo>
                  <a:cubicBezTo>
                    <a:pt x="4213" y="36913"/>
                    <a:pt x="5007" y="38216"/>
                    <a:pt x="6233" y="39270"/>
                  </a:cubicBezTo>
                  <a:cubicBezTo>
                    <a:pt x="6855" y="39801"/>
                    <a:pt x="7560" y="40207"/>
                    <a:pt x="8279" y="40581"/>
                  </a:cubicBezTo>
                  <a:cubicBezTo>
                    <a:pt x="9091" y="41004"/>
                    <a:pt x="9901" y="41426"/>
                    <a:pt x="10660" y="41939"/>
                  </a:cubicBezTo>
                  <a:cubicBezTo>
                    <a:pt x="11188" y="42298"/>
                    <a:pt x="11613" y="42729"/>
                    <a:pt x="11814" y="43349"/>
                  </a:cubicBezTo>
                  <a:cubicBezTo>
                    <a:pt x="11894" y="43595"/>
                    <a:pt x="11949" y="43848"/>
                    <a:pt x="12017" y="44096"/>
                  </a:cubicBezTo>
                  <a:cubicBezTo>
                    <a:pt x="12064" y="44274"/>
                    <a:pt x="12096" y="44462"/>
                    <a:pt x="12162" y="44632"/>
                  </a:cubicBezTo>
                  <a:cubicBezTo>
                    <a:pt x="12253" y="44865"/>
                    <a:pt x="12422" y="44970"/>
                    <a:pt x="12657" y="44970"/>
                  </a:cubicBezTo>
                  <a:cubicBezTo>
                    <a:pt x="12676" y="44970"/>
                    <a:pt x="12696" y="44969"/>
                    <a:pt x="12716" y="44967"/>
                  </a:cubicBezTo>
                  <a:cubicBezTo>
                    <a:pt x="12980" y="44947"/>
                    <a:pt x="13185" y="44824"/>
                    <a:pt x="13279" y="44581"/>
                  </a:cubicBezTo>
                  <a:cubicBezTo>
                    <a:pt x="13387" y="44303"/>
                    <a:pt x="13481" y="44016"/>
                    <a:pt x="13543" y="43721"/>
                  </a:cubicBezTo>
                  <a:cubicBezTo>
                    <a:pt x="13717" y="42877"/>
                    <a:pt x="14030" y="42101"/>
                    <a:pt x="14598" y="41440"/>
                  </a:cubicBezTo>
                  <a:cubicBezTo>
                    <a:pt x="14952" y="41031"/>
                    <a:pt x="15360" y="40687"/>
                    <a:pt x="15816" y="40403"/>
                  </a:cubicBezTo>
                  <a:cubicBezTo>
                    <a:pt x="16286" y="40110"/>
                    <a:pt x="16761" y="39824"/>
                    <a:pt x="17232" y="39531"/>
                  </a:cubicBezTo>
                  <a:cubicBezTo>
                    <a:pt x="17469" y="39380"/>
                    <a:pt x="17714" y="39235"/>
                    <a:pt x="17929" y="39053"/>
                  </a:cubicBezTo>
                  <a:cubicBezTo>
                    <a:pt x="18872" y="38257"/>
                    <a:pt x="19601" y="37293"/>
                    <a:pt x="20102" y="36164"/>
                  </a:cubicBezTo>
                  <a:cubicBezTo>
                    <a:pt x="20386" y="35521"/>
                    <a:pt x="20581" y="34850"/>
                    <a:pt x="20591" y="34142"/>
                  </a:cubicBezTo>
                  <a:cubicBezTo>
                    <a:pt x="20599" y="33658"/>
                    <a:pt x="20585" y="33169"/>
                    <a:pt x="20548" y="32682"/>
                  </a:cubicBezTo>
                  <a:cubicBezTo>
                    <a:pt x="20519" y="32307"/>
                    <a:pt x="20470" y="31929"/>
                    <a:pt x="20374" y="31565"/>
                  </a:cubicBezTo>
                  <a:cubicBezTo>
                    <a:pt x="20082" y="30480"/>
                    <a:pt x="19543" y="29527"/>
                    <a:pt x="18821" y="28670"/>
                  </a:cubicBezTo>
                  <a:cubicBezTo>
                    <a:pt x="18523" y="28314"/>
                    <a:pt x="18167" y="28037"/>
                    <a:pt x="17778" y="27792"/>
                  </a:cubicBezTo>
                  <a:cubicBezTo>
                    <a:pt x="17232" y="27448"/>
                    <a:pt x="16628" y="27219"/>
                    <a:pt x="16049" y="26939"/>
                  </a:cubicBezTo>
                  <a:cubicBezTo>
                    <a:pt x="15693" y="26765"/>
                    <a:pt x="15452" y="26335"/>
                    <a:pt x="15525" y="25946"/>
                  </a:cubicBezTo>
                  <a:cubicBezTo>
                    <a:pt x="15642" y="25312"/>
                    <a:pt x="15982" y="24805"/>
                    <a:pt x="16503" y="24445"/>
                  </a:cubicBezTo>
                  <a:cubicBezTo>
                    <a:pt x="16798" y="24242"/>
                    <a:pt x="17127" y="24079"/>
                    <a:pt x="17455" y="23935"/>
                  </a:cubicBezTo>
                  <a:cubicBezTo>
                    <a:pt x="18146" y="23635"/>
                    <a:pt x="18883" y="23465"/>
                    <a:pt x="19607" y="23260"/>
                  </a:cubicBezTo>
                  <a:cubicBezTo>
                    <a:pt x="20210" y="23088"/>
                    <a:pt x="20808" y="22908"/>
                    <a:pt x="21364" y="22608"/>
                  </a:cubicBezTo>
                  <a:cubicBezTo>
                    <a:pt x="21794" y="22378"/>
                    <a:pt x="22179" y="22096"/>
                    <a:pt x="22469" y="21699"/>
                  </a:cubicBezTo>
                  <a:cubicBezTo>
                    <a:pt x="22674" y="21417"/>
                    <a:pt x="22780" y="21104"/>
                    <a:pt x="22760" y="20752"/>
                  </a:cubicBezTo>
                  <a:cubicBezTo>
                    <a:pt x="22731" y="20330"/>
                    <a:pt x="22459" y="20013"/>
                    <a:pt x="22046" y="19936"/>
                  </a:cubicBezTo>
                  <a:cubicBezTo>
                    <a:pt x="21982" y="19923"/>
                    <a:pt x="21917" y="19917"/>
                    <a:pt x="21849" y="19905"/>
                  </a:cubicBezTo>
                  <a:cubicBezTo>
                    <a:pt x="21794" y="19893"/>
                    <a:pt x="21739" y="19870"/>
                    <a:pt x="21643" y="19835"/>
                  </a:cubicBezTo>
                  <a:cubicBezTo>
                    <a:pt x="21716" y="19729"/>
                    <a:pt x="21765" y="19647"/>
                    <a:pt x="21827" y="19577"/>
                  </a:cubicBezTo>
                  <a:cubicBezTo>
                    <a:pt x="22044" y="19322"/>
                    <a:pt x="22275" y="19074"/>
                    <a:pt x="22490" y="18812"/>
                  </a:cubicBezTo>
                  <a:cubicBezTo>
                    <a:pt x="22844" y="18381"/>
                    <a:pt x="23118" y="17902"/>
                    <a:pt x="23281" y="17366"/>
                  </a:cubicBezTo>
                  <a:cubicBezTo>
                    <a:pt x="23382" y="17041"/>
                    <a:pt x="23441" y="16713"/>
                    <a:pt x="23375" y="16372"/>
                  </a:cubicBezTo>
                  <a:cubicBezTo>
                    <a:pt x="23277" y="15837"/>
                    <a:pt x="22837" y="15469"/>
                    <a:pt x="22324" y="15469"/>
                  </a:cubicBezTo>
                  <a:cubicBezTo>
                    <a:pt x="22251" y="15469"/>
                    <a:pt x="22177" y="15477"/>
                    <a:pt x="22103" y="15492"/>
                  </a:cubicBezTo>
                  <a:cubicBezTo>
                    <a:pt x="21970" y="15518"/>
                    <a:pt x="21841" y="15580"/>
                    <a:pt x="21706" y="15610"/>
                  </a:cubicBezTo>
                  <a:cubicBezTo>
                    <a:pt x="21670" y="15619"/>
                    <a:pt x="21630" y="15625"/>
                    <a:pt x="21591" y="15625"/>
                  </a:cubicBezTo>
                  <a:cubicBezTo>
                    <a:pt x="21554" y="15625"/>
                    <a:pt x="21517" y="15619"/>
                    <a:pt x="21487" y="15604"/>
                  </a:cubicBezTo>
                  <a:cubicBezTo>
                    <a:pt x="21407" y="15565"/>
                    <a:pt x="21428" y="15475"/>
                    <a:pt x="21440" y="15394"/>
                  </a:cubicBezTo>
                  <a:cubicBezTo>
                    <a:pt x="21555" y="14698"/>
                    <a:pt x="21626" y="13998"/>
                    <a:pt x="21524" y="13294"/>
                  </a:cubicBezTo>
                  <a:cubicBezTo>
                    <a:pt x="21430" y="12640"/>
                    <a:pt x="21182" y="12057"/>
                    <a:pt x="20712" y="11578"/>
                  </a:cubicBezTo>
                  <a:cubicBezTo>
                    <a:pt x="20384" y="11246"/>
                    <a:pt x="19987" y="11034"/>
                    <a:pt x="19515" y="11015"/>
                  </a:cubicBezTo>
                  <a:cubicBezTo>
                    <a:pt x="19490" y="11014"/>
                    <a:pt x="19465" y="11014"/>
                    <a:pt x="19441" y="11014"/>
                  </a:cubicBezTo>
                  <a:cubicBezTo>
                    <a:pt x="18621" y="11014"/>
                    <a:pt x="17973" y="11543"/>
                    <a:pt x="17786" y="12353"/>
                  </a:cubicBezTo>
                  <a:cubicBezTo>
                    <a:pt x="17714" y="12660"/>
                    <a:pt x="17716" y="12975"/>
                    <a:pt x="17737" y="13286"/>
                  </a:cubicBezTo>
                  <a:cubicBezTo>
                    <a:pt x="17755" y="13509"/>
                    <a:pt x="17780" y="13728"/>
                    <a:pt x="17790" y="13951"/>
                  </a:cubicBezTo>
                  <a:cubicBezTo>
                    <a:pt x="17797" y="14085"/>
                    <a:pt x="17768" y="14145"/>
                    <a:pt x="17691" y="14145"/>
                  </a:cubicBezTo>
                  <a:cubicBezTo>
                    <a:pt x="17658" y="14145"/>
                    <a:pt x="17616" y="14134"/>
                    <a:pt x="17565" y="14113"/>
                  </a:cubicBezTo>
                  <a:cubicBezTo>
                    <a:pt x="17436" y="14061"/>
                    <a:pt x="17309" y="14037"/>
                    <a:pt x="17183" y="14037"/>
                  </a:cubicBezTo>
                  <a:cubicBezTo>
                    <a:pt x="17017" y="14037"/>
                    <a:pt x="16853" y="14079"/>
                    <a:pt x="16691" y="14156"/>
                  </a:cubicBezTo>
                  <a:cubicBezTo>
                    <a:pt x="16303" y="14342"/>
                    <a:pt x="16024" y="14643"/>
                    <a:pt x="15820" y="15017"/>
                  </a:cubicBezTo>
                  <a:cubicBezTo>
                    <a:pt x="15581" y="15459"/>
                    <a:pt x="15503" y="15936"/>
                    <a:pt x="15478" y="16427"/>
                  </a:cubicBezTo>
                  <a:cubicBezTo>
                    <a:pt x="15445" y="17129"/>
                    <a:pt x="15556" y="17818"/>
                    <a:pt x="15636" y="18512"/>
                  </a:cubicBezTo>
                  <a:cubicBezTo>
                    <a:pt x="15642" y="18583"/>
                    <a:pt x="15679" y="18655"/>
                    <a:pt x="15605" y="18710"/>
                  </a:cubicBezTo>
                  <a:cubicBezTo>
                    <a:pt x="15581" y="18729"/>
                    <a:pt x="15559" y="18736"/>
                    <a:pt x="15539" y="18736"/>
                  </a:cubicBezTo>
                  <a:cubicBezTo>
                    <a:pt x="15486" y="18736"/>
                    <a:pt x="15443" y="18688"/>
                    <a:pt x="15394" y="18669"/>
                  </a:cubicBezTo>
                  <a:cubicBezTo>
                    <a:pt x="15253" y="18622"/>
                    <a:pt x="15116" y="18552"/>
                    <a:pt x="14967" y="18534"/>
                  </a:cubicBezTo>
                  <a:cubicBezTo>
                    <a:pt x="14607" y="18491"/>
                    <a:pt x="14566" y="18442"/>
                    <a:pt x="14678" y="18086"/>
                  </a:cubicBezTo>
                  <a:cubicBezTo>
                    <a:pt x="14875" y="17468"/>
                    <a:pt x="14991" y="16840"/>
                    <a:pt x="14946" y="16187"/>
                  </a:cubicBezTo>
                  <a:cubicBezTo>
                    <a:pt x="14924" y="15864"/>
                    <a:pt x="14858" y="15555"/>
                    <a:pt x="14697" y="15271"/>
                  </a:cubicBezTo>
                  <a:cubicBezTo>
                    <a:pt x="14521" y="14959"/>
                    <a:pt x="14223" y="14785"/>
                    <a:pt x="13888" y="14785"/>
                  </a:cubicBezTo>
                  <a:cubicBezTo>
                    <a:pt x="13818" y="14785"/>
                    <a:pt x="13746" y="14793"/>
                    <a:pt x="13674" y="14808"/>
                  </a:cubicBezTo>
                  <a:cubicBezTo>
                    <a:pt x="13637" y="14817"/>
                    <a:pt x="13604" y="14831"/>
                    <a:pt x="13569" y="14837"/>
                  </a:cubicBezTo>
                  <a:cubicBezTo>
                    <a:pt x="13563" y="14838"/>
                    <a:pt x="13556" y="14838"/>
                    <a:pt x="13550" y="14838"/>
                  </a:cubicBezTo>
                  <a:cubicBezTo>
                    <a:pt x="13492" y="14838"/>
                    <a:pt x="13465" y="14795"/>
                    <a:pt x="13483" y="14739"/>
                  </a:cubicBezTo>
                  <a:cubicBezTo>
                    <a:pt x="13508" y="14673"/>
                    <a:pt x="13545" y="14610"/>
                    <a:pt x="13584" y="14549"/>
                  </a:cubicBezTo>
                  <a:cubicBezTo>
                    <a:pt x="13991" y="13894"/>
                    <a:pt x="14382" y="13231"/>
                    <a:pt x="14629" y="12497"/>
                  </a:cubicBezTo>
                  <a:cubicBezTo>
                    <a:pt x="14799" y="12003"/>
                    <a:pt x="14901" y="11498"/>
                    <a:pt x="14873" y="10974"/>
                  </a:cubicBezTo>
                  <a:cubicBezTo>
                    <a:pt x="14854" y="10641"/>
                    <a:pt x="14789" y="10318"/>
                    <a:pt x="14596" y="10033"/>
                  </a:cubicBezTo>
                  <a:cubicBezTo>
                    <a:pt x="14405" y="9749"/>
                    <a:pt x="14150" y="9607"/>
                    <a:pt x="13833" y="9607"/>
                  </a:cubicBezTo>
                  <a:cubicBezTo>
                    <a:pt x="13773" y="9607"/>
                    <a:pt x="13711" y="9612"/>
                    <a:pt x="13647" y="9622"/>
                  </a:cubicBezTo>
                  <a:cubicBezTo>
                    <a:pt x="13600" y="9630"/>
                    <a:pt x="13553" y="9640"/>
                    <a:pt x="13504" y="9642"/>
                  </a:cubicBezTo>
                  <a:cubicBezTo>
                    <a:pt x="13485" y="9644"/>
                    <a:pt x="13468" y="9645"/>
                    <a:pt x="13451" y="9645"/>
                  </a:cubicBezTo>
                  <a:cubicBezTo>
                    <a:pt x="13297" y="9645"/>
                    <a:pt x="13250" y="9566"/>
                    <a:pt x="13305" y="9401"/>
                  </a:cubicBezTo>
                  <a:cubicBezTo>
                    <a:pt x="13328" y="9336"/>
                    <a:pt x="13365" y="9272"/>
                    <a:pt x="13391" y="9205"/>
                  </a:cubicBezTo>
                  <a:cubicBezTo>
                    <a:pt x="13576" y="8806"/>
                    <a:pt x="13778" y="8415"/>
                    <a:pt x="13944" y="8008"/>
                  </a:cubicBezTo>
                  <a:cubicBezTo>
                    <a:pt x="14175" y="7443"/>
                    <a:pt x="14316" y="6852"/>
                    <a:pt x="14300" y="6234"/>
                  </a:cubicBezTo>
                  <a:cubicBezTo>
                    <a:pt x="14285" y="5667"/>
                    <a:pt x="14083" y="5178"/>
                    <a:pt x="13704" y="4763"/>
                  </a:cubicBezTo>
                  <a:cubicBezTo>
                    <a:pt x="13541" y="4585"/>
                    <a:pt x="13338" y="4479"/>
                    <a:pt x="13099" y="4431"/>
                  </a:cubicBezTo>
                  <a:cubicBezTo>
                    <a:pt x="13023" y="4416"/>
                    <a:pt x="12948" y="4409"/>
                    <a:pt x="12873" y="4409"/>
                  </a:cubicBezTo>
                  <a:cubicBezTo>
                    <a:pt x="12727" y="4409"/>
                    <a:pt x="12582" y="4436"/>
                    <a:pt x="12440" y="4476"/>
                  </a:cubicBezTo>
                  <a:cubicBezTo>
                    <a:pt x="12406" y="4486"/>
                    <a:pt x="12377" y="4491"/>
                    <a:pt x="12353" y="4491"/>
                  </a:cubicBezTo>
                  <a:cubicBezTo>
                    <a:pt x="12269" y="4491"/>
                    <a:pt x="12234" y="4436"/>
                    <a:pt x="12235" y="4321"/>
                  </a:cubicBezTo>
                  <a:cubicBezTo>
                    <a:pt x="12240" y="4170"/>
                    <a:pt x="12246" y="4018"/>
                    <a:pt x="12264" y="3871"/>
                  </a:cubicBezTo>
                  <a:cubicBezTo>
                    <a:pt x="12334" y="3331"/>
                    <a:pt x="12368" y="2793"/>
                    <a:pt x="12276" y="2251"/>
                  </a:cubicBezTo>
                  <a:cubicBezTo>
                    <a:pt x="12178" y="1688"/>
                    <a:pt x="11990" y="1158"/>
                    <a:pt x="11656" y="689"/>
                  </a:cubicBezTo>
                  <a:cubicBezTo>
                    <a:pt x="11333" y="244"/>
                    <a:pt x="10914" y="1"/>
                    <a:pt x="10398"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476250" rtl="0" algn="l">
                <a:spcBef>
                  <a:spcPts val="0"/>
                </a:spcBef>
                <a:spcAft>
                  <a:spcPts val="0"/>
                </a:spcAft>
                <a:buNone/>
              </a:pPr>
              <a:r>
                <a:t/>
              </a:r>
              <a:endParaRPr/>
            </a:p>
          </p:txBody>
        </p:sp>
        <p:grpSp>
          <p:nvGrpSpPr>
            <p:cNvPr id="1400" name="Google Shape;1400;p31"/>
            <p:cNvGrpSpPr/>
            <p:nvPr/>
          </p:nvGrpSpPr>
          <p:grpSpPr>
            <a:xfrm>
              <a:off x="411425" y="1594413"/>
              <a:ext cx="585925" cy="1123900"/>
              <a:chOff x="2909650" y="2742950"/>
              <a:chExt cx="585925" cy="1123900"/>
            </a:xfrm>
          </p:grpSpPr>
          <p:sp>
            <p:nvSpPr>
              <p:cNvPr id="1401" name="Google Shape;1401;p31"/>
              <p:cNvSpPr/>
              <p:nvPr/>
            </p:nvSpPr>
            <p:spPr>
              <a:xfrm>
                <a:off x="2909650" y="2742950"/>
                <a:ext cx="585925" cy="1123900"/>
              </a:xfrm>
              <a:custGeom>
                <a:rect b="b" l="l" r="r" t="t"/>
                <a:pathLst>
                  <a:path extrusionOk="0" h="44956" w="23437">
                    <a:moveTo>
                      <a:pt x="10402" y="295"/>
                    </a:moveTo>
                    <a:cubicBezTo>
                      <a:pt x="10711" y="295"/>
                      <a:pt x="10985" y="412"/>
                      <a:pt x="11214" y="640"/>
                    </a:cubicBezTo>
                    <a:cubicBezTo>
                      <a:pt x="11527" y="949"/>
                      <a:pt x="11693" y="1346"/>
                      <a:pt x="11828" y="1753"/>
                    </a:cubicBezTo>
                    <a:cubicBezTo>
                      <a:pt x="12039" y="2387"/>
                      <a:pt x="12063" y="3042"/>
                      <a:pt x="11957" y="3697"/>
                    </a:cubicBezTo>
                    <a:cubicBezTo>
                      <a:pt x="11894" y="4098"/>
                      <a:pt x="11783" y="4495"/>
                      <a:pt x="11689" y="4891"/>
                    </a:cubicBezTo>
                    <a:cubicBezTo>
                      <a:pt x="11664" y="4983"/>
                      <a:pt x="11613" y="5067"/>
                      <a:pt x="11578" y="5157"/>
                    </a:cubicBezTo>
                    <a:cubicBezTo>
                      <a:pt x="11560" y="5200"/>
                      <a:pt x="11527" y="5249"/>
                      <a:pt x="11536" y="5290"/>
                    </a:cubicBezTo>
                    <a:cubicBezTo>
                      <a:pt x="11546" y="5348"/>
                      <a:pt x="11570" y="5423"/>
                      <a:pt x="11613" y="5454"/>
                    </a:cubicBezTo>
                    <a:cubicBezTo>
                      <a:pt x="11620" y="5459"/>
                      <a:pt x="11631" y="5461"/>
                      <a:pt x="11642" y="5461"/>
                    </a:cubicBezTo>
                    <a:cubicBezTo>
                      <a:pt x="11682" y="5461"/>
                      <a:pt x="11739" y="5438"/>
                      <a:pt x="11771" y="5413"/>
                    </a:cubicBezTo>
                    <a:cubicBezTo>
                      <a:pt x="11853" y="5346"/>
                      <a:pt x="11920" y="5260"/>
                      <a:pt x="12002" y="5188"/>
                    </a:cubicBezTo>
                    <a:cubicBezTo>
                      <a:pt x="12129" y="5078"/>
                      <a:pt x="12254" y="4963"/>
                      <a:pt x="12391" y="4867"/>
                    </a:cubicBezTo>
                    <a:cubicBezTo>
                      <a:pt x="12523" y="4776"/>
                      <a:pt x="12693" y="4725"/>
                      <a:pt x="12868" y="4725"/>
                    </a:cubicBezTo>
                    <a:cubicBezTo>
                      <a:pt x="13111" y="4725"/>
                      <a:pt x="13364" y="4823"/>
                      <a:pt x="13543" y="5051"/>
                    </a:cubicBezTo>
                    <a:cubicBezTo>
                      <a:pt x="13796" y="5374"/>
                      <a:pt x="13950" y="5732"/>
                      <a:pt x="13972" y="6141"/>
                    </a:cubicBezTo>
                    <a:cubicBezTo>
                      <a:pt x="14003" y="6694"/>
                      <a:pt x="13882" y="7220"/>
                      <a:pt x="13698" y="7731"/>
                    </a:cubicBezTo>
                    <a:cubicBezTo>
                      <a:pt x="13379" y="8621"/>
                      <a:pt x="12919" y="9433"/>
                      <a:pt x="12338" y="10180"/>
                    </a:cubicBezTo>
                    <a:cubicBezTo>
                      <a:pt x="12272" y="10264"/>
                      <a:pt x="12209" y="10354"/>
                      <a:pt x="12153" y="10446"/>
                    </a:cubicBezTo>
                    <a:cubicBezTo>
                      <a:pt x="12102" y="10534"/>
                      <a:pt x="12121" y="10661"/>
                      <a:pt x="12188" y="10712"/>
                    </a:cubicBezTo>
                    <a:cubicBezTo>
                      <a:pt x="12220" y="10737"/>
                      <a:pt x="12251" y="10747"/>
                      <a:pt x="12281" y="10747"/>
                    </a:cubicBezTo>
                    <a:cubicBezTo>
                      <a:pt x="12334" y="10747"/>
                      <a:pt x="12384" y="10716"/>
                      <a:pt x="12430" y="10677"/>
                    </a:cubicBezTo>
                    <a:cubicBezTo>
                      <a:pt x="12569" y="10561"/>
                      <a:pt x="12700" y="10432"/>
                      <a:pt x="12837" y="10319"/>
                    </a:cubicBezTo>
                    <a:cubicBezTo>
                      <a:pt x="13090" y="10113"/>
                      <a:pt x="13375" y="9961"/>
                      <a:pt x="13706" y="9910"/>
                    </a:cubicBezTo>
                    <a:cubicBezTo>
                      <a:pt x="13753" y="9903"/>
                      <a:pt x="13798" y="9900"/>
                      <a:pt x="13841" y="9900"/>
                    </a:cubicBezTo>
                    <a:cubicBezTo>
                      <a:pt x="14065" y="9900"/>
                      <a:pt x="14235" y="9996"/>
                      <a:pt x="14367" y="10207"/>
                    </a:cubicBezTo>
                    <a:cubicBezTo>
                      <a:pt x="14516" y="10456"/>
                      <a:pt x="14566" y="10733"/>
                      <a:pt x="14576" y="11019"/>
                    </a:cubicBezTo>
                    <a:cubicBezTo>
                      <a:pt x="14594" y="11627"/>
                      <a:pt x="14435" y="12197"/>
                      <a:pt x="14205" y="12752"/>
                    </a:cubicBezTo>
                    <a:cubicBezTo>
                      <a:pt x="13933" y="13409"/>
                      <a:pt x="13551" y="14008"/>
                      <a:pt x="13180" y="14612"/>
                    </a:cubicBezTo>
                    <a:cubicBezTo>
                      <a:pt x="12945" y="15000"/>
                      <a:pt x="12716" y="15397"/>
                      <a:pt x="12491" y="15792"/>
                    </a:cubicBezTo>
                    <a:cubicBezTo>
                      <a:pt x="12415" y="15931"/>
                      <a:pt x="12423" y="16044"/>
                      <a:pt x="12497" y="16089"/>
                    </a:cubicBezTo>
                    <a:cubicBezTo>
                      <a:pt x="12515" y="16100"/>
                      <a:pt x="12535" y="16106"/>
                      <a:pt x="12556" y="16106"/>
                    </a:cubicBezTo>
                    <a:cubicBezTo>
                      <a:pt x="12626" y="16106"/>
                      <a:pt x="12709" y="16046"/>
                      <a:pt x="12765" y="15941"/>
                    </a:cubicBezTo>
                    <a:cubicBezTo>
                      <a:pt x="12896" y="15698"/>
                      <a:pt x="13070" y="15493"/>
                      <a:pt x="13293" y="15332"/>
                    </a:cubicBezTo>
                    <a:cubicBezTo>
                      <a:pt x="13412" y="15246"/>
                      <a:pt x="13551" y="15174"/>
                      <a:pt x="13688" y="15125"/>
                    </a:cubicBezTo>
                    <a:cubicBezTo>
                      <a:pt x="13765" y="15098"/>
                      <a:pt x="13841" y="15085"/>
                      <a:pt x="13915" y="15085"/>
                    </a:cubicBezTo>
                    <a:cubicBezTo>
                      <a:pt x="14138" y="15085"/>
                      <a:pt x="14338" y="15206"/>
                      <a:pt x="14459" y="15422"/>
                    </a:cubicBezTo>
                    <a:cubicBezTo>
                      <a:pt x="14582" y="15643"/>
                      <a:pt x="14629" y="15882"/>
                      <a:pt x="14649" y="16130"/>
                    </a:cubicBezTo>
                    <a:cubicBezTo>
                      <a:pt x="14705" y="16784"/>
                      <a:pt x="14584" y="17412"/>
                      <a:pt x="14383" y="18030"/>
                    </a:cubicBezTo>
                    <a:cubicBezTo>
                      <a:pt x="14117" y="18847"/>
                      <a:pt x="13759" y="19618"/>
                      <a:pt x="13324" y="20355"/>
                    </a:cubicBezTo>
                    <a:cubicBezTo>
                      <a:pt x="13223" y="20526"/>
                      <a:pt x="13133" y="20702"/>
                      <a:pt x="13031" y="20874"/>
                    </a:cubicBezTo>
                    <a:cubicBezTo>
                      <a:pt x="12978" y="20958"/>
                      <a:pt x="12919" y="21046"/>
                      <a:pt x="12847" y="21116"/>
                    </a:cubicBezTo>
                    <a:cubicBezTo>
                      <a:pt x="12783" y="21175"/>
                      <a:pt x="12722" y="21205"/>
                      <a:pt x="12663" y="21205"/>
                    </a:cubicBezTo>
                    <a:cubicBezTo>
                      <a:pt x="12594" y="21205"/>
                      <a:pt x="12528" y="21165"/>
                      <a:pt x="12464" y="21085"/>
                    </a:cubicBezTo>
                    <a:cubicBezTo>
                      <a:pt x="12415" y="21026"/>
                      <a:pt x="12378" y="20952"/>
                      <a:pt x="12352" y="20880"/>
                    </a:cubicBezTo>
                    <a:cubicBezTo>
                      <a:pt x="12029" y="20058"/>
                      <a:pt x="11689" y="19244"/>
                      <a:pt x="11386" y="18411"/>
                    </a:cubicBezTo>
                    <a:cubicBezTo>
                      <a:pt x="10862" y="16962"/>
                      <a:pt x="10421" y="15483"/>
                      <a:pt x="10144" y="13959"/>
                    </a:cubicBezTo>
                    <a:cubicBezTo>
                      <a:pt x="9958" y="12924"/>
                      <a:pt x="9897" y="11882"/>
                      <a:pt x="9882" y="10837"/>
                    </a:cubicBezTo>
                    <a:cubicBezTo>
                      <a:pt x="9882" y="9877"/>
                      <a:pt x="9944" y="8926"/>
                      <a:pt x="10116" y="7981"/>
                    </a:cubicBezTo>
                    <a:cubicBezTo>
                      <a:pt x="10193" y="7561"/>
                      <a:pt x="10288" y="7146"/>
                      <a:pt x="10388" y="6733"/>
                    </a:cubicBezTo>
                    <a:cubicBezTo>
                      <a:pt x="10558" y="6021"/>
                      <a:pt x="10558" y="5313"/>
                      <a:pt x="10367" y="4609"/>
                    </a:cubicBezTo>
                    <a:cubicBezTo>
                      <a:pt x="10300" y="4355"/>
                      <a:pt x="10179" y="4128"/>
                      <a:pt x="9962" y="3965"/>
                    </a:cubicBezTo>
                    <a:cubicBezTo>
                      <a:pt x="9874" y="3897"/>
                      <a:pt x="9786" y="3863"/>
                      <a:pt x="9706" y="3863"/>
                    </a:cubicBezTo>
                    <a:cubicBezTo>
                      <a:pt x="9573" y="3863"/>
                      <a:pt x="9461" y="3957"/>
                      <a:pt x="9402" y="4136"/>
                    </a:cubicBezTo>
                    <a:cubicBezTo>
                      <a:pt x="9369" y="4237"/>
                      <a:pt x="9348" y="4349"/>
                      <a:pt x="9350" y="4454"/>
                    </a:cubicBezTo>
                    <a:cubicBezTo>
                      <a:pt x="9359" y="4803"/>
                      <a:pt x="9379" y="5151"/>
                      <a:pt x="9391" y="5499"/>
                    </a:cubicBezTo>
                    <a:cubicBezTo>
                      <a:pt x="9414" y="6094"/>
                      <a:pt x="9338" y="6675"/>
                      <a:pt x="9158" y="7244"/>
                    </a:cubicBezTo>
                    <a:cubicBezTo>
                      <a:pt x="9042" y="7612"/>
                      <a:pt x="9013" y="7997"/>
                      <a:pt x="8952" y="8376"/>
                    </a:cubicBezTo>
                    <a:cubicBezTo>
                      <a:pt x="8753" y="9622"/>
                      <a:pt x="8671" y="10876"/>
                      <a:pt x="8663" y="12134"/>
                    </a:cubicBezTo>
                    <a:cubicBezTo>
                      <a:pt x="8655" y="13353"/>
                      <a:pt x="8814" y="14554"/>
                      <a:pt x="9064" y="15747"/>
                    </a:cubicBezTo>
                    <a:cubicBezTo>
                      <a:pt x="9289" y="16811"/>
                      <a:pt x="9565" y="17863"/>
                      <a:pt x="9964" y="18877"/>
                    </a:cubicBezTo>
                    <a:cubicBezTo>
                      <a:pt x="10216" y="19512"/>
                      <a:pt x="10453" y="20146"/>
                      <a:pt x="10697" y="20780"/>
                    </a:cubicBezTo>
                    <a:cubicBezTo>
                      <a:pt x="10740" y="20893"/>
                      <a:pt x="10785" y="21005"/>
                      <a:pt x="10813" y="21120"/>
                    </a:cubicBezTo>
                    <a:cubicBezTo>
                      <a:pt x="10824" y="21169"/>
                      <a:pt x="10809" y="21251"/>
                      <a:pt x="10772" y="21279"/>
                    </a:cubicBezTo>
                    <a:cubicBezTo>
                      <a:pt x="10757" y="21292"/>
                      <a:pt x="10742" y="21298"/>
                      <a:pt x="10729" y="21298"/>
                    </a:cubicBezTo>
                    <a:cubicBezTo>
                      <a:pt x="10689" y="21298"/>
                      <a:pt x="10656" y="21251"/>
                      <a:pt x="10627" y="21218"/>
                    </a:cubicBezTo>
                    <a:cubicBezTo>
                      <a:pt x="10257" y="20784"/>
                      <a:pt x="9821" y="20426"/>
                      <a:pt x="9377" y="20074"/>
                    </a:cubicBezTo>
                    <a:cubicBezTo>
                      <a:pt x="9226" y="19954"/>
                      <a:pt x="9097" y="19796"/>
                      <a:pt x="8984" y="19634"/>
                    </a:cubicBezTo>
                    <a:cubicBezTo>
                      <a:pt x="8847" y="19442"/>
                      <a:pt x="8886" y="19209"/>
                      <a:pt x="8896" y="18988"/>
                    </a:cubicBezTo>
                    <a:cubicBezTo>
                      <a:pt x="8911" y="18683"/>
                      <a:pt x="8927" y="18376"/>
                      <a:pt x="8929" y="18069"/>
                    </a:cubicBezTo>
                    <a:cubicBezTo>
                      <a:pt x="8931" y="17709"/>
                      <a:pt x="8841" y="17365"/>
                      <a:pt x="8704" y="17036"/>
                    </a:cubicBezTo>
                    <a:cubicBezTo>
                      <a:pt x="8573" y="16727"/>
                      <a:pt x="8375" y="16478"/>
                      <a:pt x="8072" y="16320"/>
                    </a:cubicBezTo>
                    <a:cubicBezTo>
                      <a:pt x="7912" y="16236"/>
                      <a:pt x="7748" y="16193"/>
                      <a:pt x="7580" y="16193"/>
                    </a:cubicBezTo>
                    <a:cubicBezTo>
                      <a:pt x="7478" y="16193"/>
                      <a:pt x="7375" y="16209"/>
                      <a:pt x="7270" y="16240"/>
                    </a:cubicBezTo>
                    <a:cubicBezTo>
                      <a:pt x="7225" y="16253"/>
                      <a:pt x="7189" y="16261"/>
                      <a:pt x="7162" y="16261"/>
                    </a:cubicBezTo>
                    <a:cubicBezTo>
                      <a:pt x="7092" y="16261"/>
                      <a:pt x="7075" y="16213"/>
                      <a:pt x="7086" y="16093"/>
                    </a:cubicBezTo>
                    <a:cubicBezTo>
                      <a:pt x="7096" y="15931"/>
                      <a:pt x="7120" y="15770"/>
                      <a:pt x="7139" y="15608"/>
                    </a:cubicBezTo>
                    <a:cubicBezTo>
                      <a:pt x="7212" y="14896"/>
                      <a:pt x="7139" y="14204"/>
                      <a:pt x="6822" y="13550"/>
                    </a:cubicBezTo>
                    <a:cubicBezTo>
                      <a:pt x="6789" y="13480"/>
                      <a:pt x="6760" y="13405"/>
                      <a:pt x="6742" y="13331"/>
                    </a:cubicBezTo>
                    <a:cubicBezTo>
                      <a:pt x="6684" y="13080"/>
                      <a:pt x="6828" y="12893"/>
                      <a:pt x="7080" y="12893"/>
                    </a:cubicBezTo>
                    <a:cubicBezTo>
                      <a:pt x="7085" y="12893"/>
                      <a:pt x="7090" y="12893"/>
                      <a:pt x="7096" y="12893"/>
                    </a:cubicBezTo>
                    <a:cubicBezTo>
                      <a:pt x="7303" y="12897"/>
                      <a:pt x="7497" y="12965"/>
                      <a:pt x="7681" y="13057"/>
                    </a:cubicBezTo>
                    <a:cubicBezTo>
                      <a:pt x="7722" y="13077"/>
                      <a:pt x="7765" y="13100"/>
                      <a:pt x="7808" y="13120"/>
                    </a:cubicBezTo>
                    <a:cubicBezTo>
                      <a:pt x="7832" y="13131"/>
                      <a:pt x="7856" y="13137"/>
                      <a:pt x="7878" y="13137"/>
                    </a:cubicBezTo>
                    <a:cubicBezTo>
                      <a:pt x="7922" y="13137"/>
                      <a:pt x="7961" y="13115"/>
                      <a:pt x="7980" y="13071"/>
                    </a:cubicBezTo>
                    <a:cubicBezTo>
                      <a:pt x="7998" y="13026"/>
                      <a:pt x="7986" y="12954"/>
                      <a:pt x="7959" y="12907"/>
                    </a:cubicBezTo>
                    <a:cubicBezTo>
                      <a:pt x="7937" y="12864"/>
                      <a:pt x="7879" y="12840"/>
                      <a:pt x="7839" y="12803"/>
                    </a:cubicBezTo>
                    <a:cubicBezTo>
                      <a:pt x="7069" y="12144"/>
                      <a:pt x="6325" y="11461"/>
                      <a:pt x="5717" y="10645"/>
                    </a:cubicBezTo>
                    <a:cubicBezTo>
                      <a:pt x="5502" y="10354"/>
                      <a:pt x="5316" y="10043"/>
                      <a:pt x="5197" y="9699"/>
                    </a:cubicBezTo>
                    <a:cubicBezTo>
                      <a:pt x="5134" y="9515"/>
                      <a:pt x="5105" y="9327"/>
                      <a:pt x="5158" y="9133"/>
                    </a:cubicBezTo>
                    <a:cubicBezTo>
                      <a:pt x="5244" y="8832"/>
                      <a:pt x="5439" y="8666"/>
                      <a:pt x="5746" y="8625"/>
                    </a:cubicBezTo>
                    <a:cubicBezTo>
                      <a:pt x="5812" y="8617"/>
                      <a:pt x="5877" y="8613"/>
                      <a:pt x="5941" y="8613"/>
                    </a:cubicBezTo>
                    <a:cubicBezTo>
                      <a:pt x="6382" y="8613"/>
                      <a:pt x="6760" y="8807"/>
                      <a:pt x="7112" y="9071"/>
                    </a:cubicBezTo>
                    <a:cubicBezTo>
                      <a:pt x="7184" y="9124"/>
                      <a:pt x="7245" y="9178"/>
                      <a:pt x="7339" y="9178"/>
                    </a:cubicBezTo>
                    <a:cubicBezTo>
                      <a:pt x="7344" y="9178"/>
                      <a:pt x="7349" y="9178"/>
                      <a:pt x="7354" y="9178"/>
                    </a:cubicBezTo>
                    <a:cubicBezTo>
                      <a:pt x="7489" y="9169"/>
                      <a:pt x="7546" y="9102"/>
                      <a:pt x="7485" y="8979"/>
                    </a:cubicBezTo>
                    <a:cubicBezTo>
                      <a:pt x="7435" y="8881"/>
                      <a:pt x="7362" y="8789"/>
                      <a:pt x="7286" y="8703"/>
                    </a:cubicBezTo>
                    <a:cubicBezTo>
                      <a:pt x="6926" y="8288"/>
                      <a:pt x="6615" y="7842"/>
                      <a:pt x="6382" y="7340"/>
                    </a:cubicBezTo>
                    <a:cubicBezTo>
                      <a:pt x="6104" y="6739"/>
                      <a:pt x="5922" y="6111"/>
                      <a:pt x="5895" y="5448"/>
                    </a:cubicBezTo>
                    <a:cubicBezTo>
                      <a:pt x="5879" y="4973"/>
                      <a:pt x="5971" y="4513"/>
                      <a:pt x="6210" y="4096"/>
                    </a:cubicBezTo>
                    <a:cubicBezTo>
                      <a:pt x="6427" y="3720"/>
                      <a:pt x="6769" y="3527"/>
                      <a:pt x="7118" y="3527"/>
                    </a:cubicBezTo>
                    <a:cubicBezTo>
                      <a:pt x="7412" y="3527"/>
                      <a:pt x="7711" y="3664"/>
                      <a:pt x="7945" y="3942"/>
                    </a:cubicBezTo>
                    <a:cubicBezTo>
                      <a:pt x="8012" y="4024"/>
                      <a:pt x="8070" y="4116"/>
                      <a:pt x="8135" y="4202"/>
                    </a:cubicBezTo>
                    <a:cubicBezTo>
                      <a:pt x="8178" y="4258"/>
                      <a:pt x="8224" y="4317"/>
                      <a:pt x="8296" y="4317"/>
                    </a:cubicBezTo>
                    <a:cubicBezTo>
                      <a:pt x="8311" y="4317"/>
                      <a:pt x="8327" y="4314"/>
                      <a:pt x="8344" y="4308"/>
                    </a:cubicBezTo>
                    <a:cubicBezTo>
                      <a:pt x="8450" y="4271"/>
                      <a:pt x="8456" y="4181"/>
                      <a:pt x="8446" y="4085"/>
                    </a:cubicBezTo>
                    <a:cubicBezTo>
                      <a:pt x="8395" y="3535"/>
                      <a:pt x="8411" y="2991"/>
                      <a:pt x="8524" y="2451"/>
                    </a:cubicBezTo>
                    <a:cubicBezTo>
                      <a:pt x="8636" y="1915"/>
                      <a:pt x="8821" y="1409"/>
                      <a:pt x="9175" y="980"/>
                    </a:cubicBezTo>
                    <a:cubicBezTo>
                      <a:pt x="9443" y="652"/>
                      <a:pt x="9756" y="384"/>
                      <a:pt x="10191" y="313"/>
                    </a:cubicBezTo>
                    <a:cubicBezTo>
                      <a:pt x="10263" y="301"/>
                      <a:pt x="10334" y="295"/>
                      <a:pt x="10402" y="295"/>
                    </a:cubicBezTo>
                    <a:close/>
                    <a:moveTo>
                      <a:pt x="2607" y="10057"/>
                    </a:moveTo>
                    <a:cubicBezTo>
                      <a:pt x="2722" y="10057"/>
                      <a:pt x="2833" y="10086"/>
                      <a:pt x="2943" y="10135"/>
                    </a:cubicBezTo>
                    <a:cubicBezTo>
                      <a:pt x="3174" y="10244"/>
                      <a:pt x="3376" y="10397"/>
                      <a:pt x="3540" y="10593"/>
                    </a:cubicBezTo>
                    <a:cubicBezTo>
                      <a:pt x="3959" y="11097"/>
                      <a:pt x="4285" y="11655"/>
                      <a:pt x="4440" y="12300"/>
                    </a:cubicBezTo>
                    <a:cubicBezTo>
                      <a:pt x="4512" y="12596"/>
                      <a:pt x="4504" y="12895"/>
                      <a:pt x="4481" y="13198"/>
                    </a:cubicBezTo>
                    <a:cubicBezTo>
                      <a:pt x="4471" y="13331"/>
                      <a:pt x="4463" y="13464"/>
                      <a:pt x="4459" y="13593"/>
                    </a:cubicBezTo>
                    <a:cubicBezTo>
                      <a:pt x="4453" y="13675"/>
                      <a:pt x="4489" y="13750"/>
                      <a:pt x="4569" y="13752"/>
                    </a:cubicBezTo>
                    <a:cubicBezTo>
                      <a:pt x="4622" y="13752"/>
                      <a:pt x="4692" y="13703"/>
                      <a:pt x="4725" y="13658"/>
                    </a:cubicBezTo>
                    <a:cubicBezTo>
                      <a:pt x="4768" y="13597"/>
                      <a:pt x="4774" y="13509"/>
                      <a:pt x="4806" y="13439"/>
                    </a:cubicBezTo>
                    <a:cubicBezTo>
                      <a:pt x="4868" y="13304"/>
                      <a:pt x="4921" y="13159"/>
                      <a:pt x="5013" y="13046"/>
                    </a:cubicBezTo>
                    <a:cubicBezTo>
                      <a:pt x="5146" y="12885"/>
                      <a:pt x="5330" y="12803"/>
                      <a:pt x="5521" y="12803"/>
                    </a:cubicBezTo>
                    <a:cubicBezTo>
                      <a:pt x="5646" y="12803"/>
                      <a:pt x="5775" y="12839"/>
                      <a:pt x="5893" y="12911"/>
                    </a:cubicBezTo>
                    <a:cubicBezTo>
                      <a:pt x="6169" y="13079"/>
                      <a:pt x="6349" y="13337"/>
                      <a:pt x="6494" y="13617"/>
                    </a:cubicBezTo>
                    <a:cubicBezTo>
                      <a:pt x="6781" y="14166"/>
                      <a:pt x="6871" y="14755"/>
                      <a:pt x="6830" y="15367"/>
                    </a:cubicBezTo>
                    <a:cubicBezTo>
                      <a:pt x="6801" y="15813"/>
                      <a:pt x="6691" y="16242"/>
                      <a:pt x="6568" y="16672"/>
                    </a:cubicBezTo>
                    <a:cubicBezTo>
                      <a:pt x="6548" y="16741"/>
                      <a:pt x="6517" y="16813"/>
                      <a:pt x="6525" y="16883"/>
                    </a:cubicBezTo>
                    <a:cubicBezTo>
                      <a:pt x="6529" y="16946"/>
                      <a:pt x="6564" y="17026"/>
                      <a:pt x="6611" y="17065"/>
                    </a:cubicBezTo>
                    <a:cubicBezTo>
                      <a:pt x="6631" y="17080"/>
                      <a:pt x="6652" y="17087"/>
                      <a:pt x="6671" y="17087"/>
                    </a:cubicBezTo>
                    <a:cubicBezTo>
                      <a:pt x="6720" y="17087"/>
                      <a:pt x="6765" y="17049"/>
                      <a:pt x="6801" y="17009"/>
                    </a:cubicBezTo>
                    <a:cubicBezTo>
                      <a:pt x="6871" y="16942"/>
                      <a:pt x="6932" y="16866"/>
                      <a:pt x="6996" y="16795"/>
                    </a:cubicBezTo>
                    <a:cubicBezTo>
                      <a:pt x="7169" y="16603"/>
                      <a:pt x="7384" y="16509"/>
                      <a:pt x="7596" y="16509"/>
                    </a:cubicBezTo>
                    <a:cubicBezTo>
                      <a:pt x="7843" y="16509"/>
                      <a:pt x="8086" y="16637"/>
                      <a:pt x="8256" y="16891"/>
                    </a:cubicBezTo>
                    <a:cubicBezTo>
                      <a:pt x="8450" y="17181"/>
                      <a:pt x="8534" y="17511"/>
                      <a:pt x="8583" y="17854"/>
                    </a:cubicBezTo>
                    <a:cubicBezTo>
                      <a:pt x="8653" y="18350"/>
                      <a:pt x="8579" y="18839"/>
                      <a:pt x="8530" y="19330"/>
                    </a:cubicBezTo>
                    <a:cubicBezTo>
                      <a:pt x="8499" y="19643"/>
                      <a:pt x="8463" y="19951"/>
                      <a:pt x="8440" y="20262"/>
                    </a:cubicBezTo>
                    <a:cubicBezTo>
                      <a:pt x="8407" y="20706"/>
                      <a:pt x="8473" y="21138"/>
                      <a:pt x="8565" y="21570"/>
                    </a:cubicBezTo>
                    <a:cubicBezTo>
                      <a:pt x="8585" y="21660"/>
                      <a:pt x="8600" y="21760"/>
                      <a:pt x="8581" y="21848"/>
                    </a:cubicBezTo>
                    <a:cubicBezTo>
                      <a:pt x="8569" y="21915"/>
                      <a:pt x="8534" y="21949"/>
                      <a:pt x="8490" y="21949"/>
                    </a:cubicBezTo>
                    <a:cubicBezTo>
                      <a:pt x="8461" y="21949"/>
                      <a:pt x="8429" y="21935"/>
                      <a:pt x="8395" y="21907"/>
                    </a:cubicBezTo>
                    <a:cubicBezTo>
                      <a:pt x="8297" y="21832"/>
                      <a:pt x="8207" y="21742"/>
                      <a:pt x="8113" y="21658"/>
                    </a:cubicBezTo>
                    <a:cubicBezTo>
                      <a:pt x="7538" y="21140"/>
                      <a:pt x="6955" y="20627"/>
                      <a:pt x="6382" y="20103"/>
                    </a:cubicBezTo>
                    <a:cubicBezTo>
                      <a:pt x="5883" y="19645"/>
                      <a:pt x="5531" y="19080"/>
                      <a:pt x="5244" y="18470"/>
                    </a:cubicBezTo>
                    <a:cubicBezTo>
                      <a:pt x="4868" y="17670"/>
                      <a:pt x="4637" y="16819"/>
                      <a:pt x="4408" y="15966"/>
                    </a:cubicBezTo>
                    <a:cubicBezTo>
                      <a:pt x="4242" y="15346"/>
                      <a:pt x="4058" y="14732"/>
                      <a:pt x="3880" y="14112"/>
                    </a:cubicBezTo>
                    <a:cubicBezTo>
                      <a:pt x="3843" y="13975"/>
                      <a:pt x="3757" y="13865"/>
                      <a:pt x="3640" y="13785"/>
                    </a:cubicBezTo>
                    <a:cubicBezTo>
                      <a:pt x="3563" y="13732"/>
                      <a:pt x="3484" y="13707"/>
                      <a:pt x="3411" y="13707"/>
                    </a:cubicBezTo>
                    <a:cubicBezTo>
                      <a:pt x="3245" y="13707"/>
                      <a:pt x="3111" y="13833"/>
                      <a:pt x="3098" y="14043"/>
                    </a:cubicBezTo>
                    <a:cubicBezTo>
                      <a:pt x="3090" y="14170"/>
                      <a:pt x="3106" y="14299"/>
                      <a:pt x="3133" y="14419"/>
                    </a:cubicBezTo>
                    <a:cubicBezTo>
                      <a:pt x="3313" y="15205"/>
                      <a:pt x="3475" y="15995"/>
                      <a:pt x="3689" y="16770"/>
                    </a:cubicBezTo>
                    <a:cubicBezTo>
                      <a:pt x="3874" y="17435"/>
                      <a:pt x="4103" y="18090"/>
                      <a:pt x="4340" y="18736"/>
                    </a:cubicBezTo>
                    <a:cubicBezTo>
                      <a:pt x="4731" y="19792"/>
                      <a:pt x="5388" y="20682"/>
                      <a:pt x="6165" y="21484"/>
                    </a:cubicBezTo>
                    <a:cubicBezTo>
                      <a:pt x="6648" y="21979"/>
                      <a:pt x="7147" y="22458"/>
                      <a:pt x="7638" y="22947"/>
                    </a:cubicBezTo>
                    <a:cubicBezTo>
                      <a:pt x="7689" y="22998"/>
                      <a:pt x="7796" y="23039"/>
                      <a:pt x="7740" y="23131"/>
                    </a:cubicBezTo>
                    <a:cubicBezTo>
                      <a:pt x="7720" y="23166"/>
                      <a:pt x="7694" y="23178"/>
                      <a:pt x="7667" y="23178"/>
                    </a:cubicBezTo>
                    <a:cubicBezTo>
                      <a:pt x="7622" y="23178"/>
                      <a:pt x="7572" y="23145"/>
                      <a:pt x="7530" y="23127"/>
                    </a:cubicBezTo>
                    <a:cubicBezTo>
                      <a:pt x="7149" y="22973"/>
                      <a:pt x="6744" y="22951"/>
                      <a:pt x="6345" y="22918"/>
                    </a:cubicBezTo>
                    <a:cubicBezTo>
                      <a:pt x="5872" y="22877"/>
                      <a:pt x="5398" y="22851"/>
                      <a:pt x="4923" y="22810"/>
                    </a:cubicBezTo>
                    <a:cubicBezTo>
                      <a:pt x="4446" y="22767"/>
                      <a:pt x="3994" y="22634"/>
                      <a:pt x="3577" y="22386"/>
                    </a:cubicBezTo>
                    <a:cubicBezTo>
                      <a:pt x="3356" y="22255"/>
                      <a:pt x="3164" y="22094"/>
                      <a:pt x="3018" y="21883"/>
                    </a:cubicBezTo>
                    <a:cubicBezTo>
                      <a:pt x="2617" y="21302"/>
                      <a:pt x="2932" y="20565"/>
                      <a:pt x="3628" y="20440"/>
                    </a:cubicBezTo>
                    <a:cubicBezTo>
                      <a:pt x="3657" y="20434"/>
                      <a:pt x="3693" y="20440"/>
                      <a:pt x="3714" y="20422"/>
                    </a:cubicBezTo>
                    <a:cubicBezTo>
                      <a:pt x="3755" y="20391"/>
                      <a:pt x="3806" y="20350"/>
                      <a:pt x="3812" y="20307"/>
                    </a:cubicBezTo>
                    <a:cubicBezTo>
                      <a:pt x="3816" y="20267"/>
                      <a:pt x="3779" y="20211"/>
                      <a:pt x="3745" y="20177"/>
                    </a:cubicBezTo>
                    <a:cubicBezTo>
                      <a:pt x="3720" y="20148"/>
                      <a:pt x="3671" y="20140"/>
                      <a:pt x="3630" y="20129"/>
                    </a:cubicBezTo>
                    <a:cubicBezTo>
                      <a:pt x="2849" y="19943"/>
                      <a:pt x="2116" y="19653"/>
                      <a:pt x="1484" y="19143"/>
                    </a:cubicBezTo>
                    <a:cubicBezTo>
                      <a:pt x="854" y="18634"/>
                      <a:pt x="481" y="17965"/>
                      <a:pt x="383" y="17161"/>
                    </a:cubicBezTo>
                    <a:cubicBezTo>
                      <a:pt x="314" y="16590"/>
                      <a:pt x="580" y="16175"/>
                      <a:pt x="1124" y="16021"/>
                    </a:cubicBezTo>
                    <a:cubicBezTo>
                      <a:pt x="1196" y="16001"/>
                      <a:pt x="1268" y="15992"/>
                      <a:pt x="1341" y="15992"/>
                    </a:cubicBezTo>
                    <a:cubicBezTo>
                      <a:pt x="1446" y="15992"/>
                      <a:pt x="1552" y="16011"/>
                      <a:pt x="1656" y="16044"/>
                    </a:cubicBezTo>
                    <a:cubicBezTo>
                      <a:pt x="1729" y="16066"/>
                      <a:pt x="1811" y="16072"/>
                      <a:pt x="1891" y="16085"/>
                    </a:cubicBezTo>
                    <a:cubicBezTo>
                      <a:pt x="1903" y="16068"/>
                      <a:pt x="1918" y="16054"/>
                      <a:pt x="1930" y="16036"/>
                    </a:cubicBezTo>
                    <a:cubicBezTo>
                      <a:pt x="1911" y="15956"/>
                      <a:pt x="1907" y="15872"/>
                      <a:pt x="1862" y="15800"/>
                    </a:cubicBezTo>
                    <a:cubicBezTo>
                      <a:pt x="1513" y="15043"/>
                      <a:pt x="1249" y="14258"/>
                      <a:pt x="1095" y="13439"/>
                    </a:cubicBezTo>
                    <a:cubicBezTo>
                      <a:pt x="968" y="12754"/>
                      <a:pt x="942" y="12066"/>
                      <a:pt x="1148" y="11387"/>
                    </a:cubicBezTo>
                    <a:cubicBezTo>
                      <a:pt x="1245" y="11084"/>
                      <a:pt x="1380" y="10806"/>
                      <a:pt x="1592" y="10569"/>
                    </a:cubicBezTo>
                    <a:cubicBezTo>
                      <a:pt x="1832" y="10297"/>
                      <a:pt x="2130" y="10131"/>
                      <a:pt x="2486" y="10068"/>
                    </a:cubicBezTo>
                    <a:cubicBezTo>
                      <a:pt x="2527" y="10060"/>
                      <a:pt x="2567" y="10057"/>
                      <a:pt x="2607" y="10057"/>
                    </a:cubicBezTo>
                    <a:close/>
                    <a:moveTo>
                      <a:pt x="19430" y="11300"/>
                    </a:moveTo>
                    <a:cubicBezTo>
                      <a:pt x="19488" y="11300"/>
                      <a:pt x="19547" y="11303"/>
                      <a:pt x="19609" y="11309"/>
                    </a:cubicBezTo>
                    <a:cubicBezTo>
                      <a:pt x="19985" y="11348"/>
                      <a:pt x="20298" y="11549"/>
                      <a:pt x="20550" y="11833"/>
                    </a:cubicBezTo>
                    <a:cubicBezTo>
                      <a:pt x="20955" y="12289"/>
                      <a:pt x="21155" y="12836"/>
                      <a:pt x="21227" y="13435"/>
                    </a:cubicBezTo>
                    <a:cubicBezTo>
                      <a:pt x="21323" y="14217"/>
                      <a:pt x="21203" y="14982"/>
                      <a:pt x="21033" y="15741"/>
                    </a:cubicBezTo>
                    <a:cubicBezTo>
                      <a:pt x="21006" y="15872"/>
                      <a:pt x="20977" y="16003"/>
                      <a:pt x="20951" y="16130"/>
                    </a:cubicBezTo>
                    <a:cubicBezTo>
                      <a:pt x="20949" y="16132"/>
                      <a:pt x="20949" y="16132"/>
                      <a:pt x="20949" y="16136"/>
                    </a:cubicBezTo>
                    <a:cubicBezTo>
                      <a:pt x="20926" y="16255"/>
                      <a:pt x="21023" y="16345"/>
                      <a:pt x="21128" y="16345"/>
                    </a:cubicBezTo>
                    <a:cubicBezTo>
                      <a:pt x="21166" y="16345"/>
                      <a:pt x="21206" y="16333"/>
                      <a:pt x="21241" y="16306"/>
                    </a:cubicBezTo>
                    <a:cubicBezTo>
                      <a:pt x="21268" y="16283"/>
                      <a:pt x="21297" y="16259"/>
                      <a:pt x="21315" y="16230"/>
                    </a:cubicBezTo>
                    <a:cubicBezTo>
                      <a:pt x="21532" y="16007"/>
                      <a:pt x="21796" y="15874"/>
                      <a:pt x="22093" y="15800"/>
                    </a:cubicBezTo>
                    <a:cubicBezTo>
                      <a:pt x="22164" y="15783"/>
                      <a:pt x="22235" y="15774"/>
                      <a:pt x="22303" y="15774"/>
                    </a:cubicBezTo>
                    <a:cubicBezTo>
                      <a:pt x="22704" y="15774"/>
                      <a:pt x="23023" y="16066"/>
                      <a:pt x="23060" y="16498"/>
                    </a:cubicBezTo>
                    <a:cubicBezTo>
                      <a:pt x="23081" y="16754"/>
                      <a:pt x="23040" y="17001"/>
                      <a:pt x="22964" y="17245"/>
                    </a:cubicBezTo>
                    <a:cubicBezTo>
                      <a:pt x="22815" y="17715"/>
                      <a:pt x="22586" y="18141"/>
                      <a:pt x="22283" y="18530"/>
                    </a:cubicBezTo>
                    <a:cubicBezTo>
                      <a:pt x="21837" y="19109"/>
                      <a:pt x="21329" y="19628"/>
                      <a:pt x="20754" y="20084"/>
                    </a:cubicBezTo>
                    <a:cubicBezTo>
                      <a:pt x="20677" y="20146"/>
                      <a:pt x="20609" y="20209"/>
                      <a:pt x="20544" y="20281"/>
                    </a:cubicBezTo>
                    <a:cubicBezTo>
                      <a:pt x="20493" y="20336"/>
                      <a:pt x="20441" y="20406"/>
                      <a:pt x="20491" y="20488"/>
                    </a:cubicBezTo>
                    <a:cubicBezTo>
                      <a:pt x="20521" y="20537"/>
                      <a:pt x="20560" y="20552"/>
                      <a:pt x="20602" y="20552"/>
                    </a:cubicBezTo>
                    <a:cubicBezTo>
                      <a:pt x="20640" y="20552"/>
                      <a:pt x="20680" y="20540"/>
                      <a:pt x="20718" y="20530"/>
                    </a:cubicBezTo>
                    <a:cubicBezTo>
                      <a:pt x="20754" y="20520"/>
                      <a:pt x="20785" y="20500"/>
                      <a:pt x="20818" y="20488"/>
                    </a:cubicBezTo>
                    <a:cubicBezTo>
                      <a:pt x="21010" y="20414"/>
                      <a:pt x="21196" y="20326"/>
                      <a:pt x="21393" y="20273"/>
                    </a:cubicBezTo>
                    <a:cubicBezTo>
                      <a:pt x="21532" y="20237"/>
                      <a:pt x="21676" y="20216"/>
                      <a:pt x="21819" y="20216"/>
                    </a:cubicBezTo>
                    <a:cubicBezTo>
                      <a:pt x="21838" y="20216"/>
                      <a:pt x="21857" y="20217"/>
                      <a:pt x="21876" y="20217"/>
                    </a:cubicBezTo>
                    <a:cubicBezTo>
                      <a:pt x="22262" y="20230"/>
                      <a:pt x="22496" y="20526"/>
                      <a:pt x="22442" y="20913"/>
                    </a:cubicBezTo>
                    <a:cubicBezTo>
                      <a:pt x="22410" y="21150"/>
                      <a:pt x="22311" y="21359"/>
                      <a:pt x="22160" y="21547"/>
                    </a:cubicBezTo>
                    <a:cubicBezTo>
                      <a:pt x="21892" y="21881"/>
                      <a:pt x="21546" y="22120"/>
                      <a:pt x="21172" y="22317"/>
                    </a:cubicBezTo>
                    <a:cubicBezTo>
                      <a:pt x="20693" y="22564"/>
                      <a:pt x="20184" y="22726"/>
                      <a:pt x="19668" y="22873"/>
                    </a:cubicBezTo>
                    <a:cubicBezTo>
                      <a:pt x="18887" y="23096"/>
                      <a:pt x="18097" y="23286"/>
                      <a:pt x="17346" y="23603"/>
                    </a:cubicBezTo>
                    <a:cubicBezTo>
                      <a:pt x="17070" y="23720"/>
                      <a:pt x="16806" y="23869"/>
                      <a:pt x="16538" y="24002"/>
                    </a:cubicBezTo>
                    <a:cubicBezTo>
                      <a:pt x="16511" y="24015"/>
                      <a:pt x="16489" y="24035"/>
                      <a:pt x="16460" y="24047"/>
                    </a:cubicBezTo>
                    <a:cubicBezTo>
                      <a:pt x="16411" y="24070"/>
                      <a:pt x="16365" y="24080"/>
                      <a:pt x="16324" y="24080"/>
                    </a:cubicBezTo>
                    <a:cubicBezTo>
                      <a:pt x="16201" y="24080"/>
                      <a:pt x="16124" y="23984"/>
                      <a:pt x="16141" y="23824"/>
                    </a:cubicBezTo>
                    <a:cubicBezTo>
                      <a:pt x="16149" y="23757"/>
                      <a:pt x="16172" y="23685"/>
                      <a:pt x="16202" y="23620"/>
                    </a:cubicBezTo>
                    <a:cubicBezTo>
                      <a:pt x="16562" y="22820"/>
                      <a:pt x="17002" y="22063"/>
                      <a:pt x="17477" y="21318"/>
                    </a:cubicBezTo>
                    <a:cubicBezTo>
                      <a:pt x="17954" y="20561"/>
                      <a:pt x="18398" y="19782"/>
                      <a:pt x="18854" y="19012"/>
                    </a:cubicBezTo>
                    <a:cubicBezTo>
                      <a:pt x="19253" y="18341"/>
                      <a:pt x="19566" y="17635"/>
                      <a:pt x="19805" y="16897"/>
                    </a:cubicBezTo>
                    <a:cubicBezTo>
                      <a:pt x="20018" y="16250"/>
                      <a:pt x="20163" y="15588"/>
                      <a:pt x="20149" y="14900"/>
                    </a:cubicBezTo>
                    <a:cubicBezTo>
                      <a:pt x="20141" y="14612"/>
                      <a:pt x="20118" y="14321"/>
                      <a:pt x="20010" y="14051"/>
                    </a:cubicBezTo>
                    <a:cubicBezTo>
                      <a:pt x="19977" y="13963"/>
                      <a:pt x="19936" y="13871"/>
                      <a:pt x="19877" y="13797"/>
                    </a:cubicBezTo>
                    <a:cubicBezTo>
                      <a:pt x="19787" y="13681"/>
                      <a:pt x="19672" y="13624"/>
                      <a:pt x="19562" y="13624"/>
                    </a:cubicBezTo>
                    <a:cubicBezTo>
                      <a:pt x="19422" y="13624"/>
                      <a:pt x="19290" y="13717"/>
                      <a:pt x="19232" y="13896"/>
                    </a:cubicBezTo>
                    <a:cubicBezTo>
                      <a:pt x="19171" y="14082"/>
                      <a:pt x="19155" y="14284"/>
                      <a:pt x="19134" y="14481"/>
                    </a:cubicBezTo>
                    <a:cubicBezTo>
                      <a:pt x="19083" y="14982"/>
                      <a:pt x="19058" y="15485"/>
                      <a:pt x="18934" y="15978"/>
                    </a:cubicBezTo>
                    <a:cubicBezTo>
                      <a:pt x="18707" y="16879"/>
                      <a:pt x="18340" y="17721"/>
                      <a:pt x="17845" y="18503"/>
                    </a:cubicBezTo>
                    <a:cubicBezTo>
                      <a:pt x="17473" y="19086"/>
                      <a:pt x="17084" y="19659"/>
                      <a:pt x="16691" y="20230"/>
                    </a:cubicBezTo>
                    <a:cubicBezTo>
                      <a:pt x="16106" y="21077"/>
                      <a:pt x="15529" y="21930"/>
                      <a:pt x="15108" y="22873"/>
                    </a:cubicBezTo>
                    <a:cubicBezTo>
                      <a:pt x="15095" y="22904"/>
                      <a:pt x="15077" y="22939"/>
                      <a:pt x="15055" y="22965"/>
                    </a:cubicBezTo>
                    <a:cubicBezTo>
                      <a:pt x="15020" y="23006"/>
                      <a:pt x="14984" y="23026"/>
                      <a:pt x="14949" y="23026"/>
                    </a:cubicBezTo>
                    <a:cubicBezTo>
                      <a:pt x="14908" y="23026"/>
                      <a:pt x="14868" y="22999"/>
                      <a:pt x="14838" y="22945"/>
                    </a:cubicBezTo>
                    <a:cubicBezTo>
                      <a:pt x="14817" y="22912"/>
                      <a:pt x="14807" y="22869"/>
                      <a:pt x="14799" y="22828"/>
                    </a:cubicBezTo>
                    <a:cubicBezTo>
                      <a:pt x="14696" y="22310"/>
                      <a:pt x="14480" y="21836"/>
                      <a:pt x="14238" y="21369"/>
                    </a:cubicBezTo>
                    <a:cubicBezTo>
                      <a:pt x="14103" y="21109"/>
                      <a:pt x="13968" y="20852"/>
                      <a:pt x="13907" y="20557"/>
                    </a:cubicBezTo>
                    <a:cubicBezTo>
                      <a:pt x="13847" y="20275"/>
                      <a:pt x="13907" y="20019"/>
                      <a:pt x="14005" y="19767"/>
                    </a:cubicBezTo>
                    <a:cubicBezTo>
                      <a:pt x="14075" y="19587"/>
                      <a:pt x="14165" y="19415"/>
                      <a:pt x="14248" y="19242"/>
                    </a:cubicBezTo>
                    <a:cubicBezTo>
                      <a:pt x="14390" y="18950"/>
                      <a:pt x="14594" y="18802"/>
                      <a:pt x="14859" y="18802"/>
                    </a:cubicBezTo>
                    <a:cubicBezTo>
                      <a:pt x="14893" y="18802"/>
                      <a:pt x="14928" y="18805"/>
                      <a:pt x="14965" y="18810"/>
                    </a:cubicBezTo>
                    <a:cubicBezTo>
                      <a:pt x="15151" y="18834"/>
                      <a:pt x="15310" y="18922"/>
                      <a:pt x="15425" y="19068"/>
                    </a:cubicBezTo>
                    <a:cubicBezTo>
                      <a:pt x="15544" y="19215"/>
                      <a:pt x="15646" y="19370"/>
                      <a:pt x="15750" y="19524"/>
                    </a:cubicBezTo>
                    <a:cubicBezTo>
                      <a:pt x="15825" y="19636"/>
                      <a:pt x="15885" y="19688"/>
                      <a:pt x="15950" y="19688"/>
                    </a:cubicBezTo>
                    <a:cubicBezTo>
                      <a:pt x="15968" y="19688"/>
                      <a:pt x="15985" y="19685"/>
                      <a:pt x="16004" y="19677"/>
                    </a:cubicBezTo>
                    <a:cubicBezTo>
                      <a:pt x="16086" y="19643"/>
                      <a:pt x="16110" y="19557"/>
                      <a:pt x="16088" y="19391"/>
                    </a:cubicBezTo>
                    <a:cubicBezTo>
                      <a:pt x="15994" y="18691"/>
                      <a:pt x="15877" y="17987"/>
                      <a:pt x="15809" y="17284"/>
                    </a:cubicBezTo>
                    <a:cubicBezTo>
                      <a:pt x="15752" y="16727"/>
                      <a:pt x="15748" y="16164"/>
                      <a:pt x="15902" y="15616"/>
                    </a:cubicBezTo>
                    <a:cubicBezTo>
                      <a:pt x="16035" y="15144"/>
                      <a:pt x="16274" y="14743"/>
                      <a:pt x="16704" y="14481"/>
                    </a:cubicBezTo>
                    <a:cubicBezTo>
                      <a:pt x="16824" y="14407"/>
                      <a:pt x="16965" y="14360"/>
                      <a:pt x="17102" y="14327"/>
                    </a:cubicBezTo>
                    <a:cubicBezTo>
                      <a:pt x="17148" y="14317"/>
                      <a:pt x="17192" y="14311"/>
                      <a:pt x="17234" y="14311"/>
                    </a:cubicBezTo>
                    <a:cubicBezTo>
                      <a:pt x="17396" y="14311"/>
                      <a:pt x="17538" y="14387"/>
                      <a:pt x="17645" y="14530"/>
                    </a:cubicBezTo>
                    <a:cubicBezTo>
                      <a:pt x="17718" y="14624"/>
                      <a:pt x="17769" y="14734"/>
                      <a:pt x="17829" y="14839"/>
                    </a:cubicBezTo>
                    <a:cubicBezTo>
                      <a:pt x="17868" y="14912"/>
                      <a:pt x="17898" y="14992"/>
                      <a:pt x="17939" y="15066"/>
                    </a:cubicBezTo>
                    <a:cubicBezTo>
                      <a:pt x="17971" y="15122"/>
                      <a:pt x="18018" y="15175"/>
                      <a:pt x="18077" y="15175"/>
                    </a:cubicBezTo>
                    <a:cubicBezTo>
                      <a:pt x="18093" y="15175"/>
                      <a:pt x="18110" y="15171"/>
                      <a:pt x="18128" y="15162"/>
                    </a:cubicBezTo>
                    <a:cubicBezTo>
                      <a:pt x="18179" y="15133"/>
                      <a:pt x="18236" y="15051"/>
                      <a:pt x="18236" y="14994"/>
                    </a:cubicBezTo>
                    <a:cubicBezTo>
                      <a:pt x="18232" y="14790"/>
                      <a:pt x="18220" y="14589"/>
                      <a:pt x="18189" y="14387"/>
                    </a:cubicBezTo>
                    <a:cubicBezTo>
                      <a:pt x="18099" y="13797"/>
                      <a:pt x="18015" y="13208"/>
                      <a:pt x="18064" y="12609"/>
                    </a:cubicBezTo>
                    <a:cubicBezTo>
                      <a:pt x="18120" y="11918"/>
                      <a:pt x="18592" y="11300"/>
                      <a:pt x="19430" y="11300"/>
                    </a:cubicBezTo>
                    <a:close/>
                    <a:moveTo>
                      <a:pt x="8896" y="20194"/>
                    </a:moveTo>
                    <a:cubicBezTo>
                      <a:pt x="8933" y="20194"/>
                      <a:pt x="8978" y="20212"/>
                      <a:pt x="9031" y="20250"/>
                    </a:cubicBezTo>
                    <a:cubicBezTo>
                      <a:pt x="10122" y="21024"/>
                      <a:pt x="11022" y="21936"/>
                      <a:pt x="11366" y="23284"/>
                    </a:cubicBezTo>
                    <a:cubicBezTo>
                      <a:pt x="11536" y="23939"/>
                      <a:pt x="11601" y="24297"/>
                      <a:pt x="11585" y="24829"/>
                    </a:cubicBezTo>
                    <a:cubicBezTo>
                      <a:pt x="11585" y="24974"/>
                      <a:pt x="11587" y="25117"/>
                      <a:pt x="11581" y="25255"/>
                    </a:cubicBezTo>
                    <a:cubicBezTo>
                      <a:pt x="11578" y="25345"/>
                      <a:pt x="11568" y="25437"/>
                      <a:pt x="11544" y="25521"/>
                    </a:cubicBezTo>
                    <a:cubicBezTo>
                      <a:pt x="11517" y="25613"/>
                      <a:pt x="11482" y="25711"/>
                      <a:pt x="11368" y="25731"/>
                    </a:cubicBezTo>
                    <a:cubicBezTo>
                      <a:pt x="11355" y="25734"/>
                      <a:pt x="11343" y="25735"/>
                      <a:pt x="11332" y="25735"/>
                    </a:cubicBezTo>
                    <a:cubicBezTo>
                      <a:pt x="11237" y="25735"/>
                      <a:pt x="11187" y="25655"/>
                      <a:pt x="11149" y="25580"/>
                    </a:cubicBezTo>
                    <a:cubicBezTo>
                      <a:pt x="10991" y="25279"/>
                      <a:pt x="10830" y="24976"/>
                      <a:pt x="10684" y="24667"/>
                    </a:cubicBezTo>
                    <a:cubicBezTo>
                      <a:pt x="10408" y="24072"/>
                      <a:pt x="10052" y="23526"/>
                      <a:pt x="9651" y="23004"/>
                    </a:cubicBezTo>
                    <a:cubicBezTo>
                      <a:pt x="9267" y="22509"/>
                      <a:pt x="8937" y="21967"/>
                      <a:pt x="8853" y="21314"/>
                    </a:cubicBezTo>
                    <a:cubicBezTo>
                      <a:pt x="8812" y="21005"/>
                      <a:pt x="8757" y="20698"/>
                      <a:pt x="8778" y="20383"/>
                    </a:cubicBezTo>
                    <a:cubicBezTo>
                      <a:pt x="8787" y="20260"/>
                      <a:pt x="8826" y="20194"/>
                      <a:pt x="8896" y="20194"/>
                    </a:cubicBezTo>
                    <a:close/>
                    <a:moveTo>
                      <a:pt x="9810" y="4253"/>
                    </a:moveTo>
                    <a:cubicBezTo>
                      <a:pt x="9897" y="4253"/>
                      <a:pt x="9943" y="4337"/>
                      <a:pt x="9979" y="4413"/>
                    </a:cubicBezTo>
                    <a:cubicBezTo>
                      <a:pt x="10126" y="4732"/>
                      <a:pt x="10146" y="5076"/>
                      <a:pt x="10173" y="5417"/>
                    </a:cubicBezTo>
                    <a:cubicBezTo>
                      <a:pt x="10183" y="5517"/>
                      <a:pt x="10175" y="5622"/>
                      <a:pt x="10175" y="5736"/>
                    </a:cubicBezTo>
                    <a:cubicBezTo>
                      <a:pt x="10210" y="6205"/>
                      <a:pt x="10071" y="6665"/>
                      <a:pt x="9972" y="7128"/>
                    </a:cubicBezTo>
                    <a:cubicBezTo>
                      <a:pt x="9772" y="8144"/>
                      <a:pt x="9608" y="9161"/>
                      <a:pt x="9582" y="10199"/>
                    </a:cubicBezTo>
                    <a:cubicBezTo>
                      <a:pt x="9563" y="10839"/>
                      <a:pt x="9567" y="11475"/>
                      <a:pt x="9633" y="12109"/>
                    </a:cubicBezTo>
                    <a:cubicBezTo>
                      <a:pt x="9680" y="12596"/>
                      <a:pt x="9762" y="13075"/>
                      <a:pt x="9827" y="13558"/>
                    </a:cubicBezTo>
                    <a:cubicBezTo>
                      <a:pt x="9858" y="13777"/>
                      <a:pt x="9874" y="14000"/>
                      <a:pt x="9903" y="14219"/>
                    </a:cubicBezTo>
                    <a:cubicBezTo>
                      <a:pt x="9993" y="14912"/>
                      <a:pt x="10177" y="15585"/>
                      <a:pt x="10386" y="16250"/>
                    </a:cubicBezTo>
                    <a:cubicBezTo>
                      <a:pt x="10723" y="17318"/>
                      <a:pt x="11077" y="18386"/>
                      <a:pt x="11437" y="19450"/>
                    </a:cubicBezTo>
                    <a:cubicBezTo>
                      <a:pt x="11550" y="19784"/>
                      <a:pt x="11705" y="20107"/>
                      <a:pt x="11842" y="20434"/>
                    </a:cubicBezTo>
                    <a:cubicBezTo>
                      <a:pt x="12149" y="21173"/>
                      <a:pt x="12358" y="21932"/>
                      <a:pt x="12468" y="22726"/>
                    </a:cubicBezTo>
                    <a:cubicBezTo>
                      <a:pt x="12573" y="23491"/>
                      <a:pt x="12681" y="24250"/>
                      <a:pt x="12702" y="25023"/>
                    </a:cubicBezTo>
                    <a:cubicBezTo>
                      <a:pt x="12708" y="25293"/>
                      <a:pt x="12698" y="25566"/>
                      <a:pt x="12694" y="25836"/>
                    </a:cubicBezTo>
                    <a:cubicBezTo>
                      <a:pt x="12691" y="25897"/>
                      <a:pt x="12677" y="25956"/>
                      <a:pt x="12661" y="26012"/>
                    </a:cubicBezTo>
                    <a:cubicBezTo>
                      <a:pt x="12600" y="26203"/>
                      <a:pt x="12465" y="26316"/>
                      <a:pt x="12313" y="26316"/>
                    </a:cubicBezTo>
                    <a:cubicBezTo>
                      <a:pt x="12310" y="26316"/>
                      <a:pt x="12307" y="26316"/>
                      <a:pt x="12305" y="26316"/>
                    </a:cubicBezTo>
                    <a:cubicBezTo>
                      <a:pt x="12104" y="26308"/>
                      <a:pt x="11918" y="26181"/>
                      <a:pt x="11873" y="25993"/>
                    </a:cubicBezTo>
                    <a:cubicBezTo>
                      <a:pt x="11849" y="25903"/>
                      <a:pt x="11838" y="25801"/>
                      <a:pt x="11855" y="25707"/>
                    </a:cubicBezTo>
                    <a:cubicBezTo>
                      <a:pt x="12008" y="24749"/>
                      <a:pt x="11863" y="23814"/>
                      <a:pt x="11634" y="22887"/>
                    </a:cubicBezTo>
                    <a:cubicBezTo>
                      <a:pt x="11417" y="22004"/>
                      <a:pt x="11198" y="21124"/>
                      <a:pt x="10862" y="20279"/>
                    </a:cubicBezTo>
                    <a:cubicBezTo>
                      <a:pt x="10676" y="19808"/>
                      <a:pt x="10486" y="19340"/>
                      <a:pt x="10312" y="18867"/>
                    </a:cubicBezTo>
                    <a:cubicBezTo>
                      <a:pt x="9790" y="17453"/>
                      <a:pt x="9373" y="16013"/>
                      <a:pt x="9144" y="14522"/>
                    </a:cubicBezTo>
                    <a:cubicBezTo>
                      <a:pt x="8941" y="13210"/>
                      <a:pt x="8892" y="11891"/>
                      <a:pt x="9015" y="10565"/>
                    </a:cubicBezTo>
                    <a:cubicBezTo>
                      <a:pt x="9121" y="9446"/>
                      <a:pt x="9232" y="8327"/>
                      <a:pt x="9490" y="7230"/>
                    </a:cubicBezTo>
                    <a:cubicBezTo>
                      <a:pt x="9651" y="6549"/>
                      <a:pt x="9754" y="5863"/>
                      <a:pt x="9706" y="5159"/>
                    </a:cubicBezTo>
                    <a:cubicBezTo>
                      <a:pt x="9694" y="4930"/>
                      <a:pt x="9684" y="4701"/>
                      <a:pt x="9678" y="4474"/>
                    </a:cubicBezTo>
                    <a:cubicBezTo>
                      <a:pt x="9676" y="4392"/>
                      <a:pt x="9664" y="4288"/>
                      <a:pt x="9766" y="4259"/>
                    </a:cubicBezTo>
                    <a:cubicBezTo>
                      <a:pt x="9782" y="4255"/>
                      <a:pt x="9796" y="4253"/>
                      <a:pt x="9810" y="4253"/>
                    </a:cubicBezTo>
                    <a:close/>
                    <a:moveTo>
                      <a:pt x="3507" y="14055"/>
                    </a:moveTo>
                    <a:cubicBezTo>
                      <a:pt x="3571" y="14221"/>
                      <a:pt x="3636" y="14350"/>
                      <a:pt x="3667" y="14483"/>
                    </a:cubicBezTo>
                    <a:cubicBezTo>
                      <a:pt x="3851" y="15144"/>
                      <a:pt x="4037" y="15802"/>
                      <a:pt x="4209" y="16465"/>
                    </a:cubicBezTo>
                    <a:cubicBezTo>
                      <a:pt x="4403" y="17212"/>
                      <a:pt x="4633" y="17949"/>
                      <a:pt x="4968" y="18642"/>
                    </a:cubicBezTo>
                    <a:cubicBezTo>
                      <a:pt x="5340" y="19413"/>
                      <a:pt x="5825" y="20117"/>
                      <a:pt x="6482" y="20688"/>
                    </a:cubicBezTo>
                    <a:cubicBezTo>
                      <a:pt x="7204" y="21314"/>
                      <a:pt x="7939" y="21928"/>
                      <a:pt x="8610" y="22613"/>
                    </a:cubicBezTo>
                    <a:cubicBezTo>
                      <a:pt x="8753" y="22758"/>
                      <a:pt x="8911" y="22891"/>
                      <a:pt x="9066" y="23022"/>
                    </a:cubicBezTo>
                    <a:cubicBezTo>
                      <a:pt x="9844" y="23679"/>
                      <a:pt x="10355" y="24506"/>
                      <a:pt x="10646" y="25475"/>
                    </a:cubicBezTo>
                    <a:cubicBezTo>
                      <a:pt x="10699" y="25649"/>
                      <a:pt x="10754" y="25819"/>
                      <a:pt x="10801" y="25993"/>
                    </a:cubicBezTo>
                    <a:cubicBezTo>
                      <a:pt x="10822" y="26069"/>
                      <a:pt x="10834" y="26151"/>
                      <a:pt x="10822" y="26224"/>
                    </a:cubicBezTo>
                    <a:cubicBezTo>
                      <a:pt x="10808" y="26315"/>
                      <a:pt x="10744" y="26369"/>
                      <a:pt x="10672" y="26369"/>
                    </a:cubicBezTo>
                    <a:cubicBezTo>
                      <a:pt x="10633" y="26369"/>
                      <a:pt x="10591" y="26352"/>
                      <a:pt x="10556" y="26316"/>
                    </a:cubicBezTo>
                    <a:cubicBezTo>
                      <a:pt x="10494" y="26257"/>
                      <a:pt x="10451" y="26173"/>
                      <a:pt x="10410" y="26093"/>
                    </a:cubicBezTo>
                    <a:cubicBezTo>
                      <a:pt x="10187" y="25656"/>
                      <a:pt x="9983" y="25207"/>
                      <a:pt x="9739" y="24778"/>
                    </a:cubicBezTo>
                    <a:cubicBezTo>
                      <a:pt x="9365" y="24117"/>
                      <a:pt x="8814" y="23597"/>
                      <a:pt x="8270" y="23080"/>
                    </a:cubicBezTo>
                    <a:cubicBezTo>
                      <a:pt x="7679" y="22513"/>
                      <a:pt x="7096" y="21938"/>
                      <a:pt x="6513" y="21363"/>
                    </a:cubicBezTo>
                    <a:cubicBezTo>
                      <a:pt x="5521" y="20381"/>
                      <a:pt x="4813" y="19225"/>
                      <a:pt x="4375" y="17895"/>
                    </a:cubicBezTo>
                    <a:cubicBezTo>
                      <a:pt x="4117" y="17118"/>
                      <a:pt x="3902" y="16332"/>
                      <a:pt x="3728" y="15532"/>
                    </a:cubicBezTo>
                    <a:cubicBezTo>
                      <a:pt x="3642" y="15144"/>
                      <a:pt x="3544" y="14759"/>
                      <a:pt x="3454" y="14372"/>
                    </a:cubicBezTo>
                    <a:cubicBezTo>
                      <a:pt x="3434" y="14278"/>
                      <a:pt x="3407" y="14182"/>
                      <a:pt x="3507" y="14055"/>
                    </a:cubicBezTo>
                    <a:close/>
                    <a:moveTo>
                      <a:pt x="13524" y="20801"/>
                    </a:moveTo>
                    <a:cubicBezTo>
                      <a:pt x="13570" y="20801"/>
                      <a:pt x="13614" y="20826"/>
                      <a:pt x="13655" y="20874"/>
                    </a:cubicBezTo>
                    <a:cubicBezTo>
                      <a:pt x="13676" y="20897"/>
                      <a:pt x="13692" y="20923"/>
                      <a:pt x="13704" y="20952"/>
                    </a:cubicBezTo>
                    <a:cubicBezTo>
                      <a:pt x="13899" y="21357"/>
                      <a:pt x="14103" y="21762"/>
                      <a:pt x="14277" y="22175"/>
                    </a:cubicBezTo>
                    <a:cubicBezTo>
                      <a:pt x="14578" y="22898"/>
                      <a:pt x="14656" y="23651"/>
                      <a:pt x="14510" y="24422"/>
                    </a:cubicBezTo>
                    <a:cubicBezTo>
                      <a:pt x="14451" y="24733"/>
                      <a:pt x="14351" y="25038"/>
                      <a:pt x="14281" y="25351"/>
                    </a:cubicBezTo>
                    <a:cubicBezTo>
                      <a:pt x="14238" y="25545"/>
                      <a:pt x="14216" y="25744"/>
                      <a:pt x="14183" y="25938"/>
                    </a:cubicBezTo>
                    <a:cubicBezTo>
                      <a:pt x="14139" y="26185"/>
                      <a:pt x="13982" y="26371"/>
                      <a:pt x="13779" y="26371"/>
                    </a:cubicBezTo>
                    <a:cubicBezTo>
                      <a:pt x="13764" y="26371"/>
                      <a:pt x="13749" y="26370"/>
                      <a:pt x="13733" y="26368"/>
                    </a:cubicBezTo>
                    <a:cubicBezTo>
                      <a:pt x="13500" y="26337"/>
                      <a:pt x="13275" y="26245"/>
                      <a:pt x="13150" y="26020"/>
                    </a:cubicBezTo>
                    <a:cubicBezTo>
                      <a:pt x="13052" y="25844"/>
                      <a:pt x="12992" y="25660"/>
                      <a:pt x="13013" y="25453"/>
                    </a:cubicBezTo>
                    <a:cubicBezTo>
                      <a:pt x="13029" y="25291"/>
                      <a:pt x="13017" y="25130"/>
                      <a:pt x="13017" y="24966"/>
                    </a:cubicBezTo>
                    <a:cubicBezTo>
                      <a:pt x="13027" y="24966"/>
                      <a:pt x="12929" y="23851"/>
                      <a:pt x="12867" y="23290"/>
                    </a:cubicBezTo>
                    <a:cubicBezTo>
                      <a:pt x="12816" y="22787"/>
                      <a:pt x="12761" y="22282"/>
                      <a:pt x="12929" y="21793"/>
                    </a:cubicBezTo>
                    <a:cubicBezTo>
                      <a:pt x="13029" y="21506"/>
                      <a:pt x="13182" y="21234"/>
                      <a:pt x="13313" y="20960"/>
                    </a:cubicBezTo>
                    <a:cubicBezTo>
                      <a:pt x="13330" y="20921"/>
                      <a:pt x="13369" y="20886"/>
                      <a:pt x="13406" y="20854"/>
                    </a:cubicBezTo>
                    <a:cubicBezTo>
                      <a:pt x="13445" y="20819"/>
                      <a:pt x="13485" y="20801"/>
                      <a:pt x="13524" y="20801"/>
                    </a:cubicBezTo>
                    <a:close/>
                    <a:moveTo>
                      <a:pt x="19594" y="13930"/>
                    </a:moveTo>
                    <a:cubicBezTo>
                      <a:pt x="19631" y="13992"/>
                      <a:pt x="19689" y="14051"/>
                      <a:pt x="19707" y="14127"/>
                    </a:cubicBezTo>
                    <a:cubicBezTo>
                      <a:pt x="19752" y="14301"/>
                      <a:pt x="19799" y="14475"/>
                      <a:pt x="19815" y="14655"/>
                    </a:cubicBezTo>
                    <a:cubicBezTo>
                      <a:pt x="19883" y="15307"/>
                      <a:pt x="19738" y="15931"/>
                      <a:pt x="19556" y="16551"/>
                    </a:cubicBezTo>
                    <a:cubicBezTo>
                      <a:pt x="19261" y="17558"/>
                      <a:pt x="18811" y="18491"/>
                      <a:pt x="18277" y="19385"/>
                    </a:cubicBezTo>
                    <a:cubicBezTo>
                      <a:pt x="17847" y="20101"/>
                      <a:pt x="17407" y="20813"/>
                      <a:pt x="16967" y="21523"/>
                    </a:cubicBezTo>
                    <a:cubicBezTo>
                      <a:pt x="16356" y="22513"/>
                      <a:pt x="15812" y="23536"/>
                      <a:pt x="15464" y="24653"/>
                    </a:cubicBezTo>
                    <a:cubicBezTo>
                      <a:pt x="15310" y="25138"/>
                      <a:pt x="15198" y="25631"/>
                      <a:pt x="15175" y="26136"/>
                    </a:cubicBezTo>
                    <a:cubicBezTo>
                      <a:pt x="15166" y="26341"/>
                      <a:pt x="14997" y="26435"/>
                      <a:pt x="14835" y="26435"/>
                    </a:cubicBezTo>
                    <a:cubicBezTo>
                      <a:pt x="14754" y="26435"/>
                      <a:pt x="14674" y="26412"/>
                      <a:pt x="14617" y="26368"/>
                    </a:cubicBezTo>
                    <a:cubicBezTo>
                      <a:pt x="14525" y="26296"/>
                      <a:pt x="14496" y="26198"/>
                      <a:pt x="14510" y="26079"/>
                    </a:cubicBezTo>
                    <a:cubicBezTo>
                      <a:pt x="14598" y="25257"/>
                      <a:pt x="14840" y="24477"/>
                      <a:pt x="15128" y="23710"/>
                    </a:cubicBezTo>
                    <a:cubicBezTo>
                      <a:pt x="15584" y="22501"/>
                      <a:pt x="16262" y="21416"/>
                      <a:pt x="17010" y="20373"/>
                    </a:cubicBezTo>
                    <a:cubicBezTo>
                      <a:pt x="17555" y="19616"/>
                      <a:pt x="18095" y="18853"/>
                      <a:pt x="18504" y="18012"/>
                    </a:cubicBezTo>
                    <a:cubicBezTo>
                      <a:pt x="18889" y="17222"/>
                      <a:pt x="19202" y="16402"/>
                      <a:pt x="19345" y="15526"/>
                    </a:cubicBezTo>
                    <a:cubicBezTo>
                      <a:pt x="19396" y="15207"/>
                      <a:pt x="19404" y="14882"/>
                      <a:pt x="19435" y="14556"/>
                    </a:cubicBezTo>
                    <a:cubicBezTo>
                      <a:pt x="19447" y="14411"/>
                      <a:pt x="19457" y="14268"/>
                      <a:pt x="19478" y="14125"/>
                    </a:cubicBezTo>
                    <a:cubicBezTo>
                      <a:pt x="19488" y="14061"/>
                      <a:pt x="19515" y="14002"/>
                      <a:pt x="19535" y="13941"/>
                    </a:cubicBezTo>
                    <a:cubicBezTo>
                      <a:pt x="19554" y="13939"/>
                      <a:pt x="19574" y="13934"/>
                      <a:pt x="19594" y="13930"/>
                    </a:cubicBezTo>
                    <a:close/>
                    <a:moveTo>
                      <a:pt x="13106" y="26755"/>
                    </a:moveTo>
                    <a:cubicBezTo>
                      <a:pt x="14254" y="26755"/>
                      <a:pt x="15364" y="27007"/>
                      <a:pt x="16429" y="27468"/>
                    </a:cubicBezTo>
                    <a:cubicBezTo>
                      <a:pt x="16812" y="27632"/>
                      <a:pt x="17193" y="27798"/>
                      <a:pt x="17538" y="28033"/>
                    </a:cubicBezTo>
                    <a:cubicBezTo>
                      <a:pt x="17872" y="28262"/>
                      <a:pt x="18175" y="28528"/>
                      <a:pt x="18443" y="28831"/>
                    </a:cubicBezTo>
                    <a:cubicBezTo>
                      <a:pt x="18512" y="28907"/>
                      <a:pt x="18563" y="28997"/>
                      <a:pt x="18623" y="29078"/>
                    </a:cubicBezTo>
                    <a:cubicBezTo>
                      <a:pt x="18678" y="29158"/>
                      <a:pt x="18649" y="29222"/>
                      <a:pt x="18576" y="29258"/>
                    </a:cubicBezTo>
                    <a:cubicBezTo>
                      <a:pt x="18393" y="29347"/>
                      <a:pt x="18209" y="29426"/>
                      <a:pt x="18016" y="29426"/>
                    </a:cubicBezTo>
                    <a:cubicBezTo>
                      <a:pt x="17918" y="29426"/>
                      <a:pt x="17818" y="29406"/>
                      <a:pt x="17714" y="29357"/>
                    </a:cubicBezTo>
                    <a:cubicBezTo>
                      <a:pt x="17544" y="29278"/>
                      <a:pt x="17373" y="29242"/>
                      <a:pt x="17202" y="29242"/>
                    </a:cubicBezTo>
                    <a:cubicBezTo>
                      <a:pt x="17027" y="29242"/>
                      <a:pt x="16853" y="29279"/>
                      <a:pt x="16679" y="29346"/>
                    </a:cubicBezTo>
                    <a:cubicBezTo>
                      <a:pt x="16547" y="29398"/>
                      <a:pt x="16416" y="29422"/>
                      <a:pt x="16286" y="29422"/>
                    </a:cubicBezTo>
                    <a:cubicBezTo>
                      <a:pt x="16140" y="29422"/>
                      <a:pt x="15996" y="29391"/>
                      <a:pt x="15852" y="29332"/>
                    </a:cubicBezTo>
                    <a:cubicBezTo>
                      <a:pt x="15665" y="29255"/>
                      <a:pt x="15478" y="29208"/>
                      <a:pt x="15288" y="29208"/>
                    </a:cubicBezTo>
                    <a:cubicBezTo>
                      <a:pt x="15138" y="29208"/>
                      <a:pt x="14987" y="29237"/>
                      <a:pt x="14834" y="29303"/>
                    </a:cubicBezTo>
                    <a:cubicBezTo>
                      <a:pt x="14753" y="29338"/>
                      <a:pt x="14671" y="29350"/>
                      <a:pt x="14589" y="29350"/>
                    </a:cubicBezTo>
                    <a:cubicBezTo>
                      <a:pt x="14469" y="29350"/>
                      <a:pt x="14349" y="29323"/>
                      <a:pt x="14230" y="29295"/>
                    </a:cubicBezTo>
                    <a:cubicBezTo>
                      <a:pt x="14160" y="29281"/>
                      <a:pt x="14097" y="29271"/>
                      <a:pt x="14032" y="29267"/>
                    </a:cubicBezTo>
                    <a:cubicBezTo>
                      <a:pt x="14031" y="29267"/>
                      <a:pt x="14030" y="29267"/>
                      <a:pt x="14029" y="29267"/>
                    </a:cubicBezTo>
                    <a:cubicBezTo>
                      <a:pt x="13912" y="29267"/>
                      <a:pt x="13879" y="29426"/>
                      <a:pt x="13982" y="29475"/>
                    </a:cubicBezTo>
                    <a:cubicBezTo>
                      <a:pt x="13982" y="29477"/>
                      <a:pt x="13982" y="29477"/>
                      <a:pt x="13985" y="29477"/>
                    </a:cubicBezTo>
                    <a:cubicBezTo>
                      <a:pt x="14184" y="29570"/>
                      <a:pt x="14387" y="29638"/>
                      <a:pt x="14596" y="29638"/>
                    </a:cubicBezTo>
                    <a:cubicBezTo>
                      <a:pt x="14704" y="29638"/>
                      <a:pt x="14814" y="29619"/>
                      <a:pt x="14926" y="29578"/>
                    </a:cubicBezTo>
                    <a:cubicBezTo>
                      <a:pt x="15047" y="29532"/>
                      <a:pt x="15166" y="29511"/>
                      <a:pt x="15284" y="29511"/>
                    </a:cubicBezTo>
                    <a:cubicBezTo>
                      <a:pt x="15429" y="29511"/>
                      <a:pt x="15573" y="29543"/>
                      <a:pt x="15715" y="29602"/>
                    </a:cubicBezTo>
                    <a:cubicBezTo>
                      <a:pt x="15905" y="29683"/>
                      <a:pt x="16093" y="29723"/>
                      <a:pt x="16282" y="29723"/>
                    </a:cubicBezTo>
                    <a:cubicBezTo>
                      <a:pt x="16449" y="29723"/>
                      <a:pt x="16616" y="29692"/>
                      <a:pt x="16787" y="29631"/>
                    </a:cubicBezTo>
                    <a:cubicBezTo>
                      <a:pt x="16910" y="29587"/>
                      <a:pt x="17033" y="29565"/>
                      <a:pt x="17155" y="29565"/>
                    </a:cubicBezTo>
                    <a:cubicBezTo>
                      <a:pt x="17297" y="29565"/>
                      <a:pt x="17440" y="29595"/>
                      <a:pt x="17581" y="29657"/>
                    </a:cubicBezTo>
                    <a:cubicBezTo>
                      <a:pt x="17733" y="29724"/>
                      <a:pt x="17883" y="29758"/>
                      <a:pt x="18033" y="29758"/>
                    </a:cubicBezTo>
                    <a:cubicBezTo>
                      <a:pt x="18200" y="29758"/>
                      <a:pt x="18368" y="29715"/>
                      <a:pt x="18537" y="29629"/>
                    </a:cubicBezTo>
                    <a:cubicBezTo>
                      <a:pt x="18604" y="29594"/>
                      <a:pt x="18676" y="29578"/>
                      <a:pt x="18749" y="29578"/>
                    </a:cubicBezTo>
                    <a:cubicBezTo>
                      <a:pt x="18938" y="29578"/>
                      <a:pt x="19135" y="29686"/>
                      <a:pt x="19277" y="29874"/>
                    </a:cubicBezTo>
                    <a:cubicBezTo>
                      <a:pt x="19560" y="30247"/>
                      <a:pt x="19758" y="30664"/>
                      <a:pt x="19877" y="31114"/>
                    </a:cubicBezTo>
                    <a:cubicBezTo>
                      <a:pt x="19987" y="31540"/>
                      <a:pt x="20075" y="31969"/>
                      <a:pt x="20159" y="32401"/>
                    </a:cubicBezTo>
                    <a:cubicBezTo>
                      <a:pt x="20188" y="32534"/>
                      <a:pt x="20182" y="32677"/>
                      <a:pt x="20163" y="32812"/>
                    </a:cubicBezTo>
                    <a:cubicBezTo>
                      <a:pt x="20147" y="32972"/>
                      <a:pt x="20053" y="33045"/>
                      <a:pt x="19895" y="33045"/>
                    </a:cubicBezTo>
                    <a:cubicBezTo>
                      <a:pt x="19734" y="33045"/>
                      <a:pt x="19574" y="33039"/>
                      <a:pt x="19421" y="32966"/>
                    </a:cubicBezTo>
                    <a:cubicBezTo>
                      <a:pt x="19291" y="32903"/>
                      <a:pt x="19159" y="32874"/>
                      <a:pt x="19025" y="32874"/>
                    </a:cubicBezTo>
                    <a:cubicBezTo>
                      <a:pt x="18912" y="32874"/>
                      <a:pt x="18797" y="32894"/>
                      <a:pt x="18682" y="32933"/>
                    </a:cubicBezTo>
                    <a:cubicBezTo>
                      <a:pt x="18645" y="32945"/>
                      <a:pt x="18604" y="32957"/>
                      <a:pt x="18565" y="32974"/>
                    </a:cubicBezTo>
                    <a:cubicBezTo>
                      <a:pt x="18374" y="33053"/>
                      <a:pt x="18178" y="33093"/>
                      <a:pt x="17978" y="33093"/>
                    </a:cubicBezTo>
                    <a:cubicBezTo>
                      <a:pt x="17863" y="33093"/>
                      <a:pt x="17747" y="33080"/>
                      <a:pt x="17630" y="33054"/>
                    </a:cubicBezTo>
                    <a:cubicBezTo>
                      <a:pt x="17503" y="33024"/>
                      <a:pt x="17375" y="33007"/>
                      <a:pt x="17248" y="33007"/>
                    </a:cubicBezTo>
                    <a:cubicBezTo>
                      <a:pt x="17083" y="33007"/>
                      <a:pt x="16920" y="33036"/>
                      <a:pt x="16761" y="33105"/>
                    </a:cubicBezTo>
                    <a:cubicBezTo>
                      <a:pt x="16681" y="33140"/>
                      <a:pt x="16597" y="33187"/>
                      <a:pt x="16534" y="33248"/>
                    </a:cubicBezTo>
                    <a:cubicBezTo>
                      <a:pt x="16503" y="33281"/>
                      <a:pt x="16491" y="33371"/>
                      <a:pt x="16513" y="33408"/>
                    </a:cubicBezTo>
                    <a:cubicBezTo>
                      <a:pt x="16538" y="33446"/>
                      <a:pt x="16611" y="33457"/>
                      <a:pt x="16665" y="33473"/>
                    </a:cubicBezTo>
                    <a:cubicBezTo>
                      <a:pt x="16667" y="33474"/>
                      <a:pt x="16670" y="33474"/>
                      <a:pt x="16672" y="33474"/>
                    </a:cubicBezTo>
                    <a:cubicBezTo>
                      <a:pt x="16691" y="33474"/>
                      <a:pt x="16714" y="33462"/>
                      <a:pt x="16734" y="33453"/>
                    </a:cubicBezTo>
                    <a:cubicBezTo>
                      <a:pt x="16897" y="33378"/>
                      <a:pt x="17064" y="33346"/>
                      <a:pt x="17232" y="33346"/>
                    </a:cubicBezTo>
                    <a:cubicBezTo>
                      <a:pt x="17355" y="33346"/>
                      <a:pt x="17478" y="33363"/>
                      <a:pt x="17602" y="33391"/>
                    </a:cubicBezTo>
                    <a:cubicBezTo>
                      <a:pt x="17733" y="33421"/>
                      <a:pt x="17863" y="33436"/>
                      <a:pt x="17991" y="33436"/>
                    </a:cubicBezTo>
                    <a:cubicBezTo>
                      <a:pt x="18202" y="33436"/>
                      <a:pt x="18409" y="33395"/>
                      <a:pt x="18610" y="33309"/>
                    </a:cubicBezTo>
                    <a:cubicBezTo>
                      <a:pt x="18747" y="33251"/>
                      <a:pt x="18880" y="33220"/>
                      <a:pt x="19012" y="33220"/>
                    </a:cubicBezTo>
                    <a:cubicBezTo>
                      <a:pt x="19156" y="33220"/>
                      <a:pt x="19299" y="33256"/>
                      <a:pt x="19443" y="33332"/>
                    </a:cubicBezTo>
                    <a:cubicBezTo>
                      <a:pt x="19551" y="33391"/>
                      <a:pt x="19678" y="33424"/>
                      <a:pt x="19801" y="33453"/>
                    </a:cubicBezTo>
                    <a:cubicBezTo>
                      <a:pt x="20075" y="33514"/>
                      <a:pt x="20251" y="33690"/>
                      <a:pt x="20284" y="33960"/>
                    </a:cubicBezTo>
                    <a:cubicBezTo>
                      <a:pt x="20317" y="34253"/>
                      <a:pt x="20286" y="34543"/>
                      <a:pt x="20200" y="34817"/>
                    </a:cubicBezTo>
                    <a:cubicBezTo>
                      <a:pt x="20110" y="35099"/>
                      <a:pt x="19883" y="35278"/>
                      <a:pt x="19576" y="35278"/>
                    </a:cubicBezTo>
                    <a:cubicBezTo>
                      <a:pt x="19569" y="35278"/>
                      <a:pt x="19562" y="35278"/>
                      <a:pt x="19556" y="35278"/>
                    </a:cubicBezTo>
                    <a:cubicBezTo>
                      <a:pt x="19542" y="35277"/>
                      <a:pt x="19529" y="35277"/>
                      <a:pt x="19516" y="35277"/>
                    </a:cubicBezTo>
                    <a:cubicBezTo>
                      <a:pt x="19212" y="35277"/>
                      <a:pt x="18914" y="35366"/>
                      <a:pt x="18647" y="35511"/>
                    </a:cubicBezTo>
                    <a:cubicBezTo>
                      <a:pt x="18519" y="35579"/>
                      <a:pt x="18389" y="35610"/>
                      <a:pt x="18259" y="35610"/>
                    </a:cubicBezTo>
                    <a:cubicBezTo>
                      <a:pt x="18112" y="35610"/>
                      <a:pt x="17965" y="35571"/>
                      <a:pt x="17821" y="35503"/>
                    </a:cubicBezTo>
                    <a:cubicBezTo>
                      <a:pt x="17663" y="35429"/>
                      <a:pt x="17510" y="35345"/>
                      <a:pt x="17356" y="35263"/>
                    </a:cubicBezTo>
                    <a:cubicBezTo>
                      <a:pt x="17153" y="35155"/>
                      <a:pt x="16949" y="35102"/>
                      <a:pt x="16743" y="35102"/>
                    </a:cubicBezTo>
                    <a:cubicBezTo>
                      <a:pt x="16560" y="35102"/>
                      <a:pt x="16377" y="35144"/>
                      <a:pt x="16192" y="35224"/>
                    </a:cubicBezTo>
                    <a:cubicBezTo>
                      <a:pt x="16131" y="35249"/>
                      <a:pt x="16069" y="35273"/>
                      <a:pt x="16010" y="35304"/>
                    </a:cubicBezTo>
                    <a:cubicBezTo>
                      <a:pt x="15849" y="35393"/>
                      <a:pt x="15684" y="35433"/>
                      <a:pt x="15516" y="35433"/>
                    </a:cubicBezTo>
                    <a:cubicBezTo>
                      <a:pt x="15391" y="35433"/>
                      <a:pt x="15265" y="35411"/>
                      <a:pt x="15136" y="35372"/>
                    </a:cubicBezTo>
                    <a:cubicBezTo>
                      <a:pt x="14952" y="35318"/>
                      <a:pt x="14763" y="35269"/>
                      <a:pt x="14572" y="35269"/>
                    </a:cubicBezTo>
                    <a:cubicBezTo>
                      <a:pt x="14523" y="35269"/>
                      <a:pt x="14474" y="35272"/>
                      <a:pt x="14424" y="35280"/>
                    </a:cubicBezTo>
                    <a:cubicBezTo>
                      <a:pt x="14273" y="35300"/>
                      <a:pt x="14126" y="35359"/>
                      <a:pt x="13980" y="35411"/>
                    </a:cubicBezTo>
                    <a:cubicBezTo>
                      <a:pt x="13933" y="35429"/>
                      <a:pt x="13880" y="35472"/>
                      <a:pt x="13862" y="35515"/>
                    </a:cubicBezTo>
                    <a:cubicBezTo>
                      <a:pt x="13839" y="35570"/>
                      <a:pt x="13831" y="35644"/>
                      <a:pt x="13854" y="35695"/>
                    </a:cubicBezTo>
                    <a:cubicBezTo>
                      <a:pt x="13872" y="35736"/>
                      <a:pt x="13910" y="35758"/>
                      <a:pt x="13953" y="35758"/>
                    </a:cubicBezTo>
                    <a:cubicBezTo>
                      <a:pt x="13976" y="35758"/>
                      <a:pt x="14001" y="35752"/>
                      <a:pt x="14025" y="35740"/>
                    </a:cubicBezTo>
                    <a:cubicBezTo>
                      <a:pt x="14113" y="35703"/>
                      <a:pt x="14197" y="35656"/>
                      <a:pt x="14289" y="35627"/>
                    </a:cubicBezTo>
                    <a:cubicBezTo>
                      <a:pt x="14361" y="35606"/>
                      <a:pt x="14432" y="35597"/>
                      <a:pt x="14505" y="35597"/>
                    </a:cubicBezTo>
                    <a:cubicBezTo>
                      <a:pt x="14611" y="35597"/>
                      <a:pt x="14717" y="35616"/>
                      <a:pt x="14823" y="35638"/>
                    </a:cubicBezTo>
                    <a:cubicBezTo>
                      <a:pt x="14960" y="35668"/>
                      <a:pt x="15095" y="35703"/>
                      <a:pt x="15228" y="35736"/>
                    </a:cubicBezTo>
                    <a:cubicBezTo>
                      <a:pt x="15320" y="35758"/>
                      <a:pt x="15413" y="35768"/>
                      <a:pt x="15506" y="35768"/>
                    </a:cubicBezTo>
                    <a:cubicBezTo>
                      <a:pt x="15674" y="35768"/>
                      <a:pt x="15843" y="35733"/>
                      <a:pt x="16000" y="35664"/>
                    </a:cubicBezTo>
                    <a:cubicBezTo>
                      <a:pt x="16133" y="35603"/>
                      <a:pt x="16268" y="35546"/>
                      <a:pt x="16405" y="35494"/>
                    </a:cubicBezTo>
                    <a:cubicBezTo>
                      <a:pt x="16517" y="35455"/>
                      <a:pt x="16628" y="35434"/>
                      <a:pt x="16738" y="35434"/>
                    </a:cubicBezTo>
                    <a:cubicBezTo>
                      <a:pt x="16873" y="35434"/>
                      <a:pt x="17008" y="35466"/>
                      <a:pt x="17141" y="35531"/>
                    </a:cubicBezTo>
                    <a:cubicBezTo>
                      <a:pt x="17287" y="35603"/>
                      <a:pt x="17430" y="35679"/>
                      <a:pt x="17573" y="35756"/>
                    </a:cubicBezTo>
                    <a:cubicBezTo>
                      <a:pt x="17796" y="35873"/>
                      <a:pt x="18019" y="35935"/>
                      <a:pt x="18244" y="35935"/>
                    </a:cubicBezTo>
                    <a:cubicBezTo>
                      <a:pt x="18440" y="35935"/>
                      <a:pt x="18637" y="35888"/>
                      <a:pt x="18837" y="35789"/>
                    </a:cubicBezTo>
                    <a:cubicBezTo>
                      <a:pt x="18964" y="35726"/>
                      <a:pt x="19103" y="35666"/>
                      <a:pt x="19240" y="35644"/>
                    </a:cubicBezTo>
                    <a:cubicBezTo>
                      <a:pt x="19284" y="35637"/>
                      <a:pt x="19328" y="35634"/>
                      <a:pt x="19373" y="35634"/>
                    </a:cubicBezTo>
                    <a:cubicBezTo>
                      <a:pt x="19465" y="35634"/>
                      <a:pt x="19558" y="35646"/>
                      <a:pt x="19648" y="35664"/>
                    </a:cubicBezTo>
                    <a:cubicBezTo>
                      <a:pt x="19809" y="35697"/>
                      <a:pt x="19856" y="35820"/>
                      <a:pt x="19815" y="36006"/>
                    </a:cubicBezTo>
                    <a:cubicBezTo>
                      <a:pt x="19803" y="36057"/>
                      <a:pt x="19789" y="36106"/>
                      <a:pt x="19764" y="36153"/>
                    </a:cubicBezTo>
                    <a:cubicBezTo>
                      <a:pt x="19134" y="37495"/>
                      <a:pt x="18209" y="38574"/>
                      <a:pt x="16927" y="39341"/>
                    </a:cubicBezTo>
                    <a:cubicBezTo>
                      <a:pt x="16358" y="39678"/>
                      <a:pt x="15789" y="40022"/>
                      <a:pt x="15247" y="40398"/>
                    </a:cubicBezTo>
                    <a:cubicBezTo>
                      <a:pt x="14412" y="40975"/>
                      <a:pt x="13829" y="41765"/>
                      <a:pt x="13512" y="42733"/>
                    </a:cubicBezTo>
                    <a:cubicBezTo>
                      <a:pt x="13371" y="43156"/>
                      <a:pt x="13287" y="43602"/>
                      <a:pt x="13166" y="44036"/>
                    </a:cubicBezTo>
                    <a:cubicBezTo>
                      <a:pt x="13125" y="44185"/>
                      <a:pt x="13072" y="44337"/>
                      <a:pt x="12990" y="44464"/>
                    </a:cubicBezTo>
                    <a:cubicBezTo>
                      <a:pt x="12945" y="44541"/>
                      <a:pt x="12837" y="44599"/>
                      <a:pt x="12745" y="44625"/>
                    </a:cubicBezTo>
                    <a:cubicBezTo>
                      <a:pt x="12700" y="44637"/>
                      <a:pt x="12661" y="44643"/>
                      <a:pt x="12627" y="44643"/>
                    </a:cubicBezTo>
                    <a:cubicBezTo>
                      <a:pt x="12513" y="44643"/>
                      <a:pt x="12453" y="44575"/>
                      <a:pt x="12413" y="44425"/>
                    </a:cubicBezTo>
                    <a:cubicBezTo>
                      <a:pt x="12342" y="44153"/>
                      <a:pt x="12282" y="43877"/>
                      <a:pt x="12215" y="43602"/>
                    </a:cubicBezTo>
                    <a:cubicBezTo>
                      <a:pt x="12039" y="42856"/>
                      <a:pt x="11640" y="42264"/>
                      <a:pt x="10995" y="41837"/>
                    </a:cubicBezTo>
                    <a:cubicBezTo>
                      <a:pt x="10204" y="41313"/>
                      <a:pt x="9398" y="40810"/>
                      <a:pt x="8551" y="40374"/>
                    </a:cubicBezTo>
                    <a:cubicBezTo>
                      <a:pt x="7836" y="40012"/>
                      <a:pt x="7145" y="39611"/>
                      <a:pt x="6523" y="39099"/>
                    </a:cubicBezTo>
                    <a:cubicBezTo>
                      <a:pt x="6443" y="39034"/>
                      <a:pt x="6363" y="38968"/>
                      <a:pt x="6290" y="38899"/>
                    </a:cubicBezTo>
                    <a:cubicBezTo>
                      <a:pt x="6128" y="38745"/>
                      <a:pt x="6149" y="38582"/>
                      <a:pt x="6351" y="38496"/>
                    </a:cubicBezTo>
                    <a:cubicBezTo>
                      <a:pt x="6399" y="38475"/>
                      <a:pt x="6449" y="38465"/>
                      <a:pt x="6500" y="38465"/>
                    </a:cubicBezTo>
                    <a:cubicBezTo>
                      <a:pt x="6524" y="38465"/>
                      <a:pt x="6548" y="38467"/>
                      <a:pt x="6572" y="38471"/>
                    </a:cubicBezTo>
                    <a:cubicBezTo>
                      <a:pt x="6584" y="38475"/>
                      <a:pt x="6599" y="38477"/>
                      <a:pt x="6613" y="38481"/>
                    </a:cubicBezTo>
                    <a:cubicBezTo>
                      <a:pt x="6812" y="38551"/>
                      <a:pt x="7011" y="38582"/>
                      <a:pt x="7210" y="38582"/>
                    </a:cubicBezTo>
                    <a:cubicBezTo>
                      <a:pt x="7430" y="38582"/>
                      <a:pt x="7651" y="38544"/>
                      <a:pt x="7871" y="38477"/>
                    </a:cubicBezTo>
                    <a:cubicBezTo>
                      <a:pt x="7974" y="38445"/>
                      <a:pt x="8082" y="38428"/>
                      <a:pt x="8184" y="38396"/>
                    </a:cubicBezTo>
                    <a:cubicBezTo>
                      <a:pt x="8308" y="38355"/>
                      <a:pt x="8429" y="38336"/>
                      <a:pt x="8549" y="38336"/>
                    </a:cubicBezTo>
                    <a:cubicBezTo>
                      <a:pt x="8722" y="38336"/>
                      <a:pt x="8893" y="38377"/>
                      <a:pt x="9062" y="38457"/>
                    </a:cubicBezTo>
                    <a:cubicBezTo>
                      <a:pt x="9203" y="38523"/>
                      <a:pt x="9353" y="38556"/>
                      <a:pt x="9504" y="38556"/>
                    </a:cubicBezTo>
                    <a:cubicBezTo>
                      <a:pt x="9568" y="38556"/>
                      <a:pt x="9632" y="38550"/>
                      <a:pt x="9696" y="38539"/>
                    </a:cubicBezTo>
                    <a:cubicBezTo>
                      <a:pt x="9774" y="38526"/>
                      <a:pt x="9856" y="38490"/>
                      <a:pt x="9917" y="38441"/>
                    </a:cubicBezTo>
                    <a:cubicBezTo>
                      <a:pt x="10022" y="38357"/>
                      <a:pt x="10003" y="38275"/>
                      <a:pt x="9872" y="38244"/>
                    </a:cubicBezTo>
                    <a:cubicBezTo>
                      <a:pt x="9846" y="38238"/>
                      <a:pt x="9820" y="38237"/>
                      <a:pt x="9792" y="38237"/>
                    </a:cubicBezTo>
                    <a:cubicBezTo>
                      <a:pt x="9773" y="38237"/>
                      <a:pt x="9753" y="38238"/>
                      <a:pt x="9733" y="38238"/>
                    </a:cubicBezTo>
                    <a:cubicBezTo>
                      <a:pt x="9711" y="38238"/>
                      <a:pt x="9689" y="38237"/>
                      <a:pt x="9668" y="38234"/>
                    </a:cubicBezTo>
                    <a:cubicBezTo>
                      <a:pt x="9510" y="38211"/>
                      <a:pt x="9340" y="38211"/>
                      <a:pt x="9195" y="38150"/>
                    </a:cubicBezTo>
                    <a:cubicBezTo>
                      <a:pt x="8988" y="38063"/>
                      <a:pt x="8767" y="38015"/>
                      <a:pt x="8545" y="38015"/>
                    </a:cubicBezTo>
                    <a:cubicBezTo>
                      <a:pt x="8403" y="38015"/>
                      <a:pt x="8260" y="38035"/>
                      <a:pt x="8121" y="38076"/>
                    </a:cubicBezTo>
                    <a:cubicBezTo>
                      <a:pt x="7953" y="38123"/>
                      <a:pt x="7781" y="38158"/>
                      <a:pt x="7611" y="38201"/>
                    </a:cubicBezTo>
                    <a:cubicBezTo>
                      <a:pt x="7490" y="38232"/>
                      <a:pt x="7364" y="38248"/>
                      <a:pt x="7239" y="38248"/>
                    </a:cubicBezTo>
                    <a:cubicBezTo>
                      <a:pt x="7107" y="38248"/>
                      <a:pt x="6976" y="38231"/>
                      <a:pt x="6848" y="38195"/>
                    </a:cubicBezTo>
                    <a:cubicBezTo>
                      <a:pt x="6578" y="38121"/>
                      <a:pt x="6308" y="38089"/>
                      <a:pt x="6030" y="38072"/>
                    </a:cubicBezTo>
                    <a:cubicBezTo>
                      <a:pt x="5770" y="38060"/>
                      <a:pt x="5533" y="37925"/>
                      <a:pt x="5345" y="37743"/>
                    </a:cubicBezTo>
                    <a:cubicBezTo>
                      <a:pt x="5212" y="37616"/>
                      <a:pt x="5085" y="37473"/>
                      <a:pt x="4991" y="37313"/>
                    </a:cubicBezTo>
                    <a:cubicBezTo>
                      <a:pt x="4600" y="36675"/>
                      <a:pt x="4379" y="35971"/>
                      <a:pt x="4232" y="35243"/>
                    </a:cubicBezTo>
                    <a:cubicBezTo>
                      <a:pt x="4199" y="35083"/>
                      <a:pt x="4162" y="34922"/>
                      <a:pt x="4158" y="34762"/>
                    </a:cubicBezTo>
                    <a:cubicBezTo>
                      <a:pt x="4148" y="34435"/>
                      <a:pt x="4307" y="34216"/>
                      <a:pt x="4590" y="34162"/>
                    </a:cubicBezTo>
                    <a:cubicBezTo>
                      <a:pt x="4615" y="34158"/>
                      <a:pt x="4642" y="34155"/>
                      <a:pt x="4669" y="34155"/>
                    </a:cubicBezTo>
                    <a:cubicBezTo>
                      <a:pt x="4700" y="34155"/>
                      <a:pt x="4732" y="34159"/>
                      <a:pt x="4761" y="34169"/>
                    </a:cubicBezTo>
                    <a:cubicBezTo>
                      <a:pt x="4864" y="34201"/>
                      <a:pt x="4962" y="34244"/>
                      <a:pt x="5060" y="34293"/>
                    </a:cubicBezTo>
                    <a:cubicBezTo>
                      <a:pt x="5294" y="34412"/>
                      <a:pt x="5538" y="34467"/>
                      <a:pt x="5787" y="34467"/>
                    </a:cubicBezTo>
                    <a:cubicBezTo>
                      <a:pt x="5912" y="34467"/>
                      <a:pt x="6039" y="34453"/>
                      <a:pt x="6167" y="34426"/>
                    </a:cubicBezTo>
                    <a:cubicBezTo>
                      <a:pt x="6374" y="34383"/>
                      <a:pt x="6578" y="34334"/>
                      <a:pt x="6783" y="34283"/>
                    </a:cubicBezTo>
                    <a:cubicBezTo>
                      <a:pt x="6907" y="34253"/>
                      <a:pt x="7031" y="34239"/>
                      <a:pt x="7154" y="34239"/>
                    </a:cubicBezTo>
                    <a:cubicBezTo>
                      <a:pt x="7335" y="34239"/>
                      <a:pt x="7514" y="34270"/>
                      <a:pt x="7691" y="34328"/>
                    </a:cubicBezTo>
                    <a:cubicBezTo>
                      <a:pt x="7867" y="34388"/>
                      <a:pt x="8045" y="34445"/>
                      <a:pt x="8223" y="34500"/>
                    </a:cubicBezTo>
                    <a:cubicBezTo>
                      <a:pt x="8389" y="34551"/>
                      <a:pt x="8556" y="34577"/>
                      <a:pt x="8723" y="34577"/>
                    </a:cubicBezTo>
                    <a:cubicBezTo>
                      <a:pt x="8917" y="34577"/>
                      <a:pt x="9111" y="34542"/>
                      <a:pt x="9303" y="34471"/>
                    </a:cubicBezTo>
                    <a:cubicBezTo>
                      <a:pt x="9406" y="34435"/>
                      <a:pt x="9504" y="34388"/>
                      <a:pt x="9610" y="34367"/>
                    </a:cubicBezTo>
                    <a:cubicBezTo>
                      <a:pt x="9796" y="34334"/>
                      <a:pt x="9989" y="34314"/>
                      <a:pt x="10177" y="34293"/>
                    </a:cubicBezTo>
                    <a:cubicBezTo>
                      <a:pt x="10390" y="34271"/>
                      <a:pt x="10607" y="34263"/>
                      <a:pt x="10822" y="34240"/>
                    </a:cubicBezTo>
                    <a:cubicBezTo>
                      <a:pt x="10881" y="34234"/>
                      <a:pt x="10936" y="34191"/>
                      <a:pt x="11004" y="34160"/>
                    </a:cubicBezTo>
                    <a:cubicBezTo>
                      <a:pt x="10950" y="34042"/>
                      <a:pt x="10883" y="34007"/>
                      <a:pt x="10783" y="33997"/>
                    </a:cubicBezTo>
                    <a:cubicBezTo>
                      <a:pt x="10566" y="33987"/>
                      <a:pt x="10349" y="33947"/>
                      <a:pt x="10130" y="33947"/>
                    </a:cubicBezTo>
                    <a:cubicBezTo>
                      <a:pt x="10120" y="33947"/>
                      <a:pt x="10110" y="33947"/>
                      <a:pt x="10099" y="33948"/>
                    </a:cubicBezTo>
                    <a:cubicBezTo>
                      <a:pt x="9903" y="33950"/>
                      <a:pt x="9706" y="33991"/>
                      <a:pt x="9514" y="34036"/>
                    </a:cubicBezTo>
                    <a:cubicBezTo>
                      <a:pt x="9373" y="34064"/>
                      <a:pt x="9244" y="34130"/>
                      <a:pt x="9105" y="34173"/>
                    </a:cubicBezTo>
                    <a:cubicBezTo>
                      <a:pt x="8979" y="34212"/>
                      <a:pt x="8854" y="34230"/>
                      <a:pt x="8729" y="34230"/>
                    </a:cubicBezTo>
                    <a:cubicBezTo>
                      <a:pt x="8588" y="34230"/>
                      <a:pt x="8446" y="34207"/>
                      <a:pt x="8305" y="34165"/>
                    </a:cubicBezTo>
                    <a:cubicBezTo>
                      <a:pt x="8051" y="34091"/>
                      <a:pt x="7802" y="34001"/>
                      <a:pt x="7546" y="33935"/>
                    </a:cubicBezTo>
                    <a:cubicBezTo>
                      <a:pt x="7423" y="33904"/>
                      <a:pt x="7299" y="33890"/>
                      <a:pt x="7176" y="33890"/>
                    </a:cubicBezTo>
                    <a:cubicBezTo>
                      <a:pt x="7030" y="33890"/>
                      <a:pt x="6884" y="33909"/>
                      <a:pt x="6740" y="33942"/>
                    </a:cubicBezTo>
                    <a:cubicBezTo>
                      <a:pt x="6535" y="33991"/>
                      <a:pt x="6331" y="34044"/>
                      <a:pt x="6126" y="34091"/>
                    </a:cubicBezTo>
                    <a:cubicBezTo>
                      <a:pt x="6015" y="34117"/>
                      <a:pt x="5905" y="34129"/>
                      <a:pt x="5795" y="34129"/>
                    </a:cubicBezTo>
                    <a:cubicBezTo>
                      <a:pt x="5591" y="34129"/>
                      <a:pt x="5390" y="34085"/>
                      <a:pt x="5193" y="33997"/>
                    </a:cubicBezTo>
                    <a:cubicBezTo>
                      <a:pt x="4995" y="33907"/>
                      <a:pt x="4788" y="33845"/>
                      <a:pt x="4581" y="33786"/>
                    </a:cubicBezTo>
                    <a:cubicBezTo>
                      <a:pt x="4295" y="33704"/>
                      <a:pt x="4099" y="33457"/>
                      <a:pt x="4142" y="33170"/>
                    </a:cubicBezTo>
                    <a:cubicBezTo>
                      <a:pt x="4277" y="32262"/>
                      <a:pt x="4528" y="31394"/>
                      <a:pt x="4980" y="30592"/>
                    </a:cubicBezTo>
                    <a:cubicBezTo>
                      <a:pt x="5494" y="29682"/>
                      <a:pt x="6214" y="28968"/>
                      <a:pt x="7071" y="28383"/>
                    </a:cubicBezTo>
                    <a:cubicBezTo>
                      <a:pt x="7714" y="27949"/>
                      <a:pt x="8389" y="27581"/>
                      <a:pt x="9113" y="27311"/>
                    </a:cubicBezTo>
                    <a:cubicBezTo>
                      <a:pt x="9483" y="27176"/>
                      <a:pt x="9878" y="27086"/>
                      <a:pt x="10267" y="27030"/>
                    </a:cubicBezTo>
                    <a:cubicBezTo>
                      <a:pt x="11016" y="26926"/>
                      <a:pt x="11771" y="26830"/>
                      <a:pt x="12526" y="26777"/>
                    </a:cubicBezTo>
                    <a:cubicBezTo>
                      <a:pt x="12720" y="26762"/>
                      <a:pt x="12914" y="26755"/>
                      <a:pt x="13106" y="26755"/>
                    </a:cubicBezTo>
                    <a:close/>
                    <a:moveTo>
                      <a:pt x="10396" y="1"/>
                    </a:moveTo>
                    <a:cubicBezTo>
                      <a:pt x="10296" y="1"/>
                      <a:pt x="10193" y="10"/>
                      <a:pt x="10085" y="28"/>
                    </a:cubicBezTo>
                    <a:cubicBezTo>
                      <a:pt x="9768" y="81"/>
                      <a:pt x="9500" y="243"/>
                      <a:pt x="9263" y="454"/>
                    </a:cubicBezTo>
                    <a:cubicBezTo>
                      <a:pt x="8833" y="828"/>
                      <a:pt x="8542" y="1303"/>
                      <a:pt x="8358" y="1841"/>
                    </a:cubicBezTo>
                    <a:cubicBezTo>
                      <a:pt x="8221" y="2240"/>
                      <a:pt x="8143" y="2655"/>
                      <a:pt x="8109" y="3075"/>
                    </a:cubicBezTo>
                    <a:cubicBezTo>
                      <a:pt x="8088" y="3291"/>
                      <a:pt x="8012" y="3396"/>
                      <a:pt x="7869" y="3396"/>
                    </a:cubicBezTo>
                    <a:cubicBezTo>
                      <a:pt x="7811" y="3396"/>
                      <a:pt x="7742" y="3379"/>
                      <a:pt x="7661" y="3345"/>
                    </a:cubicBezTo>
                    <a:cubicBezTo>
                      <a:pt x="7628" y="3332"/>
                      <a:pt x="7597" y="3312"/>
                      <a:pt x="7560" y="3304"/>
                    </a:cubicBezTo>
                    <a:cubicBezTo>
                      <a:pt x="7421" y="3276"/>
                      <a:pt x="7278" y="3225"/>
                      <a:pt x="7139" y="3225"/>
                    </a:cubicBezTo>
                    <a:cubicBezTo>
                      <a:pt x="7126" y="3225"/>
                      <a:pt x="7114" y="3225"/>
                      <a:pt x="7102" y="3226"/>
                    </a:cubicBezTo>
                    <a:cubicBezTo>
                      <a:pt x="6588" y="3263"/>
                      <a:pt x="6177" y="3486"/>
                      <a:pt x="5930" y="3952"/>
                    </a:cubicBezTo>
                    <a:cubicBezTo>
                      <a:pt x="5829" y="4139"/>
                      <a:pt x="5750" y="4335"/>
                      <a:pt x="5690" y="4535"/>
                    </a:cubicBezTo>
                    <a:cubicBezTo>
                      <a:pt x="5510" y="5153"/>
                      <a:pt x="5563" y="5773"/>
                      <a:pt x="5707" y="6391"/>
                    </a:cubicBezTo>
                    <a:cubicBezTo>
                      <a:pt x="5840" y="6966"/>
                      <a:pt x="6079" y="7496"/>
                      <a:pt x="6374" y="8003"/>
                    </a:cubicBezTo>
                    <a:cubicBezTo>
                      <a:pt x="6494" y="8210"/>
                      <a:pt x="6431" y="8320"/>
                      <a:pt x="6192" y="8331"/>
                    </a:cubicBezTo>
                    <a:cubicBezTo>
                      <a:pt x="6164" y="8332"/>
                      <a:pt x="6136" y="8332"/>
                      <a:pt x="6109" y="8332"/>
                    </a:cubicBezTo>
                    <a:cubicBezTo>
                      <a:pt x="6051" y="8332"/>
                      <a:pt x="5993" y="8330"/>
                      <a:pt x="5935" y="8330"/>
                    </a:cubicBezTo>
                    <a:cubicBezTo>
                      <a:pt x="5894" y="8330"/>
                      <a:pt x="5854" y="8331"/>
                      <a:pt x="5813" y="8335"/>
                    </a:cubicBezTo>
                    <a:cubicBezTo>
                      <a:pt x="5412" y="8365"/>
                      <a:pt x="5095" y="8529"/>
                      <a:pt x="4948" y="8928"/>
                    </a:cubicBezTo>
                    <a:cubicBezTo>
                      <a:pt x="4870" y="9133"/>
                      <a:pt x="4841" y="9343"/>
                      <a:pt x="4876" y="9564"/>
                    </a:cubicBezTo>
                    <a:cubicBezTo>
                      <a:pt x="4921" y="9861"/>
                      <a:pt x="5034" y="10131"/>
                      <a:pt x="5177" y="10391"/>
                    </a:cubicBezTo>
                    <a:cubicBezTo>
                      <a:pt x="5453" y="10894"/>
                      <a:pt x="5817" y="11328"/>
                      <a:pt x="6216" y="11729"/>
                    </a:cubicBezTo>
                    <a:cubicBezTo>
                      <a:pt x="6402" y="11917"/>
                      <a:pt x="6599" y="12097"/>
                      <a:pt x="6785" y="12283"/>
                    </a:cubicBezTo>
                    <a:cubicBezTo>
                      <a:pt x="6895" y="12392"/>
                      <a:pt x="6881" y="12476"/>
                      <a:pt x="6752" y="12558"/>
                    </a:cubicBezTo>
                    <a:cubicBezTo>
                      <a:pt x="6672" y="12609"/>
                      <a:pt x="6591" y="12660"/>
                      <a:pt x="6517" y="12721"/>
                    </a:cubicBezTo>
                    <a:cubicBezTo>
                      <a:pt x="6445" y="12781"/>
                      <a:pt x="6395" y="12812"/>
                      <a:pt x="6345" y="12812"/>
                    </a:cubicBezTo>
                    <a:cubicBezTo>
                      <a:pt x="6299" y="12812"/>
                      <a:pt x="6251" y="12787"/>
                      <a:pt x="6185" y="12736"/>
                    </a:cubicBezTo>
                    <a:cubicBezTo>
                      <a:pt x="5982" y="12581"/>
                      <a:pt x="5765" y="12496"/>
                      <a:pt x="5531" y="12496"/>
                    </a:cubicBezTo>
                    <a:cubicBezTo>
                      <a:pt x="5436" y="12496"/>
                      <a:pt x="5338" y="12510"/>
                      <a:pt x="5236" y="12539"/>
                    </a:cubicBezTo>
                    <a:cubicBezTo>
                      <a:pt x="5189" y="12552"/>
                      <a:pt x="5145" y="12559"/>
                      <a:pt x="5103" y="12559"/>
                    </a:cubicBezTo>
                    <a:cubicBezTo>
                      <a:pt x="4932" y="12559"/>
                      <a:pt x="4805" y="12451"/>
                      <a:pt x="4757" y="12261"/>
                    </a:cubicBezTo>
                    <a:cubicBezTo>
                      <a:pt x="4635" y="11764"/>
                      <a:pt x="4418" y="11312"/>
                      <a:pt x="4144" y="10882"/>
                    </a:cubicBezTo>
                    <a:cubicBezTo>
                      <a:pt x="3904" y="10503"/>
                      <a:pt x="3620" y="10166"/>
                      <a:pt x="3225" y="9933"/>
                    </a:cubicBezTo>
                    <a:cubicBezTo>
                      <a:pt x="3030" y="9820"/>
                      <a:pt x="2829" y="9769"/>
                      <a:pt x="2621" y="9769"/>
                    </a:cubicBezTo>
                    <a:cubicBezTo>
                      <a:pt x="2517" y="9769"/>
                      <a:pt x="2410" y="9782"/>
                      <a:pt x="2302" y="9806"/>
                    </a:cubicBezTo>
                    <a:cubicBezTo>
                      <a:pt x="1807" y="9916"/>
                      <a:pt x="1431" y="10203"/>
                      <a:pt x="1159" y="10624"/>
                    </a:cubicBezTo>
                    <a:cubicBezTo>
                      <a:pt x="835" y="11129"/>
                      <a:pt x="717" y="11698"/>
                      <a:pt x="692" y="12289"/>
                    </a:cubicBezTo>
                    <a:cubicBezTo>
                      <a:pt x="657" y="13057"/>
                      <a:pt x="819" y="13795"/>
                      <a:pt x="1044" y="14524"/>
                    </a:cubicBezTo>
                    <a:cubicBezTo>
                      <a:pt x="1132" y="14806"/>
                      <a:pt x="1236" y="15078"/>
                      <a:pt x="1332" y="15358"/>
                    </a:cubicBezTo>
                    <a:cubicBezTo>
                      <a:pt x="1400" y="15553"/>
                      <a:pt x="1347" y="15661"/>
                      <a:pt x="1163" y="15692"/>
                    </a:cubicBezTo>
                    <a:cubicBezTo>
                      <a:pt x="555" y="15792"/>
                      <a:pt x="1" y="16310"/>
                      <a:pt x="68" y="17120"/>
                    </a:cubicBezTo>
                    <a:cubicBezTo>
                      <a:pt x="123" y="17824"/>
                      <a:pt x="410" y="18442"/>
                      <a:pt x="870" y="18976"/>
                    </a:cubicBezTo>
                    <a:cubicBezTo>
                      <a:pt x="1328" y="19508"/>
                      <a:pt x="1918" y="19855"/>
                      <a:pt x="2558" y="20119"/>
                    </a:cubicBezTo>
                    <a:cubicBezTo>
                      <a:pt x="2681" y="20170"/>
                      <a:pt x="2806" y="20213"/>
                      <a:pt x="2928" y="20262"/>
                    </a:cubicBezTo>
                    <a:cubicBezTo>
                      <a:pt x="3037" y="20305"/>
                      <a:pt x="3047" y="20346"/>
                      <a:pt x="2967" y="20432"/>
                    </a:cubicBezTo>
                    <a:cubicBezTo>
                      <a:pt x="2924" y="20479"/>
                      <a:pt x="2873" y="20524"/>
                      <a:pt x="2830" y="20571"/>
                    </a:cubicBezTo>
                    <a:cubicBezTo>
                      <a:pt x="2685" y="20739"/>
                      <a:pt x="2583" y="20925"/>
                      <a:pt x="2548" y="21148"/>
                    </a:cubicBezTo>
                    <a:cubicBezTo>
                      <a:pt x="2497" y="21492"/>
                      <a:pt x="2597" y="21803"/>
                      <a:pt x="2795" y="22081"/>
                    </a:cubicBezTo>
                    <a:cubicBezTo>
                      <a:pt x="3008" y="22382"/>
                      <a:pt x="3303" y="22591"/>
                      <a:pt x="3628" y="22758"/>
                    </a:cubicBezTo>
                    <a:cubicBezTo>
                      <a:pt x="4146" y="23027"/>
                      <a:pt x="4712" y="23108"/>
                      <a:pt x="5285" y="23157"/>
                    </a:cubicBezTo>
                    <a:cubicBezTo>
                      <a:pt x="5766" y="23198"/>
                      <a:pt x="6243" y="23231"/>
                      <a:pt x="6726" y="23270"/>
                    </a:cubicBezTo>
                    <a:cubicBezTo>
                      <a:pt x="7411" y="23323"/>
                      <a:pt x="8006" y="23583"/>
                      <a:pt x="8501" y="24058"/>
                    </a:cubicBezTo>
                    <a:cubicBezTo>
                      <a:pt x="8753" y="24301"/>
                      <a:pt x="8999" y="24551"/>
                      <a:pt x="9244" y="24796"/>
                    </a:cubicBezTo>
                    <a:cubicBezTo>
                      <a:pt x="9514" y="25068"/>
                      <a:pt x="9715" y="25385"/>
                      <a:pt x="9880" y="25731"/>
                    </a:cubicBezTo>
                    <a:cubicBezTo>
                      <a:pt x="9979" y="25938"/>
                      <a:pt x="9968" y="26140"/>
                      <a:pt x="9940" y="26347"/>
                    </a:cubicBezTo>
                    <a:cubicBezTo>
                      <a:pt x="9921" y="26482"/>
                      <a:pt x="9848" y="26597"/>
                      <a:pt x="9727" y="26666"/>
                    </a:cubicBezTo>
                    <a:cubicBezTo>
                      <a:pt x="9576" y="26750"/>
                      <a:pt x="9426" y="26842"/>
                      <a:pt x="9265" y="26902"/>
                    </a:cubicBezTo>
                    <a:cubicBezTo>
                      <a:pt x="8792" y="27075"/>
                      <a:pt x="8315" y="27249"/>
                      <a:pt x="7886" y="27517"/>
                    </a:cubicBezTo>
                    <a:cubicBezTo>
                      <a:pt x="7489" y="27769"/>
                      <a:pt x="7086" y="28012"/>
                      <a:pt x="6705" y="28283"/>
                    </a:cubicBezTo>
                    <a:cubicBezTo>
                      <a:pt x="4682" y="29731"/>
                      <a:pt x="3814" y="31756"/>
                      <a:pt x="3790" y="34187"/>
                    </a:cubicBezTo>
                    <a:cubicBezTo>
                      <a:pt x="3786" y="34553"/>
                      <a:pt x="3898" y="34922"/>
                      <a:pt x="3957" y="35288"/>
                    </a:cubicBezTo>
                    <a:cubicBezTo>
                      <a:pt x="4219" y="36896"/>
                      <a:pt x="5009" y="38201"/>
                      <a:pt x="6237" y="39255"/>
                    </a:cubicBezTo>
                    <a:cubicBezTo>
                      <a:pt x="6854" y="39787"/>
                      <a:pt x="7560" y="40190"/>
                      <a:pt x="8283" y="40566"/>
                    </a:cubicBezTo>
                    <a:cubicBezTo>
                      <a:pt x="9093" y="40988"/>
                      <a:pt x="9903" y="41409"/>
                      <a:pt x="10664" y="41925"/>
                    </a:cubicBezTo>
                    <a:cubicBezTo>
                      <a:pt x="11190" y="42281"/>
                      <a:pt x="11617" y="42714"/>
                      <a:pt x="11816" y="43334"/>
                    </a:cubicBezTo>
                    <a:cubicBezTo>
                      <a:pt x="11896" y="43578"/>
                      <a:pt x="11953" y="43832"/>
                      <a:pt x="12018" y="44081"/>
                    </a:cubicBezTo>
                    <a:cubicBezTo>
                      <a:pt x="12067" y="44259"/>
                      <a:pt x="12098" y="44443"/>
                      <a:pt x="12164" y="44617"/>
                    </a:cubicBezTo>
                    <a:cubicBezTo>
                      <a:pt x="12250" y="44850"/>
                      <a:pt x="12421" y="44955"/>
                      <a:pt x="12654" y="44955"/>
                    </a:cubicBezTo>
                    <a:cubicBezTo>
                      <a:pt x="12675" y="44955"/>
                      <a:pt x="12696" y="44954"/>
                      <a:pt x="12718" y="44953"/>
                    </a:cubicBezTo>
                    <a:cubicBezTo>
                      <a:pt x="12982" y="44932"/>
                      <a:pt x="13187" y="44810"/>
                      <a:pt x="13281" y="44566"/>
                    </a:cubicBezTo>
                    <a:cubicBezTo>
                      <a:pt x="13389" y="44288"/>
                      <a:pt x="13485" y="43997"/>
                      <a:pt x="13545" y="43707"/>
                    </a:cubicBezTo>
                    <a:cubicBezTo>
                      <a:pt x="13716" y="42860"/>
                      <a:pt x="14027" y="42086"/>
                      <a:pt x="14602" y="41426"/>
                    </a:cubicBezTo>
                    <a:cubicBezTo>
                      <a:pt x="14954" y="41016"/>
                      <a:pt x="15361" y="40673"/>
                      <a:pt x="15818" y="40386"/>
                    </a:cubicBezTo>
                    <a:cubicBezTo>
                      <a:pt x="16290" y="40096"/>
                      <a:pt x="16765" y="39809"/>
                      <a:pt x="17233" y="39515"/>
                    </a:cubicBezTo>
                    <a:cubicBezTo>
                      <a:pt x="17471" y="39363"/>
                      <a:pt x="17716" y="39218"/>
                      <a:pt x="17931" y="39036"/>
                    </a:cubicBezTo>
                    <a:cubicBezTo>
                      <a:pt x="18874" y="38238"/>
                      <a:pt x="19605" y="37276"/>
                      <a:pt x="20106" y="36147"/>
                    </a:cubicBezTo>
                    <a:cubicBezTo>
                      <a:pt x="20388" y="35505"/>
                      <a:pt x="20583" y="34832"/>
                      <a:pt x="20593" y="34126"/>
                    </a:cubicBezTo>
                    <a:cubicBezTo>
                      <a:pt x="20599" y="33639"/>
                      <a:pt x="20589" y="33152"/>
                      <a:pt x="20550" y="32667"/>
                    </a:cubicBezTo>
                    <a:cubicBezTo>
                      <a:pt x="20521" y="32290"/>
                      <a:pt x="20474" y="31912"/>
                      <a:pt x="20376" y="31548"/>
                    </a:cubicBezTo>
                    <a:cubicBezTo>
                      <a:pt x="20088" y="30463"/>
                      <a:pt x="19547" y="29510"/>
                      <a:pt x="18823" y="28653"/>
                    </a:cubicBezTo>
                    <a:cubicBezTo>
                      <a:pt x="18524" y="28299"/>
                      <a:pt x="18173" y="28023"/>
                      <a:pt x="17780" y="27777"/>
                    </a:cubicBezTo>
                    <a:cubicBezTo>
                      <a:pt x="17233" y="27431"/>
                      <a:pt x="16630" y="27206"/>
                      <a:pt x="16051" y="26922"/>
                    </a:cubicBezTo>
                    <a:cubicBezTo>
                      <a:pt x="15697" y="26748"/>
                      <a:pt x="15456" y="26318"/>
                      <a:pt x="15527" y="25930"/>
                    </a:cubicBezTo>
                    <a:cubicBezTo>
                      <a:pt x="15646" y="25295"/>
                      <a:pt x="15983" y="24790"/>
                      <a:pt x="16507" y="24428"/>
                    </a:cubicBezTo>
                    <a:cubicBezTo>
                      <a:pt x="16802" y="24227"/>
                      <a:pt x="17129" y="24064"/>
                      <a:pt x="17458" y="23921"/>
                    </a:cubicBezTo>
                    <a:cubicBezTo>
                      <a:pt x="18148" y="23620"/>
                      <a:pt x="18884" y="23450"/>
                      <a:pt x="19609" y="23245"/>
                    </a:cubicBezTo>
                    <a:cubicBezTo>
                      <a:pt x="20212" y="23074"/>
                      <a:pt x="20812" y="22891"/>
                      <a:pt x="21366" y="22593"/>
                    </a:cubicBezTo>
                    <a:cubicBezTo>
                      <a:pt x="21796" y="22364"/>
                      <a:pt x="22180" y="22081"/>
                      <a:pt x="22471" y="21682"/>
                    </a:cubicBezTo>
                    <a:cubicBezTo>
                      <a:pt x="22676" y="21400"/>
                      <a:pt x="22786" y="21089"/>
                      <a:pt x="22762" y="20735"/>
                    </a:cubicBezTo>
                    <a:cubicBezTo>
                      <a:pt x="22737" y="20314"/>
                      <a:pt x="22463" y="19996"/>
                      <a:pt x="22047" y="19921"/>
                    </a:cubicBezTo>
                    <a:cubicBezTo>
                      <a:pt x="21982" y="19911"/>
                      <a:pt x="21917" y="19904"/>
                      <a:pt x="21851" y="19890"/>
                    </a:cubicBezTo>
                    <a:cubicBezTo>
                      <a:pt x="21796" y="19878"/>
                      <a:pt x="21743" y="19853"/>
                      <a:pt x="21644" y="19821"/>
                    </a:cubicBezTo>
                    <a:cubicBezTo>
                      <a:pt x="21722" y="19714"/>
                      <a:pt x="21767" y="19634"/>
                      <a:pt x="21824" y="19577"/>
                    </a:cubicBezTo>
                    <a:cubicBezTo>
                      <a:pt x="22043" y="19321"/>
                      <a:pt x="22271" y="19074"/>
                      <a:pt x="22485" y="18812"/>
                    </a:cubicBezTo>
                    <a:cubicBezTo>
                      <a:pt x="22839" y="18380"/>
                      <a:pt x="23115" y="17901"/>
                      <a:pt x="23279" y="17365"/>
                    </a:cubicBezTo>
                    <a:cubicBezTo>
                      <a:pt x="23379" y="17040"/>
                      <a:pt x="23437" y="16713"/>
                      <a:pt x="23373" y="16371"/>
                    </a:cubicBezTo>
                    <a:cubicBezTo>
                      <a:pt x="23276" y="15836"/>
                      <a:pt x="22834" y="15469"/>
                      <a:pt x="22319" y="15469"/>
                    </a:cubicBezTo>
                    <a:cubicBezTo>
                      <a:pt x="22248" y="15469"/>
                      <a:pt x="22174" y="15477"/>
                      <a:pt x="22101" y="15491"/>
                    </a:cubicBezTo>
                    <a:cubicBezTo>
                      <a:pt x="21964" y="15518"/>
                      <a:pt x="21837" y="15579"/>
                      <a:pt x="21704" y="15610"/>
                    </a:cubicBezTo>
                    <a:cubicBezTo>
                      <a:pt x="21669" y="15619"/>
                      <a:pt x="21629" y="15625"/>
                      <a:pt x="21590" y="15625"/>
                    </a:cubicBezTo>
                    <a:cubicBezTo>
                      <a:pt x="21551" y="15625"/>
                      <a:pt x="21514" y="15619"/>
                      <a:pt x="21483" y="15604"/>
                    </a:cubicBezTo>
                    <a:cubicBezTo>
                      <a:pt x="21401" y="15565"/>
                      <a:pt x="21421" y="15475"/>
                      <a:pt x="21438" y="15393"/>
                    </a:cubicBezTo>
                    <a:cubicBezTo>
                      <a:pt x="21552" y="14698"/>
                      <a:pt x="21622" y="13998"/>
                      <a:pt x="21522" y="13294"/>
                    </a:cubicBezTo>
                    <a:cubicBezTo>
                      <a:pt x="21428" y="12639"/>
                      <a:pt x="21180" y="12054"/>
                      <a:pt x="20709" y="11578"/>
                    </a:cubicBezTo>
                    <a:cubicBezTo>
                      <a:pt x="20382" y="11246"/>
                      <a:pt x="19985" y="11033"/>
                      <a:pt x="19513" y="11015"/>
                    </a:cubicBezTo>
                    <a:cubicBezTo>
                      <a:pt x="19488" y="11014"/>
                      <a:pt x="19463" y="11013"/>
                      <a:pt x="19439" y="11013"/>
                    </a:cubicBezTo>
                    <a:cubicBezTo>
                      <a:pt x="18620" y="11013"/>
                      <a:pt x="17969" y="11542"/>
                      <a:pt x="17784" y="12353"/>
                    </a:cubicBezTo>
                    <a:cubicBezTo>
                      <a:pt x="17712" y="12660"/>
                      <a:pt x="17712" y="12971"/>
                      <a:pt x="17735" y="13286"/>
                    </a:cubicBezTo>
                    <a:cubicBezTo>
                      <a:pt x="17749" y="13507"/>
                      <a:pt x="17778" y="13728"/>
                      <a:pt x="17788" y="13951"/>
                    </a:cubicBezTo>
                    <a:cubicBezTo>
                      <a:pt x="17794" y="14084"/>
                      <a:pt x="17765" y="14144"/>
                      <a:pt x="17688" y="14144"/>
                    </a:cubicBezTo>
                    <a:cubicBezTo>
                      <a:pt x="17656" y="14144"/>
                      <a:pt x="17614" y="14133"/>
                      <a:pt x="17563" y="14112"/>
                    </a:cubicBezTo>
                    <a:cubicBezTo>
                      <a:pt x="17434" y="14060"/>
                      <a:pt x="17307" y="14036"/>
                      <a:pt x="17181" y="14036"/>
                    </a:cubicBezTo>
                    <a:cubicBezTo>
                      <a:pt x="17014" y="14036"/>
                      <a:pt x="16850" y="14079"/>
                      <a:pt x="16689" y="14155"/>
                    </a:cubicBezTo>
                    <a:cubicBezTo>
                      <a:pt x="16300" y="14342"/>
                      <a:pt x="16018" y="14644"/>
                      <a:pt x="15816" y="15017"/>
                    </a:cubicBezTo>
                    <a:cubicBezTo>
                      <a:pt x="15578" y="15457"/>
                      <a:pt x="15498" y="15935"/>
                      <a:pt x="15476" y="16426"/>
                    </a:cubicBezTo>
                    <a:cubicBezTo>
                      <a:pt x="15445" y="17128"/>
                      <a:pt x="15554" y="17818"/>
                      <a:pt x="15631" y="18511"/>
                    </a:cubicBezTo>
                    <a:cubicBezTo>
                      <a:pt x="15640" y="18583"/>
                      <a:pt x="15672" y="18654"/>
                      <a:pt x="15601" y="18710"/>
                    </a:cubicBezTo>
                    <a:cubicBezTo>
                      <a:pt x="15577" y="18728"/>
                      <a:pt x="15556" y="18736"/>
                      <a:pt x="15536" y="18736"/>
                    </a:cubicBezTo>
                    <a:cubicBezTo>
                      <a:pt x="15485" y="18736"/>
                      <a:pt x="15442" y="18688"/>
                      <a:pt x="15392" y="18669"/>
                    </a:cubicBezTo>
                    <a:cubicBezTo>
                      <a:pt x="15251" y="18622"/>
                      <a:pt x="15110" y="18552"/>
                      <a:pt x="14965" y="18534"/>
                    </a:cubicBezTo>
                    <a:cubicBezTo>
                      <a:pt x="14604" y="18491"/>
                      <a:pt x="14563" y="18442"/>
                      <a:pt x="14676" y="18086"/>
                    </a:cubicBezTo>
                    <a:cubicBezTo>
                      <a:pt x="14872" y="17468"/>
                      <a:pt x="14987" y="16838"/>
                      <a:pt x="14944" y="16187"/>
                    </a:cubicBezTo>
                    <a:cubicBezTo>
                      <a:pt x="14922" y="15864"/>
                      <a:pt x="14852" y="15555"/>
                      <a:pt x="14694" y="15270"/>
                    </a:cubicBezTo>
                    <a:cubicBezTo>
                      <a:pt x="14519" y="14958"/>
                      <a:pt x="14221" y="14785"/>
                      <a:pt x="13887" y="14785"/>
                    </a:cubicBezTo>
                    <a:cubicBezTo>
                      <a:pt x="13817" y="14785"/>
                      <a:pt x="13744" y="14792"/>
                      <a:pt x="13671" y="14808"/>
                    </a:cubicBezTo>
                    <a:cubicBezTo>
                      <a:pt x="13635" y="14816"/>
                      <a:pt x="13602" y="14831"/>
                      <a:pt x="13565" y="14837"/>
                    </a:cubicBezTo>
                    <a:cubicBezTo>
                      <a:pt x="13561" y="14837"/>
                      <a:pt x="13556" y="14837"/>
                      <a:pt x="13552" y="14837"/>
                    </a:cubicBezTo>
                    <a:cubicBezTo>
                      <a:pt x="13490" y="14837"/>
                      <a:pt x="13462" y="14796"/>
                      <a:pt x="13481" y="14738"/>
                    </a:cubicBezTo>
                    <a:cubicBezTo>
                      <a:pt x="13504" y="14669"/>
                      <a:pt x="13543" y="14608"/>
                      <a:pt x="13581" y="14546"/>
                    </a:cubicBezTo>
                    <a:cubicBezTo>
                      <a:pt x="13989" y="13891"/>
                      <a:pt x="14379" y="13231"/>
                      <a:pt x="14627" y="12496"/>
                    </a:cubicBezTo>
                    <a:cubicBezTo>
                      <a:pt x="14793" y="12003"/>
                      <a:pt x="14899" y="11498"/>
                      <a:pt x="14870" y="10974"/>
                    </a:cubicBezTo>
                    <a:cubicBezTo>
                      <a:pt x="14852" y="10638"/>
                      <a:pt x="14787" y="10315"/>
                      <a:pt x="14594" y="10033"/>
                    </a:cubicBezTo>
                    <a:cubicBezTo>
                      <a:pt x="14403" y="9749"/>
                      <a:pt x="14148" y="9607"/>
                      <a:pt x="13830" y="9607"/>
                    </a:cubicBezTo>
                    <a:cubicBezTo>
                      <a:pt x="13771" y="9607"/>
                      <a:pt x="13709" y="9612"/>
                      <a:pt x="13645" y="9622"/>
                    </a:cubicBezTo>
                    <a:cubicBezTo>
                      <a:pt x="13596" y="9630"/>
                      <a:pt x="13551" y="9636"/>
                      <a:pt x="13502" y="9642"/>
                    </a:cubicBezTo>
                    <a:cubicBezTo>
                      <a:pt x="13483" y="9644"/>
                      <a:pt x="13465" y="9645"/>
                      <a:pt x="13448" y="9645"/>
                    </a:cubicBezTo>
                    <a:cubicBezTo>
                      <a:pt x="13294" y="9645"/>
                      <a:pt x="13248" y="9567"/>
                      <a:pt x="13303" y="9401"/>
                    </a:cubicBezTo>
                    <a:cubicBezTo>
                      <a:pt x="13324" y="9333"/>
                      <a:pt x="13358" y="9268"/>
                      <a:pt x="13389" y="9204"/>
                    </a:cubicBezTo>
                    <a:cubicBezTo>
                      <a:pt x="13575" y="8805"/>
                      <a:pt x="13776" y="8414"/>
                      <a:pt x="13942" y="8007"/>
                    </a:cubicBezTo>
                    <a:cubicBezTo>
                      <a:pt x="14173" y="7441"/>
                      <a:pt x="14312" y="6851"/>
                      <a:pt x="14298" y="6234"/>
                    </a:cubicBezTo>
                    <a:cubicBezTo>
                      <a:pt x="14285" y="5667"/>
                      <a:pt x="14081" y="5176"/>
                      <a:pt x="13702" y="4763"/>
                    </a:cubicBezTo>
                    <a:cubicBezTo>
                      <a:pt x="13541" y="4587"/>
                      <a:pt x="13334" y="4478"/>
                      <a:pt x="13095" y="4429"/>
                    </a:cubicBezTo>
                    <a:cubicBezTo>
                      <a:pt x="13022" y="4414"/>
                      <a:pt x="12950" y="4408"/>
                      <a:pt x="12879" y="4408"/>
                    </a:cubicBezTo>
                    <a:cubicBezTo>
                      <a:pt x="12730" y="4408"/>
                      <a:pt x="12584" y="4436"/>
                      <a:pt x="12438" y="4476"/>
                    </a:cubicBezTo>
                    <a:cubicBezTo>
                      <a:pt x="12406" y="4485"/>
                      <a:pt x="12377" y="4489"/>
                      <a:pt x="12353" y="4489"/>
                    </a:cubicBezTo>
                    <a:cubicBezTo>
                      <a:pt x="12268" y="4489"/>
                      <a:pt x="12232" y="4435"/>
                      <a:pt x="12233" y="4321"/>
                    </a:cubicBezTo>
                    <a:cubicBezTo>
                      <a:pt x="12235" y="4169"/>
                      <a:pt x="12241" y="4018"/>
                      <a:pt x="12262" y="3870"/>
                    </a:cubicBezTo>
                    <a:cubicBezTo>
                      <a:pt x="12333" y="3330"/>
                      <a:pt x="12368" y="2790"/>
                      <a:pt x="12274" y="2250"/>
                    </a:cubicBezTo>
                    <a:cubicBezTo>
                      <a:pt x="12178" y="1687"/>
                      <a:pt x="11990" y="1156"/>
                      <a:pt x="11652" y="689"/>
                    </a:cubicBezTo>
                    <a:cubicBezTo>
                      <a:pt x="11328" y="240"/>
                      <a:pt x="10911" y="1"/>
                      <a:pt x="10396" y="1"/>
                    </a:cubicBezTo>
                    <a:close/>
                  </a:path>
                </a:pathLst>
              </a:custGeom>
              <a:solidFill>
                <a:schemeClr val="dk1"/>
              </a:solidFill>
              <a:ln>
                <a:noFill/>
              </a:ln>
            </p:spPr>
            <p:txBody>
              <a:bodyPr anchorCtr="0" anchor="ctr" bIns="91425" lIns="91425" spcFirstLastPara="1" rIns="91425" wrap="square" tIns="91425">
                <a:noAutofit/>
              </a:bodyPr>
              <a:lstStyle/>
              <a:p>
                <a:pPr indent="0" lvl="0" marL="476250" rtl="0" algn="l">
                  <a:spcBef>
                    <a:spcPts val="0"/>
                  </a:spcBef>
                  <a:spcAft>
                    <a:spcPts val="0"/>
                  </a:spcAft>
                  <a:buNone/>
                </a:pPr>
                <a:r>
                  <a:t/>
                </a:r>
                <a:endParaRPr/>
              </a:p>
            </p:txBody>
          </p:sp>
          <p:sp>
            <p:nvSpPr>
              <p:cNvPr id="1402" name="Google Shape;1402;p31"/>
              <p:cNvSpPr/>
              <p:nvPr/>
            </p:nvSpPr>
            <p:spPr>
              <a:xfrm>
                <a:off x="3012100" y="3411825"/>
                <a:ext cx="405475" cy="447225"/>
              </a:xfrm>
              <a:custGeom>
                <a:rect b="b" l="l" r="r" t="t"/>
                <a:pathLst>
                  <a:path extrusionOk="0" h="17889" w="16219">
                    <a:moveTo>
                      <a:pt x="9008" y="0"/>
                    </a:moveTo>
                    <a:cubicBezTo>
                      <a:pt x="8816" y="0"/>
                      <a:pt x="8622" y="7"/>
                      <a:pt x="8428" y="22"/>
                    </a:cubicBezTo>
                    <a:cubicBezTo>
                      <a:pt x="7673" y="75"/>
                      <a:pt x="6918" y="171"/>
                      <a:pt x="6169" y="275"/>
                    </a:cubicBezTo>
                    <a:cubicBezTo>
                      <a:pt x="5780" y="331"/>
                      <a:pt x="5385" y="421"/>
                      <a:pt x="5015" y="556"/>
                    </a:cubicBezTo>
                    <a:cubicBezTo>
                      <a:pt x="4291" y="826"/>
                      <a:pt x="3616" y="1194"/>
                      <a:pt x="2973" y="1628"/>
                    </a:cubicBezTo>
                    <a:cubicBezTo>
                      <a:pt x="2116" y="2213"/>
                      <a:pt x="1396" y="2927"/>
                      <a:pt x="882" y="3837"/>
                    </a:cubicBezTo>
                    <a:cubicBezTo>
                      <a:pt x="430" y="4639"/>
                      <a:pt x="179" y="5507"/>
                      <a:pt x="44" y="6415"/>
                    </a:cubicBezTo>
                    <a:cubicBezTo>
                      <a:pt x="1" y="6702"/>
                      <a:pt x="197" y="6949"/>
                      <a:pt x="483" y="7031"/>
                    </a:cubicBezTo>
                    <a:cubicBezTo>
                      <a:pt x="690" y="7090"/>
                      <a:pt x="897" y="7152"/>
                      <a:pt x="1095" y="7242"/>
                    </a:cubicBezTo>
                    <a:cubicBezTo>
                      <a:pt x="1292" y="7330"/>
                      <a:pt x="1493" y="7374"/>
                      <a:pt x="1697" y="7374"/>
                    </a:cubicBezTo>
                    <a:cubicBezTo>
                      <a:pt x="1807" y="7374"/>
                      <a:pt x="1917" y="7362"/>
                      <a:pt x="2028" y="7336"/>
                    </a:cubicBezTo>
                    <a:cubicBezTo>
                      <a:pt x="2233" y="7289"/>
                      <a:pt x="2437" y="7236"/>
                      <a:pt x="2642" y="7187"/>
                    </a:cubicBezTo>
                    <a:cubicBezTo>
                      <a:pt x="2786" y="7154"/>
                      <a:pt x="2932" y="7135"/>
                      <a:pt x="3078" y="7135"/>
                    </a:cubicBezTo>
                    <a:cubicBezTo>
                      <a:pt x="3201" y="7135"/>
                      <a:pt x="3325" y="7149"/>
                      <a:pt x="3448" y="7180"/>
                    </a:cubicBezTo>
                    <a:cubicBezTo>
                      <a:pt x="3704" y="7246"/>
                      <a:pt x="3953" y="7336"/>
                      <a:pt x="4207" y="7410"/>
                    </a:cubicBezTo>
                    <a:cubicBezTo>
                      <a:pt x="4348" y="7452"/>
                      <a:pt x="4490" y="7475"/>
                      <a:pt x="4631" y="7475"/>
                    </a:cubicBezTo>
                    <a:cubicBezTo>
                      <a:pt x="4756" y="7475"/>
                      <a:pt x="4881" y="7457"/>
                      <a:pt x="5007" y="7418"/>
                    </a:cubicBezTo>
                    <a:cubicBezTo>
                      <a:pt x="5146" y="7375"/>
                      <a:pt x="5275" y="7309"/>
                      <a:pt x="5416" y="7281"/>
                    </a:cubicBezTo>
                    <a:cubicBezTo>
                      <a:pt x="5608" y="7236"/>
                      <a:pt x="5805" y="7195"/>
                      <a:pt x="6001" y="7193"/>
                    </a:cubicBezTo>
                    <a:cubicBezTo>
                      <a:pt x="6012" y="7192"/>
                      <a:pt x="6022" y="7192"/>
                      <a:pt x="6032" y="7192"/>
                    </a:cubicBezTo>
                    <a:cubicBezTo>
                      <a:pt x="6251" y="7192"/>
                      <a:pt x="6468" y="7232"/>
                      <a:pt x="6685" y="7242"/>
                    </a:cubicBezTo>
                    <a:cubicBezTo>
                      <a:pt x="6785" y="7252"/>
                      <a:pt x="6852" y="7287"/>
                      <a:pt x="6906" y="7405"/>
                    </a:cubicBezTo>
                    <a:cubicBezTo>
                      <a:pt x="6838" y="7436"/>
                      <a:pt x="6783" y="7479"/>
                      <a:pt x="6724" y="7485"/>
                    </a:cubicBezTo>
                    <a:cubicBezTo>
                      <a:pt x="6509" y="7508"/>
                      <a:pt x="6292" y="7516"/>
                      <a:pt x="6079" y="7538"/>
                    </a:cubicBezTo>
                    <a:cubicBezTo>
                      <a:pt x="5891" y="7559"/>
                      <a:pt x="5698" y="7579"/>
                      <a:pt x="5512" y="7612"/>
                    </a:cubicBezTo>
                    <a:cubicBezTo>
                      <a:pt x="5406" y="7633"/>
                      <a:pt x="5308" y="7680"/>
                      <a:pt x="5205" y="7716"/>
                    </a:cubicBezTo>
                    <a:cubicBezTo>
                      <a:pt x="5013" y="7787"/>
                      <a:pt x="4819" y="7822"/>
                      <a:pt x="4625" y="7822"/>
                    </a:cubicBezTo>
                    <a:cubicBezTo>
                      <a:pt x="4458" y="7822"/>
                      <a:pt x="4291" y="7796"/>
                      <a:pt x="4125" y="7745"/>
                    </a:cubicBezTo>
                    <a:cubicBezTo>
                      <a:pt x="3947" y="7690"/>
                      <a:pt x="3769" y="7633"/>
                      <a:pt x="3593" y="7573"/>
                    </a:cubicBezTo>
                    <a:cubicBezTo>
                      <a:pt x="3416" y="7515"/>
                      <a:pt x="3237" y="7484"/>
                      <a:pt x="3056" y="7484"/>
                    </a:cubicBezTo>
                    <a:cubicBezTo>
                      <a:pt x="2933" y="7484"/>
                      <a:pt x="2809" y="7498"/>
                      <a:pt x="2685" y="7528"/>
                    </a:cubicBezTo>
                    <a:cubicBezTo>
                      <a:pt x="2480" y="7579"/>
                      <a:pt x="2276" y="7628"/>
                      <a:pt x="2069" y="7671"/>
                    </a:cubicBezTo>
                    <a:cubicBezTo>
                      <a:pt x="1941" y="7698"/>
                      <a:pt x="1814" y="7712"/>
                      <a:pt x="1689" y="7712"/>
                    </a:cubicBezTo>
                    <a:cubicBezTo>
                      <a:pt x="1440" y="7712"/>
                      <a:pt x="1196" y="7657"/>
                      <a:pt x="962" y="7538"/>
                    </a:cubicBezTo>
                    <a:cubicBezTo>
                      <a:pt x="864" y="7489"/>
                      <a:pt x="766" y="7446"/>
                      <a:pt x="663" y="7414"/>
                    </a:cubicBezTo>
                    <a:cubicBezTo>
                      <a:pt x="634" y="7404"/>
                      <a:pt x="602" y="7400"/>
                      <a:pt x="571" y="7400"/>
                    </a:cubicBezTo>
                    <a:cubicBezTo>
                      <a:pt x="544" y="7400"/>
                      <a:pt x="517" y="7403"/>
                      <a:pt x="492" y="7407"/>
                    </a:cubicBezTo>
                    <a:cubicBezTo>
                      <a:pt x="209" y="7461"/>
                      <a:pt x="50" y="7680"/>
                      <a:pt x="60" y="8007"/>
                    </a:cubicBezTo>
                    <a:cubicBezTo>
                      <a:pt x="64" y="8167"/>
                      <a:pt x="101" y="8328"/>
                      <a:pt x="134" y="8488"/>
                    </a:cubicBezTo>
                    <a:cubicBezTo>
                      <a:pt x="281" y="9216"/>
                      <a:pt x="502" y="9920"/>
                      <a:pt x="893" y="10558"/>
                    </a:cubicBezTo>
                    <a:cubicBezTo>
                      <a:pt x="987" y="10718"/>
                      <a:pt x="1114" y="10861"/>
                      <a:pt x="1247" y="10988"/>
                    </a:cubicBezTo>
                    <a:cubicBezTo>
                      <a:pt x="1435" y="11170"/>
                      <a:pt x="1672" y="11305"/>
                      <a:pt x="1932" y="11317"/>
                    </a:cubicBezTo>
                    <a:cubicBezTo>
                      <a:pt x="2210" y="11334"/>
                      <a:pt x="2480" y="11366"/>
                      <a:pt x="2750" y="11440"/>
                    </a:cubicBezTo>
                    <a:cubicBezTo>
                      <a:pt x="2878" y="11476"/>
                      <a:pt x="3009" y="11493"/>
                      <a:pt x="3141" y="11493"/>
                    </a:cubicBezTo>
                    <a:cubicBezTo>
                      <a:pt x="3266" y="11493"/>
                      <a:pt x="3392" y="11477"/>
                      <a:pt x="3513" y="11446"/>
                    </a:cubicBezTo>
                    <a:cubicBezTo>
                      <a:pt x="3683" y="11403"/>
                      <a:pt x="3855" y="11368"/>
                      <a:pt x="4023" y="11321"/>
                    </a:cubicBezTo>
                    <a:cubicBezTo>
                      <a:pt x="4162" y="11280"/>
                      <a:pt x="4305" y="11260"/>
                      <a:pt x="4447" y="11260"/>
                    </a:cubicBezTo>
                    <a:cubicBezTo>
                      <a:pt x="4669" y="11260"/>
                      <a:pt x="4890" y="11308"/>
                      <a:pt x="5097" y="11395"/>
                    </a:cubicBezTo>
                    <a:cubicBezTo>
                      <a:pt x="5242" y="11456"/>
                      <a:pt x="5412" y="11456"/>
                      <a:pt x="5570" y="11479"/>
                    </a:cubicBezTo>
                    <a:cubicBezTo>
                      <a:pt x="5591" y="11482"/>
                      <a:pt x="5613" y="11483"/>
                      <a:pt x="5635" y="11483"/>
                    </a:cubicBezTo>
                    <a:cubicBezTo>
                      <a:pt x="5655" y="11483"/>
                      <a:pt x="5675" y="11482"/>
                      <a:pt x="5694" y="11482"/>
                    </a:cubicBezTo>
                    <a:cubicBezTo>
                      <a:pt x="5722" y="11482"/>
                      <a:pt x="5748" y="11483"/>
                      <a:pt x="5774" y="11489"/>
                    </a:cubicBezTo>
                    <a:cubicBezTo>
                      <a:pt x="5905" y="11520"/>
                      <a:pt x="5924" y="11602"/>
                      <a:pt x="5819" y="11686"/>
                    </a:cubicBezTo>
                    <a:cubicBezTo>
                      <a:pt x="5758" y="11735"/>
                      <a:pt x="5676" y="11771"/>
                      <a:pt x="5598" y="11784"/>
                    </a:cubicBezTo>
                    <a:cubicBezTo>
                      <a:pt x="5534" y="11795"/>
                      <a:pt x="5470" y="11801"/>
                      <a:pt x="5406" y="11801"/>
                    </a:cubicBezTo>
                    <a:cubicBezTo>
                      <a:pt x="5255" y="11801"/>
                      <a:pt x="5105" y="11768"/>
                      <a:pt x="4964" y="11702"/>
                    </a:cubicBezTo>
                    <a:cubicBezTo>
                      <a:pt x="4795" y="11622"/>
                      <a:pt x="4624" y="11581"/>
                      <a:pt x="4451" y="11581"/>
                    </a:cubicBezTo>
                    <a:cubicBezTo>
                      <a:pt x="4331" y="11581"/>
                      <a:pt x="4210" y="11600"/>
                      <a:pt x="4086" y="11641"/>
                    </a:cubicBezTo>
                    <a:cubicBezTo>
                      <a:pt x="3984" y="11673"/>
                      <a:pt x="3876" y="11690"/>
                      <a:pt x="3773" y="11722"/>
                    </a:cubicBezTo>
                    <a:cubicBezTo>
                      <a:pt x="3553" y="11789"/>
                      <a:pt x="3332" y="11827"/>
                      <a:pt x="3112" y="11827"/>
                    </a:cubicBezTo>
                    <a:cubicBezTo>
                      <a:pt x="2913" y="11827"/>
                      <a:pt x="2714" y="11796"/>
                      <a:pt x="2515" y="11726"/>
                    </a:cubicBezTo>
                    <a:cubicBezTo>
                      <a:pt x="2501" y="11722"/>
                      <a:pt x="2486" y="11720"/>
                      <a:pt x="2474" y="11716"/>
                    </a:cubicBezTo>
                    <a:cubicBezTo>
                      <a:pt x="2450" y="11712"/>
                      <a:pt x="2426" y="11710"/>
                      <a:pt x="2402" y="11710"/>
                    </a:cubicBezTo>
                    <a:cubicBezTo>
                      <a:pt x="2351" y="11710"/>
                      <a:pt x="2301" y="11720"/>
                      <a:pt x="2253" y="11741"/>
                    </a:cubicBezTo>
                    <a:cubicBezTo>
                      <a:pt x="2051" y="11827"/>
                      <a:pt x="2030" y="11990"/>
                      <a:pt x="2192" y="12144"/>
                    </a:cubicBezTo>
                    <a:cubicBezTo>
                      <a:pt x="2265" y="12213"/>
                      <a:pt x="2345" y="12279"/>
                      <a:pt x="2425" y="12344"/>
                    </a:cubicBezTo>
                    <a:cubicBezTo>
                      <a:pt x="3047" y="12856"/>
                      <a:pt x="3738" y="13257"/>
                      <a:pt x="4453" y="13619"/>
                    </a:cubicBezTo>
                    <a:cubicBezTo>
                      <a:pt x="5300" y="14055"/>
                      <a:pt x="6106" y="14558"/>
                      <a:pt x="6897" y="15082"/>
                    </a:cubicBezTo>
                    <a:cubicBezTo>
                      <a:pt x="7542" y="15509"/>
                      <a:pt x="7941" y="16101"/>
                      <a:pt x="8117" y="16847"/>
                    </a:cubicBezTo>
                    <a:cubicBezTo>
                      <a:pt x="8184" y="17122"/>
                      <a:pt x="8244" y="17398"/>
                      <a:pt x="8315" y="17670"/>
                    </a:cubicBezTo>
                    <a:cubicBezTo>
                      <a:pt x="8355" y="17820"/>
                      <a:pt x="8415" y="17888"/>
                      <a:pt x="8529" y="17888"/>
                    </a:cubicBezTo>
                    <a:cubicBezTo>
                      <a:pt x="8563" y="17888"/>
                      <a:pt x="8602" y="17882"/>
                      <a:pt x="8647" y="17870"/>
                    </a:cubicBezTo>
                    <a:cubicBezTo>
                      <a:pt x="8739" y="17844"/>
                      <a:pt x="8847" y="17786"/>
                      <a:pt x="8892" y="17709"/>
                    </a:cubicBezTo>
                    <a:cubicBezTo>
                      <a:pt x="8974" y="17582"/>
                      <a:pt x="9027" y="17430"/>
                      <a:pt x="9068" y="17281"/>
                    </a:cubicBezTo>
                    <a:cubicBezTo>
                      <a:pt x="9189" y="16847"/>
                      <a:pt x="9273" y="16401"/>
                      <a:pt x="9414" y="15978"/>
                    </a:cubicBezTo>
                    <a:cubicBezTo>
                      <a:pt x="9731" y="15010"/>
                      <a:pt x="10314" y="14220"/>
                      <a:pt x="11149" y="13643"/>
                    </a:cubicBezTo>
                    <a:cubicBezTo>
                      <a:pt x="11691" y="13267"/>
                      <a:pt x="12260" y="12923"/>
                      <a:pt x="12829" y="12586"/>
                    </a:cubicBezTo>
                    <a:cubicBezTo>
                      <a:pt x="14111" y="11819"/>
                      <a:pt x="15036" y="10740"/>
                      <a:pt x="15666" y="9398"/>
                    </a:cubicBezTo>
                    <a:cubicBezTo>
                      <a:pt x="15691" y="9351"/>
                      <a:pt x="15705" y="9302"/>
                      <a:pt x="15717" y="9251"/>
                    </a:cubicBezTo>
                    <a:cubicBezTo>
                      <a:pt x="15758" y="9065"/>
                      <a:pt x="15711" y="8942"/>
                      <a:pt x="15550" y="8909"/>
                    </a:cubicBezTo>
                    <a:cubicBezTo>
                      <a:pt x="15460" y="8891"/>
                      <a:pt x="15367" y="8879"/>
                      <a:pt x="15275" y="8879"/>
                    </a:cubicBezTo>
                    <a:cubicBezTo>
                      <a:pt x="15230" y="8879"/>
                      <a:pt x="15186" y="8882"/>
                      <a:pt x="15142" y="8889"/>
                    </a:cubicBezTo>
                    <a:cubicBezTo>
                      <a:pt x="15005" y="8911"/>
                      <a:pt x="14866" y="8971"/>
                      <a:pt x="14739" y="9034"/>
                    </a:cubicBezTo>
                    <a:cubicBezTo>
                      <a:pt x="14539" y="9133"/>
                      <a:pt x="14342" y="9180"/>
                      <a:pt x="14146" y="9180"/>
                    </a:cubicBezTo>
                    <a:cubicBezTo>
                      <a:pt x="13921" y="9180"/>
                      <a:pt x="13698" y="9118"/>
                      <a:pt x="13475" y="9001"/>
                    </a:cubicBezTo>
                    <a:cubicBezTo>
                      <a:pt x="13332" y="8924"/>
                      <a:pt x="13189" y="8848"/>
                      <a:pt x="13043" y="8776"/>
                    </a:cubicBezTo>
                    <a:cubicBezTo>
                      <a:pt x="12910" y="8711"/>
                      <a:pt x="12775" y="8679"/>
                      <a:pt x="12640" y="8679"/>
                    </a:cubicBezTo>
                    <a:cubicBezTo>
                      <a:pt x="12530" y="8679"/>
                      <a:pt x="12419" y="8700"/>
                      <a:pt x="12307" y="8739"/>
                    </a:cubicBezTo>
                    <a:cubicBezTo>
                      <a:pt x="12170" y="8791"/>
                      <a:pt x="12035" y="8848"/>
                      <a:pt x="11902" y="8909"/>
                    </a:cubicBezTo>
                    <a:cubicBezTo>
                      <a:pt x="11745" y="8978"/>
                      <a:pt x="11576" y="9013"/>
                      <a:pt x="11408" y="9013"/>
                    </a:cubicBezTo>
                    <a:cubicBezTo>
                      <a:pt x="11315" y="9013"/>
                      <a:pt x="11222" y="9003"/>
                      <a:pt x="11130" y="8981"/>
                    </a:cubicBezTo>
                    <a:cubicBezTo>
                      <a:pt x="10997" y="8948"/>
                      <a:pt x="10862" y="8913"/>
                      <a:pt x="10725" y="8883"/>
                    </a:cubicBezTo>
                    <a:cubicBezTo>
                      <a:pt x="10619" y="8861"/>
                      <a:pt x="10513" y="8842"/>
                      <a:pt x="10407" y="8842"/>
                    </a:cubicBezTo>
                    <a:cubicBezTo>
                      <a:pt x="10334" y="8842"/>
                      <a:pt x="10263" y="8851"/>
                      <a:pt x="10191" y="8872"/>
                    </a:cubicBezTo>
                    <a:cubicBezTo>
                      <a:pt x="10099" y="8901"/>
                      <a:pt x="10015" y="8948"/>
                      <a:pt x="9927" y="8985"/>
                    </a:cubicBezTo>
                    <a:cubicBezTo>
                      <a:pt x="9903" y="8997"/>
                      <a:pt x="9878" y="9003"/>
                      <a:pt x="9855" y="9003"/>
                    </a:cubicBezTo>
                    <a:cubicBezTo>
                      <a:pt x="9812" y="9003"/>
                      <a:pt x="9774" y="8981"/>
                      <a:pt x="9756" y="8940"/>
                    </a:cubicBezTo>
                    <a:cubicBezTo>
                      <a:pt x="9733" y="8889"/>
                      <a:pt x="9741" y="8815"/>
                      <a:pt x="9764" y="8760"/>
                    </a:cubicBezTo>
                    <a:cubicBezTo>
                      <a:pt x="9782" y="8717"/>
                      <a:pt x="9835" y="8674"/>
                      <a:pt x="9882" y="8656"/>
                    </a:cubicBezTo>
                    <a:cubicBezTo>
                      <a:pt x="10028" y="8604"/>
                      <a:pt x="10175" y="8545"/>
                      <a:pt x="10326" y="8525"/>
                    </a:cubicBezTo>
                    <a:cubicBezTo>
                      <a:pt x="10376" y="8517"/>
                      <a:pt x="10425" y="8514"/>
                      <a:pt x="10474" y="8514"/>
                    </a:cubicBezTo>
                    <a:cubicBezTo>
                      <a:pt x="10665" y="8514"/>
                      <a:pt x="10854" y="8563"/>
                      <a:pt x="11038" y="8617"/>
                    </a:cubicBezTo>
                    <a:cubicBezTo>
                      <a:pt x="11167" y="8656"/>
                      <a:pt x="11293" y="8678"/>
                      <a:pt x="11418" y="8678"/>
                    </a:cubicBezTo>
                    <a:cubicBezTo>
                      <a:pt x="11586" y="8678"/>
                      <a:pt x="11751" y="8638"/>
                      <a:pt x="11912" y="8549"/>
                    </a:cubicBezTo>
                    <a:cubicBezTo>
                      <a:pt x="11971" y="8518"/>
                      <a:pt x="12033" y="8494"/>
                      <a:pt x="12094" y="8469"/>
                    </a:cubicBezTo>
                    <a:cubicBezTo>
                      <a:pt x="12279" y="8389"/>
                      <a:pt x="12462" y="8347"/>
                      <a:pt x="12645" y="8347"/>
                    </a:cubicBezTo>
                    <a:cubicBezTo>
                      <a:pt x="12851" y="8347"/>
                      <a:pt x="13055" y="8400"/>
                      <a:pt x="13258" y="8508"/>
                    </a:cubicBezTo>
                    <a:cubicBezTo>
                      <a:pt x="13412" y="8590"/>
                      <a:pt x="13565" y="8674"/>
                      <a:pt x="13723" y="8748"/>
                    </a:cubicBezTo>
                    <a:cubicBezTo>
                      <a:pt x="13867" y="8816"/>
                      <a:pt x="14014" y="8855"/>
                      <a:pt x="14161" y="8855"/>
                    </a:cubicBezTo>
                    <a:cubicBezTo>
                      <a:pt x="14291" y="8855"/>
                      <a:pt x="14421" y="8824"/>
                      <a:pt x="14549" y="8756"/>
                    </a:cubicBezTo>
                    <a:cubicBezTo>
                      <a:pt x="14816" y="8611"/>
                      <a:pt x="15114" y="8522"/>
                      <a:pt x="15418" y="8522"/>
                    </a:cubicBezTo>
                    <a:cubicBezTo>
                      <a:pt x="15431" y="8522"/>
                      <a:pt x="15444" y="8522"/>
                      <a:pt x="15458" y="8523"/>
                    </a:cubicBezTo>
                    <a:cubicBezTo>
                      <a:pt x="15464" y="8523"/>
                      <a:pt x="15471" y="8523"/>
                      <a:pt x="15478" y="8523"/>
                    </a:cubicBezTo>
                    <a:cubicBezTo>
                      <a:pt x="15785" y="8523"/>
                      <a:pt x="16012" y="8344"/>
                      <a:pt x="16102" y="8062"/>
                    </a:cubicBezTo>
                    <a:cubicBezTo>
                      <a:pt x="16188" y="7788"/>
                      <a:pt x="16219" y="7498"/>
                      <a:pt x="16186" y="7205"/>
                    </a:cubicBezTo>
                    <a:cubicBezTo>
                      <a:pt x="16153" y="6935"/>
                      <a:pt x="15977" y="6759"/>
                      <a:pt x="15703" y="6698"/>
                    </a:cubicBezTo>
                    <a:cubicBezTo>
                      <a:pt x="15580" y="6669"/>
                      <a:pt x="15453" y="6636"/>
                      <a:pt x="15345" y="6577"/>
                    </a:cubicBezTo>
                    <a:cubicBezTo>
                      <a:pt x="15201" y="6501"/>
                      <a:pt x="15058" y="6465"/>
                      <a:pt x="14914" y="6465"/>
                    </a:cubicBezTo>
                    <a:cubicBezTo>
                      <a:pt x="14782" y="6465"/>
                      <a:pt x="14649" y="6496"/>
                      <a:pt x="14512" y="6554"/>
                    </a:cubicBezTo>
                    <a:cubicBezTo>
                      <a:pt x="14311" y="6640"/>
                      <a:pt x="14104" y="6681"/>
                      <a:pt x="13893" y="6681"/>
                    </a:cubicBezTo>
                    <a:cubicBezTo>
                      <a:pt x="13765" y="6681"/>
                      <a:pt x="13635" y="6666"/>
                      <a:pt x="13504" y="6636"/>
                    </a:cubicBezTo>
                    <a:cubicBezTo>
                      <a:pt x="13380" y="6608"/>
                      <a:pt x="13257" y="6591"/>
                      <a:pt x="13134" y="6591"/>
                    </a:cubicBezTo>
                    <a:cubicBezTo>
                      <a:pt x="12966" y="6591"/>
                      <a:pt x="12799" y="6623"/>
                      <a:pt x="12636" y="6698"/>
                    </a:cubicBezTo>
                    <a:cubicBezTo>
                      <a:pt x="12616" y="6707"/>
                      <a:pt x="12593" y="6719"/>
                      <a:pt x="12574" y="6719"/>
                    </a:cubicBezTo>
                    <a:cubicBezTo>
                      <a:pt x="12572" y="6719"/>
                      <a:pt x="12569" y="6719"/>
                      <a:pt x="12567" y="6718"/>
                    </a:cubicBezTo>
                    <a:cubicBezTo>
                      <a:pt x="12513" y="6702"/>
                      <a:pt x="12440" y="6691"/>
                      <a:pt x="12415" y="6653"/>
                    </a:cubicBezTo>
                    <a:cubicBezTo>
                      <a:pt x="12393" y="6616"/>
                      <a:pt x="12405" y="6526"/>
                      <a:pt x="12436" y="6493"/>
                    </a:cubicBezTo>
                    <a:cubicBezTo>
                      <a:pt x="12499" y="6432"/>
                      <a:pt x="12583" y="6385"/>
                      <a:pt x="12663" y="6350"/>
                    </a:cubicBezTo>
                    <a:cubicBezTo>
                      <a:pt x="12822" y="6281"/>
                      <a:pt x="12985" y="6252"/>
                      <a:pt x="13150" y="6252"/>
                    </a:cubicBezTo>
                    <a:cubicBezTo>
                      <a:pt x="13277" y="6252"/>
                      <a:pt x="13405" y="6269"/>
                      <a:pt x="13532" y="6299"/>
                    </a:cubicBezTo>
                    <a:cubicBezTo>
                      <a:pt x="13649" y="6325"/>
                      <a:pt x="13765" y="6338"/>
                      <a:pt x="13880" y="6338"/>
                    </a:cubicBezTo>
                    <a:cubicBezTo>
                      <a:pt x="14080" y="6338"/>
                      <a:pt x="14276" y="6298"/>
                      <a:pt x="14467" y="6219"/>
                    </a:cubicBezTo>
                    <a:cubicBezTo>
                      <a:pt x="14506" y="6202"/>
                      <a:pt x="14547" y="6190"/>
                      <a:pt x="14584" y="6178"/>
                    </a:cubicBezTo>
                    <a:cubicBezTo>
                      <a:pt x="14699" y="6139"/>
                      <a:pt x="14814" y="6119"/>
                      <a:pt x="14927" y="6119"/>
                    </a:cubicBezTo>
                    <a:cubicBezTo>
                      <a:pt x="15061" y="6119"/>
                      <a:pt x="15193" y="6148"/>
                      <a:pt x="15323" y="6211"/>
                    </a:cubicBezTo>
                    <a:cubicBezTo>
                      <a:pt x="15476" y="6284"/>
                      <a:pt x="15636" y="6290"/>
                      <a:pt x="15797" y="6290"/>
                    </a:cubicBezTo>
                    <a:cubicBezTo>
                      <a:pt x="15955" y="6290"/>
                      <a:pt x="16049" y="6217"/>
                      <a:pt x="16065" y="6057"/>
                    </a:cubicBezTo>
                    <a:cubicBezTo>
                      <a:pt x="16084" y="5922"/>
                      <a:pt x="16090" y="5779"/>
                      <a:pt x="16061" y="5646"/>
                    </a:cubicBezTo>
                    <a:cubicBezTo>
                      <a:pt x="15977" y="5214"/>
                      <a:pt x="15889" y="4785"/>
                      <a:pt x="15779" y="4359"/>
                    </a:cubicBezTo>
                    <a:cubicBezTo>
                      <a:pt x="15660" y="3909"/>
                      <a:pt x="15462" y="3492"/>
                      <a:pt x="15179" y="3119"/>
                    </a:cubicBezTo>
                    <a:cubicBezTo>
                      <a:pt x="15037" y="2931"/>
                      <a:pt x="14840" y="2823"/>
                      <a:pt x="14651" y="2823"/>
                    </a:cubicBezTo>
                    <a:cubicBezTo>
                      <a:pt x="14578" y="2823"/>
                      <a:pt x="14506" y="2839"/>
                      <a:pt x="14439" y="2874"/>
                    </a:cubicBezTo>
                    <a:cubicBezTo>
                      <a:pt x="14270" y="2960"/>
                      <a:pt x="14102" y="3003"/>
                      <a:pt x="13935" y="3003"/>
                    </a:cubicBezTo>
                    <a:cubicBezTo>
                      <a:pt x="13785" y="3003"/>
                      <a:pt x="13635" y="2969"/>
                      <a:pt x="13483" y="2902"/>
                    </a:cubicBezTo>
                    <a:cubicBezTo>
                      <a:pt x="13342" y="2840"/>
                      <a:pt x="13199" y="2810"/>
                      <a:pt x="13057" y="2810"/>
                    </a:cubicBezTo>
                    <a:cubicBezTo>
                      <a:pt x="12935" y="2810"/>
                      <a:pt x="12812" y="2832"/>
                      <a:pt x="12689" y="2876"/>
                    </a:cubicBezTo>
                    <a:cubicBezTo>
                      <a:pt x="12518" y="2937"/>
                      <a:pt x="12351" y="2968"/>
                      <a:pt x="12184" y="2968"/>
                    </a:cubicBezTo>
                    <a:cubicBezTo>
                      <a:pt x="11995" y="2968"/>
                      <a:pt x="11807" y="2928"/>
                      <a:pt x="11617" y="2847"/>
                    </a:cubicBezTo>
                    <a:cubicBezTo>
                      <a:pt x="11475" y="2788"/>
                      <a:pt x="11331" y="2756"/>
                      <a:pt x="11186" y="2756"/>
                    </a:cubicBezTo>
                    <a:cubicBezTo>
                      <a:pt x="11068" y="2756"/>
                      <a:pt x="10949" y="2777"/>
                      <a:pt x="10828" y="2823"/>
                    </a:cubicBezTo>
                    <a:cubicBezTo>
                      <a:pt x="10716" y="2864"/>
                      <a:pt x="10606" y="2883"/>
                      <a:pt x="10498" y="2883"/>
                    </a:cubicBezTo>
                    <a:cubicBezTo>
                      <a:pt x="10289" y="2883"/>
                      <a:pt x="10086" y="2815"/>
                      <a:pt x="9887" y="2722"/>
                    </a:cubicBezTo>
                    <a:cubicBezTo>
                      <a:pt x="9884" y="2722"/>
                      <a:pt x="9884" y="2722"/>
                      <a:pt x="9884" y="2720"/>
                    </a:cubicBezTo>
                    <a:cubicBezTo>
                      <a:pt x="9781" y="2671"/>
                      <a:pt x="9814" y="2512"/>
                      <a:pt x="9931" y="2512"/>
                    </a:cubicBezTo>
                    <a:cubicBezTo>
                      <a:pt x="9932" y="2512"/>
                      <a:pt x="9933" y="2512"/>
                      <a:pt x="9934" y="2512"/>
                    </a:cubicBezTo>
                    <a:cubicBezTo>
                      <a:pt x="9999" y="2516"/>
                      <a:pt x="10062" y="2526"/>
                      <a:pt x="10132" y="2540"/>
                    </a:cubicBezTo>
                    <a:cubicBezTo>
                      <a:pt x="10251" y="2568"/>
                      <a:pt x="10371" y="2595"/>
                      <a:pt x="10491" y="2595"/>
                    </a:cubicBezTo>
                    <a:cubicBezTo>
                      <a:pt x="10573" y="2595"/>
                      <a:pt x="10655" y="2583"/>
                      <a:pt x="10736" y="2548"/>
                    </a:cubicBezTo>
                    <a:cubicBezTo>
                      <a:pt x="10889" y="2482"/>
                      <a:pt x="11040" y="2453"/>
                      <a:pt x="11190" y="2453"/>
                    </a:cubicBezTo>
                    <a:cubicBezTo>
                      <a:pt x="11380" y="2453"/>
                      <a:pt x="11567" y="2500"/>
                      <a:pt x="11754" y="2577"/>
                    </a:cubicBezTo>
                    <a:cubicBezTo>
                      <a:pt x="11898" y="2636"/>
                      <a:pt x="12042" y="2667"/>
                      <a:pt x="12188" y="2667"/>
                    </a:cubicBezTo>
                    <a:cubicBezTo>
                      <a:pt x="12318" y="2667"/>
                      <a:pt x="12449" y="2643"/>
                      <a:pt x="12581" y="2591"/>
                    </a:cubicBezTo>
                    <a:cubicBezTo>
                      <a:pt x="12755" y="2524"/>
                      <a:pt x="12929" y="2487"/>
                      <a:pt x="13104" y="2487"/>
                    </a:cubicBezTo>
                    <a:cubicBezTo>
                      <a:pt x="13275" y="2487"/>
                      <a:pt x="13446" y="2523"/>
                      <a:pt x="13616" y="2602"/>
                    </a:cubicBezTo>
                    <a:cubicBezTo>
                      <a:pt x="13720" y="2651"/>
                      <a:pt x="13820" y="2671"/>
                      <a:pt x="13918" y="2671"/>
                    </a:cubicBezTo>
                    <a:cubicBezTo>
                      <a:pt x="14111" y="2671"/>
                      <a:pt x="14295" y="2592"/>
                      <a:pt x="14478" y="2503"/>
                    </a:cubicBezTo>
                    <a:cubicBezTo>
                      <a:pt x="14551" y="2467"/>
                      <a:pt x="14580" y="2403"/>
                      <a:pt x="14525" y="2323"/>
                    </a:cubicBezTo>
                    <a:cubicBezTo>
                      <a:pt x="14465" y="2242"/>
                      <a:pt x="14414" y="2152"/>
                      <a:pt x="14345" y="2076"/>
                    </a:cubicBezTo>
                    <a:cubicBezTo>
                      <a:pt x="14077" y="1773"/>
                      <a:pt x="13774" y="1507"/>
                      <a:pt x="13440" y="1278"/>
                    </a:cubicBezTo>
                    <a:cubicBezTo>
                      <a:pt x="13095" y="1043"/>
                      <a:pt x="12714" y="877"/>
                      <a:pt x="12331" y="713"/>
                    </a:cubicBezTo>
                    <a:cubicBezTo>
                      <a:pt x="11266" y="252"/>
                      <a:pt x="10156" y="0"/>
                      <a:pt x="9008" y="0"/>
                    </a:cubicBezTo>
                    <a:close/>
                  </a:path>
                </a:pathLst>
              </a:custGeom>
              <a:solidFill>
                <a:schemeClr val="accent4"/>
              </a:solidFill>
              <a:ln>
                <a:noFill/>
              </a:ln>
            </p:spPr>
            <p:txBody>
              <a:bodyPr anchorCtr="0" anchor="ctr" bIns="91425" lIns="91425" spcFirstLastPara="1" rIns="91425" wrap="square" tIns="91425">
                <a:noAutofit/>
              </a:bodyPr>
              <a:lstStyle/>
              <a:p>
                <a:pPr indent="0" lvl="0" marL="476250" rtl="0" algn="l">
                  <a:spcBef>
                    <a:spcPts val="0"/>
                  </a:spcBef>
                  <a:spcAft>
                    <a:spcPts val="0"/>
                  </a:spcAft>
                  <a:buNone/>
                </a:pPr>
                <a:r>
                  <a:t/>
                </a:r>
                <a:endParaRPr/>
              </a:p>
            </p:txBody>
          </p:sp>
          <p:sp>
            <p:nvSpPr>
              <p:cNvPr id="1403" name="Google Shape;1403;p31"/>
              <p:cNvSpPr/>
              <p:nvPr/>
            </p:nvSpPr>
            <p:spPr>
              <a:xfrm>
                <a:off x="3037275" y="2750325"/>
                <a:ext cx="240000" cy="525075"/>
              </a:xfrm>
              <a:custGeom>
                <a:rect b="b" l="l" r="r" t="t"/>
                <a:pathLst>
                  <a:path extrusionOk="0" h="21003" w="9600">
                    <a:moveTo>
                      <a:pt x="5297" y="0"/>
                    </a:moveTo>
                    <a:cubicBezTo>
                      <a:pt x="5229" y="0"/>
                      <a:pt x="5158" y="6"/>
                      <a:pt x="5086" y="18"/>
                    </a:cubicBezTo>
                    <a:cubicBezTo>
                      <a:pt x="4651" y="89"/>
                      <a:pt x="4338" y="357"/>
                      <a:pt x="4070" y="685"/>
                    </a:cubicBezTo>
                    <a:cubicBezTo>
                      <a:pt x="3716" y="1114"/>
                      <a:pt x="3531" y="1620"/>
                      <a:pt x="3419" y="2156"/>
                    </a:cubicBezTo>
                    <a:cubicBezTo>
                      <a:pt x="3306" y="2696"/>
                      <a:pt x="3290" y="3240"/>
                      <a:pt x="3341" y="3790"/>
                    </a:cubicBezTo>
                    <a:cubicBezTo>
                      <a:pt x="3351" y="3886"/>
                      <a:pt x="3345" y="3976"/>
                      <a:pt x="3239" y="4013"/>
                    </a:cubicBezTo>
                    <a:cubicBezTo>
                      <a:pt x="3222" y="4019"/>
                      <a:pt x="3206" y="4022"/>
                      <a:pt x="3191" y="4022"/>
                    </a:cubicBezTo>
                    <a:cubicBezTo>
                      <a:pt x="3119" y="4022"/>
                      <a:pt x="3073" y="3963"/>
                      <a:pt x="3030" y="3907"/>
                    </a:cubicBezTo>
                    <a:cubicBezTo>
                      <a:pt x="2965" y="3821"/>
                      <a:pt x="2907" y="3729"/>
                      <a:pt x="2840" y="3647"/>
                    </a:cubicBezTo>
                    <a:cubicBezTo>
                      <a:pt x="2606" y="3369"/>
                      <a:pt x="2307" y="3232"/>
                      <a:pt x="2013" y="3232"/>
                    </a:cubicBezTo>
                    <a:cubicBezTo>
                      <a:pt x="1664" y="3232"/>
                      <a:pt x="1322" y="3425"/>
                      <a:pt x="1105" y="3801"/>
                    </a:cubicBezTo>
                    <a:cubicBezTo>
                      <a:pt x="866" y="4218"/>
                      <a:pt x="774" y="4678"/>
                      <a:pt x="790" y="5153"/>
                    </a:cubicBezTo>
                    <a:cubicBezTo>
                      <a:pt x="817" y="5816"/>
                      <a:pt x="999" y="6444"/>
                      <a:pt x="1277" y="7045"/>
                    </a:cubicBezTo>
                    <a:cubicBezTo>
                      <a:pt x="1510" y="7547"/>
                      <a:pt x="1821" y="7993"/>
                      <a:pt x="2181" y="8408"/>
                    </a:cubicBezTo>
                    <a:cubicBezTo>
                      <a:pt x="2257" y="8494"/>
                      <a:pt x="2330" y="8586"/>
                      <a:pt x="2380" y="8684"/>
                    </a:cubicBezTo>
                    <a:cubicBezTo>
                      <a:pt x="2441" y="8807"/>
                      <a:pt x="2384" y="8874"/>
                      <a:pt x="2249" y="8883"/>
                    </a:cubicBezTo>
                    <a:cubicBezTo>
                      <a:pt x="2244" y="8883"/>
                      <a:pt x="2239" y="8883"/>
                      <a:pt x="2234" y="8883"/>
                    </a:cubicBezTo>
                    <a:cubicBezTo>
                      <a:pt x="2140" y="8883"/>
                      <a:pt x="2079" y="8829"/>
                      <a:pt x="2007" y="8776"/>
                    </a:cubicBezTo>
                    <a:cubicBezTo>
                      <a:pt x="1655" y="8512"/>
                      <a:pt x="1277" y="8318"/>
                      <a:pt x="836" y="8318"/>
                    </a:cubicBezTo>
                    <a:cubicBezTo>
                      <a:pt x="772" y="8318"/>
                      <a:pt x="707" y="8322"/>
                      <a:pt x="641" y="8330"/>
                    </a:cubicBezTo>
                    <a:cubicBezTo>
                      <a:pt x="334" y="8371"/>
                      <a:pt x="139" y="8537"/>
                      <a:pt x="53" y="8838"/>
                    </a:cubicBezTo>
                    <a:cubicBezTo>
                      <a:pt x="0" y="9032"/>
                      <a:pt x="29" y="9220"/>
                      <a:pt x="92" y="9404"/>
                    </a:cubicBezTo>
                    <a:cubicBezTo>
                      <a:pt x="211" y="9748"/>
                      <a:pt x="397" y="10059"/>
                      <a:pt x="612" y="10350"/>
                    </a:cubicBezTo>
                    <a:cubicBezTo>
                      <a:pt x="1220" y="11166"/>
                      <a:pt x="1964" y="11849"/>
                      <a:pt x="2734" y="12508"/>
                    </a:cubicBezTo>
                    <a:cubicBezTo>
                      <a:pt x="2774" y="12545"/>
                      <a:pt x="2832" y="12569"/>
                      <a:pt x="2854" y="12612"/>
                    </a:cubicBezTo>
                    <a:cubicBezTo>
                      <a:pt x="2881" y="12659"/>
                      <a:pt x="2893" y="12731"/>
                      <a:pt x="2875" y="12776"/>
                    </a:cubicBezTo>
                    <a:cubicBezTo>
                      <a:pt x="2856" y="12820"/>
                      <a:pt x="2817" y="12842"/>
                      <a:pt x="2773" y="12842"/>
                    </a:cubicBezTo>
                    <a:cubicBezTo>
                      <a:pt x="2751" y="12842"/>
                      <a:pt x="2727" y="12836"/>
                      <a:pt x="2703" y="12825"/>
                    </a:cubicBezTo>
                    <a:cubicBezTo>
                      <a:pt x="2660" y="12805"/>
                      <a:pt x="2617" y="12782"/>
                      <a:pt x="2576" y="12762"/>
                    </a:cubicBezTo>
                    <a:cubicBezTo>
                      <a:pt x="2392" y="12670"/>
                      <a:pt x="2198" y="12602"/>
                      <a:pt x="1991" y="12598"/>
                    </a:cubicBezTo>
                    <a:cubicBezTo>
                      <a:pt x="1985" y="12598"/>
                      <a:pt x="1980" y="12598"/>
                      <a:pt x="1975" y="12598"/>
                    </a:cubicBezTo>
                    <a:cubicBezTo>
                      <a:pt x="1723" y="12598"/>
                      <a:pt x="1579" y="12785"/>
                      <a:pt x="1637" y="13036"/>
                    </a:cubicBezTo>
                    <a:cubicBezTo>
                      <a:pt x="1655" y="13110"/>
                      <a:pt x="1684" y="13185"/>
                      <a:pt x="1717" y="13255"/>
                    </a:cubicBezTo>
                    <a:cubicBezTo>
                      <a:pt x="2034" y="13909"/>
                      <a:pt x="2107" y="14601"/>
                      <a:pt x="2034" y="15313"/>
                    </a:cubicBezTo>
                    <a:cubicBezTo>
                      <a:pt x="2015" y="15475"/>
                      <a:pt x="1991" y="15636"/>
                      <a:pt x="1981" y="15798"/>
                    </a:cubicBezTo>
                    <a:cubicBezTo>
                      <a:pt x="1970" y="15918"/>
                      <a:pt x="1987" y="15966"/>
                      <a:pt x="2057" y="15966"/>
                    </a:cubicBezTo>
                    <a:cubicBezTo>
                      <a:pt x="2084" y="15966"/>
                      <a:pt x="2120" y="15958"/>
                      <a:pt x="2165" y="15945"/>
                    </a:cubicBezTo>
                    <a:cubicBezTo>
                      <a:pt x="2270" y="15914"/>
                      <a:pt x="2373" y="15898"/>
                      <a:pt x="2475" y="15898"/>
                    </a:cubicBezTo>
                    <a:cubicBezTo>
                      <a:pt x="2643" y="15898"/>
                      <a:pt x="2807" y="15941"/>
                      <a:pt x="2967" y="16025"/>
                    </a:cubicBezTo>
                    <a:cubicBezTo>
                      <a:pt x="3270" y="16183"/>
                      <a:pt x="3468" y="16432"/>
                      <a:pt x="3599" y="16741"/>
                    </a:cubicBezTo>
                    <a:cubicBezTo>
                      <a:pt x="3736" y="17070"/>
                      <a:pt x="3826" y="17414"/>
                      <a:pt x="3824" y="17774"/>
                    </a:cubicBezTo>
                    <a:cubicBezTo>
                      <a:pt x="3822" y="18081"/>
                      <a:pt x="3806" y="18388"/>
                      <a:pt x="3791" y="18693"/>
                    </a:cubicBezTo>
                    <a:cubicBezTo>
                      <a:pt x="3781" y="18914"/>
                      <a:pt x="3742" y="19147"/>
                      <a:pt x="3879" y="19339"/>
                    </a:cubicBezTo>
                    <a:cubicBezTo>
                      <a:pt x="3992" y="19501"/>
                      <a:pt x="4121" y="19659"/>
                      <a:pt x="4272" y="19779"/>
                    </a:cubicBezTo>
                    <a:cubicBezTo>
                      <a:pt x="4716" y="20131"/>
                      <a:pt x="5152" y="20489"/>
                      <a:pt x="5522" y="20923"/>
                    </a:cubicBezTo>
                    <a:cubicBezTo>
                      <a:pt x="5551" y="20956"/>
                      <a:pt x="5584" y="21003"/>
                      <a:pt x="5624" y="21003"/>
                    </a:cubicBezTo>
                    <a:cubicBezTo>
                      <a:pt x="5637" y="21003"/>
                      <a:pt x="5652" y="20997"/>
                      <a:pt x="5667" y="20984"/>
                    </a:cubicBezTo>
                    <a:cubicBezTo>
                      <a:pt x="5704" y="20956"/>
                      <a:pt x="5719" y="20874"/>
                      <a:pt x="5708" y="20825"/>
                    </a:cubicBezTo>
                    <a:cubicBezTo>
                      <a:pt x="5680" y="20710"/>
                      <a:pt x="5635" y="20598"/>
                      <a:pt x="5592" y="20485"/>
                    </a:cubicBezTo>
                    <a:cubicBezTo>
                      <a:pt x="5348" y="19851"/>
                      <a:pt x="5111" y="19217"/>
                      <a:pt x="4859" y="18582"/>
                    </a:cubicBezTo>
                    <a:cubicBezTo>
                      <a:pt x="4460" y="17568"/>
                      <a:pt x="4184" y="16516"/>
                      <a:pt x="3959" y="15452"/>
                    </a:cubicBezTo>
                    <a:cubicBezTo>
                      <a:pt x="3709" y="14259"/>
                      <a:pt x="3550" y="13058"/>
                      <a:pt x="3558" y="11839"/>
                    </a:cubicBezTo>
                    <a:cubicBezTo>
                      <a:pt x="3566" y="10581"/>
                      <a:pt x="3648" y="9327"/>
                      <a:pt x="3847" y="8081"/>
                    </a:cubicBezTo>
                    <a:cubicBezTo>
                      <a:pt x="3908" y="7702"/>
                      <a:pt x="3937" y="7317"/>
                      <a:pt x="4053" y="6949"/>
                    </a:cubicBezTo>
                    <a:cubicBezTo>
                      <a:pt x="4233" y="6380"/>
                      <a:pt x="4309" y="5799"/>
                      <a:pt x="4286" y="5204"/>
                    </a:cubicBezTo>
                    <a:cubicBezTo>
                      <a:pt x="4274" y="4856"/>
                      <a:pt x="4254" y="4508"/>
                      <a:pt x="4245" y="4159"/>
                    </a:cubicBezTo>
                    <a:cubicBezTo>
                      <a:pt x="4243" y="4054"/>
                      <a:pt x="4264" y="3942"/>
                      <a:pt x="4297" y="3841"/>
                    </a:cubicBezTo>
                    <a:cubicBezTo>
                      <a:pt x="4356" y="3662"/>
                      <a:pt x="4468" y="3568"/>
                      <a:pt x="4601" y="3568"/>
                    </a:cubicBezTo>
                    <a:cubicBezTo>
                      <a:pt x="4681" y="3568"/>
                      <a:pt x="4769" y="3602"/>
                      <a:pt x="4857" y="3670"/>
                    </a:cubicBezTo>
                    <a:cubicBezTo>
                      <a:pt x="5074" y="3833"/>
                      <a:pt x="5195" y="4060"/>
                      <a:pt x="5262" y="4314"/>
                    </a:cubicBezTo>
                    <a:cubicBezTo>
                      <a:pt x="5453" y="5018"/>
                      <a:pt x="5453" y="5726"/>
                      <a:pt x="5283" y="6438"/>
                    </a:cubicBezTo>
                    <a:cubicBezTo>
                      <a:pt x="5183" y="6851"/>
                      <a:pt x="5088" y="7266"/>
                      <a:pt x="5011" y="7686"/>
                    </a:cubicBezTo>
                    <a:cubicBezTo>
                      <a:pt x="4839" y="8631"/>
                      <a:pt x="4777" y="9582"/>
                      <a:pt x="4777" y="10542"/>
                    </a:cubicBezTo>
                    <a:cubicBezTo>
                      <a:pt x="4792" y="11587"/>
                      <a:pt x="4853" y="12629"/>
                      <a:pt x="5039" y="13664"/>
                    </a:cubicBezTo>
                    <a:cubicBezTo>
                      <a:pt x="5316" y="15188"/>
                      <a:pt x="5757" y="16667"/>
                      <a:pt x="6281" y="18116"/>
                    </a:cubicBezTo>
                    <a:cubicBezTo>
                      <a:pt x="6584" y="18949"/>
                      <a:pt x="6924" y="19763"/>
                      <a:pt x="7247" y="20585"/>
                    </a:cubicBezTo>
                    <a:cubicBezTo>
                      <a:pt x="7273" y="20657"/>
                      <a:pt x="7310" y="20731"/>
                      <a:pt x="7359" y="20790"/>
                    </a:cubicBezTo>
                    <a:cubicBezTo>
                      <a:pt x="7423" y="20870"/>
                      <a:pt x="7489" y="20910"/>
                      <a:pt x="7558" y="20910"/>
                    </a:cubicBezTo>
                    <a:cubicBezTo>
                      <a:pt x="7617" y="20910"/>
                      <a:pt x="7678" y="20880"/>
                      <a:pt x="7742" y="20821"/>
                    </a:cubicBezTo>
                    <a:cubicBezTo>
                      <a:pt x="7814" y="20751"/>
                      <a:pt x="7873" y="20663"/>
                      <a:pt x="7926" y="20579"/>
                    </a:cubicBezTo>
                    <a:cubicBezTo>
                      <a:pt x="8028" y="20407"/>
                      <a:pt x="8118" y="20231"/>
                      <a:pt x="8219" y="20060"/>
                    </a:cubicBezTo>
                    <a:cubicBezTo>
                      <a:pt x="8654" y="19323"/>
                      <a:pt x="9012" y="18552"/>
                      <a:pt x="9278" y="17735"/>
                    </a:cubicBezTo>
                    <a:cubicBezTo>
                      <a:pt x="9479" y="17117"/>
                      <a:pt x="9600" y="16489"/>
                      <a:pt x="9544" y="15835"/>
                    </a:cubicBezTo>
                    <a:cubicBezTo>
                      <a:pt x="9524" y="15587"/>
                      <a:pt x="9477" y="15348"/>
                      <a:pt x="9354" y="15127"/>
                    </a:cubicBezTo>
                    <a:cubicBezTo>
                      <a:pt x="9233" y="14911"/>
                      <a:pt x="9033" y="14790"/>
                      <a:pt x="8810" y="14790"/>
                    </a:cubicBezTo>
                    <a:cubicBezTo>
                      <a:pt x="8736" y="14790"/>
                      <a:pt x="8660" y="14803"/>
                      <a:pt x="8583" y="14830"/>
                    </a:cubicBezTo>
                    <a:cubicBezTo>
                      <a:pt x="8446" y="14879"/>
                      <a:pt x="8307" y="14951"/>
                      <a:pt x="8188" y="15037"/>
                    </a:cubicBezTo>
                    <a:cubicBezTo>
                      <a:pt x="7965" y="15198"/>
                      <a:pt x="7791" y="15403"/>
                      <a:pt x="7660" y="15646"/>
                    </a:cubicBezTo>
                    <a:cubicBezTo>
                      <a:pt x="7604" y="15751"/>
                      <a:pt x="7521" y="15811"/>
                      <a:pt x="7451" y="15811"/>
                    </a:cubicBezTo>
                    <a:cubicBezTo>
                      <a:pt x="7430" y="15811"/>
                      <a:pt x="7410" y="15805"/>
                      <a:pt x="7392" y="15794"/>
                    </a:cubicBezTo>
                    <a:cubicBezTo>
                      <a:pt x="7318" y="15749"/>
                      <a:pt x="7310" y="15636"/>
                      <a:pt x="7386" y="15497"/>
                    </a:cubicBezTo>
                    <a:cubicBezTo>
                      <a:pt x="7611" y="15102"/>
                      <a:pt x="7840" y="14705"/>
                      <a:pt x="8075" y="14317"/>
                    </a:cubicBezTo>
                    <a:cubicBezTo>
                      <a:pt x="8446" y="13713"/>
                      <a:pt x="8828" y="13114"/>
                      <a:pt x="9100" y="12457"/>
                    </a:cubicBezTo>
                    <a:cubicBezTo>
                      <a:pt x="9330" y="11902"/>
                      <a:pt x="9489" y="11332"/>
                      <a:pt x="9471" y="10724"/>
                    </a:cubicBezTo>
                    <a:cubicBezTo>
                      <a:pt x="9461" y="10438"/>
                      <a:pt x="9411" y="10161"/>
                      <a:pt x="9262" y="9912"/>
                    </a:cubicBezTo>
                    <a:cubicBezTo>
                      <a:pt x="9130" y="9701"/>
                      <a:pt x="8960" y="9605"/>
                      <a:pt x="8736" y="9605"/>
                    </a:cubicBezTo>
                    <a:cubicBezTo>
                      <a:pt x="8693" y="9605"/>
                      <a:pt x="8648" y="9608"/>
                      <a:pt x="8601" y="9615"/>
                    </a:cubicBezTo>
                    <a:cubicBezTo>
                      <a:pt x="8270" y="9666"/>
                      <a:pt x="7985" y="9818"/>
                      <a:pt x="7732" y="10024"/>
                    </a:cubicBezTo>
                    <a:cubicBezTo>
                      <a:pt x="7595" y="10137"/>
                      <a:pt x="7464" y="10266"/>
                      <a:pt x="7325" y="10382"/>
                    </a:cubicBezTo>
                    <a:cubicBezTo>
                      <a:pt x="7279" y="10421"/>
                      <a:pt x="7229" y="10452"/>
                      <a:pt x="7176" y="10452"/>
                    </a:cubicBezTo>
                    <a:cubicBezTo>
                      <a:pt x="7146" y="10452"/>
                      <a:pt x="7115" y="10442"/>
                      <a:pt x="7083" y="10417"/>
                    </a:cubicBezTo>
                    <a:cubicBezTo>
                      <a:pt x="7016" y="10366"/>
                      <a:pt x="6997" y="10239"/>
                      <a:pt x="7048" y="10151"/>
                    </a:cubicBezTo>
                    <a:cubicBezTo>
                      <a:pt x="7104" y="10059"/>
                      <a:pt x="7167" y="9969"/>
                      <a:pt x="7233" y="9885"/>
                    </a:cubicBezTo>
                    <a:cubicBezTo>
                      <a:pt x="7814" y="9138"/>
                      <a:pt x="8274" y="8326"/>
                      <a:pt x="8593" y="7436"/>
                    </a:cubicBezTo>
                    <a:cubicBezTo>
                      <a:pt x="8777" y="6925"/>
                      <a:pt x="8898" y="6399"/>
                      <a:pt x="8867" y="5846"/>
                    </a:cubicBezTo>
                    <a:cubicBezTo>
                      <a:pt x="8845" y="5437"/>
                      <a:pt x="8691" y="5079"/>
                      <a:pt x="8438" y="4756"/>
                    </a:cubicBezTo>
                    <a:cubicBezTo>
                      <a:pt x="8259" y="4528"/>
                      <a:pt x="8006" y="4430"/>
                      <a:pt x="7763" y="4430"/>
                    </a:cubicBezTo>
                    <a:cubicBezTo>
                      <a:pt x="7588" y="4430"/>
                      <a:pt x="7418" y="4481"/>
                      <a:pt x="7286" y="4572"/>
                    </a:cubicBezTo>
                    <a:cubicBezTo>
                      <a:pt x="7149" y="4668"/>
                      <a:pt x="7024" y="4783"/>
                      <a:pt x="6897" y="4893"/>
                    </a:cubicBezTo>
                    <a:cubicBezTo>
                      <a:pt x="6815" y="4965"/>
                      <a:pt x="6748" y="5051"/>
                      <a:pt x="6666" y="5118"/>
                    </a:cubicBezTo>
                    <a:cubicBezTo>
                      <a:pt x="6634" y="5143"/>
                      <a:pt x="6577" y="5166"/>
                      <a:pt x="6537" y="5166"/>
                    </a:cubicBezTo>
                    <a:cubicBezTo>
                      <a:pt x="6526" y="5166"/>
                      <a:pt x="6515" y="5164"/>
                      <a:pt x="6508" y="5159"/>
                    </a:cubicBezTo>
                    <a:cubicBezTo>
                      <a:pt x="6465" y="5128"/>
                      <a:pt x="6441" y="5053"/>
                      <a:pt x="6431" y="4995"/>
                    </a:cubicBezTo>
                    <a:cubicBezTo>
                      <a:pt x="6422" y="4954"/>
                      <a:pt x="6455" y="4905"/>
                      <a:pt x="6473" y="4862"/>
                    </a:cubicBezTo>
                    <a:cubicBezTo>
                      <a:pt x="6508" y="4772"/>
                      <a:pt x="6559" y="4688"/>
                      <a:pt x="6584" y="4596"/>
                    </a:cubicBezTo>
                    <a:cubicBezTo>
                      <a:pt x="6678" y="4200"/>
                      <a:pt x="6789" y="3803"/>
                      <a:pt x="6852" y="3402"/>
                    </a:cubicBezTo>
                    <a:cubicBezTo>
                      <a:pt x="6958" y="2747"/>
                      <a:pt x="6934" y="2092"/>
                      <a:pt x="6723" y="1458"/>
                    </a:cubicBezTo>
                    <a:cubicBezTo>
                      <a:pt x="6588" y="1051"/>
                      <a:pt x="6422" y="654"/>
                      <a:pt x="6109" y="345"/>
                    </a:cubicBezTo>
                    <a:cubicBezTo>
                      <a:pt x="5880" y="117"/>
                      <a:pt x="5606" y="0"/>
                      <a:pt x="5297" y="0"/>
                    </a:cubicBezTo>
                    <a:close/>
                  </a:path>
                </a:pathLst>
              </a:custGeom>
              <a:solidFill>
                <a:schemeClr val="lt2"/>
              </a:solidFill>
              <a:ln>
                <a:noFill/>
              </a:ln>
            </p:spPr>
            <p:txBody>
              <a:bodyPr anchorCtr="0" anchor="ctr" bIns="91425" lIns="91425" spcFirstLastPara="1" rIns="91425" wrap="square" tIns="91425">
                <a:noAutofit/>
              </a:bodyPr>
              <a:lstStyle/>
              <a:p>
                <a:pPr indent="0" lvl="0" marL="476250" rtl="0" algn="l">
                  <a:spcBef>
                    <a:spcPts val="0"/>
                  </a:spcBef>
                  <a:spcAft>
                    <a:spcPts val="0"/>
                  </a:spcAft>
                  <a:buNone/>
                </a:pPr>
                <a:r>
                  <a:t/>
                </a:r>
                <a:endParaRPr/>
              </a:p>
            </p:txBody>
          </p:sp>
          <p:sp>
            <p:nvSpPr>
              <p:cNvPr id="1404" name="Google Shape;1404;p31"/>
              <p:cNvSpPr/>
              <p:nvPr/>
            </p:nvSpPr>
            <p:spPr>
              <a:xfrm>
                <a:off x="2917475" y="2994350"/>
                <a:ext cx="208500" cy="328050"/>
              </a:xfrm>
              <a:custGeom>
                <a:rect b="b" l="l" r="r" t="t"/>
                <a:pathLst>
                  <a:path extrusionOk="0" h="13122" w="8340">
                    <a:moveTo>
                      <a:pt x="2294" y="1"/>
                    </a:moveTo>
                    <a:cubicBezTo>
                      <a:pt x="2254" y="1"/>
                      <a:pt x="2214" y="4"/>
                      <a:pt x="2173" y="12"/>
                    </a:cubicBezTo>
                    <a:cubicBezTo>
                      <a:pt x="1817" y="75"/>
                      <a:pt x="1519" y="241"/>
                      <a:pt x="1279" y="513"/>
                    </a:cubicBezTo>
                    <a:cubicBezTo>
                      <a:pt x="1067" y="750"/>
                      <a:pt x="932" y="1028"/>
                      <a:pt x="835" y="1331"/>
                    </a:cubicBezTo>
                    <a:cubicBezTo>
                      <a:pt x="629" y="2010"/>
                      <a:pt x="655" y="2698"/>
                      <a:pt x="782" y="3383"/>
                    </a:cubicBezTo>
                    <a:cubicBezTo>
                      <a:pt x="936" y="4202"/>
                      <a:pt x="1200" y="4987"/>
                      <a:pt x="1549" y="5744"/>
                    </a:cubicBezTo>
                    <a:cubicBezTo>
                      <a:pt x="1594" y="5816"/>
                      <a:pt x="1598" y="5900"/>
                      <a:pt x="1617" y="5980"/>
                    </a:cubicBezTo>
                    <a:cubicBezTo>
                      <a:pt x="1605" y="5998"/>
                      <a:pt x="1590" y="6012"/>
                      <a:pt x="1578" y="6029"/>
                    </a:cubicBezTo>
                    <a:cubicBezTo>
                      <a:pt x="1498" y="6016"/>
                      <a:pt x="1416" y="6010"/>
                      <a:pt x="1343" y="5988"/>
                    </a:cubicBezTo>
                    <a:cubicBezTo>
                      <a:pt x="1239" y="5955"/>
                      <a:pt x="1133" y="5936"/>
                      <a:pt x="1028" y="5936"/>
                    </a:cubicBezTo>
                    <a:cubicBezTo>
                      <a:pt x="955" y="5936"/>
                      <a:pt x="883" y="5945"/>
                      <a:pt x="811" y="5965"/>
                    </a:cubicBezTo>
                    <a:cubicBezTo>
                      <a:pt x="267" y="6119"/>
                      <a:pt x="1" y="6534"/>
                      <a:pt x="70" y="7105"/>
                    </a:cubicBezTo>
                    <a:cubicBezTo>
                      <a:pt x="168" y="7909"/>
                      <a:pt x="541" y="8578"/>
                      <a:pt x="1171" y="9087"/>
                    </a:cubicBezTo>
                    <a:cubicBezTo>
                      <a:pt x="1803" y="9597"/>
                      <a:pt x="2536" y="9887"/>
                      <a:pt x="3317" y="10073"/>
                    </a:cubicBezTo>
                    <a:cubicBezTo>
                      <a:pt x="3358" y="10084"/>
                      <a:pt x="3407" y="10092"/>
                      <a:pt x="3432" y="10121"/>
                    </a:cubicBezTo>
                    <a:cubicBezTo>
                      <a:pt x="3466" y="10155"/>
                      <a:pt x="3503" y="10211"/>
                      <a:pt x="3499" y="10251"/>
                    </a:cubicBezTo>
                    <a:cubicBezTo>
                      <a:pt x="3493" y="10294"/>
                      <a:pt x="3442" y="10335"/>
                      <a:pt x="3401" y="10366"/>
                    </a:cubicBezTo>
                    <a:cubicBezTo>
                      <a:pt x="3380" y="10384"/>
                      <a:pt x="3344" y="10378"/>
                      <a:pt x="3315" y="10384"/>
                    </a:cubicBezTo>
                    <a:cubicBezTo>
                      <a:pt x="2619" y="10509"/>
                      <a:pt x="2304" y="11246"/>
                      <a:pt x="2705" y="11827"/>
                    </a:cubicBezTo>
                    <a:cubicBezTo>
                      <a:pt x="2851" y="12038"/>
                      <a:pt x="3043" y="12199"/>
                      <a:pt x="3264" y="12330"/>
                    </a:cubicBezTo>
                    <a:cubicBezTo>
                      <a:pt x="3681" y="12578"/>
                      <a:pt x="4133" y="12711"/>
                      <a:pt x="4610" y="12754"/>
                    </a:cubicBezTo>
                    <a:cubicBezTo>
                      <a:pt x="5085" y="12795"/>
                      <a:pt x="5559" y="12821"/>
                      <a:pt x="6032" y="12862"/>
                    </a:cubicBezTo>
                    <a:cubicBezTo>
                      <a:pt x="6431" y="12895"/>
                      <a:pt x="6836" y="12917"/>
                      <a:pt x="7217" y="13071"/>
                    </a:cubicBezTo>
                    <a:cubicBezTo>
                      <a:pt x="7259" y="13089"/>
                      <a:pt x="7309" y="13122"/>
                      <a:pt x="7354" y="13122"/>
                    </a:cubicBezTo>
                    <a:cubicBezTo>
                      <a:pt x="7381" y="13122"/>
                      <a:pt x="7407" y="13110"/>
                      <a:pt x="7427" y="13075"/>
                    </a:cubicBezTo>
                    <a:cubicBezTo>
                      <a:pt x="7483" y="12983"/>
                      <a:pt x="7376" y="12942"/>
                      <a:pt x="7325" y="12891"/>
                    </a:cubicBezTo>
                    <a:cubicBezTo>
                      <a:pt x="6834" y="12402"/>
                      <a:pt x="6335" y="11923"/>
                      <a:pt x="5852" y="11428"/>
                    </a:cubicBezTo>
                    <a:cubicBezTo>
                      <a:pt x="5075" y="10626"/>
                      <a:pt x="4418" y="9736"/>
                      <a:pt x="4027" y="8680"/>
                    </a:cubicBezTo>
                    <a:cubicBezTo>
                      <a:pt x="3790" y="8034"/>
                      <a:pt x="3561" y="7379"/>
                      <a:pt x="3376" y="6714"/>
                    </a:cubicBezTo>
                    <a:cubicBezTo>
                      <a:pt x="3162" y="5939"/>
                      <a:pt x="3000" y="5149"/>
                      <a:pt x="2820" y="4363"/>
                    </a:cubicBezTo>
                    <a:cubicBezTo>
                      <a:pt x="2793" y="4243"/>
                      <a:pt x="2777" y="4114"/>
                      <a:pt x="2785" y="3987"/>
                    </a:cubicBezTo>
                    <a:cubicBezTo>
                      <a:pt x="2798" y="3777"/>
                      <a:pt x="2932" y="3651"/>
                      <a:pt x="3098" y="3651"/>
                    </a:cubicBezTo>
                    <a:cubicBezTo>
                      <a:pt x="3171" y="3651"/>
                      <a:pt x="3250" y="3676"/>
                      <a:pt x="3327" y="3729"/>
                    </a:cubicBezTo>
                    <a:cubicBezTo>
                      <a:pt x="3444" y="3809"/>
                      <a:pt x="3530" y="3919"/>
                      <a:pt x="3567" y="4056"/>
                    </a:cubicBezTo>
                    <a:cubicBezTo>
                      <a:pt x="3745" y="4676"/>
                      <a:pt x="3929" y="5290"/>
                      <a:pt x="4095" y="5910"/>
                    </a:cubicBezTo>
                    <a:cubicBezTo>
                      <a:pt x="4324" y="6763"/>
                      <a:pt x="4555" y="7614"/>
                      <a:pt x="4931" y="8414"/>
                    </a:cubicBezTo>
                    <a:cubicBezTo>
                      <a:pt x="5218" y="9024"/>
                      <a:pt x="5570" y="9589"/>
                      <a:pt x="6069" y="10047"/>
                    </a:cubicBezTo>
                    <a:cubicBezTo>
                      <a:pt x="6642" y="10571"/>
                      <a:pt x="7225" y="11084"/>
                      <a:pt x="7800" y="11602"/>
                    </a:cubicBezTo>
                    <a:cubicBezTo>
                      <a:pt x="7894" y="11686"/>
                      <a:pt x="7984" y="11776"/>
                      <a:pt x="8082" y="11851"/>
                    </a:cubicBezTo>
                    <a:cubicBezTo>
                      <a:pt x="8116" y="11879"/>
                      <a:pt x="8148" y="11893"/>
                      <a:pt x="8177" y="11893"/>
                    </a:cubicBezTo>
                    <a:cubicBezTo>
                      <a:pt x="8221" y="11893"/>
                      <a:pt x="8256" y="11859"/>
                      <a:pt x="8268" y="11792"/>
                    </a:cubicBezTo>
                    <a:cubicBezTo>
                      <a:pt x="8287" y="11704"/>
                      <a:pt x="8272" y="11604"/>
                      <a:pt x="8252" y="11514"/>
                    </a:cubicBezTo>
                    <a:cubicBezTo>
                      <a:pt x="8160" y="11082"/>
                      <a:pt x="8094" y="10650"/>
                      <a:pt x="8127" y="10206"/>
                    </a:cubicBezTo>
                    <a:cubicBezTo>
                      <a:pt x="8150" y="9895"/>
                      <a:pt x="8186" y="9587"/>
                      <a:pt x="8217" y="9274"/>
                    </a:cubicBezTo>
                    <a:cubicBezTo>
                      <a:pt x="8266" y="8783"/>
                      <a:pt x="8340" y="8294"/>
                      <a:pt x="8270" y="7798"/>
                    </a:cubicBezTo>
                    <a:cubicBezTo>
                      <a:pt x="8221" y="7455"/>
                      <a:pt x="8137" y="7125"/>
                      <a:pt x="7943" y="6835"/>
                    </a:cubicBezTo>
                    <a:cubicBezTo>
                      <a:pt x="7773" y="6581"/>
                      <a:pt x="7530" y="6453"/>
                      <a:pt x="7283" y="6453"/>
                    </a:cubicBezTo>
                    <a:cubicBezTo>
                      <a:pt x="7071" y="6453"/>
                      <a:pt x="6856" y="6547"/>
                      <a:pt x="6683" y="6739"/>
                    </a:cubicBezTo>
                    <a:cubicBezTo>
                      <a:pt x="6619" y="6810"/>
                      <a:pt x="6558" y="6886"/>
                      <a:pt x="6488" y="6953"/>
                    </a:cubicBezTo>
                    <a:cubicBezTo>
                      <a:pt x="6452" y="6993"/>
                      <a:pt x="6407" y="7031"/>
                      <a:pt x="6358" y="7031"/>
                    </a:cubicBezTo>
                    <a:cubicBezTo>
                      <a:pt x="6339" y="7031"/>
                      <a:pt x="6318" y="7024"/>
                      <a:pt x="6298" y="7009"/>
                    </a:cubicBezTo>
                    <a:cubicBezTo>
                      <a:pt x="6251" y="6970"/>
                      <a:pt x="6216" y="6890"/>
                      <a:pt x="6212" y="6827"/>
                    </a:cubicBezTo>
                    <a:cubicBezTo>
                      <a:pt x="6204" y="6757"/>
                      <a:pt x="6235" y="6685"/>
                      <a:pt x="6255" y="6616"/>
                    </a:cubicBezTo>
                    <a:cubicBezTo>
                      <a:pt x="6378" y="6186"/>
                      <a:pt x="6488" y="5757"/>
                      <a:pt x="6517" y="5311"/>
                    </a:cubicBezTo>
                    <a:cubicBezTo>
                      <a:pt x="6558" y="4699"/>
                      <a:pt x="6468" y="4110"/>
                      <a:pt x="6181" y="3561"/>
                    </a:cubicBezTo>
                    <a:cubicBezTo>
                      <a:pt x="6036" y="3281"/>
                      <a:pt x="5856" y="3023"/>
                      <a:pt x="5580" y="2855"/>
                    </a:cubicBezTo>
                    <a:cubicBezTo>
                      <a:pt x="5462" y="2783"/>
                      <a:pt x="5333" y="2747"/>
                      <a:pt x="5208" y="2747"/>
                    </a:cubicBezTo>
                    <a:cubicBezTo>
                      <a:pt x="5017" y="2747"/>
                      <a:pt x="4833" y="2829"/>
                      <a:pt x="4700" y="2990"/>
                    </a:cubicBezTo>
                    <a:cubicBezTo>
                      <a:pt x="4608" y="3103"/>
                      <a:pt x="4555" y="3248"/>
                      <a:pt x="4493" y="3383"/>
                    </a:cubicBezTo>
                    <a:cubicBezTo>
                      <a:pt x="4461" y="3453"/>
                      <a:pt x="4455" y="3541"/>
                      <a:pt x="4412" y="3602"/>
                    </a:cubicBezTo>
                    <a:cubicBezTo>
                      <a:pt x="4379" y="3647"/>
                      <a:pt x="4309" y="3696"/>
                      <a:pt x="4256" y="3696"/>
                    </a:cubicBezTo>
                    <a:cubicBezTo>
                      <a:pt x="4176" y="3694"/>
                      <a:pt x="4140" y="3619"/>
                      <a:pt x="4146" y="3537"/>
                    </a:cubicBezTo>
                    <a:cubicBezTo>
                      <a:pt x="4150" y="3408"/>
                      <a:pt x="4158" y="3275"/>
                      <a:pt x="4168" y="3142"/>
                    </a:cubicBezTo>
                    <a:cubicBezTo>
                      <a:pt x="4191" y="2839"/>
                      <a:pt x="4199" y="2540"/>
                      <a:pt x="4127" y="2244"/>
                    </a:cubicBezTo>
                    <a:cubicBezTo>
                      <a:pt x="3972" y="1599"/>
                      <a:pt x="3646" y="1041"/>
                      <a:pt x="3227" y="537"/>
                    </a:cubicBezTo>
                    <a:cubicBezTo>
                      <a:pt x="3063" y="341"/>
                      <a:pt x="2861" y="188"/>
                      <a:pt x="2630" y="79"/>
                    </a:cubicBezTo>
                    <a:cubicBezTo>
                      <a:pt x="2520" y="30"/>
                      <a:pt x="2409" y="1"/>
                      <a:pt x="2294" y="1"/>
                    </a:cubicBezTo>
                    <a:close/>
                  </a:path>
                </a:pathLst>
              </a:custGeom>
              <a:solidFill>
                <a:schemeClr val="lt2"/>
              </a:solidFill>
              <a:ln>
                <a:noFill/>
              </a:ln>
            </p:spPr>
            <p:txBody>
              <a:bodyPr anchorCtr="0" anchor="ctr" bIns="91425" lIns="91425" spcFirstLastPara="1" rIns="91425" wrap="square" tIns="91425">
                <a:noAutofit/>
              </a:bodyPr>
              <a:lstStyle/>
              <a:p>
                <a:pPr indent="0" lvl="0" marL="476250" rtl="0" algn="l">
                  <a:spcBef>
                    <a:spcPts val="0"/>
                  </a:spcBef>
                  <a:spcAft>
                    <a:spcPts val="0"/>
                  </a:spcAft>
                  <a:buNone/>
                </a:pPr>
                <a:r>
                  <a:t/>
                </a:r>
                <a:endParaRPr/>
              </a:p>
            </p:txBody>
          </p:sp>
          <p:sp>
            <p:nvSpPr>
              <p:cNvPr id="1405" name="Google Shape;1405;p31"/>
              <p:cNvSpPr/>
              <p:nvPr/>
            </p:nvSpPr>
            <p:spPr>
              <a:xfrm>
                <a:off x="3255825" y="3025450"/>
                <a:ext cx="230850" cy="319525"/>
              </a:xfrm>
              <a:custGeom>
                <a:rect b="b" l="l" r="r" t="t"/>
                <a:pathLst>
                  <a:path extrusionOk="0" h="12781" w="9234">
                    <a:moveTo>
                      <a:pt x="5583" y="0"/>
                    </a:moveTo>
                    <a:cubicBezTo>
                      <a:pt x="4745" y="0"/>
                      <a:pt x="4273" y="618"/>
                      <a:pt x="4217" y="1309"/>
                    </a:cubicBezTo>
                    <a:cubicBezTo>
                      <a:pt x="4168" y="1908"/>
                      <a:pt x="4252" y="2497"/>
                      <a:pt x="4342" y="3087"/>
                    </a:cubicBezTo>
                    <a:cubicBezTo>
                      <a:pt x="4373" y="3289"/>
                      <a:pt x="4385" y="3490"/>
                      <a:pt x="4389" y="3694"/>
                    </a:cubicBezTo>
                    <a:cubicBezTo>
                      <a:pt x="4389" y="3751"/>
                      <a:pt x="4332" y="3833"/>
                      <a:pt x="4281" y="3862"/>
                    </a:cubicBezTo>
                    <a:cubicBezTo>
                      <a:pt x="4263" y="3871"/>
                      <a:pt x="4246" y="3875"/>
                      <a:pt x="4230" y="3875"/>
                    </a:cubicBezTo>
                    <a:cubicBezTo>
                      <a:pt x="4171" y="3875"/>
                      <a:pt x="4124" y="3822"/>
                      <a:pt x="4092" y="3766"/>
                    </a:cubicBezTo>
                    <a:cubicBezTo>
                      <a:pt x="4051" y="3692"/>
                      <a:pt x="4021" y="3612"/>
                      <a:pt x="3982" y="3539"/>
                    </a:cubicBezTo>
                    <a:cubicBezTo>
                      <a:pt x="3922" y="3434"/>
                      <a:pt x="3871" y="3324"/>
                      <a:pt x="3798" y="3230"/>
                    </a:cubicBezTo>
                    <a:cubicBezTo>
                      <a:pt x="3691" y="3087"/>
                      <a:pt x="3549" y="3011"/>
                      <a:pt x="3387" y="3011"/>
                    </a:cubicBezTo>
                    <a:cubicBezTo>
                      <a:pt x="3345" y="3011"/>
                      <a:pt x="3301" y="3017"/>
                      <a:pt x="3255" y="3027"/>
                    </a:cubicBezTo>
                    <a:cubicBezTo>
                      <a:pt x="3118" y="3060"/>
                      <a:pt x="2977" y="3107"/>
                      <a:pt x="2857" y="3181"/>
                    </a:cubicBezTo>
                    <a:cubicBezTo>
                      <a:pt x="2427" y="3443"/>
                      <a:pt x="2188" y="3844"/>
                      <a:pt x="2055" y="4316"/>
                    </a:cubicBezTo>
                    <a:cubicBezTo>
                      <a:pt x="1901" y="4864"/>
                      <a:pt x="1905" y="5427"/>
                      <a:pt x="1962" y="5984"/>
                    </a:cubicBezTo>
                    <a:cubicBezTo>
                      <a:pt x="2030" y="6687"/>
                      <a:pt x="2147" y="7391"/>
                      <a:pt x="2241" y="8091"/>
                    </a:cubicBezTo>
                    <a:cubicBezTo>
                      <a:pt x="2263" y="8257"/>
                      <a:pt x="2239" y="8343"/>
                      <a:pt x="2157" y="8377"/>
                    </a:cubicBezTo>
                    <a:cubicBezTo>
                      <a:pt x="2138" y="8385"/>
                      <a:pt x="2121" y="8388"/>
                      <a:pt x="2103" y="8388"/>
                    </a:cubicBezTo>
                    <a:cubicBezTo>
                      <a:pt x="2038" y="8388"/>
                      <a:pt x="1978" y="8336"/>
                      <a:pt x="1903" y="8224"/>
                    </a:cubicBezTo>
                    <a:cubicBezTo>
                      <a:pt x="1799" y="8070"/>
                      <a:pt x="1697" y="7915"/>
                      <a:pt x="1578" y="7768"/>
                    </a:cubicBezTo>
                    <a:cubicBezTo>
                      <a:pt x="1463" y="7622"/>
                      <a:pt x="1304" y="7534"/>
                      <a:pt x="1118" y="7510"/>
                    </a:cubicBezTo>
                    <a:cubicBezTo>
                      <a:pt x="1081" y="7505"/>
                      <a:pt x="1046" y="7502"/>
                      <a:pt x="1012" y="7502"/>
                    </a:cubicBezTo>
                    <a:cubicBezTo>
                      <a:pt x="747" y="7502"/>
                      <a:pt x="543" y="7650"/>
                      <a:pt x="401" y="7942"/>
                    </a:cubicBezTo>
                    <a:cubicBezTo>
                      <a:pt x="318" y="8115"/>
                      <a:pt x="228" y="8287"/>
                      <a:pt x="158" y="8467"/>
                    </a:cubicBezTo>
                    <a:cubicBezTo>
                      <a:pt x="60" y="8719"/>
                      <a:pt x="0" y="8975"/>
                      <a:pt x="60" y="9257"/>
                    </a:cubicBezTo>
                    <a:cubicBezTo>
                      <a:pt x="121" y="9552"/>
                      <a:pt x="256" y="9809"/>
                      <a:pt x="391" y="10069"/>
                    </a:cubicBezTo>
                    <a:cubicBezTo>
                      <a:pt x="633" y="10536"/>
                      <a:pt x="849" y="11010"/>
                      <a:pt x="952" y="11528"/>
                    </a:cubicBezTo>
                    <a:cubicBezTo>
                      <a:pt x="960" y="11569"/>
                      <a:pt x="970" y="11612"/>
                      <a:pt x="991" y="11645"/>
                    </a:cubicBezTo>
                    <a:cubicBezTo>
                      <a:pt x="1021" y="11699"/>
                      <a:pt x="1061" y="11726"/>
                      <a:pt x="1102" y="11726"/>
                    </a:cubicBezTo>
                    <a:cubicBezTo>
                      <a:pt x="1137" y="11726"/>
                      <a:pt x="1173" y="11706"/>
                      <a:pt x="1208" y="11665"/>
                    </a:cubicBezTo>
                    <a:cubicBezTo>
                      <a:pt x="1230" y="11639"/>
                      <a:pt x="1248" y="11604"/>
                      <a:pt x="1261" y="11573"/>
                    </a:cubicBezTo>
                    <a:cubicBezTo>
                      <a:pt x="1682" y="10630"/>
                      <a:pt x="2259" y="9777"/>
                      <a:pt x="2844" y="8930"/>
                    </a:cubicBezTo>
                    <a:cubicBezTo>
                      <a:pt x="3237" y="8359"/>
                      <a:pt x="3626" y="7786"/>
                      <a:pt x="3998" y="7203"/>
                    </a:cubicBezTo>
                    <a:cubicBezTo>
                      <a:pt x="4493" y="6421"/>
                      <a:pt x="4860" y="5579"/>
                      <a:pt x="5087" y="4678"/>
                    </a:cubicBezTo>
                    <a:cubicBezTo>
                      <a:pt x="5211" y="4185"/>
                      <a:pt x="5236" y="3682"/>
                      <a:pt x="5287" y="3181"/>
                    </a:cubicBezTo>
                    <a:cubicBezTo>
                      <a:pt x="5308" y="2984"/>
                      <a:pt x="5324" y="2782"/>
                      <a:pt x="5385" y="2596"/>
                    </a:cubicBezTo>
                    <a:cubicBezTo>
                      <a:pt x="5443" y="2417"/>
                      <a:pt x="5575" y="2324"/>
                      <a:pt x="5715" y="2324"/>
                    </a:cubicBezTo>
                    <a:cubicBezTo>
                      <a:pt x="5825" y="2324"/>
                      <a:pt x="5940" y="2381"/>
                      <a:pt x="6030" y="2497"/>
                    </a:cubicBezTo>
                    <a:cubicBezTo>
                      <a:pt x="6089" y="2571"/>
                      <a:pt x="6130" y="2663"/>
                      <a:pt x="6163" y="2751"/>
                    </a:cubicBezTo>
                    <a:cubicBezTo>
                      <a:pt x="6271" y="3021"/>
                      <a:pt x="6294" y="3312"/>
                      <a:pt x="6302" y="3600"/>
                    </a:cubicBezTo>
                    <a:cubicBezTo>
                      <a:pt x="6316" y="4288"/>
                      <a:pt x="6171" y="4950"/>
                      <a:pt x="5958" y="5597"/>
                    </a:cubicBezTo>
                    <a:cubicBezTo>
                      <a:pt x="5719" y="6335"/>
                      <a:pt x="5406" y="7041"/>
                      <a:pt x="5007" y="7712"/>
                    </a:cubicBezTo>
                    <a:cubicBezTo>
                      <a:pt x="4551" y="8482"/>
                      <a:pt x="4107" y="9261"/>
                      <a:pt x="3630" y="10018"/>
                    </a:cubicBezTo>
                    <a:cubicBezTo>
                      <a:pt x="3155" y="10763"/>
                      <a:pt x="2715" y="11520"/>
                      <a:pt x="2355" y="12320"/>
                    </a:cubicBezTo>
                    <a:cubicBezTo>
                      <a:pt x="2325" y="12385"/>
                      <a:pt x="2302" y="12457"/>
                      <a:pt x="2294" y="12524"/>
                    </a:cubicBezTo>
                    <a:cubicBezTo>
                      <a:pt x="2277" y="12684"/>
                      <a:pt x="2354" y="12780"/>
                      <a:pt x="2477" y="12780"/>
                    </a:cubicBezTo>
                    <a:cubicBezTo>
                      <a:pt x="2518" y="12780"/>
                      <a:pt x="2564" y="12770"/>
                      <a:pt x="2613" y="12747"/>
                    </a:cubicBezTo>
                    <a:cubicBezTo>
                      <a:pt x="2642" y="12735"/>
                      <a:pt x="2664" y="12715"/>
                      <a:pt x="2691" y="12702"/>
                    </a:cubicBezTo>
                    <a:cubicBezTo>
                      <a:pt x="2959" y="12569"/>
                      <a:pt x="3223" y="12420"/>
                      <a:pt x="3499" y="12303"/>
                    </a:cubicBezTo>
                    <a:cubicBezTo>
                      <a:pt x="4250" y="11986"/>
                      <a:pt x="5040" y="11796"/>
                      <a:pt x="5821" y="11573"/>
                    </a:cubicBezTo>
                    <a:cubicBezTo>
                      <a:pt x="6337" y="11426"/>
                      <a:pt x="6846" y="11264"/>
                      <a:pt x="7325" y="11017"/>
                    </a:cubicBezTo>
                    <a:cubicBezTo>
                      <a:pt x="7699" y="10820"/>
                      <a:pt x="8045" y="10581"/>
                      <a:pt x="8313" y="10247"/>
                    </a:cubicBezTo>
                    <a:cubicBezTo>
                      <a:pt x="8464" y="10059"/>
                      <a:pt x="8563" y="9850"/>
                      <a:pt x="8595" y="9613"/>
                    </a:cubicBezTo>
                    <a:cubicBezTo>
                      <a:pt x="8649" y="9226"/>
                      <a:pt x="8415" y="8930"/>
                      <a:pt x="8029" y="8917"/>
                    </a:cubicBezTo>
                    <a:cubicBezTo>
                      <a:pt x="8010" y="8917"/>
                      <a:pt x="7991" y="8916"/>
                      <a:pt x="7972" y="8916"/>
                    </a:cubicBezTo>
                    <a:cubicBezTo>
                      <a:pt x="7829" y="8916"/>
                      <a:pt x="7685" y="8937"/>
                      <a:pt x="7546" y="8973"/>
                    </a:cubicBezTo>
                    <a:cubicBezTo>
                      <a:pt x="7349" y="9026"/>
                      <a:pt x="7163" y="9114"/>
                      <a:pt x="6971" y="9188"/>
                    </a:cubicBezTo>
                    <a:cubicBezTo>
                      <a:pt x="6938" y="9200"/>
                      <a:pt x="6907" y="9220"/>
                      <a:pt x="6871" y="9230"/>
                    </a:cubicBezTo>
                    <a:cubicBezTo>
                      <a:pt x="6833" y="9240"/>
                      <a:pt x="6793" y="9252"/>
                      <a:pt x="6755" y="9252"/>
                    </a:cubicBezTo>
                    <a:cubicBezTo>
                      <a:pt x="6713" y="9252"/>
                      <a:pt x="6674" y="9237"/>
                      <a:pt x="6644" y="9188"/>
                    </a:cubicBezTo>
                    <a:cubicBezTo>
                      <a:pt x="6594" y="9106"/>
                      <a:pt x="6646" y="9036"/>
                      <a:pt x="6697" y="8981"/>
                    </a:cubicBezTo>
                    <a:cubicBezTo>
                      <a:pt x="6762" y="8909"/>
                      <a:pt x="6830" y="8846"/>
                      <a:pt x="6907" y="8784"/>
                    </a:cubicBezTo>
                    <a:cubicBezTo>
                      <a:pt x="7482" y="8328"/>
                      <a:pt x="7990" y="7809"/>
                      <a:pt x="8436" y="7230"/>
                    </a:cubicBezTo>
                    <a:cubicBezTo>
                      <a:pt x="8739" y="6841"/>
                      <a:pt x="8968" y="6415"/>
                      <a:pt x="9117" y="5945"/>
                    </a:cubicBezTo>
                    <a:cubicBezTo>
                      <a:pt x="9193" y="5701"/>
                      <a:pt x="9234" y="5454"/>
                      <a:pt x="9213" y="5198"/>
                    </a:cubicBezTo>
                    <a:cubicBezTo>
                      <a:pt x="9176" y="4766"/>
                      <a:pt x="8857" y="4474"/>
                      <a:pt x="8456" y="4474"/>
                    </a:cubicBezTo>
                    <a:cubicBezTo>
                      <a:pt x="8388" y="4474"/>
                      <a:pt x="8317" y="4483"/>
                      <a:pt x="8246" y="4500"/>
                    </a:cubicBezTo>
                    <a:cubicBezTo>
                      <a:pt x="7949" y="4574"/>
                      <a:pt x="7685" y="4707"/>
                      <a:pt x="7468" y="4930"/>
                    </a:cubicBezTo>
                    <a:cubicBezTo>
                      <a:pt x="7450" y="4959"/>
                      <a:pt x="7421" y="4983"/>
                      <a:pt x="7394" y="5006"/>
                    </a:cubicBezTo>
                    <a:cubicBezTo>
                      <a:pt x="7359" y="5033"/>
                      <a:pt x="7319" y="5045"/>
                      <a:pt x="7281" y="5045"/>
                    </a:cubicBezTo>
                    <a:cubicBezTo>
                      <a:pt x="7176" y="5045"/>
                      <a:pt x="7079" y="4955"/>
                      <a:pt x="7102" y="4836"/>
                    </a:cubicBezTo>
                    <a:cubicBezTo>
                      <a:pt x="7102" y="4832"/>
                      <a:pt x="7102" y="4832"/>
                      <a:pt x="7104" y="4830"/>
                    </a:cubicBezTo>
                    <a:cubicBezTo>
                      <a:pt x="7130" y="4703"/>
                      <a:pt x="7159" y="4572"/>
                      <a:pt x="7186" y="4441"/>
                    </a:cubicBezTo>
                    <a:cubicBezTo>
                      <a:pt x="7356" y="3682"/>
                      <a:pt x="7476" y="2917"/>
                      <a:pt x="7380" y="2135"/>
                    </a:cubicBezTo>
                    <a:cubicBezTo>
                      <a:pt x="7308" y="1536"/>
                      <a:pt x="7108" y="989"/>
                      <a:pt x="6703" y="533"/>
                    </a:cubicBezTo>
                    <a:cubicBezTo>
                      <a:pt x="6451" y="249"/>
                      <a:pt x="6138" y="48"/>
                      <a:pt x="5762" y="9"/>
                    </a:cubicBezTo>
                    <a:cubicBezTo>
                      <a:pt x="5700" y="3"/>
                      <a:pt x="5641" y="0"/>
                      <a:pt x="5583" y="0"/>
                    </a:cubicBezTo>
                    <a:close/>
                  </a:path>
                </a:pathLst>
              </a:custGeom>
              <a:solidFill>
                <a:schemeClr val="lt2"/>
              </a:solidFill>
              <a:ln>
                <a:noFill/>
              </a:ln>
            </p:spPr>
            <p:txBody>
              <a:bodyPr anchorCtr="0" anchor="ctr" bIns="91425" lIns="91425" spcFirstLastPara="1" rIns="91425" wrap="square" tIns="91425">
                <a:noAutofit/>
              </a:bodyPr>
              <a:lstStyle/>
              <a:p>
                <a:pPr indent="0" lvl="0" marL="476250" rtl="0" algn="l">
                  <a:spcBef>
                    <a:spcPts val="0"/>
                  </a:spcBef>
                  <a:spcAft>
                    <a:spcPts val="0"/>
                  </a:spcAft>
                  <a:buNone/>
                </a:pPr>
                <a:r>
                  <a:t/>
                </a:r>
                <a:endParaRPr/>
              </a:p>
            </p:txBody>
          </p:sp>
          <p:sp>
            <p:nvSpPr>
              <p:cNvPr id="1406" name="Google Shape;1406;p31"/>
              <p:cNvSpPr/>
              <p:nvPr/>
            </p:nvSpPr>
            <p:spPr>
              <a:xfrm>
                <a:off x="3131950" y="2849250"/>
                <a:ext cx="95400" cy="551625"/>
              </a:xfrm>
              <a:custGeom>
                <a:rect b="b" l="l" r="r" t="t"/>
                <a:pathLst>
                  <a:path extrusionOk="0" h="22065" w="3816">
                    <a:moveTo>
                      <a:pt x="918" y="1"/>
                    </a:moveTo>
                    <a:cubicBezTo>
                      <a:pt x="904" y="1"/>
                      <a:pt x="890" y="3"/>
                      <a:pt x="874" y="7"/>
                    </a:cubicBezTo>
                    <a:cubicBezTo>
                      <a:pt x="772" y="36"/>
                      <a:pt x="784" y="140"/>
                      <a:pt x="786" y="222"/>
                    </a:cubicBezTo>
                    <a:cubicBezTo>
                      <a:pt x="792" y="449"/>
                      <a:pt x="802" y="678"/>
                      <a:pt x="814" y="907"/>
                    </a:cubicBezTo>
                    <a:cubicBezTo>
                      <a:pt x="862" y="1611"/>
                      <a:pt x="759" y="2297"/>
                      <a:pt x="598" y="2978"/>
                    </a:cubicBezTo>
                    <a:cubicBezTo>
                      <a:pt x="340" y="4075"/>
                      <a:pt x="229" y="5194"/>
                      <a:pt x="123" y="6313"/>
                    </a:cubicBezTo>
                    <a:cubicBezTo>
                      <a:pt x="0" y="7639"/>
                      <a:pt x="49" y="8958"/>
                      <a:pt x="252" y="10270"/>
                    </a:cubicBezTo>
                    <a:cubicBezTo>
                      <a:pt x="481" y="11761"/>
                      <a:pt x="898" y="13201"/>
                      <a:pt x="1420" y="14615"/>
                    </a:cubicBezTo>
                    <a:cubicBezTo>
                      <a:pt x="1594" y="15088"/>
                      <a:pt x="1784" y="15556"/>
                      <a:pt x="1970" y="16027"/>
                    </a:cubicBezTo>
                    <a:cubicBezTo>
                      <a:pt x="2306" y="16872"/>
                      <a:pt x="2525" y="17752"/>
                      <a:pt x="2742" y="18635"/>
                    </a:cubicBezTo>
                    <a:cubicBezTo>
                      <a:pt x="2971" y="19562"/>
                      <a:pt x="3116" y="20497"/>
                      <a:pt x="2963" y="21455"/>
                    </a:cubicBezTo>
                    <a:cubicBezTo>
                      <a:pt x="2946" y="21549"/>
                      <a:pt x="2957" y="21651"/>
                      <a:pt x="2981" y="21741"/>
                    </a:cubicBezTo>
                    <a:cubicBezTo>
                      <a:pt x="3026" y="21929"/>
                      <a:pt x="3212" y="22056"/>
                      <a:pt x="3413" y="22064"/>
                    </a:cubicBezTo>
                    <a:cubicBezTo>
                      <a:pt x="3415" y="22064"/>
                      <a:pt x="3418" y="22064"/>
                      <a:pt x="3421" y="22064"/>
                    </a:cubicBezTo>
                    <a:cubicBezTo>
                      <a:pt x="3573" y="22064"/>
                      <a:pt x="3708" y="21951"/>
                      <a:pt x="3769" y="21760"/>
                    </a:cubicBezTo>
                    <a:cubicBezTo>
                      <a:pt x="3785" y="21704"/>
                      <a:pt x="3799" y="21645"/>
                      <a:pt x="3802" y="21584"/>
                    </a:cubicBezTo>
                    <a:cubicBezTo>
                      <a:pt x="3806" y="21314"/>
                      <a:pt x="3816" y="21041"/>
                      <a:pt x="3810" y="20771"/>
                    </a:cubicBezTo>
                    <a:cubicBezTo>
                      <a:pt x="3789" y="19998"/>
                      <a:pt x="3681" y="19239"/>
                      <a:pt x="3576" y="18474"/>
                    </a:cubicBezTo>
                    <a:cubicBezTo>
                      <a:pt x="3466" y="17680"/>
                      <a:pt x="3257" y="16921"/>
                      <a:pt x="2950" y="16182"/>
                    </a:cubicBezTo>
                    <a:cubicBezTo>
                      <a:pt x="2813" y="15855"/>
                      <a:pt x="2658" y="15532"/>
                      <a:pt x="2545" y="15198"/>
                    </a:cubicBezTo>
                    <a:cubicBezTo>
                      <a:pt x="2185" y="14134"/>
                      <a:pt x="1831" y="13066"/>
                      <a:pt x="1494" y="11998"/>
                    </a:cubicBezTo>
                    <a:cubicBezTo>
                      <a:pt x="1285" y="11333"/>
                      <a:pt x="1101" y="10660"/>
                      <a:pt x="1011" y="9967"/>
                    </a:cubicBezTo>
                    <a:cubicBezTo>
                      <a:pt x="982" y="9748"/>
                      <a:pt x="966" y="9525"/>
                      <a:pt x="935" y="9306"/>
                    </a:cubicBezTo>
                    <a:cubicBezTo>
                      <a:pt x="870" y="8823"/>
                      <a:pt x="788" y="8344"/>
                      <a:pt x="741" y="7857"/>
                    </a:cubicBezTo>
                    <a:cubicBezTo>
                      <a:pt x="675" y="7223"/>
                      <a:pt x="671" y="6587"/>
                      <a:pt x="690" y="5947"/>
                    </a:cubicBezTo>
                    <a:cubicBezTo>
                      <a:pt x="716" y="4909"/>
                      <a:pt x="880" y="3892"/>
                      <a:pt x="1080" y="2876"/>
                    </a:cubicBezTo>
                    <a:cubicBezTo>
                      <a:pt x="1179" y="2413"/>
                      <a:pt x="1318" y="1953"/>
                      <a:pt x="1283" y="1484"/>
                    </a:cubicBezTo>
                    <a:cubicBezTo>
                      <a:pt x="1283" y="1370"/>
                      <a:pt x="1291" y="1265"/>
                      <a:pt x="1281" y="1165"/>
                    </a:cubicBezTo>
                    <a:cubicBezTo>
                      <a:pt x="1254" y="824"/>
                      <a:pt x="1234" y="480"/>
                      <a:pt x="1087" y="161"/>
                    </a:cubicBezTo>
                    <a:cubicBezTo>
                      <a:pt x="1051" y="85"/>
                      <a:pt x="1005" y="1"/>
                      <a:pt x="918" y="1"/>
                    </a:cubicBezTo>
                    <a:close/>
                  </a:path>
                </a:pathLst>
              </a:custGeom>
              <a:solidFill>
                <a:schemeClr val="dk2"/>
              </a:solidFill>
              <a:ln>
                <a:noFill/>
              </a:ln>
            </p:spPr>
            <p:txBody>
              <a:bodyPr anchorCtr="0" anchor="ctr" bIns="91425" lIns="91425" spcFirstLastPara="1" rIns="91425" wrap="square" tIns="91425">
                <a:noAutofit/>
              </a:bodyPr>
              <a:lstStyle/>
              <a:p>
                <a:pPr indent="0" lvl="0" marL="476250" rtl="0" algn="l">
                  <a:spcBef>
                    <a:spcPts val="0"/>
                  </a:spcBef>
                  <a:spcAft>
                    <a:spcPts val="0"/>
                  </a:spcAft>
                  <a:buNone/>
                </a:pPr>
                <a:r>
                  <a:t/>
                </a:r>
                <a:endParaRPr/>
              </a:p>
            </p:txBody>
          </p:sp>
          <p:sp>
            <p:nvSpPr>
              <p:cNvPr id="1407" name="Google Shape;1407;p31"/>
              <p:cNvSpPr/>
              <p:nvPr/>
            </p:nvSpPr>
            <p:spPr>
              <a:xfrm>
                <a:off x="3272025" y="3091200"/>
                <a:ext cx="134700" cy="312625"/>
              </a:xfrm>
              <a:custGeom>
                <a:rect b="b" l="l" r="r" t="t"/>
                <a:pathLst>
                  <a:path extrusionOk="0" h="12505" w="5388">
                    <a:moveTo>
                      <a:pt x="5099" y="0"/>
                    </a:moveTo>
                    <a:cubicBezTo>
                      <a:pt x="5079" y="4"/>
                      <a:pt x="5059" y="9"/>
                      <a:pt x="5040" y="11"/>
                    </a:cubicBezTo>
                    <a:cubicBezTo>
                      <a:pt x="5020" y="72"/>
                      <a:pt x="4993" y="131"/>
                      <a:pt x="4983" y="195"/>
                    </a:cubicBezTo>
                    <a:cubicBezTo>
                      <a:pt x="4962" y="338"/>
                      <a:pt x="4952" y="481"/>
                      <a:pt x="4940" y="626"/>
                    </a:cubicBezTo>
                    <a:cubicBezTo>
                      <a:pt x="4909" y="952"/>
                      <a:pt x="4901" y="1277"/>
                      <a:pt x="4850" y="1596"/>
                    </a:cubicBezTo>
                    <a:cubicBezTo>
                      <a:pt x="4707" y="2472"/>
                      <a:pt x="4394" y="3292"/>
                      <a:pt x="4009" y="4082"/>
                    </a:cubicBezTo>
                    <a:cubicBezTo>
                      <a:pt x="3600" y="4923"/>
                      <a:pt x="3060" y="5686"/>
                      <a:pt x="2515" y="6443"/>
                    </a:cubicBezTo>
                    <a:cubicBezTo>
                      <a:pt x="1767" y="7486"/>
                      <a:pt x="1089" y="8571"/>
                      <a:pt x="633" y="9780"/>
                    </a:cubicBezTo>
                    <a:cubicBezTo>
                      <a:pt x="345" y="10547"/>
                      <a:pt x="103" y="11327"/>
                      <a:pt x="15" y="12149"/>
                    </a:cubicBezTo>
                    <a:cubicBezTo>
                      <a:pt x="1" y="12268"/>
                      <a:pt x="30" y="12366"/>
                      <a:pt x="122" y="12438"/>
                    </a:cubicBezTo>
                    <a:cubicBezTo>
                      <a:pt x="179" y="12482"/>
                      <a:pt x="259" y="12505"/>
                      <a:pt x="340" y="12505"/>
                    </a:cubicBezTo>
                    <a:cubicBezTo>
                      <a:pt x="502" y="12505"/>
                      <a:pt x="671" y="12411"/>
                      <a:pt x="680" y="12206"/>
                    </a:cubicBezTo>
                    <a:cubicBezTo>
                      <a:pt x="703" y="11701"/>
                      <a:pt x="815" y="11208"/>
                      <a:pt x="969" y="10723"/>
                    </a:cubicBezTo>
                    <a:cubicBezTo>
                      <a:pt x="1317" y="9606"/>
                      <a:pt x="1861" y="8583"/>
                      <a:pt x="2472" y="7593"/>
                    </a:cubicBezTo>
                    <a:cubicBezTo>
                      <a:pt x="2912" y="6883"/>
                      <a:pt x="3352" y="6171"/>
                      <a:pt x="3782" y="5455"/>
                    </a:cubicBezTo>
                    <a:cubicBezTo>
                      <a:pt x="4316" y="4561"/>
                      <a:pt x="4766" y="3628"/>
                      <a:pt x="5061" y="2621"/>
                    </a:cubicBezTo>
                    <a:cubicBezTo>
                      <a:pt x="5243" y="2001"/>
                      <a:pt x="5388" y="1377"/>
                      <a:pt x="5320" y="725"/>
                    </a:cubicBezTo>
                    <a:cubicBezTo>
                      <a:pt x="5304" y="545"/>
                      <a:pt x="5257" y="371"/>
                      <a:pt x="5212" y="197"/>
                    </a:cubicBezTo>
                    <a:cubicBezTo>
                      <a:pt x="5194" y="121"/>
                      <a:pt x="5136" y="62"/>
                      <a:pt x="5099" y="0"/>
                    </a:cubicBezTo>
                    <a:close/>
                  </a:path>
                </a:pathLst>
              </a:custGeom>
              <a:solidFill>
                <a:schemeClr val="dk2"/>
              </a:solidFill>
              <a:ln>
                <a:noFill/>
              </a:ln>
            </p:spPr>
            <p:txBody>
              <a:bodyPr anchorCtr="0" anchor="ctr" bIns="91425" lIns="91425" spcFirstLastPara="1" rIns="91425" wrap="square" tIns="91425">
                <a:noAutofit/>
              </a:bodyPr>
              <a:lstStyle/>
              <a:p>
                <a:pPr indent="0" lvl="0" marL="476250" rtl="0" algn="l">
                  <a:spcBef>
                    <a:spcPts val="0"/>
                  </a:spcBef>
                  <a:spcAft>
                    <a:spcPts val="0"/>
                  </a:spcAft>
                  <a:buNone/>
                </a:pPr>
                <a:r>
                  <a:t/>
                </a:r>
                <a:endParaRPr/>
              </a:p>
            </p:txBody>
          </p:sp>
          <p:sp>
            <p:nvSpPr>
              <p:cNvPr id="1408" name="Google Shape;1408;p31"/>
              <p:cNvSpPr/>
              <p:nvPr/>
            </p:nvSpPr>
            <p:spPr>
              <a:xfrm>
                <a:off x="2994825" y="3094325"/>
                <a:ext cx="185675" cy="307850"/>
              </a:xfrm>
              <a:custGeom>
                <a:rect b="b" l="l" r="r" t="t"/>
                <a:pathLst>
                  <a:path extrusionOk="0" h="12314" w="7427">
                    <a:moveTo>
                      <a:pt x="100" y="0"/>
                    </a:moveTo>
                    <a:cubicBezTo>
                      <a:pt x="0" y="127"/>
                      <a:pt x="27" y="223"/>
                      <a:pt x="47" y="317"/>
                    </a:cubicBezTo>
                    <a:cubicBezTo>
                      <a:pt x="137" y="704"/>
                      <a:pt x="235" y="1089"/>
                      <a:pt x="321" y="1477"/>
                    </a:cubicBezTo>
                    <a:cubicBezTo>
                      <a:pt x="495" y="2277"/>
                      <a:pt x="710" y="3063"/>
                      <a:pt x="968" y="3840"/>
                    </a:cubicBezTo>
                    <a:cubicBezTo>
                      <a:pt x="1406" y="5170"/>
                      <a:pt x="2114" y="6326"/>
                      <a:pt x="3106" y="7308"/>
                    </a:cubicBezTo>
                    <a:cubicBezTo>
                      <a:pt x="3689" y="7883"/>
                      <a:pt x="4272" y="8458"/>
                      <a:pt x="4863" y="9025"/>
                    </a:cubicBezTo>
                    <a:cubicBezTo>
                      <a:pt x="5407" y="9542"/>
                      <a:pt x="5958" y="10062"/>
                      <a:pt x="6332" y="10723"/>
                    </a:cubicBezTo>
                    <a:cubicBezTo>
                      <a:pt x="6576" y="11152"/>
                      <a:pt x="6780" y="11601"/>
                      <a:pt x="7003" y="12038"/>
                    </a:cubicBezTo>
                    <a:cubicBezTo>
                      <a:pt x="7044" y="12118"/>
                      <a:pt x="7087" y="12202"/>
                      <a:pt x="7149" y="12261"/>
                    </a:cubicBezTo>
                    <a:cubicBezTo>
                      <a:pt x="7184" y="12297"/>
                      <a:pt x="7226" y="12314"/>
                      <a:pt x="7265" y="12314"/>
                    </a:cubicBezTo>
                    <a:cubicBezTo>
                      <a:pt x="7337" y="12314"/>
                      <a:pt x="7401" y="12260"/>
                      <a:pt x="7415" y="12169"/>
                    </a:cubicBezTo>
                    <a:cubicBezTo>
                      <a:pt x="7427" y="12096"/>
                      <a:pt x="7415" y="12014"/>
                      <a:pt x="7394" y="11938"/>
                    </a:cubicBezTo>
                    <a:cubicBezTo>
                      <a:pt x="7347" y="11764"/>
                      <a:pt x="7292" y="11594"/>
                      <a:pt x="7239" y="11420"/>
                    </a:cubicBezTo>
                    <a:cubicBezTo>
                      <a:pt x="6948" y="10451"/>
                      <a:pt x="6437" y="9624"/>
                      <a:pt x="5659" y="8967"/>
                    </a:cubicBezTo>
                    <a:cubicBezTo>
                      <a:pt x="5504" y="8836"/>
                      <a:pt x="5346" y="8703"/>
                      <a:pt x="5203" y="8558"/>
                    </a:cubicBezTo>
                    <a:cubicBezTo>
                      <a:pt x="4532" y="7873"/>
                      <a:pt x="3797" y="7259"/>
                      <a:pt x="3075" y="6633"/>
                    </a:cubicBezTo>
                    <a:cubicBezTo>
                      <a:pt x="2418" y="6062"/>
                      <a:pt x="1933" y="5358"/>
                      <a:pt x="1561" y="4587"/>
                    </a:cubicBezTo>
                    <a:cubicBezTo>
                      <a:pt x="1226" y="3894"/>
                      <a:pt x="996" y="3157"/>
                      <a:pt x="802" y="2410"/>
                    </a:cubicBezTo>
                    <a:cubicBezTo>
                      <a:pt x="630" y="1747"/>
                      <a:pt x="444" y="1089"/>
                      <a:pt x="260" y="428"/>
                    </a:cubicBezTo>
                    <a:cubicBezTo>
                      <a:pt x="229" y="295"/>
                      <a:pt x="164" y="166"/>
                      <a:pt x="100" y="0"/>
                    </a:cubicBezTo>
                    <a:close/>
                  </a:path>
                </a:pathLst>
              </a:custGeom>
              <a:solidFill>
                <a:schemeClr val="dk2"/>
              </a:solidFill>
              <a:ln>
                <a:noFill/>
              </a:ln>
            </p:spPr>
            <p:txBody>
              <a:bodyPr anchorCtr="0" anchor="ctr" bIns="91425" lIns="91425" spcFirstLastPara="1" rIns="91425" wrap="square" tIns="91425">
                <a:noAutofit/>
              </a:bodyPr>
              <a:lstStyle/>
              <a:p>
                <a:pPr indent="0" lvl="0" marL="476250" rtl="0" algn="l">
                  <a:spcBef>
                    <a:spcPts val="0"/>
                  </a:spcBef>
                  <a:spcAft>
                    <a:spcPts val="0"/>
                  </a:spcAft>
                  <a:buNone/>
                </a:pPr>
                <a:r>
                  <a:t/>
                </a:r>
                <a:endParaRPr/>
              </a:p>
            </p:txBody>
          </p:sp>
          <p:sp>
            <p:nvSpPr>
              <p:cNvPr id="1409" name="Google Shape;1409;p31"/>
              <p:cNvSpPr/>
              <p:nvPr/>
            </p:nvSpPr>
            <p:spPr>
              <a:xfrm>
                <a:off x="3170350" y="3520825"/>
                <a:ext cx="145850" cy="20375"/>
              </a:xfrm>
              <a:custGeom>
                <a:rect b="b" l="l" r="r" t="t"/>
                <a:pathLst>
                  <a:path extrusionOk="0" h="815" w="5834">
                    <a:moveTo>
                      <a:pt x="979" y="1"/>
                    </a:moveTo>
                    <a:cubicBezTo>
                      <a:pt x="690" y="1"/>
                      <a:pt x="410" y="104"/>
                      <a:pt x="136" y="273"/>
                    </a:cubicBezTo>
                    <a:cubicBezTo>
                      <a:pt x="95" y="298"/>
                      <a:pt x="48" y="326"/>
                      <a:pt x="31" y="367"/>
                    </a:cubicBezTo>
                    <a:cubicBezTo>
                      <a:pt x="11" y="418"/>
                      <a:pt x="1" y="486"/>
                      <a:pt x="21" y="531"/>
                    </a:cubicBezTo>
                    <a:cubicBezTo>
                      <a:pt x="29" y="549"/>
                      <a:pt x="71" y="558"/>
                      <a:pt x="111" y="558"/>
                    </a:cubicBezTo>
                    <a:cubicBezTo>
                      <a:pt x="131" y="558"/>
                      <a:pt x="150" y="555"/>
                      <a:pt x="164" y="551"/>
                    </a:cubicBezTo>
                    <a:cubicBezTo>
                      <a:pt x="258" y="523"/>
                      <a:pt x="351" y="472"/>
                      <a:pt x="445" y="435"/>
                    </a:cubicBezTo>
                    <a:cubicBezTo>
                      <a:pt x="600" y="370"/>
                      <a:pt x="763" y="321"/>
                      <a:pt x="928" y="321"/>
                    </a:cubicBezTo>
                    <a:cubicBezTo>
                      <a:pt x="989" y="321"/>
                      <a:pt x="1050" y="328"/>
                      <a:pt x="1112" y="343"/>
                    </a:cubicBezTo>
                    <a:cubicBezTo>
                      <a:pt x="1255" y="378"/>
                      <a:pt x="1396" y="439"/>
                      <a:pt x="1529" y="506"/>
                    </a:cubicBezTo>
                    <a:cubicBezTo>
                      <a:pt x="1760" y="620"/>
                      <a:pt x="1997" y="682"/>
                      <a:pt x="2244" y="682"/>
                    </a:cubicBezTo>
                    <a:cubicBezTo>
                      <a:pt x="2320" y="682"/>
                      <a:pt x="2398" y="676"/>
                      <a:pt x="2476" y="664"/>
                    </a:cubicBezTo>
                    <a:cubicBezTo>
                      <a:pt x="2642" y="639"/>
                      <a:pt x="2804" y="588"/>
                      <a:pt x="2963" y="539"/>
                    </a:cubicBezTo>
                    <a:cubicBezTo>
                      <a:pt x="3074" y="507"/>
                      <a:pt x="3182" y="486"/>
                      <a:pt x="3288" y="486"/>
                    </a:cubicBezTo>
                    <a:cubicBezTo>
                      <a:pt x="3425" y="486"/>
                      <a:pt x="3558" y="521"/>
                      <a:pt x="3687" y="615"/>
                    </a:cubicBezTo>
                    <a:cubicBezTo>
                      <a:pt x="3875" y="750"/>
                      <a:pt x="4070" y="814"/>
                      <a:pt x="4270" y="814"/>
                    </a:cubicBezTo>
                    <a:cubicBezTo>
                      <a:pt x="4416" y="814"/>
                      <a:pt x="4565" y="780"/>
                      <a:pt x="4717" y="713"/>
                    </a:cubicBezTo>
                    <a:cubicBezTo>
                      <a:pt x="4839" y="659"/>
                      <a:pt x="4962" y="636"/>
                      <a:pt x="5088" y="636"/>
                    </a:cubicBezTo>
                    <a:cubicBezTo>
                      <a:pt x="5151" y="636"/>
                      <a:pt x="5214" y="641"/>
                      <a:pt x="5279" y="652"/>
                    </a:cubicBezTo>
                    <a:cubicBezTo>
                      <a:pt x="5347" y="663"/>
                      <a:pt x="5416" y="667"/>
                      <a:pt x="5484" y="667"/>
                    </a:cubicBezTo>
                    <a:cubicBezTo>
                      <a:pt x="5530" y="667"/>
                      <a:pt x="5576" y="665"/>
                      <a:pt x="5621" y="662"/>
                    </a:cubicBezTo>
                    <a:cubicBezTo>
                      <a:pt x="5637" y="660"/>
                      <a:pt x="5649" y="660"/>
                      <a:pt x="5662" y="656"/>
                    </a:cubicBezTo>
                    <a:cubicBezTo>
                      <a:pt x="5823" y="635"/>
                      <a:pt x="5834" y="406"/>
                      <a:pt x="5674" y="376"/>
                    </a:cubicBezTo>
                    <a:lnTo>
                      <a:pt x="5670" y="367"/>
                    </a:lnTo>
                    <a:cubicBezTo>
                      <a:pt x="5535" y="345"/>
                      <a:pt x="5396" y="345"/>
                      <a:pt x="5261" y="316"/>
                    </a:cubicBezTo>
                    <a:cubicBezTo>
                      <a:pt x="5195" y="303"/>
                      <a:pt x="5130" y="296"/>
                      <a:pt x="5067" y="296"/>
                    </a:cubicBezTo>
                    <a:cubicBezTo>
                      <a:pt x="4927" y="296"/>
                      <a:pt x="4791" y="327"/>
                      <a:pt x="4659" y="384"/>
                    </a:cubicBezTo>
                    <a:cubicBezTo>
                      <a:pt x="4534" y="437"/>
                      <a:pt x="4413" y="465"/>
                      <a:pt x="4295" y="465"/>
                    </a:cubicBezTo>
                    <a:cubicBezTo>
                      <a:pt x="4129" y="465"/>
                      <a:pt x="3968" y="410"/>
                      <a:pt x="3808" y="296"/>
                    </a:cubicBezTo>
                    <a:cubicBezTo>
                      <a:pt x="3666" y="194"/>
                      <a:pt x="3507" y="144"/>
                      <a:pt x="3339" y="144"/>
                    </a:cubicBezTo>
                    <a:cubicBezTo>
                      <a:pt x="3268" y="144"/>
                      <a:pt x="3195" y="153"/>
                      <a:pt x="3121" y="171"/>
                    </a:cubicBezTo>
                    <a:cubicBezTo>
                      <a:pt x="2963" y="210"/>
                      <a:pt x="2806" y="251"/>
                      <a:pt x="2650" y="294"/>
                    </a:cubicBezTo>
                    <a:cubicBezTo>
                      <a:pt x="2519" y="331"/>
                      <a:pt x="2387" y="356"/>
                      <a:pt x="2254" y="356"/>
                    </a:cubicBezTo>
                    <a:cubicBezTo>
                      <a:pt x="2166" y="356"/>
                      <a:pt x="2078" y="344"/>
                      <a:pt x="1989" y="318"/>
                    </a:cubicBezTo>
                    <a:cubicBezTo>
                      <a:pt x="1846" y="275"/>
                      <a:pt x="1705" y="220"/>
                      <a:pt x="1572" y="150"/>
                    </a:cubicBezTo>
                    <a:cubicBezTo>
                      <a:pt x="1369" y="47"/>
                      <a:pt x="1172" y="1"/>
                      <a:pt x="979" y="1"/>
                    </a:cubicBezTo>
                    <a:close/>
                  </a:path>
                </a:pathLst>
              </a:custGeom>
              <a:solidFill>
                <a:schemeClr val="dk1"/>
              </a:solidFill>
              <a:ln>
                <a:noFill/>
              </a:ln>
            </p:spPr>
            <p:txBody>
              <a:bodyPr anchorCtr="0" anchor="ctr" bIns="91425" lIns="91425" spcFirstLastPara="1" rIns="91425" wrap="square" tIns="91425">
                <a:noAutofit/>
              </a:bodyPr>
              <a:lstStyle/>
              <a:p>
                <a:pPr indent="0" lvl="0" marL="476250" rtl="0" algn="l">
                  <a:spcBef>
                    <a:spcPts val="0"/>
                  </a:spcBef>
                  <a:spcAft>
                    <a:spcPts val="0"/>
                  </a:spcAft>
                  <a:buNone/>
                </a:pPr>
                <a:r>
                  <a:t/>
                </a:r>
                <a:endParaRPr/>
              </a:p>
            </p:txBody>
          </p:sp>
          <p:sp>
            <p:nvSpPr>
              <p:cNvPr id="1410" name="Google Shape;1410;p31"/>
              <p:cNvSpPr/>
              <p:nvPr/>
            </p:nvSpPr>
            <p:spPr>
              <a:xfrm>
                <a:off x="3070150" y="3481775"/>
                <a:ext cx="113675" cy="15325"/>
              </a:xfrm>
              <a:custGeom>
                <a:rect b="b" l="l" r="r" t="t"/>
                <a:pathLst>
                  <a:path extrusionOk="0" h="613" w="4547">
                    <a:moveTo>
                      <a:pt x="3165" y="0"/>
                    </a:moveTo>
                    <a:cubicBezTo>
                      <a:pt x="3006" y="0"/>
                      <a:pt x="2847" y="37"/>
                      <a:pt x="2691" y="106"/>
                    </a:cubicBezTo>
                    <a:cubicBezTo>
                      <a:pt x="2620" y="137"/>
                      <a:pt x="2546" y="166"/>
                      <a:pt x="2474" y="196"/>
                    </a:cubicBezTo>
                    <a:cubicBezTo>
                      <a:pt x="2356" y="247"/>
                      <a:pt x="2234" y="273"/>
                      <a:pt x="2113" y="273"/>
                    </a:cubicBezTo>
                    <a:cubicBezTo>
                      <a:pt x="2004" y="273"/>
                      <a:pt x="1895" y="252"/>
                      <a:pt x="1789" y="209"/>
                    </a:cubicBezTo>
                    <a:cubicBezTo>
                      <a:pt x="1636" y="145"/>
                      <a:pt x="1485" y="116"/>
                      <a:pt x="1333" y="116"/>
                    </a:cubicBezTo>
                    <a:cubicBezTo>
                      <a:pt x="1181" y="116"/>
                      <a:pt x="1027" y="145"/>
                      <a:pt x="872" y="196"/>
                    </a:cubicBezTo>
                    <a:cubicBezTo>
                      <a:pt x="754" y="235"/>
                      <a:pt x="634" y="264"/>
                      <a:pt x="512" y="264"/>
                    </a:cubicBezTo>
                    <a:cubicBezTo>
                      <a:pt x="422" y="264"/>
                      <a:pt x="331" y="248"/>
                      <a:pt x="238" y="209"/>
                    </a:cubicBezTo>
                    <a:cubicBezTo>
                      <a:pt x="210" y="197"/>
                      <a:pt x="183" y="192"/>
                      <a:pt x="158" y="192"/>
                    </a:cubicBezTo>
                    <a:cubicBezTo>
                      <a:pt x="92" y="192"/>
                      <a:pt x="40" y="228"/>
                      <a:pt x="25" y="282"/>
                    </a:cubicBezTo>
                    <a:cubicBezTo>
                      <a:pt x="1" y="381"/>
                      <a:pt x="44" y="454"/>
                      <a:pt x="132" y="487"/>
                    </a:cubicBezTo>
                    <a:cubicBezTo>
                      <a:pt x="222" y="521"/>
                      <a:pt x="323" y="562"/>
                      <a:pt x="418" y="562"/>
                    </a:cubicBezTo>
                    <a:cubicBezTo>
                      <a:pt x="426" y="562"/>
                      <a:pt x="434" y="561"/>
                      <a:pt x="443" y="561"/>
                    </a:cubicBezTo>
                    <a:cubicBezTo>
                      <a:pt x="647" y="550"/>
                      <a:pt x="850" y="514"/>
                      <a:pt x="1046" y="469"/>
                    </a:cubicBezTo>
                    <a:cubicBezTo>
                      <a:pt x="1144" y="446"/>
                      <a:pt x="1239" y="428"/>
                      <a:pt x="1333" y="428"/>
                    </a:cubicBezTo>
                    <a:cubicBezTo>
                      <a:pt x="1422" y="428"/>
                      <a:pt x="1510" y="444"/>
                      <a:pt x="1601" y="489"/>
                    </a:cubicBezTo>
                    <a:cubicBezTo>
                      <a:pt x="1763" y="570"/>
                      <a:pt x="1939" y="613"/>
                      <a:pt x="2114" y="613"/>
                    </a:cubicBezTo>
                    <a:cubicBezTo>
                      <a:pt x="2299" y="613"/>
                      <a:pt x="2483" y="565"/>
                      <a:pt x="2648" y="466"/>
                    </a:cubicBezTo>
                    <a:cubicBezTo>
                      <a:pt x="2817" y="365"/>
                      <a:pt x="2987" y="316"/>
                      <a:pt x="3159" y="316"/>
                    </a:cubicBezTo>
                    <a:cubicBezTo>
                      <a:pt x="3295" y="316"/>
                      <a:pt x="3433" y="347"/>
                      <a:pt x="3573" y="407"/>
                    </a:cubicBezTo>
                    <a:cubicBezTo>
                      <a:pt x="3599" y="417"/>
                      <a:pt x="3624" y="426"/>
                      <a:pt x="3651" y="436"/>
                    </a:cubicBezTo>
                    <a:cubicBezTo>
                      <a:pt x="3753" y="470"/>
                      <a:pt x="3860" y="486"/>
                      <a:pt x="3967" y="486"/>
                    </a:cubicBezTo>
                    <a:cubicBezTo>
                      <a:pt x="4068" y="486"/>
                      <a:pt x="4170" y="472"/>
                      <a:pt x="4269" y="446"/>
                    </a:cubicBezTo>
                    <a:cubicBezTo>
                      <a:pt x="4322" y="432"/>
                      <a:pt x="4379" y="415"/>
                      <a:pt x="4430" y="397"/>
                    </a:cubicBezTo>
                    <a:cubicBezTo>
                      <a:pt x="4506" y="374"/>
                      <a:pt x="4547" y="309"/>
                      <a:pt x="4520" y="227"/>
                    </a:cubicBezTo>
                    <a:cubicBezTo>
                      <a:pt x="4496" y="158"/>
                      <a:pt x="4439" y="128"/>
                      <a:pt x="4371" y="128"/>
                    </a:cubicBezTo>
                    <a:cubicBezTo>
                      <a:pt x="4363" y="128"/>
                      <a:pt x="4355" y="128"/>
                      <a:pt x="4346" y="129"/>
                    </a:cubicBezTo>
                    <a:cubicBezTo>
                      <a:pt x="4328" y="129"/>
                      <a:pt x="4309" y="135"/>
                      <a:pt x="4291" y="139"/>
                    </a:cubicBezTo>
                    <a:cubicBezTo>
                      <a:pt x="4200" y="164"/>
                      <a:pt x="4111" y="175"/>
                      <a:pt x="4023" y="175"/>
                    </a:cubicBezTo>
                    <a:cubicBezTo>
                      <a:pt x="3870" y="175"/>
                      <a:pt x="3719" y="141"/>
                      <a:pt x="3569" y="80"/>
                    </a:cubicBezTo>
                    <a:cubicBezTo>
                      <a:pt x="3435" y="26"/>
                      <a:pt x="3300" y="0"/>
                      <a:pt x="3165" y="0"/>
                    </a:cubicBezTo>
                    <a:close/>
                  </a:path>
                </a:pathLst>
              </a:custGeom>
              <a:solidFill>
                <a:schemeClr val="dk1"/>
              </a:solidFill>
              <a:ln>
                <a:noFill/>
              </a:ln>
            </p:spPr>
            <p:txBody>
              <a:bodyPr anchorCtr="0" anchor="ctr" bIns="91425" lIns="91425" spcFirstLastPara="1" rIns="91425" wrap="square" tIns="91425">
                <a:noAutofit/>
              </a:bodyPr>
              <a:lstStyle/>
              <a:p>
                <a:pPr indent="0" lvl="0" marL="476250" rtl="0" algn="l">
                  <a:spcBef>
                    <a:spcPts val="0"/>
                  </a:spcBef>
                  <a:spcAft>
                    <a:spcPts val="0"/>
                  </a:spcAft>
                  <a:buNone/>
                </a:pPr>
                <a:r>
                  <a:t/>
                </a:r>
                <a:endParaRPr/>
              </a:p>
            </p:txBody>
          </p:sp>
          <p:sp>
            <p:nvSpPr>
              <p:cNvPr id="1411" name="Google Shape;1411;p31"/>
              <p:cNvSpPr/>
              <p:nvPr/>
            </p:nvSpPr>
            <p:spPr>
              <a:xfrm>
                <a:off x="3201850" y="3658300"/>
                <a:ext cx="36800" cy="34625"/>
              </a:xfrm>
              <a:custGeom>
                <a:rect b="b" l="l" r="r" t="t"/>
                <a:pathLst>
                  <a:path extrusionOk="0" h="1385" w="1472">
                    <a:moveTo>
                      <a:pt x="1317" y="1"/>
                    </a:moveTo>
                    <a:cubicBezTo>
                      <a:pt x="1248" y="1"/>
                      <a:pt x="1185" y="69"/>
                      <a:pt x="1171" y="165"/>
                    </a:cubicBezTo>
                    <a:cubicBezTo>
                      <a:pt x="1161" y="251"/>
                      <a:pt x="1106" y="718"/>
                      <a:pt x="1048" y="849"/>
                    </a:cubicBezTo>
                    <a:cubicBezTo>
                      <a:pt x="991" y="983"/>
                      <a:pt x="903" y="1015"/>
                      <a:pt x="760" y="1015"/>
                    </a:cubicBezTo>
                    <a:cubicBezTo>
                      <a:pt x="751" y="1015"/>
                      <a:pt x="741" y="1015"/>
                      <a:pt x="731" y="1014"/>
                    </a:cubicBezTo>
                    <a:cubicBezTo>
                      <a:pt x="578" y="1008"/>
                      <a:pt x="474" y="935"/>
                      <a:pt x="435" y="812"/>
                    </a:cubicBezTo>
                    <a:cubicBezTo>
                      <a:pt x="392" y="664"/>
                      <a:pt x="373" y="507"/>
                      <a:pt x="337" y="358"/>
                    </a:cubicBezTo>
                    <a:cubicBezTo>
                      <a:pt x="316" y="276"/>
                      <a:pt x="291" y="186"/>
                      <a:pt x="244" y="114"/>
                    </a:cubicBezTo>
                    <a:cubicBezTo>
                      <a:pt x="223" y="85"/>
                      <a:pt x="165" y="63"/>
                      <a:pt x="120" y="63"/>
                    </a:cubicBezTo>
                    <a:cubicBezTo>
                      <a:pt x="110" y="63"/>
                      <a:pt x="99" y="64"/>
                      <a:pt x="91" y="67"/>
                    </a:cubicBezTo>
                    <a:cubicBezTo>
                      <a:pt x="50" y="81"/>
                      <a:pt x="9" y="155"/>
                      <a:pt x="5" y="204"/>
                    </a:cubicBezTo>
                    <a:cubicBezTo>
                      <a:pt x="1" y="503"/>
                      <a:pt x="46" y="791"/>
                      <a:pt x="189" y="1057"/>
                    </a:cubicBezTo>
                    <a:cubicBezTo>
                      <a:pt x="296" y="1258"/>
                      <a:pt x="454" y="1385"/>
                      <a:pt x="687" y="1385"/>
                    </a:cubicBezTo>
                    <a:cubicBezTo>
                      <a:pt x="694" y="1385"/>
                      <a:pt x="701" y="1385"/>
                      <a:pt x="709" y="1385"/>
                    </a:cubicBezTo>
                    <a:cubicBezTo>
                      <a:pt x="1026" y="1374"/>
                      <a:pt x="1247" y="1217"/>
                      <a:pt x="1355" y="924"/>
                    </a:cubicBezTo>
                    <a:cubicBezTo>
                      <a:pt x="1423" y="748"/>
                      <a:pt x="1472" y="231"/>
                      <a:pt x="1466" y="167"/>
                    </a:cubicBezTo>
                    <a:cubicBezTo>
                      <a:pt x="1462" y="81"/>
                      <a:pt x="1423" y="14"/>
                      <a:pt x="1331" y="2"/>
                    </a:cubicBezTo>
                    <a:cubicBezTo>
                      <a:pt x="1326" y="1"/>
                      <a:pt x="1321" y="1"/>
                      <a:pt x="1317" y="1"/>
                    </a:cubicBezTo>
                    <a:close/>
                  </a:path>
                </a:pathLst>
              </a:custGeom>
              <a:solidFill>
                <a:schemeClr val="dk1"/>
              </a:solidFill>
              <a:ln>
                <a:noFill/>
              </a:ln>
            </p:spPr>
            <p:txBody>
              <a:bodyPr anchorCtr="0" anchor="ctr" bIns="91425" lIns="91425" spcFirstLastPara="1" rIns="91425" wrap="square" tIns="91425">
                <a:noAutofit/>
              </a:bodyPr>
              <a:lstStyle/>
              <a:p>
                <a:pPr indent="0" lvl="0" marL="476250" rtl="0" algn="l">
                  <a:spcBef>
                    <a:spcPts val="0"/>
                  </a:spcBef>
                  <a:spcAft>
                    <a:spcPts val="0"/>
                  </a:spcAft>
                  <a:buNone/>
                </a:pPr>
                <a:r>
                  <a:t/>
                </a:r>
                <a:endParaRPr/>
              </a:p>
            </p:txBody>
          </p:sp>
          <p:sp>
            <p:nvSpPr>
              <p:cNvPr id="1412" name="Google Shape;1412;p31"/>
              <p:cNvSpPr/>
              <p:nvPr/>
            </p:nvSpPr>
            <p:spPr>
              <a:xfrm>
                <a:off x="3169175" y="3658050"/>
                <a:ext cx="12875" cy="18550"/>
              </a:xfrm>
              <a:custGeom>
                <a:rect b="b" l="l" r="r" t="t"/>
                <a:pathLst>
                  <a:path extrusionOk="0" h="742" w="515">
                    <a:moveTo>
                      <a:pt x="223" y="1"/>
                    </a:moveTo>
                    <a:cubicBezTo>
                      <a:pt x="216" y="1"/>
                      <a:pt x="208" y="1"/>
                      <a:pt x="201" y="1"/>
                    </a:cubicBezTo>
                    <a:cubicBezTo>
                      <a:pt x="82" y="5"/>
                      <a:pt x="42" y="95"/>
                      <a:pt x="17" y="194"/>
                    </a:cubicBezTo>
                    <a:cubicBezTo>
                      <a:pt x="7" y="241"/>
                      <a:pt x="9" y="290"/>
                      <a:pt x="1" y="374"/>
                    </a:cubicBezTo>
                    <a:cubicBezTo>
                      <a:pt x="11" y="423"/>
                      <a:pt x="19" y="505"/>
                      <a:pt x="44" y="584"/>
                    </a:cubicBezTo>
                    <a:cubicBezTo>
                      <a:pt x="74" y="676"/>
                      <a:pt x="140" y="740"/>
                      <a:pt x="244" y="742"/>
                    </a:cubicBezTo>
                    <a:cubicBezTo>
                      <a:pt x="246" y="742"/>
                      <a:pt x="247" y="742"/>
                      <a:pt x="249" y="742"/>
                    </a:cubicBezTo>
                    <a:cubicBezTo>
                      <a:pt x="359" y="742"/>
                      <a:pt x="423" y="675"/>
                      <a:pt x="459" y="578"/>
                    </a:cubicBezTo>
                    <a:cubicBezTo>
                      <a:pt x="514" y="433"/>
                      <a:pt x="514" y="282"/>
                      <a:pt x="451" y="138"/>
                    </a:cubicBezTo>
                    <a:cubicBezTo>
                      <a:pt x="409" y="41"/>
                      <a:pt x="322"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476250" rtl="0" algn="l">
                  <a:spcBef>
                    <a:spcPts val="0"/>
                  </a:spcBef>
                  <a:spcAft>
                    <a:spcPts val="0"/>
                  </a:spcAft>
                  <a:buNone/>
                </a:pPr>
                <a:r>
                  <a:t/>
                </a:r>
                <a:endParaRPr/>
              </a:p>
            </p:txBody>
          </p:sp>
          <p:sp>
            <p:nvSpPr>
              <p:cNvPr id="1413" name="Google Shape;1413;p31"/>
              <p:cNvSpPr/>
              <p:nvPr/>
            </p:nvSpPr>
            <p:spPr>
              <a:xfrm>
                <a:off x="3255425" y="3658050"/>
                <a:ext cx="12900" cy="18550"/>
              </a:xfrm>
              <a:custGeom>
                <a:rect b="b" l="l" r="r" t="t"/>
                <a:pathLst>
                  <a:path extrusionOk="0" h="742" w="516">
                    <a:moveTo>
                      <a:pt x="223" y="1"/>
                    </a:moveTo>
                    <a:cubicBezTo>
                      <a:pt x="215" y="1"/>
                      <a:pt x="208" y="1"/>
                      <a:pt x="201" y="1"/>
                    </a:cubicBezTo>
                    <a:cubicBezTo>
                      <a:pt x="82" y="5"/>
                      <a:pt x="41" y="95"/>
                      <a:pt x="16" y="194"/>
                    </a:cubicBezTo>
                    <a:cubicBezTo>
                      <a:pt x="6" y="241"/>
                      <a:pt x="8" y="290"/>
                      <a:pt x="0" y="374"/>
                    </a:cubicBezTo>
                    <a:cubicBezTo>
                      <a:pt x="10" y="423"/>
                      <a:pt x="18" y="505"/>
                      <a:pt x="43" y="584"/>
                    </a:cubicBezTo>
                    <a:cubicBezTo>
                      <a:pt x="76" y="676"/>
                      <a:pt x="139" y="740"/>
                      <a:pt x="244" y="742"/>
                    </a:cubicBezTo>
                    <a:cubicBezTo>
                      <a:pt x="245" y="742"/>
                      <a:pt x="247" y="742"/>
                      <a:pt x="248" y="742"/>
                    </a:cubicBezTo>
                    <a:cubicBezTo>
                      <a:pt x="358" y="742"/>
                      <a:pt x="424" y="675"/>
                      <a:pt x="458" y="578"/>
                    </a:cubicBezTo>
                    <a:cubicBezTo>
                      <a:pt x="516" y="433"/>
                      <a:pt x="516" y="282"/>
                      <a:pt x="450" y="138"/>
                    </a:cubicBezTo>
                    <a:cubicBezTo>
                      <a:pt x="408" y="41"/>
                      <a:pt x="323"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476250" rtl="0" algn="l">
                  <a:spcBef>
                    <a:spcPts val="0"/>
                  </a:spcBef>
                  <a:spcAft>
                    <a:spcPts val="0"/>
                  </a:spcAft>
                  <a:buNone/>
                </a:pPr>
                <a:r>
                  <a:t/>
                </a:r>
                <a:endParaRPr/>
              </a:p>
            </p:txBody>
          </p:sp>
        </p:grpSp>
      </p:grpSp>
      <p:grpSp>
        <p:nvGrpSpPr>
          <p:cNvPr id="1414" name="Google Shape;1414;p31"/>
          <p:cNvGrpSpPr/>
          <p:nvPr/>
        </p:nvGrpSpPr>
        <p:grpSpPr>
          <a:xfrm>
            <a:off x="2349602" y="3213747"/>
            <a:ext cx="656491" cy="859268"/>
            <a:chOff x="7438275" y="2843100"/>
            <a:chExt cx="509500" cy="666875"/>
          </a:xfrm>
        </p:grpSpPr>
        <p:sp>
          <p:nvSpPr>
            <p:cNvPr id="1415" name="Google Shape;1415;p31"/>
            <p:cNvSpPr/>
            <p:nvPr/>
          </p:nvSpPr>
          <p:spPr>
            <a:xfrm>
              <a:off x="7438275" y="2843100"/>
              <a:ext cx="509500" cy="666875"/>
            </a:xfrm>
            <a:custGeom>
              <a:rect b="b" l="l" r="r" t="t"/>
              <a:pathLst>
                <a:path extrusionOk="0" h="26675" w="20380">
                  <a:moveTo>
                    <a:pt x="5952" y="1"/>
                  </a:moveTo>
                  <a:cubicBezTo>
                    <a:pt x="5381" y="1"/>
                    <a:pt x="4878" y="179"/>
                    <a:pt x="4438" y="543"/>
                  </a:cubicBezTo>
                  <a:cubicBezTo>
                    <a:pt x="3838" y="1042"/>
                    <a:pt x="3433" y="1670"/>
                    <a:pt x="3192" y="2411"/>
                  </a:cubicBezTo>
                  <a:cubicBezTo>
                    <a:pt x="2836" y="3499"/>
                    <a:pt x="2836" y="4612"/>
                    <a:pt x="3036" y="5730"/>
                  </a:cubicBezTo>
                  <a:cubicBezTo>
                    <a:pt x="3198" y="6626"/>
                    <a:pt x="3511" y="7473"/>
                    <a:pt x="3937" y="8273"/>
                  </a:cubicBezTo>
                  <a:cubicBezTo>
                    <a:pt x="4213" y="8792"/>
                    <a:pt x="4520" y="9298"/>
                    <a:pt x="4816" y="9807"/>
                  </a:cubicBezTo>
                  <a:cubicBezTo>
                    <a:pt x="5002" y="10128"/>
                    <a:pt x="5111" y="10474"/>
                    <a:pt x="5187" y="10838"/>
                  </a:cubicBezTo>
                  <a:cubicBezTo>
                    <a:pt x="5227" y="11028"/>
                    <a:pt x="5168" y="11180"/>
                    <a:pt x="5045" y="11315"/>
                  </a:cubicBezTo>
                  <a:cubicBezTo>
                    <a:pt x="4856" y="11525"/>
                    <a:pt x="4624" y="11611"/>
                    <a:pt x="4376" y="11611"/>
                  </a:cubicBezTo>
                  <a:cubicBezTo>
                    <a:pt x="4287" y="11611"/>
                    <a:pt x="4195" y="11600"/>
                    <a:pt x="4102" y="11579"/>
                  </a:cubicBezTo>
                  <a:cubicBezTo>
                    <a:pt x="3793" y="11513"/>
                    <a:pt x="3495" y="11395"/>
                    <a:pt x="3190" y="11299"/>
                  </a:cubicBezTo>
                  <a:cubicBezTo>
                    <a:pt x="2747" y="11157"/>
                    <a:pt x="2304" y="11041"/>
                    <a:pt x="1839" y="11041"/>
                  </a:cubicBezTo>
                  <a:cubicBezTo>
                    <a:pt x="1771" y="11041"/>
                    <a:pt x="1703" y="11044"/>
                    <a:pt x="1635" y="11049"/>
                  </a:cubicBezTo>
                  <a:cubicBezTo>
                    <a:pt x="1105" y="11088"/>
                    <a:pt x="422" y="11438"/>
                    <a:pt x="225" y="12160"/>
                  </a:cubicBezTo>
                  <a:cubicBezTo>
                    <a:pt x="0" y="12982"/>
                    <a:pt x="94" y="13776"/>
                    <a:pt x="501" y="14517"/>
                  </a:cubicBezTo>
                  <a:cubicBezTo>
                    <a:pt x="994" y="15421"/>
                    <a:pt x="1690" y="16137"/>
                    <a:pt x="2611" y="16610"/>
                  </a:cubicBezTo>
                  <a:cubicBezTo>
                    <a:pt x="3028" y="16825"/>
                    <a:pt x="3466" y="16996"/>
                    <a:pt x="3898" y="17181"/>
                  </a:cubicBezTo>
                  <a:cubicBezTo>
                    <a:pt x="4513" y="17438"/>
                    <a:pt x="5135" y="17678"/>
                    <a:pt x="5749" y="17944"/>
                  </a:cubicBezTo>
                  <a:cubicBezTo>
                    <a:pt x="6115" y="18103"/>
                    <a:pt x="6457" y="18302"/>
                    <a:pt x="6707" y="18633"/>
                  </a:cubicBezTo>
                  <a:cubicBezTo>
                    <a:pt x="6793" y="18748"/>
                    <a:pt x="6891" y="18854"/>
                    <a:pt x="6985" y="18963"/>
                  </a:cubicBezTo>
                  <a:cubicBezTo>
                    <a:pt x="7079" y="19073"/>
                    <a:pt x="7097" y="19155"/>
                    <a:pt x="7009" y="19267"/>
                  </a:cubicBezTo>
                  <a:cubicBezTo>
                    <a:pt x="6954" y="19339"/>
                    <a:pt x="6872" y="19411"/>
                    <a:pt x="6789" y="19433"/>
                  </a:cubicBezTo>
                  <a:cubicBezTo>
                    <a:pt x="6661" y="19470"/>
                    <a:pt x="6524" y="19499"/>
                    <a:pt x="6394" y="19499"/>
                  </a:cubicBezTo>
                  <a:cubicBezTo>
                    <a:pt x="6372" y="19499"/>
                    <a:pt x="6350" y="19498"/>
                    <a:pt x="6328" y="19497"/>
                  </a:cubicBezTo>
                  <a:cubicBezTo>
                    <a:pt x="6023" y="19474"/>
                    <a:pt x="5719" y="19425"/>
                    <a:pt x="5418" y="19374"/>
                  </a:cubicBezTo>
                  <a:cubicBezTo>
                    <a:pt x="5095" y="19317"/>
                    <a:pt x="4776" y="19250"/>
                    <a:pt x="4445" y="19250"/>
                  </a:cubicBezTo>
                  <a:cubicBezTo>
                    <a:pt x="4370" y="19250"/>
                    <a:pt x="4294" y="19253"/>
                    <a:pt x="4217" y="19261"/>
                  </a:cubicBezTo>
                  <a:cubicBezTo>
                    <a:pt x="3333" y="19353"/>
                    <a:pt x="2875" y="20037"/>
                    <a:pt x="3038" y="20857"/>
                  </a:cubicBezTo>
                  <a:cubicBezTo>
                    <a:pt x="3132" y="21330"/>
                    <a:pt x="3366" y="21735"/>
                    <a:pt x="3679" y="22093"/>
                  </a:cubicBezTo>
                  <a:cubicBezTo>
                    <a:pt x="4053" y="22527"/>
                    <a:pt x="4483" y="22905"/>
                    <a:pt x="4980" y="23202"/>
                  </a:cubicBezTo>
                  <a:cubicBezTo>
                    <a:pt x="6506" y="24120"/>
                    <a:pt x="8176" y="24609"/>
                    <a:pt x="9933" y="24822"/>
                  </a:cubicBezTo>
                  <a:cubicBezTo>
                    <a:pt x="10275" y="24863"/>
                    <a:pt x="10617" y="24881"/>
                    <a:pt x="10959" y="24881"/>
                  </a:cubicBezTo>
                  <a:cubicBezTo>
                    <a:pt x="11567" y="24881"/>
                    <a:pt x="12173" y="24823"/>
                    <a:pt x="12777" y="24730"/>
                  </a:cubicBezTo>
                  <a:cubicBezTo>
                    <a:pt x="12889" y="24713"/>
                    <a:pt x="12999" y="24704"/>
                    <a:pt x="13108" y="24704"/>
                  </a:cubicBezTo>
                  <a:cubicBezTo>
                    <a:pt x="13469" y="24704"/>
                    <a:pt x="13810" y="24801"/>
                    <a:pt x="14123" y="25002"/>
                  </a:cubicBezTo>
                  <a:cubicBezTo>
                    <a:pt x="14424" y="25201"/>
                    <a:pt x="14686" y="25450"/>
                    <a:pt x="14972" y="25665"/>
                  </a:cubicBezTo>
                  <a:cubicBezTo>
                    <a:pt x="15314" y="25927"/>
                    <a:pt x="15654" y="26195"/>
                    <a:pt x="16018" y="26428"/>
                  </a:cubicBezTo>
                  <a:cubicBezTo>
                    <a:pt x="16270" y="26592"/>
                    <a:pt x="16528" y="26675"/>
                    <a:pt x="16787" y="26675"/>
                  </a:cubicBezTo>
                  <a:cubicBezTo>
                    <a:pt x="17040" y="26675"/>
                    <a:pt x="17294" y="26595"/>
                    <a:pt x="17544" y="26432"/>
                  </a:cubicBezTo>
                  <a:cubicBezTo>
                    <a:pt x="18231" y="25984"/>
                    <a:pt x="18641" y="25334"/>
                    <a:pt x="18872" y="24560"/>
                  </a:cubicBezTo>
                  <a:cubicBezTo>
                    <a:pt x="18964" y="24259"/>
                    <a:pt x="18804" y="23969"/>
                    <a:pt x="18524" y="23824"/>
                  </a:cubicBezTo>
                  <a:cubicBezTo>
                    <a:pt x="18219" y="23666"/>
                    <a:pt x="17912" y="23513"/>
                    <a:pt x="17618" y="23339"/>
                  </a:cubicBezTo>
                  <a:cubicBezTo>
                    <a:pt x="17474" y="23253"/>
                    <a:pt x="17350" y="23134"/>
                    <a:pt x="17243" y="23007"/>
                  </a:cubicBezTo>
                  <a:cubicBezTo>
                    <a:pt x="17106" y="22844"/>
                    <a:pt x="17082" y="22641"/>
                    <a:pt x="17168" y="22447"/>
                  </a:cubicBezTo>
                  <a:cubicBezTo>
                    <a:pt x="17239" y="22291"/>
                    <a:pt x="17331" y="22138"/>
                    <a:pt x="17442" y="22005"/>
                  </a:cubicBezTo>
                  <a:cubicBezTo>
                    <a:pt x="18606" y="20622"/>
                    <a:pt x="19488" y="19079"/>
                    <a:pt x="20050" y="17361"/>
                  </a:cubicBezTo>
                  <a:cubicBezTo>
                    <a:pt x="20234" y="16804"/>
                    <a:pt x="20363" y="16235"/>
                    <a:pt x="20380" y="15642"/>
                  </a:cubicBezTo>
                  <a:cubicBezTo>
                    <a:pt x="20339" y="15321"/>
                    <a:pt x="20318" y="14996"/>
                    <a:pt x="20253" y="14678"/>
                  </a:cubicBezTo>
                  <a:cubicBezTo>
                    <a:pt x="20122" y="14061"/>
                    <a:pt x="19817" y="13539"/>
                    <a:pt x="19258" y="13216"/>
                  </a:cubicBezTo>
                  <a:cubicBezTo>
                    <a:pt x="18979" y="13052"/>
                    <a:pt x="18691" y="12961"/>
                    <a:pt x="18401" y="12961"/>
                  </a:cubicBezTo>
                  <a:cubicBezTo>
                    <a:pt x="18149" y="12961"/>
                    <a:pt x="17896" y="13030"/>
                    <a:pt x="17646" y="13181"/>
                  </a:cubicBezTo>
                  <a:cubicBezTo>
                    <a:pt x="17454" y="13295"/>
                    <a:pt x="17278" y="13457"/>
                    <a:pt x="17137" y="13633"/>
                  </a:cubicBezTo>
                  <a:cubicBezTo>
                    <a:pt x="16887" y="13948"/>
                    <a:pt x="16672" y="14290"/>
                    <a:pt x="16437" y="14615"/>
                  </a:cubicBezTo>
                  <a:cubicBezTo>
                    <a:pt x="16245" y="14875"/>
                    <a:pt x="16063" y="15149"/>
                    <a:pt x="15842" y="15382"/>
                  </a:cubicBezTo>
                  <a:cubicBezTo>
                    <a:pt x="15733" y="15497"/>
                    <a:pt x="15615" y="15552"/>
                    <a:pt x="15503" y="15552"/>
                  </a:cubicBezTo>
                  <a:cubicBezTo>
                    <a:pt x="15351" y="15552"/>
                    <a:pt x="15207" y="15453"/>
                    <a:pt x="15101" y="15268"/>
                  </a:cubicBezTo>
                  <a:cubicBezTo>
                    <a:pt x="15066" y="15206"/>
                    <a:pt x="15034" y="15137"/>
                    <a:pt x="15019" y="15067"/>
                  </a:cubicBezTo>
                  <a:cubicBezTo>
                    <a:pt x="14995" y="14906"/>
                    <a:pt x="14966" y="14746"/>
                    <a:pt x="14968" y="14586"/>
                  </a:cubicBezTo>
                  <a:cubicBezTo>
                    <a:pt x="14976" y="14116"/>
                    <a:pt x="15111" y="13670"/>
                    <a:pt x="15289" y="13240"/>
                  </a:cubicBezTo>
                  <a:cubicBezTo>
                    <a:pt x="15516" y="12686"/>
                    <a:pt x="15774" y="12141"/>
                    <a:pt x="16007" y="11587"/>
                  </a:cubicBezTo>
                  <a:cubicBezTo>
                    <a:pt x="16263" y="10977"/>
                    <a:pt x="16529" y="10372"/>
                    <a:pt x="16754" y="9750"/>
                  </a:cubicBezTo>
                  <a:cubicBezTo>
                    <a:pt x="17004" y="9060"/>
                    <a:pt x="17069" y="8346"/>
                    <a:pt x="16891" y="7620"/>
                  </a:cubicBezTo>
                  <a:cubicBezTo>
                    <a:pt x="16705" y="6851"/>
                    <a:pt x="16384" y="6165"/>
                    <a:pt x="15762" y="5633"/>
                  </a:cubicBezTo>
                  <a:cubicBezTo>
                    <a:pt x="15424" y="5345"/>
                    <a:pt x="14984" y="5189"/>
                    <a:pt x="14536" y="5189"/>
                  </a:cubicBezTo>
                  <a:cubicBezTo>
                    <a:pt x="14162" y="5189"/>
                    <a:pt x="13782" y="5298"/>
                    <a:pt x="13452" y="5529"/>
                  </a:cubicBezTo>
                  <a:cubicBezTo>
                    <a:pt x="12906" y="5912"/>
                    <a:pt x="12570" y="6442"/>
                    <a:pt x="12405" y="7078"/>
                  </a:cubicBezTo>
                  <a:cubicBezTo>
                    <a:pt x="12308" y="7444"/>
                    <a:pt x="12241" y="7816"/>
                    <a:pt x="12145" y="8183"/>
                  </a:cubicBezTo>
                  <a:cubicBezTo>
                    <a:pt x="12028" y="8643"/>
                    <a:pt x="11846" y="9075"/>
                    <a:pt x="11468" y="9388"/>
                  </a:cubicBezTo>
                  <a:cubicBezTo>
                    <a:pt x="11367" y="9469"/>
                    <a:pt x="11249" y="9537"/>
                    <a:pt x="11128" y="9586"/>
                  </a:cubicBezTo>
                  <a:cubicBezTo>
                    <a:pt x="11061" y="9613"/>
                    <a:pt x="11008" y="9628"/>
                    <a:pt x="10962" y="9628"/>
                  </a:cubicBezTo>
                  <a:cubicBezTo>
                    <a:pt x="10874" y="9628"/>
                    <a:pt x="10812" y="9575"/>
                    <a:pt x="10727" y="9463"/>
                  </a:cubicBezTo>
                  <a:cubicBezTo>
                    <a:pt x="10573" y="9267"/>
                    <a:pt x="10502" y="9034"/>
                    <a:pt x="10473" y="8796"/>
                  </a:cubicBezTo>
                  <a:cubicBezTo>
                    <a:pt x="10412" y="8289"/>
                    <a:pt x="10350" y="7782"/>
                    <a:pt x="10324" y="7272"/>
                  </a:cubicBezTo>
                  <a:cubicBezTo>
                    <a:pt x="10291" y="6568"/>
                    <a:pt x="10297" y="5865"/>
                    <a:pt x="10277" y="5159"/>
                  </a:cubicBezTo>
                  <a:cubicBezTo>
                    <a:pt x="10252" y="4449"/>
                    <a:pt x="10201" y="3741"/>
                    <a:pt x="10017" y="3049"/>
                  </a:cubicBezTo>
                  <a:cubicBezTo>
                    <a:pt x="9788" y="2188"/>
                    <a:pt x="9315" y="1480"/>
                    <a:pt x="8644" y="911"/>
                  </a:cubicBezTo>
                  <a:cubicBezTo>
                    <a:pt x="7873" y="261"/>
                    <a:pt x="6952" y="5"/>
                    <a:pt x="595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6" name="Google Shape;1416;p31"/>
            <p:cNvGrpSpPr/>
            <p:nvPr/>
          </p:nvGrpSpPr>
          <p:grpSpPr>
            <a:xfrm>
              <a:off x="7438275" y="2843100"/>
              <a:ext cx="509500" cy="666875"/>
              <a:chOff x="7514750" y="3302000"/>
              <a:chExt cx="509500" cy="666875"/>
            </a:xfrm>
          </p:grpSpPr>
          <p:sp>
            <p:nvSpPr>
              <p:cNvPr id="1417" name="Google Shape;1417;p31"/>
              <p:cNvSpPr/>
              <p:nvPr/>
            </p:nvSpPr>
            <p:spPr>
              <a:xfrm>
                <a:off x="7685175" y="3417125"/>
                <a:ext cx="293350" cy="544200"/>
              </a:xfrm>
              <a:custGeom>
                <a:rect b="b" l="l" r="r" t="t"/>
                <a:pathLst>
                  <a:path extrusionOk="0" h="21768" w="11734">
                    <a:moveTo>
                      <a:pt x="192" y="0"/>
                    </a:moveTo>
                    <a:cubicBezTo>
                      <a:pt x="192" y="0"/>
                      <a:pt x="191" y="0"/>
                      <a:pt x="190" y="0"/>
                    </a:cubicBezTo>
                    <a:cubicBezTo>
                      <a:pt x="139" y="11"/>
                      <a:pt x="76" y="56"/>
                      <a:pt x="59" y="99"/>
                    </a:cubicBezTo>
                    <a:cubicBezTo>
                      <a:pt x="25" y="199"/>
                      <a:pt x="4" y="307"/>
                      <a:pt x="4" y="414"/>
                    </a:cubicBezTo>
                    <a:cubicBezTo>
                      <a:pt x="0" y="1062"/>
                      <a:pt x="6" y="1713"/>
                      <a:pt x="17" y="2361"/>
                    </a:cubicBezTo>
                    <a:cubicBezTo>
                      <a:pt x="21" y="2683"/>
                      <a:pt x="35" y="2998"/>
                      <a:pt x="59" y="3319"/>
                    </a:cubicBezTo>
                    <a:cubicBezTo>
                      <a:pt x="109" y="3906"/>
                      <a:pt x="162" y="4491"/>
                      <a:pt x="231" y="5078"/>
                    </a:cubicBezTo>
                    <a:cubicBezTo>
                      <a:pt x="295" y="5621"/>
                      <a:pt x="352" y="6167"/>
                      <a:pt x="465" y="6701"/>
                    </a:cubicBezTo>
                    <a:cubicBezTo>
                      <a:pt x="757" y="8090"/>
                      <a:pt x="1146" y="9455"/>
                      <a:pt x="1637" y="10787"/>
                    </a:cubicBezTo>
                    <a:cubicBezTo>
                      <a:pt x="2731" y="13770"/>
                      <a:pt x="4254" y="16505"/>
                      <a:pt x="6363" y="18890"/>
                    </a:cubicBezTo>
                    <a:cubicBezTo>
                      <a:pt x="6838" y="19424"/>
                      <a:pt x="7349" y="19932"/>
                      <a:pt x="7877" y="20413"/>
                    </a:cubicBezTo>
                    <a:cubicBezTo>
                      <a:pt x="8307" y="20803"/>
                      <a:pt x="8787" y="21135"/>
                      <a:pt x="9244" y="21497"/>
                    </a:cubicBezTo>
                    <a:cubicBezTo>
                      <a:pt x="9450" y="21671"/>
                      <a:pt x="9702" y="21745"/>
                      <a:pt x="9964" y="21767"/>
                    </a:cubicBezTo>
                    <a:cubicBezTo>
                      <a:pt x="10187" y="21753"/>
                      <a:pt x="10402" y="21700"/>
                      <a:pt x="10582" y="21573"/>
                    </a:cubicBezTo>
                    <a:cubicBezTo>
                      <a:pt x="11140" y="21174"/>
                      <a:pt x="11537" y="20650"/>
                      <a:pt x="11707" y="19971"/>
                    </a:cubicBezTo>
                    <a:cubicBezTo>
                      <a:pt x="11734" y="19860"/>
                      <a:pt x="11713" y="19772"/>
                      <a:pt x="11650" y="19680"/>
                    </a:cubicBezTo>
                    <a:cubicBezTo>
                      <a:pt x="11537" y="19517"/>
                      <a:pt x="11380" y="19412"/>
                      <a:pt x="11206" y="19320"/>
                    </a:cubicBezTo>
                    <a:cubicBezTo>
                      <a:pt x="10246" y="18807"/>
                      <a:pt x="9309" y="18250"/>
                      <a:pt x="8423" y="17622"/>
                    </a:cubicBezTo>
                    <a:cubicBezTo>
                      <a:pt x="7809" y="17186"/>
                      <a:pt x="7200" y="16750"/>
                      <a:pt x="6658" y="16231"/>
                    </a:cubicBezTo>
                    <a:cubicBezTo>
                      <a:pt x="5285" y="14913"/>
                      <a:pt x="4143" y="13414"/>
                      <a:pt x="3200" y="11762"/>
                    </a:cubicBezTo>
                    <a:cubicBezTo>
                      <a:pt x="2349" y="10277"/>
                      <a:pt x="1764" y="8683"/>
                      <a:pt x="1328" y="7032"/>
                    </a:cubicBezTo>
                    <a:cubicBezTo>
                      <a:pt x="986" y="5735"/>
                      <a:pt x="710" y="4424"/>
                      <a:pt x="540" y="3094"/>
                    </a:cubicBezTo>
                    <a:cubicBezTo>
                      <a:pt x="471" y="2556"/>
                      <a:pt x="428" y="2018"/>
                      <a:pt x="385" y="1478"/>
                    </a:cubicBezTo>
                    <a:cubicBezTo>
                      <a:pt x="356" y="1118"/>
                      <a:pt x="352" y="755"/>
                      <a:pt x="332" y="395"/>
                    </a:cubicBezTo>
                    <a:cubicBezTo>
                      <a:pt x="325" y="301"/>
                      <a:pt x="307" y="203"/>
                      <a:pt x="283" y="111"/>
                    </a:cubicBezTo>
                    <a:cubicBezTo>
                      <a:pt x="271" y="67"/>
                      <a:pt x="216" y="0"/>
                      <a:pt x="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1"/>
              <p:cNvSpPr/>
              <p:nvPr/>
            </p:nvSpPr>
            <p:spPr>
              <a:xfrm>
                <a:off x="7514750" y="3302000"/>
                <a:ext cx="509500" cy="666875"/>
              </a:xfrm>
              <a:custGeom>
                <a:rect b="b" l="l" r="r" t="t"/>
                <a:pathLst>
                  <a:path extrusionOk="0" h="26675" w="20380">
                    <a:moveTo>
                      <a:pt x="5998" y="302"/>
                    </a:moveTo>
                    <a:cubicBezTo>
                      <a:pt x="6021" y="302"/>
                      <a:pt x="6045" y="302"/>
                      <a:pt x="6068" y="303"/>
                    </a:cubicBezTo>
                    <a:cubicBezTo>
                      <a:pt x="6688" y="321"/>
                      <a:pt x="7288" y="438"/>
                      <a:pt x="7838" y="737"/>
                    </a:cubicBezTo>
                    <a:cubicBezTo>
                      <a:pt x="8879" y="1303"/>
                      <a:pt x="9503" y="2183"/>
                      <a:pt x="9759" y="3333"/>
                    </a:cubicBezTo>
                    <a:cubicBezTo>
                      <a:pt x="9874" y="3853"/>
                      <a:pt x="9921" y="4378"/>
                      <a:pt x="9941" y="4908"/>
                    </a:cubicBezTo>
                    <a:cubicBezTo>
                      <a:pt x="9966" y="5545"/>
                      <a:pt x="9964" y="6185"/>
                      <a:pt x="9986" y="6821"/>
                    </a:cubicBezTo>
                    <a:cubicBezTo>
                      <a:pt x="10009" y="7502"/>
                      <a:pt x="10029" y="8182"/>
                      <a:pt x="10162" y="8853"/>
                    </a:cubicBezTo>
                    <a:cubicBezTo>
                      <a:pt x="10211" y="9094"/>
                      <a:pt x="10279" y="9336"/>
                      <a:pt x="10424" y="9540"/>
                    </a:cubicBezTo>
                    <a:cubicBezTo>
                      <a:pt x="10599" y="9786"/>
                      <a:pt x="10776" y="9921"/>
                      <a:pt x="10997" y="9921"/>
                    </a:cubicBezTo>
                    <a:cubicBezTo>
                      <a:pt x="11136" y="9921"/>
                      <a:pt x="11292" y="9867"/>
                      <a:pt x="11476" y="9755"/>
                    </a:cubicBezTo>
                    <a:cubicBezTo>
                      <a:pt x="11756" y="9581"/>
                      <a:pt x="11969" y="9338"/>
                      <a:pt x="12126" y="9043"/>
                    </a:cubicBezTo>
                    <a:cubicBezTo>
                      <a:pt x="12337" y="8658"/>
                      <a:pt x="12439" y="8243"/>
                      <a:pt x="12529" y="7816"/>
                    </a:cubicBezTo>
                    <a:cubicBezTo>
                      <a:pt x="12587" y="7535"/>
                      <a:pt x="12658" y="7253"/>
                      <a:pt x="12746" y="6981"/>
                    </a:cubicBezTo>
                    <a:cubicBezTo>
                      <a:pt x="12914" y="6453"/>
                      <a:pt x="13227" y="6023"/>
                      <a:pt x="13698" y="5727"/>
                    </a:cubicBezTo>
                    <a:cubicBezTo>
                      <a:pt x="13973" y="5553"/>
                      <a:pt x="14275" y="5468"/>
                      <a:pt x="14573" y="5468"/>
                    </a:cubicBezTo>
                    <a:cubicBezTo>
                      <a:pt x="15056" y="5468"/>
                      <a:pt x="15528" y="5691"/>
                      <a:pt x="15860" y="6126"/>
                    </a:cubicBezTo>
                    <a:cubicBezTo>
                      <a:pt x="16617" y="7108"/>
                      <a:pt x="16877" y="8210"/>
                      <a:pt x="16539" y="9426"/>
                    </a:cubicBezTo>
                    <a:cubicBezTo>
                      <a:pt x="16378" y="10001"/>
                      <a:pt x="16130" y="10543"/>
                      <a:pt x="15887" y="11085"/>
                    </a:cubicBezTo>
                    <a:cubicBezTo>
                      <a:pt x="15570" y="11793"/>
                      <a:pt x="15246" y="12499"/>
                      <a:pt x="14950" y="13215"/>
                    </a:cubicBezTo>
                    <a:cubicBezTo>
                      <a:pt x="14764" y="13667"/>
                      <a:pt x="14629" y="14137"/>
                      <a:pt x="14639" y="14635"/>
                    </a:cubicBezTo>
                    <a:cubicBezTo>
                      <a:pt x="14641" y="14829"/>
                      <a:pt x="14688" y="15025"/>
                      <a:pt x="14721" y="15220"/>
                    </a:cubicBezTo>
                    <a:cubicBezTo>
                      <a:pt x="14731" y="15279"/>
                      <a:pt x="14761" y="15332"/>
                      <a:pt x="14790" y="15385"/>
                    </a:cubicBezTo>
                    <a:cubicBezTo>
                      <a:pt x="14938" y="15667"/>
                      <a:pt x="15180" y="15883"/>
                      <a:pt x="15470" y="15883"/>
                    </a:cubicBezTo>
                    <a:cubicBezTo>
                      <a:pt x="15655" y="15883"/>
                      <a:pt x="15859" y="15795"/>
                      <a:pt x="16069" y="15580"/>
                    </a:cubicBezTo>
                    <a:cubicBezTo>
                      <a:pt x="16314" y="15330"/>
                      <a:pt x="16503" y="15023"/>
                      <a:pt x="16713" y="14737"/>
                    </a:cubicBezTo>
                    <a:cubicBezTo>
                      <a:pt x="16930" y="14438"/>
                      <a:pt x="17139" y="14127"/>
                      <a:pt x="17360" y="13826"/>
                    </a:cubicBezTo>
                    <a:cubicBezTo>
                      <a:pt x="17425" y="13736"/>
                      <a:pt x="17513" y="13657"/>
                      <a:pt x="17595" y="13579"/>
                    </a:cubicBezTo>
                    <a:cubicBezTo>
                      <a:pt x="17832" y="13344"/>
                      <a:pt x="18122" y="13250"/>
                      <a:pt x="18402" y="13250"/>
                    </a:cubicBezTo>
                    <a:cubicBezTo>
                      <a:pt x="18638" y="13250"/>
                      <a:pt x="18867" y="13318"/>
                      <a:pt x="19048" y="13425"/>
                    </a:cubicBezTo>
                    <a:cubicBezTo>
                      <a:pt x="19547" y="13722"/>
                      <a:pt x="19837" y="14172"/>
                      <a:pt x="19952" y="14735"/>
                    </a:cubicBezTo>
                    <a:cubicBezTo>
                      <a:pt x="20120" y="15537"/>
                      <a:pt x="20038" y="16327"/>
                      <a:pt x="19797" y="17104"/>
                    </a:cubicBezTo>
                    <a:cubicBezTo>
                      <a:pt x="19283" y="18765"/>
                      <a:pt x="18469" y="20265"/>
                      <a:pt x="17352" y="21591"/>
                    </a:cubicBezTo>
                    <a:cubicBezTo>
                      <a:pt x="17018" y="21986"/>
                      <a:pt x="16570" y="22224"/>
                      <a:pt x="16037" y="22224"/>
                    </a:cubicBezTo>
                    <a:cubicBezTo>
                      <a:pt x="15986" y="22224"/>
                      <a:pt x="15934" y="22221"/>
                      <a:pt x="15881" y="22217"/>
                    </a:cubicBezTo>
                    <a:cubicBezTo>
                      <a:pt x="15819" y="22213"/>
                      <a:pt x="15752" y="22192"/>
                      <a:pt x="15701" y="22153"/>
                    </a:cubicBezTo>
                    <a:cubicBezTo>
                      <a:pt x="15134" y="21736"/>
                      <a:pt x="14557" y="21337"/>
                      <a:pt x="14017" y="20889"/>
                    </a:cubicBezTo>
                    <a:cubicBezTo>
                      <a:pt x="13323" y="20320"/>
                      <a:pt x="12728" y="19645"/>
                      <a:pt x="12167" y="18943"/>
                    </a:cubicBezTo>
                    <a:cubicBezTo>
                      <a:pt x="11206" y="17738"/>
                      <a:pt x="10357" y="16466"/>
                      <a:pt x="9702" y="15068"/>
                    </a:cubicBezTo>
                    <a:cubicBezTo>
                      <a:pt x="9107" y="13800"/>
                      <a:pt x="8677" y="12478"/>
                      <a:pt x="8339" y="11120"/>
                    </a:cubicBezTo>
                    <a:cubicBezTo>
                      <a:pt x="8037" y="9898"/>
                      <a:pt x="7787" y="8669"/>
                      <a:pt x="7650" y="7417"/>
                    </a:cubicBezTo>
                    <a:cubicBezTo>
                      <a:pt x="7574" y="6735"/>
                      <a:pt x="7531" y="6052"/>
                      <a:pt x="7470" y="5369"/>
                    </a:cubicBezTo>
                    <a:cubicBezTo>
                      <a:pt x="7449" y="5135"/>
                      <a:pt x="7431" y="4900"/>
                      <a:pt x="7396" y="4671"/>
                    </a:cubicBezTo>
                    <a:cubicBezTo>
                      <a:pt x="7382" y="4587"/>
                      <a:pt x="7339" y="4499"/>
                      <a:pt x="7292" y="4425"/>
                    </a:cubicBezTo>
                    <a:cubicBezTo>
                      <a:pt x="7212" y="4301"/>
                      <a:pt x="7102" y="4237"/>
                      <a:pt x="6992" y="4237"/>
                    </a:cubicBezTo>
                    <a:cubicBezTo>
                      <a:pt x="6886" y="4237"/>
                      <a:pt x="6780" y="4297"/>
                      <a:pt x="6703" y="4417"/>
                    </a:cubicBezTo>
                    <a:cubicBezTo>
                      <a:pt x="6623" y="4538"/>
                      <a:pt x="6570" y="4691"/>
                      <a:pt x="6557" y="4835"/>
                    </a:cubicBezTo>
                    <a:cubicBezTo>
                      <a:pt x="6516" y="5356"/>
                      <a:pt x="6496" y="5880"/>
                      <a:pt x="6467" y="6402"/>
                    </a:cubicBezTo>
                    <a:cubicBezTo>
                      <a:pt x="6490" y="7400"/>
                      <a:pt x="6596" y="8384"/>
                      <a:pt x="6682" y="9370"/>
                    </a:cubicBezTo>
                    <a:cubicBezTo>
                      <a:pt x="6936" y="12122"/>
                      <a:pt x="7758" y="14714"/>
                      <a:pt x="8847" y="17233"/>
                    </a:cubicBezTo>
                    <a:cubicBezTo>
                      <a:pt x="9741" y="19303"/>
                      <a:pt x="10893" y="21225"/>
                      <a:pt x="12310" y="22982"/>
                    </a:cubicBezTo>
                    <a:cubicBezTo>
                      <a:pt x="12417" y="23113"/>
                      <a:pt x="12529" y="23240"/>
                      <a:pt x="12634" y="23371"/>
                    </a:cubicBezTo>
                    <a:cubicBezTo>
                      <a:pt x="12810" y="23594"/>
                      <a:pt x="12822" y="23845"/>
                      <a:pt x="12744" y="24101"/>
                    </a:cubicBezTo>
                    <a:cubicBezTo>
                      <a:pt x="12720" y="24181"/>
                      <a:pt x="12624" y="24250"/>
                      <a:pt x="12544" y="24295"/>
                    </a:cubicBezTo>
                    <a:cubicBezTo>
                      <a:pt x="12329" y="24416"/>
                      <a:pt x="12100" y="24486"/>
                      <a:pt x="11846" y="24506"/>
                    </a:cubicBezTo>
                    <a:cubicBezTo>
                      <a:pt x="11565" y="24528"/>
                      <a:pt x="11286" y="24538"/>
                      <a:pt x="11009" y="24538"/>
                    </a:cubicBezTo>
                    <a:cubicBezTo>
                      <a:pt x="9119" y="24538"/>
                      <a:pt x="7330" y="24048"/>
                      <a:pt x="5620" y="23195"/>
                    </a:cubicBezTo>
                    <a:cubicBezTo>
                      <a:pt x="4955" y="22863"/>
                      <a:pt x="4380" y="22407"/>
                      <a:pt x="3898" y="21844"/>
                    </a:cubicBezTo>
                    <a:cubicBezTo>
                      <a:pt x="3642" y="21542"/>
                      <a:pt x="3435" y="21204"/>
                      <a:pt x="3355" y="20815"/>
                    </a:cubicBezTo>
                    <a:cubicBezTo>
                      <a:pt x="3225" y="20157"/>
                      <a:pt x="3558" y="19682"/>
                      <a:pt x="4196" y="19594"/>
                    </a:cubicBezTo>
                    <a:cubicBezTo>
                      <a:pt x="4291" y="19580"/>
                      <a:pt x="4384" y="19574"/>
                      <a:pt x="4477" y="19574"/>
                    </a:cubicBezTo>
                    <a:cubicBezTo>
                      <a:pt x="4648" y="19574"/>
                      <a:pt x="4818" y="19595"/>
                      <a:pt x="4986" y="19627"/>
                    </a:cubicBezTo>
                    <a:cubicBezTo>
                      <a:pt x="5342" y="19692"/>
                      <a:pt x="5696" y="19762"/>
                      <a:pt x="6054" y="19815"/>
                    </a:cubicBezTo>
                    <a:cubicBezTo>
                      <a:pt x="6139" y="19827"/>
                      <a:pt x="6225" y="19833"/>
                      <a:pt x="6310" y="19833"/>
                    </a:cubicBezTo>
                    <a:cubicBezTo>
                      <a:pt x="6506" y="19833"/>
                      <a:pt x="6701" y="19803"/>
                      <a:pt x="6893" y="19751"/>
                    </a:cubicBezTo>
                    <a:cubicBezTo>
                      <a:pt x="7343" y="19629"/>
                      <a:pt x="7601" y="19054"/>
                      <a:pt x="7210" y="18647"/>
                    </a:cubicBezTo>
                    <a:cubicBezTo>
                      <a:pt x="6821" y="18246"/>
                      <a:pt x="6414" y="17857"/>
                      <a:pt x="5884" y="17636"/>
                    </a:cubicBezTo>
                    <a:cubicBezTo>
                      <a:pt x="5097" y="17307"/>
                      <a:pt x="4305" y="16987"/>
                      <a:pt x="3517" y="16658"/>
                    </a:cubicBezTo>
                    <a:cubicBezTo>
                      <a:pt x="2977" y="16433"/>
                      <a:pt x="2445" y="16187"/>
                      <a:pt x="1999" y="15799"/>
                    </a:cubicBezTo>
                    <a:cubicBezTo>
                      <a:pt x="1359" y="15236"/>
                      <a:pt x="808" y="14606"/>
                      <a:pt x="561" y="13765"/>
                    </a:cubicBezTo>
                    <a:cubicBezTo>
                      <a:pt x="420" y="13286"/>
                      <a:pt x="407" y="12806"/>
                      <a:pt x="510" y="12321"/>
                    </a:cubicBezTo>
                    <a:cubicBezTo>
                      <a:pt x="614" y="11815"/>
                      <a:pt x="992" y="11508"/>
                      <a:pt x="1508" y="11402"/>
                    </a:cubicBezTo>
                    <a:cubicBezTo>
                      <a:pt x="1635" y="11376"/>
                      <a:pt x="1761" y="11364"/>
                      <a:pt x="1886" y="11364"/>
                    </a:cubicBezTo>
                    <a:cubicBezTo>
                      <a:pt x="2150" y="11364"/>
                      <a:pt x="2411" y="11416"/>
                      <a:pt x="2668" y="11492"/>
                    </a:cubicBezTo>
                    <a:cubicBezTo>
                      <a:pt x="3008" y="11594"/>
                      <a:pt x="3343" y="11709"/>
                      <a:pt x="3681" y="11819"/>
                    </a:cubicBezTo>
                    <a:cubicBezTo>
                      <a:pt x="3897" y="11891"/>
                      <a:pt x="4115" y="11939"/>
                      <a:pt x="4339" y="11939"/>
                    </a:cubicBezTo>
                    <a:cubicBezTo>
                      <a:pt x="4443" y="11939"/>
                      <a:pt x="4548" y="11929"/>
                      <a:pt x="4655" y="11905"/>
                    </a:cubicBezTo>
                    <a:cubicBezTo>
                      <a:pt x="5119" y="11805"/>
                      <a:pt x="5485" y="11451"/>
                      <a:pt x="5528" y="11013"/>
                    </a:cubicBezTo>
                    <a:cubicBezTo>
                      <a:pt x="5543" y="10862"/>
                      <a:pt x="5506" y="10704"/>
                      <a:pt x="5471" y="10553"/>
                    </a:cubicBezTo>
                    <a:cubicBezTo>
                      <a:pt x="5350" y="10062"/>
                      <a:pt x="5109" y="9622"/>
                      <a:pt x="4847" y="9197"/>
                    </a:cubicBezTo>
                    <a:cubicBezTo>
                      <a:pt x="4432" y="8525"/>
                      <a:pt x="4059" y="7834"/>
                      <a:pt x="3773" y="7095"/>
                    </a:cubicBezTo>
                    <a:cubicBezTo>
                      <a:pt x="3376" y="6070"/>
                      <a:pt x="3184" y="5009"/>
                      <a:pt x="3251" y="3912"/>
                    </a:cubicBezTo>
                    <a:cubicBezTo>
                      <a:pt x="3308" y="2971"/>
                      <a:pt x="3540" y="2081"/>
                      <a:pt x="4143" y="1326"/>
                    </a:cubicBezTo>
                    <a:cubicBezTo>
                      <a:pt x="4270" y="1166"/>
                      <a:pt x="4411" y="1019"/>
                      <a:pt x="4561" y="876"/>
                    </a:cubicBezTo>
                    <a:cubicBezTo>
                      <a:pt x="4963" y="487"/>
                      <a:pt x="5446" y="302"/>
                      <a:pt x="5998" y="302"/>
                    </a:cubicBezTo>
                    <a:close/>
                    <a:moveTo>
                      <a:pt x="7009" y="4605"/>
                    </a:moveTo>
                    <a:cubicBezTo>
                      <a:pt x="7033" y="4605"/>
                      <a:pt x="7088" y="4672"/>
                      <a:pt x="7100" y="4716"/>
                    </a:cubicBezTo>
                    <a:cubicBezTo>
                      <a:pt x="7124" y="4808"/>
                      <a:pt x="7142" y="4906"/>
                      <a:pt x="7149" y="5000"/>
                    </a:cubicBezTo>
                    <a:cubicBezTo>
                      <a:pt x="7169" y="5360"/>
                      <a:pt x="7173" y="5723"/>
                      <a:pt x="7202" y="6083"/>
                    </a:cubicBezTo>
                    <a:cubicBezTo>
                      <a:pt x="7245" y="6623"/>
                      <a:pt x="7288" y="7161"/>
                      <a:pt x="7357" y="7699"/>
                    </a:cubicBezTo>
                    <a:cubicBezTo>
                      <a:pt x="7527" y="9029"/>
                      <a:pt x="7803" y="10340"/>
                      <a:pt x="8145" y="11637"/>
                    </a:cubicBezTo>
                    <a:cubicBezTo>
                      <a:pt x="8581" y="13288"/>
                      <a:pt x="9166" y="14882"/>
                      <a:pt x="10017" y="16367"/>
                    </a:cubicBezTo>
                    <a:cubicBezTo>
                      <a:pt x="10960" y="18019"/>
                      <a:pt x="12102" y="19518"/>
                      <a:pt x="13475" y="20836"/>
                    </a:cubicBezTo>
                    <a:cubicBezTo>
                      <a:pt x="14017" y="21355"/>
                      <a:pt x="14626" y="21791"/>
                      <a:pt x="15240" y="22227"/>
                    </a:cubicBezTo>
                    <a:cubicBezTo>
                      <a:pt x="16126" y="22855"/>
                      <a:pt x="17063" y="23412"/>
                      <a:pt x="18023" y="23925"/>
                    </a:cubicBezTo>
                    <a:cubicBezTo>
                      <a:pt x="18197" y="24017"/>
                      <a:pt x="18354" y="24122"/>
                      <a:pt x="18467" y="24285"/>
                    </a:cubicBezTo>
                    <a:cubicBezTo>
                      <a:pt x="18530" y="24377"/>
                      <a:pt x="18551" y="24465"/>
                      <a:pt x="18524" y="24576"/>
                    </a:cubicBezTo>
                    <a:cubicBezTo>
                      <a:pt x="18354" y="25255"/>
                      <a:pt x="17957" y="25779"/>
                      <a:pt x="17399" y="26178"/>
                    </a:cubicBezTo>
                    <a:cubicBezTo>
                      <a:pt x="17219" y="26305"/>
                      <a:pt x="17004" y="26358"/>
                      <a:pt x="16781" y="26372"/>
                    </a:cubicBezTo>
                    <a:cubicBezTo>
                      <a:pt x="16519" y="26350"/>
                      <a:pt x="16267" y="26276"/>
                      <a:pt x="16061" y="26102"/>
                    </a:cubicBezTo>
                    <a:cubicBezTo>
                      <a:pt x="15604" y="25740"/>
                      <a:pt x="15124" y="25408"/>
                      <a:pt x="14694" y="25018"/>
                    </a:cubicBezTo>
                    <a:cubicBezTo>
                      <a:pt x="14166" y="24537"/>
                      <a:pt x="13655" y="24029"/>
                      <a:pt x="13180" y="23495"/>
                    </a:cubicBezTo>
                    <a:cubicBezTo>
                      <a:pt x="11071" y="21110"/>
                      <a:pt x="9548" y="18375"/>
                      <a:pt x="8454" y="15392"/>
                    </a:cubicBezTo>
                    <a:cubicBezTo>
                      <a:pt x="7963" y="14060"/>
                      <a:pt x="7574" y="12695"/>
                      <a:pt x="7282" y="11306"/>
                    </a:cubicBezTo>
                    <a:cubicBezTo>
                      <a:pt x="7169" y="10772"/>
                      <a:pt x="7112" y="10226"/>
                      <a:pt x="7048" y="9683"/>
                    </a:cubicBezTo>
                    <a:cubicBezTo>
                      <a:pt x="6979" y="9096"/>
                      <a:pt x="6926" y="8511"/>
                      <a:pt x="6876" y="7924"/>
                    </a:cubicBezTo>
                    <a:cubicBezTo>
                      <a:pt x="6852" y="7603"/>
                      <a:pt x="6838" y="7288"/>
                      <a:pt x="6834" y="6966"/>
                    </a:cubicBezTo>
                    <a:cubicBezTo>
                      <a:pt x="6823" y="6318"/>
                      <a:pt x="6817" y="5667"/>
                      <a:pt x="6821" y="5019"/>
                    </a:cubicBezTo>
                    <a:cubicBezTo>
                      <a:pt x="6821" y="4912"/>
                      <a:pt x="6842" y="4804"/>
                      <a:pt x="6876" y="4704"/>
                    </a:cubicBezTo>
                    <a:cubicBezTo>
                      <a:pt x="6893" y="4661"/>
                      <a:pt x="6956" y="4616"/>
                      <a:pt x="7007" y="4605"/>
                    </a:cubicBezTo>
                    <a:cubicBezTo>
                      <a:pt x="7008" y="4605"/>
                      <a:pt x="7009" y="4605"/>
                      <a:pt x="7009" y="4605"/>
                    </a:cubicBezTo>
                    <a:close/>
                    <a:moveTo>
                      <a:pt x="5950" y="0"/>
                    </a:moveTo>
                    <a:cubicBezTo>
                      <a:pt x="5381" y="0"/>
                      <a:pt x="4876" y="178"/>
                      <a:pt x="4436" y="542"/>
                    </a:cubicBezTo>
                    <a:cubicBezTo>
                      <a:pt x="3838" y="1041"/>
                      <a:pt x="3431" y="1674"/>
                      <a:pt x="3192" y="2410"/>
                    </a:cubicBezTo>
                    <a:cubicBezTo>
                      <a:pt x="2836" y="3503"/>
                      <a:pt x="2836" y="4614"/>
                      <a:pt x="3034" y="5729"/>
                    </a:cubicBezTo>
                    <a:cubicBezTo>
                      <a:pt x="3194" y="6625"/>
                      <a:pt x="3509" y="7472"/>
                      <a:pt x="3934" y="8272"/>
                    </a:cubicBezTo>
                    <a:cubicBezTo>
                      <a:pt x="4211" y="8791"/>
                      <a:pt x="4518" y="9297"/>
                      <a:pt x="4814" y="9806"/>
                    </a:cubicBezTo>
                    <a:cubicBezTo>
                      <a:pt x="5004" y="10127"/>
                      <a:pt x="5109" y="10475"/>
                      <a:pt x="5187" y="10837"/>
                    </a:cubicBezTo>
                    <a:cubicBezTo>
                      <a:pt x="5227" y="11028"/>
                      <a:pt x="5168" y="11179"/>
                      <a:pt x="5045" y="11314"/>
                    </a:cubicBezTo>
                    <a:cubicBezTo>
                      <a:pt x="4856" y="11524"/>
                      <a:pt x="4625" y="11610"/>
                      <a:pt x="4377" y="11610"/>
                    </a:cubicBezTo>
                    <a:cubicBezTo>
                      <a:pt x="4287" y="11610"/>
                      <a:pt x="4195" y="11599"/>
                      <a:pt x="4102" y="11578"/>
                    </a:cubicBezTo>
                    <a:cubicBezTo>
                      <a:pt x="3791" y="11513"/>
                      <a:pt x="3493" y="11392"/>
                      <a:pt x="3188" y="11298"/>
                    </a:cubicBezTo>
                    <a:cubicBezTo>
                      <a:pt x="2748" y="11158"/>
                      <a:pt x="2303" y="11041"/>
                      <a:pt x="1836" y="11041"/>
                    </a:cubicBezTo>
                    <a:cubicBezTo>
                      <a:pt x="1768" y="11041"/>
                      <a:pt x="1701" y="11043"/>
                      <a:pt x="1633" y="11048"/>
                    </a:cubicBezTo>
                    <a:cubicBezTo>
                      <a:pt x="1105" y="11087"/>
                      <a:pt x="422" y="11435"/>
                      <a:pt x="225" y="12159"/>
                    </a:cubicBezTo>
                    <a:cubicBezTo>
                      <a:pt x="0" y="12986"/>
                      <a:pt x="94" y="13775"/>
                      <a:pt x="501" y="14516"/>
                    </a:cubicBezTo>
                    <a:cubicBezTo>
                      <a:pt x="994" y="15420"/>
                      <a:pt x="1690" y="16136"/>
                      <a:pt x="2611" y="16609"/>
                    </a:cubicBezTo>
                    <a:cubicBezTo>
                      <a:pt x="3028" y="16824"/>
                      <a:pt x="3466" y="16998"/>
                      <a:pt x="3898" y="17180"/>
                    </a:cubicBezTo>
                    <a:cubicBezTo>
                      <a:pt x="4513" y="17438"/>
                      <a:pt x="5135" y="17677"/>
                      <a:pt x="5749" y="17943"/>
                    </a:cubicBezTo>
                    <a:cubicBezTo>
                      <a:pt x="6111" y="18102"/>
                      <a:pt x="6457" y="18305"/>
                      <a:pt x="6705" y="18632"/>
                    </a:cubicBezTo>
                    <a:cubicBezTo>
                      <a:pt x="6793" y="18747"/>
                      <a:pt x="6889" y="18851"/>
                      <a:pt x="6985" y="18962"/>
                    </a:cubicBezTo>
                    <a:cubicBezTo>
                      <a:pt x="7079" y="19074"/>
                      <a:pt x="7097" y="19154"/>
                      <a:pt x="7009" y="19267"/>
                    </a:cubicBezTo>
                    <a:cubicBezTo>
                      <a:pt x="6956" y="19338"/>
                      <a:pt x="6872" y="19406"/>
                      <a:pt x="6786" y="19432"/>
                    </a:cubicBezTo>
                    <a:cubicBezTo>
                      <a:pt x="6660" y="19468"/>
                      <a:pt x="6524" y="19498"/>
                      <a:pt x="6390" y="19498"/>
                    </a:cubicBezTo>
                    <a:cubicBezTo>
                      <a:pt x="6369" y="19498"/>
                      <a:pt x="6347" y="19497"/>
                      <a:pt x="6326" y="19496"/>
                    </a:cubicBezTo>
                    <a:cubicBezTo>
                      <a:pt x="6023" y="19473"/>
                      <a:pt x="5719" y="19424"/>
                      <a:pt x="5416" y="19373"/>
                    </a:cubicBezTo>
                    <a:cubicBezTo>
                      <a:pt x="5089" y="19319"/>
                      <a:pt x="4768" y="19249"/>
                      <a:pt x="4437" y="19249"/>
                    </a:cubicBezTo>
                    <a:cubicBezTo>
                      <a:pt x="4364" y="19249"/>
                      <a:pt x="4291" y="19253"/>
                      <a:pt x="4217" y="19260"/>
                    </a:cubicBezTo>
                    <a:cubicBezTo>
                      <a:pt x="3333" y="19352"/>
                      <a:pt x="2873" y="20036"/>
                      <a:pt x="3038" y="20856"/>
                    </a:cubicBezTo>
                    <a:cubicBezTo>
                      <a:pt x="3132" y="21327"/>
                      <a:pt x="3366" y="21732"/>
                      <a:pt x="3677" y="22092"/>
                    </a:cubicBezTo>
                    <a:cubicBezTo>
                      <a:pt x="4055" y="22526"/>
                      <a:pt x="4485" y="22904"/>
                      <a:pt x="4980" y="23201"/>
                    </a:cubicBezTo>
                    <a:cubicBezTo>
                      <a:pt x="6506" y="24122"/>
                      <a:pt x="8176" y="24611"/>
                      <a:pt x="9933" y="24821"/>
                    </a:cubicBezTo>
                    <a:cubicBezTo>
                      <a:pt x="10275" y="24862"/>
                      <a:pt x="10617" y="24880"/>
                      <a:pt x="10959" y="24880"/>
                    </a:cubicBezTo>
                    <a:cubicBezTo>
                      <a:pt x="11567" y="24880"/>
                      <a:pt x="12173" y="24822"/>
                      <a:pt x="12777" y="24729"/>
                    </a:cubicBezTo>
                    <a:cubicBezTo>
                      <a:pt x="12890" y="24711"/>
                      <a:pt x="13001" y="24702"/>
                      <a:pt x="13110" y="24702"/>
                    </a:cubicBezTo>
                    <a:cubicBezTo>
                      <a:pt x="13471" y="24702"/>
                      <a:pt x="13812" y="24800"/>
                      <a:pt x="14121" y="25001"/>
                    </a:cubicBezTo>
                    <a:cubicBezTo>
                      <a:pt x="14422" y="25196"/>
                      <a:pt x="14684" y="25447"/>
                      <a:pt x="14970" y="25664"/>
                    </a:cubicBezTo>
                    <a:cubicBezTo>
                      <a:pt x="15316" y="25926"/>
                      <a:pt x="15656" y="26192"/>
                      <a:pt x="16018" y="26427"/>
                    </a:cubicBezTo>
                    <a:cubicBezTo>
                      <a:pt x="16269" y="26591"/>
                      <a:pt x="16527" y="26674"/>
                      <a:pt x="16785" y="26674"/>
                    </a:cubicBezTo>
                    <a:cubicBezTo>
                      <a:pt x="17039" y="26674"/>
                      <a:pt x="17293" y="26594"/>
                      <a:pt x="17544" y="26431"/>
                    </a:cubicBezTo>
                    <a:cubicBezTo>
                      <a:pt x="18231" y="25983"/>
                      <a:pt x="18641" y="25333"/>
                      <a:pt x="18872" y="24559"/>
                    </a:cubicBezTo>
                    <a:cubicBezTo>
                      <a:pt x="18964" y="24259"/>
                      <a:pt x="18802" y="23968"/>
                      <a:pt x="18524" y="23823"/>
                    </a:cubicBezTo>
                    <a:cubicBezTo>
                      <a:pt x="18219" y="23667"/>
                      <a:pt x="17912" y="23514"/>
                      <a:pt x="17618" y="23338"/>
                    </a:cubicBezTo>
                    <a:cubicBezTo>
                      <a:pt x="17476" y="23252"/>
                      <a:pt x="17348" y="23135"/>
                      <a:pt x="17241" y="23007"/>
                    </a:cubicBezTo>
                    <a:cubicBezTo>
                      <a:pt x="17106" y="22843"/>
                      <a:pt x="17082" y="22638"/>
                      <a:pt x="17168" y="22448"/>
                    </a:cubicBezTo>
                    <a:cubicBezTo>
                      <a:pt x="17239" y="22290"/>
                      <a:pt x="17331" y="22135"/>
                      <a:pt x="17442" y="22004"/>
                    </a:cubicBezTo>
                    <a:cubicBezTo>
                      <a:pt x="18602" y="20619"/>
                      <a:pt x="19488" y="19082"/>
                      <a:pt x="20050" y="17360"/>
                    </a:cubicBezTo>
                    <a:cubicBezTo>
                      <a:pt x="20232" y="16805"/>
                      <a:pt x="20361" y="16239"/>
                      <a:pt x="20380" y="15641"/>
                    </a:cubicBezTo>
                    <a:cubicBezTo>
                      <a:pt x="20339" y="15322"/>
                      <a:pt x="20318" y="14995"/>
                      <a:pt x="20253" y="14678"/>
                    </a:cubicBezTo>
                    <a:cubicBezTo>
                      <a:pt x="20118" y="14060"/>
                      <a:pt x="19817" y="13540"/>
                      <a:pt x="19256" y="13215"/>
                    </a:cubicBezTo>
                    <a:cubicBezTo>
                      <a:pt x="18975" y="13053"/>
                      <a:pt x="18686" y="12961"/>
                      <a:pt x="18396" y="12961"/>
                    </a:cubicBezTo>
                    <a:cubicBezTo>
                      <a:pt x="18145" y="12961"/>
                      <a:pt x="17894" y="13029"/>
                      <a:pt x="17646" y="13180"/>
                    </a:cubicBezTo>
                    <a:cubicBezTo>
                      <a:pt x="17454" y="13295"/>
                      <a:pt x="17278" y="13456"/>
                      <a:pt x="17137" y="13632"/>
                    </a:cubicBezTo>
                    <a:cubicBezTo>
                      <a:pt x="16885" y="13943"/>
                      <a:pt x="16674" y="14289"/>
                      <a:pt x="16435" y="14614"/>
                    </a:cubicBezTo>
                    <a:cubicBezTo>
                      <a:pt x="16245" y="14874"/>
                      <a:pt x="16063" y="15148"/>
                      <a:pt x="15840" y="15381"/>
                    </a:cubicBezTo>
                    <a:cubicBezTo>
                      <a:pt x="15729" y="15497"/>
                      <a:pt x="15612" y="15553"/>
                      <a:pt x="15499" y="15553"/>
                    </a:cubicBezTo>
                    <a:cubicBezTo>
                      <a:pt x="15348" y="15553"/>
                      <a:pt x="15206" y="15454"/>
                      <a:pt x="15101" y="15267"/>
                    </a:cubicBezTo>
                    <a:cubicBezTo>
                      <a:pt x="15066" y="15201"/>
                      <a:pt x="15032" y="15136"/>
                      <a:pt x="15019" y="15066"/>
                    </a:cubicBezTo>
                    <a:cubicBezTo>
                      <a:pt x="14993" y="14909"/>
                      <a:pt x="14966" y="14747"/>
                      <a:pt x="14968" y="14585"/>
                    </a:cubicBezTo>
                    <a:cubicBezTo>
                      <a:pt x="14976" y="14115"/>
                      <a:pt x="15111" y="13671"/>
                      <a:pt x="15287" y="13241"/>
                    </a:cubicBezTo>
                    <a:cubicBezTo>
                      <a:pt x="15514" y="12683"/>
                      <a:pt x="15774" y="12139"/>
                      <a:pt x="16005" y="11586"/>
                    </a:cubicBezTo>
                    <a:cubicBezTo>
                      <a:pt x="16261" y="10976"/>
                      <a:pt x="16527" y="10371"/>
                      <a:pt x="16752" y="9749"/>
                    </a:cubicBezTo>
                    <a:cubicBezTo>
                      <a:pt x="17004" y="9059"/>
                      <a:pt x="17067" y="8345"/>
                      <a:pt x="16891" y="7619"/>
                    </a:cubicBezTo>
                    <a:cubicBezTo>
                      <a:pt x="16705" y="6848"/>
                      <a:pt x="16382" y="6162"/>
                      <a:pt x="15760" y="5633"/>
                    </a:cubicBezTo>
                    <a:cubicBezTo>
                      <a:pt x="15423" y="5344"/>
                      <a:pt x="14983" y="5188"/>
                      <a:pt x="14535" y="5188"/>
                    </a:cubicBezTo>
                    <a:cubicBezTo>
                      <a:pt x="14161" y="5188"/>
                      <a:pt x="13781" y="5297"/>
                      <a:pt x="13452" y="5528"/>
                    </a:cubicBezTo>
                    <a:cubicBezTo>
                      <a:pt x="12904" y="5911"/>
                      <a:pt x="12572" y="6441"/>
                      <a:pt x="12403" y="7077"/>
                    </a:cubicBezTo>
                    <a:cubicBezTo>
                      <a:pt x="12306" y="7443"/>
                      <a:pt x="12237" y="7816"/>
                      <a:pt x="12145" y="8182"/>
                    </a:cubicBezTo>
                    <a:cubicBezTo>
                      <a:pt x="12026" y="8642"/>
                      <a:pt x="11846" y="9072"/>
                      <a:pt x="11468" y="9387"/>
                    </a:cubicBezTo>
                    <a:cubicBezTo>
                      <a:pt x="11367" y="9471"/>
                      <a:pt x="11247" y="9538"/>
                      <a:pt x="11126" y="9585"/>
                    </a:cubicBezTo>
                    <a:cubicBezTo>
                      <a:pt x="11059" y="9613"/>
                      <a:pt x="11006" y="9627"/>
                      <a:pt x="10960" y="9627"/>
                    </a:cubicBezTo>
                    <a:cubicBezTo>
                      <a:pt x="10872" y="9627"/>
                      <a:pt x="10810" y="9574"/>
                      <a:pt x="10725" y="9462"/>
                    </a:cubicBezTo>
                    <a:cubicBezTo>
                      <a:pt x="10573" y="9266"/>
                      <a:pt x="10500" y="9033"/>
                      <a:pt x="10471" y="8796"/>
                    </a:cubicBezTo>
                    <a:cubicBezTo>
                      <a:pt x="10410" y="8290"/>
                      <a:pt x="10348" y="7781"/>
                      <a:pt x="10324" y="7271"/>
                    </a:cubicBezTo>
                    <a:cubicBezTo>
                      <a:pt x="10291" y="6567"/>
                      <a:pt x="10297" y="5862"/>
                      <a:pt x="10275" y="5160"/>
                    </a:cubicBezTo>
                    <a:cubicBezTo>
                      <a:pt x="10252" y="4448"/>
                      <a:pt x="10201" y="3740"/>
                      <a:pt x="10017" y="3049"/>
                    </a:cubicBezTo>
                    <a:cubicBezTo>
                      <a:pt x="9790" y="2189"/>
                      <a:pt x="9313" y="1479"/>
                      <a:pt x="8644" y="911"/>
                    </a:cubicBezTo>
                    <a:cubicBezTo>
                      <a:pt x="7871" y="256"/>
                      <a:pt x="6950" y="0"/>
                      <a:pt x="5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1"/>
              <p:cNvSpPr/>
              <p:nvPr/>
            </p:nvSpPr>
            <p:spPr>
              <a:xfrm>
                <a:off x="7524925" y="3309525"/>
                <a:ext cx="492825" cy="605950"/>
              </a:xfrm>
              <a:custGeom>
                <a:rect b="b" l="l" r="r" t="t"/>
                <a:pathLst>
                  <a:path extrusionOk="0" h="24238" w="19713">
                    <a:moveTo>
                      <a:pt x="5591" y="1"/>
                    </a:moveTo>
                    <a:cubicBezTo>
                      <a:pt x="5039" y="1"/>
                      <a:pt x="4556" y="186"/>
                      <a:pt x="4154" y="575"/>
                    </a:cubicBezTo>
                    <a:cubicBezTo>
                      <a:pt x="4004" y="718"/>
                      <a:pt x="3863" y="865"/>
                      <a:pt x="3736" y="1025"/>
                    </a:cubicBezTo>
                    <a:cubicBezTo>
                      <a:pt x="3133" y="1780"/>
                      <a:pt x="2901" y="2670"/>
                      <a:pt x="2844" y="3611"/>
                    </a:cubicBezTo>
                    <a:cubicBezTo>
                      <a:pt x="2777" y="4708"/>
                      <a:pt x="2969" y="5769"/>
                      <a:pt x="3366" y="6794"/>
                    </a:cubicBezTo>
                    <a:cubicBezTo>
                      <a:pt x="3652" y="7533"/>
                      <a:pt x="4025" y="8224"/>
                      <a:pt x="4440" y="8896"/>
                    </a:cubicBezTo>
                    <a:cubicBezTo>
                      <a:pt x="4702" y="9321"/>
                      <a:pt x="4943" y="9761"/>
                      <a:pt x="5064" y="10252"/>
                    </a:cubicBezTo>
                    <a:cubicBezTo>
                      <a:pt x="5099" y="10403"/>
                      <a:pt x="5136" y="10561"/>
                      <a:pt x="5121" y="10712"/>
                    </a:cubicBezTo>
                    <a:cubicBezTo>
                      <a:pt x="5078" y="11150"/>
                      <a:pt x="4712" y="11504"/>
                      <a:pt x="4248" y="11604"/>
                    </a:cubicBezTo>
                    <a:cubicBezTo>
                      <a:pt x="4141" y="11628"/>
                      <a:pt x="4036" y="11638"/>
                      <a:pt x="3932" y="11638"/>
                    </a:cubicBezTo>
                    <a:cubicBezTo>
                      <a:pt x="3708" y="11638"/>
                      <a:pt x="3490" y="11590"/>
                      <a:pt x="3274" y="11518"/>
                    </a:cubicBezTo>
                    <a:cubicBezTo>
                      <a:pt x="2936" y="11408"/>
                      <a:pt x="2601" y="11293"/>
                      <a:pt x="2261" y="11191"/>
                    </a:cubicBezTo>
                    <a:cubicBezTo>
                      <a:pt x="2004" y="11115"/>
                      <a:pt x="1743" y="11063"/>
                      <a:pt x="1479" y="11063"/>
                    </a:cubicBezTo>
                    <a:cubicBezTo>
                      <a:pt x="1354" y="11063"/>
                      <a:pt x="1228" y="11075"/>
                      <a:pt x="1101" y="11101"/>
                    </a:cubicBezTo>
                    <a:cubicBezTo>
                      <a:pt x="585" y="11207"/>
                      <a:pt x="207" y="11514"/>
                      <a:pt x="103" y="12020"/>
                    </a:cubicBezTo>
                    <a:cubicBezTo>
                      <a:pt x="0" y="12505"/>
                      <a:pt x="13" y="12985"/>
                      <a:pt x="154" y="13464"/>
                    </a:cubicBezTo>
                    <a:cubicBezTo>
                      <a:pt x="401" y="14305"/>
                      <a:pt x="952" y="14935"/>
                      <a:pt x="1592" y="15498"/>
                    </a:cubicBezTo>
                    <a:cubicBezTo>
                      <a:pt x="2038" y="15886"/>
                      <a:pt x="2570" y="16132"/>
                      <a:pt x="3110" y="16357"/>
                    </a:cubicBezTo>
                    <a:cubicBezTo>
                      <a:pt x="3898" y="16686"/>
                      <a:pt x="4690" y="17006"/>
                      <a:pt x="5477" y="17335"/>
                    </a:cubicBezTo>
                    <a:cubicBezTo>
                      <a:pt x="6007" y="17556"/>
                      <a:pt x="6414" y="17945"/>
                      <a:pt x="6803" y="18346"/>
                    </a:cubicBezTo>
                    <a:cubicBezTo>
                      <a:pt x="7194" y="18753"/>
                      <a:pt x="6936" y="19328"/>
                      <a:pt x="6486" y="19450"/>
                    </a:cubicBezTo>
                    <a:cubicBezTo>
                      <a:pt x="6294" y="19502"/>
                      <a:pt x="6099" y="19532"/>
                      <a:pt x="5903" y="19532"/>
                    </a:cubicBezTo>
                    <a:cubicBezTo>
                      <a:pt x="5818" y="19532"/>
                      <a:pt x="5732" y="19526"/>
                      <a:pt x="5647" y="19514"/>
                    </a:cubicBezTo>
                    <a:cubicBezTo>
                      <a:pt x="5289" y="19461"/>
                      <a:pt x="4935" y="19391"/>
                      <a:pt x="4579" y="19326"/>
                    </a:cubicBezTo>
                    <a:cubicBezTo>
                      <a:pt x="4411" y="19294"/>
                      <a:pt x="4241" y="19273"/>
                      <a:pt x="4070" y="19273"/>
                    </a:cubicBezTo>
                    <a:cubicBezTo>
                      <a:pt x="3977" y="19273"/>
                      <a:pt x="3884" y="19279"/>
                      <a:pt x="3789" y="19293"/>
                    </a:cubicBezTo>
                    <a:cubicBezTo>
                      <a:pt x="3151" y="19381"/>
                      <a:pt x="2818" y="19856"/>
                      <a:pt x="2948" y="20514"/>
                    </a:cubicBezTo>
                    <a:cubicBezTo>
                      <a:pt x="3028" y="20903"/>
                      <a:pt x="3235" y="21241"/>
                      <a:pt x="3491" y="21543"/>
                    </a:cubicBezTo>
                    <a:cubicBezTo>
                      <a:pt x="3973" y="22106"/>
                      <a:pt x="4548" y="22562"/>
                      <a:pt x="5213" y="22894"/>
                    </a:cubicBezTo>
                    <a:cubicBezTo>
                      <a:pt x="6923" y="23747"/>
                      <a:pt x="8712" y="24237"/>
                      <a:pt x="10602" y="24237"/>
                    </a:cubicBezTo>
                    <a:cubicBezTo>
                      <a:pt x="10879" y="24237"/>
                      <a:pt x="11158" y="24227"/>
                      <a:pt x="11439" y="24205"/>
                    </a:cubicBezTo>
                    <a:cubicBezTo>
                      <a:pt x="11693" y="24185"/>
                      <a:pt x="11922" y="24115"/>
                      <a:pt x="12137" y="23994"/>
                    </a:cubicBezTo>
                    <a:cubicBezTo>
                      <a:pt x="12217" y="23949"/>
                      <a:pt x="12313" y="23880"/>
                      <a:pt x="12337" y="23800"/>
                    </a:cubicBezTo>
                    <a:cubicBezTo>
                      <a:pt x="12415" y="23544"/>
                      <a:pt x="12403" y="23293"/>
                      <a:pt x="12227" y="23070"/>
                    </a:cubicBezTo>
                    <a:cubicBezTo>
                      <a:pt x="12122" y="22939"/>
                      <a:pt x="12010" y="22812"/>
                      <a:pt x="11903" y="22681"/>
                    </a:cubicBezTo>
                    <a:cubicBezTo>
                      <a:pt x="10486" y="20924"/>
                      <a:pt x="9334" y="19002"/>
                      <a:pt x="8440" y="16932"/>
                    </a:cubicBezTo>
                    <a:cubicBezTo>
                      <a:pt x="7351" y="14413"/>
                      <a:pt x="6529" y="11821"/>
                      <a:pt x="6275" y="9069"/>
                    </a:cubicBezTo>
                    <a:cubicBezTo>
                      <a:pt x="6189" y="8083"/>
                      <a:pt x="6083" y="7099"/>
                      <a:pt x="6060" y="6101"/>
                    </a:cubicBezTo>
                    <a:cubicBezTo>
                      <a:pt x="6089" y="5579"/>
                      <a:pt x="6109" y="5055"/>
                      <a:pt x="6150" y="4534"/>
                    </a:cubicBezTo>
                    <a:cubicBezTo>
                      <a:pt x="6163" y="4390"/>
                      <a:pt x="6216" y="4237"/>
                      <a:pt x="6296" y="4116"/>
                    </a:cubicBezTo>
                    <a:cubicBezTo>
                      <a:pt x="6373" y="3996"/>
                      <a:pt x="6479" y="3936"/>
                      <a:pt x="6585" y="3936"/>
                    </a:cubicBezTo>
                    <a:cubicBezTo>
                      <a:pt x="6695" y="3936"/>
                      <a:pt x="6805" y="4000"/>
                      <a:pt x="6885" y="4124"/>
                    </a:cubicBezTo>
                    <a:cubicBezTo>
                      <a:pt x="6932" y="4198"/>
                      <a:pt x="6975" y="4286"/>
                      <a:pt x="6989" y="4370"/>
                    </a:cubicBezTo>
                    <a:cubicBezTo>
                      <a:pt x="7024" y="4599"/>
                      <a:pt x="7042" y="4834"/>
                      <a:pt x="7063" y="5068"/>
                    </a:cubicBezTo>
                    <a:cubicBezTo>
                      <a:pt x="7124" y="5751"/>
                      <a:pt x="7167" y="6434"/>
                      <a:pt x="7243" y="7116"/>
                    </a:cubicBezTo>
                    <a:cubicBezTo>
                      <a:pt x="7380" y="8368"/>
                      <a:pt x="7630" y="9597"/>
                      <a:pt x="7932" y="10819"/>
                    </a:cubicBezTo>
                    <a:cubicBezTo>
                      <a:pt x="8270" y="12177"/>
                      <a:pt x="8700" y="13499"/>
                      <a:pt x="9295" y="14767"/>
                    </a:cubicBezTo>
                    <a:cubicBezTo>
                      <a:pt x="9950" y="16165"/>
                      <a:pt x="10799" y="17437"/>
                      <a:pt x="11760" y="18642"/>
                    </a:cubicBezTo>
                    <a:cubicBezTo>
                      <a:pt x="12321" y="19344"/>
                      <a:pt x="12916" y="20019"/>
                      <a:pt x="13610" y="20588"/>
                    </a:cubicBezTo>
                    <a:cubicBezTo>
                      <a:pt x="14150" y="21036"/>
                      <a:pt x="14727" y="21435"/>
                      <a:pt x="15294" y="21852"/>
                    </a:cubicBezTo>
                    <a:cubicBezTo>
                      <a:pt x="15345" y="21891"/>
                      <a:pt x="15412" y="21912"/>
                      <a:pt x="15474" y="21916"/>
                    </a:cubicBezTo>
                    <a:cubicBezTo>
                      <a:pt x="15527" y="21920"/>
                      <a:pt x="15579" y="21923"/>
                      <a:pt x="15630" y="21923"/>
                    </a:cubicBezTo>
                    <a:cubicBezTo>
                      <a:pt x="16163" y="21923"/>
                      <a:pt x="16611" y="21685"/>
                      <a:pt x="16945" y="21290"/>
                    </a:cubicBezTo>
                    <a:cubicBezTo>
                      <a:pt x="18062" y="19964"/>
                      <a:pt x="18876" y="18464"/>
                      <a:pt x="19390" y="16803"/>
                    </a:cubicBezTo>
                    <a:cubicBezTo>
                      <a:pt x="19631" y="16026"/>
                      <a:pt x="19713" y="15236"/>
                      <a:pt x="19545" y="14434"/>
                    </a:cubicBezTo>
                    <a:cubicBezTo>
                      <a:pt x="19430" y="13871"/>
                      <a:pt x="19140" y="13421"/>
                      <a:pt x="18641" y="13124"/>
                    </a:cubicBezTo>
                    <a:cubicBezTo>
                      <a:pt x="18460" y="13017"/>
                      <a:pt x="18231" y="12949"/>
                      <a:pt x="17995" y="12949"/>
                    </a:cubicBezTo>
                    <a:cubicBezTo>
                      <a:pt x="17715" y="12949"/>
                      <a:pt x="17425" y="13043"/>
                      <a:pt x="17188" y="13278"/>
                    </a:cubicBezTo>
                    <a:cubicBezTo>
                      <a:pt x="17106" y="13356"/>
                      <a:pt x="17018" y="13435"/>
                      <a:pt x="16953" y="13525"/>
                    </a:cubicBezTo>
                    <a:cubicBezTo>
                      <a:pt x="16732" y="13826"/>
                      <a:pt x="16523" y="14137"/>
                      <a:pt x="16306" y="14436"/>
                    </a:cubicBezTo>
                    <a:cubicBezTo>
                      <a:pt x="16096" y="14722"/>
                      <a:pt x="15907" y="15029"/>
                      <a:pt x="15662" y="15279"/>
                    </a:cubicBezTo>
                    <a:cubicBezTo>
                      <a:pt x="15452" y="15494"/>
                      <a:pt x="15248" y="15582"/>
                      <a:pt x="15063" y="15582"/>
                    </a:cubicBezTo>
                    <a:cubicBezTo>
                      <a:pt x="14773" y="15582"/>
                      <a:pt x="14531" y="15366"/>
                      <a:pt x="14383" y="15084"/>
                    </a:cubicBezTo>
                    <a:cubicBezTo>
                      <a:pt x="14354" y="15031"/>
                      <a:pt x="14324" y="14978"/>
                      <a:pt x="14314" y="14919"/>
                    </a:cubicBezTo>
                    <a:cubicBezTo>
                      <a:pt x="14281" y="14724"/>
                      <a:pt x="14234" y="14528"/>
                      <a:pt x="14232" y="14334"/>
                    </a:cubicBezTo>
                    <a:cubicBezTo>
                      <a:pt x="14222" y="13836"/>
                      <a:pt x="14357" y="13366"/>
                      <a:pt x="14543" y="12914"/>
                    </a:cubicBezTo>
                    <a:cubicBezTo>
                      <a:pt x="14839" y="12198"/>
                      <a:pt x="15163" y="11492"/>
                      <a:pt x="15480" y="10784"/>
                    </a:cubicBezTo>
                    <a:cubicBezTo>
                      <a:pt x="15723" y="10242"/>
                      <a:pt x="15971" y="9700"/>
                      <a:pt x="16132" y="9125"/>
                    </a:cubicBezTo>
                    <a:cubicBezTo>
                      <a:pt x="16470" y="7909"/>
                      <a:pt x="16210" y="6807"/>
                      <a:pt x="15453" y="5825"/>
                    </a:cubicBezTo>
                    <a:cubicBezTo>
                      <a:pt x="15121" y="5390"/>
                      <a:pt x="14649" y="5167"/>
                      <a:pt x="14166" y="5167"/>
                    </a:cubicBezTo>
                    <a:cubicBezTo>
                      <a:pt x="13868" y="5167"/>
                      <a:pt x="13566" y="5252"/>
                      <a:pt x="13291" y="5426"/>
                    </a:cubicBezTo>
                    <a:cubicBezTo>
                      <a:pt x="12820" y="5722"/>
                      <a:pt x="12507" y="6152"/>
                      <a:pt x="12339" y="6680"/>
                    </a:cubicBezTo>
                    <a:cubicBezTo>
                      <a:pt x="12251" y="6952"/>
                      <a:pt x="12180" y="7234"/>
                      <a:pt x="12122" y="7515"/>
                    </a:cubicBezTo>
                    <a:cubicBezTo>
                      <a:pt x="12032" y="7942"/>
                      <a:pt x="11930" y="8357"/>
                      <a:pt x="11719" y="8742"/>
                    </a:cubicBezTo>
                    <a:cubicBezTo>
                      <a:pt x="11562" y="9037"/>
                      <a:pt x="11349" y="9280"/>
                      <a:pt x="11069" y="9454"/>
                    </a:cubicBezTo>
                    <a:cubicBezTo>
                      <a:pt x="10885" y="9566"/>
                      <a:pt x="10729" y="9620"/>
                      <a:pt x="10590" y="9620"/>
                    </a:cubicBezTo>
                    <a:cubicBezTo>
                      <a:pt x="10369" y="9620"/>
                      <a:pt x="10192" y="9485"/>
                      <a:pt x="10017" y="9239"/>
                    </a:cubicBezTo>
                    <a:cubicBezTo>
                      <a:pt x="9872" y="9035"/>
                      <a:pt x="9804" y="8793"/>
                      <a:pt x="9755" y="8552"/>
                    </a:cubicBezTo>
                    <a:cubicBezTo>
                      <a:pt x="9622" y="7881"/>
                      <a:pt x="9602" y="7201"/>
                      <a:pt x="9579" y="6520"/>
                    </a:cubicBezTo>
                    <a:cubicBezTo>
                      <a:pt x="9557" y="5884"/>
                      <a:pt x="9559" y="5244"/>
                      <a:pt x="9534" y="4607"/>
                    </a:cubicBezTo>
                    <a:cubicBezTo>
                      <a:pt x="9514" y="4077"/>
                      <a:pt x="9467" y="3552"/>
                      <a:pt x="9352" y="3032"/>
                    </a:cubicBezTo>
                    <a:cubicBezTo>
                      <a:pt x="9096" y="1882"/>
                      <a:pt x="8472" y="1002"/>
                      <a:pt x="7431" y="436"/>
                    </a:cubicBezTo>
                    <a:cubicBezTo>
                      <a:pt x="6881" y="137"/>
                      <a:pt x="6281" y="20"/>
                      <a:pt x="5661" y="2"/>
                    </a:cubicBezTo>
                    <a:cubicBezTo>
                      <a:pt x="5638" y="1"/>
                      <a:pt x="5614" y="1"/>
                      <a:pt x="55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20" name="Google Shape;1420;p31"/>
          <p:cNvSpPr txBox="1"/>
          <p:nvPr/>
        </p:nvSpPr>
        <p:spPr>
          <a:xfrm>
            <a:off x="4862342" y="4138100"/>
            <a:ext cx="1181700" cy="470400"/>
          </a:xfrm>
          <a:prstGeom prst="rect">
            <a:avLst/>
          </a:prstGeom>
          <a:solidFill>
            <a:schemeClr val="accent3"/>
          </a:solidFill>
          <a:ln cap="flat" cmpd="sng" w="9525">
            <a:solidFill>
              <a:srgbClr val="DE352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Alata"/>
                <a:ea typeface="Alata"/>
                <a:cs typeface="Alata"/>
                <a:sym typeface="Alata"/>
              </a:rPr>
              <a:t>Time </a:t>
            </a:r>
            <a:r>
              <a:rPr lang="en">
                <a:solidFill>
                  <a:schemeClr val="accent6"/>
                </a:solidFill>
                <a:latin typeface="Alata"/>
                <a:ea typeface="Alata"/>
                <a:cs typeface="Alata"/>
                <a:sym typeface="Alata"/>
              </a:rPr>
              <a:t>consuming</a:t>
            </a:r>
            <a:endParaRPr>
              <a:solidFill>
                <a:schemeClr val="accent6"/>
              </a:solidFill>
              <a:latin typeface="Alata"/>
              <a:ea typeface="Alata"/>
              <a:cs typeface="Alata"/>
              <a:sym typeface="Alata"/>
            </a:endParaRPr>
          </a:p>
        </p:txBody>
      </p:sp>
      <p:sp>
        <p:nvSpPr>
          <p:cNvPr id="1421" name="Google Shape;1421;p31"/>
          <p:cNvSpPr txBox="1"/>
          <p:nvPr/>
        </p:nvSpPr>
        <p:spPr>
          <a:xfrm>
            <a:off x="6209934" y="4138100"/>
            <a:ext cx="1181700" cy="470400"/>
          </a:xfrm>
          <a:prstGeom prst="rect">
            <a:avLst/>
          </a:prstGeom>
          <a:solidFill>
            <a:schemeClr val="accent3"/>
          </a:solidFill>
          <a:ln cap="flat" cmpd="sng" w="9525">
            <a:solidFill>
              <a:srgbClr val="DE352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Alata"/>
                <a:ea typeface="Alata"/>
                <a:cs typeface="Alata"/>
                <a:sym typeface="Alata"/>
              </a:rPr>
              <a:t>Tedious</a:t>
            </a:r>
            <a:endParaRPr>
              <a:solidFill>
                <a:schemeClr val="accent6"/>
              </a:solidFill>
              <a:latin typeface="Alata"/>
              <a:ea typeface="Alata"/>
              <a:cs typeface="Alata"/>
              <a:sym typeface="Alata"/>
            </a:endParaRPr>
          </a:p>
        </p:txBody>
      </p:sp>
      <p:sp>
        <p:nvSpPr>
          <p:cNvPr id="1422" name="Google Shape;1422;p31"/>
          <p:cNvSpPr txBox="1"/>
          <p:nvPr/>
        </p:nvSpPr>
        <p:spPr>
          <a:xfrm>
            <a:off x="3514750" y="4138100"/>
            <a:ext cx="1181700" cy="470400"/>
          </a:xfrm>
          <a:prstGeom prst="rect">
            <a:avLst/>
          </a:prstGeom>
          <a:solidFill>
            <a:schemeClr val="accent3"/>
          </a:solidFill>
          <a:ln cap="flat" cmpd="sng" w="9525">
            <a:solidFill>
              <a:srgbClr val="DE352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Alata"/>
                <a:ea typeface="Alata"/>
                <a:cs typeface="Alata"/>
                <a:sym typeface="Alata"/>
              </a:rPr>
              <a:t>Hassle</a:t>
            </a:r>
            <a:endParaRPr>
              <a:solidFill>
                <a:schemeClr val="accent6"/>
              </a:solidFill>
              <a:latin typeface="Alata"/>
              <a:ea typeface="Alata"/>
              <a:cs typeface="Alata"/>
              <a:sym typeface="Alata"/>
            </a:endParaRPr>
          </a:p>
        </p:txBody>
      </p:sp>
      <p:sp>
        <p:nvSpPr>
          <p:cNvPr id="1423" name="Google Shape;1423;p31"/>
          <p:cNvSpPr txBox="1"/>
          <p:nvPr/>
        </p:nvSpPr>
        <p:spPr>
          <a:xfrm>
            <a:off x="7586128" y="4138100"/>
            <a:ext cx="1181700" cy="470400"/>
          </a:xfrm>
          <a:prstGeom prst="rect">
            <a:avLst/>
          </a:prstGeom>
          <a:solidFill>
            <a:schemeClr val="accent3"/>
          </a:solidFill>
          <a:ln cap="flat" cmpd="sng" w="9525">
            <a:solidFill>
              <a:srgbClr val="DE352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Alata"/>
                <a:ea typeface="Alata"/>
                <a:cs typeface="Alata"/>
                <a:sym typeface="Alata"/>
              </a:rPr>
              <a:t>Repetitive</a:t>
            </a:r>
            <a:endParaRPr>
              <a:solidFill>
                <a:schemeClr val="accent6"/>
              </a:solidFill>
              <a:latin typeface="Alata"/>
              <a:ea typeface="Alata"/>
              <a:cs typeface="Alata"/>
              <a:sym typeface="Alat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32"/>
          <p:cNvSpPr txBox="1"/>
          <p:nvPr>
            <p:ph idx="4294967295" type="subTitle"/>
          </p:nvPr>
        </p:nvSpPr>
        <p:spPr>
          <a:xfrm>
            <a:off x="534550" y="1964425"/>
            <a:ext cx="1998000" cy="7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Customizable &amp; Personalizations</a:t>
            </a:r>
            <a:endParaRPr b="1" sz="1800"/>
          </a:p>
        </p:txBody>
      </p:sp>
      <p:sp>
        <p:nvSpPr>
          <p:cNvPr id="1429" name="Google Shape;1429;p32"/>
          <p:cNvSpPr txBox="1"/>
          <p:nvPr>
            <p:ph idx="4294967295" type="subTitle"/>
          </p:nvPr>
        </p:nvSpPr>
        <p:spPr>
          <a:xfrm>
            <a:off x="3119350" y="1964432"/>
            <a:ext cx="2721300" cy="7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Sharing, storing &amp; saving of recipes</a:t>
            </a:r>
            <a:endParaRPr b="1" sz="1800"/>
          </a:p>
        </p:txBody>
      </p:sp>
      <p:sp>
        <p:nvSpPr>
          <p:cNvPr id="1430" name="Google Shape;1430;p32"/>
          <p:cNvSpPr txBox="1"/>
          <p:nvPr>
            <p:ph idx="4294967295" type="subTitle"/>
          </p:nvPr>
        </p:nvSpPr>
        <p:spPr>
          <a:xfrm>
            <a:off x="276250" y="2620300"/>
            <a:ext cx="2514600" cy="191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Searching for recipes will be accustomed to their diet needs</a:t>
            </a:r>
            <a:endParaRPr/>
          </a:p>
          <a:p>
            <a:pPr indent="-317500" lvl="0" marL="457200" rtl="0" algn="l">
              <a:spcBef>
                <a:spcPts val="0"/>
              </a:spcBef>
              <a:spcAft>
                <a:spcPts val="0"/>
              </a:spcAft>
              <a:buSzPts val="1400"/>
              <a:buChar char="-"/>
            </a:pPr>
            <a:r>
              <a:rPr lang="en"/>
              <a:t>Meal prep generation</a:t>
            </a:r>
            <a:endParaRPr/>
          </a:p>
          <a:p>
            <a:pPr indent="-317500" lvl="0" marL="457200" rtl="0" algn="l">
              <a:spcBef>
                <a:spcPts val="0"/>
              </a:spcBef>
              <a:spcAft>
                <a:spcPts val="0"/>
              </a:spcAft>
              <a:buSzPts val="1400"/>
              <a:buChar char="-"/>
            </a:pPr>
            <a:r>
              <a:rPr lang="en"/>
              <a:t>Find grocers near user’s current location</a:t>
            </a:r>
            <a:endParaRPr/>
          </a:p>
        </p:txBody>
      </p:sp>
      <p:sp>
        <p:nvSpPr>
          <p:cNvPr id="1431" name="Google Shape;1431;p32"/>
          <p:cNvSpPr txBox="1"/>
          <p:nvPr>
            <p:ph idx="4294967295" type="subTitle"/>
          </p:nvPr>
        </p:nvSpPr>
        <p:spPr>
          <a:xfrm>
            <a:off x="3119325" y="2620299"/>
            <a:ext cx="2721300" cy="165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Posting of recipes (enhanced with </a:t>
            </a:r>
            <a:r>
              <a:rPr lang="en"/>
              <a:t>nutrients</a:t>
            </a:r>
            <a:r>
              <a:rPr lang="en"/>
              <a:t> info)</a:t>
            </a:r>
            <a:endParaRPr/>
          </a:p>
          <a:p>
            <a:pPr indent="-317500" lvl="0" marL="457200" rtl="0" algn="l">
              <a:spcBef>
                <a:spcPts val="0"/>
              </a:spcBef>
              <a:spcAft>
                <a:spcPts val="0"/>
              </a:spcAft>
              <a:buSzPts val="1400"/>
              <a:buChar char="-"/>
            </a:pPr>
            <a:r>
              <a:rPr lang="en"/>
              <a:t>Favoriting</a:t>
            </a:r>
            <a:r>
              <a:rPr lang="en"/>
              <a:t> of recipes</a:t>
            </a:r>
            <a:endParaRPr/>
          </a:p>
          <a:p>
            <a:pPr indent="-317500" lvl="0" marL="457200" rtl="0" algn="l">
              <a:spcBef>
                <a:spcPts val="0"/>
              </a:spcBef>
              <a:spcAft>
                <a:spcPts val="0"/>
              </a:spcAft>
              <a:buSzPts val="1400"/>
              <a:buChar char="-"/>
            </a:pPr>
            <a:r>
              <a:rPr lang="en"/>
              <a:t>Viewing of own recipes &amp; </a:t>
            </a:r>
            <a:r>
              <a:rPr lang="en"/>
              <a:t>favorited</a:t>
            </a:r>
            <a:r>
              <a:rPr lang="en"/>
              <a:t> recipes</a:t>
            </a:r>
            <a:endParaRPr/>
          </a:p>
        </p:txBody>
      </p:sp>
      <p:sp>
        <p:nvSpPr>
          <p:cNvPr id="1432" name="Google Shape;1432;p32"/>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Proposed Application (objectives)</a:t>
            </a:r>
            <a:endParaRPr/>
          </a:p>
        </p:txBody>
      </p:sp>
      <p:grpSp>
        <p:nvGrpSpPr>
          <p:cNvPr id="1433" name="Google Shape;1433;p32"/>
          <p:cNvGrpSpPr/>
          <p:nvPr/>
        </p:nvGrpSpPr>
        <p:grpSpPr>
          <a:xfrm>
            <a:off x="1271069" y="1409131"/>
            <a:ext cx="518400" cy="455462"/>
            <a:chOff x="715085" y="4038878"/>
            <a:chExt cx="381429" cy="335120"/>
          </a:xfrm>
        </p:grpSpPr>
        <p:sp>
          <p:nvSpPr>
            <p:cNvPr id="1434" name="Google Shape;1434;p32"/>
            <p:cNvSpPr/>
            <p:nvPr/>
          </p:nvSpPr>
          <p:spPr>
            <a:xfrm>
              <a:off x="715085" y="4038878"/>
              <a:ext cx="376255" cy="334633"/>
            </a:xfrm>
            <a:custGeom>
              <a:rect b="b" l="l" r="r" t="t"/>
              <a:pathLst>
                <a:path extrusionOk="0" h="11915" w="13397">
                  <a:moveTo>
                    <a:pt x="3692" y="0"/>
                  </a:moveTo>
                  <a:cubicBezTo>
                    <a:pt x="3602" y="0"/>
                    <a:pt x="3511" y="7"/>
                    <a:pt x="3420" y="22"/>
                  </a:cubicBezTo>
                  <a:cubicBezTo>
                    <a:pt x="2837" y="111"/>
                    <a:pt x="2346" y="485"/>
                    <a:pt x="2104" y="1021"/>
                  </a:cubicBezTo>
                  <a:cubicBezTo>
                    <a:pt x="1981" y="1291"/>
                    <a:pt x="1733" y="1489"/>
                    <a:pt x="1440" y="1551"/>
                  </a:cubicBezTo>
                  <a:lnTo>
                    <a:pt x="1434" y="1551"/>
                  </a:lnTo>
                  <a:cubicBezTo>
                    <a:pt x="1429" y="1556"/>
                    <a:pt x="1423" y="1556"/>
                    <a:pt x="1423" y="1556"/>
                  </a:cubicBezTo>
                  <a:cubicBezTo>
                    <a:pt x="575" y="1746"/>
                    <a:pt x="0" y="2547"/>
                    <a:pt x="76" y="3411"/>
                  </a:cubicBezTo>
                  <a:cubicBezTo>
                    <a:pt x="101" y="3690"/>
                    <a:pt x="193" y="3950"/>
                    <a:pt x="341" y="4184"/>
                  </a:cubicBezTo>
                  <a:cubicBezTo>
                    <a:pt x="572" y="4547"/>
                    <a:pt x="642" y="4985"/>
                    <a:pt x="533" y="5384"/>
                  </a:cubicBezTo>
                  <a:cubicBezTo>
                    <a:pt x="472" y="5621"/>
                    <a:pt x="452" y="5866"/>
                    <a:pt x="491" y="6109"/>
                  </a:cubicBezTo>
                  <a:cubicBezTo>
                    <a:pt x="536" y="6405"/>
                    <a:pt x="659" y="6689"/>
                    <a:pt x="843" y="6921"/>
                  </a:cubicBezTo>
                  <a:cubicBezTo>
                    <a:pt x="1044" y="7178"/>
                    <a:pt x="1099" y="7521"/>
                    <a:pt x="979" y="7825"/>
                  </a:cubicBezTo>
                  <a:cubicBezTo>
                    <a:pt x="862" y="8140"/>
                    <a:pt x="837" y="8480"/>
                    <a:pt x="910" y="8812"/>
                  </a:cubicBezTo>
                  <a:cubicBezTo>
                    <a:pt x="1035" y="9382"/>
                    <a:pt x="1434" y="9845"/>
                    <a:pt x="1981" y="10059"/>
                  </a:cubicBezTo>
                  <a:cubicBezTo>
                    <a:pt x="2606" y="10305"/>
                    <a:pt x="3144" y="10645"/>
                    <a:pt x="3588" y="11078"/>
                  </a:cubicBezTo>
                  <a:lnTo>
                    <a:pt x="3755" y="11242"/>
                  </a:lnTo>
                  <a:cubicBezTo>
                    <a:pt x="4098" y="11577"/>
                    <a:pt x="4550" y="11753"/>
                    <a:pt x="5008" y="11753"/>
                  </a:cubicBezTo>
                  <a:cubicBezTo>
                    <a:pt x="5248" y="11753"/>
                    <a:pt x="5493" y="11703"/>
                    <a:pt x="5719" y="11602"/>
                  </a:cubicBezTo>
                  <a:cubicBezTo>
                    <a:pt x="6015" y="11809"/>
                    <a:pt x="6364" y="11915"/>
                    <a:pt x="6738" y="11915"/>
                  </a:cubicBezTo>
                  <a:lnTo>
                    <a:pt x="6785" y="11915"/>
                  </a:lnTo>
                  <a:cubicBezTo>
                    <a:pt x="7128" y="11903"/>
                    <a:pt x="7452" y="11803"/>
                    <a:pt x="7722" y="11622"/>
                  </a:cubicBezTo>
                  <a:cubicBezTo>
                    <a:pt x="7940" y="11705"/>
                    <a:pt x="8163" y="11747"/>
                    <a:pt x="8384" y="11747"/>
                  </a:cubicBezTo>
                  <a:cubicBezTo>
                    <a:pt x="8838" y="11747"/>
                    <a:pt x="9285" y="11574"/>
                    <a:pt x="9628" y="11237"/>
                  </a:cubicBezTo>
                  <a:lnTo>
                    <a:pt x="9795" y="11072"/>
                  </a:lnTo>
                  <a:cubicBezTo>
                    <a:pt x="10239" y="10640"/>
                    <a:pt x="10783" y="10297"/>
                    <a:pt x="11402" y="10054"/>
                  </a:cubicBezTo>
                  <a:cubicBezTo>
                    <a:pt x="11949" y="9836"/>
                    <a:pt x="12348" y="9373"/>
                    <a:pt x="12473" y="8804"/>
                  </a:cubicBezTo>
                  <a:cubicBezTo>
                    <a:pt x="12546" y="8475"/>
                    <a:pt x="12521" y="8134"/>
                    <a:pt x="12404" y="7819"/>
                  </a:cubicBezTo>
                  <a:cubicBezTo>
                    <a:pt x="12289" y="7515"/>
                    <a:pt x="12342" y="7166"/>
                    <a:pt x="12540" y="6915"/>
                  </a:cubicBezTo>
                  <a:cubicBezTo>
                    <a:pt x="12724" y="6681"/>
                    <a:pt x="12847" y="6399"/>
                    <a:pt x="12892" y="6101"/>
                  </a:cubicBezTo>
                  <a:cubicBezTo>
                    <a:pt x="12931" y="5858"/>
                    <a:pt x="12917" y="5613"/>
                    <a:pt x="12850" y="5375"/>
                  </a:cubicBezTo>
                  <a:cubicBezTo>
                    <a:pt x="12738" y="4976"/>
                    <a:pt x="12808" y="4538"/>
                    <a:pt x="13042" y="4176"/>
                  </a:cubicBezTo>
                  <a:cubicBezTo>
                    <a:pt x="13190" y="3944"/>
                    <a:pt x="13280" y="3682"/>
                    <a:pt x="13307" y="3403"/>
                  </a:cubicBezTo>
                  <a:cubicBezTo>
                    <a:pt x="13397" y="2547"/>
                    <a:pt x="12819" y="1751"/>
                    <a:pt x="11974" y="1556"/>
                  </a:cubicBezTo>
                  <a:cubicBezTo>
                    <a:pt x="11971" y="1551"/>
                    <a:pt x="11966" y="1551"/>
                    <a:pt x="11960" y="1551"/>
                  </a:cubicBezTo>
                  <a:lnTo>
                    <a:pt x="11957" y="1551"/>
                  </a:lnTo>
                  <a:cubicBezTo>
                    <a:pt x="11954" y="1551"/>
                    <a:pt x="11954" y="1551"/>
                    <a:pt x="11954" y="1548"/>
                  </a:cubicBezTo>
                  <a:cubicBezTo>
                    <a:pt x="11662" y="1486"/>
                    <a:pt x="11413" y="1286"/>
                    <a:pt x="11290" y="1018"/>
                  </a:cubicBezTo>
                  <a:cubicBezTo>
                    <a:pt x="11235" y="901"/>
                    <a:pt x="11171" y="783"/>
                    <a:pt x="11090" y="680"/>
                  </a:cubicBezTo>
                  <a:cubicBezTo>
                    <a:pt x="11050" y="630"/>
                    <a:pt x="10990" y="604"/>
                    <a:pt x="10931" y="604"/>
                  </a:cubicBezTo>
                  <a:cubicBezTo>
                    <a:pt x="10890" y="604"/>
                    <a:pt x="10850" y="616"/>
                    <a:pt x="10816" y="641"/>
                  </a:cubicBezTo>
                  <a:cubicBezTo>
                    <a:pt x="10813" y="644"/>
                    <a:pt x="10808" y="649"/>
                    <a:pt x="10802" y="655"/>
                  </a:cubicBezTo>
                  <a:cubicBezTo>
                    <a:pt x="10677" y="530"/>
                    <a:pt x="10534" y="426"/>
                    <a:pt x="10370" y="348"/>
                  </a:cubicBezTo>
                  <a:cubicBezTo>
                    <a:pt x="10375" y="343"/>
                    <a:pt x="10375" y="337"/>
                    <a:pt x="10378" y="331"/>
                  </a:cubicBezTo>
                  <a:cubicBezTo>
                    <a:pt x="10409" y="231"/>
                    <a:pt x="10356" y="122"/>
                    <a:pt x="10253" y="86"/>
                  </a:cubicBezTo>
                  <a:cubicBezTo>
                    <a:pt x="10161" y="58"/>
                    <a:pt x="10071" y="36"/>
                    <a:pt x="9976" y="22"/>
                  </a:cubicBezTo>
                  <a:cubicBezTo>
                    <a:pt x="9886" y="7"/>
                    <a:pt x="9795" y="0"/>
                    <a:pt x="9705" y="0"/>
                  </a:cubicBezTo>
                  <a:cubicBezTo>
                    <a:pt x="9217" y="0"/>
                    <a:pt x="8751" y="207"/>
                    <a:pt x="8417" y="574"/>
                  </a:cubicBezTo>
                  <a:cubicBezTo>
                    <a:pt x="8333" y="669"/>
                    <a:pt x="8230" y="742"/>
                    <a:pt x="8118" y="795"/>
                  </a:cubicBezTo>
                  <a:cubicBezTo>
                    <a:pt x="7789" y="334"/>
                    <a:pt x="7268" y="64"/>
                    <a:pt x="6698" y="64"/>
                  </a:cubicBezTo>
                  <a:cubicBezTo>
                    <a:pt x="6129" y="64"/>
                    <a:pt x="5608" y="334"/>
                    <a:pt x="5278" y="795"/>
                  </a:cubicBezTo>
                  <a:cubicBezTo>
                    <a:pt x="5164" y="742"/>
                    <a:pt x="5064" y="669"/>
                    <a:pt x="4980" y="574"/>
                  </a:cubicBezTo>
                  <a:cubicBezTo>
                    <a:pt x="4648" y="207"/>
                    <a:pt x="4181" y="0"/>
                    <a:pt x="3692"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725802" y="4044705"/>
              <a:ext cx="228206" cy="319270"/>
            </a:xfrm>
            <a:custGeom>
              <a:rect b="b" l="l" r="r" t="t"/>
              <a:pathLst>
                <a:path extrusionOk="0" h="11370" w="8127">
                  <a:moveTo>
                    <a:pt x="3490" y="1"/>
                  </a:moveTo>
                  <a:cubicBezTo>
                    <a:pt x="3411" y="1"/>
                    <a:pt x="3332" y="7"/>
                    <a:pt x="3252" y="19"/>
                  </a:cubicBezTo>
                  <a:cubicBezTo>
                    <a:pt x="2720" y="101"/>
                    <a:pt x="2290" y="450"/>
                    <a:pt x="2082" y="906"/>
                  </a:cubicBezTo>
                  <a:cubicBezTo>
                    <a:pt x="1931" y="1235"/>
                    <a:pt x="1634" y="1471"/>
                    <a:pt x="1282" y="1546"/>
                  </a:cubicBezTo>
                  <a:cubicBezTo>
                    <a:pt x="1276" y="1549"/>
                    <a:pt x="1270" y="1549"/>
                    <a:pt x="1265" y="1550"/>
                  </a:cubicBezTo>
                  <a:cubicBezTo>
                    <a:pt x="513" y="1720"/>
                    <a:pt x="0" y="2432"/>
                    <a:pt x="69" y="3199"/>
                  </a:cubicBezTo>
                  <a:cubicBezTo>
                    <a:pt x="94" y="3453"/>
                    <a:pt x="178" y="3688"/>
                    <a:pt x="304" y="3889"/>
                  </a:cubicBezTo>
                  <a:cubicBezTo>
                    <a:pt x="560" y="4292"/>
                    <a:pt x="645" y="4785"/>
                    <a:pt x="521" y="5246"/>
                  </a:cubicBezTo>
                  <a:cubicBezTo>
                    <a:pt x="465" y="5448"/>
                    <a:pt x="449" y="5667"/>
                    <a:pt x="484" y="5891"/>
                  </a:cubicBezTo>
                  <a:cubicBezTo>
                    <a:pt x="527" y="6164"/>
                    <a:pt x="638" y="6409"/>
                    <a:pt x="800" y="6613"/>
                  </a:cubicBezTo>
                  <a:cubicBezTo>
                    <a:pt x="1043" y="6921"/>
                    <a:pt x="1106" y="7339"/>
                    <a:pt x="967" y="7706"/>
                  </a:cubicBezTo>
                  <a:cubicBezTo>
                    <a:pt x="866" y="7975"/>
                    <a:pt x="838" y="8276"/>
                    <a:pt x="904" y="8583"/>
                  </a:cubicBezTo>
                  <a:cubicBezTo>
                    <a:pt x="1018" y="9099"/>
                    <a:pt x="1386" y="9508"/>
                    <a:pt x="1856" y="9692"/>
                  </a:cubicBezTo>
                  <a:cubicBezTo>
                    <a:pt x="2478" y="9935"/>
                    <a:pt x="3051" y="10287"/>
                    <a:pt x="3529" y="10754"/>
                  </a:cubicBezTo>
                  <a:lnTo>
                    <a:pt x="3697" y="10917"/>
                  </a:lnTo>
                  <a:cubicBezTo>
                    <a:pt x="4011" y="11224"/>
                    <a:pt x="4410" y="11369"/>
                    <a:pt x="4805" y="11369"/>
                  </a:cubicBezTo>
                  <a:cubicBezTo>
                    <a:pt x="5394" y="11369"/>
                    <a:pt x="5975" y="11046"/>
                    <a:pt x="6255" y="10450"/>
                  </a:cubicBezTo>
                  <a:cubicBezTo>
                    <a:pt x="6557" y="9808"/>
                    <a:pt x="7005" y="9246"/>
                    <a:pt x="7543" y="8784"/>
                  </a:cubicBezTo>
                  <a:cubicBezTo>
                    <a:pt x="7914" y="8467"/>
                    <a:pt x="8127" y="7978"/>
                    <a:pt x="8079" y="7469"/>
                  </a:cubicBezTo>
                  <a:cubicBezTo>
                    <a:pt x="8052" y="7172"/>
                    <a:pt x="7944" y="6906"/>
                    <a:pt x="7781" y="6686"/>
                  </a:cubicBezTo>
                  <a:cubicBezTo>
                    <a:pt x="7531" y="6350"/>
                    <a:pt x="7459" y="5917"/>
                    <a:pt x="7599" y="5521"/>
                  </a:cubicBezTo>
                  <a:cubicBezTo>
                    <a:pt x="7679" y="5291"/>
                    <a:pt x="7707" y="5036"/>
                    <a:pt x="7666" y="4778"/>
                  </a:cubicBezTo>
                  <a:cubicBezTo>
                    <a:pt x="7631" y="4556"/>
                    <a:pt x="7550" y="4351"/>
                    <a:pt x="7437" y="4175"/>
                  </a:cubicBezTo>
                  <a:cubicBezTo>
                    <a:pt x="7176" y="3773"/>
                    <a:pt x="7109" y="3277"/>
                    <a:pt x="7232" y="2815"/>
                  </a:cubicBezTo>
                  <a:cubicBezTo>
                    <a:pt x="7292" y="2586"/>
                    <a:pt x="7301" y="2337"/>
                    <a:pt x="7247" y="2086"/>
                  </a:cubicBezTo>
                  <a:cubicBezTo>
                    <a:pt x="7090" y="1376"/>
                    <a:pt x="6454" y="871"/>
                    <a:pt x="5740" y="871"/>
                  </a:cubicBezTo>
                  <a:cubicBezTo>
                    <a:pt x="5697" y="871"/>
                    <a:pt x="5653" y="873"/>
                    <a:pt x="5610" y="877"/>
                  </a:cubicBezTo>
                  <a:cubicBezTo>
                    <a:pt x="5604" y="877"/>
                    <a:pt x="5598" y="878"/>
                    <a:pt x="5592" y="878"/>
                  </a:cubicBezTo>
                  <a:cubicBezTo>
                    <a:pt x="5554" y="882"/>
                    <a:pt x="5517" y="884"/>
                    <a:pt x="5480" y="884"/>
                  </a:cubicBezTo>
                  <a:cubicBezTo>
                    <a:pt x="5160" y="884"/>
                    <a:pt x="4854" y="751"/>
                    <a:pt x="4637" y="510"/>
                  </a:cubicBezTo>
                  <a:cubicBezTo>
                    <a:pt x="4350" y="193"/>
                    <a:pt x="3936" y="1"/>
                    <a:pt x="34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780614" y="4057285"/>
              <a:ext cx="173478" cy="306549"/>
            </a:xfrm>
            <a:custGeom>
              <a:rect b="b" l="l" r="r" t="t"/>
              <a:pathLst>
                <a:path extrusionOk="0" h="10917" w="6178">
                  <a:moveTo>
                    <a:pt x="2626" y="1"/>
                  </a:moveTo>
                  <a:cubicBezTo>
                    <a:pt x="2524" y="92"/>
                    <a:pt x="2433" y="196"/>
                    <a:pt x="2356" y="310"/>
                  </a:cubicBezTo>
                  <a:cubicBezTo>
                    <a:pt x="2158" y="611"/>
                    <a:pt x="1828" y="799"/>
                    <a:pt x="1469" y="819"/>
                  </a:cubicBezTo>
                  <a:cubicBezTo>
                    <a:pt x="1465" y="819"/>
                    <a:pt x="1459" y="819"/>
                    <a:pt x="1453" y="822"/>
                  </a:cubicBezTo>
                  <a:cubicBezTo>
                    <a:pt x="684" y="876"/>
                    <a:pt x="67" y="1498"/>
                    <a:pt x="20" y="2268"/>
                  </a:cubicBezTo>
                  <a:cubicBezTo>
                    <a:pt x="2" y="2525"/>
                    <a:pt x="50" y="2769"/>
                    <a:pt x="146" y="2987"/>
                  </a:cubicBezTo>
                  <a:cubicBezTo>
                    <a:pt x="338" y="3424"/>
                    <a:pt x="345" y="3926"/>
                    <a:pt x="152" y="4360"/>
                  </a:cubicBezTo>
                  <a:cubicBezTo>
                    <a:pt x="65" y="4553"/>
                    <a:pt x="17" y="4767"/>
                    <a:pt x="17" y="4993"/>
                  </a:cubicBezTo>
                  <a:cubicBezTo>
                    <a:pt x="17" y="5270"/>
                    <a:pt x="90" y="5530"/>
                    <a:pt x="218" y="5755"/>
                  </a:cubicBezTo>
                  <a:cubicBezTo>
                    <a:pt x="411" y="6097"/>
                    <a:pt x="407" y="6520"/>
                    <a:pt x="215" y="6861"/>
                  </a:cubicBezTo>
                  <a:cubicBezTo>
                    <a:pt x="74" y="7112"/>
                    <a:pt x="1" y="7406"/>
                    <a:pt x="18" y="7718"/>
                  </a:cubicBezTo>
                  <a:cubicBezTo>
                    <a:pt x="52" y="8246"/>
                    <a:pt x="353" y="8705"/>
                    <a:pt x="788" y="8959"/>
                  </a:cubicBezTo>
                  <a:cubicBezTo>
                    <a:pt x="1366" y="9295"/>
                    <a:pt x="1878" y="9731"/>
                    <a:pt x="2280" y="10265"/>
                  </a:cubicBezTo>
                  <a:lnTo>
                    <a:pt x="2420" y="10450"/>
                  </a:lnTo>
                  <a:cubicBezTo>
                    <a:pt x="2574" y="10655"/>
                    <a:pt x="2764" y="10809"/>
                    <a:pt x="2974" y="10916"/>
                  </a:cubicBezTo>
                  <a:cubicBezTo>
                    <a:pt x="3523" y="10875"/>
                    <a:pt x="4045" y="10558"/>
                    <a:pt x="4306" y="10002"/>
                  </a:cubicBezTo>
                  <a:cubicBezTo>
                    <a:pt x="4608" y="9358"/>
                    <a:pt x="5056" y="8798"/>
                    <a:pt x="5595" y="8336"/>
                  </a:cubicBezTo>
                  <a:cubicBezTo>
                    <a:pt x="5965" y="8019"/>
                    <a:pt x="6178" y="7530"/>
                    <a:pt x="6131" y="7021"/>
                  </a:cubicBezTo>
                  <a:cubicBezTo>
                    <a:pt x="6100" y="6724"/>
                    <a:pt x="5992" y="6457"/>
                    <a:pt x="5829" y="6237"/>
                  </a:cubicBezTo>
                  <a:cubicBezTo>
                    <a:pt x="5579" y="5901"/>
                    <a:pt x="5507" y="5468"/>
                    <a:pt x="5647" y="5072"/>
                  </a:cubicBezTo>
                  <a:cubicBezTo>
                    <a:pt x="5727" y="4842"/>
                    <a:pt x="5755" y="4586"/>
                    <a:pt x="5714" y="4328"/>
                  </a:cubicBezTo>
                  <a:cubicBezTo>
                    <a:pt x="5679" y="4105"/>
                    <a:pt x="5598" y="3900"/>
                    <a:pt x="5485" y="3724"/>
                  </a:cubicBezTo>
                  <a:cubicBezTo>
                    <a:pt x="5224" y="3323"/>
                    <a:pt x="5157" y="2827"/>
                    <a:pt x="5280" y="2365"/>
                  </a:cubicBezTo>
                  <a:cubicBezTo>
                    <a:pt x="5340" y="2136"/>
                    <a:pt x="5349" y="1887"/>
                    <a:pt x="5295" y="1635"/>
                  </a:cubicBezTo>
                  <a:cubicBezTo>
                    <a:pt x="5138" y="927"/>
                    <a:pt x="4502" y="422"/>
                    <a:pt x="3788" y="422"/>
                  </a:cubicBezTo>
                  <a:cubicBezTo>
                    <a:pt x="3745" y="422"/>
                    <a:pt x="3701" y="424"/>
                    <a:pt x="3658" y="427"/>
                  </a:cubicBezTo>
                  <a:cubicBezTo>
                    <a:pt x="3652" y="427"/>
                    <a:pt x="3646" y="429"/>
                    <a:pt x="3640" y="429"/>
                  </a:cubicBezTo>
                  <a:cubicBezTo>
                    <a:pt x="3603" y="433"/>
                    <a:pt x="3565" y="434"/>
                    <a:pt x="3528" y="434"/>
                  </a:cubicBezTo>
                  <a:cubicBezTo>
                    <a:pt x="3208" y="434"/>
                    <a:pt x="2902" y="300"/>
                    <a:pt x="2685" y="61"/>
                  </a:cubicBezTo>
                  <a:cubicBezTo>
                    <a:pt x="2667" y="40"/>
                    <a:pt x="2647" y="20"/>
                    <a:pt x="2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862383" y="4044705"/>
              <a:ext cx="228234" cy="319270"/>
            </a:xfrm>
            <a:custGeom>
              <a:rect b="b" l="l" r="r" t="t"/>
              <a:pathLst>
                <a:path extrusionOk="0" h="11370" w="8128">
                  <a:moveTo>
                    <a:pt x="4638" y="1"/>
                  </a:moveTo>
                  <a:cubicBezTo>
                    <a:pt x="4192" y="1"/>
                    <a:pt x="3777" y="193"/>
                    <a:pt x="3490" y="510"/>
                  </a:cubicBezTo>
                  <a:cubicBezTo>
                    <a:pt x="3274" y="751"/>
                    <a:pt x="2967" y="884"/>
                    <a:pt x="2648" y="884"/>
                  </a:cubicBezTo>
                  <a:cubicBezTo>
                    <a:pt x="2610" y="884"/>
                    <a:pt x="2573" y="882"/>
                    <a:pt x="2535" y="878"/>
                  </a:cubicBezTo>
                  <a:cubicBezTo>
                    <a:pt x="2529" y="878"/>
                    <a:pt x="2524" y="877"/>
                    <a:pt x="2518" y="877"/>
                  </a:cubicBezTo>
                  <a:cubicBezTo>
                    <a:pt x="2474" y="873"/>
                    <a:pt x="2430" y="871"/>
                    <a:pt x="2387" y="871"/>
                  </a:cubicBezTo>
                  <a:cubicBezTo>
                    <a:pt x="1673" y="871"/>
                    <a:pt x="1037" y="1376"/>
                    <a:pt x="881" y="2086"/>
                  </a:cubicBezTo>
                  <a:cubicBezTo>
                    <a:pt x="826" y="2337"/>
                    <a:pt x="835" y="2586"/>
                    <a:pt x="895" y="2815"/>
                  </a:cubicBezTo>
                  <a:cubicBezTo>
                    <a:pt x="1018" y="3277"/>
                    <a:pt x="951" y="3773"/>
                    <a:pt x="690" y="4175"/>
                  </a:cubicBezTo>
                  <a:cubicBezTo>
                    <a:pt x="575" y="4351"/>
                    <a:pt x="495" y="4556"/>
                    <a:pt x="461" y="4778"/>
                  </a:cubicBezTo>
                  <a:cubicBezTo>
                    <a:pt x="420" y="5036"/>
                    <a:pt x="448" y="5291"/>
                    <a:pt x="529" y="5521"/>
                  </a:cubicBezTo>
                  <a:cubicBezTo>
                    <a:pt x="668" y="5917"/>
                    <a:pt x="596" y="6350"/>
                    <a:pt x="347" y="6686"/>
                  </a:cubicBezTo>
                  <a:cubicBezTo>
                    <a:pt x="184" y="6906"/>
                    <a:pt x="75" y="7172"/>
                    <a:pt x="49" y="7469"/>
                  </a:cubicBezTo>
                  <a:cubicBezTo>
                    <a:pt x="0" y="7978"/>
                    <a:pt x="213" y="8467"/>
                    <a:pt x="584" y="8784"/>
                  </a:cubicBezTo>
                  <a:cubicBezTo>
                    <a:pt x="1123" y="9246"/>
                    <a:pt x="1570" y="9808"/>
                    <a:pt x="1872" y="10450"/>
                  </a:cubicBezTo>
                  <a:cubicBezTo>
                    <a:pt x="2152" y="11046"/>
                    <a:pt x="2733" y="11369"/>
                    <a:pt x="3322" y="11369"/>
                  </a:cubicBezTo>
                  <a:cubicBezTo>
                    <a:pt x="3717" y="11369"/>
                    <a:pt x="4116" y="11224"/>
                    <a:pt x="4431" y="10917"/>
                  </a:cubicBezTo>
                  <a:lnTo>
                    <a:pt x="4598" y="10754"/>
                  </a:lnTo>
                  <a:cubicBezTo>
                    <a:pt x="5076" y="10287"/>
                    <a:pt x="5650" y="9935"/>
                    <a:pt x="6272" y="9692"/>
                  </a:cubicBezTo>
                  <a:cubicBezTo>
                    <a:pt x="6741" y="9508"/>
                    <a:pt x="7109" y="9099"/>
                    <a:pt x="7224" y="8583"/>
                  </a:cubicBezTo>
                  <a:cubicBezTo>
                    <a:pt x="7290" y="8276"/>
                    <a:pt x="7262" y="7975"/>
                    <a:pt x="7161" y="7706"/>
                  </a:cubicBezTo>
                  <a:cubicBezTo>
                    <a:pt x="7021" y="7339"/>
                    <a:pt x="7084" y="6921"/>
                    <a:pt x="7328" y="6613"/>
                  </a:cubicBezTo>
                  <a:cubicBezTo>
                    <a:pt x="7489" y="6409"/>
                    <a:pt x="7601" y="6164"/>
                    <a:pt x="7643" y="5891"/>
                  </a:cubicBezTo>
                  <a:cubicBezTo>
                    <a:pt x="7678" y="5667"/>
                    <a:pt x="7662" y="5448"/>
                    <a:pt x="7607" y="5246"/>
                  </a:cubicBezTo>
                  <a:cubicBezTo>
                    <a:pt x="7482" y="4785"/>
                    <a:pt x="7567" y="4292"/>
                    <a:pt x="7824" y="3889"/>
                  </a:cubicBezTo>
                  <a:cubicBezTo>
                    <a:pt x="7950" y="3688"/>
                    <a:pt x="8033" y="3453"/>
                    <a:pt x="8058" y="3199"/>
                  </a:cubicBezTo>
                  <a:cubicBezTo>
                    <a:pt x="8127" y="2432"/>
                    <a:pt x="7614" y="1720"/>
                    <a:pt x="6863" y="1550"/>
                  </a:cubicBezTo>
                  <a:cubicBezTo>
                    <a:pt x="6857" y="1549"/>
                    <a:pt x="6851" y="1549"/>
                    <a:pt x="6845" y="1546"/>
                  </a:cubicBezTo>
                  <a:cubicBezTo>
                    <a:pt x="6493" y="1471"/>
                    <a:pt x="6197" y="1235"/>
                    <a:pt x="6046" y="906"/>
                  </a:cubicBezTo>
                  <a:cubicBezTo>
                    <a:pt x="5837" y="450"/>
                    <a:pt x="5408" y="101"/>
                    <a:pt x="4875" y="19"/>
                  </a:cubicBezTo>
                  <a:cubicBezTo>
                    <a:pt x="4795" y="7"/>
                    <a:pt x="4716" y="1"/>
                    <a:pt x="46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862551" y="4058773"/>
              <a:ext cx="170389" cy="304893"/>
            </a:xfrm>
            <a:custGeom>
              <a:rect b="b" l="l" r="r" t="t"/>
              <a:pathLst>
                <a:path extrusionOk="0" h="10858" w="6068">
                  <a:moveTo>
                    <a:pt x="3495" y="0"/>
                  </a:moveTo>
                  <a:lnTo>
                    <a:pt x="3490" y="6"/>
                  </a:lnTo>
                  <a:cubicBezTo>
                    <a:pt x="3272" y="247"/>
                    <a:pt x="2962" y="379"/>
                    <a:pt x="2639" y="379"/>
                  </a:cubicBezTo>
                  <a:cubicBezTo>
                    <a:pt x="2604" y="379"/>
                    <a:pt x="2569" y="378"/>
                    <a:pt x="2534" y="374"/>
                  </a:cubicBezTo>
                  <a:cubicBezTo>
                    <a:pt x="2529" y="374"/>
                    <a:pt x="2523" y="373"/>
                    <a:pt x="2518" y="373"/>
                  </a:cubicBezTo>
                  <a:cubicBezTo>
                    <a:pt x="2474" y="369"/>
                    <a:pt x="2432" y="368"/>
                    <a:pt x="2389" y="368"/>
                  </a:cubicBezTo>
                  <a:cubicBezTo>
                    <a:pt x="1671" y="368"/>
                    <a:pt x="1034" y="871"/>
                    <a:pt x="880" y="1580"/>
                  </a:cubicBezTo>
                  <a:cubicBezTo>
                    <a:pt x="825" y="1833"/>
                    <a:pt x="835" y="2079"/>
                    <a:pt x="895" y="2311"/>
                  </a:cubicBezTo>
                  <a:cubicBezTo>
                    <a:pt x="1018" y="2773"/>
                    <a:pt x="949" y="3267"/>
                    <a:pt x="690" y="3669"/>
                  </a:cubicBezTo>
                  <a:cubicBezTo>
                    <a:pt x="574" y="3847"/>
                    <a:pt x="493" y="4051"/>
                    <a:pt x="461" y="4272"/>
                  </a:cubicBezTo>
                  <a:cubicBezTo>
                    <a:pt x="420" y="4532"/>
                    <a:pt x="448" y="4786"/>
                    <a:pt x="528" y="5017"/>
                  </a:cubicBezTo>
                  <a:cubicBezTo>
                    <a:pt x="666" y="5413"/>
                    <a:pt x="596" y="5846"/>
                    <a:pt x="346" y="6182"/>
                  </a:cubicBezTo>
                  <a:cubicBezTo>
                    <a:pt x="184" y="6402"/>
                    <a:pt x="75" y="6668"/>
                    <a:pt x="47" y="6964"/>
                  </a:cubicBezTo>
                  <a:cubicBezTo>
                    <a:pt x="0" y="7476"/>
                    <a:pt x="213" y="7962"/>
                    <a:pt x="583" y="8280"/>
                  </a:cubicBezTo>
                  <a:cubicBezTo>
                    <a:pt x="1123" y="8743"/>
                    <a:pt x="1568" y="9304"/>
                    <a:pt x="1872" y="9946"/>
                  </a:cubicBezTo>
                  <a:cubicBezTo>
                    <a:pt x="2130" y="10496"/>
                    <a:pt x="2648" y="10813"/>
                    <a:pt x="3191" y="10857"/>
                  </a:cubicBezTo>
                  <a:cubicBezTo>
                    <a:pt x="3421" y="10740"/>
                    <a:pt x="3631" y="10564"/>
                    <a:pt x="3791" y="10328"/>
                  </a:cubicBezTo>
                  <a:cubicBezTo>
                    <a:pt x="4188" y="9739"/>
                    <a:pt x="4717" y="9252"/>
                    <a:pt x="5319" y="8877"/>
                  </a:cubicBezTo>
                  <a:cubicBezTo>
                    <a:pt x="5735" y="8620"/>
                    <a:pt x="6018" y="8171"/>
                    <a:pt x="6050" y="7659"/>
                  </a:cubicBezTo>
                  <a:cubicBezTo>
                    <a:pt x="6068" y="7363"/>
                    <a:pt x="6002" y="7081"/>
                    <a:pt x="5874" y="6839"/>
                  </a:cubicBezTo>
                  <a:cubicBezTo>
                    <a:pt x="5677" y="6470"/>
                    <a:pt x="5676" y="6031"/>
                    <a:pt x="5871" y="5661"/>
                  </a:cubicBezTo>
                  <a:cubicBezTo>
                    <a:pt x="5987" y="5444"/>
                    <a:pt x="6051" y="5196"/>
                    <a:pt x="6051" y="4935"/>
                  </a:cubicBezTo>
                  <a:cubicBezTo>
                    <a:pt x="6051" y="4709"/>
                    <a:pt x="6003" y="4497"/>
                    <a:pt x="5918" y="4301"/>
                  </a:cubicBezTo>
                  <a:cubicBezTo>
                    <a:pt x="5721" y="3866"/>
                    <a:pt x="5730" y="3364"/>
                    <a:pt x="5922" y="2928"/>
                  </a:cubicBezTo>
                  <a:cubicBezTo>
                    <a:pt x="6013" y="2716"/>
                    <a:pt x="6059" y="2472"/>
                    <a:pt x="6044" y="2215"/>
                  </a:cubicBezTo>
                  <a:cubicBezTo>
                    <a:pt x="5996" y="1447"/>
                    <a:pt x="5378" y="823"/>
                    <a:pt x="4609" y="769"/>
                  </a:cubicBezTo>
                  <a:cubicBezTo>
                    <a:pt x="4605" y="769"/>
                    <a:pt x="4599" y="769"/>
                    <a:pt x="4593" y="766"/>
                  </a:cubicBezTo>
                  <a:cubicBezTo>
                    <a:pt x="4234" y="744"/>
                    <a:pt x="3904" y="558"/>
                    <a:pt x="3706" y="257"/>
                  </a:cubicBezTo>
                  <a:cubicBezTo>
                    <a:pt x="3646" y="163"/>
                    <a:pt x="3574" y="80"/>
                    <a:pt x="3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805745" y="4046277"/>
              <a:ext cx="204956" cy="322358"/>
            </a:xfrm>
            <a:custGeom>
              <a:rect b="b" l="l" r="r" t="t"/>
              <a:pathLst>
                <a:path extrusionOk="0" h="11480" w="7299">
                  <a:moveTo>
                    <a:pt x="3649" y="1"/>
                  </a:moveTo>
                  <a:cubicBezTo>
                    <a:pt x="3109" y="1"/>
                    <a:pt x="2632" y="278"/>
                    <a:pt x="2356" y="701"/>
                  </a:cubicBezTo>
                  <a:cubicBezTo>
                    <a:pt x="2158" y="1000"/>
                    <a:pt x="1828" y="1189"/>
                    <a:pt x="1469" y="1210"/>
                  </a:cubicBezTo>
                  <a:cubicBezTo>
                    <a:pt x="1463" y="1210"/>
                    <a:pt x="1459" y="1210"/>
                    <a:pt x="1453" y="1211"/>
                  </a:cubicBezTo>
                  <a:cubicBezTo>
                    <a:pt x="684" y="1267"/>
                    <a:pt x="66" y="1889"/>
                    <a:pt x="18" y="2659"/>
                  </a:cubicBezTo>
                  <a:cubicBezTo>
                    <a:pt x="2" y="2916"/>
                    <a:pt x="50" y="3159"/>
                    <a:pt x="146" y="3378"/>
                  </a:cubicBezTo>
                  <a:cubicBezTo>
                    <a:pt x="338" y="3815"/>
                    <a:pt x="345" y="4317"/>
                    <a:pt x="150" y="4751"/>
                  </a:cubicBezTo>
                  <a:cubicBezTo>
                    <a:pt x="65" y="4943"/>
                    <a:pt x="16" y="5157"/>
                    <a:pt x="16" y="5383"/>
                  </a:cubicBezTo>
                  <a:cubicBezTo>
                    <a:pt x="16" y="5660"/>
                    <a:pt x="90" y="5920"/>
                    <a:pt x="216" y="6146"/>
                  </a:cubicBezTo>
                  <a:cubicBezTo>
                    <a:pt x="411" y="6488"/>
                    <a:pt x="407" y="6909"/>
                    <a:pt x="215" y="7252"/>
                  </a:cubicBezTo>
                  <a:cubicBezTo>
                    <a:pt x="74" y="7503"/>
                    <a:pt x="0" y="7796"/>
                    <a:pt x="18" y="8109"/>
                  </a:cubicBezTo>
                  <a:cubicBezTo>
                    <a:pt x="52" y="8637"/>
                    <a:pt x="352" y="9096"/>
                    <a:pt x="788" y="9350"/>
                  </a:cubicBezTo>
                  <a:cubicBezTo>
                    <a:pt x="1366" y="9686"/>
                    <a:pt x="1878" y="10121"/>
                    <a:pt x="2280" y="10655"/>
                  </a:cubicBezTo>
                  <a:lnTo>
                    <a:pt x="2419" y="10840"/>
                  </a:lnTo>
                  <a:cubicBezTo>
                    <a:pt x="2740" y="11268"/>
                    <a:pt x="3218" y="11480"/>
                    <a:pt x="3696" y="11480"/>
                  </a:cubicBezTo>
                  <a:cubicBezTo>
                    <a:pt x="4201" y="11480"/>
                    <a:pt x="4706" y="11243"/>
                    <a:pt x="5022" y="10776"/>
                  </a:cubicBezTo>
                  <a:cubicBezTo>
                    <a:pt x="5419" y="10187"/>
                    <a:pt x="5947" y="9702"/>
                    <a:pt x="6550" y="9325"/>
                  </a:cubicBezTo>
                  <a:cubicBezTo>
                    <a:pt x="6965" y="9068"/>
                    <a:pt x="7249" y="8619"/>
                    <a:pt x="7279" y="8109"/>
                  </a:cubicBezTo>
                  <a:cubicBezTo>
                    <a:pt x="7298" y="7811"/>
                    <a:pt x="7232" y="7531"/>
                    <a:pt x="7103" y="7289"/>
                  </a:cubicBezTo>
                  <a:cubicBezTo>
                    <a:pt x="6908" y="6918"/>
                    <a:pt x="6907" y="6480"/>
                    <a:pt x="7102" y="6109"/>
                  </a:cubicBezTo>
                  <a:cubicBezTo>
                    <a:pt x="7218" y="5894"/>
                    <a:pt x="7282" y="5646"/>
                    <a:pt x="7282" y="5383"/>
                  </a:cubicBezTo>
                  <a:cubicBezTo>
                    <a:pt x="7282" y="5157"/>
                    <a:pt x="7234" y="4945"/>
                    <a:pt x="7147" y="4751"/>
                  </a:cubicBezTo>
                  <a:cubicBezTo>
                    <a:pt x="6952" y="4314"/>
                    <a:pt x="6961" y="3814"/>
                    <a:pt x="7153" y="3378"/>
                  </a:cubicBezTo>
                  <a:cubicBezTo>
                    <a:pt x="7249" y="3159"/>
                    <a:pt x="7297" y="2916"/>
                    <a:pt x="7279" y="2659"/>
                  </a:cubicBezTo>
                  <a:cubicBezTo>
                    <a:pt x="7232" y="1890"/>
                    <a:pt x="6615" y="1267"/>
                    <a:pt x="5846" y="1211"/>
                  </a:cubicBezTo>
                  <a:cubicBezTo>
                    <a:pt x="5840" y="1211"/>
                    <a:pt x="5834" y="1211"/>
                    <a:pt x="5830" y="1210"/>
                  </a:cubicBezTo>
                  <a:cubicBezTo>
                    <a:pt x="5471" y="1188"/>
                    <a:pt x="5141" y="1001"/>
                    <a:pt x="4943" y="701"/>
                  </a:cubicBezTo>
                  <a:cubicBezTo>
                    <a:pt x="4665" y="280"/>
                    <a:pt x="4190" y="1"/>
                    <a:pt x="36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805745" y="4046361"/>
              <a:ext cx="138771" cy="322302"/>
            </a:xfrm>
            <a:custGeom>
              <a:rect b="b" l="l" r="r" t="t"/>
              <a:pathLst>
                <a:path extrusionOk="0" h="11478" w="4942">
                  <a:moveTo>
                    <a:pt x="3650" y="1"/>
                  </a:moveTo>
                  <a:cubicBezTo>
                    <a:pt x="3109" y="1"/>
                    <a:pt x="2632" y="277"/>
                    <a:pt x="2356" y="699"/>
                  </a:cubicBezTo>
                  <a:cubicBezTo>
                    <a:pt x="2158" y="1000"/>
                    <a:pt x="1828" y="1189"/>
                    <a:pt x="1469" y="1208"/>
                  </a:cubicBezTo>
                  <a:cubicBezTo>
                    <a:pt x="1464" y="1208"/>
                    <a:pt x="1459" y="1208"/>
                    <a:pt x="1453" y="1211"/>
                  </a:cubicBezTo>
                  <a:cubicBezTo>
                    <a:pt x="684" y="1265"/>
                    <a:pt x="66" y="1887"/>
                    <a:pt x="19" y="2657"/>
                  </a:cubicBezTo>
                  <a:cubicBezTo>
                    <a:pt x="2" y="2914"/>
                    <a:pt x="50" y="3158"/>
                    <a:pt x="146" y="3376"/>
                  </a:cubicBezTo>
                  <a:cubicBezTo>
                    <a:pt x="338" y="3815"/>
                    <a:pt x="345" y="4315"/>
                    <a:pt x="151" y="4749"/>
                  </a:cubicBezTo>
                  <a:cubicBezTo>
                    <a:pt x="65" y="4942"/>
                    <a:pt x="16" y="5157"/>
                    <a:pt x="16" y="5382"/>
                  </a:cubicBezTo>
                  <a:cubicBezTo>
                    <a:pt x="16" y="5659"/>
                    <a:pt x="90" y="5920"/>
                    <a:pt x="217" y="6144"/>
                  </a:cubicBezTo>
                  <a:cubicBezTo>
                    <a:pt x="411" y="6486"/>
                    <a:pt x="408" y="6907"/>
                    <a:pt x="215" y="7250"/>
                  </a:cubicBezTo>
                  <a:cubicBezTo>
                    <a:pt x="74" y="7501"/>
                    <a:pt x="0" y="7795"/>
                    <a:pt x="19" y="8107"/>
                  </a:cubicBezTo>
                  <a:cubicBezTo>
                    <a:pt x="52" y="8635"/>
                    <a:pt x="352" y="9096"/>
                    <a:pt x="790" y="9348"/>
                  </a:cubicBezTo>
                  <a:cubicBezTo>
                    <a:pt x="1366" y="9684"/>
                    <a:pt x="1878" y="10120"/>
                    <a:pt x="2280" y="10654"/>
                  </a:cubicBezTo>
                  <a:lnTo>
                    <a:pt x="2419" y="10839"/>
                  </a:lnTo>
                  <a:cubicBezTo>
                    <a:pt x="2740" y="11266"/>
                    <a:pt x="3219" y="11477"/>
                    <a:pt x="3697" y="11477"/>
                  </a:cubicBezTo>
                  <a:cubicBezTo>
                    <a:pt x="4161" y="11477"/>
                    <a:pt x="4624" y="11278"/>
                    <a:pt x="4941" y="10883"/>
                  </a:cubicBezTo>
                  <a:cubicBezTo>
                    <a:pt x="4919" y="10859"/>
                    <a:pt x="4899" y="10834"/>
                    <a:pt x="4879" y="10808"/>
                  </a:cubicBezTo>
                  <a:lnTo>
                    <a:pt x="4740" y="10623"/>
                  </a:lnTo>
                  <a:cubicBezTo>
                    <a:pt x="4340" y="10089"/>
                    <a:pt x="3828" y="9653"/>
                    <a:pt x="3250" y="9317"/>
                  </a:cubicBezTo>
                  <a:cubicBezTo>
                    <a:pt x="2815" y="9064"/>
                    <a:pt x="2513" y="8604"/>
                    <a:pt x="2480" y="8076"/>
                  </a:cubicBezTo>
                  <a:cubicBezTo>
                    <a:pt x="2462" y="7764"/>
                    <a:pt x="2535" y="7471"/>
                    <a:pt x="2676" y="7220"/>
                  </a:cubicBezTo>
                  <a:cubicBezTo>
                    <a:pt x="2868" y="6876"/>
                    <a:pt x="2873" y="6455"/>
                    <a:pt x="2678" y="6114"/>
                  </a:cubicBezTo>
                  <a:cubicBezTo>
                    <a:pt x="2550" y="5888"/>
                    <a:pt x="2478" y="5630"/>
                    <a:pt x="2478" y="5351"/>
                  </a:cubicBezTo>
                  <a:cubicBezTo>
                    <a:pt x="2478" y="5125"/>
                    <a:pt x="2525" y="4912"/>
                    <a:pt x="2612" y="4719"/>
                  </a:cubicBezTo>
                  <a:cubicBezTo>
                    <a:pt x="2808" y="4281"/>
                    <a:pt x="2799" y="3781"/>
                    <a:pt x="2606" y="3345"/>
                  </a:cubicBezTo>
                  <a:cubicBezTo>
                    <a:pt x="2510" y="3127"/>
                    <a:pt x="2463" y="2883"/>
                    <a:pt x="2480" y="2627"/>
                  </a:cubicBezTo>
                  <a:cubicBezTo>
                    <a:pt x="2528" y="1858"/>
                    <a:pt x="3146" y="1235"/>
                    <a:pt x="3914" y="1179"/>
                  </a:cubicBezTo>
                  <a:cubicBezTo>
                    <a:pt x="3919" y="1179"/>
                    <a:pt x="3924" y="1179"/>
                    <a:pt x="3930" y="1177"/>
                  </a:cubicBezTo>
                  <a:cubicBezTo>
                    <a:pt x="4290" y="1155"/>
                    <a:pt x="4620" y="969"/>
                    <a:pt x="4818" y="668"/>
                  </a:cubicBezTo>
                  <a:cubicBezTo>
                    <a:pt x="4834" y="643"/>
                    <a:pt x="4850" y="618"/>
                    <a:pt x="4869" y="595"/>
                  </a:cubicBezTo>
                  <a:cubicBezTo>
                    <a:pt x="4586" y="233"/>
                    <a:pt x="4144" y="1"/>
                    <a:pt x="3650"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719989" y="4039173"/>
              <a:ext cx="376525" cy="334826"/>
            </a:xfrm>
            <a:custGeom>
              <a:rect b="b" l="l" r="r" t="t"/>
              <a:pathLst>
                <a:path extrusionOk="0" h="11924" w="13409">
                  <a:moveTo>
                    <a:pt x="3697" y="391"/>
                  </a:moveTo>
                  <a:cubicBezTo>
                    <a:pt x="4076" y="391"/>
                    <a:pt x="4440" y="548"/>
                    <a:pt x="4702" y="836"/>
                  </a:cubicBezTo>
                  <a:cubicBezTo>
                    <a:pt x="4793" y="939"/>
                    <a:pt x="4901" y="1023"/>
                    <a:pt x="5019" y="1093"/>
                  </a:cubicBezTo>
                  <a:cubicBezTo>
                    <a:pt x="4873" y="1197"/>
                    <a:pt x="4697" y="1262"/>
                    <a:pt x="4514" y="1272"/>
                  </a:cubicBezTo>
                  <a:lnTo>
                    <a:pt x="4495" y="1273"/>
                  </a:lnTo>
                  <a:cubicBezTo>
                    <a:pt x="3628" y="1335"/>
                    <a:pt x="2936" y="2035"/>
                    <a:pt x="2881" y="2902"/>
                  </a:cubicBezTo>
                  <a:cubicBezTo>
                    <a:pt x="2865" y="3183"/>
                    <a:pt x="2914" y="3456"/>
                    <a:pt x="3025" y="3712"/>
                  </a:cubicBezTo>
                  <a:cubicBezTo>
                    <a:pt x="3197" y="4105"/>
                    <a:pt x="3201" y="4549"/>
                    <a:pt x="3031" y="4926"/>
                  </a:cubicBezTo>
                  <a:cubicBezTo>
                    <a:pt x="2930" y="5151"/>
                    <a:pt x="2878" y="5391"/>
                    <a:pt x="2878" y="5638"/>
                  </a:cubicBezTo>
                  <a:cubicBezTo>
                    <a:pt x="2878" y="5938"/>
                    <a:pt x="2958" y="6236"/>
                    <a:pt x="3104" y="6496"/>
                  </a:cubicBezTo>
                  <a:cubicBezTo>
                    <a:pt x="3128" y="6538"/>
                    <a:pt x="3148" y="6582"/>
                    <a:pt x="3164" y="6628"/>
                  </a:cubicBezTo>
                  <a:lnTo>
                    <a:pt x="2212" y="5949"/>
                  </a:lnTo>
                  <a:cubicBezTo>
                    <a:pt x="2176" y="5923"/>
                    <a:pt x="2134" y="5909"/>
                    <a:pt x="2092" y="5909"/>
                  </a:cubicBezTo>
                  <a:cubicBezTo>
                    <a:pt x="2040" y="5909"/>
                    <a:pt x="1989" y="5930"/>
                    <a:pt x="1951" y="5971"/>
                  </a:cubicBezTo>
                  <a:cubicBezTo>
                    <a:pt x="1871" y="6059"/>
                    <a:pt x="1887" y="6194"/>
                    <a:pt x="1981" y="6260"/>
                  </a:cubicBezTo>
                  <a:lnTo>
                    <a:pt x="3203" y="7134"/>
                  </a:lnTo>
                  <a:cubicBezTo>
                    <a:pt x="3185" y="7229"/>
                    <a:pt x="3150" y="7323"/>
                    <a:pt x="3100" y="7411"/>
                  </a:cubicBezTo>
                  <a:cubicBezTo>
                    <a:pt x="2936" y="7703"/>
                    <a:pt x="2859" y="8036"/>
                    <a:pt x="2880" y="8373"/>
                  </a:cubicBezTo>
                  <a:cubicBezTo>
                    <a:pt x="2915" y="8953"/>
                    <a:pt x="3239" y="9477"/>
                    <a:pt x="3745" y="9771"/>
                  </a:cubicBezTo>
                  <a:cubicBezTo>
                    <a:pt x="3760" y="9780"/>
                    <a:pt x="3778" y="9789"/>
                    <a:pt x="3791" y="9799"/>
                  </a:cubicBezTo>
                  <a:cubicBezTo>
                    <a:pt x="3824" y="9819"/>
                    <a:pt x="3861" y="9829"/>
                    <a:pt x="3898" y="9829"/>
                  </a:cubicBezTo>
                  <a:cubicBezTo>
                    <a:pt x="3949" y="9829"/>
                    <a:pt x="4000" y="9809"/>
                    <a:pt x="4037" y="9770"/>
                  </a:cubicBezTo>
                  <a:cubicBezTo>
                    <a:pt x="4125" y="9676"/>
                    <a:pt x="4102" y="9531"/>
                    <a:pt x="3996" y="9469"/>
                  </a:cubicBezTo>
                  <a:lnTo>
                    <a:pt x="3942" y="9436"/>
                  </a:lnTo>
                  <a:cubicBezTo>
                    <a:pt x="3547" y="9207"/>
                    <a:pt x="3296" y="8802"/>
                    <a:pt x="3269" y="8350"/>
                  </a:cubicBezTo>
                  <a:cubicBezTo>
                    <a:pt x="3252" y="8087"/>
                    <a:pt x="3311" y="7828"/>
                    <a:pt x="3439" y="7602"/>
                  </a:cubicBezTo>
                  <a:cubicBezTo>
                    <a:pt x="3666" y="7200"/>
                    <a:pt x="3666" y="6704"/>
                    <a:pt x="3442" y="6305"/>
                  </a:cubicBezTo>
                  <a:cubicBezTo>
                    <a:pt x="3327" y="6104"/>
                    <a:pt x="3266" y="5872"/>
                    <a:pt x="3266" y="5641"/>
                  </a:cubicBezTo>
                  <a:cubicBezTo>
                    <a:pt x="3266" y="5447"/>
                    <a:pt x="3305" y="5262"/>
                    <a:pt x="3383" y="5088"/>
                  </a:cubicBezTo>
                  <a:cubicBezTo>
                    <a:pt x="3597" y="4609"/>
                    <a:pt x="3596" y="4052"/>
                    <a:pt x="3379" y="3557"/>
                  </a:cubicBezTo>
                  <a:cubicBezTo>
                    <a:pt x="3292" y="3359"/>
                    <a:pt x="3254" y="3148"/>
                    <a:pt x="3269" y="2930"/>
                  </a:cubicBezTo>
                  <a:cubicBezTo>
                    <a:pt x="3310" y="2256"/>
                    <a:pt x="3848" y="1714"/>
                    <a:pt x="4521" y="1667"/>
                  </a:cubicBezTo>
                  <a:lnTo>
                    <a:pt x="4536" y="1665"/>
                  </a:lnTo>
                  <a:cubicBezTo>
                    <a:pt x="4957" y="1639"/>
                    <a:pt x="5344" y="1417"/>
                    <a:pt x="5573" y="1067"/>
                  </a:cubicBezTo>
                  <a:cubicBezTo>
                    <a:pt x="5825" y="685"/>
                    <a:pt x="6248" y="456"/>
                    <a:pt x="6706" y="456"/>
                  </a:cubicBezTo>
                  <a:cubicBezTo>
                    <a:pt x="7162" y="456"/>
                    <a:pt x="7586" y="684"/>
                    <a:pt x="7837" y="1067"/>
                  </a:cubicBezTo>
                  <a:cubicBezTo>
                    <a:pt x="8065" y="1416"/>
                    <a:pt x="8454" y="1639"/>
                    <a:pt x="8875" y="1665"/>
                  </a:cubicBezTo>
                  <a:lnTo>
                    <a:pt x="8890" y="1667"/>
                  </a:lnTo>
                  <a:cubicBezTo>
                    <a:pt x="9562" y="1714"/>
                    <a:pt x="10102" y="2256"/>
                    <a:pt x="10141" y="2930"/>
                  </a:cubicBezTo>
                  <a:cubicBezTo>
                    <a:pt x="10154" y="3148"/>
                    <a:pt x="10118" y="3361"/>
                    <a:pt x="10031" y="3557"/>
                  </a:cubicBezTo>
                  <a:cubicBezTo>
                    <a:pt x="9816" y="4052"/>
                    <a:pt x="9814" y="4609"/>
                    <a:pt x="10028" y="5088"/>
                  </a:cubicBezTo>
                  <a:cubicBezTo>
                    <a:pt x="10106" y="5262"/>
                    <a:pt x="10146" y="5447"/>
                    <a:pt x="10146" y="5641"/>
                  </a:cubicBezTo>
                  <a:cubicBezTo>
                    <a:pt x="10146" y="5862"/>
                    <a:pt x="10090" y="6081"/>
                    <a:pt x="9987" y="6274"/>
                  </a:cubicBezTo>
                  <a:cubicBezTo>
                    <a:pt x="9761" y="6698"/>
                    <a:pt x="9761" y="7206"/>
                    <a:pt x="9989" y="7636"/>
                  </a:cubicBezTo>
                  <a:cubicBezTo>
                    <a:pt x="10105" y="7853"/>
                    <a:pt x="10157" y="8101"/>
                    <a:pt x="10143" y="8351"/>
                  </a:cubicBezTo>
                  <a:cubicBezTo>
                    <a:pt x="10118" y="8787"/>
                    <a:pt x="9877" y="9185"/>
                    <a:pt x="9503" y="9418"/>
                  </a:cubicBezTo>
                  <a:cubicBezTo>
                    <a:pt x="8852" y="9823"/>
                    <a:pt x="8319" y="10329"/>
                    <a:pt x="7916" y="10923"/>
                  </a:cubicBezTo>
                  <a:cubicBezTo>
                    <a:pt x="7669" y="11288"/>
                    <a:pt x="7281" y="11510"/>
                    <a:pt x="6845" y="11538"/>
                  </a:cubicBezTo>
                  <a:lnTo>
                    <a:pt x="6845" y="9867"/>
                  </a:lnTo>
                  <a:lnTo>
                    <a:pt x="8504" y="8202"/>
                  </a:lnTo>
                  <a:cubicBezTo>
                    <a:pt x="8579" y="8127"/>
                    <a:pt x="8579" y="8004"/>
                    <a:pt x="8504" y="7926"/>
                  </a:cubicBezTo>
                  <a:cubicBezTo>
                    <a:pt x="8467" y="7889"/>
                    <a:pt x="8417" y="7870"/>
                    <a:pt x="8367" y="7870"/>
                  </a:cubicBezTo>
                  <a:cubicBezTo>
                    <a:pt x="8317" y="7870"/>
                    <a:pt x="8267" y="7889"/>
                    <a:pt x="8228" y="7926"/>
                  </a:cubicBezTo>
                  <a:lnTo>
                    <a:pt x="6845" y="9317"/>
                  </a:lnTo>
                  <a:lnTo>
                    <a:pt x="6845" y="7727"/>
                  </a:lnTo>
                  <a:lnTo>
                    <a:pt x="8508" y="6062"/>
                  </a:lnTo>
                  <a:cubicBezTo>
                    <a:pt x="8583" y="5987"/>
                    <a:pt x="8583" y="5864"/>
                    <a:pt x="8508" y="5787"/>
                  </a:cubicBezTo>
                  <a:cubicBezTo>
                    <a:pt x="8470" y="5749"/>
                    <a:pt x="8421" y="5730"/>
                    <a:pt x="8371" y="5730"/>
                  </a:cubicBezTo>
                  <a:cubicBezTo>
                    <a:pt x="8321" y="5730"/>
                    <a:pt x="8272" y="5749"/>
                    <a:pt x="8233" y="5787"/>
                  </a:cubicBezTo>
                  <a:lnTo>
                    <a:pt x="6848" y="7176"/>
                  </a:lnTo>
                  <a:lnTo>
                    <a:pt x="6848" y="5198"/>
                  </a:lnTo>
                  <a:cubicBezTo>
                    <a:pt x="6843" y="5090"/>
                    <a:pt x="6757" y="5004"/>
                    <a:pt x="6648" y="5004"/>
                  </a:cubicBezTo>
                  <a:cubicBezTo>
                    <a:pt x="6540" y="5004"/>
                    <a:pt x="6434" y="5198"/>
                    <a:pt x="6434" y="5198"/>
                  </a:cubicBezTo>
                  <a:lnTo>
                    <a:pt x="6434" y="7154"/>
                  </a:lnTo>
                  <a:lnTo>
                    <a:pt x="5174" y="5795"/>
                  </a:lnTo>
                  <a:cubicBezTo>
                    <a:pt x="5136" y="5753"/>
                    <a:pt x="5084" y="5732"/>
                    <a:pt x="5031" y="5732"/>
                  </a:cubicBezTo>
                  <a:cubicBezTo>
                    <a:pt x="4984" y="5732"/>
                    <a:pt x="4936" y="5749"/>
                    <a:pt x="4898" y="5784"/>
                  </a:cubicBezTo>
                  <a:cubicBezTo>
                    <a:pt x="4821" y="5858"/>
                    <a:pt x="4816" y="5981"/>
                    <a:pt x="4890" y="6060"/>
                  </a:cubicBezTo>
                  <a:lnTo>
                    <a:pt x="6458" y="7721"/>
                  </a:lnTo>
                  <a:lnTo>
                    <a:pt x="6458" y="9293"/>
                  </a:lnTo>
                  <a:lnTo>
                    <a:pt x="5173" y="7932"/>
                  </a:lnTo>
                  <a:cubicBezTo>
                    <a:pt x="5135" y="7891"/>
                    <a:pt x="5083" y="7870"/>
                    <a:pt x="5031" y="7870"/>
                  </a:cubicBezTo>
                  <a:cubicBezTo>
                    <a:pt x="4983" y="7870"/>
                    <a:pt x="4935" y="7888"/>
                    <a:pt x="4897" y="7923"/>
                  </a:cubicBezTo>
                  <a:cubicBezTo>
                    <a:pt x="4818" y="7996"/>
                    <a:pt x="4815" y="8120"/>
                    <a:pt x="4888" y="8197"/>
                  </a:cubicBezTo>
                  <a:lnTo>
                    <a:pt x="6456" y="9859"/>
                  </a:lnTo>
                  <a:lnTo>
                    <a:pt x="6456" y="11505"/>
                  </a:lnTo>
                  <a:cubicBezTo>
                    <a:pt x="6128" y="11436"/>
                    <a:pt x="5836" y="11253"/>
                    <a:pt x="5627" y="10976"/>
                  </a:cubicBezTo>
                  <a:lnTo>
                    <a:pt x="5488" y="10791"/>
                  </a:lnTo>
                  <a:cubicBezTo>
                    <a:pt x="5277" y="10512"/>
                    <a:pt x="5033" y="10250"/>
                    <a:pt x="4757" y="10015"/>
                  </a:cubicBezTo>
                  <a:cubicBezTo>
                    <a:pt x="4721" y="9984"/>
                    <a:pt x="4676" y="9968"/>
                    <a:pt x="4631" y="9968"/>
                  </a:cubicBezTo>
                  <a:cubicBezTo>
                    <a:pt x="4569" y="9968"/>
                    <a:pt x="4507" y="9998"/>
                    <a:pt x="4469" y="10056"/>
                  </a:cubicBezTo>
                  <a:cubicBezTo>
                    <a:pt x="4413" y="10138"/>
                    <a:pt x="4433" y="10248"/>
                    <a:pt x="4508" y="10313"/>
                  </a:cubicBezTo>
                  <a:cubicBezTo>
                    <a:pt x="4760" y="10528"/>
                    <a:pt x="4983" y="10768"/>
                    <a:pt x="5176" y="11024"/>
                  </a:cubicBezTo>
                  <a:lnTo>
                    <a:pt x="5315" y="11209"/>
                  </a:lnTo>
                  <a:cubicBezTo>
                    <a:pt x="5343" y="11246"/>
                    <a:pt x="5371" y="11281"/>
                    <a:pt x="5401" y="11313"/>
                  </a:cubicBezTo>
                  <a:cubicBezTo>
                    <a:pt x="5274" y="11351"/>
                    <a:pt x="5144" y="11369"/>
                    <a:pt x="5014" y="11369"/>
                  </a:cubicBezTo>
                  <a:cubicBezTo>
                    <a:pt x="4660" y="11369"/>
                    <a:pt x="4310" y="11233"/>
                    <a:pt x="4042" y="10973"/>
                  </a:cubicBezTo>
                  <a:lnTo>
                    <a:pt x="3874" y="10809"/>
                  </a:lnTo>
                  <a:cubicBezTo>
                    <a:pt x="3392" y="10339"/>
                    <a:pt x="2806" y="9969"/>
                    <a:pt x="2136" y="9705"/>
                  </a:cubicBezTo>
                  <a:cubicBezTo>
                    <a:pt x="1711" y="9538"/>
                    <a:pt x="1400" y="9177"/>
                    <a:pt x="1303" y="8736"/>
                  </a:cubicBezTo>
                  <a:cubicBezTo>
                    <a:pt x="1246" y="8479"/>
                    <a:pt x="1266" y="8212"/>
                    <a:pt x="1359" y="7969"/>
                  </a:cubicBezTo>
                  <a:cubicBezTo>
                    <a:pt x="1521" y="7536"/>
                    <a:pt x="1444" y="7046"/>
                    <a:pt x="1161" y="6686"/>
                  </a:cubicBezTo>
                  <a:cubicBezTo>
                    <a:pt x="1015" y="6506"/>
                    <a:pt x="920" y="6287"/>
                    <a:pt x="885" y="6056"/>
                  </a:cubicBezTo>
                  <a:cubicBezTo>
                    <a:pt x="855" y="5865"/>
                    <a:pt x="867" y="5677"/>
                    <a:pt x="916" y="5491"/>
                  </a:cubicBezTo>
                  <a:cubicBezTo>
                    <a:pt x="1056" y="4985"/>
                    <a:pt x="967" y="4435"/>
                    <a:pt x="678" y="3978"/>
                  </a:cubicBezTo>
                  <a:cubicBezTo>
                    <a:pt x="562" y="3797"/>
                    <a:pt x="493" y="3594"/>
                    <a:pt x="473" y="3376"/>
                  </a:cubicBezTo>
                  <a:cubicBezTo>
                    <a:pt x="411" y="2704"/>
                    <a:pt x="860" y="2085"/>
                    <a:pt x="1517" y="1934"/>
                  </a:cubicBezTo>
                  <a:lnTo>
                    <a:pt x="1521" y="1934"/>
                  </a:lnTo>
                  <a:cubicBezTo>
                    <a:pt x="1524" y="1934"/>
                    <a:pt x="1529" y="1932"/>
                    <a:pt x="1533" y="1932"/>
                  </a:cubicBezTo>
                  <a:cubicBezTo>
                    <a:pt x="1942" y="1843"/>
                    <a:pt x="2293" y="1562"/>
                    <a:pt x="2466" y="1183"/>
                  </a:cubicBezTo>
                  <a:cubicBezTo>
                    <a:pt x="2654" y="766"/>
                    <a:pt x="3038" y="477"/>
                    <a:pt x="3489" y="406"/>
                  </a:cubicBezTo>
                  <a:cubicBezTo>
                    <a:pt x="3558" y="396"/>
                    <a:pt x="3628" y="391"/>
                    <a:pt x="3697" y="391"/>
                  </a:cubicBezTo>
                  <a:close/>
                  <a:moveTo>
                    <a:pt x="3693" y="0"/>
                  </a:moveTo>
                  <a:cubicBezTo>
                    <a:pt x="3604" y="0"/>
                    <a:pt x="3515" y="7"/>
                    <a:pt x="3426" y="21"/>
                  </a:cubicBezTo>
                  <a:cubicBezTo>
                    <a:pt x="2843" y="112"/>
                    <a:pt x="2350" y="486"/>
                    <a:pt x="2107" y="1021"/>
                  </a:cubicBezTo>
                  <a:cubicBezTo>
                    <a:pt x="1983" y="1290"/>
                    <a:pt x="1736" y="1488"/>
                    <a:pt x="1442" y="1552"/>
                  </a:cubicBezTo>
                  <a:lnTo>
                    <a:pt x="1435" y="1552"/>
                  </a:lnTo>
                  <a:cubicBezTo>
                    <a:pt x="1432" y="1554"/>
                    <a:pt x="1426" y="1554"/>
                    <a:pt x="1425" y="1554"/>
                  </a:cubicBezTo>
                  <a:cubicBezTo>
                    <a:pt x="577" y="1747"/>
                    <a:pt x="0" y="2547"/>
                    <a:pt x="78" y="3409"/>
                  </a:cubicBezTo>
                  <a:cubicBezTo>
                    <a:pt x="104" y="3691"/>
                    <a:pt x="194" y="3951"/>
                    <a:pt x="345" y="4185"/>
                  </a:cubicBezTo>
                  <a:cubicBezTo>
                    <a:pt x="575" y="4549"/>
                    <a:pt x="646" y="4986"/>
                    <a:pt x="537" y="5387"/>
                  </a:cubicBezTo>
                  <a:cubicBezTo>
                    <a:pt x="473" y="5623"/>
                    <a:pt x="458" y="5869"/>
                    <a:pt x="496" y="6113"/>
                  </a:cubicBezTo>
                  <a:cubicBezTo>
                    <a:pt x="543" y="6409"/>
                    <a:pt x="665" y="6691"/>
                    <a:pt x="851" y="6926"/>
                  </a:cubicBezTo>
                  <a:cubicBezTo>
                    <a:pt x="1051" y="7178"/>
                    <a:pt x="1103" y="7524"/>
                    <a:pt x="987" y="7829"/>
                  </a:cubicBezTo>
                  <a:cubicBezTo>
                    <a:pt x="870" y="8143"/>
                    <a:pt x="845" y="8483"/>
                    <a:pt x="918" y="8815"/>
                  </a:cubicBezTo>
                  <a:cubicBezTo>
                    <a:pt x="1043" y="9384"/>
                    <a:pt x="1442" y="9849"/>
                    <a:pt x="1989" y="10065"/>
                  </a:cubicBezTo>
                  <a:cubicBezTo>
                    <a:pt x="2613" y="10308"/>
                    <a:pt x="3154" y="10652"/>
                    <a:pt x="3597" y="11084"/>
                  </a:cubicBezTo>
                  <a:lnTo>
                    <a:pt x="3764" y="11247"/>
                  </a:lnTo>
                  <a:cubicBezTo>
                    <a:pt x="4108" y="11580"/>
                    <a:pt x="4558" y="11756"/>
                    <a:pt x="5017" y="11756"/>
                  </a:cubicBezTo>
                  <a:cubicBezTo>
                    <a:pt x="5259" y="11756"/>
                    <a:pt x="5501" y="11708"/>
                    <a:pt x="5730" y="11608"/>
                  </a:cubicBezTo>
                  <a:cubicBezTo>
                    <a:pt x="6025" y="11813"/>
                    <a:pt x="6376" y="11923"/>
                    <a:pt x="6748" y="11923"/>
                  </a:cubicBezTo>
                  <a:lnTo>
                    <a:pt x="6795" y="11923"/>
                  </a:lnTo>
                  <a:cubicBezTo>
                    <a:pt x="7138" y="11915"/>
                    <a:pt x="7461" y="11813"/>
                    <a:pt x="7734" y="11632"/>
                  </a:cubicBezTo>
                  <a:cubicBezTo>
                    <a:pt x="7948" y="11717"/>
                    <a:pt x="8173" y="11759"/>
                    <a:pt x="8394" y="11759"/>
                  </a:cubicBezTo>
                  <a:cubicBezTo>
                    <a:pt x="8850" y="11759"/>
                    <a:pt x="9296" y="11583"/>
                    <a:pt x="9641" y="11247"/>
                  </a:cubicBezTo>
                  <a:lnTo>
                    <a:pt x="9808" y="11084"/>
                  </a:lnTo>
                  <a:cubicBezTo>
                    <a:pt x="10251" y="10652"/>
                    <a:pt x="10794" y="10308"/>
                    <a:pt x="11416" y="10065"/>
                  </a:cubicBezTo>
                  <a:cubicBezTo>
                    <a:pt x="11963" y="9849"/>
                    <a:pt x="12362" y="9384"/>
                    <a:pt x="12487" y="8815"/>
                  </a:cubicBezTo>
                  <a:cubicBezTo>
                    <a:pt x="12559" y="8485"/>
                    <a:pt x="12535" y="8145"/>
                    <a:pt x="12418" y="7829"/>
                  </a:cubicBezTo>
                  <a:cubicBezTo>
                    <a:pt x="12302" y="7524"/>
                    <a:pt x="12355" y="7178"/>
                    <a:pt x="12554" y="6926"/>
                  </a:cubicBezTo>
                  <a:cubicBezTo>
                    <a:pt x="12741" y="6691"/>
                    <a:pt x="12862" y="6409"/>
                    <a:pt x="12909" y="6113"/>
                  </a:cubicBezTo>
                  <a:cubicBezTo>
                    <a:pt x="12947" y="5866"/>
                    <a:pt x="12933" y="5623"/>
                    <a:pt x="12868" y="5387"/>
                  </a:cubicBezTo>
                  <a:cubicBezTo>
                    <a:pt x="12758" y="4986"/>
                    <a:pt x="12829" y="4549"/>
                    <a:pt x="13060" y="4185"/>
                  </a:cubicBezTo>
                  <a:cubicBezTo>
                    <a:pt x="13212" y="3951"/>
                    <a:pt x="13300" y="3691"/>
                    <a:pt x="13327" y="3409"/>
                  </a:cubicBezTo>
                  <a:cubicBezTo>
                    <a:pt x="13408" y="2548"/>
                    <a:pt x="12829" y="1750"/>
                    <a:pt x="11982" y="1558"/>
                  </a:cubicBezTo>
                  <a:cubicBezTo>
                    <a:pt x="11979" y="1557"/>
                    <a:pt x="11973" y="1557"/>
                    <a:pt x="11970" y="1555"/>
                  </a:cubicBezTo>
                  <a:lnTo>
                    <a:pt x="11966" y="1555"/>
                  </a:lnTo>
                  <a:cubicBezTo>
                    <a:pt x="11965" y="1555"/>
                    <a:pt x="11965" y="1555"/>
                    <a:pt x="11962" y="1552"/>
                  </a:cubicBezTo>
                  <a:cubicBezTo>
                    <a:pt x="11668" y="1489"/>
                    <a:pt x="11422" y="1290"/>
                    <a:pt x="11299" y="1021"/>
                  </a:cubicBezTo>
                  <a:cubicBezTo>
                    <a:pt x="11243" y="902"/>
                    <a:pt x="11175" y="786"/>
                    <a:pt x="11095" y="682"/>
                  </a:cubicBezTo>
                  <a:cubicBezTo>
                    <a:pt x="11056" y="632"/>
                    <a:pt x="10998" y="606"/>
                    <a:pt x="10940" y="606"/>
                  </a:cubicBezTo>
                  <a:cubicBezTo>
                    <a:pt x="10899" y="606"/>
                    <a:pt x="10858" y="619"/>
                    <a:pt x="10822" y="646"/>
                  </a:cubicBezTo>
                  <a:cubicBezTo>
                    <a:pt x="10737" y="712"/>
                    <a:pt x="10721" y="832"/>
                    <a:pt x="10785" y="918"/>
                  </a:cubicBezTo>
                  <a:cubicBezTo>
                    <a:pt x="10847" y="999"/>
                    <a:pt x="10901" y="1089"/>
                    <a:pt x="10942" y="1183"/>
                  </a:cubicBezTo>
                  <a:cubicBezTo>
                    <a:pt x="11115" y="1561"/>
                    <a:pt x="11466" y="1843"/>
                    <a:pt x="11877" y="1932"/>
                  </a:cubicBezTo>
                  <a:cubicBezTo>
                    <a:pt x="11880" y="1932"/>
                    <a:pt x="11884" y="1934"/>
                    <a:pt x="11887" y="1934"/>
                  </a:cubicBezTo>
                  <a:lnTo>
                    <a:pt x="11893" y="1935"/>
                  </a:lnTo>
                  <a:cubicBezTo>
                    <a:pt x="12551" y="2086"/>
                    <a:pt x="13000" y="2705"/>
                    <a:pt x="12937" y="3377"/>
                  </a:cubicBezTo>
                  <a:cubicBezTo>
                    <a:pt x="12918" y="3596"/>
                    <a:pt x="12848" y="3800"/>
                    <a:pt x="12732" y="3980"/>
                  </a:cubicBezTo>
                  <a:cubicBezTo>
                    <a:pt x="12443" y="4435"/>
                    <a:pt x="12355" y="4986"/>
                    <a:pt x="12494" y="5492"/>
                  </a:cubicBezTo>
                  <a:cubicBezTo>
                    <a:pt x="12546" y="5676"/>
                    <a:pt x="12554" y="5866"/>
                    <a:pt x="12525" y="6057"/>
                  </a:cubicBezTo>
                  <a:cubicBezTo>
                    <a:pt x="12488" y="6289"/>
                    <a:pt x="12394" y="6508"/>
                    <a:pt x="12251" y="6688"/>
                  </a:cubicBezTo>
                  <a:cubicBezTo>
                    <a:pt x="11966" y="7047"/>
                    <a:pt x="11891" y="7539"/>
                    <a:pt x="12053" y="7970"/>
                  </a:cubicBezTo>
                  <a:cubicBezTo>
                    <a:pt x="12144" y="8214"/>
                    <a:pt x="12163" y="8478"/>
                    <a:pt x="12107" y="8737"/>
                  </a:cubicBezTo>
                  <a:cubicBezTo>
                    <a:pt x="12012" y="9177"/>
                    <a:pt x="11701" y="9540"/>
                    <a:pt x="11275" y="9707"/>
                  </a:cubicBezTo>
                  <a:cubicBezTo>
                    <a:pt x="10603" y="9969"/>
                    <a:pt x="10018" y="10341"/>
                    <a:pt x="9537" y="10810"/>
                  </a:cubicBezTo>
                  <a:lnTo>
                    <a:pt x="9370" y="10974"/>
                  </a:lnTo>
                  <a:cubicBezTo>
                    <a:pt x="9100" y="11236"/>
                    <a:pt x="8751" y="11374"/>
                    <a:pt x="8394" y="11374"/>
                  </a:cubicBezTo>
                  <a:cubicBezTo>
                    <a:pt x="8289" y="11374"/>
                    <a:pt x="8184" y="11362"/>
                    <a:pt x="8080" y="11338"/>
                  </a:cubicBezTo>
                  <a:cubicBezTo>
                    <a:pt x="8136" y="11277"/>
                    <a:pt x="8189" y="11211"/>
                    <a:pt x="8237" y="11140"/>
                  </a:cubicBezTo>
                  <a:cubicBezTo>
                    <a:pt x="8607" y="10593"/>
                    <a:pt x="9103" y="10124"/>
                    <a:pt x="9707" y="9747"/>
                  </a:cubicBezTo>
                  <a:cubicBezTo>
                    <a:pt x="10188" y="9449"/>
                    <a:pt x="10496" y="8937"/>
                    <a:pt x="10528" y="8375"/>
                  </a:cubicBezTo>
                  <a:cubicBezTo>
                    <a:pt x="10549" y="8055"/>
                    <a:pt x="10479" y="7735"/>
                    <a:pt x="10330" y="7454"/>
                  </a:cubicBezTo>
                  <a:cubicBezTo>
                    <a:pt x="10278" y="7352"/>
                    <a:pt x="10241" y="7245"/>
                    <a:pt x="10222" y="7138"/>
                  </a:cubicBezTo>
                  <a:lnTo>
                    <a:pt x="11450" y="6260"/>
                  </a:lnTo>
                  <a:cubicBezTo>
                    <a:pt x="11538" y="6197"/>
                    <a:pt x="11557" y="6076"/>
                    <a:pt x="11494" y="5988"/>
                  </a:cubicBezTo>
                  <a:cubicBezTo>
                    <a:pt x="11456" y="5935"/>
                    <a:pt x="11397" y="5906"/>
                    <a:pt x="11336" y="5906"/>
                  </a:cubicBezTo>
                  <a:cubicBezTo>
                    <a:pt x="11297" y="5906"/>
                    <a:pt x="11257" y="5919"/>
                    <a:pt x="11222" y="5944"/>
                  </a:cubicBezTo>
                  <a:lnTo>
                    <a:pt x="10254" y="6637"/>
                  </a:lnTo>
                  <a:cubicBezTo>
                    <a:pt x="10273" y="6575"/>
                    <a:pt x="10298" y="6515"/>
                    <a:pt x="10329" y="6456"/>
                  </a:cubicBezTo>
                  <a:cubicBezTo>
                    <a:pt x="10462" y="6207"/>
                    <a:pt x="10533" y="5924"/>
                    <a:pt x="10533" y="5638"/>
                  </a:cubicBezTo>
                  <a:cubicBezTo>
                    <a:pt x="10533" y="5390"/>
                    <a:pt x="10482" y="5151"/>
                    <a:pt x="10380" y="4926"/>
                  </a:cubicBezTo>
                  <a:cubicBezTo>
                    <a:pt x="10210" y="4549"/>
                    <a:pt x="10213" y="4105"/>
                    <a:pt x="10386" y="3710"/>
                  </a:cubicBezTo>
                  <a:cubicBezTo>
                    <a:pt x="10498" y="3456"/>
                    <a:pt x="10545" y="3185"/>
                    <a:pt x="10528" y="2902"/>
                  </a:cubicBezTo>
                  <a:cubicBezTo>
                    <a:pt x="10476" y="2035"/>
                    <a:pt x="9782" y="1337"/>
                    <a:pt x="8915" y="1273"/>
                  </a:cubicBezTo>
                  <a:lnTo>
                    <a:pt x="8897" y="1272"/>
                  </a:lnTo>
                  <a:cubicBezTo>
                    <a:pt x="8714" y="1260"/>
                    <a:pt x="8538" y="1197"/>
                    <a:pt x="8393" y="1092"/>
                  </a:cubicBezTo>
                  <a:cubicBezTo>
                    <a:pt x="8510" y="1024"/>
                    <a:pt x="8619" y="938"/>
                    <a:pt x="8709" y="835"/>
                  </a:cubicBezTo>
                  <a:cubicBezTo>
                    <a:pt x="8968" y="549"/>
                    <a:pt x="9331" y="390"/>
                    <a:pt x="9709" y="390"/>
                  </a:cubicBezTo>
                  <a:cubicBezTo>
                    <a:pt x="9779" y="390"/>
                    <a:pt x="9850" y="395"/>
                    <a:pt x="9921" y="406"/>
                  </a:cubicBezTo>
                  <a:cubicBezTo>
                    <a:pt x="9994" y="417"/>
                    <a:pt x="10066" y="436"/>
                    <a:pt x="10137" y="458"/>
                  </a:cubicBezTo>
                  <a:cubicBezTo>
                    <a:pt x="10157" y="464"/>
                    <a:pt x="10177" y="467"/>
                    <a:pt x="10197" y="467"/>
                  </a:cubicBezTo>
                  <a:cubicBezTo>
                    <a:pt x="10278" y="467"/>
                    <a:pt x="10353" y="416"/>
                    <a:pt x="10382" y="333"/>
                  </a:cubicBezTo>
                  <a:cubicBezTo>
                    <a:pt x="10416" y="230"/>
                    <a:pt x="10360" y="122"/>
                    <a:pt x="10257" y="87"/>
                  </a:cubicBezTo>
                  <a:cubicBezTo>
                    <a:pt x="10168" y="57"/>
                    <a:pt x="10075" y="35"/>
                    <a:pt x="9983" y="21"/>
                  </a:cubicBezTo>
                  <a:cubicBezTo>
                    <a:pt x="9893" y="7"/>
                    <a:pt x="9804" y="0"/>
                    <a:pt x="9715" y="0"/>
                  </a:cubicBezTo>
                  <a:cubicBezTo>
                    <a:pt x="9226" y="0"/>
                    <a:pt x="8757" y="205"/>
                    <a:pt x="8423" y="575"/>
                  </a:cubicBezTo>
                  <a:cubicBezTo>
                    <a:pt x="8340" y="669"/>
                    <a:pt x="8237" y="742"/>
                    <a:pt x="8123" y="795"/>
                  </a:cubicBezTo>
                  <a:cubicBezTo>
                    <a:pt x="7797" y="335"/>
                    <a:pt x="7270" y="63"/>
                    <a:pt x="6704" y="63"/>
                  </a:cubicBezTo>
                  <a:cubicBezTo>
                    <a:pt x="6136" y="63"/>
                    <a:pt x="5613" y="336"/>
                    <a:pt x="5284" y="795"/>
                  </a:cubicBezTo>
                  <a:cubicBezTo>
                    <a:pt x="5171" y="742"/>
                    <a:pt x="5068" y="669"/>
                    <a:pt x="4983" y="575"/>
                  </a:cubicBezTo>
                  <a:cubicBezTo>
                    <a:pt x="4649" y="205"/>
                    <a:pt x="4181" y="0"/>
                    <a:pt x="36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854099" y="4126024"/>
              <a:ext cx="10951" cy="20218"/>
            </a:xfrm>
            <a:custGeom>
              <a:rect b="b" l="l" r="r" t="t"/>
              <a:pathLst>
                <a:path extrusionOk="0" h="720" w="390">
                  <a:moveTo>
                    <a:pt x="194" y="1"/>
                  </a:moveTo>
                  <a:cubicBezTo>
                    <a:pt x="88" y="1"/>
                    <a:pt x="1" y="87"/>
                    <a:pt x="1" y="195"/>
                  </a:cubicBezTo>
                  <a:lnTo>
                    <a:pt x="1" y="526"/>
                  </a:lnTo>
                  <a:cubicBezTo>
                    <a:pt x="1" y="634"/>
                    <a:pt x="88" y="720"/>
                    <a:pt x="194" y="720"/>
                  </a:cubicBezTo>
                  <a:cubicBezTo>
                    <a:pt x="202" y="720"/>
                    <a:pt x="211" y="719"/>
                    <a:pt x="219" y="718"/>
                  </a:cubicBezTo>
                  <a:cubicBezTo>
                    <a:pt x="317" y="708"/>
                    <a:pt x="389" y="619"/>
                    <a:pt x="389" y="519"/>
                  </a:cubicBezTo>
                  <a:lnTo>
                    <a:pt x="389" y="202"/>
                  </a:lnTo>
                  <a:cubicBezTo>
                    <a:pt x="389" y="102"/>
                    <a:pt x="317" y="13"/>
                    <a:pt x="219" y="2"/>
                  </a:cubicBezTo>
                  <a:cubicBezTo>
                    <a:pt x="211" y="1"/>
                    <a:pt x="202"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950863" y="4126024"/>
              <a:ext cx="10951" cy="20218"/>
            </a:xfrm>
            <a:custGeom>
              <a:rect b="b" l="l" r="r" t="t"/>
              <a:pathLst>
                <a:path extrusionOk="0" h="720" w="390">
                  <a:moveTo>
                    <a:pt x="193" y="1"/>
                  </a:moveTo>
                  <a:cubicBezTo>
                    <a:pt x="86" y="1"/>
                    <a:pt x="0" y="87"/>
                    <a:pt x="0" y="195"/>
                  </a:cubicBezTo>
                  <a:lnTo>
                    <a:pt x="0" y="526"/>
                  </a:lnTo>
                  <a:cubicBezTo>
                    <a:pt x="0" y="634"/>
                    <a:pt x="86" y="720"/>
                    <a:pt x="193" y="720"/>
                  </a:cubicBezTo>
                  <a:cubicBezTo>
                    <a:pt x="201" y="720"/>
                    <a:pt x="209" y="719"/>
                    <a:pt x="218" y="718"/>
                  </a:cubicBezTo>
                  <a:cubicBezTo>
                    <a:pt x="317" y="708"/>
                    <a:pt x="389" y="619"/>
                    <a:pt x="389" y="519"/>
                  </a:cubicBezTo>
                  <a:lnTo>
                    <a:pt x="389" y="202"/>
                  </a:lnTo>
                  <a:cubicBezTo>
                    <a:pt x="389" y="102"/>
                    <a:pt x="317" y="13"/>
                    <a:pt x="218" y="2"/>
                  </a:cubicBezTo>
                  <a:cubicBezTo>
                    <a:pt x="209" y="1"/>
                    <a:pt x="201" y="1"/>
                    <a:pt x="1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2"/>
            <p:cNvSpPr/>
            <p:nvPr/>
          </p:nvSpPr>
          <p:spPr>
            <a:xfrm>
              <a:off x="889396" y="4135094"/>
              <a:ext cx="37683" cy="16764"/>
            </a:xfrm>
            <a:custGeom>
              <a:rect b="b" l="l" r="r" t="t"/>
              <a:pathLst>
                <a:path extrusionOk="0" h="597" w="1342">
                  <a:moveTo>
                    <a:pt x="218" y="1"/>
                  </a:moveTo>
                  <a:cubicBezTo>
                    <a:pt x="173" y="1"/>
                    <a:pt x="128" y="17"/>
                    <a:pt x="92" y="49"/>
                  </a:cubicBezTo>
                  <a:cubicBezTo>
                    <a:pt x="11" y="119"/>
                    <a:pt x="1" y="241"/>
                    <a:pt x="73" y="322"/>
                  </a:cubicBezTo>
                  <a:cubicBezTo>
                    <a:pt x="219" y="495"/>
                    <a:pt x="439" y="596"/>
                    <a:pt x="671" y="596"/>
                  </a:cubicBezTo>
                  <a:cubicBezTo>
                    <a:pt x="901" y="596"/>
                    <a:pt x="1120" y="496"/>
                    <a:pt x="1273" y="322"/>
                  </a:cubicBezTo>
                  <a:cubicBezTo>
                    <a:pt x="1342" y="241"/>
                    <a:pt x="1334" y="119"/>
                    <a:pt x="1254" y="49"/>
                  </a:cubicBezTo>
                  <a:cubicBezTo>
                    <a:pt x="1217" y="18"/>
                    <a:pt x="1171" y="2"/>
                    <a:pt x="1126" y="2"/>
                  </a:cubicBezTo>
                  <a:cubicBezTo>
                    <a:pt x="1072" y="2"/>
                    <a:pt x="1018" y="24"/>
                    <a:pt x="981" y="68"/>
                  </a:cubicBezTo>
                  <a:cubicBezTo>
                    <a:pt x="903" y="158"/>
                    <a:pt x="790" y="209"/>
                    <a:pt x="673" y="209"/>
                  </a:cubicBezTo>
                  <a:cubicBezTo>
                    <a:pt x="555" y="209"/>
                    <a:pt x="441" y="158"/>
                    <a:pt x="365" y="68"/>
                  </a:cubicBezTo>
                  <a:cubicBezTo>
                    <a:pt x="326" y="24"/>
                    <a:pt x="272" y="1"/>
                    <a:pt x="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5" name="Google Shape;1445;p32"/>
          <p:cNvGrpSpPr/>
          <p:nvPr/>
        </p:nvGrpSpPr>
        <p:grpSpPr>
          <a:xfrm>
            <a:off x="4237859" y="1383644"/>
            <a:ext cx="484272" cy="506440"/>
            <a:chOff x="7224261" y="3442437"/>
            <a:chExt cx="356318" cy="372629"/>
          </a:xfrm>
        </p:grpSpPr>
        <p:sp>
          <p:nvSpPr>
            <p:cNvPr id="1446" name="Google Shape;1446;p32"/>
            <p:cNvSpPr/>
            <p:nvPr/>
          </p:nvSpPr>
          <p:spPr>
            <a:xfrm>
              <a:off x="7224261" y="3442437"/>
              <a:ext cx="350810" cy="372351"/>
            </a:xfrm>
            <a:custGeom>
              <a:rect b="b" l="l" r="r" t="t"/>
              <a:pathLst>
                <a:path extrusionOk="0" h="13258" w="12491">
                  <a:moveTo>
                    <a:pt x="5954" y="1"/>
                  </a:moveTo>
                  <a:cubicBezTo>
                    <a:pt x="5697" y="1"/>
                    <a:pt x="5444" y="107"/>
                    <a:pt x="5271" y="299"/>
                  </a:cubicBezTo>
                  <a:cubicBezTo>
                    <a:pt x="5095" y="489"/>
                    <a:pt x="5006" y="745"/>
                    <a:pt x="5022" y="1005"/>
                  </a:cubicBezTo>
                  <a:lnTo>
                    <a:pt x="5142" y="2601"/>
                  </a:lnTo>
                  <a:cubicBezTo>
                    <a:pt x="4462" y="2520"/>
                    <a:pt x="3795" y="2372"/>
                    <a:pt x="3150" y="2149"/>
                  </a:cubicBezTo>
                  <a:cubicBezTo>
                    <a:pt x="3100" y="2130"/>
                    <a:pt x="3047" y="2121"/>
                    <a:pt x="2994" y="2121"/>
                  </a:cubicBezTo>
                  <a:cubicBezTo>
                    <a:pt x="2912" y="2121"/>
                    <a:pt x="2831" y="2143"/>
                    <a:pt x="2760" y="2185"/>
                  </a:cubicBezTo>
                  <a:cubicBezTo>
                    <a:pt x="2640" y="2255"/>
                    <a:pt x="2556" y="2375"/>
                    <a:pt x="2534" y="2514"/>
                  </a:cubicBezTo>
                  <a:cubicBezTo>
                    <a:pt x="2495" y="2729"/>
                    <a:pt x="2500" y="2958"/>
                    <a:pt x="2551" y="3173"/>
                  </a:cubicBezTo>
                  <a:cubicBezTo>
                    <a:pt x="2258" y="3251"/>
                    <a:pt x="1998" y="3348"/>
                    <a:pt x="1769" y="3468"/>
                  </a:cubicBezTo>
                  <a:cubicBezTo>
                    <a:pt x="1465" y="3619"/>
                    <a:pt x="1200" y="3817"/>
                    <a:pt x="972" y="4060"/>
                  </a:cubicBezTo>
                  <a:cubicBezTo>
                    <a:pt x="907" y="4124"/>
                    <a:pt x="896" y="4244"/>
                    <a:pt x="952" y="4314"/>
                  </a:cubicBezTo>
                  <a:lnTo>
                    <a:pt x="986" y="4344"/>
                  </a:lnTo>
                  <a:cubicBezTo>
                    <a:pt x="877" y="4478"/>
                    <a:pt x="782" y="4620"/>
                    <a:pt x="695" y="4777"/>
                  </a:cubicBezTo>
                  <a:cubicBezTo>
                    <a:pt x="668" y="4763"/>
                    <a:pt x="639" y="4757"/>
                    <a:pt x="610" y="4757"/>
                  </a:cubicBezTo>
                  <a:cubicBezTo>
                    <a:pt x="536" y="4757"/>
                    <a:pt x="465" y="4799"/>
                    <a:pt x="433" y="4869"/>
                  </a:cubicBezTo>
                  <a:cubicBezTo>
                    <a:pt x="163" y="5446"/>
                    <a:pt x="23" y="6166"/>
                    <a:pt x="12" y="7006"/>
                  </a:cubicBezTo>
                  <a:cubicBezTo>
                    <a:pt x="1" y="8755"/>
                    <a:pt x="679" y="10468"/>
                    <a:pt x="1822" y="11578"/>
                  </a:cubicBezTo>
                  <a:cubicBezTo>
                    <a:pt x="2894" y="12658"/>
                    <a:pt x="4428" y="13238"/>
                    <a:pt x="6247" y="13258"/>
                  </a:cubicBezTo>
                  <a:lnTo>
                    <a:pt x="6250" y="13258"/>
                  </a:lnTo>
                  <a:cubicBezTo>
                    <a:pt x="8055" y="13238"/>
                    <a:pt x="9575" y="12672"/>
                    <a:pt x="10649" y="11620"/>
                  </a:cubicBezTo>
                  <a:cubicBezTo>
                    <a:pt x="10714" y="11556"/>
                    <a:pt x="10733" y="11450"/>
                    <a:pt x="10683" y="11372"/>
                  </a:cubicBezTo>
                  <a:cubicBezTo>
                    <a:pt x="10677" y="11358"/>
                    <a:pt x="10666" y="11347"/>
                    <a:pt x="10655" y="11336"/>
                  </a:cubicBezTo>
                  <a:cubicBezTo>
                    <a:pt x="10775" y="11216"/>
                    <a:pt x="10889" y="11082"/>
                    <a:pt x="10992" y="10945"/>
                  </a:cubicBezTo>
                  <a:cubicBezTo>
                    <a:pt x="11029" y="10970"/>
                    <a:pt x="11068" y="10981"/>
                    <a:pt x="11104" y="10981"/>
                  </a:cubicBezTo>
                  <a:cubicBezTo>
                    <a:pt x="11165" y="10981"/>
                    <a:pt x="11224" y="10953"/>
                    <a:pt x="11263" y="10900"/>
                  </a:cubicBezTo>
                  <a:cubicBezTo>
                    <a:pt x="12044" y="9826"/>
                    <a:pt x="12491" y="8412"/>
                    <a:pt x="12482" y="7011"/>
                  </a:cubicBezTo>
                  <a:cubicBezTo>
                    <a:pt x="12482" y="6130"/>
                    <a:pt x="12326" y="5385"/>
                    <a:pt x="12033" y="4791"/>
                  </a:cubicBezTo>
                  <a:cubicBezTo>
                    <a:pt x="11737" y="4199"/>
                    <a:pt x="11297" y="3747"/>
                    <a:pt x="10725" y="3466"/>
                  </a:cubicBezTo>
                  <a:cubicBezTo>
                    <a:pt x="10496" y="3343"/>
                    <a:pt x="10236" y="3245"/>
                    <a:pt x="9944" y="3170"/>
                  </a:cubicBezTo>
                  <a:cubicBezTo>
                    <a:pt x="9994" y="2947"/>
                    <a:pt x="9999" y="2721"/>
                    <a:pt x="9960" y="2500"/>
                  </a:cubicBezTo>
                  <a:cubicBezTo>
                    <a:pt x="9938" y="2366"/>
                    <a:pt x="9857" y="2252"/>
                    <a:pt x="9743" y="2185"/>
                  </a:cubicBezTo>
                  <a:cubicBezTo>
                    <a:pt x="9670" y="2143"/>
                    <a:pt x="9589" y="2121"/>
                    <a:pt x="9507" y="2121"/>
                  </a:cubicBezTo>
                  <a:cubicBezTo>
                    <a:pt x="9453" y="2121"/>
                    <a:pt x="9399" y="2130"/>
                    <a:pt x="9347" y="2149"/>
                  </a:cubicBezTo>
                  <a:cubicBezTo>
                    <a:pt x="8702" y="2372"/>
                    <a:pt x="8033" y="2520"/>
                    <a:pt x="7357" y="2601"/>
                  </a:cubicBezTo>
                  <a:lnTo>
                    <a:pt x="7475" y="1005"/>
                  </a:lnTo>
                  <a:cubicBezTo>
                    <a:pt x="7491" y="745"/>
                    <a:pt x="7402" y="489"/>
                    <a:pt x="7226" y="299"/>
                  </a:cubicBezTo>
                  <a:cubicBezTo>
                    <a:pt x="7053" y="112"/>
                    <a:pt x="6802" y="1"/>
                    <a:pt x="6543" y="1"/>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2"/>
            <p:cNvSpPr/>
            <p:nvPr/>
          </p:nvSpPr>
          <p:spPr>
            <a:xfrm>
              <a:off x="7234802" y="3529465"/>
              <a:ext cx="340610" cy="280323"/>
            </a:xfrm>
            <a:custGeom>
              <a:rect b="b" l="l" r="r" t="t"/>
              <a:pathLst>
                <a:path extrusionOk="0" h="9983" w="12130">
                  <a:moveTo>
                    <a:pt x="6065" y="2"/>
                  </a:moveTo>
                  <a:cubicBezTo>
                    <a:pt x="4268" y="37"/>
                    <a:pt x="2728" y="0"/>
                    <a:pt x="1672" y="558"/>
                  </a:cubicBezTo>
                  <a:cubicBezTo>
                    <a:pt x="608" y="1087"/>
                    <a:pt x="30" y="2211"/>
                    <a:pt x="11" y="3930"/>
                  </a:cubicBezTo>
                  <a:cubicBezTo>
                    <a:pt x="1" y="5629"/>
                    <a:pt x="664" y="7292"/>
                    <a:pt x="1766" y="8363"/>
                  </a:cubicBezTo>
                  <a:cubicBezTo>
                    <a:pt x="2864" y="9462"/>
                    <a:pt x="4402" y="9964"/>
                    <a:pt x="6065" y="9983"/>
                  </a:cubicBezTo>
                  <a:cubicBezTo>
                    <a:pt x="7729" y="9964"/>
                    <a:pt x="9268" y="9462"/>
                    <a:pt x="10365" y="8363"/>
                  </a:cubicBezTo>
                  <a:cubicBezTo>
                    <a:pt x="11468" y="7294"/>
                    <a:pt x="12130" y="5629"/>
                    <a:pt x="12121" y="3930"/>
                  </a:cubicBezTo>
                  <a:cubicBezTo>
                    <a:pt x="12102" y="2211"/>
                    <a:pt x="11522" y="1089"/>
                    <a:pt x="10459" y="558"/>
                  </a:cubicBezTo>
                  <a:cubicBezTo>
                    <a:pt x="9403" y="2"/>
                    <a:pt x="7862" y="37"/>
                    <a:pt x="6065" y="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2"/>
            <p:cNvSpPr/>
            <p:nvPr/>
          </p:nvSpPr>
          <p:spPr>
            <a:xfrm>
              <a:off x="7234886" y="3529493"/>
              <a:ext cx="234833" cy="280295"/>
            </a:xfrm>
            <a:custGeom>
              <a:rect b="b" l="l" r="r" t="t"/>
              <a:pathLst>
                <a:path extrusionOk="0" h="9982" w="8363">
                  <a:moveTo>
                    <a:pt x="6064" y="1"/>
                  </a:moveTo>
                  <a:cubicBezTo>
                    <a:pt x="4267" y="36"/>
                    <a:pt x="2726" y="1"/>
                    <a:pt x="1670" y="557"/>
                  </a:cubicBezTo>
                  <a:cubicBezTo>
                    <a:pt x="610" y="1086"/>
                    <a:pt x="30" y="2208"/>
                    <a:pt x="10" y="3928"/>
                  </a:cubicBezTo>
                  <a:cubicBezTo>
                    <a:pt x="1" y="5628"/>
                    <a:pt x="662" y="7293"/>
                    <a:pt x="1764" y="8362"/>
                  </a:cubicBezTo>
                  <a:cubicBezTo>
                    <a:pt x="2863" y="9461"/>
                    <a:pt x="4402" y="9963"/>
                    <a:pt x="6064" y="9982"/>
                  </a:cubicBezTo>
                  <a:cubicBezTo>
                    <a:pt x="6871" y="9973"/>
                    <a:pt x="7651" y="9850"/>
                    <a:pt x="8363" y="9599"/>
                  </a:cubicBezTo>
                  <a:cubicBezTo>
                    <a:pt x="6225" y="8697"/>
                    <a:pt x="4726" y="6580"/>
                    <a:pt x="4726" y="4114"/>
                  </a:cubicBezTo>
                  <a:cubicBezTo>
                    <a:pt x="4726" y="2521"/>
                    <a:pt x="5351" y="1076"/>
                    <a:pt x="6370" y="7"/>
                  </a:cubicBezTo>
                  <a:cubicBezTo>
                    <a:pt x="6269" y="4"/>
                    <a:pt x="6166" y="2"/>
                    <a:pt x="6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2"/>
            <p:cNvSpPr/>
            <p:nvPr/>
          </p:nvSpPr>
          <p:spPr>
            <a:xfrm>
              <a:off x="7302110" y="3507843"/>
              <a:ext cx="206248" cy="108389"/>
            </a:xfrm>
            <a:custGeom>
              <a:rect b="b" l="l" r="r" t="t"/>
              <a:pathLst>
                <a:path extrusionOk="0" h="3860" w="7345">
                  <a:moveTo>
                    <a:pt x="6924" y="1"/>
                  </a:moveTo>
                  <a:cubicBezTo>
                    <a:pt x="6894" y="1"/>
                    <a:pt x="6863" y="6"/>
                    <a:pt x="6833" y="16"/>
                  </a:cubicBezTo>
                  <a:cubicBezTo>
                    <a:pt x="5808" y="369"/>
                    <a:pt x="4739" y="545"/>
                    <a:pt x="3670" y="545"/>
                  </a:cubicBezTo>
                  <a:cubicBezTo>
                    <a:pt x="2601" y="545"/>
                    <a:pt x="1532" y="369"/>
                    <a:pt x="507" y="16"/>
                  </a:cubicBezTo>
                  <a:cubicBezTo>
                    <a:pt x="477" y="6"/>
                    <a:pt x="447" y="1"/>
                    <a:pt x="417" y="1"/>
                  </a:cubicBezTo>
                  <a:cubicBezTo>
                    <a:pt x="286" y="1"/>
                    <a:pt x="167" y="93"/>
                    <a:pt x="145" y="230"/>
                  </a:cubicBezTo>
                  <a:cubicBezTo>
                    <a:pt x="1" y="1053"/>
                    <a:pt x="585" y="1947"/>
                    <a:pt x="1615" y="2177"/>
                  </a:cubicBezTo>
                  <a:cubicBezTo>
                    <a:pt x="1205" y="2487"/>
                    <a:pt x="765" y="2758"/>
                    <a:pt x="300" y="2985"/>
                  </a:cubicBezTo>
                  <a:cubicBezTo>
                    <a:pt x="174" y="3045"/>
                    <a:pt x="133" y="3205"/>
                    <a:pt x="214" y="3318"/>
                  </a:cubicBezTo>
                  <a:cubicBezTo>
                    <a:pt x="453" y="3659"/>
                    <a:pt x="864" y="3858"/>
                    <a:pt x="1313" y="3858"/>
                  </a:cubicBezTo>
                  <a:cubicBezTo>
                    <a:pt x="1628" y="3858"/>
                    <a:pt x="1962" y="3760"/>
                    <a:pt x="2269" y="3543"/>
                  </a:cubicBezTo>
                  <a:cubicBezTo>
                    <a:pt x="2762" y="3194"/>
                    <a:pt x="3219" y="2798"/>
                    <a:pt x="3635" y="2363"/>
                  </a:cubicBezTo>
                  <a:lnTo>
                    <a:pt x="3699" y="2363"/>
                  </a:lnTo>
                  <a:cubicBezTo>
                    <a:pt x="4116" y="2798"/>
                    <a:pt x="4572" y="3194"/>
                    <a:pt x="5065" y="3543"/>
                  </a:cubicBezTo>
                  <a:cubicBezTo>
                    <a:pt x="5373" y="3760"/>
                    <a:pt x="5707" y="3859"/>
                    <a:pt x="6022" y="3859"/>
                  </a:cubicBezTo>
                  <a:cubicBezTo>
                    <a:pt x="6471" y="3859"/>
                    <a:pt x="6882" y="3659"/>
                    <a:pt x="7122" y="3318"/>
                  </a:cubicBezTo>
                  <a:cubicBezTo>
                    <a:pt x="7205" y="3207"/>
                    <a:pt x="7166" y="3047"/>
                    <a:pt x="7041" y="2987"/>
                  </a:cubicBezTo>
                  <a:cubicBezTo>
                    <a:pt x="6574" y="2759"/>
                    <a:pt x="6134" y="2488"/>
                    <a:pt x="5725" y="2178"/>
                  </a:cubicBezTo>
                  <a:cubicBezTo>
                    <a:pt x="6759" y="1947"/>
                    <a:pt x="7345" y="1047"/>
                    <a:pt x="7195" y="222"/>
                  </a:cubicBezTo>
                  <a:cubicBezTo>
                    <a:pt x="7171" y="89"/>
                    <a:pt x="7052" y="1"/>
                    <a:pt x="69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2"/>
            <p:cNvSpPr/>
            <p:nvPr/>
          </p:nvSpPr>
          <p:spPr>
            <a:xfrm>
              <a:off x="7375370" y="3448482"/>
              <a:ext cx="59530" cy="98954"/>
            </a:xfrm>
            <a:custGeom>
              <a:rect b="b" l="l" r="r" t="t"/>
              <a:pathLst>
                <a:path extrusionOk="0" h="3524" w="2120">
                  <a:moveTo>
                    <a:pt x="764" y="0"/>
                  </a:moveTo>
                  <a:cubicBezTo>
                    <a:pt x="339" y="2"/>
                    <a:pt x="0" y="367"/>
                    <a:pt x="31" y="794"/>
                  </a:cubicBezTo>
                  <a:lnTo>
                    <a:pt x="181" y="2840"/>
                  </a:lnTo>
                  <a:cubicBezTo>
                    <a:pt x="210" y="3225"/>
                    <a:pt x="531" y="3524"/>
                    <a:pt x="917" y="3524"/>
                  </a:cubicBezTo>
                  <a:lnTo>
                    <a:pt x="1203" y="3524"/>
                  </a:lnTo>
                  <a:cubicBezTo>
                    <a:pt x="1589" y="3524"/>
                    <a:pt x="1910" y="3225"/>
                    <a:pt x="1938" y="2840"/>
                  </a:cubicBezTo>
                  <a:lnTo>
                    <a:pt x="2088" y="794"/>
                  </a:lnTo>
                  <a:cubicBezTo>
                    <a:pt x="2120" y="364"/>
                    <a:pt x="1780" y="0"/>
                    <a:pt x="13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2"/>
            <p:cNvSpPr/>
            <p:nvPr/>
          </p:nvSpPr>
          <p:spPr>
            <a:xfrm>
              <a:off x="7313482" y="3683006"/>
              <a:ext cx="49477" cy="39424"/>
            </a:xfrm>
            <a:custGeom>
              <a:rect b="b" l="l" r="r" t="t"/>
              <a:pathLst>
                <a:path extrusionOk="0" h="1404" w="1762">
                  <a:moveTo>
                    <a:pt x="881" y="1"/>
                  </a:moveTo>
                  <a:cubicBezTo>
                    <a:pt x="395" y="1"/>
                    <a:pt x="1" y="315"/>
                    <a:pt x="1" y="702"/>
                  </a:cubicBezTo>
                  <a:cubicBezTo>
                    <a:pt x="1" y="1089"/>
                    <a:pt x="395" y="1403"/>
                    <a:pt x="881" y="1403"/>
                  </a:cubicBezTo>
                  <a:cubicBezTo>
                    <a:pt x="1368" y="1403"/>
                    <a:pt x="1761" y="1089"/>
                    <a:pt x="1761" y="702"/>
                  </a:cubicBezTo>
                  <a:cubicBezTo>
                    <a:pt x="1761" y="315"/>
                    <a:pt x="1368" y="1"/>
                    <a:pt x="8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2"/>
            <p:cNvSpPr/>
            <p:nvPr/>
          </p:nvSpPr>
          <p:spPr>
            <a:xfrm>
              <a:off x="7447367" y="3683006"/>
              <a:ext cx="49449" cy="39424"/>
            </a:xfrm>
            <a:custGeom>
              <a:rect b="b" l="l" r="r" t="t"/>
              <a:pathLst>
                <a:path extrusionOk="0" h="1404" w="1761">
                  <a:moveTo>
                    <a:pt x="881" y="1"/>
                  </a:moveTo>
                  <a:cubicBezTo>
                    <a:pt x="395" y="1"/>
                    <a:pt x="0" y="315"/>
                    <a:pt x="0" y="702"/>
                  </a:cubicBezTo>
                  <a:cubicBezTo>
                    <a:pt x="0" y="1089"/>
                    <a:pt x="395" y="1403"/>
                    <a:pt x="881" y="1403"/>
                  </a:cubicBezTo>
                  <a:cubicBezTo>
                    <a:pt x="1368" y="1403"/>
                    <a:pt x="1761" y="1089"/>
                    <a:pt x="1761" y="702"/>
                  </a:cubicBezTo>
                  <a:cubicBezTo>
                    <a:pt x="1761" y="315"/>
                    <a:pt x="1368" y="1"/>
                    <a:pt x="8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2"/>
            <p:cNvSpPr/>
            <p:nvPr/>
          </p:nvSpPr>
          <p:spPr>
            <a:xfrm>
              <a:off x="7385254" y="3674133"/>
              <a:ext cx="39846" cy="35774"/>
            </a:xfrm>
            <a:custGeom>
              <a:rect b="b" l="l" r="r" t="t"/>
              <a:pathLst>
                <a:path extrusionOk="0" h="1274" w="1419">
                  <a:moveTo>
                    <a:pt x="709" y="0"/>
                  </a:moveTo>
                  <a:cubicBezTo>
                    <a:pt x="317" y="0"/>
                    <a:pt x="0" y="41"/>
                    <a:pt x="0" y="480"/>
                  </a:cubicBezTo>
                  <a:cubicBezTo>
                    <a:pt x="0" y="917"/>
                    <a:pt x="317" y="1273"/>
                    <a:pt x="709" y="1273"/>
                  </a:cubicBezTo>
                  <a:cubicBezTo>
                    <a:pt x="1100" y="1273"/>
                    <a:pt x="1419" y="917"/>
                    <a:pt x="1419" y="480"/>
                  </a:cubicBezTo>
                  <a:cubicBezTo>
                    <a:pt x="1419" y="41"/>
                    <a:pt x="1102" y="0"/>
                    <a:pt x="7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2"/>
            <p:cNvSpPr/>
            <p:nvPr/>
          </p:nvSpPr>
          <p:spPr>
            <a:xfrm>
              <a:off x="7229467" y="3576358"/>
              <a:ext cx="301720" cy="238708"/>
            </a:xfrm>
            <a:custGeom>
              <a:rect b="b" l="l" r="r" t="t"/>
              <a:pathLst>
                <a:path extrusionOk="0" h="8501" w="10745">
                  <a:moveTo>
                    <a:pt x="609" y="1"/>
                  </a:moveTo>
                  <a:cubicBezTo>
                    <a:pt x="536" y="1"/>
                    <a:pt x="466" y="42"/>
                    <a:pt x="433" y="113"/>
                  </a:cubicBezTo>
                  <a:cubicBezTo>
                    <a:pt x="162" y="692"/>
                    <a:pt x="21" y="1411"/>
                    <a:pt x="12" y="2251"/>
                  </a:cubicBezTo>
                  <a:cubicBezTo>
                    <a:pt x="0" y="4003"/>
                    <a:pt x="679" y="5713"/>
                    <a:pt x="1824" y="6825"/>
                  </a:cubicBezTo>
                  <a:cubicBezTo>
                    <a:pt x="2902" y="7902"/>
                    <a:pt x="4435" y="8481"/>
                    <a:pt x="6257" y="8501"/>
                  </a:cubicBezTo>
                  <a:lnTo>
                    <a:pt x="6261" y="8501"/>
                  </a:lnTo>
                  <a:cubicBezTo>
                    <a:pt x="8063" y="8481"/>
                    <a:pt x="9584" y="7914"/>
                    <a:pt x="10659" y="6862"/>
                  </a:cubicBezTo>
                  <a:cubicBezTo>
                    <a:pt x="10727" y="6797"/>
                    <a:pt x="10744" y="6693"/>
                    <a:pt x="10694" y="6614"/>
                  </a:cubicBezTo>
                  <a:cubicBezTo>
                    <a:pt x="10655" y="6554"/>
                    <a:pt x="10591" y="6523"/>
                    <a:pt x="10528" y="6523"/>
                  </a:cubicBezTo>
                  <a:cubicBezTo>
                    <a:pt x="10478" y="6523"/>
                    <a:pt x="10429" y="6542"/>
                    <a:pt x="10391" y="6580"/>
                  </a:cubicBezTo>
                  <a:cubicBezTo>
                    <a:pt x="9387" y="7565"/>
                    <a:pt x="7958" y="8094"/>
                    <a:pt x="6257" y="8115"/>
                  </a:cubicBezTo>
                  <a:cubicBezTo>
                    <a:pt x="4538" y="8096"/>
                    <a:pt x="3100" y="7556"/>
                    <a:pt x="2095" y="6552"/>
                  </a:cubicBezTo>
                  <a:lnTo>
                    <a:pt x="2094" y="6549"/>
                  </a:lnTo>
                  <a:cubicBezTo>
                    <a:pt x="1023" y="5511"/>
                    <a:pt x="388" y="3906"/>
                    <a:pt x="399" y="2257"/>
                  </a:cubicBezTo>
                  <a:cubicBezTo>
                    <a:pt x="408" y="1477"/>
                    <a:pt x="536" y="812"/>
                    <a:pt x="782" y="284"/>
                  </a:cubicBezTo>
                  <a:cubicBezTo>
                    <a:pt x="825" y="195"/>
                    <a:pt x="797" y="85"/>
                    <a:pt x="715" y="32"/>
                  </a:cubicBezTo>
                  <a:cubicBezTo>
                    <a:pt x="681" y="11"/>
                    <a:pt x="645"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2"/>
            <p:cNvSpPr/>
            <p:nvPr/>
          </p:nvSpPr>
          <p:spPr>
            <a:xfrm>
              <a:off x="7254711" y="3442754"/>
              <a:ext cx="325868" cy="308431"/>
            </a:xfrm>
            <a:custGeom>
              <a:rect b="b" l="l" r="r" t="t"/>
              <a:pathLst>
                <a:path extrusionOk="0" h="10984" w="11605">
                  <a:moveTo>
                    <a:pt x="5641" y="385"/>
                  </a:moveTo>
                  <a:cubicBezTo>
                    <a:pt x="5788" y="385"/>
                    <a:pt x="5933" y="439"/>
                    <a:pt x="6037" y="542"/>
                  </a:cubicBezTo>
                  <a:cubicBezTo>
                    <a:pt x="6153" y="655"/>
                    <a:pt x="6209" y="809"/>
                    <a:pt x="6198" y="968"/>
                  </a:cubicBezTo>
                  <a:lnTo>
                    <a:pt x="6047" y="3015"/>
                  </a:lnTo>
                  <a:cubicBezTo>
                    <a:pt x="6027" y="3297"/>
                    <a:pt x="5789" y="3519"/>
                    <a:pt x="5504" y="3519"/>
                  </a:cubicBezTo>
                  <a:lnTo>
                    <a:pt x="5218" y="3519"/>
                  </a:lnTo>
                  <a:cubicBezTo>
                    <a:pt x="4949" y="3519"/>
                    <a:pt x="4724" y="3326"/>
                    <a:pt x="4682" y="3062"/>
                  </a:cubicBezTo>
                  <a:cubicBezTo>
                    <a:pt x="4680" y="3046"/>
                    <a:pt x="4677" y="3031"/>
                    <a:pt x="4676" y="3016"/>
                  </a:cubicBezTo>
                  <a:lnTo>
                    <a:pt x="4526" y="970"/>
                  </a:lnTo>
                  <a:cubicBezTo>
                    <a:pt x="4514" y="817"/>
                    <a:pt x="4566" y="674"/>
                    <a:pt x="4668" y="559"/>
                  </a:cubicBezTo>
                  <a:cubicBezTo>
                    <a:pt x="4774" y="448"/>
                    <a:pt x="4915" y="385"/>
                    <a:pt x="5067" y="385"/>
                  </a:cubicBezTo>
                  <a:close/>
                  <a:moveTo>
                    <a:pt x="2105" y="2501"/>
                  </a:moveTo>
                  <a:cubicBezTo>
                    <a:pt x="2113" y="2501"/>
                    <a:pt x="2121" y="2502"/>
                    <a:pt x="2131" y="2504"/>
                  </a:cubicBezTo>
                  <a:cubicBezTo>
                    <a:pt x="2826" y="2745"/>
                    <a:pt x="3549" y="2906"/>
                    <a:pt x="4278" y="2986"/>
                  </a:cubicBezTo>
                  <a:cubicBezTo>
                    <a:pt x="4283" y="3030"/>
                    <a:pt x="4284" y="3079"/>
                    <a:pt x="4291" y="3123"/>
                  </a:cubicBezTo>
                  <a:cubicBezTo>
                    <a:pt x="4365" y="3578"/>
                    <a:pt x="4752" y="3908"/>
                    <a:pt x="5214" y="3908"/>
                  </a:cubicBezTo>
                  <a:lnTo>
                    <a:pt x="5500" y="3908"/>
                  </a:lnTo>
                  <a:cubicBezTo>
                    <a:pt x="5989" y="3908"/>
                    <a:pt x="6395" y="3530"/>
                    <a:pt x="6432" y="3044"/>
                  </a:cubicBezTo>
                  <a:lnTo>
                    <a:pt x="6435" y="2987"/>
                  </a:lnTo>
                  <a:cubicBezTo>
                    <a:pt x="7165" y="2906"/>
                    <a:pt x="7887" y="2745"/>
                    <a:pt x="8582" y="2506"/>
                  </a:cubicBezTo>
                  <a:cubicBezTo>
                    <a:pt x="8591" y="2504"/>
                    <a:pt x="8600" y="2502"/>
                    <a:pt x="8609" y="2502"/>
                  </a:cubicBezTo>
                  <a:cubicBezTo>
                    <a:pt x="8625" y="2502"/>
                    <a:pt x="8640" y="2506"/>
                    <a:pt x="8654" y="2513"/>
                  </a:cubicBezTo>
                  <a:cubicBezTo>
                    <a:pt x="8666" y="2521"/>
                    <a:pt x="8685" y="2535"/>
                    <a:pt x="8688" y="2563"/>
                  </a:cubicBezTo>
                  <a:cubicBezTo>
                    <a:pt x="8730" y="2783"/>
                    <a:pt x="8710" y="3018"/>
                    <a:pt x="8632" y="3241"/>
                  </a:cubicBezTo>
                  <a:cubicBezTo>
                    <a:pt x="8446" y="3763"/>
                    <a:pt x="7976" y="4158"/>
                    <a:pt x="7378" y="4293"/>
                  </a:cubicBezTo>
                  <a:cubicBezTo>
                    <a:pt x="7324" y="4306"/>
                    <a:pt x="7275" y="4337"/>
                    <a:pt x="7247" y="4385"/>
                  </a:cubicBezTo>
                  <a:cubicBezTo>
                    <a:pt x="7194" y="4474"/>
                    <a:pt x="7219" y="4580"/>
                    <a:pt x="7297" y="4639"/>
                  </a:cubicBezTo>
                  <a:cubicBezTo>
                    <a:pt x="7718" y="4959"/>
                    <a:pt x="8171" y="5237"/>
                    <a:pt x="8644" y="5468"/>
                  </a:cubicBezTo>
                  <a:cubicBezTo>
                    <a:pt x="8654" y="5472"/>
                    <a:pt x="8658" y="5479"/>
                    <a:pt x="8661" y="5488"/>
                  </a:cubicBezTo>
                  <a:cubicBezTo>
                    <a:pt x="8663" y="5495"/>
                    <a:pt x="8663" y="5504"/>
                    <a:pt x="8655" y="5516"/>
                  </a:cubicBezTo>
                  <a:cubicBezTo>
                    <a:pt x="8494" y="5746"/>
                    <a:pt x="8237" y="5903"/>
                    <a:pt x="7935" y="5953"/>
                  </a:cubicBezTo>
                  <a:cubicBezTo>
                    <a:pt x="7862" y="5966"/>
                    <a:pt x="7788" y="5972"/>
                    <a:pt x="7714" y="5972"/>
                  </a:cubicBezTo>
                  <a:cubicBezTo>
                    <a:pt x="7424" y="5972"/>
                    <a:pt x="7130" y="5875"/>
                    <a:pt x="6869" y="5692"/>
                  </a:cubicBezTo>
                  <a:cubicBezTo>
                    <a:pt x="6389" y="5352"/>
                    <a:pt x="5937" y="4963"/>
                    <a:pt x="5531" y="4536"/>
                  </a:cubicBezTo>
                  <a:cubicBezTo>
                    <a:pt x="5494" y="4498"/>
                    <a:pt x="5443" y="4476"/>
                    <a:pt x="5387" y="4476"/>
                  </a:cubicBezTo>
                  <a:lnTo>
                    <a:pt x="5327" y="4476"/>
                  </a:lnTo>
                  <a:cubicBezTo>
                    <a:pt x="5274" y="4476"/>
                    <a:pt x="5223" y="4498"/>
                    <a:pt x="5186" y="4536"/>
                  </a:cubicBezTo>
                  <a:cubicBezTo>
                    <a:pt x="4777" y="4963"/>
                    <a:pt x="4328" y="5352"/>
                    <a:pt x="3847" y="5692"/>
                  </a:cubicBezTo>
                  <a:cubicBezTo>
                    <a:pt x="3587" y="5875"/>
                    <a:pt x="3295" y="5972"/>
                    <a:pt x="3004" y="5972"/>
                  </a:cubicBezTo>
                  <a:cubicBezTo>
                    <a:pt x="2930" y="5972"/>
                    <a:pt x="2855" y="5966"/>
                    <a:pt x="2782" y="5953"/>
                  </a:cubicBezTo>
                  <a:cubicBezTo>
                    <a:pt x="2480" y="5902"/>
                    <a:pt x="2224" y="5746"/>
                    <a:pt x="2062" y="5516"/>
                  </a:cubicBezTo>
                  <a:cubicBezTo>
                    <a:pt x="2054" y="5504"/>
                    <a:pt x="2054" y="5495"/>
                    <a:pt x="2056" y="5488"/>
                  </a:cubicBezTo>
                  <a:cubicBezTo>
                    <a:pt x="2057" y="5479"/>
                    <a:pt x="2063" y="5472"/>
                    <a:pt x="2072" y="5468"/>
                  </a:cubicBezTo>
                  <a:cubicBezTo>
                    <a:pt x="2544" y="5239"/>
                    <a:pt x="2995" y="4960"/>
                    <a:pt x="3417" y="4643"/>
                  </a:cubicBezTo>
                  <a:cubicBezTo>
                    <a:pt x="3461" y="4609"/>
                    <a:pt x="3492" y="4560"/>
                    <a:pt x="3495" y="4505"/>
                  </a:cubicBezTo>
                  <a:cubicBezTo>
                    <a:pt x="3505" y="4403"/>
                    <a:pt x="3439" y="4316"/>
                    <a:pt x="3345" y="4294"/>
                  </a:cubicBezTo>
                  <a:cubicBezTo>
                    <a:pt x="2742" y="4161"/>
                    <a:pt x="2270" y="3766"/>
                    <a:pt x="2084" y="3239"/>
                  </a:cubicBezTo>
                  <a:cubicBezTo>
                    <a:pt x="2004" y="3019"/>
                    <a:pt x="1984" y="2789"/>
                    <a:pt x="2023" y="2570"/>
                  </a:cubicBezTo>
                  <a:cubicBezTo>
                    <a:pt x="2028" y="2538"/>
                    <a:pt x="2050" y="2519"/>
                    <a:pt x="2063" y="2512"/>
                  </a:cubicBezTo>
                  <a:cubicBezTo>
                    <a:pt x="2072" y="2507"/>
                    <a:pt x="2087" y="2501"/>
                    <a:pt x="2105" y="2501"/>
                  </a:cubicBezTo>
                  <a:close/>
                  <a:moveTo>
                    <a:pt x="5060" y="0"/>
                  </a:moveTo>
                  <a:cubicBezTo>
                    <a:pt x="4800" y="0"/>
                    <a:pt x="4551" y="107"/>
                    <a:pt x="4375" y="300"/>
                  </a:cubicBezTo>
                  <a:cubicBezTo>
                    <a:pt x="4199" y="487"/>
                    <a:pt x="4109" y="744"/>
                    <a:pt x="4128" y="1002"/>
                  </a:cubicBezTo>
                  <a:lnTo>
                    <a:pt x="4246" y="2601"/>
                  </a:lnTo>
                  <a:cubicBezTo>
                    <a:pt x="3567" y="2523"/>
                    <a:pt x="2898" y="2371"/>
                    <a:pt x="2254" y="2149"/>
                  </a:cubicBezTo>
                  <a:cubicBezTo>
                    <a:pt x="2204" y="2131"/>
                    <a:pt x="2152" y="2123"/>
                    <a:pt x="2100" y="2123"/>
                  </a:cubicBezTo>
                  <a:cubicBezTo>
                    <a:pt x="2017" y="2123"/>
                    <a:pt x="1935" y="2145"/>
                    <a:pt x="1862" y="2188"/>
                  </a:cubicBezTo>
                  <a:cubicBezTo>
                    <a:pt x="1742" y="2258"/>
                    <a:pt x="1660" y="2377"/>
                    <a:pt x="1636" y="2515"/>
                  </a:cubicBezTo>
                  <a:cubicBezTo>
                    <a:pt x="1599" y="2730"/>
                    <a:pt x="1605" y="2956"/>
                    <a:pt x="1654" y="3175"/>
                  </a:cubicBezTo>
                  <a:cubicBezTo>
                    <a:pt x="1360" y="3251"/>
                    <a:pt x="1102" y="3351"/>
                    <a:pt x="872" y="3471"/>
                  </a:cubicBezTo>
                  <a:cubicBezTo>
                    <a:pt x="568" y="3622"/>
                    <a:pt x="301" y="3822"/>
                    <a:pt x="74" y="4062"/>
                  </a:cubicBezTo>
                  <a:cubicBezTo>
                    <a:pt x="11" y="4128"/>
                    <a:pt x="0" y="4246"/>
                    <a:pt x="55" y="4316"/>
                  </a:cubicBezTo>
                  <a:cubicBezTo>
                    <a:pt x="96" y="4367"/>
                    <a:pt x="152" y="4394"/>
                    <a:pt x="212" y="4394"/>
                  </a:cubicBezTo>
                  <a:cubicBezTo>
                    <a:pt x="262" y="4394"/>
                    <a:pt x="314" y="4373"/>
                    <a:pt x="353" y="4332"/>
                  </a:cubicBezTo>
                  <a:cubicBezTo>
                    <a:pt x="549" y="4124"/>
                    <a:pt x="784" y="3949"/>
                    <a:pt x="1048" y="3819"/>
                  </a:cubicBezTo>
                  <a:cubicBezTo>
                    <a:pt x="1049" y="3819"/>
                    <a:pt x="1049" y="3817"/>
                    <a:pt x="1051" y="3817"/>
                  </a:cubicBezTo>
                  <a:cubicBezTo>
                    <a:pt x="1264" y="3706"/>
                    <a:pt x="1504" y="3616"/>
                    <a:pt x="1781" y="3544"/>
                  </a:cubicBezTo>
                  <a:cubicBezTo>
                    <a:pt x="1991" y="4001"/>
                    <a:pt x="2380" y="4360"/>
                    <a:pt x="2870" y="4564"/>
                  </a:cubicBezTo>
                  <a:cubicBezTo>
                    <a:pt x="2559" y="4777"/>
                    <a:pt x="2233" y="4966"/>
                    <a:pt x="1896" y="5130"/>
                  </a:cubicBezTo>
                  <a:cubicBezTo>
                    <a:pt x="1784" y="5186"/>
                    <a:pt x="1704" y="5284"/>
                    <a:pt x="1673" y="5403"/>
                  </a:cubicBezTo>
                  <a:cubicBezTo>
                    <a:pt x="1641" y="5523"/>
                    <a:pt x="1665" y="5649"/>
                    <a:pt x="1736" y="5752"/>
                  </a:cubicBezTo>
                  <a:cubicBezTo>
                    <a:pt x="1959" y="6068"/>
                    <a:pt x="2304" y="6280"/>
                    <a:pt x="2708" y="6349"/>
                  </a:cubicBezTo>
                  <a:cubicBezTo>
                    <a:pt x="2804" y="6366"/>
                    <a:pt x="2900" y="6374"/>
                    <a:pt x="2996" y="6374"/>
                  </a:cubicBezTo>
                  <a:cubicBezTo>
                    <a:pt x="3367" y="6374"/>
                    <a:pt x="3738" y="6253"/>
                    <a:pt x="4064" y="6022"/>
                  </a:cubicBezTo>
                  <a:cubicBezTo>
                    <a:pt x="4522" y="5696"/>
                    <a:pt x="4954" y="5330"/>
                    <a:pt x="5350" y="4929"/>
                  </a:cubicBezTo>
                  <a:cubicBezTo>
                    <a:pt x="5747" y="5330"/>
                    <a:pt x="6179" y="5696"/>
                    <a:pt x="6638" y="6022"/>
                  </a:cubicBezTo>
                  <a:cubicBezTo>
                    <a:pt x="6964" y="6252"/>
                    <a:pt x="7337" y="6374"/>
                    <a:pt x="7706" y="6374"/>
                  </a:cubicBezTo>
                  <a:cubicBezTo>
                    <a:pt x="7803" y="6374"/>
                    <a:pt x="7900" y="6367"/>
                    <a:pt x="7994" y="6349"/>
                  </a:cubicBezTo>
                  <a:cubicBezTo>
                    <a:pt x="8399" y="6280"/>
                    <a:pt x="8744" y="6068"/>
                    <a:pt x="8965" y="5752"/>
                  </a:cubicBezTo>
                  <a:cubicBezTo>
                    <a:pt x="9037" y="5651"/>
                    <a:pt x="9060" y="5523"/>
                    <a:pt x="9030" y="5403"/>
                  </a:cubicBezTo>
                  <a:cubicBezTo>
                    <a:pt x="8997" y="5284"/>
                    <a:pt x="8917" y="5186"/>
                    <a:pt x="8805" y="5130"/>
                  </a:cubicBezTo>
                  <a:cubicBezTo>
                    <a:pt x="8471" y="4967"/>
                    <a:pt x="8144" y="4777"/>
                    <a:pt x="7831" y="4564"/>
                  </a:cubicBezTo>
                  <a:cubicBezTo>
                    <a:pt x="8322" y="4360"/>
                    <a:pt x="8710" y="4001"/>
                    <a:pt x="8921" y="3544"/>
                  </a:cubicBezTo>
                  <a:cubicBezTo>
                    <a:pt x="9198" y="3616"/>
                    <a:pt x="9437" y="3706"/>
                    <a:pt x="9650" y="3817"/>
                  </a:cubicBezTo>
                  <a:cubicBezTo>
                    <a:pt x="9653" y="3817"/>
                    <a:pt x="9653" y="3819"/>
                    <a:pt x="9654" y="3819"/>
                  </a:cubicBezTo>
                  <a:cubicBezTo>
                    <a:pt x="10667" y="4323"/>
                    <a:pt x="11189" y="5400"/>
                    <a:pt x="11208" y="7017"/>
                  </a:cubicBezTo>
                  <a:cubicBezTo>
                    <a:pt x="11215" y="8334"/>
                    <a:pt x="10799" y="9667"/>
                    <a:pt x="10064" y="10675"/>
                  </a:cubicBezTo>
                  <a:cubicBezTo>
                    <a:pt x="10001" y="10762"/>
                    <a:pt x="10020" y="10885"/>
                    <a:pt x="10105" y="10947"/>
                  </a:cubicBezTo>
                  <a:cubicBezTo>
                    <a:pt x="10140" y="10973"/>
                    <a:pt x="10181" y="10983"/>
                    <a:pt x="10219" y="10983"/>
                  </a:cubicBezTo>
                  <a:cubicBezTo>
                    <a:pt x="10279" y="10983"/>
                    <a:pt x="10338" y="10955"/>
                    <a:pt x="10378" y="10903"/>
                  </a:cubicBezTo>
                  <a:cubicBezTo>
                    <a:pt x="11160" y="9830"/>
                    <a:pt x="11604" y="8413"/>
                    <a:pt x="11597" y="7014"/>
                  </a:cubicBezTo>
                  <a:cubicBezTo>
                    <a:pt x="11597" y="6132"/>
                    <a:pt x="11441" y="5385"/>
                    <a:pt x="11145" y="4793"/>
                  </a:cubicBezTo>
                  <a:cubicBezTo>
                    <a:pt x="10849" y="4199"/>
                    <a:pt x="10410" y="3751"/>
                    <a:pt x="9838" y="3468"/>
                  </a:cubicBezTo>
                  <a:cubicBezTo>
                    <a:pt x="9608" y="3346"/>
                    <a:pt x="9348" y="3248"/>
                    <a:pt x="9055" y="3170"/>
                  </a:cubicBezTo>
                  <a:cubicBezTo>
                    <a:pt x="9104" y="2947"/>
                    <a:pt x="9112" y="2720"/>
                    <a:pt x="9072" y="2500"/>
                  </a:cubicBezTo>
                  <a:cubicBezTo>
                    <a:pt x="9047" y="2368"/>
                    <a:pt x="8966" y="2252"/>
                    <a:pt x="8852" y="2185"/>
                  </a:cubicBezTo>
                  <a:cubicBezTo>
                    <a:pt x="8778" y="2141"/>
                    <a:pt x="8695" y="2119"/>
                    <a:pt x="8612" y="2119"/>
                  </a:cubicBezTo>
                  <a:cubicBezTo>
                    <a:pt x="8560" y="2119"/>
                    <a:pt x="8508" y="2128"/>
                    <a:pt x="8457" y="2145"/>
                  </a:cubicBezTo>
                  <a:cubicBezTo>
                    <a:pt x="7812" y="2368"/>
                    <a:pt x="7143" y="2519"/>
                    <a:pt x="6464" y="2600"/>
                  </a:cubicBezTo>
                  <a:lnTo>
                    <a:pt x="6581" y="1002"/>
                  </a:lnTo>
                  <a:cubicBezTo>
                    <a:pt x="6600" y="744"/>
                    <a:pt x="6509" y="487"/>
                    <a:pt x="6333" y="300"/>
                  </a:cubicBezTo>
                  <a:cubicBezTo>
                    <a:pt x="6157" y="110"/>
                    <a:pt x="5908" y="0"/>
                    <a:pt x="5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2"/>
            <p:cNvSpPr/>
            <p:nvPr/>
          </p:nvSpPr>
          <p:spPr>
            <a:xfrm>
              <a:off x="7337097" y="3663687"/>
              <a:ext cx="10951" cy="21004"/>
            </a:xfrm>
            <a:custGeom>
              <a:rect b="b" l="l" r="r" t="t"/>
              <a:pathLst>
                <a:path extrusionOk="0" h="748" w="390">
                  <a:moveTo>
                    <a:pt x="194" y="1"/>
                  </a:moveTo>
                  <a:cubicBezTo>
                    <a:pt x="88" y="1"/>
                    <a:pt x="0" y="87"/>
                    <a:pt x="0" y="195"/>
                  </a:cubicBezTo>
                  <a:lnTo>
                    <a:pt x="0" y="547"/>
                  </a:lnTo>
                  <a:cubicBezTo>
                    <a:pt x="0" y="646"/>
                    <a:pt x="72" y="736"/>
                    <a:pt x="171" y="746"/>
                  </a:cubicBezTo>
                  <a:cubicBezTo>
                    <a:pt x="179" y="747"/>
                    <a:pt x="187" y="748"/>
                    <a:pt x="195" y="748"/>
                  </a:cubicBezTo>
                  <a:cubicBezTo>
                    <a:pt x="303" y="748"/>
                    <a:pt x="389" y="660"/>
                    <a:pt x="389" y="554"/>
                  </a:cubicBezTo>
                  <a:lnTo>
                    <a:pt x="389" y="202"/>
                  </a:lnTo>
                  <a:cubicBezTo>
                    <a:pt x="389" y="104"/>
                    <a:pt x="317" y="13"/>
                    <a:pt x="219" y="2"/>
                  </a:cubicBezTo>
                  <a:cubicBezTo>
                    <a:pt x="211" y="1"/>
                    <a:pt x="202"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2"/>
            <p:cNvSpPr/>
            <p:nvPr/>
          </p:nvSpPr>
          <p:spPr>
            <a:xfrm>
              <a:off x="7379779" y="3668685"/>
              <a:ext cx="50797" cy="46669"/>
            </a:xfrm>
            <a:custGeom>
              <a:rect b="b" l="l" r="r" t="t"/>
              <a:pathLst>
                <a:path extrusionOk="0" h="1662" w="1809">
                  <a:moveTo>
                    <a:pt x="904" y="389"/>
                  </a:moveTo>
                  <a:cubicBezTo>
                    <a:pt x="1372" y="389"/>
                    <a:pt x="1420" y="471"/>
                    <a:pt x="1420" y="674"/>
                  </a:cubicBezTo>
                  <a:cubicBezTo>
                    <a:pt x="1420" y="1004"/>
                    <a:pt x="1188" y="1272"/>
                    <a:pt x="904" y="1272"/>
                  </a:cubicBezTo>
                  <a:cubicBezTo>
                    <a:pt x="621" y="1272"/>
                    <a:pt x="389" y="1004"/>
                    <a:pt x="389" y="674"/>
                  </a:cubicBezTo>
                  <a:cubicBezTo>
                    <a:pt x="389" y="471"/>
                    <a:pt x="434" y="389"/>
                    <a:pt x="904" y="389"/>
                  </a:cubicBezTo>
                  <a:close/>
                  <a:moveTo>
                    <a:pt x="904" y="0"/>
                  </a:moveTo>
                  <a:cubicBezTo>
                    <a:pt x="610" y="0"/>
                    <a:pt x="0" y="0"/>
                    <a:pt x="0" y="674"/>
                  </a:cubicBezTo>
                  <a:cubicBezTo>
                    <a:pt x="0" y="1218"/>
                    <a:pt x="405" y="1661"/>
                    <a:pt x="904" y="1661"/>
                  </a:cubicBezTo>
                  <a:cubicBezTo>
                    <a:pt x="1403" y="1661"/>
                    <a:pt x="1809" y="1218"/>
                    <a:pt x="1809" y="674"/>
                  </a:cubicBezTo>
                  <a:cubicBezTo>
                    <a:pt x="1809" y="0"/>
                    <a:pt x="1197" y="0"/>
                    <a:pt x="9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2"/>
            <p:cNvSpPr/>
            <p:nvPr/>
          </p:nvSpPr>
          <p:spPr>
            <a:xfrm>
              <a:off x="7462194" y="3663687"/>
              <a:ext cx="10951" cy="21004"/>
            </a:xfrm>
            <a:custGeom>
              <a:rect b="b" l="l" r="r" t="t"/>
              <a:pathLst>
                <a:path extrusionOk="0" h="748" w="390">
                  <a:moveTo>
                    <a:pt x="194" y="1"/>
                  </a:moveTo>
                  <a:cubicBezTo>
                    <a:pt x="88" y="1"/>
                    <a:pt x="1" y="87"/>
                    <a:pt x="1" y="195"/>
                  </a:cubicBezTo>
                  <a:lnTo>
                    <a:pt x="1" y="547"/>
                  </a:lnTo>
                  <a:cubicBezTo>
                    <a:pt x="1" y="646"/>
                    <a:pt x="72" y="736"/>
                    <a:pt x="172" y="746"/>
                  </a:cubicBezTo>
                  <a:cubicBezTo>
                    <a:pt x="180" y="747"/>
                    <a:pt x="189" y="748"/>
                    <a:pt x="197" y="748"/>
                  </a:cubicBezTo>
                  <a:cubicBezTo>
                    <a:pt x="303" y="748"/>
                    <a:pt x="389" y="660"/>
                    <a:pt x="389" y="554"/>
                  </a:cubicBezTo>
                  <a:lnTo>
                    <a:pt x="389" y="202"/>
                  </a:lnTo>
                  <a:cubicBezTo>
                    <a:pt x="389" y="104"/>
                    <a:pt x="319" y="13"/>
                    <a:pt x="219" y="2"/>
                  </a:cubicBezTo>
                  <a:cubicBezTo>
                    <a:pt x="211" y="1"/>
                    <a:pt x="202"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9" name="Google Shape;1459;p32"/>
          <p:cNvGrpSpPr/>
          <p:nvPr/>
        </p:nvGrpSpPr>
        <p:grpSpPr>
          <a:xfrm>
            <a:off x="8125201" y="3868730"/>
            <a:ext cx="1018810" cy="1157320"/>
            <a:chOff x="5663900" y="2897850"/>
            <a:chExt cx="673950" cy="765575"/>
          </a:xfrm>
        </p:grpSpPr>
        <p:sp>
          <p:nvSpPr>
            <p:cNvPr id="1460" name="Google Shape;1460;p32"/>
            <p:cNvSpPr/>
            <p:nvPr/>
          </p:nvSpPr>
          <p:spPr>
            <a:xfrm>
              <a:off x="5663900" y="2897900"/>
              <a:ext cx="673950" cy="765525"/>
            </a:xfrm>
            <a:custGeom>
              <a:rect b="b" l="l" r="r" t="t"/>
              <a:pathLst>
                <a:path extrusionOk="0" h="30621" w="26958">
                  <a:moveTo>
                    <a:pt x="18787" y="0"/>
                  </a:moveTo>
                  <a:cubicBezTo>
                    <a:pt x="18063" y="0"/>
                    <a:pt x="17436" y="306"/>
                    <a:pt x="16859" y="739"/>
                  </a:cubicBezTo>
                  <a:cubicBezTo>
                    <a:pt x="16151" y="1273"/>
                    <a:pt x="15675" y="1993"/>
                    <a:pt x="15298" y="2783"/>
                  </a:cubicBezTo>
                  <a:cubicBezTo>
                    <a:pt x="15100" y="3203"/>
                    <a:pt x="14969" y="3647"/>
                    <a:pt x="14836" y="4093"/>
                  </a:cubicBezTo>
                  <a:cubicBezTo>
                    <a:pt x="14763" y="4333"/>
                    <a:pt x="14611" y="4449"/>
                    <a:pt x="14384" y="4449"/>
                  </a:cubicBezTo>
                  <a:cubicBezTo>
                    <a:pt x="14349" y="4449"/>
                    <a:pt x="14312" y="4446"/>
                    <a:pt x="14273" y="4440"/>
                  </a:cubicBezTo>
                  <a:cubicBezTo>
                    <a:pt x="14089" y="4412"/>
                    <a:pt x="13905" y="4377"/>
                    <a:pt x="13719" y="4373"/>
                  </a:cubicBezTo>
                  <a:cubicBezTo>
                    <a:pt x="13678" y="4372"/>
                    <a:pt x="13638" y="4372"/>
                    <a:pt x="13597" y="4372"/>
                  </a:cubicBezTo>
                  <a:cubicBezTo>
                    <a:pt x="12665" y="4372"/>
                    <a:pt x="11764" y="4512"/>
                    <a:pt x="10936" y="4991"/>
                  </a:cubicBezTo>
                  <a:cubicBezTo>
                    <a:pt x="10819" y="5058"/>
                    <a:pt x="10694" y="5098"/>
                    <a:pt x="10570" y="5098"/>
                  </a:cubicBezTo>
                  <a:cubicBezTo>
                    <a:pt x="10446" y="5098"/>
                    <a:pt x="10321" y="5058"/>
                    <a:pt x="10204" y="4966"/>
                  </a:cubicBezTo>
                  <a:cubicBezTo>
                    <a:pt x="9518" y="4430"/>
                    <a:pt x="8731" y="4084"/>
                    <a:pt x="7925" y="3773"/>
                  </a:cubicBezTo>
                  <a:cubicBezTo>
                    <a:pt x="7506" y="3610"/>
                    <a:pt x="7084" y="3528"/>
                    <a:pt x="6658" y="3528"/>
                  </a:cubicBezTo>
                  <a:cubicBezTo>
                    <a:pt x="6322" y="3528"/>
                    <a:pt x="5983" y="3579"/>
                    <a:pt x="5641" y="3681"/>
                  </a:cubicBezTo>
                  <a:cubicBezTo>
                    <a:pt x="4839" y="3921"/>
                    <a:pt x="4119" y="4318"/>
                    <a:pt x="3514" y="4899"/>
                  </a:cubicBezTo>
                  <a:cubicBezTo>
                    <a:pt x="2599" y="5778"/>
                    <a:pt x="1957" y="6832"/>
                    <a:pt x="1580" y="8045"/>
                  </a:cubicBezTo>
                  <a:cubicBezTo>
                    <a:pt x="1529" y="8219"/>
                    <a:pt x="1468" y="8389"/>
                    <a:pt x="1427" y="8565"/>
                  </a:cubicBezTo>
                  <a:cubicBezTo>
                    <a:pt x="1169" y="9741"/>
                    <a:pt x="1101" y="10934"/>
                    <a:pt x="1173" y="12135"/>
                  </a:cubicBezTo>
                  <a:cubicBezTo>
                    <a:pt x="1218" y="12857"/>
                    <a:pt x="1306" y="13573"/>
                    <a:pt x="1251" y="14296"/>
                  </a:cubicBezTo>
                  <a:cubicBezTo>
                    <a:pt x="1216" y="14823"/>
                    <a:pt x="1161" y="15355"/>
                    <a:pt x="1130" y="15887"/>
                  </a:cubicBezTo>
                  <a:cubicBezTo>
                    <a:pt x="1056" y="17133"/>
                    <a:pt x="868" y="18361"/>
                    <a:pt x="545" y="19568"/>
                  </a:cubicBezTo>
                  <a:cubicBezTo>
                    <a:pt x="359" y="20270"/>
                    <a:pt x="205" y="20982"/>
                    <a:pt x="134" y="21710"/>
                  </a:cubicBezTo>
                  <a:cubicBezTo>
                    <a:pt x="1" y="23019"/>
                    <a:pt x="261" y="24237"/>
                    <a:pt x="997" y="25337"/>
                  </a:cubicBezTo>
                  <a:cubicBezTo>
                    <a:pt x="1622" y="26267"/>
                    <a:pt x="2664" y="26912"/>
                    <a:pt x="3852" y="26912"/>
                  </a:cubicBezTo>
                  <a:cubicBezTo>
                    <a:pt x="4102" y="26912"/>
                    <a:pt x="4358" y="26883"/>
                    <a:pt x="4618" y="26823"/>
                  </a:cubicBezTo>
                  <a:cubicBezTo>
                    <a:pt x="5011" y="26733"/>
                    <a:pt x="5384" y="26571"/>
                    <a:pt x="5768" y="26446"/>
                  </a:cubicBezTo>
                  <a:cubicBezTo>
                    <a:pt x="6132" y="26326"/>
                    <a:pt x="6494" y="26176"/>
                    <a:pt x="6867" y="26101"/>
                  </a:cubicBezTo>
                  <a:cubicBezTo>
                    <a:pt x="7058" y="26064"/>
                    <a:pt x="7245" y="26044"/>
                    <a:pt x="7428" y="26044"/>
                  </a:cubicBezTo>
                  <a:cubicBezTo>
                    <a:pt x="8024" y="26044"/>
                    <a:pt x="8570" y="26248"/>
                    <a:pt x="9033" y="26702"/>
                  </a:cubicBezTo>
                  <a:cubicBezTo>
                    <a:pt x="9277" y="26939"/>
                    <a:pt x="9504" y="27203"/>
                    <a:pt x="9696" y="27484"/>
                  </a:cubicBezTo>
                  <a:cubicBezTo>
                    <a:pt x="9956" y="27866"/>
                    <a:pt x="10183" y="28271"/>
                    <a:pt x="10412" y="28676"/>
                  </a:cubicBezTo>
                  <a:cubicBezTo>
                    <a:pt x="10652" y="29104"/>
                    <a:pt x="10920" y="29507"/>
                    <a:pt x="11274" y="29851"/>
                  </a:cubicBezTo>
                  <a:cubicBezTo>
                    <a:pt x="11798" y="30357"/>
                    <a:pt x="12404" y="30620"/>
                    <a:pt x="13093" y="30620"/>
                  </a:cubicBezTo>
                  <a:cubicBezTo>
                    <a:pt x="13225" y="30620"/>
                    <a:pt x="13360" y="30611"/>
                    <a:pt x="13498" y="30591"/>
                  </a:cubicBezTo>
                  <a:cubicBezTo>
                    <a:pt x="14167" y="30497"/>
                    <a:pt x="14772" y="30231"/>
                    <a:pt x="15319" y="29849"/>
                  </a:cubicBezTo>
                  <a:cubicBezTo>
                    <a:pt x="15746" y="29548"/>
                    <a:pt x="16155" y="29219"/>
                    <a:pt x="16550" y="28877"/>
                  </a:cubicBezTo>
                  <a:cubicBezTo>
                    <a:pt x="17369" y="28161"/>
                    <a:pt x="18099" y="27363"/>
                    <a:pt x="18672" y="26436"/>
                  </a:cubicBezTo>
                  <a:cubicBezTo>
                    <a:pt x="19083" y="25773"/>
                    <a:pt x="19451" y="25082"/>
                    <a:pt x="19828" y="24396"/>
                  </a:cubicBezTo>
                  <a:cubicBezTo>
                    <a:pt x="20184" y="23746"/>
                    <a:pt x="20568" y="23114"/>
                    <a:pt x="21059" y="22557"/>
                  </a:cubicBezTo>
                  <a:cubicBezTo>
                    <a:pt x="21160" y="22445"/>
                    <a:pt x="21252" y="22326"/>
                    <a:pt x="21340" y="22203"/>
                  </a:cubicBezTo>
                  <a:cubicBezTo>
                    <a:pt x="21804" y="21563"/>
                    <a:pt x="22334" y="20982"/>
                    <a:pt x="22929" y="20462"/>
                  </a:cubicBezTo>
                  <a:cubicBezTo>
                    <a:pt x="23605" y="19871"/>
                    <a:pt x="24251" y="19251"/>
                    <a:pt x="24810" y="18547"/>
                  </a:cubicBezTo>
                  <a:cubicBezTo>
                    <a:pt x="25548" y="17616"/>
                    <a:pt x="26205" y="16632"/>
                    <a:pt x="26680" y="15533"/>
                  </a:cubicBezTo>
                  <a:cubicBezTo>
                    <a:pt x="26837" y="15169"/>
                    <a:pt x="26952" y="14787"/>
                    <a:pt x="26956" y="14384"/>
                  </a:cubicBezTo>
                  <a:cubicBezTo>
                    <a:pt x="26958" y="14116"/>
                    <a:pt x="26950" y="13843"/>
                    <a:pt x="26933" y="13575"/>
                  </a:cubicBezTo>
                  <a:cubicBezTo>
                    <a:pt x="26843" y="12203"/>
                    <a:pt x="26332" y="11002"/>
                    <a:pt x="25393" y="10005"/>
                  </a:cubicBezTo>
                  <a:cubicBezTo>
                    <a:pt x="24601" y="9164"/>
                    <a:pt x="23621" y="8659"/>
                    <a:pt x="22447" y="8571"/>
                  </a:cubicBezTo>
                  <a:cubicBezTo>
                    <a:pt x="22265" y="8557"/>
                    <a:pt x="22083" y="8550"/>
                    <a:pt x="21903" y="8550"/>
                  </a:cubicBezTo>
                  <a:cubicBezTo>
                    <a:pt x="21550" y="8550"/>
                    <a:pt x="21198" y="8576"/>
                    <a:pt x="20847" y="8626"/>
                  </a:cubicBezTo>
                  <a:cubicBezTo>
                    <a:pt x="20770" y="8637"/>
                    <a:pt x="20694" y="8643"/>
                    <a:pt x="20618" y="8643"/>
                  </a:cubicBezTo>
                  <a:cubicBezTo>
                    <a:pt x="20387" y="8643"/>
                    <a:pt x="20167" y="8585"/>
                    <a:pt x="19981" y="8420"/>
                  </a:cubicBezTo>
                  <a:cubicBezTo>
                    <a:pt x="19826" y="8281"/>
                    <a:pt x="19678" y="8125"/>
                    <a:pt x="19562" y="7953"/>
                  </a:cubicBezTo>
                  <a:cubicBezTo>
                    <a:pt x="19322" y="7612"/>
                    <a:pt x="19048" y="7305"/>
                    <a:pt x="18725" y="7039"/>
                  </a:cubicBezTo>
                  <a:cubicBezTo>
                    <a:pt x="18336" y="6720"/>
                    <a:pt x="17896" y="6486"/>
                    <a:pt x="17454" y="6251"/>
                  </a:cubicBezTo>
                  <a:cubicBezTo>
                    <a:pt x="17180" y="6106"/>
                    <a:pt x="17006" y="5881"/>
                    <a:pt x="16961" y="5564"/>
                  </a:cubicBezTo>
                  <a:cubicBezTo>
                    <a:pt x="16880" y="5001"/>
                    <a:pt x="16935" y="4449"/>
                    <a:pt x="17076" y="3900"/>
                  </a:cubicBezTo>
                  <a:cubicBezTo>
                    <a:pt x="17144" y="3642"/>
                    <a:pt x="17268" y="3409"/>
                    <a:pt x="17442" y="3205"/>
                  </a:cubicBezTo>
                  <a:cubicBezTo>
                    <a:pt x="17589" y="3031"/>
                    <a:pt x="17767" y="2939"/>
                    <a:pt x="17972" y="2939"/>
                  </a:cubicBezTo>
                  <a:cubicBezTo>
                    <a:pt x="18030" y="2939"/>
                    <a:pt x="18090" y="2946"/>
                    <a:pt x="18152" y="2961"/>
                  </a:cubicBezTo>
                  <a:cubicBezTo>
                    <a:pt x="18326" y="3006"/>
                    <a:pt x="18506" y="3051"/>
                    <a:pt x="18664" y="3133"/>
                  </a:cubicBezTo>
                  <a:cubicBezTo>
                    <a:pt x="19005" y="3313"/>
                    <a:pt x="19343" y="3499"/>
                    <a:pt x="19662" y="3714"/>
                  </a:cubicBezTo>
                  <a:cubicBezTo>
                    <a:pt x="19810" y="3814"/>
                    <a:pt x="19956" y="3857"/>
                    <a:pt x="20106" y="3857"/>
                  </a:cubicBezTo>
                  <a:cubicBezTo>
                    <a:pt x="20212" y="3857"/>
                    <a:pt x="20320" y="3835"/>
                    <a:pt x="20431" y="3798"/>
                  </a:cubicBezTo>
                  <a:cubicBezTo>
                    <a:pt x="20515" y="3769"/>
                    <a:pt x="20601" y="3735"/>
                    <a:pt x="20679" y="3694"/>
                  </a:cubicBezTo>
                  <a:cubicBezTo>
                    <a:pt x="21021" y="3522"/>
                    <a:pt x="21321" y="3297"/>
                    <a:pt x="21608" y="3043"/>
                  </a:cubicBezTo>
                  <a:cubicBezTo>
                    <a:pt x="21788" y="2888"/>
                    <a:pt x="21941" y="2714"/>
                    <a:pt x="22048" y="2501"/>
                  </a:cubicBezTo>
                  <a:cubicBezTo>
                    <a:pt x="22115" y="2368"/>
                    <a:pt x="22152" y="2223"/>
                    <a:pt x="22097" y="2086"/>
                  </a:cubicBezTo>
                  <a:cubicBezTo>
                    <a:pt x="22033" y="1924"/>
                    <a:pt x="21966" y="1754"/>
                    <a:pt x="21859" y="1621"/>
                  </a:cubicBezTo>
                  <a:cubicBezTo>
                    <a:pt x="21665" y="1380"/>
                    <a:pt x="21456" y="1140"/>
                    <a:pt x="21221" y="940"/>
                  </a:cubicBezTo>
                  <a:cubicBezTo>
                    <a:pt x="20585" y="387"/>
                    <a:pt x="19836" y="74"/>
                    <a:pt x="18997" y="9"/>
                  </a:cubicBezTo>
                  <a:cubicBezTo>
                    <a:pt x="18926" y="3"/>
                    <a:pt x="18856" y="0"/>
                    <a:pt x="18787"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1" name="Google Shape;1461;p32"/>
            <p:cNvGrpSpPr/>
            <p:nvPr/>
          </p:nvGrpSpPr>
          <p:grpSpPr>
            <a:xfrm>
              <a:off x="5663900" y="2897850"/>
              <a:ext cx="673950" cy="765575"/>
              <a:chOff x="5511500" y="2897850"/>
              <a:chExt cx="673950" cy="765575"/>
            </a:xfrm>
          </p:grpSpPr>
          <p:sp>
            <p:nvSpPr>
              <p:cNvPr id="1462" name="Google Shape;1462;p32"/>
              <p:cNvSpPr/>
              <p:nvPr/>
            </p:nvSpPr>
            <p:spPr>
              <a:xfrm>
                <a:off x="5521275" y="2994225"/>
                <a:ext cx="657025" cy="661350"/>
              </a:xfrm>
              <a:custGeom>
                <a:rect b="b" l="l" r="r" t="t"/>
                <a:pathLst>
                  <a:path extrusionOk="0" h="26454" w="26281">
                    <a:moveTo>
                      <a:pt x="6250" y="0"/>
                    </a:moveTo>
                    <a:cubicBezTo>
                      <a:pt x="6000" y="0"/>
                      <a:pt x="5750" y="33"/>
                      <a:pt x="5500" y="94"/>
                    </a:cubicBezTo>
                    <a:cubicBezTo>
                      <a:pt x="4620" y="313"/>
                      <a:pt x="3855" y="747"/>
                      <a:pt x="3221" y="1391"/>
                    </a:cubicBezTo>
                    <a:cubicBezTo>
                      <a:pt x="2075" y="2556"/>
                      <a:pt x="1422" y="3961"/>
                      <a:pt x="1206" y="5575"/>
                    </a:cubicBezTo>
                    <a:cubicBezTo>
                      <a:pt x="1060" y="6660"/>
                      <a:pt x="1050" y="7746"/>
                      <a:pt x="1152" y="8830"/>
                    </a:cubicBezTo>
                    <a:cubicBezTo>
                      <a:pt x="1208" y="9424"/>
                      <a:pt x="1218" y="10021"/>
                      <a:pt x="1187" y="10615"/>
                    </a:cubicBezTo>
                    <a:cubicBezTo>
                      <a:pt x="1165" y="11056"/>
                      <a:pt x="1095" y="11498"/>
                      <a:pt x="1069" y="11940"/>
                    </a:cubicBezTo>
                    <a:cubicBezTo>
                      <a:pt x="1007" y="12951"/>
                      <a:pt x="888" y="13953"/>
                      <a:pt x="672" y="14944"/>
                    </a:cubicBezTo>
                    <a:cubicBezTo>
                      <a:pt x="500" y="15719"/>
                      <a:pt x="309" y="16490"/>
                      <a:pt x="144" y="17266"/>
                    </a:cubicBezTo>
                    <a:cubicBezTo>
                      <a:pt x="48" y="17726"/>
                      <a:pt x="1" y="18191"/>
                      <a:pt x="17" y="18665"/>
                    </a:cubicBezTo>
                    <a:cubicBezTo>
                      <a:pt x="37" y="19363"/>
                      <a:pt x="234" y="20016"/>
                      <a:pt x="530" y="20640"/>
                    </a:cubicBezTo>
                    <a:cubicBezTo>
                      <a:pt x="727" y="21053"/>
                      <a:pt x="948" y="21462"/>
                      <a:pt x="1267" y="21789"/>
                    </a:cubicBezTo>
                    <a:cubicBezTo>
                      <a:pt x="1821" y="22360"/>
                      <a:pt x="2505" y="22696"/>
                      <a:pt x="3313" y="22739"/>
                    </a:cubicBezTo>
                    <a:cubicBezTo>
                      <a:pt x="3366" y="22742"/>
                      <a:pt x="3419" y="22743"/>
                      <a:pt x="3472" y="22743"/>
                    </a:cubicBezTo>
                    <a:cubicBezTo>
                      <a:pt x="3878" y="22743"/>
                      <a:pt x="4274" y="22661"/>
                      <a:pt x="4659" y="22522"/>
                    </a:cubicBezTo>
                    <a:cubicBezTo>
                      <a:pt x="5150" y="22342"/>
                      <a:pt x="5637" y="22147"/>
                      <a:pt x="6136" y="21994"/>
                    </a:cubicBezTo>
                    <a:cubicBezTo>
                      <a:pt x="6433" y="21903"/>
                      <a:pt x="6728" y="21855"/>
                      <a:pt x="7018" y="21855"/>
                    </a:cubicBezTo>
                    <a:cubicBezTo>
                      <a:pt x="7474" y="21855"/>
                      <a:pt x="7919" y="21973"/>
                      <a:pt x="8346" y="22225"/>
                    </a:cubicBezTo>
                    <a:cubicBezTo>
                      <a:pt x="8802" y="22491"/>
                      <a:pt x="9170" y="22855"/>
                      <a:pt x="9459" y="23289"/>
                    </a:cubicBezTo>
                    <a:cubicBezTo>
                      <a:pt x="9788" y="23784"/>
                      <a:pt x="10087" y="24302"/>
                      <a:pt x="10388" y="24815"/>
                    </a:cubicBezTo>
                    <a:cubicBezTo>
                      <a:pt x="10605" y="25186"/>
                      <a:pt x="10852" y="25533"/>
                      <a:pt x="11175" y="25820"/>
                    </a:cubicBezTo>
                    <a:cubicBezTo>
                      <a:pt x="11647" y="26237"/>
                      <a:pt x="12170" y="26454"/>
                      <a:pt x="12740" y="26454"/>
                    </a:cubicBezTo>
                    <a:cubicBezTo>
                      <a:pt x="12975" y="26454"/>
                      <a:pt x="13219" y="26417"/>
                      <a:pt x="13471" y="26342"/>
                    </a:cubicBezTo>
                    <a:cubicBezTo>
                      <a:pt x="13923" y="26207"/>
                      <a:pt x="14349" y="26002"/>
                      <a:pt x="14737" y="25738"/>
                    </a:cubicBezTo>
                    <a:cubicBezTo>
                      <a:pt x="15509" y="25222"/>
                      <a:pt x="16198" y="24600"/>
                      <a:pt x="16824" y="23919"/>
                    </a:cubicBezTo>
                    <a:cubicBezTo>
                      <a:pt x="17344" y="23355"/>
                      <a:pt x="17866" y="22784"/>
                      <a:pt x="18234" y="22098"/>
                    </a:cubicBezTo>
                    <a:cubicBezTo>
                      <a:pt x="18465" y="21665"/>
                      <a:pt x="18700" y="21229"/>
                      <a:pt x="18936" y="20795"/>
                    </a:cubicBezTo>
                    <a:cubicBezTo>
                      <a:pt x="19312" y="20101"/>
                      <a:pt x="19676" y="19404"/>
                      <a:pt x="20173" y="18784"/>
                    </a:cubicBezTo>
                    <a:cubicBezTo>
                      <a:pt x="20456" y="18434"/>
                      <a:pt x="20732" y="18076"/>
                      <a:pt x="21012" y="17722"/>
                    </a:cubicBezTo>
                    <a:cubicBezTo>
                      <a:pt x="21399" y="17237"/>
                      <a:pt x="21818" y="16785"/>
                      <a:pt x="22289" y="16376"/>
                    </a:cubicBezTo>
                    <a:cubicBezTo>
                      <a:pt x="22581" y="16124"/>
                      <a:pt x="22874" y="15875"/>
                      <a:pt x="23150" y="15605"/>
                    </a:cubicBezTo>
                    <a:cubicBezTo>
                      <a:pt x="24087" y="14690"/>
                      <a:pt x="24842" y="13638"/>
                      <a:pt x="25501" y="12511"/>
                    </a:cubicBezTo>
                    <a:cubicBezTo>
                      <a:pt x="25798" y="12004"/>
                      <a:pt x="26025" y="11478"/>
                      <a:pt x="26133" y="10893"/>
                    </a:cubicBezTo>
                    <a:cubicBezTo>
                      <a:pt x="26260" y="10199"/>
                      <a:pt x="26280" y="9518"/>
                      <a:pt x="26094" y="8839"/>
                    </a:cubicBezTo>
                    <a:cubicBezTo>
                      <a:pt x="25785" y="7695"/>
                      <a:pt x="25235" y="6699"/>
                      <a:pt x="24290" y="5954"/>
                    </a:cubicBezTo>
                    <a:cubicBezTo>
                      <a:pt x="23701" y="5494"/>
                      <a:pt x="23058" y="5158"/>
                      <a:pt x="22307" y="5058"/>
                    </a:cubicBezTo>
                    <a:cubicBezTo>
                      <a:pt x="22035" y="5023"/>
                      <a:pt x="21766" y="5005"/>
                      <a:pt x="21498" y="5005"/>
                    </a:cubicBezTo>
                    <a:cubicBezTo>
                      <a:pt x="20784" y="5005"/>
                      <a:pt x="20085" y="5132"/>
                      <a:pt x="19400" y="5395"/>
                    </a:cubicBezTo>
                    <a:cubicBezTo>
                      <a:pt x="19093" y="5514"/>
                      <a:pt x="18827" y="5667"/>
                      <a:pt x="18670" y="5974"/>
                    </a:cubicBezTo>
                    <a:cubicBezTo>
                      <a:pt x="18522" y="6269"/>
                      <a:pt x="18412" y="6572"/>
                      <a:pt x="18410" y="6903"/>
                    </a:cubicBezTo>
                    <a:cubicBezTo>
                      <a:pt x="18402" y="8061"/>
                      <a:pt x="18207" y="9191"/>
                      <a:pt x="17861" y="10291"/>
                    </a:cubicBezTo>
                    <a:cubicBezTo>
                      <a:pt x="17630" y="11030"/>
                      <a:pt x="17364" y="11762"/>
                      <a:pt x="17102" y="12491"/>
                    </a:cubicBezTo>
                    <a:cubicBezTo>
                      <a:pt x="17017" y="12734"/>
                      <a:pt x="16904" y="12969"/>
                      <a:pt x="16787" y="13199"/>
                    </a:cubicBezTo>
                    <a:cubicBezTo>
                      <a:pt x="16796" y="13205"/>
                      <a:pt x="16796" y="13207"/>
                      <a:pt x="16796" y="13207"/>
                    </a:cubicBezTo>
                    <a:cubicBezTo>
                      <a:pt x="16767" y="13262"/>
                      <a:pt x="16718" y="13285"/>
                      <a:pt x="16670" y="13285"/>
                    </a:cubicBezTo>
                    <a:cubicBezTo>
                      <a:pt x="16582" y="13285"/>
                      <a:pt x="16493" y="13209"/>
                      <a:pt x="16519" y="13102"/>
                    </a:cubicBezTo>
                    <a:cubicBezTo>
                      <a:pt x="16530" y="13057"/>
                      <a:pt x="16546" y="13016"/>
                      <a:pt x="16560" y="12978"/>
                    </a:cubicBezTo>
                    <a:cubicBezTo>
                      <a:pt x="16722" y="12558"/>
                      <a:pt x="16898" y="12141"/>
                      <a:pt x="17047" y="11713"/>
                    </a:cubicBezTo>
                    <a:cubicBezTo>
                      <a:pt x="17411" y="10668"/>
                      <a:pt x="17774" y="9622"/>
                      <a:pt x="17941" y="8519"/>
                    </a:cubicBezTo>
                    <a:cubicBezTo>
                      <a:pt x="18050" y="7812"/>
                      <a:pt x="18121" y="7100"/>
                      <a:pt x="18023" y="6381"/>
                    </a:cubicBezTo>
                    <a:cubicBezTo>
                      <a:pt x="17939" y="5760"/>
                      <a:pt x="17726" y="5193"/>
                      <a:pt x="17340" y="4698"/>
                    </a:cubicBezTo>
                    <a:cubicBezTo>
                      <a:pt x="16775" y="3978"/>
                      <a:pt x="16108" y="3388"/>
                      <a:pt x="15218" y="3083"/>
                    </a:cubicBezTo>
                    <a:cubicBezTo>
                      <a:pt x="14606" y="2877"/>
                      <a:pt x="14001" y="2668"/>
                      <a:pt x="13356" y="2582"/>
                    </a:cubicBezTo>
                    <a:cubicBezTo>
                      <a:pt x="13135" y="2554"/>
                      <a:pt x="12919" y="2540"/>
                      <a:pt x="12708" y="2540"/>
                    </a:cubicBezTo>
                    <a:cubicBezTo>
                      <a:pt x="11548" y="2540"/>
                      <a:pt x="10545" y="2972"/>
                      <a:pt x="9702" y="3875"/>
                    </a:cubicBezTo>
                    <a:cubicBezTo>
                      <a:pt x="8868" y="4767"/>
                      <a:pt x="8321" y="5819"/>
                      <a:pt x="7945" y="6971"/>
                    </a:cubicBezTo>
                    <a:cubicBezTo>
                      <a:pt x="7589" y="8069"/>
                      <a:pt x="7356" y="9193"/>
                      <a:pt x="7233" y="10338"/>
                    </a:cubicBezTo>
                    <a:cubicBezTo>
                      <a:pt x="7221" y="10463"/>
                      <a:pt x="7206" y="10588"/>
                      <a:pt x="7172" y="10711"/>
                    </a:cubicBezTo>
                    <a:cubicBezTo>
                      <a:pt x="7169" y="10717"/>
                      <a:pt x="7169" y="10721"/>
                      <a:pt x="7167" y="10723"/>
                    </a:cubicBezTo>
                    <a:cubicBezTo>
                      <a:pt x="7146" y="10772"/>
                      <a:pt x="7099" y="10796"/>
                      <a:pt x="7051" y="10796"/>
                    </a:cubicBezTo>
                    <a:cubicBezTo>
                      <a:pt x="7009" y="10796"/>
                      <a:pt x="6966" y="10777"/>
                      <a:pt x="6940" y="10737"/>
                    </a:cubicBezTo>
                    <a:cubicBezTo>
                      <a:pt x="6932" y="10723"/>
                      <a:pt x="6926" y="10713"/>
                      <a:pt x="6922" y="10700"/>
                    </a:cubicBezTo>
                    <a:cubicBezTo>
                      <a:pt x="6895" y="10610"/>
                      <a:pt x="6899" y="10508"/>
                      <a:pt x="6904" y="10414"/>
                    </a:cubicBezTo>
                    <a:cubicBezTo>
                      <a:pt x="6940" y="9788"/>
                      <a:pt x="7055" y="9174"/>
                      <a:pt x="7178" y="8560"/>
                    </a:cubicBezTo>
                    <a:cubicBezTo>
                      <a:pt x="7366" y="7623"/>
                      <a:pt x="7640" y="6717"/>
                      <a:pt x="8029" y="5843"/>
                    </a:cubicBezTo>
                    <a:cubicBezTo>
                      <a:pt x="8444" y="4913"/>
                      <a:pt x="8988" y="4070"/>
                      <a:pt x="9743" y="3368"/>
                    </a:cubicBezTo>
                    <a:cubicBezTo>
                      <a:pt x="9872" y="3249"/>
                      <a:pt x="9991" y="3108"/>
                      <a:pt x="10097" y="2965"/>
                    </a:cubicBezTo>
                    <a:cubicBezTo>
                      <a:pt x="10377" y="2594"/>
                      <a:pt x="10351" y="2136"/>
                      <a:pt x="10040" y="1792"/>
                    </a:cubicBezTo>
                    <a:cubicBezTo>
                      <a:pt x="9790" y="1522"/>
                      <a:pt x="9504" y="1289"/>
                      <a:pt x="9195" y="1093"/>
                    </a:cubicBezTo>
                    <a:cubicBezTo>
                      <a:pt x="8550" y="686"/>
                      <a:pt x="7861" y="377"/>
                      <a:pt x="7137" y="141"/>
                    </a:cubicBezTo>
                    <a:cubicBezTo>
                      <a:pt x="6842" y="46"/>
                      <a:pt x="6546" y="0"/>
                      <a:pt x="62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2"/>
              <p:cNvSpPr/>
              <p:nvPr/>
            </p:nvSpPr>
            <p:spPr>
              <a:xfrm>
                <a:off x="5784325" y="2906225"/>
                <a:ext cx="266200" cy="221125"/>
              </a:xfrm>
              <a:custGeom>
                <a:rect b="b" l="l" r="r" t="t"/>
                <a:pathLst>
                  <a:path extrusionOk="0" h="8845" w="10648">
                    <a:moveTo>
                      <a:pt x="7919" y="1"/>
                    </a:moveTo>
                    <a:cubicBezTo>
                      <a:pt x="7795" y="1"/>
                      <a:pt x="7670" y="10"/>
                      <a:pt x="7544" y="30"/>
                    </a:cubicBezTo>
                    <a:cubicBezTo>
                      <a:pt x="6926" y="126"/>
                      <a:pt x="6398" y="427"/>
                      <a:pt x="5938" y="838"/>
                    </a:cubicBezTo>
                    <a:cubicBezTo>
                      <a:pt x="5214" y="1485"/>
                      <a:pt x="4753" y="2301"/>
                      <a:pt x="4442" y="3205"/>
                    </a:cubicBezTo>
                    <a:cubicBezTo>
                      <a:pt x="4318" y="3573"/>
                      <a:pt x="4228" y="3958"/>
                      <a:pt x="4125" y="4335"/>
                    </a:cubicBezTo>
                    <a:cubicBezTo>
                      <a:pt x="4075" y="4523"/>
                      <a:pt x="4010" y="4604"/>
                      <a:pt x="3883" y="4604"/>
                    </a:cubicBezTo>
                    <a:cubicBezTo>
                      <a:pt x="3827" y="4604"/>
                      <a:pt x="3760" y="4589"/>
                      <a:pt x="3677" y="4560"/>
                    </a:cubicBezTo>
                    <a:cubicBezTo>
                      <a:pt x="3495" y="4494"/>
                      <a:pt x="3309" y="4441"/>
                      <a:pt x="3123" y="4406"/>
                    </a:cubicBezTo>
                    <a:cubicBezTo>
                      <a:pt x="2943" y="4372"/>
                      <a:pt x="2763" y="4359"/>
                      <a:pt x="2584" y="4359"/>
                    </a:cubicBezTo>
                    <a:cubicBezTo>
                      <a:pt x="2309" y="4359"/>
                      <a:pt x="2034" y="4390"/>
                      <a:pt x="1760" y="4429"/>
                    </a:cubicBezTo>
                    <a:cubicBezTo>
                      <a:pt x="1322" y="4490"/>
                      <a:pt x="893" y="4580"/>
                      <a:pt x="494" y="4774"/>
                    </a:cubicBezTo>
                    <a:cubicBezTo>
                      <a:pt x="367" y="4836"/>
                      <a:pt x="246" y="4922"/>
                      <a:pt x="138" y="5016"/>
                    </a:cubicBezTo>
                    <a:cubicBezTo>
                      <a:pt x="21" y="5122"/>
                      <a:pt x="1" y="5259"/>
                      <a:pt x="72" y="5378"/>
                    </a:cubicBezTo>
                    <a:cubicBezTo>
                      <a:pt x="234" y="5636"/>
                      <a:pt x="473" y="5797"/>
                      <a:pt x="770" y="5840"/>
                    </a:cubicBezTo>
                    <a:cubicBezTo>
                      <a:pt x="829" y="5848"/>
                      <a:pt x="890" y="5852"/>
                      <a:pt x="951" y="5852"/>
                    </a:cubicBezTo>
                    <a:cubicBezTo>
                      <a:pt x="1075" y="5852"/>
                      <a:pt x="1200" y="5837"/>
                      <a:pt x="1322" y="5814"/>
                    </a:cubicBezTo>
                    <a:cubicBezTo>
                      <a:pt x="1612" y="5766"/>
                      <a:pt x="1901" y="5743"/>
                      <a:pt x="2188" y="5743"/>
                    </a:cubicBezTo>
                    <a:cubicBezTo>
                      <a:pt x="2588" y="5743"/>
                      <a:pt x="2986" y="5787"/>
                      <a:pt x="3385" y="5869"/>
                    </a:cubicBezTo>
                    <a:cubicBezTo>
                      <a:pt x="3870" y="5967"/>
                      <a:pt x="4338" y="6121"/>
                      <a:pt x="4798" y="6299"/>
                    </a:cubicBezTo>
                    <a:cubicBezTo>
                      <a:pt x="5289" y="6485"/>
                      <a:pt x="5762" y="6700"/>
                      <a:pt x="6169" y="7047"/>
                    </a:cubicBezTo>
                    <a:cubicBezTo>
                      <a:pt x="6648" y="7457"/>
                      <a:pt x="7071" y="7915"/>
                      <a:pt x="7391" y="8459"/>
                    </a:cubicBezTo>
                    <a:cubicBezTo>
                      <a:pt x="7493" y="8635"/>
                      <a:pt x="7644" y="8748"/>
                      <a:pt x="7831" y="8811"/>
                    </a:cubicBezTo>
                    <a:cubicBezTo>
                      <a:pt x="7896" y="8834"/>
                      <a:pt x="7963" y="8845"/>
                      <a:pt x="8028" y="8845"/>
                    </a:cubicBezTo>
                    <a:cubicBezTo>
                      <a:pt x="8256" y="8845"/>
                      <a:pt x="8468" y="8712"/>
                      <a:pt x="8565" y="8490"/>
                    </a:cubicBezTo>
                    <a:cubicBezTo>
                      <a:pt x="8585" y="8443"/>
                      <a:pt x="8602" y="8379"/>
                      <a:pt x="8587" y="8334"/>
                    </a:cubicBezTo>
                    <a:cubicBezTo>
                      <a:pt x="8542" y="8177"/>
                      <a:pt x="8510" y="8013"/>
                      <a:pt x="8428" y="7878"/>
                    </a:cubicBezTo>
                    <a:cubicBezTo>
                      <a:pt x="8127" y="7383"/>
                      <a:pt x="7728" y="6974"/>
                      <a:pt x="7231" y="6673"/>
                    </a:cubicBezTo>
                    <a:cubicBezTo>
                      <a:pt x="6900" y="6475"/>
                      <a:pt x="6566" y="6288"/>
                      <a:pt x="6220" y="6117"/>
                    </a:cubicBezTo>
                    <a:cubicBezTo>
                      <a:pt x="5911" y="5963"/>
                      <a:pt x="5764" y="5730"/>
                      <a:pt x="5731" y="5394"/>
                    </a:cubicBezTo>
                    <a:cubicBezTo>
                      <a:pt x="5678" y="4848"/>
                      <a:pt x="5678" y="4304"/>
                      <a:pt x="5778" y="3762"/>
                    </a:cubicBezTo>
                    <a:cubicBezTo>
                      <a:pt x="5860" y="3326"/>
                      <a:pt x="6020" y="2933"/>
                      <a:pt x="6327" y="2602"/>
                    </a:cubicBezTo>
                    <a:cubicBezTo>
                      <a:pt x="6532" y="2382"/>
                      <a:pt x="6776" y="2274"/>
                      <a:pt x="7065" y="2274"/>
                    </a:cubicBezTo>
                    <a:cubicBezTo>
                      <a:pt x="7099" y="2274"/>
                      <a:pt x="7134" y="2275"/>
                      <a:pt x="7170" y="2278"/>
                    </a:cubicBezTo>
                    <a:cubicBezTo>
                      <a:pt x="7489" y="2305"/>
                      <a:pt x="7777" y="2422"/>
                      <a:pt x="8054" y="2567"/>
                    </a:cubicBezTo>
                    <a:cubicBezTo>
                      <a:pt x="8299" y="2704"/>
                      <a:pt x="8540" y="2855"/>
                      <a:pt x="8806" y="3009"/>
                    </a:cubicBezTo>
                    <a:cubicBezTo>
                      <a:pt x="8915" y="2894"/>
                      <a:pt x="9038" y="2786"/>
                      <a:pt x="9134" y="2659"/>
                    </a:cubicBezTo>
                    <a:cubicBezTo>
                      <a:pt x="9451" y="2237"/>
                      <a:pt x="9856" y="1920"/>
                      <a:pt x="10322" y="1687"/>
                    </a:cubicBezTo>
                    <a:cubicBezTo>
                      <a:pt x="10570" y="1562"/>
                      <a:pt x="10648" y="1395"/>
                      <a:pt x="10412" y="1157"/>
                    </a:cubicBezTo>
                    <a:lnTo>
                      <a:pt x="10374" y="1118"/>
                    </a:lnTo>
                    <a:cubicBezTo>
                      <a:pt x="10065" y="799"/>
                      <a:pt x="9713" y="539"/>
                      <a:pt x="9312" y="351"/>
                    </a:cubicBezTo>
                    <a:cubicBezTo>
                      <a:pt x="8865" y="144"/>
                      <a:pt x="8403" y="1"/>
                      <a:pt x="79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2"/>
              <p:cNvSpPr/>
              <p:nvPr/>
            </p:nvSpPr>
            <p:spPr>
              <a:xfrm>
                <a:off x="6015575" y="2952775"/>
                <a:ext cx="40500" cy="32825"/>
              </a:xfrm>
              <a:custGeom>
                <a:rect b="b" l="l" r="r" t="t"/>
                <a:pathLst>
                  <a:path extrusionOk="0" h="1313" w="1620">
                    <a:moveTo>
                      <a:pt x="1498" y="0"/>
                    </a:moveTo>
                    <a:cubicBezTo>
                      <a:pt x="1489" y="0"/>
                      <a:pt x="1479" y="1"/>
                      <a:pt x="1469" y="3"/>
                    </a:cubicBezTo>
                    <a:cubicBezTo>
                      <a:pt x="1428" y="11"/>
                      <a:pt x="1388" y="30"/>
                      <a:pt x="1353" y="50"/>
                    </a:cubicBezTo>
                    <a:cubicBezTo>
                      <a:pt x="1138" y="177"/>
                      <a:pt x="917" y="298"/>
                      <a:pt x="708" y="441"/>
                    </a:cubicBezTo>
                    <a:cubicBezTo>
                      <a:pt x="467" y="611"/>
                      <a:pt x="262" y="819"/>
                      <a:pt x="94" y="1067"/>
                    </a:cubicBezTo>
                    <a:cubicBezTo>
                      <a:pt x="43" y="1137"/>
                      <a:pt x="0" y="1208"/>
                      <a:pt x="70" y="1312"/>
                    </a:cubicBezTo>
                    <a:cubicBezTo>
                      <a:pt x="101" y="1308"/>
                      <a:pt x="131" y="1308"/>
                      <a:pt x="160" y="1298"/>
                    </a:cubicBezTo>
                    <a:cubicBezTo>
                      <a:pt x="684" y="1083"/>
                      <a:pt x="1136" y="770"/>
                      <a:pt x="1496" y="328"/>
                    </a:cubicBezTo>
                    <a:cubicBezTo>
                      <a:pt x="1541" y="275"/>
                      <a:pt x="1574" y="206"/>
                      <a:pt x="1594" y="140"/>
                    </a:cubicBezTo>
                    <a:cubicBezTo>
                      <a:pt x="1620" y="58"/>
                      <a:pt x="1574" y="0"/>
                      <a:pt x="1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2"/>
              <p:cNvSpPr/>
              <p:nvPr/>
            </p:nvSpPr>
            <p:spPr>
              <a:xfrm>
                <a:off x="5810975" y="3400775"/>
                <a:ext cx="98125" cy="167750"/>
              </a:xfrm>
              <a:custGeom>
                <a:rect b="b" l="l" r="r" t="t"/>
                <a:pathLst>
                  <a:path extrusionOk="0" h="6710" w="3925">
                    <a:moveTo>
                      <a:pt x="3743" y="1"/>
                    </a:moveTo>
                    <a:cubicBezTo>
                      <a:pt x="3668" y="1"/>
                      <a:pt x="3601" y="63"/>
                      <a:pt x="3550" y="181"/>
                    </a:cubicBezTo>
                    <a:cubicBezTo>
                      <a:pt x="3546" y="194"/>
                      <a:pt x="3542" y="204"/>
                      <a:pt x="3538" y="216"/>
                    </a:cubicBezTo>
                    <a:cubicBezTo>
                      <a:pt x="3333" y="703"/>
                      <a:pt x="3141" y="1198"/>
                      <a:pt x="2922" y="1679"/>
                    </a:cubicBezTo>
                    <a:cubicBezTo>
                      <a:pt x="2454" y="2706"/>
                      <a:pt x="1924" y="3706"/>
                      <a:pt x="1302" y="4654"/>
                    </a:cubicBezTo>
                    <a:cubicBezTo>
                      <a:pt x="919" y="5233"/>
                      <a:pt x="508" y="5799"/>
                      <a:pt x="111" y="6370"/>
                    </a:cubicBezTo>
                    <a:cubicBezTo>
                      <a:pt x="13" y="6509"/>
                      <a:pt x="1" y="6622"/>
                      <a:pt x="70" y="6681"/>
                    </a:cubicBezTo>
                    <a:cubicBezTo>
                      <a:pt x="92" y="6700"/>
                      <a:pt x="120" y="6709"/>
                      <a:pt x="150" y="6709"/>
                    </a:cubicBezTo>
                    <a:cubicBezTo>
                      <a:pt x="220" y="6709"/>
                      <a:pt x="305" y="6662"/>
                      <a:pt x="379" y="6573"/>
                    </a:cubicBezTo>
                    <a:cubicBezTo>
                      <a:pt x="494" y="6436"/>
                      <a:pt x="606" y="6293"/>
                      <a:pt x="713" y="6147"/>
                    </a:cubicBezTo>
                    <a:cubicBezTo>
                      <a:pt x="1472" y="5096"/>
                      <a:pt x="2147" y="3999"/>
                      <a:pt x="2742" y="2847"/>
                    </a:cubicBezTo>
                    <a:cubicBezTo>
                      <a:pt x="3170" y="2025"/>
                      <a:pt x="3542" y="1180"/>
                      <a:pt x="3867" y="310"/>
                    </a:cubicBezTo>
                    <a:cubicBezTo>
                      <a:pt x="3925" y="153"/>
                      <a:pt x="3904" y="52"/>
                      <a:pt x="3804" y="14"/>
                    </a:cubicBezTo>
                    <a:cubicBezTo>
                      <a:pt x="3783" y="5"/>
                      <a:pt x="3763" y="1"/>
                      <a:pt x="37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2"/>
              <p:cNvSpPr/>
              <p:nvPr/>
            </p:nvSpPr>
            <p:spPr>
              <a:xfrm>
                <a:off x="5646600" y="3347775"/>
                <a:ext cx="27025" cy="144700"/>
              </a:xfrm>
              <a:custGeom>
                <a:rect b="b" l="l" r="r" t="t"/>
                <a:pathLst>
                  <a:path extrusionOk="0" h="5788" w="1081">
                    <a:moveTo>
                      <a:pt x="963" y="0"/>
                    </a:moveTo>
                    <a:cubicBezTo>
                      <a:pt x="934" y="0"/>
                      <a:pt x="903" y="12"/>
                      <a:pt x="874" y="37"/>
                    </a:cubicBezTo>
                    <a:cubicBezTo>
                      <a:pt x="835" y="69"/>
                      <a:pt x="804" y="118"/>
                      <a:pt x="784" y="167"/>
                    </a:cubicBezTo>
                    <a:cubicBezTo>
                      <a:pt x="741" y="280"/>
                      <a:pt x="702" y="395"/>
                      <a:pt x="671" y="509"/>
                    </a:cubicBezTo>
                    <a:cubicBezTo>
                      <a:pt x="413" y="1538"/>
                      <a:pt x="233" y="2580"/>
                      <a:pt x="100" y="3629"/>
                    </a:cubicBezTo>
                    <a:cubicBezTo>
                      <a:pt x="25" y="4231"/>
                      <a:pt x="0" y="4836"/>
                      <a:pt x="31" y="5446"/>
                    </a:cubicBezTo>
                    <a:cubicBezTo>
                      <a:pt x="37" y="5577"/>
                      <a:pt x="57" y="5696"/>
                      <a:pt x="170" y="5788"/>
                    </a:cubicBezTo>
                    <a:cubicBezTo>
                      <a:pt x="297" y="5720"/>
                      <a:pt x="323" y="5603"/>
                      <a:pt x="332" y="5475"/>
                    </a:cubicBezTo>
                    <a:cubicBezTo>
                      <a:pt x="368" y="4599"/>
                      <a:pt x="385" y="3719"/>
                      <a:pt x="552" y="2856"/>
                    </a:cubicBezTo>
                    <a:cubicBezTo>
                      <a:pt x="716" y="2011"/>
                      <a:pt x="886" y="1170"/>
                      <a:pt x="1050" y="325"/>
                    </a:cubicBezTo>
                    <a:cubicBezTo>
                      <a:pt x="1062" y="257"/>
                      <a:pt x="1080" y="182"/>
                      <a:pt x="1072" y="114"/>
                    </a:cubicBezTo>
                    <a:cubicBezTo>
                      <a:pt x="1064" y="42"/>
                      <a:pt x="1017"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2"/>
              <p:cNvSpPr/>
              <p:nvPr/>
            </p:nvSpPr>
            <p:spPr>
              <a:xfrm>
                <a:off x="5783050" y="3333600"/>
                <a:ext cx="39975" cy="45300"/>
              </a:xfrm>
              <a:custGeom>
                <a:rect b="b" l="l" r="r" t="t"/>
                <a:pathLst>
                  <a:path extrusionOk="0" h="1812" w="1599">
                    <a:moveTo>
                      <a:pt x="346" y="1"/>
                    </a:moveTo>
                    <a:cubicBezTo>
                      <a:pt x="284" y="1"/>
                      <a:pt x="228" y="42"/>
                      <a:pt x="187" y="121"/>
                    </a:cubicBezTo>
                    <a:cubicBezTo>
                      <a:pt x="175" y="145"/>
                      <a:pt x="164" y="174"/>
                      <a:pt x="156" y="205"/>
                    </a:cubicBezTo>
                    <a:cubicBezTo>
                      <a:pt x="107" y="450"/>
                      <a:pt x="39" y="698"/>
                      <a:pt x="15" y="947"/>
                    </a:cubicBezTo>
                    <a:cubicBezTo>
                      <a:pt x="1" y="1107"/>
                      <a:pt x="29" y="1281"/>
                      <a:pt x="76" y="1440"/>
                    </a:cubicBezTo>
                    <a:cubicBezTo>
                      <a:pt x="148" y="1667"/>
                      <a:pt x="330" y="1786"/>
                      <a:pt x="565" y="1809"/>
                    </a:cubicBezTo>
                    <a:cubicBezTo>
                      <a:pt x="586" y="1811"/>
                      <a:pt x="606" y="1812"/>
                      <a:pt x="626" y="1812"/>
                    </a:cubicBezTo>
                    <a:cubicBezTo>
                      <a:pt x="788" y="1812"/>
                      <a:pt x="937" y="1746"/>
                      <a:pt x="1064" y="1639"/>
                    </a:cubicBezTo>
                    <a:cubicBezTo>
                      <a:pt x="1404" y="1346"/>
                      <a:pt x="1523" y="943"/>
                      <a:pt x="1586" y="522"/>
                    </a:cubicBezTo>
                    <a:cubicBezTo>
                      <a:pt x="1598" y="434"/>
                      <a:pt x="1560" y="362"/>
                      <a:pt x="1474" y="340"/>
                    </a:cubicBezTo>
                    <a:cubicBezTo>
                      <a:pt x="1458" y="335"/>
                      <a:pt x="1444" y="333"/>
                      <a:pt x="1431" y="333"/>
                    </a:cubicBezTo>
                    <a:cubicBezTo>
                      <a:pt x="1355" y="333"/>
                      <a:pt x="1314" y="399"/>
                      <a:pt x="1287" y="468"/>
                    </a:cubicBezTo>
                    <a:cubicBezTo>
                      <a:pt x="1253" y="552"/>
                      <a:pt x="1232" y="640"/>
                      <a:pt x="1208" y="726"/>
                    </a:cubicBezTo>
                    <a:cubicBezTo>
                      <a:pt x="1216" y="732"/>
                      <a:pt x="1087" y="1084"/>
                      <a:pt x="983" y="1238"/>
                    </a:cubicBezTo>
                    <a:cubicBezTo>
                      <a:pt x="919" y="1332"/>
                      <a:pt x="809" y="1408"/>
                      <a:pt x="704" y="1453"/>
                    </a:cubicBezTo>
                    <a:cubicBezTo>
                      <a:pt x="665" y="1469"/>
                      <a:pt x="628" y="1477"/>
                      <a:pt x="593" y="1477"/>
                    </a:cubicBezTo>
                    <a:cubicBezTo>
                      <a:pt x="487" y="1477"/>
                      <a:pt x="403" y="1403"/>
                      <a:pt x="371" y="1279"/>
                    </a:cubicBezTo>
                    <a:cubicBezTo>
                      <a:pt x="348" y="1189"/>
                      <a:pt x="332" y="1086"/>
                      <a:pt x="348" y="994"/>
                    </a:cubicBezTo>
                    <a:cubicBezTo>
                      <a:pt x="389" y="739"/>
                      <a:pt x="449" y="489"/>
                      <a:pt x="500" y="235"/>
                    </a:cubicBezTo>
                    <a:cubicBezTo>
                      <a:pt x="522" y="119"/>
                      <a:pt x="492" y="47"/>
                      <a:pt x="404" y="12"/>
                    </a:cubicBezTo>
                    <a:cubicBezTo>
                      <a:pt x="384" y="5"/>
                      <a:pt x="365" y="1"/>
                      <a:pt x="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2"/>
              <p:cNvSpPr/>
              <p:nvPr/>
            </p:nvSpPr>
            <p:spPr>
              <a:xfrm>
                <a:off x="5847500" y="3347450"/>
                <a:ext cx="15225" cy="21350"/>
              </a:xfrm>
              <a:custGeom>
                <a:rect b="b" l="l" r="r" t="t"/>
                <a:pathLst>
                  <a:path extrusionOk="0" h="854" w="609">
                    <a:moveTo>
                      <a:pt x="353" y="1"/>
                    </a:moveTo>
                    <a:cubicBezTo>
                      <a:pt x="278" y="1"/>
                      <a:pt x="214" y="41"/>
                      <a:pt x="168" y="103"/>
                    </a:cubicBezTo>
                    <a:cubicBezTo>
                      <a:pt x="154" y="123"/>
                      <a:pt x="142" y="148"/>
                      <a:pt x="125" y="172"/>
                    </a:cubicBezTo>
                    <a:cubicBezTo>
                      <a:pt x="48" y="305"/>
                      <a:pt x="0" y="455"/>
                      <a:pt x="0" y="608"/>
                    </a:cubicBezTo>
                    <a:cubicBezTo>
                      <a:pt x="0" y="631"/>
                      <a:pt x="0" y="651"/>
                      <a:pt x="3" y="674"/>
                    </a:cubicBezTo>
                    <a:cubicBezTo>
                      <a:pt x="16" y="787"/>
                      <a:pt x="98" y="853"/>
                      <a:pt x="193" y="853"/>
                    </a:cubicBezTo>
                    <a:cubicBezTo>
                      <a:pt x="237" y="853"/>
                      <a:pt x="284" y="839"/>
                      <a:pt x="328" y="809"/>
                    </a:cubicBezTo>
                    <a:cubicBezTo>
                      <a:pt x="491" y="696"/>
                      <a:pt x="608" y="395"/>
                      <a:pt x="567" y="201"/>
                    </a:cubicBezTo>
                    <a:cubicBezTo>
                      <a:pt x="547" y="107"/>
                      <a:pt x="498" y="31"/>
                      <a:pt x="404" y="7"/>
                    </a:cubicBezTo>
                    <a:cubicBezTo>
                      <a:pt x="386" y="3"/>
                      <a:pt x="369"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2"/>
              <p:cNvSpPr/>
              <p:nvPr/>
            </p:nvSpPr>
            <p:spPr>
              <a:xfrm>
                <a:off x="5749350" y="3318350"/>
                <a:ext cx="15200" cy="21375"/>
              </a:xfrm>
              <a:custGeom>
                <a:rect b="b" l="l" r="r" t="t"/>
                <a:pathLst>
                  <a:path extrusionOk="0" h="855" w="608">
                    <a:moveTo>
                      <a:pt x="353" y="0"/>
                    </a:moveTo>
                    <a:cubicBezTo>
                      <a:pt x="278" y="0"/>
                      <a:pt x="213" y="41"/>
                      <a:pt x="168" y="105"/>
                    </a:cubicBezTo>
                    <a:cubicBezTo>
                      <a:pt x="154" y="125"/>
                      <a:pt x="142" y="148"/>
                      <a:pt x="125" y="172"/>
                    </a:cubicBezTo>
                    <a:cubicBezTo>
                      <a:pt x="49" y="305"/>
                      <a:pt x="0" y="454"/>
                      <a:pt x="0" y="608"/>
                    </a:cubicBezTo>
                    <a:cubicBezTo>
                      <a:pt x="0" y="630"/>
                      <a:pt x="0" y="653"/>
                      <a:pt x="2" y="673"/>
                    </a:cubicBezTo>
                    <a:cubicBezTo>
                      <a:pt x="16" y="788"/>
                      <a:pt x="98" y="854"/>
                      <a:pt x="193" y="854"/>
                    </a:cubicBezTo>
                    <a:cubicBezTo>
                      <a:pt x="237" y="854"/>
                      <a:pt x="284" y="840"/>
                      <a:pt x="328" y="810"/>
                    </a:cubicBezTo>
                    <a:cubicBezTo>
                      <a:pt x="491" y="698"/>
                      <a:pt x="608" y="395"/>
                      <a:pt x="567" y="201"/>
                    </a:cubicBezTo>
                    <a:cubicBezTo>
                      <a:pt x="547" y="107"/>
                      <a:pt x="500" y="33"/>
                      <a:pt x="403" y="6"/>
                    </a:cubicBezTo>
                    <a:cubicBezTo>
                      <a:pt x="386" y="2"/>
                      <a:pt x="369"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2"/>
              <p:cNvSpPr/>
              <p:nvPr/>
            </p:nvSpPr>
            <p:spPr>
              <a:xfrm>
                <a:off x="5511500" y="2897850"/>
                <a:ext cx="673950" cy="765575"/>
              </a:xfrm>
              <a:custGeom>
                <a:rect b="b" l="l" r="r" t="t"/>
                <a:pathLst>
                  <a:path extrusionOk="0" h="30623" w="26958">
                    <a:moveTo>
                      <a:pt x="21661" y="2197"/>
                    </a:moveTo>
                    <a:cubicBezTo>
                      <a:pt x="21737" y="2197"/>
                      <a:pt x="21783" y="2255"/>
                      <a:pt x="21757" y="2337"/>
                    </a:cubicBezTo>
                    <a:cubicBezTo>
                      <a:pt x="21737" y="2403"/>
                      <a:pt x="21704" y="2472"/>
                      <a:pt x="21659" y="2525"/>
                    </a:cubicBezTo>
                    <a:cubicBezTo>
                      <a:pt x="21299" y="2967"/>
                      <a:pt x="20847" y="3280"/>
                      <a:pt x="20323" y="3495"/>
                    </a:cubicBezTo>
                    <a:cubicBezTo>
                      <a:pt x="20294" y="3505"/>
                      <a:pt x="20264" y="3505"/>
                      <a:pt x="20233" y="3509"/>
                    </a:cubicBezTo>
                    <a:cubicBezTo>
                      <a:pt x="20163" y="3405"/>
                      <a:pt x="20206" y="3334"/>
                      <a:pt x="20257" y="3264"/>
                    </a:cubicBezTo>
                    <a:cubicBezTo>
                      <a:pt x="20425" y="3016"/>
                      <a:pt x="20630" y="2808"/>
                      <a:pt x="20871" y="2638"/>
                    </a:cubicBezTo>
                    <a:cubicBezTo>
                      <a:pt x="21080" y="2495"/>
                      <a:pt x="21301" y="2374"/>
                      <a:pt x="21516" y="2247"/>
                    </a:cubicBezTo>
                    <a:cubicBezTo>
                      <a:pt x="21551" y="2227"/>
                      <a:pt x="21591" y="2208"/>
                      <a:pt x="21632" y="2200"/>
                    </a:cubicBezTo>
                    <a:cubicBezTo>
                      <a:pt x="21642" y="2198"/>
                      <a:pt x="21652" y="2197"/>
                      <a:pt x="21661" y="2197"/>
                    </a:cubicBezTo>
                    <a:close/>
                    <a:moveTo>
                      <a:pt x="18832" y="336"/>
                    </a:moveTo>
                    <a:cubicBezTo>
                      <a:pt x="19316" y="336"/>
                      <a:pt x="19778" y="479"/>
                      <a:pt x="20225" y="686"/>
                    </a:cubicBezTo>
                    <a:cubicBezTo>
                      <a:pt x="20626" y="874"/>
                      <a:pt x="20978" y="1134"/>
                      <a:pt x="21287" y="1453"/>
                    </a:cubicBezTo>
                    <a:lnTo>
                      <a:pt x="21325" y="1492"/>
                    </a:lnTo>
                    <a:cubicBezTo>
                      <a:pt x="21561" y="1730"/>
                      <a:pt x="21483" y="1897"/>
                      <a:pt x="21235" y="2022"/>
                    </a:cubicBezTo>
                    <a:cubicBezTo>
                      <a:pt x="20769" y="2255"/>
                      <a:pt x="20364" y="2572"/>
                      <a:pt x="20047" y="2994"/>
                    </a:cubicBezTo>
                    <a:cubicBezTo>
                      <a:pt x="19951" y="3121"/>
                      <a:pt x="19828" y="3229"/>
                      <a:pt x="19719" y="3344"/>
                    </a:cubicBezTo>
                    <a:cubicBezTo>
                      <a:pt x="19453" y="3190"/>
                      <a:pt x="19212" y="3039"/>
                      <a:pt x="18967" y="2902"/>
                    </a:cubicBezTo>
                    <a:cubicBezTo>
                      <a:pt x="18690" y="2757"/>
                      <a:pt x="18402" y="2640"/>
                      <a:pt x="18083" y="2613"/>
                    </a:cubicBezTo>
                    <a:cubicBezTo>
                      <a:pt x="18047" y="2610"/>
                      <a:pt x="18012" y="2609"/>
                      <a:pt x="17978" y="2609"/>
                    </a:cubicBezTo>
                    <a:cubicBezTo>
                      <a:pt x="17689" y="2609"/>
                      <a:pt x="17445" y="2717"/>
                      <a:pt x="17240" y="2937"/>
                    </a:cubicBezTo>
                    <a:cubicBezTo>
                      <a:pt x="16933" y="3268"/>
                      <a:pt x="16773" y="3661"/>
                      <a:pt x="16691" y="4097"/>
                    </a:cubicBezTo>
                    <a:cubicBezTo>
                      <a:pt x="16591" y="4639"/>
                      <a:pt x="16591" y="5183"/>
                      <a:pt x="16644" y="5729"/>
                    </a:cubicBezTo>
                    <a:cubicBezTo>
                      <a:pt x="16677" y="6065"/>
                      <a:pt x="16824" y="6298"/>
                      <a:pt x="17133" y="6452"/>
                    </a:cubicBezTo>
                    <a:cubicBezTo>
                      <a:pt x="17479" y="6623"/>
                      <a:pt x="17813" y="6810"/>
                      <a:pt x="18144" y="7008"/>
                    </a:cubicBezTo>
                    <a:cubicBezTo>
                      <a:pt x="18641" y="7309"/>
                      <a:pt x="19040" y="7718"/>
                      <a:pt x="19341" y="8213"/>
                    </a:cubicBezTo>
                    <a:cubicBezTo>
                      <a:pt x="19423" y="8348"/>
                      <a:pt x="19455" y="8512"/>
                      <a:pt x="19500" y="8669"/>
                    </a:cubicBezTo>
                    <a:cubicBezTo>
                      <a:pt x="19515" y="8714"/>
                      <a:pt x="19498" y="8778"/>
                      <a:pt x="19478" y="8825"/>
                    </a:cubicBezTo>
                    <a:cubicBezTo>
                      <a:pt x="19381" y="9047"/>
                      <a:pt x="19169" y="9180"/>
                      <a:pt x="18941" y="9180"/>
                    </a:cubicBezTo>
                    <a:cubicBezTo>
                      <a:pt x="18876" y="9180"/>
                      <a:pt x="18809" y="9169"/>
                      <a:pt x="18744" y="9146"/>
                    </a:cubicBezTo>
                    <a:cubicBezTo>
                      <a:pt x="18557" y="9083"/>
                      <a:pt x="18406" y="8970"/>
                      <a:pt x="18304" y="8794"/>
                    </a:cubicBezTo>
                    <a:cubicBezTo>
                      <a:pt x="17984" y="8250"/>
                      <a:pt x="17561" y="7792"/>
                      <a:pt x="17082" y="7382"/>
                    </a:cubicBezTo>
                    <a:cubicBezTo>
                      <a:pt x="16675" y="7035"/>
                      <a:pt x="16202" y="6820"/>
                      <a:pt x="15711" y="6634"/>
                    </a:cubicBezTo>
                    <a:cubicBezTo>
                      <a:pt x="15251" y="6456"/>
                      <a:pt x="14783" y="6302"/>
                      <a:pt x="14298" y="6204"/>
                    </a:cubicBezTo>
                    <a:cubicBezTo>
                      <a:pt x="13899" y="6122"/>
                      <a:pt x="13501" y="6078"/>
                      <a:pt x="13101" y="6078"/>
                    </a:cubicBezTo>
                    <a:cubicBezTo>
                      <a:pt x="12814" y="6078"/>
                      <a:pt x="12525" y="6101"/>
                      <a:pt x="12235" y="6149"/>
                    </a:cubicBezTo>
                    <a:cubicBezTo>
                      <a:pt x="12113" y="6172"/>
                      <a:pt x="11988" y="6187"/>
                      <a:pt x="11864" y="6187"/>
                    </a:cubicBezTo>
                    <a:cubicBezTo>
                      <a:pt x="11803" y="6187"/>
                      <a:pt x="11742" y="6183"/>
                      <a:pt x="11683" y="6175"/>
                    </a:cubicBezTo>
                    <a:cubicBezTo>
                      <a:pt x="11386" y="6132"/>
                      <a:pt x="11147" y="5971"/>
                      <a:pt x="10985" y="5713"/>
                    </a:cubicBezTo>
                    <a:cubicBezTo>
                      <a:pt x="10914" y="5594"/>
                      <a:pt x="10934" y="5457"/>
                      <a:pt x="11051" y="5351"/>
                    </a:cubicBezTo>
                    <a:cubicBezTo>
                      <a:pt x="11159" y="5257"/>
                      <a:pt x="11280" y="5171"/>
                      <a:pt x="11407" y="5109"/>
                    </a:cubicBezTo>
                    <a:cubicBezTo>
                      <a:pt x="11806" y="4915"/>
                      <a:pt x="12235" y="4825"/>
                      <a:pt x="12673" y="4764"/>
                    </a:cubicBezTo>
                    <a:cubicBezTo>
                      <a:pt x="12947" y="4725"/>
                      <a:pt x="13222" y="4694"/>
                      <a:pt x="13497" y="4694"/>
                    </a:cubicBezTo>
                    <a:cubicBezTo>
                      <a:pt x="13676" y="4694"/>
                      <a:pt x="13856" y="4707"/>
                      <a:pt x="14036" y="4741"/>
                    </a:cubicBezTo>
                    <a:cubicBezTo>
                      <a:pt x="14222" y="4776"/>
                      <a:pt x="14408" y="4829"/>
                      <a:pt x="14590" y="4895"/>
                    </a:cubicBezTo>
                    <a:cubicBezTo>
                      <a:pt x="14673" y="4924"/>
                      <a:pt x="14740" y="4939"/>
                      <a:pt x="14796" y="4939"/>
                    </a:cubicBezTo>
                    <a:cubicBezTo>
                      <a:pt x="14923" y="4939"/>
                      <a:pt x="14988" y="4858"/>
                      <a:pt x="15038" y="4670"/>
                    </a:cubicBezTo>
                    <a:cubicBezTo>
                      <a:pt x="15141" y="4293"/>
                      <a:pt x="15231" y="3908"/>
                      <a:pt x="15355" y="3540"/>
                    </a:cubicBezTo>
                    <a:cubicBezTo>
                      <a:pt x="15666" y="2636"/>
                      <a:pt x="16127" y="1820"/>
                      <a:pt x="16851" y="1173"/>
                    </a:cubicBezTo>
                    <a:cubicBezTo>
                      <a:pt x="17311" y="762"/>
                      <a:pt x="17839" y="461"/>
                      <a:pt x="18457" y="365"/>
                    </a:cubicBezTo>
                    <a:cubicBezTo>
                      <a:pt x="18583" y="345"/>
                      <a:pt x="18708" y="336"/>
                      <a:pt x="18832" y="336"/>
                    </a:cubicBezTo>
                    <a:close/>
                    <a:moveTo>
                      <a:pt x="6641" y="3855"/>
                    </a:moveTo>
                    <a:cubicBezTo>
                      <a:pt x="6937" y="3855"/>
                      <a:pt x="7233" y="3901"/>
                      <a:pt x="7528" y="3996"/>
                    </a:cubicBezTo>
                    <a:cubicBezTo>
                      <a:pt x="8252" y="4232"/>
                      <a:pt x="8941" y="4541"/>
                      <a:pt x="9586" y="4948"/>
                    </a:cubicBezTo>
                    <a:cubicBezTo>
                      <a:pt x="9895" y="5144"/>
                      <a:pt x="10181" y="5377"/>
                      <a:pt x="10431" y="5647"/>
                    </a:cubicBezTo>
                    <a:cubicBezTo>
                      <a:pt x="10742" y="5991"/>
                      <a:pt x="10768" y="6449"/>
                      <a:pt x="10488" y="6820"/>
                    </a:cubicBezTo>
                    <a:cubicBezTo>
                      <a:pt x="10382" y="6963"/>
                      <a:pt x="10263" y="7104"/>
                      <a:pt x="10134" y="7223"/>
                    </a:cubicBezTo>
                    <a:cubicBezTo>
                      <a:pt x="9379" y="7925"/>
                      <a:pt x="8835" y="8768"/>
                      <a:pt x="8420" y="9698"/>
                    </a:cubicBezTo>
                    <a:cubicBezTo>
                      <a:pt x="8031" y="10572"/>
                      <a:pt x="7757" y="11478"/>
                      <a:pt x="7569" y="12415"/>
                    </a:cubicBezTo>
                    <a:cubicBezTo>
                      <a:pt x="7446" y="13029"/>
                      <a:pt x="7331" y="13643"/>
                      <a:pt x="7295" y="14269"/>
                    </a:cubicBezTo>
                    <a:cubicBezTo>
                      <a:pt x="7290" y="14363"/>
                      <a:pt x="7286" y="14465"/>
                      <a:pt x="7313" y="14555"/>
                    </a:cubicBezTo>
                    <a:cubicBezTo>
                      <a:pt x="7317" y="14568"/>
                      <a:pt x="7323" y="14578"/>
                      <a:pt x="7331" y="14592"/>
                    </a:cubicBezTo>
                    <a:cubicBezTo>
                      <a:pt x="7357" y="14632"/>
                      <a:pt x="7400" y="14651"/>
                      <a:pt x="7442" y="14651"/>
                    </a:cubicBezTo>
                    <a:cubicBezTo>
                      <a:pt x="7490" y="14651"/>
                      <a:pt x="7537" y="14627"/>
                      <a:pt x="7558" y="14578"/>
                    </a:cubicBezTo>
                    <a:cubicBezTo>
                      <a:pt x="7560" y="14576"/>
                      <a:pt x="7560" y="14572"/>
                      <a:pt x="7563" y="14566"/>
                    </a:cubicBezTo>
                    <a:cubicBezTo>
                      <a:pt x="7597" y="14443"/>
                      <a:pt x="7612" y="14318"/>
                      <a:pt x="7624" y="14193"/>
                    </a:cubicBezTo>
                    <a:cubicBezTo>
                      <a:pt x="7747" y="13048"/>
                      <a:pt x="7980" y="11924"/>
                      <a:pt x="8336" y="10826"/>
                    </a:cubicBezTo>
                    <a:cubicBezTo>
                      <a:pt x="8712" y="9674"/>
                      <a:pt x="9259" y="8622"/>
                      <a:pt x="10093" y="7730"/>
                    </a:cubicBezTo>
                    <a:cubicBezTo>
                      <a:pt x="10936" y="6827"/>
                      <a:pt x="11939" y="6395"/>
                      <a:pt x="13099" y="6395"/>
                    </a:cubicBezTo>
                    <a:cubicBezTo>
                      <a:pt x="13310" y="6395"/>
                      <a:pt x="13526" y="6409"/>
                      <a:pt x="13747" y="6437"/>
                    </a:cubicBezTo>
                    <a:cubicBezTo>
                      <a:pt x="14392" y="6523"/>
                      <a:pt x="14997" y="6732"/>
                      <a:pt x="15609" y="6938"/>
                    </a:cubicBezTo>
                    <a:cubicBezTo>
                      <a:pt x="16499" y="7243"/>
                      <a:pt x="17166" y="7833"/>
                      <a:pt x="17731" y="8553"/>
                    </a:cubicBezTo>
                    <a:cubicBezTo>
                      <a:pt x="18117" y="9048"/>
                      <a:pt x="18330" y="9615"/>
                      <a:pt x="18414" y="10236"/>
                    </a:cubicBezTo>
                    <a:cubicBezTo>
                      <a:pt x="18512" y="10955"/>
                      <a:pt x="18441" y="11667"/>
                      <a:pt x="18332" y="12374"/>
                    </a:cubicBezTo>
                    <a:cubicBezTo>
                      <a:pt x="18165" y="13477"/>
                      <a:pt x="17802" y="14523"/>
                      <a:pt x="17438" y="15568"/>
                    </a:cubicBezTo>
                    <a:cubicBezTo>
                      <a:pt x="17289" y="15996"/>
                      <a:pt x="17113" y="16413"/>
                      <a:pt x="16951" y="16833"/>
                    </a:cubicBezTo>
                    <a:cubicBezTo>
                      <a:pt x="16937" y="16871"/>
                      <a:pt x="16921" y="16912"/>
                      <a:pt x="16910" y="16957"/>
                    </a:cubicBezTo>
                    <a:cubicBezTo>
                      <a:pt x="16884" y="17064"/>
                      <a:pt x="16973" y="17140"/>
                      <a:pt x="17061" y="17140"/>
                    </a:cubicBezTo>
                    <a:cubicBezTo>
                      <a:pt x="17109" y="17140"/>
                      <a:pt x="17158" y="17117"/>
                      <a:pt x="17187" y="17062"/>
                    </a:cubicBezTo>
                    <a:cubicBezTo>
                      <a:pt x="17187" y="17062"/>
                      <a:pt x="17187" y="17060"/>
                      <a:pt x="17178" y="17054"/>
                    </a:cubicBezTo>
                    <a:cubicBezTo>
                      <a:pt x="17295" y="16824"/>
                      <a:pt x="17408" y="16589"/>
                      <a:pt x="17493" y="16346"/>
                    </a:cubicBezTo>
                    <a:cubicBezTo>
                      <a:pt x="17755" y="15617"/>
                      <a:pt x="18021" y="14885"/>
                      <a:pt x="18252" y="14146"/>
                    </a:cubicBezTo>
                    <a:cubicBezTo>
                      <a:pt x="18598" y="13046"/>
                      <a:pt x="18793" y="11916"/>
                      <a:pt x="18801" y="10758"/>
                    </a:cubicBezTo>
                    <a:cubicBezTo>
                      <a:pt x="18803" y="10427"/>
                      <a:pt x="18913" y="10124"/>
                      <a:pt x="19061" y="9829"/>
                    </a:cubicBezTo>
                    <a:cubicBezTo>
                      <a:pt x="19218" y="9522"/>
                      <a:pt x="19484" y="9369"/>
                      <a:pt x="19791" y="9250"/>
                    </a:cubicBezTo>
                    <a:cubicBezTo>
                      <a:pt x="20476" y="8987"/>
                      <a:pt x="21175" y="8860"/>
                      <a:pt x="21889" y="8860"/>
                    </a:cubicBezTo>
                    <a:cubicBezTo>
                      <a:pt x="22157" y="8860"/>
                      <a:pt x="22426" y="8878"/>
                      <a:pt x="22698" y="8913"/>
                    </a:cubicBezTo>
                    <a:cubicBezTo>
                      <a:pt x="23449" y="9013"/>
                      <a:pt x="24092" y="9349"/>
                      <a:pt x="24681" y="9809"/>
                    </a:cubicBezTo>
                    <a:cubicBezTo>
                      <a:pt x="25626" y="10554"/>
                      <a:pt x="26176" y="11550"/>
                      <a:pt x="26485" y="12694"/>
                    </a:cubicBezTo>
                    <a:cubicBezTo>
                      <a:pt x="26671" y="13373"/>
                      <a:pt x="26651" y="14054"/>
                      <a:pt x="26524" y="14748"/>
                    </a:cubicBezTo>
                    <a:cubicBezTo>
                      <a:pt x="26416" y="15333"/>
                      <a:pt x="26189" y="15859"/>
                      <a:pt x="25892" y="16366"/>
                    </a:cubicBezTo>
                    <a:cubicBezTo>
                      <a:pt x="25233" y="17493"/>
                      <a:pt x="24478" y="18545"/>
                      <a:pt x="23541" y="19460"/>
                    </a:cubicBezTo>
                    <a:cubicBezTo>
                      <a:pt x="23265" y="19730"/>
                      <a:pt x="22972" y="19979"/>
                      <a:pt x="22680" y="20231"/>
                    </a:cubicBezTo>
                    <a:cubicBezTo>
                      <a:pt x="22209" y="20640"/>
                      <a:pt x="21790" y="21092"/>
                      <a:pt x="21403" y="21577"/>
                    </a:cubicBezTo>
                    <a:cubicBezTo>
                      <a:pt x="21123" y="21931"/>
                      <a:pt x="20847" y="22289"/>
                      <a:pt x="20564" y="22639"/>
                    </a:cubicBezTo>
                    <a:cubicBezTo>
                      <a:pt x="20067" y="23259"/>
                      <a:pt x="19703" y="23956"/>
                      <a:pt x="19327" y="24650"/>
                    </a:cubicBezTo>
                    <a:cubicBezTo>
                      <a:pt x="19091" y="25084"/>
                      <a:pt x="18856" y="25520"/>
                      <a:pt x="18625" y="25953"/>
                    </a:cubicBezTo>
                    <a:cubicBezTo>
                      <a:pt x="18257" y="26639"/>
                      <a:pt x="17735" y="27210"/>
                      <a:pt x="17215" y="27774"/>
                    </a:cubicBezTo>
                    <a:cubicBezTo>
                      <a:pt x="16589" y="28455"/>
                      <a:pt x="15900" y="29077"/>
                      <a:pt x="15128" y="29593"/>
                    </a:cubicBezTo>
                    <a:cubicBezTo>
                      <a:pt x="14740" y="29857"/>
                      <a:pt x="14314" y="30062"/>
                      <a:pt x="13862" y="30197"/>
                    </a:cubicBezTo>
                    <a:cubicBezTo>
                      <a:pt x="13610" y="30272"/>
                      <a:pt x="13366" y="30309"/>
                      <a:pt x="13131" y="30309"/>
                    </a:cubicBezTo>
                    <a:cubicBezTo>
                      <a:pt x="12561" y="30309"/>
                      <a:pt x="12038" y="30092"/>
                      <a:pt x="11566" y="29675"/>
                    </a:cubicBezTo>
                    <a:cubicBezTo>
                      <a:pt x="11243" y="29388"/>
                      <a:pt x="10996" y="29041"/>
                      <a:pt x="10779" y="28670"/>
                    </a:cubicBezTo>
                    <a:cubicBezTo>
                      <a:pt x="10478" y="28157"/>
                      <a:pt x="10179" y="27639"/>
                      <a:pt x="9850" y="27144"/>
                    </a:cubicBezTo>
                    <a:cubicBezTo>
                      <a:pt x="9561" y="26710"/>
                      <a:pt x="9193" y="26346"/>
                      <a:pt x="8737" y="26080"/>
                    </a:cubicBezTo>
                    <a:cubicBezTo>
                      <a:pt x="8310" y="25828"/>
                      <a:pt x="7865" y="25710"/>
                      <a:pt x="7409" y="25710"/>
                    </a:cubicBezTo>
                    <a:cubicBezTo>
                      <a:pt x="7119" y="25710"/>
                      <a:pt x="6824" y="25758"/>
                      <a:pt x="6527" y="25849"/>
                    </a:cubicBezTo>
                    <a:cubicBezTo>
                      <a:pt x="6028" y="26002"/>
                      <a:pt x="5541" y="26197"/>
                      <a:pt x="5050" y="26377"/>
                    </a:cubicBezTo>
                    <a:cubicBezTo>
                      <a:pt x="4665" y="26516"/>
                      <a:pt x="4269" y="26598"/>
                      <a:pt x="3863" y="26598"/>
                    </a:cubicBezTo>
                    <a:cubicBezTo>
                      <a:pt x="3810" y="26598"/>
                      <a:pt x="3757" y="26597"/>
                      <a:pt x="3704" y="26594"/>
                    </a:cubicBezTo>
                    <a:cubicBezTo>
                      <a:pt x="2896" y="26551"/>
                      <a:pt x="2212" y="26215"/>
                      <a:pt x="1658" y="25644"/>
                    </a:cubicBezTo>
                    <a:cubicBezTo>
                      <a:pt x="1339" y="25317"/>
                      <a:pt x="1118" y="24908"/>
                      <a:pt x="921" y="24495"/>
                    </a:cubicBezTo>
                    <a:cubicBezTo>
                      <a:pt x="625" y="23871"/>
                      <a:pt x="428" y="23218"/>
                      <a:pt x="408" y="22520"/>
                    </a:cubicBezTo>
                    <a:cubicBezTo>
                      <a:pt x="392" y="22046"/>
                      <a:pt x="439" y="21581"/>
                      <a:pt x="535" y="21121"/>
                    </a:cubicBezTo>
                    <a:cubicBezTo>
                      <a:pt x="700" y="20345"/>
                      <a:pt x="891" y="19574"/>
                      <a:pt x="1063" y="18799"/>
                    </a:cubicBezTo>
                    <a:cubicBezTo>
                      <a:pt x="1279" y="17808"/>
                      <a:pt x="1398" y="16806"/>
                      <a:pt x="1460" y="15795"/>
                    </a:cubicBezTo>
                    <a:cubicBezTo>
                      <a:pt x="1486" y="15353"/>
                      <a:pt x="1556" y="14911"/>
                      <a:pt x="1578" y="14470"/>
                    </a:cubicBezTo>
                    <a:cubicBezTo>
                      <a:pt x="1609" y="13876"/>
                      <a:pt x="1599" y="13279"/>
                      <a:pt x="1543" y="12685"/>
                    </a:cubicBezTo>
                    <a:cubicBezTo>
                      <a:pt x="1441" y="11601"/>
                      <a:pt x="1451" y="10515"/>
                      <a:pt x="1597" y="9430"/>
                    </a:cubicBezTo>
                    <a:cubicBezTo>
                      <a:pt x="1813" y="7816"/>
                      <a:pt x="2466" y="6411"/>
                      <a:pt x="3612" y="5246"/>
                    </a:cubicBezTo>
                    <a:cubicBezTo>
                      <a:pt x="4246" y="4602"/>
                      <a:pt x="5011" y="4168"/>
                      <a:pt x="5891" y="3949"/>
                    </a:cubicBezTo>
                    <a:cubicBezTo>
                      <a:pt x="6141" y="3888"/>
                      <a:pt x="6391" y="3855"/>
                      <a:pt x="6641" y="3855"/>
                    </a:cubicBezTo>
                    <a:close/>
                    <a:moveTo>
                      <a:pt x="18792" y="1"/>
                    </a:moveTo>
                    <a:cubicBezTo>
                      <a:pt x="18067" y="1"/>
                      <a:pt x="17436" y="305"/>
                      <a:pt x="16859" y="739"/>
                    </a:cubicBezTo>
                    <a:cubicBezTo>
                      <a:pt x="16151" y="1275"/>
                      <a:pt x="15675" y="1993"/>
                      <a:pt x="15300" y="2783"/>
                    </a:cubicBezTo>
                    <a:cubicBezTo>
                      <a:pt x="15098" y="3203"/>
                      <a:pt x="14969" y="3649"/>
                      <a:pt x="14836" y="4093"/>
                    </a:cubicBezTo>
                    <a:cubicBezTo>
                      <a:pt x="14765" y="4333"/>
                      <a:pt x="14614" y="4449"/>
                      <a:pt x="14387" y="4449"/>
                    </a:cubicBezTo>
                    <a:cubicBezTo>
                      <a:pt x="14351" y="4449"/>
                      <a:pt x="14313" y="4446"/>
                      <a:pt x="14273" y="4440"/>
                    </a:cubicBezTo>
                    <a:cubicBezTo>
                      <a:pt x="14089" y="4412"/>
                      <a:pt x="13903" y="4377"/>
                      <a:pt x="13719" y="4375"/>
                    </a:cubicBezTo>
                    <a:cubicBezTo>
                      <a:pt x="13683" y="4375"/>
                      <a:pt x="13648" y="4374"/>
                      <a:pt x="13613" y="4374"/>
                    </a:cubicBezTo>
                    <a:cubicBezTo>
                      <a:pt x="12677" y="4374"/>
                      <a:pt x="11770" y="4510"/>
                      <a:pt x="10936" y="4991"/>
                    </a:cubicBezTo>
                    <a:cubicBezTo>
                      <a:pt x="10818" y="5057"/>
                      <a:pt x="10693" y="5097"/>
                      <a:pt x="10568" y="5097"/>
                    </a:cubicBezTo>
                    <a:cubicBezTo>
                      <a:pt x="10444" y="5097"/>
                      <a:pt x="10321" y="5058"/>
                      <a:pt x="10206" y="4968"/>
                    </a:cubicBezTo>
                    <a:cubicBezTo>
                      <a:pt x="9516" y="4430"/>
                      <a:pt x="8729" y="4084"/>
                      <a:pt x="7927" y="3773"/>
                    </a:cubicBezTo>
                    <a:cubicBezTo>
                      <a:pt x="7506" y="3610"/>
                      <a:pt x="7084" y="3528"/>
                      <a:pt x="6658" y="3528"/>
                    </a:cubicBezTo>
                    <a:cubicBezTo>
                      <a:pt x="6322" y="3528"/>
                      <a:pt x="5984" y="3579"/>
                      <a:pt x="5643" y="3681"/>
                    </a:cubicBezTo>
                    <a:cubicBezTo>
                      <a:pt x="4839" y="3921"/>
                      <a:pt x="4121" y="4316"/>
                      <a:pt x="3516" y="4899"/>
                    </a:cubicBezTo>
                    <a:cubicBezTo>
                      <a:pt x="2599" y="5780"/>
                      <a:pt x="1955" y="6834"/>
                      <a:pt x="1582" y="8047"/>
                    </a:cubicBezTo>
                    <a:cubicBezTo>
                      <a:pt x="1531" y="8221"/>
                      <a:pt x="1470" y="8393"/>
                      <a:pt x="1433" y="8555"/>
                    </a:cubicBezTo>
                    <a:cubicBezTo>
                      <a:pt x="1175" y="9735"/>
                      <a:pt x="1112" y="10926"/>
                      <a:pt x="1179" y="12125"/>
                    </a:cubicBezTo>
                    <a:cubicBezTo>
                      <a:pt x="1224" y="12847"/>
                      <a:pt x="1312" y="13563"/>
                      <a:pt x="1257" y="14287"/>
                    </a:cubicBezTo>
                    <a:cubicBezTo>
                      <a:pt x="1216" y="14821"/>
                      <a:pt x="1163" y="15353"/>
                      <a:pt x="1132" y="15887"/>
                    </a:cubicBezTo>
                    <a:cubicBezTo>
                      <a:pt x="1056" y="17133"/>
                      <a:pt x="866" y="18359"/>
                      <a:pt x="545" y="19568"/>
                    </a:cubicBezTo>
                    <a:cubicBezTo>
                      <a:pt x="361" y="20272"/>
                      <a:pt x="207" y="20986"/>
                      <a:pt x="134" y="21710"/>
                    </a:cubicBezTo>
                    <a:cubicBezTo>
                      <a:pt x="1" y="23017"/>
                      <a:pt x="259" y="24237"/>
                      <a:pt x="999" y="25337"/>
                    </a:cubicBezTo>
                    <a:cubicBezTo>
                      <a:pt x="1621" y="26268"/>
                      <a:pt x="2663" y="26912"/>
                      <a:pt x="3851" y="26912"/>
                    </a:cubicBezTo>
                    <a:cubicBezTo>
                      <a:pt x="4102" y="26912"/>
                      <a:pt x="4359" y="26883"/>
                      <a:pt x="4620" y="26823"/>
                    </a:cubicBezTo>
                    <a:cubicBezTo>
                      <a:pt x="5011" y="26735"/>
                      <a:pt x="5384" y="26573"/>
                      <a:pt x="5768" y="26448"/>
                    </a:cubicBezTo>
                    <a:cubicBezTo>
                      <a:pt x="6130" y="26328"/>
                      <a:pt x="6493" y="26174"/>
                      <a:pt x="6867" y="26103"/>
                    </a:cubicBezTo>
                    <a:cubicBezTo>
                      <a:pt x="7060" y="26065"/>
                      <a:pt x="7249" y="26045"/>
                      <a:pt x="7434" y="26045"/>
                    </a:cubicBezTo>
                    <a:cubicBezTo>
                      <a:pt x="8028" y="26045"/>
                      <a:pt x="8572" y="26248"/>
                      <a:pt x="9034" y="26704"/>
                    </a:cubicBezTo>
                    <a:cubicBezTo>
                      <a:pt x="9277" y="26944"/>
                      <a:pt x="9504" y="27205"/>
                      <a:pt x="9696" y="27486"/>
                    </a:cubicBezTo>
                    <a:cubicBezTo>
                      <a:pt x="9956" y="27870"/>
                      <a:pt x="10185" y="28275"/>
                      <a:pt x="10412" y="28678"/>
                    </a:cubicBezTo>
                    <a:cubicBezTo>
                      <a:pt x="10652" y="29102"/>
                      <a:pt x="10918" y="29509"/>
                      <a:pt x="11274" y="29851"/>
                    </a:cubicBezTo>
                    <a:cubicBezTo>
                      <a:pt x="11798" y="30358"/>
                      <a:pt x="12403" y="30622"/>
                      <a:pt x="13095" y="30622"/>
                    </a:cubicBezTo>
                    <a:cubicBezTo>
                      <a:pt x="13227" y="30622"/>
                      <a:pt x="13362" y="30613"/>
                      <a:pt x="13500" y="30593"/>
                    </a:cubicBezTo>
                    <a:cubicBezTo>
                      <a:pt x="14165" y="30499"/>
                      <a:pt x="14772" y="30233"/>
                      <a:pt x="15321" y="29849"/>
                    </a:cubicBezTo>
                    <a:cubicBezTo>
                      <a:pt x="15750" y="29550"/>
                      <a:pt x="16160" y="29223"/>
                      <a:pt x="16550" y="28877"/>
                    </a:cubicBezTo>
                    <a:cubicBezTo>
                      <a:pt x="17367" y="28161"/>
                      <a:pt x="18097" y="27361"/>
                      <a:pt x="18672" y="26438"/>
                    </a:cubicBezTo>
                    <a:cubicBezTo>
                      <a:pt x="19085" y="25773"/>
                      <a:pt x="19453" y="25082"/>
                      <a:pt x="19828" y="24396"/>
                    </a:cubicBezTo>
                    <a:cubicBezTo>
                      <a:pt x="20184" y="23748"/>
                      <a:pt x="20568" y="23116"/>
                      <a:pt x="21062" y="22557"/>
                    </a:cubicBezTo>
                    <a:cubicBezTo>
                      <a:pt x="21158" y="22445"/>
                      <a:pt x="21254" y="22326"/>
                      <a:pt x="21340" y="22205"/>
                    </a:cubicBezTo>
                    <a:cubicBezTo>
                      <a:pt x="21806" y="21563"/>
                      <a:pt x="22334" y="20982"/>
                      <a:pt x="22932" y="20464"/>
                    </a:cubicBezTo>
                    <a:cubicBezTo>
                      <a:pt x="23609" y="19875"/>
                      <a:pt x="24253" y="19253"/>
                      <a:pt x="24810" y="18547"/>
                    </a:cubicBezTo>
                    <a:cubicBezTo>
                      <a:pt x="25550" y="17614"/>
                      <a:pt x="26209" y="16632"/>
                      <a:pt x="26680" y="15535"/>
                    </a:cubicBezTo>
                    <a:cubicBezTo>
                      <a:pt x="26835" y="15169"/>
                      <a:pt x="26954" y="14789"/>
                      <a:pt x="26956" y="14384"/>
                    </a:cubicBezTo>
                    <a:cubicBezTo>
                      <a:pt x="26958" y="14116"/>
                      <a:pt x="26952" y="13843"/>
                      <a:pt x="26933" y="13575"/>
                    </a:cubicBezTo>
                    <a:cubicBezTo>
                      <a:pt x="26845" y="12203"/>
                      <a:pt x="26334" y="11004"/>
                      <a:pt x="25393" y="10005"/>
                    </a:cubicBezTo>
                    <a:cubicBezTo>
                      <a:pt x="24601" y="9164"/>
                      <a:pt x="23623" y="8661"/>
                      <a:pt x="22447" y="8571"/>
                    </a:cubicBezTo>
                    <a:cubicBezTo>
                      <a:pt x="22268" y="8557"/>
                      <a:pt x="22090" y="8551"/>
                      <a:pt x="21912" y="8551"/>
                    </a:cubicBezTo>
                    <a:cubicBezTo>
                      <a:pt x="21556" y="8551"/>
                      <a:pt x="21201" y="8577"/>
                      <a:pt x="20847" y="8626"/>
                    </a:cubicBezTo>
                    <a:cubicBezTo>
                      <a:pt x="20770" y="8637"/>
                      <a:pt x="20694" y="8644"/>
                      <a:pt x="20620" y="8644"/>
                    </a:cubicBezTo>
                    <a:cubicBezTo>
                      <a:pt x="20388" y="8644"/>
                      <a:pt x="20167" y="8584"/>
                      <a:pt x="19981" y="8420"/>
                    </a:cubicBezTo>
                    <a:cubicBezTo>
                      <a:pt x="19828" y="8283"/>
                      <a:pt x="19683" y="8125"/>
                      <a:pt x="19562" y="7955"/>
                    </a:cubicBezTo>
                    <a:cubicBezTo>
                      <a:pt x="19323" y="7612"/>
                      <a:pt x="19050" y="7303"/>
                      <a:pt x="18727" y="7039"/>
                    </a:cubicBezTo>
                    <a:cubicBezTo>
                      <a:pt x="18338" y="6720"/>
                      <a:pt x="17899" y="6486"/>
                      <a:pt x="17455" y="6251"/>
                    </a:cubicBezTo>
                    <a:cubicBezTo>
                      <a:pt x="17182" y="6106"/>
                      <a:pt x="17009" y="5883"/>
                      <a:pt x="16962" y="5564"/>
                    </a:cubicBezTo>
                    <a:cubicBezTo>
                      <a:pt x="16880" y="4999"/>
                      <a:pt x="16939" y="4447"/>
                      <a:pt x="17076" y="3900"/>
                    </a:cubicBezTo>
                    <a:cubicBezTo>
                      <a:pt x="17144" y="3645"/>
                      <a:pt x="17266" y="3409"/>
                      <a:pt x="17442" y="3205"/>
                    </a:cubicBezTo>
                    <a:cubicBezTo>
                      <a:pt x="17592" y="3034"/>
                      <a:pt x="17770" y="2940"/>
                      <a:pt x="17974" y="2940"/>
                    </a:cubicBezTo>
                    <a:cubicBezTo>
                      <a:pt x="18032" y="2940"/>
                      <a:pt x="18092" y="2948"/>
                      <a:pt x="18154" y="2963"/>
                    </a:cubicBezTo>
                    <a:cubicBezTo>
                      <a:pt x="18328" y="3006"/>
                      <a:pt x="18506" y="3051"/>
                      <a:pt x="18666" y="3133"/>
                    </a:cubicBezTo>
                    <a:cubicBezTo>
                      <a:pt x="19005" y="3315"/>
                      <a:pt x="19343" y="3499"/>
                      <a:pt x="19662" y="3714"/>
                    </a:cubicBezTo>
                    <a:cubicBezTo>
                      <a:pt x="19810" y="3814"/>
                      <a:pt x="19956" y="3857"/>
                      <a:pt x="20106" y="3857"/>
                    </a:cubicBezTo>
                    <a:cubicBezTo>
                      <a:pt x="20212" y="3857"/>
                      <a:pt x="20320" y="3835"/>
                      <a:pt x="20431" y="3798"/>
                    </a:cubicBezTo>
                    <a:cubicBezTo>
                      <a:pt x="20517" y="3771"/>
                      <a:pt x="20601" y="3735"/>
                      <a:pt x="20681" y="3694"/>
                    </a:cubicBezTo>
                    <a:cubicBezTo>
                      <a:pt x="21021" y="3522"/>
                      <a:pt x="21321" y="3295"/>
                      <a:pt x="21608" y="3045"/>
                    </a:cubicBezTo>
                    <a:cubicBezTo>
                      <a:pt x="21788" y="2888"/>
                      <a:pt x="21941" y="2714"/>
                      <a:pt x="22048" y="2503"/>
                    </a:cubicBezTo>
                    <a:cubicBezTo>
                      <a:pt x="22115" y="2372"/>
                      <a:pt x="22150" y="2223"/>
                      <a:pt x="22097" y="2086"/>
                    </a:cubicBezTo>
                    <a:cubicBezTo>
                      <a:pt x="22033" y="1924"/>
                      <a:pt x="21966" y="1756"/>
                      <a:pt x="21859" y="1623"/>
                    </a:cubicBezTo>
                    <a:cubicBezTo>
                      <a:pt x="21665" y="1382"/>
                      <a:pt x="21454" y="1144"/>
                      <a:pt x="21223" y="940"/>
                    </a:cubicBezTo>
                    <a:cubicBezTo>
                      <a:pt x="20589" y="385"/>
                      <a:pt x="19836" y="74"/>
                      <a:pt x="18997" y="9"/>
                    </a:cubicBezTo>
                    <a:cubicBezTo>
                      <a:pt x="18928" y="4"/>
                      <a:pt x="18860" y="1"/>
                      <a:pt x="187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1" name="Google Shape;1471;p32"/>
          <p:cNvGrpSpPr/>
          <p:nvPr/>
        </p:nvGrpSpPr>
        <p:grpSpPr>
          <a:xfrm>
            <a:off x="276250" y="4359163"/>
            <a:ext cx="509500" cy="666875"/>
            <a:chOff x="7438275" y="2843100"/>
            <a:chExt cx="509500" cy="666875"/>
          </a:xfrm>
        </p:grpSpPr>
        <p:sp>
          <p:nvSpPr>
            <p:cNvPr id="1472" name="Google Shape;1472;p32"/>
            <p:cNvSpPr/>
            <p:nvPr/>
          </p:nvSpPr>
          <p:spPr>
            <a:xfrm>
              <a:off x="7438275" y="2843100"/>
              <a:ext cx="509500" cy="666875"/>
            </a:xfrm>
            <a:custGeom>
              <a:rect b="b" l="l" r="r" t="t"/>
              <a:pathLst>
                <a:path extrusionOk="0" h="26675" w="20380">
                  <a:moveTo>
                    <a:pt x="5952" y="1"/>
                  </a:moveTo>
                  <a:cubicBezTo>
                    <a:pt x="5381" y="1"/>
                    <a:pt x="4878" y="179"/>
                    <a:pt x="4438" y="543"/>
                  </a:cubicBezTo>
                  <a:cubicBezTo>
                    <a:pt x="3838" y="1042"/>
                    <a:pt x="3433" y="1670"/>
                    <a:pt x="3192" y="2411"/>
                  </a:cubicBezTo>
                  <a:cubicBezTo>
                    <a:pt x="2836" y="3499"/>
                    <a:pt x="2836" y="4612"/>
                    <a:pt x="3036" y="5730"/>
                  </a:cubicBezTo>
                  <a:cubicBezTo>
                    <a:pt x="3198" y="6626"/>
                    <a:pt x="3511" y="7473"/>
                    <a:pt x="3937" y="8273"/>
                  </a:cubicBezTo>
                  <a:cubicBezTo>
                    <a:pt x="4213" y="8792"/>
                    <a:pt x="4520" y="9298"/>
                    <a:pt x="4816" y="9807"/>
                  </a:cubicBezTo>
                  <a:cubicBezTo>
                    <a:pt x="5002" y="10128"/>
                    <a:pt x="5111" y="10474"/>
                    <a:pt x="5187" y="10838"/>
                  </a:cubicBezTo>
                  <a:cubicBezTo>
                    <a:pt x="5227" y="11028"/>
                    <a:pt x="5168" y="11180"/>
                    <a:pt x="5045" y="11315"/>
                  </a:cubicBezTo>
                  <a:cubicBezTo>
                    <a:pt x="4856" y="11525"/>
                    <a:pt x="4624" y="11611"/>
                    <a:pt x="4376" y="11611"/>
                  </a:cubicBezTo>
                  <a:cubicBezTo>
                    <a:pt x="4287" y="11611"/>
                    <a:pt x="4195" y="11600"/>
                    <a:pt x="4102" y="11579"/>
                  </a:cubicBezTo>
                  <a:cubicBezTo>
                    <a:pt x="3793" y="11513"/>
                    <a:pt x="3495" y="11395"/>
                    <a:pt x="3190" y="11299"/>
                  </a:cubicBezTo>
                  <a:cubicBezTo>
                    <a:pt x="2747" y="11157"/>
                    <a:pt x="2304" y="11041"/>
                    <a:pt x="1839" y="11041"/>
                  </a:cubicBezTo>
                  <a:cubicBezTo>
                    <a:pt x="1771" y="11041"/>
                    <a:pt x="1703" y="11044"/>
                    <a:pt x="1635" y="11049"/>
                  </a:cubicBezTo>
                  <a:cubicBezTo>
                    <a:pt x="1105" y="11088"/>
                    <a:pt x="422" y="11438"/>
                    <a:pt x="225" y="12160"/>
                  </a:cubicBezTo>
                  <a:cubicBezTo>
                    <a:pt x="0" y="12982"/>
                    <a:pt x="94" y="13776"/>
                    <a:pt x="501" y="14517"/>
                  </a:cubicBezTo>
                  <a:cubicBezTo>
                    <a:pt x="994" y="15421"/>
                    <a:pt x="1690" y="16137"/>
                    <a:pt x="2611" y="16610"/>
                  </a:cubicBezTo>
                  <a:cubicBezTo>
                    <a:pt x="3028" y="16825"/>
                    <a:pt x="3466" y="16996"/>
                    <a:pt x="3898" y="17181"/>
                  </a:cubicBezTo>
                  <a:cubicBezTo>
                    <a:pt x="4513" y="17438"/>
                    <a:pt x="5135" y="17678"/>
                    <a:pt x="5749" y="17944"/>
                  </a:cubicBezTo>
                  <a:cubicBezTo>
                    <a:pt x="6115" y="18103"/>
                    <a:pt x="6457" y="18302"/>
                    <a:pt x="6707" y="18633"/>
                  </a:cubicBezTo>
                  <a:cubicBezTo>
                    <a:pt x="6793" y="18748"/>
                    <a:pt x="6891" y="18854"/>
                    <a:pt x="6985" y="18963"/>
                  </a:cubicBezTo>
                  <a:cubicBezTo>
                    <a:pt x="7079" y="19073"/>
                    <a:pt x="7097" y="19155"/>
                    <a:pt x="7009" y="19267"/>
                  </a:cubicBezTo>
                  <a:cubicBezTo>
                    <a:pt x="6954" y="19339"/>
                    <a:pt x="6872" y="19411"/>
                    <a:pt x="6789" y="19433"/>
                  </a:cubicBezTo>
                  <a:cubicBezTo>
                    <a:pt x="6661" y="19470"/>
                    <a:pt x="6524" y="19499"/>
                    <a:pt x="6394" y="19499"/>
                  </a:cubicBezTo>
                  <a:cubicBezTo>
                    <a:pt x="6372" y="19499"/>
                    <a:pt x="6350" y="19498"/>
                    <a:pt x="6328" y="19497"/>
                  </a:cubicBezTo>
                  <a:cubicBezTo>
                    <a:pt x="6023" y="19474"/>
                    <a:pt x="5719" y="19425"/>
                    <a:pt x="5418" y="19374"/>
                  </a:cubicBezTo>
                  <a:cubicBezTo>
                    <a:pt x="5095" y="19317"/>
                    <a:pt x="4776" y="19250"/>
                    <a:pt x="4445" y="19250"/>
                  </a:cubicBezTo>
                  <a:cubicBezTo>
                    <a:pt x="4370" y="19250"/>
                    <a:pt x="4294" y="19253"/>
                    <a:pt x="4217" y="19261"/>
                  </a:cubicBezTo>
                  <a:cubicBezTo>
                    <a:pt x="3333" y="19353"/>
                    <a:pt x="2875" y="20037"/>
                    <a:pt x="3038" y="20857"/>
                  </a:cubicBezTo>
                  <a:cubicBezTo>
                    <a:pt x="3132" y="21330"/>
                    <a:pt x="3366" y="21735"/>
                    <a:pt x="3679" y="22093"/>
                  </a:cubicBezTo>
                  <a:cubicBezTo>
                    <a:pt x="4053" y="22527"/>
                    <a:pt x="4483" y="22905"/>
                    <a:pt x="4980" y="23202"/>
                  </a:cubicBezTo>
                  <a:cubicBezTo>
                    <a:pt x="6506" y="24120"/>
                    <a:pt x="8176" y="24609"/>
                    <a:pt x="9933" y="24822"/>
                  </a:cubicBezTo>
                  <a:cubicBezTo>
                    <a:pt x="10275" y="24863"/>
                    <a:pt x="10617" y="24881"/>
                    <a:pt x="10959" y="24881"/>
                  </a:cubicBezTo>
                  <a:cubicBezTo>
                    <a:pt x="11567" y="24881"/>
                    <a:pt x="12173" y="24823"/>
                    <a:pt x="12777" y="24730"/>
                  </a:cubicBezTo>
                  <a:cubicBezTo>
                    <a:pt x="12889" y="24713"/>
                    <a:pt x="12999" y="24704"/>
                    <a:pt x="13108" y="24704"/>
                  </a:cubicBezTo>
                  <a:cubicBezTo>
                    <a:pt x="13469" y="24704"/>
                    <a:pt x="13810" y="24801"/>
                    <a:pt x="14123" y="25002"/>
                  </a:cubicBezTo>
                  <a:cubicBezTo>
                    <a:pt x="14424" y="25201"/>
                    <a:pt x="14686" y="25450"/>
                    <a:pt x="14972" y="25665"/>
                  </a:cubicBezTo>
                  <a:cubicBezTo>
                    <a:pt x="15314" y="25927"/>
                    <a:pt x="15654" y="26195"/>
                    <a:pt x="16018" y="26428"/>
                  </a:cubicBezTo>
                  <a:cubicBezTo>
                    <a:pt x="16270" y="26592"/>
                    <a:pt x="16528" y="26675"/>
                    <a:pt x="16787" y="26675"/>
                  </a:cubicBezTo>
                  <a:cubicBezTo>
                    <a:pt x="17040" y="26675"/>
                    <a:pt x="17294" y="26595"/>
                    <a:pt x="17544" y="26432"/>
                  </a:cubicBezTo>
                  <a:cubicBezTo>
                    <a:pt x="18231" y="25984"/>
                    <a:pt x="18641" y="25334"/>
                    <a:pt x="18872" y="24560"/>
                  </a:cubicBezTo>
                  <a:cubicBezTo>
                    <a:pt x="18964" y="24259"/>
                    <a:pt x="18804" y="23969"/>
                    <a:pt x="18524" y="23824"/>
                  </a:cubicBezTo>
                  <a:cubicBezTo>
                    <a:pt x="18219" y="23666"/>
                    <a:pt x="17912" y="23513"/>
                    <a:pt x="17618" y="23339"/>
                  </a:cubicBezTo>
                  <a:cubicBezTo>
                    <a:pt x="17474" y="23253"/>
                    <a:pt x="17350" y="23134"/>
                    <a:pt x="17243" y="23007"/>
                  </a:cubicBezTo>
                  <a:cubicBezTo>
                    <a:pt x="17106" y="22844"/>
                    <a:pt x="17082" y="22641"/>
                    <a:pt x="17168" y="22447"/>
                  </a:cubicBezTo>
                  <a:cubicBezTo>
                    <a:pt x="17239" y="22291"/>
                    <a:pt x="17331" y="22138"/>
                    <a:pt x="17442" y="22005"/>
                  </a:cubicBezTo>
                  <a:cubicBezTo>
                    <a:pt x="18606" y="20622"/>
                    <a:pt x="19488" y="19079"/>
                    <a:pt x="20050" y="17361"/>
                  </a:cubicBezTo>
                  <a:cubicBezTo>
                    <a:pt x="20234" y="16804"/>
                    <a:pt x="20363" y="16235"/>
                    <a:pt x="20380" y="15642"/>
                  </a:cubicBezTo>
                  <a:cubicBezTo>
                    <a:pt x="20339" y="15321"/>
                    <a:pt x="20318" y="14996"/>
                    <a:pt x="20253" y="14678"/>
                  </a:cubicBezTo>
                  <a:cubicBezTo>
                    <a:pt x="20122" y="14061"/>
                    <a:pt x="19817" y="13539"/>
                    <a:pt x="19258" y="13216"/>
                  </a:cubicBezTo>
                  <a:cubicBezTo>
                    <a:pt x="18979" y="13052"/>
                    <a:pt x="18691" y="12961"/>
                    <a:pt x="18401" y="12961"/>
                  </a:cubicBezTo>
                  <a:cubicBezTo>
                    <a:pt x="18149" y="12961"/>
                    <a:pt x="17896" y="13030"/>
                    <a:pt x="17646" y="13181"/>
                  </a:cubicBezTo>
                  <a:cubicBezTo>
                    <a:pt x="17454" y="13295"/>
                    <a:pt x="17278" y="13457"/>
                    <a:pt x="17137" y="13633"/>
                  </a:cubicBezTo>
                  <a:cubicBezTo>
                    <a:pt x="16887" y="13948"/>
                    <a:pt x="16672" y="14290"/>
                    <a:pt x="16437" y="14615"/>
                  </a:cubicBezTo>
                  <a:cubicBezTo>
                    <a:pt x="16245" y="14875"/>
                    <a:pt x="16063" y="15149"/>
                    <a:pt x="15842" y="15382"/>
                  </a:cubicBezTo>
                  <a:cubicBezTo>
                    <a:pt x="15733" y="15497"/>
                    <a:pt x="15615" y="15552"/>
                    <a:pt x="15503" y="15552"/>
                  </a:cubicBezTo>
                  <a:cubicBezTo>
                    <a:pt x="15351" y="15552"/>
                    <a:pt x="15207" y="15453"/>
                    <a:pt x="15101" y="15268"/>
                  </a:cubicBezTo>
                  <a:cubicBezTo>
                    <a:pt x="15066" y="15206"/>
                    <a:pt x="15034" y="15137"/>
                    <a:pt x="15019" y="15067"/>
                  </a:cubicBezTo>
                  <a:cubicBezTo>
                    <a:pt x="14995" y="14906"/>
                    <a:pt x="14966" y="14746"/>
                    <a:pt x="14968" y="14586"/>
                  </a:cubicBezTo>
                  <a:cubicBezTo>
                    <a:pt x="14976" y="14116"/>
                    <a:pt x="15111" y="13670"/>
                    <a:pt x="15289" y="13240"/>
                  </a:cubicBezTo>
                  <a:cubicBezTo>
                    <a:pt x="15516" y="12686"/>
                    <a:pt x="15774" y="12141"/>
                    <a:pt x="16007" y="11587"/>
                  </a:cubicBezTo>
                  <a:cubicBezTo>
                    <a:pt x="16263" y="10977"/>
                    <a:pt x="16529" y="10372"/>
                    <a:pt x="16754" y="9750"/>
                  </a:cubicBezTo>
                  <a:cubicBezTo>
                    <a:pt x="17004" y="9060"/>
                    <a:pt x="17069" y="8346"/>
                    <a:pt x="16891" y="7620"/>
                  </a:cubicBezTo>
                  <a:cubicBezTo>
                    <a:pt x="16705" y="6851"/>
                    <a:pt x="16384" y="6165"/>
                    <a:pt x="15762" y="5633"/>
                  </a:cubicBezTo>
                  <a:cubicBezTo>
                    <a:pt x="15424" y="5345"/>
                    <a:pt x="14984" y="5189"/>
                    <a:pt x="14536" y="5189"/>
                  </a:cubicBezTo>
                  <a:cubicBezTo>
                    <a:pt x="14162" y="5189"/>
                    <a:pt x="13782" y="5298"/>
                    <a:pt x="13452" y="5529"/>
                  </a:cubicBezTo>
                  <a:cubicBezTo>
                    <a:pt x="12906" y="5912"/>
                    <a:pt x="12570" y="6442"/>
                    <a:pt x="12405" y="7078"/>
                  </a:cubicBezTo>
                  <a:cubicBezTo>
                    <a:pt x="12308" y="7444"/>
                    <a:pt x="12241" y="7816"/>
                    <a:pt x="12145" y="8183"/>
                  </a:cubicBezTo>
                  <a:cubicBezTo>
                    <a:pt x="12028" y="8643"/>
                    <a:pt x="11846" y="9075"/>
                    <a:pt x="11468" y="9388"/>
                  </a:cubicBezTo>
                  <a:cubicBezTo>
                    <a:pt x="11367" y="9469"/>
                    <a:pt x="11249" y="9537"/>
                    <a:pt x="11128" y="9586"/>
                  </a:cubicBezTo>
                  <a:cubicBezTo>
                    <a:pt x="11061" y="9613"/>
                    <a:pt x="11008" y="9628"/>
                    <a:pt x="10962" y="9628"/>
                  </a:cubicBezTo>
                  <a:cubicBezTo>
                    <a:pt x="10874" y="9628"/>
                    <a:pt x="10812" y="9575"/>
                    <a:pt x="10727" y="9463"/>
                  </a:cubicBezTo>
                  <a:cubicBezTo>
                    <a:pt x="10573" y="9267"/>
                    <a:pt x="10502" y="9034"/>
                    <a:pt x="10473" y="8796"/>
                  </a:cubicBezTo>
                  <a:cubicBezTo>
                    <a:pt x="10412" y="8289"/>
                    <a:pt x="10350" y="7782"/>
                    <a:pt x="10324" y="7272"/>
                  </a:cubicBezTo>
                  <a:cubicBezTo>
                    <a:pt x="10291" y="6568"/>
                    <a:pt x="10297" y="5865"/>
                    <a:pt x="10277" y="5159"/>
                  </a:cubicBezTo>
                  <a:cubicBezTo>
                    <a:pt x="10252" y="4449"/>
                    <a:pt x="10201" y="3741"/>
                    <a:pt x="10017" y="3049"/>
                  </a:cubicBezTo>
                  <a:cubicBezTo>
                    <a:pt x="9788" y="2188"/>
                    <a:pt x="9315" y="1480"/>
                    <a:pt x="8644" y="911"/>
                  </a:cubicBezTo>
                  <a:cubicBezTo>
                    <a:pt x="7873" y="261"/>
                    <a:pt x="6952" y="5"/>
                    <a:pt x="595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3" name="Google Shape;1473;p32"/>
            <p:cNvGrpSpPr/>
            <p:nvPr/>
          </p:nvGrpSpPr>
          <p:grpSpPr>
            <a:xfrm>
              <a:off x="7438275" y="2843100"/>
              <a:ext cx="509500" cy="666875"/>
              <a:chOff x="7514750" y="3302000"/>
              <a:chExt cx="509500" cy="666875"/>
            </a:xfrm>
          </p:grpSpPr>
          <p:sp>
            <p:nvSpPr>
              <p:cNvPr id="1474" name="Google Shape;1474;p32"/>
              <p:cNvSpPr/>
              <p:nvPr/>
            </p:nvSpPr>
            <p:spPr>
              <a:xfrm>
                <a:off x="7685175" y="3417125"/>
                <a:ext cx="293350" cy="544200"/>
              </a:xfrm>
              <a:custGeom>
                <a:rect b="b" l="l" r="r" t="t"/>
                <a:pathLst>
                  <a:path extrusionOk="0" h="21768" w="11734">
                    <a:moveTo>
                      <a:pt x="192" y="0"/>
                    </a:moveTo>
                    <a:cubicBezTo>
                      <a:pt x="192" y="0"/>
                      <a:pt x="191" y="0"/>
                      <a:pt x="190" y="0"/>
                    </a:cubicBezTo>
                    <a:cubicBezTo>
                      <a:pt x="139" y="11"/>
                      <a:pt x="76" y="56"/>
                      <a:pt x="59" y="99"/>
                    </a:cubicBezTo>
                    <a:cubicBezTo>
                      <a:pt x="25" y="199"/>
                      <a:pt x="4" y="307"/>
                      <a:pt x="4" y="414"/>
                    </a:cubicBezTo>
                    <a:cubicBezTo>
                      <a:pt x="0" y="1062"/>
                      <a:pt x="6" y="1713"/>
                      <a:pt x="17" y="2361"/>
                    </a:cubicBezTo>
                    <a:cubicBezTo>
                      <a:pt x="21" y="2683"/>
                      <a:pt x="35" y="2998"/>
                      <a:pt x="59" y="3319"/>
                    </a:cubicBezTo>
                    <a:cubicBezTo>
                      <a:pt x="109" y="3906"/>
                      <a:pt x="162" y="4491"/>
                      <a:pt x="231" y="5078"/>
                    </a:cubicBezTo>
                    <a:cubicBezTo>
                      <a:pt x="295" y="5621"/>
                      <a:pt x="352" y="6167"/>
                      <a:pt x="465" y="6701"/>
                    </a:cubicBezTo>
                    <a:cubicBezTo>
                      <a:pt x="757" y="8090"/>
                      <a:pt x="1146" y="9455"/>
                      <a:pt x="1637" y="10787"/>
                    </a:cubicBezTo>
                    <a:cubicBezTo>
                      <a:pt x="2731" y="13770"/>
                      <a:pt x="4254" y="16505"/>
                      <a:pt x="6363" y="18890"/>
                    </a:cubicBezTo>
                    <a:cubicBezTo>
                      <a:pt x="6838" y="19424"/>
                      <a:pt x="7349" y="19932"/>
                      <a:pt x="7877" y="20413"/>
                    </a:cubicBezTo>
                    <a:cubicBezTo>
                      <a:pt x="8307" y="20803"/>
                      <a:pt x="8787" y="21135"/>
                      <a:pt x="9244" y="21497"/>
                    </a:cubicBezTo>
                    <a:cubicBezTo>
                      <a:pt x="9450" y="21671"/>
                      <a:pt x="9702" y="21745"/>
                      <a:pt x="9964" y="21767"/>
                    </a:cubicBezTo>
                    <a:cubicBezTo>
                      <a:pt x="10187" y="21753"/>
                      <a:pt x="10402" y="21700"/>
                      <a:pt x="10582" y="21573"/>
                    </a:cubicBezTo>
                    <a:cubicBezTo>
                      <a:pt x="11140" y="21174"/>
                      <a:pt x="11537" y="20650"/>
                      <a:pt x="11707" y="19971"/>
                    </a:cubicBezTo>
                    <a:cubicBezTo>
                      <a:pt x="11734" y="19860"/>
                      <a:pt x="11713" y="19772"/>
                      <a:pt x="11650" y="19680"/>
                    </a:cubicBezTo>
                    <a:cubicBezTo>
                      <a:pt x="11537" y="19517"/>
                      <a:pt x="11380" y="19412"/>
                      <a:pt x="11206" y="19320"/>
                    </a:cubicBezTo>
                    <a:cubicBezTo>
                      <a:pt x="10246" y="18807"/>
                      <a:pt x="9309" y="18250"/>
                      <a:pt x="8423" y="17622"/>
                    </a:cubicBezTo>
                    <a:cubicBezTo>
                      <a:pt x="7809" y="17186"/>
                      <a:pt x="7200" y="16750"/>
                      <a:pt x="6658" y="16231"/>
                    </a:cubicBezTo>
                    <a:cubicBezTo>
                      <a:pt x="5285" y="14913"/>
                      <a:pt x="4143" y="13414"/>
                      <a:pt x="3200" y="11762"/>
                    </a:cubicBezTo>
                    <a:cubicBezTo>
                      <a:pt x="2349" y="10277"/>
                      <a:pt x="1764" y="8683"/>
                      <a:pt x="1328" y="7032"/>
                    </a:cubicBezTo>
                    <a:cubicBezTo>
                      <a:pt x="986" y="5735"/>
                      <a:pt x="710" y="4424"/>
                      <a:pt x="540" y="3094"/>
                    </a:cubicBezTo>
                    <a:cubicBezTo>
                      <a:pt x="471" y="2556"/>
                      <a:pt x="428" y="2018"/>
                      <a:pt x="385" y="1478"/>
                    </a:cubicBezTo>
                    <a:cubicBezTo>
                      <a:pt x="356" y="1118"/>
                      <a:pt x="352" y="755"/>
                      <a:pt x="332" y="395"/>
                    </a:cubicBezTo>
                    <a:cubicBezTo>
                      <a:pt x="325" y="301"/>
                      <a:pt x="307" y="203"/>
                      <a:pt x="283" y="111"/>
                    </a:cubicBezTo>
                    <a:cubicBezTo>
                      <a:pt x="271" y="67"/>
                      <a:pt x="216" y="0"/>
                      <a:pt x="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2"/>
              <p:cNvSpPr/>
              <p:nvPr/>
            </p:nvSpPr>
            <p:spPr>
              <a:xfrm>
                <a:off x="7514750" y="3302000"/>
                <a:ext cx="509500" cy="666875"/>
              </a:xfrm>
              <a:custGeom>
                <a:rect b="b" l="l" r="r" t="t"/>
                <a:pathLst>
                  <a:path extrusionOk="0" h="26675" w="20380">
                    <a:moveTo>
                      <a:pt x="5998" y="302"/>
                    </a:moveTo>
                    <a:cubicBezTo>
                      <a:pt x="6021" y="302"/>
                      <a:pt x="6045" y="302"/>
                      <a:pt x="6068" y="303"/>
                    </a:cubicBezTo>
                    <a:cubicBezTo>
                      <a:pt x="6688" y="321"/>
                      <a:pt x="7288" y="438"/>
                      <a:pt x="7838" y="737"/>
                    </a:cubicBezTo>
                    <a:cubicBezTo>
                      <a:pt x="8879" y="1303"/>
                      <a:pt x="9503" y="2183"/>
                      <a:pt x="9759" y="3333"/>
                    </a:cubicBezTo>
                    <a:cubicBezTo>
                      <a:pt x="9874" y="3853"/>
                      <a:pt x="9921" y="4378"/>
                      <a:pt x="9941" y="4908"/>
                    </a:cubicBezTo>
                    <a:cubicBezTo>
                      <a:pt x="9966" y="5545"/>
                      <a:pt x="9964" y="6185"/>
                      <a:pt x="9986" y="6821"/>
                    </a:cubicBezTo>
                    <a:cubicBezTo>
                      <a:pt x="10009" y="7502"/>
                      <a:pt x="10029" y="8182"/>
                      <a:pt x="10162" y="8853"/>
                    </a:cubicBezTo>
                    <a:cubicBezTo>
                      <a:pt x="10211" y="9094"/>
                      <a:pt x="10279" y="9336"/>
                      <a:pt x="10424" y="9540"/>
                    </a:cubicBezTo>
                    <a:cubicBezTo>
                      <a:pt x="10599" y="9786"/>
                      <a:pt x="10776" y="9921"/>
                      <a:pt x="10997" y="9921"/>
                    </a:cubicBezTo>
                    <a:cubicBezTo>
                      <a:pt x="11136" y="9921"/>
                      <a:pt x="11292" y="9867"/>
                      <a:pt x="11476" y="9755"/>
                    </a:cubicBezTo>
                    <a:cubicBezTo>
                      <a:pt x="11756" y="9581"/>
                      <a:pt x="11969" y="9338"/>
                      <a:pt x="12126" y="9043"/>
                    </a:cubicBezTo>
                    <a:cubicBezTo>
                      <a:pt x="12337" y="8658"/>
                      <a:pt x="12439" y="8243"/>
                      <a:pt x="12529" y="7816"/>
                    </a:cubicBezTo>
                    <a:cubicBezTo>
                      <a:pt x="12587" y="7535"/>
                      <a:pt x="12658" y="7253"/>
                      <a:pt x="12746" y="6981"/>
                    </a:cubicBezTo>
                    <a:cubicBezTo>
                      <a:pt x="12914" y="6453"/>
                      <a:pt x="13227" y="6023"/>
                      <a:pt x="13698" y="5727"/>
                    </a:cubicBezTo>
                    <a:cubicBezTo>
                      <a:pt x="13973" y="5553"/>
                      <a:pt x="14275" y="5468"/>
                      <a:pt x="14573" y="5468"/>
                    </a:cubicBezTo>
                    <a:cubicBezTo>
                      <a:pt x="15056" y="5468"/>
                      <a:pt x="15528" y="5691"/>
                      <a:pt x="15860" y="6126"/>
                    </a:cubicBezTo>
                    <a:cubicBezTo>
                      <a:pt x="16617" y="7108"/>
                      <a:pt x="16877" y="8210"/>
                      <a:pt x="16539" y="9426"/>
                    </a:cubicBezTo>
                    <a:cubicBezTo>
                      <a:pt x="16378" y="10001"/>
                      <a:pt x="16130" y="10543"/>
                      <a:pt x="15887" y="11085"/>
                    </a:cubicBezTo>
                    <a:cubicBezTo>
                      <a:pt x="15570" y="11793"/>
                      <a:pt x="15246" y="12499"/>
                      <a:pt x="14950" y="13215"/>
                    </a:cubicBezTo>
                    <a:cubicBezTo>
                      <a:pt x="14764" y="13667"/>
                      <a:pt x="14629" y="14137"/>
                      <a:pt x="14639" y="14635"/>
                    </a:cubicBezTo>
                    <a:cubicBezTo>
                      <a:pt x="14641" y="14829"/>
                      <a:pt x="14688" y="15025"/>
                      <a:pt x="14721" y="15220"/>
                    </a:cubicBezTo>
                    <a:cubicBezTo>
                      <a:pt x="14731" y="15279"/>
                      <a:pt x="14761" y="15332"/>
                      <a:pt x="14790" y="15385"/>
                    </a:cubicBezTo>
                    <a:cubicBezTo>
                      <a:pt x="14938" y="15667"/>
                      <a:pt x="15180" y="15883"/>
                      <a:pt x="15470" y="15883"/>
                    </a:cubicBezTo>
                    <a:cubicBezTo>
                      <a:pt x="15655" y="15883"/>
                      <a:pt x="15859" y="15795"/>
                      <a:pt x="16069" y="15580"/>
                    </a:cubicBezTo>
                    <a:cubicBezTo>
                      <a:pt x="16314" y="15330"/>
                      <a:pt x="16503" y="15023"/>
                      <a:pt x="16713" y="14737"/>
                    </a:cubicBezTo>
                    <a:cubicBezTo>
                      <a:pt x="16930" y="14438"/>
                      <a:pt x="17139" y="14127"/>
                      <a:pt x="17360" y="13826"/>
                    </a:cubicBezTo>
                    <a:cubicBezTo>
                      <a:pt x="17425" y="13736"/>
                      <a:pt x="17513" y="13657"/>
                      <a:pt x="17595" y="13579"/>
                    </a:cubicBezTo>
                    <a:cubicBezTo>
                      <a:pt x="17832" y="13344"/>
                      <a:pt x="18122" y="13250"/>
                      <a:pt x="18402" y="13250"/>
                    </a:cubicBezTo>
                    <a:cubicBezTo>
                      <a:pt x="18638" y="13250"/>
                      <a:pt x="18867" y="13318"/>
                      <a:pt x="19048" y="13425"/>
                    </a:cubicBezTo>
                    <a:cubicBezTo>
                      <a:pt x="19547" y="13722"/>
                      <a:pt x="19837" y="14172"/>
                      <a:pt x="19952" y="14735"/>
                    </a:cubicBezTo>
                    <a:cubicBezTo>
                      <a:pt x="20120" y="15537"/>
                      <a:pt x="20038" y="16327"/>
                      <a:pt x="19797" y="17104"/>
                    </a:cubicBezTo>
                    <a:cubicBezTo>
                      <a:pt x="19283" y="18765"/>
                      <a:pt x="18469" y="20265"/>
                      <a:pt x="17352" y="21591"/>
                    </a:cubicBezTo>
                    <a:cubicBezTo>
                      <a:pt x="17018" y="21986"/>
                      <a:pt x="16570" y="22224"/>
                      <a:pt x="16037" y="22224"/>
                    </a:cubicBezTo>
                    <a:cubicBezTo>
                      <a:pt x="15986" y="22224"/>
                      <a:pt x="15934" y="22221"/>
                      <a:pt x="15881" y="22217"/>
                    </a:cubicBezTo>
                    <a:cubicBezTo>
                      <a:pt x="15819" y="22213"/>
                      <a:pt x="15752" y="22192"/>
                      <a:pt x="15701" y="22153"/>
                    </a:cubicBezTo>
                    <a:cubicBezTo>
                      <a:pt x="15134" y="21736"/>
                      <a:pt x="14557" y="21337"/>
                      <a:pt x="14017" y="20889"/>
                    </a:cubicBezTo>
                    <a:cubicBezTo>
                      <a:pt x="13323" y="20320"/>
                      <a:pt x="12728" y="19645"/>
                      <a:pt x="12167" y="18943"/>
                    </a:cubicBezTo>
                    <a:cubicBezTo>
                      <a:pt x="11206" y="17738"/>
                      <a:pt x="10357" y="16466"/>
                      <a:pt x="9702" y="15068"/>
                    </a:cubicBezTo>
                    <a:cubicBezTo>
                      <a:pt x="9107" y="13800"/>
                      <a:pt x="8677" y="12478"/>
                      <a:pt x="8339" y="11120"/>
                    </a:cubicBezTo>
                    <a:cubicBezTo>
                      <a:pt x="8037" y="9898"/>
                      <a:pt x="7787" y="8669"/>
                      <a:pt x="7650" y="7417"/>
                    </a:cubicBezTo>
                    <a:cubicBezTo>
                      <a:pt x="7574" y="6735"/>
                      <a:pt x="7531" y="6052"/>
                      <a:pt x="7470" y="5369"/>
                    </a:cubicBezTo>
                    <a:cubicBezTo>
                      <a:pt x="7449" y="5135"/>
                      <a:pt x="7431" y="4900"/>
                      <a:pt x="7396" y="4671"/>
                    </a:cubicBezTo>
                    <a:cubicBezTo>
                      <a:pt x="7382" y="4587"/>
                      <a:pt x="7339" y="4499"/>
                      <a:pt x="7292" y="4425"/>
                    </a:cubicBezTo>
                    <a:cubicBezTo>
                      <a:pt x="7212" y="4301"/>
                      <a:pt x="7102" y="4237"/>
                      <a:pt x="6992" y="4237"/>
                    </a:cubicBezTo>
                    <a:cubicBezTo>
                      <a:pt x="6886" y="4237"/>
                      <a:pt x="6780" y="4297"/>
                      <a:pt x="6703" y="4417"/>
                    </a:cubicBezTo>
                    <a:cubicBezTo>
                      <a:pt x="6623" y="4538"/>
                      <a:pt x="6570" y="4691"/>
                      <a:pt x="6557" y="4835"/>
                    </a:cubicBezTo>
                    <a:cubicBezTo>
                      <a:pt x="6516" y="5356"/>
                      <a:pt x="6496" y="5880"/>
                      <a:pt x="6467" y="6402"/>
                    </a:cubicBezTo>
                    <a:cubicBezTo>
                      <a:pt x="6490" y="7400"/>
                      <a:pt x="6596" y="8384"/>
                      <a:pt x="6682" y="9370"/>
                    </a:cubicBezTo>
                    <a:cubicBezTo>
                      <a:pt x="6936" y="12122"/>
                      <a:pt x="7758" y="14714"/>
                      <a:pt x="8847" y="17233"/>
                    </a:cubicBezTo>
                    <a:cubicBezTo>
                      <a:pt x="9741" y="19303"/>
                      <a:pt x="10893" y="21225"/>
                      <a:pt x="12310" y="22982"/>
                    </a:cubicBezTo>
                    <a:cubicBezTo>
                      <a:pt x="12417" y="23113"/>
                      <a:pt x="12529" y="23240"/>
                      <a:pt x="12634" y="23371"/>
                    </a:cubicBezTo>
                    <a:cubicBezTo>
                      <a:pt x="12810" y="23594"/>
                      <a:pt x="12822" y="23845"/>
                      <a:pt x="12744" y="24101"/>
                    </a:cubicBezTo>
                    <a:cubicBezTo>
                      <a:pt x="12720" y="24181"/>
                      <a:pt x="12624" y="24250"/>
                      <a:pt x="12544" y="24295"/>
                    </a:cubicBezTo>
                    <a:cubicBezTo>
                      <a:pt x="12329" y="24416"/>
                      <a:pt x="12100" y="24486"/>
                      <a:pt x="11846" y="24506"/>
                    </a:cubicBezTo>
                    <a:cubicBezTo>
                      <a:pt x="11565" y="24528"/>
                      <a:pt x="11286" y="24538"/>
                      <a:pt x="11009" y="24538"/>
                    </a:cubicBezTo>
                    <a:cubicBezTo>
                      <a:pt x="9119" y="24538"/>
                      <a:pt x="7330" y="24048"/>
                      <a:pt x="5620" y="23195"/>
                    </a:cubicBezTo>
                    <a:cubicBezTo>
                      <a:pt x="4955" y="22863"/>
                      <a:pt x="4380" y="22407"/>
                      <a:pt x="3898" y="21844"/>
                    </a:cubicBezTo>
                    <a:cubicBezTo>
                      <a:pt x="3642" y="21542"/>
                      <a:pt x="3435" y="21204"/>
                      <a:pt x="3355" y="20815"/>
                    </a:cubicBezTo>
                    <a:cubicBezTo>
                      <a:pt x="3225" y="20157"/>
                      <a:pt x="3558" y="19682"/>
                      <a:pt x="4196" y="19594"/>
                    </a:cubicBezTo>
                    <a:cubicBezTo>
                      <a:pt x="4291" y="19580"/>
                      <a:pt x="4384" y="19574"/>
                      <a:pt x="4477" y="19574"/>
                    </a:cubicBezTo>
                    <a:cubicBezTo>
                      <a:pt x="4648" y="19574"/>
                      <a:pt x="4818" y="19595"/>
                      <a:pt x="4986" y="19627"/>
                    </a:cubicBezTo>
                    <a:cubicBezTo>
                      <a:pt x="5342" y="19692"/>
                      <a:pt x="5696" y="19762"/>
                      <a:pt x="6054" y="19815"/>
                    </a:cubicBezTo>
                    <a:cubicBezTo>
                      <a:pt x="6139" y="19827"/>
                      <a:pt x="6225" y="19833"/>
                      <a:pt x="6310" y="19833"/>
                    </a:cubicBezTo>
                    <a:cubicBezTo>
                      <a:pt x="6506" y="19833"/>
                      <a:pt x="6701" y="19803"/>
                      <a:pt x="6893" y="19751"/>
                    </a:cubicBezTo>
                    <a:cubicBezTo>
                      <a:pt x="7343" y="19629"/>
                      <a:pt x="7601" y="19054"/>
                      <a:pt x="7210" y="18647"/>
                    </a:cubicBezTo>
                    <a:cubicBezTo>
                      <a:pt x="6821" y="18246"/>
                      <a:pt x="6414" y="17857"/>
                      <a:pt x="5884" y="17636"/>
                    </a:cubicBezTo>
                    <a:cubicBezTo>
                      <a:pt x="5097" y="17307"/>
                      <a:pt x="4305" y="16987"/>
                      <a:pt x="3517" y="16658"/>
                    </a:cubicBezTo>
                    <a:cubicBezTo>
                      <a:pt x="2977" y="16433"/>
                      <a:pt x="2445" y="16187"/>
                      <a:pt x="1999" y="15799"/>
                    </a:cubicBezTo>
                    <a:cubicBezTo>
                      <a:pt x="1359" y="15236"/>
                      <a:pt x="808" y="14606"/>
                      <a:pt x="561" y="13765"/>
                    </a:cubicBezTo>
                    <a:cubicBezTo>
                      <a:pt x="420" y="13286"/>
                      <a:pt x="407" y="12806"/>
                      <a:pt x="510" y="12321"/>
                    </a:cubicBezTo>
                    <a:cubicBezTo>
                      <a:pt x="614" y="11815"/>
                      <a:pt x="992" y="11508"/>
                      <a:pt x="1508" y="11402"/>
                    </a:cubicBezTo>
                    <a:cubicBezTo>
                      <a:pt x="1635" y="11376"/>
                      <a:pt x="1761" y="11364"/>
                      <a:pt x="1886" y="11364"/>
                    </a:cubicBezTo>
                    <a:cubicBezTo>
                      <a:pt x="2150" y="11364"/>
                      <a:pt x="2411" y="11416"/>
                      <a:pt x="2668" y="11492"/>
                    </a:cubicBezTo>
                    <a:cubicBezTo>
                      <a:pt x="3008" y="11594"/>
                      <a:pt x="3343" y="11709"/>
                      <a:pt x="3681" y="11819"/>
                    </a:cubicBezTo>
                    <a:cubicBezTo>
                      <a:pt x="3897" y="11891"/>
                      <a:pt x="4115" y="11939"/>
                      <a:pt x="4339" y="11939"/>
                    </a:cubicBezTo>
                    <a:cubicBezTo>
                      <a:pt x="4443" y="11939"/>
                      <a:pt x="4548" y="11929"/>
                      <a:pt x="4655" y="11905"/>
                    </a:cubicBezTo>
                    <a:cubicBezTo>
                      <a:pt x="5119" y="11805"/>
                      <a:pt x="5485" y="11451"/>
                      <a:pt x="5528" y="11013"/>
                    </a:cubicBezTo>
                    <a:cubicBezTo>
                      <a:pt x="5543" y="10862"/>
                      <a:pt x="5506" y="10704"/>
                      <a:pt x="5471" y="10553"/>
                    </a:cubicBezTo>
                    <a:cubicBezTo>
                      <a:pt x="5350" y="10062"/>
                      <a:pt x="5109" y="9622"/>
                      <a:pt x="4847" y="9197"/>
                    </a:cubicBezTo>
                    <a:cubicBezTo>
                      <a:pt x="4432" y="8525"/>
                      <a:pt x="4059" y="7834"/>
                      <a:pt x="3773" y="7095"/>
                    </a:cubicBezTo>
                    <a:cubicBezTo>
                      <a:pt x="3376" y="6070"/>
                      <a:pt x="3184" y="5009"/>
                      <a:pt x="3251" y="3912"/>
                    </a:cubicBezTo>
                    <a:cubicBezTo>
                      <a:pt x="3308" y="2971"/>
                      <a:pt x="3540" y="2081"/>
                      <a:pt x="4143" y="1326"/>
                    </a:cubicBezTo>
                    <a:cubicBezTo>
                      <a:pt x="4270" y="1166"/>
                      <a:pt x="4411" y="1019"/>
                      <a:pt x="4561" y="876"/>
                    </a:cubicBezTo>
                    <a:cubicBezTo>
                      <a:pt x="4963" y="487"/>
                      <a:pt x="5446" y="302"/>
                      <a:pt x="5998" y="302"/>
                    </a:cubicBezTo>
                    <a:close/>
                    <a:moveTo>
                      <a:pt x="7009" y="4605"/>
                    </a:moveTo>
                    <a:cubicBezTo>
                      <a:pt x="7033" y="4605"/>
                      <a:pt x="7088" y="4672"/>
                      <a:pt x="7100" y="4716"/>
                    </a:cubicBezTo>
                    <a:cubicBezTo>
                      <a:pt x="7124" y="4808"/>
                      <a:pt x="7142" y="4906"/>
                      <a:pt x="7149" y="5000"/>
                    </a:cubicBezTo>
                    <a:cubicBezTo>
                      <a:pt x="7169" y="5360"/>
                      <a:pt x="7173" y="5723"/>
                      <a:pt x="7202" y="6083"/>
                    </a:cubicBezTo>
                    <a:cubicBezTo>
                      <a:pt x="7245" y="6623"/>
                      <a:pt x="7288" y="7161"/>
                      <a:pt x="7357" y="7699"/>
                    </a:cubicBezTo>
                    <a:cubicBezTo>
                      <a:pt x="7527" y="9029"/>
                      <a:pt x="7803" y="10340"/>
                      <a:pt x="8145" y="11637"/>
                    </a:cubicBezTo>
                    <a:cubicBezTo>
                      <a:pt x="8581" y="13288"/>
                      <a:pt x="9166" y="14882"/>
                      <a:pt x="10017" y="16367"/>
                    </a:cubicBezTo>
                    <a:cubicBezTo>
                      <a:pt x="10960" y="18019"/>
                      <a:pt x="12102" y="19518"/>
                      <a:pt x="13475" y="20836"/>
                    </a:cubicBezTo>
                    <a:cubicBezTo>
                      <a:pt x="14017" y="21355"/>
                      <a:pt x="14626" y="21791"/>
                      <a:pt x="15240" y="22227"/>
                    </a:cubicBezTo>
                    <a:cubicBezTo>
                      <a:pt x="16126" y="22855"/>
                      <a:pt x="17063" y="23412"/>
                      <a:pt x="18023" y="23925"/>
                    </a:cubicBezTo>
                    <a:cubicBezTo>
                      <a:pt x="18197" y="24017"/>
                      <a:pt x="18354" y="24122"/>
                      <a:pt x="18467" y="24285"/>
                    </a:cubicBezTo>
                    <a:cubicBezTo>
                      <a:pt x="18530" y="24377"/>
                      <a:pt x="18551" y="24465"/>
                      <a:pt x="18524" y="24576"/>
                    </a:cubicBezTo>
                    <a:cubicBezTo>
                      <a:pt x="18354" y="25255"/>
                      <a:pt x="17957" y="25779"/>
                      <a:pt x="17399" y="26178"/>
                    </a:cubicBezTo>
                    <a:cubicBezTo>
                      <a:pt x="17219" y="26305"/>
                      <a:pt x="17004" y="26358"/>
                      <a:pt x="16781" y="26372"/>
                    </a:cubicBezTo>
                    <a:cubicBezTo>
                      <a:pt x="16519" y="26350"/>
                      <a:pt x="16267" y="26276"/>
                      <a:pt x="16061" y="26102"/>
                    </a:cubicBezTo>
                    <a:cubicBezTo>
                      <a:pt x="15604" y="25740"/>
                      <a:pt x="15124" y="25408"/>
                      <a:pt x="14694" y="25018"/>
                    </a:cubicBezTo>
                    <a:cubicBezTo>
                      <a:pt x="14166" y="24537"/>
                      <a:pt x="13655" y="24029"/>
                      <a:pt x="13180" y="23495"/>
                    </a:cubicBezTo>
                    <a:cubicBezTo>
                      <a:pt x="11071" y="21110"/>
                      <a:pt x="9548" y="18375"/>
                      <a:pt x="8454" y="15392"/>
                    </a:cubicBezTo>
                    <a:cubicBezTo>
                      <a:pt x="7963" y="14060"/>
                      <a:pt x="7574" y="12695"/>
                      <a:pt x="7282" y="11306"/>
                    </a:cubicBezTo>
                    <a:cubicBezTo>
                      <a:pt x="7169" y="10772"/>
                      <a:pt x="7112" y="10226"/>
                      <a:pt x="7048" y="9683"/>
                    </a:cubicBezTo>
                    <a:cubicBezTo>
                      <a:pt x="6979" y="9096"/>
                      <a:pt x="6926" y="8511"/>
                      <a:pt x="6876" y="7924"/>
                    </a:cubicBezTo>
                    <a:cubicBezTo>
                      <a:pt x="6852" y="7603"/>
                      <a:pt x="6838" y="7288"/>
                      <a:pt x="6834" y="6966"/>
                    </a:cubicBezTo>
                    <a:cubicBezTo>
                      <a:pt x="6823" y="6318"/>
                      <a:pt x="6817" y="5667"/>
                      <a:pt x="6821" y="5019"/>
                    </a:cubicBezTo>
                    <a:cubicBezTo>
                      <a:pt x="6821" y="4912"/>
                      <a:pt x="6842" y="4804"/>
                      <a:pt x="6876" y="4704"/>
                    </a:cubicBezTo>
                    <a:cubicBezTo>
                      <a:pt x="6893" y="4661"/>
                      <a:pt x="6956" y="4616"/>
                      <a:pt x="7007" y="4605"/>
                    </a:cubicBezTo>
                    <a:cubicBezTo>
                      <a:pt x="7008" y="4605"/>
                      <a:pt x="7009" y="4605"/>
                      <a:pt x="7009" y="4605"/>
                    </a:cubicBezTo>
                    <a:close/>
                    <a:moveTo>
                      <a:pt x="5950" y="0"/>
                    </a:moveTo>
                    <a:cubicBezTo>
                      <a:pt x="5381" y="0"/>
                      <a:pt x="4876" y="178"/>
                      <a:pt x="4436" y="542"/>
                    </a:cubicBezTo>
                    <a:cubicBezTo>
                      <a:pt x="3838" y="1041"/>
                      <a:pt x="3431" y="1674"/>
                      <a:pt x="3192" y="2410"/>
                    </a:cubicBezTo>
                    <a:cubicBezTo>
                      <a:pt x="2836" y="3503"/>
                      <a:pt x="2836" y="4614"/>
                      <a:pt x="3034" y="5729"/>
                    </a:cubicBezTo>
                    <a:cubicBezTo>
                      <a:pt x="3194" y="6625"/>
                      <a:pt x="3509" y="7472"/>
                      <a:pt x="3934" y="8272"/>
                    </a:cubicBezTo>
                    <a:cubicBezTo>
                      <a:pt x="4211" y="8791"/>
                      <a:pt x="4518" y="9297"/>
                      <a:pt x="4814" y="9806"/>
                    </a:cubicBezTo>
                    <a:cubicBezTo>
                      <a:pt x="5004" y="10127"/>
                      <a:pt x="5109" y="10475"/>
                      <a:pt x="5187" y="10837"/>
                    </a:cubicBezTo>
                    <a:cubicBezTo>
                      <a:pt x="5227" y="11028"/>
                      <a:pt x="5168" y="11179"/>
                      <a:pt x="5045" y="11314"/>
                    </a:cubicBezTo>
                    <a:cubicBezTo>
                      <a:pt x="4856" y="11524"/>
                      <a:pt x="4625" y="11610"/>
                      <a:pt x="4377" y="11610"/>
                    </a:cubicBezTo>
                    <a:cubicBezTo>
                      <a:pt x="4287" y="11610"/>
                      <a:pt x="4195" y="11599"/>
                      <a:pt x="4102" y="11578"/>
                    </a:cubicBezTo>
                    <a:cubicBezTo>
                      <a:pt x="3791" y="11513"/>
                      <a:pt x="3493" y="11392"/>
                      <a:pt x="3188" y="11298"/>
                    </a:cubicBezTo>
                    <a:cubicBezTo>
                      <a:pt x="2748" y="11158"/>
                      <a:pt x="2303" y="11041"/>
                      <a:pt x="1836" y="11041"/>
                    </a:cubicBezTo>
                    <a:cubicBezTo>
                      <a:pt x="1768" y="11041"/>
                      <a:pt x="1701" y="11043"/>
                      <a:pt x="1633" y="11048"/>
                    </a:cubicBezTo>
                    <a:cubicBezTo>
                      <a:pt x="1105" y="11087"/>
                      <a:pt x="422" y="11435"/>
                      <a:pt x="225" y="12159"/>
                    </a:cubicBezTo>
                    <a:cubicBezTo>
                      <a:pt x="0" y="12986"/>
                      <a:pt x="94" y="13775"/>
                      <a:pt x="501" y="14516"/>
                    </a:cubicBezTo>
                    <a:cubicBezTo>
                      <a:pt x="994" y="15420"/>
                      <a:pt x="1690" y="16136"/>
                      <a:pt x="2611" y="16609"/>
                    </a:cubicBezTo>
                    <a:cubicBezTo>
                      <a:pt x="3028" y="16824"/>
                      <a:pt x="3466" y="16998"/>
                      <a:pt x="3898" y="17180"/>
                    </a:cubicBezTo>
                    <a:cubicBezTo>
                      <a:pt x="4513" y="17438"/>
                      <a:pt x="5135" y="17677"/>
                      <a:pt x="5749" y="17943"/>
                    </a:cubicBezTo>
                    <a:cubicBezTo>
                      <a:pt x="6111" y="18102"/>
                      <a:pt x="6457" y="18305"/>
                      <a:pt x="6705" y="18632"/>
                    </a:cubicBezTo>
                    <a:cubicBezTo>
                      <a:pt x="6793" y="18747"/>
                      <a:pt x="6889" y="18851"/>
                      <a:pt x="6985" y="18962"/>
                    </a:cubicBezTo>
                    <a:cubicBezTo>
                      <a:pt x="7079" y="19074"/>
                      <a:pt x="7097" y="19154"/>
                      <a:pt x="7009" y="19267"/>
                    </a:cubicBezTo>
                    <a:cubicBezTo>
                      <a:pt x="6956" y="19338"/>
                      <a:pt x="6872" y="19406"/>
                      <a:pt x="6786" y="19432"/>
                    </a:cubicBezTo>
                    <a:cubicBezTo>
                      <a:pt x="6660" y="19468"/>
                      <a:pt x="6524" y="19498"/>
                      <a:pt x="6390" y="19498"/>
                    </a:cubicBezTo>
                    <a:cubicBezTo>
                      <a:pt x="6369" y="19498"/>
                      <a:pt x="6347" y="19497"/>
                      <a:pt x="6326" y="19496"/>
                    </a:cubicBezTo>
                    <a:cubicBezTo>
                      <a:pt x="6023" y="19473"/>
                      <a:pt x="5719" y="19424"/>
                      <a:pt x="5416" y="19373"/>
                    </a:cubicBezTo>
                    <a:cubicBezTo>
                      <a:pt x="5089" y="19319"/>
                      <a:pt x="4768" y="19249"/>
                      <a:pt x="4437" y="19249"/>
                    </a:cubicBezTo>
                    <a:cubicBezTo>
                      <a:pt x="4364" y="19249"/>
                      <a:pt x="4291" y="19253"/>
                      <a:pt x="4217" y="19260"/>
                    </a:cubicBezTo>
                    <a:cubicBezTo>
                      <a:pt x="3333" y="19352"/>
                      <a:pt x="2873" y="20036"/>
                      <a:pt x="3038" y="20856"/>
                    </a:cubicBezTo>
                    <a:cubicBezTo>
                      <a:pt x="3132" y="21327"/>
                      <a:pt x="3366" y="21732"/>
                      <a:pt x="3677" y="22092"/>
                    </a:cubicBezTo>
                    <a:cubicBezTo>
                      <a:pt x="4055" y="22526"/>
                      <a:pt x="4485" y="22904"/>
                      <a:pt x="4980" y="23201"/>
                    </a:cubicBezTo>
                    <a:cubicBezTo>
                      <a:pt x="6506" y="24122"/>
                      <a:pt x="8176" y="24611"/>
                      <a:pt x="9933" y="24821"/>
                    </a:cubicBezTo>
                    <a:cubicBezTo>
                      <a:pt x="10275" y="24862"/>
                      <a:pt x="10617" y="24880"/>
                      <a:pt x="10959" y="24880"/>
                    </a:cubicBezTo>
                    <a:cubicBezTo>
                      <a:pt x="11567" y="24880"/>
                      <a:pt x="12173" y="24822"/>
                      <a:pt x="12777" y="24729"/>
                    </a:cubicBezTo>
                    <a:cubicBezTo>
                      <a:pt x="12890" y="24711"/>
                      <a:pt x="13001" y="24702"/>
                      <a:pt x="13110" y="24702"/>
                    </a:cubicBezTo>
                    <a:cubicBezTo>
                      <a:pt x="13471" y="24702"/>
                      <a:pt x="13812" y="24800"/>
                      <a:pt x="14121" y="25001"/>
                    </a:cubicBezTo>
                    <a:cubicBezTo>
                      <a:pt x="14422" y="25196"/>
                      <a:pt x="14684" y="25447"/>
                      <a:pt x="14970" y="25664"/>
                    </a:cubicBezTo>
                    <a:cubicBezTo>
                      <a:pt x="15316" y="25926"/>
                      <a:pt x="15656" y="26192"/>
                      <a:pt x="16018" y="26427"/>
                    </a:cubicBezTo>
                    <a:cubicBezTo>
                      <a:pt x="16269" y="26591"/>
                      <a:pt x="16527" y="26674"/>
                      <a:pt x="16785" y="26674"/>
                    </a:cubicBezTo>
                    <a:cubicBezTo>
                      <a:pt x="17039" y="26674"/>
                      <a:pt x="17293" y="26594"/>
                      <a:pt x="17544" y="26431"/>
                    </a:cubicBezTo>
                    <a:cubicBezTo>
                      <a:pt x="18231" y="25983"/>
                      <a:pt x="18641" y="25333"/>
                      <a:pt x="18872" y="24559"/>
                    </a:cubicBezTo>
                    <a:cubicBezTo>
                      <a:pt x="18964" y="24259"/>
                      <a:pt x="18802" y="23968"/>
                      <a:pt x="18524" y="23823"/>
                    </a:cubicBezTo>
                    <a:cubicBezTo>
                      <a:pt x="18219" y="23667"/>
                      <a:pt x="17912" y="23514"/>
                      <a:pt x="17618" y="23338"/>
                    </a:cubicBezTo>
                    <a:cubicBezTo>
                      <a:pt x="17476" y="23252"/>
                      <a:pt x="17348" y="23135"/>
                      <a:pt x="17241" y="23007"/>
                    </a:cubicBezTo>
                    <a:cubicBezTo>
                      <a:pt x="17106" y="22843"/>
                      <a:pt x="17082" y="22638"/>
                      <a:pt x="17168" y="22448"/>
                    </a:cubicBezTo>
                    <a:cubicBezTo>
                      <a:pt x="17239" y="22290"/>
                      <a:pt x="17331" y="22135"/>
                      <a:pt x="17442" y="22004"/>
                    </a:cubicBezTo>
                    <a:cubicBezTo>
                      <a:pt x="18602" y="20619"/>
                      <a:pt x="19488" y="19082"/>
                      <a:pt x="20050" y="17360"/>
                    </a:cubicBezTo>
                    <a:cubicBezTo>
                      <a:pt x="20232" y="16805"/>
                      <a:pt x="20361" y="16239"/>
                      <a:pt x="20380" y="15641"/>
                    </a:cubicBezTo>
                    <a:cubicBezTo>
                      <a:pt x="20339" y="15322"/>
                      <a:pt x="20318" y="14995"/>
                      <a:pt x="20253" y="14678"/>
                    </a:cubicBezTo>
                    <a:cubicBezTo>
                      <a:pt x="20118" y="14060"/>
                      <a:pt x="19817" y="13540"/>
                      <a:pt x="19256" y="13215"/>
                    </a:cubicBezTo>
                    <a:cubicBezTo>
                      <a:pt x="18975" y="13053"/>
                      <a:pt x="18686" y="12961"/>
                      <a:pt x="18396" y="12961"/>
                    </a:cubicBezTo>
                    <a:cubicBezTo>
                      <a:pt x="18145" y="12961"/>
                      <a:pt x="17894" y="13029"/>
                      <a:pt x="17646" y="13180"/>
                    </a:cubicBezTo>
                    <a:cubicBezTo>
                      <a:pt x="17454" y="13295"/>
                      <a:pt x="17278" y="13456"/>
                      <a:pt x="17137" y="13632"/>
                    </a:cubicBezTo>
                    <a:cubicBezTo>
                      <a:pt x="16885" y="13943"/>
                      <a:pt x="16674" y="14289"/>
                      <a:pt x="16435" y="14614"/>
                    </a:cubicBezTo>
                    <a:cubicBezTo>
                      <a:pt x="16245" y="14874"/>
                      <a:pt x="16063" y="15148"/>
                      <a:pt x="15840" y="15381"/>
                    </a:cubicBezTo>
                    <a:cubicBezTo>
                      <a:pt x="15729" y="15497"/>
                      <a:pt x="15612" y="15553"/>
                      <a:pt x="15499" y="15553"/>
                    </a:cubicBezTo>
                    <a:cubicBezTo>
                      <a:pt x="15348" y="15553"/>
                      <a:pt x="15206" y="15454"/>
                      <a:pt x="15101" y="15267"/>
                    </a:cubicBezTo>
                    <a:cubicBezTo>
                      <a:pt x="15066" y="15201"/>
                      <a:pt x="15032" y="15136"/>
                      <a:pt x="15019" y="15066"/>
                    </a:cubicBezTo>
                    <a:cubicBezTo>
                      <a:pt x="14993" y="14909"/>
                      <a:pt x="14966" y="14747"/>
                      <a:pt x="14968" y="14585"/>
                    </a:cubicBezTo>
                    <a:cubicBezTo>
                      <a:pt x="14976" y="14115"/>
                      <a:pt x="15111" y="13671"/>
                      <a:pt x="15287" y="13241"/>
                    </a:cubicBezTo>
                    <a:cubicBezTo>
                      <a:pt x="15514" y="12683"/>
                      <a:pt x="15774" y="12139"/>
                      <a:pt x="16005" y="11586"/>
                    </a:cubicBezTo>
                    <a:cubicBezTo>
                      <a:pt x="16261" y="10976"/>
                      <a:pt x="16527" y="10371"/>
                      <a:pt x="16752" y="9749"/>
                    </a:cubicBezTo>
                    <a:cubicBezTo>
                      <a:pt x="17004" y="9059"/>
                      <a:pt x="17067" y="8345"/>
                      <a:pt x="16891" y="7619"/>
                    </a:cubicBezTo>
                    <a:cubicBezTo>
                      <a:pt x="16705" y="6848"/>
                      <a:pt x="16382" y="6162"/>
                      <a:pt x="15760" y="5633"/>
                    </a:cubicBezTo>
                    <a:cubicBezTo>
                      <a:pt x="15423" y="5344"/>
                      <a:pt x="14983" y="5188"/>
                      <a:pt x="14535" y="5188"/>
                    </a:cubicBezTo>
                    <a:cubicBezTo>
                      <a:pt x="14161" y="5188"/>
                      <a:pt x="13781" y="5297"/>
                      <a:pt x="13452" y="5528"/>
                    </a:cubicBezTo>
                    <a:cubicBezTo>
                      <a:pt x="12904" y="5911"/>
                      <a:pt x="12572" y="6441"/>
                      <a:pt x="12403" y="7077"/>
                    </a:cubicBezTo>
                    <a:cubicBezTo>
                      <a:pt x="12306" y="7443"/>
                      <a:pt x="12237" y="7816"/>
                      <a:pt x="12145" y="8182"/>
                    </a:cubicBezTo>
                    <a:cubicBezTo>
                      <a:pt x="12026" y="8642"/>
                      <a:pt x="11846" y="9072"/>
                      <a:pt x="11468" y="9387"/>
                    </a:cubicBezTo>
                    <a:cubicBezTo>
                      <a:pt x="11367" y="9471"/>
                      <a:pt x="11247" y="9538"/>
                      <a:pt x="11126" y="9585"/>
                    </a:cubicBezTo>
                    <a:cubicBezTo>
                      <a:pt x="11059" y="9613"/>
                      <a:pt x="11006" y="9627"/>
                      <a:pt x="10960" y="9627"/>
                    </a:cubicBezTo>
                    <a:cubicBezTo>
                      <a:pt x="10872" y="9627"/>
                      <a:pt x="10810" y="9574"/>
                      <a:pt x="10725" y="9462"/>
                    </a:cubicBezTo>
                    <a:cubicBezTo>
                      <a:pt x="10573" y="9266"/>
                      <a:pt x="10500" y="9033"/>
                      <a:pt x="10471" y="8796"/>
                    </a:cubicBezTo>
                    <a:cubicBezTo>
                      <a:pt x="10410" y="8290"/>
                      <a:pt x="10348" y="7781"/>
                      <a:pt x="10324" y="7271"/>
                    </a:cubicBezTo>
                    <a:cubicBezTo>
                      <a:pt x="10291" y="6567"/>
                      <a:pt x="10297" y="5862"/>
                      <a:pt x="10275" y="5160"/>
                    </a:cubicBezTo>
                    <a:cubicBezTo>
                      <a:pt x="10252" y="4448"/>
                      <a:pt x="10201" y="3740"/>
                      <a:pt x="10017" y="3049"/>
                    </a:cubicBezTo>
                    <a:cubicBezTo>
                      <a:pt x="9790" y="2189"/>
                      <a:pt x="9313" y="1479"/>
                      <a:pt x="8644" y="911"/>
                    </a:cubicBezTo>
                    <a:cubicBezTo>
                      <a:pt x="7871" y="256"/>
                      <a:pt x="6950" y="0"/>
                      <a:pt x="5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2"/>
              <p:cNvSpPr/>
              <p:nvPr/>
            </p:nvSpPr>
            <p:spPr>
              <a:xfrm>
                <a:off x="7524925" y="3309525"/>
                <a:ext cx="492825" cy="605950"/>
              </a:xfrm>
              <a:custGeom>
                <a:rect b="b" l="l" r="r" t="t"/>
                <a:pathLst>
                  <a:path extrusionOk="0" h="24238" w="19713">
                    <a:moveTo>
                      <a:pt x="5591" y="1"/>
                    </a:moveTo>
                    <a:cubicBezTo>
                      <a:pt x="5039" y="1"/>
                      <a:pt x="4556" y="186"/>
                      <a:pt x="4154" y="575"/>
                    </a:cubicBezTo>
                    <a:cubicBezTo>
                      <a:pt x="4004" y="718"/>
                      <a:pt x="3863" y="865"/>
                      <a:pt x="3736" y="1025"/>
                    </a:cubicBezTo>
                    <a:cubicBezTo>
                      <a:pt x="3133" y="1780"/>
                      <a:pt x="2901" y="2670"/>
                      <a:pt x="2844" y="3611"/>
                    </a:cubicBezTo>
                    <a:cubicBezTo>
                      <a:pt x="2777" y="4708"/>
                      <a:pt x="2969" y="5769"/>
                      <a:pt x="3366" y="6794"/>
                    </a:cubicBezTo>
                    <a:cubicBezTo>
                      <a:pt x="3652" y="7533"/>
                      <a:pt x="4025" y="8224"/>
                      <a:pt x="4440" y="8896"/>
                    </a:cubicBezTo>
                    <a:cubicBezTo>
                      <a:pt x="4702" y="9321"/>
                      <a:pt x="4943" y="9761"/>
                      <a:pt x="5064" y="10252"/>
                    </a:cubicBezTo>
                    <a:cubicBezTo>
                      <a:pt x="5099" y="10403"/>
                      <a:pt x="5136" y="10561"/>
                      <a:pt x="5121" y="10712"/>
                    </a:cubicBezTo>
                    <a:cubicBezTo>
                      <a:pt x="5078" y="11150"/>
                      <a:pt x="4712" y="11504"/>
                      <a:pt x="4248" y="11604"/>
                    </a:cubicBezTo>
                    <a:cubicBezTo>
                      <a:pt x="4141" y="11628"/>
                      <a:pt x="4036" y="11638"/>
                      <a:pt x="3932" y="11638"/>
                    </a:cubicBezTo>
                    <a:cubicBezTo>
                      <a:pt x="3708" y="11638"/>
                      <a:pt x="3490" y="11590"/>
                      <a:pt x="3274" y="11518"/>
                    </a:cubicBezTo>
                    <a:cubicBezTo>
                      <a:pt x="2936" y="11408"/>
                      <a:pt x="2601" y="11293"/>
                      <a:pt x="2261" y="11191"/>
                    </a:cubicBezTo>
                    <a:cubicBezTo>
                      <a:pt x="2004" y="11115"/>
                      <a:pt x="1743" y="11063"/>
                      <a:pt x="1479" y="11063"/>
                    </a:cubicBezTo>
                    <a:cubicBezTo>
                      <a:pt x="1354" y="11063"/>
                      <a:pt x="1228" y="11075"/>
                      <a:pt x="1101" y="11101"/>
                    </a:cubicBezTo>
                    <a:cubicBezTo>
                      <a:pt x="585" y="11207"/>
                      <a:pt x="207" y="11514"/>
                      <a:pt x="103" y="12020"/>
                    </a:cubicBezTo>
                    <a:cubicBezTo>
                      <a:pt x="0" y="12505"/>
                      <a:pt x="13" y="12985"/>
                      <a:pt x="154" y="13464"/>
                    </a:cubicBezTo>
                    <a:cubicBezTo>
                      <a:pt x="401" y="14305"/>
                      <a:pt x="952" y="14935"/>
                      <a:pt x="1592" y="15498"/>
                    </a:cubicBezTo>
                    <a:cubicBezTo>
                      <a:pt x="2038" y="15886"/>
                      <a:pt x="2570" y="16132"/>
                      <a:pt x="3110" y="16357"/>
                    </a:cubicBezTo>
                    <a:cubicBezTo>
                      <a:pt x="3898" y="16686"/>
                      <a:pt x="4690" y="17006"/>
                      <a:pt x="5477" y="17335"/>
                    </a:cubicBezTo>
                    <a:cubicBezTo>
                      <a:pt x="6007" y="17556"/>
                      <a:pt x="6414" y="17945"/>
                      <a:pt x="6803" y="18346"/>
                    </a:cubicBezTo>
                    <a:cubicBezTo>
                      <a:pt x="7194" y="18753"/>
                      <a:pt x="6936" y="19328"/>
                      <a:pt x="6486" y="19450"/>
                    </a:cubicBezTo>
                    <a:cubicBezTo>
                      <a:pt x="6294" y="19502"/>
                      <a:pt x="6099" y="19532"/>
                      <a:pt x="5903" y="19532"/>
                    </a:cubicBezTo>
                    <a:cubicBezTo>
                      <a:pt x="5818" y="19532"/>
                      <a:pt x="5732" y="19526"/>
                      <a:pt x="5647" y="19514"/>
                    </a:cubicBezTo>
                    <a:cubicBezTo>
                      <a:pt x="5289" y="19461"/>
                      <a:pt x="4935" y="19391"/>
                      <a:pt x="4579" y="19326"/>
                    </a:cubicBezTo>
                    <a:cubicBezTo>
                      <a:pt x="4411" y="19294"/>
                      <a:pt x="4241" y="19273"/>
                      <a:pt x="4070" y="19273"/>
                    </a:cubicBezTo>
                    <a:cubicBezTo>
                      <a:pt x="3977" y="19273"/>
                      <a:pt x="3884" y="19279"/>
                      <a:pt x="3789" y="19293"/>
                    </a:cubicBezTo>
                    <a:cubicBezTo>
                      <a:pt x="3151" y="19381"/>
                      <a:pt x="2818" y="19856"/>
                      <a:pt x="2948" y="20514"/>
                    </a:cubicBezTo>
                    <a:cubicBezTo>
                      <a:pt x="3028" y="20903"/>
                      <a:pt x="3235" y="21241"/>
                      <a:pt x="3491" y="21543"/>
                    </a:cubicBezTo>
                    <a:cubicBezTo>
                      <a:pt x="3973" y="22106"/>
                      <a:pt x="4548" y="22562"/>
                      <a:pt x="5213" y="22894"/>
                    </a:cubicBezTo>
                    <a:cubicBezTo>
                      <a:pt x="6923" y="23747"/>
                      <a:pt x="8712" y="24237"/>
                      <a:pt x="10602" y="24237"/>
                    </a:cubicBezTo>
                    <a:cubicBezTo>
                      <a:pt x="10879" y="24237"/>
                      <a:pt x="11158" y="24227"/>
                      <a:pt x="11439" y="24205"/>
                    </a:cubicBezTo>
                    <a:cubicBezTo>
                      <a:pt x="11693" y="24185"/>
                      <a:pt x="11922" y="24115"/>
                      <a:pt x="12137" y="23994"/>
                    </a:cubicBezTo>
                    <a:cubicBezTo>
                      <a:pt x="12217" y="23949"/>
                      <a:pt x="12313" y="23880"/>
                      <a:pt x="12337" y="23800"/>
                    </a:cubicBezTo>
                    <a:cubicBezTo>
                      <a:pt x="12415" y="23544"/>
                      <a:pt x="12403" y="23293"/>
                      <a:pt x="12227" y="23070"/>
                    </a:cubicBezTo>
                    <a:cubicBezTo>
                      <a:pt x="12122" y="22939"/>
                      <a:pt x="12010" y="22812"/>
                      <a:pt x="11903" y="22681"/>
                    </a:cubicBezTo>
                    <a:cubicBezTo>
                      <a:pt x="10486" y="20924"/>
                      <a:pt x="9334" y="19002"/>
                      <a:pt x="8440" y="16932"/>
                    </a:cubicBezTo>
                    <a:cubicBezTo>
                      <a:pt x="7351" y="14413"/>
                      <a:pt x="6529" y="11821"/>
                      <a:pt x="6275" y="9069"/>
                    </a:cubicBezTo>
                    <a:cubicBezTo>
                      <a:pt x="6189" y="8083"/>
                      <a:pt x="6083" y="7099"/>
                      <a:pt x="6060" y="6101"/>
                    </a:cubicBezTo>
                    <a:cubicBezTo>
                      <a:pt x="6089" y="5579"/>
                      <a:pt x="6109" y="5055"/>
                      <a:pt x="6150" y="4534"/>
                    </a:cubicBezTo>
                    <a:cubicBezTo>
                      <a:pt x="6163" y="4390"/>
                      <a:pt x="6216" y="4237"/>
                      <a:pt x="6296" y="4116"/>
                    </a:cubicBezTo>
                    <a:cubicBezTo>
                      <a:pt x="6373" y="3996"/>
                      <a:pt x="6479" y="3936"/>
                      <a:pt x="6585" y="3936"/>
                    </a:cubicBezTo>
                    <a:cubicBezTo>
                      <a:pt x="6695" y="3936"/>
                      <a:pt x="6805" y="4000"/>
                      <a:pt x="6885" y="4124"/>
                    </a:cubicBezTo>
                    <a:cubicBezTo>
                      <a:pt x="6932" y="4198"/>
                      <a:pt x="6975" y="4286"/>
                      <a:pt x="6989" y="4370"/>
                    </a:cubicBezTo>
                    <a:cubicBezTo>
                      <a:pt x="7024" y="4599"/>
                      <a:pt x="7042" y="4834"/>
                      <a:pt x="7063" y="5068"/>
                    </a:cubicBezTo>
                    <a:cubicBezTo>
                      <a:pt x="7124" y="5751"/>
                      <a:pt x="7167" y="6434"/>
                      <a:pt x="7243" y="7116"/>
                    </a:cubicBezTo>
                    <a:cubicBezTo>
                      <a:pt x="7380" y="8368"/>
                      <a:pt x="7630" y="9597"/>
                      <a:pt x="7932" y="10819"/>
                    </a:cubicBezTo>
                    <a:cubicBezTo>
                      <a:pt x="8270" y="12177"/>
                      <a:pt x="8700" y="13499"/>
                      <a:pt x="9295" y="14767"/>
                    </a:cubicBezTo>
                    <a:cubicBezTo>
                      <a:pt x="9950" y="16165"/>
                      <a:pt x="10799" y="17437"/>
                      <a:pt x="11760" y="18642"/>
                    </a:cubicBezTo>
                    <a:cubicBezTo>
                      <a:pt x="12321" y="19344"/>
                      <a:pt x="12916" y="20019"/>
                      <a:pt x="13610" y="20588"/>
                    </a:cubicBezTo>
                    <a:cubicBezTo>
                      <a:pt x="14150" y="21036"/>
                      <a:pt x="14727" y="21435"/>
                      <a:pt x="15294" y="21852"/>
                    </a:cubicBezTo>
                    <a:cubicBezTo>
                      <a:pt x="15345" y="21891"/>
                      <a:pt x="15412" y="21912"/>
                      <a:pt x="15474" y="21916"/>
                    </a:cubicBezTo>
                    <a:cubicBezTo>
                      <a:pt x="15527" y="21920"/>
                      <a:pt x="15579" y="21923"/>
                      <a:pt x="15630" y="21923"/>
                    </a:cubicBezTo>
                    <a:cubicBezTo>
                      <a:pt x="16163" y="21923"/>
                      <a:pt x="16611" y="21685"/>
                      <a:pt x="16945" y="21290"/>
                    </a:cubicBezTo>
                    <a:cubicBezTo>
                      <a:pt x="18062" y="19964"/>
                      <a:pt x="18876" y="18464"/>
                      <a:pt x="19390" y="16803"/>
                    </a:cubicBezTo>
                    <a:cubicBezTo>
                      <a:pt x="19631" y="16026"/>
                      <a:pt x="19713" y="15236"/>
                      <a:pt x="19545" y="14434"/>
                    </a:cubicBezTo>
                    <a:cubicBezTo>
                      <a:pt x="19430" y="13871"/>
                      <a:pt x="19140" y="13421"/>
                      <a:pt x="18641" y="13124"/>
                    </a:cubicBezTo>
                    <a:cubicBezTo>
                      <a:pt x="18460" y="13017"/>
                      <a:pt x="18231" y="12949"/>
                      <a:pt x="17995" y="12949"/>
                    </a:cubicBezTo>
                    <a:cubicBezTo>
                      <a:pt x="17715" y="12949"/>
                      <a:pt x="17425" y="13043"/>
                      <a:pt x="17188" y="13278"/>
                    </a:cubicBezTo>
                    <a:cubicBezTo>
                      <a:pt x="17106" y="13356"/>
                      <a:pt x="17018" y="13435"/>
                      <a:pt x="16953" y="13525"/>
                    </a:cubicBezTo>
                    <a:cubicBezTo>
                      <a:pt x="16732" y="13826"/>
                      <a:pt x="16523" y="14137"/>
                      <a:pt x="16306" y="14436"/>
                    </a:cubicBezTo>
                    <a:cubicBezTo>
                      <a:pt x="16096" y="14722"/>
                      <a:pt x="15907" y="15029"/>
                      <a:pt x="15662" y="15279"/>
                    </a:cubicBezTo>
                    <a:cubicBezTo>
                      <a:pt x="15452" y="15494"/>
                      <a:pt x="15248" y="15582"/>
                      <a:pt x="15063" y="15582"/>
                    </a:cubicBezTo>
                    <a:cubicBezTo>
                      <a:pt x="14773" y="15582"/>
                      <a:pt x="14531" y="15366"/>
                      <a:pt x="14383" y="15084"/>
                    </a:cubicBezTo>
                    <a:cubicBezTo>
                      <a:pt x="14354" y="15031"/>
                      <a:pt x="14324" y="14978"/>
                      <a:pt x="14314" y="14919"/>
                    </a:cubicBezTo>
                    <a:cubicBezTo>
                      <a:pt x="14281" y="14724"/>
                      <a:pt x="14234" y="14528"/>
                      <a:pt x="14232" y="14334"/>
                    </a:cubicBezTo>
                    <a:cubicBezTo>
                      <a:pt x="14222" y="13836"/>
                      <a:pt x="14357" y="13366"/>
                      <a:pt x="14543" y="12914"/>
                    </a:cubicBezTo>
                    <a:cubicBezTo>
                      <a:pt x="14839" y="12198"/>
                      <a:pt x="15163" y="11492"/>
                      <a:pt x="15480" y="10784"/>
                    </a:cubicBezTo>
                    <a:cubicBezTo>
                      <a:pt x="15723" y="10242"/>
                      <a:pt x="15971" y="9700"/>
                      <a:pt x="16132" y="9125"/>
                    </a:cubicBezTo>
                    <a:cubicBezTo>
                      <a:pt x="16470" y="7909"/>
                      <a:pt x="16210" y="6807"/>
                      <a:pt x="15453" y="5825"/>
                    </a:cubicBezTo>
                    <a:cubicBezTo>
                      <a:pt x="15121" y="5390"/>
                      <a:pt x="14649" y="5167"/>
                      <a:pt x="14166" y="5167"/>
                    </a:cubicBezTo>
                    <a:cubicBezTo>
                      <a:pt x="13868" y="5167"/>
                      <a:pt x="13566" y="5252"/>
                      <a:pt x="13291" y="5426"/>
                    </a:cubicBezTo>
                    <a:cubicBezTo>
                      <a:pt x="12820" y="5722"/>
                      <a:pt x="12507" y="6152"/>
                      <a:pt x="12339" y="6680"/>
                    </a:cubicBezTo>
                    <a:cubicBezTo>
                      <a:pt x="12251" y="6952"/>
                      <a:pt x="12180" y="7234"/>
                      <a:pt x="12122" y="7515"/>
                    </a:cubicBezTo>
                    <a:cubicBezTo>
                      <a:pt x="12032" y="7942"/>
                      <a:pt x="11930" y="8357"/>
                      <a:pt x="11719" y="8742"/>
                    </a:cubicBezTo>
                    <a:cubicBezTo>
                      <a:pt x="11562" y="9037"/>
                      <a:pt x="11349" y="9280"/>
                      <a:pt x="11069" y="9454"/>
                    </a:cubicBezTo>
                    <a:cubicBezTo>
                      <a:pt x="10885" y="9566"/>
                      <a:pt x="10729" y="9620"/>
                      <a:pt x="10590" y="9620"/>
                    </a:cubicBezTo>
                    <a:cubicBezTo>
                      <a:pt x="10369" y="9620"/>
                      <a:pt x="10192" y="9485"/>
                      <a:pt x="10017" y="9239"/>
                    </a:cubicBezTo>
                    <a:cubicBezTo>
                      <a:pt x="9872" y="9035"/>
                      <a:pt x="9804" y="8793"/>
                      <a:pt x="9755" y="8552"/>
                    </a:cubicBezTo>
                    <a:cubicBezTo>
                      <a:pt x="9622" y="7881"/>
                      <a:pt x="9602" y="7201"/>
                      <a:pt x="9579" y="6520"/>
                    </a:cubicBezTo>
                    <a:cubicBezTo>
                      <a:pt x="9557" y="5884"/>
                      <a:pt x="9559" y="5244"/>
                      <a:pt x="9534" y="4607"/>
                    </a:cubicBezTo>
                    <a:cubicBezTo>
                      <a:pt x="9514" y="4077"/>
                      <a:pt x="9467" y="3552"/>
                      <a:pt x="9352" y="3032"/>
                    </a:cubicBezTo>
                    <a:cubicBezTo>
                      <a:pt x="9096" y="1882"/>
                      <a:pt x="8472" y="1002"/>
                      <a:pt x="7431" y="436"/>
                    </a:cubicBezTo>
                    <a:cubicBezTo>
                      <a:pt x="6881" y="137"/>
                      <a:pt x="6281" y="20"/>
                      <a:pt x="5661" y="2"/>
                    </a:cubicBezTo>
                    <a:cubicBezTo>
                      <a:pt x="5638" y="1"/>
                      <a:pt x="5614" y="1"/>
                      <a:pt x="55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7" name="Google Shape;1477;p32"/>
          <p:cNvGrpSpPr/>
          <p:nvPr/>
        </p:nvGrpSpPr>
        <p:grpSpPr>
          <a:xfrm>
            <a:off x="7054697" y="1497008"/>
            <a:ext cx="424349" cy="393056"/>
            <a:chOff x="8060409" y="1384545"/>
            <a:chExt cx="1171589" cy="1154012"/>
          </a:xfrm>
        </p:grpSpPr>
        <p:sp>
          <p:nvSpPr>
            <p:cNvPr id="1478" name="Google Shape;1478;p32"/>
            <p:cNvSpPr/>
            <p:nvPr/>
          </p:nvSpPr>
          <p:spPr>
            <a:xfrm>
              <a:off x="8060494" y="1384857"/>
              <a:ext cx="1171504" cy="1153700"/>
            </a:xfrm>
            <a:custGeom>
              <a:rect b="b" l="l" r="r" t="t"/>
              <a:pathLst>
                <a:path extrusionOk="0" h="20159" w="20471">
                  <a:moveTo>
                    <a:pt x="10152" y="0"/>
                  </a:moveTo>
                  <a:cubicBezTo>
                    <a:pt x="9203" y="0"/>
                    <a:pt x="8315" y="254"/>
                    <a:pt x="7485" y="711"/>
                  </a:cubicBezTo>
                  <a:cubicBezTo>
                    <a:pt x="6646" y="1171"/>
                    <a:pt x="5881" y="1736"/>
                    <a:pt x="5173" y="2379"/>
                  </a:cubicBezTo>
                  <a:cubicBezTo>
                    <a:pt x="4612" y="2886"/>
                    <a:pt x="4089" y="3424"/>
                    <a:pt x="3622" y="4023"/>
                  </a:cubicBezTo>
                  <a:cubicBezTo>
                    <a:pt x="3015" y="4803"/>
                    <a:pt x="2487" y="5638"/>
                    <a:pt x="1986" y="6489"/>
                  </a:cubicBezTo>
                  <a:cubicBezTo>
                    <a:pt x="1214" y="7796"/>
                    <a:pt x="633" y="9179"/>
                    <a:pt x="308" y="10667"/>
                  </a:cubicBezTo>
                  <a:cubicBezTo>
                    <a:pt x="83" y="11700"/>
                    <a:pt x="1" y="12741"/>
                    <a:pt x="103" y="13795"/>
                  </a:cubicBezTo>
                  <a:cubicBezTo>
                    <a:pt x="154" y="14323"/>
                    <a:pt x="238" y="14840"/>
                    <a:pt x="424" y="15340"/>
                  </a:cubicBezTo>
                  <a:cubicBezTo>
                    <a:pt x="766" y="16270"/>
                    <a:pt x="1353" y="17019"/>
                    <a:pt x="2106" y="17651"/>
                  </a:cubicBezTo>
                  <a:cubicBezTo>
                    <a:pt x="2863" y="18286"/>
                    <a:pt x="3704" y="18779"/>
                    <a:pt x="4606" y="19182"/>
                  </a:cubicBezTo>
                  <a:cubicBezTo>
                    <a:pt x="5648" y="19646"/>
                    <a:pt x="6718" y="19990"/>
                    <a:pt x="7861" y="20104"/>
                  </a:cubicBezTo>
                  <a:cubicBezTo>
                    <a:pt x="8217" y="20140"/>
                    <a:pt x="8571" y="20159"/>
                    <a:pt x="8922" y="20159"/>
                  </a:cubicBezTo>
                  <a:cubicBezTo>
                    <a:pt x="9992" y="20159"/>
                    <a:pt x="11043" y="19990"/>
                    <a:pt x="12072" y="19642"/>
                  </a:cubicBezTo>
                  <a:cubicBezTo>
                    <a:pt x="13156" y="19276"/>
                    <a:pt x="14169" y="18754"/>
                    <a:pt x="15124" y="18124"/>
                  </a:cubicBezTo>
                  <a:cubicBezTo>
                    <a:pt x="15697" y="17750"/>
                    <a:pt x="16305" y="17453"/>
                    <a:pt x="16966" y="17263"/>
                  </a:cubicBezTo>
                  <a:cubicBezTo>
                    <a:pt x="17257" y="17179"/>
                    <a:pt x="17551" y="17128"/>
                    <a:pt x="17846" y="17128"/>
                  </a:cubicBezTo>
                  <a:cubicBezTo>
                    <a:pt x="18023" y="17128"/>
                    <a:pt x="18200" y="17146"/>
                    <a:pt x="18377" y="17187"/>
                  </a:cubicBezTo>
                  <a:cubicBezTo>
                    <a:pt x="18623" y="17242"/>
                    <a:pt x="18862" y="17336"/>
                    <a:pt x="19098" y="17437"/>
                  </a:cubicBezTo>
                  <a:cubicBezTo>
                    <a:pt x="19184" y="17473"/>
                    <a:pt x="19265" y="17492"/>
                    <a:pt x="19343" y="17492"/>
                  </a:cubicBezTo>
                  <a:cubicBezTo>
                    <a:pt x="19457" y="17492"/>
                    <a:pt x="19564" y="17451"/>
                    <a:pt x="19668" y="17365"/>
                  </a:cubicBezTo>
                  <a:cubicBezTo>
                    <a:pt x="19707" y="17332"/>
                    <a:pt x="19748" y="17302"/>
                    <a:pt x="19783" y="17263"/>
                  </a:cubicBezTo>
                  <a:cubicBezTo>
                    <a:pt x="20090" y="16927"/>
                    <a:pt x="20321" y="16547"/>
                    <a:pt x="20417" y="16097"/>
                  </a:cubicBezTo>
                  <a:cubicBezTo>
                    <a:pt x="20470" y="15847"/>
                    <a:pt x="20419" y="15714"/>
                    <a:pt x="20209" y="15575"/>
                  </a:cubicBezTo>
                  <a:cubicBezTo>
                    <a:pt x="20090" y="15499"/>
                    <a:pt x="19965" y="15430"/>
                    <a:pt x="19846" y="15348"/>
                  </a:cubicBezTo>
                  <a:cubicBezTo>
                    <a:pt x="19179" y="14871"/>
                    <a:pt x="18860" y="14243"/>
                    <a:pt x="18997" y="13412"/>
                  </a:cubicBezTo>
                  <a:cubicBezTo>
                    <a:pt x="19094" y="12841"/>
                    <a:pt x="19186" y="12271"/>
                    <a:pt x="19267" y="11698"/>
                  </a:cubicBezTo>
                  <a:cubicBezTo>
                    <a:pt x="19345" y="11156"/>
                    <a:pt x="19458" y="10613"/>
                    <a:pt x="19421" y="10092"/>
                  </a:cubicBezTo>
                  <a:cubicBezTo>
                    <a:pt x="19443" y="9498"/>
                    <a:pt x="19376" y="8946"/>
                    <a:pt x="19263" y="8402"/>
                  </a:cubicBezTo>
                  <a:cubicBezTo>
                    <a:pt x="19069" y="7459"/>
                    <a:pt x="18740" y="6565"/>
                    <a:pt x="18261" y="5724"/>
                  </a:cubicBezTo>
                  <a:cubicBezTo>
                    <a:pt x="17745" y="4813"/>
                    <a:pt x="17174" y="3946"/>
                    <a:pt x="16458" y="3179"/>
                  </a:cubicBezTo>
                  <a:cubicBezTo>
                    <a:pt x="15683" y="2346"/>
                    <a:pt x="14789" y="1662"/>
                    <a:pt x="13778" y="1133"/>
                  </a:cubicBezTo>
                  <a:cubicBezTo>
                    <a:pt x="13216" y="840"/>
                    <a:pt x="12649" y="554"/>
                    <a:pt x="12041" y="355"/>
                  </a:cubicBezTo>
                  <a:cubicBezTo>
                    <a:pt x="11458" y="165"/>
                    <a:pt x="10871" y="11"/>
                    <a:pt x="10251" y="1"/>
                  </a:cubicBezTo>
                  <a:cubicBezTo>
                    <a:pt x="10218" y="1"/>
                    <a:pt x="10185" y="0"/>
                    <a:pt x="10152"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9" name="Google Shape;1479;p32"/>
            <p:cNvGrpSpPr/>
            <p:nvPr/>
          </p:nvGrpSpPr>
          <p:grpSpPr>
            <a:xfrm>
              <a:off x="8060409" y="1384545"/>
              <a:ext cx="1171447" cy="1153599"/>
              <a:chOff x="2072625" y="3154250"/>
              <a:chExt cx="511750" cy="503975"/>
            </a:xfrm>
          </p:grpSpPr>
          <p:sp>
            <p:nvSpPr>
              <p:cNvPr id="1480" name="Google Shape;1480;p32"/>
              <p:cNvSpPr/>
              <p:nvPr/>
            </p:nvSpPr>
            <p:spPr>
              <a:xfrm>
                <a:off x="2072625" y="3154250"/>
                <a:ext cx="511750" cy="503975"/>
              </a:xfrm>
              <a:custGeom>
                <a:rect b="b" l="l" r="r" t="t"/>
                <a:pathLst>
                  <a:path extrusionOk="0" h="20159" w="20470">
                    <a:moveTo>
                      <a:pt x="10093" y="317"/>
                    </a:moveTo>
                    <a:cubicBezTo>
                      <a:pt x="10190" y="317"/>
                      <a:pt x="10287" y="320"/>
                      <a:pt x="10385" y="326"/>
                    </a:cubicBezTo>
                    <a:cubicBezTo>
                      <a:pt x="10559" y="336"/>
                      <a:pt x="10733" y="369"/>
                      <a:pt x="10905" y="412"/>
                    </a:cubicBezTo>
                    <a:cubicBezTo>
                      <a:pt x="11879" y="656"/>
                      <a:pt x="12591" y="1239"/>
                      <a:pt x="13076" y="2110"/>
                    </a:cubicBezTo>
                    <a:cubicBezTo>
                      <a:pt x="13395" y="2681"/>
                      <a:pt x="13652" y="3274"/>
                      <a:pt x="13726" y="3923"/>
                    </a:cubicBezTo>
                    <a:cubicBezTo>
                      <a:pt x="13767" y="4281"/>
                      <a:pt x="13747" y="4647"/>
                      <a:pt x="13738" y="5011"/>
                    </a:cubicBezTo>
                    <a:cubicBezTo>
                      <a:pt x="13728" y="5545"/>
                      <a:pt x="13614" y="6067"/>
                      <a:pt x="13497" y="6587"/>
                    </a:cubicBezTo>
                    <a:cubicBezTo>
                      <a:pt x="13421" y="6910"/>
                      <a:pt x="13407" y="7248"/>
                      <a:pt x="13317" y="7569"/>
                    </a:cubicBezTo>
                    <a:cubicBezTo>
                      <a:pt x="12928" y="8974"/>
                      <a:pt x="12390" y="10317"/>
                      <a:pt x="11598" y="11550"/>
                    </a:cubicBezTo>
                    <a:cubicBezTo>
                      <a:pt x="11068" y="12377"/>
                      <a:pt x="10559" y="13218"/>
                      <a:pt x="9931" y="13975"/>
                    </a:cubicBezTo>
                    <a:cubicBezTo>
                      <a:pt x="9442" y="14560"/>
                      <a:pt x="8892" y="15088"/>
                      <a:pt x="8339" y="15609"/>
                    </a:cubicBezTo>
                    <a:cubicBezTo>
                      <a:pt x="7390" y="16510"/>
                      <a:pt x="6242" y="17027"/>
                      <a:pt x="5000" y="17357"/>
                    </a:cubicBezTo>
                    <a:cubicBezTo>
                      <a:pt x="4632" y="17456"/>
                      <a:pt x="4260" y="17507"/>
                      <a:pt x="3888" y="17507"/>
                    </a:cubicBezTo>
                    <a:cubicBezTo>
                      <a:pt x="3528" y="17507"/>
                      <a:pt x="3168" y="17459"/>
                      <a:pt x="2811" y="17361"/>
                    </a:cubicBezTo>
                    <a:cubicBezTo>
                      <a:pt x="2203" y="17191"/>
                      <a:pt x="1676" y="16863"/>
                      <a:pt x="1297" y="16329"/>
                    </a:cubicBezTo>
                    <a:cubicBezTo>
                      <a:pt x="802" y="15630"/>
                      <a:pt x="540" y="14848"/>
                      <a:pt x="450" y="14005"/>
                    </a:cubicBezTo>
                    <a:cubicBezTo>
                      <a:pt x="417" y="13692"/>
                      <a:pt x="397" y="13383"/>
                      <a:pt x="372" y="13072"/>
                    </a:cubicBezTo>
                    <a:cubicBezTo>
                      <a:pt x="366" y="12326"/>
                      <a:pt x="464" y="11591"/>
                      <a:pt x="595" y="10857"/>
                    </a:cubicBezTo>
                    <a:cubicBezTo>
                      <a:pt x="804" y="9750"/>
                      <a:pt x="1207" y="8710"/>
                      <a:pt x="1694" y="7704"/>
                    </a:cubicBezTo>
                    <a:cubicBezTo>
                      <a:pt x="2298" y="6454"/>
                      <a:pt x="3057" y="5294"/>
                      <a:pt x="3893" y="4189"/>
                    </a:cubicBezTo>
                    <a:cubicBezTo>
                      <a:pt x="4364" y="3573"/>
                      <a:pt x="4892" y="3013"/>
                      <a:pt x="5479" y="2509"/>
                    </a:cubicBezTo>
                    <a:cubicBezTo>
                      <a:pt x="6263" y="1834"/>
                      <a:pt x="7095" y="1220"/>
                      <a:pt x="8038" y="782"/>
                    </a:cubicBezTo>
                    <a:cubicBezTo>
                      <a:pt x="8694" y="482"/>
                      <a:pt x="9379" y="317"/>
                      <a:pt x="10093" y="317"/>
                    </a:cubicBezTo>
                    <a:close/>
                    <a:moveTo>
                      <a:pt x="13649" y="1551"/>
                    </a:moveTo>
                    <a:cubicBezTo>
                      <a:pt x="13660" y="1551"/>
                      <a:pt x="13670" y="1551"/>
                      <a:pt x="13681" y="1552"/>
                    </a:cubicBezTo>
                    <a:cubicBezTo>
                      <a:pt x="13839" y="1564"/>
                      <a:pt x="14008" y="1611"/>
                      <a:pt x="14146" y="1689"/>
                    </a:cubicBezTo>
                    <a:cubicBezTo>
                      <a:pt x="14714" y="2008"/>
                      <a:pt x="15220" y="2409"/>
                      <a:pt x="15698" y="2847"/>
                    </a:cubicBezTo>
                    <a:cubicBezTo>
                      <a:pt x="16597" y="3663"/>
                      <a:pt x="17296" y="4633"/>
                      <a:pt x="17898" y="5680"/>
                    </a:cubicBezTo>
                    <a:cubicBezTo>
                      <a:pt x="18391" y="6540"/>
                      <a:pt x="18749" y="7448"/>
                      <a:pt x="18937" y="8418"/>
                    </a:cubicBezTo>
                    <a:cubicBezTo>
                      <a:pt x="19037" y="8929"/>
                      <a:pt x="19082" y="10816"/>
                      <a:pt x="19015" y="11243"/>
                    </a:cubicBezTo>
                    <a:cubicBezTo>
                      <a:pt x="18896" y="12004"/>
                      <a:pt x="18771" y="12765"/>
                      <a:pt x="18671" y="13529"/>
                    </a:cubicBezTo>
                    <a:cubicBezTo>
                      <a:pt x="18577" y="14243"/>
                      <a:pt x="18810" y="14848"/>
                      <a:pt x="19367" y="15317"/>
                    </a:cubicBezTo>
                    <a:cubicBezTo>
                      <a:pt x="19535" y="15456"/>
                      <a:pt x="19704" y="15585"/>
                      <a:pt x="19874" y="15718"/>
                    </a:cubicBezTo>
                    <a:cubicBezTo>
                      <a:pt x="20099" y="15898"/>
                      <a:pt x="20132" y="16008"/>
                      <a:pt x="20046" y="16278"/>
                    </a:cubicBezTo>
                    <a:cubicBezTo>
                      <a:pt x="19968" y="16526"/>
                      <a:pt x="19835" y="16745"/>
                      <a:pt x="19672" y="16941"/>
                    </a:cubicBezTo>
                    <a:cubicBezTo>
                      <a:pt x="19573" y="17061"/>
                      <a:pt x="19451" y="17141"/>
                      <a:pt x="19307" y="17141"/>
                    </a:cubicBezTo>
                    <a:cubicBezTo>
                      <a:pt x="19251" y="17141"/>
                      <a:pt x="19192" y="17129"/>
                      <a:pt x="19129" y="17103"/>
                    </a:cubicBezTo>
                    <a:cubicBezTo>
                      <a:pt x="19080" y="17084"/>
                      <a:pt x="19029" y="17074"/>
                      <a:pt x="18984" y="17054"/>
                    </a:cubicBezTo>
                    <a:cubicBezTo>
                      <a:pt x="18614" y="16901"/>
                      <a:pt x="18242" y="16830"/>
                      <a:pt x="17868" y="16830"/>
                    </a:cubicBezTo>
                    <a:cubicBezTo>
                      <a:pt x="17543" y="16830"/>
                      <a:pt x="17216" y="16883"/>
                      <a:pt x="16887" y="16982"/>
                    </a:cubicBezTo>
                    <a:cubicBezTo>
                      <a:pt x="16181" y="17195"/>
                      <a:pt x="15520" y="17506"/>
                      <a:pt x="14905" y="17907"/>
                    </a:cubicBezTo>
                    <a:cubicBezTo>
                      <a:pt x="14170" y="18384"/>
                      <a:pt x="13409" y="18807"/>
                      <a:pt x="12609" y="19161"/>
                    </a:cubicBezTo>
                    <a:cubicBezTo>
                      <a:pt x="12132" y="19374"/>
                      <a:pt x="11631" y="19488"/>
                      <a:pt x="11130" y="19605"/>
                    </a:cubicBezTo>
                    <a:cubicBezTo>
                      <a:pt x="10389" y="19778"/>
                      <a:pt x="9640" y="19882"/>
                      <a:pt x="8884" y="19882"/>
                    </a:cubicBezTo>
                    <a:cubicBezTo>
                      <a:pt x="8682" y="19882"/>
                      <a:pt x="8479" y="19874"/>
                      <a:pt x="8276" y="19859"/>
                    </a:cubicBezTo>
                    <a:cubicBezTo>
                      <a:pt x="6923" y="19754"/>
                      <a:pt x="5635" y="19400"/>
                      <a:pt x="4417" y="18795"/>
                    </a:cubicBezTo>
                    <a:cubicBezTo>
                      <a:pt x="4274" y="18723"/>
                      <a:pt x="4139" y="18617"/>
                      <a:pt x="4028" y="18498"/>
                    </a:cubicBezTo>
                    <a:cubicBezTo>
                      <a:pt x="3834" y="18294"/>
                      <a:pt x="3883" y="18066"/>
                      <a:pt x="4129" y="17919"/>
                    </a:cubicBezTo>
                    <a:cubicBezTo>
                      <a:pt x="4276" y="17833"/>
                      <a:pt x="4432" y="17784"/>
                      <a:pt x="4605" y="17760"/>
                    </a:cubicBezTo>
                    <a:cubicBezTo>
                      <a:pt x="5274" y="17663"/>
                      <a:pt x="5900" y="17432"/>
                      <a:pt x="6516" y="17166"/>
                    </a:cubicBezTo>
                    <a:cubicBezTo>
                      <a:pt x="7302" y="16825"/>
                      <a:pt x="7998" y="16362"/>
                      <a:pt x="8620" y="15771"/>
                    </a:cubicBezTo>
                    <a:cubicBezTo>
                      <a:pt x="9370" y="15055"/>
                      <a:pt x="10115" y="14333"/>
                      <a:pt x="10702" y="13467"/>
                    </a:cubicBezTo>
                    <a:cubicBezTo>
                      <a:pt x="11150" y="12804"/>
                      <a:pt x="11576" y="12127"/>
                      <a:pt x="12006" y="11454"/>
                    </a:cubicBezTo>
                    <a:cubicBezTo>
                      <a:pt x="12865" y="10110"/>
                      <a:pt x="13356" y="8614"/>
                      <a:pt x="13734" y="7082"/>
                    </a:cubicBezTo>
                    <a:cubicBezTo>
                      <a:pt x="13867" y="6550"/>
                      <a:pt x="13921" y="5998"/>
                      <a:pt x="14000" y="5455"/>
                    </a:cubicBezTo>
                    <a:cubicBezTo>
                      <a:pt x="14035" y="5214"/>
                      <a:pt x="14056" y="4968"/>
                      <a:pt x="14064" y="4727"/>
                    </a:cubicBezTo>
                    <a:cubicBezTo>
                      <a:pt x="14088" y="3839"/>
                      <a:pt x="13857" y="3011"/>
                      <a:pt x="13454" y="2225"/>
                    </a:cubicBezTo>
                    <a:cubicBezTo>
                      <a:pt x="13413" y="2141"/>
                      <a:pt x="13374" y="2051"/>
                      <a:pt x="13350" y="1959"/>
                    </a:cubicBezTo>
                    <a:cubicBezTo>
                      <a:pt x="13295" y="1724"/>
                      <a:pt x="13416" y="1551"/>
                      <a:pt x="13649" y="1551"/>
                    </a:cubicBezTo>
                    <a:close/>
                    <a:moveTo>
                      <a:pt x="10148" y="0"/>
                    </a:moveTo>
                    <a:cubicBezTo>
                      <a:pt x="9198" y="0"/>
                      <a:pt x="8314" y="254"/>
                      <a:pt x="7480" y="711"/>
                    </a:cubicBezTo>
                    <a:cubicBezTo>
                      <a:pt x="6641" y="1171"/>
                      <a:pt x="5878" y="1738"/>
                      <a:pt x="5168" y="2378"/>
                    </a:cubicBezTo>
                    <a:cubicBezTo>
                      <a:pt x="4610" y="2886"/>
                      <a:pt x="4084" y="3426"/>
                      <a:pt x="3619" y="4023"/>
                    </a:cubicBezTo>
                    <a:cubicBezTo>
                      <a:pt x="3014" y="4807"/>
                      <a:pt x="2484" y="5637"/>
                      <a:pt x="1983" y="6489"/>
                    </a:cubicBezTo>
                    <a:cubicBezTo>
                      <a:pt x="1209" y="7796"/>
                      <a:pt x="630" y="9179"/>
                      <a:pt x="305" y="10668"/>
                    </a:cubicBezTo>
                    <a:cubicBezTo>
                      <a:pt x="80" y="11704"/>
                      <a:pt x="0" y="12741"/>
                      <a:pt x="100" y="13795"/>
                    </a:cubicBezTo>
                    <a:cubicBezTo>
                      <a:pt x="151" y="14320"/>
                      <a:pt x="235" y="14842"/>
                      <a:pt x="419" y="15339"/>
                    </a:cubicBezTo>
                    <a:cubicBezTo>
                      <a:pt x="759" y="16270"/>
                      <a:pt x="1350" y="17021"/>
                      <a:pt x="2103" y="17651"/>
                    </a:cubicBezTo>
                    <a:cubicBezTo>
                      <a:pt x="2860" y="18285"/>
                      <a:pt x="3701" y="18781"/>
                      <a:pt x="4603" y="19182"/>
                    </a:cubicBezTo>
                    <a:cubicBezTo>
                      <a:pt x="5647" y="19646"/>
                      <a:pt x="6717" y="19990"/>
                      <a:pt x="7858" y="20104"/>
                    </a:cubicBezTo>
                    <a:cubicBezTo>
                      <a:pt x="8214" y="20140"/>
                      <a:pt x="8569" y="20158"/>
                      <a:pt x="8920" y="20158"/>
                    </a:cubicBezTo>
                    <a:cubicBezTo>
                      <a:pt x="9992" y="20158"/>
                      <a:pt x="11044" y="19990"/>
                      <a:pt x="12071" y="19642"/>
                    </a:cubicBezTo>
                    <a:cubicBezTo>
                      <a:pt x="13155" y="19276"/>
                      <a:pt x="14168" y="18754"/>
                      <a:pt x="15121" y="18124"/>
                    </a:cubicBezTo>
                    <a:cubicBezTo>
                      <a:pt x="15694" y="17745"/>
                      <a:pt x="16304" y="17453"/>
                      <a:pt x="16963" y="17262"/>
                    </a:cubicBezTo>
                    <a:cubicBezTo>
                      <a:pt x="17255" y="17179"/>
                      <a:pt x="17549" y="17128"/>
                      <a:pt x="17845" y="17128"/>
                    </a:cubicBezTo>
                    <a:cubicBezTo>
                      <a:pt x="18021" y="17128"/>
                      <a:pt x="18198" y="17146"/>
                      <a:pt x="18374" y="17187"/>
                    </a:cubicBezTo>
                    <a:cubicBezTo>
                      <a:pt x="18624" y="17242"/>
                      <a:pt x="18863" y="17338"/>
                      <a:pt x="19097" y="17436"/>
                    </a:cubicBezTo>
                    <a:cubicBezTo>
                      <a:pt x="19183" y="17473"/>
                      <a:pt x="19265" y="17492"/>
                      <a:pt x="19343" y="17492"/>
                    </a:cubicBezTo>
                    <a:cubicBezTo>
                      <a:pt x="19457" y="17492"/>
                      <a:pt x="19564" y="17451"/>
                      <a:pt x="19668" y="17365"/>
                    </a:cubicBezTo>
                    <a:cubicBezTo>
                      <a:pt x="19708" y="17332"/>
                      <a:pt x="19745" y="17301"/>
                      <a:pt x="19782" y="17262"/>
                    </a:cubicBezTo>
                    <a:cubicBezTo>
                      <a:pt x="20089" y="16925"/>
                      <a:pt x="20318" y="16546"/>
                      <a:pt x="20416" y="16096"/>
                    </a:cubicBezTo>
                    <a:cubicBezTo>
                      <a:pt x="20470" y="15847"/>
                      <a:pt x="20418" y="15714"/>
                      <a:pt x="20206" y="15575"/>
                    </a:cubicBezTo>
                    <a:cubicBezTo>
                      <a:pt x="20087" y="15499"/>
                      <a:pt x="19960" y="15429"/>
                      <a:pt x="19846" y="15347"/>
                    </a:cubicBezTo>
                    <a:cubicBezTo>
                      <a:pt x="19179" y="14873"/>
                      <a:pt x="18859" y="14243"/>
                      <a:pt x="18996" y="13412"/>
                    </a:cubicBezTo>
                    <a:cubicBezTo>
                      <a:pt x="19089" y="12841"/>
                      <a:pt x="19181" y="12270"/>
                      <a:pt x="19267" y="11698"/>
                    </a:cubicBezTo>
                    <a:cubicBezTo>
                      <a:pt x="19346" y="11153"/>
                      <a:pt x="19461" y="10613"/>
                      <a:pt x="19420" y="10091"/>
                    </a:cubicBezTo>
                    <a:cubicBezTo>
                      <a:pt x="19442" y="9502"/>
                      <a:pt x="19375" y="8950"/>
                      <a:pt x="19260" y="8402"/>
                    </a:cubicBezTo>
                    <a:cubicBezTo>
                      <a:pt x="19066" y="7458"/>
                      <a:pt x="18737" y="6564"/>
                      <a:pt x="18258" y="5723"/>
                    </a:cubicBezTo>
                    <a:cubicBezTo>
                      <a:pt x="17740" y="4813"/>
                      <a:pt x="17167" y="3945"/>
                      <a:pt x="16455" y="3178"/>
                    </a:cubicBezTo>
                    <a:cubicBezTo>
                      <a:pt x="15680" y="2346"/>
                      <a:pt x="14784" y="1660"/>
                      <a:pt x="13775" y="1132"/>
                    </a:cubicBezTo>
                    <a:cubicBezTo>
                      <a:pt x="13213" y="842"/>
                      <a:pt x="12644" y="555"/>
                      <a:pt x="12038" y="357"/>
                    </a:cubicBezTo>
                    <a:cubicBezTo>
                      <a:pt x="11455" y="165"/>
                      <a:pt x="10866" y="11"/>
                      <a:pt x="10248" y="1"/>
                    </a:cubicBezTo>
                    <a:cubicBezTo>
                      <a:pt x="10215" y="0"/>
                      <a:pt x="10182" y="0"/>
                      <a:pt x="10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2"/>
              <p:cNvSpPr/>
              <p:nvPr/>
            </p:nvSpPr>
            <p:spPr>
              <a:xfrm>
                <a:off x="2168475" y="3193000"/>
                <a:ext cx="407450" cy="458300"/>
              </a:xfrm>
              <a:custGeom>
                <a:rect b="b" l="l" r="r" t="t"/>
                <a:pathLst>
                  <a:path extrusionOk="0" h="18332" w="16298">
                    <a:moveTo>
                      <a:pt x="9815" y="1"/>
                    </a:moveTo>
                    <a:cubicBezTo>
                      <a:pt x="9582" y="1"/>
                      <a:pt x="9461" y="174"/>
                      <a:pt x="9516" y="409"/>
                    </a:cubicBezTo>
                    <a:cubicBezTo>
                      <a:pt x="9540" y="501"/>
                      <a:pt x="9579" y="591"/>
                      <a:pt x="9620" y="675"/>
                    </a:cubicBezTo>
                    <a:cubicBezTo>
                      <a:pt x="10023" y="1461"/>
                      <a:pt x="10254" y="2289"/>
                      <a:pt x="10230" y="3177"/>
                    </a:cubicBezTo>
                    <a:cubicBezTo>
                      <a:pt x="10222" y="3418"/>
                      <a:pt x="10201" y="3664"/>
                      <a:pt x="10166" y="3905"/>
                    </a:cubicBezTo>
                    <a:cubicBezTo>
                      <a:pt x="10087" y="4448"/>
                      <a:pt x="10033" y="5000"/>
                      <a:pt x="9900" y="5532"/>
                    </a:cubicBezTo>
                    <a:cubicBezTo>
                      <a:pt x="9522" y="7064"/>
                      <a:pt x="9031" y="8560"/>
                      <a:pt x="8172" y="9904"/>
                    </a:cubicBezTo>
                    <a:cubicBezTo>
                      <a:pt x="7742" y="10577"/>
                      <a:pt x="7316" y="11254"/>
                      <a:pt x="6868" y="11917"/>
                    </a:cubicBezTo>
                    <a:cubicBezTo>
                      <a:pt x="6281" y="12783"/>
                      <a:pt x="5536" y="13505"/>
                      <a:pt x="4786" y="14221"/>
                    </a:cubicBezTo>
                    <a:cubicBezTo>
                      <a:pt x="4164" y="14812"/>
                      <a:pt x="3468" y="15275"/>
                      <a:pt x="2682" y="15616"/>
                    </a:cubicBezTo>
                    <a:cubicBezTo>
                      <a:pt x="2066" y="15882"/>
                      <a:pt x="1440" y="16113"/>
                      <a:pt x="771" y="16210"/>
                    </a:cubicBezTo>
                    <a:cubicBezTo>
                      <a:pt x="598" y="16234"/>
                      <a:pt x="442" y="16283"/>
                      <a:pt x="295" y="16369"/>
                    </a:cubicBezTo>
                    <a:cubicBezTo>
                      <a:pt x="49" y="16516"/>
                      <a:pt x="0" y="16744"/>
                      <a:pt x="194" y="16948"/>
                    </a:cubicBezTo>
                    <a:cubicBezTo>
                      <a:pt x="305" y="17067"/>
                      <a:pt x="440" y="17173"/>
                      <a:pt x="583" y="17245"/>
                    </a:cubicBezTo>
                    <a:cubicBezTo>
                      <a:pt x="1801" y="17850"/>
                      <a:pt x="3089" y="18204"/>
                      <a:pt x="4442" y="18309"/>
                    </a:cubicBezTo>
                    <a:cubicBezTo>
                      <a:pt x="4645" y="18324"/>
                      <a:pt x="4848" y="18332"/>
                      <a:pt x="5050" y="18332"/>
                    </a:cubicBezTo>
                    <a:cubicBezTo>
                      <a:pt x="5806" y="18332"/>
                      <a:pt x="6555" y="18228"/>
                      <a:pt x="7296" y="18055"/>
                    </a:cubicBezTo>
                    <a:cubicBezTo>
                      <a:pt x="7797" y="17938"/>
                      <a:pt x="8298" y="17824"/>
                      <a:pt x="8775" y="17611"/>
                    </a:cubicBezTo>
                    <a:cubicBezTo>
                      <a:pt x="9575" y="17257"/>
                      <a:pt x="10336" y="16834"/>
                      <a:pt x="11071" y="16357"/>
                    </a:cubicBezTo>
                    <a:cubicBezTo>
                      <a:pt x="11686" y="15956"/>
                      <a:pt x="12347" y="15645"/>
                      <a:pt x="13053" y="15432"/>
                    </a:cubicBezTo>
                    <a:cubicBezTo>
                      <a:pt x="13382" y="15333"/>
                      <a:pt x="13709" y="15280"/>
                      <a:pt x="14034" y="15280"/>
                    </a:cubicBezTo>
                    <a:cubicBezTo>
                      <a:pt x="14408" y="15280"/>
                      <a:pt x="14780" y="15351"/>
                      <a:pt x="15150" y="15504"/>
                    </a:cubicBezTo>
                    <a:cubicBezTo>
                      <a:pt x="15195" y="15524"/>
                      <a:pt x="15246" y="15534"/>
                      <a:pt x="15295" y="15553"/>
                    </a:cubicBezTo>
                    <a:cubicBezTo>
                      <a:pt x="15358" y="15579"/>
                      <a:pt x="15417" y="15591"/>
                      <a:pt x="15473" y="15591"/>
                    </a:cubicBezTo>
                    <a:cubicBezTo>
                      <a:pt x="15617" y="15591"/>
                      <a:pt x="15739" y="15511"/>
                      <a:pt x="15838" y="15391"/>
                    </a:cubicBezTo>
                    <a:cubicBezTo>
                      <a:pt x="16001" y="15195"/>
                      <a:pt x="16134" y="14976"/>
                      <a:pt x="16212" y="14728"/>
                    </a:cubicBezTo>
                    <a:cubicBezTo>
                      <a:pt x="16298" y="14458"/>
                      <a:pt x="16265" y="14348"/>
                      <a:pt x="16040" y="14168"/>
                    </a:cubicBezTo>
                    <a:cubicBezTo>
                      <a:pt x="15870" y="14035"/>
                      <a:pt x="15701" y="13906"/>
                      <a:pt x="15533" y="13767"/>
                    </a:cubicBezTo>
                    <a:cubicBezTo>
                      <a:pt x="14976" y="13298"/>
                      <a:pt x="14743" y="12693"/>
                      <a:pt x="14837" y="11979"/>
                    </a:cubicBezTo>
                    <a:cubicBezTo>
                      <a:pt x="14937" y="11215"/>
                      <a:pt x="15062" y="10454"/>
                      <a:pt x="15181" y="9693"/>
                    </a:cubicBezTo>
                    <a:cubicBezTo>
                      <a:pt x="15248" y="9266"/>
                      <a:pt x="15203" y="7379"/>
                      <a:pt x="15103" y="6868"/>
                    </a:cubicBezTo>
                    <a:cubicBezTo>
                      <a:pt x="14915" y="5898"/>
                      <a:pt x="14557" y="4990"/>
                      <a:pt x="14064" y="4130"/>
                    </a:cubicBezTo>
                    <a:cubicBezTo>
                      <a:pt x="13462" y="3083"/>
                      <a:pt x="12763" y="2113"/>
                      <a:pt x="11864" y="1297"/>
                    </a:cubicBezTo>
                    <a:cubicBezTo>
                      <a:pt x="11386" y="859"/>
                      <a:pt x="10880" y="458"/>
                      <a:pt x="10312" y="139"/>
                    </a:cubicBezTo>
                    <a:cubicBezTo>
                      <a:pt x="10174" y="61"/>
                      <a:pt x="10005" y="14"/>
                      <a:pt x="9847" y="2"/>
                    </a:cubicBezTo>
                    <a:cubicBezTo>
                      <a:pt x="9836" y="1"/>
                      <a:pt x="9826" y="1"/>
                      <a:pt x="98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2"/>
              <p:cNvSpPr/>
              <p:nvPr/>
            </p:nvSpPr>
            <p:spPr>
              <a:xfrm>
                <a:off x="2081775" y="3162175"/>
                <a:ext cx="335050" cy="429775"/>
              </a:xfrm>
              <a:custGeom>
                <a:rect b="b" l="l" r="r" t="t"/>
                <a:pathLst>
                  <a:path extrusionOk="0" h="17191" w="13402">
                    <a:moveTo>
                      <a:pt x="9727" y="0"/>
                    </a:moveTo>
                    <a:cubicBezTo>
                      <a:pt x="9013" y="0"/>
                      <a:pt x="8328" y="165"/>
                      <a:pt x="7672" y="465"/>
                    </a:cubicBezTo>
                    <a:cubicBezTo>
                      <a:pt x="6729" y="903"/>
                      <a:pt x="5897" y="1517"/>
                      <a:pt x="5113" y="2192"/>
                    </a:cubicBezTo>
                    <a:cubicBezTo>
                      <a:pt x="4526" y="2696"/>
                      <a:pt x="3998" y="3256"/>
                      <a:pt x="3527" y="3872"/>
                    </a:cubicBezTo>
                    <a:cubicBezTo>
                      <a:pt x="2691" y="4977"/>
                      <a:pt x="1932" y="6137"/>
                      <a:pt x="1328" y="7387"/>
                    </a:cubicBezTo>
                    <a:cubicBezTo>
                      <a:pt x="841" y="8393"/>
                      <a:pt x="438" y="9433"/>
                      <a:pt x="229" y="10540"/>
                    </a:cubicBezTo>
                    <a:cubicBezTo>
                      <a:pt x="98" y="11274"/>
                      <a:pt x="0" y="12009"/>
                      <a:pt x="6" y="12755"/>
                    </a:cubicBezTo>
                    <a:cubicBezTo>
                      <a:pt x="31" y="13066"/>
                      <a:pt x="51" y="13375"/>
                      <a:pt x="84" y="13688"/>
                    </a:cubicBezTo>
                    <a:cubicBezTo>
                      <a:pt x="174" y="14531"/>
                      <a:pt x="436" y="15313"/>
                      <a:pt x="931" y="16012"/>
                    </a:cubicBezTo>
                    <a:cubicBezTo>
                      <a:pt x="1310" y="16546"/>
                      <a:pt x="1837" y="16874"/>
                      <a:pt x="2445" y="17044"/>
                    </a:cubicBezTo>
                    <a:cubicBezTo>
                      <a:pt x="2802" y="17142"/>
                      <a:pt x="3162" y="17190"/>
                      <a:pt x="3522" y="17190"/>
                    </a:cubicBezTo>
                    <a:cubicBezTo>
                      <a:pt x="3894" y="17190"/>
                      <a:pt x="4266" y="17139"/>
                      <a:pt x="4634" y="17040"/>
                    </a:cubicBezTo>
                    <a:cubicBezTo>
                      <a:pt x="5876" y="16710"/>
                      <a:pt x="7024" y="16193"/>
                      <a:pt x="7973" y="15292"/>
                    </a:cubicBezTo>
                    <a:cubicBezTo>
                      <a:pt x="8526" y="14771"/>
                      <a:pt x="9076" y="14243"/>
                      <a:pt x="9565" y="13658"/>
                    </a:cubicBezTo>
                    <a:cubicBezTo>
                      <a:pt x="10193" y="12901"/>
                      <a:pt x="10702" y="12060"/>
                      <a:pt x="11232" y="11233"/>
                    </a:cubicBezTo>
                    <a:cubicBezTo>
                      <a:pt x="12024" y="10000"/>
                      <a:pt x="12562" y="8657"/>
                      <a:pt x="12951" y="7252"/>
                    </a:cubicBezTo>
                    <a:cubicBezTo>
                      <a:pt x="13041" y="6931"/>
                      <a:pt x="13055" y="6593"/>
                      <a:pt x="13131" y="6270"/>
                    </a:cubicBezTo>
                    <a:cubicBezTo>
                      <a:pt x="13248" y="5750"/>
                      <a:pt x="13362" y="5228"/>
                      <a:pt x="13372" y="4694"/>
                    </a:cubicBezTo>
                    <a:cubicBezTo>
                      <a:pt x="13381" y="4330"/>
                      <a:pt x="13401" y="3964"/>
                      <a:pt x="13360" y="3606"/>
                    </a:cubicBezTo>
                    <a:cubicBezTo>
                      <a:pt x="13286" y="2957"/>
                      <a:pt x="13029" y="2364"/>
                      <a:pt x="12710" y="1793"/>
                    </a:cubicBezTo>
                    <a:cubicBezTo>
                      <a:pt x="12225" y="922"/>
                      <a:pt x="11513" y="339"/>
                      <a:pt x="10539" y="95"/>
                    </a:cubicBezTo>
                    <a:cubicBezTo>
                      <a:pt x="10367" y="52"/>
                      <a:pt x="10193" y="19"/>
                      <a:pt x="10019" y="9"/>
                    </a:cubicBezTo>
                    <a:cubicBezTo>
                      <a:pt x="9921" y="3"/>
                      <a:pt x="9824" y="0"/>
                      <a:pt x="9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2"/>
              <p:cNvSpPr/>
              <p:nvPr/>
            </p:nvSpPr>
            <p:spPr>
              <a:xfrm>
                <a:off x="2447575" y="3325400"/>
                <a:ext cx="22325" cy="31325"/>
              </a:xfrm>
              <a:custGeom>
                <a:rect b="b" l="l" r="r" t="t"/>
                <a:pathLst>
                  <a:path extrusionOk="0" h="1253" w="893">
                    <a:moveTo>
                      <a:pt x="457" y="1"/>
                    </a:moveTo>
                    <a:cubicBezTo>
                      <a:pt x="345" y="1"/>
                      <a:pt x="238" y="54"/>
                      <a:pt x="168" y="156"/>
                    </a:cubicBezTo>
                    <a:cubicBezTo>
                      <a:pt x="1" y="400"/>
                      <a:pt x="40" y="903"/>
                      <a:pt x="242" y="1118"/>
                    </a:cubicBezTo>
                    <a:cubicBezTo>
                      <a:pt x="327" y="1207"/>
                      <a:pt x="428" y="1252"/>
                      <a:pt x="526" y="1252"/>
                    </a:cubicBezTo>
                    <a:cubicBezTo>
                      <a:pt x="638" y="1252"/>
                      <a:pt x="746" y="1192"/>
                      <a:pt x="817" y="1071"/>
                    </a:cubicBezTo>
                    <a:cubicBezTo>
                      <a:pt x="893" y="942"/>
                      <a:pt x="883" y="254"/>
                      <a:pt x="731" y="113"/>
                    </a:cubicBezTo>
                    <a:cubicBezTo>
                      <a:pt x="649" y="38"/>
                      <a:pt x="551" y="1"/>
                      <a:pt x="457"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2"/>
              <p:cNvSpPr/>
              <p:nvPr/>
            </p:nvSpPr>
            <p:spPr>
              <a:xfrm>
                <a:off x="2490950" y="3423025"/>
                <a:ext cx="22850" cy="29475"/>
              </a:xfrm>
              <a:custGeom>
                <a:rect b="b" l="l" r="r" t="t"/>
                <a:pathLst>
                  <a:path extrusionOk="0" h="1179" w="914">
                    <a:moveTo>
                      <a:pt x="536" y="0"/>
                    </a:moveTo>
                    <a:cubicBezTo>
                      <a:pt x="475" y="0"/>
                      <a:pt x="412" y="22"/>
                      <a:pt x="353" y="65"/>
                    </a:cubicBezTo>
                    <a:cubicBezTo>
                      <a:pt x="87" y="257"/>
                      <a:pt x="1" y="750"/>
                      <a:pt x="185" y="1018"/>
                    </a:cubicBezTo>
                    <a:cubicBezTo>
                      <a:pt x="256" y="1124"/>
                      <a:pt x="360" y="1178"/>
                      <a:pt x="468" y="1178"/>
                    </a:cubicBezTo>
                    <a:cubicBezTo>
                      <a:pt x="552" y="1178"/>
                      <a:pt x="639" y="1145"/>
                      <a:pt x="715" y="1075"/>
                    </a:cubicBezTo>
                    <a:cubicBezTo>
                      <a:pt x="854" y="942"/>
                      <a:pt x="901" y="771"/>
                      <a:pt x="913" y="568"/>
                    </a:cubicBezTo>
                    <a:cubicBezTo>
                      <a:pt x="901" y="404"/>
                      <a:pt x="880" y="230"/>
                      <a:pt x="749" y="97"/>
                    </a:cubicBezTo>
                    <a:cubicBezTo>
                      <a:pt x="686" y="33"/>
                      <a:pt x="612" y="0"/>
                      <a:pt x="536"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2"/>
              <p:cNvSpPr/>
              <p:nvPr/>
            </p:nvSpPr>
            <p:spPr>
              <a:xfrm>
                <a:off x="2457700" y="3384475"/>
                <a:ext cx="21675" cy="28350"/>
              </a:xfrm>
              <a:custGeom>
                <a:rect b="b" l="l" r="r" t="t"/>
                <a:pathLst>
                  <a:path extrusionOk="0" h="1134" w="867">
                    <a:moveTo>
                      <a:pt x="476" y="1"/>
                    </a:moveTo>
                    <a:cubicBezTo>
                      <a:pt x="324" y="1"/>
                      <a:pt x="213" y="90"/>
                      <a:pt x="144" y="222"/>
                    </a:cubicBezTo>
                    <a:cubicBezTo>
                      <a:pt x="42" y="418"/>
                      <a:pt x="1" y="625"/>
                      <a:pt x="62" y="846"/>
                    </a:cubicBezTo>
                    <a:cubicBezTo>
                      <a:pt x="116" y="1032"/>
                      <a:pt x="250" y="1134"/>
                      <a:pt x="396" y="1134"/>
                    </a:cubicBezTo>
                    <a:cubicBezTo>
                      <a:pt x="491" y="1134"/>
                      <a:pt x="591" y="1091"/>
                      <a:pt x="678" y="1001"/>
                    </a:cubicBezTo>
                    <a:cubicBezTo>
                      <a:pt x="809" y="868"/>
                      <a:pt x="856" y="698"/>
                      <a:pt x="866" y="473"/>
                    </a:cubicBezTo>
                    <a:cubicBezTo>
                      <a:pt x="852" y="426"/>
                      <a:pt x="838" y="328"/>
                      <a:pt x="801" y="242"/>
                    </a:cubicBezTo>
                    <a:cubicBezTo>
                      <a:pt x="743" y="103"/>
                      <a:pt x="643" y="3"/>
                      <a:pt x="482" y="1"/>
                    </a:cubicBezTo>
                    <a:cubicBezTo>
                      <a:pt x="480" y="1"/>
                      <a:pt x="478" y="1"/>
                      <a:pt x="476"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2"/>
              <p:cNvSpPr/>
              <p:nvPr/>
            </p:nvSpPr>
            <p:spPr>
              <a:xfrm>
                <a:off x="2443600" y="3269750"/>
                <a:ext cx="27850" cy="19250"/>
              </a:xfrm>
              <a:custGeom>
                <a:rect b="b" l="l" r="r" t="t"/>
                <a:pathLst>
                  <a:path extrusionOk="0" h="770" w="1114">
                    <a:moveTo>
                      <a:pt x="446" y="1"/>
                    </a:moveTo>
                    <a:cubicBezTo>
                      <a:pt x="413" y="1"/>
                      <a:pt x="380" y="3"/>
                      <a:pt x="346" y="7"/>
                    </a:cubicBezTo>
                    <a:cubicBezTo>
                      <a:pt x="209" y="25"/>
                      <a:pt x="90" y="74"/>
                      <a:pt x="43" y="220"/>
                    </a:cubicBezTo>
                    <a:cubicBezTo>
                      <a:pt x="0" y="361"/>
                      <a:pt x="59" y="475"/>
                      <a:pt x="154" y="576"/>
                    </a:cubicBezTo>
                    <a:cubicBezTo>
                      <a:pt x="289" y="713"/>
                      <a:pt x="460" y="760"/>
                      <a:pt x="665" y="770"/>
                    </a:cubicBezTo>
                    <a:cubicBezTo>
                      <a:pt x="698" y="764"/>
                      <a:pt x="749" y="758"/>
                      <a:pt x="798" y="749"/>
                    </a:cubicBezTo>
                    <a:cubicBezTo>
                      <a:pt x="941" y="721"/>
                      <a:pt x="1054" y="655"/>
                      <a:pt x="1084" y="498"/>
                    </a:cubicBezTo>
                    <a:cubicBezTo>
                      <a:pt x="1113" y="355"/>
                      <a:pt x="1056" y="230"/>
                      <a:pt x="913" y="140"/>
                    </a:cubicBezTo>
                    <a:cubicBezTo>
                      <a:pt x="768" y="51"/>
                      <a:pt x="613" y="1"/>
                      <a:pt x="446"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2"/>
              <p:cNvSpPr/>
              <p:nvPr/>
            </p:nvSpPr>
            <p:spPr>
              <a:xfrm>
                <a:off x="2490900" y="3307475"/>
                <a:ext cx="20275" cy="25325"/>
              </a:xfrm>
              <a:custGeom>
                <a:rect b="b" l="l" r="r" t="t"/>
                <a:pathLst>
                  <a:path extrusionOk="0" h="1013" w="811">
                    <a:moveTo>
                      <a:pt x="363" y="0"/>
                    </a:moveTo>
                    <a:cubicBezTo>
                      <a:pt x="316" y="0"/>
                      <a:pt x="267" y="12"/>
                      <a:pt x="213" y="34"/>
                    </a:cubicBezTo>
                    <a:cubicBezTo>
                      <a:pt x="39" y="110"/>
                      <a:pt x="11" y="259"/>
                      <a:pt x="1" y="417"/>
                    </a:cubicBezTo>
                    <a:cubicBezTo>
                      <a:pt x="3" y="642"/>
                      <a:pt x="72" y="828"/>
                      <a:pt x="252" y="953"/>
                    </a:cubicBezTo>
                    <a:cubicBezTo>
                      <a:pt x="312" y="993"/>
                      <a:pt x="377" y="1012"/>
                      <a:pt x="439" y="1012"/>
                    </a:cubicBezTo>
                    <a:cubicBezTo>
                      <a:pt x="562" y="1012"/>
                      <a:pt x="676" y="936"/>
                      <a:pt x="729" y="802"/>
                    </a:cubicBezTo>
                    <a:cubicBezTo>
                      <a:pt x="811" y="595"/>
                      <a:pt x="741" y="263"/>
                      <a:pt x="584" y="104"/>
                    </a:cubicBezTo>
                    <a:cubicBezTo>
                      <a:pt x="514" y="34"/>
                      <a:pt x="442" y="0"/>
                      <a:pt x="363"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2"/>
              <p:cNvSpPr/>
              <p:nvPr/>
            </p:nvSpPr>
            <p:spPr>
              <a:xfrm>
                <a:off x="2442875" y="3434125"/>
                <a:ext cx="19875" cy="22775"/>
              </a:xfrm>
              <a:custGeom>
                <a:rect b="b" l="l" r="r" t="t"/>
                <a:pathLst>
                  <a:path extrusionOk="0" h="911" w="795">
                    <a:moveTo>
                      <a:pt x="454" y="0"/>
                    </a:moveTo>
                    <a:cubicBezTo>
                      <a:pt x="313" y="0"/>
                      <a:pt x="180" y="86"/>
                      <a:pt x="99" y="235"/>
                    </a:cubicBezTo>
                    <a:cubicBezTo>
                      <a:pt x="21" y="367"/>
                      <a:pt x="0" y="513"/>
                      <a:pt x="39" y="662"/>
                    </a:cubicBezTo>
                    <a:cubicBezTo>
                      <a:pt x="78" y="819"/>
                      <a:pt x="189" y="910"/>
                      <a:pt x="329" y="910"/>
                    </a:cubicBezTo>
                    <a:cubicBezTo>
                      <a:pt x="370" y="910"/>
                      <a:pt x="412" y="903"/>
                      <a:pt x="457" y="887"/>
                    </a:cubicBezTo>
                    <a:cubicBezTo>
                      <a:pt x="653" y="818"/>
                      <a:pt x="788" y="629"/>
                      <a:pt x="790" y="421"/>
                    </a:cubicBezTo>
                    <a:cubicBezTo>
                      <a:pt x="794" y="216"/>
                      <a:pt x="686" y="48"/>
                      <a:pt x="532" y="9"/>
                    </a:cubicBezTo>
                    <a:cubicBezTo>
                      <a:pt x="506" y="3"/>
                      <a:pt x="480" y="0"/>
                      <a:pt x="454"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2"/>
              <p:cNvSpPr/>
              <p:nvPr/>
            </p:nvSpPr>
            <p:spPr>
              <a:xfrm>
                <a:off x="2415675" y="3391700"/>
                <a:ext cx="16425" cy="24975"/>
              </a:xfrm>
              <a:custGeom>
                <a:rect b="b" l="l" r="r" t="t"/>
                <a:pathLst>
                  <a:path extrusionOk="0" h="999" w="657">
                    <a:moveTo>
                      <a:pt x="337" y="0"/>
                    </a:moveTo>
                    <a:cubicBezTo>
                      <a:pt x="246" y="0"/>
                      <a:pt x="175" y="47"/>
                      <a:pt x="119" y="121"/>
                    </a:cubicBezTo>
                    <a:cubicBezTo>
                      <a:pt x="25" y="246"/>
                      <a:pt x="0" y="741"/>
                      <a:pt x="41" y="827"/>
                    </a:cubicBezTo>
                    <a:cubicBezTo>
                      <a:pt x="94" y="938"/>
                      <a:pt x="198" y="999"/>
                      <a:pt x="320" y="999"/>
                    </a:cubicBezTo>
                    <a:cubicBezTo>
                      <a:pt x="324" y="999"/>
                      <a:pt x="328" y="999"/>
                      <a:pt x="331" y="999"/>
                    </a:cubicBezTo>
                    <a:cubicBezTo>
                      <a:pt x="452" y="997"/>
                      <a:pt x="522" y="909"/>
                      <a:pt x="565" y="804"/>
                    </a:cubicBezTo>
                    <a:cubicBezTo>
                      <a:pt x="647" y="602"/>
                      <a:pt x="657" y="397"/>
                      <a:pt x="583" y="190"/>
                    </a:cubicBezTo>
                    <a:cubicBezTo>
                      <a:pt x="548" y="96"/>
                      <a:pt x="491" y="21"/>
                      <a:pt x="383" y="4"/>
                    </a:cubicBezTo>
                    <a:cubicBezTo>
                      <a:pt x="367" y="2"/>
                      <a:pt x="351" y="0"/>
                      <a:pt x="337" y="0"/>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2"/>
              <p:cNvSpPr/>
              <p:nvPr/>
            </p:nvSpPr>
            <p:spPr>
              <a:xfrm>
                <a:off x="2505775" y="3360750"/>
                <a:ext cx="17275" cy="24750"/>
              </a:xfrm>
              <a:custGeom>
                <a:rect b="b" l="l" r="r" t="t"/>
                <a:pathLst>
                  <a:path extrusionOk="0" h="990" w="691">
                    <a:moveTo>
                      <a:pt x="332" y="1"/>
                    </a:moveTo>
                    <a:cubicBezTo>
                      <a:pt x="251" y="1"/>
                      <a:pt x="172" y="44"/>
                      <a:pt x="124" y="131"/>
                    </a:cubicBezTo>
                    <a:cubicBezTo>
                      <a:pt x="124" y="131"/>
                      <a:pt x="124" y="137"/>
                      <a:pt x="122" y="137"/>
                    </a:cubicBezTo>
                    <a:cubicBezTo>
                      <a:pt x="1" y="356"/>
                      <a:pt x="9" y="628"/>
                      <a:pt x="144" y="837"/>
                    </a:cubicBezTo>
                    <a:cubicBezTo>
                      <a:pt x="152" y="847"/>
                      <a:pt x="161" y="858"/>
                      <a:pt x="165" y="870"/>
                    </a:cubicBezTo>
                    <a:cubicBezTo>
                      <a:pt x="221" y="950"/>
                      <a:pt x="294" y="990"/>
                      <a:pt x="366" y="990"/>
                    </a:cubicBezTo>
                    <a:cubicBezTo>
                      <a:pt x="445" y="990"/>
                      <a:pt x="523" y="942"/>
                      <a:pt x="580" y="849"/>
                    </a:cubicBezTo>
                    <a:cubicBezTo>
                      <a:pt x="690" y="669"/>
                      <a:pt x="672" y="287"/>
                      <a:pt x="545" y="117"/>
                    </a:cubicBezTo>
                    <a:cubicBezTo>
                      <a:pt x="489" y="40"/>
                      <a:pt x="410" y="1"/>
                      <a:pt x="332" y="1"/>
                    </a:cubicBezTo>
                    <a:close/>
                  </a:path>
                </a:pathLst>
              </a:custGeom>
              <a:solidFill>
                <a:srgbClr val="FFE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2"/>
              <p:cNvSpPr/>
              <p:nvPr/>
            </p:nvSpPr>
            <p:spPr>
              <a:xfrm>
                <a:off x="2388700" y="3528625"/>
                <a:ext cx="36000" cy="35325"/>
              </a:xfrm>
              <a:custGeom>
                <a:rect b="b" l="l" r="r" t="t"/>
                <a:pathLst>
                  <a:path extrusionOk="0" h="1413" w="1440">
                    <a:moveTo>
                      <a:pt x="311" y="1"/>
                    </a:moveTo>
                    <a:cubicBezTo>
                      <a:pt x="253" y="1"/>
                      <a:pt x="201" y="39"/>
                      <a:pt x="162" y="119"/>
                    </a:cubicBezTo>
                    <a:cubicBezTo>
                      <a:pt x="68" y="313"/>
                      <a:pt x="11" y="522"/>
                      <a:pt x="1" y="792"/>
                    </a:cubicBezTo>
                    <a:cubicBezTo>
                      <a:pt x="17" y="851"/>
                      <a:pt x="29" y="966"/>
                      <a:pt x="70" y="1068"/>
                    </a:cubicBezTo>
                    <a:cubicBezTo>
                      <a:pt x="156" y="1287"/>
                      <a:pt x="331" y="1413"/>
                      <a:pt x="532" y="1413"/>
                    </a:cubicBezTo>
                    <a:cubicBezTo>
                      <a:pt x="611" y="1413"/>
                      <a:pt x="694" y="1393"/>
                      <a:pt x="776" y="1352"/>
                    </a:cubicBezTo>
                    <a:cubicBezTo>
                      <a:pt x="915" y="1283"/>
                      <a:pt x="1042" y="1179"/>
                      <a:pt x="1147" y="1066"/>
                    </a:cubicBezTo>
                    <a:cubicBezTo>
                      <a:pt x="1320" y="878"/>
                      <a:pt x="1365" y="626"/>
                      <a:pt x="1421" y="383"/>
                    </a:cubicBezTo>
                    <a:cubicBezTo>
                      <a:pt x="1439" y="299"/>
                      <a:pt x="1408" y="221"/>
                      <a:pt x="1318" y="194"/>
                    </a:cubicBezTo>
                    <a:cubicBezTo>
                      <a:pt x="1302" y="189"/>
                      <a:pt x="1287" y="187"/>
                      <a:pt x="1272" y="187"/>
                    </a:cubicBezTo>
                    <a:cubicBezTo>
                      <a:pt x="1204" y="187"/>
                      <a:pt x="1162" y="243"/>
                      <a:pt x="1140" y="309"/>
                    </a:cubicBezTo>
                    <a:cubicBezTo>
                      <a:pt x="1102" y="415"/>
                      <a:pt x="1079" y="526"/>
                      <a:pt x="1042" y="634"/>
                    </a:cubicBezTo>
                    <a:cubicBezTo>
                      <a:pt x="973" y="835"/>
                      <a:pt x="846" y="988"/>
                      <a:pt x="643" y="1070"/>
                    </a:cubicBezTo>
                    <a:cubicBezTo>
                      <a:pt x="605" y="1087"/>
                      <a:pt x="569" y="1095"/>
                      <a:pt x="536" y="1095"/>
                    </a:cubicBezTo>
                    <a:cubicBezTo>
                      <a:pt x="461" y="1095"/>
                      <a:pt x="402" y="1051"/>
                      <a:pt x="369" y="962"/>
                    </a:cubicBezTo>
                    <a:cubicBezTo>
                      <a:pt x="336" y="863"/>
                      <a:pt x="314" y="749"/>
                      <a:pt x="326" y="649"/>
                    </a:cubicBezTo>
                    <a:cubicBezTo>
                      <a:pt x="345" y="505"/>
                      <a:pt x="400" y="364"/>
                      <a:pt x="437" y="225"/>
                    </a:cubicBezTo>
                    <a:cubicBezTo>
                      <a:pt x="467" y="106"/>
                      <a:pt x="441" y="37"/>
                      <a:pt x="361" y="10"/>
                    </a:cubicBezTo>
                    <a:cubicBezTo>
                      <a:pt x="344" y="4"/>
                      <a:pt x="327"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2"/>
              <p:cNvSpPr/>
              <p:nvPr/>
            </p:nvSpPr>
            <p:spPr>
              <a:xfrm>
                <a:off x="2436950" y="3536000"/>
                <a:ext cx="12400" cy="16650"/>
              </a:xfrm>
              <a:custGeom>
                <a:rect b="b" l="l" r="r" t="t"/>
                <a:pathLst>
                  <a:path extrusionOk="0" h="666" w="496">
                    <a:moveTo>
                      <a:pt x="297" y="1"/>
                    </a:moveTo>
                    <a:cubicBezTo>
                      <a:pt x="218" y="1"/>
                      <a:pt x="135" y="56"/>
                      <a:pt x="76" y="155"/>
                    </a:cubicBezTo>
                    <a:cubicBezTo>
                      <a:pt x="4" y="268"/>
                      <a:pt x="0" y="393"/>
                      <a:pt x="33" y="515"/>
                    </a:cubicBezTo>
                    <a:cubicBezTo>
                      <a:pt x="59" y="612"/>
                      <a:pt x="132" y="666"/>
                      <a:pt x="212" y="666"/>
                    </a:cubicBezTo>
                    <a:cubicBezTo>
                      <a:pt x="259" y="666"/>
                      <a:pt x="308" y="648"/>
                      <a:pt x="352" y="609"/>
                    </a:cubicBezTo>
                    <a:cubicBezTo>
                      <a:pt x="452" y="523"/>
                      <a:pt x="485" y="403"/>
                      <a:pt x="491" y="313"/>
                    </a:cubicBezTo>
                    <a:cubicBezTo>
                      <a:pt x="495" y="120"/>
                      <a:pt x="444" y="34"/>
                      <a:pt x="338" y="6"/>
                    </a:cubicBezTo>
                    <a:cubicBezTo>
                      <a:pt x="325" y="3"/>
                      <a:pt x="311" y="1"/>
                      <a:pt x="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2"/>
              <p:cNvSpPr/>
              <p:nvPr/>
            </p:nvSpPr>
            <p:spPr>
              <a:xfrm>
                <a:off x="2370650" y="3512275"/>
                <a:ext cx="12450" cy="16675"/>
              </a:xfrm>
              <a:custGeom>
                <a:rect b="b" l="l" r="r" t="t"/>
                <a:pathLst>
                  <a:path extrusionOk="0" h="667" w="498">
                    <a:moveTo>
                      <a:pt x="299" y="1"/>
                    </a:moveTo>
                    <a:cubicBezTo>
                      <a:pt x="219" y="1"/>
                      <a:pt x="136" y="57"/>
                      <a:pt x="76" y="155"/>
                    </a:cubicBezTo>
                    <a:cubicBezTo>
                      <a:pt x="5" y="267"/>
                      <a:pt x="1" y="392"/>
                      <a:pt x="33" y="515"/>
                    </a:cubicBezTo>
                    <a:cubicBezTo>
                      <a:pt x="59" y="612"/>
                      <a:pt x="132" y="667"/>
                      <a:pt x="212" y="667"/>
                    </a:cubicBezTo>
                    <a:cubicBezTo>
                      <a:pt x="259" y="667"/>
                      <a:pt x="308" y="648"/>
                      <a:pt x="353" y="609"/>
                    </a:cubicBezTo>
                    <a:cubicBezTo>
                      <a:pt x="453" y="523"/>
                      <a:pt x="486" y="402"/>
                      <a:pt x="492" y="312"/>
                    </a:cubicBezTo>
                    <a:cubicBezTo>
                      <a:pt x="498" y="122"/>
                      <a:pt x="447" y="34"/>
                      <a:pt x="338" y="6"/>
                    </a:cubicBezTo>
                    <a:cubicBezTo>
                      <a:pt x="325" y="2"/>
                      <a:pt x="312"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2"/>
              <p:cNvSpPr/>
              <p:nvPr/>
            </p:nvSpPr>
            <p:spPr>
              <a:xfrm>
                <a:off x="2090675" y="3171950"/>
                <a:ext cx="319950" cy="413500"/>
              </a:xfrm>
              <a:custGeom>
                <a:rect b="b" l="l" r="r" t="t"/>
                <a:pathLst>
                  <a:path extrusionOk="0" h="16540" w="12798">
                    <a:moveTo>
                      <a:pt x="9518" y="293"/>
                    </a:moveTo>
                    <a:cubicBezTo>
                      <a:pt x="9823" y="293"/>
                      <a:pt x="10097" y="381"/>
                      <a:pt x="10355" y="535"/>
                    </a:cubicBezTo>
                    <a:cubicBezTo>
                      <a:pt x="11132" y="1001"/>
                      <a:pt x="11701" y="1662"/>
                      <a:pt x="12102" y="2464"/>
                    </a:cubicBezTo>
                    <a:cubicBezTo>
                      <a:pt x="12284" y="2820"/>
                      <a:pt x="12362" y="3215"/>
                      <a:pt x="12411" y="3610"/>
                    </a:cubicBezTo>
                    <a:cubicBezTo>
                      <a:pt x="12450" y="3919"/>
                      <a:pt x="12458" y="4232"/>
                      <a:pt x="12480" y="4543"/>
                    </a:cubicBezTo>
                    <a:cubicBezTo>
                      <a:pt x="12482" y="5134"/>
                      <a:pt x="12388" y="5709"/>
                      <a:pt x="12247" y="6274"/>
                    </a:cubicBezTo>
                    <a:cubicBezTo>
                      <a:pt x="12002" y="7266"/>
                      <a:pt x="11734" y="8252"/>
                      <a:pt x="11292" y="9177"/>
                    </a:cubicBezTo>
                    <a:cubicBezTo>
                      <a:pt x="10754" y="10304"/>
                      <a:pt x="10117" y="11374"/>
                      <a:pt x="9358" y="12371"/>
                    </a:cubicBezTo>
                    <a:cubicBezTo>
                      <a:pt x="8904" y="12970"/>
                      <a:pt x="8440" y="13553"/>
                      <a:pt x="7900" y="14075"/>
                    </a:cubicBezTo>
                    <a:cubicBezTo>
                      <a:pt x="7237" y="14717"/>
                      <a:pt x="6488" y="15239"/>
                      <a:pt x="5667" y="15648"/>
                    </a:cubicBezTo>
                    <a:cubicBezTo>
                      <a:pt x="4953" y="16002"/>
                      <a:pt x="4188" y="16186"/>
                      <a:pt x="3390" y="16227"/>
                    </a:cubicBezTo>
                    <a:cubicBezTo>
                      <a:pt x="3314" y="16231"/>
                      <a:pt x="3237" y="16232"/>
                      <a:pt x="3160" y="16232"/>
                    </a:cubicBezTo>
                    <a:cubicBezTo>
                      <a:pt x="3017" y="16232"/>
                      <a:pt x="2872" y="16226"/>
                      <a:pt x="2730" y="16213"/>
                    </a:cubicBezTo>
                    <a:cubicBezTo>
                      <a:pt x="2416" y="16184"/>
                      <a:pt x="2151" y="16022"/>
                      <a:pt x="1893" y="15859"/>
                    </a:cubicBezTo>
                    <a:cubicBezTo>
                      <a:pt x="1303" y="15486"/>
                      <a:pt x="909" y="14967"/>
                      <a:pt x="669" y="14304"/>
                    </a:cubicBezTo>
                    <a:cubicBezTo>
                      <a:pt x="352" y="13414"/>
                      <a:pt x="246" y="12510"/>
                      <a:pt x="336" y="11577"/>
                    </a:cubicBezTo>
                    <a:cubicBezTo>
                      <a:pt x="387" y="11041"/>
                      <a:pt x="432" y="10505"/>
                      <a:pt x="514" y="9973"/>
                    </a:cubicBezTo>
                    <a:cubicBezTo>
                      <a:pt x="632" y="9214"/>
                      <a:pt x="872" y="8483"/>
                      <a:pt x="1220" y="7798"/>
                    </a:cubicBezTo>
                    <a:cubicBezTo>
                      <a:pt x="1737" y="6777"/>
                      <a:pt x="2265" y="5760"/>
                      <a:pt x="2899" y="4803"/>
                    </a:cubicBezTo>
                    <a:cubicBezTo>
                      <a:pt x="3313" y="4183"/>
                      <a:pt x="3793" y="3614"/>
                      <a:pt x="4309" y="3080"/>
                    </a:cubicBezTo>
                    <a:cubicBezTo>
                      <a:pt x="4747" y="2628"/>
                      <a:pt x="5195" y="2182"/>
                      <a:pt x="5717" y="1824"/>
                    </a:cubicBezTo>
                    <a:cubicBezTo>
                      <a:pt x="6304" y="1419"/>
                      <a:pt x="6905" y="1036"/>
                      <a:pt x="7558" y="739"/>
                    </a:cubicBezTo>
                    <a:cubicBezTo>
                      <a:pt x="8174" y="459"/>
                      <a:pt x="8820" y="300"/>
                      <a:pt x="9497" y="293"/>
                    </a:cubicBezTo>
                    <a:cubicBezTo>
                      <a:pt x="9504" y="293"/>
                      <a:pt x="9511" y="293"/>
                      <a:pt x="9518" y="293"/>
                    </a:cubicBezTo>
                    <a:close/>
                    <a:moveTo>
                      <a:pt x="9490" y="0"/>
                    </a:moveTo>
                    <a:cubicBezTo>
                      <a:pt x="8778" y="0"/>
                      <a:pt x="8108" y="176"/>
                      <a:pt x="7466" y="469"/>
                    </a:cubicBezTo>
                    <a:cubicBezTo>
                      <a:pt x="6764" y="789"/>
                      <a:pt x="6111" y="1206"/>
                      <a:pt x="5485" y="1650"/>
                    </a:cubicBezTo>
                    <a:cubicBezTo>
                      <a:pt x="4438" y="2390"/>
                      <a:pt x="3583" y="3334"/>
                      <a:pt x="2862" y="4389"/>
                    </a:cubicBezTo>
                    <a:cubicBezTo>
                      <a:pt x="2224" y="5322"/>
                      <a:pt x="1647" y="6290"/>
                      <a:pt x="1166" y="7315"/>
                    </a:cubicBezTo>
                    <a:cubicBezTo>
                      <a:pt x="929" y="7827"/>
                      <a:pt x="675" y="8334"/>
                      <a:pt x="493" y="8872"/>
                    </a:cubicBezTo>
                    <a:cubicBezTo>
                      <a:pt x="137" y="9942"/>
                      <a:pt x="45" y="11047"/>
                      <a:pt x="21" y="12160"/>
                    </a:cubicBezTo>
                    <a:cubicBezTo>
                      <a:pt x="0" y="12866"/>
                      <a:pt x="115" y="13547"/>
                      <a:pt x="328" y="14218"/>
                    </a:cubicBezTo>
                    <a:cubicBezTo>
                      <a:pt x="565" y="14967"/>
                      <a:pt x="964" y="15589"/>
                      <a:pt x="1629" y="16031"/>
                    </a:cubicBezTo>
                    <a:cubicBezTo>
                      <a:pt x="2095" y="16341"/>
                      <a:pt x="2590" y="16539"/>
                      <a:pt x="3148" y="16539"/>
                    </a:cubicBezTo>
                    <a:cubicBezTo>
                      <a:pt x="3199" y="16539"/>
                      <a:pt x="3252" y="16537"/>
                      <a:pt x="3304" y="16534"/>
                    </a:cubicBezTo>
                    <a:cubicBezTo>
                      <a:pt x="4023" y="16487"/>
                      <a:pt x="4718" y="16344"/>
                      <a:pt x="5385" y="16070"/>
                    </a:cubicBezTo>
                    <a:cubicBezTo>
                      <a:pt x="5798" y="15900"/>
                      <a:pt x="6171" y="15664"/>
                      <a:pt x="6547" y="15433"/>
                    </a:cubicBezTo>
                    <a:cubicBezTo>
                      <a:pt x="7173" y="15045"/>
                      <a:pt x="7752" y="14596"/>
                      <a:pt x="8260" y="14067"/>
                    </a:cubicBezTo>
                    <a:cubicBezTo>
                      <a:pt x="8837" y="13471"/>
                      <a:pt x="9350" y="12821"/>
                      <a:pt x="9835" y="12152"/>
                    </a:cubicBezTo>
                    <a:cubicBezTo>
                      <a:pt x="10101" y="11785"/>
                      <a:pt x="10326" y="11388"/>
                      <a:pt x="10580" y="11014"/>
                    </a:cubicBezTo>
                    <a:cubicBezTo>
                      <a:pt x="10985" y="10417"/>
                      <a:pt x="11324" y="9780"/>
                      <a:pt x="11613" y="9122"/>
                    </a:cubicBezTo>
                    <a:cubicBezTo>
                      <a:pt x="11969" y="8313"/>
                      <a:pt x="12237" y="7475"/>
                      <a:pt x="12439" y="6609"/>
                    </a:cubicBezTo>
                    <a:cubicBezTo>
                      <a:pt x="12652" y="5701"/>
                      <a:pt x="12798" y="4799"/>
                      <a:pt x="12707" y="3866"/>
                    </a:cubicBezTo>
                    <a:cubicBezTo>
                      <a:pt x="12646" y="3242"/>
                      <a:pt x="12484" y="2650"/>
                      <a:pt x="12227" y="2086"/>
                    </a:cubicBezTo>
                    <a:cubicBezTo>
                      <a:pt x="12038" y="1668"/>
                      <a:pt x="11711" y="1359"/>
                      <a:pt x="11417" y="1022"/>
                    </a:cubicBezTo>
                    <a:cubicBezTo>
                      <a:pt x="11114" y="674"/>
                      <a:pt x="10739" y="418"/>
                      <a:pt x="10336" y="201"/>
                    </a:cubicBezTo>
                    <a:cubicBezTo>
                      <a:pt x="10101" y="70"/>
                      <a:pt x="9845" y="7"/>
                      <a:pt x="9573" y="1"/>
                    </a:cubicBezTo>
                    <a:cubicBezTo>
                      <a:pt x="9545" y="0"/>
                      <a:pt x="9518" y="0"/>
                      <a:pt x="9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2"/>
              <p:cNvSpPr/>
              <p:nvPr/>
            </p:nvSpPr>
            <p:spPr>
              <a:xfrm>
                <a:off x="2096800" y="3179275"/>
                <a:ext cx="305950" cy="398500"/>
              </a:xfrm>
              <a:custGeom>
                <a:rect b="b" l="l" r="r" t="t"/>
                <a:pathLst>
                  <a:path extrusionOk="0" h="15940" w="12238">
                    <a:moveTo>
                      <a:pt x="9273" y="0"/>
                    </a:moveTo>
                    <a:cubicBezTo>
                      <a:pt x="9266" y="0"/>
                      <a:pt x="9259" y="0"/>
                      <a:pt x="9252" y="0"/>
                    </a:cubicBezTo>
                    <a:cubicBezTo>
                      <a:pt x="8575" y="7"/>
                      <a:pt x="7929" y="166"/>
                      <a:pt x="7313" y="446"/>
                    </a:cubicBezTo>
                    <a:cubicBezTo>
                      <a:pt x="6660" y="743"/>
                      <a:pt x="6059" y="1126"/>
                      <a:pt x="5472" y="1531"/>
                    </a:cubicBezTo>
                    <a:cubicBezTo>
                      <a:pt x="4950" y="1889"/>
                      <a:pt x="4502" y="2335"/>
                      <a:pt x="4064" y="2787"/>
                    </a:cubicBezTo>
                    <a:cubicBezTo>
                      <a:pt x="3548" y="3321"/>
                      <a:pt x="3068" y="3890"/>
                      <a:pt x="2654" y="4510"/>
                    </a:cubicBezTo>
                    <a:cubicBezTo>
                      <a:pt x="2020" y="5467"/>
                      <a:pt x="1492" y="6484"/>
                      <a:pt x="975" y="7505"/>
                    </a:cubicBezTo>
                    <a:cubicBezTo>
                      <a:pt x="627" y="8190"/>
                      <a:pt x="387" y="8921"/>
                      <a:pt x="269" y="9680"/>
                    </a:cubicBezTo>
                    <a:cubicBezTo>
                      <a:pt x="187" y="10212"/>
                      <a:pt x="142" y="10748"/>
                      <a:pt x="91" y="11284"/>
                    </a:cubicBezTo>
                    <a:cubicBezTo>
                      <a:pt x="1" y="12217"/>
                      <a:pt x="107" y="13121"/>
                      <a:pt x="424" y="14011"/>
                    </a:cubicBezTo>
                    <a:cubicBezTo>
                      <a:pt x="664" y="14674"/>
                      <a:pt x="1058" y="15193"/>
                      <a:pt x="1648" y="15566"/>
                    </a:cubicBezTo>
                    <a:cubicBezTo>
                      <a:pt x="1906" y="15729"/>
                      <a:pt x="2171" y="15891"/>
                      <a:pt x="2485" y="15920"/>
                    </a:cubicBezTo>
                    <a:cubicBezTo>
                      <a:pt x="2627" y="15933"/>
                      <a:pt x="2772" y="15939"/>
                      <a:pt x="2915" y="15939"/>
                    </a:cubicBezTo>
                    <a:cubicBezTo>
                      <a:pt x="2992" y="15939"/>
                      <a:pt x="3069" y="15938"/>
                      <a:pt x="3145" y="15934"/>
                    </a:cubicBezTo>
                    <a:cubicBezTo>
                      <a:pt x="3943" y="15893"/>
                      <a:pt x="4708" y="15709"/>
                      <a:pt x="5422" y="15355"/>
                    </a:cubicBezTo>
                    <a:cubicBezTo>
                      <a:pt x="6243" y="14946"/>
                      <a:pt x="6992" y="14424"/>
                      <a:pt x="7655" y="13782"/>
                    </a:cubicBezTo>
                    <a:cubicBezTo>
                      <a:pt x="8195" y="13260"/>
                      <a:pt x="8659" y="12677"/>
                      <a:pt x="9113" y="12078"/>
                    </a:cubicBezTo>
                    <a:cubicBezTo>
                      <a:pt x="9872" y="11081"/>
                      <a:pt x="10509" y="10011"/>
                      <a:pt x="11047" y="8884"/>
                    </a:cubicBezTo>
                    <a:cubicBezTo>
                      <a:pt x="11489" y="7959"/>
                      <a:pt x="11757" y="6973"/>
                      <a:pt x="12002" y="5981"/>
                    </a:cubicBezTo>
                    <a:cubicBezTo>
                      <a:pt x="12143" y="5416"/>
                      <a:pt x="12237" y="4841"/>
                      <a:pt x="12235" y="4250"/>
                    </a:cubicBezTo>
                    <a:cubicBezTo>
                      <a:pt x="12213" y="3939"/>
                      <a:pt x="12205" y="3626"/>
                      <a:pt x="12166" y="3317"/>
                    </a:cubicBezTo>
                    <a:cubicBezTo>
                      <a:pt x="12117" y="2922"/>
                      <a:pt x="12039" y="2527"/>
                      <a:pt x="11857" y="2171"/>
                    </a:cubicBezTo>
                    <a:cubicBezTo>
                      <a:pt x="11456" y="1369"/>
                      <a:pt x="10887" y="708"/>
                      <a:pt x="10110" y="242"/>
                    </a:cubicBezTo>
                    <a:cubicBezTo>
                      <a:pt x="9852" y="88"/>
                      <a:pt x="9578" y="0"/>
                      <a:pt x="92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2"/>
              <p:cNvSpPr/>
              <p:nvPr/>
            </p:nvSpPr>
            <p:spPr>
              <a:xfrm>
                <a:off x="2143200" y="3396725"/>
                <a:ext cx="140875" cy="175100"/>
              </a:xfrm>
              <a:custGeom>
                <a:rect b="b" l="l" r="r" t="t"/>
                <a:pathLst>
                  <a:path extrusionOk="0" h="7004" w="5635">
                    <a:moveTo>
                      <a:pt x="4035" y="494"/>
                    </a:moveTo>
                    <a:cubicBezTo>
                      <a:pt x="4087" y="494"/>
                      <a:pt x="4135" y="537"/>
                      <a:pt x="4178" y="626"/>
                    </a:cubicBezTo>
                    <a:cubicBezTo>
                      <a:pt x="4223" y="724"/>
                      <a:pt x="4256" y="826"/>
                      <a:pt x="4291" y="928"/>
                    </a:cubicBezTo>
                    <a:cubicBezTo>
                      <a:pt x="4645" y="2046"/>
                      <a:pt x="4956" y="3175"/>
                      <a:pt x="5215" y="4321"/>
                    </a:cubicBezTo>
                    <a:cubicBezTo>
                      <a:pt x="5275" y="4587"/>
                      <a:pt x="5222" y="4853"/>
                      <a:pt x="5011" y="5041"/>
                    </a:cubicBezTo>
                    <a:cubicBezTo>
                      <a:pt x="4100" y="5841"/>
                      <a:pt x="3080" y="6428"/>
                      <a:pt x="1868" y="6637"/>
                    </a:cubicBezTo>
                    <a:cubicBezTo>
                      <a:pt x="1750" y="6653"/>
                      <a:pt x="1631" y="6667"/>
                      <a:pt x="1512" y="6680"/>
                    </a:cubicBezTo>
                    <a:cubicBezTo>
                      <a:pt x="1498" y="6681"/>
                      <a:pt x="1472" y="6682"/>
                      <a:pt x="1437" y="6682"/>
                    </a:cubicBezTo>
                    <a:cubicBezTo>
                      <a:pt x="1256" y="6682"/>
                      <a:pt x="849" y="6663"/>
                      <a:pt x="706" y="6616"/>
                    </a:cubicBezTo>
                    <a:cubicBezTo>
                      <a:pt x="420" y="6524"/>
                      <a:pt x="336" y="6367"/>
                      <a:pt x="356" y="6064"/>
                    </a:cubicBezTo>
                    <a:cubicBezTo>
                      <a:pt x="379" y="5696"/>
                      <a:pt x="491" y="5354"/>
                      <a:pt x="665" y="5031"/>
                    </a:cubicBezTo>
                    <a:cubicBezTo>
                      <a:pt x="999" y="4402"/>
                      <a:pt x="1381" y="3807"/>
                      <a:pt x="1819" y="3247"/>
                    </a:cubicBezTo>
                    <a:cubicBezTo>
                      <a:pt x="2511" y="2363"/>
                      <a:pt x="3198" y="1477"/>
                      <a:pt x="3888" y="593"/>
                    </a:cubicBezTo>
                    <a:cubicBezTo>
                      <a:pt x="3940" y="527"/>
                      <a:pt x="3989" y="494"/>
                      <a:pt x="4035" y="494"/>
                    </a:cubicBezTo>
                    <a:close/>
                    <a:moveTo>
                      <a:pt x="4078" y="0"/>
                    </a:moveTo>
                    <a:cubicBezTo>
                      <a:pt x="4009" y="0"/>
                      <a:pt x="3939" y="35"/>
                      <a:pt x="3884" y="102"/>
                    </a:cubicBezTo>
                    <a:cubicBezTo>
                      <a:pt x="3857" y="131"/>
                      <a:pt x="3834" y="163"/>
                      <a:pt x="3808" y="194"/>
                    </a:cubicBezTo>
                    <a:cubicBezTo>
                      <a:pt x="3317" y="818"/>
                      <a:pt x="2826" y="1440"/>
                      <a:pt x="2339" y="2066"/>
                    </a:cubicBezTo>
                    <a:cubicBezTo>
                      <a:pt x="1840" y="2702"/>
                      <a:pt x="1326" y="3332"/>
                      <a:pt x="892" y="4020"/>
                    </a:cubicBezTo>
                    <a:cubicBezTo>
                      <a:pt x="549" y="4574"/>
                      <a:pt x="203" y="5129"/>
                      <a:pt x="54" y="5777"/>
                    </a:cubicBezTo>
                    <a:cubicBezTo>
                      <a:pt x="21" y="5925"/>
                      <a:pt x="0" y="6078"/>
                      <a:pt x="0" y="6229"/>
                    </a:cubicBezTo>
                    <a:cubicBezTo>
                      <a:pt x="0" y="6428"/>
                      <a:pt x="86" y="6600"/>
                      <a:pt x="254" y="6723"/>
                    </a:cubicBezTo>
                    <a:cubicBezTo>
                      <a:pt x="516" y="6912"/>
                      <a:pt x="806" y="7003"/>
                      <a:pt x="1073" y="7003"/>
                    </a:cubicBezTo>
                    <a:cubicBezTo>
                      <a:pt x="1097" y="7003"/>
                      <a:pt x="1122" y="7002"/>
                      <a:pt x="1146" y="7001"/>
                    </a:cubicBezTo>
                    <a:cubicBezTo>
                      <a:pt x="1964" y="6991"/>
                      <a:pt x="2676" y="6806"/>
                      <a:pt x="3352" y="6500"/>
                    </a:cubicBezTo>
                    <a:cubicBezTo>
                      <a:pt x="4072" y="6170"/>
                      <a:pt x="4722" y="5728"/>
                      <a:pt x="5305" y="5186"/>
                    </a:cubicBezTo>
                    <a:cubicBezTo>
                      <a:pt x="5551" y="4959"/>
                      <a:pt x="5635" y="4718"/>
                      <a:pt x="5545" y="4382"/>
                    </a:cubicBezTo>
                    <a:cubicBezTo>
                      <a:pt x="5334" y="3603"/>
                      <a:pt x="5164" y="2807"/>
                      <a:pt x="4950" y="2027"/>
                    </a:cubicBezTo>
                    <a:cubicBezTo>
                      <a:pt x="4798" y="1483"/>
                      <a:pt x="4610" y="949"/>
                      <a:pt x="4428" y="411"/>
                    </a:cubicBezTo>
                    <a:cubicBezTo>
                      <a:pt x="4389" y="300"/>
                      <a:pt x="4332" y="192"/>
                      <a:pt x="4260" y="100"/>
                    </a:cubicBezTo>
                    <a:cubicBezTo>
                      <a:pt x="4210" y="33"/>
                      <a:pt x="4144" y="0"/>
                      <a:pt x="40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2"/>
              <p:cNvSpPr/>
              <p:nvPr/>
            </p:nvSpPr>
            <p:spPr>
              <a:xfrm>
                <a:off x="2151575" y="3409050"/>
                <a:ext cx="123500" cy="154725"/>
              </a:xfrm>
              <a:custGeom>
                <a:rect b="b" l="l" r="r" t="t"/>
                <a:pathLst>
                  <a:path extrusionOk="0" h="6189" w="4940">
                    <a:moveTo>
                      <a:pt x="3700" y="1"/>
                    </a:moveTo>
                    <a:cubicBezTo>
                      <a:pt x="3654" y="1"/>
                      <a:pt x="3605" y="34"/>
                      <a:pt x="3553" y="100"/>
                    </a:cubicBezTo>
                    <a:cubicBezTo>
                      <a:pt x="2863" y="984"/>
                      <a:pt x="2176" y="1870"/>
                      <a:pt x="1484" y="2754"/>
                    </a:cubicBezTo>
                    <a:cubicBezTo>
                      <a:pt x="1046" y="3314"/>
                      <a:pt x="664" y="3909"/>
                      <a:pt x="330" y="4538"/>
                    </a:cubicBezTo>
                    <a:cubicBezTo>
                      <a:pt x="156" y="4861"/>
                      <a:pt x="44" y="5203"/>
                      <a:pt x="21" y="5571"/>
                    </a:cubicBezTo>
                    <a:cubicBezTo>
                      <a:pt x="1" y="5874"/>
                      <a:pt x="85" y="6031"/>
                      <a:pt x="371" y="6123"/>
                    </a:cubicBezTo>
                    <a:cubicBezTo>
                      <a:pt x="514" y="6170"/>
                      <a:pt x="921" y="6189"/>
                      <a:pt x="1102" y="6189"/>
                    </a:cubicBezTo>
                    <a:cubicBezTo>
                      <a:pt x="1137" y="6189"/>
                      <a:pt x="1163" y="6188"/>
                      <a:pt x="1177" y="6187"/>
                    </a:cubicBezTo>
                    <a:cubicBezTo>
                      <a:pt x="1296" y="6174"/>
                      <a:pt x="1415" y="6160"/>
                      <a:pt x="1533" y="6144"/>
                    </a:cubicBezTo>
                    <a:cubicBezTo>
                      <a:pt x="2745" y="5935"/>
                      <a:pt x="3765" y="5348"/>
                      <a:pt x="4676" y="4548"/>
                    </a:cubicBezTo>
                    <a:cubicBezTo>
                      <a:pt x="4887" y="4360"/>
                      <a:pt x="4940" y="4094"/>
                      <a:pt x="4880" y="3828"/>
                    </a:cubicBezTo>
                    <a:cubicBezTo>
                      <a:pt x="4621" y="2682"/>
                      <a:pt x="4310" y="1553"/>
                      <a:pt x="3956" y="435"/>
                    </a:cubicBezTo>
                    <a:cubicBezTo>
                      <a:pt x="3921" y="333"/>
                      <a:pt x="3888" y="231"/>
                      <a:pt x="3843" y="133"/>
                    </a:cubicBezTo>
                    <a:cubicBezTo>
                      <a:pt x="3800" y="44"/>
                      <a:pt x="3752" y="1"/>
                      <a:pt x="37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2"/>
              <p:cNvSpPr/>
              <p:nvPr/>
            </p:nvSpPr>
            <p:spPr>
              <a:xfrm>
                <a:off x="2182325" y="3526475"/>
                <a:ext cx="25250" cy="15125"/>
              </a:xfrm>
              <a:custGeom>
                <a:rect b="b" l="l" r="r" t="t"/>
                <a:pathLst>
                  <a:path extrusionOk="0" h="605" w="1010">
                    <a:moveTo>
                      <a:pt x="627" y="0"/>
                    </a:moveTo>
                    <a:cubicBezTo>
                      <a:pt x="450" y="0"/>
                      <a:pt x="290" y="67"/>
                      <a:pt x="148" y="184"/>
                    </a:cubicBezTo>
                    <a:cubicBezTo>
                      <a:pt x="1" y="305"/>
                      <a:pt x="50" y="495"/>
                      <a:pt x="226" y="557"/>
                    </a:cubicBezTo>
                    <a:cubicBezTo>
                      <a:pt x="297" y="579"/>
                      <a:pt x="369" y="591"/>
                      <a:pt x="420" y="604"/>
                    </a:cubicBezTo>
                    <a:cubicBezTo>
                      <a:pt x="428" y="604"/>
                      <a:pt x="436" y="604"/>
                      <a:pt x="444" y="604"/>
                    </a:cubicBezTo>
                    <a:cubicBezTo>
                      <a:pt x="621" y="604"/>
                      <a:pt x="827" y="499"/>
                      <a:pt x="909" y="368"/>
                    </a:cubicBezTo>
                    <a:cubicBezTo>
                      <a:pt x="1009" y="223"/>
                      <a:pt x="962" y="62"/>
                      <a:pt x="796" y="21"/>
                    </a:cubicBezTo>
                    <a:cubicBezTo>
                      <a:pt x="738" y="7"/>
                      <a:pt x="682" y="0"/>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2"/>
              <p:cNvSpPr/>
              <p:nvPr/>
            </p:nvSpPr>
            <p:spPr>
              <a:xfrm>
                <a:off x="2230350" y="3502300"/>
                <a:ext cx="13900" cy="20025"/>
              </a:xfrm>
              <a:custGeom>
                <a:rect b="b" l="l" r="r" t="t"/>
                <a:pathLst>
                  <a:path extrusionOk="0" h="801" w="556">
                    <a:moveTo>
                      <a:pt x="364" y="1"/>
                    </a:moveTo>
                    <a:cubicBezTo>
                      <a:pt x="304" y="1"/>
                      <a:pt x="249" y="29"/>
                      <a:pt x="203" y="75"/>
                    </a:cubicBezTo>
                    <a:cubicBezTo>
                      <a:pt x="62" y="216"/>
                      <a:pt x="1" y="388"/>
                      <a:pt x="21" y="585"/>
                    </a:cubicBezTo>
                    <a:cubicBezTo>
                      <a:pt x="31" y="679"/>
                      <a:pt x="80" y="758"/>
                      <a:pt x="177" y="789"/>
                    </a:cubicBezTo>
                    <a:cubicBezTo>
                      <a:pt x="200" y="797"/>
                      <a:pt x="223" y="800"/>
                      <a:pt x="245" y="800"/>
                    </a:cubicBezTo>
                    <a:cubicBezTo>
                      <a:pt x="318" y="800"/>
                      <a:pt x="381" y="761"/>
                      <a:pt x="430" y="699"/>
                    </a:cubicBezTo>
                    <a:cubicBezTo>
                      <a:pt x="463" y="656"/>
                      <a:pt x="494" y="607"/>
                      <a:pt x="510" y="554"/>
                    </a:cubicBezTo>
                    <a:cubicBezTo>
                      <a:pt x="533" y="466"/>
                      <a:pt x="543" y="378"/>
                      <a:pt x="553" y="323"/>
                    </a:cubicBezTo>
                    <a:cubicBezTo>
                      <a:pt x="553" y="265"/>
                      <a:pt x="553" y="241"/>
                      <a:pt x="555" y="218"/>
                    </a:cubicBezTo>
                    <a:cubicBezTo>
                      <a:pt x="553" y="128"/>
                      <a:pt x="526" y="51"/>
                      <a:pt x="436" y="14"/>
                    </a:cubicBezTo>
                    <a:cubicBezTo>
                      <a:pt x="412" y="5"/>
                      <a:pt x="387" y="1"/>
                      <a:pt x="3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2"/>
              <p:cNvSpPr/>
              <p:nvPr/>
            </p:nvSpPr>
            <p:spPr>
              <a:xfrm>
                <a:off x="2197150" y="3485525"/>
                <a:ext cx="16650" cy="17250"/>
              </a:xfrm>
              <a:custGeom>
                <a:rect b="b" l="l" r="r" t="t"/>
                <a:pathLst>
                  <a:path extrusionOk="0" h="690" w="666">
                    <a:moveTo>
                      <a:pt x="456" y="1"/>
                    </a:moveTo>
                    <a:cubicBezTo>
                      <a:pt x="449" y="1"/>
                      <a:pt x="442" y="1"/>
                      <a:pt x="435" y="1"/>
                    </a:cubicBezTo>
                    <a:cubicBezTo>
                      <a:pt x="232" y="12"/>
                      <a:pt x="1" y="263"/>
                      <a:pt x="5" y="466"/>
                    </a:cubicBezTo>
                    <a:cubicBezTo>
                      <a:pt x="7" y="598"/>
                      <a:pt x="98" y="690"/>
                      <a:pt x="224" y="690"/>
                    </a:cubicBezTo>
                    <a:cubicBezTo>
                      <a:pt x="237" y="690"/>
                      <a:pt x="250" y="689"/>
                      <a:pt x="263" y="687"/>
                    </a:cubicBezTo>
                    <a:cubicBezTo>
                      <a:pt x="447" y="662"/>
                      <a:pt x="666" y="400"/>
                      <a:pt x="662" y="212"/>
                    </a:cubicBezTo>
                    <a:cubicBezTo>
                      <a:pt x="660" y="84"/>
                      <a:pt x="581" y="1"/>
                      <a:pt x="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2"/>
              <p:cNvSpPr/>
              <p:nvPr/>
            </p:nvSpPr>
            <p:spPr>
              <a:xfrm>
                <a:off x="2231075" y="3449200"/>
                <a:ext cx="15100" cy="18325"/>
              </a:xfrm>
              <a:custGeom>
                <a:rect b="b" l="l" r="r" t="t"/>
                <a:pathLst>
                  <a:path extrusionOk="0" h="733" w="604">
                    <a:moveTo>
                      <a:pt x="187" y="0"/>
                    </a:moveTo>
                    <a:cubicBezTo>
                      <a:pt x="82" y="0"/>
                      <a:pt x="1" y="87"/>
                      <a:pt x="2" y="223"/>
                    </a:cubicBezTo>
                    <a:cubicBezTo>
                      <a:pt x="2" y="431"/>
                      <a:pt x="107" y="593"/>
                      <a:pt x="281" y="695"/>
                    </a:cubicBezTo>
                    <a:cubicBezTo>
                      <a:pt x="324" y="721"/>
                      <a:pt x="366" y="732"/>
                      <a:pt x="405" y="732"/>
                    </a:cubicBezTo>
                    <a:cubicBezTo>
                      <a:pt x="518" y="732"/>
                      <a:pt x="603" y="635"/>
                      <a:pt x="602" y="487"/>
                    </a:cubicBezTo>
                    <a:cubicBezTo>
                      <a:pt x="585" y="288"/>
                      <a:pt x="473" y="135"/>
                      <a:pt x="301" y="33"/>
                    </a:cubicBezTo>
                    <a:cubicBezTo>
                      <a:pt x="262" y="11"/>
                      <a:pt x="223" y="0"/>
                      <a:pt x="1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2"/>
              <p:cNvSpPr/>
              <p:nvPr/>
            </p:nvSpPr>
            <p:spPr>
              <a:xfrm>
                <a:off x="2268350" y="3192250"/>
                <a:ext cx="117925" cy="169475"/>
              </a:xfrm>
              <a:custGeom>
                <a:rect b="b" l="l" r="r" t="t"/>
                <a:pathLst>
                  <a:path extrusionOk="0" h="6779" w="4717">
                    <a:moveTo>
                      <a:pt x="1797" y="302"/>
                    </a:moveTo>
                    <a:cubicBezTo>
                      <a:pt x="2342" y="302"/>
                      <a:pt x="2831" y="481"/>
                      <a:pt x="3276" y="828"/>
                    </a:cubicBezTo>
                    <a:cubicBezTo>
                      <a:pt x="3718" y="1175"/>
                      <a:pt x="3976" y="1642"/>
                      <a:pt x="4154" y="2157"/>
                    </a:cubicBezTo>
                    <a:cubicBezTo>
                      <a:pt x="4318" y="2636"/>
                      <a:pt x="4406" y="3133"/>
                      <a:pt x="4422" y="3702"/>
                    </a:cubicBezTo>
                    <a:cubicBezTo>
                      <a:pt x="4414" y="3800"/>
                      <a:pt x="4400" y="3958"/>
                      <a:pt x="4383" y="4111"/>
                    </a:cubicBezTo>
                    <a:cubicBezTo>
                      <a:pt x="4359" y="4402"/>
                      <a:pt x="4207" y="4606"/>
                      <a:pt x="3951" y="4739"/>
                    </a:cubicBezTo>
                    <a:cubicBezTo>
                      <a:pt x="3585" y="4934"/>
                      <a:pt x="3227" y="5142"/>
                      <a:pt x="2857" y="5323"/>
                    </a:cubicBezTo>
                    <a:cubicBezTo>
                      <a:pt x="2122" y="5676"/>
                      <a:pt x="1382" y="6014"/>
                      <a:pt x="639" y="6356"/>
                    </a:cubicBezTo>
                    <a:cubicBezTo>
                      <a:pt x="582" y="6384"/>
                      <a:pt x="512" y="6429"/>
                      <a:pt x="449" y="6429"/>
                    </a:cubicBezTo>
                    <a:cubicBezTo>
                      <a:pt x="416" y="6429"/>
                      <a:pt x="386" y="6417"/>
                      <a:pt x="361" y="6386"/>
                    </a:cubicBezTo>
                    <a:cubicBezTo>
                      <a:pt x="310" y="6327"/>
                      <a:pt x="314" y="6204"/>
                      <a:pt x="324" y="6114"/>
                    </a:cubicBezTo>
                    <a:cubicBezTo>
                      <a:pt x="408" y="5374"/>
                      <a:pt x="486" y="4629"/>
                      <a:pt x="598" y="3890"/>
                    </a:cubicBezTo>
                    <a:cubicBezTo>
                      <a:pt x="707" y="3185"/>
                      <a:pt x="848" y="2485"/>
                      <a:pt x="981" y="1785"/>
                    </a:cubicBezTo>
                    <a:cubicBezTo>
                      <a:pt x="1048" y="1431"/>
                      <a:pt x="1124" y="1083"/>
                      <a:pt x="1200" y="736"/>
                    </a:cubicBezTo>
                    <a:cubicBezTo>
                      <a:pt x="1212" y="670"/>
                      <a:pt x="1234" y="607"/>
                      <a:pt x="1261" y="541"/>
                    </a:cubicBezTo>
                    <a:cubicBezTo>
                      <a:pt x="1316" y="404"/>
                      <a:pt x="1408" y="326"/>
                      <a:pt x="1566" y="312"/>
                    </a:cubicBezTo>
                    <a:cubicBezTo>
                      <a:pt x="1644" y="305"/>
                      <a:pt x="1721" y="302"/>
                      <a:pt x="1797" y="302"/>
                    </a:cubicBezTo>
                    <a:close/>
                    <a:moveTo>
                      <a:pt x="1822" y="0"/>
                    </a:moveTo>
                    <a:cubicBezTo>
                      <a:pt x="1684" y="0"/>
                      <a:pt x="1545" y="15"/>
                      <a:pt x="1404" y="46"/>
                    </a:cubicBezTo>
                    <a:cubicBezTo>
                      <a:pt x="1198" y="91"/>
                      <a:pt x="1046" y="200"/>
                      <a:pt x="999" y="425"/>
                    </a:cubicBezTo>
                    <a:cubicBezTo>
                      <a:pt x="962" y="619"/>
                      <a:pt x="905" y="807"/>
                      <a:pt x="864" y="1002"/>
                    </a:cubicBezTo>
                    <a:cubicBezTo>
                      <a:pt x="700" y="1806"/>
                      <a:pt x="510" y="2608"/>
                      <a:pt x="381" y="3416"/>
                    </a:cubicBezTo>
                    <a:cubicBezTo>
                      <a:pt x="238" y="4285"/>
                      <a:pt x="146" y="5165"/>
                      <a:pt x="36" y="6043"/>
                    </a:cubicBezTo>
                    <a:cubicBezTo>
                      <a:pt x="17" y="6194"/>
                      <a:pt x="1" y="6348"/>
                      <a:pt x="7" y="6501"/>
                    </a:cubicBezTo>
                    <a:cubicBezTo>
                      <a:pt x="18" y="6689"/>
                      <a:pt x="89" y="6778"/>
                      <a:pt x="222" y="6778"/>
                    </a:cubicBezTo>
                    <a:cubicBezTo>
                      <a:pt x="268" y="6778"/>
                      <a:pt x="322" y="6768"/>
                      <a:pt x="383" y="6746"/>
                    </a:cubicBezTo>
                    <a:cubicBezTo>
                      <a:pt x="416" y="6736"/>
                      <a:pt x="447" y="6720"/>
                      <a:pt x="477" y="6708"/>
                    </a:cubicBezTo>
                    <a:cubicBezTo>
                      <a:pt x="672" y="6626"/>
                      <a:pt x="864" y="6544"/>
                      <a:pt x="1059" y="6462"/>
                    </a:cubicBezTo>
                    <a:cubicBezTo>
                      <a:pt x="2012" y="6061"/>
                      <a:pt x="2951" y="5621"/>
                      <a:pt x="3863" y="5128"/>
                    </a:cubicBezTo>
                    <a:cubicBezTo>
                      <a:pt x="4037" y="5034"/>
                      <a:pt x="4205" y="4926"/>
                      <a:pt x="4359" y="4801"/>
                    </a:cubicBezTo>
                    <a:cubicBezTo>
                      <a:pt x="4445" y="4727"/>
                      <a:pt x="4512" y="4619"/>
                      <a:pt x="4557" y="4514"/>
                    </a:cubicBezTo>
                    <a:cubicBezTo>
                      <a:pt x="4682" y="4222"/>
                      <a:pt x="4717" y="3913"/>
                      <a:pt x="4711" y="3598"/>
                    </a:cubicBezTo>
                    <a:cubicBezTo>
                      <a:pt x="4706" y="3054"/>
                      <a:pt x="4594" y="2528"/>
                      <a:pt x="4422" y="2016"/>
                    </a:cubicBezTo>
                    <a:cubicBezTo>
                      <a:pt x="4138" y="1161"/>
                      <a:pt x="3579" y="551"/>
                      <a:pt x="2748" y="204"/>
                    </a:cubicBezTo>
                    <a:cubicBezTo>
                      <a:pt x="2448" y="78"/>
                      <a:pt x="2139" y="0"/>
                      <a:pt x="1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2"/>
              <p:cNvSpPr/>
              <p:nvPr/>
            </p:nvSpPr>
            <p:spPr>
              <a:xfrm>
                <a:off x="2276075" y="3199775"/>
                <a:ext cx="102850" cy="153200"/>
              </a:xfrm>
              <a:custGeom>
                <a:rect b="b" l="l" r="r" t="t"/>
                <a:pathLst>
                  <a:path extrusionOk="0" h="6128" w="4114">
                    <a:moveTo>
                      <a:pt x="1488" y="1"/>
                    </a:moveTo>
                    <a:cubicBezTo>
                      <a:pt x="1412" y="1"/>
                      <a:pt x="1335" y="4"/>
                      <a:pt x="1257" y="11"/>
                    </a:cubicBezTo>
                    <a:cubicBezTo>
                      <a:pt x="1099" y="25"/>
                      <a:pt x="1007" y="103"/>
                      <a:pt x="952" y="240"/>
                    </a:cubicBezTo>
                    <a:cubicBezTo>
                      <a:pt x="925" y="306"/>
                      <a:pt x="903" y="369"/>
                      <a:pt x="891" y="435"/>
                    </a:cubicBezTo>
                    <a:cubicBezTo>
                      <a:pt x="815" y="782"/>
                      <a:pt x="739" y="1130"/>
                      <a:pt x="672" y="1484"/>
                    </a:cubicBezTo>
                    <a:cubicBezTo>
                      <a:pt x="539" y="2184"/>
                      <a:pt x="398" y="2884"/>
                      <a:pt x="289" y="3589"/>
                    </a:cubicBezTo>
                    <a:cubicBezTo>
                      <a:pt x="177" y="4328"/>
                      <a:pt x="99" y="5073"/>
                      <a:pt x="15" y="5813"/>
                    </a:cubicBezTo>
                    <a:cubicBezTo>
                      <a:pt x="5" y="5903"/>
                      <a:pt x="1" y="6026"/>
                      <a:pt x="52" y="6085"/>
                    </a:cubicBezTo>
                    <a:cubicBezTo>
                      <a:pt x="77" y="6116"/>
                      <a:pt x="107" y="6128"/>
                      <a:pt x="140" y="6128"/>
                    </a:cubicBezTo>
                    <a:cubicBezTo>
                      <a:pt x="203" y="6128"/>
                      <a:pt x="273" y="6083"/>
                      <a:pt x="330" y="6055"/>
                    </a:cubicBezTo>
                    <a:cubicBezTo>
                      <a:pt x="1073" y="5713"/>
                      <a:pt x="1813" y="5375"/>
                      <a:pt x="2548" y="5022"/>
                    </a:cubicBezTo>
                    <a:cubicBezTo>
                      <a:pt x="2918" y="4841"/>
                      <a:pt x="3276" y="4633"/>
                      <a:pt x="3642" y="4438"/>
                    </a:cubicBezTo>
                    <a:cubicBezTo>
                      <a:pt x="3898" y="4305"/>
                      <a:pt x="4050" y="4101"/>
                      <a:pt x="4074" y="3810"/>
                    </a:cubicBezTo>
                    <a:cubicBezTo>
                      <a:pt x="4091" y="3657"/>
                      <a:pt x="4105" y="3499"/>
                      <a:pt x="4113" y="3401"/>
                    </a:cubicBezTo>
                    <a:cubicBezTo>
                      <a:pt x="4097" y="2832"/>
                      <a:pt x="4009" y="2335"/>
                      <a:pt x="3845" y="1856"/>
                    </a:cubicBezTo>
                    <a:cubicBezTo>
                      <a:pt x="3667" y="1341"/>
                      <a:pt x="3409" y="874"/>
                      <a:pt x="2967" y="527"/>
                    </a:cubicBezTo>
                    <a:cubicBezTo>
                      <a:pt x="2522" y="180"/>
                      <a:pt x="2033" y="1"/>
                      <a:pt x="1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2"/>
              <p:cNvSpPr/>
              <p:nvPr/>
            </p:nvSpPr>
            <p:spPr>
              <a:xfrm>
                <a:off x="2305500" y="3296675"/>
                <a:ext cx="17200" cy="19650"/>
              </a:xfrm>
              <a:custGeom>
                <a:rect b="b" l="l" r="r" t="t"/>
                <a:pathLst>
                  <a:path extrusionOk="0" h="786" w="688">
                    <a:moveTo>
                      <a:pt x="445" y="1"/>
                    </a:moveTo>
                    <a:cubicBezTo>
                      <a:pt x="400" y="1"/>
                      <a:pt x="357" y="15"/>
                      <a:pt x="321" y="49"/>
                    </a:cubicBezTo>
                    <a:cubicBezTo>
                      <a:pt x="194" y="172"/>
                      <a:pt x="66" y="305"/>
                      <a:pt x="21" y="489"/>
                    </a:cubicBezTo>
                    <a:cubicBezTo>
                      <a:pt x="0" y="577"/>
                      <a:pt x="2" y="661"/>
                      <a:pt x="74" y="724"/>
                    </a:cubicBezTo>
                    <a:cubicBezTo>
                      <a:pt x="118" y="766"/>
                      <a:pt x="169" y="785"/>
                      <a:pt x="224" y="785"/>
                    </a:cubicBezTo>
                    <a:cubicBezTo>
                      <a:pt x="257" y="785"/>
                      <a:pt x="292" y="778"/>
                      <a:pt x="327" y="765"/>
                    </a:cubicBezTo>
                    <a:cubicBezTo>
                      <a:pt x="514" y="702"/>
                      <a:pt x="679" y="472"/>
                      <a:pt x="686" y="270"/>
                    </a:cubicBezTo>
                    <a:cubicBezTo>
                      <a:pt x="688" y="159"/>
                      <a:pt x="653" y="73"/>
                      <a:pt x="575" y="37"/>
                    </a:cubicBezTo>
                    <a:cubicBezTo>
                      <a:pt x="533" y="14"/>
                      <a:pt x="488" y="1"/>
                      <a:pt x="4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2"/>
              <p:cNvSpPr/>
              <p:nvPr/>
            </p:nvSpPr>
            <p:spPr>
              <a:xfrm>
                <a:off x="2338225" y="3272825"/>
                <a:ext cx="22575" cy="14150"/>
              </a:xfrm>
              <a:custGeom>
                <a:rect b="b" l="l" r="r" t="t"/>
                <a:pathLst>
                  <a:path extrusionOk="0" h="566" w="903">
                    <a:moveTo>
                      <a:pt x="504" y="0"/>
                    </a:moveTo>
                    <a:cubicBezTo>
                      <a:pt x="366" y="0"/>
                      <a:pt x="241" y="57"/>
                      <a:pt x="125" y="146"/>
                    </a:cubicBezTo>
                    <a:cubicBezTo>
                      <a:pt x="1" y="242"/>
                      <a:pt x="23" y="424"/>
                      <a:pt x="158" y="504"/>
                    </a:cubicBezTo>
                    <a:cubicBezTo>
                      <a:pt x="219" y="538"/>
                      <a:pt x="295" y="551"/>
                      <a:pt x="326" y="565"/>
                    </a:cubicBezTo>
                    <a:cubicBezTo>
                      <a:pt x="512" y="561"/>
                      <a:pt x="649" y="538"/>
                      <a:pt x="758" y="428"/>
                    </a:cubicBezTo>
                    <a:cubicBezTo>
                      <a:pt x="903" y="283"/>
                      <a:pt x="862" y="90"/>
                      <a:pt x="667" y="27"/>
                    </a:cubicBezTo>
                    <a:cubicBezTo>
                      <a:pt x="611" y="9"/>
                      <a:pt x="557" y="0"/>
                      <a:pt x="5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2"/>
              <p:cNvSpPr/>
              <p:nvPr/>
            </p:nvSpPr>
            <p:spPr>
              <a:xfrm>
                <a:off x="2317350" y="3222250"/>
                <a:ext cx="17175" cy="18350"/>
              </a:xfrm>
              <a:custGeom>
                <a:rect b="b" l="l" r="r" t="t"/>
                <a:pathLst>
                  <a:path extrusionOk="0" h="734" w="687">
                    <a:moveTo>
                      <a:pt x="245" y="1"/>
                    </a:moveTo>
                    <a:cubicBezTo>
                      <a:pt x="215" y="1"/>
                      <a:pt x="183" y="9"/>
                      <a:pt x="150" y="27"/>
                    </a:cubicBezTo>
                    <a:cubicBezTo>
                      <a:pt x="52" y="78"/>
                      <a:pt x="1" y="166"/>
                      <a:pt x="5" y="278"/>
                    </a:cubicBezTo>
                    <a:cubicBezTo>
                      <a:pt x="15" y="446"/>
                      <a:pt x="87" y="583"/>
                      <a:pt x="226" y="677"/>
                    </a:cubicBezTo>
                    <a:cubicBezTo>
                      <a:pt x="285" y="715"/>
                      <a:pt x="341" y="734"/>
                      <a:pt x="394" y="734"/>
                    </a:cubicBezTo>
                    <a:cubicBezTo>
                      <a:pt x="452" y="734"/>
                      <a:pt x="507" y="712"/>
                      <a:pt x="557" y="669"/>
                    </a:cubicBezTo>
                    <a:cubicBezTo>
                      <a:pt x="653" y="587"/>
                      <a:pt x="686" y="450"/>
                      <a:pt x="615" y="329"/>
                    </a:cubicBezTo>
                    <a:cubicBezTo>
                      <a:pt x="563" y="239"/>
                      <a:pt x="488" y="158"/>
                      <a:pt x="410" y="84"/>
                    </a:cubicBezTo>
                    <a:cubicBezTo>
                      <a:pt x="364" y="35"/>
                      <a:pt x="308" y="1"/>
                      <a:pt x="2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2"/>
              <p:cNvSpPr/>
              <p:nvPr/>
            </p:nvSpPr>
            <p:spPr>
              <a:xfrm>
                <a:off x="2307075" y="3261800"/>
                <a:ext cx="13325" cy="18800"/>
              </a:xfrm>
              <a:custGeom>
                <a:rect b="b" l="l" r="r" t="t"/>
                <a:pathLst>
                  <a:path extrusionOk="0" h="752" w="533">
                    <a:moveTo>
                      <a:pt x="281" y="0"/>
                    </a:moveTo>
                    <a:cubicBezTo>
                      <a:pt x="227" y="0"/>
                      <a:pt x="169" y="26"/>
                      <a:pt x="119" y="77"/>
                    </a:cubicBezTo>
                    <a:cubicBezTo>
                      <a:pt x="23" y="180"/>
                      <a:pt x="7" y="306"/>
                      <a:pt x="1" y="423"/>
                    </a:cubicBezTo>
                    <a:cubicBezTo>
                      <a:pt x="7" y="478"/>
                      <a:pt x="9" y="517"/>
                      <a:pt x="11" y="556"/>
                    </a:cubicBezTo>
                    <a:cubicBezTo>
                      <a:pt x="23" y="654"/>
                      <a:pt x="80" y="724"/>
                      <a:pt x="177" y="746"/>
                    </a:cubicBezTo>
                    <a:cubicBezTo>
                      <a:pt x="193" y="750"/>
                      <a:pt x="210" y="752"/>
                      <a:pt x="226" y="752"/>
                    </a:cubicBezTo>
                    <a:cubicBezTo>
                      <a:pt x="296" y="752"/>
                      <a:pt x="356" y="716"/>
                      <a:pt x="397" y="652"/>
                    </a:cubicBezTo>
                    <a:cubicBezTo>
                      <a:pt x="502" y="491"/>
                      <a:pt x="532" y="317"/>
                      <a:pt x="459" y="137"/>
                    </a:cubicBezTo>
                    <a:cubicBezTo>
                      <a:pt x="422" y="46"/>
                      <a:pt x="354" y="0"/>
                      <a:pt x="2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2"/>
              <p:cNvSpPr/>
              <p:nvPr/>
            </p:nvSpPr>
            <p:spPr>
              <a:xfrm>
                <a:off x="2107550" y="3382775"/>
                <a:ext cx="136225" cy="152850"/>
              </a:xfrm>
              <a:custGeom>
                <a:rect b="b" l="l" r="r" t="t"/>
                <a:pathLst>
                  <a:path extrusionOk="0" h="6114" w="5449">
                    <a:moveTo>
                      <a:pt x="4766" y="379"/>
                    </a:moveTo>
                    <a:cubicBezTo>
                      <a:pt x="4794" y="379"/>
                      <a:pt x="4821" y="391"/>
                      <a:pt x="4843" y="427"/>
                    </a:cubicBezTo>
                    <a:cubicBezTo>
                      <a:pt x="4902" y="519"/>
                      <a:pt x="4837" y="609"/>
                      <a:pt x="4774" y="684"/>
                    </a:cubicBezTo>
                    <a:cubicBezTo>
                      <a:pt x="4170" y="1446"/>
                      <a:pt x="3556" y="2196"/>
                      <a:pt x="2967" y="2964"/>
                    </a:cubicBezTo>
                    <a:cubicBezTo>
                      <a:pt x="2312" y="3815"/>
                      <a:pt x="1674" y="4684"/>
                      <a:pt x="1030" y="5550"/>
                    </a:cubicBezTo>
                    <a:cubicBezTo>
                      <a:pt x="961" y="5644"/>
                      <a:pt x="897" y="5691"/>
                      <a:pt x="837" y="5691"/>
                    </a:cubicBezTo>
                    <a:cubicBezTo>
                      <a:pt x="769" y="5691"/>
                      <a:pt x="709" y="5629"/>
                      <a:pt x="657" y="5503"/>
                    </a:cubicBezTo>
                    <a:cubicBezTo>
                      <a:pt x="477" y="5071"/>
                      <a:pt x="381" y="4619"/>
                      <a:pt x="348" y="4150"/>
                    </a:cubicBezTo>
                    <a:cubicBezTo>
                      <a:pt x="338" y="4007"/>
                      <a:pt x="330" y="3866"/>
                      <a:pt x="320" y="3682"/>
                    </a:cubicBezTo>
                    <a:cubicBezTo>
                      <a:pt x="326" y="3373"/>
                      <a:pt x="352" y="3023"/>
                      <a:pt x="453" y="2685"/>
                    </a:cubicBezTo>
                    <a:cubicBezTo>
                      <a:pt x="526" y="2444"/>
                      <a:pt x="657" y="2260"/>
                      <a:pt x="890" y="2129"/>
                    </a:cubicBezTo>
                    <a:cubicBezTo>
                      <a:pt x="2087" y="1462"/>
                      <a:pt x="3329" y="907"/>
                      <a:pt x="4614" y="435"/>
                    </a:cubicBezTo>
                    <a:cubicBezTo>
                      <a:pt x="4661" y="417"/>
                      <a:pt x="4716" y="379"/>
                      <a:pt x="4766" y="379"/>
                    </a:cubicBezTo>
                    <a:close/>
                    <a:moveTo>
                      <a:pt x="5178" y="1"/>
                    </a:moveTo>
                    <a:cubicBezTo>
                      <a:pt x="5159" y="1"/>
                      <a:pt x="5138" y="2"/>
                      <a:pt x="5117" y="5"/>
                    </a:cubicBezTo>
                    <a:cubicBezTo>
                      <a:pt x="5011" y="20"/>
                      <a:pt x="4904" y="46"/>
                      <a:pt x="4802" y="79"/>
                    </a:cubicBezTo>
                    <a:cubicBezTo>
                      <a:pt x="3908" y="355"/>
                      <a:pt x="3051" y="736"/>
                      <a:pt x="2210" y="1141"/>
                    </a:cubicBezTo>
                    <a:cubicBezTo>
                      <a:pt x="1733" y="1368"/>
                      <a:pt x="1283" y="1646"/>
                      <a:pt x="811" y="1877"/>
                    </a:cubicBezTo>
                    <a:cubicBezTo>
                      <a:pt x="465" y="2043"/>
                      <a:pt x="266" y="2307"/>
                      <a:pt x="164" y="2663"/>
                    </a:cubicBezTo>
                    <a:cubicBezTo>
                      <a:pt x="64" y="3007"/>
                      <a:pt x="19" y="3361"/>
                      <a:pt x="0" y="3723"/>
                    </a:cubicBezTo>
                    <a:cubicBezTo>
                      <a:pt x="43" y="4085"/>
                      <a:pt x="70" y="4447"/>
                      <a:pt x="133" y="4805"/>
                    </a:cubicBezTo>
                    <a:cubicBezTo>
                      <a:pt x="197" y="5169"/>
                      <a:pt x="305" y="5521"/>
                      <a:pt x="489" y="5846"/>
                    </a:cubicBezTo>
                    <a:cubicBezTo>
                      <a:pt x="590" y="6024"/>
                      <a:pt x="701" y="6113"/>
                      <a:pt x="820" y="6113"/>
                    </a:cubicBezTo>
                    <a:cubicBezTo>
                      <a:pt x="921" y="6113"/>
                      <a:pt x="1029" y="6048"/>
                      <a:pt x="1140" y="5916"/>
                    </a:cubicBezTo>
                    <a:cubicBezTo>
                      <a:pt x="1283" y="5746"/>
                      <a:pt x="1410" y="5564"/>
                      <a:pt x="1539" y="5386"/>
                    </a:cubicBezTo>
                    <a:cubicBezTo>
                      <a:pt x="2157" y="4549"/>
                      <a:pt x="2762" y="3706"/>
                      <a:pt x="3390" y="2882"/>
                    </a:cubicBezTo>
                    <a:cubicBezTo>
                      <a:pt x="3963" y="2131"/>
                      <a:pt x="4567" y="1399"/>
                      <a:pt x="5156" y="654"/>
                    </a:cubicBezTo>
                    <a:cubicBezTo>
                      <a:pt x="5238" y="552"/>
                      <a:pt x="5314" y="443"/>
                      <a:pt x="5365" y="324"/>
                    </a:cubicBezTo>
                    <a:cubicBezTo>
                      <a:pt x="5448" y="137"/>
                      <a:pt x="5361" y="1"/>
                      <a:pt x="51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2"/>
              <p:cNvSpPr/>
              <p:nvPr/>
            </p:nvSpPr>
            <p:spPr>
              <a:xfrm>
                <a:off x="2115525" y="3392225"/>
                <a:ext cx="114600" cy="132850"/>
              </a:xfrm>
              <a:custGeom>
                <a:rect b="b" l="l" r="r" t="t"/>
                <a:pathLst>
                  <a:path extrusionOk="0" h="5314" w="4584">
                    <a:moveTo>
                      <a:pt x="4447" y="1"/>
                    </a:moveTo>
                    <a:cubicBezTo>
                      <a:pt x="4397" y="1"/>
                      <a:pt x="4342" y="39"/>
                      <a:pt x="4295" y="57"/>
                    </a:cubicBezTo>
                    <a:cubicBezTo>
                      <a:pt x="3010" y="529"/>
                      <a:pt x="1768" y="1084"/>
                      <a:pt x="571" y="1751"/>
                    </a:cubicBezTo>
                    <a:cubicBezTo>
                      <a:pt x="338" y="1882"/>
                      <a:pt x="207" y="2066"/>
                      <a:pt x="134" y="2307"/>
                    </a:cubicBezTo>
                    <a:cubicBezTo>
                      <a:pt x="33" y="2645"/>
                      <a:pt x="7" y="2995"/>
                      <a:pt x="1" y="3304"/>
                    </a:cubicBezTo>
                    <a:cubicBezTo>
                      <a:pt x="11" y="3488"/>
                      <a:pt x="19" y="3629"/>
                      <a:pt x="29" y="3772"/>
                    </a:cubicBezTo>
                    <a:cubicBezTo>
                      <a:pt x="62" y="4241"/>
                      <a:pt x="158" y="4693"/>
                      <a:pt x="338" y="5125"/>
                    </a:cubicBezTo>
                    <a:cubicBezTo>
                      <a:pt x="390" y="5251"/>
                      <a:pt x="450" y="5313"/>
                      <a:pt x="518" y="5313"/>
                    </a:cubicBezTo>
                    <a:cubicBezTo>
                      <a:pt x="578" y="5313"/>
                      <a:pt x="642" y="5266"/>
                      <a:pt x="711" y="5172"/>
                    </a:cubicBezTo>
                    <a:cubicBezTo>
                      <a:pt x="1355" y="4306"/>
                      <a:pt x="1993" y="3437"/>
                      <a:pt x="2648" y="2586"/>
                    </a:cubicBezTo>
                    <a:cubicBezTo>
                      <a:pt x="3237" y="1818"/>
                      <a:pt x="3851" y="1068"/>
                      <a:pt x="4455" y="306"/>
                    </a:cubicBezTo>
                    <a:cubicBezTo>
                      <a:pt x="4518" y="231"/>
                      <a:pt x="4583" y="141"/>
                      <a:pt x="4524" y="49"/>
                    </a:cubicBezTo>
                    <a:cubicBezTo>
                      <a:pt x="4502" y="13"/>
                      <a:pt x="4475" y="1"/>
                      <a:pt x="4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2"/>
              <p:cNvSpPr/>
              <p:nvPr/>
            </p:nvSpPr>
            <p:spPr>
              <a:xfrm>
                <a:off x="2131900" y="3470925"/>
                <a:ext cx="18375" cy="17625"/>
              </a:xfrm>
              <a:custGeom>
                <a:rect b="b" l="l" r="r" t="t"/>
                <a:pathLst>
                  <a:path extrusionOk="0" h="705" w="735">
                    <a:moveTo>
                      <a:pt x="447" y="0"/>
                    </a:moveTo>
                    <a:cubicBezTo>
                      <a:pt x="437" y="0"/>
                      <a:pt x="426" y="1"/>
                      <a:pt x="416" y="2"/>
                    </a:cubicBezTo>
                    <a:cubicBezTo>
                      <a:pt x="225" y="29"/>
                      <a:pt x="33" y="227"/>
                      <a:pt x="17" y="418"/>
                    </a:cubicBezTo>
                    <a:cubicBezTo>
                      <a:pt x="0" y="592"/>
                      <a:pt x="98" y="700"/>
                      <a:pt x="272" y="704"/>
                    </a:cubicBezTo>
                    <a:cubicBezTo>
                      <a:pt x="273" y="704"/>
                      <a:pt x="274" y="704"/>
                      <a:pt x="274" y="704"/>
                    </a:cubicBezTo>
                    <a:cubicBezTo>
                      <a:pt x="499" y="704"/>
                      <a:pt x="735" y="364"/>
                      <a:pt x="655" y="150"/>
                    </a:cubicBezTo>
                    <a:cubicBezTo>
                      <a:pt x="624" y="57"/>
                      <a:pt x="543" y="0"/>
                      <a:pt x="4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2"/>
              <p:cNvSpPr/>
              <p:nvPr/>
            </p:nvSpPr>
            <p:spPr>
              <a:xfrm>
                <a:off x="2140900" y="3441550"/>
                <a:ext cx="19450" cy="15800"/>
              </a:xfrm>
              <a:custGeom>
                <a:rect b="b" l="l" r="r" t="t"/>
                <a:pathLst>
                  <a:path extrusionOk="0" h="632" w="778">
                    <a:moveTo>
                      <a:pt x="500" y="1"/>
                    </a:moveTo>
                    <a:cubicBezTo>
                      <a:pt x="315" y="1"/>
                      <a:pt x="101" y="140"/>
                      <a:pt x="33" y="296"/>
                    </a:cubicBezTo>
                    <a:cubicBezTo>
                      <a:pt x="0" y="377"/>
                      <a:pt x="2" y="461"/>
                      <a:pt x="60" y="537"/>
                    </a:cubicBezTo>
                    <a:cubicBezTo>
                      <a:pt x="107" y="599"/>
                      <a:pt x="171" y="631"/>
                      <a:pt x="243" y="631"/>
                    </a:cubicBezTo>
                    <a:cubicBezTo>
                      <a:pt x="261" y="631"/>
                      <a:pt x="280" y="629"/>
                      <a:pt x="299" y="625"/>
                    </a:cubicBezTo>
                    <a:cubicBezTo>
                      <a:pt x="450" y="592"/>
                      <a:pt x="583" y="516"/>
                      <a:pt x="690" y="398"/>
                    </a:cubicBezTo>
                    <a:cubicBezTo>
                      <a:pt x="757" y="322"/>
                      <a:pt x="778" y="224"/>
                      <a:pt x="737" y="130"/>
                    </a:cubicBezTo>
                    <a:cubicBezTo>
                      <a:pt x="696" y="28"/>
                      <a:pt x="600" y="7"/>
                      <a:pt x="5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2"/>
              <p:cNvSpPr/>
              <p:nvPr/>
            </p:nvSpPr>
            <p:spPr>
              <a:xfrm>
                <a:off x="2177825" y="3423000"/>
                <a:ext cx="16750" cy="16850"/>
              </a:xfrm>
              <a:custGeom>
                <a:rect b="b" l="l" r="r" t="t"/>
                <a:pathLst>
                  <a:path extrusionOk="0" h="674" w="670">
                    <a:moveTo>
                      <a:pt x="388" y="0"/>
                    </a:moveTo>
                    <a:cubicBezTo>
                      <a:pt x="360" y="0"/>
                      <a:pt x="330" y="6"/>
                      <a:pt x="299" y="17"/>
                    </a:cubicBezTo>
                    <a:cubicBezTo>
                      <a:pt x="154" y="68"/>
                      <a:pt x="1" y="287"/>
                      <a:pt x="1" y="442"/>
                    </a:cubicBezTo>
                    <a:cubicBezTo>
                      <a:pt x="1" y="582"/>
                      <a:pt x="87" y="674"/>
                      <a:pt x="219" y="674"/>
                    </a:cubicBezTo>
                    <a:cubicBezTo>
                      <a:pt x="224" y="674"/>
                      <a:pt x="230" y="674"/>
                      <a:pt x="236" y="673"/>
                    </a:cubicBezTo>
                    <a:cubicBezTo>
                      <a:pt x="477" y="661"/>
                      <a:pt x="670" y="360"/>
                      <a:pt x="575" y="137"/>
                    </a:cubicBezTo>
                    <a:cubicBezTo>
                      <a:pt x="537" y="47"/>
                      <a:pt x="470" y="0"/>
                      <a:pt x="3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2"/>
              <p:cNvSpPr/>
              <p:nvPr/>
            </p:nvSpPr>
            <p:spPr>
              <a:xfrm>
                <a:off x="2174700" y="3206200"/>
                <a:ext cx="99275" cy="160850"/>
              </a:xfrm>
              <a:custGeom>
                <a:rect b="b" l="l" r="r" t="t"/>
                <a:pathLst>
                  <a:path extrusionOk="0" h="6434" w="3971">
                    <a:moveTo>
                      <a:pt x="3573" y="317"/>
                    </a:moveTo>
                    <a:cubicBezTo>
                      <a:pt x="3639" y="317"/>
                      <a:pt x="3664" y="369"/>
                      <a:pt x="3657" y="472"/>
                    </a:cubicBezTo>
                    <a:cubicBezTo>
                      <a:pt x="3647" y="603"/>
                      <a:pt x="3640" y="734"/>
                      <a:pt x="3634" y="863"/>
                    </a:cubicBezTo>
                    <a:cubicBezTo>
                      <a:pt x="3636" y="863"/>
                      <a:pt x="3512" y="2162"/>
                      <a:pt x="3450" y="2811"/>
                    </a:cubicBezTo>
                    <a:cubicBezTo>
                      <a:pt x="3419" y="3136"/>
                      <a:pt x="3403" y="3463"/>
                      <a:pt x="3374" y="3791"/>
                    </a:cubicBezTo>
                    <a:cubicBezTo>
                      <a:pt x="3338" y="4241"/>
                      <a:pt x="3293" y="4691"/>
                      <a:pt x="3252" y="5145"/>
                    </a:cubicBezTo>
                    <a:cubicBezTo>
                      <a:pt x="3235" y="5329"/>
                      <a:pt x="3219" y="5515"/>
                      <a:pt x="3201" y="5702"/>
                    </a:cubicBezTo>
                    <a:cubicBezTo>
                      <a:pt x="3196" y="5747"/>
                      <a:pt x="3186" y="5792"/>
                      <a:pt x="3168" y="5833"/>
                    </a:cubicBezTo>
                    <a:cubicBezTo>
                      <a:pt x="3140" y="5893"/>
                      <a:pt x="3100" y="5924"/>
                      <a:pt x="3051" y="5924"/>
                    </a:cubicBezTo>
                    <a:cubicBezTo>
                      <a:pt x="3028" y="5924"/>
                      <a:pt x="3002" y="5917"/>
                      <a:pt x="2975" y="5902"/>
                    </a:cubicBezTo>
                    <a:cubicBezTo>
                      <a:pt x="2941" y="5884"/>
                      <a:pt x="2912" y="5855"/>
                      <a:pt x="2881" y="5830"/>
                    </a:cubicBezTo>
                    <a:cubicBezTo>
                      <a:pt x="2198" y="5260"/>
                      <a:pt x="1519" y="4687"/>
                      <a:pt x="915" y="4030"/>
                    </a:cubicBezTo>
                    <a:cubicBezTo>
                      <a:pt x="780" y="3881"/>
                      <a:pt x="627" y="3744"/>
                      <a:pt x="484" y="3598"/>
                    </a:cubicBezTo>
                    <a:cubicBezTo>
                      <a:pt x="355" y="3467"/>
                      <a:pt x="344" y="3373"/>
                      <a:pt x="445" y="3220"/>
                    </a:cubicBezTo>
                    <a:cubicBezTo>
                      <a:pt x="725" y="2784"/>
                      <a:pt x="1060" y="2395"/>
                      <a:pt x="1414" y="2017"/>
                    </a:cubicBezTo>
                    <a:cubicBezTo>
                      <a:pt x="1946" y="1446"/>
                      <a:pt x="2521" y="924"/>
                      <a:pt x="3180" y="509"/>
                    </a:cubicBezTo>
                    <a:cubicBezTo>
                      <a:pt x="3278" y="448"/>
                      <a:pt x="3374" y="388"/>
                      <a:pt x="3477" y="341"/>
                    </a:cubicBezTo>
                    <a:cubicBezTo>
                      <a:pt x="3515" y="325"/>
                      <a:pt x="3547" y="317"/>
                      <a:pt x="3573" y="317"/>
                    </a:cubicBezTo>
                    <a:close/>
                    <a:moveTo>
                      <a:pt x="3669" y="1"/>
                    </a:moveTo>
                    <a:cubicBezTo>
                      <a:pt x="3591" y="1"/>
                      <a:pt x="3498" y="28"/>
                      <a:pt x="3395" y="85"/>
                    </a:cubicBezTo>
                    <a:cubicBezTo>
                      <a:pt x="3014" y="296"/>
                      <a:pt x="2640" y="527"/>
                      <a:pt x="2290" y="783"/>
                    </a:cubicBezTo>
                    <a:cubicBezTo>
                      <a:pt x="1789" y="1149"/>
                      <a:pt x="1380" y="1620"/>
                      <a:pt x="958" y="2070"/>
                    </a:cubicBezTo>
                    <a:cubicBezTo>
                      <a:pt x="662" y="2385"/>
                      <a:pt x="400" y="2729"/>
                      <a:pt x="175" y="3095"/>
                    </a:cubicBezTo>
                    <a:cubicBezTo>
                      <a:pt x="1" y="3381"/>
                      <a:pt x="25" y="3574"/>
                      <a:pt x="256" y="3811"/>
                    </a:cubicBezTo>
                    <a:cubicBezTo>
                      <a:pt x="475" y="4034"/>
                      <a:pt x="700" y="4249"/>
                      <a:pt x="915" y="4476"/>
                    </a:cubicBezTo>
                    <a:cubicBezTo>
                      <a:pt x="1566" y="5170"/>
                      <a:pt x="2306" y="5761"/>
                      <a:pt x="3045" y="6354"/>
                    </a:cubicBezTo>
                    <a:cubicBezTo>
                      <a:pt x="3088" y="6387"/>
                      <a:pt x="3145" y="6407"/>
                      <a:pt x="3198" y="6424"/>
                    </a:cubicBezTo>
                    <a:cubicBezTo>
                      <a:pt x="3223" y="6430"/>
                      <a:pt x="3244" y="6433"/>
                      <a:pt x="3264" y="6433"/>
                    </a:cubicBezTo>
                    <a:cubicBezTo>
                      <a:pt x="3335" y="6433"/>
                      <a:pt x="3380" y="6393"/>
                      <a:pt x="3407" y="6311"/>
                    </a:cubicBezTo>
                    <a:cubicBezTo>
                      <a:pt x="3417" y="6281"/>
                      <a:pt x="3421" y="6244"/>
                      <a:pt x="3426" y="6211"/>
                    </a:cubicBezTo>
                    <a:cubicBezTo>
                      <a:pt x="3499" y="5505"/>
                      <a:pt x="3583" y="4801"/>
                      <a:pt x="3653" y="4098"/>
                    </a:cubicBezTo>
                    <a:cubicBezTo>
                      <a:pt x="3700" y="3641"/>
                      <a:pt x="3726" y="3183"/>
                      <a:pt x="3767" y="2725"/>
                    </a:cubicBezTo>
                    <a:cubicBezTo>
                      <a:pt x="3833" y="1984"/>
                      <a:pt x="3953" y="472"/>
                      <a:pt x="3955" y="460"/>
                    </a:cubicBezTo>
                    <a:cubicBezTo>
                      <a:pt x="3970" y="166"/>
                      <a:pt x="3862" y="1"/>
                      <a:pt x="3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2"/>
              <p:cNvSpPr/>
              <p:nvPr/>
            </p:nvSpPr>
            <p:spPr>
              <a:xfrm>
                <a:off x="2183300" y="3214125"/>
                <a:ext cx="83025" cy="140200"/>
              </a:xfrm>
              <a:custGeom>
                <a:rect b="b" l="l" r="r" t="t"/>
                <a:pathLst>
                  <a:path extrusionOk="0" h="5608" w="3321">
                    <a:moveTo>
                      <a:pt x="3229" y="0"/>
                    </a:moveTo>
                    <a:cubicBezTo>
                      <a:pt x="3203" y="0"/>
                      <a:pt x="3171" y="8"/>
                      <a:pt x="3133" y="24"/>
                    </a:cubicBezTo>
                    <a:cubicBezTo>
                      <a:pt x="3030" y="71"/>
                      <a:pt x="2934" y="131"/>
                      <a:pt x="2836" y="192"/>
                    </a:cubicBezTo>
                    <a:cubicBezTo>
                      <a:pt x="2177" y="607"/>
                      <a:pt x="1602" y="1129"/>
                      <a:pt x="1070" y="1700"/>
                    </a:cubicBezTo>
                    <a:cubicBezTo>
                      <a:pt x="716" y="2078"/>
                      <a:pt x="381" y="2467"/>
                      <a:pt x="101" y="2903"/>
                    </a:cubicBezTo>
                    <a:cubicBezTo>
                      <a:pt x="0" y="3056"/>
                      <a:pt x="11" y="3150"/>
                      <a:pt x="140" y="3281"/>
                    </a:cubicBezTo>
                    <a:cubicBezTo>
                      <a:pt x="283" y="3427"/>
                      <a:pt x="436" y="3564"/>
                      <a:pt x="571" y="3713"/>
                    </a:cubicBezTo>
                    <a:cubicBezTo>
                      <a:pt x="1175" y="4370"/>
                      <a:pt x="1854" y="4943"/>
                      <a:pt x="2537" y="5513"/>
                    </a:cubicBezTo>
                    <a:cubicBezTo>
                      <a:pt x="2568" y="5538"/>
                      <a:pt x="2597" y="5567"/>
                      <a:pt x="2631" y="5585"/>
                    </a:cubicBezTo>
                    <a:cubicBezTo>
                      <a:pt x="2658" y="5600"/>
                      <a:pt x="2684" y="5607"/>
                      <a:pt x="2707" y="5607"/>
                    </a:cubicBezTo>
                    <a:cubicBezTo>
                      <a:pt x="2756" y="5607"/>
                      <a:pt x="2796" y="5576"/>
                      <a:pt x="2824" y="5516"/>
                    </a:cubicBezTo>
                    <a:cubicBezTo>
                      <a:pt x="2842" y="5475"/>
                      <a:pt x="2852" y="5430"/>
                      <a:pt x="2857" y="5385"/>
                    </a:cubicBezTo>
                    <a:cubicBezTo>
                      <a:pt x="2875" y="5198"/>
                      <a:pt x="2891" y="5012"/>
                      <a:pt x="2908" y="4828"/>
                    </a:cubicBezTo>
                    <a:cubicBezTo>
                      <a:pt x="2949" y="4374"/>
                      <a:pt x="2994" y="3924"/>
                      <a:pt x="3030" y="3474"/>
                    </a:cubicBezTo>
                    <a:cubicBezTo>
                      <a:pt x="3059" y="3146"/>
                      <a:pt x="3075" y="2819"/>
                      <a:pt x="3106" y="2494"/>
                    </a:cubicBezTo>
                    <a:cubicBezTo>
                      <a:pt x="3168" y="1845"/>
                      <a:pt x="3292" y="546"/>
                      <a:pt x="3290" y="546"/>
                    </a:cubicBezTo>
                    <a:cubicBezTo>
                      <a:pt x="3296" y="417"/>
                      <a:pt x="3303" y="286"/>
                      <a:pt x="3313" y="155"/>
                    </a:cubicBezTo>
                    <a:cubicBezTo>
                      <a:pt x="3320" y="52"/>
                      <a:pt x="3295" y="0"/>
                      <a:pt x="3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2"/>
              <p:cNvSpPr/>
              <p:nvPr/>
            </p:nvSpPr>
            <p:spPr>
              <a:xfrm>
                <a:off x="2229750" y="3295275"/>
                <a:ext cx="14750" cy="19225"/>
              </a:xfrm>
              <a:custGeom>
                <a:rect b="b" l="l" r="r" t="t"/>
                <a:pathLst>
                  <a:path extrusionOk="0" h="769" w="590">
                    <a:moveTo>
                      <a:pt x="326" y="0"/>
                    </a:moveTo>
                    <a:cubicBezTo>
                      <a:pt x="237" y="0"/>
                      <a:pt x="151" y="40"/>
                      <a:pt x="104" y="119"/>
                    </a:cubicBezTo>
                    <a:cubicBezTo>
                      <a:pt x="35" y="236"/>
                      <a:pt x="0" y="682"/>
                      <a:pt x="61" y="731"/>
                    </a:cubicBezTo>
                    <a:cubicBezTo>
                      <a:pt x="93" y="758"/>
                      <a:pt x="129" y="769"/>
                      <a:pt x="165" y="769"/>
                    </a:cubicBezTo>
                    <a:cubicBezTo>
                      <a:pt x="219" y="769"/>
                      <a:pt x="275" y="745"/>
                      <a:pt x="327" y="713"/>
                    </a:cubicBezTo>
                    <a:cubicBezTo>
                      <a:pt x="475" y="614"/>
                      <a:pt x="544" y="471"/>
                      <a:pt x="569" y="303"/>
                    </a:cubicBezTo>
                    <a:cubicBezTo>
                      <a:pt x="589" y="164"/>
                      <a:pt x="536" y="66"/>
                      <a:pt x="434" y="21"/>
                    </a:cubicBezTo>
                    <a:cubicBezTo>
                      <a:pt x="399" y="7"/>
                      <a:pt x="362" y="0"/>
                      <a:pt x="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2"/>
              <p:cNvSpPr/>
              <p:nvPr/>
            </p:nvSpPr>
            <p:spPr>
              <a:xfrm>
                <a:off x="2202275" y="3287225"/>
                <a:ext cx="20625" cy="12375"/>
              </a:xfrm>
              <a:custGeom>
                <a:rect b="b" l="l" r="r" t="t"/>
                <a:pathLst>
                  <a:path extrusionOk="0" h="495" w="825">
                    <a:moveTo>
                      <a:pt x="276" y="0"/>
                    </a:moveTo>
                    <a:cubicBezTo>
                      <a:pt x="263" y="0"/>
                      <a:pt x="252" y="1"/>
                      <a:pt x="246" y="1"/>
                    </a:cubicBezTo>
                    <a:cubicBezTo>
                      <a:pt x="121" y="16"/>
                      <a:pt x="35" y="93"/>
                      <a:pt x="17" y="196"/>
                    </a:cubicBezTo>
                    <a:cubicBezTo>
                      <a:pt x="0" y="296"/>
                      <a:pt x="66" y="400"/>
                      <a:pt x="180" y="445"/>
                    </a:cubicBezTo>
                    <a:cubicBezTo>
                      <a:pt x="263" y="478"/>
                      <a:pt x="347" y="495"/>
                      <a:pt x="431" y="495"/>
                    </a:cubicBezTo>
                    <a:cubicBezTo>
                      <a:pt x="508" y="495"/>
                      <a:pt x="585" y="481"/>
                      <a:pt x="661" y="451"/>
                    </a:cubicBezTo>
                    <a:cubicBezTo>
                      <a:pt x="747" y="417"/>
                      <a:pt x="805" y="357"/>
                      <a:pt x="815" y="263"/>
                    </a:cubicBezTo>
                    <a:cubicBezTo>
                      <a:pt x="825" y="161"/>
                      <a:pt x="766" y="85"/>
                      <a:pt x="680" y="50"/>
                    </a:cubicBezTo>
                    <a:cubicBezTo>
                      <a:pt x="603" y="18"/>
                      <a:pt x="369" y="0"/>
                      <a:pt x="2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2"/>
              <p:cNvSpPr/>
              <p:nvPr/>
            </p:nvSpPr>
            <p:spPr>
              <a:xfrm>
                <a:off x="2224375" y="3258825"/>
                <a:ext cx="10800" cy="17200"/>
              </a:xfrm>
              <a:custGeom>
                <a:rect b="b" l="l" r="r" t="t"/>
                <a:pathLst>
                  <a:path extrusionOk="0" h="688" w="432">
                    <a:moveTo>
                      <a:pt x="253" y="0"/>
                    </a:moveTo>
                    <a:cubicBezTo>
                      <a:pt x="123" y="0"/>
                      <a:pt x="43" y="65"/>
                      <a:pt x="17" y="219"/>
                    </a:cubicBezTo>
                    <a:cubicBezTo>
                      <a:pt x="2" y="321"/>
                      <a:pt x="0" y="436"/>
                      <a:pt x="25" y="536"/>
                    </a:cubicBezTo>
                    <a:cubicBezTo>
                      <a:pt x="50" y="634"/>
                      <a:pt x="125" y="688"/>
                      <a:pt x="205" y="688"/>
                    </a:cubicBezTo>
                    <a:cubicBezTo>
                      <a:pt x="262" y="688"/>
                      <a:pt x="321" y="660"/>
                      <a:pt x="364" y="599"/>
                    </a:cubicBezTo>
                    <a:cubicBezTo>
                      <a:pt x="432" y="507"/>
                      <a:pt x="422" y="16"/>
                      <a:pt x="289" y="2"/>
                    </a:cubicBezTo>
                    <a:cubicBezTo>
                      <a:pt x="276" y="1"/>
                      <a:pt x="264" y="0"/>
                      <a:pt x="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2"/>
              <p:cNvSpPr/>
              <p:nvPr/>
            </p:nvSpPr>
            <p:spPr>
              <a:xfrm>
                <a:off x="2120900" y="3311375"/>
                <a:ext cx="126825" cy="103300"/>
              </a:xfrm>
              <a:custGeom>
                <a:rect b="b" l="l" r="r" t="t"/>
                <a:pathLst>
                  <a:path extrusionOk="0" h="4132" w="5073">
                    <a:moveTo>
                      <a:pt x="1859" y="386"/>
                    </a:moveTo>
                    <a:cubicBezTo>
                      <a:pt x="1922" y="386"/>
                      <a:pt x="1986" y="405"/>
                      <a:pt x="2048" y="445"/>
                    </a:cubicBezTo>
                    <a:cubicBezTo>
                      <a:pt x="2433" y="684"/>
                      <a:pt x="2822" y="918"/>
                      <a:pt x="3192" y="1177"/>
                    </a:cubicBezTo>
                    <a:cubicBezTo>
                      <a:pt x="3579" y="1452"/>
                      <a:pt x="3949" y="1754"/>
                      <a:pt x="4325" y="2045"/>
                    </a:cubicBezTo>
                    <a:cubicBezTo>
                      <a:pt x="4360" y="2074"/>
                      <a:pt x="4397" y="2098"/>
                      <a:pt x="4430" y="2133"/>
                    </a:cubicBezTo>
                    <a:cubicBezTo>
                      <a:pt x="4548" y="2247"/>
                      <a:pt x="4532" y="2323"/>
                      <a:pt x="4379" y="2378"/>
                    </a:cubicBezTo>
                    <a:cubicBezTo>
                      <a:pt x="3190" y="2800"/>
                      <a:pt x="2001" y="3219"/>
                      <a:pt x="809" y="3639"/>
                    </a:cubicBezTo>
                    <a:cubicBezTo>
                      <a:pt x="735" y="3663"/>
                      <a:pt x="657" y="3684"/>
                      <a:pt x="581" y="3702"/>
                    </a:cubicBezTo>
                    <a:cubicBezTo>
                      <a:pt x="542" y="3711"/>
                      <a:pt x="507" y="3716"/>
                      <a:pt x="477" y="3716"/>
                    </a:cubicBezTo>
                    <a:cubicBezTo>
                      <a:pt x="361" y="3716"/>
                      <a:pt x="313" y="3646"/>
                      <a:pt x="295" y="3483"/>
                    </a:cubicBezTo>
                    <a:cubicBezTo>
                      <a:pt x="385" y="3125"/>
                      <a:pt x="461" y="2767"/>
                      <a:pt x="563" y="2419"/>
                    </a:cubicBezTo>
                    <a:cubicBezTo>
                      <a:pt x="745" y="1810"/>
                      <a:pt x="1021" y="1247"/>
                      <a:pt x="1398" y="736"/>
                    </a:cubicBezTo>
                    <a:cubicBezTo>
                      <a:pt x="1461" y="650"/>
                      <a:pt x="1531" y="564"/>
                      <a:pt x="1608" y="492"/>
                    </a:cubicBezTo>
                    <a:cubicBezTo>
                      <a:pt x="1686" y="423"/>
                      <a:pt x="1772" y="386"/>
                      <a:pt x="1859" y="386"/>
                    </a:cubicBezTo>
                    <a:close/>
                    <a:moveTo>
                      <a:pt x="1723" y="0"/>
                    </a:moveTo>
                    <a:cubicBezTo>
                      <a:pt x="1608" y="0"/>
                      <a:pt x="1533" y="74"/>
                      <a:pt x="1388" y="245"/>
                    </a:cubicBezTo>
                    <a:cubicBezTo>
                      <a:pt x="851" y="873"/>
                      <a:pt x="489" y="1593"/>
                      <a:pt x="248" y="2376"/>
                    </a:cubicBezTo>
                    <a:cubicBezTo>
                      <a:pt x="121" y="2794"/>
                      <a:pt x="7" y="3217"/>
                      <a:pt x="2" y="3659"/>
                    </a:cubicBezTo>
                    <a:cubicBezTo>
                      <a:pt x="2" y="3725"/>
                      <a:pt x="0" y="3794"/>
                      <a:pt x="2" y="3864"/>
                    </a:cubicBezTo>
                    <a:cubicBezTo>
                      <a:pt x="15" y="4055"/>
                      <a:pt x="58" y="4132"/>
                      <a:pt x="183" y="4132"/>
                    </a:cubicBezTo>
                    <a:cubicBezTo>
                      <a:pt x="226" y="4132"/>
                      <a:pt x="277" y="4123"/>
                      <a:pt x="340" y="4107"/>
                    </a:cubicBezTo>
                    <a:cubicBezTo>
                      <a:pt x="369" y="4099"/>
                      <a:pt x="395" y="4091"/>
                      <a:pt x="422" y="4081"/>
                    </a:cubicBezTo>
                    <a:cubicBezTo>
                      <a:pt x="764" y="3970"/>
                      <a:pt x="1105" y="3868"/>
                      <a:pt x="1443" y="3751"/>
                    </a:cubicBezTo>
                    <a:cubicBezTo>
                      <a:pt x="2531" y="3367"/>
                      <a:pt x="3622" y="2976"/>
                      <a:pt x="4712" y="2589"/>
                    </a:cubicBezTo>
                    <a:cubicBezTo>
                      <a:pt x="4759" y="2575"/>
                      <a:pt x="4808" y="2558"/>
                      <a:pt x="4853" y="2534"/>
                    </a:cubicBezTo>
                    <a:cubicBezTo>
                      <a:pt x="5052" y="2430"/>
                      <a:pt x="5072" y="2278"/>
                      <a:pt x="4902" y="2135"/>
                    </a:cubicBezTo>
                    <a:cubicBezTo>
                      <a:pt x="4166" y="1511"/>
                      <a:pt x="3417" y="905"/>
                      <a:pt x="2597" y="394"/>
                    </a:cubicBezTo>
                    <a:cubicBezTo>
                      <a:pt x="2406" y="275"/>
                      <a:pt x="2216" y="163"/>
                      <a:pt x="2014" y="81"/>
                    </a:cubicBezTo>
                    <a:cubicBezTo>
                      <a:pt x="1883" y="29"/>
                      <a:pt x="1795" y="0"/>
                      <a:pt x="17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2"/>
              <p:cNvSpPr/>
              <p:nvPr/>
            </p:nvSpPr>
            <p:spPr>
              <a:xfrm>
                <a:off x="2128275" y="3321000"/>
                <a:ext cx="106350" cy="83275"/>
              </a:xfrm>
              <a:custGeom>
                <a:rect b="b" l="l" r="r" t="t"/>
                <a:pathLst>
                  <a:path extrusionOk="0" h="3331" w="4254">
                    <a:moveTo>
                      <a:pt x="1564" y="1"/>
                    </a:moveTo>
                    <a:cubicBezTo>
                      <a:pt x="1477" y="1"/>
                      <a:pt x="1391" y="38"/>
                      <a:pt x="1313" y="107"/>
                    </a:cubicBezTo>
                    <a:cubicBezTo>
                      <a:pt x="1236" y="179"/>
                      <a:pt x="1166" y="265"/>
                      <a:pt x="1103" y="351"/>
                    </a:cubicBezTo>
                    <a:cubicBezTo>
                      <a:pt x="726" y="862"/>
                      <a:pt x="450" y="1425"/>
                      <a:pt x="268" y="2034"/>
                    </a:cubicBezTo>
                    <a:cubicBezTo>
                      <a:pt x="166" y="2382"/>
                      <a:pt x="90" y="2740"/>
                      <a:pt x="0" y="3098"/>
                    </a:cubicBezTo>
                    <a:cubicBezTo>
                      <a:pt x="18" y="3261"/>
                      <a:pt x="66" y="3331"/>
                      <a:pt x="182" y="3331"/>
                    </a:cubicBezTo>
                    <a:cubicBezTo>
                      <a:pt x="212" y="3331"/>
                      <a:pt x="247" y="3326"/>
                      <a:pt x="286" y="3317"/>
                    </a:cubicBezTo>
                    <a:cubicBezTo>
                      <a:pt x="362" y="3299"/>
                      <a:pt x="440" y="3278"/>
                      <a:pt x="514" y="3254"/>
                    </a:cubicBezTo>
                    <a:cubicBezTo>
                      <a:pt x="1706" y="2834"/>
                      <a:pt x="2895" y="2415"/>
                      <a:pt x="4084" y="1993"/>
                    </a:cubicBezTo>
                    <a:cubicBezTo>
                      <a:pt x="4237" y="1938"/>
                      <a:pt x="4253" y="1862"/>
                      <a:pt x="4135" y="1748"/>
                    </a:cubicBezTo>
                    <a:cubicBezTo>
                      <a:pt x="4102" y="1713"/>
                      <a:pt x="4065" y="1689"/>
                      <a:pt x="4030" y="1660"/>
                    </a:cubicBezTo>
                    <a:cubicBezTo>
                      <a:pt x="3654" y="1369"/>
                      <a:pt x="3284" y="1067"/>
                      <a:pt x="2897" y="792"/>
                    </a:cubicBezTo>
                    <a:cubicBezTo>
                      <a:pt x="2527" y="533"/>
                      <a:pt x="2138" y="299"/>
                      <a:pt x="1753" y="60"/>
                    </a:cubicBezTo>
                    <a:cubicBezTo>
                      <a:pt x="1691" y="20"/>
                      <a:pt x="1627" y="1"/>
                      <a:pt x="1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2"/>
              <p:cNvSpPr/>
              <p:nvPr/>
            </p:nvSpPr>
            <p:spPr>
              <a:xfrm>
                <a:off x="2158700" y="3347150"/>
                <a:ext cx="12300" cy="11450"/>
              </a:xfrm>
              <a:custGeom>
                <a:rect b="b" l="l" r="r" t="t"/>
                <a:pathLst>
                  <a:path extrusionOk="0" h="458" w="492">
                    <a:moveTo>
                      <a:pt x="164" y="1"/>
                    </a:moveTo>
                    <a:cubicBezTo>
                      <a:pt x="120" y="1"/>
                      <a:pt x="74" y="14"/>
                      <a:pt x="51" y="39"/>
                    </a:cubicBezTo>
                    <a:cubicBezTo>
                      <a:pt x="17" y="74"/>
                      <a:pt x="0" y="156"/>
                      <a:pt x="15" y="205"/>
                    </a:cubicBezTo>
                    <a:cubicBezTo>
                      <a:pt x="56" y="338"/>
                      <a:pt x="162" y="420"/>
                      <a:pt x="295" y="452"/>
                    </a:cubicBezTo>
                    <a:cubicBezTo>
                      <a:pt x="308" y="456"/>
                      <a:pt x="321" y="457"/>
                      <a:pt x="333" y="457"/>
                    </a:cubicBezTo>
                    <a:cubicBezTo>
                      <a:pt x="414" y="457"/>
                      <a:pt x="476" y="392"/>
                      <a:pt x="483" y="307"/>
                    </a:cubicBezTo>
                    <a:cubicBezTo>
                      <a:pt x="491" y="201"/>
                      <a:pt x="373" y="57"/>
                      <a:pt x="217" y="8"/>
                    </a:cubicBezTo>
                    <a:cubicBezTo>
                      <a:pt x="201" y="3"/>
                      <a:pt x="183" y="1"/>
                      <a:pt x="1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2"/>
              <p:cNvSpPr/>
              <p:nvPr/>
            </p:nvSpPr>
            <p:spPr>
              <a:xfrm>
                <a:off x="2152650" y="3371950"/>
                <a:ext cx="14250" cy="9625"/>
              </a:xfrm>
              <a:custGeom>
                <a:rect b="b" l="l" r="r" t="t"/>
                <a:pathLst>
                  <a:path extrusionOk="0" h="385" w="570">
                    <a:moveTo>
                      <a:pt x="316" y="0"/>
                    </a:moveTo>
                    <a:cubicBezTo>
                      <a:pt x="261" y="13"/>
                      <a:pt x="205" y="21"/>
                      <a:pt x="158" y="39"/>
                    </a:cubicBezTo>
                    <a:cubicBezTo>
                      <a:pt x="30" y="88"/>
                      <a:pt x="1" y="203"/>
                      <a:pt x="87" y="309"/>
                    </a:cubicBezTo>
                    <a:cubicBezTo>
                      <a:pt x="128" y="361"/>
                      <a:pt x="202" y="385"/>
                      <a:pt x="278" y="385"/>
                    </a:cubicBezTo>
                    <a:cubicBezTo>
                      <a:pt x="382" y="385"/>
                      <a:pt x="490" y="341"/>
                      <a:pt x="529" y="262"/>
                    </a:cubicBezTo>
                    <a:cubicBezTo>
                      <a:pt x="570" y="174"/>
                      <a:pt x="539" y="103"/>
                      <a:pt x="467" y="54"/>
                    </a:cubicBezTo>
                    <a:cubicBezTo>
                      <a:pt x="420" y="27"/>
                      <a:pt x="365" y="19"/>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2"/>
              <p:cNvSpPr/>
              <p:nvPr/>
            </p:nvSpPr>
            <p:spPr>
              <a:xfrm>
                <a:off x="2180025" y="3361650"/>
                <a:ext cx="12550" cy="9975"/>
              </a:xfrm>
              <a:custGeom>
                <a:rect b="b" l="l" r="r" t="t"/>
                <a:pathLst>
                  <a:path extrusionOk="0" h="399" w="502">
                    <a:moveTo>
                      <a:pt x="297" y="1"/>
                    </a:moveTo>
                    <a:cubicBezTo>
                      <a:pt x="246" y="1"/>
                      <a:pt x="191" y="12"/>
                      <a:pt x="148" y="34"/>
                    </a:cubicBezTo>
                    <a:cubicBezTo>
                      <a:pt x="48" y="83"/>
                      <a:pt x="0" y="155"/>
                      <a:pt x="19" y="247"/>
                    </a:cubicBezTo>
                    <a:cubicBezTo>
                      <a:pt x="37" y="335"/>
                      <a:pt x="126" y="398"/>
                      <a:pt x="231" y="398"/>
                    </a:cubicBezTo>
                    <a:cubicBezTo>
                      <a:pt x="232" y="398"/>
                      <a:pt x="234" y="398"/>
                      <a:pt x="236" y="398"/>
                    </a:cubicBezTo>
                    <a:cubicBezTo>
                      <a:pt x="346" y="394"/>
                      <a:pt x="485" y="322"/>
                      <a:pt x="491" y="241"/>
                    </a:cubicBezTo>
                    <a:cubicBezTo>
                      <a:pt x="502" y="183"/>
                      <a:pt x="485" y="106"/>
                      <a:pt x="449" y="56"/>
                    </a:cubicBezTo>
                    <a:cubicBezTo>
                      <a:pt x="421" y="19"/>
                      <a:pt x="361" y="1"/>
                      <a:pt x="2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2"/>
              <p:cNvSpPr/>
              <p:nvPr/>
            </p:nvSpPr>
            <p:spPr>
              <a:xfrm>
                <a:off x="2257350" y="3382875"/>
                <a:ext cx="90375" cy="110075"/>
              </a:xfrm>
              <a:custGeom>
                <a:rect b="b" l="l" r="r" t="t"/>
                <a:pathLst>
                  <a:path extrusionOk="0" h="4403" w="3615">
                    <a:moveTo>
                      <a:pt x="542" y="363"/>
                    </a:moveTo>
                    <a:cubicBezTo>
                      <a:pt x="572" y="363"/>
                      <a:pt x="609" y="371"/>
                      <a:pt x="652" y="388"/>
                    </a:cubicBezTo>
                    <a:cubicBezTo>
                      <a:pt x="895" y="480"/>
                      <a:pt x="1138" y="578"/>
                      <a:pt x="1368" y="699"/>
                    </a:cubicBezTo>
                    <a:cubicBezTo>
                      <a:pt x="1906" y="977"/>
                      <a:pt x="2440" y="1268"/>
                      <a:pt x="2970" y="1558"/>
                    </a:cubicBezTo>
                    <a:cubicBezTo>
                      <a:pt x="3062" y="1609"/>
                      <a:pt x="3135" y="1693"/>
                      <a:pt x="3213" y="1769"/>
                    </a:cubicBezTo>
                    <a:cubicBezTo>
                      <a:pt x="3240" y="1796"/>
                      <a:pt x="3254" y="1843"/>
                      <a:pt x="3276" y="1888"/>
                    </a:cubicBezTo>
                    <a:cubicBezTo>
                      <a:pt x="3240" y="1988"/>
                      <a:pt x="3215" y="2086"/>
                      <a:pt x="3172" y="2180"/>
                    </a:cubicBezTo>
                    <a:cubicBezTo>
                      <a:pt x="2937" y="2681"/>
                      <a:pt x="2626" y="3134"/>
                      <a:pt x="2256" y="3543"/>
                    </a:cubicBezTo>
                    <a:cubicBezTo>
                      <a:pt x="2114" y="3698"/>
                      <a:pt x="1967" y="3850"/>
                      <a:pt x="1807" y="3985"/>
                    </a:cubicBezTo>
                    <a:cubicBezTo>
                      <a:pt x="1727" y="4056"/>
                      <a:pt x="1666" y="4094"/>
                      <a:pt x="1612" y="4094"/>
                    </a:cubicBezTo>
                    <a:cubicBezTo>
                      <a:pt x="1546" y="4094"/>
                      <a:pt x="1491" y="4038"/>
                      <a:pt x="1425" y="3919"/>
                    </a:cubicBezTo>
                    <a:cubicBezTo>
                      <a:pt x="1300" y="3698"/>
                      <a:pt x="1183" y="3467"/>
                      <a:pt x="1108" y="3226"/>
                    </a:cubicBezTo>
                    <a:cubicBezTo>
                      <a:pt x="830" y="2356"/>
                      <a:pt x="600" y="1474"/>
                      <a:pt x="441" y="576"/>
                    </a:cubicBezTo>
                    <a:cubicBezTo>
                      <a:pt x="418" y="439"/>
                      <a:pt x="450" y="363"/>
                      <a:pt x="542" y="363"/>
                    </a:cubicBezTo>
                    <a:close/>
                    <a:moveTo>
                      <a:pt x="280" y="1"/>
                    </a:moveTo>
                    <a:cubicBezTo>
                      <a:pt x="92" y="1"/>
                      <a:pt x="0" y="135"/>
                      <a:pt x="48" y="333"/>
                    </a:cubicBezTo>
                    <a:cubicBezTo>
                      <a:pt x="83" y="476"/>
                      <a:pt x="124" y="617"/>
                      <a:pt x="156" y="760"/>
                    </a:cubicBezTo>
                    <a:cubicBezTo>
                      <a:pt x="320" y="1450"/>
                      <a:pt x="476" y="2141"/>
                      <a:pt x="649" y="2827"/>
                    </a:cubicBezTo>
                    <a:cubicBezTo>
                      <a:pt x="744" y="3209"/>
                      <a:pt x="850" y="3596"/>
                      <a:pt x="1055" y="3942"/>
                    </a:cubicBezTo>
                    <a:cubicBezTo>
                      <a:pt x="1122" y="4060"/>
                      <a:pt x="1202" y="4171"/>
                      <a:pt x="1294" y="4269"/>
                    </a:cubicBezTo>
                    <a:cubicBezTo>
                      <a:pt x="1375" y="4356"/>
                      <a:pt x="1470" y="4403"/>
                      <a:pt x="1571" y="4403"/>
                    </a:cubicBezTo>
                    <a:cubicBezTo>
                      <a:pt x="1633" y="4403"/>
                      <a:pt x="1696" y="4385"/>
                      <a:pt x="1760" y="4349"/>
                    </a:cubicBezTo>
                    <a:cubicBezTo>
                      <a:pt x="1908" y="4265"/>
                      <a:pt x="2053" y="4171"/>
                      <a:pt x="2176" y="4060"/>
                    </a:cubicBezTo>
                    <a:cubicBezTo>
                      <a:pt x="2704" y="3575"/>
                      <a:pt x="3115" y="3001"/>
                      <a:pt x="3430" y="2358"/>
                    </a:cubicBezTo>
                    <a:cubicBezTo>
                      <a:pt x="3514" y="2188"/>
                      <a:pt x="3555" y="1998"/>
                      <a:pt x="3614" y="1816"/>
                    </a:cubicBezTo>
                    <a:cubicBezTo>
                      <a:pt x="3598" y="1671"/>
                      <a:pt x="3557" y="1568"/>
                      <a:pt x="3432" y="1491"/>
                    </a:cubicBezTo>
                    <a:cubicBezTo>
                      <a:pt x="3137" y="1321"/>
                      <a:pt x="2859" y="1127"/>
                      <a:pt x="2558" y="971"/>
                    </a:cubicBezTo>
                    <a:cubicBezTo>
                      <a:pt x="1990" y="676"/>
                      <a:pt x="1415" y="394"/>
                      <a:pt x="834" y="124"/>
                    </a:cubicBezTo>
                    <a:cubicBezTo>
                      <a:pt x="678" y="52"/>
                      <a:pt x="498" y="22"/>
                      <a:pt x="324" y="3"/>
                    </a:cubicBezTo>
                    <a:cubicBezTo>
                      <a:pt x="309" y="2"/>
                      <a:pt x="294" y="1"/>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2"/>
              <p:cNvSpPr/>
              <p:nvPr/>
            </p:nvSpPr>
            <p:spPr>
              <a:xfrm>
                <a:off x="2267775" y="3391950"/>
                <a:ext cx="71500" cy="93275"/>
              </a:xfrm>
              <a:custGeom>
                <a:rect b="b" l="l" r="r" t="t"/>
                <a:pathLst>
                  <a:path extrusionOk="0" h="3731" w="2860">
                    <a:moveTo>
                      <a:pt x="125" y="0"/>
                    </a:moveTo>
                    <a:cubicBezTo>
                      <a:pt x="33" y="0"/>
                      <a:pt x="1" y="76"/>
                      <a:pt x="24" y="213"/>
                    </a:cubicBezTo>
                    <a:cubicBezTo>
                      <a:pt x="183" y="1111"/>
                      <a:pt x="413" y="1993"/>
                      <a:pt x="691" y="2863"/>
                    </a:cubicBezTo>
                    <a:cubicBezTo>
                      <a:pt x="766" y="3104"/>
                      <a:pt x="883" y="3335"/>
                      <a:pt x="1008" y="3556"/>
                    </a:cubicBezTo>
                    <a:cubicBezTo>
                      <a:pt x="1074" y="3675"/>
                      <a:pt x="1129" y="3731"/>
                      <a:pt x="1195" y="3731"/>
                    </a:cubicBezTo>
                    <a:cubicBezTo>
                      <a:pt x="1249" y="3731"/>
                      <a:pt x="1310" y="3693"/>
                      <a:pt x="1390" y="3622"/>
                    </a:cubicBezTo>
                    <a:cubicBezTo>
                      <a:pt x="1550" y="3487"/>
                      <a:pt x="1697" y="3335"/>
                      <a:pt x="1839" y="3180"/>
                    </a:cubicBezTo>
                    <a:cubicBezTo>
                      <a:pt x="2209" y="2771"/>
                      <a:pt x="2520" y="2318"/>
                      <a:pt x="2755" y="1817"/>
                    </a:cubicBezTo>
                    <a:cubicBezTo>
                      <a:pt x="2798" y="1723"/>
                      <a:pt x="2823" y="1625"/>
                      <a:pt x="2859" y="1525"/>
                    </a:cubicBezTo>
                    <a:cubicBezTo>
                      <a:pt x="2837" y="1480"/>
                      <a:pt x="2823" y="1433"/>
                      <a:pt x="2796" y="1406"/>
                    </a:cubicBezTo>
                    <a:cubicBezTo>
                      <a:pt x="2718" y="1330"/>
                      <a:pt x="2645" y="1246"/>
                      <a:pt x="2553" y="1195"/>
                    </a:cubicBezTo>
                    <a:cubicBezTo>
                      <a:pt x="2023" y="905"/>
                      <a:pt x="1489" y="614"/>
                      <a:pt x="951" y="336"/>
                    </a:cubicBezTo>
                    <a:cubicBezTo>
                      <a:pt x="721" y="215"/>
                      <a:pt x="478" y="117"/>
                      <a:pt x="235" y="25"/>
                    </a:cubicBezTo>
                    <a:cubicBezTo>
                      <a:pt x="192" y="8"/>
                      <a:pt x="155" y="0"/>
                      <a:pt x="1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2"/>
              <p:cNvSpPr/>
              <p:nvPr/>
            </p:nvSpPr>
            <p:spPr>
              <a:xfrm>
                <a:off x="2282275" y="3412825"/>
                <a:ext cx="13775" cy="21150"/>
              </a:xfrm>
              <a:custGeom>
                <a:rect b="b" l="l" r="r" t="t"/>
                <a:pathLst>
                  <a:path extrusionOk="0" h="846" w="551">
                    <a:moveTo>
                      <a:pt x="249" y="1"/>
                    </a:moveTo>
                    <a:cubicBezTo>
                      <a:pt x="222" y="1"/>
                      <a:pt x="195" y="5"/>
                      <a:pt x="168" y="14"/>
                    </a:cubicBezTo>
                    <a:cubicBezTo>
                      <a:pt x="66" y="51"/>
                      <a:pt x="8" y="131"/>
                      <a:pt x="4" y="233"/>
                    </a:cubicBezTo>
                    <a:cubicBezTo>
                      <a:pt x="0" y="409"/>
                      <a:pt x="39" y="583"/>
                      <a:pt x="131" y="737"/>
                    </a:cubicBezTo>
                    <a:cubicBezTo>
                      <a:pt x="175" y="809"/>
                      <a:pt x="240" y="845"/>
                      <a:pt x="304" y="845"/>
                    </a:cubicBezTo>
                    <a:cubicBezTo>
                      <a:pt x="373" y="845"/>
                      <a:pt x="442" y="802"/>
                      <a:pt x="481" y="718"/>
                    </a:cubicBezTo>
                    <a:cubicBezTo>
                      <a:pt x="499" y="675"/>
                      <a:pt x="512" y="632"/>
                      <a:pt x="524" y="583"/>
                    </a:cubicBezTo>
                    <a:cubicBezTo>
                      <a:pt x="551" y="475"/>
                      <a:pt x="542" y="360"/>
                      <a:pt x="504" y="258"/>
                    </a:cubicBezTo>
                    <a:cubicBezTo>
                      <a:pt x="483" y="207"/>
                      <a:pt x="463" y="156"/>
                      <a:pt x="438" y="107"/>
                    </a:cubicBezTo>
                    <a:cubicBezTo>
                      <a:pt x="396" y="36"/>
                      <a:pt x="324" y="1"/>
                      <a:pt x="2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2"/>
              <p:cNvSpPr/>
              <p:nvPr/>
            </p:nvSpPr>
            <p:spPr>
              <a:xfrm>
                <a:off x="2303250" y="3424325"/>
                <a:ext cx="15150" cy="15675"/>
              </a:xfrm>
              <a:custGeom>
                <a:rect b="b" l="l" r="r" t="t"/>
                <a:pathLst>
                  <a:path extrusionOk="0" h="627" w="606">
                    <a:moveTo>
                      <a:pt x="222" y="0"/>
                    </a:moveTo>
                    <a:cubicBezTo>
                      <a:pt x="98" y="0"/>
                      <a:pt x="0" y="106"/>
                      <a:pt x="39" y="228"/>
                    </a:cubicBezTo>
                    <a:cubicBezTo>
                      <a:pt x="78" y="348"/>
                      <a:pt x="143" y="469"/>
                      <a:pt x="225" y="561"/>
                    </a:cubicBezTo>
                    <a:cubicBezTo>
                      <a:pt x="265" y="606"/>
                      <a:pt x="312" y="626"/>
                      <a:pt x="360" y="626"/>
                    </a:cubicBezTo>
                    <a:cubicBezTo>
                      <a:pt x="426" y="626"/>
                      <a:pt x="493" y="588"/>
                      <a:pt x="542" y="520"/>
                    </a:cubicBezTo>
                    <a:cubicBezTo>
                      <a:pt x="606" y="432"/>
                      <a:pt x="606" y="342"/>
                      <a:pt x="559" y="250"/>
                    </a:cubicBezTo>
                    <a:cubicBezTo>
                      <a:pt x="483" y="115"/>
                      <a:pt x="379" y="23"/>
                      <a:pt x="225" y="0"/>
                    </a:cubicBezTo>
                    <a:cubicBezTo>
                      <a:pt x="224" y="0"/>
                      <a:pt x="223" y="0"/>
                      <a:pt x="2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2"/>
              <p:cNvSpPr/>
              <p:nvPr/>
            </p:nvSpPr>
            <p:spPr>
              <a:xfrm>
                <a:off x="2271575" y="3333800"/>
                <a:ext cx="107025" cy="72650"/>
              </a:xfrm>
              <a:custGeom>
                <a:rect b="b" l="l" r="r" t="t"/>
                <a:pathLst>
                  <a:path extrusionOk="0" h="2906" w="4281">
                    <a:moveTo>
                      <a:pt x="3906" y="317"/>
                    </a:moveTo>
                    <a:cubicBezTo>
                      <a:pt x="3988" y="460"/>
                      <a:pt x="3968" y="602"/>
                      <a:pt x="3939" y="731"/>
                    </a:cubicBezTo>
                    <a:cubicBezTo>
                      <a:pt x="3841" y="1348"/>
                      <a:pt x="3630" y="1923"/>
                      <a:pt x="3252" y="2429"/>
                    </a:cubicBezTo>
                    <a:cubicBezTo>
                      <a:pt x="3177" y="2532"/>
                      <a:pt x="3098" y="2589"/>
                      <a:pt x="2995" y="2589"/>
                    </a:cubicBezTo>
                    <a:cubicBezTo>
                      <a:pt x="2955" y="2589"/>
                      <a:pt x="2911" y="2580"/>
                      <a:pt x="2863" y="2562"/>
                    </a:cubicBezTo>
                    <a:cubicBezTo>
                      <a:pt x="2401" y="2396"/>
                      <a:pt x="1934" y="2238"/>
                      <a:pt x="1472" y="2067"/>
                    </a:cubicBezTo>
                    <a:cubicBezTo>
                      <a:pt x="1208" y="1966"/>
                      <a:pt x="948" y="1852"/>
                      <a:pt x="686" y="1743"/>
                    </a:cubicBezTo>
                    <a:cubicBezTo>
                      <a:pt x="651" y="1729"/>
                      <a:pt x="612" y="1717"/>
                      <a:pt x="580" y="1692"/>
                    </a:cubicBezTo>
                    <a:cubicBezTo>
                      <a:pt x="512" y="1647"/>
                      <a:pt x="512" y="1594"/>
                      <a:pt x="580" y="1543"/>
                    </a:cubicBezTo>
                    <a:cubicBezTo>
                      <a:pt x="596" y="1528"/>
                      <a:pt x="621" y="1522"/>
                      <a:pt x="641" y="1512"/>
                    </a:cubicBezTo>
                    <a:cubicBezTo>
                      <a:pt x="1586" y="1117"/>
                      <a:pt x="2527" y="704"/>
                      <a:pt x="3516" y="422"/>
                    </a:cubicBezTo>
                    <a:cubicBezTo>
                      <a:pt x="3640" y="387"/>
                      <a:pt x="3767" y="356"/>
                      <a:pt x="3906" y="317"/>
                    </a:cubicBezTo>
                    <a:close/>
                    <a:moveTo>
                      <a:pt x="3949" y="0"/>
                    </a:moveTo>
                    <a:cubicBezTo>
                      <a:pt x="3909" y="0"/>
                      <a:pt x="3865" y="6"/>
                      <a:pt x="3816" y="19"/>
                    </a:cubicBezTo>
                    <a:cubicBezTo>
                      <a:pt x="3765" y="29"/>
                      <a:pt x="3718" y="43"/>
                      <a:pt x="3669" y="59"/>
                    </a:cubicBezTo>
                    <a:cubicBezTo>
                      <a:pt x="2875" y="285"/>
                      <a:pt x="2102" y="555"/>
                      <a:pt x="1345" y="874"/>
                    </a:cubicBezTo>
                    <a:cubicBezTo>
                      <a:pt x="956" y="1037"/>
                      <a:pt x="569" y="1199"/>
                      <a:pt x="183" y="1363"/>
                    </a:cubicBezTo>
                    <a:cubicBezTo>
                      <a:pt x="93" y="1402"/>
                      <a:pt x="1" y="1445"/>
                      <a:pt x="5" y="1565"/>
                    </a:cubicBezTo>
                    <a:cubicBezTo>
                      <a:pt x="5" y="1688"/>
                      <a:pt x="56" y="1780"/>
                      <a:pt x="173" y="1833"/>
                    </a:cubicBezTo>
                    <a:cubicBezTo>
                      <a:pt x="275" y="1882"/>
                      <a:pt x="373" y="1942"/>
                      <a:pt x="477" y="1985"/>
                    </a:cubicBezTo>
                    <a:cubicBezTo>
                      <a:pt x="1044" y="2218"/>
                      <a:pt x="1611" y="2453"/>
                      <a:pt x="2180" y="2672"/>
                    </a:cubicBezTo>
                    <a:cubicBezTo>
                      <a:pt x="2413" y="2762"/>
                      <a:pt x="2656" y="2821"/>
                      <a:pt x="2896" y="2887"/>
                    </a:cubicBezTo>
                    <a:cubicBezTo>
                      <a:pt x="2943" y="2899"/>
                      <a:pt x="2987" y="2905"/>
                      <a:pt x="3030" y="2905"/>
                    </a:cubicBezTo>
                    <a:cubicBezTo>
                      <a:pt x="3171" y="2905"/>
                      <a:pt x="3292" y="2840"/>
                      <a:pt x="3397" y="2721"/>
                    </a:cubicBezTo>
                    <a:cubicBezTo>
                      <a:pt x="3630" y="2463"/>
                      <a:pt x="3806" y="2169"/>
                      <a:pt x="3943" y="1846"/>
                    </a:cubicBezTo>
                    <a:cubicBezTo>
                      <a:pt x="4113" y="1436"/>
                      <a:pt x="4246" y="1017"/>
                      <a:pt x="4281" y="526"/>
                    </a:cubicBezTo>
                    <a:cubicBezTo>
                      <a:pt x="4266" y="463"/>
                      <a:pt x="4262" y="352"/>
                      <a:pt x="4234" y="250"/>
                    </a:cubicBezTo>
                    <a:cubicBezTo>
                      <a:pt x="4179" y="79"/>
                      <a:pt x="4091" y="0"/>
                      <a:pt x="39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2"/>
              <p:cNvSpPr/>
              <p:nvPr/>
            </p:nvSpPr>
            <p:spPr>
              <a:xfrm>
                <a:off x="2284375" y="3341725"/>
                <a:ext cx="86925" cy="56800"/>
              </a:xfrm>
              <a:custGeom>
                <a:rect b="b" l="l" r="r" t="t"/>
                <a:pathLst>
                  <a:path extrusionOk="0" h="2272" w="3477">
                    <a:moveTo>
                      <a:pt x="3394" y="0"/>
                    </a:moveTo>
                    <a:cubicBezTo>
                      <a:pt x="3255" y="39"/>
                      <a:pt x="3128" y="70"/>
                      <a:pt x="3004" y="105"/>
                    </a:cubicBezTo>
                    <a:cubicBezTo>
                      <a:pt x="2015" y="387"/>
                      <a:pt x="1074" y="800"/>
                      <a:pt x="129" y="1195"/>
                    </a:cubicBezTo>
                    <a:cubicBezTo>
                      <a:pt x="109" y="1205"/>
                      <a:pt x="84" y="1211"/>
                      <a:pt x="68" y="1226"/>
                    </a:cubicBezTo>
                    <a:cubicBezTo>
                      <a:pt x="0" y="1277"/>
                      <a:pt x="0" y="1330"/>
                      <a:pt x="68" y="1375"/>
                    </a:cubicBezTo>
                    <a:cubicBezTo>
                      <a:pt x="100" y="1400"/>
                      <a:pt x="139" y="1412"/>
                      <a:pt x="174" y="1426"/>
                    </a:cubicBezTo>
                    <a:cubicBezTo>
                      <a:pt x="436" y="1535"/>
                      <a:pt x="696" y="1649"/>
                      <a:pt x="960" y="1750"/>
                    </a:cubicBezTo>
                    <a:cubicBezTo>
                      <a:pt x="1422" y="1921"/>
                      <a:pt x="1889" y="2079"/>
                      <a:pt x="2351" y="2245"/>
                    </a:cubicBezTo>
                    <a:cubicBezTo>
                      <a:pt x="2399" y="2263"/>
                      <a:pt x="2443" y="2272"/>
                      <a:pt x="2483" y="2272"/>
                    </a:cubicBezTo>
                    <a:cubicBezTo>
                      <a:pt x="2586" y="2272"/>
                      <a:pt x="2665" y="2215"/>
                      <a:pt x="2740" y="2112"/>
                    </a:cubicBezTo>
                    <a:cubicBezTo>
                      <a:pt x="3118" y="1606"/>
                      <a:pt x="3329" y="1031"/>
                      <a:pt x="3427" y="414"/>
                    </a:cubicBezTo>
                    <a:cubicBezTo>
                      <a:pt x="3456" y="285"/>
                      <a:pt x="3476" y="143"/>
                      <a:pt x="33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2"/>
              <p:cNvSpPr/>
              <p:nvPr/>
            </p:nvSpPr>
            <p:spPr>
              <a:xfrm>
                <a:off x="2339350" y="3355775"/>
                <a:ext cx="17925" cy="13025"/>
              </a:xfrm>
              <a:custGeom>
                <a:rect b="b" l="l" r="r" t="t"/>
                <a:pathLst>
                  <a:path extrusionOk="0" h="521" w="717">
                    <a:moveTo>
                      <a:pt x="493" y="0"/>
                    </a:moveTo>
                    <a:cubicBezTo>
                      <a:pt x="365" y="0"/>
                      <a:pt x="246" y="38"/>
                      <a:pt x="142" y="115"/>
                    </a:cubicBezTo>
                    <a:cubicBezTo>
                      <a:pt x="41" y="193"/>
                      <a:pt x="1" y="296"/>
                      <a:pt x="31" y="379"/>
                    </a:cubicBezTo>
                    <a:cubicBezTo>
                      <a:pt x="62" y="465"/>
                      <a:pt x="158" y="521"/>
                      <a:pt x="291" y="521"/>
                    </a:cubicBezTo>
                    <a:cubicBezTo>
                      <a:pt x="438" y="510"/>
                      <a:pt x="588" y="463"/>
                      <a:pt x="676" y="322"/>
                    </a:cubicBezTo>
                    <a:cubicBezTo>
                      <a:pt x="713" y="265"/>
                      <a:pt x="717" y="169"/>
                      <a:pt x="702" y="101"/>
                    </a:cubicBezTo>
                    <a:cubicBezTo>
                      <a:pt x="684" y="25"/>
                      <a:pt x="602" y="3"/>
                      <a:pt x="522" y="1"/>
                    </a:cubicBezTo>
                    <a:cubicBezTo>
                      <a:pt x="512" y="0"/>
                      <a:pt x="502" y="0"/>
                      <a:pt x="4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2"/>
              <p:cNvSpPr/>
              <p:nvPr/>
            </p:nvSpPr>
            <p:spPr>
              <a:xfrm>
                <a:off x="2316125" y="3370300"/>
                <a:ext cx="18175" cy="13125"/>
              </a:xfrm>
              <a:custGeom>
                <a:rect b="b" l="l" r="r" t="t"/>
                <a:pathLst>
                  <a:path extrusionOk="0" h="525" w="727">
                    <a:moveTo>
                      <a:pt x="256" y="1"/>
                    </a:moveTo>
                    <a:cubicBezTo>
                      <a:pt x="160" y="1"/>
                      <a:pt x="82" y="32"/>
                      <a:pt x="42" y="134"/>
                    </a:cubicBezTo>
                    <a:cubicBezTo>
                      <a:pt x="1" y="238"/>
                      <a:pt x="50" y="320"/>
                      <a:pt x="128" y="386"/>
                    </a:cubicBezTo>
                    <a:cubicBezTo>
                      <a:pt x="230" y="474"/>
                      <a:pt x="348" y="517"/>
                      <a:pt x="484" y="525"/>
                    </a:cubicBezTo>
                    <a:cubicBezTo>
                      <a:pt x="488" y="525"/>
                      <a:pt x="493" y="525"/>
                      <a:pt x="497" y="525"/>
                    </a:cubicBezTo>
                    <a:cubicBezTo>
                      <a:pt x="584" y="525"/>
                      <a:pt x="649" y="488"/>
                      <a:pt x="688" y="404"/>
                    </a:cubicBezTo>
                    <a:cubicBezTo>
                      <a:pt x="727" y="320"/>
                      <a:pt x="713" y="238"/>
                      <a:pt x="649" y="171"/>
                    </a:cubicBezTo>
                    <a:cubicBezTo>
                      <a:pt x="547" y="64"/>
                      <a:pt x="424" y="5"/>
                      <a:pt x="275" y="1"/>
                    </a:cubicBezTo>
                    <a:cubicBezTo>
                      <a:pt x="269" y="1"/>
                      <a:pt x="262" y="1"/>
                      <a:pt x="2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31" name="Google Shape;1531;p32"/>
          <p:cNvSpPr txBox="1"/>
          <p:nvPr>
            <p:ph idx="4294967295" type="subTitle"/>
          </p:nvPr>
        </p:nvSpPr>
        <p:spPr>
          <a:xfrm>
            <a:off x="6000250" y="1964420"/>
            <a:ext cx="2721300" cy="7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Detailed</a:t>
            </a:r>
            <a:r>
              <a:rPr b="1" lang="en" sz="1800"/>
              <a:t> recipe information  </a:t>
            </a:r>
            <a:endParaRPr b="1" sz="1800"/>
          </a:p>
        </p:txBody>
      </p:sp>
      <p:sp>
        <p:nvSpPr>
          <p:cNvPr id="1532" name="Google Shape;1532;p32"/>
          <p:cNvSpPr txBox="1"/>
          <p:nvPr>
            <p:ph idx="4294967295" type="subTitle"/>
          </p:nvPr>
        </p:nvSpPr>
        <p:spPr>
          <a:xfrm>
            <a:off x="6000250" y="2620299"/>
            <a:ext cx="2721300" cy="165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Recipe instructions</a:t>
            </a:r>
            <a:endParaRPr/>
          </a:p>
          <a:p>
            <a:pPr indent="-317500" lvl="0" marL="457200" rtl="0" algn="l">
              <a:spcBef>
                <a:spcPts val="0"/>
              </a:spcBef>
              <a:spcAft>
                <a:spcPts val="0"/>
              </a:spcAft>
              <a:buSzPts val="1400"/>
              <a:buChar char="-"/>
            </a:pPr>
            <a:r>
              <a:rPr lang="en"/>
              <a:t>Ingredients required</a:t>
            </a:r>
            <a:endParaRPr/>
          </a:p>
          <a:p>
            <a:pPr indent="-317500" lvl="0" marL="457200" rtl="0" algn="l">
              <a:spcBef>
                <a:spcPts val="0"/>
              </a:spcBef>
              <a:spcAft>
                <a:spcPts val="0"/>
              </a:spcAft>
              <a:buSzPts val="1400"/>
              <a:buChar char="-"/>
            </a:pPr>
            <a:r>
              <a:rPr lang="en"/>
              <a:t>Recipe estimated cost</a:t>
            </a:r>
            <a:endParaRPr/>
          </a:p>
          <a:p>
            <a:pPr indent="-317500" lvl="0" marL="457200" rtl="0" algn="l">
              <a:spcBef>
                <a:spcPts val="0"/>
              </a:spcBef>
              <a:spcAft>
                <a:spcPts val="0"/>
              </a:spcAft>
              <a:buSzPts val="1400"/>
              <a:buChar char="-"/>
            </a:pPr>
            <a:r>
              <a:rPr lang="en"/>
              <a:t>Nutritional facts</a:t>
            </a:r>
            <a:endParaRPr/>
          </a:p>
          <a:p>
            <a:pPr indent="-317500" lvl="0" marL="457200" rtl="0" algn="l">
              <a:spcBef>
                <a:spcPts val="0"/>
              </a:spcBef>
              <a:spcAft>
                <a:spcPts val="0"/>
              </a:spcAft>
              <a:buSzPts val="1400"/>
              <a:buChar char="-"/>
            </a:pPr>
            <a:r>
              <a:rPr lang="en"/>
              <a:t>Similar recipes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33"/>
          <p:cNvSpPr txBox="1"/>
          <p:nvPr>
            <p:ph type="title"/>
          </p:nvPr>
        </p:nvSpPr>
        <p:spPr>
          <a:xfrm>
            <a:off x="720000" y="4397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Proposed Application (features)</a:t>
            </a:r>
            <a:endParaRPr/>
          </a:p>
        </p:txBody>
      </p:sp>
      <p:sp>
        <p:nvSpPr>
          <p:cNvPr id="1538" name="Google Shape;1538;p33"/>
          <p:cNvSpPr txBox="1"/>
          <p:nvPr/>
        </p:nvSpPr>
        <p:spPr>
          <a:xfrm>
            <a:off x="3616000" y="1129275"/>
            <a:ext cx="2114700" cy="49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accent6"/>
              </a:solidFill>
              <a:latin typeface="Titan One"/>
              <a:ea typeface="Titan One"/>
              <a:cs typeface="Titan One"/>
              <a:sym typeface="Titan One"/>
            </a:endParaRPr>
          </a:p>
        </p:txBody>
      </p:sp>
      <p:sp>
        <p:nvSpPr>
          <p:cNvPr id="1539" name="Google Shape;1539;p33"/>
          <p:cNvSpPr txBox="1"/>
          <p:nvPr/>
        </p:nvSpPr>
        <p:spPr>
          <a:xfrm>
            <a:off x="796200" y="1987325"/>
            <a:ext cx="1859100" cy="821700"/>
          </a:xfrm>
          <a:prstGeom prst="rect">
            <a:avLst/>
          </a:prstGeom>
          <a:solidFill>
            <a:srgbClr val="DE352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Titan One"/>
                <a:ea typeface="Titan One"/>
                <a:cs typeface="Titan One"/>
                <a:sym typeface="Titan One"/>
              </a:rPr>
              <a:t>Login/</a:t>
            </a:r>
            <a:endParaRPr sz="1800">
              <a:solidFill>
                <a:schemeClr val="accent6"/>
              </a:solidFill>
              <a:latin typeface="Titan One"/>
              <a:ea typeface="Titan One"/>
              <a:cs typeface="Titan One"/>
              <a:sym typeface="Titan One"/>
            </a:endParaRPr>
          </a:p>
          <a:p>
            <a:pPr indent="0" lvl="0" marL="0" rtl="0" algn="ctr">
              <a:spcBef>
                <a:spcPts val="0"/>
              </a:spcBef>
              <a:spcAft>
                <a:spcPts val="0"/>
              </a:spcAft>
              <a:buNone/>
            </a:pPr>
            <a:r>
              <a:rPr lang="en" sz="1800">
                <a:solidFill>
                  <a:schemeClr val="accent6"/>
                </a:solidFill>
                <a:latin typeface="Titan One"/>
                <a:ea typeface="Titan One"/>
                <a:cs typeface="Titan One"/>
                <a:sym typeface="Titan One"/>
              </a:rPr>
              <a:t>Register</a:t>
            </a:r>
            <a:endParaRPr sz="1800">
              <a:solidFill>
                <a:schemeClr val="accent6"/>
              </a:solidFill>
              <a:latin typeface="Titan One"/>
              <a:ea typeface="Titan One"/>
              <a:cs typeface="Titan One"/>
              <a:sym typeface="Titan One"/>
            </a:endParaRPr>
          </a:p>
        </p:txBody>
      </p:sp>
      <p:sp>
        <p:nvSpPr>
          <p:cNvPr id="1540" name="Google Shape;1540;p33"/>
          <p:cNvSpPr txBox="1"/>
          <p:nvPr/>
        </p:nvSpPr>
        <p:spPr>
          <a:xfrm>
            <a:off x="2746125" y="1987325"/>
            <a:ext cx="1859100" cy="821700"/>
          </a:xfrm>
          <a:prstGeom prst="rect">
            <a:avLst/>
          </a:prstGeom>
          <a:solidFill>
            <a:srgbClr val="DE352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Titan One"/>
                <a:ea typeface="Titan One"/>
                <a:cs typeface="Titan One"/>
                <a:sym typeface="Titan One"/>
              </a:rPr>
              <a:t>View profile</a:t>
            </a:r>
            <a:endParaRPr sz="1800">
              <a:solidFill>
                <a:schemeClr val="accent6"/>
              </a:solidFill>
              <a:latin typeface="Titan One"/>
              <a:ea typeface="Titan One"/>
              <a:cs typeface="Titan One"/>
              <a:sym typeface="Titan One"/>
            </a:endParaRPr>
          </a:p>
        </p:txBody>
      </p:sp>
      <p:sp>
        <p:nvSpPr>
          <p:cNvPr id="1541" name="Google Shape;1541;p33"/>
          <p:cNvSpPr txBox="1"/>
          <p:nvPr/>
        </p:nvSpPr>
        <p:spPr>
          <a:xfrm>
            <a:off x="6646000" y="1987325"/>
            <a:ext cx="1859100" cy="821700"/>
          </a:xfrm>
          <a:prstGeom prst="rect">
            <a:avLst/>
          </a:prstGeom>
          <a:solidFill>
            <a:srgbClr val="DE352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Titan One"/>
                <a:ea typeface="Titan One"/>
                <a:cs typeface="Titan One"/>
                <a:sym typeface="Titan One"/>
              </a:rPr>
              <a:t>Browse recipe</a:t>
            </a:r>
            <a:endParaRPr sz="1800">
              <a:solidFill>
                <a:schemeClr val="accent6"/>
              </a:solidFill>
              <a:latin typeface="Titan One"/>
              <a:ea typeface="Titan One"/>
              <a:cs typeface="Titan One"/>
              <a:sym typeface="Titan One"/>
            </a:endParaRPr>
          </a:p>
        </p:txBody>
      </p:sp>
      <p:sp>
        <p:nvSpPr>
          <p:cNvPr id="1542" name="Google Shape;1542;p33"/>
          <p:cNvSpPr txBox="1"/>
          <p:nvPr/>
        </p:nvSpPr>
        <p:spPr>
          <a:xfrm>
            <a:off x="796225" y="2891850"/>
            <a:ext cx="1859100" cy="821700"/>
          </a:xfrm>
          <a:prstGeom prst="rect">
            <a:avLst/>
          </a:prstGeom>
          <a:solidFill>
            <a:srgbClr val="DE352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Titan One"/>
                <a:ea typeface="Titan One"/>
                <a:cs typeface="Titan One"/>
                <a:sym typeface="Titan One"/>
              </a:rPr>
              <a:t>View recipe details</a:t>
            </a:r>
            <a:endParaRPr sz="1800">
              <a:solidFill>
                <a:schemeClr val="accent6"/>
              </a:solidFill>
              <a:latin typeface="Titan One"/>
              <a:ea typeface="Titan One"/>
              <a:cs typeface="Titan One"/>
              <a:sym typeface="Titan One"/>
            </a:endParaRPr>
          </a:p>
        </p:txBody>
      </p:sp>
      <p:grpSp>
        <p:nvGrpSpPr>
          <p:cNvPr id="1543" name="Google Shape;1543;p33"/>
          <p:cNvGrpSpPr/>
          <p:nvPr/>
        </p:nvGrpSpPr>
        <p:grpSpPr>
          <a:xfrm rot="265813">
            <a:off x="8100799" y="-22000"/>
            <a:ext cx="972602" cy="1865871"/>
            <a:chOff x="411375" y="1594238"/>
            <a:chExt cx="586025" cy="1124250"/>
          </a:xfrm>
        </p:grpSpPr>
        <p:sp>
          <p:nvSpPr>
            <p:cNvPr id="1544" name="Google Shape;1544;p33"/>
            <p:cNvSpPr/>
            <p:nvPr/>
          </p:nvSpPr>
          <p:spPr>
            <a:xfrm>
              <a:off x="411375" y="1594238"/>
              <a:ext cx="586025" cy="1124250"/>
            </a:xfrm>
            <a:custGeom>
              <a:rect b="b" l="l" r="r" t="t"/>
              <a:pathLst>
                <a:path extrusionOk="0" h="44970" w="23441">
                  <a:moveTo>
                    <a:pt x="8888" y="20217"/>
                  </a:moveTo>
                  <a:cubicBezTo>
                    <a:pt x="8925" y="20217"/>
                    <a:pt x="8970" y="20235"/>
                    <a:pt x="9023" y="20273"/>
                  </a:cubicBezTo>
                  <a:cubicBezTo>
                    <a:pt x="10112" y="21046"/>
                    <a:pt x="11012" y="21959"/>
                    <a:pt x="11358" y="23307"/>
                  </a:cubicBezTo>
                  <a:cubicBezTo>
                    <a:pt x="11528" y="23962"/>
                    <a:pt x="11591" y="24320"/>
                    <a:pt x="11577" y="24852"/>
                  </a:cubicBezTo>
                  <a:cubicBezTo>
                    <a:pt x="11577" y="24997"/>
                    <a:pt x="11581" y="25140"/>
                    <a:pt x="11573" y="25284"/>
                  </a:cubicBezTo>
                  <a:cubicBezTo>
                    <a:pt x="11568" y="25374"/>
                    <a:pt x="11558" y="25466"/>
                    <a:pt x="11536" y="25550"/>
                  </a:cubicBezTo>
                  <a:cubicBezTo>
                    <a:pt x="11507" y="25640"/>
                    <a:pt x="11474" y="25740"/>
                    <a:pt x="11362" y="25760"/>
                  </a:cubicBezTo>
                  <a:cubicBezTo>
                    <a:pt x="11349" y="25763"/>
                    <a:pt x="11337" y="25764"/>
                    <a:pt x="11326" y="25764"/>
                  </a:cubicBezTo>
                  <a:cubicBezTo>
                    <a:pt x="11230" y="25764"/>
                    <a:pt x="11181" y="25684"/>
                    <a:pt x="11141" y="25609"/>
                  </a:cubicBezTo>
                  <a:cubicBezTo>
                    <a:pt x="10983" y="25304"/>
                    <a:pt x="10822" y="25005"/>
                    <a:pt x="10676" y="24696"/>
                  </a:cubicBezTo>
                  <a:cubicBezTo>
                    <a:pt x="10400" y="24099"/>
                    <a:pt x="10044" y="23555"/>
                    <a:pt x="9643" y="23033"/>
                  </a:cubicBezTo>
                  <a:cubicBezTo>
                    <a:pt x="9259" y="22534"/>
                    <a:pt x="8929" y="21992"/>
                    <a:pt x="8845" y="21343"/>
                  </a:cubicBezTo>
                  <a:cubicBezTo>
                    <a:pt x="8804" y="21028"/>
                    <a:pt x="8751" y="20721"/>
                    <a:pt x="8772" y="20406"/>
                  </a:cubicBezTo>
                  <a:cubicBezTo>
                    <a:pt x="8780" y="20282"/>
                    <a:pt x="8819" y="20217"/>
                    <a:pt x="8888" y="20217"/>
                  </a:cubicBezTo>
                  <a:close/>
                  <a:moveTo>
                    <a:pt x="13519" y="20827"/>
                  </a:moveTo>
                  <a:cubicBezTo>
                    <a:pt x="13565" y="20827"/>
                    <a:pt x="13609" y="20852"/>
                    <a:pt x="13651" y="20901"/>
                  </a:cubicBezTo>
                  <a:cubicBezTo>
                    <a:pt x="13672" y="20924"/>
                    <a:pt x="13686" y="20948"/>
                    <a:pt x="13698" y="20977"/>
                  </a:cubicBezTo>
                  <a:cubicBezTo>
                    <a:pt x="13891" y="21382"/>
                    <a:pt x="14097" y="21783"/>
                    <a:pt x="14269" y="22196"/>
                  </a:cubicBezTo>
                  <a:cubicBezTo>
                    <a:pt x="14572" y="22921"/>
                    <a:pt x="14648" y="23675"/>
                    <a:pt x="14502" y="24443"/>
                  </a:cubicBezTo>
                  <a:cubicBezTo>
                    <a:pt x="14443" y="24754"/>
                    <a:pt x="14343" y="25059"/>
                    <a:pt x="14275" y="25372"/>
                  </a:cubicBezTo>
                  <a:cubicBezTo>
                    <a:pt x="14230" y="25566"/>
                    <a:pt x="14208" y="25762"/>
                    <a:pt x="14175" y="25959"/>
                  </a:cubicBezTo>
                  <a:cubicBezTo>
                    <a:pt x="14131" y="26205"/>
                    <a:pt x="13971" y="26391"/>
                    <a:pt x="13768" y="26391"/>
                  </a:cubicBezTo>
                  <a:cubicBezTo>
                    <a:pt x="13754" y="26391"/>
                    <a:pt x="13740" y="26390"/>
                    <a:pt x="13725" y="26388"/>
                  </a:cubicBezTo>
                  <a:cubicBezTo>
                    <a:pt x="13492" y="26358"/>
                    <a:pt x="13267" y="26268"/>
                    <a:pt x="13142" y="26041"/>
                  </a:cubicBezTo>
                  <a:cubicBezTo>
                    <a:pt x="13044" y="25865"/>
                    <a:pt x="12986" y="25680"/>
                    <a:pt x="13007" y="25474"/>
                  </a:cubicBezTo>
                  <a:cubicBezTo>
                    <a:pt x="13021" y="25312"/>
                    <a:pt x="13009" y="25149"/>
                    <a:pt x="13009" y="24987"/>
                  </a:cubicBezTo>
                  <a:cubicBezTo>
                    <a:pt x="13017" y="24985"/>
                    <a:pt x="12921" y="23872"/>
                    <a:pt x="12864" y="23317"/>
                  </a:cubicBezTo>
                  <a:cubicBezTo>
                    <a:pt x="12812" y="22814"/>
                    <a:pt x="12755" y="22307"/>
                    <a:pt x="12925" y="21818"/>
                  </a:cubicBezTo>
                  <a:cubicBezTo>
                    <a:pt x="13023" y="21529"/>
                    <a:pt x="13175" y="21263"/>
                    <a:pt x="13307" y="20987"/>
                  </a:cubicBezTo>
                  <a:cubicBezTo>
                    <a:pt x="13328" y="20946"/>
                    <a:pt x="13367" y="20911"/>
                    <a:pt x="13400" y="20881"/>
                  </a:cubicBezTo>
                  <a:cubicBezTo>
                    <a:pt x="13440" y="20845"/>
                    <a:pt x="13480" y="20827"/>
                    <a:pt x="13519" y="20827"/>
                  </a:cubicBezTo>
                  <a:close/>
                  <a:moveTo>
                    <a:pt x="10398" y="1"/>
                  </a:moveTo>
                  <a:cubicBezTo>
                    <a:pt x="10298" y="1"/>
                    <a:pt x="10195" y="10"/>
                    <a:pt x="10087" y="29"/>
                  </a:cubicBezTo>
                  <a:cubicBezTo>
                    <a:pt x="9770" y="84"/>
                    <a:pt x="9502" y="243"/>
                    <a:pt x="9265" y="456"/>
                  </a:cubicBezTo>
                  <a:cubicBezTo>
                    <a:pt x="8835" y="835"/>
                    <a:pt x="8547" y="1305"/>
                    <a:pt x="8362" y="1845"/>
                  </a:cubicBezTo>
                  <a:cubicBezTo>
                    <a:pt x="8225" y="2246"/>
                    <a:pt x="8148" y="2658"/>
                    <a:pt x="8111" y="3077"/>
                  </a:cubicBezTo>
                  <a:cubicBezTo>
                    <a:pt x="8090" y="3296"/>
                    <a:pt x="8015" y="3400"/>
                    <a:pt x="7872" y="3400"/>
                  </a:cubicBezTo>
                  <a:cubicBezTo>
                    <a:pt x="7813" y="3400"/>
                    <a:pt x="7744" y="3383"/>
                    <a:pt x="7663" y="3349"/>
                  </a:cubicBezTo>
                  <a:cubicBezTo>
                    <a:pt x="7630" y="3333"/>
                    <a:pt x="7597" y="3316"/>
                    <a:pt x="7565" y="3308"/>
                  </a:cubicBezTo>
                  <a:cubicBezTo>
                    <a:pt x="7423" y="3280"/>
                    <a:pt x="7278" y="3227"/>
                    <a:pt x="7141" y="3227"/>
                  </a:cubicBezTo>
                  <a:cubicBezTo>
                    <a:pt x="7129" y="3227"/>
                    <a:pt x="7118" y="3228"/>
                    <a:pt x="7106" y="3228"/>
                  </a:cubicBezTo>
                  <a:cubicBezTo>
                    <a:pt x="6595" y="3267"/>
                    <a:pt x="6179" y="3490"/>
                    <a:pt x="5932" y="3955"/>
                  </a:cubicBezTo>
                  <a:cubicBezTo>
                    <a:pt x="5836" y="4139"/>
                    <a:pt x="5754" y="4335"/>
                    <a:pt x="5695" y="4538"/>
                  </a:cubicBezTo>
                  <a:cubicBezTo>
                    <a:pt x="5513" y="5156"/>
                    <a:pt x="5566" y="5776"/>
                    <a:pt x="5709" y="6394"/>
                  </a:cubicBezTo>
                  <a:cubicBezTo>
                    <a:pt x="5842" y="6970"/>
                    <a:pt x="6083" y="7496"/>
                    <a:pt x="6378" y="8006"/>
                  </a:cubicBezTo>
                  <a:cubicBezTo>
                    <a:pt x="6495" y="8212"/>
                    <a:pt x="6433" y="8325"/>
                    <a:pt x="6196" y="8333"/>
                  </a:cubicBezTo>
                  <a:cubicBezTo>
                    <a:pt x="6168" y="8334"/>
                    <a:pt x="6139" y="8335"/>
                    <a:pt x="6110" y="8335"/>
                  </a:cubicBezTo>
                  <a:cubicBezTo>
                    <a:pt x="6059" y="8335"/>
                    <a:pt x="6008" y="8333"/>
                    <a:pt x="5957" y="8333"/>
                  </a:cubicBezTo>
                  <a:cubicBezTo>
                    <a:pt x="5910" y="8333"/>
                    <a:pt x="5863" y="8335"/>
                    <a:pt x="5817" y="8339"/>
                  </a:cubicBezTo>
                  <a:cubicBezTo>
                    <a:pt x="5416" y="8370"/>
                    <a:pt x="5099" y="8532"/>
                    <a:pt x="4950" y="8933"/>
                  </a:cubicBezTo>
                  <a:cubicBezTo>
                    <a:pt x="4874" y="9137"/>
                    <a:pt x="4846" y="9348"/>
                    <a:pt x="4878" y="9569"/>
                  </a:cubicBezTo>
                  <a:cubicBezTo>
                    <a:pt x="4925" y="9865"/>
                    <a:pt x="5038" y="10133"/>
                    <a:pt x="5181" y="10395"/>
                  </a:cubicBezTo>
                  <a:cubicBezTo>
                    <a:pt x="5453" y="10897"/>
                    <a:pt x="5817" y="11328"/>
                    <a:pt x="6218" y="11731"/>
                  </a:cubicBezTo>
                  <a:cubicBezTo>
                    <a:pt x="6405" y="11922"/>
                    <a:pt x="6599" y="12100"/>
                    <a:pt x="6789" y="12288"/>
                  </a:cubicBezTo>
                  <a:cubicBezTo>
                    <a:pt x="6896" y="12394"/>
                    <a:pt x="6881" y="12482"/>
                    <a:pt x="6756" y="12560"/>
                  </a:cubicBezTo>
                  <a:cubicBezTo>
                    <a:pt x="6675" y="12611"/>
                    <a:pt x="6593" y="12662"/>
                    <a:pt x="6521" y="12724"/>
                  </a:cubicBezTo>
                  <a:cubicBezTo>
                    <a:pt x="6448" y="12783"/>
                    <a:pt x="6398" y="12813"/>
                    <a:pt x="6347" y="12813"/>
                  </a:cubicBezTo>
                  <a:cubicBezTo>
                    <a:pt x="6301" y="12813"/>
                    <a:pt x="6254" y="12789"/>
                    <a:pt x="6188" y="12740"/>
                  </a:cubicBezTo>
                  <a:cubicBezTo>
                    <a:pt x="5984" y="12586"/>
                    <a:pt x="5769" y="12501"/>
                    <a:pt x="5534" y="12501"/>
                  </a:cubicBezTo>
                  <a:cubicBezTo>
                    <a:pt x="5439" y="12501"/>
                    <a:pt x="5340" y="12515"/>
                    <a:pt x="5238" y="12544"/>
                  </a:cubicBezTo>
                  <a:cubicBezTo>
                    <a:pt x="5192" y="12556"/>
                    <a:pt x="5148" y="12563"/>
                    <a:pt x="5106" y="12563"/>
                  </a:cubicBezTo>
                  <a:cubicBezTo>
                    <a:pt x="4935" y="12563"/>
                    <a:pt x="4808" y="12456"/>
                    <a:pt x="4762" y="12263"/>
                  </a:cubicBezTo>
                  <a:cubicBezTo>
                    <a:pt x="4641" y="11768"/>
                    <a:pt x="4420" y="11316"/>
                    <a:pt x="4148" y="10884"/>
                  </a:cubicBezTo>
                  <a:cubicBezTo>
                    <a:pt x="3906" y="10508"/>
                    <a:pt x="3622" y="10168"/>
                    <a:pt x="3229" y="9937"/>
                  </a:cubicBezTo>
                  <a:cubicBezTo>
                    <a:pt x="3033" y="9823"/>
                    <a:pt x="2831" y="9772"/>
                    <a:pt x="2623" y="9772"/>
                  </a:cubicBezTo>
                  <a:cubicBezTo>
                    <a:pt x="2519" y="9772"/>
                    <a:pt x="2414" y="9784"/>
                    <a:pt x="2307" y="9808"/>
                  </a:cubicBezTo>
                  <a:cubicBezTo>
                    <a:pt x="1809" y="9919"/>
                    <a:pt x="1433" y="10203"/>
                    <a:pt x="1163" y="10627"/>
                  </a:cubicBezTo>
                  <a:cubicBezTo>
                    <a:pt x="838" y="11134"/>
                    <a:pt x="721" y="11701"/>
                    <a:pt x="694" y="12292"/>
                  </a:cubicBezTo>
                  <a:cubicBezTo>
                    <a:pt x="662" y="13059"/>
                    <a:pt x="823" y="13800"/>
                    <a:pt x="1048" y="14528"/>
                  </a:cubicBezTo>
                  <a:cubicBezTo>
                    <a:pt x="1134" y="14808"/>
                    <a:pt x="1239" y="15083"/>
                    <a:pt x="1337" y="15361"/>
                  </a:cubicBezTo>
                  <a:cubicBezTo>
                    <a:pt x="1402" y="15555"/>
                    <a:pt x="1351" y="15666"/>
                    <a:pt x="1165" y="15696"/>
                  </a:cubicBezTo>
                  <a:cubicBezTo>
                    <a:pt x="557" y="15797"/>
                    <a:pt x="1" y="16312"/>
                    <a:pt x="70" y="17122"/>
                  </a:cubicBezTo>
                  <a:cubicBezTo>
                    <a:pt x="121" y="17843"/>
                    <a:pt x="408" y="18460"/>
                    <a:pt x="868" y="18992"/>
                  </a:cubicBezTo>
                  <a:cubicBezTo>
                    <a:pt x="1329" y="19524"/>
                    <a:pt x="1914" y="19872"/>
                    <a:pt x="2556" y="20136"/>
                  </a:cubicBezTo>
                  <a:cubicBezTo>
                    <a:pt x="2679" y="20187"/>
                    <a:pt x="2804" y="20228"/>
                    <a:pt x="2926" y="20279"/>
                  </a:cubicBezTo>
                  <a:cubicBezTo>
                    <a:pt x="3035" y="20322"/>
                    <a:pt x="3043" y="20361"/>
                    <a:pt x="2965" y="20447"/>
                  </a:cubicBezTo>
                  <a:cubicBezTo>
                    <a:pt x="2920" y="20496"/>
                    <a:pt x="2871" y="20539"/>
                    <a:pt x="2828" y="20588"/>
                  </a:cubicBezTo>
                  <a:cubicBezTo>
                    <a:pt x="2679" y="20754"/>
                    <a:pt x="2577" y="20938"/>
                    <a:pt x="2546" y="21163"/>
                  </a:cubicBezTo>
                  <a:cubicBezTo>
                    <a:pt x="2497" y="21511"/>
                    <a:pt x="2597" y="21818"/>
                    <a:pt x="2793" y="22096"/>
                  </a:cubicBezTo>
                  <a:cubicBezTo>
                    <a:pt x="3008" y="22399"/>
                    <a:pt x="3301" y="22605"/>
                    <a:pt x="3624" y="22775"/>
                  </a:cubicBezTo>
                  <a:cubicBezTo>
                    <a:pt x="4144" y="23043"/>
                    <a:pt x="4708" y="23123"/>
                    <a:pt x="5281" y="23174"/>
                  </a:cubicBezTo>
                  <a:cubicBezTo>
                    <a:pt x="5764" y="23215"/>
                    <a:pt x="6241" y="23248"/>
                    <a:pt x="6722" y="23287"/>
                  </a:cubicBezTo>
                  <a:cubicBezTo>
                    <a:pt x="7407" y="23340"/>
                    <a:pt x="8004" y="23598"/>
                    <a:pt x="8500" y="24074"/>
                  </a:cubicBezTo>
                  <a:cubicBezTo>
                    <a:pt x="8751" y="24314"/>
                    <a:pt x="8995" y="24565"/>
                    <a:pt x="9242" y="24813"/>
                  </a:cubicBezTo>
                  <a:cubicBezTo>
                    <a:pt x="9512" y="25083"/>
                    <a:pt x="9711" y="25400"/>
                    <a:pt x="9879" y="25746"/>
                  </a:cubicBezTo>
                  <a:cubicBezTo>
                    <a:pt x="9975" y="25951"/>
                    <a:pt x="9964" y="26153"/>
                    <a:pt x="9938" y="26362"/>
                  </a:cubicBezTo>
                  <a:cubicBezTo>
                    <a:pt x="9915" y="26499"/>
                    <a:pt x="9844" y="26613"/>
                    <a:pt x="9725" y="26683"/>
                  </a:cubicBezTo>
                  <a:cubicBezTo>
                    <a:pt x="9574" y="26767"/>
                    <a:pt x="9422" y="26859"/>
                    <a:pt x="9261" y="26918"/>
                  </a:cubicBezTo>
                  <a:cubicBezTo>
                    <a:pt x="8786" y="27092"/>
                    <a:pt x="8313" y="27262"/>
                    <a:pt x="7884" y="27534"/>
                  </a:cubicBezTo>
                  <a:cubicBezTo>
                    <a:pt x="7487" y="27782"/>
                    <a:pt x="7082" y="28025"/>
                    <a:pt x="6701" y="28299"/>
                  </a:cubicBezTo>
                  <a:cubicBezTo>
                    <a:pt x="4680" y="29746"/>
                    <a:pt x="3810" y="31771"/>
                    <a:pt x="3786" y="34204"/>
                  </a:cubicBezTo>
                  <a:cubicBezTo>
                    <a:pt x="3782" y="34570"/>
                    <a:pt x="3894" y="34938"/>
                    <a:pt x="3956" y="35302"/>
                  </a:cubicBezTo>
                  <a:cubicBezTo>
                    <a:pt x="4213" y="36913"/>
                    <a:pt x="5007" y="38216"/>
                    <a:pt x="6233" y="39270"/>
                  </a:cubicBezTo>
                  <a:cubicBezTo>
                    <a:pt x="6855" y="39801"/>
                    <a:pt x="7560" y="40207"/>
                    <a:pt x="8279" y="40581"/>
                  </a:cubicBezTo>
                  <a:cubicBezTo>
                    <a:pt x="9091" y="41004"/>
                    <a:pt x="9901" y="41426"/>
                    <a:pt x="10660" y="41939"/>
                  </a:cubicBezTo>
                  <a:cubicBezTo>
                    <a:pt x="11188" y="42298"/>
                    <a:pt x="11613" y="42729"/>
                    <a:pt x="11814" y="43349"/>
                  </a:cubicBezTo>
                  <a:cubicBezTo>
                    <a:pt x="11894" y="43595"/>
                    <a:pt x="11949" y="43848"/>
                    <a:pt x="12017" y="44096"/>
                  </a:cubicBezTo>
                  <a:cubicBezTo>
                    <a:pt x="12064" y="44274"/>
                    <a:pt x="12096" y="44462"/>
                    <a:pt x="12162" y="44632"/>
                  </a:cubicBezTo>
                  <a:cubicBezTo>
                    <a:pt x="12253" y="44865"/>
                    <a:pt x="12422" y="44970"/>
                    <a:pt x="12657" y="44970"/>
                  </a:cubicBezTo>
                  <a:cubicBezTo>
                    <a:pt x="12676" y="44970"/>
                    <a:pt x="12696" y="44969"/>
                    <a:pt x="12716" y="44967"/>
                  </a:cubicBezTo>
                  <a:cubicBezTo>
                    <a:pt x="12980" y="44947"/>
                    <a:pt x="13185" y="44824"/>
                    <a:pt x="13279" y="44581"/>
                  </a:cubicBezTo>
                  <a:cubicBezTo>
                    <a:pt x="13387" y="44303"/>
                    <a:pt x="13481" y="44016"/>
                    <a:pt x="13543" y="43721"/>
                  </a:cubicBezTo>
                  <a:cubicBezTo>
                    <a:pt x="13717" y="42877"/>
                    <a:pt x="14030" y="42101"/>
                    <a:pt x="14598" y="41440"/>
                  </a:cubicBezTo>
                  <a:cubicBezTo>
                    <a:pt x="14952" y="41031"/>
                    <a:pt x="15360" y="40687"/>
                    <a:pt x="15816" y="40403"/>
                  </a:cubicBezTo>
                  <a:cubicBezTo>
                    <a:pt x="16286" y="40110"/>
                    <a:pt x="16761" y="39824"/>
                    <a:pt x="17232" y="39531"/>
                  </a:cubicBezTo>
                  <a:cubicBezTo>
                    <a:pt x="17469" y="39380"/>
                    <a:pt x="17714" y="39235"/>
                    <a:pt x="17929" y="39053"/>
                  </a:cubicBezTo>
                  <a:cubicBezTo>
                    <a:pt x="18872" y="38257"/>
                    <a:pt x="19601" y="37293"/>
                    <a:pt x="20102" y="36164"/>
                  </a:cubicBezTo>
                  <a:cubicBezTo>
                    <a:pt x="20386" y="35521"/>
                    <a:pt x="20581" y="34850"/>
                    <a:pt x="20591" y="34142"/>
                  </a:cubicBezTo>
                  <a:cubicBezTo>
                    <a:pt x="20599" y="33658"/>
                    <a:pt x="20585" y="33169"/>
                    <a:pt x="20548" y="32682"/>
                  </a:cubicBezTo>
                  <a:cubicBezTo>
                    <a:pt x="20519" y="32307"/>
                    <a:pt x="20470" y="31929"/>
                    <a:pt x="20374" y="31565"/>
                  </a:cubicBezTo>
                  <a:cubicBezTo>
                    <a:pt x="20082" y="30480"/>
                    <a:pt x="19543" y="29527"/>
                    <a:pt x="18821" y="28670"/>
                  </a:cubicBezTo>
                  <a:cubicBezTo>
                    <a:pt x="18523" y="28314"/>
                    <a:pt x="18167" y="28037"/>
                    <a:pt x="17778" y="27792"/>
                  </a:cubicBezTo>
                  <a:cubicBezTo>
                    <a:pt x="17232" y="27448"/>
                    <a:pt x="16628" y="27219"/>
                    <a:pt x="16049" y="26939"/>
                  </a:cubicBezTo>
                  <a:cubicBezTo>
                    <a:pt x="15693" y="26765"/>
                    <a:pt x="15452" y="26335"/>
                    <a:pt x="15525" y="25946"/>
                  </a:cubicBezTo>
                  <a:cubicBezTo>
                    <a:pt x="15642" y="25312"/>
                    <a:pt x="15982" y="24805"/>
                    <a:pt x="16503" y="24445"/>
                  </a:cubicBezTo>
                  <a:cubicBezTo>
                    <a:pt x="16798" y="24242"/>
                    <a:pt x="17127" y="24079"/>
                    <a:pt x="17455" y="23935"/>
                  </a:cubicBezTo>
                  <a:cubicBezTo>
                    <a:pt x="18146" y="23635"/>
                    <a:pt x="18883" y="23465"/>
                    <a:pt x="19607" y="23260"/>
                  </a:cubicBezTo>
                  <a:cubicBezTo>
                    <a:pt x="20210" y="23088"/>
                    <a:pt x="20808" y="22908"/>
                    <a:pt x="21364" y="22608"/>
                  </a:cubicBezTo>
                  <a:cubicBezTo>
                    <a:pt x="21794" y="22378"/>
                    <a:pt x="22179" y="22096"/>
                    <a:pt x="22469" y="21699"/>
                  </a:cubicBezTo>
                  <a:cubicBezTo>
                    <a:pt x="22674" y="21417"/>
                    <a:pt x="22780" y="21104"/>
                    <a:pt x="22760" y="20752"/>
                  </a:cubicBezTo>
                  <a:cubicBezTo>
                    <a:pt x="22731" y="20330"/>
                    <a:pt x="22459" y="20013"/>
                    <a:pt x="22046" y="19936"/>
                  </a:cubicBezTo>
                  <a:cubicBezTo>
                    <a:pt x="21982" y="19923"/>
                    <a:pt x="21917" y="19917"/>
                    <a:pt x="21849" y="19905"/>
                  </a:cubicBezTo>
                  <a:cubicBezTo>
                    <a:pt x="21794" y="19893"/>
                    <a:pt x="21739" y="19870"/>
                    <a:pt x="21643" y="19835"/>
                  </a:cubicBezTo>
                  <a:cubicBezTo>
                    <a:pt x="21716" y="19729"/>
                    <a:pt x="21765" y="19647"/>
                    <a:pt x="21827" y="19577"/>
                  </a:cubicBezTo>
                  <a:cubicBezTo>
                    <a:pt x="22044" y="19322"/>
                    <a:pt x="22275" y="19074"/>
                    <a:pt x="22490" y="18812"/>
                  </a:cubicBezTo>
                  <a:cubicBezTo>
                    <a:pt x="22844" y="18381"/>
                    <a:pt x="23118" y="17902"/>
                    <a:pt x="23281" y="17366"/>
                  </a:cubicBezTo>
                  <a:cubicBezTo>
                    <a:pt x="23382" y="17041"/>
                    <a:pt x="23441" y="16713"/>
                    <a:pt x="23375" y="16372"/>
                  </a:cubicBezTo>
                  <a:cubicBezTo>
                    <a:pt x="23277" y="15837"/>
                    <a:pt x="22837" y="15469"/>
                    <a:pt x="22324" y="15469"/>
                  </a:cubicBezTo>
                  <a:cubicBezTo>
                    <a:pt x="22251" y="15469"/>
                    <a:pt x="22177" y="15477"/>
                    <a:pt x="22103" y="15492"/>
                  </a:cubicBezTo>
                  <a:cubicBezTo>
                    <a:pt x="21970" y="15518"/>
                    <a:pt x="21841" y="15580"/>
                    <a:pt x="21706" y="15610"/>
                  </a:cubicBezTo>
                  <a:cubicBezTo>
                    <a:pt x="21670" y="15619"/>
                    <a:pt x="21630" y="15625"/>
                    <a:pt x="21591" y="15625"/>
                  </a:cubicBezTo>
                  <a:cubicBezTo>
                    <a:pt x="21554" y="15625"/>
                    <a:pt x="21517" y="15619"/>
                    <a:pt x="21487" y="15604"/>
                  </a:cubicBezTo>
                  <a:cubicBezTo>
                    <a:pt x="21407" y="15565"/>
                    <a:pt x="21428" y="15475"/>
                    <a:pt x="21440" y="15394"/>
                  </a:cubicBezTo>
                  <a:cubicBezTo>
                    <a:pt x="21555" y="14698"/>
                    <a:pt x="21626" y="13998"/>
                    <a:pt x="21524" y="13294"/>
                  </a:cubicBezTo>
                  <a:cubicBezTo>
                    <a:pt x="21430" y="12640"/>
                    <a:pt x="21182" y="12057"/>
                    <a:pt x="20712" y="11578"/>
                  </a:cubicBezTo>
                  <a:cubicBezTo>
                    <a:pt x="20384" y="11246"/>
                    <a:pt x="19987" y="11034"/>
                    <a:pt x="19515" y="11015"/>
                  </a:cubicBezTo>
                  <a:cubicBezTo>
                    <a:pt x="19490" y="11014"/>
                    <a:pt x="19465" y="11014"/>
                    <a:pt x="19441" y="11014"/>
                  </a:cubicBezTo>
                  <a:cubicBezTo>
                    <a:pt x="18621" y="11014"/>
                    <a:pt x="17973" y="11543"/>
                    <a:pt x="17786" y="12353"/>
                  </a:cubicBezTo>
                  <a:cubicBezTo>
                    <a:pt x="17714" y="12660"/>
                    <a:pt x="17716" y="12975"/>
                    <a:pt x="17737" y="13286"/>
                  </a:cubicBezTo>
                  <a:cubicBezTo>
                    <a:pt x="17755" y="13509"/>
                    <a:pt x="17780" y="13728"/>
                    <a:pt x="17790" y="13951"/>
                  </a:cubicBezTo>
                  <a:cubicBezTo>
                    <a:pt x="17797" y="14085"/>
                    <a:pt x="17768" y="14145"/>
                    <a:pt x="17691" y="14145"/>
                  </a:cubicBezTo>
                  <a:cubicBezTo>
                    <a:pt x="17658" y="14145"/>
                    <a:pt x="17616" y="14134"/>
                    <a:pt x="17565" y="14113"/>
                  </a:cubicBezTo>
                  <a:cubicBezTo>
                    <a:pt x="17436" y="14061"/>
                    <a:pt x="17309" y="14037"/>
                    <a:pt x="17183" y="14037"/>
                  </a:cubicBezTo>
                  <a:cubicBezTo>
                    <a:pt x="17017" y="14037"/>
                    <a:pt x="16853" y="14079"/>
                    <a:pt x="16691" y="14156"/>
                  </a:cubicBezTo>
                  <a:cubicBezTo>
                    <a:pt x="16303" y="14342"/>
                    <a:pt x="16024" y="14643"/>
                    <a:pt x="15820" y="15017"/>
                  </a:cubicBezTo>
                  <a:cubicBezTo>
                    <a:pt x="15581" y="15459"/>
                    <a:pt x="15503" y="15936"/>
                    <a:pt x="15478" y="16427"/>
                  </a:cubicBezTo>
                  <a:cubicBezTo>
                    <a:pt x="15445" y="17129"/>
                    <a:pt x="15556" y="17818"/>
                    <a:pt x="15636" y="18512"/>
                  </a:cubicBezTo>
                  <a:cubicBezTo>
                    <a:pt x="15642" y="18583"/>
                    <a:pt x="15679" y="18655"/>
                    <a:pt x="15605" y="18710"/>
                  </a:cubicBezTo>
                  <a:cubicBezTo>
                    <a:pt x="15581" y="18729"/>
                    <a:pt x="15559" y="18736"/>
                    <a:pt x="15539" y="18736"/>
                  </a:cubicBezTo>
                  <a:cubicBezTo>
                    <a:pt x="15486" y="18736"/>
                    <a:pt x="15443" y="18688"/>
                    <a:pt x="15394" y="18669"/>
                  </a:cubicBezTo>
                  <a:cubicBezTo>
                    <a:pt x="15253" y="18622"/>
                    <a:pt x="15116" y="18552"/>
                    <a:pt x="14967" y="18534"/>
                  </a:cubicBezTo>
                  <a:cubicBezTo>
                    <a:pt x="14607" y="18491"/>
                    <a:pt x="14566" y="18442"/>
                    <a:pt x="14678" y="18086"/>
                  </a:cubicBezTo>
                  <a:cubicBezTo>
                    <a:pt x="14875" y="17468"/>
                    <a:pt x="14991" y="16840"/>
                    <a:pt x="14946" y="16187"/>
                  </a:cubicBezTo>
                  <a:cubicBezTo>
                    <a:pt x="14924" y="15864"/>
                    <a:pt x="14858" y="15555"/>
                    <a:pt x="14697" y="15271"/>
                  </a:cubicBezTo>
                  <a:cubicBezTo>
                    <a:pt x="14521" y="14959"/>
                    <a:pt x="14223" y="14785"/>
                    <a:pt x="13888" y="14785"/>
                  </a:cubicBezTo>
                  <a:cubicBezTo>
                    <a:pt x="13818" y="14785"/>
                    <a:pt x="13746" y="14793"/>
                    <a:pt x="13674" y="14808"/>
                  </a:cubicBezTo>
                  <a:cubicBezTo>
                    <a:pt x="13637" y="14817"/>
                    <a:pt x="13604" y="14831"/>
                    <a:pt x="13569" y="14837"/>
                  </a:cubicBezTo>
                  <a:cubicBezTo>
                    <a:pt x="13563" y="14838"/>
                    <a:pt x="13556" y="14838"/>
                    <a:pt x="13550" y="14838"/>
                  </a:cubicBezTo>
                  <a:cubicBezTo>
                    <a:pt x="13492" y="14838"/>
                    <a:pt x="13465" y="14795"/>
                    <a:pt x="13483" y="14739"/>
                  </a:cubicBezTo>
                  <a:cubicBezTo>
                    <a:pt x="13508" y="14673"/>
                    <a:pt x="13545" y="14610"/>
                    <a:pt x="13584" y="14549"/>
                  </a:cubicBezTo>
                  <a:cubicBezTo>
                    <a:pt x="13991" y="13894"/>
                    <a:pt x="14382" y="13231"/>
                    <a:pt x="14629" y="12497"/>
                  </a:cubicBezTo>
                  <a:cubicBezTo>
                    <a:pt x="14799" y="12003"/>
                    <a:pt x="14901" y="11498"/>
                    <a:pt x="14873" y="10974"/>
                  </a:cubicBezTo>
                  <a:cubicBezTo>
                    <a:pt x="14854" y="10641"/>
                    <a:pt x="14789" y="10318"/>
                    <a:pt x="14596" y="10033"/>
                  </a:cubicBezTo>
                  <a:cubicBezTo>
                    <a:pt x="14405" y="9749"/>
                    <a:pt x="14150" y="9607"/>
                    <a:pt x="13833" y="9607"/>
                  </a:cubicBezTo>
                  <a:cubicBezTo>
                    <a:pt x="13773" y="9607"/>
                    <a:pt x="13711" y="9612"/>
                    <a:pt x="13647" y="9622"/>
                  </a:cubicBezTo>
                  <a:cubicBezTo>
                    <a:pt x="13600" y="9630"/>
                    <a:pt x="13553" y="9640"/>
                    <a:pt x="13504" y="9642"/>
                  </a:cubicBezTo>
                  <a:cubicBezTo>
                    <a:pt x="13485" y="9644"/>
                    <a:pt x="13468" y="9645"/>
                    <a:pt x="13451" y="9645"/>
                  </a:cubicBezTo>
                  <a:cubicBezTo>
                    <a:pt x="13297" y="9645"/>
                    <a:pt x="13250" y="9566"/>
                    <a:pt x="13305" y="9401"/>
                  </a:cubicBezTo>
                  <a:cubicBezTo>
                    <a:pt x="13328" y="9336"/>
                    <a:pt x="13365" y="9272"/>
                    <a:pt x="13391" y="9205"/>
                  </a:cubicBezTo>
                  <a:cubicBezTo>
                    <a:pt x="13576" y="8806"/>
                    <a:pt x="13778" y="8415"/>
                    <a:pt x="13944" y="8008"/>
                  </a:cubicBezTo>
                  <a:cubicBezTo>
                    <a:pt x="14175" y="7443"/>
                    <a:pt x="14316" y="6852"/>
                    <a:pt x="14300" y="6234"/>
                  </a:cubicBezTo>
                  <a:cubicBezTo>
                    <a:pt x="14285" y="5667"/>
                    <a:pt x="14083" y="5178"/>
                    <a:pt x="13704" y="4763"/>
                  </a:cubicBezTo>
                  <a:cubicBezTo>
                    <a:pt x="13541" y="4585"/>
                    <a:pt x="13338" y="4479"/>
                    <a:pt x="13099" y="4431"/>
                  </a:cubicBezTo>
                  <a:cubicBezTo>
                    <a:pt x="13023" y="4416"/>
                    <a:pt x="12948" y="4409"/>
                    <a:pt x="12873" y="4409"/>
                  </a:cubicBezTo>
                  <a:cubicBezTo>
                    <a:pt x="12727" y="4409"/>
                    <a:pt x="12582" y="4436"/>
                    <a:pt x="12440" y="4476"/>
                  </a:cubicBezTo>
                  <a:cubicBezTo>
                    <a:pt x="12406" y="4486"/>
                    <a:pt x="12377" y="4491"/>
                    <a:pt x="12353" y="4491"/>
                  </a:cubicBezTo>
                  <a:cubicBezTo>
                    <a:pt x="12269" y="4491"/>
                    <a:pt x="12234" y="4436"/>
                    <a:pt x="12235" y="4321"/>
                  </a:cubicBezTo>
                  <a:cubicBezTo>
                    <a:pt x="12240" y="4170"/>
                    <a:pt x="12246" y="4018"/>
                    <a:pt x="12264" y="3871"/>
                  </a:cubicBezTo>
                  <a:cubicBezTo>
                    <a:pt x="12334" y="3331"/>
                    <a:pt x="12368" y="2793"/>
                    <a:pt x="12276" y="2251"/>
                  </a:cubicBezTo>
                  <a:cubicBezTo>
                    <a:pt x="12178" y="1688"/>
                    <a:pt x="11990" y="1158"/>
                    <a:pt x="11656" y="689"/>
                  </a:cubicBezTo>
                  <a:cubicBezTo>
                    <a:pt x="11333" y="244"/>
                    <a:pt x="10914" y="1"/>
                    <a:pt x="10398"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5" name="Google Shape;1545;p33"/>
            <p:cNvGrpSpPr/>
            <p:nvPr/>
          </p:nvGrpSpPr>
          <p:grpSpPr>
            <a:xfrm>
              <a:off x="411425" y="1594413"/>
              <a:ext cx="585925" cy="1123900"/>
              <a:chOff x="2909650" y="2742950"/>
              <a:chExt cx="585925" cy="1123900"/>
            </a:xfrm>
          </p:grpSpPr>
          <p:sp>
            <p:nvSpPr>
              <p:cNvPr id="1546" name="Google Shape;1546;p33"/>
              <p:cNvSpPr/>
              <p:nvPr/>
            </p:nvSpPr>
            <p:spPr>
              <a:xfrm>
                <a:off x="2909650" y="2742950"/>
                <a:ext cx="585925" cy="1123900"/>
              </a:xfrm>
              <a:custGeom>
                <a:rect b="b" l="l" r="r" t="t"/>
                <a:pathLst>
                  <a:path extrusionOk="0" h="44956" w="23437">
                    <a:moveTo>
                      <a:pt x="10402" y="295"/>
                    </a:moveTo>
                    <a:cubicBezTo>
                      <a:pt x="10711" y="295"/>
                      <a:pt x="10985" y="412"/>
                      <a:pt x="11214" y="640"/>
                    </a:cubicBezTo>
                    <a:cubicBezTo>
                      <a:pt x="11527" y="949"/>
                      <a:pt x="11693" y="1346"/>
                      <a:pt x="11828" y="1753"/>
                    </a:cubicBezTo>
                    <a:cubicBezTo>
                      <a:pt x="12039" y="2387"/>
                      <a:pt x="12063" y="3042"/>
                      <a:pt x="11957" y="3697"/>
                    </a:cubicBezTo>
                    <a:cubicBezTo>
                      <a:pt x="11894" y="4098"/>
                      <a:pt x="11783" y="4495"/>
                      <a:pt x="11689" y="4891"/>
                    </a:cubicBezTo>
                    <a:cubicBezTo>
                      <a:pt x="11664" y="4983"/>
                      <a:pt x="11613" y="5067"/>
                      <a:pt x="11578" y="5157"/>
                    </a:cubicBezTo>
                    <a:cubicBezTo>
                      <a:pt x="11560" y="5200"/>
                      <a:pt x="11527" y="5249"/>
                      <a:pt x="11536" y="5290"/>
                    </a:cubicBezTo>
                    <a:cubicBezTo>
                      <a:pt x="11546" y="5348"/>
                      <a:pt x="11570" y="5423"/>
                      <a:pt x="11613" y="5454"/>
                    </a:cubicBezTo>
                    <a:cubicBezTo>
                      <a:pt x="11620" y="5459"/>
                      <a:pt x="11631" y="5461"/>
                      <a:pt x="11642" y="5461"/>
                    </a:cubicBezTo>
                    <a:cubicBezTo>
                      <a:pt x="11682" y="5461"/>
                      <a:pt x="11739" y="5438"/>
                      <a:pt x="11771" y="5413"/>
                    </a:cubicBezTo>
                    <a:cubicBezTo>
                      <a:pt x="11853" y="5346"/>
                      <a:pt x="11920" y="5260"/>
                      <a:pt x="12002" y="5188"/>
                    </a:cubicBezTo>
                    <a:cubicBezTo>
                      <a:pt x="12129" y="5078"/>
                      <a:pt x="12254" y="4963"/>
                      <a:pt x="12391" y="4867"/>
                    </a:cubicBezTo>
                    <a:cubicBezTo>
                      <a:pt x="12523" y="4776"/>
                      <a:pt x="12693" y="4725"/>
                      <a:pt x="12868" y="4725"/>
                    </a:cubicBezTo>
                    <a:cubicBezTo>
                      <a:pt x="13111" y="4725"/>
                      <a:pt x="13364" y="4823"/>
                      <a:pt x="13543" y="5051"/>
                    </a:cubicBezTo>
                    <a:cubicBezTo>
                      <a:pt x="13796" y="5374"/>
                      <a:pt x="13950" y="5732"/>
                      <a:pt x="13972" y="6141"/>
                    </a:cubicBezTo>
                    <a:cubicBezTo>
                      <a:pt x="14003" y="6694"/>
                      <a:pt x="13882" y="7220"/>
                      <a:pt x="13698" y="7731"/>
                    </a:cubicBezTo>
                    <a:cubicBezTo>
                      <a:pt x="13379" y="8621"/>
                      <a:pt x="12919" y="9433"/>
                      <a:pt x="12338" y="10180"/>
                    </a:cubicBezTo>
                    <a:cubicBezTo>
                      <a:pt x="12272" y="10264"/>
                      <a:pt x="12209" y="10354"/>
                      <a:pt x="12153" y="10446"/>
                    </a:cubicBezTo>
                    <a:cubicBezTo>
                      <a:pt x="12102" y="10534"/>
                      <a:pt x="12121" y="10661"/>
                      <a:pt x="12188" y="10712"/>
                    </a:cubicBezTo>
                    <a:cubicBezTo>
                      <a:pt x="12220" y="10737"/>
                      <a:pt x="12251" y="10747"/>
                      <a:pt x="12281" y="10747"/>
                    </a:cubicBezTo>
                    <a:cubicBezTo>
                      <a:pt x="12334" y="10747"/>
                      <a:pt x="12384" y="10716"/>
                      <a:pt x="12430" y="10677"/>
                    </a:cubicBezTo>
                    <a:cubicBezTo>
                      <a:pt x="12569" y="10561"/>
                      <a:pt x="12700" y="10432"/>
                      <a:pt x="12837" y="10319"/>
                    </a:cubicBezTo>
                    <a:cubicBezTo>
                      <a:pt x="13090" y="10113"/>
                      <a:pt x="13375" y="9961"/>
                      <a:pt x="13706" y="9910"/>
                    </a:cubicBezTo>
                    <a:cubicBezTo>
                      <a:pt x="13753" y="9903"/>
                      <a:pt x="13798" y="9900"/>
                      <a:pt x="13841" y="9900"/>
                    </a:cubicBezTo>
                    <a:cubicBezTo>
                      <a:pt x="14065" y="9900"/>
                      <a:pt x="14235" y="9996"/>
                      <a:pt x="14367" y="10207"/>
                    </a:cubicBezTo>
                    <a:cubicBezTo>
                      <a:pt x="14516" y="10456"/>
                      <a:pt x="14566" y="10733"/>
                      <a:pt x="14576" y="11019"/>
                    </a:cubicBezTo>
                    <a:cubicBezTo>
                      <a:pt x="14594" y="11627"/>
                      <a:pt x="14435" y="12197"/>
                      <a:pt x="14205" y="12752"/>
                    </a:cubicBezTo>
                    <a:cubicBezTo>
                      <a:pt x="13933" y="13409"/>
                      <a:pt x="13551" y="14008"/>
                      <a:pt x="13180" y="14612"/>
                    </a:cubicBezTo>
                    <a:cubicBezTo>
                      <a:pt x="12945" y="15000"/>
                      <a:pt x="12716" y="15397"/>
                      <a:pt x="12491" y="15792"/>
                    </a:cubicBezTo>
                    <a:cubicBezTo>
                      <a:pt x="12415" y="15931"/>
                      <a:pt x="12423" y="16044"/>
                      <a:pt x="12497" y="16089"/>
                    </a:cubicBezTo>
                    <a:cubicBezTo>
                      <a:pt x="12515" y="16100"/>
                      <a:pt x="12535" y="16106"/>
                      <a:pt x="12556" y="16106"/>
                    </a:cubicBezTo>
                    <a:cubicBezTo>
                      <a:pt x="12626" y="16106"/>
                      <a:pt x="12709" y="16046"/>
                      <a:pt x="12765" y="15941"/>
                    </a:cubicBezTo>
                    <a:cubicBezTo>
                      <a:pt x="12896" y="15698"/>
                      <a:pt x="13070" y="15493"/>
                      <a:pt x="13293" y="15332"/>
                    </a:cubicBezTo>
                    <a:cubicBezTo>
                      <a:pt x="13412" y="15246"/>
                      <a:pt x="13551" y="15174"/>
                      <a:pt x="13688" y="15125"/>
                    </a:cubicBezTo>
                    <a:cubicBezTo>
                      <a:pt x="13765" y="15098"/>
                      <a:pt x="13841" y="15085"/>
                      <a:pt x="13915" y="15085"/>
                    </a:cubicBezTo>
                    <a:cubicBezTo>
                      <a:pt x="14138" y="15085"/>
                      <a:pt x="14338" y="15206"/>
                      <a:pt x="14459" y="15422"/>
                    </a:cubicBezTo>
                    <a:cubicBezTo>
                      <a:pt x="14582" y="15643"/>
                      <a:pt x="14629" y="15882"/>
                      <a:pt x="14649" y="16130"/>
                    </a:cubicBezTo>
                    <a:cubicBezTo>
                      <a:pt x="14705" y="16784"/>
                      <a:pt x="14584" y="17412"/>
                      <a:pt x="14383" y="18030"/>
                    </a:cubicBezTo>
                    <a:cubicBezTo>
                      <a:pt x="14117" y="18847"/>
                      <a:pt x="13759" y="19618"/>
                      <a:pt x="13324" y="20355"/>
                    </a:cubicBezTo>
                    <a:cubicBezTo>
                      <a:pt x="13223" y="20526"/>
                      <a:pt x="13133" y="20702"/>
                      <a:pt x="13031" y="20874"/>
                    </a:cubicBezTo>
                    <a:cubicBezTo>
                      <a:pt x="12978" y="20958"/>
                      <a:pt x="12919" y="21046"/>
                      <a:pt x="12847" y="21116"/>
                    </a:cubicBezTo>
                    <a:cubicBezTo>
                      <a:pt x="12783" y="21175"/>
                      <a:pt x="12722" y="21205"/>
                      <a:pt x="12663" y="21205"/>
                    </a:cubicBezTo>
                    <a:cubicBezTo>
                      <a:pt x="12594" y="21205"/>
                      <a:pt x="12528" y="21165"/>
                      <a:pt x="12464" y="21085"/>
                    </a:cubicBezTo>
                    <a:cubicBezTo>
                      <a:pt x="12415" y="21026"/>
                      <a:pt x="12378" y="20952"/>
                      <a:pt x="12352" y="20880"/>
                    </a:cubicBezTo>
                    <a:cubicBezTo>
                      <a:pt x="12029" y="20058"/>
                      <a:pt x="11689" y="19244"/>
                      <a:pt x="11386" y="18411"/>
                    </a:cubicBezTo>
                    <a:cubicBezTo>
                      <a:pt x="10862" y="16962"/>
                      <a:pt x="10421" y="15483"/>
                      <a:pt x="10144" y="13959"/>
                    </a:cubicBezTo>
                    <a:cubicBezTo>
                      <a:pt x="9958" y="12924"/>
                      <a:pt x="9897" y="11882"/>
                      <a:pt x="9882" y="10837"/>
                    </a:cubicBezTo>
                    <a:cubicBezTo>
                      <a:pt x="9882" y="9877"/>
                      <a:pt x="9944" y="8926"/>
                      <a:pt x="10116" y="7981"/>
                    </a:cubicBezTo>
                    <a:cubicBezTo>
                      <a:pt x="10193" y="7561"/>
                      <a:pt x="10288" y="7146"/>
                      <a:pt x="10388" y="6733"/>
                    </a:cubicBezTo>
                    <a:cubicBezTo>
                      <a:pt x="10558" y="6021"/>
                      <a:pt x="10558" y="5313"/>
                      <a:pt x="10367" y="4609"/>
                    </a:cubicBezTo>
                    <a:cubicBezTo>
                      <a:pt x="10300" y="4355"/>
                      <a:pt x="10179" y="4128"/>
                      <a:pt x="9962" y="3965"/>
                    </a:cubicBezTo>
                    <a:cubicBezTo>
                      <a:pt x="9874" y="3897"/>
                      <a:pt x="9786" y="3863"/>
                      <a:pt x="9706" y="3863"/>
                    </a:cubicBezTo>
                    <a:cubicBezTo>
                      <a:pt x="9573" y="3863"/>
                      <a:pt x="9461" y="3957"/>
                      <a:pt x="9402" y="4136"/>
                    </a:cubicBezTo>
                    <a:cubicBezTo>
                      <a:pt x="9369" y="4237"/>
                      <a:pt x="9348" y="4349"/>
                      <a:pt x="9350" y="4454"/>
                    </a:cubicBezTo>
                    <a:cubicBezTo>
                      <a:pt x="9359" y="4803"/>
                      <a:pt x="9379" y="5151"/>
                      <a:pt x="9391" y="5499"/>
                    </a:cubicBezTo>
                    <a:cubicBezTo>
                      <a:pt x="9414" y="6094"/>
                      <a:pt x="9338" y="6675"/>
                      <a:pt x="9158" y="7244"/>
                    </a:cubicBezTo>
                    <a:cubicBezTo>
                      <a:pt x="9042" y="7612"/>
                      <a:pt x="9013" y="7997"/>
                      <a:pt x="8952" y="8376"/>
                    </a:cubicBezTo>
                    <a:cubicBezTo>
                      <a:pt x="8753" y="9622"/>
                      <a:pt x="8671" y="10876"/>
                      <a:pt x="8663" y="12134"/>
                    </a:cubicBezTo>
                    <a:cubicBezTo>
                      <a:pt x="8655" y="13353"/>
                      <a:pt x="8814" y="14554"/>
                      <a:pt x="9064" y="15747"/>
                    </a:cubicBezTo>
                    <a:cubicBezTo>
                      <a:pt x="9289" y="16811"/>
                      <a:pt x="9565" y="17863"/>
                      <a:pt x="9964" y="18877"/>
                    </a:cubicBezTo>
                    <a:cubicBezTo>
                      <a:pt x="10216" y="19512"/>
                      <a:pt x="10453" y="20146"/>
                      <a:pt x="10697" y="20780"/>
                    </a:cubicBezTo>
                    <a:cubicBezTo>
                      <a:pt x="10740" y="20893"/>
                      <a:pt x="10785" y="21005"/>
                      <a:pt x="10813" y="21120"/>
                    </a:cubicBezTo>
                    <a:cubicBezTo>
                      <a:pt x="10824" y="21169"/>
                      <a:pt x="10809" y="21251"/>
                      <a:pt x="10772" y="21279"/>
                    </a:cubicBezTo>
                    <a:cubicBezTo>
                      <a:pt x="10757" y="21292"/>
                      <a:pt x="10742" y="21298"/>
                      <a:pt x="10729" y="21298"/>
                    </a:cubicBezTo>
                    <a:cubicBezTo>
                      <a:pt x="10689" y="21298"/>
                      <a:pt x="10656" y="21251"/>
                      <a:pt x="10627" y="21218"/>
                    </a:cubicBezTo>
                    <a:cubicBezTo>
                      <a:pt x="10257" y="20784"/>
                      <a:pt x="9821" y="20426"/>
                      <a:pt x="9377" y="20074"/>
                    </a:cubicBezTo>
                    <a:cubicBezTo>
                      <a:pt x="9226" y="19954"/>
                      <a:pt x="9097" y="19796"/>
                      <a:pt x="8984" y="19634"/>
                    </a:cubicBezTo>
                    <a:cubicBezTo>
                      <a:pt x="8847" y="19442"/>
                      <a:pt x="8886" y="19209"/>
                      <a:pt x="8896" y="18988"/>
                    </a:cubicBezTo>
                    <a:cubicBezTo>
                      <a:pt x="8911" y="18683"/>
                      <a:pt x="8927" y="18376"/>
                      <a:pt x="8929" y="18069"/>
                    </a:cubicBezTo>
                    <a:cubicBezTo>
                      <a:pt x="8931" y="17709"/>
                      <a:pt x="8841" y="17365"/>
                      <a:pt x="8704" y="17036"/>
                    </a:cubicBezTo>
                    <a:cubicBezTo>
                      <a:pt x="8573" y="16727"/>
                      <a:pt x="8375" y="16478"/>
                      <a:pt x="8072" y="16320"/>
                    </a:cubicBezTo>
                    <a:cubicBezTo>
                      <a:pt x="7912" y="16236"/>
                      <a:pt x="7748" y="16193"/>
                      <a:pt x="7580" y="16193"/>
                    </a:cubicBezTo>
                    <a:cubicBezTo>
                      <a:pt x="7478" y="16193"/>
                      <a:pt x="7375" y="16209"/>
                      <a:pt x="7270" y="16240"/>
                    </a:cubicBezTo>
                    <a:cubicBezTo>
                      <a:pt x="7225" y="16253"/>
                      <a:pt x="7189" y="16261"/>
                      <a:pt x="7162" y="16261"/>
                    </a:cubicBezTo>
                    <a:cubicBezTo>
                      <a:pt x="7092" y="16261"/>
                      <a:pt x="7075" y="16213"/>
                      <a:pt x="7086" y="16093"/>
                    </a:cubicBezTo>
                    <a:cubicBezTo>
                      <a:pt x="7096" y="15931"/>
                      <a:pt x="7120" y="15770"/>
                      <a:pt x="7139" y="15608"/>
                    </a:cubicBezTo>
                    <a:cubicBezTo>
                      <a:pt x="7212" y="14896"/>
                      <a:pt x="7139" y="14204"/>
                      <a:pt x="6822" y="13550"/>
                    </a:cubicBezTo>
                    <a:cubicBezTo>
                      <a:pt x="6789" y="13480"/>
                      <a:pt x="6760" y="13405"/>
                      <a:pt x="6742" y="13331"/>
                    </a:cubicBezTo>
                    <a:cubicBezTo>
                      <a:pt x="6684" y="13080"/>
                      <a:pt x="6828" y="12893"/>
                      <a:pt x="7080" y="12893"/>
                    </a:cubicBezTo>
                    <a:cubicBezTo>
                      <a:pt x="7085" y="12893"/>
                      <a:pt x="7090" y="12893"/>
                      <a:pt x="7096" y="12893"/>
                    </a:cubicBezTo>
                    <a:cubicBezTo>
                      <a:pt x="7303" y="12897"/>
                      <a:pt x="7497" y="12965"/>
                      <a:pt x="7681" y="13057"/>
                    </a:cubicBezTo>
                    <a:cubicBezTo>
                      <a:pt x="7722" y="13077"/>
                      <a:pt x="7765" y="13100"/>
                      <a:pt x="7808" y="13120"/>
                    </a:cubicBezTo>
                    <a:cubicBezTo>
                      <a:pt x="7832" y="13131"/>
                      <a:pt x="7856" y="13137"/>
                      <a:pt x="7878" y="13137"/>
                    </a:cubicBezTo>
                    <a:cubicBezTo>
                      <a:pt x="7922" y="13137"/>
                      <a:pt x="7961" y="13115"/>
                      <a:pt x="7980" y="13071"/>
                    </a:cubicBezTo>
                    <a:cubicBezTo>
                      <a:pt x="7998" y="13026"/>
                      <a:pt x="7986" y="12954"/>
                      <a:pt x="7959" y="12907"/>
                    </a:cubicBezTo>
                    <a:cubicBezTo>
                      <a:pt x="7937" y="12864"/>
                      <a:pt x="7879" y="12840"/>
                      <a:pt x="7839" y="12803"/>
                    </a:cubicBezTo>
                    <a:cubicBezTo>
                      <a:pt x="7069" y="12144"/>
                      <a:pt x="6325" y="11461"/>
                      <a:pt x="5717" y="10645"/>
                    </a:cubicBezTo>
                    <a:cubicBezTo>
                      <a:pt x="5502" y="10354"/>
                      <a:pt x="5316" y="10043"/>
                      <a:pt x="5197" y="9699"/>
                    </a:cubicBezTo>
                    <a:cubicBezTo>
                      <a:pt x="5134" y="9515"/>
                      <a:pt x="5105" y="9327"/>
                      <a:pt x="5158" y="9133"/>
                    </a:cubicBezTo>
                    <a:cubicBezTo>
                      <a:pt x="5244" y="8832"/>
                      <a:pt x="5439" y="8666"/>
                      <a:pt x="5746" y="8625"/>
                    </a:cubicBezTo>
                    <a:cubicBezTo>
                      <a:pt x="5812" y="8617"/>
                      <a:pt x="5877" y="8613"/>
                      <a:pt x="5941" y="8613"/>
                    </a:cubicBezTo>
                    <a:cubicBezTo>
                      <a:pt x="6382" y="8613"/>
                      <a:pt x="6760" y="8807"/>
                      <a:pt x="7112" y="9071"/>
                    </a:cubicBezTo>
                    <a:cubicBezTo>
                      <a:pt x="7184" y="9124"/>
                      <a:pt x="7245" y="9178"/>
                      <a:pt x="7339" y="9178"/>
                    </a:cubicBezTo>
                    <a:cubicBezTo>
                      <a:pt x="7344" y="9178"/>
                      <a:pt x="7349" y="9178"/>
                      <a:pt x="7354" y="9178"/>
                    </a:cubicBezTo>
                    <a:cubicBezTo>
                      <a:pt x="7489" y="9169"/>
                      <a:pt x="7546" y="9102"/>
                      <a:pt x="7485" y="8979"/>
                    </a:cubicBezTo>
                    <a:cubicBezTo>
                      <a:pt x="7435" y="8881"/>
                      <a:pt x="7362" y="8789"/>
                      <a:pt x="7286" y="8703"/>
                    </a:cubicBezTo>
                    <a:cubicBezTo>
                      <a:pt x="6926" y="8288"/>
                      <a:pt x="6615" y="7842"/>
                      <a:pt x="6382" y="7340"/>
                    </a:cubicBezTo>
                    <a:cubicBezTo>
                      <a:pt x="6104" y="6739"/>
                      <a:pt x="5922" y="6111"/>
                      <a:pt x="5895" y="5448"/>
                    </a:cubicBezTo>
                    <a:cubicBezTo>
                      <a:pt x="5879" y="4973"/>
                      <a:pt x="5971" y="4513"/>
                      <a:pt x="6210" y="4096"/>
                    </a:cubicBezTo>
                    <a:cubicBezTo>
                      <a:pt x="6427" y="3720"/>
                      <a:pt x="6769" y="3527"/>
                      <a:pt x="7118" y="3527"/>
                    </a:cubicBezTo>
                    <a:cubicBezTo>
                      <a:pt x="7412" y="3527"/>
                      <a:pt x="7711" y="3664"/>
                      <a:pt x="7945" y="3942"/>
                    </a:cubicBezTo>
                    <a:cubicBezTo>
                      <a:pt x="8012" y="4024"/>
                      <a:pt x="8070" y="4116"/>
                      <a:pt x="8135" y="4202"/>
                    </a:cubicBezTo>
                    <a:cubicBezTo>
                      <a:pt x="8178" y="4258"/>
                      <a:pt x="8224" y="4317"/>
                      <a:pt x="8296" y="4317"/>
                    </a:cubicBezTo>
                    <a:cubicBezTo>
                      <a:pt x="8311" y="4317"/>
                      <a:pt x="8327" y="4314"/>
                      <a:pt x="8344" y="4308"/>
                    </a:cubicBezTo>
                    <a:cubicBezTo>
                      <a:pt x="8450" y="4271"/>
                      <a:pt x="8456" y="4181"/>
                      <a:pt x="8446" y="4085"/>
                    </a:cubicBezTo>
                    <a:cubicBezTo>
                      <a:pt x="8395" y="3535"/>
                      <a:pt x="8411" y="2991"/>
                      <a:pt x="8524" y="2451"/>
                    </a:cubicBezTo>
                    <a:cubicBezTo>
                      <a:pt x="8636" y="1915"/>
                      <a:pt x="8821" y="1409"/>
                      <a:pt x="9175" y="980"/>
                    </a:cubicBezTo>
                    <a:cubicBezTo>
                      <a:pt x="9443" y="652"/>
                      <a:pt x="9756" y="384"/>
                      <a:pt x="10191" y="313"/>
                    </a:cubicBezTo>
                    <a:cubicBezTo>
                      <a:pt x="10263" y="301"/>
                      <a:pt x="10334" y="295"/>
                      <a:pt x="10402" y="295"/>
                    </a:cubicBezTo>
                    <a:close/>
                    <a:moveTo>
                      <a:pt x="2607" y="10057"/>
                    </a:moveTo>
                    <a:cubicBezTo>
                      <a:pt x="2722" y="10057"/>
                      <a:pt x="2833" y="10086"/>
                      <a:pt x="2943" y="10135"/>
                    </a:cubicBezTo>
                    <a:cubicBezTo>
                      <a:pt x="3174" y="10244"/>
                      <a:pt x="3376" y="10397"/>
                      <a:pt x="3540" y="10593"/>
                    </a:cubicBezTo>
                    <a:cubicBezTo>
                      <a:pt x="3959" y="11097"/>
                      <a:pt x="4285" y="11655"/>
                      <a:pt x="4440" y="12300"/>
                    </a:cubicBezTo>
                    <a:cubicBezTo>
                      <a:pt x="4512" y="12596"/>
                      <a:pt x="4504" y="12895"/>
                      <a:pt x="4481" y="13198"/>
                    </a:cubicBezTo>
                    <a:cubicBezTo>
                      <a:pt x="4471" y="13331"/>
                      <a:pt x="4463" y="13464"/>
                      <a:pt x="4459" y="13593"/>
                    </a:cubicBezTo>
                    <a:cubicBezTo>
                      <a:pt x="4453" y="13675"/>
                      <a:pt x="4489" y="13750"/>
                      <a:pt x="4569" y="13752"/>
                    </a:cubicBezTo>
                    <a:cubicBezTo>
                      <a:pt x="4622" y="13752"/>
                      <a:pt x="4692" y="13703"/>
                      <a:pt x="4725" y="13658"/>
                    </a:cubicBezTo>
                    <a:cubicBezTo>
                      <a:pt x="4768" y="13597"/>
                      <a:pt x="4774" y="13509"/>
                      <a:pt x="4806" y="13439"/>
                    </a:cubicBezTo>
                    <a:cubicBezTo>
                      <a:pt x="4868" y="13304"/>
                      <a:pt x="4921" y="13159"/>
                      <a:pt x="5013" y="13046"/>
                    </a:cubicBezTo>
                    <a:cubicBezTo>
                      <a:pt x="5146" y="12885"/>
                      <a:pt x="5330" y="12803"/>
                      <a:pt x="5521" y="12803"/>
                    </a:cubicBezTo>
                    <a:cubicBezTo>
                      <a:pt x="5646" y="12803"/>
                      <a:pt x="5775" y="12839"/>
                      <a:pt x="5893" y="12911"/>
                    </a:cubicBezTo>
                    <a:cubicBezTo>
                      <a:pt x="6169" y="13079"/>
                      <a:pt x="6349" y="13337"/>
                      <a:pt x="6494" y="13617"/>
                    </a:cubicBezTo>
                    <a:cubicBezTo>
                      <a:pt x="6781" y="14166"/>
                      <a:pt x="6871" y="14755"/>
                      <a:pt x="6830" y="15367"/>
                    </a:cubicBezTo>
                    <a:cubicBezTo>
                      <a:pt x="6801" y="15813"/>
                      <a:pt x="6691" y="16242"/>
                      <a:pt x="6568" y="16672"/>
                    </a:cubicBezTo>
                    <a:cubicBezTo>
                      <a:pt x="6548" y="16741"/>
                      <a:pt x="6517" y="16813"/>
                      <a:pt x="6525" y="16883"/>
                    </a:cubicBezTo>
                    <a:cubicBezTo>
                      <a:pt x="6529" y="16946"/>
                      <a:pt x="6564" y="17026"/>
                      <a:pt x="6611" y="17065"/>
                    </a:cubicBezTo>
                    <a:cubicBezTo>
                      <a:pt x="6631" y="17080"/>
                      <a:pt x="6652" y="17087"/>
                      <a:pt x="6671" y="17087"/>
                    </a:cubicBezTo>
                    <a:cubicBezTo>
                      <a:pt x="6720" y="17087"/>
                      <a:pt x="6765" y="17049"/>
                      <a:pt x="6801" y="17009"/>
                    </a:cubicBezTo>
                    <a:cubicBezTo>
                      <a:pt x="6871" y="16942"/>
                      <a:pt x="6932" y="16866"/>
                      <a:pt x="6996" y="16795"/>
                    </a:cubicBezTo>
                    <a:cubicBezTo>
                      <a:pt x="7169" y="16603"/>
                      <a:pt x="7384" y="16509"/>
                      <a:pt x="7596" y="16509"/>
                    </a:cubicBezTo>
                    <a:cubicBezTo>
                      <a:pt x="7843" y="16509"/>
                      <a:pt x="8086" y="16637"/>
                      <a:pt x="8256" y="16891"/>
                    </a:cubicBezTo>
                    <a:cubicBezTo>
                      <a:pt x="8450" y="17181"/>
                      <a:pt x="8534" y="17511"/>
                      <a:pt x="8583" y="17854"/>
                    </a:cubicBezTo>
                    <a:cubicBezTo>
                      <a:pt x="8653" y="18350"/>
                      <a:pt x="8579" y="18839"/>
                      <a:pt x="8530" y="19330"/>
                    </a:cubicBezTo>
                    <a:cubicBezTo>
                      <a:pt x="8499" y="19643"/>
                      <a:pt x="8463" y="19951"/>
                      <a:pt x="8440" y="20262"/>
                    </a:cubicBezTo>
                    <a:cubicBezTo>
                      <a:pt x="8407" y="20706"/>
                      <a:pt x="8473" y="21138"/>
                      <a:pt x="8565" y="21570"/>
                    </a:cubicBezTo>
                    <a:cubicBezTo>
                      <a:pt x="8585" y="21660"/>
                      <a:pt x="8600" y="21760"/>
                      <a:pt x="8581" y="21848"/>
                    </a:cubicBezTo>
                    <a:cubicBezTo>
                      <a:pt x="8569" y="21915"/>
                      <a:pt x="8534" y="21949"/>
                      <a:pt x="8490" y="21949"/>
                    </a:cubicBezTo>
                    <a:cubicBezTo>
                      <a:pt x="8461" y="21949"/>
                      <a:pt x="8429" y="21935"/>
                      <a:pt x="8395" y="21907"/>
                    </a:cubicBezTo>
                    <a:cubicBezTo>
                      <a:pt x="8297" y="21832"/>
                      <a:pt x="8207" y="21742"/>
                      <a:pt x="8113" y="21658"/>
                    </a:cubicBezTo>
                    <a:cubicBezTo>
                      <a:pt x="7538" y="21140"/>
                      <a:pt x="6955" y="20627"/>
                      <a:pt x="6382" y="20103"/>
                    </a:cubicBezTo>
                    <a:cubicBezTo>
                      <a:pt x="5883" y="19645"/>
                      <a:pt x="5531" y="19080"/>
                      <a:pt x="5244" y="18470"/>
                    </a:cubicBezTo>
                    <a:cubicBezTo>
                      <a:pt x="4868" y="17670"/>
                      <a:pt x="4637" y="16819"/>
                      <a:pt x="4408" y="15966"/>
                    </a:cubicBezTo>
                    <a:cubicBezTo>
                      <a:pt x="4242" y="15346"/>
                      <a:pt x="4058" y="14732"/>
                      <a:pt x="3880" y="14112"/>
                    </a:cubicBezTo>
                    <a:cubicBezTo>
                      <a:pt x="3843" y="13975"/>
                      <a:pt x="3757" y="13865"/>
                      <a:pt x="3640" y="13785"/>
                    </a:cubicBezTo>
                    <a:cubicBezTo>
                      <a:pt x="3563" y="13732"/>
                      <a:pt x="3484" y="13707"/>
                      <a:pt x="3411" y="13707"/>
                    </a:cubicBezTo>
                    <a:cubicBezTo>
                      <a:pt x="3245" y="13707"/>
                      <a:pt x="3111" y="13833"/>
                      <a:pt x="3098" y="14043"/>
                    </a:cubicBezTo>
                    <a:cubicBezTo>
                      <a:pt x="3090" y="14170"/>
                      <a:pt x="3106" y="14299"/>
                      <a:pt x="3133" y="14419"/>
                    </a:cubicBezTo>
                    <a:cubicBezTo>
                      <a:pt x="3313" y="15205"/>
                      <a:pt x="3475" y="15995"/>
                      <a:pt x="3689" y="16770"/>
                    </a:cubicBezTo>
                    <a:cubicBezTo>
                      <a:pt x="3874" y="17435"/>
                      <a:pt x="4103" y="18090"/>
                      <a:pt x="4340" y="18736"/>
                    </a:cubicBezTo>
                    <a:cubicBezTo>
                      <a:pt x="4731" y="19792"/>
                      <a:pt x="5388" y="20682"/>
                      <a:pt x="6165" y="21484"/>
                    </a:cubicBezTo>
                    <a:cubicBezTo>
                      <a:pt x="6648" y="21979"/>
                      <a:pt x="7147" y="22458"/>
                      <a:pt x="7638" y="22947"/>
                    </a:cubicBezTo>
                    <a:cubicBezTo>
                      <a:pt x="7689" y="22998"/>
                      <a:pt x="7796" y="23039"/>
                      <a:pt x="7740" y="23131"/>
                    </a:cubicBezTo>
                    <a:cubicBezTo>
                      <a:pt x="7720" y="23166"/>
                      <a:pt x="7694" y="23178"/>
                      <a:pt x="7667" y="23178"/>
                    </a:cubicBezTo>
                    <a:cubicBezTo>
                      <a:pt x="7622" y="23178"/>
                      <a:pt x="7572" y="23145"/>
                      <a:pt x="7530" y="23127"/>
                    </a:cubicBezTo>
                    <a:cubicBezTo>
                      <a:pt x="7149" y="22973"/>
                      <a:pt x="6744" y="22951"/>
                      <a:pt x="6345" y="22918"/>
                    </a:cubicBezTo>
                    <a:cubicBezTo>
                      <a:pt x="5872" y="22877"/>
                      <a:pt x="5398" y="22851"/>
                      <a:pt x="4923" y="22810"/>
                    </a:cubicBezTo>
                    <a:cubicBezTo>
                      <a:pt x="4446" y="22767"/>
                      <a:pt x="3994" y="22634"/>
                      <a:pt x="3577" y="22386"/>
                    </a:cubicBezTo>
                    <a:cubicBezTo>
                      <a:pt x="3356" y="22255"/>
                      <a:pt x="3164" y="22094"/>
                      <a:pt x="3018" y="21883"/>
                    </a:cubicBezTo>
                    <a:cubicBezTo>
                      <a:pt x="2617" y="21302"/>
                      <a:pt x="2932" y="20565"/>
                      <a:pt x="3628" y="20440"/>
                    </a:cubicBezTo>
                    <a:cubicBezTo>
                      <a:pt x="3657" y="20434"/>
                      <a:pt x="3693" y="20440"/>
                      <a:pt x="3714" y="20422"/>
                    </a:cubicBezTo>
                    <a:cubicBezTo>
                      <a:pt x="3755" y="20391"/>
                      <a:pt x="3806" y="20350"/>
                      <a:pt x="3812" y="20307"/>
                    </a:cubicBezTo>
                    <a:cubicBezTo>
                      <a:pt x="3816" y="20267"/>
                      <a:pt x="3779" y="20211"/>
                      <a:pt x="3745" y="20177"/>
                    </a:cubicBezTo>
                    <a:cubicBezTo>
                      <a:pt x="3720" y="20148"/>
                      <a:pt x="3671" y="20140"/>
                      <a:pt x="3630" y="20129"/>
                    </a:cubicBezTo>
                    <a:cubicBezTo>
                      <a:pt x="2849" y="19943"/>
                      <a:pt x="2116" y="19653"/>
                      <a:pt x="1484" y="19143"/>
                    </a:cubicBezTo>
                    <a:cubicBezTo>
                      <a:pt x="854" y="18634"/>
                      <a:pt x="481" y="17965"/>
                      <a:pt x="383" y="17161"/>
                    </a:cubicBezTo>
                    <a:cubicBezTo>
                      <a:pt x="314" y="16590"/>
                      <a:pt x="580" y="16175"/>
                      <a:pt x="1124" y="16021"/>
                    </a:cubicBezTo>
                    <a:cubicBezTo>
                      <a:pt x="1196" y="16001"/>
                      <a:pt x="1268" y="15992"/>
                      <a:pt x="1341" y="15992"/>
                    </a:cubicBezTo>
                    <a:cubicBezTo>
                      <a:pt x="1446" y="15992"/>
                      <a:pt x="1552" y="16011"/>
                      <a:pt x="1656" y="16044"/>
                    </a:cubicBezTo>
                    <a:cubicBezTo>
                      <a:pt x="1729" y="16066"/>
                      <a:pt x="1811" y="16072"/>
                      <a:pt x="1891" y="16085"/>
                    </a:cubicBezTo>
                    <a:cubicBezTo>
                      <a:pt x="1903" y="16068"/>
                      <a:pt x="1918" y="16054"/>
                      <a:pt x="1930" y="16036"/>
                    </a:cubicBezTo>
                    <a:cubicBezTo>
                      <a:pt x="1911" y="15956"/>
                      <a:pt x="1907" y="15872"/>
                      <a:pt x="1862" y="15800"/>
                    </a:cubicBezTo>
                    <a:cubicBezTo>
                      <a:pt x="1513" y="15043"/>
                      <a:pt x="1249" y="14258"/>
                      <a:pt x="1095" y="13439"/>
                    </a:cubicBezTo>
                    <a:cubicBezTo>
                      <a:pt x="968" y="12754"/>
                      <a:pt x="942" y="12066"/>
                      <a:pt x="1148" y="11387"/>
                    </a:cubicBezTo>
                    <a:cubicBezTo>
                      <a:pt x="1245" y="11084"/>
                      <a:pt x="1380" y="10806"/>
                      <a:pt x="1592" y="10569"/>
                    </a:cubicBezTo>
                    <a:cubicBezTo>
                      <a:pt x="1832" y="10297"/>
                      <a:pt x="2130" y="10131"/>
                      <a:pt x="2486" y="10068"/>
                    </a:cubicBezTo>
                    <a:cubicBezTo>
                      <a:pt x="2527" y="10060"/>
                      <a:pt x="2567" y="10057"/>
                      <a:pt x="2607" y="10057"/>
                    </a:cubicBezTo>
                    <a:close/>
                    <a:moveTo>
                      <a:pt x="19430" y="11300"/>
                    </a:moveTo>
                    <a:cubicBezTo>
                      <a:pt x="19488" y="11300"/>
                      <a:pt x="19547" y="11303"/>
                      <a:pt x="19609" y="11309"/>
                    </a:cubicBezTo>
                    <a:cubicBezTo>
                      <a:pt x="19985" y="11348"/>
                      <a:pt x="20298" y="11549"/>
                      <a:pt x="20550" y="11833"/>
                    </a:cubicBezTo>
                    <a:cubicBezTo>
                      <a:pt x="20955" y="12289"/>
                      <a:pt x="21155" y="12836"/>
                      <a:pt x="21227" y="13435"/>
                    </a:cubicBezTo>
                    <a:cubicBezTo>
                      <a:pt x="21323" y="14217"/>
                      <a:pt x="21203" y="14982"/>
                      <a:pt x="21033" y="15741"/>
                    </a:cubicBezTo>
                    <a:cubicBezTo>
                      <a:pt x="21006" y="15872"/>
                      <a:pt x="20977" y="16003"/>
                      <a:pt x="20951" y="16130"/>
                    </a:cubicBezTo>
                    <a:cubicBezTo>
                      <a:pt x="20949" y="16132"/>
                      <a:pt x="20949" y="16132"/>
                      <a:pt x="20949" y="16136"/>
                    </a:cubicBezTo>
                    <a:cubicBezTo>
                      <a:pt x="20926" y="16255"/>
                      <a:pt x="21023" y="16345"/>
                      <a:pt x="21128" y="16345"/>
                    </a:cubicBezTo>
                    <a:cubicBezTo>
                      <a:pt x="21166" y="16345"/>
                      <a:pt x="21206" y="16333"/>
                      <a:pt x="21241" y="16306"/>
                    </a:cubicBezTo>
                    <a:cubicBezTo>
                      <a:pt x="21268" y="16283"/>
                      <a:pt x="21297" y="16259"/>
                      <a:pt x="21315" y="16230"/>
                    </a:cubicBezTo>
                    <a:cubicBezTo>
                      <a:pt x="21532" y="16007"/>
                      <a:pt x="21796" y="15874"/>
                      <a:pt x="22093" y="15800"/>
                    </a:cubicBezTo>
                    <a:cubicBezTo>
                      <a:pt x="22164" y="15783"/>
                      <a:pt x="22235" y="15774"/>
                      <a:pt x="22303" y="15774"/>
                    </a:cubicBezTo>
                    <a:cubicBezTo>
                      <a:pt x="22704" y="15774"/>
                      <a:pt x="23023" y="16066"/>
                      <a:pt x="23060" y="16498"/>
                    </a:cubicBezTo>
                    <a:cubicBezTo>
                      <a:pt x="23081" y="16754"/>
                      <a:pt x="23040" y="17001"/>
                      <a:pt x="22964" y="17245"/>
                    </a:cubicBezTo>
                    <a:cubicBezTo>
                      <a:pt x="22815" y="17715"/>
                      <a:pt x="22586" y="18141"/>
                      <a:pt x="22283" y="18530"/>
                    </a:cubicBezTo>
                    <a:cubicBezTo>
                      <a:pt x="21837" y="19109"/>
                      <a:pt x="21329" y="19628"/>
                      <a:pt x="20754" y="20084"/>
                    </a:cubicBezTo>
                    <a:cubicBezTo>
                      <a:pt x="20677" y="20146"/>
                      <a:pt x="20609" y="20209"/>
                      <a:pt x="20544" y="20281"/>
                    </a:cubicBezTo>
                    <a:cubicBezTo>
                      <a:pt x="20493" y="20336"/>
                      <a:pt x="20441" y="20406"/>
                      <a:pt x="20491" y="20488"/>
                    </a:cubicBezTo>
                    <a:cubicBezTo>
                      <a:pt x="20521" y="20537"/>
                      <a:pt x="20560" y="20552"/>
                      <a:pt x="20602" y="20552"/>
                    </a:cubicBezTo>
                    <a:cubicBezTo>
                      <a:pt x="20640" y="20552"/>
                      <a:pt x="20680" y="20540"/>
                      <a:pt x="20718" y="20530"/>
                    </a:cubicBezTo>
                    <a:cubicBezTo>
                      <a:pt x="20754" y="20520"/>
                      <a:pt x="20785" y="20500"/>
                      <a:pt x="20818" y="20488"/>
                    </a:cubicBezTo>
                    <a:cubicBezTo>
                      <a:pt x="21010" y="20414"/>
                      <a:pt x="21196" y="20326"/>
                      <a:pt x="21393" y="20273"/>
                    </a:cubicBezTo>
                    <a:cubicBezTo>
                      <a:pt x="21532" y="20237"/>
                      <a:pt x="21676" y="20216"/>
                      <a:pt x="21819" y="20216"/>
                    </a:cubicBezTo>
                    <a:cubicBezTo>
                      <a:pt x="21838" y="20216"/>
                      <a:pt x="21857" y="20217"/>
                      <a:pt x="21876" y="20217"/>
                    </a:cubicBezTo>
                    <a:cubicBezTo>
                      <a:pt x="22262" y="20230"/>
                      <a:pt x="22496" y="20526"/>
                      <a:pt x="22442" y="20913"/>
                    </a:cubicBezTo>
                    <a:cubicBezTo>
                      <a:pt x="22410" y="21150"/>
                      <a:pt x="22311" y="21359"/>
                      <a:pt x="22160" y="21547"/>
                    </a:cubicBezTo>
                    <a:cubicBezTo>
                      <a:pt x="21892" y="21881"/>
                      <a:pt x="21546" y="22120"/>
                      <a:pt x="21172" y="22317"/>
                    </a:cubicBezTo>
                    <a:cubicBezTo>
                      <a:pt x="20693" y="22564"/>
                      <a:pt x="20184" y="22726"/>
                      <a:pt x="19668" y="22873"/>
                    </a:cubicBezTo>
                    <a:cubicBezTo>
                      <a:pt x="18887" y="23096"/>
                      <a:pt x="18097" y="23286"/>
                      <a:pt x="17346" y="23603"/>
                    </a:cubicBezTo>
                    <a:cubicBezTo>
                      <a:pt x="17070" y="23720"/>
                      <a:pt x="16806" y="23869"/>
                      <a:pt x="16538" y="24002"/>
                    </a:cubicBezTo>
                    <a:cubicBezTo>
                      <a:pt x="16511" y="24015"/>
                      <a:pt x="16489" y="24035"/>
                      <a:pt x="16460" y="24047"/>
                    </a:cubicBezTo>
                    <a:cubicBezTo>
                      <a:pt x="16411" y="24070"/>
                      <a:pt x="16365" y="24080"/>
                      <a:pt x="16324" y="24080"/>
                    </a:cubicBezTo>
                    <a:cubicBezTo>
                      <a:pt x="16201" y="24080"/>
                      <a:pt x="16124" y="23984"/>
                      <a:pt x="16141" y="23824"/>
                    </a:cubicBezTo>
                    <a:cubicBezTo>
                      <a:pt x="16149" y="23757"/>
                      <a:pt x="16172" y="23685"/>
                      <a:pt x="16202" y="23620"/>
                    </a:cubicBezTo>
                    <a:cubicBezTo>
                      <a:pt x="16562" y="22820"/>
                      <a:pt x="17002" y="22063"/>
                      <a:pt x="17477" y="21318"/>
                    </a:cubicBezTo>
                    <a:cubicBezTo>
                      <a:pt x="17954" y="20561"/>
                      <a:pt x="18398" y="19782"/>
                      <a:pt x="18854" y="19012"/>
                    </a:cubicBezTo>
                    <a:cubicBezTo>
                      <a:pt x="19253" y="18341"/>
                      <a:pt x="19566" y="17635"/>
                      <a:pt x="19805" y="16897"/>
                    </a:cubicBezTo>
                    <a:cubicBezTo>
                      <a:pt x="20018" y="16250"/>
                      <a:pt x="20163" y="15588"/>
                      <a:pt x="20149" y="14900"/>
                    </a:cubicBezTo>
                    <a:cubicBezTo>
                      <a:pt x="20141" y="14612"/>
                      <a:pt x="20118" y="14321"/>
                      <a:pt x="20010" y="14051"/>
                    </a:cubicBezTo>
                    <a:cubicBezTo>
                      <a:pt x="19977" y="13963"/>
                      <a:pt x="19936" y="13871"/>
                      <a:pt x="19877" y="13797"/>
                    </a:cubicBezTo>
                    <a:cubicBezTo>
                      <a:pt x="19787" y="13681"/>
                      <a:pt x="19672" y="13624"/>
                      <a:pt x="19562" y="13624"/>
                    </a:cubicBezTo>
                    <a:cubicBezTo>
                      <a:pt x="19422" y="13624"/>
                      <a:pt x="19290" y="13717"/>
                      <a:pt x="19232" y="13896"/>
                    </a:cubicBezTo>
                    <a:cubicBezTo>
                      <a:pt x="19171" y="14082"/>
                      <a:pt x="19155" y="14284"/>
                      <a:pt x="19134" y="14481"/>
                    </a:cubicBezTo>
                    <a:cubicBezTo>
                      <a:pt x="19083" y="14982"/>
                      <a:pt x="19058" y="15485"/>
                      <a:pt x="18934" y="15978"/>
                    </a:cubicBezTo>
                    <a:cubicBezTo>
                      <a:pt x="18707" y="16879"/>
                      <a:pt x="18340" y="17721"/>
                      <a:pt x="17845" y="18503"/>
                    </a:cubicBezTo>
                    <a:cubicBezTo>
                      <a:pt x="17473" y="19086"/>
                      <a:pt x="17084" y="19659"/>
                      <a:pt x="16691" y="20230"/>
                    </a:cubicBezTo>
                    <a:cubicBezTo>
                      <a:pt x="16106" y="21077"/>
                      <a:pt x="15529" y="21930"/>
                      <a:pt x="15108" y="22873"/>
                    </a:cubicBezTo>
                    <a:cubicBezTo>
                      <a:pt x="15095" y="22904"/>
                      <a:pt x="15077" y="22939"/>
                      <a:pt x="15055" y="22965"/>
                    </a:cubicBezTo>
                    <a:cubicBezTo>
                      <a:pt x="15020" y="23006"/>
                      <a:pt x="14984" y="23026"/>
                      <a:pt x="14949" y="23026"/>
                    </a:cubicBezTo>
                    <a:cubicBezTo>
                      <a:pt x="14908" y="23026"/>
                      <a:pt x="14868" y="22999"/>
                      <a:pt x="14838" y="22945"/>
                    </a:cubicBezTo>
                    <a:cubicBezTo>
                      <a:pt x="14817" y="22912"/>
                      <a:pt x="14807" y="22869"/>
                      <a:pt x="14799" y="22828"/>
                    </a:cubicBezTo>
                    <a:cubicBezTo>
                      <a:pt x="14696" y="22310"/>
                      <a:pt x="14480" y="21836"/>
                      <a:pt x="14238" y="21369"/>
                    </a:cubicBezTo>
                    <a:cubicBezTo>
                      <a:pt x="14103" y="21109"/>
                      <a:pt x="13968" y="20852"/>
                      <a:pt x="13907" y="20557"/>
                    </a:cubicBezTo>
                    <a:cubicBezTo>
                      <a:pt x="13847" y="20275"/>
                      <a:pt x="13907" y="20019"/>
                      <a:pt x="14005" y="19767"/>
                    </a:cubicBezTo>
                    <a:cubicBezTo>
                      <a:pt x="14075" y="19587"/>
                      <a:pt x="14165" y="19415"/>
                      <a:pt x="14248" y="19242"/>
                    </a:cubicBezTo>
                    <a:cubicBezTo>
                      <a:pt x="14390" y="18950"/>
                      <a:pt x="14594" y="18802"/>
                      <a:pt x="14859" y="18802"/>
                    </a:cubicBezTo>
                    <a:cubicBezTo>
                      <a:pt x="14893" y="18802"/>
                      <a:pt x="14928" y="18805"/>
                      <a:pt x="14965" y="18810"/>
                    </a:cubicBezTo>
                    <a:cubicBezTo>
                      <a:pt x="15151" y="18834"/>
                      <a:pt x="15310" y="18922"/>
                      <a:pt x="15425" y="19068"/>
                    </a:cubicBezTo>
                    <a:cubicBezTo>
                      <a:pt x="15544" y="19215"/>
                      <a:pt x="15646" y="19370"/>
                      <a:pt x="15750" y="19524"/>
                    </a:cubicBezTo>
                    <a:cubicBezTo>
                      <a:pt x="15825" y="19636"/>
                      <a:pt x="15885" y="19688"/>
                      <a:pt x="15950" y="19688"/>
                    </a:cubicBezTo>
                    <a:cubicBezTo>
                      <a:pt x="15968" y="19688"/>
                      <a:pt x="15985" y="19685"/>
                      <a:pt x="16004" y="19677"/>
                    </a:cubicBezTo>
                    <a:cubicBezTo>
                      <a:pt x="16086" y="19643"/>
                      <a:pt x="16110" y="19557"/>
                      <a:pt x="16088" y="19391"/>
                    </a:cubicBezTo>
                    <a:cubicBezTo>
                      <a:pt x="15994" y="18691"/>
                      <a:pt x="15877" y="17987"/>
                      <a:pt x="15809" y="17284"/>
                    </a:cubicBezTo>
                    <a:cubicBezTo>
                      <a:pt x="15752" y="16727"/>
                      <a:pt x="15748" y="16164"/>
                      <a:pt x="15902" y="15616"/>
                    </a:cubicBezTo>
                    <a:cubicBezTo>
                      <a:pt x="16035" y="15144"/>
                      <a:pt x="16274" y="14743"/>
                      <a:pt x="16704" y="14481"/>
                    </a:cubicBezTo>
                    <a:cubicBezTo>
                      <a:pt x="16824" y="14407"/>
                      <a:pt x="16965" y="14360"/>
                      <a:pt x="17102" y="14327"/>
                    </a:cubicBezTo>
                    <a:cubicBezTo>
                      <a:pt x="17148" y="14317"/>
                      <a:pt x="17192" y="14311"/>
                      <a:pt x="17234" y="14311"/>
                    </a:cubicBezTo>
                    <a:cubicBezTo>
                      <a:pt x="17396" y="14311"/>
                      <a:pt x="17538" y="14387"/>
                      <a:pt x="17645" y="14530"/>
                    </a:cubicBezTo>
                    <a:cubicBezTo>
                      <a:pt x="17718" y="14624"/>
                      <a:pt x="17769" y="14734"/>
                      <a:pt x="17829" y="14839"/>
                    </a:cubicBezTo>
                    <a:cubicBezTo>
                      <a:pt x="17868" y="14912"/>
                      <a:pt x="17898" y="14992"/>
                      <a:pt x="17939" y="15066"/>
                    </a:cubicBezTo>
                    <a:cubicBezTo>
                      <a:pt x="17971" y="15122"/>
                      <a:pt x="18018" y="15175"/>
                      <a:pt x="18077" y="15175"/>
                    </a:cubicBezTo>
                    <a:cubicBezTo>
                      <a:pt x="18093" y="15175"/>
                      <a:pt x="18110" y="15171"/>
                      <a:pt x="18128" y="15162"/>
                    </a:cubicBezTo>
                    <a:cubicBezTo>
                      <a:pt x="18179" y="15133"/>
                      <a:pt x="18236" y="15051"/>
                      <a:pt x="18236" y="14994"/>
                    </a:cubicBezTo>
                    <a:cubicBezTo>
                      <a:pt x="18232" y="14790"/>
                      <a:pt x="18220" y="14589"/>
                      <a:pt x="18189" y="14387"/>
                    </a:cubicBezTo>
                    <a:cubicBezTo>
                      <a:pt x="18099" y="13797"/>
                      <a:pt x="18015" y="13208"/>
                      <a:pt x="18064" y="12609"/>
                    </a:cubicBezTo>
                    <a:cubicBezTo>
                      <a:pt x="18120" y="11918"/>
                      <a:pt x="18592" y="11300"/>
                      <a:pt x="19430" y="11300"/>
                    </a:cubicBezTo>
                    <a:close/>
                    <a:moveTo>
                      <a:pt x="8896" y="20194"/>
                    </a:moveTo>
                    <a:cubicBezTo>
                      <a:pt x="8933" y="20194"/>
                      <a:pt x="8978" y="20212"/>
                      <a:pt x="9031" y="20250"/>
                    </a:cubicBezTo>
                    <a:cubicBezTo>
                      <a:pt x="10122" y="21024"/>
                      <a:pt x="11022" y="21936"/>
                      <a:pt x="11366" y="23284"/>
                    </a:cubicBezTo>
                    <a:cubicBezTo>
                      <a:pt x="11536" y="23939"/>
                      <a:pt x="11601" y="24297"/>
                      <a:pt x="11585" y="24829"/>
                    </a:cubicBezTo>
                    <a:cubicBezTo>
                      <a:pt x="11585" y="24974"/>
                      <a:pt x="11587" y="25117"/>
                      <a:pt x="11581" y="25255"/>
                    </a:cubicBezTo>
                    <a:cubicBezTo>
                      <a:pt x="11578" y="25345"/>
                      <a:pt x="11568" y="25437"/>
                      <a:pt x="11544" y="25521"/>
                    </a:cubicBezTo>
                    <a:cubicBezTo>
                      <a:pt x="11517" y="25613"/>
                      <a:pt x="11482" y="25711"/>
                      <a:pt x="11368" y="25731"/>
                    </a:cubicBezTo>
                    <a:cubicBezTo>
                      <a:pt x="11355" y="25734"/>
                      <a:pt x="11343" y="25735"/>
                      <a:pt x="11332" y="25735"/>
                    </a:cubicBezTo>
                    <a:cubicBezTo>
                      <a:pt x="11237" y="25735"/>
                      <a:pt x="11187" y="25655"/>
                      <a:pt x="11149" y="25580"/>
                    </a:cubicBezTo>
                    <a:cubicBezTo>
                      <a:pt x="10991" y="25279"/>
                      <a:pt x="10830" y="24976"/>
                      <a:pt x="10684" y="24667"/>
                    </a:cubicBezTo>
                    <a:cubicBezTo>
                      <a:pt x="10408" y="24072"/>
                      <a:pt x="10052" y="23526"/>
                      <a:pt x="9651" y="23004"/>
                    </a:cubicBezTo>
                    <a:cubicBezTo>
                      <a:pt x="9267" y="22509"/>
                      <a:pt x="8937" y="21967"/>
                      <a:pt x="8853" y="21314"/>
                    </a:cubicBezTo>
                    <a:cubicBezTo>
                      <a:pt x="8812" y="21005"/>
                      <a:pt x="8757" y="20698"/>
                      <a:pt x="8778" y="20383"/>
                    </a:cubicBezTo>
                    <a:cubicBezTo>
                      <a:pt x="8787" y="20260"/>
                      <a:pt x="8826" y="20194"/>
                      <a:pt x="8896" y="20194"/>
                    </a:cubicBezTo>
                    <a:close/>
                    <a:moveTo>
                      <a:pt x="9810" y="4253"/>
                    </a:moveTo>
                    <a:cubicBezTo>
                      <a:pt x="9897" y="4253"/>
                      <a:pt x="9943" y="4337"/>
                      <a:pt x="9979" y="4413"/>
                    </a:cubicBezTo>
                    <a:cubicBezTo>
                      <a:pt x="10126" y="4732"/>
                      <a:pt x="10146" y="5076"/>
                      <a:pt x="10173" y="5417"/>
                    </a:cubicBezTo>
                    <a:cubicBezTo>
                      <a:pt x="10183" y="5517"/>
                      <a:pt x="10175" y="5622"/>
                      <a:pt x="10175" y="5736"/>
                    </a:cubicBezTo>
                    <a:cubicBezTo>
                      <a:pt x="10210" y="6205"/>
                      <a:pt x="10071" y="6665"/>
                      <a:pt x="9972" y="7128"/>
                    </a:cubicBezTo>
                    <a:cubicBezTo>
                      <a:pt x="9772" y="8144"/>
                      <a:pt x="9608" y="9161"/>
                      <a:pt x="9582" y="10199"/>
                    </a:cubicBezTo>
                    <a:cubicBezTo>
                      <a:pt x="9563" y="10839"/>
                      <a:pt x="9567" y="11475"/>
                      <a:pt x="9633" y="12109"/>
                    </a:cubicBezTo>
                    <a:cubicBezTo>
                      <a:pt x="9680" y="12596"/>
                      <a:pt x="9762" y="13075"/>
                      <a:pt x="9827" y="13558"/>
                    </a:cubicBezTo>
                    <a:cubicBezTo>
                      <a:pt x="9858" y="13777"/>
                      <a:pt x="9874" y="14000"/>
                      <a:pt x="9903" y="14219"/>
                    </a:cubicBezTo>
                    <a:cubicBezTo>
                      <a:pt x="9993" y="14912"/>
                      <a:pt x="10177" y="15585"/>
                      <a:pt x="10386" y="16250"/>
                    </a:cubicBezTo>
                    <a:cubicBezTo>
                      <a:pt x="10723" y="17318"/>
                      <a:pt x="11077" y="18386"/>
                      <a:pt x="11437" y="19450"/>
                    </a:cubicBezTo>
                    <a:cubicBezTo>
                      <a:pt x="11550" y="19784"/>
                      <a:pt x="11705" y="20107"/>
                      <a:pt x="11842" y="20434"/>
                    </a:cubicBezTo>
                    <a:cubicBezTo>
                      <a:pt x="12149" y="21173"/>
                      <a:pt x="12358" y="21932"/>
                      <a:pt x="12468" y="22726"/>
                    </a:cubicBezTo>
                    <a:cubicBezTo>
                      <a:pt x="12573" y="23491"/>
                      <a:pt x="12681" y="24250"/>
                      <a:pt x="12702" y="25023"/>
                    </a:cubicBezTo>
                    <a:cubicBezTo>
                      <a:pt x="12708" y="25293"/>
                      <a:pt x="12698" y="25566"/>
                      <a:pt x="12694" y="25836"/>
                    </a:cubicBezTo>
                    <a:cubicBezTo>
                      <a:pt x="12691" y="25897"/>
                      <a:pt x="12677" y="25956"/>
                      <a:pt x="12661" y="26012"/>
                    </a:cubicBezTo>
                    <a:cubicBezTo>
                      <a:pt x="12600" y="26203"/>
                      <a:pt x="12465" y="26316"/>
                      <a:pt x="12313" y="26316"/>
                    </a:cubicBezTo>
                    <a:cubicBezTo>
                      <a:pt x="12310" y="26316"/>
                      <a:pt x="12307" y="26316"/>
                      <a:pt x="12305" y="26316"/>
                    </a:cubicBezTo>
                    <a:cubicBezTo>
                      <a:pt x="12104" y="26308"/>
                      <a:pt x="11918" y="26181"/>
                      <a:pt x="11873" y="25993"/>
                    </a:cubicBezTo>
                    <a:cubicBezTo>
                      <a:pt x="11849" y="25903"/>
                      <a:pt x="11838" y="25801"/>
                      <a:pt x="11855" y="25707"/>
                    </a:cubicBezTo>
                    <a:cubicBezTo>
                      <a:pt x="12008" y="24749"/>
                      <a:pt x="11863" y="23814"/>
                      <a:pt x="11634" y="22887"/>
                    </a:cubicBezTo>
                    <a:cubicBezTo>
                      <a:pt x="11417" y="22004"/>
                      <a:pt x="11198" y="21124"/>
                      <a:pt x="10862" y="20279"/>
                    </a:cubicBezTo>
                    <a:cubicBezTo>
                      <a:pt x="10676" y="19808"/>
                      <a:pt x="10486" y="19340"/>
                      <a:pt x="10312" y="18867"/>
                    </a:cubicBezTo>
                    <a:cubicBezTo>
                      <a:pt x="9790" y="17453"/>
                      <a:pt x="9373" y="16013"/>
                      <a:pt x="9144" y="14522"/>
                    </a:cubicBezTo>
                    <a:cubicBezTo>
                      <a:pt x="8941" y="13210"/>
                      <a:pt x="8892" y="11891"/>
                      <a:pt x="9015" y="10565"/>
                    </a:cubicBezTo>
                    <a:cubicBezTo>
                      <a:pt x="9121" y="9446"/>
                      <a:pt x="9232" y="8327"/>
                      <a:pt x="9490" y="7230"/>
                    </a:cubicBezTo>
                    <a:cubicBezTo>
                      <a:pt x="9651" y="6549"/>
                      <a:pt x="9754" y="5863"/>
                      <a:pt x="9706" y="5159"/>
                    </a:cubicBezTo>
                    <a:cubicBezTo>
                      <a:pt x="9694" y="4930"/>
                      <a:pt x="9684" y="4701"/>
                      <a:pt x="9678" y="4474"/>
                    </a:cubicBezTo>
                    <a:cubicBezTo>
                      <a:pt x="9676" y="4392"/>
                      <a:pt x="9664" y="4288"/>
                      <a:pt x="9766" y="4259"/>
                    </a:cubicBezTo>
                    <a:cubicBezTo>
                      <a:pt x="9782" y="4255"/>
                      <a:pt x="9796" y="4253"/>
                      <a:pt x="9810" y="4253"/>
                    </a:cubicBezTo>
                    <a:close/>
                    <a:moveTo>
                      <a:pt x="3507" y="14055"/>
                    </a:moveTo>
                    <a:cubicBezTo>
                      <a:pt x="3571" y="14221"/>
                      <a:pt x="3636" y="14350"/>
                      <a:pt x="3667" y="14483"/>
                    </a:cubicBezTo>
                    <a:cubicBezTo>
                      <a:pt x="3851" y="15144"/>
                      <a:pt x="4037" y="15802"/>
                      <a:pt x="4209" y="16465"/>
                    </a:cubicBezTo>
                    <a:cubicBezTo>
                      <a:pt x="4403" y="17212"/>
                      <a:pt x="4633" y="17949"/>
                      <a:pt x="4968" y="18642"/>
                    </a:cubicBezTo>
                    <a:cubicBezTo>
                      <a:pt x="5340" y="19413"/>
                      <a:pt x="5825" y="20117"/>
                      <a:pt x="6482" y="20688"/>
                    </a:cubicBezTo>
                    <a:cubicBezTo>
                      <a:pt x="7204" y="21314"/>
                      <a:pt x="7939" y="21928"/>
                      <a:pt x="8610" y="22613"/>
                    </a:cubicBezTo>
                    <a:cubicBezTo>
                      <a:pt x="8753" y="22758"/>
                      <a:pt x="8911" y="22891"/>
                      <a:pt x="9066" y="23022"/>
                    </a:cubicBezTo>
                    <a:cubicBezTo>
                      <a:pt x="9844" y="23679"/>
                      <a:pt x="10355" y="24506"/>
                      <a:pt x="10646" y="25475"/>
                    </a:cubicBezTo>
                    <a:cubicBezTo>
                      <a:pt x="10699" y="25649"/>
                      <a:pt x="10754" y="25819"/>
                      <a:pt x="10801" y="25993"/>
                    </a:cubicBezTo>
                    <a:cubicBezTo>
                      <a:pt x="10822" y="26069"/>
                      <a:pt x="10834" y="26151"/>
                      <a:pt x="10822" y="26224"/>
                    </a:cubicBezTo>
                    <a:cubicBezTo>
                      <a:pt x="10808" y="26315"/>
                      <a:pt x="10744" y="26369"/>
                      <a:pt x="10672" y="26369"/>
                    </a:cubicBezTo>
                    <a:cubicBezTo>
                      <a:pt x="10633" y="26369"/>
                      <a:pt x="10591" y="26352"/>
                      <a:pt x="10556" y="26316"/>
                    </a:cubicBezTo>
                    <a:cubicBezTo>
                      <a:pt x="10494" y="26257"/>
                      <a:pt x="10451" y="26173"/>
                      <a:pt x="10410" y="26093"/>
                    </a:cubicBezTo>
                    <a:cubicBezTo>
                      <a:pt x="10187" y="25656"/>
                      <a:pt x="9983" y="25207"/>
                      <a:pt x="9739" y="24778"/>
                    </a:cubicBezTo>
                    <a:cubicBezTo>
                      <a:pt x="9365" y="24117"/>
                      <a:pt x="8814" y="23597"/>
                      <a:pt x="8270" y="23080"/>
                    </a:cubicBezTo>
                    <a:cubicBezTo>
                      <a:pt x="7679" y="22513"/>
                      <a:pt x="7096" y="21938"/>
                      <a:pt x="6513" y="21363"/>
                    </a:cubicBezTo>
                    <a:cubicBezTo>
                      <a:pt x="5521" y="20381"/>
                      <a:pt x="4813" y="19225"/>
                      <a:pt x="4375" y="17895"/>
                    </a:cubicBezTo>
                    <a:cubicBezTo>
                      <a:pt x="4117" y="17118"/>
                      <a:pt x="3902" y="16332"/>
                      <a:pt x="3728" y="15532"/>
                    </a:cubicBezTo>
                    <a:cubicBezTo>
                      <a:pt x="3642" y="15144"/>
                      <a:pt x="3544" y="14759"/>
                      <a:pt x="3454" y="14372"/>
                    </a:cubicBezTo>
                    <a:cubicBezTo>
                      <a:pt x="3434" y="14278"/>
                      <a:pt x="3407" y="14182"/>
                      <a:pt x="3507" y="14055"/>
                    </a:cubicBezTo>
                    <a:close/>
                    <a:moveTo>
                      <a:pt x="13524" y="20801"/>
                    </a:moveTo>
                    <a:cubicBezTo>
                      <a:pt x="13570" y="20801"/>
                      <a:pt x="13614" y="20826"/>
                      <a:pt x="13655" y="20874"/>
                    </a:cubicBezTo>
                    <a:cubicBezTo>
                      <a:pt x="13676" y="20897"/>
                      <a:pt x="13692" y="20923"/>
                      <a:pt x="13704" y="20952"/>
                    </a:cubicBezTo>
                    <a:cubicBezTo>
                      <a:pt x="13899" y="21357"/>
                      <a:pt x="14103" y="21762"/>
                      <a:pt x="14277" y="22175"/>
                    </a:cubicBezTo>
                    <a:cubicBezTo>
                      <a:pt x="14578" y="22898"/>
                      <a:pt x="14656" y="23651"/>
                      <a:pt x="14510" y="24422"/>
                    </a:cubicBezTo>
                    <a:cubicBezTo>
                      <a:pt x="14451" y="24733"/>
                      <a:pt x="14351" y="25038"/>
                      <a:pt x="14281" y="25351"/>
                    </a:cubicBezTo>
                    <a:cubicBezTo>
                      <a:pt x="14238" y="25545"/>
                      <a:pt x="14216" y="25744"/>
                      <a:pt x="14183" y="25938"/>
                    </a:cubicBezTo>
                    <a:cubicBezTo>
                      <a:pt x="14139" y="26185"/>
                      <a:pt x="13982" y="26371"/>
                      <a:pt x="13779" y="26371"/>
                    </a:cubicBezTo>
                    <a:cubicBezTo>
                      <a:pt x="13764" y="26371"/>
                      <a:pt x="13749" y="26370"/>
                      <a:pt x="13733" y="26368"/>
                    </a:cubicBezTo>
                    <a:cubicBezTo>
                      <a:pt x="13500" y="26337"/>
                      <a:pt x="13275" y="26245"/>
                      <a:pt x="13150" y="26020"/>
                    </a:cubicBezTo>
                    <a:cubicBezTo>
                      <a:pt x="13052" y="25844"/>
                      <a:pt x="12992" y="25660"/>
                      <a:pt x="13013" y="25453"/>
                    </a:cubicBezTo>
                    <a:cubicBezTo>
                      <a:pt x="13029" y="25291"/>
                      <a:pt x="13017" y="25130"/>
                      <a:pt x="13017" y="24966"/>
                    </a:cubicBezTo>
                    <a:cubicBezTo>
                      <a:pt x="13027" y="24966"/>
                      <a:pt x="12929" y="23851"/>
                      <a:pt x="12867" y="23290"/>
                    </a:cubicBezTo>
                    <a:cubicBezTo>
                      <a:pt x="12816" y="22787"/>
                      <a:pt x="12761" y="22282"/>
                      <a:pt x="12929" y="21793"/>
                    </a:cubicBezTo>
                    <a:cubicBezTo>
                      <a:pt x="13029" y="21506"/>
                      <a:pt x="13182" y="21234"/>
                      <a:pt x="13313" y="20960"/>
                    </a:cubicBezTo>
                    <a:cubicBezTo>
                      <a:pt x="13330" y="20921"/>
                      <a:pt x="13369" y="20886"/>
                      <a:pt x="13406" y="20854"/>
                    </a:cubicBezTo>
                    <a:cubicBezTo>
                      <a:pt x="13445" y="20819"/>
                      <a:pt x="13485" y="20801"/>
                      <a:pt x="13524" y="20801"/>
                    </a:cubicBezTo>
                    <a:close/>
                    <a:moveTo>
                      <a:pt x="19594" y="13930"/>
                    </a:moveTo>
                    <a:cubicBezTo>
                      <a:pt x="19631" y="13992"/>
                      <a:pt x="19689" y="14051"/>
                      <a:pt x="19707" y="14127"/>
                    </a:cubicBezTo>
                    <a:cubicBezTo>
                      <a:pt x="19752" y="14301"/>
                      <a:pt x="19799" y="14475"/>
                      <a:pt x="19815" y="14655"/>
                    </a:cubicBezTo>
                    <a:cubicBezTo>
                      <a:pt x="19883" y="15307"/>
                      <a:pt x="19738" y="15931"/>
                      <a:pt x="19556" y="16551"/>
                    </a:cubicBezTo>
                    <a:cubicBezTo>
                      <a:pt x="19261" y="17558"/>
                      <a:pt x="18811" y="18491"/>
                      <a:pt x="18277" y="19385"/>
                    </a:cubicBezTo>
                    <a:cubicBezTo>
                      <a:pt x="17847" y="20101"/>
                      <a:pt x="17407" y="20813"/>
                      <a:pt x="16967" y="21523"/>
                    </a:cubicBezTo>
                    <a:cubicBezTo>
                      <a:pt x="16356" y="22513"/>
                      <a:pt x="15812" y="23536"/>
                      <a:pt x="15464" y="24653"/>
                    </a:cubicBezTo>
                    <a:cubicBezTo>
                      <a:pt x="15310" y="25138"/>
                      <a:pt x="15198" y="25631"/>
                      <a:pt x="15175" y="26136"/>
                    </a:cubicBezTo>
                    <a:cubicBezTo>
                      <a:pt x="15166" y="26341"/>
                      <a:pt x="14997" y="26435"/>
                      <a:pt x="14835" y="26435"/>
                    </a:cubicBezTo>
                    <a:cubicBezTo>
                      <a:pt x="14754" y="26435"/>
                      <a:pt x="14674" y="26412"/>
                      <a:pt x="14617" y="26368"/>
                    </a:cubicBezTo>
                    <a:cubicBezTo>
                      <a:pt x="14525" y="26296"/>
                      <a:pt x="14496" y="26198"/>
                      <a:pt x="14510" y="26079"/>
                    </a:cubicBezTo>
                    <a:cubicBezTo>
                      <a:pt x="14598" y="25257"/>
                      <a:pt x="14840" y="24477"/>
                      <a:pt x="15128" y="23710"/>
                    </a:cubicBezTo>
                    <a:cubicBezTo>
                      <a:pt x="15584" y="22501"/>
                      <a:pt x="16262" y="21416"/>
                      <a:pt x="17010" y="20373"/>
                    </a:cubicBezTo>
                    <a:cubicBezTo>
                      <a:pt x="17555" y="19616"/>
                      <a:pt x="18095" y="18853"/>
                      <a:pt x="18504" y="18012"/>
                    </a:cubicBezTo>
                    <a:cubicBezTo>
                      <a:pt x="18889" y="17222"/>
                      <a:pt x="19202" y="16402"/>
                      <a:pt x="19345" y="15526"/>
                    </a:cubicBezTo>
                    <a:cubicBezTo>
                      <a:pt x="19396" y="15207"/>
                      <a:pt x="19404" y="14882"/>
                      <a:pt x="19435" y="14556"/>
                    </a:cubicBezTo>
                    <a:cubicBezTo>
                      <a:pt x="19447" y="14411"/>
                      <a:pt x="19457" y="14268"/>
                      <a:pt x="19478" y="14125"/>
                    </a:cubicBezTo>
                    <a:cubicBezTo>
                      <a:pt x="19488" y="14061"/>
                      <a:pt x="19515" y="14002"/>
                      <a:pt x="19535" y="13941"/>
                    </a:cubicBezTo>
                    <a:cubicBezTo>
                      <a:pt x="19554" y="13939"/>
                      <a:pt x="19574" y="13934"/>
                      <a:pt x="19594" y="13930"/>
                    </a:cubicBezTo>
                    <a:close/>
                    <a:moveTo>
                      <a:pt x="13106" y="26755"/>
                    </a:moveTo>
                    <a:cubicBezTo>
                      <a:pt x="14254" y="26755"/>
                      <a:pt x="15364" y="27007"/>
                      <a:pt x="16429" y="27468"/>
                    </a:cubicBezTo>
                    <a:cubicBezTo>
                      <a:pt x="16812" y="27632"/>
                      <a:pt x="17193" y="27798"/>
                      <a:pt x="17538" y="28033"/>
                    </a:cubicBezTo>
                    <a:cubicBezTo>
                      <a:pt x="17872" y="28262"/>
                      <a:pt x="18175" y="28528"/>
                      <a:pt x="18443" y="28831"/>
                    </a:cubicBezTo>
                    <a:cubicBezTo>
                      <a:pt x="18512" y="28907"/>
                      <a:pt x="18563" y="28997"/>
                      <a:pt x="18623" y="29078"/>
                    </a:cubicBezTo>
                    <a:cubicBezTo>
                      <a:pt x="18678" y="29158"/>
                      <a:pt x="18649" y="29222"/>
                      <a:pt x="18576" y="29258"/>
                    </a:cubicBezTo>
                    <a:cubicBezTo>
                      <a:pt x="18393" y="29347"/>
                      <a:pt x="18209" y="29426"/>
                      <a:pt x="18016" y="29426"/>
                    </a:cubicBezTo>
                    <a:cubicBezTo>
                      <a:pt x="17918" y="29426"/>
                      <a:pt x="17818" y="29406"/>
                      <a:pt x="17714" y="29357"/>
                    </a:cubicBezTo>
                    <a:cubicBezTo>
                      <a:pt x="17544" y="29278"/>
                      <a:pt x="17373" y="29242"/>
                      <a:pt x="17202" y="29242"/>
                    </a:cubicBezTo>
                    <a:cubicBezTo>
                      <a:pt x="17027" y="29242"/>
                      <a:pt x="16853" y="29279"/>
                      <a:pt x="16679" y="29346"/>
                    </a:cubicBezTo>
                    <a:cubicBezTo>
                      <a:pt x="16547" y="29398"/>
                      <a:pt x="16416" y="29422"/>
                      <a:pt x="16286" y="29422"/>
                    </a:cubicBezTo>
                    <a:cubicBezTo>
                      <a:pt x="16140" y="29422"/>
                      <a:pt x="15996" y="29391"/>
                      <a:pt x="15852" y="29332"/>
                    </a:cubicBezTo>
                    <a:cubicBezTo>
                      <a:pt x="15665" y="29255"/>
                      <a:pt x="15478" y="29208"/>
                      <a:pt x="15288" y="29208"/>
                    </a:cubicBezTo>
                    <a:cubicBezTo>
                      <a:pt x="15138" y="29208"/>
                      <a:pt x="14987" y="29237"/>
                      <a:pt x="14834" y="29303"/>
                    </a:cubicBezTo>
                    <a:cubicBezTo>
                      <a:pt x="14753" y="29338"/>
                      <a:pt x="14671" y="29350"/>
                      <a:pt x="14589" y="29350"/>
                    </a:cubicBezTo>
                    <a:cubicBezTo>
                      <a:pt x="14469" y="29350"/>
                      <a:pt x="14349" y="29323"/>
                      <a:pt x="14230" y="29295"/>
                    </a:cubicBezTo>
                    <a:cubicBezTo>
                      <a:pt x="14160" y="29281"/>
                      <a:pt x="14097" y="29271"/>
                      <a:pt x="14032" y="29267"/>
                    </a:cubicBezTo>
                    <a:cubicBezTo>
                      <a:pt x="14031" y="29267"/>
                      <a:pt x="14030" y="29267"/>
                      <a:pt x="14029" y="29267"/>
                    </a:cubicBezTo>
                    <a:cubicBezTo>
                      <a:pt x="13912" y="29267"/>
                      <a:pt x="13879" y="29426"/>
                      <a:pt x="13982" y="29475"/>
                    </a:cubicBezTo>
                    <a:cubicBezTo>
                      <a:pt x="13982" y="29477"/>
                      <a:pt x="13982" y="29477"/>
                      <a:pt x="13985" y="29477"/>
                    </a:cubicBezTo>
                    <a:cubicBezTo>
                      <a:pt x="14184" y="29570"/>
                      <a:pt x="14387" y="29638"/>
                      <a:pt x="14596" y="29638"/>
                    </a:cubicBezTo>
                    <a:cubicBezTo>
                      <a:pt x="14704" y="29638"/>
                      <a:pt x="14814" y="29619"/>
                      <a:pt x="14926" y="29578"/>
                    </a:cubicBezTo>
                    <a:cubicBezTo>
                      <a:pt x="15047" y="29532"/>
                      <a:pt x="15166" y="29511"/>
                      <a:pt x="15284" y="29511"/>
                    </a:cubicBezTo>
                    <a:cubicBezTo>
                      <a:pt x="15429" y="29511"/>
                      <a:pt x="15573" y="29543"/>
                      <a:pt x="15715" y="29602"/>
                    </a:cubicBezTo>
                    <a:cubicBezTo>
                      <a:pt x="15905" y="29683"/>
                      <a:pt x="16093" y="29723"/>
                      <a:pt x="16282" y="29723"/>
                    </a:cubicBezTo>
                    <a:cubicBezTo>
                      <a:pt x="16449" y="29723"/>
                      <a:pt x="16616" y="29692"/>
                      <a:pt x="16787" y="29631"/>
                    </a:cubicBezTo>
                    <a:cubicBezTo>
                      <a:pt x="16910" y="29587"/>
                      <a:pt x="17033" y="29565"/>
                      <a:pt x="17155" y="29565"/>
                    </a:cubicBezTo>
                    <a:cubicBezTo>
                      <a:pt x="17297" y="29565"/>
                      <a:pt x="17440" y="29595"/>
                      <a:pt x="17581" y="29657"/>
                    </a:cubicBezTo>
                    <a:cubicBezTo>
                      <a:pt x="17733" y="29724"/>
                      <a:pt x="17883" y="29758"/>
                      <a:pt x="18033" y="29758"/>
                    </a:cubicBezTo>
                    <a:cubicBezTo>
                      <a:pt x="18200" y="29758"/>
                      <a:pt x="18368" y="29715"/>
                      <a:pt x="18537" y="29629"/>
                    </a:cubicBezTo>
                    <a:cubicBezTo>
                      <a:pt x="18604" y="29594"/>
                      <a:pt x="18676" y="29578"/>
                      <a:pt x="18749" y="29578"/>
                    </a:cubicBezTo>
                    <a:cubicBezTo>
                      <a:pt x="18938" y="29578"/>
                      <a:pt x="19135" y="29686"/>
                      <a:pt x="19277" y="29874"/>
                    </a:cubicBezTo>
                    <a:cubicBezTo>
                      <a:pt x="19560" y="30247"/>
                      <a:pt x="19758" y="30664"/>
                      <a:pt x="19877" y="31114"/>
                    </a:cubicBezTo>
                    <a:cubicBezTo>
                      <a:pt x="19987" y="31540"/>
                      <a:pt x="20075" y="31969"/>
                      <a:pt x="20159" y="32401"/>
                    </a:cubicBezTo>
                    <a:cubicBezTo>
                      <a:pt x="20188" y="32534"/>
                      <a:pt x="20182" y="32677"/>
                      <a:pt x="20163" y="32812"/>
                    </a:cubicBezTo>
                    <a:cubicBezTo>
                      <a:pt x="20147" y="32972"/>
                      <a:pt x="20053" y="33045"/>
                      <a:pt x="19895" y="33045"/>
                    </a:cubicBezTo>
                    <a:cubicBezTo>
                      <a:pt x="19734" y="33045"/>
                      <a:pt x="19574" y="33039"/>
                      <a:pt x="19421" y="32966"/>
                    </a:cubicBezTo>
                    <a:cubicBezTo>
                      <a:pt x="19291" y="32903"/>
                      <a:pt x="19159" y="32874"/>
                      <a:pt x="19025" y="32874"/>
                    </a:cubicBezTo>
                    <a:cubicBezTo>
                      <a:pt x="18912" y="32874"/>
                      <a:pt x="18797" y="32894"/>
                      <a:pt x="18682" y="32933"/>
                    </a:cubicBezTo>
                    <a:cubicBezTo>
                      <a:pt x="18645" y="32945"/>
                      <a:pt x="18604" y="32957"/>
                      <a:pt x="18565" y="32974"/>
                    </a:cubicBezTo>
                    <a:cubicBezTo>
                      <a:pt x="18374" y="33053"/>
                      <a:pt x="18178" y="33093"/>
                      <a:pt x="17978" y="33093"/>
                    </a:cubicBezTo>
                    <a:cubicBezTo>
                      <a:pt x="17863" y="33093"/>
                      <a:pt x="17747" y="33080"/>
                      <a:pt x="17630" y="33054"/>
                    </a:cubicBezTo>
                    <a:cubicBezTo>
                      <a:pt x="17503" y="33024"/>
                      <a:pt x="17375" y="33007"/>
                      <a:pt x="17248" y="33007"/>
                    </a:cubicBezTo>
                    <a:cubicBezTo>
                      <a:pt x="17083" y="33007"/>
                      <a:pt x="16920" y="33036"/>
                      <a:pt x="16761" y="33105"/>
                    </a:cubicBezTo>
                    <a:cubicBezTo>
                      <a:pt x="16681" y="33140"/>
                      <a:pt x="16597" y="33187"/>
                      <a:pt x="16534" y="33248"/>
                    </a:cubicBezTo>
                    <a:cubicBezTo>
                      <a:pt x="16503" y="33281"/>
                      <a:pt x="16491" y="33371"/>
                      <a:pt x="16513" y="33408"/>
                    </a:cubicBezTo>
                    <a:cubicBezTo>
                      <a:pt x="16538" y="33446"/>
                      <a:pt x="16611" y="33457"/>
                      <a:pt x="16665" y="33473"/>
                    </a:cubicBezTo>
                    <a:cubicBezTo>
                      <a:pt x="16667" y="33474"/>
                      <a:pt x="16670" y="33474"/>
                      <a:pt x="16672" y="33474"/>
                    </a:cubicBezTo>
                    <a:cubicBezTo>
                      <a:pt x="16691" y="33474"/>
                      <a:pt x="16714" y="33462"/>
                      <a:pt x="16734" y="33453"/>
                    </a:cubicBezTo>
                    <a:cubicBezTo>
                      <a:pt x="16897" y="33378"/>
                      <a:pt x="17064" y="33346"/>
                      <a:pt x="17232" y="33346"/>
                    </a:cubicBezTo>
                    <a:cubicBezTo>
                      <a:pt x="17355" y="33346"/>
                      <a:pt x="17478" y="33363"/>
                      <a:pt x="17602" y="33391"/>
                    </a:cubicBezTo>
                    <a:cubicBezTo>
                      <a:pt x="17733" y="33421"/>
                      <a:pt x="17863" y="33436"/>
                      <a:pt x="17991" y="33436"/>
                    </a:cubicBezTo>
                    <a:cubicBezTo>
                      <a:pt x="18202" y="33436"/>
                      <a:pt x="18409" y="33395"/>
                      <a:pt x="18610" y="33309"/>
                    </a:cubicBezTo>
                    <a:cubicBezTo>
                      <a:pt x="18747" y="33251"/>
                      <a:pt x="18880" y="33220"/>
                      <a:pt x="19012" y="33220"/>
                    </a:cubicBezTo>
                    <a:cubicBezTo>
                      <a:pt x="19156" y="33220"/>
                      <a:pt x="19299" y="33256"/>
                      <a:pt x="19443" y="33332"/>
                    </a:cubicBezTo>
                    <a:cubicBezTo>
                      <a:pt x="19551" y="33391"/>
                      <a:pt x="19678" y="33424"/>
                      <a:pt x="19801" y="33453"/>
                    </a:cubicBezTo>
                    <a:cubicBezTo>
                      <a:pt x="20075" y="33514"/>
                      <a:pt x="20251" y="33690"/>
                      <a:pt x="20284" y="33960"/>
                    </a:cubicBezTo>
                    <a:cubicBezTo>
                      <a:pt x="20317" y="34253"/>
                      <a:pt x="20286" y="34543"/>
                      <a:pt x="20200" y="34817"/>
                    </a:cubicBezTo>
                    <a:cubicBezTo>
                      <a:pt x="20110" y="35099"/>
                      <a:pt x="19883" y="35278"/>
                      <a:pt x="19576" y="35278"/>
                    </a:cubicBezTo>
                    <a:cubicBezTo>
                      <a:pt x="19569" y="35278"/>
                      <a:pt x="19562" y="35278"/>
                      <a:pt x="19556" y="35278"/>
                    </a:cubicBezTo>
                    <a:cubicBezTo>
                      <a:pt x="19542" y="35277"/>
                      <a:pt x="19529" y="35277"/>
                      <a:pt x="19516" y="35277"/>
                    </a:cubicBezTo>
                    <a:cubicBezTo>
                      <a:pt x="19212" y="35277"/>
                      <a:pt x="18914" y="35366"/>
                      <a:pt x="18647" y="35511"/>
                    </a:cubicBezTo>
                    <a:cubicBezTo>
                      <a:pt x="18519" y="35579"/>
                      <a:pt x="18389" y="35610"/>
                      <a:pt x="18259" y="35610"/>
                    </a:cubicBezTo>
                    <a:cubicBezTo>
                      <a:pt x="18112" y="35610"/>
                      <a:pt x="17965" y="35571"/>
                      <a:pt x="17821" y="35503"/>
                    </a:cubicBezTo>
                    <a:cubicBezTo>
                      <a:pt x="17663" y="35429"/>
                      <a:pt x="17510" y="35345"/>
                      <a:pt x="17356" y="35263"/>
                    </a:cubicBezTo>
                    <a:cubicBezTo>
                      <a:pt x="17153" y="35155"/>
                      <a:pt x="16949" y="35102"/>
                      <a:pt x="16743" y="35102"/>
                    </a:cubicBezTo>
                    <a:cubicBezTo>
                      <a:pt x="16560" y="35102"/>
                      <a:pt x="16377" y="35144"/>
                      <a:pt x="16192" y="35224"/>
                    </a:cubicBezTo>
                    <a:cubicBezTo>
                      <a:pt x="16131" y="35249"/>
                      <a:pt x="16069" y="35273"/>
                      <a:pt x="16010" y="35304"/>
                    </a:cubicBezTo>
                    <a:cubicBezTo>
                      <a:pt x="15849" y="35393"/>
                      <a:pt x="15684" y="35433"/>
                      <a:pt x="15516" y="35433"/>
                    </a:cubicBezTo>
                    <a:cubicBezTo>
                      <a:pt x="15391" y="35433"/>
                      <a:pt x="15265" y="35411"/>
                      <a:pt x="15136" y="35372"/>
                    </a:cubicBezTo>
                    <a:cubicBezTo>
                      <a:pt x="14952" y="35318"/>
                      <a:pt x="14763" y="35269"/>
                      <a:pt x="14572" y="35269"/>
                    </a:cubicBezTo>
                    <a:cubicBezTo>
                      <a:pt x="14523" y="35269"/>
                      <a:pt x="14474" y="35272"/>
                      <a:pt x="14424" y="35280"/>
                    </a:cubicBezTo>
                    <a:cubicBezTo>
                      <a:pt x="14273" y="35300"/>
                      <a:pt x="14126" y="35359"/>
                      <a:pt x="13980" y="35411"/>
                    </a:cubicBezTo>
                    <a:cubicBezTo>
                      <a:pt x="13933" y="35429"/>
                      <a:pt x="13880" y="35472"/>
                      <a:pt x="13862" y="35515"/>
                    </a:cubicBezTo>
                    <a:cubicBezTo>
                      <a:pt x="13839" y="35570"/>
                      <a:pt x="13831" y="35644"/>
                      <a:pt x="13854" y="35695"/>
                    </a:cubicBezTo>
                    <a:cubicBezTo>
                      <a:pt x="13872" y="35736"/>
                      <a:pt x="13910" y="35758"/>
                      <a:pt x="13953" y="35758"/>
                    </a:cubicBezTo>
                    <a:cubicBezTo>
                      <a:pt x="13976" y="35758"/>
                      <a:pt x="14001" y="35752"/>
                      <a:pt x="14025" y="35740"/>
                    </a:cubicBezTo>
                    <a:cubicBezTo>
                      <a:pt x="14113" y="35703"/>
                      <a:pt x="14197" y="35656"/>
                      <a:pt x="14289" y="35627"/>
                    </a:cubicBezTo>
                    <a:cubicBezTo>
                      <a:pt x="14361" y="35606"/>
                      <a:pt x="14432" y="35597"/>
                      <a:pt x="14505" y="35597"/>
                    </a:cubicBezTo>
                    <a:cubicBezTo>
                      <a:pt x="14611" y="35597"/>
                      <a:pt x="14717" y="35616"/>
                      <a:pt x="14823" y="35638"/>
                    </a:cubicBezTo>
                    <a:cubicBezTo>
                      <a:pt x="14960" y="35668"/>
                      <a:pt x="15095" y="35703"/>
                      <a:pt x="15228" y="35736"/>
                    </a:cubicBezTo>
                    <a:cubicBezTo>
                      <a:pt x="15320" y="35758"/>
                      <a:pt x="15413" y="35768"/>
                      <a:pt x="15506" y="35768"/>
                    </a:cubicBezTo>
                    <a:cubicBezTo>
                      <a:pt x="15674" y="35768"/>
                      <a:pt x="15843" y="35733"/>
                      <a:pt x="16000" y="35664"/>
                    </a:cubicBezTo>
                    <a:cubicBezTo>
                      <a:pt x="16133" y="35603"/>
                      <a:pt x="16268" y="35546"/>
                      <a:pt x="16405" y="35494"/>
                    </a:cubicBezTo>
                    <a:cubicBezTo>
                      <a:pt x="16517" y="35455"/>
                      <a:pt x="16628" y="35434"/>
                      <a:pt x="16738" y="35434"/>
                    </a:cubicBezTo>
                    <a:cubicBezTo>
                      <a:pt x="16873" y="35434"/>
                      <a:pt x="17008" y="35466"/>
                      <a:pt x="17141" y="35531"/>
                    </a:cubicBezTo>
                    <a:cubicBezTo>
                      <a:pt x="17287" y="35603"/>
                      <a:pt x="17430" y="35679"/>
                      <a:pt x="17573" y="35756"/>
                    </a:cubicBezTo>
                    <a:cubicBezTo>
                      <a:pt x="17796" y="35873"/>
                      <a:pt x="18019" y="35935"/>
                      <a:pt x="18244" y="35935"/>
                    </a:cubicBezTo>
                    <a:cubicBezTo>
                      <a:pt x="18440" y="35935"/>
                      <a:pt x="18637" y="35888"/>
                      <a:pt x="18837" y="35789"/>
                    </a:cubicBezTo>
                    <a:cubicBezTo>
                      <a:pt x="18964" y="35726"/>
                      <a:pt x="19103" y="35666"/>
                      <a:pt x="19240" y="35644"/>
                    </a:cubicBezTo>
                    <a:cubicBezTo>
                      <a:pt x="19284" y="35637"/>
                      <a:pt x="19328" y="35634"/>
                      <a:pt x="19373" y="35634"/>
                    </a:cubicBezTo>
                    <a:cubicBezTo>
                      <a:pt x="19465" y="35634"/>
                      <a:pt x="19558" y="35646"/>
                      <a:pt x="19648" y="35664"/>
                    </a:cubicBezTo>
                    <a:cubicBezTo>
                      <a:pt x="19809" y="35697"/>
                      <a:pt x="19856" y="35820"/>
                      <a:pt x="19815" y="36006"/>
                    </a:cubicBezTo>
                    <a:cubicBezTo>
                      <a:pt x="19803" y="36057"/>
                      <a:pt x="19789" y="36106"/>
                      <a:pt x="19764" y="36153"/>
                    </a:cubicBezTo>
                    <a:cubicBezTo>
                      <a:pt x="19134" y="37495"/>
                      <a:pt x="18209" y="38574"/>
                      <a:pt x="16927" y="39341"/>
                    </a:cubicBezTo>
                    <a:cubicBezTo>
                      <a:pt x="16358" y="39678"/>
                      <a:pt x="15789" y="40022"/>
                      <a:pt x="15247" y="40398"/>
                    </a:cubicBezTo>
                    <a:cubicBezTo>
                      <a:pt x="14412" y="40975"/>
                      <a:pt x="13829" y="41765"/>
                      <a:pt x="13512" y="42733"/>
                    </a:cubicBezTo>
                    <a:cubicBezTo>
                      <a:pt x="13371" y="43156"/>
                      <a:pt x="13287" y="43602"/>
                      <a:pt x="13166" y="44036"/>
                    </a:cubicBezTo>
                    <a:cubicBezTo>
                      <a:pt x="13125" y="44185"/>
                      <a:pt x="13072" y="44337"/>
                      <a:pt x="12990" y="44464"/>
                    </a:cubicBezTo>
                    <a:cubicBezTo>
                      <a:pt x="12945" y="44541"/>
                      <a:pt x="12837" y="44599"/>
                      <a:pt x="12745" y="44625"/>
                    </a:cubicBezTo>
                    <a:cubicBezTo>
                      <a:pt x="12700" y="44637"/>
                      <a:pt x="12661" y="44643"/>
                      <a:pt x="12627" y="44643"/>
                    </a:cubicBezTo>
                    <a:cubicBezTo>
                      <a:pt x="12513" y="44643"/>
                      <a:pt x="12453" y="44575"/>
                      <a:pt x="12413" y="44425"/>
                    </a:cubicBezTo>
                    <a:cubicBezTo>
                      <a:pt x="12342" y="44153"/>
                      <a:pt x="12282" y="43877"/>
                      <a:pt x="12215" y="43602"/>
                    </a:cubicBezTo>
                    <a:cubicBezTo>
                      <a:pt x="12039" y="42856"/>
                      <a:pt x="11640" y="42264"/>
                      <a:pt x="10995" y="41837"/>
                    </a:cubicBezTo>
                    <a:cubicBezTo>
                      <a:pt x="10204" y="41313"/>
                      <a:pt x="9398" y="40810"/>
                      <a:pt x="8551" y="40374"/>
                    </a:cubicBezTo>
                    <a:cubicBezTo>
                      <a:pt x="7836" y="40012"/>
                      <a:pt x="7145" y="39611"/>
                      <a:pt x="6523" y="39099"/>
                    </a:cubicBezTo>
                    <a:cubicBezTo>
                      <a:pt x="6443" y="39034"/>
                      <a:pt x="6363" y="38968"/>
                      <a:pt x="6290" y="38899"/>
                    </a:cubicBezTo>
                    <a:cubicBezTo>
                      <a:pt x="6128" y="38745"/>
                      <a:pt x="6149" y="38582"/>
                      <a:pt x="6351" y="38496"/>
                    </a:cubicBezTo>
                    <a:cubicBezTo>
                      <a:pt x="6399" y="38475"/>
                      <a:pt x="6449" y="38465"/>
                      <a:pt x="6500" y="38465"/>
                    </a:cubicBezTo>
                    <a:cubicBezTo>
                      <a:pt x="6524" y="38465"/>
                      <a:pt x="6548" y="38467"/>
                      <a:pt x="6572" y="38471"/>
                    </a:cubicBezTo>
                    <a:cubicBezTo>
                      <a:pt x="6584" y="38475"/>
                      <a:pt x="6599" y="38477"/>
                      <a:pt x="6613" y="38481"/>
                    </a:cubicBezTo>
                    <a:cubicBezTo>
                      <a:pt x="6812" y="38551"/>
                      <a:pt x="7011" y="38582"/>
                      <a:pt x="7210" y="38582"/>
                    </a:cubicBezTo>
                    <a:cubicBezTo>
                      <a:pt x="7430" y="38582"/>
                      <a:pt x="7651" y="38544"/>
                      <a:pt x="7871" y="38477"/>
                    </a:cubicBezTo>
                    <a:cubicBezTo>
                      <a:pt x="7974" y="38445"/>
                      <a:pt x="8082" y="38428"/>
                      <a:pt x="8184" y="38396"/>
                    </a:cubicBezTo>
                    <a:cubicBezTo>
                      <a:pt x="8308" y="38355"/>
                      <a:pt x="8429" y="38336"/>
                      <a:pt x="8549" y="38336"/>
                    </a:cubicBezTo>
                    <a:cubicBezTo>
                      <a:pt x="8722" y="38336"/>
                      <a:pt x="8893" y="38377"/>
                      <a:pt x="9062" y="38457"/>
                    </a:cubicBezTo>
                    <a:cubicBezTo>
                      <a:pt x="9203" y="38523"/>
                      <a:pt x="9353" y="38556"/>
                      <a:pt x="9504" y="38556"/>
                    </a:cubicBezTo>
                    <a:cubicBezTo>
                      <a:pt x="9568" y="38556"/>
                      <a:pt x="9632" y="38550"/>
                      <a:pt x="9696" y="38539"/>
                    </a:cubicBezTo>
                    <a:cubicBezTo>
                      <a:pt x="9774" y="38526"/>
                      <a:pt x="9856" y="38490"/>
                      <a:pt x="9917" y="38441"/>
                    </a:cubicBezTo>
                    <a:cubicBezTo>
                      <a:pt x="10022" y="38357"/>
                      <a:pt x="10003" y="38275"/>
                      <a:pt x="9872" y="38244"/>
                    </a:cubicBezTo>
                    <a:cubicBezTo>
                      <a:pt x="9846" y="38238"/>
                      <a:pt x="9820" y="38237"/>
                      <a:pt x="9792" y="38237"/>
                    </a:cubicBezTo>
                    <a:cubicBezTo>
                      <a:pt x="9773" y="38237"/>
                      <a:pt x="9753" y="38238"/>
                      <a:pt x="9733" y="38238"/>
                    </a:cubicBezTo>
                    <a:cubicBezTo>
                      <a:pt x="9711" y="38238"/>
                      <a:pt x="9689" y="38237"/>
                      <a:pt x="9668" y="38234"/>
                    </a:cubicBezTo>
                    <a:cubicBezTo>
                      <a:pt x="9510" y="38211"/>
                      <a:pt x="9340" y="38211"/>
                      <a:pt x="9195" y="38150"/>
                    </a:cubicBezTo>
                    <a:cubicBezTo>
                      <a:pt x="8988" y="38063"/>
                      <a:pt x="8767" y="38015"/>
                      <a:pt x="8545" y="38015"/>
                    </a:cubicBezTo>
                    <a:cubicBezTo>
                      <a:pt x="8403" y="38015"/>
                      <a:pt x="8260" y="38035"/>
                      <a:pt x="8121" y="38076"/>
                    </a:cubicBezTo>
                    <a:cubicBezTo>
                      <a:pt x="7953" y="38123"/>
                      <a:pt x="7781" y="38158"/>
                      <a:pt x="7611" y="38201"/>
                    </a:cubicBezTo>
                    <a:cubicBezTo>
                      <a:pt x="7490" y="38232"/>
                      <a:pt x="7364" y="38248"/>
                      <a:pt x="7239" y="38248"/>
                    </a:cubicBezTo>
                    <a:cubicBezTo>
                      <a:pt x="7107" y="38248"/>
                      <a:pt x="6976" y="38231"/>
                      <a:pt x="6848" y="38195"/>
                    </a:cubicBezTo>
                    <a:cubicBezTo>
                      <a:pt x="6578" y="38121"/>
                      <a:pt x="6308" y="38089"/>
                      <a:pt x="6030" y="38072"/>
                    </a:cubicBezTo>
                    <a:cubicBezTo>
                      <a:pt x="5770" y="38060"/>
                      <a:pt x="5533" y="37925"/>
                      <a:pt x="5345" y="37743"/>
                    </a:cubicBezTo>
                    <a:cubicBezTo>
                      <a:pt x="5212" y="37616"/>
                      <a:pt x="5085" y="37473"/>
                      <a:pt x="4991" y="37313"/>
                    </a:cubicBezTo>
                    <a:cubicBezTo>
                      <a:pt x="4600" y="36675"/>
                      <a:pt x="4379" y="35971"/>
                      <a:pt x="4232" y="35243"/>
                    </a:cubicBezTo>
                    <a:cubicBezTo>
                      <a:pt x="4199" y="35083"/>
                      <a:pt x="4162" y="34922"/>
                      <a:pt x="4158" y="34762"/>
                    </a:cubicBezTo>
                    <a:cubicBezTo>
                      <a:pt x="4148" y="34435"/>
                      <a:pt x="4307" y="34216"/>
                      <a:pt x="4590" y="34162"/>
                    </a:cubicBezTo>
                    <a:cubicBezTo>
                      <a:pt x="4615" y="34158"/>
                      <a:pt x="4642" y="34155"/>
                      <a:pt x="4669" y="34155"/>
                    </a:cubicBezTo>
                    <a:cubicBezTo>
                      <a:pt x="4700" y="34155"/>
                      <a:pt x="4732" y="34159"/>
                      <a:pt x="4761" y="34169"/>
                    </a:cubicBezTo>
                    <a:cubicBezTo>
                      <a:pt x="4864" y="34201"/>
                      <a:pt x="4962" y="34244"/>
                      <a:pt x="5060" y="34293"/>
                    </a:cubicBezTo>
                    <a:cubicBezTo>
                      <a:pt x="5294" y="34412"/>
                      <a:pt x="5538" y="34467"/>
                      <a:pt x="5787" y="34467"/>
                    </a:cubicBezTo>
                    <a:cubicBezTo>
                      <a:pt x="5912" y="34467"/>
                      <a:pt x="6039" y="34453"/>
                      <a:pt x="6167" y="34426"/>
                    </a:cubicBezTo>
                    <a:cubicBezTo>
                      <a:pt x="6374" y="34383"/>
                      <a:pt x="6578" y="34334"/>
                      <a:pt x="6783" y="34283"/>
                    </a:cubicBezTo>
                    <a:cubicBezTo>
                      <a:pt x="6907" y="34253"/>
                      <a:pt x="7031" y="34239"/>
                      <a:pt x="7154" y="34239"/>
                    </a:cubicBezTo>
                    <a:cubicBezTo>
                      <a:pt x="7335" y="34239"/>
                      <a:pt x="7514" y="34270"/>
                      <a:pt x="7691" y="34328"/>
                    </a:cubicBezTo>
                    <a:cubicBezTo>
                      <a:pt x="7867" y="34388"/>
                      <a:pt x="8045" y="34445"/>
                      <a:pt x="8223" y="34500"/>
                    </a:cubicBezTo>
                    <a:cubicBezTo>
                      <a:pt x="8389" y="34551"/>
                      <a:pt x="8556" y="34577"/>
                      <a:pt x="8723" y="34577"/>
                    </a:cubicBezTo>
                    <a:cubicBezTo>
                      <a:pt x="8917" y="34577"/>
                      <a:pt x="9111" y="34542"/>
                      <a:pt x="9303" y="34471"/>
                    </a:cubicBezTo>
                    <a:cubicBezTo>
                      <a:pt x="9406" y="34435"/>
                      <a:pt x="9504" y="34388"/>
                      <a:pt x="9610" y="34367"/>
                    </a:cubicBezTo>
                    <a:cubicBezTo>
                      <a:pt x="9796" y="34334"/>
                      <a:pt x="9989" y="34314"/>
                      <a:pt x="10177" y="34293"/>
                    </a:cubicBezTo>
                    <a:cubicBezTo>
                      <a:pt x="10390" y="34271"/>
                      <a:pt x="10607" y="34263"/>
                      <a:pt x="10822" y="34240"/>
                    </a:cubicBezTo>
                    <a:cubicBezTo>
                      <a:pt x="10881" y="34234"/>
                      <a:pt x="10936" y="34191"/>
                      <a:pt x="11004" y="34160"/>
                    </a:cubicBezTo>
                    <a:cubicBezTo>
                      <a:pt x="10950" y="34042"/>
                      <a:pt x="10883" y="34007"/>
                      <a:pt x="10783" y="33997"/>
                    </a:cubicBezTo>
                    <a:cubicBezTo>
                      <a:pt x="10566" y="33987"/>
                      <a:pt x="10349" y="33947"/>
                      <a:pt x="10130" y="33947"/>
                    </a:cubicBezTo>
                    <a:cubicBezTo>
                      <a:pt x="10120" y="33947"/>
                      <a:pt x="10110" y="33947"/>
                      <a:pt x="10099" y="33948"/>
                    </a:cubicBezTo>
                    <a:cubicBezTo>
                      <a:pt x="9903" y="33950"/>
                      <a:pt x="9706" y="33991"/>
                      <a:pt x="9514" y="34036"/>
                    </a:cubicBezTo>
                    <a:cubicBezTo>
                      <a:pt x="9373" y="34064"/>
                      <a:pt x="9244" y="34130"/>
                      <a:pt x="9105" y="34173"/>
                    </a:cubicBezTo>
                    <a:cubicBezTo>
                      <a:pt x="8979" y="34212"/>
                      <a:pt x="8854" y="34230"/>
                      <a:pt x="8729" y="34230"/>
                    </a:cubicBezTo>
                    <a:cubicBezTo>
                      <a:pt x="8588" y="34230"/>
                      <a:pt x="8446" y="34207"/>
                      <a:pt x="8305" y="34165"/>
                    </a:cubicBezTo>
                    <a:cubicBezTo>
                      <a:pt x="8051" y="34091"/>
                      <a:pt x="7802" y="34001"/>
                      <a:pt x="7546" y="33935"/>
                    </a:cubicBezTo>
                    <a:cubicBezTo>
                      <a:pt x="7423" y="33904"/>
                      <a:pt x="7299" y="33890"/>
                      <a:pt x="7176" y="33890"/>
                    </a:cubicBezTo>
                    <a:cubicBezTo>
                      <a:pt x="7030" y="33890"/>
                      <a:pt x="6884" y="33909"/>
                      <a:pt x="6740" y="33942"/>
                    </a:cubicBezTo>
                    <a:cubicBezTo>
                      <a:pt x="6535" y="33991"/>
                      <a:pt x="6331" y="34044"/>
                      <a:pt x="6126" y="34091"/>
                    </a:cubicBezTo>
                    <a:cubicBezTo>
                      <a:pt x="6015" y="34117"/>
                      <a:pt x="5905" y="34129"/>
                      <a:pt x="5795" y="34129"/>
                    </a:cubicBezTo>
                    <a:cubicBezTo>
                      <a:pt x="5591" y="34129"/>
                      <a:pt x="5390" y="34085"/>
                      <a:pt x="5193" y="33997"/>
                    </a:cubicBezTo>
                    <a:cubicBezTo>
                      <a:pt x="4995" y="33907"/>
                      <a:pt x="4788" y="33845"/>
                      <a:pt x="4581" y="33786"/>
                    </a:cubicBezTo>
                    <a:cubicBezTo>
                      <a:pt x="4295" y="33704"/>
                      <a:pt x="4099" y="33457"/>
                      <a:pt x="4142" y="33170"/>
                    </a:cubicBezTo>
                    <a:cubicBezTo>
                      <a:pt x="4277" y="32262"/>
                      <a:pt x="4528" y="31394"/>
                      <a:pt x="4980" y="30592"/>
                    </a:cubicBezTo>
                    <a:cubicBezTo>
                      <a:pt x="5494" y="29682"/>
                      <a:pt x="6214" y="28968"/>
                      <a:pt x="7071" y="28383"/>
                    </a:cubicBezTo>
                    <a:cubicBezTo>
                      <a:pt x="7714" y="27949"/>
                      <a:pt x="8389" y="27581"/>
                      <a:pt x="9113" y="27311"/>
                    </a:cubicBezTo>
                    <a:cubicBezTo>
                      <a:pt x="9483" y="27176"/>
                      <a:pt x="9878" y="27086"/>
                      <a:pt x="10267" y="27030"/>
                    </a:cubicBezTo>
                    <a:cubicBezTo>
                      <a:pt x="11016" y="26926"/>
                      <a:pt x="11771" y="26830"/>
                      <a:pt x="12526" y="26777"/>
                    </a:cubicBezTo>
                    <a:cubicBezTo>
                      <a:pt x="12720" y="26762"/>
                      <a:pt x="12914" y="26755"/>
                      <a:pt x="13106" y="26755"/>
                    </a:cubicBezTo>
                    <a:close/>
                    <a:moveTo>
                      <a:pt x="10396" y="1"/>
                    </a:moveTo>
                    <a:cubicBezTo>
                      <a:pt x="10296" y="1"/>
                      <a:pt x="10193" y="10"/>
                      <a:pt x="10085" y="28"/>
                    </a:cubicBezTo>
                    <a:cubicBezTo>
                      <a:pt x="9768" y="81"/>
                      <a:pt x="9500" y="243"/>
                      <a:pt x="9263" y="454"/>
                    </a:cubicBezTo>
                    <a:cubicBezTo>
                      <a:pt x="8833" y="828"/>
                      <a:pt x="8542" y="1303"/>
                      <a:pt x="8358" y="1841"/>
                    </a:cubicBezTo>
                    <a:cubicBezTo>
                      <a:pt x="8221" y="2240"/>
                      <a:pt x="8143" y="2655"/>
                      <a:pt x="8109" y="3075"/>
                    </a:cubicBezTo>
                    <a:cubicBezTo>
                      <a:pt x="8088" y="3291"/>
                      <a:pt x="8012" y="3396"/>
                      <a:pt x="7869" y="3396"/>
                    </a:cubicBezTo>
                    <a:cubicBezTo>
                      <a:pt x="7811" y="3396"/>
                      <a:pt x="7742" y="3379"/>
                      <a:pt x="7661" y="3345"/>
                    </a:cubicBezTo>
                    <a:cubicBezTo>
                      <a:pt x="7628" y="3332"/>
                      <a:pt x="7597" y="3312"/>
                      <a:pt x="7560" y="3304"/>
                    </a:cubicBezTo>
                    <a:cubicBezTo>
                      <a:pt x="7421" y="3276"/>
                      <a:pt x="7278" y="3225"/>
                      <a:pt x="7139" y="3225"/>
                    </a:cubicBezTo>
                    <a:cubicBezTo>
                      <a:pt x="7126" y="3225"/>
                      <a:pt x="7114" y="3225"/>
                      <a:pt x="7102" y="3226"/>
                    </a:cubicBezTo>
                    <a:cubicBezTo>
                      <a:pt x="6588" y="3263"/>
                      <a:pt x="6177" y="3486"/>
                      <a:pt x="5930" y="3952"/>
                    </a:cubicBezTo>
                    <a:cubicBezTo>
                      <a:pt x="5829" y="4139"/>
                      <a:pt x="5750" y="4335"/>
                      <a:pt x="5690" y="4535"/>
                    </a:cubicBezTo>
                    <a:cubicBezTo>
                      <a:pt x="5510" y="5153"/>
                      <a:pt x="5563" y="5773"/>
                      <a:pt x="5707" y="6391"/>
                    </a:cubicBezTo>
                    <a:cubicBezTo>
                      <a:pt x="5840" y="6966"/>
                      <a:pt x="6079" y="7496"/>
                      <a:pt x="6374" y="8003"/>
                    </a:cubicBezTo>
                    <a:cubicBezTo>
                      <a:pt x="6494" y="8210"/>
                      <a:pt x="6431" y="8320"/>
                      <a:pt x="6192" y="8331"/>
                    </a:cubicBezTo>
                    <a:cubicBezTo>
                      <a:pt x="6164" y="8332"/>
                      <a:pt x="6136" y="8332"/>
                      <a:pt x="6109" y="8332"/>
                    </a:cubicBezTo>
                    <a:cubicBezTo>
                      <a:pt x="6051" y="8332"/>
                      <a:pt x="5993" y="8330"/>
                      <a:pt x="5935" y="8330"/>
                    </a:cubicBezTo>
                    <a:cubicBezTo>
                      <a:pt x="5894" y="8330"/>
                      <a:pt x="5854" y="8331"/>
                      <a:pt x="5813" y="8335"/>
                    </a:cubicBezTo>
                    <a:cubicBezTo>
                      <a:pt x="5412" y="8365"/>
                      <a:pt x="5095" y="8529"/>
                      <a:pt x="4948" y="8928"/>
                    </a:cubicBezTo>
                    <a:cubicBezTo>
                      <a:pt x="4870" y="9133"/>
                      <a:pt x="4841" y="9343"/>
                      <a:pt x="4876" y="9564"/>
                    </a:cubicBezTo>
                    <a:cubicBezTo>
                      <a:pt x="4921" y="9861"/>
                      <a:pt x="5034" y="10131"/>
                      <a:pt x="5177" y="10391"/>
                    </a:cubicBezTo>
                    <a:cubicBezTo>
                      <a:pt x="5453" y="10894"/>
                      <a:pt x="5817" y="11328"/>
                      <a:pt x="6216" y="11729"/>
                    </a:cubicBezTo>
                    <a:cubicBezTo>
                      <a:pt x="6402" y="11917"/>
                      <a:pt x="6599" y="12097"/>
                      <a:pt x="6785" y="12283"/>
                    </a:cubicBezTo>
                    <a:cubicBezTo>
                      <a:pt x="6895" y="12392"/>
                      <a:pt x="6881" y="12476"/>
                      <a:pt x="6752" y="12558"/>
                    </a:cubicBezTo>
                    <a:cubicBezTo>
                      <a:pt x="6672" y="12609"/>
                      <a:pt x="6591" y="12660"/>
                      <a:pt x="6517" y="12721"/>
                    </a:cubicBezTo>
                    <a:cubicBezTo>
                      <a:pt x="6445" y="12781"/>
                      <a:pt x="6395" y="12812"/>
                      <a:pt x="6345" y="12812"/>
                    </a:cubicBezTo>
                    <a:cubicBezTo>
                      <a:pt x="6299" y="12812"/>
                      <a:pt x="6251" y="12787"/>
                      <a:pt x="6185" y="12736"/>
                    </a:cubicBezTo>
                    <a:cubicBezTo>
                      <a:pt x="5982" y="12581"/>
                      <a:pt x="5765" y="12496"/>
                      <a:pt x="5531" y="12496"/>
                    </a:cubicBezTo>
                    <a:cubicBezTo>
                      <a:pt x="5436" y="12496"/>
                      <a:pt x="5338" y="12510"/>
                      <a:pt x="5236" y="12539"/>
                    </a:cubicBezTo>
                    <a:cubicBezTo>
                      <a:pt x="5189" y="12552"/>
                      <a:pt x="5145" y="12559"/>
                      <a:pt x="5103" y="12559"/>
                    </a:cubicBezTo>
                    <a:cubicBezTo>
                      <a:pt x="4932" y="12559"/>
                      <a:pt x="4805" y="12451"/>
                      <a:pt x="4757" y="12261"/>
                    </a:cubicBezTo>
                    <a:cubicBezTo>
                      <a:pt x="4635" y="11764"/>
                      <a:pt x="4418" y="11312"/>
                      <a:pt x="4144" y="10882"/>
                    </a:cubicBezTo>
                    <a:cubicBezTo>
                      <a:pt x="3904" y="10503"/>
                      <a:pt x="3620" y="10166"/>
                      <a:pt x="3225" y="9933"/>
                    </a:cubicBezTo>
                    <a:cubicBezTo>
                      <a:pt x="3030" y="9820"/>
                      <a:pt x="2829" y="9769"/>
                      <a:pt x="2621" y="9769"/>
                    </a:cubicBezTo>
                    <a:cubicBezTo>
                      <a:pt x="2517" y="9769"/>
                      <a:pt x="2410" y="9782"/>
                      <a:pt x="2302" y="9806"/>
                    </a:cubicBezTo>
                    <a:cubicBezTo>
                      <a:pt x="1807" y="9916"/>
                      <a:pt x="1431" y="10203"/>
                      <a:pt x="1159" y="10624"/>
                    </a:cubicBezTo>
                    <a:cubicBezTo>
                      <a:pt x="835" y="11129"/>
                      <a:pt x="717" y="11698"/>
                      <a:pt x="692" y="12289"/>
                    </a:cubicBezTo>
                    <a:cubicBezTo>
                      <a:pt x="657" y="13057"/>
                      <a:pt x="819" y="13795"/>
                      <a:pt x="1044" y="14524"/>
                    </a:cubicBezTo>
                    <a:cubicBezTo>
                      <a:pt x="1132" y="14806"/>
                      <a:pt x="1236" y="15078"/>
                      <a:pt x="1332" y="15358"/>
                    </a:cubicBezTo>
                    <a:cubicBezTo>
                      <a:pt x="1400" y="15553"/>
                      <a:pt x="1347" y="15661"/>
                      <a:pt x="1163" y="15692"/>
                    </a:cubicBezTo>
                    <a:cubicBezTo>
                      <a:pt x="555" y="15792"/>
                      <a:pt x="1" y="16310"/>
                      <a:pt x="68" y="17120"/>
                    </a:cubicBezTo>
                    <a:cubicBezTo>
                      <a:pt x="123" y="17824"/>
                      <a:pt x="410" y="18442"/>
                      <a:pt x="870" y="18976"/>
                    </a:cubicBezTo>
                    <a:cubicBezTo>
                      <a:pt x="1328" y="19508"/>
                      <a:pt x="1918" y="19855"/>
                      <a:pt x="2558" y="20119"/>
                    </a:cubicBezTo>
                    <a:cubicBezTo>
                      <a:pt x="2681" y="20170"/>
                      <a:pt x="2806" y="20213"/>
                      <a:pt x="2928" y="20262"/>
                    </a:cubicBezTo>
                    <a:cubicBezTo>
                      <a:pt x="3037" y="20305"/>
                      <a:pt x="3047" y="20346"/>
                      <a:pt x="2967" y="20432"/>
                    </a:cubicBezTo>
                    <a:cubicBezTo>
                      <a:pt x="2924" y="20479"/>
                      <a:pt x="2873" y="20524"/>
                      <a:pt x="2830" y="20571"/>
                    </a:cubicBezTo>
                    <a:cubicBezTo>
                      <a:pt x="2685" y="20739"/>
                      <a:pt x="2583" y="20925"/>
                      <a:pt x="2548" y="21148"/>
                    </a:cubicBezTo>
                    <a:cubicBezTo>
                      <a:pt x="2497" y="21492"/>
                      <a:pt x="2597" y="21803"/>
                      <a:pt x="2795" y="22081"/>
                    </a:cubicBezTo>
                    <a:cubicBezTo>
                      <a:pt x="3008" y="22382"/>
                      <a:pt x="3303" y="22591"/>
                      <a:pt x="3628" y="22758"/>
                    </a:cubicBezTo>
                    <a:cubicBezTo>
                      <a:pt x="4146" y="23027"/>
                      <a:pt x="4712" y="23108"/>
                      <a:pt x="5285" y="23157"/>
                    </a:cubicBezTo>
                    <a:cubicBezTo>
                      <a:pt x="5766" y="23198"/>
                      <a:pt x="6243" y="23231"/>
                      <a:pt x="6726" y="23270"/>
                    </a:cubicBezTo>
                    <a:cubicBezTo>
                      <a:pt x="7411" y="23323"/>
                      <a:pt x="8006" y="23583"/>
                      <a:pt x="8501" y="24058"/>
                    </a:cubicBezTo>
                    <a:cubicBezTo>
                      <a:pt x="8753" y="24301"/>
                      <a:pt x="8999" y="24551"/>
                      <a:pt x="9244" y="24796"/>
                    </a:cubicBezTo>
                    <a:cubicBezTo>
                      <a:pt x="9514" y="25068"/>
                      <a:pt x="9715" y="25385"/>
                      <a:pt x="9880" y="25731"/>
                    </a:cubicBezTo>
                    <a:cubicBezTo>
                      <a:pt x="9979" y="25938"/>
                      <a:pt x="9968" y="26140"/>
                      <a:pt x="9940" y="26347"/>
                    </a:cubicBezTo>
                    <a:cubicBezTo>
                      <a:pt x="9921" y="26482"/>
                      <a:pt x="9848" y="26597"/>
                      <a:pt x="9727" y="26666"/>
                    </a:cubicBezTo>
                    <a:cubicBezTo>
                      <a:pt x="9576" y="26750"/>
                      <a:pt x="9426" y="26842"/>
                      <a:pt x="9265" y="26902"/>
                    </a:cubicBezTo>
                    <a:cubicBezTo>
                      <a:pt x="8792" y="27075"/>
                      <a:pt x="8315" y="27249"/>
                      <a:pt x="7886" y="27517"/>
                    </a:cubicBezTo>
                    <a:cubicBezTo>
                      <a:pt x="7489" y="27769"/>
                      <a:pt x="7086" y="28012"/>
                      <a:pt x="6705" y="28283"/>
                    </a:cubicBezTo>
                    <a:cubicBezTo>
                      <a:pt x="4682" y="29731"/>
                      <a:pt x="3814" y="31756"/>
                      <a:pt x="3790" y="34187"/>
                    </a:cubicBezTo>
                    <a:cubicBezTo>
                      <a:pt x="3786" y="34553"/>
                      <a:pt x="3898" y="34922"/>
                      <a:pt x="3957" y="35288"/>
                    </a:cubicBezTo>
                    <a:cubicBezTo>
                      <a:pt x="4219" y="36896"/>
                      <a:pt x="5009" y="38201"/>
                      <a:pt x="6237" y="39255"/>
                    </a:cubicBezTo>
                    <a:cubicBezTo>
                      <a:pt x="6854" y="39787"/>
                      <a:pt x="7560" y="40190"/>
                      <a:pt x="8283" y="40566"/>
                    </a:cubicBezTo>
                    <a:cubicBezTo>
                      <a:pt x="9093" y="40988"/>
                      <a:pt x="9903" y="41409"/>
                      <a:pt x="10664" y="41925"/>
                    </a:cubicBezTo>
                    <a:cubicBezTo>
                      <a:pt x="11190" y="42281"/>
                      <a:pt x="11617" y="42714"/>
                      <a:pt x="11816" y="43334"/>
                    </a:cubicBezTo>
                    <a:cubicBezTo>
                      <a:pt x="11896" y="43578"/>
                      <a:pt x="11953" y="43832"/>
                      <a:pt x="12018" y="44081"/>
                    </a:cubicBezTo>
                    <a:cubicBezTo>
                      <a:pt x="12067" y="44259"/>
                      <a:pt x="12098" y="44443"/>
                      <a:pt x="12164" y="44617"/>
                    </a:cubicBezTo>
                    <a:cubicBezTo>
                      <a:pt x="12250" y="44850"/>
                      <a:pt x="12421" y="44955"/>
                      <a:pt x="12654" y="44955"/>
                    </a:cubicBezTo>
                    <a:cubicBezTo>
                      <a:pt x="12675" y="44955"/>
                      <a:pt x="12696" y="44954"/>
                      <a:pt x="12718" y="44953"/>
                    </a:cubicBezTo>
                    <a:cubicBezTo>
                      <a:pt x="12982" y="44932"/>
                      <a:pt x="13187" y="44810"/>
                      <a:pt x="13281" y="44566"/>
                    </a:cubicBezTo>
                    <a:cubicBezTo>
                      <a:pt x="13389" y="44288"/>
                      <a:pt x="13485" y="43997"/>
                      <a:pt x="13545" y="43707"/>
                    </a:cubicBezTo>
                    <a:cubicBezTo>
                      <a:pt x="13716" y="42860"/>
                      <a:pt x="14027" y="42086"/>
                      <a:pt x="14602" y="41426"/>
                    </a:cubicBezTo>
                    <a:cubicBezTo>
                      <a:pt x="14954" y="41016"/>
                      <a:pt x="15361" y="40673"/>
                      <a:pt x="15818" y="40386"/>
                    </a:cubicBezTo>
                    <a:cubicBezTo>
                      <a:pt x="16290" y="40096"/>
                      <a:pt x="16765" y="39809"/>
                      <a:pt x="17233" y="39515"/>
                    </a:cubicBezTo>
                    <a:cubicBezTo>
                      <a:pt x="17471" y="39363"/>
                      <a:pt x="17716" y="39218"/>
                      <a:pt x="17931" y="39036"/>
                    </a:cubicBezTo>
                    <a:cubicBezTo>
                      <a:pt x="18874" y="38238"/>
                      <a:pt x="19605" y="37276"/>
                      <a:pt x="20106" y="36147"/>
                    </a:cubicBezTo>
                    <a:cubicBezTo>
                      <a:pt x="20388" y="35505"/>
                      <a:pt x="20583" y="34832"/>
                      <a:pt x="20593" y="34126"/>
                    </a:cubicBezTo>
                    <a:cubicBezTo>
                      <a:pt x="20599" y="33639"/>
                      <a:pt x="20589" y="33152"/>
                      <a:pt x="20550" y="32667"/>
                    </a:cubicBezTo>
                    <a:cubicBezTo>
                      <a:pt x="20521" y="32290"/>
                      <a:pt x="20474" y="31912"/>
                      <a:pt x="20376" y="31548"/>
                    </a:cubicBezTo>
                    <a:cubicBezTo>
                      <a:pt x="20088" y="30463"/>
                      <a:pt x="19547" y="29510"/>
                      <a:pt x="18823" y="28653"/>
                    </a:cubicBezTo>
                    <a:cubicBezTo>
                      <a:pt x="18524" y="28299"/>
                      <a:pt x="18173" y="28023"/>
                      <a:pt x="17780" y="27777"/>
                    </a:cubicBezTo>
                    <a:cubicBezTo>
                      <a:pt x="17233" y="27431"/>
                      <a:pt x="16630" y="27206"/>
                      <a:pt x="16051" y="26922"/>
                    </a:cubicBezTo>
                    <a:cubicBezTo>
                      <a:pt x="15697" y="26748"/>
                      <a:pt x="15456" y="26318"/>
                      <a:pt x="15527" y="25930"/>
                    </a:cubicBezTo>
                    <a:cubicBezTo>
                      <a:pt x="15646" y="25295"/>
                      <a:pt x="15983" y="24790"/>
                      <a:pt x="16507" y="24428"/>
                    </a:cubicBezTo>
                    <a:cubicBezTo>
                      <a:pt x="16802" y="24227"/>
                      <a:pt x="17129" y="24064"/>
                      <a:pt x="17458" y="23921"/>
                    </a:cubicBezTo>
                    <a:cubicBezTo>
                      <a:pt x="18148" y="23620"/>
                      <a:pt x="18884" y="23450"/>
                      <a:pt x="19609" y="23245"/>
                    </a:cubicBezTo>
                    <a:cubicBezTo>
                      <a:pt x="20212" y="23074"/>
                      <a:pt x="20812" y="22891"/>
                      <a:pt x="21366" y="22593"/>
                    </a:cubicBezTo>
                    <a:cubicBezTo>
                      <a:pt x="21796" y="22364"/>
                      <a:pt x="22180" y="22081"/>
                      <a:pt x="22471" y="21682"/>
                    </a:cubicBezTo>
                    <a:cubicBezTo>
                      <a:pt x="22676" y="21400"/>
                      <a:pt x="22786" y="21089"/>
                      <a:pt x="22762" y="20735"/>
                    </a:cubicBezTo>
                    <a:cubicBezTo>
                      <a:pt x="22737" y="20314"/>
                      <a:pt x="22463" y="19996"/>
                      <a:pt x="22047" y="19921"/>
                    </a:cubicBezTo>
                    <a:cubicBezTo>
                      <a:pt x="21982" y="19911"/>
                      <a:pt x="21917" y="19904"/>
                      <a:pt x="21851" y="19890"/>
                    </a:cubicBezTo>
                    <a:cubicBezTo>
                      <a:pt x="21796" y="19878"/>
                      <a:pt x="21743" y="19853"/>
                      <a:pt x="21644" y="19821"/>
                    </a:cubicBezTo>
                    <a:cubicBezTo>
                      <a:pt x="21722" y="19714"/>
                      <a:pt x="21767" y="19634"/>
                      <a:pt x="21824" y="19577"/>
                    </a:cubicBezTo>
                    <a:cubicBezTo>
                      <a:pt x="22043" y="19321"/>
                      <a:pt x="22271" y="19074"/>
                      <a:pt x="22485" y="18812"/>
                    </a:cubicBezTo>
                    <a:cubicBezTo>
                      <a:pt x="22839" y="18380"/>
                      <a:pt x="23115" y="17901"/>
                      <a:pt x="23279" y="17365"/>
                    </a:cubicBezTo>
                    <a:cubicBezTo>
                      <a:pt x="23379" y="17040"/>
                      <a:pt x="23437" y="16713"/>
                      <a:pt x="23373" y="16371"/>
                    </a:cubicBezTo>
                    <a:cubicBezTo>
                      <a:pt x="23276" y="15836"/>
                      <a:pt x="22834" y="15469"/>
                      <a:pt x="22319" y="15469"/>
                    </a:cubicBezTo>
                    <a:cubicBezTo>
                      <a:pt x="22248" y="15469"/>
                      <a:pt x="22174" y="15477"/>
                      <a:pt x="22101" y="15491"/>
                    </a:cubicBezTo>
                    <a:cubicBezTo>
                      <a:pt x="21964" y="15518"/>
                      <a:pt x="21837" y="15579"/>
                      <a:pt x="21704" y="15610"/>
                    </a:cubicBezTo>
                    <a:cubicBezTo>
                      <a:pt x="21669" y="15619"/>
                      <a:pt x="21629" y="15625"/>
                      <a:pt x="21590" y="15625"/>
                    </a:cubicBezTo>
                    <a:cubicBezTo>
                      <a:pt x="21551" y="15625"/>
                      <a:pt x="21514" y="15619"/>
                      <a:pt x="21483" y="15604"/>
                    </a:cubicBezTo>
                    <a:cubicBezTo>
                      <a:pt x="21401" y="15565"/>
                      <a:pt x="21421" y="15475"/>
                      <a:pt x="21438" y="15393"/>
                    </a:cubicBezTo>
                    <a:cubicBezTo>
                      <a:pt x="21552" y="14698"/>
                      <a:pt x="21622" y="13998"/>
                      <a:pt x="21522" y="13294"/>
                    </a:cubicBezTo>
                    <a:cubicBezTo>
                      <a:pt x="21428" y="12639"/>
                      <a:pt x="21180" y="12054"/>
                      <a:pt x="20709" y="11578"/>
                    </a:cubicBezTo>
                    <a:cubicBezTo>
                      <a:pt x="20382" y="11246"/>
                      <a:pt x="19985" y="11033"/>
                      <a:pt x="19513" y="11015"/>
                    </a:cubicBezTo>
                    <a:cubicBezTo>
                      <a:pt x="19488" y="11014"/>
                      <a:pt x="19463" y="11013"/>
                      <a:pt x="19439" y="11013"/>
                    </a:cubicBezTo>
                    <a:cubicBezTo>
                      <a:pt x="18620" y="11013"/>
                      <a:pt x="17969" y="11542"/>
                      <a:pt x="17784" y="12353"/>
                    </a:cubicBezTo>
                    <a:cubicBezTo>
                      <a:pt x="17712" y="12660"/>
                      <a:pt x="17712" y="12971"/>
                      <a:pt x="17735" y="13286"/>
                    </a:cubicBezTo>
                    <a:cubicBezTo>
                      <a:pt x="17749" y="13507"/>
                      <a:pt x="17778" y="13728"/>
                      <a:pt x="17788" y="13951"/>
                    </a:cubicBezTo>
                    <a:cubicBezTo>
                      <a:pt x="17794" y="14084"/>
                      <a:pt x="17765" y="14144"/>
                      <a:pt x="17688" y="14144"/>
                    </a:cubicBezTo>
                    <a:cubicBezTo>
                      <a:pt x="17656" y="14144"/>
                      <a:pt x="17614" y="14133"/>
                      <a:pt x="17563" y="14112"/>
                    </a:cubicBezTo>
                    <a:cubicBezTo>
                      <a:pt x="17434" y="14060"/>
                      <a:pt x="17307" y="14036"/>
                      <a:pt x="17181" y="14036"/>
                    </a:cubicBezTo>
                    <a:cubicBezTo>
                      <a:pt x="17014" y="14036"/>
                      <a:pt x="16850" y="14079"/>
                      <a:pt x="16689" y="14155"/>
                    </a:cubicBezTo>
                    <a:cubicBezTo>
                      <a:pt x="16300" y="14342"/>
                      <a:pt x="16018" y="14644"/>
                      <a:pt x="15816" y="15017"/>
                    </a:cubicBezTo>
                    <a:cubicBezTo>
                      <a:pt x="15578" y="15457"/>
                      <a:pt x="15498" y="15935"/>
                      <a:pt x="15476" y="16426"/>
                    </a:cubicBezTo>
                    <a:cubicBezTo>
                      <a:pt x="15445" y="17128"/>
                      <a:pt x="15554" y="17818"/>
                      <a:pt x="15631" y="18511"/>
                    </a:cubicBezTo>
                    <a:cubicBezTo>
                      <a:pt x="15640" y="18583"/>
                      <a:pt x="15672" y="18654"/>
                      <a:pt x="15601" y="18710"/>
                    </a:cubicBezTo>
                    <a:cubicBezTo>
                      <a:pt x="15577" y="18728"/>
                      <a:pt x="15556" y="18736"/>
                      <a:pt x="15536" y="18736"/>
                    </a:cubicBezTo>
                    <a:cubicBezTo>
                      <a:pt x="15485" y="18736"/>
                      <a:pt x="15442" y="18688"/>
                      <a:pt x="15392" y="18669"/>
                    </a:cubicBezTo>
                    <a:cubicBezTo>
                      <a:pt x="15251" y="18622"/>
                      <a:pt x="15110" y="18552"/>
                      <a:pt x="14965" y="18534"/>
                    </a:cubicBezTo>
                    <a:cubicBezTo>
                      <a:pt x="14604" y="18491"/>
                      <a:pt x="14563" y="18442"/>
                      <a:pt x="14676" y="18086"/>
                    </a:cubicBezTo>
                    <a:cubicBezTo>
                      <a:pt x="14872" y="17468"/>
                      <a:pt x="14987" y="16838"/>
                      <a:pt x="14944" y="16187"/>
                    </a:cubicBezTo>
                    <a:cubicBezTo>
                      <a:pt x="14922" y="15864"/>
                      <a:pt x="14852" y="15555"/>
                      <a:pt x="14694" y="15270"/>
                    </a:cubicBezTo>
                    <a:cubicBezTo>
                      <a:pt x="14519" y="14958"/>
                      <a:pt x="14221" y="14785"/>
                      <a:pt x="13887" y="14785"/>
                    </a:cubicBezTo>
                    <a:cubicBezTo>
                      <a:pt x="13817" y="14785"/>
                      <a:pt x="13744" y="14792"/>
                      <a:pt x="13671" y="14808"/>
                    </a:cubicBezTo>
                    <a:cubicBezTo>
                      <a:pt x="13635" y="14816"/>
                      <a:pt x="13602" y="14831"/>
                      <a:pt x="13565" y="14837"/>
                    </a:cubicBezTo>
                    <a:cubicBezTo>
                      <a:pt x="13561" y="14837"/>
                      <a:pt x="13556" y="14837"/>
                      <a:pt x="13552" y="14837"/>
                    </a:cubicBezTo>
                    <a:cubicBezTo>
                      <a:pt x="13490" y="14837"/>
                      <a:pt x="13462" y="14796"/>
                      <a:pt x="13481" y="14738"/>
                    </a:cubicBezTo>
                    <a:cubicBezTo>
                      <a:pt x="13504" y="14669"/>
                      <a:pt x="13543" y="14608"/>
                      <a:pt x="13581" y="14546"/>
                    </a:cubicBezTo>
                    <a:cubicBezTo>
                      <a:pt x="13989" y="13891"/>
                      <a:pt x="14379" y="13231"/>
                      <a:pt x="14627" y="12496"/>
                    </a:cubicBezTo>
                    <a:cubicBezTo>
                      <a:pt x="14793" y="12003"/>
                      <a:pt x="14899" y="11498"/>
                      <a:pt x="14870" y="10974"/>
                    </a:cubicBezTo>
                    <a:cubicBezTo>
                      <a:pt x="14852" y="10638"/>
                      <a:pt x="14787" y="10315"/>
                      <a:pt x="14594" y="10033"/>
                    </a:cubicBezTo>
                    <a:cubicBezTo>
                      <a:pt x="14403" y="9749"/>
                      <a:pt x="14148" y="9607"/>
                      <a:pt x="13830" y="9607"/>
                    </a:cubicBezTo>
                    <a:cubicBezTo>
                      <a:pt x="13771" y="9607"/>
                      <a:pt x="13709" y="9612"/>
                      <a:pt x="13645" y="9622"/>
                    </a:cubicBezTo>
                    <a:cubicBezTo>
                      <a:pt x="13596" y="9630"/>
                      <a:pt x="13551" y="9636"/>
                      <a:pt x="13502" y="9642"/>
                    </a:cubicBezTo>
                    <a:cubicBezTo>
                      <a:pt x="13483" y="9644"/>
                      <a:pt x="13465" y="9645"/>
                      <a:pt x="13448" y="9645"/>
                    </a:cubicBezTo>
                    <a:cubicBezTo>
                      <a:pt x="13294" y="9645"/>
                      <a:pt x="13248" y="9567"/>
                      <a:pt x="13303" y="9401"/>
                    </a:cubicBezTo>
                    <a:cubicBezTo>
                      <a:pt x="13324" y="9333"/>
                      <a:pt x="13358" y="9268"/>
                      <a:pt x="13389" y="9204"/>
                    </a:cubicBezTo>
                    <a:cubicBezTo>
                      <a:pt x="13575" y="8805"/>
                      <a:pt x="13776" y="8414"/>
                      <a:pt x="13942" y="8007"/>
                    </a:cubicBezTo>
                    <a:cubicBezTo>
                      <a:pt x="14173" y="7441"/>
                      <a:pt x="14312" y="6851"/>
                      <a:pt x="14298" y="6234"/>
                    </a:cubicBezTo>
                    <a:cubicBezTo>
                      <a:pt x="14285" y="5667"/>
                      <a:pt x="14081" y="5176"/>
                      <a:pt x="13702" y="4763"/>
                    </a:cubicBezTo>
                    <a:cubicBezTo>
                      <a:pt x="13541" y="4587"/>
                      <a:pt x="13334" y="4478"/>
                      <a:pt x="13095" y="4429"/>
                    </a:cubicBezTo>
                    <a:cubicBezTo>
                      <a:pt x="13022" y="4414"/>
                      <a:pt x="12950" y="4408"/>
                      <a:pt x="12879" y="4408"/>
                    </a:cubicBezTo>
                    <a:cubicBezTo>
                      <a:pt x="12730" y="4408"/>
                      <a:pt x="12584" y="4436"/>
                      <a:pt x="12438" y="4476"/>
                    </a:cubicBezTo>
                    <a:cubicBezTo>
                      <a:pt x="12406" y="4485"/>
                      <a:pt x="12377" y="4489"/>
                      <a:pt x="12353" y="4489"/>
                    </a:cubicBezTo>
                    <a:cubicBezTo>
                      <a:pt x="12268" y="4489"/>
                      <a:pt x="12232" y="4435"/>
                      <a:pt x="12233" y="4321"/>
                    </a:cubicBezTo>
                    <a:cubicBezTo>
                      <a:pt x="12235" y="4169"/>
                      <a:pt x="12241" y="4018"/>
                      <a:pt x="12262" y="3870"/>
                    </a:cubicBezTo>
                    <a:cubicBezTo>
                      <a:pt x="12333" y="3330"/>
                      <a:pt x="12368" y="2790"/>
                      <a:pt x="12274" y="2250"/>
                    </a:cubicBezTo>
                    <a:cubicBezTo>
                      <a:pt x="12178" y="1687"/>
                      <a:pt x="11990" y="1156"/>
                      <a:pt x="11652" y="689"/>
                    </a:cubicBezTo>
                    <a:cubicBezTo>
                      <a:pt x="11328" y="240"/>
                      <a:pt x="10911" y="1"/>
                      <a:pt x="103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3"/>
              <p:cNvSpPr/>
              <p:nvPr/>
            </p:nvSpPr>
            <p:spPr>
              <a:xfrm>
                <a:off x="3012100" y="3411825"/>
                <a:ext cx="405475" cy="447225"/>
              </a:xfrm>
              <a:custGeom>
                <a:rect b="b" l="l" r="r" t="t"/>
                <a:pathLst>
                  <a:path extrusionOk="0" h="17889" w="16219">
                    <a:moveTo>
                      <a:pt x="9008" y="0"/>
                    </a:moveTo>
                    <a:cubicBezTo>
                      <a:pt x="8816" y="0"/>
                      <a:pt x="8622" y="7"/>
                      <a:pt x="8428" y="22"/>
                    </a:cubicBezTo>
                    <a:cubicBezTo>
                      <a:pt x="7673" y="75"/>
                      <a:pt x="6918" y="171"/>
                      <a:pt x="6169" y="275"/>
                    </a:cubicBezTo>
                    <a:cubicBezTo>
                      <a:pt x="5780" y="331"/>
                      <a:pt x="5385" y="421"/>
                      <a:pt x="5015" y="556"/>
                    </a:cubicBezTo>
                    <a:cubicBezTo>
                      <a:pt x="4291" y="826"/>
                      <a:pt x="3616" y="1194"/>
                      <a:pt x="2973" y="1628"/>
                    </a:cubicBezTo>
                    <a:cubicBezTo>
                      <a:pt x="2116" y="2213"/>
                      <a:pt x="1396" y="2927"/>
                      <a:pt x="882" y="3837"/>
                    </a:cubicBezTo>
                    <a:cubicBezTo>
                      <a:pt x="430" y="4639"/>
                      <a:pt x="179" y="5507"/>
                      <a:pt x="44" y="6415"/>
                    </a:cubicBezTo>
                    <a:cubicBezTo>
                      <a:pt x="1" y="6702"/>
                      <a:pt x="197" y="6949"/>
                      <a:pt x="483" y="7031"/>
                    </a:cubicBezTo>
                    <a:cubicBezTo>
                      <a:pt x="690" y="7090"/>
                      <a:pt x="897" y="7152"/>
                      <a:pt x="1095" y="7242"/>
                    </a:cubicBezTo>
                    <a:cubicBezTo>
                      <a:pt x="1292" y="7330"/>
                      <a:pt x="1493" y="7374"/>
                      <a:pt x="1697" y="7374"/>
                    </a:cubicBezTo>
                    <a:cubicBezTo>
                      <a:pt x="1807" y="7374"/>
                      <a:pt x="1917" y="7362"/>
                      <a:pt x="2028" y="7336"/>
                    </a:cubicBezTo>
                    <a:cubicBezTo>
                      <a:pt x="2233" y="7289"/>
                      <a:pt x="2437" y="7236"/>
                      <a:pt x="2642" y="7187"/>
                    </a:cubicBezTo>
                    <a:cubicBezTo>
                      <a:pt x="2786" y="7154"/>
                      <a:pt x="2932" y="7135"/>
                      <a:pt x="3078" y="7135"/>
                    </a:cubicBezTo>
                    <a:cubicBezTo>
                      <a:pt x="3201" y="7135"/>
                      <a:pt x="3325" y="7149"/>
                      <a:pt x="3448" y="7180"/>
                    </a:cubicBezTo>
                    <a:cubicBezTo>
                      <a:pt x="3704" y="7246"/>
                      <a:pt x="3953" y="7336"/>
                      <a:pt x="4207" y="7410"/>
                    </a:cubicBezTo>
                    <a:cubicBezTo>
                      <a:pt x="4348" y="7452"/>
                      <a:pt x="4490" y="7475"/>
                      <a:pt x="4631" y="7475"/>
                    </a:cubicBezTo>
                    <a:cubicBezTo>
                      <a:pt x="4756" y="7475"/>
                      <a:pt x="4881" y="7457"/>
                      <a:pt x="5007" y="7418"/>
                    </a:cubicBezTo>
                    <a:cubicBezTo>
                      <a:pt x="5146" y="7375"/>
                      <a:pt x="5275" y="7309"/>
                      <a:pt x="5416" y="7281"/>
                    </a:cubicBezTo>
                    <a:cubicBezTo>
                      <a:pt x="5608" y="7236"/>
                      <a:pt x="5805" y="7195"/>
                      <a:pt x="6001" y="7193"/>
                    </a:cubicBezTo>
                    <a:cubicBezTo>
                      <a:pt x="6012" y="7192"/>
                      <a:pt x="6022" y="7192"/>
                      <a:pt x="6032" y="7192"/>
                    </a:cubicBezTo>
                    <a:cubicBezTo>
                      <a:pt x="6251" y="7192"/>
                      <a:pt x="6468" y="7232"/>
                      <a:pt x="6685" y="7242"/>
                    </a:cubicBezTo>
                    <a:cubicBezTo>
                      <a:pt x="6785" y="7252"/>
                      <a:pt x="6852" y="7287"/>
                      <a:pt x="6906" y="7405"/>
                    </a:cubicBezTo>
                    <a:cubicBezTo>
                      <a:pt x="6838" y="7436"/>
                      <a:pt x="6783" y="7479"/>
                      <a:pt x="6724" y="7485"/>
                    </a:cubicBezTo>
                    <a:cubicBezTo>
                      <a:pt x="6509" y="7508"/>
                      <a:pt x="6292" y="7516"/>
                      <a:pt x="6079" y="7538"/>
                    </a:cubicBezTo>
                    <a:cubicBezTo>
                      <a:pt x="5891" y="7559"/>
                      <a:pt x="5698" y="7579"/>
                      <a:pt x="5512" y="7612"/>
                    </a:cubicBezTo>
                    <a:cubicBezTo>
                      <a:pt x="5406" y="7633"/>
                      <a:pt x="5308" y="7680"/>
                      <a:pt x="5205" y="7716"/>
                    </a:cubicBezTo>
                    <a:cubicBezTo>
                      <a:pt x="5013" y="7787"/>
                      <a:pt x="4819" y="7822"/>
                      <a:pt x="4625" y="7822"/>
                    </a:cubicBezTo>
                    <a:cubicBezTo>
                      <a:pt x="4458" y="7822"/>
                      <a:pt x="4291" y="7796"/>
                      <a:pt x="4125" y="7745"/>
                    </a:cubicBezTo>
                    <a:cubicBezTo>
                      <a:pt x="3947" y="7690"/>
                      <a:pt x="3769" y="7633"/>
                      <a:pt x="3593" y="7573"/>
                    </a:cubicBezTo>
                    <a:cubicBezTo>
                      <a:pt x="3416" y="7515"/>
                      <a:pt x="3237" y="7484"/>
                      <a:pt x="3056" y="7484"/>
                    </a:cubicBezTo>
                    <a:cubicBezTo>
                      <a:pt x="2933" y="7484"/>
                      <a:pt x="2809" y="7498"/>
                      <a:pt x="2685" y="7528"/>
                    </a:cubicBezTo>
                    <a:cubicBezTo>
                      <a:pt x="2480" y="7579"/>
                      <a:pt x="2276" y="7628"/>
                      <a:pt x="2069" y="7671"/>
                    </a:cubicBezTo>
                    <a:cubicBezTo>
                      <a:pt x="1941" y="7698"/>
                      <a:pt x="1814" y="7712"/>
                      <a:pt x="1689" y="7712"/>
                    </a:cubicBezTo>
                    <a:cubicBezTo>
                      <a:pt x="1440" y="7712"/>
                      <a:pt x="1196" y="7657"/>
                      <a:pt x="962" y="7538"/>
                    </a:cubicBezTo>
                    <a:cubicBezTo>
                      <a:pt x="864" y="7489"/>
                      <a:pt x="766" y="7446"/>
                      <a:pt x="663" y="7414"/>
                    </a:cubicBezTo>
                    <a:cubicBezTo>
                      <a:pt x="634" y="7404"/>
                      <a:pt x="602" y="7400"/>
                      <a:pt x="571" y="7400"/>
                    </a:cubicBezTo>
                    <a:cubicBezTo>
                      <a:pt x="544" y="7400"/>
                      <a:pt x="517" y="7403"/>
                      <a:pt x="492" y="7407"/>
                    </a:cubicBezTo>
                    <a:cubicBezTo>
                      <a:pt x="209" y="7461"/>
                      <a:pt x="50" y="7680"/>
                      <a:pt x="60" y="8007"/>
                    </a:cubicBezTo>
                    <a:cubicBezTo>
                      <a:pt x="64" y="8167"/>
                      <a:pt x="101" y="8328"/>
                      <a:pt x="134" y="8488"/>
                    </a:cubicBezTo>
                    <a:cubicBezTo>
                      <a:pt x="281" y="9216"/>
                      <a:pt x="502" y="9920"/>
                      <a:pt x="893" y="10558"/>
                    </a:cubicBezTo>
                    <a:cubicBezTo>
                      <a:pt x="987" y="10718"/>
                      <a:pt x="1114" y="10861"/>
                      <a:pt x="1247" y="10988"/>
                    </a:cubicBezTo>
                    <a:cubicBezTo>
                      <a:pt x="1435" y="11170"/>
                      <a:pt x="1672" y="11305"/>
                      <a:pt x="1932" y="11317"/>
                    </a:cubicBezTo>
                    <a:cubicBezTo>
                      <a:pt x="2210" y="11334"/>
                      <a:pt x="2480" y="11366"/>
                      <a:pt x="2750" y="11440"/>
                    </a:cubicBezTo>
                    <a:cubicBezTo>
                      <a:pt x="2878" y="11476"/>
                      <a:pt x="3009" y="11493"/>
                      <a:pt x="3141" y="11493"/>
                    </a:cubicBezTo>
                    <a:cubicBezTo>
                      <a:pt x="3266" y="11493"/>
                      <a:pt x="3392" y="11477"/>
                      <a:pt x="3513" y="11446"/>
                    </a:cubicBezTo>
                    <a:cubicBezTo>
                      <a:pt x="3683" y="11403"/>
                      <a:pt x="3855" y="11368"/>
                      <a:pt x="4023" y="11321"/>
                    </a:cubicBezTo>
                    <a:cubicBezTo>
                      <a:pt x="4162" y="11280"/>
                      <a:pt x="4305" y="11260"/>
                      <a:pt x="4447" y="11260"/>
                    </a:cubicBezTo>
                    <a:cubicBezTo>
                      <a:pt x="4669" y="11260"/>
                      <a:pt x="4890" y="11308"/>
                      <a:pt x="5097" y="11395"/>
                    </a:cubicBezTo>
                    <a:cubicBezTo>
                      <a:pt x="5242" y="11456"/>
                      <a:pt x="5412" y="11456"/>
                      <a:pt x="5570" y="11479"/>
                    </a:cubicBezTo>
                    <a:cubicBezTo>
                      <a:pt x="5591" y="11482"/>
                      <a:pt x="5613" y="11483"/>
                      <a:pt x="5635" y="11483"/>
                    </a:cubicBezTo>
                    <a:cubicBezTo>
                      <a:pt x="5655" y="11483"/>
                      <a:pt x="5675" y="11482"/>
                      <a:pt x="5694" y="11482"/>
                    </a:cubicBezTo>
                    <a:cubicBezTo>
                      <a:pt x="5722" y="11482"/>
                      <a:pt x="5748" y="11483"/>
                      <a:pt x="5774" y="11489"/>
                    </a:cubicBezTo>
                    <a:cubicBezTo>
                      <a:pt x="5905" y="11520"/>
                      <a:pt x="5924" y="11602"/>
                      <a:pt x="5819" y="11686"/>
                    </a:cubicBezTo>
                    <a:cubicBezTo>
                      <a:pt x="5758" y="11735"/>
                      <a:pt x="5676" y="11771"/>
                      <a:pt x="5598" y="11784"/>
                    </a:cubicBezTo>
                    <a:cubicBezTo>
                      <a:pt x="5534" y="11795"/>
                      <a:pt x="5470" y="11801"/>
                      <a:pt x="5406" y="11801"/>
                    </a:cubicBezTo>
                    <a:cubicBezTo>
                      <a:pt x="5255" y="11801"/>
                      <a:pt x="5105" y="11768"/>
                      <a:pt x="4964" y="11702"/>
                    </a:cubicBezTo>
                    <a:cubicBezTo>
                      <a:pt x="4795" y="11622"/>
                      <a:pt x="4624" y="11581"/>
                      <a:pt x="4451" y="11581"/>
                    </a:cubicBezTo>
                    <a:cubicBezTo>
                      <a:pt x="4331" y="11581"/>
                      <a:pt x="4210" y="11600"/>
                      <a:pt x="4086" y="11641"/>
                    </a:cubicBezTo>
                    <a:cubicBezTo>
                      <a:pt x="3984" y="11673"/>
                      <a:pt x="3876" y="11690"/>
                      <a:pt x="3773" y="11722"/>
                    </a:cubicBezTo>
                    <a:cubicBezTo>
                      <a:pt x="3553" y="11789"/>
                      <a:pt x="3332" y="11827"/>
                      <a:pt x="3112" y="11827"/>
                    </a:cubicBezTo>
                    <a:cubicBezTo>
                      <a:pt x="2913" y="11827"/>
                      <a:pt x="2714" y="11796"/>
                      <a:pt x="2515" y="11726"/>
                    </a:cubicBezTo>
                    <a:cubicBezTo>
                      <a:pt x="2501" y="11722"/>
                      <a:pt x="2486" y="11720"/>
                      <a:pt x="2474" y="11716"/>
                    </a:cubicBezTo>
                    <a:cubicBezTo>
                      <a:pt x="2450" y="11712"/>
                      <a:pt x="2426" y="11710"/>
                      <a:pt x="2402" y="11710"/>
                    </a:cubicBezTo>
                    <a:cubicBezTo>
                      <a:pt x="2351" y="11710"/>
                      <a:pt x="2301" y="11720"/>
                      <a:pt x="2253" y="11741"/>
                    </a:cubicBezTo>
                    <a:cubicBezTo>
                      <a:pt x="2051" y="11827"/>
                      <a:pt x="2030" y="11990"/>
                      <a:pt x="2192" y="12144"/>
                    </a:cubicBezTo>
                    <a:cubicBezTo>
                      <a:pt x="2265" y="12213"/>
                      <a:pt x="2345" y="12279"/>
                      <a:pt x="2425" y="12344"/>
                    </a:cubicBezTo>
                    <a:cubicBezTo>
                      <a:pt x="3047" y="12856"/>
                      <a:pt x="3738" y="13257"/>
                      <a:pt x="4453" y="13619"/>
                    </a:cubicBezTo>
                    <a:cubicBezTo>
                      <a:pt x="5300" y="14055"/>
                      <a:pt x="6106" y="14558"/>
                      <a:pt x="6897" y="15082"/>
                    </a:cubicBezTo>
                    <a:cubicBezTo>
                      <a:pt x="7542" y="15509"/>
                      <a:pt x="7941" y="16101"/>
                      <a:pt x="8117" y="16847"/>
                    </a:cubicBezTo>
                    <a:cubicBezTo>
                      <a:pt x="8184" y="17122"/>
                      <a:pt x="8244" y="17398"/>
                      <a:pt x="8315" y="17670"/>
                    </a:cubicBezTo>
                    <a:cubicBezTo>
                      <a:pt x="8355" y="17820"/>
                      <a:pt x="8415" y="17888"/>
                      <a:pt x="8529" y="17888"/>
                    </a:cubicBezTo>
                    <a:cubicBezTo>
                      <a:pt x="8563" y="17888"/>
                      <a:pt x="8602" y="17882"/>
                      <a:pt x="8647" y="17870"/>
                    </a:cubicBezTo>
                    <a:cubicBezTo>
                      <a:pt x="8739" y="17844"/>
                      <a:pt x="8847" y="17786"/>
                      <a:pt x="8892" y="17709"/>
                    </a:cubicBezTo>
                    <a:cubicBezTo>
                      <a:pt x="8974" y="17582"/>
                      <a:pt x="9027" y="17430"/>
                      <a:pt x="9068" y="17281"/>
                    </a:cubicBezTo>
                    <a:cubicBezTo>
                      <a:pt x="9189" y="16847"/>
                      <a:pt x="9273" y="16401"/>
                      <a:pt x="9414" y="15978"/>
                    </a:cubicBezTo>
                    <a:cubicBezTo>
                      <a:pt x="9731" y="15010"/>
                      <a:pt x="10314" y="14220"/>
                      <a:pt x="11149" y="13643"/>
                    </a:cubicBezTo>
                    <a:cubicBezTo>
                      <a:pt x="11691" y="13267"/>
                      <a:pt x="12260" y="12923"/>
                      <a:pt x="12829" y="12586"/>
                    </a:cubicBezTo>
                    <a:cubicBezTo>
                      <a:pt x="14111" y="11819"/>
                      <a:pt x="15036" y="10740"/>
                      <a:pt x="15666" y="9398"/>
                    </a:cubicBezTo>
                    <a:cubicBezTo>
                      <a:pt x="15691" y="9351"/>
                      <a:pt x="15705" y="9302"/>
                      <a:pt x="15717" y="9251"/>
                    </a:cubicBezTo>
                    <a:cubicBezTo>
                      <a:pt x="15758" y="9065"/>
                      <a:pt x="15711" y="8942"/>
                      <a:pt x="15550" y="8909"/>
                    </a:cubicBezTo>
                    <a:cubicBezTo>
                      <a:pt x="15460" y="8891"/>
                      <a:pt x="15367" y="8879"/>
                      <a:pt x="15275" y="8879"/>
                    </a:cubicBezTo>
                    <a:cubicBezTo>
                      <a:pt x="15230" y="8879"/>
                      <a:pt x="15186" y="8882"/>
                      <a:pt x="15142" y="8889"/>
                    </a:cubicBezTo>
                    <a:cubicBezTo>
                      <a:pt x="15005" y="8911"/>
                      <a:pt x="14866" y="8971"/>
                      <a:pt x="14739" y="9034"/>
                    </a:cubicBezTo>
                    <a:cubicBezTo>
                      <a:pt x="14539" y="9133"/>
                      <a:pt x="14342" y="9180"/>
                      <a:pt x="14146" y="9180"/>
                    </a:cubicBezTo>
                    <a:cubicBezTo>
                      <a:pt x="13921" y="9180"/>
                      <a:pt x="13698" y="9118"/>
                      <a:pt x="13475" y="9001"/>
                    </a:cubicBezTo>
                    <a:cubicBezTo>
                      <a:pt x="13332" y="8924"/>
                      <a:pt x="13189" y="8848"/>
                      <a:pt x="13043" y="8776"/>
                    </a:cubicBezTo>
                    <a:cubicBezTo>
                      <a:pt x="12910" y="8711"/>
                      <a:pt x="12775" y="8679"/>
                      <a:pt x="12640" y="8679"/>
                    </a:cubicBezTo>
                    <a:cubicBezTo>
                      <a:pt x="12530" y="8679"/>
                      <a:pt x="12419" y="8700"/>
                      <a:pt x="12307" y="8739"/>
                    </a:cubicBezTo>
                    <a:cubicBezTo>
                      <a:pt x="12170" y="8791"/>
                      <a:pt x="12035" y="8848"/>
                      <a:pt x="11902" y="8909"/>
                    </a:cubicBezTo>
                    <a:cubicBezTo>
                      <a:pt x="11745" y="8978"/>
                      <a:pt x="11576" y="9013"/>
                      <a:pt x="11408" y="9013"/>
                    </a:cubicBezTo>
                    <a:cubicBezTo>
                      <a:pt x="11315" y="9013"/>
                      <a:pt x="11222" y="9003"/>
                      <a:pt x="11130" y="8981"/>
                    </a:cubicBezTo>
                    <a:cubicBezTo>
                      <a:pt x="10997" y="8948"/>
                      <a:pt x="10862" y="8913"/>
                      <a:pt x="10725" y="8883"/>
                    </a:cubicBezTo>
                    <a:cubicBezTo>
                      <a:pt x="10619" y="8861"/>
                      <a:pt x="10513" y="8842"/>
                      <a:pt x="10407" y="8842"/>
                    </a:cubicBezTo>
                    <a:cubicBezTo>
                      <a:pt x="10334" y="8842"/>
                      <a:pt x="10263" y="8851"/>
                      <a:pt x="10191" y="8872"/>
                    </a:cubicBezTo>
                    <a:cubicBezTo>
                      <a:pt x="10099" y="8901"/>
                      <a:pt x="10015" y="8948"/>
                      <a:pt x="9927" y="8985"/>
                    </a:cubicBezTo>
                    <a:cubicBezTo>
                      <a:pt x="9903" y="8997"/>
                      <a:pt x="9878" y="9003"/>
                      <a:pt x="9855" y="9003"/>
                    </a:cubicBezTo>
                    <a:cubicBezTo>
                      <a:pt x="9812" y="9003"/>
                      <a:pt x="9774" y="8981"/>
                      <a:pt x="9756" y="8940"/>
                    </a:cubicBezTo>
                    <a:cubicBezTo>
                      <a:pt x="9733" y="8889"/>
                      <a:pt x="9741" y="8815"/>
                      <a:pt x="9764" y="8760"/>
                    </a:cubicBezTo>
                    <a:cubicBezTo>
                      <a:pt x="9782" y="8717"/>
                      <a:pt x="9835" y="8674"/>
                      <a:pt x="9882" y="8656"/>
                    </a:cubicBezTo>
                    <a:cubicBezTo>
                      <a:pt x="10028" y="8604"/>
                      <a:pt x="10175" y="8545"/>
                      <a:pt x="10326" y="8525"/>
                    </a:cubicBezTo>
                    <a:cubicBezTo>
                      <a:pt x="10376" y="8517"/>
                      <a:pt x="10425" y="8514"/>
                      <a:pt x="10474" y="8514"/>
                    </a:cubicBezTo>
                    <a:cubicBezTo>
                      <a:pt x="10665" y="8514"/>
                      <a:pt x="10854" y="8563"/>
                      <a:pt x="11038" y="8617"/>
                    </a:cubicBezTo>
                    <a:cubicBezTo>
                      <a:pt x="11167" y="8656"/>
                      <a:pt x="11293" y="8678"/>
                      <a:pt x="11418" y="8678"/>
                    </a:cubicBezTo>
                    <a:cubicBezTo>
                      <a:pt x="11586" y="8678"/>
                      <a:pt x="11751" y="8638"/>
                      <a:pt x="11912" y="8549"/>
                    </a:cubicBezTo>
                    <a:cubicBezTo>
                      <a:pt x="11971" y="8518"/>
                      <a:pt x="12033" y="8494"/>
                      <a:pt x="12094" y="8469"/>
                    </a:cubicBezTo>
                    <a:cubicBezTo>
                      <a:pt x="12279" y="8389"/>
                      <a:pt x="12462" y="8347"/>
                      <a:pt x="12645" y="8347"/>
                    </a:cubicBezTo>
                    <a:cubicBezTo>
                      <a:pt x="12851" y="8347"/>
                      <a:pt x="13055" y="8400"/>
                      <a:pt x="13258" y="8508"/>
                    </a:cubicBezTo>
                    <a:cubicBezTo>
                      <a:pt x="13412" y="8590"/>
                      <a:pt x="13565" y="8674"/>
                      <a:pt x="13723" y="8748"/>
                    </a:cubicBezTo>
                    <a:cubicBezTo>
                      <a:pt x="13867" y="8816"/>
                      <a:pt x="14014" y="8855"/>
                      <a:pt x="14161" y="8855"/>
                    </a:cubicBezTo>
                    <a:cubicBezTo>
                      <a:pt x="14291" y="8855"/>
                      <a:pt x="14421" y="8824"/>
                      <a:pt x="14549" y="8756"/>
                    </a:cubicBezTo>
                    <a:cubicBezTo>
                      <a:pt x="14816" y="8611"/>
                      <a:pt x="15114" y="8522"/>
                      <a:pt x="15418" y="8522"/>
                    </a:cubicBezTo>
                    <a:cubicBezTo>
                      <a:pt x="15431" y="8522"/>
                      <a:pt x="15444" y="8522"/>
                      <a:pt x="15458" y="8523"/>
                    </a:cubicBezTo>
                    <a:cubicBezTo>
                      <a:pt x="15464" y="8523"/>
                      <a:pt x="15471" y="8523"/>
                      <a:pt x="15478" y="8523"/>
                    </a:cubicBezTo>
                    <a:cubicBezTo>
                      <a:pt x="15785" y="8523"/>
                      <a:pt x="16012" y="8344"/>
                      <a:pt x="16102" y="8062"/>
                    </a:cubicBezTo>
                    <a:cubicBezTo>
                      <a:pt x="16188" y="7788"/>
                      <a:pt x="16219" y="7498"/>
                      <a:pt x="16186" y="7205"/>
                    </a:cubicBezTo>
                    <a:cubicBezTo>
                      <a:pt x="16153" y="6935"/>
                      <a:pt x="15977" y="6759"/>
                      <a:pt x="15703" y="6698"/>
                    </a:cubicBezTo>
                    <a:cubicBezTo>
                      <a:pt x="15580" y="6669"/>
                      <a:pt x="15453" y="6636"/>
                      <a:pt x="15345" y="6577"/>
                    </a:cubicBezTo>
                    <a:cubicBezTo>
                      <a:pt x="15201" y="6501"/>
                      <a:pt x="15058" y="6465"/>
                      <a:pt x="14914" y="6465"/>
                    </a:cubicBezTo>
                    <a:cubicBezTo>
                      <a:pt x="14782" y="6465"/>
                      <a:pt x="14649" y="6496"/>
                      <a:pt x="14512" y="6554"/>
                    </a:cubicBezTo>
                    <a:cubicBezTo>
                      <a:pt x="14311" y="6640"/>
                      <a:pt x="14104" y="6681"/>
                      <a:pt x="13893" y="6681"/>
                    </a:cubicBezTo>
                    <a:cubicBezTo>
                      <a:pt x="13765" y="6681"/>
                      <a:pt x="13635" y="6666"/>
                      <a:pt x="13504" y="6636"/>
                    </a:cubicBezTo>
                    <a:cubicBezTo>
                      <a:pt x="13380" y="6608"/>
                      <a:pt x="13257" y="6591"/>
                      <a:pt x="13134" y="6591"/>
                    </a:cubicBezTo>
                    <a:cubicBezTo>
                      <a:pt x="12966" y="6591"/>
                      <a:pt x="12799" y="6623"/>
                      <a:pt x="12636" y="6698"/>
                    </a:cubicBezTo>
                    <a:cubicBezTo>
                      <a:pt x="12616" y="6707"/>
                      <a:pt x="12593" y="6719"/>
                      <a:pt x="12574" y="6719"/>
                    </a:cubicBezTo>
                    <a:cubicBezTo>
                      <a:pt x="12572" y="6719"/>
                      <a:pt x="12569" y="6719"/>
                      <a:pt x="12567" y="6718"/>
                    </a:cubicBezTo>
                    <a:cubicBezTo>
                      <a:pt x="12513" y="6702"/>
                      <a:pt x="12440" y="6691"/>
                      <a:pt x="12415" y="6653"/>
                    </a:cubicBezTo>
                    <a:cubicBezTo>
                      <a:pt x="12393" y="6616"/>
                      <a:pt x="12405" y="6526"/>
                      <a:pt x="12436" y="6493"/>
                    </a:cubicBezTo>
                    <a:cubicBezTo>
                      <a:pt x="12499" y="6432"/>
                      <a:pt x="12583" y="6385"/>
                      <a:pt x="12663" y="6350"/>
                    </a:cubicBezTo>
                    <a:cubicBezTo>
                      <a:pt x="12822" y="6281"/>
                      <a:pt x="12985" y="6252"/>
                      <a:pt x="13150" y="6252"/>
                    </a:cubicBezTo>
                    <a:cubicBezTo>
                      <a:pt x="13277" y="6252"/>
                      <a:pt x="13405" y="6269"/>
                      <a:pt x="13532" y="6299"/>
                    </a:cubicBezTo>
                    <a:cubicBezTo>
                      <a:pt x="13649" y="6325"/>
                      <a:pt x="13765" y="6338"/>
                      <a:pt x="13880" y="6338"/>
                    </a:cubicBezTo>
                    <a:cubicBezTo>
                      <a:pt x="14080" y="6338"/>
                      <a:pt x="14276" y="6298"/>
                      <a:pt x="14467" y="6219"/>
                    </a:cubicBezTo>
                    <a:cubicBezTo>
                      <a:pt x="14506" y="6202"/>
                      <a:pt x="14547" y="6190"/>
                      <a:pt x="14584" y="6178"/>
                    </a:cubicBezTo>
                    <a:cubicBezTo>
                      <a:pt x="14699" y="6139"/>
                      <a:pt x="14814" y="6119"/>
                      <a:pt x="14927" y="6119"/>
                    </a:cubicBezTo>
                    <a:cubicBezTo>
                      <a:pt x="15061" y="6119"/>
                      <a:pt x="15193" y="6148"/>
                      <a:pt x="15323" y="6211"/>
                    </a:cubicBezTo>
                    <a:cubicBezTo>
                      <a:pt x="15476" y="6284"/>
                      <a:pt x="15636" y="6290"/>
                      <a:pt x="15797" y="6290"/>
                    </a:cubicBezTo>
                    <a:cubicBezTo>
                      <a:pt x="15955" y="6290"/>
                      <a:pt x="16049" y="6217"/>
                      <a:pt x="16065" y="6057"/>
                    </a:cubicBezTo>
                    <a:cubicBezTo>
                      <a:pt x="16084" y="5922"/>
                      <a:pt x="16090" y="5779"/>
                      <a:pt x="16061" y="5646"/>
                    </a:cubicBezTo>
                    <a:cubicBezTo>
                      <a:pt x="15977" y="5214"/>
                      <a:pt x="15889" y="4785"/>
                      <a:pt x="15779" y="4359"/>
                    </a:cubicBezTo>
                    <a:cubicBezTo>
                      <a:pt x="15660" y="3909"/>
                      <a:pt x="15462" y="3492"/>
                      <a:pt x="15179" y="3119"/>
                    </a:cubicBezTo>
                    <a:cubicBezTo>
                      <a:pt x="15037" y="2931"/>
                      <a:pt x="14840" y="2823"/>
                      <a:pt x="14651" y="2823"/>
                    </a:cubicBezTo>
                    <a:cubicBezTo>
                      <a:pt x="14578" y="2823"/>
                      <a:pt x="14506" y="2839"/>
                      <a:pt x="14439" y="2874"/>
                    </a:cubicBezTo>
                    <a:cubicBezTo>
                      <a:pt x="14270" y="2960"/>
                      <a:pt x="14102" y="3003"/>
                      <a:pt x="13935" y="3003"/>
                    </a:cubicBezTo>
                    <a:cubicBezTo>
                      <a:pt x="13785" y="3003"/>
                      <a:pt x="13635" y="2969"/>
                      <a:pt x="13483" y="2902"/>
                    </a:cubicBezTo>
                    <a:cubicBezTo>
                      <a:pt x="13342" y="2840"/>
                      <a:pt x="13199" y="2810"/>
                      <a:pt x="13057" y="2810"/>
                    </a:cubicBezTo>
                    <a:cubicBezTo>
                      <a:pt x="12935" y="2810"/>
                      <a:pt x="12812" y="2832"/>
                      <a:pt x="12689" y="2876"/>
                    </a:cubicBezTo>
                    <a:cubicBezTo>
                      <a:pt x="12518" y="2937"/>
                      <a:pt x="12351" y="2968"/>
                      <a:pt x="12184" y="2968"/>
                    </a:cubicBezTo>
                    <a:cubicBezTo>
                      <a:pt x="11995" y="2968"/>
                      <a:pt x="11807" y="2928"/>
                      <a:pt x="11617" y="2847"/>
                    </a:cubicBezTo>
                    <a:cubicBezTo>
                      <a:pt x="11475" y="2788"/>
                      <a:pt x="11331" y="2756"/>
                      <a:pt x="11186" y="2756"/>
                    </a:cubicBezTo>
                    <a:cubicBezTo>
                      <a:pt x="11068" y="2756"/>
                      <a:pt x="10949" y="2777"/>
                      <a:pt x="10828" y="2823"/>
                    </a:cubicBezTo>
                    <a:cubicBezTo>
                      <a:pt x="10716" y="2864"/>
                      <a:pt x="10606" y="2883"/>
                      <a:pt x="10498" y="2883"/>
                    </a:cubicBezTo>
                    <a:cubicBezTo>
                      <a:pt x="10289" y="2883"/>
                      <a:pt x="10086" y="2815"/>
                      <a:pt x="9887" y="2722"/>
                    </a:cubicBezTo>
                    <a:cubicBezTo>
                      <a:pt x="9884" y="2722"/>
                      <a:pt x="9884" y="2722"/>
                      <a:pt x="9884" y="2720"/>
                    </a:cubicBezTo>
                    <a:cubicBezTo>
                      <a:pt x="9781" y="2671"/>
                      <a:pt x="9814" y="2512"/>
                      <a:pt x="9931" y="2512"/>
                    </a:cubicBezTo>
                    <a:cubicBezTo>
                      <a:pt x="9932" y="2512"/>
                      <a:pt x="9933" y="2512"/>
                      <a:pt x="9934" y="2512"/>
                    </a:cubicBezTo>
                    <a:cubicBezTo>
                      <a:pt x="9999" y="2516"/>
                      <a:pt x="10062" y="2526"/>
                      <a:pt x="10132" y="2540"/>
                    </a:cubicBezTo>
                    <a:cubicBezTo>
                      <a:pt x="10251" y="2568"/>
                      <a:pt x="10371" y="2595"/>
                      <a:pt x="10491" y="2595"/>
                    </a:cubicBezTo>
                    <a:cubicBezTo>
                      <a:pt x="10573" y="2595"/>
                      <a:pt x="10655" y="2583"/>
                      <a:pt x="10736" y="2548"/>
                    </a:cubicBezTo>
                    <a:cubicBezTo>
                      <a:pt x="10889" y="2482"/>
                      <a:pt x="11040" y="2453"/>
                      <a:pt x="11190" y="2453"/>
                    </a:cubicBezTo>
                    <a:cubicBezTo>
                      <a:pt x="11380" y="2453"/>
                      <a:pt x="11567" y="2500"/>
                      <a:pt x="11754" y="2577"/>
                    </a:cubicBezTo>
                    <a:cubicBezTo>
                      <a:pt x="11898" y="2636"/>
                      <a:pt x="12042" y="2667"/>
                      <a:pt x="12188" y="2667"/>
                    </a:cubicBezTo>
                    <a:cubicBezTo>
                      <a:pt x="12318" y="2667"/>
                      <a:pt x="12449" y="2643"/>
                      <a:pt x="12581" y="2591"/>
                    </a:cubicBezTo>
                    <a:cubicBezTo>
                      <a:pt x="12755" y="2524"/>
                      <a:pt x="12929" y="2487"/>
                      <a:pt x="13104" y="2487"/>
                    </a:cubicBezTo>
                    <a:cubicBezTo>
                      <a:pt x="13275" y="2487"/>
                      <a:pt x="13446" y="2523"/>
                      <a:pt x="13616" y="2602"/>
                    </a:cubicBezTo>
                    <a:cubicBezTo>
                      <a:pt x="13720" y="2651"/>
                      <a:pt x="13820" y="2671"/>
                      <a:pt x="13918" y="2671"/>
                    </a:cubicBezTo>
                    <a:cubicBezTo>
                      <a:pt x="14111" y="2671"/>
                      <a:pt x="14295" y="2592"/>
                      <a:pt x="14478" y="2503"/>
                    </a:cubicBezTo>
                    <a:cubicBezTo>
                      <a:pt x="14551" y="2467"/>
                      <a:pt x="14580" y="2403"/>
                      <a:pt x="14525" y="2323"/>
                    </a:cubicBezTo>
                    <a:cubicBezTo>
                      <a:pt x="14465" y="2242"/>
                      <a:pt x="14414" y="2152"/>
                      <a:pt x="14345" y="2076"/>
                    </a:cubicBezTo>
                    <a:cubicBezTo>
                      <a:pt x="14077" y="1773"/>
                      <a:pt x="13774" y="1507"/>
                      <a:pt x="13440" y="1278"/>
                    </a:cubicBezTo>
                    <a:cubicBezTo>
                      <a:pt x="13095" y="1043"/>
                      <a:pt x="12714" y="877"/>
                      <a:pt x="12331" y="713"/>
                    </a:cubicBezTo>
                    <a:cubicBezTo>
                      <a:pt x="11266" y="252"/>
                      <a:pt x="10156" y="0"/>
                      <a:pt x="90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3"/>
              <p:cNvSpPr/>
              <p:nvPr/>
            </p:nvSpPr>
            <p:spPr>
              <a:xfrm>
                <a:off x="3037275" y="2750325"/>
                <a:ext cx="240000" cy="525075"/>
              </a:xfrm>
              <a:custGeom>
                <a:rect b="b" l="l" r="r" t="t"/>
                <a:pathLst>
                  <a:path extrusionOk="0" h="21003" w="9600">
                    <a:moveTo>
                      <a:pt x="5297" y="0"/>
                    </a:moveTo>
                    <a:cubicBezTo>
                      <a:pt x="5229" y="0"/>
                      <a:pt x="5158" y="6"/>
                      <a:pt x="5086" y="18"/>
                    </a:cubicBezTo>
                    <a:cubicBezTo>
                      <a:pt x="4651" y="89"/>
                      <a:pt x="4338" y="357"/>
                      <a:pt x="4070" y="685"/>
                    </a:cubicBezTo>
                    <a:cubicBezTo>
                      <a:pt x="3716" y="1114"/>
                      <a:pt x="3531" y="1620"/>
                      <a:pt x="3419" y="2156"/>
                    </a:cubicBezTo>
                    <a:cubicBezTo>
                      <a:pt x="3306" y="2696"/>
                      <a:pt x="3290" y="3240"/>
                      <a:pt x="3341" y="3790"/>
                    </a:cubicBezTo>
                    <a:cubicBezTo>
                      <a:pt x="3351" y="3886"/>
                      <a:pt x="3345" y="3976"/>
                      <a:pt x="3239" y="4013"/>
                    </a:cubicBezTo>
                    <a:cubicBezTo>
                      <a:pt x="3222" y="4019"/>
                      <a:pt x="3206" y="4022"/>
                      <a:pt x="3191" y="4022"/>
                    </a:cubicBezTo>
                    <a:cubicBezTo>
                      <a:pt x="3119" y="4022"/>
                      <a:pt x="3073" y="3963"/>
                      <a:pt x="3030" y="3907"/>
                    </a:cubicBezTo>
                    <a:cubicBezTo>
                      <a:pt x="2965" y="3821"/>
                      <a:pt x="2907" y="3729"/>
                      <a:pt x="2840" y="3647"/>
                    </a:cubicBezTo>
                    <a:cubicBezTo>
                      <a:pt x="2606" y="3369"/>
                      <a:pt x="2307" y="3232"/>
                      <a:pt x="2013" y="3232"/>
                    </a:cubicBezTo>
                    <a:cubicBezTo>
                      <a:pt x="1664" y="3232"/>
                      <a:pt x="1322" y="3425"/>
                      <a:pt x="1105" y="3801"/>
                    </a:cubicBezTo>
                    <a:cubicBezTo>
                      <a:pt x="866" y="4218"/>
                      <a:pt x="774" y="4678"/>
                      <a:pt x="790" y="5153"/>
                    </a:cubicBezTo>
                    <a:cubicBezTo>
                      <a:pt x="817" y="5816"/>
                      <a:pt x="999" y="6444"/>
                      <a:pt x="1277" y="7045"/>
                    </a:cubicBezTo>
                    <a:cubicBezTo>
                      <a:pt x="1510" y="7547"/>
                      <a:pt x="1821" y="7993"/>
                      <a:pt x="2181" y="8408"/>
                    </a:cubicBezTo>
                    <a:cubicBezTo>
                      <a:pt x="2257" y="8494"/>
                      <a:pt x="2330" y="8586"/>
                      <a:pt x="2380" y="8684"/>
                    </a:cubicBezTo>
                    <a:cubicBezTo>
                      <a:pt x="2441" y="8807"/>
                      <a:pt x="2384" y="8874"/>
                      <a:pt x="2249" y="8883"/>
                    </a:cubicBezTo>
                    <a:cubicBezTo>
                      <a:pt x="2244" y="8883"/>
                      <a:pt x="2239" y="8883"/>
                      <a:pt x="2234" y="8883"/>
                    </a:cubicBezTo>
                    <a:cubicBezTo>
                      <a:pt x="2140" y="8883"/>
                      <a:pt x="2079" y="8829"/>
                      <a:pt x="2007" y="8776"/>
                    </a:cubicBezTo>
                    <a:cubicBezTo>
                      <a:pt x="1655" y="8512"/>
                      <a:pt x="1277" y="8318"/>
                      <a:pt x="836" y="8318"/>
                    </a:cubicBezTo>
                    <a:cubicBezTo>
                      <a:pt x="772" y="8318"/>
                      <a:pt x="707" y="8322"/>
                      <a:pt x="641" y="8330"/>
                    </a:cubicBezTo>
                    <a:cubicBezTo>
                      <a:pt x="334" y="8371"/>
                      <a:pt x="139" y="8537"/>
                      <a:pt x="53" y="8838"/>
                    </a:cubicBezTo>
                    <a:cubicBezTo>
                      <a:pt x="0" y="9032"/>
                      <a:pt x="29" y="9220"/>
                      <a:pt x="92" y="9404"/>
                    </a:cubicBezTo>
                    <a:cubicBezTo>
                      <a:pt x="211" y="9748"/>
                      <a:pt x="397" y="10059"/>
                      <a:pt x="612" y="10350"/>
                    </a:cubicBezTo>
                    <a:cubicBezTo>
                      <a:pt x="1220" y="11166"/>
                      <a:pt x="1964" y="11849"/>
                      <a:pt x="2734" y="12508"/>
                    </a:cubicBezTo>
                    <a:cubicBezTo>
                      <a:pt x="2774" y="12545"/>
                      <a:pt x="2832" y="12569"/>
                      <a:pt x="2854" y="12612"/>
                    </a:cubicBezTo>
                    <a:cubicBezTo>
                      <a:pt x="2881" y="12659"/>
                      <a:pt x="2893" y="12731"/>
                      <a:pt x="2875" y="12776"/>
                    </a:cubicBezTo>
                    <a:cubicBezTo>
                      <a:pt x="2856" y="12820"/>
                      <a:pt x="2817" y="12842"/>
                      <a:pt x="2773" y="12842"/>
                    </a:cubicBezTo>
                    <a:cubicBezTo>
                      <a:pt x="2751" y="12842"/>
                      <a:pt x="2727" y="12836"/>
                      <a:pt x="2703" y="12825"/>
                    </a:cubicBezTo>
                    <a:cubicBezTo>
                      <a:pt x="2660" y="12805"/>
                      <a:pt x="2617" y="12782"/>
                      <a:pt x="2576" y="12762"/>
                    </a:cubicBezTo>
                    <a:cubicBezTo>
                      <a:pt x="2392" y="12670"/>
                      <a:pt x="2198" y="12602"/>
                      <a:pt x="1991" y="12598"/>
                    </a:cubicBezTo>
                    <a:cubicBezTo>
                      <a:pt x="1985" y="12598"/>
                      <a:pt x="1980" y="12598"/>
                      <a:pt x="1975" y="12598"/>
                    </a:cubicBezTo>
                    <a:cubicBezTo>
                      <a:pt x="1723" y="12598"/>
                      <a:pt x="1579" y="12785"/>
                      <a:pt x="1637" y="13036"/>
                    </a:cubicBezTo>
                    <a:cubicBezTo>
                      <a:pt x="1655" y="13110"/>
                      <a:pt x="1684" y="13185"/>
                      <a:pt x="1717" y="13255"/>
                    </a:cubicBezTo>
                    <a:cubicBezTo>
                      <a:pt x="2034" y="13909"/>
                      <a:pt x="2107" y="14601"/>
                      <a:pt x="2034" y="15313"/>
                    </a:cubicBezTo>
                    <a:cubicBezTo>
                      <a:pt x="2015" y="15475"/>
                      <a:pt x="1991" y="15636"/>
                      <a:pt x="1981" y="15798"/>
                    </a:cubicBezTo>
                    <a:cubicBezTo>
                      <a:pt x="1970" y="15918"/>
                      <a:pt x="1987" y="15966"/>
                      <a:pt x="2057" y="15966"/>
                    </a:cubicBezTo>
                    <a:cubicBezTo>
                      <a:pt x="2084" y="15966"/>
                      <a:pt x="2120" y="15958"/>
                      <a:pt x="2165" y="15945"/>
                    </a:cubicBezTo>
                    <a:cubicBezTo>
                      <a:pt x="2270" y="15914"/>
                      <a:pt x="2373" y="15898"/>
                      <a:pt x="2475" y="15898"/>
                    </a:cubicBezTo>
                    <a:cubicBezTo>
                      <a:pt x="2643" y="15898"/>
                      <a:pt x="2807" y="15941"/>
                      <a:pt x="2967" y="16025"/>
                    </a:cubicBezTo>
                    <a:cubicBezTo>
                      <a:pt x="3270" y="16183"/>
                      <a:pt x="3468" y="16432"/>
                      <a:pt x="3599" y="16741"/>
                    </a:cubicBezTo>
                    <a:cubicBezTo>
                      <a:pt x="3736" y="17070"/>
                      <a:pt x="3826" y="17414"/>
                      <a:pt x="3824" y="17774"/>
                    </a:cubicBezTo>
                    <a:cubicBezTo>
                      <a:pt x="3822" y="18081"/>
                      <a:pt x="3806" y="18388"/>
                      <a:pt x="3791" y="18693"/>
                    </a:cubicBezTo>
                    <a:cubicBezTo>
                      <a:pt x="3781" y="18914"/>
                      <a:pt x="3742" y="19147"/>
                      <a:pt x="3879" y="19339"/>
                    </a:cubicBezTo>
                    <a:cubicBezTo>
                      <a:pt x="3992" y="19501"/>
                      <a:pt x="4121" y="19659"/>
                      <a:pt x="4272" y="19779"/>
                    </a:cubicBezTo>
                    <a:cubicBezTo>
                      <a:pt x="4716" y="20131"/>
                      <a:pt x="5152" y="20489"/>
                      <a:pt x="5522" y="20923"/>
                    </a:cubicBezTo>
                    <a:cubicBezTo>
                      <a:pt x="5551" y="20956"/>
                      <a:pt x="5584" y="21003"/>
                      <a:pt x="5624" y="21003"/>
                    </a:cubicBezTo>
                    <a:cubicBezTo>
                      <a:pt x="5637" y="21003"/>
                      <a:pt x="5652" y="20997"/>
                      <a:pt x="5667" y="20984"/>
                    </a:cubicBezTo>
                    <a:cubicBezTo>
                      <a:pt x="5704" y="20956"/>
                      <a:pt x="5719" y="20874"/>
                      <a:pt x="5708" y="20825"/>
                    </a:cubicBezTo>
                    <a:cubicBezTo>
                      <a:pt x="5680" y="20710"/>
                      <a:pt x="5635" y="20598"/>
                      <a:pt x="5592" y="20485"/>
                    </a:cubicBezTo>
                    <a:cubicBezTo>
                      <a:pt x="5348" y="19851"/>
                      <a:pt x="5111" y="19217"/>
                      <a:pt x="4859" y="18582"/>
                    </a:cubicBezTo>
                    <a:cubicBezTo>
                      <a:pt x="4460" y="17568"/>
                      <a:pt x="4184" y="16516"/>
                      <a:pt x="3959" y="15452"/>
                    </a:cubicBezTo>
                    <a:cubicBezTo>
                      <a:pt x="3709" y="14259"/>
                      <a:pt x="3550" y="13058"/>
                      <a:pt x="3558" y="11839"/>
                    </a:cubicBezTo>
                    <a:cubicBezTo>
                      <a:pt x="3566" y="10581"/>
                      <a:pt x="3648" y="9327"/>
                      <a:pt x="3847" y="8081"/>
                    </a:cubicBezTo>
                    <a:cubicBezTo>
                      <a:pt x="3908" y="7702"/>
                      <a:pt x="3937" y="7317"/>
                      <a:pt x="4053" y="6949"/>
                    </a:cubicBezTo>
                    <a:cubicBezTo>
                      <a:pt x="4233" y="6380"/>
                      <a:pt x="4309" y="5799"/>
                      <a:pt x="4286" y="5204"/>
                    </a:cubicBezTo>
                    <a:cubicBezTo>
                      <a:pt x="4274" y="4856"/>
                      <a:pt x="4254" y="4508"/>
                      <a:pt x="4245" y="4159"/>
                    </a:cubicBezTo>
                    <a:cubicBezTo>
                      <a:pt x="4243" y="4054"/>
                      <a:pt x="4264" y="3942"/>
                      <a:pt x="4297" y="3841"/>
                    </a:cubicBezTo>
                    <a:cubicBezTo>
                      <a:pt x="4356" y="3662"/>
                      <a:pt x="4468" y="3568"/>
                      <a:pt x="4601" y="3568"/>
                    </a:cubicBezTo>
                    <a:cubicBezTo>
                      <a:pt x="4681" y="3568"/>
                      <a:pt x="4769" y="3602"/>
                      <a:pt x="4857" y="3670"/>
                    </a:cubicBezTo>
                    <a:cubicBezTo>
                      <a:pt x="5074" y="3833"/>
                      <a:pt x="5195" y="4060"/>
                      <a:pt x="5262" y="4314"/>
                    </a:cubicBezTo>
                    <a:cubicBezTo>
                      <a:pt x="5453" y="5018"/>
                      <a:pt x="5453" y="5726"/>
                      <a:pt x="5283" y="6438"/>
                    </a:cubicBezTo>
                    <a:cubicBezTo>
                      <a:pt x="5183" y="6851"/>
                      <a:pt x="5088" y="7266"/>
                      <a:pt x="5011" y="7686"/>
                    </a:cubicBezTo>
                    <a:cubicBezTo>
                      <a:pt x="4839" y="8631"/>
                      <a:pt x="4777" y="9582"/>
                      <a:pt x="4777" y="10542"/>
                    </a:cubicBezTo>
                    <a:cubicBezTo>
                      <a:pt x="4792" y="11587"/>
                      <a:pt x="4853" y="12629"/>
                      <a:pt x="5039" y="13664"/>
                    </a:cubicBezTo>
                    <a:cubicBezTo>
                      <a:pt x="5316" y="15188"/>
                      <a:pt x="5757" y="16667"/>
                      <a:pt x="6281" y="18116"/>
                    </a:cubicBezTo>
                    <a:cubicBezTo>
                      <a:pt x="6584" y="18949"/>
                      <a:pt x="6924" y="19763"/>
                      <a:pt x="7247" y="20585"/>
                    </a:cubicBezTo>
                    <a:cubicBezTo>
                      <a:pt x="7273" y="20657"/>
                      <a:pt x="7310" y="20731"/>
                      <a:pt x="7359" y="20790"/>
                    </a:cubicBezTo>
                    <a:cubicBezTo>
                      <a:pt x="7423" y="20870"/>
                      <a:pt x="7489" y="20910"/>
                      <a:pt x="7558" y="20910"/>
                    </a:cubicBezTo>
                    <a:cubicBezTo>
                      <a:pt x="7617" y="20910"/>
                      <a:pt x="7678" y="20880"/>
                      <a:pt x="7742" y="20821"/>
                    </a:cubicBezTo>
                    <a:cubicBezTo>
                      <a:pt x="7814" y="20751"/>
                      <a:pt x="7873" y="20663"/>
                      <a:pt x="7926" y="20579"/>
                    </a:cubicBezTo>
                    <a:cubicBezTo>
                      <a:pt x="8028" y="20407"/>
                      <a:pt x="8118" y="20231"/>
                      <a:pt x="8219" y="20060"/>
                    </a:cubicBezTo>
                    <a:cubicBezTo>
                      <a:pt x="8654" y="19323"/>
                      <a:pt x="9012" y="18552"/>
                      <a:pt x="9278" y="17735"/>
                    </a:cubicBezTo>
                    <a:cubicBezTo>
                      <a:pt x="9479" y="17117"/>
                      <a:pt x="9600" y="16489"/>
                      <a:pt x="9544" y="15835"/>
                    </a:cubicBezTo>
                    <a:cubicBezTo>
                      <a:pt x="9524" y="15587"/>
                      <a:pt x="9477" y="15348"/>
                      <a:pt x="9354" y="15127"/>
                    </a:cubicBezTo>
                    <a:cubicBezTo>
                      <a:pt x="9233" y="14911"/>
                      <a:pt x="9033" y="14790"/>
                      <a:pt x="8810" y="14790"/>
                    </a:cubicBezTo>
                    <a:cubicBezTo>
                      <a:pt x="8736" y="14790"/>
                      <a:pt x="8660" y="14803"/>
                      <a:pt x="8583" y="14830"/>
                    </a:cubicBezTo>
                    <a:cubicBezTo>
                      <a:pt x="8446" y="14879"/>
                      <a:pt x="8307" y="14951"/>
                      <a:pt x="8188" y="15037"/>
                    </a:cubicBezTo>
                    <a:cubicBezTo>
                      <a:pt x="7965" y="15198"/>
                      <a:pt x="7791" y="15403"/>
                      <a:pt x="7660" y="15646"/>
                    </a:cubicBezTo>
                    <a:cubicBezTo>
                      <a:pt x="7604" y="15751"/>
                      <a:pt x="7521" y="15811"/>
                      <a:pt x="7451" y="15811"/>
                    </a:cubicBezTo>
                    <a:cubicBezTo>
                      <a:pt x="7430" y="15811"/>
                      <a:pt x="7410" y="15805"/>
                      <a:pt x="7392" y="15794"/>
                    </a:cubicBezTo>
                    <a:cubicBezTo>
                      <a:pt x="7318" y="15749"/>
                      <a:pt x="7310" y="15636"/>
                      <a:pt x="7386" y="15497"/>
                    </a:cubicBezTo>
                    <a:cubicBezTo>
                      <a:pt x="7611" y="15102"/>
                      <a:pt x="7840" y="14705"/>
                      <a:pt x="8075" y="14317"/>
                    </a:cubicBezTo>
                    <a:cubicBezTo>
                      <a:pt x="8446" y="13713"/>
                      <a:pt x="8828" y="13114"/>
                      <a:pt x="9100" y="12457"/>
                    </a:cubicBezTo>
                    <a:cubicBezTo>
                      <a:pt x="9330" y="11902"/>
                      <a:pt x="9489" y="11332"/>
                      <a:pt x="9471" y="10724"/>
                    </a:cubicBezTo>
                    <a:cubicBezTo>
                      <a:pt x="9461" y="10438"/>
                      <a:pt x="9411" y="10161"/>
                      <a:pt x="9262" y="9912"/>
                    </a:cubicBezTo>
                    <a:cubicBezTo>
                      <a:pt x="9130" y="9701"/>
                      <a:pt x="8960" y="9605"/>
                      <a:pt x="8736" y="9605"/>
                    </a:cubicBezTo>
                    <a:cubicBezTo>
                      <a:pt x="8693" y="9605"/>
                      <a:pt x="8648" y="9608"/>
                      <a:pt x="8601" y="9615"/>
                    </a:cubicBezTo>
                    <a:cubicBezTo>
                      <a:pt x="8270" y="9666"/>
                      <a:pt x="7985" y="9818"/>
                      <a:pt x="7732" y="10024"/>
                    </a:cubicBezTo>
                    <a:cubicBezTo>
                      <a:pt x="7595" y="10137"/>
                      <a:pt x="7464" y="10266"/>
                      <a:pt x="7325" y="10382"/>
                    </a:cubicBezTo>
                    <a:cubicBezTo>
                      <a:pt x="7279" y="10421"/>
                      <a:pt x="7229" y="10452"/>
                      <a:pt x="7176" y="10452"/>
                    </a:cubicBezTo>
                    <a:cubicBezTo>
                      <a:pt x="7146" y="10452"/>
                      <a:pt x="7115" y="10442"/>
                      <a:pt x="7083" y="10417"/>
                    </a:cubicBezTo>
                    <a:cubicBezTo>
                      <a:pt x="7016" y="10366"/>
                      <a:pt x="6997" y="10239"/>
                      <a:pt x="7048" y="10151"/>
                    </a:cubicBezTo>
                    <a:cubicBezTo>
                      <a:pt x="7104" y="10059"/>
                      <a:pt x="7167" y="9969"/>
                      <a:pt x="7233" y="9885"/>
                    </a:cubicBezTo>
                    <a:cubicBezTo>
                      <a:pt x="7814" y="9138"/>
                      <a:pt x="8274" y="8326"/>
                      <a:pt x="8593" y="7436"/>
                    </a:cubicBezTo>
                    <a:cubicBezTo>
                      <a:pt x="8777" y="6925"/>
                      <a:pt x="8898" y="6399"/>
                      <a:pt x="8867" y="5846"/>
                    </a:cubicBezTo>
                    <a:cubicBezTo>
                      <a:pt x="8845" y="5437"/>
                      <a:pt x="8691" y="5079"/>
                      <a:pt x="8438" y="4756"/>
                    </a:cubicBezTo>
                    <a:cubicBezTo>
                      <a:pt x="8259" y="4528"/>
                      <a:pt x="8006" y="4430"/>
                      <a:pt x="7763" y="4430"/>
                    </a:cubicBezTo>
                    <a:cubicBezTo>
                      <a:pt x="7588" y="4430"/>
                      <a:pt x="7418" y="4481"/>
                      <a:pt x="7286" y="4572"/>
                    </a:cubicBezTo>
                    <a:cubicBezTo>
                      <a:pt x="7149" y="4668"/>
                      <a:pt x="7024" y="4783"/>
                      <a:pt x="6897" y="4893"/>
                    </a:cubicBezTo>
                    <a:cubicBezTo>
                      <a:pt x="6815" y="4965"/>
                      <a:pt x="6748" y="5051"/>
                      <a:pt x="6666" y="5118"/>
                    </a:cubicBezTo>
                    <a:cubicBezTo>
                      <a:pt x="6634" y="5143"/>
                      <a:pt x="6577" y="5166"/>
                      <a:pt x="6537" y="5166"/>
                    </a:cubicBezTo>
                    <a:cubicBezTo>
                      <a:pt x="6526" y="5166"/>
                      <a:pt x="6515" y="5164"/>
                      <a:pt x="6508" y="5159"/>
                    </a:cubicBezTo>
                    <a:cubicBezTo>
                      <a:pt x="6465" y="5128"/>
                      <a:pt x="6441" y="5053"/>
                      <a:pt x="6431" y="4995"/>
                    </a:cubicBezTo>
                    <a:cubicBezTo>
                      <a:pt x="6422" y="4954"/>
                      <a:pt x="6455" y="4905"/>
                      <a:pt x="6473" y="4862"/>
                    </a:cubicBezTo>
                    <a:cubicBezTo>
                      <a:pt x="6508" y="4772"/>
                      <a:pt x="6559" y="4688"/>
                      <a:pt x="6584" y="4596"/>
                    </a:cubicBezTo>
                    <a:cubicBezTo>
                      <a:pt x="6678" y="4200"/>
                      <a:pt x="6789" y="3803"/>
                      <a:pt x="6852" y="3402"/>
                    </a:cubicBezTo>
                    <a:cubicBezTo>
                      <a:pt x="6958" y="2747"/>
                      <a:pt x="6934" y="2092"/>
                      <a:pt x="6723" y="1458"/>
                    </a:cubicBezTo>
                    <a:cubicBezTo>
                      <a:pt x="6588" y="1051"/>
                      <a:pt x="6422" y="654"/>
                      <a:pt x="6109" y="345"/>
                    </a:cubicBezTo>
                    <a:cubicBezTo>
                      <a:pt x="5880" y="117"/>
                      <a:pt x="5606" y="0"/>
                      <a:pt x="5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3"/>
              <p:cNvSpPr/>
              <p:nvPr/>
            </p:nvSpPr>
            <p:spPr>
              <a:xfrm>
                <a:off x="2917475" y="2994350"/>
                <a:ext cx="208500" cy="328050"/>
              </a:xfrm>
              <a:custGeom>
                <a:rect b="b" l="l" r="r" t="t"/>
                <a:pathLst>
                  <a:path extrusionOk="0" h="13122" w="8340">
                    <a:moveTo>
                      <a:pt x="2294" y="1"/>
                    </a:moveTo>
                    <a:cubicBezTo>
                      <a:pt x="2254" y="1"/>
                      <a:pt x="2214" y="4"/>
                      <a:pt x="2173" y="12"/>
                    </a:cubicBezTo>
                    <a:cubicBezTo>
                      <a:pt x="1817" y="75"/>
                      <a:pt x="1519" y="241"/>
                      <a:pt x="1279" y="513"/>
                    </a:cubicBezTo>
                    <a:cubicBezTo>
                      <a:pt x="1067" y="750"/>
                      <a:pt x="932" y="1028"/>
                      <a:pt x="835" y="1331"/>
                    </a:cubicBezTo>
                    <a:cubicBezTo>
                      <a:pt x="629" y="2010"/>
                      <a:pt x="655" y="2698"/>
                      <a:pt x="782" y="3383"/>
                    </a:cubicBezTo>
                    <a:cubicBezTo>
                      <a:pt x="936" y="4202"/>
                      <a:pt x="1200" y="4987"/>
                      <a:pt x="1549" y="5744"/>
                    </a:cubicBezTo>
                    <a:cubicBezTo>
                      <a:pt x="1594" y="5816"/>
                      <a:pt x="1598" y="5900"/>
                      <a:pt x="1617" y="5980"/>
                    </a:cubicBezTo>
                    <a:cubicBezTo>
                      <a:pt x="1605" y="5998"/>
                      <a:pt x="1590" y="6012"/>
                      <a:pt x="1578" y="6029"/>
                    </a:cubicBezTo>
                    <a:cubicBezTo>
                      <a:pt x="1498" y="6016"/>
                      <a:pt x="1416" y="6010"/>
                      <a:pt x="1343" y="5988"/>
                    </a:cubicBezTo>
                    <a:cubicBezTo>
                      <a:pt x="1239" y="5955"/>
                      <a:pt x="1133" y="5936"/>
                      <a:pt x="1028" y="5936"/>
                    </a:cubicBezTo>
                    <a:cubicBezTo>
                      <a:pt x="955" y="5936"/>
                      <a:pt x="883" y="5945"/>
                      <a:pt x="811" y="5965"/>
                    </a:cubicBezTo>
                    <a:cubicBezTo>
                      <a:pt x="267" y="6119"/>
                      <a:pt x="1" y="6534"/>
                      <a:pt x="70" y="7105"/>
                    </a:cubicBezTo>
                    <a:cubicBezTo>
                      <a:pt x="168" y="7909"/>
                      <a:pt x="541" y="8578"/>
                      <a:pt x="1171" y="9087"/>
                    </a:cubicBezTo>
                    <a:cubicBezTo>
                      <a:pt x="1803" y="9597"/>
                      <a:pt x="2536" y="9887"/>
                      <a:pt x="3317" y="10073"/>
                    </a:cubicBezTo>
                    <a:cubicBezTo>
                      <a:pt x="3358" y="10084"/>
                      <a:pt x="3407" y="10092"/>
                      <a:pt x="3432" y="10121"/>
                    </a:cubicBezTo>
                    <a:cubicBezTo>
                      <a:pt x="3466" y="10155"/>
                      <a:pt x="3503" y="10211"/>
                      <a:pt x="3499" y="10251"/>
                    </a:cubicBezTo>
                    <a:cubicBezTo>
                      <a:pt x="3493" y="10294"/>
                      <a:pt x="3442" y="10335"/>
                      <a:pt x="3401" y="10366"/>
                    </a:cubicBezTo>
                    <a:cubicBezTo>
                      <a:pt x="3380" y="10384"/>
                      <a:pt x="3344" y="10378"/>
                      <a:pt x="3315" y="10384"/>
                    </a:cubicBezTo>
                    <a:cubicBezTo>
                      <a:pt x="2619" y="10509"/>
                      <a:pt x="2304" y="11246"/>
                      <a:pt x="2705" y="11827"/>
                    </a:cubicBezTo>
                    <a:cubicBezTo>
                      <a:pt x="2851" y="12038"/>
                      <a:pt x="3043" y="12199"/>
                      <a:pt x="3264" y="12330"/>
                    </a:cubicBezTo>
                    <a:cubicBezTo>
                      <a:pt x="3681" y="12578"/>
                      <a:pt x="4133" y="12711"/>
                      <a:pt x="4610" y="12754"/>
                    </a:cubicBezTo>
                    <a:cubicBezTo>
                      <a:pt x="5085" y="12795"/>
                      <a:pt x="5559" y="12821"/>
                      <a:pt x="6032" y="12862"/>
                    </a:cubicBezTo>
                    <a:cubicBezTo>
                      <a:pt x="6431" y="12895"/>
                      <a:pt x="6836" y="12917"/>
                      <a:pt x="7217" y="13071"/>
                    </a:cubicBezTo>
                    <a:cubicBezTo>
                      <a:pt x="7259" y="13089"/>
                      <a:pt x="7309" y="13122"/>
                      <a:pt x="7354" y="13122"/>
                    </a:cubicBezTo>
                    <a:cubicBezTo>
                      <a:pt x="7381" y="13122"/>
                      <a:pt x="7407" y="13110"/>
                      <a:pt x="7427" y="13075"/>
                    </a:cubicBezTo>
                    <a:cubicBezTo>
                      <a:pt x="7483" y="12983"/>
                      <a:pt x="7376" y="12942"/>
                      <a:pt x="7325" y="12891"/>
                    </a:cubicBezTo>
                    <a:cubicBezTo>
                      <a:pt x="6834" y="12402"/>
                      <a:pt x="6335" y="11923"/>
                      <a:pt x="5852" y="11428"/>
                    </a:cubicBezTo>
                    <a:cubicBezTo>
                      <a:pt x="5075" y="10626"/>
                      <a:pt x="4418" y="9736"/>
                      <a:pt x="4027" y="8680"/>
                    </a:cubicBezTo>
                    <a:cubicBezTo>
                      <a:pt x="3790" y="8034"/>
                      <a:pt x="3561" y="7379"/>
                      <a:pt x="3376" y="6714"/>
                    </a:cubicBezTo>
                    <a:cubicBezTo>
                      <a:pt x="3162" y="5939"/>
                      <a:pt x="3000" y="5149"/>
                      <a:pt x="2820" y="4363"/>
                    </a:cubicBezTo>
                    <a:cubicBezTo>
                      <a:pt x="2793" y="4243"/>
                      <a:pt x="2777" y="4114"/>
                      <a:pt x="2785" y="3987"/>
                    </a:cubicBezTo>
                    <a:cubicBezTo>
                      <a:pt x="2798" y="3777"/>
                      <a:pt x="2932" y="3651"/>
                      <a:pt x="3098" y="3651"/>
                    </a:cubicBezTo>
                    <a:cubicBezTo>
                      <a:pt x="3171" y="3651"/>
                      <a:pt x="3250" y="3676"/>
                      <a:pt x="3327" y="3729"/>
                    </a:cubicBezTo>
                    <a:cubicBezTo>
                      <a:pt x="3444" y="3809"/>
                      <a:pt x="3530" y="3919"/>
                      <a:pt x="3567" y="4056"/>
                    </a:cubicBezTo>
                    <a:cubicBezTo>
                      <a:pt x="3745" y="4676"/>
                      <a:pt x="3929" y="5290"/>
                      <a:pt x="4095" y="5910"/>
                    </a:cubicBezTo>
                    <a:cubicBezTo>
                      <a:pt x="4324" y="6763"/>
                      <a:pt x="4555" y="7614"/>
                      <a:pt x="4931" y="8414"/>
                    </a:cubicBezTo>
                    <a:cubicBezTo>
                      <a:pt x="5218" y="9024"/>
                      <a:pt x="5570" y="9589"/>
                      <a:pt x="6069" y="10047"/>
                    </a:cubicBezTo>
                    <a:cubicBezTo>
                      <a:pt x="6642" y="10571"/>
                      <a:pt x="7225" y="11084"/>
                      <a:pt x="7800" y="11602"/>
                    </a:cubicBezTo>
                    <a:cubicBezTo>
                      <a:pt x="7894" y="11686"/>
                      <a:pt x="7984" y="11776"/>
                      <a:pt x="8082" y="11851"/>
                    </a:cubicBezTo>
                    <a:cubicBezTo>
                      <a:pt x="8116" y="11879"/>
                      <a:pt x="8148" y="11893"/>
                      <a:pt x="8177" y="11893"/>
                    </a:cubicBezTo>
                    <a:cubicBezTo>
                      <a:pt x="8221" y="11893"/>
                      <a:pt x="8256" y="11859"/>
                      <a:pt x="8268" y="11792"/>
                    </a:cubicBezTo>
                    <a:cubicBezTo>
                      <a:pt x="8287" y="11704"/>
                      <a:pt x="8272" y="11604"/>
                      <a:pt x="8252" y="11514"/>
                    </a:cubicBezTo>
                    <a:cubicBezTo>
                      <a:pt x="8160" y="11082"/>
                      <a:pt x="8094" y="10650"/>
                      <a:pt x="8127" y="10206"/>
                    </a:cubicBezTo>
                    <a:cubicBezTo>
                      <a:pt x="8150" y="9895"/>
                      <a:pt x="8186" y="9587"/>
                      <a:pt x="8217" y="9274"/>
                    </a:cubicBezTo>
                    <a:cubicBezTo>
                      <a:pt x="8266" y="8783"/>
                      <a:pt x="8340" y="8294"/>
                      <a:pt x="8270" y="7798"/>
                    </a:cubicBezTo>
                    <a:cubicBezTo>
                      <a:pt x="8221" y="7455"/>
                      <a:pt x="8137" y="7125"/>
                      <a:pt x="7943" y="6835"/>
                    </a:cubicBezTo>
                    <a:cubicBezTo>
                      <a:pt x="7773" y="6581"/>
                      <a:pt x="7530" y="6453"/>
                      <a:pt x="7283" y="6453"/>
                    </a:cubicBezTo>
                    <a:cubicBezTo>
                      <a:pt x="7071" y="6453"/>
                      <a:pt x="6856" y="6547"/>
                      <a:pt x="6683" y="6739"/>
                    </a:cubicBezTo>
                    <a:cubicBezTo>
                      <a:pt x="6619" y="6810"/>
                      <a:pt x="6558" y="6886"/>
                      <a:pt x="6488" y="6953"/>
                    </a:cubicBezTo>
                    <a:cubicBezTo>
                      <a:pt x="6452" y="6993"/>
                      <a:pt x="6407" y="7031"/>
                      <a:pt x="6358" y="7031"/>
                    </a:cubicBezTo>
                    <a:cubicBezTo>
                      <a:pt x="6339" y="7031"/>
                      <a:pt x="6318" y="7024"/>
                      <a:pt x="6298" y="7009"/>
                    </a:cubicBezTo>
                    <a:cubicBezTo>
                      <a:pt x="6251" y="6970"/>
                      <a:pt x="6216" y="6890"/>
                      <a:pt x="6212" y="6827"/>
                    </a:cubicBezTo>
                    <a:cubicBezTo>
                      <a:pt x="6204" y="6757"/>
                      <a:pt x="6235" y="6685"/>
                      <a:pt x="6255" y="6616"/>
                    </a:cubicBezTo>
                    <a:cubicBezTo>
                      <a:pt x="6378" y="6186"/>
                      <a:pt x="6488" y="5757"/>
                      <a:pt x="6517" y="5311"/>
                    </a:cubicBezTo>
                    <a:cubicBezTo>
                      <a:pt x="6558" y="4699"/>
                      <a:pt x="6468" y="4110"/>
                      <a:pt x="6181" y="3561"/>
                    </a:cubicBezTo>
                    <a:cubicBezTo>
                      <a:pt x="6036" y="3281"/>
                      <a:pt x="5856" y="3023"/>
                      <a:pt x="5580" y="2855"/>
                    </a:cubicBezTo>
                    <a:cubicBezTo>
                      <a:pt x="5462" y="2783"/>
                      <a:pt x="5333" y="2747"/>
                      <a:pt x="5208" y="2747"/>
                    </a:cubicBezTo>
                    <a:cubicBezTo>
                      <a:pt x="5017" y="2747"/>
                      <a:pt x="4833" y="2829"/>
                      <a:pt x="4700" y="2990"/>
                    </a:cubicBezTo>
                    <a:cubicBezTo>
                      <a:pt x="4608" y="3103"/>
                      <a:pt x="4555" y="3248"/>
                      <a:pt x="4493" y="3383"/>
                    </a:cubicBezTo>
                    <a:cubicBezTo>
                      <a:pt x="4461" y="3453"/>
                      <a:pt x="4455" y="3541"/>
                      <a:pt x="4412" y="3602"/>
                    </a:cubicBezTo>
                    <a:cubicBezTo>
                      <a:pt x="4379" y="3647"/>
                      <a:pt x="4309" y="3696"/>
                      <a:pt x="4256" y="3696"/>
                    </a:cubicBezTo>
                    <a:cubicBezTo>
                      <a:pt x="4176" y="3694"/>
                      <a:pt x="4140" y="3619"/>
                      <a:pt x="4146" y="3537"/>
                    </a:cubicBezTo>
                    <a:cubicBezTo>
                      <a:pt x="4150" y="3408"/>
                      <a:pt x="4158" y="3275"/>
                      <a:pt x="4168" y="3142"/>
                    </a:cubicBezTo>
                    <a:cubicBezTo>
                      <a:pt x="4191" y="2839"/>
                      <a:pt x="4199" y="2540"/>
                      <a:pt x="4127" y="2244"/>
                    </a:cubicBezTo>
                    <a:cubicBezTo>
                      <a:pt x="3972" y="1599"/>
                      <a:pt x="3646" y="1041"/>
                      <a:pt x="3227" y="537"/>
                    </a:cubicBezTo>
                    <a:cubicBezTo>
                      <a:pt x="3063" y="341"/>
                      <a:pt x="2861" y="188"/>
                      <a:pt x="2630" y="79"/>
                    </a:cubicBezTo>
                    <a:cubicBezTo>
                      <a:pt x="2520" y="30"/>
                      <a:pt x="2409" y="1"/>
                      <a:pt x="22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3"/>
              <p:cNvSpPr/>
              <p:nvPr/>
            </p:nvSpPr>
            <p:spPr>
              <a:xfrm>
                <a:off x="3255825" y="3025450"/>
                <a:ext cx="230850" cy="319525"/>
              </a:xfrm>
              <a:custGeom>
                <a:rect b="b" l="l" r="r" t="t"/>
                <a:pathLst>
                  <a:path extrusionOk="0" h="12781" w="9234">
                    <a:moveTo>
                      <a:pt x="5583" y="0"/>
                    </a:moveTo>
                    <a:cubicBezTo>
                      <a:pt x="4745" y="0"/>
                      <a:pt x="4273" y="618"/>
                      <a:pt x="4217" y="1309"/>
                    </a:cubicBezTo>
                    <a:cubicBezTo>
                      <a:pt x="4168" y="1908"/>
                      <a:pt x="4252" y="2497"/>
                      <a:pt x="4342" y="3087"/>
                    </a:cubicBezTo>
                    <a:cubicBezTo>
                      <a:pt x="4373" y="3289"/>
                      <a:pt x="4385" y="3490"/>
                      <a:pt x="4389" y="3694"/>
                    </a:cubicBezTo>
                    <a:cubicBezTo>
                      <a:pt x="4389" y="3751"/>
                      <a:pt x="4332" y="3833"/>
                      <a:pt x="4281" y="3862"/>
                    </a:cubicBezTo>
                    <a:cubicBezTo>
                      <a:pt x="4263" y="3871"/>
                      <a:pt x="4246" y="3875"/>
                      <a:pt x="4230" y="3875"/>
                    </a:cubicBezTo>
                    <a:cubicBezTo>
                      <a:pt x="4171" y="3875"/>
                      <a:pt x="4124" y="3822"/>
                      <a:pt x="4092" y="3766"/>
                    </a:cubicBezTo>
                    <a:cubicBezTo>
                      <a:pt x="4051" y="3692"/>
                      <a:pt x="4021" y="3612"/>
                      <a:pt x="3982" y="3539"/>
                    </a:cubicBezTo>
                    <a:cubicBezTo>
                      <a:pt x="3922" y="3434"/>
                      <a:pt x="3871" y="3324"/>
                      <a:pt x="3798" y="3230"/>
                    </a:cubicBezTo>
                    <a:cubicBezTo>
                      <a:pt x="3691" y="3087"/>
                      <a:pt x="3549" y="3011"/>
                      <a:pt x="3387" y="3011"/>
                    </a:cubicBezTo>
                    <a:cubicBezTo>
                      <a:pt x="3345" y="3011"/>
                      <a:pt x="3301" y="3017"/>
                      <a:pt x="3255" y="3027"/>
                    </a:cubicBezTo>
                    <a:cubicBezTo>
                      <a:pt x="3118" y="3060"/>
                      <a:pt x="2977" y="3107"/>
                      <a:pt x="2857" y="3181"/>
                    </a:cubicBezTo>
                    <a:cubicBezTo>
                      <a:pt x="2427" y="3443"/>
                      <a:pt x="2188" y="3844"/>
                      <a:pt x="2055" y="4316"/>
                    </a:cubicBezTo>
                    <a:cubicBezTo>
                      <a:pt x="1901" y="4864"/>
                      <a:pt x="1905" y="5427"/>
                      <a:pt x="1962" y="5984"/>
                    </a:cubicBezTo>
                    <a:cubicBezTo>
                      <a:pt x="2030" y="6687"/>
                      <a:pt x="2147" y="7391"/>
                      <a:pt x="2241" y="8091"/>
                    </a:cubicBezTo>
                    <a:cubicBezTo>
                      <a:pt x="2263" y="8257"/>
                      <a:pt x="2239" y="8343"/>
                      <a:pt x="2157" y="8377"/>
                    </a:cubicBezTo>
                    <a:cubicBezTo>
                      <a:pt x="2138" y="8385"/>
                      <a:pt x="2121" y="8388"/>
                      <a:pt x="2103" y="8388"/>
                    </a:cubicBezTo>
                    <a:cubicBezTo>
                      <a:pt x="2038" y="8388"/>
                      <a:pt x="1978" y="8336"/>
                      <a:pt x="1903" y="8224"/>
                    </a:cubicBezTo>
                    <a:cubicBezTo>
                      <a:pt x="1799" y="8070"/>
                      <a:pt x="1697" y="7915"/>
                      <a:pt x="1578" y="7768"/>
                    </a:cubicBezTo>
                    <a:cubicBezTo>
                      <a:pt x="1463" y="7622"/>
                      <a:pt x="1304" y="7534"/>
                      <a:pt x="1118" y="7510"/>
                    </a:cubicBezTo>
                    <a:cubicBezTo>
                      <a:pt x="1081" y="7505"/>
                      <a:pt x="1046" y="7502"/>
                      <a:pt x="1012" y="7502"/>
                    </a:cubicBezTo>
                    <a:cubicBezTo>
                      <a:pt x="747" y="7502"/>
                      <a:pt x="543" y="7650"/>
                      <a:pt x="401" y="7942"/>
                    </a:cubicBezTo>
                    <a:cubicBezTo>
                      <a:pt x="318" y="8115"/>
                      <a:pt x="228" y="8287"/>
                      <a:pt x="158" y="8467"/>
                    </a:cubicBezTo>
                    <a:cubicBezTo>
                      <a:pt x="60" y="8719"/>
                      <a:pt x="0" y="8975"/>
                      <a:pt x="60" y="9257"/>
                    </a:cubicBezTo>
                    <a:cubicBezTo>
                      <a:pt x="121" y="9552"/>
                      <a:pt x="256" y="9809"/>
                      <a:pt x="391" y="10069"/>
                    </a:cubicBezTo>
                    <a:cubicBezTo>
                      <a:pt x="633" y="10536"/>
                      <a:pt x="849" y="11010"/>
                      <a:pt x="952" y="11528"/>
                    </a:cubicBezTo>
                    <a:cubicBezTo>
                      <a:pt x="960" y="11569"/>
                      <a:pt x="970" y="11612"/>
                      <a:pt x="991" y="11645"/>
                    </a:cubicBezTo>
                    <a:cubicBezTo>
                      <a:pt x="1021" y="11699"/>
                      <a:pt x="1061" y="11726"/>
                      <a:pt x="1102" y="11726"/>
                    </a:cubicBezTo>
                    <a:cubicBezTo>
                      <a:pt x="1137" y="11726"/>
                      <a:pt x="1173" y="11706"/>
                      <a:pt x="1208" y="11665"/>
                    </a:cubicBezTo>
                    <a:cubicBezTo>
                      <a:pt x="1230" y="11639"/>
                      <a:pt x="1248" y="11604"/>
                      <a:pt x="1261" y="11573"/>
                    </a:cubicBezTo>
                    <a:cubicBezTo>
                      <a:pt x="1682" y="10630"/>
                      <a:pt x="2259" y="9777"/>
                      <a:pt x="2844" y="8930"/>
                    </a:cubicBezTo>
                    <a:cubicBezTo>
                      <a:pt x="3237" y="8359"/>
                      <a:pt x="3626" y="7786"/>
                      <a:pt x="3998" y="7203"/>
                    </a:cubicBezTo>
                    <a:cubicBezTo>
                      <a:pt x="4493" y="6421"/>
                      <a:pt x="4860" y="5579"/>
                      <a:pt x="5087" y="4678"/>
                    </a:cubicBezTo>
                    <a:cubicBezTo>
                      <a:pt x="5211" y="4185"/>
                      <a:pt x="5236" y="3682"/>
                      <a:pt x="5287" y="3181"/>
                    </a:cubicBezTo>
                    <a:cubicBezTo>
                      <a:pt x="5308" y="2984"/>
                      <a:pt x="5324" y="2782"/>
                      <a:pt x="5385" y="2596"/>
                    </a:cubicBezTo>
                    <a:cubicBezTo>
                      <a:pt x="5443" y="2417"/>
                      <a:pt x="5575" y="2324"/>
                      <a:pt x="5715" y="2324"/>
                    </a:cubicBezTo>
                    <a:cubicBezTo>
                      <a:pt x="5825" y="2324"/>
                      <a:pt x="5940" y="2381"/>
                      <a:pt x="6030" y="2497"/>
                    </a:cubicBezTo>
                    <a:cubicBezTo>
                      <a:pt x="6089" y="2571"/>
                      <a:pt x="6130" y="2663"/>
                      <a:pt x="6163" y="2751"/>
                    </a:cubicBezTo>
                    <a:cubicBezTo>
                      <a:pt x="6271" y="3021"/>
                      <a:pt x="6294" y="3312"/>
                      <a:pt x="6302" y="3600"/>
                    </a:cubicBezTo>
                    <a:cubicBezTo>
                      <a:pt x="6316" y="4288"/>
                      <a:pt x="6171" y="4950"/>
                      <a:pt x="5958" y="5597"/>
                    </a:cubicBezTo>
                    <a:cubicBezTo>
                      <a:pt x="5719" y="6335"/>
                      <a:pt x="5406" y="7041"/>
                      <a:pt x="5007" y="7712"/>
                    </a:cubicBezTo>
                    <a:cubicBezTo>
                      <a:pt x="4551" y="8482"/>
                      <a:pt x="4107" y="9261"/>
                      <a:pt x="3630" y="10018"/>
                    </a:cubicBezTo>
                    <a:cubicBezTo>
                      <a:pt x="3155" y="10763"/>
                      <a:pt x="2715" y="11520"/>
                      <a:pt x="2355" y="12320"/>
                    </a:cubicBezTo>
                    <a:cubicBezTo>
                      <a:pt x="2325" y="12385"/>
                      <a:pt x="2302" y="12457"/>
                      <a:pt x="2294" y="12524"/>
                    </a:cubicBezTo>
                    <a:cubicBezTo>
                      <a:pt x="2277" y="12684"/>
                      <a:pt x="2354" y="12780"/>
                      <a:pt x="2477" y="12780"/>
                    </a:cubicBezTo>
                    <a:cubicBezTo>
                      <a:pt x="2518" y="12780"/>
                      <a:pt x="2564" y="12770"/>
                      <a:pt x="2613" y="12747"/>
                    </a:cubicBezTo>
                    <a:cubicBezTo>
                      <a:pt x="2642" y="12735"/>
                      <a:pt x="2664" y="12715"/>
                      <a:pt x="2691" y="12702"/>
                    </a:cubicBezTo>
                    <a:cubicBezTo>
                      <a:pt x="2959" y="12569"/>
                      <a:pt x="3223" y="12420"/>
                      <a:pt x="3499" y="12303"/>
                    </a:cubicBezTo>
                    <a:cubicBezTo>
                      <a:pt x="4250" y="11986"/>
                      <a:pt x="5040" y="11796"/>
                      <a:pt x="5821" y="11573"/>
                    </a:cubicBezTo>
                    <a:cubicBezTo>
                      <a:pt x="6337" y="11426"/>
                      <a:pt x="6846" y="11264"/>
                      <a:pt x="7325" y="11017"/>
                    </a:cubicBezTo>
                    <a:cubicBezTo>
                      <a:pt x="7699" y="10820"/>
                      <a:pt x="8045" y="10581"/>
                      <a:pt x="8313" y="10247"/>
                    </a:cubicBezTo>
                    <a:cubicBezTo>
                      <a:pt x="8464" y="10059"/>
                      <a:pt x="8563" y="9850"/>
                      <a:pt x="8595" y="9613"/>
                    </a:cubicBezTo>
                    <a:cubicBezTo>
                      <a:pt x="8649" y="9226"/>
                      <a:pt x="8415" y="8930"/>
                      <a:pt x="8029" y="8917"/>
                    </a:cubicBezTo>
                    <a:cubicBezTo>
                      <a:pt x="8010" y="8917"/>
                      <a:pt x="7991" y="8916"/>
                      <a:pt x="7972" y="8916"/>
                    </a:cubicBezTo>
                    <a:cubicBezTo>
                      <a:pt x="7829" y="8916"/>
                      <a:pt x="7685" y="8937"/>
                      <a:pt x="7546" y="8973"/>
                    </a:cubicBezTo>
                    <a:cubicBezTo>
                      <a:pt x="7349" y="9026"/>
                      <a:pt x="7163" y="9114"/>
                      <a:pt x="6971" y="9188"/>
                    </a:cubicBezTo>
                    <a:cubicBezTo>
                      <a:pt x="6938" y="9200"/>
                      <a:pt x="6907" y="9220"/>
                      <a:pt x="6871" y="9230"/>
                    </a:cubicBezTo>
                    <a:cubicBezTo>
                      <a:pt x="6833" y="9240"/>
                      <a:pt x="6793" y="9252"/>
                      <a:pt x="6755" y="9252"/>
                    </a:cubicBezTo>
                    <a:cubicBezTo>
                      <a:pt x="6713" y="9252"/>
                      <a:pt x="6674" y="9237"/>
                      <a:pt x="6644" y="9188"/>
                    </a:cubicBezTo>
                    <a:cubicBezTo>
                      <a:pt x="6594" y="9106"/>
                      <a:pt x="6646" y="9036"/>
                      <a:pt x="6697" y="8981"/>
                    </a:cubicBezTo>
                    <a:cubicBezTo>
                      <a:pt x="6762" y="8909"/>
                      <a:pt x="6830" y="8846"/>
                      <a:pt x="6907" y="8784"/>
                    </a:cubicBezTo>
                    <a:cubicBezTo>
                      <a:pt x="7482" y="8328"/>
                      <a:pt x="7990" y="7809"/>
                      <a:pt x="8436" y="7230"/>
                    </a:cubicBezTo>
                    <a:cubicBezTo>
                      <a:pt x="8739" y="6841"/>
                      <a:pt x="8968" y="6415"/>
                      <a:pt x="9117" y="5945"/>
                    </a:cubicBezTo>
                    <a:cubicBezTo>
                      <a:pt x="9193" y="5701"/>
                      <a:pt x="9234" y="5454"/>
                      <a:pt x="9213" y="5198"/>
                    </a:cubicBezTo>
                    <a:cubicBezTo>
                      <a:pt x="9176" y="4766"/>
                      <a:pt x="8857" y="4474"/>
                      <a:pt x="8456" y="4474"/>
                    </a:cubicBezTo>
                    <a:cubicBezTo>
                      <a:pt x="8388" y="4474"/>
                      <a:pt x="8317" y="4483"/>
                      <a:pt x="8246" y="4500"/>
                    </a:cubicBezTo>
                    <a:cubicBezTo>
                      <a:pt x="7949" y="4574"/>
                      <a:pt x="7685" y="4707"/>
                      <a:pt x="7468" y="4930"/>
                    </a:cubicBezTo>
                    <a:cubicBezTo>
                      <a:pt x="7450" y="4959"/>
                      <a:pt x="7421" y="4983"/>
                      <a:pt x="7394" y="5006"/>
                    </a:cubicBezTo>
                    <a:cubicBezTo>
                      <a:pt x="7359" y="5033"/>
                      <a:pt x="7319" y="5045"/>
                      <a:pt x="7281" y="5045"/>
                    </a:cubicBezTo>
                    <a:cubicBezTo>
                      <a:pt x="7176" y="5045"/>
                      <a:pt x="7079" y="4955"/>
                      <a:pt x="7102" y="4836"/>
                    </a:cubicBezTo>
                    <a:cubicBezTo>
                      <a:pt x="7102" y="4832"/>
                      <a:pt x="7102" y="4832"/>
                      <a:pt x="7104" y="4830"/>
                    </a:cubicBezTo>
                    <a:cubicBezTo>
                      <a:pt x="7130" y="4703"/>
                      <a:pt x="7159" y="4572"/>
                      <a:pt x="7186" y="4441"/>
                    </a:cubicBezTo>
                    <a:cubicBezTo>
                      <a:pt x="7356" y="3682"/>
                      <a:pt x="7476" y="2917"/>
                      <a:pt x="7380" y="2135"/>
                    </a:cubicBezTo>
                    <a:cubicBezTo>
                      <a:pt x="7308" y="1536"/>
                      <a:pt x="7108" y="989"/>
                      <a:pt x="6703" y="533"/>
                    </a:cubicBezTo>
                    <a:cubicBezTo>
                      <a:pt x="6451" y="249"/>
                      <a:pt x="6138" y="48"/>
                      <a:pt x="5762" y="9"/>
                    </a:cubicBezTo>
                    <a:cubicBezTo>
                      <a:pt x="5700" y="3"/>
                      <a:pt x="5641" y="0"/>
                      <a:pt x="55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3"/>
              <p:cNvSpPr/>
              <p:nvPr/>
            </p:nvSpPr>
            <p:spPr>
              <a:xfrm>
                <a:off x="3131950" y="2849250"/>
                <a:ext cx="95400" cy="551625"/>
              </a:xfrm>
              <a:custGeom>
                <a:rect b="b" l="l" r="r" t="t"/>
                <a:pathLst>
                  <a:path extrusionOk="0" h="22065" w="3816">
                    <a:moveTo>
                      <a:pt x="918" y="1"/>
                    </a:moveTo>
                    <a:cubicBezTo>
                      <a:pt x="904" y="1"/>
                      <a:pt x="890" y="3"/>
                      <a:pt x="874" y="7"/>
                    </a:cubicBezTo>
                    <a:cubicBezTo>
                      <a:pt x="772" y="36"/>
                      <a:pt x="784" y="140"/>
                      <a:pt x="786" y="222"/>
                    </a:cubicBezTo>
                    <a:cubicBezTo>
                      <a:pt x="792" y="449"/>
                      <a:pt x="802" y="678"/>
                      <a:pt x="814" y="907"/>
                    </a:cubicBezTo>
                    <a:cubicBezTo>
                      <a:pt x="862" y="1611"/>
                      <a:pt x="759" y="2297"/>
                      <a:pt x="598" y="2978"/>
                    </a:cubicBezTo>
                    <a:cubicBezTo>
                      <a:pt x="340" y="4075"/>
                      <a:pt x="229" y="5194"/>
                      <a:pt x="123" y="6313"/>
                    </a:cubicBezTo>
                    <a:cubicBezTo>
                      <a:pt x="0" y="7639"/>
                      <a:pt x="49" y="8958"/>
                      <a:pt x="252" y="10270"/>
                    </a:cubicBezTo>
                    <a:cubicBezTo>
                      <a:pt x="481" y="11761"/>
                      <a:pt x="898" y="13201"/>
                      <a:pt x="1420" y="14615"/>
                    </a:cubicBezTo>
                    <a:cubicBezTo>
                      <a:pt x="1594" y="15088"/>
                      <a:pt x="1784" y="15556"/>
                      <a:pt x="1970" y="16027"/>
                    </a:cubicBezTo>
                    <a:cubicBezTo>
                      <a:pt x="2306" y="16872"/>
                      <a:pt x="2525" y="17752"/>
                      <a:pt x="2742" y="18635"/>
                    </a:cubicBezTo>
                    <a:cubicBezTo>
                      <a:pt x="2971" y="19562"/>
                      <a:pt x="3116" y="20497"/>
                      <a:pt x="2963" y="21455"/>
                    </a:cubicBezTo>
                    <a:cubicBezTo>
                      <a:pt x="2946" y="21549"/>
                      <a:pt x="2957" y="21651"/>
                      <a:pt x="2981" y="21741"/>
                    </a:cubicBezTo>
                    <a:cubicBezTo>
                      <a:pt x="3026" y="21929"/>
                      <a:pt x="3212" y="22056"/>
                      <a:pt x="3413" y="22064"/>
                    </a:cubicBezTo>
                    <a:cubicBezTo>
                      <a:pt x="3415" y="22064"/>
                      <a:pt x="3418" y="22064"/>
                      <a:pt x="3421" y="22064"/>
                    </a:cubicBezTo>
                    <a:cubicBezTo>
                      <a:pt x="3573" y="22064"/>
                      <a:pt x="3708" y="21951"/>
                      <a:pt x="3769" y="21760"/>
                    </a:cubicBezTo>
                    <a:cubicBezTo>
                      <a:pt x="3785" y="21704"/>
                      <a:pt x="3799" y="21645"/>
                      <a:pt x="3802" y="21584"/>
                    </a:cubicBezTo>
                    <a:cubicBezTo>
                      <a:pt x="3806" y="21314"/>
                      <a:pt x="3816" y="21041"/>
                      <a:pt x="3810" y="20771"/>
                    </a:cubicBezTo>
                    <a:cubicBezTo>
                      <a:pt x="3789" y="19998"/>
                      <a:pt x="3681" y="19239"/>
                      <a:pt x="3576" y="18474"/>
                    </a:cubicBezTo>
                    <a:cubicBezTo>
                      <a:pt x="3466" y="17680"/>
                      <a:pt x="3257" y="16921"/>
                      <a:pt x="2950" y="16182"/>
                    </a:cubicBezTo>
                    <a:cubicBezTo>
                      <a:pt x="2813" y="15855"/>
                      <a:pt x="2658" y="15532"/>
                      <a:pt x="2545" y="15198"/>
                    </a:cubicBezTo>
                    <a:cubicBezTo>
                      <a:pt x="2185" y="14134"/>
                      <a:pt x="1831" y="13066"/>
                      <a:pt x="1494" y="11998"/>
                    </a:cubicBezTo>
                    <a:cubicBezTo>
                      <a:pt x="1285" y="11333"/>
                      <a:pt x="1101" y="10660"/>
                      <a:pt x="1011" y="9967"/>
                    </a:cubicBezTo>
                    <a:cubicBezTo>
                      <a:pt x="982" y="9748"/>
                      <a:pt x="966" y="9525"/>
                      <a:pt x="935" y="9306"/>
                    </a:cubicBezTo>
                    <a:cubicBezTo>
                      <a:pt x="870" y="8823"/>
                      <a:pt x="788" y="8344"/>
                      <a:pt x="741" y="7857"/>
                    </a:cubicBezTo>
                    <a:cubicBezTo>
                      <a:pt x="675" y="7223"/>
                      <a:pt x="671" y="6587"/>
                      <a:pt x="690" y="5947"/>
                    </a:cubicBezTo>
                    <a:cubicBezTo>
                      <a:pt x="716" y="4909"/>
                      <a:pt x="880" y="3892"/>
                      <a:pt x="1080" y="2876"/>
                    </a:cubicBezTo>
                    <a:cubicBezTo>
                      <a:pt x="1179" y="2413"/>
                      <a:pt x="1318" y="1953"/>
                      <a:pt x="1283" y="1484"/>
                    </a:cubicBezTo>
                    <a:cubicBezTo>
                      <a:pt x="1283" y="1370"/>
                      <a:pt x="1291" y="1265"/>
                      <a:pt x="1281" y="1165"/>
                    </a:cubicBezTo>
                    <a:cubicBezTo>
                      <a:pt x="1254" y="824"/>
                      <a:pt x="1234" y="480"/>
                      <a:pt x="1087" y="161"/>
                    </a:cubicBezTo>
                    <a:cubicBezTo>
                      <a:pt x="1051" y="85"/>
                      <a:pt x="1005" y="1"/>
                      <a:pt x="9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3"/>
              <p:cNvSpPr/>
              <p:nvPr/>
            </p:nvSpPr>
            <p:spPr>
              <a:xfrm>
                <a:off x="3272025" y="3091200"/>
                <a:ext cx="134700" cy="312625"/>
              </a:xfrm>
              <a:custGeom>
                <a:rect b="b" l="l" r="r" t="t"/>
                <a:pathLst>
                  <a:path extrusionOk="0" h="12505" w="5388">
                    <a:moveTo>
                      <a:pt x="5099" y="0"/>
                    </a:moveTo>
                    <a:cubicBezTo>
                      <a:pt x="5079" y="4"/>
                      <a:pt x="5059" y="9"/>
                      <a:pt x="5040" y="11"/>
                    </a:cubicBezTo>
                    <a:cubicBezTo>
                      <a:pt x="5020" y="72"/>
                      <a:pt x="4993" y="131"/>
                      <a:pt x="4983" y="195"/>
                    </a:cubicBezTo>
                    <a:cubicBezTo>
                      <a:pt x="4962" y="338"/>
                      <a:pt x="4952" y="481"/>
                      <a:pt x="4940" y="626"/>
                    </a:cubicBezTo>
                    <a:cubicBezTo>
                      <a:pt x="4909" y="952"/>
                      <a:pt x="4901" y="1277"/>
                      <a:pt x="4850" y="1596"/>
                    </a:cubicBezTo>
                    <a:cubicBezTo>
                      <a:pt x="4707" y="2472"/>
                      <a:pt x="4394" y="3292"/>
                      <a:pt x="4009" y="4082"/>
                    </a:cubicBezTo>
                    <a:cubicBezTo>
                      <a:pt x="3600" y="4923"/>
                      <a:pt x="3060" y="5686"/>
                      <a:pt x="2515" y="6443"/>
                    </a:cubicBezTo>
                    <a:cubicBezTo>
                      <a:pt x="1767" y="7486"/>
                      <a:pt x="1089" y="8571"/>
                      <a:pt x="633" y="9780"/>
                    </a:cubicBezTo>
                    <a:cubicBezTo>
                      <a:pt x="345" y="10547"/>
                      <a:pt x="103" y="11327"/>
                      <a:pt x="15" y="12149"/>
                    </a:cubicBezTo>
                    <a:cubicBezTo>
                      <a:pt x="1" y="12268"/>
                      <a:pt x="30" y="12366"/>
                      <a:pt x="122" y="12438"/>
                    </a:cubicBezTo>
                    <a:cubicBezTo>
                      <a:pt x="179" y="12482"/>
                      <a:pt x="259" y="12505"/>
                      <a:pt x="340" y="12505"/>
                    </a:cubicBezTo>
                    <a:cubicBezTo>
                      <a:pt x="502" y="12505"/>
                      <a:pt x="671" y="12411"/>
                      <a:pt x="680" y="12206"/>
                    </a:cubicBezTo>
                    <a:cubicBezTo>
                      <a:pt x="703" y="11701"/>
                      <a:pt x="815" y="11208"/>
                      <a:pt x="969" y="10723"/>
                    </a:cubicBezTo>
                    <a:cubicBezTo>
                      <a:pt x="1317" y="9606"/>
                      <a:pt x="1861" y="8583"/>
                      <a:pt x="2472" y="7593"/>
                    </a:cubicBezTo>
                    <a:cubicBezTo>
                      <a:pt x="2912" y="6883"/>
                      <a:pt x="3352" y="6171"/>
                      <a:pt x="3782" y="5455"/>
                    </a:cubicBezTo>
                    <a:cubicBezTo>
                      <a:pt x="4316" y="4561"/>
                      <a:pt x="4766" y="3628"/>
                      <a:pt x="5061" y="2621"/>
                    </a:cubicBezTo>
                    <a:cubicBezTo>
                      <a:pt x="5243" y="2001"/>
                      <a:pt x="5388" y="1377"/>
                      <a:pt x="5320" y="725"/>
                    </a:cubicBezTo>
                    <a:cubicBezTo>
                      <a:pt x="5304" y="545"/>
                      <a:pt x="5257" y="371"/>
                      <a:pt x="5212" y="197"/>
                    </a:cubicBezTo>
                    <a:cubicBezTo>
                      <a:pt x="5194" y="121"/>
                      <a:pt x="5136" y="62"/>
                      <a:pt x="50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3"/>
              <p:cNvSpPr/>
              <p:nvPr/>
            </p:nvSpPr>
            <p:spPr>
              <a:xfrm>
                <a:off x="2994825" y="3094325"/>
                <a:ext cx="185675" cy="307850"/>
              </a:xfrm>
              <a:custGeom>
                <a:rect b="b" l="l" r="r" t="t"/>
                <a:pathLst>
                  <a:path extrusionOk="0" h="12314" w="7427">
                    <a:moveTo>
                      <a:pt x="100" y="0"/>
                    </a:moveTo>
                    <a:cubicBezTo>
                      <a:pt x="0" y="127"/>
                      <a:pt x="27" y="223"/>
                      <a:pt x="47" y="317"/>
                    </a:cubicBezTo>
                    <a:cubicBezTo>
                      <a:pt x="137" y="704"/>
                      <a:pt x="235" y="1089"/>
                      <a:pt x="321" y="1477"/>
                    </a:cubicBezTo>
                    <a:cubicBezTo>
                      <a:pt x="495" y="2277"/>
                      <a:pt x="710" y="3063"/>
                      <a:pt x="968" y="3840"/>
                    </a:cubicBezTo>
                    <a:cubicBezTo>
                      <a:pt x="1406" y="5170"/>
                      <a:pt x="2114" y="6326"/>
                      <a:pt x="3106" y="7308"/>
                    </a:cubicBezTo>
                    <a:cubicBezTo>
                      <a:pt x="3689" y="7883"/>
                      <a:pt x="4272" y="8458"/>
                      <a:pt x="4863" y="9025"/>
                    </a:cubicBezTo>
                    <a:cubicBezTo>
                      <a:pt x="5407" y="9542"/>
                      <a:pt x="5958" y="10062"/>
                      <a:pt x="6332" y="10723"/>
                    </a:cubicBezTo>
                    <a:cubicBezTo>
                      <a:pt x="6576" y="11152"/>
                      <a:pt x="6780" y="11601"/>
                      <a:pt x="7003" y="12038"/>
                    </a:cubicBezTo>
                    <a:cubicBezTo>
                      <a:pt x="7044" y="12118"/>
                      <a:pt x="7087" y="12202"/>
                      <a:pt x="7149" y="12261"/>
                    </a:cubicBezTo>
                    <a:cubicBezTo>
                      <a:pt x="7184" y="12297"/>
                      <a:pt x="7226" y="12314"/>
                      <a:pt x="7265" y="12314"/>
                    </a:cubicBezTo>
                    <a:cubicBezTo>
                      <a:pt x="7337" y="12314"/>
                      <a:pt x="7401" y="12260"/>
                      <a:pt x="7415" y="12169"/>
                    </a:cubicBezTo>
                    <a:cubicBezTo>
                      <a:pt x="7427" y="12096"/>
                      <a:pt x="7415" y="12014"/>
                      <a:pt x="7394" y="11938"/>
                    </a:cubicBezTo>
                    <a:cubicBezTo>
                      <a:pt x="7347" y="11764"/>
                      <a:pt x="7292" y="11594"/>
                      <a:pt x="7239" y="11420"/>
                    </a:cubicBezTo>
                    <a:cubicBezTo>
                      <a:pt x="6948" y="10451"/>
                      <a:pt x="6437" y="9624"/>
                      <a:pt x="5659" y="8967"/>
                    </a:cubicBezTo>
                    <a:cubicBezTo>
                      <a:pt x="5504" y="8836"/>
                      <a:pt x="5346" y="8703"/>
                      <a:pt x="5203" y="8558"/>
                    </a:cubicBezTo>
                    <a:cubicBezTo>
                      <a:pt x="4532" y="7873"/>
                      <a:pt x="3797" y="7259"/>
                      <a:pt x="3075" y="6633"/>
                    </a:cubicBezTo>
                    <a:cubicBezTo>
                      <a:pt x="2418" y="6062"/>
                      <a:pt x="1933" y="5358"/>
                      <a:pt x="1561" y="4587"/>
                    </a:cubicBezTo>
                    <a:cubicBezTo>
                      <a:pt x="1226" y="3894"/>
                      <a:pt x="996" y="3157"/>
                      <a:pt x="802" y="2410"/>
                    </a:cubicBezTo>
                    <a:cubicBezTo>
                      <a:pt x="630" y="1747"/>
                      <a:pt x="444" y="1089"/>
                      <a:pt x="260" y="428"/>
                    </a:cubicBezTo>
                    <a:cubicBezTo>
                      <a:pt x="229" y="295"/>
                      <a:pt x="164" y="166"/>
                      <a:pt x="1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3"/>
              <p:cNvSpPr/>
              <p:nvPr/>
            </p:nvSpPr>
            <p:spPr>
              <a:xfrm>
                <a:off x="3170350" y="3520825"/>
                <a:ext cx="145850" cy="20375"/>
              </a:xfrm>
              <a:custGeom>
                <a:rect b="b" l="l" r="r" t="t"/>
                <a:pathLst>
                  <a:path extrusionOk="0" h="815" w="5834">
                    <a:moveTo>
                      <a:pt x="979" y="1"/>
                    </a:moveTo>
                    <a:cubicBezTo>
                      <a:pt x="690" y="1"/>
                      <a:pt x="410" y="104"/>
                      <a:pt x="136" y="273"/>
                    </a:cubicBezTo>
                    <a:cubicBezTo>
                      <a:pt x="95" y="298"/>
                      <a:pt x="48" y="326"/>
                      <a:pt x="31" y="367"/>
                    </a:cubicBezTo>
                    <a:cubicBezTo>
                      <a:pt x="11" y="418"/>
                      <a:pt x="1" y="486"/>
                      <a:pt x="21" y="531"/>
                    </a:cubicBezTo>
                    <a:cubicBezTo>
                      <a:pt x="29" y="549"/>
                      <a:pt x="71" y="558"/>
                      <a:pt x="111" y="558"/>
                    </a:cubicBezTo>
                    <a:cubicBezTo>
                      <a:pt x="131" y="558"/>
                      <a:pt x="150" y="555"/>
                      <a:pt x="164" y="551"/>
                    </a:cubicBezTo>
                    <a:cubicBezTo>
                      <a:pt x="258" y="523"/>
                      <a:pt x="351" y="472"/>
                      <a:pt x="445" y="435"/>
                    </a:cubicBezTo>
                    <a:cubicBezTo>
                      <a:pt x="600" y="370"/>
                      <a:pt x="763" y="321"/>
                      <a:pt x="928" y="321"/>
                    </a:cubicBezTo>
                    <a:cubicBezTo>
                      <a:pt x="989" y="321"/>
                      <a:pt x="1050" y="328"/>
                      <a:pt x="1112" y="343"/>
                    </a:cubicBezTo>
                    <a:cubicBezTo>
                      <a:pt x="1255" y="378"/>
                      <a:pt x="1396" y="439"/>
                      <a:pt x="1529" y="506"/>
                    </a:cubicBezTo>
                    <a:cubicBezTo>
                      <a:pt x="1760" y="620"/>
                      <a:pt x="1997" y="682"/>
                      <a:pt x="2244" y="682"/>
                    </a:cubicBezTo>
                    <a:cubicBezTo>
                      <a:pt x="2320" y="682"/>
                      <a:pt x="2398" y="676"/>
                      <a:pt x="2476" y="664"/>
                    </a:cubicBezTo>
                    <a:cubicBezTo>
                      <a:pt x="2642" y="639"/>
                      <a:pt x="2804" y="588"/>
                      <a:pt x="2963" y="539"/>
                    </a:cubicBezTo>
                    <a:cubicBezTo>
                      <a:pt x="3074" y="507"/>
                      <a:pt x="3182" y="486"/>
                      <a:pt x="3288" y="486"/>
                    </a:cubicBezTo>
                    <a:cubicBezTo>
                      <a:pt x="3425" y="486"/>
                      <a:pt x="3558" y="521"/>
                      <a:pt x="3687" y="615"/>
                    </a:cubicBezTo>
                    <a:cubicBezTo>
                      <a:pt x="3875" y="750"/>
                      <a:pt x="4070" y="814"/>
                      <a:pt x="4270" y="814"/>
                    </a:cubicBezTo>
                    <a:cubicBezTo>
                      <a:pt x="4416" y="814"/>
                      <a:pt x="4565" y="780"/>
                      <a:pt x="4717" y="713"/>
                    </a:cubicBezTo>
                    <a:cubicBezTo>
                      <a:pt x="4839" y="659"/>
                      <a:pt x="4962" y="636"/>
                      <a:pt x="5088" y="636"/>
                    </a:cubicBezTo>
                    <a:cubicBezTo>
                      <a:pt x="5151" y="636"/>
                      <a:pt x="5214" y="641"/>
                      <a:pt x="5279" y="652"/>
                    </a:cubicBezTo>
                    <a:cubicBezTo>
                      <a:pt x="5347" y="663"/>
                      <a:pt x="5416" y="667"/>
                      <a:pt x="5484" y="667"/>
                    </a:cubicBezTo>
                    <a:cubicBezTo>
                      <a:pt x="5530" y="667"/>
                      <a:pt x="5576" y="665"/>
                      <a:pt x="5621" y="662"/>
                    </a:cubicBezTo>
                    <a:cubicBezTo>
                      <a:pt x="5637" y="660"/>
                      <a:pt x="5649" y="660"/>
                      <a:pt x="5662" y="656"/>
                    </a:cubicBezTo>
                    <a:cubicBezTo>
                      <a:pt x="5823" y="635"/>
                      <a:pt x="5834" y="406"/>
                      <a:pt x="5674" y="376"/>
                    </a:cubicBezTo>
                    <a:lnTo>
                      <a:pt x="5670" y="367"/>
                    </a:lnTo>
                    <a:cubicBezTo>
                      <a:pt x="5535" y="345"/>
                      <a:pt x="5396" y="345"/>
                      <a:pt x="5261" y="316"/>
                    </a:cubicBezTo>
                    <a:cubicBezTo>
                      <a:pt x="5195" y="303"/>
                      <a:pt x="5130" y="296"/>
                      <a:pt x="5067" y="296"/>
                    </a:cubicBezTo>
                    <a:cubicBezTo>
                      <a:pt x="4927" y="296"/>
                      <a:pt x="4791" y="327"/>
                      <a:pt x="4659" y="384"/>
                    </a:cubicBezTo>
                    <a:cubicBezTo>
                      <a:pt x="4534" y="437"/>
                      <a:pt x="4413" y="465"/>
                      <a:pt x="4295" y="465"/>
                    </a:cubicBezTo>
                    <a:cubicBezTo>
                      <a:pt x="4129" y="465"/>
                      <a:pt x="3968" y="410"/>
                      <a:pt x="3808" y="296"/>
                    </a:cubicBezTo>
                    <a:cubicBezTo>
                      <a:pt x="3666" y="194"/>
                      <a:pt x="3507" y="144"/>
                      <a:pt x="3339" y="144"/>
                    </a:cubicBezTo>
                    <a:cubicBezTo>
                      <a:pt x="3268" y="144"/>
                      <a:pt x="3195" y="153"/>
                      <a:pt x="3121" y="171"/>
                    </a:cubicBezTo>
                    <a:cubicBezTo>
                      <a:pt x="2963" y="210"/>
                      <a:pt x="2806" y="251"/>
                      <a:pt x="2650" y="294"/>
                    </a:cubicBezTo>
                    <a:cubicBezTo>
                      <a:pt x="2519" y="331"/>
                      <a:pt x="2387" y="356"/>
                      <a:pt x="2254" y="356"/>
                    </a:cubicBezTo>
                    <a:cubicBezTo>
                      <a:pt x="2166" y="356"/>
                      <a:pt x="2078" y="344"/>
                      <a:pt x="1989" y="318"/>
                    </a:cubicBezTo>
                    <a:cubicBezTo>
                      <a:pt x="1846" y="275"/>
                      <a:pt x="1705" y="220"/>
                      <a:pt x="1572" y="150"/>
                    </a:cubicBezTo>
                    <a:cubicBezTo>
                      <a:pt x="1369" y="47"/>
                      <a:pt x="1172" y="1"/>
                      <a:pt x="9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3"/>
              <p:cNvSpPr/>
              <p:nvPr/>
            </p:nvSpPr>
            <p:spPr>
              <a:xfrm>
                <a:off x="3070150" y="3481775"/>
                <a:ext cx="113675" cy="15325"/>
              </a:xfrm>
              <a:custGeom>
                <a:rect b="b" l="l" r="r" t="t"/>
                <a:pathLst>
                  <a:path extrusionOk="0" h="613" w="4547">
                    <a:moveTo>
                      <a:pt x="3165" y="0"/>
                    </a:moveTo>
                    <a:cubicBezTo>
                      <a:pt x="3006" y="0"/>
                      <a:pt x="2847" y="37"/>
                      <a:pt x="2691" y="106"/>
                    </a:cubicBezTo>
                    <a:cubicBezTo>
                      <a:pt x="2620" y="137"/>
                      <a:pt x="2546" y="166"/>
                      <a:pt x="2474" y="196"/>
                    </a:cubicBezTo>
                    <a:cubicBezTo>
                      <a:pt x="2356" y="247"/>
                      <a:pt x="2234" y="273"/>
                      <a:pt x="2113" y="273"/>
                    </a:cubicBezTo>
                    <a:cubicBezTo>
                      <a:pt x="2004" y="273"/>
                      <a:pt x="1895" y="252"/>
                      <a:pt x="1789" y="209"/>
                    </a:cubicBezTo>
                    <a:cubicBezTo>
                      <a:pt x="1636" y="145"/>
                      <a:pt x="1485" y="116"/>
                      <a:pt x="1333" y="116"/>
                    </a:cubicBezTo>
                    <a:cubicBezTo>
                      <a:pt x="1181" y="116"/>
                      <a:pt x="1027" y="145"/>
                      <a:pt x="872" y="196"/>
                    </a:cubicBezTo>
                    <a:cubicBezTo>
                      <a:pt x="754" y="235"/>
                      <a:pt x="634" y="264"/>
                      <a:pt x="512" y="264"/>
                    </a:cubicBezTo>
                    <a:cubicBezTo>
                      <a:pt x="422" y="264"/>
                      <a:pt x="331" y="248"/>
                      <a:pt x="238" y="209"/>
                    </a:cubicBezTo>
                    <a:cubicBezTo>
                      <a:pt x="210" y="197"/>
                      <a:pt x="183" y="192"/>
                      <a:pt x="158" y="192"/>
                    </a:cubicBezTo>
                    <a:cubicBezTo>
                      <a:pt x="92" y="192"/>
                      <a:pt x="40" y="228"/>
                      <a:pt x="25" y="282"/>
                    </a:cubicBezTo>
                    <a:cubicBezTo>
                      <a:pt x="1" y="381"/>
                      <a:pt x="44" y="454"/>
                      <a:pt x="132" y="487"/>
                    </a:cubicBezTo>
                    <a:cubicBezTo>
                      <a:pt x="222" y="521"/>
                      <a:pt x="323" y="562"/>
                      <a:pt x="418" y="562"/>
                    </a:cubicBezTo>
                    <a:cubicBezTo>
                      <a:pt x="426" y="562"/>
                      <a:pt x="434" y="561"/>
                      <a:pt x="443" y="561"/>
                    </a:cubicBezTo>
                    <a:cubicBezTo>
                      <a:pt x="647" y="550"/>
                      <a:pt x="850" y="514"/>
                      <a:pt x="1046" y="469"/>
                    </a:cubicBezTo>
                    <a:cubicBezTo>
                      <a:pt x="1144" y="446"/>
                      <a:pt x="1239" y="428"/>
                      <a:pt x="1333" y="428"/>
                    </a:cubicBezTo>
                    <a:cubicBezTo>
                      <a:pt x="1422" y="428"/>
                      <a:pt x="1510" y="444"/>
                      <a:pt x="1601" y="489"/>
                    </a:cubicBezTo>
                    <a:cubicBezTo>
                      <a:pt x="1763" y="570"/>
                      <a:pt x="1939" y="613"/>
                      <a:pt x="2114" y="613"/>
                    </a:cubicBezTo>
                    <a:cubicBezTo>
                      <a:pt x="2299" y="613"/>
                      <a:pt x="2483" y="565"/>
                      <a:pt x="2648" y="466"/>
                    </a:cubicBezTo>
                    <a:cubicBezTo>
                      <a:pt x="2817" y="365"/>
                      <a:pt x="2987" y="316"/>
                      <a:pt x="3159" y="316"/>
                    </a:cubicBezTo>
                    <a:cubicBezTo>
                      <a:pt x="3295" y="316"/>
                      <a:pt x="3433" y="347"/>
                      <a:pt x="3573" y="407"/>
                    </a:cubicBezTo>
                    <a:cubicBezTo>
                      <a:pt x="3599" y="417"/>
                      <a:pt x="3624" y="426"/>
                      <a:pt x="3651" y="436"/>
                    </a:cubicBezTo>
                    <a:cubicBezTo>
                      <a:pt x="3753" y="470"/>
                      <a:pt x="3860" y="486"/>
                      <a:pt x="3967" y="486"/>
                    </a:cubicBezTo>
                    <a:cubicBezTo>
                      <a:pt x="4068" y="486"/>
                      <a:pt x="4170" y="472"/>
                      <a:pt x="4269" y="446"/>
                    </a:cubicBezTo>
                    <a:cubicBezTo>
                      <a:pt x="4322" y="432"/>
                      <a:pt x="4379" y="415"/>
                      <a:pt x="4430" y="397"/>
                    </a:cubicBezTo>
                    <a:cubicBezTo>
                      <a:pt x="4506" y="374"/>
                      <a:pt x="4547" y="309"/>
                      <a:pt x="4520" y="227"/>
                    </a:cubicBezTo>
                    <a:cubicBezTo>
                      <a:pt x="4496" y="158"/>
                      <a:pt x="4439" y="128"/>
                      <a:pt x="4371" y="128"/>
                    </a:cubicBezTo>
                    <a:cubicBezTo>
                      <a:pt x="4363" y="128"/>
                      <a:pt x="4355" y="128"/>
                      <a:pt x="4346" y="129"/>
                    </a:cubicBezTo>
                    <a:cubicBezTo>
                      <a:pt x="4328" y="129"/>
                      <a:pt x="4309" y="135"/>
                      <a:pt x="4291" y="139"/>
                    </a:cubicBezTo>
                    <a:cubicBezTo>
                      <a:pt x="4200" y="164"/>
                      <a:pt x="4111" y="175"/>
                      <a:pt x="4023" y="175"/>
                    </a:cubicBezTo>
                    <a:cubicBezTo>
                      <a:pt x="3870" y="175"/>
                      <a:pt x="3719" y="141"/>
                      <a:pt x="3569" y="80"/>
                    </a:cubicBezTo>
                    <a:cubicBezTo>
                      <a:pt x="3435" y="26"/>
                      <a:pt x="3300" y="0"/>
                      <a:pt x="3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3"/>
              <p:cNvSpPr/>
              <p:nvPr/>
            </p:nvSpPr>
            <p:spPr>
              <a:xfrm>
                <a:off x="3201850" y="3658300"/>
                <a:ext cx="36800" cy="34625"/>
              </a:xfrm>
              <a:custGeom>
                <a:rect b="b" l="l" r="r" t="t"/>
                <a:pathLst>
                  <a:path extrusionOk="0" h="1385" w="1472">
                    <a:moveTo>
                      <a:pt x="1317" y="1"/>
                    </a:moveTo>
                    <a:cubicBezTo>
                      <a:pt x="1248" y="1"/>
                      <a:pt x="1185" y="69"/>
                      <a:pt x="1171" y="165"/>
                    </a:cubicBezTo>
                    <a:cubicBezTo>
                      <a:pt x="1161" y="251"/>
                      <a:pt x="1106" y="718"/>
                      <a:pt x="1048" y="849"/>
                    </a:cubicBezTo>
                    <a:cubicBezTo>
                      <a:pt x="991" y="983"/>
                      <a:pt x="903" y="1015"/>
                      <a:pt x="760" y="1015"/>
                    </a:cubicBezTo>
                    <a:cubicBezTo>
                      <a:pt x="751" y="1015"/>
                      <a:pt x="741" y="1015"/>
                      <a:pt x="731" y="1014"/>
                    </a:cubicBezTo>
                    <a:cubicBezTo>
                      <a:pt x="578" y="1008"/>
                      <a:pt x="474" y="935"/>
                      <a:pt x="435" y="812"/>
                    </a:cubicBezTo>
                    <a:cubicBezTo>
                      <a:pt x="392" y="664"/>
                      <a:pt x="373" y="507"/>
                      <a:pt x="337" y="358"/>
                    </a:cubicBezTo>
                    <a:cubicBezTo>
                      <a:pt x="316" y="276"/>
                      <a:pt x="291" y="186"/>
                      <a:pt x="244" y="114"/>
                    </a:cubicBezTo>
                    <a:cubicBezTo>
                      <a:pt x="223" y="85"/>
                      <a:pt x="165" y="63"/>
                      <a:pt x="120" y="63"/>
                    </a:cubicBezTo>
                    <a:cubicBezTo>
                      <a:pt x="110" y="63"/>
                      <a:pt x="99" y="64"/>
                      <a:pt x="91" y="67"/>
                    </a:cubicBezTo>
                    <a:cubicBezTo>
                      <a:pt x="50" y="81"/>
                      <a:pt x="9" y="155"/>
                      <a:pt x="5" y="204"/>
                    </a:cubicBezTo>
                    <a:cubicBezTo>
                      <a:pt x="1" y="503"/>
                      <a:pt x="46" y="791"/>
                      <a:pt x="189" y="1057"/>
                    </a:cubicBezTo>
                    <a:cubicBezTo>
                      <a:pt x="296" y="1258"/>
                      <a:pt x="454" y="1385"/>
                      <a:pt x="687" y="1385"/>
                    </a:cubicBezTo>
                    <a:cubicBezTo>
                      <a:pt x="694" y="1385"/>
                      <a:pt x="701" y="1385"/>
                      <a:pt x="709" y="1385"/>
                    </a:cubicBezTo>
                    <a:cubicBezTo>
                      <a:pt x="1026" y="1374"/>
                      <a:pt x="1247" y="1217"/>
                      <a:pt x="1355" y="924"/>
                    </a:cubicBezTo>
                    <a:cubicBezTo>
                      <a:pt x="1423" y="748"/>
                      <a:pt x="1472" y="231"/>
                      <a:pt x="1466" y="167"/>
                    </a:cubicBezTo>
                    <a:cubicBezTo>
                      <a:pt x="1462" y="81"/>
                      <a:pt x="1423" y="14"/>
                      <a:pt x="1331" y="2"/>
                    </a:cubicBezTo>
                    <a:cubicBezTo>
                      <a:pt x="1326" y="1"/>
                      <a:pt x="1321" y="1"/>
                      <a:pt x="13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3"/>
              <p:cNvSpPr/>
              <p:nvPr/>
            </p:nvSpPr>
            <p:spPr>
              <a:xfrm>
                <a:off x="3169175" y="3658050"/>
                <a:ext cx="12875" cy="18550"/>
              </a:xfrm>
              <a:custGeom>
                <a:rect b="b" l="l" r="r" t="t"/>
                <a:pathLst>
                  <a:path extrusionOk="0" h="742" w="515">
                    <a:moveTo>
                      <a:pt x="223" y="1"/>
                    </a:moveTo>
                    <a:cubicBezTo>
                      <a:pt x="216" y="1"/>
                      <a:pt x="208" y="1"/>
                      <a:pt x="201" y="1"/>
                    </a:cubicBezTo>
                    <a:cubicBezTo>
                      <a:pt x="82" y="5"/>
                      <a:pt x="42" y="95"/>
                      <a:pt x="17" y="194"/>
                    </a:cubicBezTo>
                    <a:cubicBezTo>
                      <a:pt x="7" y="241"/>
                      <a:pt x="9" y="290"/>
                      <a:pt x="1" y="374"/>
                    </a:cubicBezTo>
                    <a:cubicBezTo>
                      <a:pt x="11" y="423"/>
                      <a:pt x="19" y="505"/>
                      <a:pt x="44" y="584"/>
                    </a:cubicBezTo>
                    <a:cubicBezTo>
                      <a:pt x="74" y="676"/>
                      <a:pt x="140" y="740"/>
                      <a:pt x="244" y="742"/>
                    </a:cubicBezTo>
                    <a:cubicBezTo>
                      <a:pt x="246" y="742"/>
                      <a:pt x="247" y="742"/>
                      <a:pt x="249" y="742"/>
                    </a:cubicBezTo>
                    <a:cubicBezTo>
                      <a:pt x="359" y="742"/>
                      <a:pt x="423" y="675"/>
                      <a:pt x="459" y="578"/>
                    </a:cubicBezTo>
                    <a:cubicBezTo>
                      <a:pt x="514" y="433"/>
                      <a:pt x="514" y="282"/>
                      <a:pt x="451" y="138"/>
                    </a:cubicBezTo>
                    <a:cubicBezTo>
                      <a:pt x="409" y="41"/>
                      <a:pt x="322"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3"/>
              <p:cNvSpPr/>
              <p:nvPr/>
            </p:nvSpPr>
            <p:spPr>
              <a:xfrm>
                <a:off x="3255425" y="3658050"/>
                <a:ext cx="12900" cy="18550"/>
              </a:xfrm>
              <a:custGeom>
                <a:rect b="b" l="l" r="r" t="t"/>
                <a:pathLst>
                  <a:path extrusionOk="0" h="742" w="516">
                    <a:moveTo>
                      <a:pt x="223" y="1"/>
                    </a:moveTo>
                    <a:cubicBezTo>
                      <a:pt x="215" y="1"/>
                      <a:pt x="208" y="1"/>
                      <a:pt x="201" y="1"/>
                    </a:cubicBezTo>
                    <a:cubicBezTo>
                      <a:pt x="82" y="5"/>
                      <a:pt x="41" y="95"/>
                      <a:pt x="16" y="194"/>
                    </a:cubicBezTo>
                    <a:cubicBezTo>
                      <a:pt x="6" y="241"/>
                      <a:pt x="8" y="290"/>
                      <a:pt x="0" y="374"/>
                    </a:cubicBezTo>
                    <a:cubicBezTo>
                      <a:pt x="10" y="423"/>
                      <a:pt x="18" y="505"/>
                      <a:pt x="43" y="584"/>
                    </a:cubicBezTo>
                    <a:cubicBezTo>
                      <a:pt x="76" y="676"/>
                      <a:pt x="139" y="740"/>
                      <a:pt x="244" y="742"/>
                    </a:cubicBezTo>
                    <a:cubicBezTo>
                      <a:pt x="245" y="742"/>
                      <a:pt x="247" y="742"/>
                      <a:pt x="248" y="742"/>
                    </a:cubicBezTo>
                    <a:cubicBezTo>
                      <a:pt x="358" y="742"/>
                      <a:pt x="424" y="675"/>
                      <a:pt x="458" y="578"/>
                    </a:cubicBezTo>
                    <a:cubicBezTo>
                      <a:pt x="516" y="433"/>
                      <a:pt x="516" y="282"/>
                      <a:pt x="450" y="138"/>
                    </a:cubicBezTo>
                    <a:cubicBezTo>
                      <a:pt x="408" y="41"/>
                      <a:pt x="323"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9" name="Google Shape;1559;p33"/>
          <p:cNvGrpSpPr/>
          <p:nvPr/>
        </p:nvGrpSpPr>
        <p:grpSpPr>
          <a:xfrm>
            <a:off x="295025" y="1211775"/>
            <a:ext cx="509500" cy="666875"/>
            <a:chOff x="7438275" y="2843100"/>
            <a:chExt cx="509500" cy="666875"/>
          </a:xfrm>
        </p:grpSpPr>
        <p:sp>
          <p:nvSpPr>
            <p:cNvPr id="1560" name="Google Shape;1560;p33"/>
            <p:cNvSpPr/>
            <p:nvPr/>
          </p:nvSpPr>
          <p:spPr>
            <a:xfrm>
              <a:off x="7438275" y="2843100"/>
              <a:ext cx="509500" cy="666875"/>
            </a:xfrm>
            <a:custGeom>
              <a:rect b="b" l="l" r="r" t="t"/>
              <a:pathLst>
                <a:path extrusionOk="0" h="26675" w="20380">
                  <a:moveTo>
                    <a:pt x="5952" y="1"/>
                  </a:moveTo>
                  <a:cubicBezTo>
                    <a:pt x="5381" y="1"/>
                    <a:pt x="4878" y="179"/>
                    <a:pt x="4438" y="543"/>
                  </a:cubicBezTo>
                  <a:cubicBezTo>
                    <a:pt x="3838" y="1042"/>
                    <a:pt x="3433" y="1670"/>
                    <a:pt x="3192" y="2411"/>
                  </a:cubicBezTo>
                  <a:cubicBezTo>
                    <a:pt x="2836" y="3499"/>
                    <a:pt x="2836" y="4612"/>
                    <a:pt x="3036" y="5730"/>
                  </a:cubicBezTo>
                  <a:cubicBezTo>
                    <a:pt x="3198" y="6626"/>
                    <a:pt x="3511" y="7473"/>
                    <a:pt x="3937" y="8273"/>
                  </a:cubicBezTo>
                  <a:cubicBezTo>
                    <a:pt x="4213" y="8792"/>
                    <a:pt x="4520" y="9298"/>
                    <a:pt x="4816" y="9807"/>
                  </a:cubicBezTo>
                  <a:cubicBezTo>
                    <a:pt x="5002" y="10128"/>
                    <a:pt x="5111" y="10474"/>
                    <a:pt x="5187" y="10838"/>
                  </a:cubicBezTo>
                  <a:cubicBezTo>
                    <a:pt x="5227" y="11028"/>
                    <a:pt x="5168" y="11180"/>
                    <a:pt x="5045" y="11315"/>
                  </a:cubicBezTo>
                  <a:cubicBezTo>
                    <a:pt x="4856" y="11525"/>
                    <a:pt x="4624" y="11611"/>
                    <a:pt x="4376" y="11611"/>
                  </a:cubicBezTo>
                  <a:cubicBezTo>
                    <a:pt x="4287" y="11611"/>
                    <a:pt x="4195" y="11600"/>
                    <a:pt x="4102" y="11579"/>
                  </a:cubicBezTo>
                  <a:cubicBezTo>
                    <a:pt x="3793" y="11513"/>
                    <a:pt x="3495" y="11395"/>
                    <a:pt x="3190" y="11299"/>
                  </a:cubicBezTo>
                  <a:cubicBezTo>
                    <a:pt x="2747" y="11157"/>
                    <a:pt x="2304" y="11041"/>
                    <a:pt x="1839" y="11041"/>
                  </a:cubicBezTo>
                  <a:cubicBezTo>
                    <a:pt x="1771" y="11041"/>
                    <a:pt x="1703" y="11044"/>
                    <a:pt x="1635" y="11049"/>
                  </a:cubicBezTo>
                  <a:cubicBezTo>
                    <a:pt x="1105" y="11088"/>
                    <a:pt x="422" y="11438"/>
                    <a:pt x="225" y="12160"/>
                  </a:cubicBezTo>
                  <a:cubicBezTo>
                    <a:pt x="0" y="12982"/>
                    <a:pt x="94" y="13776"/>
                    <a:pt x="501" y="14517"/>
                  </a:cubicBezTo>
                  <a:cubicBezTo>
                    <a:pt x="994" y="15421"/>
                    <a:pt x="1690" y="16137"/>
                    <a:pt x="2611" y="16610"/>
                  </a:cubicBezTo>
                  <a:cubicBezTo>
                    <a:pt x="3028" y="16825"/>
                    <a:pt x="3466" y="16996"/>
                    <a:pt x="3898" y="17181"/>
                  </a:cubicBezTo>
                  <a:cubicBezTo>
                    <a:pt x="4513" y="17438"/>
                    <a:pt x="5135" y="17678"/>
                    <a:pt x="5749" y="17944"/>
                  </a:cubicBezTo>
                  <a:cubicBezTo>
                    <a:pt x="6115" y="18103"/>
                    <a:pt x="6457" y="18302"/>
                    <a:pt x="6707" y="18633"/>
                  </a:cubicBezTo>
                  <a:cubicBezTo>
                    <a:pt x="6793" y="18748"/>
                    <a:pt x="6891" y="18854"/>
                    <a:pt x="6985" y="18963"/>
                  </a:cubicBezTo>
                  <a:cubicBezTo>
                    <a:pt x="7079" y="19073"/>
                    <a:pt x="7097" y="19155"/>
                    <a:pt x="7009" y="19267"/>
                  </a:cubicBezTo>
                  <a:cubicBezTo>
                    <a:pt x="6954" y="19339"/>
                    <a:pt x="6872" y="19411"/>
                    <a:pt x="6789" y="19433"/>
                  </a:cubicBezTo>
                  <a:cubicBezTo>
                    <a:pt x="6661" y="19470"/>
                    <a:pt x="6524" y="19499"/>
                    <a:pt x="6394" y="19499"/>
                  </a:cubicBezTo>
                  <a:cubicBezTo>
                    <a:pt x="6372" y="19499"/>
                    <a:pt x="6350" y="19498"/>
                    <a:pt x="6328" y="19497"/>
                  </a:cubicBezTo>
                  <a:cubicBezTo>
                    <a:pt x="6023" y="19474"/>
                    <a:pt x="5719" y="19425"/>
                    <a:pt x="5418" y="19374"/>
                  </a:cubicBezTo>
                  <a:cubicBezTo>
                    <a:pt x="5095" y="19317"/>
                    <a:pt x="4776" y="19250"/>
                    <a:pt x="4445" y="19250"/>
                  </a:cubicBezTo>
                  <a:cubicBezTo>
                    <a:pt x="4370" y="19250"/>
                    <a:pt x="4294" y="19253"/>
                    <a:pt x="4217" y="19261"/>
                  </a:cubicBezTo>
                  <a:cubicBezTo>
                    <a:pt x="3333" y="19353"/>
                    <a:pt x="2875" y="20037"/>
                    <a:pt x="3038" y="20857"/>
                  </a:cubicBezTo>
                  <a:cubicBezTo>
                    <a:pt x="3132" y="21330"/>
                    <a:pt x="3366" y="21735"/>
                    <a:pt x="3679" y="22093"/>
                  </a:cubicBezTo>
                  <a:cubicBezTo>
                    <a:pt x="4053" y="22527"/>
                    <a:pt x="4483" y="22905"/>
                    <a:pt x="4980" y="23202"/>
                  </a:cubicBezTo>
                  <a:cubicBezTo>
                    <a:pt x="6506" y="24120"/>
                    <a:pt x="8176" y="24609"/>
                    <a:pt x="9933" y="24822"/>
                  </a:cubicBezTo>
                  <a:cubicBezTo>
                    <a:pt x="10275" y="24863"/>
                    <a:pt x="10617" y="24881"/>
                    <a:pt x="10959" y="24881"/>
                  </a:cubicBezTo>
                  <a:cubicBezTo>
                    <a:pt x="11567" y="24881"/>
                    <a:pt x="12173" y="24823"/>
                    <a:pt x="12777" y="24730"/>
                  </a:cubicBezTo>
                  <a:cubicBezTo>
                    <a:pt x="12889" y="24713"/>
                    <a:pt x="12999" y="24704"/>
                    <a:pt x="13108" y="24704"/>
                  </a:cubicBezTo>
                  <a:cubicBezTo>
                    <a:pt x="13469" y="24704"/>
                    <a:pt x="13810" y="24801"/>
                    <a:pt x="14123" y="25002"/>
                  </a:cubicBezTo>
                  <a:cubicBezTo>
                    <a:pt x="14424" y="25201"/>
                    <a:pt x="14686" y="25450"/>
                    <a:pt x="14972" y="25665"/>
                  </a:cubicBezTo>
                  <a:cubicBezTo>
                    <a:pt x="15314" y="25927"/>
                    <a:pt x="15654" y="26195"/>
                    <a:pt x="16018" y="26428"/>
                  </a:cubicBezTo>
                  <a:cubicBezTo>
                    <a:pt x="16270" y="26592"/>
                    <a:pt x="16528" y="26675"/>
                    <a:pt x="16787" y="26675"/>
                  </a:cubicBezTo>
                  <a:cubicBezTo>
                    <a:pt x="17040" y="26675"/>
                    <a:pt x="17294" y="26595"/>
                    <a:pt x="17544" y="26432"/>
                  </a:cubicBezTo>
                  <a:cubicBezTo>
                    <a:pt x="18231" y="25984"/>
                    <a:pt x="18641" y="25334"/>
                    <a:pt x="18872" y="24560"/>
                  </a:cubicBezTo>
                  <a:cubicBezTo>
                    <a:pt x="18964" y="24259"/>
                    <a:pt x="18804" y="23969"/>
                    <a:pt x="18524" y="23824"/>
                  </a:cubicBezTo>
                  <a:cubicBezTo>
                    <a:pt x="18219" y="23666"/>
                    <a:pt x="17912" y="23513"/>
                    <a:pt x="17618" y="23339"/>
                  </a:cubicBezTo>
                  <a:cubicBezTo>
                    <a:pt x="17474" y="23253"/>
                    <a:pt x="17350" y="23134"/>
                    <a:pt x="17243" y="23007"/>
                  </a:cubicBezTo>
                  <a:cubicBezTo>
                    <a:pt x="17106" y="22844"/>
                    <a:pt x="17082" y="22641"/>
                    <a:pt x="17168" y="22447"/>
                  </a:cubicBezTo>
                  <a:cubicBezTo>
                    <a:pt x="17239" y="22291"/>
                    <a:pt x="17331" y="22138"/>
                    <a:pt x="17442" y="22005"/>
                  </a:cubicBezTo>
                  <a:cubicBezTo>
                    <a:pt x="18606" y="20622"/>
                    <a:pt x="19488" y="19079"/>
                    <a:pt x="20050" y="17361"/>
                  </a:cubicBezTo>
                  <a:cubicBezTo>
                    <a:pt x="20234" y="16804"/>
                    <a:pt x="20363" y="16235"/>
                    <a:pt x="20380" y="15642"/>
                  </a:cubicBezTo>
                  <a:cubicBezTo>
                    <a:pt x="20339" y="15321"/>
                    <a:pt x="20318" y="14996"/>
                    <a:pt x="20253" y="14678"/>
                  </a:cubicBezTo>
                  <a:cubicBezTo>
                    <a:pt x="20122" y="14061"/>
                    <a:pt x="19817" y="13539"/>
                    <a:pt x="19258" y="13216"/>
                  </a:cubicBezTo>
                  <a:cubicBezTo>
                    <a:pt x="18979" y="13052"/>
                    <a:pt x="18691" y="12961"/>
                    <a:pt x="18401" y="12961"/>
                  </a:cubicBezTo>
                  <a:cubicBezTo>
                    <a:pt x="18149" y="12961"/>
                    <a:pt x="17896" y="13030"/>
                    <a:pt x="17646" y="13181"/>
                  </a:cubicBezTo>
                  <a:cubicBezTo>
                    <a:pt x="17454" y="13295"/>
                    <a:pt x="17278" y="13457"/>
                    <a:pt x="17137" y="13633"/>
                  </a:cubicBezTo>
                  <a:cubicBezTo>
                    <a:pt x="16887" y="13948"/>
                    <a:pt x="16672" y="14290"/>
                    <a:pt x="16437" y="14615"/>
                  </a:cubicBezTo>
                  <a:cubicBezTo>
                    <a:pt x="16245" y="14875"/>
                    <a:pt x="16063" y="15149"/>
                    <a:pt x="15842" y="15382"/>
                  </a:cubicBezTo>
                  <a:cubicBezTo>
                    <a:pt x="15733" y="15497"/>
                    <a:pt x="15615" y="15552"/>
                    <a:pt x="15503" y="15552"/>
                  </a:cubicBezTo>
                  <a:cubicBezTo>
                    <a:pt x="15351" y="15552"/>
                    <a:pt x="15207" y="15453"/>
                    <a:pt x="15101" y="15268"/>
                  </a:cubicBezTo>
                  <a:cubicBezTo>
                    <a:pt x="15066" y="15206"/>
                    <a:pt x="15034" y="15137"/>
                    <a:pt x="15019" y="15067"/>
                  </a:cubicBezTo>
                  <a:cubicBezTo>
                    <a:pt x="14995" y="14906"/>
                    <a:pt x="14966" y="14746"/>
                    <a:pt x="14968" y="14586"/>
                  </a:cubicBezTo>
                  <a:cubicBezTo>
                    <a:pt x="14976" y="14116"/>
                    <a:pt x="15111" y="13670"/>
                    <a:pt x="15289" y="13240"/>
                  </a:cubicBezTo>
                  <a:cubicBezTo>
                    <a:pt x="15516" y="12686"/>
                    <a:pt x="15774" y="12141"/>
                    <a:pt x="16007" y="11587"/>
                  </a:cubicBezTo>
                  <a:cubicBezTo>
                    <a:pt x="16263" y="10977"/>
                    <a:pt x="16529" y="10372"/>
                    <a:pt x="16754" y="9750"/>
                  </a:cubicBezTo>
                  <a:cubicBezTo>
                    <a:pt x="17004" y="9060"/>
                    <a:pt x="17069" y="8346"/>
                    <a:pt x="16891" y="7620"/>
                  </a:cubicBezTo>
                  <a:cubicBezTo>
                    <a:pt x="16705" y="6851"/>
                    <a:pt x="16384" y="6165"/>
                    <a:pt x="15762" y="5633"/>
                  </a:cubicBezTo>
                  <a:cubicBezTo>
                    <a:pt x="15424" y="5345"/>
                    <a:pt x="14984" y="5189"/>
                    <a:pt x="14536" y="5189"/>
                  </a:cubicBezTo>
                  <a:cubicBezTo>
                    <a:pt x="14162" y="5189"/>
                    <a:pt x="13782" y="5298"/>
                    <a:pt x="13452" y="5529"/>
                  </a:cubicBezTo>
                  <a:cubicBezTo>
                    <a:pt x="12906" y="5912"/>
                    <a:pt x="12570" y="6442"/>
                    <a:pt x="12405" y="7078"/>
                  </a:cubicBezTo>
                  <a:cubicBezTo>
                    <a:pt x="12308" y="7444"/>
                    <a:pt x="12241" y="7816"/>
                    <a:pt x="12145" y="8183"/>
                  </a:cubicBezTo>
                  <a:cubicBezTo>
                    <a:pt x="12028" y="8643"/>
                    <a:pt x="11846" y="9075"/>
                    <a:pt x="11468" y="9388"/>
                  </a:cubicBezTo>
                  <a:cubicBezTo>
                    <a:pt x="11367" y="9469"/>
                    <a:pt x="11249" y="9537"/>
                    <a:pt x="11128" y="9586"/>
                  </a:cubicBezTo>
                  <a:cubicBezTo>
                    <a:pt x="11061" y="9613"/>
                    <a:pt x="11008" y="9628"/>
                    <a:pt x="10962" y="9628"/>
                  </a:cubicBezTo>
                  <a:cubicBezTo>
                    <a:pt x="10874" y="9628"/>
                    <a:pt x="10812" y="9575"/>
                    <a:pt x="10727" y="9463"/>
                  </a:cubicBezTo>
                  <a:cubicBezTo>
                    <a:pt x="10573" y="9267"/>
                    <a:pt x="10502" y="9034"/>
                    <a:pt x="10473" y="8796"/>
                  </a:cubicBezTo>
                  <a:cubicBezTo>
                    <a:pt x="10412" y="8289"/>
                    <a:pt x="10350" y="7782"/>
                    <a:pt x="10324" y="7272"/>
                  </a:cubicBezTo>
                  <a:cubicBezTo>
                    <a:pt x="10291" y="6568"/>
                    <a:pt x="10297" y="5865"/>
                    <a:pt x="10277" y="5159"/>
                  </a:cubicBezTo>
                  <a:cubicBezTo>
                    <a:pt x="10252" y="4449"/>
                    <a:pt x="10201" y="3741"/>
                    <a:pt x="10017" y="3049"/>
                  </a:cubicBezTo>
                  <a:cubicBezTo>
                    <a:pt x="9788" y="2188"/>
                    <a:pt x="9315" y="1480"/>
                    <a:pt x="8644" y="911"/>
                  </a:cubicBezTo>
                  <a:cubicBezTo>
                    <a:pt x="7873" y="261"/>
                    <a:pt x="6952" y="5"/>
                    <a:pt x="595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1" name="Google Shape;1561;p33"/>
            <p:cNvGrpSpPr/>
            <p:nvPr/>
          </p:nvGrpSpPr>
          <p:grpSpPr>
            <a:xfrm>
              <a:off x="7438275" y="2843100"/>
              <a:ext cx="509500" cy="666875"/>
              <a:chOff x="7514750" y="3302000"/>
              <a:chExt cx="509500" cy="666875"/>
            </a:xfrm>
          </p:grpSpPr>
          <p:sp>
            <p:nvSpPr>
              <p:cNvPr id="1562" name="Google Shape;1562;p33"/>
              <p:cNvSpPr/>
              <p:nvPr/>
            </p:nvSpPr>
            <p:spPr>
              <a:xfrm>
                <a:off x="7685175" y="3417125"/>
                <a:ext cx="293350" cy="544200"/>
              </a:xfrm>
              <a:custGeom>
                <a:rect b="b" l="l" r="r" t="t"/>
                <a:pathLst>
                  <a:path extrusionOk="0" h="21768" w="11734">
                    <a:moveTo>
                      <a:pt x="192" y="0"/>
                    </a:moveTo>
                    <a:cubicBezTo>
                      <a:pt x="192" y="0"/>
                      <a:pt x="191" y="0"/>
                      <a:pt x="190" y="0"/>
                    </a:cubicBezTo>
                    <a:cubicBezTo>
                      <a:pt x="139" y="11"/>
                      <a:pt x="76" y="56"/>
                      <a:pt x="59" y="99"/>
                    </a:cubicBezTo>
                    <a:cubicBezTo>
                      <a:pt x="25" y="199"/>
                      <a:pt x="4" y="307"/>
                      <a:pt x="4" y="414"/>
                    </a:cubicBezTo>
                    <a:cubicBezTo>
                      <a:pt x="0" y="1062"/>
                      <a:pt x="6" y="1713"/>
                      <a:pt x="17" y="2361"/>
                    </a:cubicBezTo>
                    <a:cubicBezTo>
                      <a:pt x="21" y="2683"/>
                      <a:pt x="35" y="2998"/>
                      <a:pt x="59" y="3319"/>
                    </a:cubicBezTo>
                    <a:cubicBezTo>
                      <a:pt x="109" y="3906"/>
                      <a:pt x="162" y="4491"/>
                      <a:pt x="231" y="5078"/>
                    </a:cubicBezTo>
                    <a:cubicBezTo>
                      <a:pt x="295" y="5621"/>
                      <a:pt x="352" y="6167"/>
                      <a:pt x="465" y="6701"/>
                    </a:cubicBezTo>
                    <a:cubicBezTo>
                      <a:pt x="757" y="8090"/>
                      <a:pt x="1146" y="9455"/>
                      <a:pt x="1637" y="10787"/>
                    </a:cubicBezTo>
                    <a:cubicBezTo>
                      <a:pt x="2731" y="13770"/>
                      <a:pt x="4254" y="16505"/>
                      <a:pt x="6363" y="18890"/>
                    </a:cubicBezTo>
                    <a:cubicBezTo>
                      <a:pt x="6838" y="19424"/>
                      <a:pt x="7349" y="19932"/>
                      <a:pt x="7877" y="20413"/>
                    </a:cubicBezTo>
                    <a:cubicBezTo>
                      <a:pt x="8307" y="20803"/>
                      <a:pt x="8787" y="21135"/>
                      <a:pt x="9244" y="21497"/>
                    </a:cubicBezTo>
                    <a:cubicBezTo>
                      <a:pt x="9450" y="21671"/>
                      <a:pt x="9702" y="21745"/>
                      <a:pt x="9964" y="21767"/>
                    </a:cubicBezTo>
                    <a:cubicBezTo>
                      <a:pt x="10187" y="21753"/>
                      <a:pt x="10402" y="21700"/>
                      <a:pt x="10582" y="21573"/>
                    </a:cubicBezTo>
                    <a:cubicBezTo>
                      <a:pt x="11140" y="21174"/>
                      <a:pt x="11537" y="20650"/>
                      <a:pt x="11707" y="19971"/>
                    </a:cubicBezTo>
                    <a:cubicBezTo>
                      <a:pt x="11734" y="19860"/>
                      <a:pt x="11713" y="19772"/>
                      <a:pt x="11650" y="19680"/>
                    </a:cubicBezTo>
                    <a:cubicBezTo>
                      <a:pt x="11537" y="19517"/>
                      <a:pt x="11380" y="19412"/>
                      <a:pt x="11206" y="19320"/>
                    </a:cubicBezTo>
                    <a:cubicBezTo>
                      <a:pt x="10246" y="18807"/>
                      <a:pt x="9309" y="18250"/>
                      <a:pt x="8423" y="17622"/>
                    </a:cubicBezTo>
                    <a:cubicBezTo>
                      <a:pt x="7809" y="17186"/>
                      <a:pt x="7200" y="16750"/>
                      <a:pt x="6658" y="16231"/>
                    </a:cubicBezTo>
                    <a:cubicBezTo>
                      <a:pt x="5285" y="14913"/>
                      <a:pt x="4143" y="13414"/>
                      <a:pt x="3200" y="11762"/>
                    </a:cubicBezTo>
                    <a:cubicBezTo>
                      <a:pt x="2349" y="10277"/>
                      <a:pt x="1764" y="8683"/>
                      <a:pt x="1328" y="7032"/>
                    </a:cubicBezTo>
                    <a:cubicBezTo>
                      <a:pt x="986" y="5735"/>
                      <a:pt x="710" y="4424"/>
                      <a:pt x="540" y="3094"/>
                    </a:cubicBezTo>
                    <a:cubicBezTo>
                      <a:pt x="471" y="2556"/>
                      <a:pt x="428" y="2018"/>
                      <a:pt x="385" y="1478"/>
                    </a:cubicBezTo>
                    <a:cubicBezTo>
                      <a:pt x="356" y="1118"/>
                      <a:pt x="352" y="755"/>
                      <a:pt x="332" y="395"/>
                    </a:cubicBezTo>
                    <a:cubicBezTo>
                      <a:pt x="325" y="301"/>
                      <a:pt x="307" y="203"/>
                      <a:pt x="283" y="111"/>
                    </a:cubicBezTo>
                    <a:cubicBezTo>
                      <a:pt x="271" y="67"/>
                      <a:pt x="216" y="0"/>
                      <a:pt x="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3"/>
              <p:cNvSpPr/>
              <p:nvPr/>
            </p:nvSpPr>
            <p:spPr>
              <a:xfrm>
                <a:off x="7514750" y="3302000"/>
                <a:ext cx="509500" cy="666875"/>
              </a:xfrm>
              <a:custGeom>
                <a:rect b="b" l="l" r="r" t="t"/>
                <a:pathLst>
                  <a:path extrusionOk="0" h="26675" w="20380">
                    <a:moveTo>
                      <a:pt x="5998" y="302"/>
                    </a:moveTo>
                    <a:cubicBezTo>
                      <a:pt x="6021" y="302"/>
                      <a:pt x="6045" y="302"/>
                      <a:pt x="6068" y="303"/>
                    </a:cubicBezTo>
                    <a:cubicBezTo>
                      <a:pt x="6688" y="321"/>
                      <a:pt x="7288" y="438"/>
                      <a:pt x="7838" y="737"/>
                    </a:cubicBezTo>
                    <a:cubicBezTo>
                      <a:pt x="8879" y="1303"/>
                      <a:pt x="9503" y="2183"/>
                      <a:pt x="9759" y="3333"/>
                    </a:cubicBezTo>
                    <a:cubicBezTo>
                      <a:pt x="9874" y="3853"/>
                      <a:pt x="9921" y="4378"/>
                      <a:pt x="9941" y="4908"/>
                    </a:cubicBezTo>
                    <a:cubicBezTo>
                      <a:pt x="9966" y="5545"/>
                      <a:pt x="9964" y="6185"/>
                      <a:pt x="9986" y="6821"/>
                    </a:cubicBezTo>
                    <a:cubicBezTo>
                      <a:pt x="10009" y="7502"/>
                      <a:pt x="10029" y="8182"/>
                      <a:pt x="10162" y="8853"/>
                    </a:cubicBezTo>
                    <a:cubicBezTo>
                      <a:pt x="10211" y="9094"/>
                      <a:pt x="10279" y="9336"/>
                      <a:pt x="10424" y="9540"/>
                    </a:cubicBezTo>
                    <a:cubicBezTo>
                      <a:pt x="10599" y="9786"/>
                      <a:pt x="10776" y="9921"/>
                      <a:pt x="10997" y="9921"/>
                    </a:cubicBezTo>
                    <a:cubicBezTo>
                      <a:pt x="11136" y="9921"/>
                      <a:pt x="11292" y="9867"/>
                      <a:pt x="11476" y="9755"/>
                    </a:cubicBezTo>
                    <a:cubicBezTo>
                      <a:pt x="11756" y="9581"/>
                      <a:pt x="11969" y="9338"/>
                      <a:pt x="12126" y="9043"/>
                    </a:cubicBezTo>
                    <a:cubicBezTo>
                      <a:pt x="12337" y="8658"/>
                      <a:pt x="12439" y="8243"/>
                      <a:pt x="12529" y="7816"/>
                    </a:cubicBezTo>
                    <a:cubicBezTo>
                      <a:pt x="12587" y="7535"/>
                      <a:pt x="12658" y="7253"/>
                      <a:pt x="12746" y="6981"/>
                    </a:cubicBezTo>
                    <a:cubicBezTo>
                      <a:pt x="12914" y="6453"/>
                      <a:pt x="13227" y="6023"/>
                      <a:pt x="13698" y="5727"/>
                    </a:cubicBezTo>
                    <a:cubicBezTo>
                      <a:pt x="13973" y="5553"/>
                      <a:pt x="14275" y="5468"/>
                      <a:pt x="14573" y="5468"/>
                    </a:cubicBezTo>
                    <a:cubicBezTo>
                      <a:pt x="15056" y="5468"/>
                      <a:pt x="15528" y="5691"/>
                      <a:pt x="15860" y="6126"/>
                    </a:cubicBezTo>
                    <a:cubicBezTo>
                      <a:pt x="16617" y="7108"/>
                      <a:pt x="16877" y="8210"/>
                      <a:pt x="16539" y="9426"/>
                    </a:cubicBezTo>
                    <a:cubicBezTo>
                      <a:pt x="16378" y="10001"/>
                      <a:pt x="16130" y="10543"/>
                      <a:pt x="15887" y="11085"/>
                    </a:cubicBezTo>
                    <a:cubicBezTo>
                      <a:pt x="15570" y="11793"/>
                      <a:pt x="15246" y="12499"/>
                      <a:pt x="14950" y="13215"/>
                    </a:cubicBezTo>
                    <a:cubicBezTo>
                      <a:pt x="14764" y="13667"/>
                      <a:pt x="14629" y="14137"/>
                      <a:pt x="14639" y="14635"/>
                    </a:cubicBezTo>
                    <a:cubicBezTo>
                      <a:pt x="14641" y="14829"/>
                      <a:pt x="14688" y="15025"/>
                      <a:pt x="14721" y="15220"/>
                    </a:cubicBezTo>
                    <a:cubicBezTo>
                      <a:pt x="14731" y="15279"/>
                      <a:pt x="14761" y="15332"/>
                      <a:pt x="14790" y="15385"/>
                    </a:cubicBezTo>
                    <a:cubicBezTo>
                      <a:pt x="14938" y="15667"/>
                      <a:pt x="15180" y="15883"/>
                      <a:pt x="15470" y="15883"/>
                    </a:cubicBezTo>
                    <a:cubicBezTo>
                      <a:pt x="15655" y="15883"/>
                      <a:pt x="15859" y="15795"/>
                      <a:pt x="16069" y="15580"/>
                    </a:cubicBezTo>
                    <a:cubicBezTo>
                      <a:pt x="16314" y="15330"/>
                      <a:pt x="16503" y="15023"/>
                      <a:pt x="16713" y="14737"/>
                    </a:cubicBezTo>
                    <a:cubicBezTo>
                      <a:pt x="16930" y="14438"/>
                      <a:pt x="17139" y="14127"/>
                      <a:pt x="17360" y="13826"/>
                    </a:cubicBezTo>
                    <a:cubicBezTo>
                      <a:pt x="17425" y="13736"/>
                      <a:pt x="17513" y="13657"/>
                      <a:pt x="17595" y="13579"/>
                    </a:cubicBezTo>
                    <a:cubicBezTo>
                      <a:pt x="17832" y="13344"/>
                      <a:pt x="18122" y="13250"/>
                      <a:pt x="18402" y="13250"/>
                    </a:cubicBezTo>
                    <a:cubicBezTo>
                      <a:pt x="18638" y="13250"/>
                      <a:pt x="18867" y="13318"/>
                      <a:pt x="19048" y="13425"/>
                    </a:cubicBezTo>
                    <a:cubicBezTo>
                      <a:pt x="19547" y="13722"/>
                      <a:pt x="19837" y="14172"/>
                      <a:pt x="19952" y="14735"/>
                    </a:cubicBezTo>
                    <a:cubicBezTo>
                      <a:pt x="20120" y="15537"/>
                      <a:pt x="20038" y="16327"/>
                      <a:pt x="19797" y="17104"/>
                    </a:cubicBezTo>
                    <a:cubicBezTo>
                      <a:pt x="19283" y="18765"/>
                      <a:pt x="18469" y="20265"/>
                      <a:pt x="17352" y="21591"/>
                    </a:cubicBezTo>
                    <a:cubicBezTo>
                      <a:pt x="17018" y="21986"/>
                      <a:pt x="16570" y="22224"/>
                      <a:pt x="16037" y="22224"/>
                    </a:cubicBezTo>
                    <a:cubicBezTo>
                      <a:pt x="15986" y="22224"/>
                      <a:pt x="15934" y="22221"/>
                      <a:pt x="15881" y="22217"/>
                    </a:cubicBezTo>
                    <a:cubicBezTo>
                      <a:pt x="15819" y="22213"/>
                      <a:pt x="15752" y="22192"/>
                      <a:pt x="15701" y="22153"/>
                    </a:cubicBezTo>
                    <a:cubicBezTo>
                      <a:pt x="15134" y="21736"/>
                      <a:pt x="14557" y="21337"/>
                      <a:pt x="14017" y="20889"/>
                    </a:cubicBezTo>
                    <a:cubicBezTo>
                      <a:pt x="13323" y="20320"/>
                      <a:pt x="12728" y="19645"/>
                      <a:pt x="12167" y="18943"/>
                    </a:cubicBezTo>
                    <a:cubicBezTo>
                      <a:pt x="11206" y="17738"/>
                      <a:pt x="10357" y="16466"/>
                      <a:pt x="9702" y="15068"/>
                    </a:cubicBezTo>
                    <a:cubicBezTo>
                      <a:pt x="9107" y="13800"/>
                      <a:pt x="8677" y="12478"/>
                      <a:pt x="8339" y="11120"/>
                    </a:cubicBezTo>
                    <a:cubicBezTo>
                      <a:pt x="8037" y="9898"/>
                      <a:pt x="7787" y="8669"/>
                      <a:pt x="7650" y="7417"/>
                    </a:cubicBezTo>
                    <a:cubicBezTo>
                      <a:pt x="7574" y="6735"/>
                      <a:pt x="7531" y="6052"/>
                      <a:pt x="7470" y="5369"/>
                    </a:cubicBezTo>
                    <a:cubicBezTo>
                      <a:pt x="7449" y="5135"/>
                      <a:pt x="7431" y="4900"/>
                      <a:pt x="7396" y="4671"/>
                    </a:cubicBezTo>
                    <a:cubicBezTo>
                      <a:pt x="7382" y="4587"/>
                      <a:pt x="7339" y="4499"/>
                      <a:pt x="7292" y="4425"/>
                    </a:cubicBezTo>
                    <a:cubicBezTo>
                      <a:pt x="7212" y="4301"/>
                      <a:pt x="7102" y="4237"/>
                      <a:pt x="6992" y="4237"/>
                    </a:cubicBezTo>
                    <a:cubicBezTo>
                      <a:pt x="6886" y="4237"/>
                      <a:pt x="6780" y="4297"/>
                      <a:pt x="6703" y="4417"/>
                    </a:cubicBezTo>
                    <a:cubicBezTo>
                      <a:pt x="6623" y="4538"/>
                      <a:pt x="6570" y="4691"/>
                      <a:pt x="6557" y="4835"/>
                    </a:cubicBezTo>
                    <a:cubicBezTo>
                      <a:pt x="6516" y="5356"/>
                      <a:pt x="6496" y="5880"/>
                      <a:pt x="6467" y="6402"/>
                    </a:cubicBezTo>
                    <a:cubicBezTo>
                      <a:pt x="6490" y="7400"/>
                      <a:pt x="6596" y="8384"/>
                      <a:pt x="6682" y="9370"/>
                    </a:cubicBezTo>
                    <a:cubicBezTo>
                      <a:pt x="6936" y="12122"/>
                      <a:pt x="7758" y="14714"/>
                      <a:pt x="8847" y="17233"/>
                    </a:cubicBezTo>
                    <a:cubicBezTo>
                      <a:pt x="9741" y="19303"/>
                      <a:pt x="10893" y="21225"/>
                      <a:pt x="12310" y="22982"/>
                    </a:cubicBezTo>
                    <a:cubicBezTo>
                      <a:pt x="12417" y="23113"/>
                      <a:pt x="12529" y="23240"/>
                      <a:pt x="12634" y="23371"/>
                    </a:cubicBezTo>
                    <a:cubicBezTo>
                      <a:pt x="12810" y="23594"/>
                      <a:pt x="12822" y="23845"/>
                      <a:pt x="12744" y="24101"/>
                    </a:cubicBezTo>
                    <a:cubicBezTo>
                      <a:pt x="12720" y="24181"/>
                      <a:pt x="12624" y="24250"/>
                      <a:pt x="12544" y="24295"/>
                    </a:cubicBezTo>
                    <a:cubicBezTo>
                      <a:pt x="12329" y="24416"/>
                      <a:pt x="12100" y="24486"/>
                      <a:pt x="11846" y="24506"/>
                    </a:cubicBezTo>
                    <a:cubicBezTo>
                      <a:pt x="11565" y="24528"/>
                      <a:pt x="11286" y="24538"/>
                      <a:pt x="11009" y="24538"/>
                    </a:cubicBezTo>
                    <a:cubicBezTo>
                      <a:pt x="9119" y="24538"/>
                      <a:pt x="7330" y="24048"/>
                      <a:pt x="5620" y="23195"/>
                    </a:cubicBezTo>
                    <a:cubicBezTo>
                      <a:pt x="4955" y="22863"/>
                      <a:pt x="4380" y="22407"/>
                      <a:pt x="3898" y="21844"/>
                    </a:cubicBezTo>
                    <a:cubicBezTo>
                      <a:pt x="3642" y="21542"/>
                      <a:pt x="3435" y="21204"/>
                      <a:pt x="3355" y="20815"/>
                    </a:cubicBezTo>
                    <a:cubicBezTo>
                      <a:pt x="3225" y="20157"/>
                      <a:pt x="3558" y="19682"/>
                      <a:pt x="4196" y="19594"/>
                    </a:cubicBezTo>
                    <a:cubicBezTo>
                      <a:pt x="4291" y="19580"/>
                      <a:pt x="4384" y="19574"/>
                      <a:pt x="4477" y="19574"/>
                    </a:cubicBezTo>
                    <a:cubicBezTo>
                      <a:pt x="4648" y="19574"/>
                      <a:pt x="4818" y="19595"/>
                      <a:pt x="4986" y="19627"/>
                    </a:cubicBezTo>
                    <a:cubicBezTo>
                      <a:pt x="5342" y="19692"/>
                      <a:pt x="5696" y="19762"/>
                      <a:pt x="6054" y="19815"/>
                    </a:cubicBezTo>
                    <a:cubicBezTo>
                      <a:pt x="6139" y="19827"/>
                      <a:pt x="6225" y="19833"/>
                      <a:pt x="6310" y="19833"/>
                    </a:cubicBezTo>
                    <a:cubicBezTo>
                      <a:pt x="6506" y="19833"/>
                      <a:pt x="6701" y="19803"/>
                      <a:pt x="6893" y="19751"/>
                    </a:cubicBezTo>
                    <a:cubicBezTo>
                      <a:pt x="7343" y="19629"/>
                      <a:pt x="7601" y="19054"/>
                      <a:pt x="7210" y="18647"/>
                    </a:cubicBezTo>
                    <a:cubicBezTo>
                      <a:pt x="6821" y="18246"/>
                      <a:pt x="6414" y="17857"/>
                      <a:pt x="5884" y="17636"/>
                    </a:cubicBezTo>
                    <a:cubicBezTo>
                      <a:pt x="5097" y="17307"/>
                      <a:pt x="4305" y="16987"/>
                      <a:pt x="3517" y="16658"/>
                    </a:cubicBezTo>
                    <a:cubicBezTo>
                      <a:pt x="2977" y="16433"/>
                      <a:pt x="2445" y="16187"/>
                      <a:pt x="1999" y="15799"/>
                    </a:cubicBezTo>
                    <a:cubicBezTo>
                      <a:pt x="1359" y="15236"/>
                      <a:pt x="808" y="14606"/>
                      <a:pt x="561" y="13765"/>
                    </a:cubicBezTo>
                    <a:cubicBezTo>
                      <a:pt x="420" y="13286"/>
                      <a:pt x="407" y="12806"/>
                      <a:pt x="510" y="12321"/>
                    </a:cubicBezTo>
                    <a:cubicBezTo>
                      <a:pt x="614" y="11815"/>
                      <a:pt x="992" y="11508"/>
                      <a:pt x="1508" y="11402"/>
                    </a:cubicBezTo>
                    <a:cubicBezTo>
                      <a:pt x="1635" y="11376"/>
                      <a:pt x="1761" y="11364"/>
                      <a:pt x="1886" y="11364"/>
                    </a:cubicBezTo>
                    <a:cubicBezTo>
                      <a:pt x="2150" y="11364"/>
                      <a:pt x="2411" y="11416"/>
                      <a:pt x="2668" y="11492"/>
                    </a:cubicBezTo>
                    <a:cubicBezTo>
                      <a:pt x="3008" y="11594"/>
                      <a:pt x="3343" y="11709"/>
                      <a:pt x="3681" y="11819"/>
                    </a:cubicBezTo>
                    <a:cubicBezTo>
                      <a:pt x="3897" y="11891"/>
                      <a:pt x="4115" y="11939"/>
                      <a:pt x="4339" y="11939"/>
                    </a:cubicBezTo>
                    <a:cubicBezTo>
                      <a:pt x="4443" y="11939"/>
                      <a:pt x="4548" y="11929"/>
                      <a:pt x="4655" y="11905"/>
                    </a:cubicBezTo>
                    <a:cubicBezTo>
                      <a:pt x="5119" y="11805"/>
                      <a:pt x="5485" y="11451"/>
                      <a:pt x="5528" y="11013"/>
                    </a:cubicBezTo>
                    <a:cubicBezTo>
                      <a:pt x="5543" y="10862"/>
                      <a:pt x="5506" y="10704"/>
                      <a:pt x="5471" y="10553"/>
                    </a:cubicBezTo>
                    <a:cubicBezTo>
                      <a:pt x="5350" y="10062"/>
                      <a:pt x="5109" y="9622"/>
                      <a:pt x="4847" y="9197"/>
                    </a:cubicBezTo>
                    <a:cubicBezTo>
                      <a:pt x="4432" y="8525"/>
                      <a:pt x="4059" y="7834"/>
                      <a:pt x="3773" y="7095"/>
                    </a:cubicBezTo>
                    <a:cubicBezTo>
                      <a:pt x="3376" y="6070"/>
                      <a:pt x="3184" y="5009"/>
                      <a:pt x="3251" y="3912"/>
                    </a:cubicBezTo>
                    <a:cubicBezTo>
                      <a:pt x="3308" y="2971"/>
                      <a:pt x="3540" y="2081"/>
                      <a:pt x="4143" y="1326"/>
                    </a:cubicBezTo>
                    <a:cubicBezTo>
                      <a:pt x="4270" y="1166"/>
                      <a:pt x="4411" y="1019"/>
                      <a:pt x="4561" y="876"/>
                    </a:cubicBezTo>
                    <a:cubicBezTo>
                      <a:pt x="4963" y="487"/>
                      <a:pt x="5446" y="302"/>
                      <a:pt x="5998" y="302"/>
                    </a:cubicBezTo>
                    <a:close/>
                    <a:moveTo>
                      <a:pt x="7009" y="4605"/>
                    </a:moveTo>
                    <a:cubicBezTo>
                      <a:pt x="7033" y="4605"/>
                      <a:pt x="7088" y="4672"/>
                      <a:pt x="7100" y="4716"/>
                    </a:cubicBezTo>
                    <a:cubicBezTo>
                      <a:pt x="7124" y="4808"/>
                      <a:pt x="7142" y="4906"/>
                      <a:pt x="7149" y="5000"/>
                    </a:cubicBezTo>
                    <a:cubicBezTo>
                      <a:pt x="7169" y="5360"/>
                      <a:pt x="7173" y="5723"/>
                      <a:pt x="7202" y="6083"/>
                    </a:cubicBezTo>
                    <a:cubicBezTo>
                      <a:pt x="7245" y="6623"/>
                      <a:pt x="7288" y="7161"/>
                      <a:pt x="7357" y="7699"/>
                    </a:cubicBezTo>
                    <a:cubicBezTo>
                      <a:pt x="7527" y="9029"/>
                      <a:pt x="7803" y="10340"/>
                      <a:pt x="8145" y="11637"/>
                    </a:cubicBezTo>
                    <a:cubicBezTo>
                      <a:pt x="8581" y="13288"/>
                      <a:pt x="9166" y="14882"/>
                      <a:pt x="10017" y="16367"/>
                    </a:cubicBezTo>
                    <a:cubicBezTo>
                      <a:pt x="10960" y="18019"/>
                      <a:pt x="12102" y="19518"/>
                      <a:pt x="13475" y="20836"/>
                    </a:cubicBezTo>
                    <a:cubicBezTo>
                      <a:pt x="14017" y="21355"/>
                      <a:pt x="14626" y="21791"/>
                      <a:pt x="15240" y="22227"/>
                    </a:cubicBezTo>
                    <a:cubicBezTo>
                      <a:pt x="16126" y="22855"/>
                      <a:pt x="17063" y="23412"/>
                      <a:pt x="18023" y="23925"/>
                    </a:cubicBezTo>
                    <a:cubicBezTo>
                      <a:pt x="18197" y="24017"/>
                      <a:pt x="18354" y="24122"/>
                      <a:pt x="18467" y="24285"/>
                    </a:cubicBezTo>
                    <a:cubicBezTo>
                      <a:pt x="18530" y="24377"/>
                      <a:pt x="18551" y="24465"/>
                      <a:pt x="18524" y="24576"/>
                    </a:cubicBezTo>
                    <a:cubicBezTo>
                      <a:pt x="18354" y="25255"/>
                      <a:pt x="17957" y="25779"/>
                      <a:pt x="17399" y="26178"/>
                    </a:cubicBezTo>
                    <a:cubicBezTo>
                      <a:pt x="17219" y="26305"/>
                      <a:pt x="17004" y="26358"/>
                      <a:pt x="16781" y="26372"/>
                    </a:cubicBezTo>
                    <a:cubicBezTo>
                      <a:pt x="16519" y="26350"/>
                      <a:pt x="16267" y="26276"/>
                      <a:pt x="16061" y="26102"/>
                    </a:cubicBezTo>
                    <a:cubicBezTo>
                      <a:pt x="15604" y="25740"/>
                      <a:pt x="15124" y="25408"/>
                      <a:pt x="14694" y="25018"/>
                    </a:cubicBezTo>
                    <a:cubicBezTo>
                      <a:pt x="14166" y="24537"/>
                      <a:pt x="13655" y="24029"/>
                      <a:pt x="13180" y="23495"/>
                    </a:cubicBezTo>
                    <a:cubicBezTo>
                      <a:pt x="11071" y="21110"/>
                      <a:pt x="9548" y="18375"/>
                      <a:pt x="8454" y="15392"/>
                    </a:cubicBezTo>
                    <a:cubicBezTo>
                      <a:pt x="7963" y="14060"/>
                      <a:pt x="7574" y="12695"/>
                      <a:pt x="7282" y="11306"/>
                    </a:cubicBezTo>
                    <a:cubicBezTo>
                      <a:pt x="7169" y="10772"/>
                      <a:pt x="7112" y="10226"/>
                      <a:pt x="7048" y="9683"/>
                    </a:cubicBezTo>
                    <a:cubicBezTo>
                      <a:pt x="6979" y="9096"/>
                      <a:pt x="6926" y="8511"/>
                      <a:pt x="6876" y="7924"/>
                    </a:cubicBezTo>
                    <a:cubicBezTo>
                      <a:pt x="6852" y="7603"/>
                      <a:pt x="6838" y="7288"/>
                      <a:pt x="6834" y="6966"/>
                    </a:cubicBezTo>
                    <a:cubicBezTo>
                      <a:pt x="6823" y="6318"/>
                      <a:pt x="6817" y="5667"/>
                      <a:pt x="6821" y="5019"/>
                    </a:cubicBezTo>
                    <a:cubicBezTo>
                      <a:pt x="6821" y="4912"/>
                      <a:pt x="6842" y="4804"/>
                      <a:pt x="6876" y="4704"/>
                    </a:cubicBezTo>
                    <a:cubicBezTo>
                      <a:pt x="6893" y="4661"/>
                      <a:pt x="6956" y="4616"/>
                      <a:pt x="7007" y="4605"/>
                    </a:cubicBezTo>
                    <a:cubicBezTo>
                      <a:pt x="7008" y="4605"/>
                      <a:pt x="7009" y="4605"/>
                      <a:pt x="7009" y="4605"/>
                    </a:cubicBezTo>
                    <a:close/>
                    <a:moveTo>
                      <a:pt x="5950" y="0"/>
                    </a:moveTo>
                    <a:cubicBezTo>
                      <a:pt x="5381" y="0"/>
                      <a:pt x="4876" y="178"/>
                      <a:pt x="4436" y="542"/>
                    </a:cubicBezTo>
                    <a:cubicBezTo>
                      <a:pt x="3838" y="1041"/>
                      <a:pt x="3431" y="1674"/>
                      <a:pt x="3192" y="2410"/>
                    </a:cubicBezTo>
                    <a:cubicBezTo>
                      <a:pt x="2836" y="3503"/>
                      <a:pt x="2836" y="4614"/>
                      <a:pt x="3034" y="5729"/>
                    </a:cubicBezTo>
                    <a:cubicBezTo>
                      <a:pt x="3194" y="6625"/>
                      <a:pt x="3509" y="7472"/>
                      <a:pt x="3934" y="8272"/>
                    </a:cubicBezTo>
                    <a:cubicBezTo>
                      <a:pt x="4211" y="8791"/>
                      <a:pt x="4518" y="9297"/>
                      <a:pt x="4814" y="9806"/>
                    </a:cubicBezTo>
                    <a:cubicBezTo>
                      <a:pt x="5004" y="10127"/>
                      <a:pt x="5109" y="10475"/>
                      <a:pt x="5187" y="10837"/>
                    </a:cubicBezTo>
                    <a:cubicBezTo>
                      <a:pt x="5227" y="11028"/>
                      <a:pt x="5168" y="11179"/>
                      <a:pt x="5045" y="11314"/>
                    </a:cubicBezTo>
                    <a:cubicBezTo>
                      <a:pt x="4856" y="11524"/>
                      <a:pt x="4625" y="11610"/>
                      <a:pt x="4377" y="11610"/>
                    </a:cubicBezTo>
                    <a:cubicBezTo>
                      <a:pt x="4287" y="11610"/>
                      <a:pt x="4195" y="11599"/>
                      <a:pt x="4102" y="11578"/>
                    </a:cubicBezTo>
                    <a:cubicBezTo>
                      <a:pt x="3791" y="11513"/>
                      <a:pt x="3493" y="11392"/>
                      <a:pt x="3188" y="11298"/>
                    </a:cubicBezTo>
                    <a:cubicBezTo>
                      <a:pt x="2748" y="11158"/>
                      <a:pt x="2303" y="11041"/>
                      <a:pt x="1836" y="11041"/>
                    </a:cubicBezTo>
                    <a:cubicBezTo>
                      <a:pt x="1768" y="11041"/>
                      <a:pt x="1701" y="11043"/>
                      <a:pt x="1633" y="11048"/>
                    </a:cubicBezTo>
                    <a:cubicBezTo>
                      <a:pt x="1105" y="11087"/>
                      <a:pt x="422" y="11435"/>
                      <a:pt x="225" y="12159"/>
                    </a:cubicBezTo>
                    <a:cubicBezTo>
                      <a:pt x="0" y="12986"/>
                      <a:pt x="94" y="13775"/>
                      <a:pt x="501" y="14516"/>
                    </a:cubicBezTo>
                    <a:cubicBezTo>
                      <a:pt x="994" y="15420"/>
                      <a:pt x="1690" y="16136"/>
                      <a:pt x="2611" y="16609"/>
                    </a:cubicBezTo>
                    <a:cubicBezTo>
                      <a:pt x="3028" y="16824"/>
                      <a:pt x="3466" y="16998"/>
                      <a:pt x="3898" y="17180"/>
                    </a:cubicBezTo>
                    <a:cubicBezTo>
                      <a:pt x="4513" y="17438"/>
                      <a:pt x="5135" y="17677"/>
                      <a:pt x="5749" y="17943"/>
                    </a:cubicBezTo>
                    <a:cubicBezTo>
                      <a:pt x="6111" y="18102"/>
                      <a:pt x="6457" y="18305"/>
                      <a:pt x="6705" y="18632"/>
                    </a:cubicBezTo>
                    <a:cubicBezTo>
                      <a:pt x="6793" y="18747"/>
                      <a:pt x="6889" y="18851"/>
                      <a:pt x="6985" y="18962"/>
                    </a:cubicBezTo>
                    <a:cubicBezTo>
                      <a:pt x="7079" y="19074"/>
                      <a:pt x="7097" y="19154"/>
                      <a:pt x="7009" y="19267"/>
                    </a:cubicBezTo>
                    <a:cubicBezTo>
                      <a:pt x="6956" y="19338"/>
                      <a:pt x="6872" y="19406"/>
                      <a:pt x="6786" y="19432"/>
                    </a:cubicBezTo>
                    <a:cubicBezTo>
                      <a:pt x="6660" y="19468"/>
                      <a:pt x="6524" y="19498"/>
                      <a:pt x="6390" y="19498"/>
                    </a:cubicBezTo>
                    <a:cubicBezTo>
                      <a:pt x="6369" y="19498"/>
                      <a:pt x="6347" y="19497"/>
                      <a:pt x="6326" y="19496"/>
                    </a:cubicBezTo>
                    <a:cubicBezTo>
                      <a:pt x="6023" y="19473"/>
                      <a:pt x="5719" y="19424"/>
                      <a:pt x="5416" y="19373"/>
                    </a:cubicBezTo>
                    <a:cubicBezTo>
                      <a:pt x="5089" y="19319"/>
                      <a:pt x="4768" y="19249"/>
                      <a:pt x="4437" y="19249"/>
                    </a:cubicBezTo>
                    <a:cubicBezTo>
                      <a:pt x="4364" y="19249"/>
                      <a:pt x="4291" y="19253"/>
                      <a:pt x="4217" y="19260"/>
                    </a:cubicBezTo>
                    <a:cubicBezTo>
                      <a:pt x="3333" y="19352"/>
                      <a:pt x="2873" y="20036"/>
                      <a:pt x="3038" y="20856"/>
                    </a:cubicBezTo>
                    <a:cubicBezTo>
                      <a:pt x="3132" y="21327"/>
                      <a:pt x="3366" y="21732"/>
                      <a:pt x="3677" y="22092"/>
                    </a:cubicBezTo>
                    <a:cubicBezTo>
                      <a:pt x="4055" y="22526"/>
                      <a:pt x="4485" y="22904"/>
                      <a:pt x="4980" y="23201"/>
                    </a:cubicBezTo>
                    <a:cubicBezTo>
                      <a:pt x="6506" y="24122"/>
                      <a:pt x="8176" y="24611"/>
                      <a:pt x="9933" y="24821"/>
                    </a:cubicBezTo>
                    <a:cubicBezTo>
                      <a:pt x="10275" y="24862"/>
                      <a:pt x="10617" y="24880"/>
                      <a:pt x="10959" y="24880"/>
                    </a:cubicBezTo>
                    <a:cubicBezTo>
                      <a:pt x="11567" y="24880"/>
                      <a:pt x="12173" y="24822"/>
                      <a:pt x="12777" y="24729"/>
                    </a:cubicBezTo>
                    <a:cubicBezTo>
                      <a:pt x="12890" y="24711"/>
                      <a:pt x="13001" y="24702"/>
                      <a:pt x="13110" y="24702"/>
                    </a:cubicBezTo>
                    <a:cubicBezTo>
                      <a:pt x="13471" y="24702"/>
                      <a:pt x="13812" y="24800"/>
                      <a:pt x="14121" y="25001"/>
                    </a:cubicBezTo>
                    <a:cubicBezTo>
                      <a:pt x="14422" y="25196"/>
                      <a:pt x="14684" y="25447"/>
                      <a:pt x="14970" y="25664"/>
                    </a:cubicBezTo>
                    <a:cubicBezTo>
                      <a:pt x="15316" y="25926"/>
                      <a:pt x="15656" y="26192"/>
                      <a:pt x="16018" y="26427"/>
                    </a:cubicBezTo>
                    <a:cubicBezTo>
                      <a:pt x="16269" y="26591"/>
                      <a:pt x="16527" y="26674"/>
                      <a:pt x="16785" y="26674"/>
                    </a:cubicBezTo>
                    <a:cubicBezTo>
                      <a:pt x="17039" y="26674"/>
                      <a:pt x="17293" y="26594"/>
                      <a:pt x="17544" y="26431"/>
                    </a:cubicBezTo>
                    <a:cubicBezTo>
                      <a:pt x="18231" y="25983"/>
                      <a:pt x="18641" y="25333"/>
                      <a:pt x="18872" y="24559"/>
                    </a:cubicBezTo>
                    <a:cubicBezTo>
                      <a:pt x="18964" y="24259"/>
                      <a:pt x="18802" y="23968"/>
                      <a:pt x="18524" y="23823"/>
                    </a:cubicBezTo>
                    <a:cubicBezTo>
                      <a:pt x="18219" y="23667"/>
                      <a:pt x="17912" y="23514"/>
                      <a:pt x="17618" y="23338"/>
                    </a:cubicBezTo>
                    <a:cubicBezTo>
                      <a:pt x="17476" y="23252"/>
                      <a:pt x="17348" y="23135"/>
                      <a:pt x="17241" y="23007"/>
                    </a:cubicBezTo>
                    <a:cubicBezTo>
                      <a:pt x="17106" y="22843"/>
                      <a:pt x="17082" y="22638"/>
                      <a:pt x="17168" y="22448"/>
                    </a:cubicBezTo>
                    <a:cubicBezTo>
                      <a:pt x="17239" y="22290"/>
                      <a:pt x="17331" y="22135"/>
                      <a:pt x="17442" y="22004"/>
                    </a:cubicBezTo>
                    <a:cubicBezTo>
                      <a:pt x="18602" y="20619"/>
                      <a:pt x="19488" y="19082"/>
                      <a:pt x="20050" y="17360"/>
                    </a:cubicBezTo>
                    <a:cubicBezTo>
                      <a:pt x="20232" y="16805"/>
                      <a:pt x="20361" y="16239"/>
                      <a:pt x="20380" y="15641"/>
                    </a:cubicBezTo>
                    <a:cubicBezTo>
                      <a:pt x="20339" y="15322"/>
                      <a:pt x="20318" y="14995"/>
                      <a:pt x="20253" y="14678"/>
                    </a:cubicBezTo>
                    <a:cubicBezTo>
                      <a:pt x="20118" y="14060"/>
                      <a:pt x="19817" y="13540"/>
                      <a:pt x="19256" y="13215"/>
                    </a:cubicBezTo>
                    <a:cubicBezTo>
                      <a:pt x="18975" y="13053"/>
                      <a:pt x="18686" y="12961"/>
                      <a:pt x="18396" y="12961"/>
                    </a:cubicBezTo>
                    <a:cubicBezTo>
                      <a:pt x="18145" y="12961"/>
                      <a:pt x="17894" y="13029"/>
                      <a:pt x="17646" y="13180"/>
                    </a:cubicBezTo>
                    <a:cubicBezTo>
                      <a:pt x="17454" y="13295"/>
                      <a:pt x="17278" y="13456"/>
                      <a:pt x="17137" y="13632"/>
                    </a:cubicBezTo>
                    <a:cubicBezTo>
                      <a:pt x="16885" y="13943"/>
                      <a:pt x="16674" y="14289"/>
                      <a:pt x="16435" y="14614"/>
                    </a:cubicBezTo>
                    <a:cubicBezTo>
                      <a:pt x="16245" y="14874"/>
                      <a:pt x="16063" y="15148"/>
                      <a:pt x="15840" y="15381"/>
                    </a:cubicBezTo>
                    <a:cubicBezTo>
                      <a:pt x="15729" y="15497"/>
                      <a:pt x="15612" y="15553"/>
                      <a:pt x="15499" y="15553"/>
                    </a:cubicBezTo>
                    <a:cubicBezTo>
                      <a:pt x="15348" y="15553"/>
                      <a:pt x="15206" y="15454"/>
                      <a:pt x="15101" y="15267"/>
                    </a:cubicBezTo>
                    <a:cubicBezTo>
                      <a:pt x="15066" y="15201"/>
                      <a:pt x="15032" y="15136"/>
                      <a:pt x="15019" y="15066"/>
                    </a:cubicBezTo>
                    <a:cubicBezTo>
                      <a:pt x="14993" y="14909"/>
                      <a:pt x="14966" y="14747"/>
                      <a:pt x="14968" y="14585"/>
                    </a:cubicBezTo>
                    <a:cubicBezTo>
                      <a:pt x="14976" y="14115"/>
                      <a:pt x="15111" y="13671"/>
                      <a:pt x="15287" y="13241"/>
                    </a:cubicBezTo>
                    <a:cubicBezTo>
                      <a:pt x="15514" y="12683"/>
                      <a:pt x="15774" y="12139"/>
                      <a:pt x="16005" y="11586"/>
                    </a:cubicBezTo>
                    <a:cubicBezTo>
                      <a:pt x="16261" y="10976"/>
                      <a:pt x="16527" y="10371"/>
                      <a:pt x="16752" y="9749"/>
                    </a:cubicBezTo>
                    <a:cubicBezTo>
                      <a:pt x="17004" y="9059"/>
                      <a:pt x="17067" y="8345"/>
                      <a:pt x="16891" y="7619"/>
                    </a:cubicBezTo>
                    <a:cubicBezTo>
                      <a:pt x="16705" y="6848"/>
                      <a:pt x="16382" y="6162"/>
                      <a:pt x="15760" y="5633"/>
                    </a:cubicBezTo>
                    <a:cubicBezTo>
                      <a:pt x="15423" y="5344"/>
                      <a:pt x="14983" y="5188"/>
                      <a:pt x="14535" y="5188"/>
                    </a:cubicBezTo>
                    <a:cubicBezTo>
                      <a:pt x="14161" y="5188"/>
                      <a:pt x="13781" y="5297"/>
                      <a:pt x="13452" y="5528"/>
                    </a:cubicBezTo>
                    <a:cubicBezTo>
                      <a:pt x="12904" y="5911"/>
                      <a:pt x="12572" y="6441"/>
                      <a:pt x="12403" y="7077"/>
                    </a:cubicBezTo>
                    <a:cubicBezTo>
                      <a:pt x="12306" y="7443"/>
                      <a:pt x="12237" y="7816"/>
                      <a:pt x="12145" y="8182"/>
                    </a:cubicBezTo>
                    <a:cubicBezTo>
                      <a:pt x="12026" y="8642"/>
                      <a:pt x="11846" y="9072"/>
                      <a:pt x="11468" y="9387"/>
                    </a:cubicBezTo>
                    <a:cubicBezTo>
                      <a:pt x="11367" y="9471"/>
                      <a:pt x="11247" y="9538"/>
                      <a:pt x="11126" y="9585"/>
                    </a:cubicBezTo>
                    <a:cubicBezTo>
                      <a:pt x="11059" y="9613"/>
                      <a:pt x="11006" y="9627"/>
                      <a:pt x="10960" y="9627"/>
                    </a:cubicBezTo>
                    <a:cubicBezTo>
                      <a:pt x="10872" y="9627"/>
                      <a:pt x="10810" y="9574"/>
                      <a:pt x="10725" y="9462"/>
                    </a:cubicBezTo>
                    <a:cubicBezTo>
                      <a:pt x="10573" y="9266"/>
                      <a:pt x="10500" y="9033"/>
                      <a:pt x="10471" y="8796"/>
                    </a:cubicBezTo>
                    <a:cubicBezTo>
                      <a:pt x="10410" y="8290"/>
                      <a:pt x="10348" y="7781"/>
                      <a:pt x="10324" y="7271"/>
                    </a:cubicBezTo>
                    <a:cubicBezTo>
                      <a:pt x="10291" y="6567"/>
                      <a:pt x="10297" y="5862"/>
                      <a:pt x="10275" y="5160"/>
                    </a:cubicBezTo>
                    <a:cubicBezTo>
                      <a:pt x="10252" y="4448"/>
                      <a:pt x="10201" y="3740"/>
                      <a:pt x="10017" y="3049"/>
                    </a:cubicBezTo>
                    <a:cubicBezTo>
                      <a:pt x="9790" y="2189"/>
                      <a:pt x="9313" y="1479"/>
                      <a:pt x="8644" y="911"/>
                    </a:cubicBezTo>
                    <a:cubicBezTo>
                      <a:pt x="7871" y="256"/>
                      <a:pt x="6950" y="0"/>
                      <a:pt x="5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3"/>
              <p:cNvSpPr/>
              <p:nvPr/>
            </p:nvSpPr>
            <p:spPr>
              <a:xfrm>
                <a:off x="7524925" y="3309525"/>
                <a:ext cx="492825" cy="605950"/>
              </a:xfrm>
              <a:custGeom>
                <a:rect b="b" l="l" r="r" t="t"/>
                <a:pathLst>
                  <a:path extrusionOk="0" h="24238" w="19713">
                    <a:moveTo>
                      <a:pt x="5591" y="1"/>
                    </a:moveTo>
                    <a:cubicBezTo>
                      <a:pt x="5039" y="1"/>
                      <a:pt x="4556" y="186"/>
                      <a:pt x="4154" y="575"/>
                    </a:cubicBezTo>
                    <a:cubicBezTo>
                      <a:pt x="4004" y="718"/>
                      <a:pt x="3863" y="865"/>
                      <a:pt x="3736" y="1025"/>
                    </a:cubicBezTo>
                    <a:cubicBezTo>
                      <a:pt x="3133" y="1780"/>
                      <a:pt x="2901" y="2670"/>
                      <a:pt x="2844" y="3611"/>
                    </a:cubicBezTo>
                    <a:cubicBezTo>
                      <a:pt x="2777" y="4708"/>
                      <a:pt x="2969" y="5769"/>
                      <a:pt x="3366" y="6794"/>
                    </a:cubicBezTo>
                    <a:cubicBezTo>
                      <a:pt x="3652" y="7533"/>
                      <a:pt x="4025" y="8224"/>
                      <a:pt x="4440" y="8896"/>
                    </a:cubicBezTo>
                    <a:cubicBezTo>
                      <a:pt x="4702" y="9321"/>
                      <a:pt x="4943" y="9761"/>
                      <a:pt x="5064" y="10252"/>
                    </a:cubicBezTo>
                    <a:cubicBezTo>
                      <a:pt x="5099" y="10403"/>
                      <a:pt x="5136" y="10561"/>
                      <a:pt x="5121" y="10712"/>
                    </a:cubicBezTo>
                    <a:cubicBezTo>
                      <a:pt x="5078" y="11150"/>
                      <a:pt x="4712" y="11504"/>
                      <a:pt x="4248" y="11604"/>
                    </a:cubicBezTo>
                    <a:cubicBezTo>
                      <a:pt x="4141" y="11628"/>
                      <a:pt x="4036" y="11638"/>
                      <a:pt x="3932" y="11638"/>
                    </a:cubicBezTo>
                    <a:cubicBezTo>
                      <a:pt x="3708" y="11638"/>
                      <a:pt x="3490" y="11590"/>
                      <a:pt x="3274" y="11518"/>
                    </a:cubicBezTo>
                    <a:cubicBezTo>
                      <a:pt x="2936" y="11408"/>
                      <a:pt x="2601" y="11293"/>
                      <a:pt x="2261" y="11191"/>
                    </a:cubicBezTo>
                    <a:cubicBezTo>
                      <a:pt x="2004" y="11115"/>
                      <a:pt x="1743" y="11063"/>
                      <a:pt x="1479" y="11063"/>
                    </a:cubicBezTo>
                    <a:cubicBezTo>
                      <a:pt x="1354" y="11063"/>
                      <a:pt x="1228" y="11075"/>
                      <a:pt x="1101" y="11101"/>
                    </a:cubicBezTo>
                    <a:cubicBezTo>
                      <a:pt x="585" y="11207"/>
                      <a:pt x="207" y="11514"/>
                      <a:pt x="103" y="12020"/>
                    </a:cubicBezTo>
                    <a:cubicBezTo>
                      <a:pt x="0" y="12505"/>
                      <a:pt x="13" y="12985"/>
                      <a:pt x="154" y="13464"/>
                    </a:cubicBezTo>
                    <a:cubicBezTo>
                      <a:pt x="401" y="14305"/>
                      <a:pt x="952" y="14935"/>
                      <a:pt x="1592" y="15498"/>
                    </a:cubicBezTo>
                    <a:cubicBezTo>
                      <a:pt x="2038" y="15886"/>
                      <a:pt x="2570" y="16132"/>
                      <a:pt x="3110" y="16357"/>
                    </a:cubicBezTo>
                    <a:cubicBezTo>
                      <a:pt x="3898" y="16686"/>
                      <a:pt x="4690" y="17006"/>
                      <a:pt x="5477" y="17335"/>
                    </a:cubicBezTo>
                    <a:cubicBezTo>
                      <a:pt x="6007" y="17556"/>
                      <a:pt x="6414" y="17945"/>
                      <a:pt x="6803" y="18346"/>
                    </a:cubicBezTo>
                    <a:cubicBezTo>
                      <a:pt x="7194" y="18753"/>
                      <a:pt x="6936" y="19328"/>
                      <a:pt x="6486" y="19450"/>
                    </a:cubicBezTo>
                    <a:cubicBezTo>
                      <a:pt x="6294" y="19502"/>
                      <a:pt x="6099" y="19532"/>
                      <a:pt x="5903" y="19532"/>
                    </a:cubicBezTo>
                    <a:cubicBezTo>
                      <a:pt x="5818" y="19532"/>
                      <a:pt x="5732" y="19526"/>
                      <a:pt x="5647" y="19514"/>
                    </a:cubicBezTo>
                    <a:cubicBezTo>
                      <a:pt x="5289" y="19461"/>
                      <a:pt x="4935" y="19391"/>
                      <a:pt x="4579" y="19326"/>
                    </a:cubicBezTo>
                    <a:cubicBezTo>
                      <a:pt x="4411" y="19294"/>
                      <a:pt x="4241" y="19273"/>
                      <a:pt x="4070" y="19273"/>
                    </a:cubicBezTo>
                    <a:cubicBezTo>
                      <a:pt x="3977" y="19273"/>
                      <a:pt x="3884" y="19279"/>
                      <a:pt x="3789" y="19293"/>
                    </a:cubicBezTo>
                    <a:cubicBezTo>
                      <a:pt x="3151" y="19381"/>
                      <a:pt x="2818" y="19856"/>
                      <a:pt x="2948" y="20514"/>
                    </a:cubicBezTo>
                    <a:cubicBezTo>
                      <a:pt x="3028" y="20903"/>
                      <a:pt x="3235" y="21241"/>
                      <a:pt x="3491" y="21543"/>
                    </a:cubicBezTo>
                    <a:cubicBezTo>
                      <a:pt x="3973" y="22106"/>
                      <a:pt x="4548" y="22562"/>
                      <a:pt x="5213" y="22894"/>
                    </a:cubicBezTo>
                    <a:cubicBezTo>
                      <a:pt x="6923" y="23747"/>
                      <a:pt x="8712" y="24237"/>
                      <a:pt x="10602" y="24237"/>
                    </a:cubicBezTo>
                    <a:cubicBezTo>
                      <a:pt x="10879" y="24237"/>
                      <a:pt x="11158" y="24227"/>
                      <a:pt x="11439" y="24205"/>
                    </a:cubicBezTo>
                    <a:cubicBezTo>
                      <a:pt x="11693" y="24185"/>
                      <a:pt x="11922" y="24115"/>
                      <a:pt x="12137" y="23994"/>
                    </a:cubicBezTo>
                    <a:cubicBezTo>
                      <a:pt x="12217" y="23949"/>
                      <a:pt x="12313" y="23880"/>
                      <a:pt x="12337" y="23800"/>
                    </a:cubicBezTo>
                    <a:cubicBezTo>
                      <a:pt x="12415" y="23544"/>
                      <a:pt x="12403" y="23293"/>
                      <a:pt x="12227" y="23070"/>
                    </a:cubicBezTo>
                    <a:cubicBezTo>
                      <a:pt x="12122" y="22939"/>
                      <a:pt x="12010" y="22812"/>
                      <a:pt x="11903" y="22681"/>
                    </a:cubicBezTo>
                    <a:cubicBezTo>
                      <a:pt x="10486" y="20924"/>
                      <a:pt x="9334" y="19002"/>
                      <a:pt x="8440" y="16932"/>
                    </a:cubicBezTo>
                    <a:cubicBezTo>
                      <a:pt x="7351" y="14413"/>
                      <a:pt x="6529" y="11821"/>
                      <a:pt x="6275" y="9069"/>
                    </a:cubicBezTo>
                    <a:cubicBezTo>
                      <a:pt x="6189" y="8083"/>
                      <a:pt x="6083" y="7099"/>
                      <a:pt x="6060" y="6101"/>
                    </a:cubicBezTo>
                    <a:cubicBezTo>
                      <a:pt x="6089" y="5579"/>
                      <a:pt x="6109" y="5055"/>
                      <a:pt x="6150" y="4534"/>
                    </a:cubicBezTo>
                    <a:cubicBezTo>
                      <a:pt x="6163" y="4390"/>
                      <a:pt x="6216" y="4237"/>
                      <a:pt x="6296" y="4116"/>
                    </a:cubicBezTo>
                    <a:cubicBezTo>
                      <a:pt x="6373" y="3996"/>
                      <a:pt x="6479" y="3936"/>
                      <a:pt x="6585" y="3936"/>
                    </a:cubicBezTo>
                    <a:cubicBezTo>
                      <a:pt x="6695" y="3936"/>
                      <a:pt x="6805" y="4000"/>
                      <a:pt x="6885" y="4124"/>
                    </a:cubicBezTo>
                    <a:cubicBezTo>
                      <a:pt x="6932" y="4198"/>
                      <a:pt x="6975" y="4286"/>
                      <a:pt x="6989" y="4370"/>
                    </a:cubicBezTo>
                    <a:cubicBezTo>
                      <a:pt x="7024" y="4599"/>
                      <a:pt x="7042" y="4834"/>
                      <a:pt x="7063" y="5068"/>
                    </a:cubicBezTo>
                    <a:cubicBezTo>
                      <a:pt x="7124" y="5751"/>
                      <a:pt x="7167" y="6434"/>
                      <a:pt x="7243" y="7116"/>
                    </a:cubicBezTo>
                    <a:cubicBezTo>
                      <a:pt x="7380" y="8368"/>
                      <a:pt x="7630" y="9597"/>
                      <a:pt x="7932" y="10819"/>
                    </a:cubicBezTo>
                    <a:cubicBezTo>
                      <a:pt x="8270" y="12177"/>
                      <a:pt x="8700" y="13499"/>
                      <a:pt x="9295" y="14767"/>
                    </a:cubicBezTo>
                    <a:cubicBezTo>
                      <a:pt x="9950" y="16165"/>
                      <a:pt x="10799" y="17437"/>
                      <a:pt x="11760" y="18642"/>
                    </a:cubicBezTo>
                    <a:cubicBezTo>
                      <a:pt x="12321" y="19344"/>
                      <a:pt x="12916" y="20019"/>
                      <a:pt x="13610" y="20588"/>
                    </a:cubicBezTo>
                    <a:cubicBezTo>
                      <a:pt x="14150" y="21036"/>
                      <a:pt x="14727" y="21435"/>
                      <a:pt x="15294" y="21852"/>
                    </a:cubicBezTo>
                    <a:cubicBezTo>
                      <a:pt x="15345" y="21891"/>
                      <a:pt x="15412" y="21912"/>
                      <a:pt x="15474" y="21916"/>
                    </a:cubicBezTo>
                    <a:cubicBezTo>
                      <a:pt x="15527" y="21920"/>
                      <a:pt x="15579" y="21923"/>
                      <a:pt x="15630" y="21923"/>
                    </a:cubicBezTo>
                    <a:cubicBezTo>
                      <a:pt x="16163" y="21923"/>
                      <a:pt x="16611" y="21685"/>
                      <a:pt x="16945" y="21290"/>
                    </a:cubicBezTo>
                    <a:cubicBezTo>
                      <a:pt x="18062" y="19964"/>
                      <a:pt x="18876" y="18464"/>
                      <a:pt x="19390" y="16803"/>
                    </a:cubicBezTo>
                    <a:cubicBezTo>
                      <a:pt x="19631" y="16026"/>
                      <a:pt x="19713" y="15236"/>
                      <a:pt x="19545" y="14434"/>
                    </a:cubicBezTo>
                    <a:cubicBezTo>
                      <a:pt x="19430" y="13871"/>
                      <a:pt x="19140" y="13421"/>
                      <a:pt x="18641" y="13124"/>
                    </a:cubicBezTo>
                    <a:cubicBezTo>
                      <a:pt x="18460" y="13017"/>
                      <a:pt x="18231" y="12949"/>
                      <a:pt x="17995" y="12949"/>
                    </a:cubicBezTo>
                    <a:cubicBezTo>
                      <a:pt x="17715" y="12949"/>
                      <a:pt x="17425" y="13043"/>
                      <a:pt x="17188" y="13278"/>
                    </a:cubicBezTo>
                    <a:cubicBezTo>
                      <a:pt x="17106" y="13356"/>
                      <a:pt x="17018" y="13435"/>
                      <a:pt x="16953" y="13525"/>
                    </a:cubicBezTo>
                    <a:cubicBezTo>
                      <a:pt x="16732" y="13826"/>
                      <a:pt x="16523" y="14137"/>
                      <a:pt x="16306" y="14436"/>
                    </a:cubicBezTo>
                    <a:cubicBezTo>
                      <a:pt x="16096" y="14722"/>
                      <a:pt x="15907" y="15029"/>
                      <a:pt x="15662" y="15279"/>
                    </a:cubicBezTo>
                    <a:cubicBezTo>
                      <a:pt x="15452" y="15494"/>
                      <a:pt x="15248" y="15582"/>
                      <a:pt x="15063" y="15582"/>
                    </a:cubicBezTo>
                    <a:cubicBezTo>
                      <a:pt x="14773" y="15582"/>
                      <a:pt x="14531" y="15366"/>
                      <a:pt x="14383" y="15084"/>
                    </a:cubicBezTo>
                    <a:cubicBezTo>
                      <a:pt x="14354" y="15031"/>
                      <a:pt x="14324" y="14978"/>
                      <a:pt x="14314" y="14919"/>
                    </a:cubicBezTo>
                    <a:cubicBezTo>
                      <a:pt x="14281" y="14724"/>
                      <a:pt x="14234" y="14528"/>
                      <a:pt x="14232" y="14334"/>
                    </a:cubicBezTo>
                    <a:cubicBezTo>
                      <a:pt x="14222" y="13836"/>
                      <a:pt x="14357" y="13366"/>
                      <a:pt x="14543" y="12914"/>
                    </a:cubicBezTo>
                    <a:cubicBezTo>
                      <a:pt x="14839" y="12198"/>
                      <a:pt x="15163" y="11492"/>
                      <a:pt x="15480" y="10784"/>
                    </a:cubicBezTo>
                    <a:cubicBezTo>
                      <a:pt x="15723" y="10242"/>
                      <a:pt x="15971" y="9700"/>
                      <a:pt x="16132" y="9125"/>
                    </a:cubicBezTo>
                    <a:cubicBezTo>
                      <a:pt x="16470" y="7909"/>
                      <a:pt x="16210" y="6807"/>
                      <a:pt x="15453" y="5825"/>
                    </a:cubicBezTo>
                    <a:cubicBezTo>
                      <a:pt x="15121" y="5390"/>
                      <a:pt x="14649" y="5167"/>
                      <a:pt x="14166" y="5167"/>
                    </a:cubicBezTo>
                    <a:cubicBezTo>
                      <a:pt x="13868" y="5167"/>
                      <a:pt x="13566" y="5252"/>
                      <a:pt x="13291" y="5426"/>
                    </a:cubicBezTo>
                    <a:cubicBezTo>
                      <a:pt x="12820" y="5722"/>
                      <a:pt x="12507" y="6152"/>
                      <a:pt x="12339" y="6680"/>
                    </a:cubicBezTo>
                    <a:cubicBezTo>
                      <a:pt x="12251" y="6952"/>
                      <a:pt x="12180" y="7234"/>
                      <a:pt x="12122" y="7515"/>
                    </a:cubicBezTo>
                    <a:cubicBezTo>
                      <a:pt x="12032" y="7942"/>
                      <a:pt x="11930" y="8357"/>
                      <a:pt x="11719" y="8742"/>
                    </a:cubicBezTo>
                    <a:cubicBezTo>
                      <a:pt x="11562" y="9037"/>
                      <a:pt x="11349" y="9280"/>
                      <a:pt x="11069" y="9454"/>
                    </a:cubicBezTo>
                    <a:cubicBezTo>
                      <a:pt x="10885" y="9566"/>
                      <a:pt x="10729" y="9620"/>
                      <a:pt x="10590" y="9620"/>
                    </a:cubicBezTo>
                    <a:cubicBezTo>
                      <a:pt x="10369" y="9620"/>
                      <a:pt x="10192" y="9485"/>
                      <a:pt x="10017" y="9239"/>
                    </a:cubicBezTo>
                    <a:cubicBezTo>
                      <a:pt x="9872" y="9035"/>
                      <a:pt x="9804" y="8793"/>
                      <a:pt x="9755" y="8552"/>
                    </a:cubicBezTo>
                    <a:cubicBezTo>
                      <a:pt x="9622" y="7881"/>
                      <a:pt x="9602" y="7201"/>
                      <a:pt x="9579" y="6520"/>
                    </a:cubicBezTo>
                    <a:cubicBezTo>
                      <a:pt x="9557" y="5884"/>
                      <a:pt x="9559" y="5244"/>
                      <a:pt x="9534" y="4607"/>
                    </a:cubicBezTo>
                    <a:cubicBezTo>
                      <a:pt x="9514" y="4077"/>
                      <a:pt x="9467" y="3552"/>
                      <a:pt x="9352" y="3032"/>
                    </a:cubicBezTo>
                    <a:cubicBezTo>
                      <a:pt x="9096" y="1882"/>
                      <a:pt x="8472" y="1002"/>
                      <a:pt x="7431" y="436"/>
                    </a:cubicBezTo>
                    <a:cubicBezTo>
                      <a:pt x="6881" y="137"/>
                      <a:pt x="6281" y="20"/>
                      <a:pt x="5661" y="2"/>
                    </a:cubicBezTo>
                    <a:cubicBezTo>
                      <a:pt x="5638" y="1"/>
                      <a:pt x="5614" y="1"/>
                      <a:pt x="55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65" name="Google Shape;1565;p33"/>
          <p:cNvSpPr txBox="1"/>
          <p:nvPr/>
        </p:nvSpPr>
        <p:spPr>
          <a:xfrm>
            <a:off x="2746150" y="2907750"/>
            <a:ext cx="1859100" cy="821700"/>
          </a:xfrm>
          <a:prstGeom prst="rect">
            <a:avLst/>
          </a:prstGeom>
          <a:solidFill>
            <a:srgbClr val="DE352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Titan One"/>
                <a:ea typeface="Titan One"/>
                <a:cs typeface="Titan One"/>
                <a:sym typeface="Titan One"/>
              </a:rPr>
              <a:t>Favourite recipe</a:t>
            </a:r>
            <a:endParaRPr sz="1800">
              <a:solidFill>
                <a:schemeClr val="accent6"/>
              </a:solidFill>
              <a:latin typeface="Titan One"/>
              <a:ea typeface="Titan One"/>
              <a:cs typeface="Titan One"/>
              <a:sym typeface="Titan One"/>
            </a:endParaRPr>
          </a:p>
        </p:txBody>
      </p:sp>
      <p:sp>
        <p:nvSpPr>
          <p:cNvPr id="1566" name="Google Shape;1566;p33"/>
          <p:cNvSpPr txBox="1"/>
          <p:nvPr/>
        </p:nvSpPr>
        <p:spPr>
          <a:xfrm>
            <a:off x="4696075" y="2918412"/>
            <a:ext cx="1859100" cy="821700"/>
          </a:xfrm>
          <a:prstGeom prst="rect">
            <a:avLst/>
          </a:prstGeom>
          <a:solidFill>
            <a:srgbClr val="DE352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Titan One"/>
                <a:ea typeface="Titan One"/>
                <a:cs typeface="Titan One"/>
                <a:sym typeface="Titan One"/>
              </a:rPr>
              <a:t>View favourites</a:t>
            </a:r>
            <a:endParaRPr sz="1800">
              <a:solidFill>
                <a:schemeClr val="accent6"/>
              </a:solidFill>
              <a:latin typeface="Titan One"/>
              <a:ea typeface="Titan One"/>
              <a:cs typeface="Titan One"/>
              <a:sym typeface="Titan One"/>
            </a:endParaRPr>
          </a:p>
        </p:txBody>
      </p:sp>
      <p:sp>
        <p:nvSpPr>
          <p:cNvPr id="1567" name="Google Shape;1567;p33"/>
          <p:cNvSpPr txBox="1"/>
          <p:nvPr/>
        </p:nvSpPr>
        <p:spPr>
          <a:xfrm>
            <a:off x="6646000" y="2918412"/>
            <a:ext cx="1859100" cy="821700"/>
          </a:xfrm>
          <a:prstGeom prst="rect">
            <a:avLst/>
          </a:prstGeom>
          <a:solidFill>
            <a:srgbClr val="DE352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Titan One"/>
                <a:ea typeface="Titan One"/>
                <a:cs typeface="Titan One"/>
                <a:sym typeface="Titan One"/>
              </a:rPr>
              <a:t>Recipe sharing</a:t>
            </a:r>
            <a:endParaRPr sz="1800">
              <a:solidFill>
                <a:schemeClr val="accent6"/>
              </a:solidFill>
              <a:latin typeface="Titan One"/>
              <a:ea typeface="Titan One"/>
              <a:cs typeface="Titan One"/>
              <a:sym typeface="Titan One"/>
            </a:endParaRPr>
          </a:p>
        </p:txBody>
      </p:sp>
      <p:sp>
        <p:nvSpPr>
          <p:cNvPr id="1568" name="Google Shape;1568;p33"/>
          <p:cNvSpPr txBox="1"/>
          <p:nvPr/>
        </p:nvSpPr>
        <p:spPr>
          <a:xfrm>
            <a:off x="796225" y="3807175"/>
            <a:ext cx="1859100" cy="954900"/>
          </a:xfrm>
          <a:prstGeom prst="rect">
            <a:avLst/>
          </a:prstGeom>
          <a:solidFill>
            <a:srgbClr val="DE352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Titan One"/>
                <a:ea typeface="Titan One"/>
                <a:cs typeface="Titan One"/>
                <a:sym typeface="Titan One"/>
              </a:rPr>
              <a:t>View own recipe</a:t>
            </a:r>
            <a:endParaRPr sz="1800">
              <a:solidFill>
                <a:schemeClr val="accent6"/>
              </a:solidFill>
              <a:latin typeface="Titan One"/>
              <a:ea typeface="Titan One"/>
              <a:cs typeface="Titan One"/>
              <a:sym typeface="Titan One"/>
            </a:endParaRPr>
          </a:p>
        </p:txBody>
      </p:sp>
      <p:grpSp>
        <p:nvGrpSpPr>
          <p:cNvPr id="1569" name="Google Shape;1569;p33"/>
          <p:cNvGrpSpPr/>
          <p:nvPr/>
        </p:nvGrpSpPr>
        <p:grpSpPr>
          <a:xfrm>
            <a:off x="165640" y="4245348"/>
            <a:ext cx="733978" cy="765618"/>
            <a:chOff x="791760" y="3491086"/>
            <a:chExt cx="1171553" cy="1221861"/>
          </a:xfrm>
        </p:grpSpPr>
        <p:sp>
          <p:nvSpPr>
            <p:cNvPr id="1570" name="Google Shape;1570;p33"/>
            <p:cNvSpPr/>
            <p:nvPr/>
          </p:nvSpPr>
          <p:spPr>
            <a:xfrm>
              <a:off x="799037" y="3498985"/>
              <a:ext cx="1156395" cy="1205917"/>
            </a:xfrm>
            <a:custGeom>
              <a:rect b="b" l="l" r="r" t="t"/>
              <a:pathLst>
                <a:path extrusionOk="0" h="19992" w="19171">
                  <a:moveTo>
                    <a:pt x="8877" y="1"/>
                  </a:moveTo>
                  <a:cubicBezTo>
                    <a:pt x="8801" y="1"/>
                    <a:pt x="8719" y="12"/>
                    <a:pt x="8634" y="35"/>
                  </a:cubicBezTo>
                  <a:cubicBezTo>
                    <a:pt x="8542" y="62"/>
                    <a:pt x="8450" y="97"/>
                    <a:pt x="8364" y="134"/>
                  </a:cubicBezTo>
                  <a:cubicBezTo>
                    <a:pt x="8055" y="267"/>
                    <a:pt x="7779" y="451"/>
                    <a:pt x="7503" y="643"/>
                  </a:cubicBezTo>
                  <a:cubicBezTo>
                    <a:pt x="7141" y="893"/>
                    <a:pt x="6967" y="1249"/>
                    <a:pt x="6934" y="1662"/>
                  </a:cubicBezTo>
                  <a:cubicBezTo>
                    <a:pt x="6904" y="2069"/>
                    <a:pt x="6916" y="2478"/>
                    <a:pt x="6936" y="2887"/>
                  </a:cubicBezTo>
                  <a:cubicBezTo>
                    <a:pt x="6953" y="3205"/>
                    <a:pt x="7008" y="3518"/>
                    <a:pt x="7047" y="3835"/>
                  </a:cubicBezTo>
                  <a:cubicBezTo>
                    <a:pt x="7063" y="3964"/>
                    <a:pt x="7024" y="4024"/>
                    <a:pt x="6914" y="4024"/>
                  </a:cubicBezTo>
                  <a:cubicBezTo>
                    <a:pt x="6899" y="4024"/>
                    <a:pt x="6882" y="4023"/>
                    <a:pt x="6865" y="4021"/>
                  </a:cubicBezTo>
                  <a:cubicBezTo>
                    <a:pt x="6793" y="4011"/>
                    <a:pt x="6719" y="3988"/>
                    <a:pt x="6658" y="3951"/>
                  </a:cubicBezTo>
                  <a:cubicBezTo>
                    <a:pt x="6370" y="3788"/>
                    <a:pt x="6061" y="3677"/>
                    <a:pt x="5743" y="3593"/>
                  </a:cubicBezTo>
                  <a:cubicBezTo>
                    <a:pt x="5359" y="3491"/>
                    <a:pt x="4982" y="3434"/>
                    <a:pt x="4615" y="3434"/>
                  </a:cubicBezTo>
                  <a:cubicBezTo>
                    <a:pt x="3938" y="3434"/>
                    <a:pt x="3293" y="3627"/>
                    <a:pt x="2689" y="4084"/>
                  </a:cubicBezTo>
                  <a:cubicBezTo>
                    <a:pt x="2394" y="4307"/>
                    <a:pt x="2067" y="4461"/>
                    <a:pt x="1703" y="4520"/>
                  </a:cubicBezTo>
                  <a:cubicBezTo>
                    <a:pt x="1584" y="4536"/>
                    <a:pt x="1467" y="4555"/>
                    <a:pt x="1349" y="4577"/>
                  </a:cubicBezTo>
                  <a:cubicBezTo>
                    <a:pt x="1183" y="4612"/>
                    <a:pt x="1148" y="4696"/>
                    <a:pt x="1249" y="4829"/>
                  </a:cubicBezTo>
                  <a:cubicBezTo>
                    <a:pt x="1294" y="4888"/>
                    <a:pt x="1341" y="4944"/>
                    <a:pt x="1398" y="4993"/>
                  </a:cubicBezTo>
                  <a:cubicBezTo>
                    <a:pt x="1756" y="5322"/>
                    <a:pt x="2175" y="5539"/>
                    <a:pt x="2650" y="5639"/>
                  </a:cubicBezTo>
                  <a:cubicBezTo>
                    <a:pt x="2711" y="5651"/>
                    <a:pt x="2773" y="5662"/>
                    <a:pt x="2834" y="5672"/>
                  </a:cubicBezTo>
                  <a:cubicBezTo>
                    <a:pt x="3010" y="5707"/>
                    <a:pt x="3049" y="5811"/>
                    <a:pt x="2934" y="5948"/>
                  </a:cubicBezTo>
                  <a:cubicBezTo>
                    <a:pt x="2894" y="5997"/>
                    <a:pt x="2844" y="6036"/>
                    <a:pt x="2797" y="6071"/>
                  </a:cubicBezTo>
                  <a:cubicBezTo>
                    <a:pt x="1584" y="6979"/>
                    <a:pt x="819" y="8197"/>
                    <a:pt x="369" y="9621"/>
                  </a:cubicBezTo>
                  <a:cubicBezTo>
                    <a:pt x="144" y="10333"/>
                    <a:pt x="1" y="11061"/>
                    <a:pt x="50" y="11816"/>
                  </a:cubicBezTo>
                  <a:cubicBezTo>
                    <a:pt x="72" y="12162"/>
                    <a:pt x="113" y="12503"/>
                    <a:pt x="140" y="12849"/>
                  </a:cubicBezTo>
                  <a:cubicBezTo>
                    <a:pt x="232" y="14107"/>
                    <a:pt x="694" y="15224"/>
                    <a:pt x="1429" y="16237"/>
                  </a:cubicBezTo>
                  <a:cubicBezTo>
                    <a:pt x="2030" y="17068"/>
                    <a:pt x="2771" y="17761"/>
                    <a:pt x="3597" y="18361"/>
                  </a:cubicBezTo>
                  <a:cubicBezTo>
                    <a:pt x="5070" y="19427"/>
                    <a:pt x="6719" y="19967"/>
                    <a:pt x="8538" y="19991"/>
                  </a:cubicBezTo>
                  <a:cubicBezTo>
                    <a:pt x="9174" y="19971"/>
                    <a:pt x="9805" y="19910"/>
                    <a:pt x="10433" y="19805"/>
                  </a:cubicBezTo>
                  <a:cubicBezTo>
                    <a:pt x="11820" y="19578"/>
                    <a:pt x="13144" y="19161"/>
                    <a:pt x="14392" y="18508"/>
                  </a:cubicBezTo>
                  <a:cubicBezTo>
                    <a:pt x="15149" y="18115"/>
                    <a:pt x="15865" y="17657"/>
                    <a:pt x="16491" y="17074"/>
                  </a:cubicBezTo>
                  <a:cubicBezTo>
                    <a:pt x="17471" y="16174"/>
                    <a:pt x="18142" y="15063"/>
                    <a:pt x="18618" y="13831"/>
                  </a:cubicBezTo>
                  <a:cubicBezTo>
                    <a:pt x="18964" y="12939"/>
                    <a:pt x="19171" y="12018"/>
                    <a:pt x="19126" y="11057"/>
                  </a:cubicBezTo>
                  <a:cubicBezTo>
                    <a:pt x="19105" y="10639"/>
                    <a:pt x="19028" y="10224"/>
                    <a:pt x="18974" y="9809"/>
                  </a:cubicBezTo>
                  <a:cubicBezTo>
                    <a:pt x="18889" y="9136"/>
                    <a:pt x="18616" y="8524"/>
                    <a:pt x="18367" y="7902"/>
                  </a:cubicBezTo>
                  <a:cubicBezTo>
                    <a:pt x="18193" y="7470"/>
                    <a:pt x="17972" y="7077"/>
                    <a:pt x="17684" y="6713"/>
                  </a:cubicBezTo>
                  <a:cubicBezTo>
                    <a:pt x="17205" y="6108"/>
                    <a:pt x="16640" y="5596"/>
                    <a:pt x="16030" y="5126"/>
                  </a:cubicBezTo>
                  <a:cubicBezTo>
                    <a:pt x="15220" y="4500"/>
                    <a:pt x="14312" y="4050"/>
                    <a:pt x="13348" y="3714"/>
                  </a:cubicBezTo>
                  <a:cubicBezTo>
                    <a:pt x="13162" y="3651"/>
                    <a:pt x="13113" y="3524"/>
                    <a:pt x="13217" y="3360"/>
                  </a:cubicBezTo>
                  <a:cubicBezTo>
                    <a:pt x="13446" y="3012"/>
                    <a:pt x="13508" y="2624"/>
                    <a:pt x="13498" y="2220"/>
                  </a:cubicBezTo>
                  <a:cubicBezTo>
                    <a:pt x="13491" y="2061"/>
                    <a:pt x="13461" y="1903"/>
                    <a:pt x="13422" y="1752"/>
                  </a:cubicBezTo>
                  <a:cubicBezTo>
                    <a:pt x="13395" y="1643"/>
                    <a:pt x="13329" y="1586"/>
                    <a:pt x="13251" y="1586"/>
                  </a:cubicBezTo>
                  <a:cubicBezTo>
                    <a:pt x="13200" y="1586"/>
                    <a:pt x="13144" y="1611"/>
                    <a:pt x="13090" y="1662"/>
                  </a:cubicBezTo>
                  <a:cubicBezTo>
                    <a:pt x="13054" y="1699"/>
                    <a:pt x="13029" y="1742"/>
                    <a:pt x="12992" y="1781"/>
                  </a:cubicBezTo>
                  <a:cubicBezTo>
                    <a:pt x="12929" y="1852"/>
                    <a:pt x="12867" y="1928"/>
                    <a:pt x="12796" y="1993"/>
                  </a:cubicBezTo>
                  <a:cubicBezTo>
                    <a:pt x="12468" y="2292"/>
                    <a:pt x="12069" y="2419"/>
                    <a:pt x="11642" y="2486"/>
                  </a:cubicBezTo>
                  <a:cubicBezTo>
                    <a:pt x="11198" y="2556"/>
                    <a:pt x="10760" y="2662"/>
                    <a:pt x="10359" y="2865"/>
                  </a:cubicBezTo>
                  <a:cubicBezTo>
                    <a:pt x="10132" y="2977"/>
                    <a:pt x="9919" y="3121"/>
                    <a:pt x="9708" y="3264"/>
                  </a:cubicBezTo>
                  <a:cubicBezTo>
                    <a:pt x="9646" y="3306"/>
                    <a:pt x="9596" y="3328"/>
                    <a:pt x="9556" y="3328"/>
                  </a:cubicBezTo>
                  <a:cubicBezTo>
                    <a:pt x="9497" y="3328"/>
                    <a:pt x="9460" y="3278"/>
                    <a:pt x="9440" y="3170"/>
                  </a:cubicBezTo>
                  <a:cubicBezTo>
                    <a:pt x="9432" y="3135"/>
                    <a:pt x="9428" y="3102"/>
                    <a:pt x="9426" y="3070"/>
                  </a:cubicBezTo>
                  <a:cubicBezTo>
                    <a:pt x="9395" y="2613"/>
                    <a:pt x="9412" y="2161"/>
                    <a:pt x="9473" y="1711"/>
                  </a:cubicBezTo>
                  <a:cubicBezTo>
                    <a:pt x="9520" y="1363"/>
                    <a:pt x="9563" y="1015"/>
                    <a:pt x="9528" y="659"/>
                  </a:cubicBezTo>
                  <a:cubicBezTo>
                    <a:pt x="9486" y="249"/>
                    <a:pt x="9235" y="1"/>
                    <a:pt x="8877"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1" name="Google Shape;1571;p33"/>
            <p:cNvGrpSpPr/>
            <p:nvPr/>
          </p:nvGrpSpPr>
          <p:grpSpPr>
            <a:xfrm>
              <a:off x="791760" y="3491086"/>
              <a:ext cx="1171553" cy="1221861"/>
              <a:chOff x="2607975" y="3604300"/>
              <a:chExt cx="479300" cy="499800"/>
            </a:xfrm>
          </p:grpSpPr>
          <p:sp>
            <p:nvSpPr>
              <p:cNvPr id="1572" name="Google Shape;1572;p33"/>
              <p:cNvSpPr/>
              <p:nvPr/>
            </p:nvSpPr>
            <p:spPr>
              <a:xfrm>
                <a:off x="2616525" y="3709525"/>
                <a:ext cx="463975" cy="386675"/>
              </a:xfrm>
              <a:custGeom>
                <a:rect b="b" l="l" r="r" t="t"/>
                <a:pathLst>
                  <a:path extrusionOk="0" h="15467" w="18559">
                    <a:moveTo>
                      <a:pt x="12421" y="1"/>
                    </a:moveTo>
                    <a:cubicBezTo>
                      <a:pt x="12362" y="1"/>
                      <a:pt x="12302" y="1"/>
                      <a:pt x="12243" y="3"/>
                    </a:cubicBezTo>
                    <a:cubicBezTo>
                      <a:pt x="12010" y="11"/>
                      <a:pt x="11820" y="150"/>
                      <a:pt x="11644" y="297"/>
                    </a:cubicBezTo>
                    <a:cubicBezTo>
                      <a:pt x="11466" y="449"/>
                      <a:pt x="11284" y="592"/>
                      <a:pt x="11112" y="747"/>
                    </a:cubicBezTo>
                    <a:cubicBezTo>
                      <a:pt x="11069" y="788"/>
                      <a:pt x="11057" y="862"/>
                      <a:pt x="11028" y="921"/>
                    </a:cubicBezTo>
                    <a:cubicBezTo>
                      <a:pt x="11083" y="942"/>
                      <a:pt x="11134" y="972"/>
                      <a:pt x="11194" y="978"/>
                    </a:cubicBezTo>
                    <a:cubicBezTo>
                      <a:pt x="11456" y="999"/>
                      <a:pt x="11707" y="1052"/>
                      <a:pt x="11957" y="1144"/>
                    </a:cubicBezTo>
                    <a:cubicBezTo>
                      <a:pt x="12413" y="1316"/>
                      <a:pt x="12812" y="1588"/>
                      <a:pt x="13197" y="1879"/>
                    </a:cubicBezTo>
                    <a:cubicBezTo>
                      <a:pt x="13788" y="2321"/>
                      <a:pt x="14447" y="2558"/>
                      <a:pt x="15179" y="2607"/>
                    </a:cubicBezTo>
                    <a:cubicBezTo>
                      <a:pt x="15241" y="2611"/>
                      <a:pt x="15302" y="2625"/>
                      <a:pt x="15359" y="2646"/>
                    </a:cubicBezTo>
                    <a:cubicBezTo>
                      <a:pt x="15488" y="2689"/>
                      <a:pt x="15531" y="2775"/>
                      <a:pt x="15472" y="2896"/>
                    </a:cubicBezTo>
                    <a:cubicBezTo>
                      <a:pt x="15429" y="2986"/>
                      <a:pt x="15373" y="3076"/>
                      <a:pt x="15304" y="3147"/>
                    </a:cubicBezTo>
                    <a:cubicBezTo>
                      <a:pt x="14981" y="3479"/>
                      <a:pt x="14592" y="3706"/>
                      <a:pt x="14152" y="3845"/>
                    </a:cubicBezTo>
                    <a:cubicBezTo>
                      <a:pt x="13854" y="3938"/>
                      <a:pt x="13558" y="3980"/>
                      <a:pt x="13262" y="3980"/>
                    </a:cubicBezTo>
                    <a:cubicBezTo>
                      <a:pt x="12917" y="3980"/>
                      <a:pt x="12572" y="3923"/>
                      <a:pt x="12227" y="3824"/>
                    </a:cubicBezTo>
                    <a:cubicBezTo>
                      <a:pt x="11836" y="3714"/>
                      <a:pt x="11486" y="3515"/>
                      <a:pt x="11128" y="3335"/>
                    </a:cubicBezTo>
                    <a:cubicBezTo>
                      <a:pt x="10899" y="3223"/>
                      <a:pt x="10654" y="3147"/>
                      <a:pt x="10414" y="3067"/>
                    </a:cubicBezTo>
                    <a:cubicBezTo>
                      <a:pt x="10384" y="3058"/>
                      <a:pt x="10352" y="3049"/>
                      <a:pt x="10319" y="3049"/>
                    </a:cubicBezTo>
                    <a:cubicBezTo>
                      <a:pt x="10276" y="3049"/>
                      <a:pt x="10232" y="3064"/>
                      <a:pt x="10197" y="3112"/>
                    </a:cubicBezTo>
                    <a:cubicBezTo>
                      <a:pt x="10140" y="3190"/>
                      <a:pt x="10187" y="3252"/>
                      <a:pt x="10218" y="3317"/>
                    </a:cubicBezTo>
                    <a:cubicBezTo>
                      <a:pt x="10355" y="3632"/>
                      <a:pt x="10439" y="3957"/>
                      <a:pt x="10476" y="4299"/>
                    </a:cubicBezTo>
                    <a:cubicBezTo>
                      <a:pt x="10525" y="4745"/>
                      <a:pt x="10465" y="5185"/>
                      <a:pt x="10449" y="5625"/>
                    </a:cubicBezTo>
                    <a:cubicBezTo>
                      <a:pt x="10435" y="6042"/>
                      <a:pt x="10459" y="6453"/>
                      <a:pt x="10750" y="6799"/>
                    </a:cubicBezTo>
                    <a:cubicBezTo>
                      <a:pt x="10760" y="6811"/>
                      <a:pt x="10770" y="6826"/>
                      <a:pt x="10776" y="6842"/>
                    </a:cubicBezTo>
                    <a:cubicBezTo>
                      <a:pt x="10862" y="6991"/>
                      <a:pt x="10807" y="7118"/>
                      <a:pt x="10639" y="7141"/>
                    </a:cubicBezTo>
                    <a:cubicBezTo>
                      <a:pt x="10593" y="7147"/>
                      <a:pt x="10545" y="7151"/>
                      <a:pt x="10498" y="7151"/>
                    </a:cubicBezTo>
                    <a:cubicBezTo>
                      <a:pt x="10454" y="7151"/>
                      <a:pt x="10410" y="7148"/>
                      <a:pt x="10367" y="7139"/>
                    </a:cubicBezTo>
                    <a:cubicBezTo>
                      <a:pt x="9577" y="6989"/>
                      <a:pt x="8904" y="6640"/>
                      <a:pt x="8481" y="5932"/>
                    </a:cubicBezTo>
                    <a:cubicBezTo>
                      <a:pt x="8301" y="5631"/>
                      <a:pt x="8164" y="5304"/>
                      <a:pt x="8033" y="4980"/>
                    </a:cubicBezTo>
                    <a:cubicBezTo>
                      <a:pt x="7834" y="4485"/>
                      <a:pt x="7497" y="4115"/>
                      <a:pt x="7073" y="3814"/>
                    </a:cubicBezTo>
                    <a:cubicBezTo>
                      <a:pt x="6986" y="3751"/>
                      <a:pt x="6896" y="3721"/>
                      <a:pt x="6811" y="3721"/>
                    </a:cubicBezTo>
                    <a:cubicBezTo>
                      <a:pt x="6664" y="3721"/>
                      <a:pt x="6531" y="3811"/>
                      <a:pt x="6453" y="3978"/>
                    </a:cubicBezTo>
                    <a:cubicBezTo>
                      <a:pt x="6343" y="4213"/>
                      <a:pt x="6238" y="4452"/>
                      <a:pt x="6146" y="4698"/>
                    </a:cubicBezTo>
                    <a:cubicBezTo>
                      <a:pt x="5925" y="5273"/>
                      <a:pt x="5657" y="5821"/>
                      <a:pt x="5271" y="6306"/>
                    </a:cubicBezTo>
                    <a:cubicBezTo>
                      <a:pt x="4878" y="6801"/>
                      <a:pt x="4348" y="7063"/>
                      <a:pt x="3749" y="7210"/>
                    </a:cubicBezTo>
                    <a:cubicBezTo>
                      <a:pt x="3726" y="7216"/>
                      <a:pt x="3705" y="7218"/>
                      <a:pt x="3685" y="7218"/>
                    </a:cubicBezTo>
                    <a:cubicBezTo>
                      <a:pt x="3565" y="7218"/>
                      <a:pt x="3502" y="7126"/>
                      <a:pt x="3530" y="6987"/>
                    </a:cubicBezTo>
                    <a:cubicBezTo>
                      <a:pt x="3544" y="6916"/>
                      <a:pt x="3573" y="6846"/>
                      <a:pt x="3599" y="6777"/>
                    </a:cubicBezTo>
                    <a:cubicBezTo>
                      <a:pt x="3767" y="6314"/>
                      <a:pt x="3810" y="5842"/>
                      <a:pt x="3722" y="5353"/>
                    </a:cubicBezTo>
                    <a:cubicBezTo>
                      <a:pt x="3691" y="5179"/>
                      <a:pt x="3667" y="5005"/>
                      <a:pt x="3667" y="4829"/>
                    </a:cubicBezTo>
                    <a:cubicBezTo>
                      <a:pt x="3663" y="4205"/>
                      <a:pt x="3814" y="3616"/>
                      <a:pt x="4076" y="3053"/>
                    </a:cubicBezTo>
                    <a:cubicBezTo>
                      <a:pt x="4291" y="2601"/>
                      <a:pt x="4594" y="2214"/>
                      <a:pt x="4945" y="1862"/>
                    </a:cubicBezTo>
                    <a:cubicBezTo>
                      <a:pt x="4997" y="1811"/>
                      <a:pt x="5078" y="1752"/>
                      <a:pt x="5031" y="1678"/>
                    </a:cubicBezTo>
                    <a:cubicBezTo>
                      <a:pt x="4992" y="1621"/>
                      <a:pt x="4909" y="1574"/>
                      <a:pt x="4839" y="1568"/>
                    </a:cubicBezTo>
                    <a:cubicBezTo>
                      <a:pt x="4750" y="1560"/>
                      <a:pt x="4659" y="1555"/>
                      <a:pt x="4569" y="1555"/>
                    </a:cubicBezTo>
                    <a:cubicBezTo>
                      <a:pt x="4484" y="1555"/>
                      <a:pt x="4398" y="1560"/>
                      <a:pt x="4315" y="1574"/>
                    </a:cubicBezTo>
                    <a:cubicBezTo>
                      <a:pt x="3247" y="1740"/>
                      <a:pt x="2368" y="2259"/>
                      <a:pt x="1651" y="3051"/>
                    </a:cubicBezTo>
                    <a:cubicBezTo>
                      <a:pt x="1232" y="3517"/>
                      <a:pt x="923" y="4064"/>
                      <a:pt x="657" y="4633"/>
                    </a:cubicBezTo>
                    <a:cubicBezTo>
                      <a:pt x="238" y="5512"/>
                      <a:pt x="21" y="6443"/>
                      <a:pt x="0" y="7521"/>
                    </a:cubicBezTo>
                    <a:cubicBezTo>
                      <a:pt x="27" y="7802"/>
                      <a:pt x="52" y="8180"/>
                      <a:pt x="92" y="8559"/>
                    </a:cubicBezTo>
                    <a:cubicBezTo>
                      <a:pt x="131" y="8886"/>
                      <a:pt x="164" y="9213"/>
                      <a:pt x="238" y="9530"/>
                    </a:cubicBezTo>
                    <a:cubicBezTo>
                      <a:pt x="393" y="10206"/>
                      <a:pt x="686" y="10826"/>
                      <a:pt x="1046" y="11413"/>
                    </a:cubicBezTo>
                    <a:cubicBezTo>
                      <a:pt x="1600" y="12313"/>
                      <a:pt x="2337" y="13045"/>
                      <a:pt x="3161" y="13698"/>
                    </a:cubicBezTo>
                    <a:cubicBezTo>
                      <a:pt x="4624" y="14854"/>
                      <a:pt x="6290" y="15443"/>
                      <a:pt x="8147" y="15466"/>
                    </a:cubicBezTo>
                    <a:cubicBezTo>
                      <a:pt x="8175" y="15466"/>
                      <a:pt x="8203" y="15466"/>
                      <a:pt x="8231" y="15466"/>
                    </a:cubicBezTo>
                    <a:cubicBezTo>
                      <a:pt x="8862" y="15466"/>
                      <a:pt x="9488" y="15379"/>
                      <a:pt x="10109" y="15273"/>
                    </a:cubicBezTo>
                    <a:cubicBezTo>
                      <a:pt x="11325" y="15067"/>
                      <a:pt x="12489" y="14701"/>
                      <a:pt x="13604" y="14177"/>
                    </a:cubicBezTo>
                    <a:cubicBezTo>
                      <a:pt x="14494" y="13759"/>
                      <a:pt x="15318" y="13250"/>
                      <a:pt x="16022" y="12558"/>
                    </a:cubicBezTo>
                    <a:cubicBezTo>
                      <a:pt x="16910" y="11683"/>
                      <a:pt x="17544" y="10645"/>
                      <a:pt x="17984" y="9483"/>
                    </a:cubicBezTo>
                    <a:cubicBezTo>
                      <a:pt x="18367" y="8467"/>
                      <a:pt x="18559" y="7423"/>
                      <a:pt x="18424" y="6331"/>
                    </a:cubicBezTo>
                    <a:cubicBezTo>
                      <a:pt x="18336" y="5633"/>
                      <a:pt x="18211" y="4950"/>
                      <a:pt x="17955" y="4283"/>
                    </a:cubicBezTo>
                    <a:cubicBezTo>
                      <a:pt x="17687" y="3583"/>
                      <a:pt x="17348" y="2936"/>
                      <a:pt x="16847" y="2390"/>
                    </a:cubicBezTo>
                    <a:cubicBezTo>
                      <a:pt x="16102" y="1578"/>
                      <a:pt x="15281" y="862"/>
                      <a:pt x="14248" y="426"/>
                    </a:cubicBezTo>
                    <a:cubicBezTo>
                      <a:pt x="13872" y="264"/>
                      <a:pt x="13495" y="101"/>
                      <a:pt x="13088" y="44"/>
                    </a:cubicBezTo>
                    <a:cubicBezTo>
                      <a:pt x="12868" y="11"/>
                      <a:pt x="12645" y="1"/>
                      <a:pt x="12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3"/>
              <p:cNvSpPr/>
              <p:nvPr/>
            </p:nvSpPr>
            <p:spPr>
              <a:xfrm>
                <a:off x="2654575" y="3612300"/>
                <a:ext cx="334750" cy="265325"/>
              </a:xfrm>
              <a:custGeom>
                <a:rect b="b" l="l" r="r" t="t"/>
                <a:pathLst>
                  <a:path extrusionOk="0" h="10613" w="13390">
                    <a:moveTo>
                      <a:pt x="7015" y="1"/>
                    </a:moveTo>
                    <a:cubicBezTo>
                      <a:pt x="6935" y="1"/>
                      <a:pt x="6841" y="21"/>
                      <a:pt x="6732" y="62"/>
                    </a:cubicBezTo>
                    <a:cubicBezTo>
                      <a:pt x="6374" y="195"/>
                      <a:pt x="6050" y="391"/>
                      <a:pt x="5750" y="626"/>
                    </a:cubicBezTo>
                    <a:cubicBezTo>
                      <a:pt x="5604" y="739"/>
                      <a:pt x="5514" y="884"/>
                      <a:pt x="5467" y="1062"/>
                    </a:cubicBezTo>
                    <a:cubicBezTo>
                      <a:pt x="5441" y="1166"/>
                      <a:pt x="5414" y="1271"/>
                      <a:pt x="5400" y="1375"/>
                    </a:cubicBezTo>
                    <a:cubicBezTo>
                      <a:pt x="5310" y="2009"/>
                      <a:pt x="5361" y="2644"/>
                      <a:pt x="5451" y="3274"/>
                    </a:cubicBezTo>
                    <a:cubicBezTo>
                      <a:pt x="5494" y="3570"/>
                      <a:pt x="5563" y="3865"/>
                      <a:pt x="5608" y="4162"/>
                    </a:cubicBezTo>
                    <a:cubicBezTo>
                      <a:pt x="5619" y="4225"/>
                      <a:pt x="5596" y="4327"/>
                      <a:pt x="5553" y="4352"/>
                    </a:cubicBezTo>
                    <a:cubicBezTo>
                      <a:pt x="5529" y="4367"/>
                      <a:pt x="5497" y="4372"/>
                      <a:pt x="5462" y="4372"/>
                    </a:cubicBezTo>
                    <a:cubicBezTo>
                      <a:pt x="5420" y="4372"/>
                      <a:pt x="5373" y="4365"/>
                      <a:pt x="5332" y="4360"/>
                    </a:cubicBezTo>
                    <a:cubicBezTo>
                      <a:pt x="5302" y="4358"/>
                      <a:pt x="5271" y="4329"/>
                      <a:pt x="5248" y="4307"/>
                    </a:cubicBezTo>
                    <a:cubicBezTo>
                      <a:pt x="5021" y="4104"/>
                      <a:pt x="4757" y="3959"/>
                      <a:pt x="4483" y="3830"/>
                    </a:cubicBezTo>
                    <a:cubicBezTo>
                      <a:pt x="3952" y="3582"/>
                      <a:pt x="3389" y="3429"/>
                      <a:pt x="2643" y="3429"/>
                    </a:cubicBezTo>
                    <a:cubicBezTo>
                      <a:pt x="2633" y="3429"/>
                      <a:pt x="2623" y="3429"/>
                      <a:pt x="2613" y="3429"/>
                    </a:cubicBezTo>
                    <a:cubicBezTo>
                      <a:pt x="2589" y="3428"/>
                      <a:pt x="2565" y="3428"/>
                      <a:pt x="2540" y="3428"/>
                    </a:cubicBezTo>
                    <a:cubicBezTo>
                      <a:pt x="2074" y="3428"/>
                      <a:pt x="1538" y="3612"/>
                      <a:pt x="1048" y="3969"/>
                    </a:cubicBezTo>
                    <a:cubicBezTo>
                      <a:pt x="780" y="4168"/>
                      <a:pt x="496" y="4346"/>
                      <a:pt x="166" y="4434"/>
                    </a:cubicBezTo>
                    <a:cubicBezTo>
                      <a:pt x="144" y="4440"/>
                      <a:pt x="125" y="4452"/>
                      <a:pt x="105" y="4464"/>
                    </a:cubicBezTo>
                    <a:cubicBezTo>
                      <a:pt x="19" y="4524"/>
                      <a:pt x="1" y="4595"/>
                      <a:pt x="62" y="4679"/>
                    </a:cubicBezTo>
                    <a:cubicBezTo>
                      <a:pt x="93" y="4720"/>
                      <a:pt x="132" y="4757"/>
                      <a:pt x="172" y="4782"/>
                    </a:cubicBezTo>
                    <a:cubicBezTo>
                      <a:pt x="523" y="4982"/>
                      <a:pt x="905" y="5085"/>
                      <a:pt x="1303" y="5085"/>
                    </a:cubicBezTo>
                    <a:cubicBezTo>
                      <a:pt x="1339" y="5085"/>
                      <a:pt x="1376" y="5084"/>
                      <a:pt x="1412" y="5082"/>
                    </a:cubicBezTo>
                    <a:cubicBezTo>
                      <a:pt x="1707" y="5066"/>
                      <a:pt x="1997" y="5017"/>
                      <a:pt x="2290" y="4970"/>
                    </a:cubicBezTo>
                    <a:cubicBezTo>
                      <a:pt x="2430" y="4946"/>
                      <a:pt x="2569" y="4935"/>
                      <a:pt x="2707" y="4935"/>
                    </a:cubicBezTo>
                    <a:cubicBezTo>
                      <a:pt x="2978" y="4935"/>
                      <a:pt x="3247" y="4980"/>
                      <a:pt x="3511" y="5074"/>
                    </a:cubicBezTo>
                    <a:cubicBezTo>
                      <a:pt x="3691" y="5138"/>
                      <a:pt x="3855" y="5228"/>
                      <a:pt x="3978" y="5375"/>
                    </a:cubicBezTo>
                    <a:cubicBezTo>
                      <a:pt x="4045" y="5455"/>
                      <a:pt x="4060" y="5537"/>
                      <a:pt x="3984" y="5618"/>
                    </a:cubicBezTo>
                    <a:cubicBezTo>
                      <a:pt x="3871" y="5739"/>
                      <a:pt x="3759" y="5860"/>
                      <a:pt x="3644" y="5976"/>
                    </a:cubicBezTo>
                    <a:cubicBezTo>
                      <a:pt x="3221" y="6412"/>
                      <a:pt x="2855" y="6883"/>
                      <a:pt x="2658" y="7468"/>
                    </a:cubicBezTo>
                    <a:cubicBezTo>
                      <a:pt x="2484" y="7983"/>
                      <a:pt x="2376" y="8509"/>
                      <a:pt x="2466" y="9056"/>
                    </a:cubicBezTo>
                    <a:cubicBezTo>
                      <a:pt x="2542" y="9514"/>
                      <a:pt x="2562" y="9968"/>
                      <a:pt x="2454" y="10424"/>
                    </a:cubicBezTo>
                    <a:cubicBezTo>
                      <a:pt x="2427" y="10524"/>
                      <a:pt x="2488" y="10610"/>
                      <a:pt x="2593" y="10612"/>
                    </a:cubicBezTo>
                    <a:cubicBezTo>
                      <a:pt x="2599" y="10613"/>
                      <a:pt x="2606" y="10613"/>
                      <a:pt x="2613" y="10613"/>
                    </a:cubicBezTo>
                    <a:cubicBezTo>
                      <a:pt x="2699" y="10613"/>
                      <a:pt x="2791" y="10589"/>
                      <a:pt x="2867" y="10551"/>
                    </a:cubicBezTo>
                    <a:cubicBezTo>
                      <a:pt x="3125" y="10424"/>
                      <a:pt x="3337" y="10238"/>
                      <a:pt x="3513" y="10013"/>
                    </a:cubicBezTo>
                    <a:cubicBezTo>
                      <a:pt x="3869" y="9563"/>
                      <a:pt x="4123" y="9058"/>
                      <a:pt x="4330" y="8526"/>
                    </a:cubicBezTo>
                    <a:cubicBezTo>
                      <a:pt x="4428" y="8278"/>
                      <a:pt x="4524" y="8030"/>
                      <a:pt x="4639" y="7789"/>
                    </a:cubicBezTo>
                    <a:cubicBezTo>
                      <a:pt x="4700" y="7660"/>
                      <a:pt x="4782" y="7531"/>
                      <a:pt x="4880" y="7421"/>
                    </a:cubicBezTo>
                    <a:cubicBezTo>
                      <a:pt x="4991" y="7298"/>
                      <a:pt x="5091" y="7238"/>
                      <a:pt x="5205" y="7238"/>
                    </a:cubicBezTo>
                    <a:cubicBezTo>
                      <a:pt x="5284" y="7238"/>
                      <a:pt x="5370" y="7267"/>
                      <a:pt x="5471" y="7325"/>
                    </a:cubicBezTo>
                    <a:cubicBezTo>
                      <a:pt x="6048" y="7652"/>
                      <a:pt x="6500" y="8100"/>
                      <a:pt x="6760" y="8724"/>
                    </a:cubicBezTo>
                    <a:cubicBezTo>
                      <a:pt x="6832" y="8898"/>
                      <a:pt x="6897" y="9072"/>
                      <a:pt x="6969" y="9242"/>
                    </a:cubicBezTo>
                    <a:cubicBezTo>
                      <a:pt x="7235" y="9874"/>
                      <a:pt x="7683" y="10324"/>
                      <a:pt x="8327" y="10569"/>
                    </a:cubicBezTo>
                    <a:cubicBezTo>
                      <a:pt x="8387" y="10594"/>
                      <a:pt x="8457" y="10613"/>
                      <a:pt x="8522" y="10613"/>
                    </a:cubicBezTo>
                    <a:cubicBezTo>
                      <a:pt x="8528" y="10613"/>
                      <a:pt x="8534" y="10613"/>
                      <a:pt x="8540" y="10612"/>
                    </a:cubicBezTo>
                    <a:cubicBezTo>
                      <a:pt x="8706" y="10610"/>
                      <a:pt x="8755" y="10545"/>
                      <a:pt x="8708" y="10385"/>
                    </a:cubicBezTo>
                    <a:cubicBezTo>
                      <a:pt x="8624" y="10105"/>
                      <a:pt x="8604" y="9819"/>
                      <a:pt x="8616" y="9526"/>
                    </a:cubicBezTo>
                    <a:cubicBezTo>
                      <a:pt x="8634" y="9148"/>
                      <a:pt x="8659" y="8767"/>
                      <a:pt x="8653" y="8386"/>
                    </a:cubicBezTo>
                    <a:cubicBezTo>
                      <a:pt x="8643" y="7916"/>
                      <a:pt x="8532" y="7466"/>
                      <a:pt x="8274" y="7061"/>
                    </a:cubicBezTo>
                    <a:cubicBezTo>
                      <a:pt x="8250" y="7028"/>
                      <a:pt x="8229" y="6993"/>
                      <a:pt x="8217" y="6956"/>
                    </a:cubicBezTo>
                    <a:cubicBezTo>
                      <a:pt x="8158" y="6795"/>
                      <a:pt x="8213" y="6695"/>
                      <a:pt x="8381" y="6649"/>
                    </a:cubicBezTo>
                    <a:cubicBezTo>
                      <a:pt x="8430" y="6635"/>
                      <a:pt x="8481" y="6629"/>
                      <a:pt x="8532" y="6627"/>
                    </a:cubicBezTo>
                    <a:cubicBezTo>
                      <a:pt x="8576" y="6624"/>
                      <a:pt x="8621" y="6623"/>
                      <a:pt x="8665" y="6623"/>
                    </a:cubicBezTo>
                    <a:cubicBezTo>
                      <a:pt x="8844" y="6623"/>
                      <a:pt x="9021" y="6648"/>
                      <a:pt x="9185" y="6715"/>
                    </a:cubicBezTo>
                    <a:cubicBezTo>
                      <a:pt x="9504" y="6846"/>
                      <a:pt x="9815" y="6991"/>
                      <a:pt x="10126" y="7147"/>
                    </a:cubicBezTo>
                    <a:cubicBezTo>
                      <a:pt x="10592" y="7378"/>
                      <a:pt x="11081" y="7531"/>
                      <a:pt x="11605" y="7556"/>
                    </a:cubicBezTo>
                    <a:cubicBezTo>
                      <a:pt x="11659" y="7559"/>
                      <a:pt x="11712" y="7560"/>
                      <a:pt x="11765" y="7560"/>
                    </a:cubicBezTo>
                    <a:cubicBezTo>
                      <a:pt x="12318" y="7560"/>
                      <a:pt x="12831" y="7412"/>
                      <a:pt x="13281" y="7061"/>
                    </a:cubicBezTo>
                    <a:cubicBezTo>
                      <a:pt x="13330" y="7022"/>
                      <a:pt x="13381" y="6958"/>
                      <a:pt x="13383" y="6903"/>
                    </a:cubicBezTo>
                    <a:cubicBezTo>
                      <a:pt x="13389" y="6809"/>
                      <a:pt x="13297" y="6780"/>
                      <a:pt x="13219" y="6754"/>
                    </a:cubicBezTo>
                    <a:cubicBezTo>
                      <a:pt x="13191" y="6744"/>
                      <a:pt x="13164" y="6744"/>
                      <a:pt x="13135" y="6737"/>
                    </a:cubicBezTo>
                    <a:cubicBezTo>
                      <a:pt x="12628" y="6654"/>
                      <a:pt x="12164" y="6469"/>
                      <a:pt x="11742" y="6181"/>
                    </a:cubicBezTo>
                    <a:cubicBezTo>
                      <a:pt x="11527" y="6032"/>
                      <a:pt x="11315" y="5878"/>
                      <a:pt x="11098" y="5735"/>
                    </a:cubicBezTo>
                    <a:cubicBezTo>
                      <a:pt x="10834" y="5559"/>
                      <a:pt x="10560" y="5395"/>
                      <a:pt x="10255" y="5293"/>
                    </a:cubicBezTo>
                    <a:cubicBezTo>
                      <a:pt x="10042" y="5221"/>
                      <a:pt x="9826" y="5173"/>
                      <a:pt x="9605" y="5173"/>
                    </a:cubicBezTo>
                    <a:cubicBezTo>
                      <a:pt x="9511" y="5173"/>
                      <a:pt x="9416" y="5181"/>
                      <a:pt x="9320" y="5201"/>
                    </a:cubicBezTo>
                    <a:cubicBezTo>
                      <a:pt x="9279" y="5209"/>
                      <a:pt x="9236" y="5217"/>
                      <a:pt x="9194" y="5217"/>
                    </a:cubicBezTo>
                    <a:cubicBezTo>
                      <a:pt x="9129" y="5217"/>
                      <a:pt x="9067" y="5198"/>
                      <a:pt x="9023" y="5131"/>
                    </a:cubicBezTo>
                    <a:cubicBezTo>
                      <a:pt x="8956" y="5033"/>
                      <a:pt x="9005" y="4931"/>
                      <a:pt x="9064" y="4845"/>
                    </a:cubicBezTo>
                    <a:cubicBezTo>
                      <a:pt x="9170" y="4687"/>
                      <a:pt x="9279" y="4524"/>
                      <a:pt x="9412" y="4389"/>
                    </a:cubicBezTo>
                    <a:cubicBezTo>
                      <a:pt x="9584" y="4217"/>
                      <a:pt x="9780" y="4070"/>
                      <a:pt x="9972" y="3918"/>
                    </a:cubicBezTo>
                    <a:cubicBezTo>
                      <a:pt x="10304" y="3660"/>
                      <a:pt x="10639" y="3411"/>
                      <a:pt x="10918" y="3092"/>
                    </a:cubicBezTo>
                    <a:cubicBezTo>
                      <a:pt x="11161" y="2815"/>
                      <a:pt x="11292" y="2498"/>
                      <a:pt x="11304" y="2136"/>
                    </a:cubicBezTo>
                    <a:cubicBezTo>
                      <a:pt x="11306" y="2091"/>
                      <a:pt x="11304" y="2044"/>
                      <a:pt x="11288" y="2003"/>
                    </a:cubicBezTo>
                    <a:cubicBezTo>
                      <a:pt x="11266" y="1938"/>
                      <a:pt x="11232" y="1906"/>
                      <a:pt x="11186" y="1906"/>
                    </a:cubicBezTo>
                    <a:cubicBezTo>
                      <a:pt x="11162" y="1906"/>
                      <a:pt x="11134" y="1915"/>
                      <a:pt x="11104" y="1932"/>
                    </a:cubicBezTo>
                    <a:cubicBezTo>
                      <a:pt x="11073" y="1948"/>
                      <a:pt x="11049" y="1973"/>
                      <a:pt x="11022" y="1993"/>
                    </a:cubicBezTo>
                    <a:cubicBezTo>
                      <a:pt x="10740" y="2206"/>
                      <a:pt x="10429" y="2367"/>
                      <a:pt x="10075" y="2427"/>
                    </a:cubicBezTo>
                    <a:cubicBezTo>
                      <a:pt x="9905" y="2455"/>
                      <a:pt x="9739" y="2484"/>
                      <a:pt x="9573" y="2521"/>
                    </a:cubicBezTo>
                    <a:cubicBezTo>
                      <a:pt x="8849" y="2684"/>
                      <a:pt x="8156" y="2899"/>
                      <a:pt x="7693" y="3548"/>
                    </a:cubicBezTo>
                    <a:cubicBezTo>
                      <a:pt x="7653" y="3604"/>
                      <a:pt x="7600" y="3629"/>
                      <a:pt x="7548" y="3629"/>
                    </a:cubicBezTo>
                    <a:cubicBezTo>
                      <a:pt x="7470" y="3629"/>
                      <a:pt x="7395" y="3571"/>
                      <a:pt x="7374" y="3468"/>
                    </a:cubicBezTo>
                    <a:cubicBezTo>
                      <a:pt x="7313" y="3163"/>
                      <a:pt x="7255" y="2854"/>
                      <a:pt x="7227" y="2547"/>
                    </a:cubicBezTo>
                    <a:cubicBezTo>
                      <a:pt x="7192" y="2116"/>
                      <a:pt x="7262" y="1688"/>
                      <a:pt x="7309" y="1258"/>
                    </a:cubicBezTo>
                    <a:cubicBezTo>
                      <a:pt x="7339" y="1001"/>
                      <a:pt x="7364" y="739"/>
                      <a:pt x="7356" y="479"/>
                    </a:cubicBezTo>
                    <a:cubicBezTo>
                      <a:pt x="7347" y="156"/>
                      <a:pt x="7235" y="1"/>
                      <a:pt x="70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3"/>
              <p:cNvSpPr/>
              <p:nvPr/>
            </p:nvSpPr>
            <p:spPr>
              <a:xfrm>
                <a:off x="2607975" y="3604300"/>
                <a:ext cx="479300" cy="499800"/>
              </a:xfrm>
              <a:custGeom>
                <a:rect b="b" l="l" r="r" t="t"/>
                <a:pathLst>
                  <a:path extrusionOk="0" h="19992" w="19172">
                    <a:moveTo>
                      <a:pt x="8879" y="321"/>
                    </a:moveTo>
                    <a:cubicBezTo>
                      <a:pt x="9099" y="321"/>
                      <a:pt x="9211" y="476"/>
                      <a:pt x="9220" y="799"/>
                    </a:cubicBezTo>
                    <a:cubicBezTo>
                      <a:pt x="9228" y="1059"/>
                      <a:pt x="9203" y="1321"/>
                      <a:pt x="9173" y="1578"/>
                    </a:cubicBezTo>
                    <a:cubicBezTo>
                      <a:pt x="9126" y="2008"/>
                      <a:pt x="9056" y="2436"/>
                      <a:pt x="9091" y="2867"/>
                    </a:cubicBezTo>
                    <a:cubicBezTo>
                      <a:pt x="9119" y="3174"/>
                      <a:pt x="9177" y="3483"/>
                      <a:pt x="9238" y="3788"/>
                    </a:cubicBezTo>
                    <a:cubicBezTo>
                      <a:pt x="9259" y="3891"/>
                      <a:pt x="9334" y="3949"/>
                      <a:pt x="9412" y="3949"/>
                    </a:cubicBezTo>
                    <a:cubicBezTo>
                      <a:pt x="9464" y="3949"/>
                      <a:pt x="9517" y="3924"/>
                      <a:pt x="9557" y="3868"/>
                    </a:cubicBezTo>
                    <a:cubicBezTo>
                      <a:pt x="10020" y="3219"/>
                      <a:pt x="10713" y="3004"/>
                      <a:pt x="11437" y="2841"/>
                    </a:cubicBezTo>
                    <a:cubicBezTo>
                      <a:pt x="11603" y="2804"/>
                      <a:pt x="11769" y="2775"/>
                      <a:pt x="11939" y="2747"/>
                    </a:cubicBezTo>
                    <a:cubicBezTo>
                      <a:pt x="12293" y="2687"/>
                      <a:pt x="12604" y="2526"/>
                      <a:pt x="12886" y="2313"/>
                    </a:cubicBezTo>
                    <a:cubicBezTo>
                      <a:pt x="12913" y="2293"/>
                      <a:pt x="12937" y="2268"/>
                      <a:pt x="12968" y="2252"/>
                    </a:cubicBezTo>
                    <a:cubicBezTo>
                      <a:pt x="12998" y="2235"/>
                      <a:pt x="13026" y="2226"/>
                      <a:pt x="13050" y="2226"/>
                    </a:cubicBezTo>
                    <a:cubicBezTo>
                      <a:pt x="13096" y="2226"/>
                      <a:pt x="13130" y="2258"/>
                      <a:pt x="13152" y="2323"/>
                    </a:cubicBezTo>
                    <a:cubicBezTo>
                      <a:pt x="13168" y="2364"/>
                      <a:pt x="13170" y="2411"/>
                      <a:pt x="13168" y="2456"/>
                    </a:cubicBezTo>
                    <a:cubicBezTo>
                      <a:pt x="13156" y="2818"/>
                      <a:pt x="13025" y="3135"/>
                      <a:pt x="12782" y="3412"/>
                    </a:cubicBezTo>
                    <a:cubicBezTo>
                      <a:pt x="12503" y="3731"/>
                      <a:pt x="12168" y="3980"/>
                      <a:pt x="11836" y="4238"/>
                    </a:cubicBezTo>
                    <a:cubicBezTo>
                      <a:pt x="11644" y="4390"/>
                      <a:pt x="11448" y="4537"/>
                      <a:pt x="11276" y="4709"/>
                    </a:cubicBezTo>
                    <a:cubicBezTo>
                      <a:pt x="11143" y="4844"/>
                      <a:pt x="11034" y="5007"/>
                      <a:pt x="10928" y="5165"/>
                    </a:cubicBezTo>
                    <a:cubicBezTo>
                      <a:pt x="10869" y="5251"/>
                      <a:pt x="10820" y="5353"/>
                      <a:pt x="10887" y="5451"/>
                    </a:cubicBezTo>
                    <a:cubicBezTo>
                      <a:pt x="10931" y="5518"/>
                      <a:pt x="10993" y="5537"/>
                      <a:pt x="11058" y="5537"/>
                    </a:cubicBezTo>
                    <a:cubicBezTo>
                      <a:pt x="11100" y="5537"/>
                      <a:pt x="11143" y="5529"/>
                      <a:pt x="11184" y="5521"/>
                    </a:cubicBezTo>
                    <a:cubicBezTo>
                      <a:pt x="11280" y="5501"/>
                      <a:pt x="11375" y="5493"/>
                      <a:pt x="11469" y="5493"/>
                    </a:cubicBezTo>
                    <a:cubicBezTo>
                      <a:pt x="11690" y="5493"/>
                      <a:pt x="11906" y="5541"/>
                      <a:pt x="12119" y="5613"/>
                    </a:cubicBezTo>
                    <a:cubicBezTo>
                      <a:pt x="12424" y="5715"/>
                      <a:pt x="12698" y="5879"/>
                      <a:pt x="12962" y="6055"/>
                    </a:cubicBezTo>
                    <a:cubicBezTo>
                      <a:pt x="13179" y="6198"/>
                      <a:pt x="13391" y="6352"/>
                      <a:pt x="13606" y="6501"/>
                    </a:cubicBezTo>
                    <a:cubicBezTo>
                      <a:pt x="14028" y="6789"/>
                      <a:pt x="14492" y="6974"/>
                      <a:pt x="14999" y="7057"/>
                    </a:cubicBezTo>
                    <a:cubicBezTo>
                      <a:pt x="15028" y="7064"/>
                      <a:pt x="15055" y="7064"/>
                      <a:pt x="15083" y="7074"/>
                    </a:cubicBezTo>
                    <a:cubicBezTo>
                      <a:pt x="15161" y="7100"/>
                      <a:pt x="15253" y="7129"/>
                      <a:pt x="15247" y="7223"/>
                    </a:cubicBezTo>
                    <a:cubicBezTo>
                      <a:pt x="15245" y="7278"/>
                      <a:pt x="15194" y="7342"/>
                      <a:pt x="15145" y="7381"/>
                    </a:cubicBezTo>
                    <a:cubicBezTo>
                      <a:pt x="14695" y="7732"/>
                      <a:pt x="14182" y="7880"/>
                      <a:pt x="13629" y="7880"/>
                    </a:cubicBezTo>
                    <a:cubicBezTo>
                      <a:pt x="13576" y="7880"/>
                      <a:pt x="13523" y="7879"/>
                      <a:pt x="13469" y="7876"/>
                    </a:cubicBezTo>
                    <a:cubicBezTo>
                      <a:pt x="12945" y="7851"/>
                      <a:pt x="12456" y="7698"/>
                      <a:pt x="11990" y="7467"/>
                    </a:cubicBezTo>
                    <a:cubicBezTo>
                      <a:pt x="11679" y="7311"/>
                      <a:pt x="11368" y="7166"/>
                      <a:pt x="11049" y="7035"/>
                    </a:cubicBezTo>
                    <a:cubicBezTo>
                      <a:pt x="10885" y="6968"/>
                      <a:pt x="10708" y="6943"/>
                      <a:pt x="10529" y="6943"/>
                    </a:cubicBezTo>
                    <a:cubicBezTo>
                      <a:pt x="10485" y="6943"/>
                      <a:pt x="10440" y="6944"/>
                      <a:pt x="10396" y="6947"/>
                    </a:cubicBezTo>
                    <a:cubicBezTo>
                      <a:pt x="10345" y="6949"/>
                      <a:pt x="10294" y="6955"/>
                      <a:pt x="10245" y="6969"/>
                    </a:cubicBezTo>
                    <a:cubicBezTo>
                      <a:pt x="10077" y="7015"/>
                      <a:pt x="10022" y="7115"/>
                      <a:pt x="10081" y="7276"/>
                    </a:cubicBezTo>
                    <a:cubicBezTo>
                      <a:pt x="10093" y="7313"/>
                      <a:pt x="10114" y="7348"/>
                      <a:pt x="10138" y="7381"/>
                    </a:cubicBezTo>
                    <a:cubicBezTo>
                      <a:pt x="10396" y="7786"/>
                      <a:pt x="10507" y="8236"/>
                      <a:pt x="10517" y="8706"/>
                    </a:cubicBezTo>
                    <a:cubicBezTo>
                      <a:pt x="10523" y="9087"/>
                      <a:pt x="10498" y="9468"/>
                      <a:pt x="10480" y="9846"/>
                    </a:cubicBezTo>
                    <a:cubicBezTo>
                      <a:pt x="10468" y="10139"/>
                      <a:pt x="10488" y="10425"/>
                      <a:pt x="10572" y="10705"/>
                    </a:cubicBezTo>
                    <a:cubicBezTo>
                      <a:pt x="10619" y="10865"/>
                      <a:pt x="10570" y="10930"/>
                      <a:pt x="10404" y="10932"/>
                    </a:cubicBezTo>
                    <a:cubicBezTo>
                      <a:pt x="10398" y="10933"/>
                      <a:pt x="10392" y="10933"/>
                      <a:pt x="10386" y="10933"/>
                    </a:cubicBezTo>
                    <a:cubicBezTo>
                      <a:pt x="10321" y="10933"/>
                      <a:pt x="10251" y="10914"/>
                      <a:pt x="10191" y="10889"/>
                    </a:cubicBezTo>
                    <a:cubicBezTo>
                      <a:pt x="9547" y="10644"/>
                      <a:pt x="9099" y="10194"/>
                      <a:pt x="8833" y="9562"/>
                    </a:cubicBezTo>
                    <a:cubicBezTo>
                      <a:pt x="8761" y="9392"/>
                      <a:pt x="8696" y="9218"/>
                      <a:pt x="8624" y="9044"/>
                    </a:cubicBezTo>
                    <a:cubicBezTo>
                      <a:pt x="8364" y="8420"/>
                      <a:pt x="7912" y="7972"/>
                      <a:pt x="7335" y="7645"/>
                    </a:cubicBezTo>
                    <a:cubicBezTo>
                      <a:pt x="7234" y="7587"/>
                      <a:pt x="7148" y="7558"/>
                      <a:pt x="7069" y="7558"/>
                    </a:cubicBezTo>
                    <a:cubicBezTo>
                      <a:pt x="6955" y="7558"/>
                      <a:pt x="6855" y="7618"/>
                      <a:pt x="6744" y="7741"/>
                    </a:cubicBezTo>
                    <a:cubicBezTo>
                      <a:pt x="6646" y="7851"/>
                      <a:pt x="6564" y="7980"/>
                      <a:pt x="6503" y="8109"/>
                    </a:cubicBezTo>
                    <a:cubicBezTo>
                      <a:pt x="6388" y="8350"/>
                      <a:pt x="6292" y="8598"/>
                      <a:pt x="6194" y="8846"/>
                    </a:cubicBezTo>
                    <a:cubicBezTo>
                      <a:pt x="5987" y="9378"/>
                      <a:pt x="5733" y="9883"/>
                      <a:pt x="5377" y="10333"/>
                    </a:cubicBezTo>
                    <a:cubicBezTo>
                      <a:pt x="5201" y="10558"/>
                      <a:pt x="4989" y="10744"/>
                      <a:pt x="4731" y="10871"/>
                    </a:cubicBezTo>
                    <a:cubicBezTo>
                      <a:pt x="4655" y="10909"/>
                      <a:pt x="4563" y="10933"/>
                      <a:pt x="4477" y="10933"/>
                    </a:cubicBezTo>
                    <a:cubicBezTo>
                      <a:pt x="4470" y="10933"/>
                      <a:pt x="4463" y="10933"/>
                      <a:pt x="4457" y="10932"/>
                    </a:cubicBezTo>
                    <a:cubicBezTo>
                      <a:pt x="4352" y="10930"/>
                      <a:pt x="4291" y="10844"/>
                      <a:pt x="4318" y="10744"/>
                    </a:cubicBezTo>
                    <a:cubicBezTo>
                      <a:pt x="4426" y="10288"/>
                      <a:pt x="4406" y="9834"/>
                      <a:pt x="4330" y="9376"/>
                    </a:cubicBezTo>
                    <a:cubicBezTo>
                      <a:pt x="4240" y="8829"/>
                      <a:pt x="4348" y="8303"/>
                      <a:pt x="4522" y="7788"/>
                    </a:cubicBezTo>
                    <a:cubicBezTo>
                      <a:pt x="4719" y="7203"/>
                      <a:pt x="5085" y="6732"/>
                      <a:pt x="5508" y="6296"/>
                    </a:cubicBezTo>
                    <a:cubicBezTo>
                      <a:pt x="5623" y="6180"/>
                      <a:pt x="5735" y="6059"/>
                      <a:pt x="5848" y="5938"/>
                    </a:cubicBezTo>
                    <a:cubicBezTo>
                      <a:pt x="5924" y="5857"/>
                      <a:pt x="5909" y="5775"/>
                      <a:pt x="5842" y="5695"/>
                    </a:cubicBezTo>
                    <a:cubicBezTo>
                      <a:pt x="5719" y="5548"/>
                      <a:pt x="5555" y="5458"/>
                      <a:pt x="5375" y="5394"/>
                    </a:cubicBezTo>
                    <a:cubicBezTo>
                      <a:pt x="5111" y="5300"/>
                      <a:pt x="4842" y="5255"/>
                      <a:pt x="4571" y="5255"/>
                    </a:cubicBezTo>
                    <a:cubicBezTo>
                      <a:pt x="4433" y="5255"/>
                      <a:pt x="4294" y="5266"/>
                      <a:pt x="4154" y="5290"/>
                    </a:cubicBezTo>
                    <a:cubicBezTo>
                      <a:pt x="3861" y="5337"/>
                      <a:pt x="3571" y="5386"/>
                      <a:pt x="3276" y="5402"/>
                    </a:cubicBezTo>
                    <a:cubicBezTo>
                      <a:pt x="3240" y="5404"/>
                      <a:pt x="3203" y="5405"/>
                      <a:pt x="3167" y="5405"/>
                    </a:cubicBezTo>
                    <a:cubicBezTo>
                      <a:pt x="2769" y="5405"/>
                      <a:pt x="2387" y="5302"/>
                      <a:pt x="2036" y="5102"/>
                    </a:cubicBezTo>
                    <a:cubicBezTo>
                      <a:pt x="1996" y="5077"/>
                      <a:pt x="1957" y="5040"/>
                      <a:pt x="1926" y="4999"/>
                    </a:cubicBezTo>
                    <a:cubicBezTo>
                      <a:pt x="1865" y="4915"/>
                      <a:pt x="1883" y="4844"/>
                      <a:pt x="1969" y="4784"/>
                    </a:cubicBezTo>
                    <a:cubicBezTo>
                      <a:pt x="1989" y="4772"/>
                      <a:pt x="2008" y="4760"/>
                      <a:pt x="2030" y="4754"/>
                    </a:cubicBezTo>
                    <a:cubicBezTo>
                      <a:pt x="2360" y="4666"/>
                      <a:pt x="2644" y="4488"/>
                      <a:pt x="2912" y="4289"/>
                    </a:cubicBezTo>
                    <a:cubicBezTo>
                      <a:pt x="3402" y="3932"/>
                      <a:pt x="3938" y="3748"/>
                      <a:pt x="4404" y="3748"/>
                    </a:cubicBezTo>
                    <a:cubicBezTo>
                      <a:pt x="4429" y="3748"/>
                      <a:pt x="4453" y="3748"/>
                      <a:pt x="4477" y="3749"/>
                    </a:cubicBezTo>
                    <a:cubicBezTo>
                      <a:pt x="4487" y="3749"/>
                      <a:pt x="4497" y="3749"/>
                      <a:pt x="4507" y="3749"/>
                    </a:cubicBezTo>
                    <a:cubicBezTo>
                      <a:pt x="5253" y="3749"/>
                      <a:pt x="5816" y="3902"/>
                      <a:pt x="6347" y="4150"/>
                    </a:cubicBezTo>
                    <a:cubicBezTo>
                      <a:pt x="6621" y="4279"/>
                      <a:pt x="6885" y="4424"/>
                      <a:pt x="7112" y="4627"/>
                    </a:cubicBezTo>
                    <a:cubicBezTo>
                      <a:pt x="7135" y="4649"/>
                      <a:pt x="7166" y="4678"/>
                      <a:pt x="7196" y="4680"/>
                    </a:cubicBezTo>
                    <a:cubicBezTo>
                      <a:pt x="7237" y="4685"/>
                      <a:pt x="7284" y="4692"/>
                      <a:pt x="7326" y="4692"/>
                    </a:cubicBezTo>
                    <a:cubicBezTo>
                      <a:pt x="7361" y="4692"/>
                      <a:pt x="7393" y="4687"/>
                      <a:pt x="7417" y="4672"/>
                    </a:cubicBezTo>
                    <a:cubicBezTo>
                      <a:pt x="7460" y="4647"/>
                      <a:pt x="7483" y="4545"/>
                      <a:pt x="7472" y="4482"/>
                    </a:cubicBezTo>
                    <a:cubicBezTo>
                      <a:pt x="7427" y="4185"/>
                      <a:pt x="7358" y="3890"/>
                      <a:pt x="7315" y="3594"/>
                    </a:cubicBezTo>
                    <a:cubicBezTo>
                      <a:pt x="7225" y="2964"/>
                      <a:pt x="7174" y="2329"/>
                      <a:pt x="7264" y="1695"/>
                    </a:cubicBezTo>
                    <a:cubicBezTo>
                      <a:pt x="7278" y="1591"/>
                      <a:pt x="7305" y="1486"/>
                      <a:pt x="7331" y="1382"/>
                    </a:cubicBezTo>
                    <a:cubicBezTo>
                      <a:pt x="7378" y="1204"/>
                      <a:pt x="7468" y="1059"/>
                      <a:pt x="7614" y="946"/>
                    </a:cubicBezTo>
                    <a:cubicBezTo>
                      <a:pt x="7914" y="711"/>
                      <a:pt x="8238" y="515"/>
                      <a:pt x="8596" y="382"/>
                    </a:cubicBezTo>
                    <a:cubicBezTo>
                      <a:pt x="8705" y="341"/>
                      <a:pt x="8799" y="321"/>
                      <a:pt x="8879" y="321"/>
                    </a:cubicBezTo>
                    <a:close/>
                    <a:moveTo>
                      <a:pt x="12763" y="4210"/>
                    </a:moveTo>
                    <a:cubicBezTo>
                      <a:pt x="12987" y="4210"/>
                      <a:pt x="13210" y="4220"/>
                      <a:pt x="13430" y="4253"/>
                    </a:cubicBezTo>
                    <a:cubicBezTo>
                      <a:pt x="13837" y="4310"/>
                      <a:pt x="14214" y="4473"/>
                      <a:pt x="14590" y="4635"/>
                    </a:cubicBezTo>
                    <a:cubicBezTo>
                      <a:pt x="15623" y="5071"/>
                      <a:pt x="16444" y="5787"/>
                      <a:pt x="17189" y="6599"/>
                    </a:cubicBezTo>
                    <a:cubicBezTo>
                      <a:pt x="17690" y="7145"/>
                      <a:pt x="18029" y="7792"/>
                      <a:pt x="18297" y="8492"/>
                    </a:cubicBezTo>
                    <a:cubicBezTo>
                      <a:pt x="18553" y="9159"/>
                      <a:pt x="18678" y="9842"/>
                      <a:pt x="18766" y="10540"/>
                    </a:cubicBezTo>
                    <a:cubicBezTo>
                      <a:pt x="18901" y="11632"/>
                      <a:pt x="18709" y="12676"/>
                      <a:pt x="18326" y="13692"/>
                    </a:cubicBezTo>
                    <a:cubicBezTo>
                      <a:pt x="17886" y="14854"/>
                      <a:pt x="17252" y="15892"/>
                      <a:pt x="16364" y="16767"/>
                    </a:cubicBezTo>
                    <a:cubicBezTo>
                      <a:pt x="15660" y="17459"/>
                      <a:pt x="14836" y="17968"/>
                      <a:pt x="13946" y="18386"/>
                    </a:cubicBezTo>
                    <a:cubicBezTo>
                      <a:pt x="12831" y="18910"/>
                      <a:pt x="11667" y="19276"/>
                      <a:pt x="10451" y="19482"/>
                    </a:cubicBezTo>
                    <a:cubicBezTo>
                      <a:pt x="9830" y="19588"/>
                      <a:pt x="9204" y="19675"/>
                      <a:pt x="8573" y="19675"/>
                    </a:cubicBezTo>
                    <a:cubicBezTo>
                      <a:pt x="8545" y="19675"/>
                      <a:pt x="8517" y="19675"/>
                      <a:pt x="8489" y="19675"/>
                    </a:cubicBezTo>
                    <a:cubicBezTo>
                      <a:pt x="6632" y="19652"/>
                      <a:pt x="4966" y="19063"/>
                      <a:pt x="3503" y="17907"/>
                    </a:cubicBezTo>
                    <a:cubicBezTo>
                      <a:pt x="2679" y="17254"/>
                      <a:pt x="1942" y="16522"/>
                      <a:pt x="1388" y="15622"/>
                    </a:cubicBezTo>
                    <a:cubicBezTo>
                      <a:pt x="1028" y="15035"/>
                      <a:pt x="735" y="14415"/>
                      <a:pt x="580" y="13739"/>
                    </a:cubicBezTo>
                    <a:cubicBezTo>
                      <a:pt x="506" y="13422"/>
                      <a:pt x="473" y="13095"/>
                      <a:pt x="434" y="12768"/>
                    </a:cubicBezTo>
                    <a:cubicBezTo>
                      <a:pt x="394" y="12389"/>
                      <a:pt x="369" y="12011"/>
                      <a:pt x="342" y="11730"/>
                    </a:cubicBezTo>
                    <a:cubicBezTo>
                      <a:pt x="363" y="10652"/>
                      <a:pt x="580" y="9721"/>
                      <a:pt x="999" y="8842"/>
                    </a:cubicBezTo>
                    <a:cubicBezTo>
                      <a:pt x="1265" y="8273"/>
                      <a:pt x="1574" y="7726"/>
                      <a:pt x="1993" y="7260"/>
                    </a:cubicBezTo>
                    <a:cubicBezTo>
                      <a:pt x="2710" y="6468"/>
                      <a:pt x="3589" y="5949"/>
                      <a:pt x="4657" y="5783"/>
                    </a:cubicBezTo>
                    <a:cubicBezTo>
                      <a:pt x="4740" y="5769"/>
                      <a:pt x="4826" y="5764"/>
                      <a:pt x="4911" y="5764"/>
                    </a:cubicBezTo>
                    <a:cubicBezTo>
                      <a:pt x="5001" y="5764"/>
                      <a:pt x="5092" y="5769"/>
                      <a:pt x="5181" y="5777"/>
                    </a:cubicBezTo>
                    <a:cubicBezTo>
                      <a:pt x="5251" y="5783"/>
                      <a:pt x="5334" y="5830"/>
                      <a:pt x="5373" y="5887"/>
                    </a:cubicBezTo>
                    <a:cubicBezTo>
                      <a:pt x="5420" y="5961"/>
                      <a:pt x="5339" y="6020"/>
                      <a:pt x="5287" y="6071"/>
                    </a:cubicBezTo>
                    <a:cubicBezTo>
                      <a:pt x="4936" y="6423"/>
                      <a:pt x="4633" y="6810"/>
                      <a:pt x="4418" y="7262"/>
                    </a:cubicBezTo>
                    <a:cubicBezTo>
                      <a:pt x="4156" y="7825"/>
                      <a:pt x="4005" y="8414"/>
                      <a:pt x="4009" y="9038"/>
                    </a:cubicBezTo>
                    <a:cubicBezTo>
                      <a:pt x="4009" y="9214"/>
                      <a:pt x="4033" y="9388"/>
                      <a:pt x="4064" y="9562"/>
                    </a:cubicBezTo>
                    <a:cubicBezTo>
                      <a:pt x="4152" y="10051"/>
                      <a:pt x="4109" y="10523"/>
                      <a:pt x="3941" y="10986"/>
                    </a:cubicBezTo>
                    <a:cubicBezTo>
                      <a:pt x="3915" y="11055"/>
                      <a:pt x="3886" y="11125"/>
                      <a:pt x="3872" y="11196"/>
                    </a:cubicBezTo>
                    <a:cubicBezTo>
                      <a:pt x="3844" y="11335"/>
                      <a:pt x="3907" y="11427"/>
                      <a:pt x="4027" y="11427"/>
                    </a:cubicBezTo>
                    <a:cubicBezTo>
                      <a:pt x="4047" y="11427"/>
                      <a:pt x="4068" y="11425"/>
                      <a:pt x="4091" y="11419"/>
                    </a:cubicBezTo>
                    <a:cubicBezTo>
                      <a:pt x="4690" y="11272"/>
                      <a:pt x="5220" y="11010"/>
                      <a:pt x="5613" y="10515"/>
                    </a:cubicBezTo>
                    <a:cubicBezTo>
                      <a:pt x="5999" y="10030"/>
                      <a:pt x="6267" y="9482"/>
                      <a:pt x="6488" y="8907"/>
                    </a:cubicBezTo>
                    <a:cubicBezTo>
                      <a:pt x="6580" y="8661"/>
                      <a:pt x="6685" y="8422"/>
                      <a:pt x="6795" y="8187"/>
                    </a:cubicBezTo>
                    <a:cubicBezTo>
                      <a:pt x="6873" y="8020"/>
                      <a:pt x="7006" y="7930"/>
                      <a:pt x="7153" y="7930"/>
                    </a:cubicBezTo>
                    <a:cubicBezTo>
                      <a:pt x="7238" y="7930"/>
                      <a:pt x="7328" y="7960"/>
                      <a:pt x="7415" y="8023"/>
                    </a:cubicBezTo>
                    <a:cubicBezTo>
                      <a:pt x="7839" y="8324"/>
                      <a:pt x="8176" y="8694"/>
                      <a:pt x="8375" y="9189"/>
                    </a:cubicBezTo>
                    <a:cubicBezTo>
                      <a:pt x="8506" y="9513"/>
                      <a:pt x="8643" y="9840"/>
                      <a:pt x="8823" y="10141"/>
                    </a:cubicBezTo>
                    <a:cubicBezTo>
                      <a:pt x="9246" y="10849"/>
                      <a:pt x="9919" y="11198"/>
                      <a:pt x="10709" y="11348"/>
                    </a:cubicBezTo>
                    <a:cubicBezTo>
                      <a:pt x="10752" y="11357"/>
                      <a:pt x="10796" y="11360"/>
                      <a:pt x="10840" y="11360"/>
                    </a:cubicBezTo>
                    <a:cubicBezTo>
                      <a:pt x="10887" y="11360"/>
                      <a:pt x="10935" y="11356"/>
                      <a:pt x="10981" y="11350"/>
                    </a:cubicBezTo>
                    <a:cubicBezTo>
                      <a:pt x="11149" y="11327"/>
                      <a:pt x="11204" y="11200"/>
                      <a:pt x="11118" y="11051"/>
                    </a:cubicBezTo>
                    <a:cubicBezTo>
                      <a:pt x="11112" y="11035"/>
                      <a:pt x="11102" y="11020"/>
                      <a:pt x="11092" y="11008"/>
                    </a:cubicBezTo>
                    <a:cubicBezTo>
                      <a:pt x="10801" y="10662"/>
                      <a:pt x="10777" y="10251"/>
                      <a:pt x="10791" y="9834"/>
                    </a:cubicBezTo>
                    <a:cubicBezTo>
                      <a:pt x="10807" y="9394"/>
                      <a:pt x="10867" y="8954"/>
                      <a:pt x="10818" y="8508"/>
                    </a:cubicBezTo>
                    <a:cubicBezTo>
                      <a:pt x="10781" y="8166"/>
                      <a:pt x="10697" y="7841"/>
                      <a:pt x="10560" y="7526"/>
                    </a:cubicBezTo>
                    <a:cubicBezTo>
                      <a:pt x="10529" y="7461"/>
                      <a:pt x="10482" y="7399"/>
                      <a:pt x="10539" y="7321"/>
                    </a:cubicBezTo>
                    <a:cubicBezTo>
                      <a:pt x="10574" y="7273"/>
                      <a:pt x="10618" y="7258"/>
                      <a:pt x="10661" y="7258"/>
                    </a:cubicBezTo>
                    <a:cubicBezTo>
                      <a:pt x="10694" y="7258"/>
                      <a:pt x="10726" y="7267"/>
                      <a:pt x="10756" y="7276"/>
                    </a:cubicBezTo>
                    <a:cubicBezTo>
                      <a:pt x="10996" y="7356"/>
                      <a:pt x="11241" y="7432"/>
                      <a:pt x="11470" y="7544"/>
                    </a:cubicBezTo>
                    <a:cubicBezTo>
                      <a:pt x="11828" y="7724"/>
                      <a:pt x="12178" y="7923"/>
                      <a:pt x="12569" y="8033"/>
                    </a:cubicBezTo>
                    <a:cubicBezTo>
                      <a:pt x="12914" y="8132"/>
                      <a:pt x="13259" y="8189"/>
                      <a:pt x="13604" y="8189"/>
                    </a:cubicBezTo>
                    <a:cubicBezTo>
                      <a:pt x="13900" y="8189"/>
                      <a:pt x="14196" y="8147"/>
                      <a:pt x="14494" y="8054"/>
                    </a:cubicBezTo>
                    <a:cubicBezTo>
                      <a:pt x="14934" y="7915"/>
                      <a:pt x="15323" y="7688"/>
                      <a:pt x="15646" y="7356"/>
                    </a:cubicBezTo>
                    <a:cubicBezTo>
                      <a:pt x="15715" y="7285"/>
                      <a:pt x="15771" y="7195"/>
                      <a:pt x="15814" y="7105"/>
                    </a:cubicBezTo>
                    <a:cubicBezTo>
                      <a:pt x="15873" y="6984"/>
                      <a:pt x="15830" y="6898"/>
                      <a:pt x="15701" y="6855"/>
                    </a:cubicBezTo>
                    <a:cubicBezTo>
                      <a:pt x="15644" y="6834"/>
                      <a:pt x="15583" y="6820"/>
                      <a:pt x="15521" y="6816"/>
                    </a:cubicBezTo>
                    <a:cubicBezTo>
                      <a:pt x="14789" y="6767"/>
                      <a:pt x="14130" y="6530"/>
                      <a:pt x="13539" y="6088"/>
                    </a:cubicBezTo>
                    <a:cubicBezTo>
                      <a:pt x="13154" y="5797"/>
                      <a:pt x="12755" y="5525"/>
                      <a:pt x="12299" y="5353"/>
                    </a:cubicBezTo>
                    <a:cubicBezTo>
                      <a:pt x="12049" y="5261"/>
                      <a:pt x="11798" y="5208"/>
                      <a:pt x="11536" y="5187"/>
                    </a:cubicBezTo>
                    <a:cubicBezTo>
                      <a:pt x="11476" y="5181"/>
                      <a:pt x="11425" y="5151"/>
                      <a:pt x="11370" y="5130"/>
                    </a:cubicBezTo>
                    <a:cubicBezTo>
                      <a:pt x="11399" y="5071"/>
                      <a:pt x="11411" y="4997"/>
                      <a:pt x="11454" y="4956"/>
                    </a:cubicBezTo>
                    <a:cubicBezTo>
                      <a:pt x="11626" y="4801"/>
                      <a:pt x="11808" y="4658"/>
                      <a:pt x="11986" y="4506"/>
                    </a:cubicBezTo>
                    <a:cubicBezTo>
                      <a:pt x="12162" y="4359"/>
                      <a:pt x="12352" y="4220"/>
                      <a:pt x="12585" y="4212"/>
                    </a:cubicBezTo>
                    <a:cubicBezTo>
                      <a:pt x="12644" y="4210"/>
                      <a:pt x="12704" y="4210"/>
                      <a:pt x="12763" y="4210"/>
                    </a:cubicBezTo>
                    <a:close/>
                    <a:moveTo>
                      <a:pt x="8876" y="0"/>
                    </a:moveTo>
                    <a:cubicBezTo>
                      <a:pt x="8799" y="0"/>
                      <a:pt x="8717" y="12"/>
                      <a:pt x="8630" y="36"/>
                    </a:cubicBezTo>
                    <a:cubicBezTo>
                      <a:pt x="8538" y="62"/>
                      <a:pt x="8446" y="95"/>
                      <a:pt x="8360" y="134"/>
                    </a:cubicBezTo>
                    <a:cubicBezTo>
                      <a:pt x="8051" y="267"/>
                      <a:pt x="7775" y="451"/>
                      <a:pt x="7499" y="641"/>
                    </a:cubicBezTo>
                    <a:cubicBezTo>
                      <a:pt x="7137" y="895"/>
                      <a:pt x="6963" y="1247"/>
                      <a:pt x="6932" y="1662"/>
                    </a:cubicBezTo>
                    <a:cubicBezTo>
                      <a:pt x="6902" y="2069"/>
                      <a:pt x="6916" y="2481"/>
                      <a:pt x="6936" y="2888"/>
                    </a:cubicBezTo>
                    <a:cubicBezTo>
                      <a:pt x="6951" y="3205"/>
                      <a:pt x="7008" y="3518"/>
                      <a:pt x="7045" y="3833"/>
                    </a:cubicBezTo>
                    <a:cubicBezTo>
                      <a:pt x="7061" y="3963"/>
                      <a:pt x="7023" y="4023"/>
                      <a:pt x="6917" y="4023"/>
                    </a:cubicBezTo>
                    <a:cubicBezTo>
                      <a:pt x="6901" y="4023"/>
                      <a:pt x="6884" y="4022"/>
                      <a:pt x="6865" y="4019"/>
                    </a:cubicBezTo>
                    <a:cubicBezTo>
                      <a:pt x="6793" y="4009"/>
                      <a:pt x="6718" y="3987"/>
                      <a:pt x="6656" y="3952"/>
                    </a:cubicBezTo>
                    <a:cubicBezTo>
                      <a:pt x="6368" y="3788"/>
                      <a:pt x="6061" y="3678"/>
                      <a:pt x="5742" y="3594"/>
                    </a:cubicBezTo>
                    <a:cubicBezTo>
                      <a:pt x="5357" y="3491"/>
                      <a:pt x="4980" y="3434"/>
                      <a:pt x="4613" y="3434"/>
                    </a:cubicBezTo>
                    <a:cubicBezTo>
                      <a:pt x="3936" y="3434"/>
                      <a:pt x="3290" y="3627"/>
                      <a:pt x="2687" y="4085"/>
                    </a:cubicBezTo>
                    <a:cubicBezTo>
                      <a:pt x="2397" y="4306"/>
                      <a:pt x="2069" y="4459"/>
                      <a:pt x="1701" y="4518"/>
                    </a:cubicBezTo>
                    <a:cubicBezTo>
                      <a:pt x="1582" y="4537"/>
                      <a:pt x="1464" y="4555"/>
                      <a:pt x="1347" y="4578"/>
                    </a:cubicBezTo>
                    <a:cubicBezTo>
                      <a:pt x="1181" y="4611"/>
                      <a:pt x="1148" y="4696"/>
                      <a:pt x="1249" y="4827"/>
                    </a:cubicBezTo>
                    <a:cubicBezTo>
                      <a:pt x="1294" y="4887"/>
                      <a:pt x="1343" y="4944"/>
                      <a:pt x="1396" y="4991"/>
                    </a:cubicBezTo>
                    <a:cubicBezTo>
                      <a:pt x="1754" y="5323"/>
                      <a:pt x="2171" y="5539"/>
                      <a:pt x="2650" y="5640"/>
                    </a:cubicBezTo>
                    <a:cubicBezTo>
                      <a:pt x="2712" y="5652"/>
                      <a:pt x="2773" y="5660"/>
                      <a:pt x="2834" y="5672"/>
                    </a:cubicBezTo>
                    <a:cubicBezTo>
                      <a:pt x="3010" y="5705"/>
                      <a:pt x="3049" y="5811"/>
                      <a:pt x="2933" y="5949"/>
                    </a:cubicBezTo>
                    <a:cubicBezTo>
                      <a:pt x="2896" y="5996"/>
                      <a:pt x="2845" y="6032"/>
                      <a:pt x="2795" y="6071"/>
                    </a:cubicBezTo>
                    <a:cubicBezTo>
                      <a:pt x="1582" y="6980"/>
                      <a:pt x="819" y="8197"/>
                      <a:pt x="369" y="9621"/>
                    </a:cubicBezTo>
                    <a:cubicBezTo>
                      <a:pt x="144" y="10333"/>
                      <a:pt x="1" y="11063"/>
                      <a:pt x="48" y="11816"/>
                    </a:cubicBezTo>
                    <a:cubicBezTo>
                      <a:pt x="72" y="12160"/>
                      <a:pt x="113" y="12504"/>
                      <a:pt x="138" y="12849"/>
                    </a:cubicBezTo>
                    <a:cubicBezTo>
                      <a:pt x="230" y="14104"/>
                      <a:pt x="692" y="15223"/>
                      <a:pt x="1427" y="16238"/>
                    </a:cubicBezTo>
                    <a:cubicBezTo>
                      <a:pt x="2028" y="17068"/>
                      <a:pt x="2769" y="17762"/>
                      <a:pt x="3595" y="18359"/>
                    </a:cubicBezTo>
                    <a:cubicBezTo>
                      <a:pt x="5068" y="19427"/>
                      <a:pt x="6722" y="19963"/>
                      <a:pt x="8536" y="19992"/>
                    </a:cubicBezTo>
                    <a:cubicBezTo>
                      <a:pt x="9171" y="19973"/>
                      <a:pt x="9803" y="19910"/>
                      <a:pt x="10433" y="19810"/>
                    </a:cubicBezTo>
                    <a:cubicBezTo>
                      <a:pt x="11820" y="19581"/>
                      <a:pt x="13144" y="19163"/>
                      <a:pt x="14394" y="18513"/>
                    </a:cubicBezTo>
                    <a:cubicBezTo>
                      <a:pt x="15149" y="18118"/>
                      <a:pt x="15865" y="17662"/>
                      <a:pt x="16493" y="17078"/>
                    </a:cubicBezTo>
                    <a:cubicBezTo>
                      <a:pt x="17467" y="16174"/>
                      <a:pt x="18140" y="15063"/>
                      <a:pt x="18615" y="13829"/>
                    </a:cubicBezTo>
                    <a:cubicBezTo>
                      <a:pt x="18960" y="12937"/>
                      <a:pt x="19171" y="12017"/>
                      <a:pt x="19122" y="11055"/>
                    </a:cubicBezTo>
                    <a:cubicBezTo>
                      <a:pt x="19099" y="10638"/>
                      <a:pt x="19024" y="10223"/>
                      <a:pt x="18971" y="9807"/>
                    </a:cubicBezTo>
                    <a:cubicBezTo>
                      <a:pt x="18883" y="9134"/>
                      <a:pt x="18610" y="8524"/>
                      <a:pt x="18361" y="7902"/>
                    </a:cubicBezTo>
                    <a:cubicBezTo>
                      <a:pt x="18189" y="7473"/>
                      <a:pt x="17966" y="7076"/>
                      <a:pt x="17680" y="6714"/>
                    </a:cubicBezTo>
                    <a:cubicBezTo>
                      <a:pt x="17201" y="6106"/>
                      <a:pt x="16636" y="5595"/>
                      <a:pt x="16026" y="5124"/>
                    </a:cubicBezTo>
                    <a:cubicBezTo>
                      <a:pt x="15216" y="4496"/>
                      <a:pt x="14308" y="4048"/>
                      <a:pt x="13344" y="3712"/>
                    </a:cubicBezTo>
                    <a:cubicBezTo>
                      <a:pt x="13158" y="3649"/>
                      <a:pt x="13107" y="3524"/>
                      <a:pt x="13213" y="3360"/>
                    </a:cubicBezTo>
                    <a:cubicBezTo>
                      <a:pt x="13442" y="3011"/>
                      <a:pt x="13504" y="2622"/>
                      <a:pt x="13494" y="2219"/>
                    </a:cubicBezTo>
                    <a:cubicBezTo>
                      <a:pt x="13490" y="2063"/>
                      <a:pt x="13457" y="1906"/>
                      <a:pt x="13418" y="1752"/>
                    </a:cubicBezTo>
                    <a:cubicBezTo>
                      <a:pt x="13392" y="1643"/>
                      <a:pt x="13326" y="1586"/>
                      <a:pt x="13248" y="1586"/>
                    </a:cubicBezTo>
                    <a:cubicBezTo>
                      <a:pt x="13196" y="1586"/>
                      <a:pt x="13139" y="1611"/>
                      <a:pt x="13086" y="1662"/>
                    </a:cubicBezTo>
                    <a:cubicBezTo>
                      <a:pt x="13048" y="1695"/>
                      <a:pt x="13023" y="1742"/>
                      <a:pt x="12988" y="1779"/>
                    </a:cubicBezTo>
                    <a:cubicBezTo>
                      <a:pt x="12923" y="1851"/>
                      <a:pt x="12863" y="1928"/>
                      <a:pt x="12792" y="1992"/>
                    </a:cubicBezTo>
                    <a:cubicBezTo>
                      <a:pt x="12465" y="2288"/>
                      <a:pt x="12068" y="2419"/>
                      <a:pt x="11638" y="2485"/>
                    </a:cubicBezTo>
                    <a:cubicBezTo>
                      <a:pt x="11196" y="2554"/>
                      <a:pt x="10758" y="2663"/>
                      <a:pt x="10355" y="2863"/>
                    </a:cubicBezTo>
                    <a:cubicBezTo>
                      <a:pt x="10128" y="2978"/>
                      <a:pt x="9915" y="3119"/>
                      <a:pt x="9705" y="3264"/>
                    </a:cubicBezTo>
                    <a:cubicBezTo>
                      <a:pt x="9642" y="3306"/>
                      <a:pt x="9592" y="3328"/>
                      <a:pt x="9552" y="3328"/>
                    </a:cubicBezTo>
                    <a:cubicBezTo>
                      <a:pt x="9492" y="3328"/>
                      <a:pt x="9456" y="3278"/>
                      <a:pt x="9437" y="3168"/>
                    </a:cubicBezTo>
                    <a:cubicBezTo>
                      <a:pt x="9432" y="3135"/>
                      <a:pt x="9424" y="3103"/>
                      <a:pt x="9422" y="3070"/>
                    </a:cubicBezTo>
                    <a:cubicBezTo>
                      <a:pt x="9392" y="2614"/>
                      <a:pt x="9408" y="2164"/>
                      <a:pt x="9469" y="1711"/>
                    </a:cubicBezTo>
                    <a:cubicBezTo>
                      <a:pt x="9516" y="1360"/>
                      <a:pt x="9561" y="1016"/>
                      <a:pt x="9525" y="660"/>
                    </a:cubicBezTo>
                    <a:cubicBezTo>
                      <a:pt x="9482" y="248"/>
                      <a:pt x="9233" y="0"/>
                      <a:pt x="8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3"/>
              <p:cNvSpPr/>
              <p:nvPr/>
            </p:nvSpPr>
            <p:spPr>
              <a:xfrm>
                <a:off x="2873900" y="3935575"/>
                <a:ext cx="43400" cy="45450"/>
              </a:xfrm>
              <a:custGeom>
                <a:rect b="b" l="l" r="r" t="t"/>
                <a:pathLst>
                  <a:path extrusionOk="0" h="1818" w="1736">
                    <a:moveTo>
                      <a:pt x="1350" y="1"/>
                    </a:moveTo>
                    <a:cubicBezTo>
                      <a:pt x="1342" y="1"/>
                      <a:pt x="1334" y="2"/>
                      <a:pt x="1326" y="4"/>
                    </a:cubicBezTo>
                    <a:cubicBezTo>
                      <a:pt x="1289" y="14"/>
                      <a:pt x="1257" y="85"/>
                      <a:pt x="1246" y="135"/>
                    </a:cubicBezTo>
                    <a:cubicBezTo>
                      <a:pt x="1238" y="182"/>
                      <a:pt x="1263" y="235"/>
                      <a:pt x="1273" y="284"/>
                    </a:cubicBezTo>
                    <a:cubicBezTo>
                      <a:pt x="1316" y="491"/>
                      <a:pt x="1384" y="687"/>
                      <a:pt x="1373" y="910"/>
                    </a:cubicBezTo>
                    <a:cubicBezTo>
                      <a:pt x="1367" y="1027"/>
                      <a:pt x="1349" y="1147"/>
                      <a:pt x="1294" y="1258"/>
                    </a:cubicBezTo>
                    <a:cubicBezTo>
                      <a:pt x="1211" y="1416"/>
                      <a:pt x="1086" y="1496"/>
                      <a:pt x="950" y="1496"/>
                    </a:cubicBezTo>
                    <a:cubicBezTo>
                      <a:pt x="848" y="1496"/>
                      <a:pt x="742" y="1452"/>
                      <a:pt x="643" y="1362"/>
                    </a:cubicBezTo>
                    <a:cubicBezTo>
                      <a:pt x="506" y="1235"/>
                      <a:pt x="436" y="1065"/>
                      <a:pt x="387" y="892"/>
                    </a:cubicBezTo>
                    <a:cubicBezTo>
                      <a:pt x="348" y="750"/>
                      <a:pt x="336" y="603"/>
                      <a:pt x="311" y="458"/>
                    </a:cubicBezTo>
                    <a:cubicBezTo>
                      <a:pt x="294" y="354"/>
                      <a:pt x="233" y="284"/>
                      <a:pt x="160" y="284"/>
                    </a:cubicBezTo>
                    <a:cubicBezTo>
                      <a:pt x="158" y="284"/>
                      <a:pt x="156" y="284"/>
                      <a:pt x="154" y="284"/>
                    </a:cubicBezTo>
                    <a:cubicBezTo>
                      <a:pt x="78" y="286"/>
                      <a:pt x="21" y="355"/>
                      <a:pt x="7" y="464"/>
                    </a:cubicBezTo>
                    <a:cubicBezTo>
                      <a:pt x="5" y="482"/>
                      <a:pt x="1" y="499"/>
                      <a:pt x="5" y="515"/>
                    </a:cubicBezTo>
                    <a:cubicBezTo>
                      <a:pt x="21" y="861"/>
                      <a:pt x="109" y="1186"/>
                      <a:pt x="311" y="1473"/>
                    </a:cubicBezTo>
                    <a:cubicBezTo>
                      <a:pt x="467" y="1693"/>
                      <a:pt x="701" y="1818"/>
                      <a:pt x="937" y="1818"/>
                    </a:cubicBezTo>
                    <a:cubicBezTo>
                      <a:pt x="1017" y="1818"/>
                      <a:pt x="1097" y="1803"/>
                      <a:pt x="1175" y="1773"/>
                    </a:cubicBezTo>
                    <a:cubicBezTo>
                      <a:pt x="1472" y="1659"/>
                      <a:pt x="1621" y="1421"/>
                      <a:pt x="1674" y="1117"/>
                    </a:cubicBezTo>
                    <a:cubicBezTo>
                      <a:pt x="1735" y="769"/>
                      <a:pt x="1631" y="443"/>
                      <a:pt x="1535" y="116"/>
                    </a:cubicBezTo>
                    <a:cubicBezTo>
                      <a:pt x="1529" y="92"/>
                      <a:pt x="1512" y="55"/>
                      <a:pt x="1492" y="44"/>
                    </a:cubicBezTo>
                    <a:cubicBezTo>
                      <a:pt x="1447" y="26"/>
                      <a:pt x="1395" y="1"/>
                      <a:pt x="1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3"/>
              <p:cNvSpPr/>
              <p:nvPr/>
            </p:nvSpPr>
            <p:spPr>
              <a:xfrm>
                <a:off x="2814525" y="3944700"/>
                <a:ext cx="14500" cy="20700"/>
              </a:xfrm>
              <a:custGeom>
                <a:rect b="b" l="l" r="r" t="t"/>
                <a:pathLst>
                  <a:path extrusionOk="0" h="828" w="580">
                    <a:moveTo>
                      <a:pt x="265" y="1"/>
                    </a:moveTo>
                    <a:cubicBezTo>
                      <a:pt x="237" y="1"/>
                      <a:pt x="209" y="6"/>
                      <a:pt x="180" y="17"/>
                    </a:cubicBezTo>
                    <a:cubicBezTo>
                      <a:pt x="90" y="54"/>
                      <a:pt x="33" y="123"/>
                      <a:pt x="21" y="220"/>
                    </a:cubicBezTo>
                    <a:cubicBezTo>
                      <a:pt x="0" y="389"/>
                      <a:pt x="39" y="547"/>
                      <a:pt x="125" y="690"/>
                    </a:cubicBezTo>
                    <a:cubicBezTo>
                      <a:pt x="174" y="771"/>
                      <a:pt x="266" y="828"/>
                      <a:pt x="343" y="828"/>
                    </a:cubicBezTo>
                    <a:cubicBezTo>
                      <a:pt x="355" y="828"/>
                      <a:pt x="367" y="826"/>
                      <a:pt x="379" y="823"/>
                    </a:cubicBezTo>
                    <a:cubicBezTo>
                      <a:pt x="487" y="795"/>
                      <a:pt x="544" y="717"/>
                      <a:pt x="569" y="608"/>
                    </a:cubicBezTo>
                    <a:cubicBezTo>
                      <a:pt x="573" y="578"/>
                      <a:pt x="573" y="543"/>
                      <a:pt x="579" y="498"/>
                    </a:cubicBezTo>
                    <a:cubicBezTo>
                      <a:pt x="563" y="351"/>
                      <a:pt x="557" y="191"/>
                      <a:pt x="430" y="72"/>
                    </a:cubicBezTo>
                    <a:cubicBezTo>
                      <a:pt x="379" y="26"/>
                      <a:pt x="324"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3"/>
              <p:cNvSpPr/>
              <p:nvPr/>
            </p:nvSpPr>
            <p:spPr>
              <a:xfrm>
                <a:off x="2945200" y="3905975"/>
                <a:ext cx="14500" cy="20725"/>
              </a:xfrm>
              <a:custGeom>
                <a:rect b="b" l="l" r="r" t="t"/>
                <a:pathLst>
                  <a:path extrusionOk="0" h="829" w="580">
                    <a:moveTo>
                      <a:pt x="266" y="0"/>
                    </a:moveTo>
                    <a:cubicBezTo>
                      <a:pt x="238" y="0"/>
                      <a:pt x="210" y="6"/>
                      <a:pt x="181" y="17"/>
                    </a:cubicBezTo>
                    <a:cubicBezTo>
                      <a:pt x="91" y="52"/>
                      <a:pt x="35" y="122"/>
                      <a:pt x="21" y="220"/>
                    </a:cubicBezTo>
                    <a:cubicBezTo>
                      <a:pt x="1" y="388"/>
                      <a:pt x="39" y="547"/>
                      <a:pt x="125" y="690"/>
                    </a:cubicBezTo>
                    <a:cubicBezTo>
                      <a:pt x="175" y="771"/>
                      <a:pt x="266" y="828"/>
                      <a:pt x="343" y="828"/>
                    </a:cubicBezTo>
                    <a:cubicBezTo>
                      <a:pt x="355" y="828"/>
                      <a:pt x="368" y="827"/>
                      <a:pt x="379" y="823"/>
                    </a:cubicBezTo>
                    <a:cubicBezTo>
                      <a:pt x="487" y="795"/>
                      <a:pt x="547" y="715"/>
                      <a:pt x="569" y="609"/>
                    </a:cubicBezTo>
                    <a:cubicBezTo>
                      <a:pt x="573" y="578"/>
                      <a:pt x="573" y="541"/>
                      <a:pt x="580" y="498"/>
                    </a:cubicBezTo>
                    <a:cubicBezTo>
                      <a:pt x="563" y="353"/>
                      <a:pt x="557" y="191"/>
                      <a:pt x="430" y="71"/>
                    </a:cubicBezTo>
                    <a:cubicBezTo>
                      <a:pt x="380" y="26"/>
                      <a:pt x="325" y="0"/>
                      <a:pt x="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78" name="Google Shape;1578;p33"/>
          <p:cNvSpPr txBox="1"/>
          <p:nvPr/>
        </p:nvSpPr>
        <p:spPr>
          <a:xfrm>
            <a:off x="6646000" y="3807175"/>
            <a:ext cx="1859100" cy="954900"/>
          </a:xfrm>
          <a:prstGeom prst="rect">
            <a:avLst/>
          </a:prstGeom>
          <a:solidFill>
            <a:srgbClr val="DE352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Titan One"/>
                <a:ea typeface="Titan One"/>
                <a:cs typeface="Titan One"/>
                <a:sym typeface="Titan One"/>
              </a:rPr>
              <a:t>Generate meal prep</a:t>
            </a:r>
            <a:endParaRPr sz="1800">
              <a:solidFill>
                <a:schemeClr val="accent6"/>
              </a:solidFill>
              <a:latin typeface="Titan One"/>
              <a:ea typeface="Titan One"/>
              <a:cs typeface="Titan One"/>
              <a:sym typeface="Titan One"/>
            </a:endParaRPr>
          </a:p>
        </p:txBody>
      </p:sp>
      <p:grpSp>
        <p:nvGrpSpPr>
          <p:cNvPr id="1579" name="Google Shape;1579;p33"/>
          <p:cNvGrpSpPr/>
          <p:nvPr/>
        </p:nvGrpSpPr>
        <p:grpSpPr>
          <a:xfrm>
            <a:off x="8431312" y="4236065"/>
            <a:ext cx="636478" cy="723009"/>
            <a:chOff x="5663900" y="2897850"/>
            <a:chExt cx="673950" cy="765575"/>
          </a:xfrm>
        </p:grpSpPr>
        <p:sp>
          <p:nvSpPr>
            <p:cNvPr id="1580" name="Google Shape;1580;p33"/>
            <p:cNvSpPr/>
            <p:nvPr/>
          </p:nvSpPr>
          <p:spPr>
            <a:xfrm>
              <a:off x="5663900" y="2897900"/>
              <a:ext cx="673950" cy="765525"/>
            </a:xfrm>
            <a:custGeom>
              <a:rect b="b" l="l" r="r" t="t"/>
              <a:pathLst>
                <a:path extrusionOk="0" h="30621" w="26958">
                  <a:moveTo>
                    <a:pt x="18787" y="0"/>
                  </a:moveTo>
                  <a:cubicBezTo>
                    <a:pt x="18063" y="0"/>
                    <a:pt x="17436" y="306"/>
                    <a:pt x="16859" y="739"/>
                  </a:cubicBezTo>
                  <a:cubicBezTo>
                    <a:pt x="16151" y="1273"/>
                    <a:pt x="15675" y="1993"/>
                    <a:pt x="15298" y="2783"/>
                  </a:cubicBezTo>
                  <a:cubicBezTo>
                    <a:pt x="15100" y="3203"/>
                    <a:pt x="14969" y="3647"/>
                    <a:pt x="14836" y="4093"/>
                  </a:cubicBezTo>
                  <a:cubicBezTo>
                    <a:pt x="14763" y="4333"/>
                    <a:pt x="14611" y="4449"/>
                    <a:pt x="14384" y="4449"/>
                  </a:cubicBezTo>
                  <a:cubicBezTo>
                    <a:pt x="14349" y="4449"/>
                    <a:pt x="14312" y="4446"/>
                    <a:pt x="14273" y="4440"/>
                  </a:cubicBezTo>
                  <a:cubicBezTo>
                    <a:pt x="14089" y="4412"/>
                    <a:pt x="13905" y="4377"/>
                    <a:pt x="13719" y="4373"/>
                  </a:cubicBezTo>
                  <a:cubicBezTo>
                    <a:pt x="13678" y="4372"/>
                    <a:pt x="13638" y="4372"/>
                    <a:pt x="13597" y="4372"/>
                  </a:cubicBezTo>
                  <a:cubicBezTo>
                    <a:pt x="12665" y="4372"/>
                    <a:pt x="11764" y="4512"/>
                    <a:pt x="10936" y="4991"/>
                  </a:cubicBezTo>
                  <a:cubicBezTo>
                    <a:pt x="10819" y="5058"/>
                    <a:pt x="10694" y="5098"/>
                    <a:pt x="10570" y="5098"/>
                  </a:cubicBezTo>
                  <a:cubicBezTo>
                    <a:pt x="10446" y="5098"/>
                    <a:pt x="10321" y="5058"/>
                    <a:pt x="10204" y="4966"/>
                  </a:cubicBezTo>
                  <a:cubicBezTo>
                    <a:pt x="9518" y="4430"/>
                    <a:pt x="8731" y="4084"/>
                    <a:pt x="7925" y="3773"/>
                  </a:cubicBezTo>
                  <a:cubicBezTo>
                    <a:pt x="7506" y="3610"/>
                    <a:pt x="7084" y="3528"/>
                    <a:pt x="6658" y="3528"/>
                  </a:cubicBezTo>
                  <a:cubicBezTo>
                    <a:pt x="6322" y="3528"/>
                    <a:pt x="5983" y="3579"/>
                    <a:pt x="5641" y="3681"/>
                  </a:cubicBezTo>
                  <a:cubicBezTo>
                    <a:pt x="4839" y="3921"/>
                    <a:pt x="4119" y="4318"/>
                    <a:pt x="3514" y="4899"/>
                  </a:cubicBezTo>
                  <a:cubicBezTo>
                    <a:pt x="2599" y="5778"/>
                    <a:pt x="1957" y="6832"/>
                    <a:pt x="1580" y="8045"/>
                  </a:cubicBezTo>
                  <a:cubicBezTo>
                    <a:pt x="1529" y="8219"/>
                    <a:pt x="1468" y="8389"/>
                    <a:pt x="1427" y="8565"/>
                  </a:cubicBezTo>
                  <a:cubicBezTo>
                    <a:pt x="1169" y="9741"/>
                    <a:pt x="1101" y="10934"/>
                    <a:pt x="1173" y="12135"/>
                  </a:cubicBezTo>
                  <a:cubicBezTo>
                    <a:pt x="1218" y="12857"/>
                    <a:pt x="1306" y="13573"/>
                    <a:pt x="1251" y="14296"/>
                  </a:cubicBezTo>
                  <a:cubicBezTo>
                    <a:pt x="1216" y="14823"/>
                    <a:pt x="1161" y="15355"/>
                    <a:pt x="1130" y="15887"/>
                  </a:cubicBezTo>
                  <a:cubicBezTo>
                    <a:pt x="1056" y="17133"/>
                    <a:pt x="868" y="18361"/>
                    <a:pt x="545" y="19568"/>
                  </a:cubicBezTo>
                  <a:cubicBezTo>
                    <a:pt x="359" y="20270"/>
                    <a:pt x="205" y="20982"/>
                    <a:pt x="134" y="21710"/>
                  </a:cubicBezTo>
                  <a:cubicBezTo>
                    <a:pt x="1" y="23019"/>
                    <a:pt x="261" y="24237"/>
                    <a:pt x="997" y="25337"/>
                  </a:cubicBezTo>
                  <a:cubicBezTo>
                    <a:pt x="1622" y="26267"/>
                    <a:pt x="2664" y="26912"/>
                    <a:pt x="3852" y="26912"/>
                  </a:cubicBezTo>
                  <a:cubicBezTo>
                    <a:pt x="4102" y="26912"/>
                    <a:pt x="4358" y="26883"/>
                    <a:pt x="4618" y="26823"/>
                  </a:cubicBezTo>
                  <a:cubicBezTo>
                    <a:pt x="5011" y="26733"/>
                    <a:pt x="5384" y="26571"/>
                    <a:pt x="5768" y="26446"/>
                  </a:cubicBezTo>
                  <a:cubicBezTo>
                    <a:pt x="6132" y="26326"/>
                    <a:pt x="6494" y="26176"/>
                    <a:pt x="6867" y="26101"/>
                  </a:cubicBezTo>
                  <a:cubicBezTo>
                    <a:pt x="7058" y="26064"/>
                    <a:pt x="7245" y="26044"/>
                    <a:pt x="7428" y="26044"/>
                  </a:cubicBezTo>
                  <a:cubicBezTo>
                    <a:pt x="8024" y="26044"/>
                    <a:pt x="8570" y="26248"/>
                    <a:pt x="9033" y="26702"/>
                  </a:cubicBezTo>
                  <a:cubicBezTo>
                    <a:pt x="9277" y="26939"/>
                    <a:pt x="9504" y="27203"/>
                    <a:pt x="9696" y="27484"/>
                  </a:cubicBezTo>
                  <a:cubicBezTo>
                    <a:pt x="9956" y="27866"/>
                    <a:pt x="10183" y="28271"/>
                    <a:pt x="10412" y="28676"/>
                  </a:cubicBezTo>
                  <a:cubicBezTo>
                    <a:pt x="10652" y="29104"/>
                    <a:pt x="10920" y="29507"/>
                    <a:pt x="11274" y="29851"/>
                  </a:cubicBezTo>
                  <a:cubicBezTo>
                    <a:pt x="11798" y="30357"/>
                    <a:pt x="12404" y="30620"/>
                    <a:pt x="13093" y="30620"/>
                  </a:cubicBezTo>
                  <a:cubicBezTo>
                    <a:pt x="13225" y="30620"/>
                    <a:pt x="13360" y="30611"/>
                    <a:pt x="13498" y="30591"/>
                  </a:cubicBezTo>
                  <a:cubicBezTo>
                    <a:pt x="14167" y="30497"/>
                    <a:pt x="14772" y="30231"/>
                    <a:pt x="15319" y="29849"/>
                  </a:cubicBezTo>
                  <a:cubicBezTo>
                    <a:pt x="15746" y="29548"/>
                    <a:pt x="16155" y="29219"/>
                    <a:pt x="16550" y="28877"/>
                  </a:cubicBezTo>
                  <a:cubicBezTo>
                    <a:pt x="17369" y="28161"/>
                    <a:pt x="18099" y="27363"/>
                    <a:pt x="18672" y="26436"/>
                  </a:cubicBezTo>
                  <a:cubicBezTo>
                    <a:pt x="19083" y="25773"/>
                    <a:pt x="19451" y="25082"/>
                    <a:pt x="19828" y="24396"/>
                  </a:cubicBezTo>
                  <a:cubicBezTo>
                    <a:pt x="20184" y="23746"/>
                    <a:pt x="20568" y="23114"/>
                    <a:pt x="21059" y="22557"/>
                  </a:cubicBezTo>
                  <a:cubicBezTo>
                    <a:pt x="21160" y="22445"/>
                    <a:pt x="21252" y="22326"/>
                    <a:pt x="21340" y="22203"/>
                  </a:cubicBezTo>
                  <a:cubicBezTo>
                    <a:pt x="21804" y="21563"/>
                    <a:pt x="22334" y="20982"/>
                    <a:pt x="22929" y="20462"/>
                  </a:cubicBezTo>
                  <a:cubicBezTo>
                    <a:pt x="23605" y="19871"/>
                    <a:pt x="24251" y="19251"/>
                    <a:pt x="24810" y="18547"/>
                  </a:cubicBezTo>
                  <a:cubicBezTo>
                    <a:pt x="25548" y="17616"/>
                    <a:pt x="26205" y="16632"/>
                    <a:pt x="26680" y="15533"/>
                  </a:cubicBezTo>
                  <a:cubicBezTo>
                    <a:pt x="26837" y="15169"/>
                    <a:pt x="26952" y="14787"/>
                    <a:pt x="26956" y="14384"/>
                  </a:cubicBezTo>
                  <a:cubicBezTo>
                    <a:pt x="26958" y="14116"/>
                    <a:pt x="26950" y="13843"/>
                    <a:pt x="26933" y="13575"/>
                  </a:cubicBezTo>
                  <a:cubicBezTo>
                    <a:pt x="26843" y="12203"/>
                    <a:pt x="26332" y="11002"/>
                    <a:pt x="25393" y="10005"/>
                  </a:cubicBezTo>
                  <a:cubicBezTo>
                    <a:pt x="24601" y="9164"/>
                    <a:pt x="23621" y="8659"/>
                    <a:pt x="22447" y="8571"/>
                  </a:cubicBezTo>
                  <a:cubicBezTo>
                    <a:pt x="22265" y="8557"/>
                    <a:pt x="22083" y="8550"/>
                    <a:pt x="21903" y="8550"/>
                  </a:cubicBezTo>
                  <a:cubicBezTo>
                    <a:pt x="21550" y="8550"/>
                    <a:pt x="21198" y="8576"/>
                    <a:pt x="20847" y="8626"/>
                  </a:cubicBezTo>
                  <a:cubicBezTo>
                    <a:pt x="20770" y="8637"/>
                    <a:pt x="20694" y="8643"/>
                    <a:pt x="20618" y="8643"/>
                  </a:cubicBezTo>
                  <a:cubicBezTo>
                    <a:pt x="20387" y="8643"/>
                    <a:pt x="20167" y="8585"/>
                    <a:pt x="19981" y="8420"/>
                  </a:cubicBezTo>
                  <a:cubicBezTo>
                    <a:pt x="19826" y="8281"/>
                    <a:pt x="19678" y="8125"/>
                    <a:pt x="19562" y="7953"/>
                  </a:cubicBezTo>
                  <a:cubicBezTo>
                    <a:pt x="19322" y="7612"/>
                    <a:pt x="19048" y="7305"/>
                    <a:pt x="18725" y="7039"/>
                  </a:cubicBezTo>
                  <a:cubicBezTo>
                    <a:pt x="18336" y="6720"/>
                    <a:pt x="17896" y="6486"/>
                    <a:pt x="17454" y="6251"/>
                  </a:cubicBezTo>
                  <a:cubicBezTo>
                    <a:pt x="17180" y="6106"/>
                    <a:pt x="17006" y="5881"/>
                    <a:pt x="16961" y="5564"/>
                  </a:cubicBezTo>
                  <a:cubicBezTo>
                    <a:pt x="16880" y="5001"/>
                    <a:pt x="16935" y="4449"/>
                    <a:pt x="17076" y="3900"/>
                  </a:cubicBezTo>
                  <a:cubicBezTo>
                    <a:pt x="17144" y="3642"/>
                    <a:pt x="17268" y="3409"/>
                    <a:pt x="17442" y="3205"/>
                  </a:cubicBezTo>
                  <a:cubicBezTo>
                    <a:pt x="17589" y="3031"/>
                    <a:pt x="17767" y="2939"/>
                    <a:pt x="17972" y="2939"/>
                  </a:cubicBezTo>
                  <a:cubicBezTo>
                    <a:pt x="18030" y="2939"/>
                    <a:pt x="18090" y="2946"/>
                    <a:pt x="18152" y="2961"/>
                  </a:cubicBezTo>
                  <a:cubicBezTo>
                    <a:pt x="18326" y="3006"/>
                    <a:pt x="18506" y="3051"/>
                    <a:pt x="18664" y="3133"/>
                  </a:cubicBezTo>
                  <a:cubicBezTo>
                    <a:pt x="19005" y="3313"/>
                    <a:pt x="19343" y="3499"/>
                    <a:pt x="19662" y="3714"/>
                  </a:cubicBezTo>
                  <a:cubicBezTo>
                    <a:pt x="19810" y="3814"/>
                    <a:pt x="19956" y="3857"/>
                    <a:pt x="20106" y="3857"/>
                  </a:cubicBezTo>
                  <a:cubicBezTo>
                    <a:pt x="20212" y="3857"/>
                    <a:pt x="20320" y="3835"/>
                    <a:pt x="20431" y="3798"/>
                  </a:cubicBezTo>
                  <a:cubicBezTo>
                    <a:pt x="20515" y="3769"/>
                    <a:pt x="20601" y="3735"/>
                    <a:pt x="20679" y="3694"/>
                  </a:cubicBezTo>
                  <a:cubicBezTo>
                    <a:pt x="21021" y="3522"/>
                    <a:pt x="21321" y="3297"/>
                    <a:pt x="21608" y="3043"/>
                  </a:cubicBezTo>
                  <a:cubicBezTo>
                    <a:pt x="21788" y="2888"/>
                    <a:pt x="21941" y="2714"/>
                    <a:pt x="22048" y="2501"/>
                  </a:cubicBezTo>
                  <a:cubicBezTo>
                    <a:pt x="22115" y="2368"/>
                    <a:pt x="22152" y="2223"/>
                    <a:pt x="22097" y="2086"/>
                  </a:cubicBezTo>
                  <a:cubicBezTo>
                    <a:pt x="22033" y="1924"/>
                    <a:pt x="21966" y="1754"/>
                    <a:pt x="21859" y="1621"/>
                  </a:cubicBezTo>
                  <a:cubicBezTo>
                    <a:pt x="21665" y="1380"/>
                    <a:pt x="21456" y="1140"/>
                    <a:pt x="21221" y="940"/>
                  </a:cubicBezTo>
                  <a:cubicBezTo>
                    <a:pt x="20585" y="387"/>
                    <a:pt x="19836" y="74"/>
                    <a:pt x="18997" y="9"/>
                  </a:cubicBezTo>
                  <a:cubicBezTo>
                    <a:pt x="18926" y="3"/>
                    <a:pt x="18856" y="0"/>
                    <a:pt x="18787"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1" name="Google Shape;1581;p33"/>
            <p:cNvGrpSpPr/>
            <p:nvPr/>
          </p:nvGrpSpPr>
          <p:grpSpPr>
            <a:xfrm>
              <a:off x="5663900" y="2897850"/>
              <a:ext cx="673950" cy="765575"/>
              <a:chOff x="5511500" y="2897850"/>
              <a:chExt cx="673950" cy="765575"/>
            </a:xfrm>
          </p:grpSpPr>
          <p:sp>
            <p:nvSpPr>
              <p:cNvPr id="1582" name="Google Shape;1582;p33"/>
              <p:cNvSpPr/>
              <p:nvPr/>
            </p:nvSpPr>
            <p:spPr>
              <a:xfrm>
                <a:off x="5521275" y="2994225"/>
                <a:ext cx="657025" cy="661350"/>
              </a:xfrm>
              <a:custGeom>
                <a:rect b="b" l="l" r="r" t="t"/>
                <a:pathLst>
                  <a:path extrusionOk="0" h="26454" w="26281">
                    <a:moveTo>
                      <a:pt x="6250" y="0"/>
                    </a:moveTo>
                    <a:cubicBezTo>
                      <a:pt x="6000" y="0"/>
                      <a:pt x="5750" y="33"/>
                      <a:pt x="5500" y="94"/>
                    </a:cubicBezTo>
                    <a:cubicBezTo>
                      <a:pt x="4620" y="313"/>
                      <a:pt x="3855" y="747"/>
                      <a:pt x="3221" y="1391"/>
                    </a:cubicBezTo>
                    <a:cubicBezTo>
                      <a:pt x="2075" y="2556"/>
                      <a:pt x="1422" y="3961"/>
                      <a:pt x="1206" y="5575"/>
                    </a:cubicBezTo>
                    <a:cubicBezTo>
                      <a:pt x="1060" y="6660"/>
                      <a:pt x="1050" y="7746"/>
                      <a:pt x="1152" y="8830"/>
                    </a:cubicBezTo>
                    <a:cubicBezTo>
                      <a:pt x="1208" y="9424"/>
                      <a:pt x="1218" y="10021"/>
                      <a:pt x="1187" y="10615"/>
                    </a:cubicBezTo>
                    <a:cubicBezTo>
                      <a:pt x="1165" y="11056"/>
                      <a:pt x="1095" y="11498"/>
                      <a:pt x="1069" y="11940"/>
                    </a:cubicBezTo>
                    <a:cubicBezTo>
                      <a:pt x="1007" y="12951"/>
                      <a:pt x="888" y="13953"/>
                      <a:pt x="672" y="14944"/>
                    </a:cubicBezTo>
                    <a:cubicBezTo>
                      <a:pt x="500" y="15719"/>
                      <a:pt x="309" y="16490"/>
                      <a:pt x="144" y="17266"/>
                    </a:cubicBezTo>
                    <a:cubicBezTo>
                      <a:pt x="48" y="17726"/>
                      <a:pt x="1" y="18191"/>
                      <a:pt x="17" y="18665"/>
                    </a:cubicBezTo>
                    <a:cubicBezTo>
                      <a:pt x="37" y="19363"/>
                      <a:pt x="234" y="20016"/>
                      <a:pt x="530" y="20640"/>
                    </a:cubicBezTo>
                    <a:cubicBezTo>
                      <a:pt x="727" y="21053"/>
                      <a:pt x="948" y="21462"/>
                      <a:pt x="1267" y="21789"/>
                    </a:cubicBezTo>
                    <a:cubicBezTo>
                      <a:pt x="1821" y="22360"/>
                      <a:pt x="2505" y="22696"/>
                      <a:pt x="3313" y="22739"/>
                    </a:cubicBezTo>
                    <a:cubicBezTo>
                      <a:pt x="3366" y="22742"/>
                      <a:pt x="3419" y="22743"/>
                      <a:pt x="3472" y="22743"/>
                    </a:cubicBezTo>
                    <a:cubicBezTo>
                      <a:pt x="3878" y="22743"/>
                      <a:pt x="4274" y="22661"/>
                      <a:pt x="4659" y="22522"/>
                    </a:cubicBezTo>
                    <a:cubicBezTo>
                      <a:pt x="5150" y="22342"/>
                      <a:pt x="5637" y="22147"/>
                      <a:pt x="6136" y="21994"/>
                    </a:cubicBezTo>
                    <a:cubicBezTo>
                      <a:pt x="6433" y="21903"/>
                      <a:pt x="6728" y="21855"/>
                      <a:pt x="7018" y="21855"/>
                    </a:cubicBezTo>
                    <a:cubicBezTo>
                      <a:pt x="7474" y="21855"/>
                      <a:pt x="7919" y="21973"/>
                      <a:pt x="8346" y="22225"/>
                    </a:cubicBezTo>
                    <a:cubicBezTo>
                      <a:pt x="8802" y="22491"/>
                      <a:pt x="9170" y="22855"/>
                      <a:pt x="9459" y="23289"/>
                    </a:cubicBezTo>
                    <a:cubicBezTo>
                      <a:pt x="9788" y="23784"/>
                      <a:pt x="10087" y="24302"/>
                      <a:pt x="10388" y="24815"/>
                    </a:cubicBezTo>
                    <a:cubicBezTo>
                      <a:pt x="10605" y="25186"/>
                      <a:pt x="10852" y="25533"/>
                      <a:pt x="11175" y="25820"/>
                    </a:cubicBezTo>
                    <a:cubicBezTo>
                      <a:pt x="11647" y="26237"/>
                      <a:pt x="12170" y="26454"/>
                      <a:pt x="12740" y="26454"/>
                    </a:cubicBezTo>
                    <a:cubicBezTo>
                      <a:pt x="12975" y="26454"/>
                      <a:pt x="13219" y="26417"/>
                      <a:pt x="13471" y="26342"/>
                    </a:cubicBezTo>
                    <a:cubicBezTo>
                      <a:pt x="13923" y="26207"/>
                      <a:pt x="14349" y="26002"/>
                      <a:pt x="14737" y="25738"/>
                    </a:cubicBezTo>
                    <a:cubicBezTo>
                      <a:pt x="15509" y="25222"/>
                      <a:pt x="16198" y="24600"/>
                      <a:pt x="16824" y="23919"/>
                    </a:cubicBezTo>
                    <a:cubicBezTo>
                      <a:pt x="17344" y="23355"/>
                      <a:pt x="17866" y="22784"/>
                      <a:pt x="18234" y="22098"/>
                    </a:cubicBezTo>
                    <a:cubicBezTo>
                      <a:pt x="18465" y="21665"/>
                      <a:pt x="18700" y="21229"/>
                      <a:pt x="18936" y="20795"/>
                    </a:cubicBezTo>
                    <a:cubicBezTo>
                      <a:pt x="19312" y="20101"/>
                      <a:pt x="19676" y="19404"/>
                      <a:pt x="20173" y="18784"/>
                    </a:cubicBezTo>
                    <a:cubicBezTo>
                      <a:pt x="20456" y="18434"/>
                      <a:pt x="20732" y="18076"/>
                      <a:pt x="21012" y="17722"/>
                    </a:cubicBezTo>
                    <a:cubicBezTo>
                      <a:pt x="21399" y="17237"/>
                      <a:pt x="21818" y="16785"/>
                      <a:pt x="22289" y="16376"/>
                    </a:cubicBezTo>
                    <a:cubicBezTo>
                      <a:pt x="22581" y="16124"/>
                      <a:pt x="22874" y="15875"/>
                      <a:pt x="23150" y="15605"/>
                    </a:cubicBezTo>
                    <a:cubicBezTo>
                      <a:pt x="24087" y="14690"/>
                      <a:pt x="24842" y="13638"/>
                      <a:pt x="25501" y="12511"/>
                    </a:cubicBezTo>
                    <a:cubicBezTo>
                      <a:pt x="25798" y="12004"/>
                      <a:pt x="26025" y="11478"/>
                      <a:pt x="26133" y="10893"/>
                    </a:cubicBezTo>
                    <a:cubicBezTo>
                      <a:pt x="26260" y="10199"/>
                      <a:pt x="26280" y="9518"/>
                      <a:pt x="26094" y="8839"/>
                    </a:cubicBezTo>
                    <a:cubicBezTo>
                      <a:pt x="25785" y="7695"/>
                      <a:pt x="25235" y="6699"/>
                      <a:pt x="24290" y="5954"/>
                    </a:cubicBezTo>
                    <a:cubicBezTo>
                      <a:pt x="23701" y="5494"/>
                      <a:pt x="23058" y="5158"/>
                      <a:pt x="22307" y="5058"/>
                    </a:cubicBezTo>
                    <a:cubicBezTo>
                      <a:pt x="22035" y="5023"/>
                      <a:pt x="21766" y="5005"/>
                      <a:pt x="21498" y="5005"/>
                    </a:cubicBezTo>
                    <a:cubicBezTo>
                      <a:pt x="20784" y="5005"/>
                      <a:pt x="20085" y="5132"/>
                      <a:pt x="19400" y="5395"/>
                    </a:cubicBezTo>
                    <a:cubicBezTo>
                      <a:pt x="19093" y="5514"/>
                      <a:pt x="18827" y="5667"/>
                      <a:pt x="18670" y="5974"/>
                    </a:cubicBezTo>
                    <a:cubicBezTo>
                      <a:pt x="18522" y="6269"/>
                      <a:pt x="18412" y="6572"/>
                      <a:pt x="18410" y="6903"/>
                    </a:cubicBezTo>
                    <a:cubicBezTo>
                      <a:pt x="18402" y="8061"/>
                      <a:pt x="18207" y="9191"/>
                      <a:pt x="17861" y="10291"/>
                    </a:cubicBezTo>
                    <a:cubicBezTo>
                      <a:pt x="17630" y="11030"/>
                      <a:pt x="17364" y="11762"/>
                      <a:pt x="17102" y="12491"/>
                    </a:cubicBezTo>
                    <a:cubicBezTo>
                      <a:pt x="17017" y="12734"/>
                      <a:pt x="16904" y="12969"/>
                      <a:pt x="16787" y="13199"/>
                    </a:cubicBezTo>
                    <a:cubicBezTo>
                      <a:pt x="16796" y="13205"/>
                      <a:pt x="16796" y="13207"/>
                      <a:pt x="16796" y="13207"/>
                    </a:cubicBezTo>
                    <a:cubicBezTo>
                      <a:pt x="16767" y="13262"/>
                      <a:pt x="16718" y="13285"/>
                      <a:pt x="16670" y="13285"/>
                    </a:cubicBezTo>
                    <a:cubicBezTo>
                      <a:pt x="16582" y="13285"/>
                      <a:pt x="16493" y="13209"/>
                      <a:pt x="16519" y="13102"/>
                    </a:cubicBezTo>
                    <a:cubicBezTo>
                      <a:pt x="16530" y="13057"/>
                      <a:pt x="16546" y="13016"/>
                      <a:pt x="16560" y="12978"/>
                    </a:cubicBezTo>
                    <a:cubicBezTo>
                      <a:pt x="16722" y="12558"/>
                      <a:pt x="16898" y="12141"/>
                      <a:pt x="17047" y="11713"/>
                    </a:cubicBezTo>
                    <a:cubicBezTo>
                      <a:pt x="17411" y="10668"/>
                      <a:pt x="17774" y="9622"/>
                      <a:pt x="17941" y="8519"/>
                    </a:cubicBezTo>
                    <a:cubicBezTo>
                      <a:pt x="18050" y="7812"/>
                      <a:pt x="18121" y="7100"/>
                      <a:pt x="18023" y="6381"/>
                    </a:cubicBezTo>
                    <a:cubicBezTo>
                      <a:pt x="17939" y="5760"/>
                      <a:pt x="17726" y="5193"/>
                      <a:pt x="17340" y="4698"/>
                    </a:cubicBezTo>
                    <a:cubicBezTo>
                      <a:pt x="16775" y="3978"/>
                      <a:pt x="16108" y="3388"/>
                      <a:pt x="15218" y="3083"/>
                    </a:cubicBezTo>
                    <a:cubicBezTo>
                      <a:pt x="14606" y="2877"/>
                      <a:pt x="14001" y="2668"/>
                      <a:pt x="13356" y="2582"/>
                    </a:cubicBezTo>
                    <a:cubicBezTo>
                      <a:pt x="13135" y="2554"/>
                      <a:pt x="12919" y="2540"/>
                      <a:pt x="12708" y="2540"/>
                    </a:cubicBezTo>
                    <a:cubicBezTo>
                      <a:pt x="11548" y="2540"/>
                      <a:pt x="10545" y="2972"/>
                      <a:pt x="9702" y="3875"/>
                    </a:cubicBezTo>
                    <a:cubicBezTo>
                      <a:pt x="8868" y="4767"/>
                      <a:pt x="8321" y="5819"/>
                      <a:pt x="7945" y="6971"/>
                    </a:cubicBezTo>
                    <a:cubicBezTo>
                      <a:pt x="7589" y="8069"/>
                      <a:pt x="7356" y="9193"/>
                      <a:pt x="7233" y="10338"/>
                    </a:cubicBezTo>
                    <a:cubicBezTo>
                      <a:pt x="7221" y="10463"/>
                      <a:pt x="7206" y="10588"/>
                      <a:pt x="7172" y="10711"/>
                    </a:cubicBezTo>
                    <a:cubicBezTo>
                      <a:pt x="7169" y="10717"/>
                      <a:pt x="7169" y="10721"/>
                      <a:pt x="7167" y="10723"/>
                    </a:cubicBezTo>
                    <a:cubicBezTo>
                      <a:pt x="7146" y="10772"/>
                      <a:pt x="7099" y="10796"/>
                      <a:pt x="7051" y="10796"/>
                    </a:cubicBezTo>
                    <a:cubicBezTo>
                      <a:pt x="7009" y="10796"/>
                      <a:pt x="6966" y="10777"/>
                      <a:pt x="6940" y="10737"/>
                    </a:cubicBezTo>
                    <a:cubicBezTo>
                      <a:pt x="6932" y="10723"/>
                      <a:pt x="6926" y="10713"/>
                      <a:pt x="6922" y="10700"/>
                    </a:cubicBezTo>
                    <a:cubicBezTo>
                      <a:pt x="6895" y="10610"/>
                      <a:pt x="6899" y="10508"/>
                      <a:pt x="6904" y="10414"/>
                    </a:cubicBezTo>
                    <a:cubicBezTo>
                      <a:pt x="6940" y="9788"/>
                      <a:pt x="7055" y="9174"/>
                      <a:pt x="7178" y="8560"/>
                    </a:cubicBezTo>
                    <a:cubicBezTo>
                      <a:pt x="7366" y="7623"/>
                      <a:pt x="7640" y="6717"/>
                      <a:pt x="8029" y="5843"/>
                    </a:cubicBezTo>
                    <a:cubicBezTo>
                      <a:pt x="8444" y="4913"/>
                      <a:pt x="8988" y="4070"/>
                      <a:pt x="9743" y="3368"/>
                    </a:cubicBezTo>
                    <a:cubicBezTo>
                      <a:pt x="9872" y="3249"/>
                      <a:pt x="9991" y="3108"/>
                      <a:pt x="10097" y="2965"/>
                    </a:cubicBezTo>
                    <a:cubicBezTo>
                      <a:pt x="10377" y="2594"/>
                      <a:pt x="10351" y="2136"/>
                      <a:pt x="10040" y="1792"/>
                    </a:cubicBezTo>
                    <a:cubicBezTo>
                      <a:pt x="9790" y="1522"/>
                      <a:pt x="9504" y="1289"/>
                      <a:pt x="9195" y="1093"/>
                    </a:cubicBezTo>
                    <a:cubicBezTo>
                      <a:pt x="8550" y="686"/>
                      <a:pt x="7861" y="377"/>
                      <a:pt x="7137" y="141"/>
                    </a:cubicBezTo>
                    <a:cubicBezTo>
                      <a:pt x="6842" y="46"/>
                      <a:pt x="6546" y="0"/>
                      <a:pt x="62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3"/>
              <p:cNvSpPr/>
              <p:nvPr/>
            </p:nvSpPr>
            <p:spPr>
              <a:xfrm>
                <a:off x="5784325" y="2906225"/>
                <a:ext cx="266200" cy="221125"/>
              </a:xfrm>
              <a:custGeom>
                <a:rect b="b" l="l" r="r" t="t"/>
                <a:pathLst>
                  <a:path extrusionOk="0" h="8845" w="10648">
                    <a:moveTo>
                      <a:pt x="7919" y="1"/>
                    </a:moveTo>
                    <a:cubicBezTo>
                      <a:pt x="7795" y="1"/>
                      <a:pt x="7670" y="10"/>
                      <a:pt x="7544" y="30"/>
                    </a:cubicBezTo>
                    <a:cubicBezTo>
                      <a:pt x="6926" y="126"/>
                      <a:pt x="6398" y="427"/>
                      <a:pt x="5938" y="838"/>
                    </a:cubicBezTo>
                    <a:cubicBezTo>
                      <a:pt x="5214" y="1485"/>
                      <a:pt x="4753" y="2301"/>
                      <a:pt x="4442" y="3205"/>
                    </a:cubicBezTo>
                    <a:cubicBezTo>
                      <a:pt x="4318" y="3573"/>
                      <a:pt x="4228" y="3958"/>
                      <a:pt x="4125" y="4335"/>
                    </a:cubicBezTo>
                    <a:cubicBezTo>
                      <a:pt x="4075" y="4523"/>
                      <a:pt x="4010" y="4604"/>
                      <a:pt x="3883" y="4604"/>
                    </a:cubicBezTo>
                    <a:cubicBezTo>
                      <a:pt x="3827" y="4604"/>
                      <a:pt x="3760" y="4589"/>
                      <a:pt x="3677" y="4560"/>
                    </a:cubicBezTo>
                    <a:cubicBezTo>
                      <a:pt x="3495" y="4494"/>
                      <a:pt x="3309" y="4441"/>
                      <a:pt x="3123" y="4406"/>
                    </a:cubicBezTo>
                    <a:cubicBezTo>
                      <a:pt x="2943" y="4372"/>
                      <a:pt x="2763" y="4359"/>
                      <a:pt x="2584" y="4359"/>
                    </a:cubicBezTo>
                    <a:cubicBezTo>
                      <a:pt x="2309" y="4359"/>
                      <a:pt x="2034" y="4390"/>
                      <a:pt x="1760" y="4429"/>
                    </a:cubicBezTo>
                    <a:cubicBezTo>
                      <a:pt x="1322" y="4490"/>
                      <a:pt x="893" y="4580"/>
                      <a:pt x="494" y="4774"/>
                    </a:cubicBezTo>
                    <a:cubicBezTo>
                      <a:pt x="367" y="4836"/>
                      <a:pt x="246" y="4922"/>
                      <a:pt x="138" y="5016"/>
                    </a:cubicBezTo>
                    <a:cubicBezTo>
                      <a:pt x="21" y="5122"/>
                      <a:pt x="1" y="5259"/>
                      <a:pt x="72" y="5378"/>
                    </a:cubicBezTo>
                    <a:cubicBezTo>
                      <a:pt x="234" y="5636"/>
                      <a:pt x="473" y="5797"/>
                      <a:pt x="770" y="5840"/>
                    </a:cubicBezTo>
                    <a:cubicBezTo>
                      <a:pt x="829" y="5848"/>
                      <a:pt x="890" y="5852"/>
                      <a:pt x="951" y="5852"/>
                    </a:cubicBezTo>
                    <a:cubicBezTo>
                      <a:pt x="1075" y="5852"/>
                      <a:pt x="1200" y="5837"/>
                      <a:pt x="1322" y="5814"/>
                    </a:cubicBezTo>
                    <a:cubicBezTo>
                      <a:pt x="1612" y="5766"/>
                      <a:pt x="1901" y="5743"/>
                      <a:pt x="2188" y="5743"/>
                    </a:cubicBezTo>
                    <a:cubicBezTo>
                      <a:pt x="2588" y="5743"/>
                      <a:pt x="2986" y="5787"/>
                      <a:pt x="3385" y="5869"/>
                    </a:cubicBezTo>
                    <a:cubicBezTo>
                      <a:pt x="3870" y="5967"/>
                      <a:pt x="4338" y="6121"/>
                      <a:pt x="4798" y="6299"/>
                    </a:cubicBezTo>
                    <a:cubicBezTo>
                      <a:pt x="5289" y="6485"/>
                      <a:pt x="5762" y="6700"/>
                      <a:pt x="6169" y="7047"/>
                    </a:cubicBezTo>
                    <a:cubicBezTo>
                      <a:pt x="6648" y="7457"/>
                      <a:pt x="7071" y="7915"/>
                      <a:pt x="7391" y="8459"/>
                    </a:cubicBezTo>
                    <a:cubicBezTo>
                      <a:pt x="7493" y="8635"/>
                      <a:pt x="7644" y="8748"/>
                      <a:pt x="7831" y="8811"/>
                    </a:cubicBezTo>
                    <a:cubicBezTo>
                      <a:pt x="7896" y="8834"/>
                      <a:pt x="7963" y="8845"/>
                      <a:pt x="8028" y="8845"/>
                    </a:cubicBezTo>
                    <a:cubicBezTo>
                      <a:pt x="8256" y="8845"/>
                      <a:pt x="8468" y="8712"/>
                      <a:pt x="8565" y="8490"/>
                    </a:cubicBezTo>
                    <a:cubicBezTo>
                      <a:pt x="8585" y="8443"/>
                      <a:pt x="8602" y="8379"/>
                      <a:pt x="8587" y="8334"/>
                    </a:cubicBezTo>
                    <a:cubicBezTo>
                      <a:pt x="8542" y="8177"/>
                      <a:pt x="8510" y="8013"/>
                      <a:pt x="8428" y="7878"/>
                    </a:cubicBezTo>
                    <a:cubicBezTo>
                      <a:pt x="8127" y="7383"/>
                      <a:pt x="7728" y="6974"/>
                      <a:pt x="7231" y="6673"/>
                    </a:cubicBezTo>
                    <a:cubicBezTo>
                      <a:pt x="6900" y="6475"/>
                      <a:pt x="6566" y="6288"/>
                      <a:pt x="6220" y="6117"/>
                    </a:cubicBezTo>
                    <a:cubicBezTo>
                      <a:pt x="5911" y="5963"/>
                      <a:pt x="5764" y="5730"/>
                      <a:pt x="5731" y="5394"/>
                    </a:cubicBezTo>
                    <a:cubicBezTo>
                      <a:pt x="5678" y="4848"/>
                      <a:pt x="5678" y="4304"/>
                      <a:pt x="5778" y="3762"/>
                    </a:cubicBezTo>
                    <a:cubicBezTo>
                      <a:pt x="5860" y="3326"/>
                      <a:pt x="6020" y="2933"/>
                      <a:pt x="6327" y="2602"/>
                    </a:cubicBezTo>
                    <a:cubicBezTo>
                      <a:pt x="6532" y="2382"/>
                      <a:pt x="6776" y="2274"/>
                      <a:pt x="7065" y="2274"/>
                    </a:cubicBezTo>
                    <a:cubicBezTo>
                      <a:pt x="7099" y="2274"/>
                      <a:pt x="7134" y="2275"/>
                      <a:pt x="7170" y="2278"/>
                    </a:cubicBezTo>
                    <a:cubicBezTo>
                      <a:pt x="7489" y="2305"/>
                      <a:pt x="7777" y="2422"/>
                      <a:pt x="8054" y="2567"/>
                    </a:cubicBezTo>
                    <a:cubicBezTo>
                      <a:pt x="8299" y="2704"/>
                      <a:pt x="8540" y="2855"/>
                      <a:pt x="8806" y="3009"/>
                    </a:cubicBezTo>
                    <a:cubicBezTo>
                      <a:pt x="8915" y="2894"/>
                      <a:pt x="9038" y="2786"/>
                      <a:pt x="9134" y="2659"/>
                    </a:cubicBezTo>
                    <a:cubicBezTo>
                      <a:pt x="9451" y="2237"/>
                      <a:pt x="9856" y="1920"/>
                      <a:pt x="10322" y="1687"/>
                    </a:cubicBezTo>
                    <a:cubicBezTo>
                      <a:pt x="10570" y="1562"/>
                      <a:pt x="10648" y="1395"/>
                      <a:pt x="10412" y="1157"/>
                    </a:cubicBezTo>
                    <a:lnTo>
                      <a:pt x="10374" y="1118"/>
                    </a:lnTo>
                    <a:cubicBezTo>
                      <a:pt x="10065" y="799"/>
                      <a:pt x="9713" y="539"/>
                      <a:pt x="9312" y="351"/>
                    </a:cubicBezTo>
                    <a:cubicBezTo>
                      <a:pt x="8865" y="144"/>
                      <a:pt x="8403" y="1"/>
                      <a:pt x="79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3"/>
              <p:cNvSpPr/>
              <p:nvPr/>
            </p:nvSpPr>
            <p:spPr>
              <a:xfrm>
                <a:off x="6015575" y="2952775"/>
                <a:ext cx="40500" cy="32825"/>
              </a:xfrm>
              <a:custGeom>
                <a:rect b="b" l="l" r="r" t="t"/>
                <a:pathLst>
                  <a:path extrusionOk="0" h="1313" w="1620">
                    <a:moveTo>
                      <a:pt x="1498" y="0"/>
                    </a:moveTo>
                    <a:cubicBezTo>
                      <a:pt x="1489" y="0"/>
                      <a:pt x="1479" y="1"/>
                      <a:pt x="1469" y="3"/>
                    </a:cubicBezTo>
                    <a:cubicBezTo>
                      <a:pt x="1428" y="11"/>
                      <a:pt x="1388" y="30"/>
                      <a:pt x="1353" y="50"/>
                    </a:cubicBezTo>
                    <a:cubicBezTo>
                      <a:pt x="1138" y="177"/>
                      <a:pt x="917" y="298"/>
                      <a:pt x="708" y="441"/>
                    </a:cubicBezTo>
                    <a:cubicBezTo>
                      <a:pt x="467" y="611"/>
                      <a:pt x="262" y="819"/>
                      <a:pt x="94" y="1067"/>
                    </a:cubicBezTo>
                    <a:cubicBezTo>
                      <a:pt x="43" y="1137"/>
                      <a:pt x="0" y="1208"/>
                      <a:pt x="70" y="1312"/>
                    </a:cubicBezTo>
                    <a:cubicBezTo>
                      <a:pt x="101" y="1308"/>
                      <a:pt x="131" y="1308"/>
                      <a:pt x="160" y="1298"/>
                    </a:cubicBezTo>
                    <a:cubicBezTo>
                      <a:pt x="684" y="1083"/>
                      <a:pt x="1136" y="770"/>
                      <a:pt x="1496" y="328"/>
                    </a:cubicBezTo>
                    <a:cubicBezTo>
                      <a:pt x="1541" y="275"/>
                      <a:pt x="1574" y="206"/>
                      <a:pt x="1594" y="140"/>
                    </a:cubicBezTo>
                    <a:cubicBezTo>
                      <a:pt x="1620" y="58"/>
                      <a:pt x="1574" y="0"/>
                      <a:pt x="1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3"/>
              <p:cNvSpPr/>
              <p:nvPr/>
            </p:nvSpPr>
            <p:spPr>
              <a:xfrm>
                <a:off x="5810975" y="3400775"/>
                <a:ext cx="98125" cy="167750"/>
              </a:xfrm>
              <a:custGeom>
                <a:rect b="b" l="l" r="r" t="t"/>
                <a:pathLst>
                  <a:path extrusionOk="0" h="6710" w="3925">
                    <a:moveTo>
                      <a:pt x="3743" y="1"/>
                    </a:moveTo>
                    <a:cubicBezTo>
                      <a:pt x="3668" y="1"/>
                      <a:pt x="3601" y="63"/>
                      <a:pt x="3550" y="181"/>
                    </a:cubicBezTo>
                    <a:cubicBezTo>
                      <a:pt x="3546" y="194"/>
                      <a:pt x="3542" y="204"/>
                      <a:pt x="3538" y="216"/>
                    </a:cubicBezTo>
                    <a:cubicBezTo>
                      <a:pt x="3333" y="703"/>
                      <a:pt x="3141" y="1198"/>
                      <a:pt x="2922" y="1679"/>
                    </a:cubicBezTo>
                    <a:cubicBezTo>
                      <a:pt x="2454" y="2706"/>
                      <a:pt x="1924" y="3706"/>
                      <a:pt x="1302" y="4654"/>
                    </a:cubicBezTo>
                    <a:cubicBezTo>
                      <a:pt x="919" y="5233"/>
                      <a:pt x="508" y="5799"/>
                      <a:pt x="111" y="6370"/>
                    </a:cubicBezTo>
                    <a:cubicBezTo>
                      <a:pt x="13" y="6509"/>
                      <a:pt x="1" y="6622"/>
                      <a:pt x="70" y="6681"/>
                    </a:cubicBezTo>
                    <a:cubicBezTo>
                      <a:pt x="92" y="6700"/>
                      <a:pt x="120" y="6709"/>
                      <a:pt x="150" y="6709"/>
                    </a:cubicBezTo>
                    <a:cubicBezTo>
                      <a:pt x="220" y="6709"/>
                      <a:pt x="305" y="6662"/>
                      <a:pt x="379" y="6573"/>
                    </a:cubicBezTo>
                    <a:cubicBezTo>
                      <a:pt x="494" y="6436"/>
                      <a:pt x="606" y="6293"/>
                      <a:pt x="713" y="6147"/>
                    </a:cubicBezTo>
                    <a:cubicBezTo>
                      <a:pt x="1472" y="5096"/>
                      <a:pt x="2147" y="3999"/>
                      <a:pt x="2742" y="2847"/>
                    </a:cubicBezTo>
                    <a:cubicBezTo>
                      <a:pt x="3170" y="2025"/>
                      <a:pt x="3542" y="1180"/>
                      <a:pt x="3867" y="310"/>
                    </a:cubicBezTo>
                    <a:cubicBezTo>
                      <a:pt x="3925" y="153"/>
                      <a:pt x="3904" y="52"/>
                      <a:pt x="3804" y="14"/>
                    </a:cubicBezTo>
                    <a:cubicBezTo>
                      <a:pt x="3783" y="5"/>
                      <a:pt x="3763" y="1"/>
                      <a:pt x="37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3"/>
              <p:cNvSpPr/>
              <p:nvPr/>
            </p:nvSpPr>
            <p:spPr>
              <a:xfrm>
                <a:off x="5646600" y="3347775"/>
                <a:ext cx="27025" cy="144700"/>
              </a:xfrm>
              <a:custGeom>
                <a:rect b="b" l="l" r="r" t="t"/>
                <a:pathLst>
                  <a:path extrusionOk="0" h="5788" w="1081">
                    <a:moveTo>
                      <a:pt x="963" y="0"/>
                    </a:moveTo>
                    <a:cubicBezTo>
                      <a:pt x="934" y="0"/>
                      <a:pt x="903" y="12"/>
                      <a:pt x="874" y="37"/>
                    </a:cubicBezTo>
                    <a:cubicBezTo>
                      <a:pt x="835" y="69"/>
                      <a:pt x="804" y="118"/>
                      <a:pt x="784" y="167"/>
                    </a:cubicBezTo>
                    <a:cubicBezTo>
                      <a:pt x="741" y="280"/>
                      <a:pt x="702" y="395"/>
                      <a:pt x="671" y="509"/>
                    </a:cubicBezTo>
                    <a:cubicBezTo>
                      <a:pt x="413" y="1538"/>
                      <a:pt x="233" y="2580"/>
                      <a:pt x="100" y="3629"/>
                    </a:cubicBezTo>
                    <a:cubicBezTo>
                      <a:pt x="25" y="4231"/>
                      <a:pt x="0" y="4836"/>
                      <a:pt x="31" y="5446"/>
                    </a:cubicBezTo>
                    <a:cubicBezTo>
                      <a:pt x="37" y="5577"/>
                      <a:pt x="57" y="5696"/>
                      <a:pt x="170" y="5788"/>
                    </a:cubicBezTo>
                    <a:cubicBezTo>
                      <a:pt x="297" y="5720"/>
                      <a:pt x="323" y="5603"/>
                      <a:pt x="332" y="5475"/>
                    </a:cubicBezTo>
                    <a:cubicBezTo>
                      <a:pt x="368" y="4599"/>
                      <a:pt x="385" y="3719"/>
                      <a:pt x="552" y="2856"/>
                    </a:cubicBezTo>
                    <a:cubicBezTo>
                      <a:pt x="716" y="2011"/>
                      <a:pt x="886" y="1170"/>
                      <a:pt x="1050" y="325"/>
                    </a:cubicBezTo>
                    <a:cubicBezTo>
                      <a:pt x="1062" y="257"/>
                      <a:pt x="1080" y="182"/>
                      <a:pt x="1072" y="114"/>
                    </a:cubicBezTo>
                    <a:cubicBezTo>
                      <a:pt x="1064" y="42"/>
                      <a:pt x="1017"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3"/>
              <p:cNvSpPr/>
              <p:nvPr/>
            </p:nvSpPr>
            <p:spPr>
              <a:xfrm>
                <a:off x="5783050" y="3333600"/>
                <a:ext cx="39975" cy="45300"/>
              </a:xfrm>
              <a:custGeom>
                <a:rect b="b" l="l" r="r" t="t"/>
                <a:pathLst>
                  <a:path extrusionOk="0" h="1812" w="1599">
                    <a:moveTo>
                      <a:pt x="346" y="1"/>
                    </a:moveTo>
                    <a:cubicBezTo>
                      <a:pt x="284" y="1"/>
                      <a:pt x="228" y="42"/>
                      <a:pt x="187" y="121"/>
                    </a:cubicBezTo>
                    <a:cubicBezTo>
                      <a:pt x="175" y="145"/>
                      <a:pt x="164" y="174"/>
                      <a:pt x="156" y="205"/>
                    </a:cubicBezTo>
                    <a:cubicBezTo>
                      <a:pt x="107" y="450"/>
                      <a:pt x="39" y="698"/>
                      <a:pt x="15" y="947"/>
                    </a:cubicBezTo>
                    <a:cubicBezTo>
                      <a:pt x="1" y="1107"/>
                      <a:pt x="29" y="1281"/>
                      <a:pt x="76" y="1440"/>
                    </a:cubicBezTo>
                    <a:cubicBezTo>
                      <a:pt x="148" y="1667"/>
                      <a:pt x="330" y="1786"/>
                      <a:pt x="565" y="1809"/>
                    </a:cubicBezTo>
                    <a:cubicBezTo>
                      <a:pt x="586" y="1811"/>
                      <a:pt x="606" y="1812"/>
                      <a:pt x="626" y="1812"/>
                    </a:cubicBezTo>
                    <a:cubicBezTo>
                      <a:pt x="788" y="1812"/>
                      <a:pt x="937" y="1746"/>
                      <a:pt x="1064" y="1639"/>
                    </a:cubicBezTo>
                    <a:cubicBezTo>
                      <a:pt x="1404" y="1346"/>
                      <a:pt x="1523" y="943"/>
                      <a:pt x="1586" y="522"/>
                    </a:cubicBezTo>
                    <a:cubicBezTo>
                      <a:pt x="1598" y="434"/>
                      <a:pt x="1560" y="362"/>
                      <a:pt x="1474" y="340"/>
                    </a:cubicBezTo>
                    <a:cubicBezTo>
                      <a:pt x="1458" y="335"/>
                      <a:pt x="1444" y="333"/>
                      <a:pt x="1431" y="333"/>
                    </a:cubicBezTo>
                    <a:cubicBezTo>
                      <a:pt x="1355" y="333"/>
                      <a:pt x="1314" y="399"/>
                      <a:pt x="1287" y="468"/>
                    </a:cubicBezTo>
                    <a:cubicBezTo>
                      <a:pt x="1253" y="552"/>
                      <a:pt x="1232" y="640"/>
                      <a:pt x="1208" y="726"/>
                    </a:cubicBezTo>
                    <a:cubicBezTo>
                      <a:pt x="1216" y="732"/>
                      <a:pt x="1087" y="1084"/>
                      <a:pt x="983" y="1238"/>
                    </a:cubicBezTo>
                    <a:cubicBezTo>
                      <a:pt x="919" y="1332"/>
                      <a:pt x="809" y="1408"/>
                      <a:pt x="704" y="1453"/>
                    </a:cubicBezTo>
                    <a:cubicBezTo>
                      <a:pt x="665" y="1469"/>
                      <a:pt x="628" y="1477"/>
                      <a:pt x="593" y="1477"/>
                    </a:cubicBezTo>
                    <a:cubicBezTo>
                      <a:pt x="487" y="1477"/>
                      <a:pt x="403" y="1403"/>
                      <a:pt x="371" y="1279"/>
                    </a:cubicBezTo>
                    <a:cubicBezTo>
                      <a:pt x="348" y="1189"/>
                      <a:pt x="332" y="1086"/>
                      <a:pt x="348" y="994"/>
                    </a:cubicBezTo>
                    <a:cubicBezTo>
                      <a:pt x="389" y="739"/>
                      <a:pt x="449" y="489"/>
                      <a:pt x="500" y="235"/>
                    </a:cubicBezTo>
                    <a:cubicBezTo>
                      <a:pt x="522" y="119"/>
                      <a:pt x="492" y="47"/>
                      <a:pt x="404" y="12"/>
                    </a:cubicBezTo>
                    <a:cubicBezTo>
                      <a:pt x="384" y="5"/>
                      <a:pt x="365" y="1"/>
                      <a:pt x="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3"/>
              <p:cNvSpPr/>
              <p:nvPr/>
            </p:nvSpPr>
            <p:spPr>
              <a:xfrm>
                <a:off x="5847500" y="3347450"/>
                <a:ext cx="15225" cy="21350"/>
              </a:xfrm>
              <a:custGeom>
                <a:rect b="b" l="l" r="r" t="t"/>
                <a:pathLst>
                  <a:path extrusionOk="0" h="854" w="609">
                    <a:moveTo>
                      <a:pt x="353" y="1"/>
                    </a:moveTo>
                    <a:cubicBezTo>
                      <a:pt x="278" y="1"/>
                      <a:pt x="214" y="41"/>
                      <a:pt x="168" y="103"/>
                    </a:cubicBezTo>
                    <a:cubicBezTo>
                      <a:pt x="154" y="123"/>
                      <a:pt x="142" y="148"/>
                      <a:pt x="125" y="172"/>
                    </a:cubicBezTo>
                    <a:cubicBezTo>
                      <a:pt x="48" y="305"/>
                      <a:pt x="0" y="455"/>
                      <a:pt x="0" y="608"/>
                    </a:cubicBezTo>
                    <a:cubicBezTo>
                      <a:pt x="0" y="631"/>
                      <a:pt x="0" y="651"/>
                      <a:pt x="3" y="674"/>
                    </a:cubicBezTo>
                    <a:cubicBezTo>
                      <a:pt x="16" y="787"/>
                      <a:pt x="98" y="853"/>
                      <a:pt x="193" y="853"/>
                    </a:cubicBezTo>
                    <a:cubicBezTo>
                      <a:pt x="237" y="853"/>
                      <a:pt x="284" y="839"/>
                      <a:pt x="328" y="809"/>
                    </a:cubicBezTo>
                    <a:cubicBezTo>
                      <a:pt x="491" y="696"/>
                      <a:pt x="608" y="395"/>
                      <a:pt x="567" y="201"/>
                    </a:cubicBezTo>
                    <a:cubicBezTo>
                      <a:pt x="547" y="107"/>
                      <a:pt x="498" y="31"/>
                      <a:pt x="404" y="7"/>
                    </a:cubicBezTo>
                    <a:cubicBezTo>
                      <a:pt x="386" y="3"/>
                      <a:pt x="369"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3"/>
              <p:cNvSpPr/>
              <p:nvPr/>
            </p:nvSpPr>
            <p:spPr>
              <a:xfrm>
                <a:off x="5749350" y="3318350"/>
                <a:ext cx="15200" cy="21375"/>
              </a:xfrm>
              <a:custGeom>
                <a:rect b="b" l="l" r="r" t="t"/>
                <a:pathLst>
                  <a:path extrusionOk="0" h="855" w="608">
                    <a:moveTo>
                      <a:pt x="353" y="0"/>
                    </a:moveTo>
                    <a:cubicBezTo>
                      <a:pt x="278" y="0"/>
                      <a:pt x="213" y="41"/>
                      <a:pt x="168" y="105"/>
                    </a:cubicBezTo>
                    <a:cubicBezTo>
                      <a:pt x="154" y="125"/>
                      <a:pt x="142" y="148"/>
                      <a:pt x="125" y="172"/>
                    </a:cubicBezTo>
                    <a:cubicBezTo>
                      <a:pt x="49" y="305"/>
                      <a:pt x="0" y="454"/>
                      <a:pt x="0" y="608"/>
                    </a:cubicBezTo>
                    <a:cubicBezTo>
                      <a:pt x="0" y="630"/>
                      <a:pt x="0" y="653"/>
                      <a:pt x="2" y="673"/>
                    </a:cubicBezTo>
                    <a:cubicBezTo>
                      <a:pt x="16" y="788"/>
                      <a:pt x="98" y="854"/>
                      <a:pt x="193" y="854"/>
                    </a:cubicBezTo>
                    <a:cubicBezTo>
                      <a:pt x="237" y="854"/>
                      <a:pt x="284" y="840"/>
                      <a:pt x="328" y="810"/>
                    </a:cubicBezTo>
                    <a:cubicBezTo>
                      <a:pt x="491" y="698"/>
                      <a:pt x="608" y="395"/>
                      <a:pt x="567" y="201"/>
                    </a:cubicBezTo>
                    <a:cubicBezTo>
                      <a:pt x="547" y="107"/>
                      <a:pt x="500" y="33"/>
                      <a:pt x="403" y="6"/>
                    </a:cubicBezTo>
                    <a:cubicBezTo>
                      <a:pt x="386" y="2"/>
                      <a:pt x="369"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3"/>
              <p:cNvSpPr/>
              <p:nvPr/>
            </p:nvSpPr>
            <p:spPr>
              <a:xfrm>
                <a:off x="5511500" y="2897850"/>
                <a:ext cx="673950" cy="765575"/>
              </a:xfrm>
              <a:custGeom>
                <a:rect b="b" l="l" r="r" t="t"/>
                <a:pathLst>
                  <a:path extrusionOk="0" h="30623" w="26958">
                    <a:moveTo>
                      <a:pt x="21661" y="2197"/>
                    </a:moveTo>
                    <a:cubicBezTo>
                      <a:pt x="21737" y="2197"/>
                      <a:pt x="21783" y="2255"/>
                      <a:pt x="21757" y="2337"/>
                    </a:cubicBezTo>
                    <a:cubicBezTo>
                      <a:pt x="21737" y="2403"/>
                      <a:pt x="21704" y="2472"/>
                      <a:pt x="21659" y="2525"/>
                    </a:cubicBezTo>
                    <a:cubicBezTo>
                      <a:pt x="21299" y="2967"/>
                      <a:pt x="20847" y="3280"/>
                      <a:pt x="20323" y="3495"/>
                    </a:cubicBezTo>
                    <a:cubicBezTo>
                      <a:pt x="20294" y="3505"/>
                      <a:pt x="20264" y="3505"/>
                      <a:pt x="20233" y="3509"/>
                    </a:cubicBezTo>
                    <a:cubicBezTo>
                      <a:pt x="20163" y="3405"/>
                      <a:pt x="20206" y="3334"/>
                      <a:pt x="20257" y="3264"/>
                    </a:cubicBezTo>
                    <a:cubicBezTo>
                      <a:pt x="20425" y="3016"/>
                      <a:pt x="20630" y="2808"/>
                      <a:pt x="20871" y="2638"/>
                    </a:cubicBezTo>
                    <a:cubicBezTo>
                      <a:pt x="21080" y="2495"/>
                      <a:pt x="21301" y="2374"/>
                      <a:pt x="21516" y="2247"/>
                    </a:cubicBezTo>
                    <a:cubicBezTo>
                      <a:pt x="21551" y="2227"/>
                      <a:pt x="21591" y="2208"/>
                      <a:pt x="21632" y="2200"/>
                    </a:cubicBezTo>
                    <a:cubicBezTo>
                      <a:pt x="21642" y="2198"/>
                      <a:pt x="21652" y="2197"/>
                      <a:pt x="21661" y="2197"/>
                    </a:cubicBezTo>
                    <a:close/>
                    <a:moveTo>
                      <a:pt x="18832" y="336"/>
                    </a:moveTo>
                    <a:cubicBezTo>
                      <a:pt x="19316" y="336"/>
                      <a:pt x="19778" y="479"/>
                      <a:pt x="20225" y="686"/>
                    </a:cubicBezTo>
                    <a:cubicBezTo>
                      <a:pt x="20626" y="874"/>
                      <a:pt x="20978" y="1134"/>
                      <a:pt x="21287" y="1453"/>
                    </a:cubicBezTo>
                    <a:lnTo>
                      <a:pt x="21325" y="1492"/>
                    </a:lnTo>
                    <a:cubicBezTo>
                      <a:pt x="21561" y="1730"/>
                      <a:pt x="21483" y="1897"/>
                      <a:pt x="21235" y="2022"/>
                    </a:cubicBezTo>
                    <a:cubicBezTo>
                      <a:pt x="20769" y="2255"/>
                      <a:pt x="20364" y="2572"/>
                      <a:pt x="20047" y="2994"/>
                    </a:cubicBezTo>
                    <a:cubicBezTo>
                      <a:pt x="19951" y="3121"/>
                      <a:pt x="19828" y="3229"/>
                      <a:pt x="19719" y="3344"/>
                    </a:cubicBezTo>
                    <a:cubicBezTo>
                      <a:pt x="19453" y="3190"/>
                      <a:pt x="19212" y="3039"/>
                      <a:pt x="18967" y="2902"/>
                    </a:cubicBezTo>
                    <a:cubicBezTo>
                      <a:pt x="18690" y="2757"/>
                      <a:pt x="18402" y="2640"/>
                      <a:pt x="18083" y="2613"/>
                    </a:cubicBezTo>
                    <a:cubicBezTo>
                      <a:pt x="18047" y="2610"/>
                      <a:pt x="18012" y="2609"/>
                      <a:pt x="17978" y="2609"/>
                    </a:cubicBezTo>
                    <a:cubicBezTo>
                      <a:pt x="17689" y="2609"/>
                      <a:pt x="17445" y="2717"/>
                      <a:pt x="17240" y="2937"/>
                    </a:cubicBezTo>
                    <a:cubicBezTo>
                      <a:pt x="16933" y="3268"/>
                      <a:pt x="16773" y="3661"/>
                      <a:pt x="16691" y="4097"/>
                    </a:cubicBezTo>
                    <a:cubicBezTo>
                      <a:pt x="16591" y="4639"/>
                      <a:pt x="16591" y="5183"/>
                      <a:pt x="16644" y="5729"/>
                    </a:cubicBezTo>
                    <a:cubicBezTo>
                      <a:pt x="16677" y="6065"/>
                      <a:pt x="16824" y="6298"/>
                      <a:pt x="17133" y="6452"/>
                    </a:cubicBezTo>
                    <a:cubicBezTo>
                      <a:pt x="17479" y="6623"/>
                      <a:pt x="17813" y="6810"/>
                      <a:pt x="18144" y="7008"/>
                    </a:cubicBezTo>
                    <a:cubicBezTo>
                      <a:pt x="18641" y="7309"/>
                      <a:pt x="19040" y="7718"/>
                      <a:pt x="19341" y="8213"/>
                    </a:cubicBezTo>
                    <a:cubicBezTo>
                      <a:pt x="19423" y="8348"/>
                      <a:pt x="19455" y="8512"/>
                      <a:pt x="19500" y="8669"/>
                    </a:cubicBezTo>
                    <a:cubicBezTo>
                      <a:pt x="19515" y="8714"/>
                      <a:pt x="19498" y="8778"/>
                      <a:pt x="19478" y="8825"/>
                    </a:cubicBezTo>
                    <a:cubicBezTo>
                      <a:pt x="19381" y="9047"/>
                      <a:pt x="19169" y="9180"/>
                      <a:pt x="18941" y="9180"/>
                    </a:cubicBezTo>
                    <a:cubicBezTo>
                      <a:pt x="18876" y="9180"/>
                      <a:pt x="18809" y="9169"/>
                      <a:pt x="18744" y="9146"/>
                    </a:cubicBezTo>
                    <a:cubicBezTo>
                      <a:pt x="18557" y="9083"/>
                      <a:pt x="18406" y="8970"/>
                      <a:pt x="18304" y="8794"/>
                    </a:cubicBezTo>
                    <a:cubicBezTo>
                      <a:pt x="17984" y="8250"/>
                      <a:pt x="17561" y="7792"/>
                      <a:pt x="17082" y="7382"/>
                    </a:cubicBezTo>
                    <a:cubicBezTo>
                      <a:pt x="16675" y="7035"/>
                      <a:pt x="16202" y="6820"/>
                      <a:pt x="15711" y="6634"/>
                    </a:cubicBezTo>
                    <a:cubicBezTo>
                      <a:pt x="15251" y="6456"/>
                      <a:pt x="14783" y="6302"/>
                      <a:pt x="14298" y="6204"/>
                    </a:cubicBezTo>
                    <a:cubicBezTo>
                      <a:pt x="13899" y="6122"/>
                      <a:pt x="13501" y="6078"/>
                      <a:pt x="13101" y="6078"/>
                    </a:cubicBezTo>
                    <a:cubicBezTo>
                      <a:pt x="12814" y="6078"/>
                      <a:pt x="12525" y="6101"/>
                      <a:pt x="12235" y="6149"/>
                    </a:cubicBezTo>
                    <a:cubicBezTo>
                      <a:pt x="12113" y="6172"/>
                      <a:pt x="11988" y="6187"/>
                      <a:pt x="11864" y="6187"/>
                    </a:cubicBezTo>
                    <a:cubicBezTo>
                      <a:pt x="11803" y="6187"/>
                      <a:pt x="11742" y="6183"/>
                      <a:pt x="11683" y="6175"/>
                    </a:cubicBezTo>
                    <a:cubicBezTo>
                      <a:pt x="11386" y="6132"/>
                      <a:pt x="11147" y="5971"/>
                      <a:pt x="10985" y="5713"/>
                    </a:cubicBezTo>
                    <a:cubicBezTo>
                      <a:pt x="10914" y="5594"/>
                      <a:pt x="10934" y="5457"/>
                      <a:pt x="11051" y="5351"/>
                    </a:cubicBezTo>
                    <a:cubicBezTo>
                      <a:pt x="11159" y="5257"/>
                      <a:pt x="11280" y="5171"/>
                      <a:pt x="11407" y="5109"/>
                    </a:cubicBezTo>
                    <a:cubicBezTo>
                      <a:pt x="11806" y="4915"/>
                      <a:pt x="12235" y="4825"/>
                      <a:pt x="12673" y="4764"/>
                    </a:cubicBezTo>
                    <a:cubicBezTo>
                      <a:pt x="12947" y="4725"/>
                      <a:pt x="13222" y="4694"/>
                      <a:pt x="13497" y="4694"/>
                    </a:cubicBezTo>
                    <a:cubicBezTo>
                      <a:pt x="13676" y="4694"/>
                      <a:pt x="13856" y="4707"/>
                      <a:pt x="14036" y="4741"/>
                    </a:cubicBezTo>
                    <a:cubicBezTo>
                      <a:pt x="14222" y="4776"/>
                      <a:pt x="14408" y="4829"/>
                      <a:pt x="14590" y="4895"/>
                    </a:cubicBezTo>
                    <a:cubicBezTo>
                      <a:pt x="14673" y="4924"/>
                      <a:pt x="14740" y="4939"/>
                      <a:pt x="14796" y="4939"/>
                    </a:cubicBezTo>
                    <a:cubicBezTo>
                      <a:pt x="14923" y="4939"/>
                      <a:pt x="14988" y="4858"/>
                      <a:pt x="15038" y="4670"/>
                    </a:cubicBezTo>
                    <a:cubicBezTo>
                      <a:pt x="15141" y="4293"/>
                      <a:pt x="15231" y="3908"/>
                      <a:pt x="15355" y="3540"/>
                    </a:cubicBezTo>
                    <a:cubicBezTo>
                      <a:pt x="15666" y="2636"/>
                      <a:pt x="16127" y="1820"/>
                      <a:pt x="16851" y="1173"/>
                    </a:cubicBezTo>
                    <a:cubicBezTo>
                      <a:pt x="17311" y="762"/>
                      <a:pt x="17839" y="461"/>
                      <a:pt x="18457" y="365"/>
                    </a:cubicBezTo>
                    <a:cubicBezTo>
                      <a:pt x="18583" y="345"/>
                      <a:pt x="18708" y="336"/>
                      <a:pt x="18832" y="336"/>
                    </a:cubicBezTo>
                    <a:close/>
                    <a:moveTo>
                      <a:pt x="6641" y="3855"/>
                    </a:moveTo>
                    <a:cubicBezTo>
                      <a:pt x="6937" y="3855"/>
                      <a:pt x="7233" y="3901"/>
                      <a:pt x="7528" y="3996"/>
                    </a:cubicBezTo>
                    <a:cubicBezTo>
                      <a:pt x="8252" y="4232"/>
                      <a:pt x="8941" y="4541"/>
                      <a:pt x="9586" y="4948"/>
                    </a:cubicBezTo>
                    <a:cubicBezTo>
                      <a:pt x="9895" y="5144"/>
                      <a:pt x="10181" y="5377"/>
                      <a:pt x="10431" y="5647"/>
                    </a:cubicBezTo>
                    <a:cubicBezTo>
                      <a:pt x="10742" y="5991"/>
                      <a:pt x="10768" y="6449"/>
                      <a:pt x="10488" y="6820"/>
                    </a:cubicBezTo>
                    <a:cubicBezTo>
                      <a:pt x="10382" y="6963"/>
                      <a:pt x="10263" y="7104"/>
                      <a:pt x="10134" y="7223"/>
                    </a:cubicBezTo>
                    <a:cubicBezTo>
                      <a:pt x="9379" y="7925"/>
                      <a:pt x="8835" y="8768"/>
                      <a:pt x="8420" y="9698"/>
                    </a:cubicBezTo>
                    <a:cubicBezTo>
                      <a:pt x="8031" y="10572"/>
                      <a:pt x="7757" y="11478"/>
                      <a:pt x="7569" y="12415"/>
                    </a:cubicBezTo>
                    <a:cubicBezTo>
                      <a:pt x="7446" y="13029"/>
                      <a:pt x="7331" y="13643"/>
                      <a:pt x="7295" y="14269"/>
                    </a:cubicBezTo>
                    <a:cubicBezTo>
                      <a:pt x="7290" y="14363"/>
                      <a:pt x="7286" y="14465"/>
                      <a:pt x="7313" y="14555"/>
                    </a:cubicBezTo>
                    <a:cubicBezTo>
                      <a:pt x="7317" y="14568"/>
                      <a:pt x="7323" y="14578"/>
                      <a:pt x="7331" y="14592"/>
                    </a:cubicBezTo>
                    <a:cubicBezTo>
                      <a:pt x="7357" y="14632"/>
                      <a:pt x="7400" y="14651"/>
                      <a:pt x="7442" y="14651"/>
                    </a:cubicBezTo>
                    <a:cubicBezTo>
                      <a:pt x="7490" y="14651"/>
                      <a:pt x="7537" y="14627"/>
                      <a:pt x="7558" y="14578"/>
                    </a:cubicBezTo>
                    <a:cubicBezTo>
                      <a:pt x="7560" y="14576"/>
                      <a:pt x="7560" y="14572"/>
                      <a:pt x="7563" y="14566"/>
                    </a:cubicBezTo>
                    <a:cubicBezTo>
                      <a:pt x="7597" y="14443"/>
                      <a:pt x="7612" y="14318"/>
                      <a:pt x="7624" y="14193"/>
                    </a:cubicBezTo>
                    <a:cubicBezTo>
                      <a:pt x="7747" y="13048"/>
                      <a:pt x="7980" y="11924"/>
                      <a:pt x="8336" y="10826"/>
                    </a:cubicBezTo>
                    <a:cubicBezTo>
                      <a:pt x="8712" y="9674"/>
                      <a:pt x="9259" y="8622"/>
                      <a:pt x="10093" y="7730"/>
                    </a:cubicBezTo>
                    <a:cubicBezTo>
                      <a:pt x="10936" y="6827"/>
                      <a:pt x="11939" y="6395"/>
                      <a:pt x="13099" y="6395"/>
                    </a:cubicBezTo>
                    <a:cubicBezTo>
                      <a:pt x="13310" y="6395"/>
                      <a:pt x="13526" y="6409"/>
                      <a:pt x="13747" y="6437"/>
                    </a:cubicBezTo>
                    <a:cubicBezTo>
                      <a:pt x="14392" y="6523"/>
                      <a:pt x="14997" y="6732"/>
                      <a:pt x="15609" y="6938"/>
                    </a:cubicBezTo>
                    <a:cubicBezTo>
                      <a:pt x="16499" y="7243"/>
                      <a:pt x="17166" y="7833"/>
                      <a:pt x="17731" y="8553"/>
                    </a:cubicBezTo>
                    <a:cubicBezTo>
                      <a:pt x="18117" y="9048"/>
                      <a:pt x="18330" y="9615"/>
                      <a:pt x="18414" y="10236"/>
                    </a:cubicBezTo>
                    <a:cubicBezTo>
                      <a:pt x="18512" y="10955"/>
                      <a:pt x="18441" y="11667"/>
                      <a:pt x="18332" y="12374"/>
                    </a:cubicBezTo>
                    <a:cubicBezTo>
                      <a:pt x="18165" y="13477"/>
                      <a:pt x="17802" y="14523"/>
                      <a:pt x="17438" y="15568"/>
                    </a:cubicBezTo>
                    <a:cubicBezTo>
                      <a:pt x="17289" y="15996"/>
                      <a:pt x="17113" y="16413"/>
                      <a:pt x="16951" y="16833"/>
                    </a:cubicBezTo>
                    <a:cubicBezTo>
                      <a:pt x="16937" y="16871"/>
                      <a:pt x="16921" y="16912"/>
                      <a:pt x="16910" y="16957"/>
                    </a:cubicBezTo>
                    <a:cubicBezTo>
                      <a:pt x="16884" y="17064"/>
                      <a:pt x="16973" y="17140"/>
                      <a:pt x="17061" y="17140"/>
                    </a:cubicBezTo>
                    <a:cubicBezTo>
                      <a:pt x="17109" y="17140"/>
                      <a:pt x="17158" y="17117"/>
                      <a:pt x="17187" y="17062"/>
                    </a:cubicBezTo>
                    <a:cubicBezTo>
                      <a:pt x="17187" y="17062"/>
                      <a:pt x="17187" y="17060"/>
                      <a:pt x="17178" y="17054"/>
                    </a:cubicBezTo>
                    <a:cubicBezTo>
                      <a:pt x="17295" y="16824"/>
                      <a:pt x="17408" y="16589"/>
                      <a:pt x="17493" y="16346"/>
                    </a:cubicBezTo>
                    <a:cubicBezTo>
                      <a:pt x="17755" y="15617"/>
                      <a:pt x="18021" y="14885"/>
                      <a:pt x="18252" y="14146"/>
                    </a:cubicBezTo>
                    <a:cubicBezTo>
                      <a:pt x="18598" y="13046"/>
                      <a:pt x="18793" y="11916"/>
                      <a:pt x="18801" y="10758"/>
                    </a:cubicBezTo>
                    <a:cubicBezTo>
                      <a:pt x="18803" y="10427"/>
                      <a:pt x="18913" y="10124"/>
                      <a:pt x="19061" y="9829"/>
                    </a:cubicBezTo>
                    <a:cubicBezTo>
                      <a:pt x="19218" y="9522"/>
                      <a:pt x="19484" y="9369"/>
                      <a:pt x="19791" y="9250"/>
                    </a:cubicBezTo>
                    <a:cubicBezTo>
                      <a:pt x="20476" y="8987"/>
                      <a:pt x="21175" y="8860"/>
                      <a:pt x="21889" y="8860"/>
                    </a:cubicBezTo>
                    <a:cubicBezTo>
                      <a:pt x="22157" y="8860"/>
                      <a:pt x="22426" y="8878"/>
                      <a:pt x="22698" y="8913"/>
                    </a:cubicBezTo>
                    <a:cubicBezTo>
                      <a:pt x="23449" y="9013"/>
                      <a:pt x="24092" y="9349"/>
                      <a:pt x="24681" y="9809"/>
                    </a:cubicBezTo>
                    <a:cubicBezTo>
                      <a:pt x="25626" y="10554"/>
                      <a:pt x="26176" y="11550"/>
                      <a:pt x="26485" y="12694"/>
                    </a:cubicBezTo>
                    <a:cubicBezTo>
                      <a:pt x="26671" y="13373"/>
                      <a:pt x="26651" y="14054"/>
                      <a:pt x="26524" y="14748"/>
                    </a:cubicBezTo>
                    <a:cubicBezTo>
                      <a:pt x="26416" y="15333"/>
                      <a:pt x="26189" y="15859"/>
                      <a:pt x="25892" y="16366"/>
                    </a:cubicBezTo>
                    <a:cubicBezTo>
                      <a:pt x="25233" y="17493"/>
                      <a:pt x="24478" y="18545"/>
                      <a:pt x="23541" y="19460"/>
                    </a:cubicBezTo>
                    <a:cubicBezTo>
                      <a:pt x="23265" y="19730"/>
                      <a:pt x="22972" y="19979"/>
                      <a:pt x="22680" y="20231"/>
                    </a:cubicBezTo>
                    <a:cubicBezTo>
                      <a:pt x="22209" y="20640"/>
                      <a:pt x="21790" y="21092"/>
                      <a:pt x="21403" y="21577"/>
                    </a:cubicBezTo>
                    <a:cubicBezTo>
                      <a:pt x="21123" y="21931"/>
                      <a:pt x="20847" y="22289"/>
                      <a:pt x="20564" y="22639"/>
                    </a:cubicBezTo>
                    <a:cubicBezTo>
                      <a:pt x="20067" y="23259"/>
                      <a:pt x="19703" y="23956"/>
                      <a:pt x="19327" y="24650"/>
                    </a:cubicBezTo>
                    <a:cubicBezTo>
                      <a:pt x="19091" y="25084"/>
                      <a:pt x="18856" y="25520"/>
                      <a:pt x="18625" y="25953"/>
                    </a:cubicBezTo>
                    <a:cubicBezTo>
                      <a:pt x="18257" y="26639"/>
                      <a:pt x="17735" y="27210"/>
                      <a:pt x="17215" y="27774"/>
                    </a:cubicBezTo>
                    <a:cubicBezTo>
                      <a:pt x="16589" y="28455"/>
                      <a:pt x="15900" y="29077"/>
                      <a:pt x="15128" y="29593"/>
                    </a:cubicBezTo>
                    <a:cubicBezTo>
                      <a:pt x="14740" y="29857"/>
                      <a:pt x="14314" y="30062"/>
                      <a:pt x="13862" y="30197"/>
                    </a:cubicBezTo>
                    <a:cubicBezTo>
                      <a:pt x="13610" y="30272"/>
                      <a:pt x="13366" y="30309"/>
                      <a:pt x="13131" y="30309"/>
                    </a:cubicBezTo>
                    <a:cubicBezTo>
                      <a:pt x="12561" y="30309"/>
                      <a:pt x="12038" y="30092"/>
                      <a:pt x="11566" y="29675"/>
                    </a:cubicBezTo>
                    <a:cubicBezTo>
                      <a:pt x="11243" y="29388"/>
                      <a:pt x="10996" y="29041"/>
                      <a:pt x="10779" y="28670"/>
                    </a:cubicBezTo>
                    <a:cubicBezTo>
                      <a:pt x="10478" y="28157"/>
                      <a:pt x="10179" y="27639"/>
                      <a:pt x="9850" y="27144"/>
                    </a:cubicBezTo>
                    <a:cubicBezTo>
                      <a:pt x="9561" y="26710"/>
                      <a:pt x="9193" y="26346"/>
                      <a:pt x="8737" y="26080"/>
                    </a:cubicBezTo>
                    <a:cubicBezTo>
                      <a:pt x="8310" y="25828"/>
                      <a:pt x="7865" y="25710"/>
                      <a:pt x="7409" y="25710"/>
                    </a:cubicBezTo>
                    <a:cubicBezTo>
                      <a:pt x="7119" y="25710"/>
                      <a:pt x="6824" y="25758"/>
                      <a:pt x="6527" y="25849"/>
                    </a:cubicBezTo>
                    <a:cubicBezTo>
                      <a:pt x="6028" y="26002"/>
                      <a:pt x="5541" y="26197"/>
                      <a:pt x="5050" y="26377"/>
                    </a:cubicBezTo>
                    <a:cubicBezTo>
                      <a:pt x="4665" y="26516"/>
                      <a:pt x="4269" y="26598"/>
                      <a:pt x="3863" y="26598"/>
                    </a:cubicBezTo>
                    <a:cubicBezTo>
                      <a:pt x="3810" y="26598"/>
                      <a:pt x="3757" y="26597"/>
                      <a:pt x="3704" y="26594"/>
                    </a:cubicBezTo>
                    <a:cubicBezTo>
                      <a:pt x="2896" y="26551"/>
                      <a:pt x="2212" y="26215"/>
                      <a:pt x="1658" y="25644"/>
                    </a:cubicBezTo>
                    <a:cubicBezTo>
                      <a:pt x="1339" y="25317"/>
                      <a:pt x="1118" y="24908"/>
                      <a:pt x="921" y="24495"/>
                    </a:cubicBezTo>
                    <a:cubicBezTo>
                      <a:pt x="625" y="23871"/>
                      <a:pt x="428" y="23218"/>
                      <a:pt x="408" y="22520"/>
                    </a:cubicBezTo>
                    <a:cubicBezTo>
                      <a:pt x="392" y="22046"/>
                      <a:pt x="439" y="21581"/>
                      <a:pt x="535" y="21121"/>
                    </a:cubicBezTo>
                    <a:cubicBezTo>
                      <a:pt x="700" y="20345"/>
                      <a:pt x="891" y="19574"/>
                      <a:pt x="1063" y="18799"/>
                    </a:cubicBezTo>
                    <a:cubicBezTo>
                      <a:pt x="1279" y="17808"/>
                      <a:pt x="1398" y="16806"/>
                      <a:pt x="1460" y="15795"/>
                    </a:cubicBezTo>
                    <a:cubicBezTo>
                      <a:pt x="1486" y="15353"/>
                      <a:pt x="1556" y="14911"/>
                      <a:pt x="1578" y="14470"/>
                    </a:cubicBezTo>
                    <a:cubicBezTo>
                      <a:pt x="1609" y="13876"/>
                      <a:pt x="1599" y="13279"/>
                      <a:pt x="1543" y="12685"/>
                    </a:cubicBezTo>
                    <a:cubicBezTo>
                      <a:pt x="1441" y="11601"/>
                      <a:pt x="1451" y="10515"/>
                      <a:pt x="1597" y="9430"/>
                    </a:cubicBezTo>
                    <a:cubicBezTo>
                      <a:pt x="1813" y="7816"/>
                      <a:pt x="2466" y="6411"/>
                      <a:pt x="3612" y="5246"/>
                    </a:cubicBezTo>
                    <a:cubicBezTo>
                      <a:pt x="4246" y="4602"/>
                      <a:pt x="5011" y="4168"/>
                      <a:pt x="5891" y="3949"/>
                    </a:cubicBezTo>
                    <a:cubicBezTo>
                      <a:pt x="6141" y="3888"/>
                      <a:pt x="6391" y="3855"/>
                      <a:pt x="6641" y="3855"/>
                    </a:cubicBezTo>
                    <a:close/>
                    <a:moveTo>
                      <a:pt x="18792" y="1"/>
                    </a:moveTo>
                    <a:cubicBezTo>
                      <a:pt x="18067" y="1"/>
                      <a:pt x="17436" y="305"/>
                      <a:pt x="16859" y="739"/>
                    </a:cubicBezTo>
                    <a:cubicBezTo>
                      <a:pt x="16151" y="1275"/>
                      <a:pt x="15675" y="1993"/>
                      <a:pt x="15300" y="2783"/>
                    </a:cubicBezTo>
                    <a:cubicBezTo>
                      <a:pt x="15098" y="3203"/>
                      <a:pt x="14969" y="3649"/>
                      <a:pt x="14836" y="4093"/>
                    </a:cubicBezTo>
                    <a:cubicBezTo>
                      <a:pt x="14765" y="4333"/>
                      <a:pt x="14614" y="4449"/>
                      <a:pt x="14387" y="4449"/>
                    </a:cubicBezTo>
                    <a:cubicBezTo>
                      <a:pt x="14351" y="4449"/>
                      <a:pt x="14313" y="4446"/>
                      <a:pt x="14273" y="4440"/>
                    </a:cubicBezTo>
                    <a:cubicBezTo>
                      <a:pt x="14089" y="4412"/>
                      <a:pt x="13903" y="4377"/>
                      <a:pt x="13719" y="4375"/>
                    </a:cubicBezTo>
                    <a:cubicBezTo>
                      <a:pt x="13683" y="4375"/>
                      <a:pt x="13648" y="4374"/>
                      <a:pt x="13613" y="4374"/>
                    </a:cubicBezTo>
                    <a:cubicBezTo>
                      <a:pt x="12677" y="4374"/>
                      <a:pt x="11770" y="4510"/>
                      <a:pt x="10936" y="4991"/>
                    </a:cubicBezTo>
                    <a:cubicBezTo>
                      <a:pt x="10818" y="5057"/>
                      <a:pt x="10693" y="5097"/>
                      <a:pt x="10568" y="5097"/>
                    </a:cubicBezTo>
                    <a:cubicBezTo>
                      <a:pt x="10444" y="5097"/>
                      <a:pt x="10321" y="5058"/>
                      <a:pt x="10206" y="4968"/>
                    </a:cubicBezTo>
                    <a:cubicBezTo>
                      <a:pt x="9516" y="4430"/>
                      <a:pt x="8729" y="4084"/>
                      <a:pt x="7927" y="3773"/>
                    </a:cubicBezTo>
                    <a:cubicBezTo>
                      <a:pt x="7506" y="3610"/>
                      <a:pt x="7084" y="3528"/>
                      <a:pt x="6658" y="3528"/>
                    </a:cubicBezTo>
                    <a:cubicBezTo>
                      <a:pt x="6322" y="3528"/>
                      <a:pt x="5984" y="3579"/>
                      <a:pt x="5643" y="3681"/>
                    </a:cubicBezTo>
                    <a:cubicBezTo>
                      <a:pt x="4839" y="3921"/>
                      <a:pt x="4121" y="4316"/>
                      <a:pt x="3516" y="4899"/>
                    </a:cubicBezTo>
                    <a:cubicBezTo>
                      <a:pt x="2599" y="5780"/>
                      <a:pt x="1955" y="6834"/>
                      <a:pt x="1582" y="8047"/>
                    </a:cubicBezTo>
                    <a:cubicBezTo>
                      <a:pt x="1531" y="8221"/>
                      <a:pt x="1470" y="8393"/>
                      <a:pt x="1433" y="8555"/>
                    </a:cubicBezTo>
                    <a:cubicBezTo>
                      <a:pt x="1175" y="9735"/>
                      <a:pt x="1112" y="10926"/>
                      <a:pt x="1179" y="12125"/>
                    </a:cubicBezTo>
                    <a:cubicBezTo>
                      <a:pt x="1224" y="12847"/>
                      <a:pt x="1312" y="13563"/>
                      <a:pt x="1257" y="14287"/>
                    </a:cubicBezTo>
                    <a:cubicBezTo>
                      <a:pt x="1216" y="14821"/>
                      <a:pt x="1163" y="15353"/>
                      <a:pt x="1132" y="15887"/>
                    </a:cubicBezTo>
                    <a:cubicBezTo>
                      <a:pt x="1056" y="17133"/>
                      <a:pt x="866" y="18359"/>
                      <a:pt x="545" y="19568"/>
                    </a:cubicBezTo>
                    <a:cubicBezTo>
                      <a:pt x="361" y="20272"/>
                      <a:pt x="207" y="20986"/>
                      <a:pt x="134" y="21710"/>
                    </a:cubicBezTo>
                    <a:cubicBezTo>
                      <a:pt x="1" y="23017"/>
                      <a:pt x="259" y="24237"/>
                      <a:pt x="999" y="25337"/>
                    </a:cubicBezTo>
                    <a:cubicBezTo>
                      <a:pt x="1621" y="26268"/>
                      <a:pt x="2663" y="26912"/>
                      <a:pt x="3851" y="26912"/>
                    </a:cubicBezTo>
                    <a:cubicBezTo>
                      <a:pt x="4102" y="26912"/>
                      <a:pt x="4359" y="26883"/>
                      <a:pt x="4620" y="26823"/>
                    </a:cubicBezTo>
                    <a:cubicBezTo>
                      <a:pt x="5011" y="26735"/>
                      <a:pt x="5384" y="26573"/>
                      <a:pt x="5768" y="26448"/>
                    </a:cubicBezTo>
                    <a:cubicBezTo>
                      <a:pt x="6130" y="26328"/>
                      <a:pt x="6493" y="26174"/>
                      <a:pt x="6867" y="26103"/>
                    </a:cubicBezTo>
                    <a:cubicBezTo>
                      <a:pt x="7060" y="26065"/>
                      <a:pt x="7249" y="26045"/>
                      <a:pt x="7434" y="26045"/>
                    </a:cubicBezTo>
                    <a:cubicBezTo>
                      <a:pt x="8028" y="26045"/>
                      <a:pt x="8572" y="26248"/>
                      <a:pt x="9034" y="26704"/>
                    </a:cubicBezTo>
                    <a:cubicBezTo>
                      <a:pt x="9277" y="26944"/>
                      <a:pt x="9504" y="27205"/>
                      <a:pt x="9696" y="27486"/>
                    </a:cubicBezTo>
                    <a:cubicBezTo>
                      <a:pt x="9956" y="27870"/>
                      <a:pt x="10185" y="28275"/>
                      <a:pt x="10412" y="28678"/>
                    </a:cubicBezTo>
                    <a:cubicBezTo>
                      <a:pt x="10652" y="29102"/>
                      <a:pt x="10918" y="29509"/>
                      <a:pt x="11274" y="29851"/>
                    </a:cubicBezTo>
                    <a:cubicBezTo>
                      <a:pt x="11798" y="30358"/>
                      <a:pt x="12403" y="30622"/>
                      <a:pt x="13095" y="30622"/>
                    </a:cubicBezTo>
                    <a:cubicBezTo>
                      <a:pt x="13227" y="30622"/>
                      <a:pt x="13362" y="30613"/>
                      <a:pt x="13500" y="30593"/>
                    </a:cubicBezTo>
                    <a:cubicBezTo>
                      <a:pt x="14165" y="30499"/>
                      <a:pt x="14772" y="30233"/>
                      <a:pt x="15321" y="29849"/>
                    </a:cubicBezTo>
                    <a:cubicBezTo>
                      <a:pt x="15750" y="29550"/>
                      <a:pt x="16160" y="29223"/>
                      <a:pt x="16550" y="28877"/>
                    </a:cubicBezTo>
                    <a:cubicBezTo>
                      <a:pt x="17367" y="28161"/>
                      <a:pt x="18097" y="27361"/>
                      <a:pt x="18672" y="26438"/>
                    </a:cubicBezTo>
                    <a:cubicBezTo>
                      <a:pt x="19085" y="25773"/>
                      <a:pt x="19453" y="25082"/>
                      <a:pt x="19828" y="24396"/>
                    </a:cubicBezTo>
                    <a:cubicBezTo>
                      <a:pt x="20184" y="23748"/>
                      <a:pt x="20568" y="23116"/>
                      <a:pt x="21062" y="22557"/>
                    </a:cubicBezTo>
                    <a:cubicBezTo>
                      <a:pt x="21158" y="22445"/>
                      <a:pt x="21254" y="22326"/>
                      <a:pt x="21340" y="22205"/>
                    </a:cubicBezTo>
                    <a:cubicBezTo>
                      <a:pt x="21806" y="21563"/>
                      <a:pt x="22334" y="20982"/>
                      <a:pt x="22932" y="20464"/>
                    </a:cubicBezTo>
                    <a:cubicBezTo>
                      <a:pt x="23609" y="19875"/>
                      <a:pt x="24253" y="19253"/>
                      <a:pt x="24810" y="18547"/>
                    </a:cubicBezTo>
                    <a:cubicBezTo>
                      <a:pt x="25550" y="17614"/>
                      <a:pt x="26209" y="16632"/>
                      <a:pt x="26680" y="15535"/>
                    </a:cubicBezTo>
                    <a:cubicBezTo>
                      <a:pt x="26835" y="15169"/>
                      <a:pt x="26954" y="14789"/>
                      <a:pt x="26956" y="14384"/>
                    </a:cubicBezTo>
                    <a:cubicBezTo>
                      <a:pt x="26958" y="14116"/>
                      <a:pt x="26952" y="13843"/>
                      <a:pt x="26933" y="13575"/>
                    </a:cubicBezTo>
                    <a:cubicBezTo>
                      <a:pt x="26845" y="12203"/>
                      <a:pt x="26334" y="11004"/>
                      <a:pt x="25393" y="10005"/>
                    </a:cubicBezTo>
                    <a:cubicBezTo>
                      <a:pt x="24601" y="9164"/>
                      <a:pt x="23623" y="8661"/>
                      <a:pt x="22447" y="8571"/>
                    </a:cubicBezTo>
                    <a:cubicBezTo>
                      <a:pt x="22268" y="8557"/>
                      <a:pt x="22090" y="8551"/>
                      <a:pt x="21912" y="8551"/>
                    </a:cubicBezTo>
                    <a:cubicBezTo>
                      <a:pt x="21556" y="8551"/>
                      <a:pt x="21201" y="8577"/>
                      <a:pt x="20847" y="8626"/>
                    </a:cubicBezTo>
                    <a:cubicBezTo>
                      <a:pt x="20770" y="8637"/>
                      <a:pt x="20694" y="8644"/>
                      <a:pt x="20620" y="8644"/>
                    </a:cubicBezTo>
                    <a:cubicBezTo>
                      <a:pt x="20388" y="8644"/>
                      <a:pt x="20167" y="8584"/>
                      <a:pt x="19981" y="8420"/>
                    </a:cubicBezTo>
                    <a:cubicBezTo>
                      <a:pt x="19828" y="8283"/>
                      <a:pt x="19683" y="8125"/>
                      <a:pt x="19562" y="7955"/>
                    </a:cubicBezTo>
                    <a:cubicBezTo>
                      <a:pt x="19323" y="7612"/>
                      <a:pt x="19050" y="7303"/>
                      <a:pt x="18727" y="7039"/>
                    </a:cubicBezTo>
                    <a:cubicBezTo>
                      <a:pt x="18338" y="6720"/>
                      <a:pt x="17899" y="6486"/>
                      <a:pt x="17455" y="6251"/>
                    </a:cubicBezTo>
                    <a:cubicBezTo>
                      <a:pt x="17182" y="6106"/>
                      <a:pt x="17009" y="5883"/>
                      <a:pt x="16962" y="5564"/>
                    </a:cubicBezTo>
                    <a:cubicBezTo>
                      <a:pt x="16880" y="4999"/>
                      <a:pt x="16939" y="4447"/>
                      <a:pt x="17076" y="3900"/>
                    </a:cubicBezTo>
                    <a:cubicBezTo>
                      <a:pt x="17144" y="3645"/>
                      <a:pt x="17266" y="3409"/>
                      <a:pt x="17442" y="3205"/>
                    </a:cubicBezTo>
                    <a:cubicBezTo>
                      <a:pt x="17592" y="3034"/>
                      <a:pt x="17770" y="2940"/>
                      <a:pt x="17974" y="2940"/>
                    </a:cubicBezTo>
                    <a:cubicBezTo>
                      <a:pt x="18032" y="2940"/>
                      <a:pt x="18092" y="2948"/>
                      <a:pt x="18154" y="2963"/>
                    </a:cubicBezTo>
                    <a:cubicBezTo>
                      <a:pt x="18328" y="3006"/>
                      <a:pt x="18506" y="3051"/>
                      <a:pt x="18666" y="3133"/>
                    </a:cubicBezTo>
                    <a:cubicBezTo>
                      <a:pt x="19005" y="3315"/>
                      <a:pt x="19343" y="3499"/>
                      <a:pt x="19662" y="3714"/>
                    </a:cubicBezTo>
                    <a:cubicBezTo>
                      <a:pt x="19810" y="3814"/>
                      <a:pt x="19956" y="3857"/>
                      <a:pt x="20106" y="3857"/>
                    </a:cubicBezTo>
                    <a:cubicBezTo>
                      <a:pt x="20212" y="3857"/>
                      <a:pt x="20320" y="3835"/>
                      <a:pt x="20431" y="3798"/>
                    </a:cubicBezTo>
                    <a:cubicBezTo>
                      <a:pt x="20517" y="3771"/>
                      <a:pt x="20601" y="3735"/>
                      <a:pt x="20681" y="3694"/>
                    </a:cubicBezTo>
                    <a:cubicBezTo>
                      <a:pt x="21021" y="3522"/>
                      <a:pt x="21321" y="3295"/>
                      <a:pt x="21608" y="3045"/>
                    </a:cubicBezTo>
                    <a:cubicBezTo>
                      <a:pt x="21788" y="2888"/>
                      <a:pt x="21941" y="2714"/>
                      <a:pt x="22048" y="2503"/>
                    </a:cubicBezTo>
                    <a:cubicBezTo>
                      <a:pt x="22115" y="2372"/>
                      <a:pt x="22150" y="2223"/>
                      <a:pt x="22097" y="2086"/>
                    </a:cubicBezTo>
                    <a:cubicBezTo>
                      <a:pt x="22033" y="1924"/>
                      <a:pt x="21966" y="1756"/>
                      <a:pt x="21859" y="1623"/>
                    </a:cubicBezTo>
                    <a:cubicBezTo>
                      <a:pt x="21665" y="1382"/>
                      <a:pt x="21454" y="1144"/>
                      <a:pt x="21223" y="940"/>
                    </a:cubicBezTo>
                    <a:cubicBezTo>
                      <a:pt x="20589" y="385"/>
                      <a:pt x="19836" y="74"/>
                      <a:pt x="18997" y="9"/>
                    </a:cubicBezTo>
                    <a:cubicBezTo>
                      <a:pt x="18928" y="4"/>
                      <a:pt x="18860" y="1"/>
                      <a:pt x="187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91" name="Google Shape;1591;p33"/>
          <p:cNvSpPr/>
          <p:nvPr/>
        </p:nvSpPr>
        <p:spPr>
          <a:xfrm>
            <a:off x="4513151" y="1335063"/>
            <a:ext cx="320400" cy="572700"/>
          </a:xfrm>
          <a:prstGeom prst="down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ata"/>
              <a:ea typeface="Alata"/>
              <a:cs typeface="Alata"/>
              <a:sym typeface="Alata"/>
            </a:endParaRPr>
          </a:p>
        </p:txBody>
      </p:sp>
      <p:sp>
        <p:nvSpPr>
          <p:cNvPr id="1592" name="Google Shape;1592;p33"/>
          <p:cNvSpPr txBox="1"/>
          <p:nvPr/>
        </p:nvSpPr>
        <p:spPr>
          <a:xfrm>
            <a:off x="2746150" y="3807175"/>
            <a:ext cx="1859100" cy="954900"/>
          </a:xfrm>
          <a:prstGeom prst="rect">
            <a:avLst/>
          </a:prstGeom>
          <a:solidFill>
            <a:srgbClr val="DE352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Titan One"/>
                <a:ea typeface="Titan One"/>
                <a:cs typeface="Titan One"/>
                <a:sym typeface="Titan One"/>
              </a:rPr>
              <a:t>Random recipe generator</a:t>
            </a:r>
            <a:endParaRPr sz="1800">
              <a:solidFill>
                <a:schemeClr val="accent6"/>
              </a:solidFill>
              <a:latin typeface="Titan One"/>
              <a:ea typeface="Titan One"/>
              <a:cs typeface="Titan One"/>
              <a:sym typeface="Titan One"/>
            </a:endParaRPr>
          </a:p>
        </p:txBody>
      </p:sp>
      <p:sp>
        <p:nvSpPr>
          <p:cNvPr id="1593" name="Google Shape;1593;p33"/>
          <p:cNvSpPr txBox="1"/>
          <p:nvPr/>
        </p:nvSpPr>
        <p:spPr>
          <a:xfrm>
            <a:off x="4696075" y="3807175"/>
            <a:ext cx="1859100" cy="954900"/>
          </a:xfrm>
          <a:prstGeom prst="rect">
            <a:avLst/>
          </a:prstGeom>
          <a:solidFill>
            <a:srgbClr val="DE352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Titan One"/>
                <a:ea typeface="Titan One"/>
                <a:cs typeface="Titan One"/>
                <a:sym typeface="Titan One"/>
              </a:rPr>
              <a:t>View near grocers</a:t>
            </a:r>
            <a:endParaRPr sz="1800">
              <a:solidFill>
                <a:schemeClr val="accent6"/>
              </a:solidFill>
              <a:latin typeface="Titan One"/>
              <a:ea typeface="Titan One"/>
              <a:cs typeface="Titan One"/>
              <a:sym typeface="Titan One"/>
            </a:endParaRPr>
          </a:p>
        </p:txBody>
      </p:sp>
      <p:sp>
        <p:nvSpPr>
          <p:cNvPr id="1594" name="Google Shape;1594;p33"/>
          <p:cNvSpPr txBox="1"/>
          <p:nvPr/>
        </p:nvSpPr>
        <p:spPr>
          <a:xfrm>
            <a:off x="4696075" y="1987325"/>
            <a:ext cx="1859100" cy="821700"/>
          </a:xfrm>
          <a:prstGeom prst="rect">
            <a:avLst/>
          </a:prstGeom>
          <a:solidFill>
            <a:srgbClr val="DE352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Titan One"/>
                <a:ea typeface="Titan One"/>
                <a:cs typeface="Titan One"/>
                <a:sym typeface="Titan One"/>
              </a:rPr>
              <a:t>Customize profile</a:t>
            </a:r>
            <a:endParaRPr sz="1800">
              <a:solidFill>
                <a:schemeClr val="accent6"/>
              </a:solidFill>
              <a:latin typeface="Titan One"/>
              <a:ea typeface="Titan One"/>
              <a:cs typeface="Titan One"/>
              <a:sym typeface="Titan One"/>
            </a:endParaRPr>
          </a:p>
        </p:txBody>
      </p:sp>
      <p:pic>
        <p:nvPicPr>
          <p:cNvPr id="1595" name="Google Shape;1595;p33"/>
          <p:cNvPicPr preferRelativeResize="0"/>
          <p:nvPr/>
        </p:nvPicPr>
        <p:blipFill>
          <a:blip r:embed="rId3">
            <a:alphaModFix/>
          </a:blip>
          <a:stretch>
            <a:fillRect/>
          </a:stretch>
        </p:blipFill>
        <p:spPr>
          <a:xfrm>
            <a:off x="3743799" y="1145771"/>
            <a:ext cx="1859101" cy="4434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34"/>
          <p:cNvSpPr txBox="1"/>
          <p:nvPr>
            <p:ph type="title"/>
          </p:nvPr>
        </p:nvSpPr>
        <p:spPr>
          <a:xfrm>
            <a:off x="720050" y="421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Front End Tech Stack</a:t>
            </a:r>
            <a:endParaRPr/>
          </a:p>
        </p:txBody>
      </p:sp>
      <p:pic>
        <p:nvPicPr>
          <p:cNvPr id="1601" name="Google Shape;1601;p34"/>
          <p:cNvPicPr preferRelativeResize="0"/>
          <p:nvPr/>
        </p:nvPicPr>
        <p:blipFill>
          <a:blip r:embed="rId3">
            <a:alphaModFix/>
          </a:blip>
          <a:stretch>
            <a:fillRect/>
          </a:stretch>
        </p:blipFill>
        <p:spPr>
          <a:xfrm>
            <a:off x="1678075" y="1430600"/>
            <a:ext cx="1442650" cy="1442650"/>
          </a:xfrm>
          <a:prstGeom prst="rect">
            <a:avLst/>
          </a:prstGeom>
          <a:noFill/>
          <a:ln>
            <a:noFill/>
          </a:ln>
        </p:spPr>
      </p:pic>
      <p:pic>
        <p:nvPicPr>
          <p:cNvPr id="1602" name="Google Shape;1602;p34"/>
          <p:cNvPicPr preferRelativeResize="0"/>
          <p:nvPr/>
        </p:nvPicPr>
        <p:blipFill>
          <a:blip r:embed="rId4">
            <a:alphaModFix/>
          </a:blip>
          <a:stretch>
            <a:fillRect/>
          </a:stretch>
        </p:blipFill>
        <p:spPr>
          <a:xfrm>
            <a:off x="4057225" y="1345389"/>
            <a:ext cx="1442650" cy="1474773"/>
          </a:xfrm>
          <a:prstGeom prst="rect">
            <a:avLst/>
          </a:prstGeom>
          <a:noFill/>
          <a:ln>
            <a:noFill/>
          </a:ln>
        </p:spPr>
      </p:pic>
      <p:pic>
        <p:nvPicPr>
          <p:cNvPr id="1603" name="Google Shape;1603;p34"/>
          <p:cNvPicPr preferRelativeResize="0"/>
          <p:nvPr/>
        </p:nvPicPr>
        <p:blipFill rotWithShape="1">
          <a:blip r:embed="rId5">
            <a:alphaModFix/>
          </a:blip>
          <a:srcRect b="26481" l="34555" r="35134" t="0"/>
          <a:stretch/>
        </p:blipFill>
        <p:spPr>
          <a:xfrm>
            <a:off x="4211750" y="3224774"/>
            <a:ext cx="1133600" cy="1613050"/>
          </a:xfrm>
          <a:prstGeom prst="rect">
            <a:avLst/>
          </a:prstGeom>
          <a:noFill/>
          <a:ln>
            <a:noFill/>
          </a:ln>
        </p:spPr>
      </p:pic>
      <p:pic>
        <p:nvPicPr>
          <p:cNvPr id="1604" name="Google Shape;1604;p34"/>
          <p:cNvPicPr preferRelativeResize="0"/>
          <p:nvPr/>
        </p:nvPicPr>
        <p:blipFill>
          <a:blip r:embed="rId6">
            <a:alphaModFix/>
          </a:blip>
          <a:stretch>
            <a:fillRect/>
          </a:stretch>
        </p:blipFill>
        <p:spPr>
          <a:xfrm>
            <a:off x="6103613" y="1232338"/>
            <a:ext cx="1799100" cy="1839175"/>
          </a:xfrm>
          <a:prstGeom prst="rect">
            <a:avLst/>
          </a:prstGeom>
          <a:noFill/>
          <a:ln>
            <a:noFill/>
          </a:ln>
        </p:spPr>
      </p:pic>
      <p:pic>
        <p:nvPicPr>
          <p:cNvPr id="1605" name="Google Shape;1605;p34"/>
          <p:cNvPicPr preferRelativeResize="0"/>
          <p:nvPr/>
        </p:nvPicPr>
        <p:blipFill>
          <a:blip r:embed="rId7">
            <a:alphaModFix/>
          </a:blip>
          <a:stretch>
            <a:fillRect/>
          </a:stretch>
        </p:blipFill>
        <p:spPr>
          <a:xfrm>
            <a:off x="1678075" y="3309987"/>
            <a:ext cx="1442650" cy="1442650"/>
          </a:xfrm>
          <a:prstGeom prst="rect">
            <a:avLst/>
          </a:prstGeom>
          <a:noFill/>
          <a:ln>
            <a:noFill/>
          </a:ln>
        </p:spPr>
      </p:pic>
      <p:pic>
        <p:nvPicPr>
          <p:cNvPr id="1606" name="Google Shape;1606;p34"/>
          <p:cNvPicPr preferRelativeResize="0"/>
          <p:nvPr/>
        </p:nvPicPr>
        <p:blipFill>
          <a:blip r:embed="rId8">
            <a:alphaModFix/>
          </a:blip>
          <a:stretch>
            <a:fillRect/>
          </a:stretch>
        </p:blipFill>
        <p:spPr>
          <a:xfrm>
            <a:off x="6661387" y="3265625"/>
            <a:ext cx="683575" cy="1128975"/>
          </a:xfrm>
          <a:prstGeom prst="rect">
            <a:avLst/>
          </a:prstGeom>
          <a:noFill/>
          <a:ln>
            <a:noFill/>
          </a:ln>
        </p:spPr>
      </p:pic>
      <p:sp>
        <p:nvSpPr>
          <p:cNvPr id="1607" name="Google Shape;1607;p34"/>
          <p:cNvSpPr txBox="1"/>
          <p:nvPr>
            <p:ph type="title"/>
          </p:nvPr>
        </p:nvSpPr>
        <p:spPr>
          <a:xfrm>
            <a:off x="6516124" y="4304025"/>
            <a:ext cx="974100" cy="4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Axios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1" name="Shape 1611"/>
        <p:cNvGrpSpPr/>
        <p:nvPr/>
      </p:nvGrpSpPr>
      <p:grpSpPr>
        <a:xfrm>
          <a:off x="0" y="0"/>
          <a:ext cx="0" cy="0"/>
          <a:chOff x="0" y="0"/>
          <a:chExt cx="0" cy="0"/>
        </a:xfrm>
      </p:grpSpPr>
      <p:grpSp>
        <p:nvGrpSpPr>
          <p:cNvPr id="1612" name="Google Shape;1612;p35"/>
          <p:cNvGrpSpPr/>
          <p:nvPr/>
        </p:nvGrpSpPr>
        <p:grpSpPr>
          <a:xfrm>
            <a:off x="7985711" y="1031509"/>
            <a:ext cx="733979" cy="822530"/>
            <a:chOff x="2603238" y="3238400"/>
            <a:chExt cx="421900" cy="472800"/>
          </a:xfrm>
        </p:grpSpPr>
        <p:sp>
          <p:nvSpPr>
            <p:cNvPr id="1613" name="Google Shape;1613;p35"/>
            <p:cNvSpPr/>
            <p:nvPr/>
          </p:nvSpPr>
          <p:spPr>
            <a:xfrm>
              <a:off x="2603238" y="3238400"/>
              <a:ext cx="421900" cy="472800"/>
            </a:xfrm>
            <a:custGeom>
              <a:rect b="b" l="l" r="r" t="t"/>
              <a:pathLst>
                <a:path extrusionOk="0" h="18912" w="16876">
                  <a:moveTo>
                    <a:pt x="10711" y="0"/>
                  </a:moveTo>
                  <a:cubicBezTo>
                    <a:pt x="10293" y="0"/>
                    <a:pt x="9877" y="44"/>
                    <a:pt x="9461" y="105"/>
                  </a:cubicBezTo>
                  <a:cubicBezTo>
                    <a:pt x="9048" y="166"/>
                    <a:pt x="8659" y="303"/>
                    <a:pt x="8301" y="522"/>
                  </a:cubicBezTo>
                  <a:cubicBezTo>
                    <a:pt x="7958" y="735"/>
                    <a:pt x="7626" y="960"/>
                    <a:pt x="7280" y="1166"/>
                  </a:cubicBezTo>
                  <a:cubicBezTo>
                    <a:pt x="7090" y="1279"/>
                    <a:pt x="6894" y="1389"/>
                    <a:pt x="6687" y="1459"/>
                  </a:cubicBezTo>
                  <a:cubicBezTo>
                    <a:pt x="6503" y="1522"/>
                    <a:pt x="6298" y="1535"/>
                    <a:pt x="6102" y="1557"/>
                  </a:cubicBezTo>
                  <a:cubicBezTo>
                    <a:pt x="5623" y="1617"/>
                    <a:pt x="5144" y="1657"/>
                    <a:pt x="4666" y="1725"/>
                  </a:cubicBezTo>
                  <a:cubicBezTo>
                    <a:pt x="4328" y="1770"/>
                    <a:pt x="3991" y="1819"/>
                    <a:pt x="3680" y="1964"/>
                  </a:cubicBezTo>
                  <a:cubicBezTo>
                    <a:pt x="2816" y="2363"/>
                    <a:pt x="2104" y="2942"/>
                    <a:pt x="1591" y="3752"/>
                  </a:cubicBezTo>
                  <a:cubicBezTo>
                    <a:pt x="1063" y="4581"/>
                    <a:pt x="672" y="5471"/>
                    <a:pt x="396" y="6410"/>
                  </a:cubicBezTo>
                  <a:cubicBezTo>
                    <a:pt x="15" y="7711"/>
                    <a:pt x="1" y="9010"/>
                    <a:pt x="398" y="10312"/>
                  </a:cubicBezTo>
                  <a:cubicBezTo>
                    <a:pt x="500" y="10651"/>
                    <a:pt x="684" y="10952"/>
                    <a:pt x="844" y="11265"/>
                  </a:cubicBezTo>
                  <a:cubicBezTo>
                    <a:pt x="1257" y="12077"/>
                    <a:pt x="1887" y="12652"/>
                    <a:pt x="2716" y="13021"/>
                  </a:cubicBezTo>
                  <a:cubicBezTo>
                    <a:pt x="3374" y="13311"/>
                    <a:pt x="4056" y="13444"/>
                    <a:pt x="4756" y="13444"/>
                  </a:cubicBezTo>
                  <a:cubicBezTo>
                    <a:pt x="4972" y="13444"/>
                    <a:pt x="5189" y="13432"/>
                    <a:pt x="5408" y="13407"/>
                  </a:cubicBezTo>
                  <a:cubicBezTo>
                    <a:pt x="5934" y="13346"/>
                    <a:pt x="6462" y="13250"/>
                    <a:pt x="6986" y="13158"/>
                  </a:cubicBezTo>
                  <a:cubicBezTo>
                    <a:pt x="7049" y="13146"/>
                    <a:pt x="7110" y="13141"/>
                    <a:pt x="7169" y="13141"/>
                  </a:cubicBezTo>
                  <a:cubicBezTo>
                    <a:pt x="7717" y="13141"/>
                    <a:pt x="8073" y="13594"/>
                    <a:pt x="8119" y="13960"/>
                  </a:cubicBezTo>
                  <a:cubicBezTo>
                    <a:pt x="8199" y="14573"/>
                    <a:pt x="8207" y="15191"/>
                    <a:pt x="8105" y="15805"/>
                  </a:cubicBezTo>
                  <a:cubicBezTo>
                    <a:pt x="8054" y="16108"/>
                    <a:pt x="8005" y="16411"/>
                    <a:pt x="7974" y="16713"/>
                  </a:cubicBezTo>
                  <a:cubicBezTo>
                    <a:pt x="7894" y="17489"/>
                    <a:pt x="8240" y="18170"/>
                    <a:pt x="8893" y="18506"/>
                  </a:cubicBezTo>
                  <a:cubicBezTo>
                    <a:pt x="9442" y="18790"/>
                    <a:pt x="10034" y="18912"/>
                    <a:pt x="10642" y="18912"/>
                  </a:cubicBezTo>
                  <a:cubicBezTo>
                    <a:pt x="10729" y="18912"/>
                    <a:pt x="10816" y="18909"/>
                    <a:pt x="10904" y="18905"/>
                  </a:cubicBezTo>
                  <a:cubicBezTo>
                    <a:pt x="11344" y="18882"/>
                    <a:pt x="11769" y="18751"/>
                    <a:pt x="12193" y="18628"/>
                  </a:cubicBezTo>
                  <a:cubicBezTo>
                    <a:pt x="12800" y="18452"/>
                    <a:pt x="13357" y="18178"/>
                    <a:pt x="13870" y="17822"/>
                  </a:cubicBezTo>
                  <a:cubicBezTo>
                    <a:pt x="14294" y="17530"/>
                    <a:pt x="14543" y="17125"/>
                    <a:pt x="14597" y="16609"/>
                  </a:cubicBezTo>
                  <a:cubicBezTo>
                    <a:pt x="14627" y="16308"/>
                    <a:pt x="14603" y="16018"/>
                    <a:pt x="14515" y="15733"/>
                  </a:cubicBezTo>
                  <a:cubicBezTo>
                    <a:pt x="14300" y="15044"/>
                    <a:pt x="13983" y="14395"/>
                    <a:pt x="13613" y="13775"/>
                  </a:cubicBezTo>
                  <a:cubicBezTo>
                    <a:pt x="13418" y="13448"/>
                    <a:pt x="13222" y="13125"/>
                    <a:pt x="13025" y="12800"/>
                  </a:cubicBezTo>
                  <a:cubicBezTo>
                    <a:pt x="12759" y="12356"/>
                    <a:pt x="13005" y="11893"/>
                    <a:pt x="13308" y="11723"/>
                  </a:cubicBezTo>
                  <a:cubicBezTo>
                    <a:pt x="13570" y="11576"/>
                    <a:pt x="13836" y="11433"/>
                    <a:pt x="14104" y="11296"/>
                  </a:cubicBezTo>
                  <a:cubicBezTo>
                    <a:pt x="14478" y="11108"/>
                    <a:pt x="14818" y="10876"/>
                    <a:pt x="15065" y="10533"/>
                  </a:cubicBezTo>
                  <a:cubicBezTo>
                    <a:pt x="15200" y="10342"/>
                    <a:pt x="15333" y="10154"/>
                    <a:pt x="15466" y="9964"/>
                  </a:cubicBezTo>
                  <a:cubicBezTo>
                    <a:pt x="15918" y="9330"/>
                    <a:pt x="16274" y="8650"/>
                    <a:pt x="16491" y="7900"/>
                  </a:cubicBezTo>
                  <a:cubicBezTo>
                    <a:pt x="16798" y="6834"/>
                    <a:pt x="16876" y="5770"/>
                    <a:pt x="16450" y="4726"/>
                  </a:cubicBezTo>
                  <a:cubicBezTo>
                    <a:pt x="16233" y="4080"/>
                    <a:pt x="15906" y="3497"/>
                    <a:pt x="15528" y="2944"/>
                  </a:cubicBezTo>
                  <a:cubicBezTo>
                    <a:pt x="14940" y="2085"/>
                    <a:pt x="14196" y="1377"/>
                    <a:pt x="13326" y="808"/>
                  </a:cubicBezTo>
                  <a:cubicBezTo>
                    <a:pt x="12641" y="358"/>
                    <a:pt x="11886" y="62"/>
                    <a:pt x="11055" y="10"/>
                  </a:cubicBezTo>
                  <a:cubicBezTo>
                    <a:pt x="10940" y="3"/>
                    <a:pt x="10826" y="0"/>
                    <a:pt x="10711"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4" name="Google Shape;1614;p35"/>
            <p:cNvGrpSpPr/>
            <p:nvPr/>
          </p:nvGrpSpPr>
          <p:grpSpPr>
            <a:xfrm>
              <a:off x="2603250" y="3238400"/>
              <a:ext cx="421875" cy="472800"/>
              <a:chOff x="3824550" y="4581400"/>
              <a:chExt cx="421875" cy="472800"/>
            </a:xfrm>
          </p:grpSpPr>
          <p:sp>
            <p:nvSpPr>
              <p:cNvPr id="1615" name="Google Shape;1615;p35"/>
              <p:cNvSpPr/>
              <p:nvPr/>
            </p:nvSpPr>
            <p:spPr>
              <a:xfrm>
                <a:off x="3834625" y="4589050"/>
                <a:ext cx="402900" cy="456800"/>
              </a:xfrm>
              <a:custGeom>
                <a:rect b="b" l="l" r="r" t="t"/>
                <a:pathLst>
                  <a:path extrusionOk="0" h="18272" w="16116">
                    <a:moveTo>
                      <a:pt x="10257" y="1"/>
                    </a:moveTo>
                    <a:cubicBezTo>
                      <a:pt x="9878" y="1"/>
                      <a:pt x="9501" y="48"/>
                      <a:pt x="9127" y="102"/>
                    </a:cubicBezTo>
                    <a:cubicBezTo>
                      <a:pt x="8706" y="163"/>
                      <a:pt x="8315" y="304"/>
                      <a:pt x="7953" y="531"/>
                    </a:cubicBezTo>
                    <a:cubicBezTo>
                      <a:pt x="7619" y="744"/>
                      <a:pt x="7294" y="971"/>
                      <a:pt x="6954" y="1176"/>
                    </a:cubicBezTo>
                    <a:cubicBezTo>
                      <a:pt x="6658" y="1358"/>
                      <a:pt x="6340" y="1495"/>
                      <a:pt x="5989" y="1532"/>
                    </a:cubicBezTo>
                    <a:cubicBezTo>
                      <a:pt x="5516" y="1581"/>
                      <a:pt x="5041" y="1618"/>
                      <a:pt x="4571" y="1683"/>
                    </a:cubicBezTo>
                    <a:cubicBezTo>
                      <a:pt x="4172" y="1736"/>
                      <a:pt x="3769" y="1777"/>
                      <a:pt x="3394" y="1941"/>
                    </a:cubicBezTo>
                    <a:cubicBezTo>
                      <a:pt x="2582" y="2297"/>
                      <a:pt x="1931" y="2841"/>
                      <a:pt x="1451" y="3588"/>
                    </a:cubicBezTo>
                    <a:cubicBezTo>
                      <a:pt x="1003" y="4283"/>
                      <a:pt x="663" y="5028"/>
                      <a:pt x="403" y="5812"/>
                    </a:cubicBezTo>
                    <a:cubicBezTo>
                      <a:pt x="182" y="6487"/>
                      <a:pt x="23" y="7176"/>
                      <a:pt x="12" y="7892"/>
                    </a:cubicBezTo>
                    <a:cubicBezTo>
                      <a:pt x="0" y="8874"/>
                      <a:pt x="107" y="9826"/>
                      <a:pt x="618" y="10695"/>
                    </a:cubicBezTo>
                    <a:cubicBezTo>
                      <a:pt x="839" y="11074"/>
                      <a:pt x="1062" y="11448"/>
                      <a:pt x="1385" y="11749"/>
                    </a:cubicBezTo>
                    <a:cubicBezTo>
                      <a:pt x="2036" y="12346"/>
                      <a:pt x="2811" y="12684"/>
                      <a:pt x="3683" y="12805"/>
                    </a:cubicBezTo>
                    <a:cubicBezTo>
                      <a:pt x="3907" y="12836"/>
                      <a:pt x="4129" y="12849"/>
                      <a:pt x="4352" y="12849"/>
                    </a:cubicBezTo>
                    <a:cubicBezTo>
                      <a:pt x="4819" y="12849"/>
                      <a:pt x="5283" y="12790"/>
                      <a:pt x="5747" y="12713"/>
                    </a:cubicBezTo>
                    <a:cubicBezTo>
                      <a:pt x="6171" y="12641"/>
                      <a:pt x="6592" y="12569"/>
                      <a:pt x="7018" y="12498"/>
                    </a:cubicBezTo>
                    <a:cubicBezTo>
                      <a:pt x="7298" y="12449"/>
                      <a:pt x="7482" y="12242"/>
                      <a:pt x="7478" y="11956"/>
                    </a:cubicBezTo>
                    <a:cubicBezTo>
                      <a:pt x="7472" y="11659"/>
                      <a:pt x="7365" y="11411"/>
                      <a:pt x="7134" y="11209"/>
                    </a:cubicBezTo>
                    <a:cubicBezTo>
                      <a:pt x="6960" y="11055"/>
                      <a:pt x="6815" y="10873"/>
                      <a:pt x="6662" y="10699"/>
                    </a:cubicBezTo>
                    <a:cubicBezTo>
                      <a:pt x="6568" y="10595"/>
                      <a:pt x="6486" y="10476"/>
                      <a:pt x="6385" y="10378"/>
                    </a:cubicBezTo>
                    <a:cubicBezTo>
                      <a:pt x="6314" y="10309"/>
                      <a:pt x="6224" y="10249"/>
                      <a:pt x="6136" y="10208"/>
                    </a:cubicBezTo>
                    <a:cubicBezTo>
                      <a:pt x="6069" y="10179"/>
                      <a:pt x="6010" y="10165"/>
                      <a:pt x="5960" y="10165"/>
                    </a:cubicBezTo>
                    <a:cubicBezTo>
                      <a:pt x="5844" y="10165"/>
                      <a:pt x="5771" y="10243"/>
                      <a:pt x="5731" y="10405"/>
                    </a:cubicBezTo>
                    <a:cubicBezTo>
                      <a:pt x="5698" y="10536"/>
                      <a:pt x="5688" y="10675"/>
                      <a:pt x="5671" y="10810"/>
                    </a:cubicBezTo>
                    <a:cubicBezTo>
                      <a:pt x="5655" y="10963"/>
                      <a:pt x="5641" y="11115"/>
                      <a:pt x="5624" y="11268"/>
                    </a:cubicBezTo>
                    <a:cubicBezTo>
                      <a:pt x="5586" y="11562"/>
                      <a:pt x="5324" y="11852"/>
                      <a:pt x="4950" y="11852"/>
                    </a:cubicBezTo>
                    <a:cubicBezTo>
                      <a:pt x="4941" y="11852"/>
                      <a:pt x="4932" y="11852"/>
                      <a:pt x="4923" y="11851"/>
                    </a:cubicBezTo>
                    <a:cubicBezTo>
                      <a:pt x="4061" y="11814"/>
                      <a:pt x="3329" y="11485"/>
                      <a:pt x="2711" y="10900"/>
                    </a:cubicBezTo>
                    <a:cubicBezTo>
                      <a:pt x="2529" y="10728"/>
                      <a:pt x="2408" y="10517"/>
                      <a:pt x="2343" y="10278"/>
                    </a:cubicBezTo>
                    <a:cubicBezTo>
                      <a:pt x="2230" y="9867"/>
                      <a:pt x="2275" y="9468"/>
                      <a:pt x="2459" y="9085"/>
                    </a:cubicBezTo>
                    <a:cubicBezTo>
                      <a:pt x="2693" y="8604"/>
                      <a:pt x="2928" y="8128"/>
                      <a:pt x="3173" y="7653"/>
                    </a:cubicBezTo>
                    <a:cubicBezTo>
                      <a:pt x="3355" y="7303"/>
                      <a:pt x="3595" y="6996"/>
                      <a:pt x="3900" y="6741"/>
                    </a:cubicBezTo>
                    <a:cubicBezTo>
                      <a:pt x="4076" y="6593"/>
                      <a:pt x="4270" y="6471"/>
                      <a:pt x="4505" y="6452"/>
                    </a:cubicBezTo>
                    <a:cubicBezTo>
                      <a:pt x="4571" y="6448"/>
                      <a:pt x="4635" y="6446"/>
                      <a:pt x="4699" y="6446"/>
                    </a:cubicBezTo>
                    <a:cubicBezTo>
                      <a:pt x="5269" y="6446"/>
                      <a:pt x="5777" y="6621"/>
                      <a:pt x="6207" y="7033"/>
                    </a:cubicBezTo>
                    <a:cubicBezTo>
                      <a:pt x="6862" y="7657"/>
                      <a:pt x="7220" y="8445"/>
                      <a:pt x="7376" y="9314"/>
                    </a:cubicBezTo>
                    <a:cubicBezTo>
                      <a:pt x="7603" y="10573"/>
                      <a:pt x="7785" y="11841"/>
                      <a:pt x="7977" y="13110"/>
                    </a:cubicBezTo>
                    <a:cubicBezTo>
                      <a:pt x="8100" y="13930"/>
                      <a:pt x="8131" y="14757"/>
                      <a:pt x="7994" y="15581"/>
                    </a:cubicBezTo>
                    <a:cubicBezTo>
                      <a:pt x="7951" y="15851"/>
                      <a:pt x="7920" y="16121"/>
                      <a:pt x="7891" y="16389"/>
                    </a:cubicBezTo>
                    <a:cubicBezTo>
                      <a:pt x="7850" y="16743"/>
                      <a:pt x="7899" y="17075"/>
                      <a:pt x="8084" y="17390"/>
                    </a:cubicBezTo>
                    <a:cubicBezTo>
                      <a:pt x="8315" y="17776"/>
                      <a:pt x="8675" y="17971"/>
                      <a:pt x="9084" y="18104"/>
                    </a:cubicBezTo>
                    <a:cubicBezTo>
                      <a:pt x="9440" y="18221"/>
                      <a:pt x="9795" y="18271"/>
                      <a:pt x="10150" y="18271"/>
                    </a:cubicBezTo>
                    <a:cubicBezTo>
                      <a:pt x="10566" y="18271"/>
                      <a:pt x="10980" y="18202"/>
                      <a:pt x="11394" y="18087"/>
                    </a:cubicBezTo>
                    <a:cubicBezTo>
                      <a:pt x="11977" y="17928"/>
                      <a:pt x="12525" y="17694"/>
                      <a:pt x="13043" y="17379"/>
                    </a:cubicBezTo>
                    <a:cubicBezTo>
                      <a:pt x="13200" y="17283"/>
                      <a:pt x="13374" y="17203"/>
                      <a:pt x="13513" y="17081"/>
                    </a:cubicBezTo>
                    <a:cubicBezTo>
                      <a:pt x="13777" y="16845"/>
                      <a:pt x="13880" y="16528"/>
                      <a:pt x="13904" y="16183"/>
                    </a:cubicBezTo>
                    <a:cubicBezTo>
                      <a:pt x="13931" y="15847"/>
                      <a:pt x="13863" y="15524"/>
                      <a:pt x="13732" y="15219"/>
                    </a:cubicBezTo>
                    <a:cubicBezTo>
                      <a:pt x="13538" y="14771"/>
                      <a:pt x="13344" y="14321"/>
                      <a:pt x="13102" y="13901"/>
                    </a:cubicBezTo>
                    <a:cubicBezTo>
                      <a:pt x="12560" y="12966"/>
                      <a:pt x="11989" y="12046"/>
                      <a:pt x="11431" y="11119"/>
                    </a:cubicBezTo>
                    <a:cubicBezTo>
                      <a:pt x="11019" y="10454"/>
                      <a:pt x="10651" y="9779"/>
                      <a:pt x="10385" y="9050"/>
                    </a:cubicBezTo>
                    <a:cubicBezTo>
                      <a:pt x="10314" y="8854"/>
                      <a:pt x="10232" y="8660"/>
                      <a:pt x="10172" y="8457"/>
                    </a:cubicBezTo>
                    <a:cubicBezTo>
                      <a:pt x="10029" y="7978"/>
                      <a:pt x="9947" y="7496"/>
                      <a:pt x="10068" y="6998"/>
                    </a:cubicBezTo>
                    <a:cubicBezTo>
                      <a:pt x="10170" y="6575"/>
                      <a:pt x="10273" y="6153"/>
                      <a:pt x="10508" y="5775"/>
                    </a:cubicBezTo>
                    <a:cubicBezTo>
                      <a:pt x="10702" y="5460"/>
                      <a:pt x="10907" y="5155"/>
                      <a:pt x="11179" y="4901"/>
                    </a:cubicBezTo>
                    <a:cubicBezTo>
                      <a:pt x="11419" y="4678"/>
                      <a:pt x="11696" y="4571"/>
                      <a:pt x="12006" y="4571"/>
                    </a:cubicBezTo>
                    <a:cubicBezTo>
                      <a:pt x="12068" y="4571"/>
                      <a:pt x="12131" y="4576"/>
                      <a:pt x="12196" y="4584"/>
                    </a:cubicBezTo>
                    <a:cubicBezTo>
                      <a:pt x="12270" y="4594"/>
                      <a:pt x="12341" y="4609"/>
                      <a:pt x="12413" y="4625"/>
                    </a:cubicBezTo>
                    <a:cubicBezTo>
                      <a:pt x="13166" y="4799"/>
                      <a:pt x="13784" y="5208"/>
                      <a:pt x="14350" y="5714"/>
                    </a:cubicBezTo>
                    <a:cubicBezTo>
                      <a:pt x="14712" y="6041"/>
                      <a:pt x="14837" y="6454"/>
                      <a:pt x="14751" y="6931"/>
                    </a:cubicBezTo>
                    <a:cubicBezTo>
                      <a:pt x="14700" y="7213"/>
                      <a:pt x="14649" y="7504"/>
                      <a:pt x="14561" y="7774"/>
                    </a:cubicBezTo>
                    <a:cubicBezTo>
                      <a:pt x="14485" y="8015"/>
                      <a:pt x="14381" y="8255"/>
                      <a:pt x="14242" y="8465"/>
                    </a:cubicBezTo>
                    <a:cubicBezTo>
                      <a:pt x="14070" y="8731"/>
                      <a:pt x="13856" y="8862"/>
                      <a:pt x="13614" y="8862"/>
                    </a:cubicBezTo>
                    <a:cubicBezTo>
                      <a:pt x="13462" y="8862"/>
                      <a:pt x="13298" y="8810"/>
                      <a:pt x="13127" y="8707"/>
                    </a:cubicBezTo>
                    <a:cubicBezTo>
                      <a:pt x="13020" y="8643"/>
                      <a:pt x="12922" y="8561"/>
                      <a:pt x="12818" y="8498"/>
                    </a:cubicBezTo>
                    <a:cubicBezTo>
                      <a:pt x="12718" y="8437"/>
                      <a:pt x="12613" y="8365"/>
                      <a:pt x="12501" y="8336"/>
                    </a:cubicBezTo>
                    <a:cubicBezTo>
                      <a:pt x="12422" y="8317"/>
                      <a:pt x="12348" y="8308"/>
                      <a:pt x="12279" y="8308"/>
                    </a:cubicBezTo>
                    <a:cubicBezTo>
                      <a:pt x="12010" y="8308"/>
                      <a:pt x="11828" y="8458"/>
                      <a:pt x="11764" y="8774"/>
                    </a:cubicBezTo>
                    <a:cubicBezTo>
                      <a:pt x="11738" y="8895"/>
                      <a:pt x="11731" y="9022"/>
                      <a:pt x="11738" y="9145"/>
                    </a:cubicBezTo>
                    <a:cubicBezTo>
                      <a:pt x="11752" y="9355"/>
                      <a:pt x="11783" y="9562"/>
                      <a:pt x="11805" y="9771"/>
                    </a:cubicBezTo>
                    <a:cubicBezTo>
                      <a:pt x="11828" y="9975"/>
                      <a:pt x="11803" y="10157"/>
                      <a:pt x="11662" y="10329"/>
                    </a:cubicBezTo>
                    <a:cubicBezTo>
                      <a:pt x="11523" y="10495"/>
                      <a:pt x="11506" y="10687"/>
                      <a:pt x="11641" y="10879"/>
                    </a:cubicBezTo>
                    <a:cubicBezTo>
                      <a:pt x="11701" y="10961"/>
                      <a:pt x="11744" y="11055"/>
                      <a:pt x="11803" y="11139"/>
                    </a:cubicBezTo>
                    <a:cubicBezTo>
                      <a:pt x="11912" y="11299"/>
                      <a:pt x="12038" y="11377"/>
                      <a:pt x="12183" y="11377"/>
                    </a:cubicBezTo>
                    <a:cubicBezTo>
                      <a:pt x="12269" y="11377"/>
                      <a:pt x="12363" y="11350"/>
                      <a:pt x="12464" y="11295"/>
                    </a:cubicBezTo>
                    <a:cubicBezTo>
                      <a:pt x="12842" y="11088"/>
                      <a:pt x="13219" y="10882"/>
                      <a:pt x="13603" y="10679"/>
                    </a:cubicBezTo>
                    <a:cubicBezTo>
                      <a:pt x="13933" y="10505"/>
                      <a:pt x="14232" y="10292"/>
                      <a:pt x="14455" y="9992"/>
                    </a:cubicBezTo>
                    <a:cubicBezTo>
                      <a:pt x="14602" y="9789"/>
                      <a:pt x="14745" y="9586"/>
                      <a:pt x="14884" y="9378"/>
                    </a:cubicBezTo>
                    <a:cubicBezTo>
                      <a:pt x="15308" y="8742"/>
                      <a:pt x="15653" y="8066"/>
                      <a:pt x="15840" y="7320"/>
                    </a:cubicBezTo>
                    <a:cubicBezTo>
                      <a:pt x="16034" y="6538"/>
                      <a:pt x="16116" y="5754"/>
                      <a:pt x="15897" y="4963"/>
                    </a:cubicBezTo>
                    <a:cubicBezTo>
                      <a:pt x="15766" y="4498"/>
                      <a:pt x="15582" y="4052"/>
                      <a:pt x="15357" y="3627"/>
                    </a:cubicBezTo>
                    <a:cubicBezTo>
                      <a:pt x="14956" y="2864"/>
                      <a:pt x="14438" y="2190"/>
                      <a:pt x="13804" y="1611"/>
                    </a:cubicBezTo>
                    <a:cubicBezTo>
                      <a:pt x="13501" y="1335"/>
                      <a:pt x="13155" y="1102"/>
                      <a:pt x="12830" y="848"/>
                    </a:cubicBezTo>
                    <a:cubicBezTo>
                      <a:pt x="12400" y="519"/>
                      <a:pt x="11920" y="296"/>
                      <a:pt x="11404" y="153"/>
                    </a:cubicBezTo>
                    <a:cubicBezTo>
                      <a:pt x="11161" y="83"/>
                      <a:pt x="10905" y="42"/>
                      <a:pt x="10651" y="20"/>
                    </a:cubicBezTo>
                    <a:cubicBezTo>
                      <a:pt x="10520" y="7"/>
                      <a:pt x="10388" y="1"/>
                      <a:pt x="102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5"/>
              <p:cNvSpPr/>
              <p:nvPr/>
            </p:nvSpPr>
            <p:spPr>
              <a:xfrm>
                <a:off x="3924325" y="4765900"/>
                <a:ext cx="86050" cy="87325"/>
              </a:xfrm>
              <a:custGeom>
                <a:rect b="b" l="l" r="r" t="t"/>
                <a:pathLst>
                  <a:path extrusionOk="0" h="3493" w="3442">
                    <a:moveTo>
                      <a:pt x="578" y="1"/>
                    </a:moveTo>
                    <a:cubicBezTo>
                      <a:pt x="333" y="1"/>
                      <a:pt x="69" y="216"/>
                      <a:pt x="21" y="456"/>
                    </a:cubicBezTo>
                    <a:cubicBezTo>
                      <a:pt x="1" y="557"/>
                      <a:pt x="11" y="681"/>
                      <a:pt x="156" y="753"/>
                    </a:cubicBezTo>
                    <a:cubicBezTo>
                      <a:pt x="291" y="823"/>
                      <a:pt x="428" y="896"/>
                      <a:pt x="553" y="982"/>
                    </a:cubicBezTo>
                    <a:cubicBezTo>
                      <a:pt x="1247" y="1442"/>
                      <a:pt x="1854" y="1997"/>
                      <a:pt x="2409" y="2613"/>
                    </a:cubicBezTo>
                    <a:cubicBezTo>
                      <a:pt x="2489" y="2701"/>
                      <a:pt x="2572" y="2793"/>
                      <a:pt x="2675" y="2846"/>
                    </a:cubicBezTo>
                    <a:cubicBezTo>
                      <a:pt x="2926" y="2981"/>
                      <a:pt x="3119" y="3175"/>
                      <a:pt x="3288" y="3398"/>
                    </a:cubicBezTo>
                    <a:cubicBezTo>
                      <a:pt x="3317" y="3433"/>
                      <a:pt x="3356" y="3462"/>
                      <a:pt x="3391" y="3492"/>
                    </a:cubicBezTo>
                    <a:cubicBezTo>
                      <a:pt x="3409" y="3480"/>
                      <a:pt x="3428" y="3468"/>
                      <a:pt x="3442" y="3454"/>
                    </a:cubicBezTo>
                    <a:cubicBezTo>
                      <a:pt x="3426" y="3402"/>
                      <a:pt x="3411" y="3349"/>
                      <a:pt x="3387" y="3304"/>
                    </a:cubicBezTo>
                    <a:cubicBezTo>
                      <a:pt x="3227" y="3001"/>
                      <a:pt x="3080" y="2697"/>
                      <a:pt x="2910" y="2404"/>
                    </a:cubicBezTo>
                    <a:cubicBezTo>
                      <a:pt x="2390" y="1506"/>
                      <a:pt x="1709" y="749"/>
                      <a:pt x="887" y="115"/>
                    </a:cubicBezTo>
                    <a:cubicBezTo>
                      <a:pt x="815" y="57"/>
                      <a:pt x="721" y="14"/>
                      <a:pt x="631" y="4"/>
                    </a:cubicBezTo>
                    <a:cubicBezTo>
                      <a:pt x="613" y="2"/>
                      <a:pt x="596" y="1"/>
                      <a:pt x="578"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5"/>
              <p:cNvSpPr/>
              <p:nvPr/>
            </p:nvSpPr>
            <p:spPr>
              <a:xfrm>
                <a:off x="3898200" y="4821625"/>
                <a:ext cx="70750" cy="40350"/>
              </a:xfrm>
              <a:custGeom>
                <a:rect b="b" l="l" r="r" t="t"/>
                <a:pathLst>
                  <a:path extrusionOk="0" h="1614" w="2830">
                    <a:moveTo>
                      <a:pt x="343" y="1"/>
                    </a:moveTo>
                    <a:cubicBezTo>
                      <a:pt x="213" y="1"/>
                      <a:pt x="100" y="88"/>
                      <a:pt x="68" y="220"/>
                    </a:cubicBezTo>
                    <a:cubicBezTo>
                      <a:pt x="8" y="451"/>
                      <a:pt x="0" y="682"/>
                      <a:pt x="96" y="918"/>
                    </a:cubicBezTo>
                    <a:cubicBezTo>
                      <a:pt x="190" y="1167"/>
                      <a:pt x="270" y="1229"/>
                      <a:pt x="549" y="1270"/>
                    </a:cubicBezTo>
                    <a:cubicBezTo>
                      <a:pt x="567" y="1272"/>
                      <a:pt x="583" y="1274"/>
                      <a:pt x="600" y="1276"/>
                    </a:cubicBezTo>
                    <a:cubicBezTo>
                      <a:pt x="1269" y="1331"/>
                      <a:pt x="1936" y="1376"/>
                      <a:pt x="2574" y="1601"/>
                    </a:cubicBezTo>
                    <a:cubicBezTo>
                      <a:pt x="2596" y="1609"/>
                      <a:pt x="2623" y="1613"/>
                      <a:pt x="2651" y="1613"/>
                    </a:cubicBezTo>
                    <a:cubicBezTo>
                      <a:pt x="2693" y="1613"/>
                      <a:pt x="2736" y="1603"/>
                      <a:pt x="2762" y="1581"/>
                    </a:cubicBezTo>
                    <a:cubicBezTo>
                      <a:pt x="2830" y="1525"/>
                      <a:pt x="2830" y="1431"/>
                      <a:pt x="2797" y="1345"/>
                    </a:cubicBezTo>
                    <a:cubicBezTo>
                      <a:pt x="2746" y="1208"/>
                      <a:pt x="2652" y="1102"/>
                      <a:pt x="2539" y="1016"/>
                    </a:cubicBezTo>
                    <a:cubicBezTo>
                      <a:pt x="1905" y="527"/>
                      <a:pt x="1193" y="200"/>
                      <a:pt x="422" y="11"/>
                    </a:cubicBezTo>
                    <a:cubicBezTo>
                      <a:pt x="395" y="4"/>
                      <a:pt x="369" y="1"/>
                      <a:pt x="343"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5"/>
              <p:cNvSpPr/>
              <p:nvPr/>
            </p:nvSpPr>
            <p:spPr>
              <a:xfrm>
                <a:off x="4108000" y="4711250"/>
                <a:ext cx="35875" cy="130100"/>
              </a:xfrm>
              <a:custGeom>
                <a:rect b="b" l="l" r="r" t="t"/>
                <a:pathLst>
                  <a:path extrusionOk="0" h="5204" w="1435">
                    <a:moveTo>
                      <a:pt x="1182" y="1"/>
                    </a:moveTo>
                    <a:cubicBezTo>
                      <a:pt x="1131" y="1"/>
                      <a:pt x="1076" y="20"/>
                      <a:pt x="1028" y="40"/>
                    </a:cubicBezTo>
                    <a:cubicBezTo>
                      <a:pt x="858" y="114"/>
                      <a:pt x="756" y="244"/>
                      <a:pt x="684" y="418"/>
                    </a:cubicBezTo>
                    <a:cubicBezTo>
                      <a:pt x="213" y="1605"/>
                      <a:pt x="1" y="2837"/>
                      <a:pt x="19" y="4109"/>
                    </a:cubicBezTo>
                    <a:cubicBezTo>
                      <a:pt x="21" y="4369"/>
                      <a:pt x="60" y="4627"/>
                      <a:pt x="82" y="4893"/>
                    </a:cubicBezTo>
                    <a:cubicBezTo>
                      <a:pt x="150" y="4981"/>
                      <a:pt x="203" y="5077"/>
                      <a:pt x="283" y="5144"/>
                    </a:cubicBezTo>
                    <a:cubicBezTo>
                      <a:pt x="326" y="5179"/>
                      <a:pt x="397" y="5204"/>
                      <a:pt x="457" y="5204"/>
                    </a:cubicBezTo>
                    <a:cubicBezTo>
                      <a:pt x="470" y="5204"/>
                      <a:pt x="484" y="5202"/>
                      <a:pt x="496" y="5200"/>
                    </a:cubicBezTo>
                    <a:cubicBezTo>
                      <a:pt x="590" y="5179"/>
                      <a:pt x="584" y="5077"/>
                      <a:pt x="578" y="4999"/>
                    </a:cubicBezTo>
                    <a:cubicBezTo>
                      <a:pt x="563" y="4817"/>
                      <a:pt x="547" y="4635"/>
                      <a:pt x="516" y="4459"/>
                    </a:cubicBezTo>
                    <a:cubicBezTo>
                      <a:pt x="449" y="4091"/>
                      <a:pt x="412" y="3721"/>
                      <a:pt x="436" y="3344"/>
                    </a:cubicBezTo>
                    <a:cubicBezTo>
                      <a:pt x="502" y="2305"/>
                      <a:pt x="817" y="1343"/>
                      <a:pt x="1314" y="437"/>
                    </a:cubicBezTo>
                    <a:cubicBezTo>
                      <a:pt x="1345" y="382"/>
                      <a:pt x="1373" y="326"/>
                      <a:pt x="1390" y="265"/>
                    </a:cubicBezTo>
                    <a:cubicBezTo>
                      <a:pt x="1435" y="91"/>
                      <a:pt x="1369" y="3"/>
                      <a:pt x="1189" y="1"/>
                    </a:cubicBezTo>
                    <a:cubicBezTo>
                      <a:pt x="1187" y="1"/>
                      <a:pt x="1184" y="1"/>
                      <a:pt x="1182"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5"/>
              <p:cNvSpPr/>
              <p:nvPr/>
            </p:nvSpPr>
            <p:spPr>
              <a:xfrm>
                <a:off x="3906525" y="4791325"/>
                <a:ext cx="71275" cy="51600"/>
              </a:xfrm>
              <a:custGeom>
                <a:rect b="b" l="l" r="r" t="t"/>
                <a:pathLst>
                  <a:path extrusionOk="0" h="2064" w="2851">
                    <a:moveTo>
                      <a:pt x="646" y="0"/>
                    </a:moveTo>
                    <a:cubicBezTo>
                      <a:pt x="588" y="0"/>
                      <a:pt x="526" y="10"/>
                      <a:pt x="457" y="33"/>
                    </a:cubicBezTo>
                    <a:cubicBezTo>
                      <a:pt x="422" y="63"/>
                      <a:pt x="348" y="104"/>
                      <a:pt x="312" y="170"/>
                    </a:cubicBezTo>
                    <a:cubicBezTo>
                      <a:pt x="211" y="348"/>
                      <a:pt x="128" y="534"/>
                      <a:pt x="40" y="718"/>
                    </a:cubicBezTo>
                    <a:cubicBezTo>
                      <a:pt x="1" y="798"/>
                      <a:pt x="21" y="867"/>
                      <a:pt x="101" y="906"/>
                    </a:cubicBezTo>
                    <a:cubicBezTo>
                      <a:pt x="195" y="953"/>
                      <a:pt x="293" y="1002"/>
                      <a:pt x="396" y="1031"/>
                    </a:cubicBezTo>
                    <a:cubicBezTo>
                      <a:pt x="821" y="1152"/>
                      <a:pt x="1238" y="1297"/>
                      <a:pt x="1623" y="1526"/>
                    </a:cubicBezTo>
                    <a:cubicBezTo>
                      <a:pt x="1873" y="1678"/>
                      <a:pt x="2118" y="1841"/>
                      <a:pt x="2366" y="1999"/>
                    </a:cubicBezTo>
                    <a:cubicBezTo>
                      <a:pt x="2417" y="2032"/>
                      <a:pt x="2465" y="2064"/>
                      <a:pt x="2521" y="2064"/>
                    </a:cubicBezTo>
                    <a:cubicBezTo>
                      <a:pt x="2542" y="2064"/>
                      <a:pt x="2563" y="2060"/>
                      <a:pt x="2587" y="2050"/>
                    </a:cubicBezTo>
                    <a:cubicBezTo>
                      <a:pt x="2793" y="1962"/>
                      <a:pt x="2851" y="1723"/>
                      <a:pt x="2697" y="1563"/>
                    </a:cubicBezTo>
                    <a:cubicBezTo>
                      <a:pt x="2556" y="1414"/>
                      <a:pt x="2411" y="1270"/>
                      <a:pt x="2259" y="1133"/>
                    </a:cubicBezTo>
                    <a:cubicBezTo>
                      <a:pt x="1846" y="747"/>
                      <a:pt x="1414" y="378"/>
                      <a:pt x="927" y="86"/>
                    </a:cubicBezTo>
                    <a:cubicBezTo>
                      <a:pt x="839" y="32"/>
                      <a:pt x="749" y="0"/>
                      <a:pt x="64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5"/>
              <p:cNvSpPr/>
              <p:nvPr/>
            </p:nvSpPr>
            <p:spPr>
              <a:xfrm>
                <a:off x="4126625" y="4717025"/>
                <a:ext cx="46250" cy="75075"/>
              </a:xfrm>
              <a:custGeom>
                <a:rect b="b" l="l" r="r" t="t"/>
                <a:pathLst>
                  <a:path extrusionOk="0" h="3003" w="1850">
                    <a:moveTo>
                      <a:pt x="1155" y="1"/>
                    </a:moveTo>
                    <a:cubicBezTo>
                      <a:pt x="1065" y="1"/>
                      <a:pt x="989" y="49"/>
                      <a:pt x="921" y="140"/>
                    </a:cubicBezTo>
                    <a:cubicBezTo>
                      <a:pt x="890" y="181"/>
                      <a:pt x="862" y="226"/>
                      <a:pt x="839" y="269"/>
                    </a:cubicBezTo>
                    <a:cubicBezTo>
                      <a:pt x="434" y="1038"/>
                      <a:pt x="133" y="1843"/>
                      <a:pt x="13" y="2706"/>
                    </a:cubicBezTo>
                    <a:cubicBezTo>
                      <a:pt x="4" y="2757"/>
                      <a:pt x="0" y="2808"/>
                      <a:pt x="4" y="2859"/>
                    </a:cubicBezTo>
                    <a:cubicBezTo>
                      <a:pt x="15" y="2954"/>
                      <a:pt x="50" y="3003"/>
                      <a:pt x="125" y="3003"/>
                    </a:cubicBezTo>
                    <a:cubicBezTo>
                      <a:pt x="161" y="3003"/>
                      <a:pt x="207" y="2991"/>
                      <a:pt x="264" y="2968"/>
                    </a:cubicBezTo>
                    <a:cubicBezTo>
                      <a:pt x="418" y="2931"/>
                      <a:pt x="526" y="2784"/>
                      <a:pt x="602" y="2604"/>
                    </a:cubicBezTo>
                    <a:cubicBezTo>
                      <a:pt x="813" y="2088"/>
                      <a:pt x="1076" y="1599"/>
                      <a:pt x="1375" y="1129"/>
                    </a:cubicBezTo>
                    <a:cubicBezTo>
                      <a:pt x="1492" y="946"/>
                      <a:pt x="1621" y="773"/>
                      <a:pt x="1741" y="597"/>
                    </a:cubicBezTo>
                    <a:cubicBezTo>
                      <a:pt x="1850" y="441"/>
                      <a:pt x="1836" y="349"/>
                      <a:pt x="1678" y="247"/>
                    </a:cubicBezTo>
                    <a:cubicBezTo>
                      <a:pt x="1555" y="167"/>
                      <a:pt x="1424" y="95"/>
                      <a:pt x="1291" y="34"/>
                    </a:cubicBezTo>
                    <a:cubicBezTo>
                      <a:pt x="1242" y="12"/>
                      <a:pt x="1197" y="1"/>
                      <a:pt x="1155"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5"/>
              <p:cNvSpPr/>
              <p:nvPr/>
            </p:nvSpPr>
            <p:spPr>
              <a:xfrm>
                <a:off x="4148200" y="4733250"/>
                <a:ext cx="49025" cy="58700"/>
              </a:xfrm>
              <a:custGeom>
                <a:rect b="b" l="l" r="r" t="t"/>
                <a:pathLst>
                  <a:path extrusionOk="0" h="2348" w="1961">
                    <a:moveTo>
                      <a:pt x="1316" y="0"/>
                    </a:moveTo>
                    <a:cubicBezTo>
                      <a:pt x="1241" y="0"/>
                      <a:pt x="1169" y="42"/>
                      <a:pt x="1091" y="126"/>
                    </a:cubicBezTo>
                    <a:cubicBezTo>
                      <a:pt x="1054" y="164"/>
                      <a:pt x="1028" y="205"/>
                      <a:pt x="999" y="246"/>
                    </a:cubicBezTo>
                    <a:cubicBezTo>
                      <a:pt x="647" y="756"/>
                      <a:pt x="357" y="1300"/>
                      <a:pt x="85" y="1858"/>
                    </a:cubicBezTo>
                    <a:cubicBezTo>
                      <a:pt x="1" y="2032"/>
                      <a:pt x="25" y="2223"/>
                      <a:pt x="128" y="2292"/>
                    </a:cubicBezTo>
                    <a:cubicBezTo>
                      <a:pt x="180" y="2329"/>
                      <a:pt x="236" y="2348"/>
                      <a:pt x="295" y="2348"/>
                    </a:cubicBezTo>
                    <a:cubicBezTo>
                      <a:pt x="386" y="2348"/>
                      <a:pt x="484" y="2302"/>
                      <a:pt x="584" y="2208"/>
                    </a:cubicBezTo>
                    <a:cubicBezTo>
                      <a:pt x="590" y="2202"/>
                      <a:pt x="592" y="2198"/>
                      <a:pt x="596" y="2196"/>
                    </a:cubicBezTo>
                    <a:cubicBezTo>
                      <a:pt x="970" y="1850"/>
                      <a:pt x="1343" y="1502"/>
                      <a:pt x="1717" y="1157"/>
                    </a:cubicBezTo>
                    <a:cubicBezTo>
                      <a:pt x="1918" y="975"/>
                      <a:pt x="1961" y="825"/>
                      <a:pt x="1875" y="582"/>
                    </a:cubicBezTo>
                    <a:cubicBezTo>
                      <a:pt x="1809" y="387"/>
                      <a:pt x="1678" y="238"/>
                      <a:pt x="1531" y="105"/>
                    </a:cubicBezTo>
                    <a:cubicBezTo>
                      <a:pt x="1453" y="35"/>
                      <a:pt x="1383" y="0"/>
                      <a:pt x="1316"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5"/>
              <p:cNvSpPr/>
              <p:nvPr/>
            </p:nvSpPr>
            <p:spPr>
              <a:xfrm>
                <a:off x="3948675" y="4756925"/>
                <a:ext cx="64775" cy="79875"/>
              </a:xfrm>
              <a:custGeom>
                <a:rect b="b" l="l" r="r" t="t"/>
                <a:pathLst>
                  <a:path extrusionOk="0" h="3195" w="2591">
                    <a:moveTo>
                      <a:pt x="131" y="0"/>
                    </a:moveTo>
                    <a:cubicBezTo>
                      <a:pt x="90" y="0"/>
                      <a:pt x="32" y="24"/>
                      <a:pt x="19" y="52"/>
                    </a:cubicBezTo>
                    <a:cubicBezTo>
                      <a:pt x="1" y="85"/>
                      <a:pt x="21" y="150"/>
                      <a:pt x="48" y="187"/>
                    </a:cubicBezTo>
                    <a:cubicBezTo>
                      <a:pt x="84" y="240"/>
                      <a:pt x="144" y="281"/>
                      <a:pt x="197" y="322"/>
                    </a:cubicBezTo>
                    <a:cubicBezTo>
                      <a:pt x="1050" y="995"/>
                      <a:pt x="1746" y="1797"/>
                      <a:pt x="2280" y="2745"/>
                    </a:cubicBezTo>
                    <a:cubicBezTo>
                      <a:pt x="2366" y="2892"/>
                      <a:pt x="2454" y="3043"/>
                      <a:pt x="2542" y="3195"/>
                    </a:cubicBezTo>
                    <a:cubicBezTo>
                      <a:pt x="2558" y="3189"/>
                      <a:pt x="2572" y="3184"/>
                      <a:pt x="2587" y="3182"/>
                    </a:cubicBezTo>
                    <a:cubicBezTo>
                      <a:pt x="2587" y="3137"/>
                      <a:pt x="2591" y="3097"/>
                      <a:pt x="2582" y="3056"/>
                    </a:cubicBezTo>
                    <a:cubicBezTo>
                      <a:pt x="2517" y="2622"/>
                      <a:pt x="2398" y="2204"/>
                      <a:pt x="2241" y="1795"/>
                    </a:cubicBezTo>
                    <a:cubicBezTo>
                      <a:pt x="2055" y="1310"/>
                      <a:pt x="1774" y="891"/>
                      <a:pt x="1404" y="529"/>
                    </a:cubicBezTo>
                    <a:cubicBezTo>
                      <a:pt x="1052" y="189"/>
                      <a:pt x="614" y="54"/>
                      <a:pt x="144" y="1"/>
                    </a:cubicBezTo>
                    <a:cubicBezTo>
                      <a:pt x="140" y="0"/>
                      <a:pt x="135" y="0"/>
                      <a:pt x="131"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5"/>
              <p:cNvSpPr/>
              <p:nvPr/>
            </p:nvSpPr>
            <p:spPr>
              <a:xfrm>
                <a:off x="4090675" y="4721100"/>
                <a:ext cx="27225" cy="83950"/>
              </a:xfrm>
              <a:custGeom>
                <a:rect b="b" l="l" r="r" t="t"/>
                <a:pathLst>
                  <a:path extrusionOk="0" h="3358" w="1089">
                    <a:moveTo>
                      <a:pt x="1049" y="0"/>
                    </a:moveTo>
                    <a:cubicBezTo>
                      <a:pt x="964" y="0"/>
                      <a:pt x="925" y="58"/>
                      <a:pt x="894" y="108"/>
                    </a:cubicBezTo>
                    <a:cubicBezTo>
                      <a:pt x="716" y="382"/>
                      <a:pt x="522" y="650"/>
                      <a:pt x="376" y="943"/>
                    </a:cubicBezTo>
                    <a:cubicBezTo>
                      <a:pt x="14" y="1669"/>
                      <a:pt x="0" y="2420"/>
                      <a:pt x="266" y="3183"/>
                    </a:cubicBezTo>
                    <a:cubicBezTo>
                      <a:pt x="293" y="3257"/>
                      <a:pt x="327" y="3331"/>
                      <a:pt x="442" y="3357"/>
                    </a:cubicBezTo>
                    <a:cubicBezTo>
                      <a:pt x="469" y="2197"/>
                      <a:pt x="671" y="1080"/>
                      <a:pt x="1088" y="4"/>
                    </a:cubicBezTo>
                    <a:cubicBezTo>
                      <a:pt x="1074" y="1"/>
                      <a:pt x="1061" y="0"/>
                      <a:pt x="1049"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5"/>
              <p:cNvSpPr/>
              <p:nvPr/>
            </p:nvSpPr>
            <p:spPr>
              <a:xfrm>
                <a:off x="3914550" y="4860300"/>
                <a:ext cx="49950" cy="17275"/>
              </a:xfrm>
              <a:custGeom>
                <a:rect b="b" l="l" r="r" t="t"/>
                <a:pathLst>
                  <a:path extrusionOk="0" h="691" w="1998">
                    <a:moveTo>
                      <a:pt x="23" y="1"/>
                    </a:moveTo>
                    <a:cubicBezTo>
                      <a:pt x="15" y="13"/>
                      <a:pt x="7" y="25"/>
                      <a:pt x="1" y="36"/>
                    </a:cubicBezTo>
                    <a:cubicBezTo>
                      <a:pt x="38" y="77"/>
                      <a:pt x="73" y="124"/>
                      <a:pt x="115" y="156"/>
                    </a:cubicBezTo>
                    <a:cubicBezTo>
                      <a:pt x="355" y="330"/>
                      <a:pt x="619" y="463"/>
                      <a:pt x="901" y="555"/>
                    </a:cubicBezTo>
                    <a:cubicBezTo>
                      <a:pt x="1168" y="645"/>
                      <a:pt x="1441" y="690"/>
                      <a:pt x="1721" y="690"/>
                    </a:cubicBezTo>
                    <a:cubicBezTo>
                      <a:pt x="1754" y="690"/>
                      <a:pt x="1788" y="690"/>
                      <a:pt x="1822" y="688"/>
                    </a:cubicBezTo>
                    <a:cubicBezTo>
                      <a:pt x="1914" y="684"/>
                      <a:pt x="1992" y="643"/>
                      <a:pt x="1996" y="563"/>
                    </a:cubicBezTo>
                    <a:cubicBezTo>
                      <a:pt x="1998" y="496"/>
                      <a:pt x="1938" y="424"/>
                      <a:pt x="1893" y="367"/>
                    </a:cubicBezTo>
                    <a:cubicBezTo>
                      <a:pt x="1867" y="336"/>
                      <a:pt x="1812" y="330"/>
                      <a:pt x="1771" y="316"/>
                    </a:cubicBezTo>
                    <a:cubicBezTo>
                      <a:pt x="1351" y="162"/>
                      <a:pt x="913" y="101"/>
                      <a:pt x="474" y="54"/>
                    </a:cubicBezTo>
                    <a:cubicBezTo>
                      <a:pt x="322" y="36"/>
                      <a:pt x="171" y="15"/>
                      <a:pt x="23" y="1"/>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4164925" y="4770800"/>
                <a:ext cx="29075" cy="32000"/>
              </a:xfrm>
              <a:custGeom>
                <a:rect b="b" l="l" r="r" t="t"/>
                <a:pathLst>
                  <a:path extrusionOk="0" h="1280" w="1163">
                    <a:moveTo>
                      <a:pt x="1128" y="0"/>
                    </a:moveTo>
                    <a:cubicBezTo>
                      <a:pt x="1071" y="33"/>
                      <a:pt x="1009" y="56"/>
                      <a:pt x="962" y="97"/>
                    </a:cubicBezTo>
                    <a:cubicBezTo>
                      <a:pt x="833" y="207"/>
                      <a:pt x="707" y="320"/>
                      <a:pt x="586" y="438"/>
                    </a:cubicBezTo>
                    <a:cubicBezTo>
                      <a:pt x="434" y="584"/>
                      <a:pt x="283" y="727"/>
                      <a:pt x="146" y="882"/>
                    </a:cubicBezTo>
                    <a:cubicBezTo>
                      <a:pt x="1" y="1046"/>
                      <a:pt x="58" y="1208"/>
                      <a:pt x="271" y="1263"/>
                    </a:cubicBezTo>
                    <a:cubicBezTo>
                      <a:pt x="312" y="1274"/>
                      <a:pt x="351" y="1279"/>
                      <a:pt x="388" y="1279"/>
                    </a:cubicBezTo>
                    <a:cubicBezTo>
                      <a:pt x="516" y="1279"/>
                      <a:pt x="621" y="1217"/>
                      <a:pt x="709" y="1113"/>
                    </a:cubicBezTo>
                    <a:cubicBezTo>
                      <a:pt x="968" y="802"/>
                      <a:pt x="1095" y="432"/>
                      <a:pt x="1163" y="41"/>
                    </a:cubicBezTo>
                    <a:cubicBezTo>
                      <a:pt x="1151" y="29"/>
                      <a:pt x="1140" y="13"/>
                      <a:pt x="1128" y="0"/>
                    </a:cubicBezTo>
                    <a:close/>
                  </a:path>
                </a:pathLst>
              </a:custGeom>
              <a:solidFill>
                <a:srgbClr val="684930">
                  <a:alpha val="79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a:off x="3824550" y="4581400"/>
                <a:ext cx="421875" cy="472800"/>
              </a:xfrm>
              <a:custGeom>
                <a:rect b="b" l="l" r="r" t="t"/>
                <a:pathLst>
                  <a:path extrusionOk="0" h="18912" w="16875">
                    <a:moveTo>
                      <a:pt x="14262" y="6074"/>
                    </a:moveTo>
                    <a:cubicBezTo>
                      <a:pt x="14329" y="6074"/>
                      <a:pt x="14399" y="6109"/>
                      <a:pt x="14477" y="6179"/>
                    </a:cubicBezTo>
                    <a:cubicBezTo>
                      <a:pt x="14624" y="6312"/>
                      <a:pt x="14755" y="6461"/>
                      <a:pt x="14821" y="6656"/>
                    </a:cubicBezTo>
                    <a:cubicBezTo>
                      <a:pt x="14907" y="6899"/>
                      <a:pt x="14864" y="7049"/>
                      <a:pt x="14663" y="7231"/>
                    </a:cubicBezTo>
                    <a:cubicBezTo>
                      <a:pt x="14289" y="7576"/>
                      <a:pt x="13916" y="7924"/>
                      <a:pt x="13542" y="8270"/>
                    </a:cubicBezTo>
                    <a:cubicBezTo>
                      <a:pt x="13538" y="8272"/>
                      <a:pt x="13536" y="8276"/>
                      <a:pt x="13530" y="8282"/>
                    </a:cubicBezTo>
                    <a:cubicBezTo>
                      <a:pt x="13430" y="8376"/>
                      <a:pt x="13332" y="8422"/>
                      <a:pt x="13241" y="8422"/>
                    </a:cubicBezTo>
                    <a:cubicBezTo>
                      <a:pt x="13182" y="8422"/>
                      <a:pt x="13126" y="8403"/>
                      <a:pt x="13074" y="8366"/>
                    </a:cubicBezTo>
                    <a:cubicBezTo>
                      <a:pt x="12971" y="8297"/>
                      <a:pt x="12947" y="8106"/>
                      <a:pt x="13031" y="7932"/>
                    </a:cubicBezTo>
                    <a:cubicBezTo>
                      <a:pt x="13303" y="7374"/>
                      <a:pt x="13593" y="6830"/>
                      <a:pt x="13945" y="6320"/>
                    </a:cubicBezTo>
                    <a:cubicBezTo>
                      <a:pt x="13974" y="6279"/>
                      <a:pt x="14000" y="6238"/>
                      <a:pt x="14037" y="6200"/>
                    </a:cubicBezTo>
                    <a:cubicBezTo>
                      <a:pt x="14115" y="6116"/>
                      <a:pt x="14187" y="6074"/>
                      <a:pt x="14262" y="6074"/>
                    </a:cubicBezTo>
                    <a:close/>
                    <a:moveTo>
                      <a:pt x="13238" y="5426"/>
                    </a:moveTo>
                    <a:cubicBezTo>
                      <a:pt x="13280" y="5426"/>
                      <a:pt x="13325" y="5437"/>
                      <a:pt x="13374" y="5459"/>
                    </a:cubicBezTo>
                    <a:cubicBezTo>
                      <a:pt x="13507" y="5520"/>
                      <a:pt x="13638" y="5592"/>
                      <a:pt x="13761" y="5672"/>
                    </a:cubicBezTo>
                    <a:cubicBezTo>
                      <a:pt x="13919" y="5774"/>
                      <a:pt x="13933" y="5866"/>
                      <a:pt x="13824" y="6022"/>
                    </a:cubicBezTo>
                    <a:cubicBezTo>
                      <a:pt x="13704" y="6198"/>
                      <a:pt x="13575" y="6371"/>
                      <a:pt x="13458" y="6554"/>
                    </a:cubicBezTo>
                    <a:cubicBezTo>
                      <a:pt x="13159" y="7024"/>
                      <a:pt x="12896" y="7513"/>
                      <a:pt x="12685" y="8029"/>
                    </a:cubicBezTo>
                    <a:cubicBezTo>
                      <a:pt x="12609" y="8209"/>
                      <a:pt x="12501" y="8356"/>
                      <a:pt x="12347" y="8393"/>
                    </a:cubicBezTo>
                    <a:cubicBezTo>
                      <a:pt x="12290" y="8416"/>
                      <a:pt x="12244" y="8428"/>
                      <a:pt x="12208" y="8428"/>
                    </a:cubicBezTo>
                    <a:cubicBezTo>
                      <a:pt x="12133" y="8428"/>
                      <a:pt x="12098" y="8379"/>
                      <a:pt x="12087" y="8284"/>
                    </a:cubicBezTo>
                    <a:cubicBezTo>
                      <a:pt x="12083" y="8233"/>
                      <a:pt x="12087" y="8182"/>
                      <a:pt x="12096" y="8131"/>
                    </a:cubicBezTo>
                    <a:cubicBezTo>
                      <a:pt x="12216" y="7268"/>
                      <a:pt x="12517" y="6463"/>
                      <a:pt x="12922" y="5694"/>
                    </a:cubicBezTo>
                    <a:cubicBezTo>
                      <a:pt x="12945" y="5651"/>
                      <a:pt x="12973" y="5606"/>
                      <a:pt x="13004" y="5565"/>
                    </a:cubicBezTo>
                    <a:cubicBezTo>
                      <a:pt x="13072" y="5474"/>
                      <a:pt x="13148" y="5426"/>
                      <a:pt x="13238" y="5426"/>
                    </a:cubicBezTo>
                    <a:close/>
                    <a:moveTo>
                      <a:pt x="14743" y="7576"/>
                    </a:moveTo>
                    <a:cubicBezTo>
                      <a:pt x="14755" y="7589"/>
                      <a:pt x="14766" y="7605"/>
                      <a:pt x="14778" y="7617"/>
                    </a:cubicBezTo>
                    <a:cubicBezTo>
                      <a:pt x="14710" y="8008"/>
                      <a:pt x="14583" y="8378"/>
                      <a:pt x="14324" y="8689"/>
                    </a:cubicBezTo>
                    <a:cubicBezTo>
                      <a:pt x="14236" y="8793"/>
                      <a:pt x="14131" y="8855"/>
                      <a:pt x="14003" y="8855"/>
                    </a:cubicBezTo>
                    <a:cubicBezTo>
                      <a:pt x="13966" y="8855"/>
                      <a:pt x="13927" y="8850"/>
                      <a:pt x="13886" y="8839"/>
                    </a:cubicBezTo>
                    <a:cubicBezTo>
                      <a:pt x="13673" y="8784"/>
                      <a:pt x="13616" y="8622"/>
                      <a:pt x="13761" y="8458"/>
                    </a:cubicBezTo>
                    <a:cubicBezTo>
                      <a:pt x="13898" y="8303"/>
                      <a:pt x="14049" y="8160"/>
                      <a:pt x="14201" y="8014"/>
                    </a:cubicBezTo>
                    <a:cubicBezTo>
                      <a:pt x="14322" y="7896"/>
                      <a:pt x="14448" y="7783"/>
                      <a:pt x="14577" y="7673"/>
                    </a:cubicBezTo>
                    <a:cubicBezTo>
                      <a:pt x="14624" y="7632"/>
                      <a:pt x="14686" y="7609"/>
                      <a:pt x="14743" y="7576"/>
                    </a:cubicBezTo>
                    <a:close/>
                    <a:moveTo>
                      <a:pt x="11694" y="5588"/>
                    </a:moveTo>
                    <a:cubicBezTo>
                      <a:pt x="11706" y="5588"/>
                      <a:pt x="11719" y="5589"/>
                      <a:pt x="11733" y="5592"/>
                    </a:cubicBezTo>
                    <a:cubicBezTo>
                      <a:pt x="11316" y="6668"/>
                      <a:pt x="11114" y="7785"/>
                      <a:pt x="11087" y="8945"/>
                    </a:cubicBezTo>
                    <a:cubicBezTo>
                      <a:pt x="10972" y="8919"/>
                      <a:pt x="10938" y="8845"/>
                      <a:pt x="10911" y="8771"/>
                    </a:cubicBezTo>
                    <a:cubicBezTo>
                      <a:pt x="10645" y="8008"/>
                      <a:pt x="10659" y="7257"/>
                      <a:pt x="11021" y="6531"/>
                    </a:cubicBezTo>
                    <a:cubicBezTo>
                      <a:pt x="11167" y="6238"/>
                      <a:pt x="11361" y="5970"/>
                      <a:pt x="11539" y="5696"/>
                    </a:cubicBezTo>
                    <a:cubicBezTo>
                      <a:pt x="11570" y="5646"/>
                      <a:pt x="11609" y="5588"/>
                      <a:pt x="11694" y="5588"/>
                    </a:cubicBezTo>
                    <a:close/>
                    <a:moveTo>
                      <a:pt x="5096" y="7021"/>
                    </a:moveTo>
                    <a:cubicBezTo>
                      <a:pt x="5100" y="7021"/>
                      <a:pt x="5105" y="7021"/>
                      <a:pt x="5109" y="7022"/>
                    </a:cubicBezTo>
                    <a:cubicBezTo>
                      <a:pt x="5579" y="7075"/>
                      <a:pt x="6017" y="7210"/>
                      <a:pt x="6369" y="7550"/>
                    </a:cubicBezTo>
                    <a:cubicBezTo>
                      <a:pt x="6739" y="7912"/>
                      <a:pt x="7020" y="8331"/>
                      <a:pt x="7206" y="8816"/>
                    </a:cubicBezTo>
                    <a:cubicBezTo>
                      <a:pt x="7363" y="9225"/>
                      <a:pt x="7482" y="9643"/>
                      <a:pt x="7547" y="10077"/>
                    </a:cubicBezTo>
                    <a:cubicBezTo>
                      <a:pt x="7556" y="10118"/>
                      <a:pt x="7552" y="10158"/>
                      <a:pt x="7552" y="10203"/>
                    </a:cubicBezTo>
                    <a:cubicBezTo>
                      <a:pt x="7537" y="10205"/>
                      <a:pt x="7523" y="10210"/>
                      <a:pt x="7507" y="10216"/>
                    </a:cubicBezTo>
                    <a:cubicBezTo>
                      <a:pt x="7419" y="10064"/>
                      <a:pt x="7331" y="9913"/>
                      <a:pt x="7245" y="9766"/>
                    </a:cubicBezTo>
                    <a:cubicBezTo>
                      <a:pt x="6711" y="8818"/>
                      <a:pt x="6015" y="8016"/>
                      <a:pt x="5162" y="7343"/>
                    </a:cubicBezTo>
                    <a:cubicBezTo>
                      <a:pt x="5109" y="7302"/>
                      <a:pt x="5049" y="7261"/>
                      <a:pt x="5013" y="7208"/>
                    </a:cubicBezTo>
                    <a:cubicBezTo>
                      <a:pt x="4986" y="7171"/>
                      <a:pt x="4966" y="7106"/>
                      <a:pt x="4984" y="7073"/>
                    </a:cubicBezTo>
                    <a:cubicBezTo>
                      <a:pt x="4997" y="7045"/>
                      <a:pt x="5055" y="7021"/>
                      <a:pt x="5096" y="7021"/>
                    </a:cubicBezTo>
                    <a:close/>
                    <a:moveTo>
                      <a:pt x="12520" y="5195"/>
                    </a:moveTo>
                    <a:cubicBezTo>
                      <a:pt x="12522" y="5195"/>
                      <a:pt x="12525" y="5195"/>
                      <a:pt x="12527" y="5195"/>
                    </a:cubicBezTo>
                    <a:cubicBezTo>
                      <a:pt x="12707" y="5197"/>
                      <a:pt x="12773" y="5285"/>
                      <a:pt x="12728" y="5459"/>
                    </a:cubicBezTo>
                    <a:cubicBezTo>
                      <a:pt x="12711" y="5520"/>
                      <a:pt x="12683" y="5576"/>
                      <a:pt x="12652" y="5631"/>
                    </a:cubicBezTo>
                    <a:cubicBezTo>
                      <a:pt x="12155" y="6537"/>
                      <a:pt x="11840" y="7499"/>
                      <a:pt x="11774" y="8538"/>
                    </a:cubicBezTo>
                    <a:cubicBezTo>
                      <a:pt x="11750" y="8915"/>
                      <a:pt x="11787" y="9285"/>
                      <a:pt x="11854" y="9653"/>
                    </a:cubicBezTo>
                    <a:cubicBezTo>
                      <a:pt x="11885" y="9829"/>
                      <a:pt x="11901" y="10011"/>
                      <a:pt x="11916" y="10193"/>
                    </a:cubicBezTo>
                    <a:cubicBezTo>
                      <a:pt x="11922" y="10271"/>
                      <a:pt x="11928" y="10373"/>
                      <a:pt x="11834" y="10394"/>
                    </a:cubicBezTo>
                    <a:cubicBezTo>
                      <a:pt x="11822" y="10396"/>
                      <a:pt x="11808" y="10398"/>
                      <a:pt x="11795" y="10398"/>
                    </a:cubicBezTo>
                    <a:cubicBezTo>
                      <a:pt x="11735" y="10398"/>
                      <a:pt x="11664" y="10373"/>
                      <a:pt x="11621" y="10338"/>
                    </a:cubicBezTo>
                    <a:cubicBezTo>
                      <a:pt x="11541" y="10271"/>
                      <a:pt x="11488" y="10175"/>
                      <a:pt x="11420" y="10087"/>
                    </a:cubicBezTo>
                    <a:cubicBezTo>
                      <a:pt x="11398" y="9821"/>
                      <a:pt x="11359" y="9563"/>
                      <a:pt x="11357" y="9303"/>
                    </a:cubicBezTo>
                    <a:cubicBezTo>
                      <a:pt x="11339" y="8031"/>
                      <a:pt x="11551" y="6799"/>
                      <a:pt x="12022" y="5612"/>
                    </a:cubicBezTo>
                    <a:cubicBezTo>
                      <a:pt x="12094" y="5438"/>
                      <a:pt x="12196" y="5308"/>
                      <a:pt x="12366" y="5234"/>
                    </a:cubicBezTo>
                    <a:cubicBezTo>
                      <a:pt x="12414" y="5214"/>
                      <a:pt x="12469" y="5195"/>
                      <a:pt x="12520" y="5195"/>
                    </a:cubicBezTo>
                    <a:close/>
                    <a:moveTo>
                      <a:pt x="3925" y="8397"/>
                    </a:moveTo>
                    <a:cubicBezTo>
                      <a:pt x="4028" y="8397"/>
                      <a:pt x="4118" y="8429"/>
                      <a:pt x="4206" y="8483"/>
                    </a:cubicBezTo>
                    <a:cubicBezTo>
                      <a:pt x="4693" y="8775"/>
                      <a:pt x="5125" y="9144"/>
                      <a:pt x="5538" y="9530"/>
                    </a:cubicBezTo>
                    <a:cubicBezTo>
                      <a:pt x="5690" y="9667"/>
                      <a:pt x="5835" y="9811"/>
                      <a:pt x="5976" y="9960"/>
                    </a:cubicBezTo>
                    <a:cubicBezTo>
                      <a:pt x="6130" y="10120"/>
                      <a:pt x="6072" y="10359"/>
                      <a:pt x="5866" y="10447"/>
                    </a:cubicBezTo>
                    <a:cubicBezTo>
                      <a:pt x="5842" y="10457"/>
                      <a:pt x="5821" y="10461"/>
                      <a:pt x="5800" y="10461"/>
                    </a:cubicBezTo>
                    <a:cubicBezTo>
                      <a:pt x="5744" y="10461"/>
                      <a:pt x="5696" y="10429"/>
                      <a:pt x="5645" y="10396"/>
                    </a:cubicBezTo>
                    <a:cubicBezTo>
                      <a:pt x="5397" y="10238"/>
                      <a:pt x="5152" y="10075"/>
                      <a:pt x="4902" y="9923"/>
                    </a:cubicBezTo>
                    <a:cubicBezTo>
                      <a:pt x="4517" y="9694"/>
                      <a:pt x="4100" y="9549"/>
                      <a:pt x="3675" y="9428"/>
                    </a:cubicBezTo>
                    <a:cubicBezTo>
                      <a:pt x="3572" y="9399"/>
                      <a:pt x="3474" y="9350"/>
                      <a:pt x="3380" y="9303"/>
                    </a:cubicBezTo>
                    <a:cubicBezTo>
                      <a:pt x="3300" y="9264"/>
                      <a:pt x="3280" y="9195"/>
                      <a:pt x="3319" y="9115"/>
                    </a:cubicBezTo>
                    <a:cubicBezTo>
                      <a:pt x="3407" y="8931"/>
                      <a:pt x="3490" y="8745"/>
                      <a:pt x="3591" y="8567"/>
                    </a:cubicBezTo>
                    <a:cubicBezTo>
                      <a:pt x="3627" y="8501"/>
                      <a:pt x="3701" y="8460"/>
                      <a:pt x="3736" y="8430"/>
                    </a:cubicBezTo>
                    <a:cubicBezTo>
                      <a:pt x="3805" y="8407"/>
                      <a:pt x="3867" y="8397"/>
                      <a:pt x="3925" y="8397"/>
                    </a:cubicBezTo>
                    <a:close/>
                    <a:moveTo>
                      <a:pt x="4569" y="7381"/>
                    </a:moveTo>
                    <a:cubicBezTo>
                      <a:pt x="4587" y="7381"/>
                      <a:pt x="4604" y="7382"/>
                      <a:pt x="4622" y="7384"/>
                    </a:cubicBezTo>
                    <a:cubicBezTo>
                      <a:pt x="4712" y="7394"/>
                      <a:pt x="4806" y="7437"/>
                      <a:pt x="4878" y="7495"/>
                    </a:cubicBezTo>
                    <a:cubicBezTo>
                      <a:pt x="5700" y="8129"/>
                      <a:pt x="6381" y="8886"/>
                      <a:pt x="6901" y="9784"/>
                    </a:cubicBezTo>
                    <a:cubicBezTo>
                      <a:pt x="7071" y="10077"/>
                      <a:pt x="7218" y="10381"/>
                      <a:pt x="7378" y="10684"/>
                    </a:cubicBezTo>
                    <a:cubicBezTo>
                      <a:pt x="7402" y="10729"/>
                      <a:pt x="7417" y="10782"/>
                      <a:pt x="7433" y="10834"/>
                    </a:cubicBezTo>
                    <a:cubicBezTo>
                      <a:pt x="7419" y="10848"/>
                      <a:pt x="7400" y="10860"/>
                      <a:pt x="7382" y="10872"/>
                    </a:cubicBezTo>
                    <a:cubicBezTo>
                      <a:pt x="7347" y="10842"/>
                      <a:pt x="7308" y="10813"/>
                      <a:pt x="7279" y="10778"/>
                    </a:cubicBezTo>
                    <a:cubicBezTo>
                      <a:pt x="7110" y="10555"/>
                      <a:pt x="6917" y="10361"/>
                      <a:pt x="6666" y="10226"/>
                    </a:cubicBezTo>
                    <a:cubicBezTo>
                      <a:pt x="6563" y="10173"/>
                      <a:pt x="6480" y="10081"/>
                      <a:pt x="6400" y="9993"/>
                    </a:cubicBezTo>
                    <a:cubicBezTo>
                      <a:pt x="5845" y="9377"/>
                      <a:pt x="5238" y="8822"/>
                      <a:pt x="4544" y="8362"/>
                    </a:cubicBezTo>
                    <a:cubicBezTo>
                      <a:pt x="4419" y="8276"/>
                      <a:pt x="4282" y="8203"/>
                      <a:pt x="4147" y="8133"/>
                    </a:cubicBezTo>
                    <a:cubicBezTo>
                      <a:pt x="4002" y="8061"/>
                      <a:pt x="3992" y="7937"/>
                      <a:pt x="4012" y="7836"/>
                    </a:cubicBezTo>
                    <a:cubicBezTo>
                      <a:pt x="4060" y="7596"/>
                      <a:pt x="4324" y="7381"/>
                      <a:pt x="4569" y="7381"/>
                    </a:cubicBezTo>
                    <a:close/>
                    <a:moveTo>
                      <a:pt x="3289" y="9610"/>
                    </a:moveTo>
                    <a:cubicBezTo>
                      <a:pt x="3315" y="9610"/>
                      <a:pt x="3341" y="9613"/>
                      <a:pt x="3368" y="9620"/>
                    </a:cubicBezTo>
                    <a:cubicBezTo>
                      <a:pt x="4139" y="9809"/>
                      <a:pt x="4851" y="10136"/>
                      <a:pt x="5485" y="10625"/>
                    </a:cubicBezTo>
                    <a:cubicBezTo>
                      <a:pt x="5598" y="10711"/>
                      <a:pt x="5692" y="10817"/>
                      <a:pt x="5743" y="10954"/>
                    </a:cubicBezTo>
                    <a:cubicBezTo>
                      <a:pt x="5776" y="11040"/>
                      <a:pt x="5776" y="11134"/>
                      <a:pt x="5708" y="11190"/>
                    </a:cubicBezTo>
                    <a:cubicBezTo>
                      <a:pt x="5682" y="11212"/>
                      <a:pt x="5639" y="11222"/>
                      <a:pt x="5597" y="11222"/>
                    </a:cubicBezTo>
                    <a:cubicBezTo>
                      <a:pt x="5569" y="11222"/>
                      <a:pt x="5542" y="11218"/>
                      <a:pt x="5520" y="11210"/>
                    </a:cubicBezTo>
                    <a:cubicBezTo>
                      <a:pt x="4882" y="10985"/>
                      <a:pt x="4215" y="10940"/>
                      <a:pt x="3546" y="10885"/>
                    </a:cubicBezTo>
                    <a:cubicBezTo>
                      <a:pt x="3529" y="10883"/>
                      <a:pt x="3513" y="10881"/>
                      <a:pt x="3495" y="10879"/>
                    </a:cubicBezTo>
                    <a:cubicBezTo>
                      <a:pt x="3216" y="10838"/>
                      <a:pt x="3136" y="10776"/>
                      <a:pt x="3042" y="10527"/>
                    </a:cubicBezTo>
                    <a:cubicBezTo>
                      <a:pt x="2946" y="10291"/>
                      <a:pt x="2954" y="10060"/>
                      <a:pt x="3014" y="9829"/>
                    </a:cubicBezTo>
                    <a:cubicBezTo>
                      <a:pt x="3046" y="9697"/>
                      <a:pt x="3159" y="9610"/>
                      <a:pt x="3289" y="9610"/>
                    </a:cubicBezTo>
                    <a:close/>
                    <a:moveTo>
                      <a:pt x="3623" y="11157"/>
                    </a:moveTo>
                    <a:cubicBezTo>
                      <a:pt x="3771" y="11171"/>
                      <a:pt x="3922" y="11192"/>
                      <a:pt x="4074" y="11210"/>
                    </a:cubicBezTo>
                    <a:cubicBezTo>
                      <a:pt x="4513" y="11257"/>
                      <a:pt x="4951" y="11318"/>
                      <a:pt x="5371" y="11472"/>
                    </a:cubicBezTo>
                    <a:cubicBezTo>
                      <a:pt x="5412" y="11486"/>
                      <a:pt x="5467" y="11492"/>
                      <a:pt x="5493" y="11523"/>
                    </a:cubicBezTo>
                    <a:cubicBezTo>
                      <a:pt x="5538" y="11580"/>
                      <a:pt x="5598" y="11652"/>
                      <a:pt x="5596" y="11719"/>
                    </a:cubicBezTo>
                    <a:cubicBezTo>
                      <a:pt x="5592" y="11799"/>
                      <a:pt x="5514" y="11840"/>
                      <a:pt x="5422" y="11844"/>
                    </a:cubicBezTo>
                    <a:cubicBezTo>
                      <a:pt x="5388" y="11846"/>
                      <a:pt x="5354" y="11846"/>
                      <a:pt x="5321" y="11846"/>
                    </a:cubicBezTo>
                    <a:cubicBezTo>
                      <a:pt x="5041" y="11846"/>
                      <a:pt x="4768" y="11801"/>
                      <a:pt x="4501" y="11711"/>
                    </a:cubicBezTo>
                    <a:cubicBezTo>
                      <a:pt x="4219" y="11619"/>
                      <a:pt x="3955" y="11486"/>
                      <a:pt x="3715" y="11312"/>
                    </a:cubicBezTo>
                    <a:cubicBezTo>
                      <a:pt x="3673" y="11280"/>
                      <a:pt x="3638" y="11233"/>
                      <a:pt x="3601" y="11192"/>
                    </a:cubicBezTo>
                    <a:cubicBezTo>
                      <a:pt x="3607" y="11181"/>
                      <a:pt x="3615" y="11169"/>
                      <a:pt x="3623" y="11157"/>
                    </a:cubicBezTo>
                    <a:close/>
                    <a:moveTo>
                      <a:pt x="10660" y="307"/>
                    </a:moveTo>
                    <a:cubicBezTo>
                      <a:pt x="10791" y="307"/>
                      <a:pt x="10923" y="313"/>
                      <a:pt x="11054" y="326"/>
                    </a:cubicBezTo>
                    <a:cubicBezTo>
                      <a:pt x="11308" y="348"/>
                      <a:pt x="11564" y="389"/>
                      <a:pt x="11807" y="459"/>
                    </a:cubicBezTo>
                    <a:cubicBezTo>
                      <a:pt x="12323" y="602"/>
                      <a:pt x="12803" y="825"/>
                      <a:pt x="13233" y="1154"/>
                    </a:cubicBezTo>
                    <a:cubicBezTo>
                      <a:pt x="13558" y="1408"/>
                      <a:pt x="13904" y="1641"/>
                      <a:pt x="14207" y="1917"/>
                    </a:cubicBezTo>
                    <a:cubicBezTo>
                      <a:pt x="14841" y="2496"/>
                      <a:pt x="15359" y="3170"/>
                      <a:pt x="15760" y="3933"/>
                    </a:cubicBezTo>
                    <a:cubicBezTo>
                      <a:pt x="15985" y="4358"/>
                      <a:pt x="16169" y="4804"/>
                      <a:pt x="16300" y="5269"/>
                    </a:cubicBezTo>
                    <a:cubicBezTo>
                      <a:pt x="16519" y="6060"/>
                      <a:pt x="16437" y="6844"/>
                      <a:pt x="16243" y="7626"/>
                    </a:cubicBezTo>
                    <a:cubicBezTo>
                      <a:pt x="16056" y="8372"/>
                      <a:pt x="15711" y="9048"/>
                      <a:pt x="15287" y="9684"/>
                    </a:cubicBezTo>
                    <a:cubicBezTo>
                      <a:pt x="15148" y="9892"/>
                      <a:pt x="15005" y="10095"/>
                      <a:pt x="14858" y="10298"/>
                    </a:cubicBezTo>
                    <a:cubicBezTo>
                      <a:pt x="14635" y="10598"/>
                      <a:pt x="14336" y="10811"/>
                      <a:pt x="14006" y="10985"/>
                    </a:cubicBezTo>
                    <a:cubicBezTo>
                      <a:pt x="13622" y="11188"/>
                      <a:pt x="13245" y="11394"/>
                      <a:pt x="12867" y="11601"/>
                    </a:cubicBezTo>
                    <a:cubicBezTo>
                      <a:pt x="12766" y="11656"/>
                      <a:pt x="12672" y="11683"/>
                      <a:pt x="12586" y="11683"/>
                    </a:cubicBezTo>
                    <a:cubicBezTo>
                      <a:pt x="12441" y="11683"/>
                      <a:pt x="12315" y="11605"/>
                      <a:pt x="12206" y="11445"/>
                    </a:cubicBezTo>
                    <a:cubicBezTo>
                      <a:pt x="12147" y="11361"/>
                      <a:pt x="12104" y="11267"/>
                      <a:pt x="12044" y="11185"/>
                    </a:cubicBezTo>
                    <a:cubicBezTo>
                      <a:pt x="11909" y="10993"/>
                      <a:pt x="11926" y="10801"/>
                      <a:pt x="12065" y="10635"/>
                    </a:cubicBezTo>
                    <a:cubicBezTo>
                      <a:pt x="12206" y="10463"/>
                      <a:pt x="12231" y="10281"/>
                      <a:pt x="12208" y="10077"/>
                    </a:cubicBezTo>
                    <a:cubicBezTo>
                      <a:pt x="12186" y="9868"/>
                      <a:pt x="12155" y="9661"/>
                      <a:pt x="12141" y="9451"/>
                    </a:cubicBezTo>
                    <a:cubicBezTo>
                      <a:pt x="12134" y="9328"/>
                      <a:pt x="12141" y="9201"/>
                      <a:pt x="12167" y="9080"/>
                    </a:cubicBezTo>
                    <a:cubicBezTo>
                      <a:pt x="12231" y="8764"/>
                      <a:pt x="12413" y="8614"/>
                      <a:pt x="12682" y="8614"/>
                    </a:cubicBezTo>
                    <a:cubicBezTo>
                      <a:pt x="12751" y="8614"/>
                      <a:pt x="12825" y="8623"/>
                      <a:pt x="12904" y="8642"/>
                    </a:cubicBezTo>
                    <a:cubicBezTo>
                      <a:pt x="13016" y="8671"/>
                      <a:pt x="13121" y="8743"/>
                      <a:pt x="13221" y="8804"/>
                    </a:cubicBezTo>
                    <a:cubicBezTo>
                      <a:pt x="13325" y="8867"/>
                      <a:pt x="13423" y="8949"/>
                      <a:pt x="13530" y="9013"/>
                    </a:cubicBezTo>
                    <a:cubicBezTo>
                      <a:pt x="13701" y="9116"/>
                      <a:pt x="13865" y="9168"/>
                      <a:pt x="14017" y="9168"/>
                    </a:cubicBezTo>
                    <a:cubicBezTo>
                      <a:pt x="14259" y="9168"/>
                      <a:pt x="14473" y="9037"/>
                      <a:pt x="14645" y="8771"/>
                    </a:cubicBezTo>
                    <a:cubicBezTo>
                      <a:pt x="14784" y="8561"/>
                      <a:pt x="14888" y="8321"/>
                      <a:pt x="14964" y="8080"/>
                    </a:cubicBezTo>
                    <a:cubicBezTo>
                      <a:pt x="15052" y="7810"/>
                      <a:pt x="15103" y="7519"/>
                      <a:pt x="15154" y="7237"/>
                    </a:cubicBezTo>
                    <a:cubicBezTo>
                      <a:pt x="15240" y="6760"/>
                      <a:pt x="15115" y="6347"/>
                      <a:pt x="14753" y="6020"/>
                    </a:cubicBezTo>
                    <a:cubicBezTo>
                      <a:pt x="14187" y="5514"/>
                      <a:pt x="13569" y="5105"/>
                      <a:pt x="12816" y="4931"/>
                    </a:cubicBezTo>
                    <a:cubicBezTo>
                      <a:pt x="12744" y="4915"/>
                      <a:pt x="12673" y="4900"/>
                      <a:pt x="12599" y="4890"/>
                    </a:cubicBezTo>
                    <a:cubicBezTo>
                      <a:pt x="12534" y="4882"/>
                      <a:pt x="12471" y="4877"/>
                      <a:pt x="12409" y="4877"/>
                    </a:cubicBezTo>
                    <a:cubicBezTo>
                      <a:pt x="12099" y="4877"/>
                      <a:pt x="11822" y="4984"/>
                      <a:pt x="11582" y="5207"/>
                    </a:cubicBezTo>
                    <a:cubicBezTo>
                      <a:pt x="11310" y="5461"/>
                      <a:pt x="11105" y="5766"/>
                      <a:pt x="10911" y="6081"/>
                    </a:cubicBezTo>
                    <a:cubicBezTo>
                      <a:pt x="10676" y="6459"/>
                      <a:pt x="10573" y="6881"/>
                      <a:pt x="10471" y="7304"/>
                    </a:cubicBezTo>
                    <a:cubicBezTo>
                      <a:pt x="10350" y="7802"/>
                      <a:pt x="10432" y="8284"/>
                      <a:pt x="10575" y="8763"/>
                    </a:cubicBezTo>
                    <a:cubicBezTo>
                      <a:pt x="10635" y="8966"/>
                      <a:pt x="10717" y="9160"/>
                      <a:pt x="10788" y="9356"/>
                    </a:cubicBezTo>
                    <a:cubicBezTo>
                      <a:pt x="11054" y="10085"/>
                      <a:pt x="11422" y="10760"/>
                      <a:pt x="11834" y="11425"/>
                    </a:cubicBezTo>
                    <a:cubicBezTo>
                      <a:pt x="12392" y="12352"/>
                      <a:pt x="12963" y="13272"/>
                      <a:pt x="13505" y="14207"/>
                    </a:cubicBezTo>
                    <a:cubicBezTo>
                      <a:pt x="13747" y="14627"/>
                      <a:pt x="13941" y="15077"/>
                      <a:pt x="14135" y="15525"/>
                    </a:cubicBezTo>
                    <a:cubicBezTo>
                      <a:pt x="14266" y="15830"/>
                      <a:pt x="14334" y="16153"/>
                      <a:pt x="14307" y="16489"/>
                    </a:cubicBezTo>
                    <a:cubicBezTo>
                      <a:pt x="14283" y="16834"/>
                      <a:pt x="14180" y="17151"/>
                      <a:pt x="13916" y="17387"/>
                    </a:cubicBezTo>
                    <a:cubicBezTo>
                      <a:pt x="13777" y="17509"/>
                      <a:pt x="13603" y="17589"/>
                      <a:pt x="13446" y="17685"/>
                    </a:cubicBezTo>
                    <a:cubicBezTo>
                      <a:pt x="12928" y="18000"/>
                      <a:pt x="12380" y="18234"/>
                      <a:pt x="11797" y="18393"/>
                    </a:cubicBezTo>
                    <a:cubicBezTo>
                      <a:pt x="11383" y="18508"/>
                      <a:pt x="10969" y="18577"/>
                      <a:pt x="10553" y="18577"/>
                    </a:cubicBezTo>
                    <a:cubicBezTo>
                      <a:pt x="10198" y="18577"/>
                      <a:pt x="9843" y="18527"/>
                      <a:pt x="9487" y="18410"/>
                    </a:cubicBezTo>
                    <a:cubicBezTo>
                      <a:pt x="9078" y="18277"/>
                      <a:pt x="8718" y="18082"/>
                      <a:pt x="8487" y="17696"/>
                    </a:cubicBezTo>
                    <a:cubicBezTo>
                      <a:pt x="8302" y="17381"/>
                      <a:pt x="8253" y="17049"/>
                      <a:pt x="8294" y="16695"/>
                    </a:cubicBezTo>
                    <a:cubicBezTo>
                      <a:pt x="8323" y="16427"/>
                      <a:pt x="8354" y="16157"/>
                      <a:pt x="8397" y="15887"/>
                    </a:cubicBezTo>
                    <a:cubicBezTo>
                      <a:pt x="8534" y="15063"/>
                      <a:pt x="8503" y="14236"/>
                      <a:pt x="8380" y="13416"/>
                    </a:cubicBezTo>
                    <a:cubicBezTo>
                      <a:pt x="8188" y="12147"/>
                      <a:pt x="8006" y="10879"/>
                      <a:pt x="7779" y="9620"/>
                    </a:cubicBezTo>
                    <a:cubicBezTo>
                      <a:pt x="7623" y="8751"/>
                      <a:pt x="7265" y="7963"/>
                      <a:pt x="6610" y="7339"/>
                    </a:cubicBezTo>
                    <a:cubicBezTo>
                      <a:pt x="6180" y="6927"/>
                      <a:pt x="5672" y="6752"/>
                      <a:pt x="5102" y="6752"/>
                    </a:cubicBezTo>
                    <a:cubicBezTo>
                      <a:pt x="5038" y="6752"/>
                      <a:pt x="4974" y="6754"/>
                      <a:pt x="4908" y="6758"/>
                    </a:cubicBezTo>
                    <a:cubicBezTo>
                      <a:pt x="4673" y="6777"/>
                      <a:pt x="4479" y="6899"/>
                      <a:pt x="4303" y="7047"/>
                    </a:cubicBezTo>
                    <a:cubicBezTo>
                      <a:pt x="3998" y="7302"/>
                      <a:pt x="3758" y="7609"/>
                      <a:pt x="3576" y="7959"/>
                    </a:cubicBezTo>
                    <a:cubicBezTo>
                      <a:pt x="3331" y="8434"/>
                      <a:pt x="3096" y="8910"/>
                      <a:pt x="2862" y="9391"/>
                    </a:cubicBezTo>
                    <a:cubicBezTo>
                      <a:pt x="2678" y="9774"/>
                      <a:pt x="2633" y="10173"/>
                      <a:pt x="2746" y="10584"/>
                    </a:cubicBezTo>
                    <a:cubicBezTo>
                      <a:pt x="2811" y="10823"/>
                      <a:pt x="2932" y="11034"/>
                      <a:pt x="3114" y="11206"/>
                    </a:cubicBezTo>
                    <a:cubicBezTo>
                      <a:pt x="3732" y="11791"/>
                      <a:pt x="4464" y="12120"/>
                      <a:pt x="5326" y="12157"/>
                    </a:cubicBezTo>
                    <a:cubicBezTo>
                      <a:pt x="5335" y="12158"/>
                      <a:pt x="5344" y="12158"/>
                      <a:pt x="5353" y="12158"/>
                    </a:cubicBezTo>
                    <a:cubicBezTo>
                      <a:pt x="5727" y="12158"/>
                      <a:pt x="5989" y="11868"/>
                      <a:pt x="6027" y="11574"/>
                    </a:cubicBezTo>
                    <a:cubicBezTo>
                      <a:pt x="6044" y="11421"/>
                      <a:pt x="6058" y="11269"/>
                      <a:pt x="6074" y="11116"/>
                    </a:cubicBezTo>
                    <a:cubicBezTo>
                      <a:pt x="6091" y="10981"/>
                      <a:pt x="6101" y="10842"/>
                      <a:pt x="6134" y="10711"/>
                    </a:cubicBezTo>
                    <a:cubicBezTo>
                      <a:pt x="6174" y="10549"/>
                      <a:pt x="6247" y="10471"/>
                      <a:pt x="6363" y="10471"/>
                    </a:cubicBezTo>
                    <a:cubicBezTo>
                      <a:pt x="6413" y="10471"/>
                      <a:pt x="6472" y="10485"/>
                      <a:pt x="6539" y="10514"/>
                    </a:cubicBezTo>
                    <a:cubicBezTo>
                      <a:pt x="6627" y="10555"/>
                      <a:pt x="6717" y="10615"/>
                      <a:pt x="6788" y="10684"/>
                    </a:cubicBezTo>
                    <a:cubicBezTo>
                      <a:pt x="6889" y="10782"/>
                      <a:pt x="6971" y="10901"/>
                      <a:pt x="7065" y="11005"/>
                    </a:cubicBezTo>
                    <a:cubicBezTo>
                      <a:pt x="7218" y="11179"/>
                      <a:pt x="7363" y="11361"/>
                      <a:pt x="7537" y="11515"/>
                    </a:cubicBezTo>
                    <a:cubicBezTo>
                      <a:pt x="7768" y="11717"/>
                      <a:pt x="7875" y="11965"/>
                      <a:pt x="7881" y="12262"/>
                    </a:cubicBezTo>
                    <a:cubicBezTo>
                      <a:pt x="7885" y="12548"/>
                      <a:pt x="7701" y="12755"/>
                      <a:pt x="7421" y="12804"/>
                    </a:cubicBezTo>
                    <a:cubicBezTo>
                      <a:pt x="6995" y="12875"/>
                      <a:pt x="6574" y="12947"/>
                      <a:pt x="6150" y="13019"/>
                    </a:cubicBezTo>
                    <a:cubicBezTo>
                      <a:pt x="5686" y="13096"/>
                      <a:pt x="5222" y="13155"/>
                      <a:pt x="4755" y="13155"/>
                    </a:cubicBezTo>
                    <a:cubicBezTo>
                      <a:pt x="4532" y="13155"/>
                      <a:pt x="4310" y="13142"/>
                      <a:pt x="4086" y="13111"/>
                    </a:cubicBezTo>
                    <a:cubicBezTo>
                      <a:pt x="3214" y="12990"/>
                      <a:pt x="2439" y="12652"/>
                      <a:pt x="1788" y="12055"/>
                    </a:cubicBezTo>
                    <a:cubicBezTo>
                      <a:pt x="1465" y="11754"/>
                      <a:pt x="1242" y="11380"/>
                      <a:pt x="1021" y="11001"/>
                    </a:cubicBezTo>
                    <a:cubicBezTo>
                      <a:pt x="510" y="10132"/>
                      <a:pt x="403" y="9180"/>
                      <a:pt x="415" y="8198"/>
                    </a:cubicBezTo>
                    <a:cubicBezTo>
                      <a:pt x="426" y="7482"/>
                      <a:pt x="585" y="6793"/>
                      <a:pt x="806" y="6118"/>
                    </a:cubicBezTo>
                    <a:cubicBezTo>
                      <a:pt x="1066" y="5334"/>
                      <a:pt x="1406" y="4589"/>
                      <a:pt x="1854" y="3894"/>
                    </a:cubicBezTo>
                    <a:cubicBezTo>
                      <a:pt x="2334" y="3147"/>
                      <a:pt x="2985" y="2603"/>
                      <a:pt x="3797" y="2247"/>
                    </a:cubicBezTo>
                    <a:cubicBezTo>
                      <a:pt x="4172" y="2083"/>
                      <a:pt x="4575" y="2042"/>
                      <a:pt x="4974" y="1989"/>
                    </a:cubicBezTo>
                    <a:cubicBezTo>
                      <a:pt x="5444" y="1924"/>
                      <a:pt x="5919" y="1887"/>
                      <a:pt x="6392" y="1838"/>
                    </a:cubicBezTo>
                    <a:cubicBezTo>
                      <a:pt x="6743" y="1801"/>
                      <a:pt x="7061" y="1664"/>
                      <a:pt x="7357" y="1482"/>
                    </a:cubicBezTo>
                    <a:cubicBezTo>
                      <a:pt x="7697" y="1277"/>
                      <a:pt x="8022" y="1050"/>
                      <a:pt x="8356" y="837"/>
                    </a:cubicBezTo>
                    <a:cubicBezTo>
                      <a:pt x="8718" y="610"/>
                      <a:pt x="9109" y="469"/>
                      <a:pt x="9530" y="408"/>
                    </a:cubicBezTo>
                    <a:cubicBezTo>
                      <a:pt x="9904" y="354"/>
                      <a:pt x="10281" y="307"/>
                      <a:pt x="10660" y="307"/>
                    </a:cubicBezTo>
                    <a:close/>
                    <a:moveTo>
                      <a:pt x="10709" y="0"/>
                    </a:moveTo>
                    <a:cubicBezTo>
                      <a:pt x="10291" y="0"/>
                      <a:pt x="9875" y="44"/>
                      <a:pt x="9458" y="107"/>
                    </a:cubicBezTo>
                    <a:cubicBezTo>
                      <a:pt x="9043" y="168"/>
                      <a:pt x="8654" y="303"/>
                      <a:pt x="8298" y="522"/>
                    </a:cubicBezTo>
                    <a:cubicBezTo>
                      <a:pt x="7955" y="735"/>
                      <a:pt x="7623" y="960"/>
                      <a:pt x="7277" y="1167"/>
                    </a:cubicBezTo>
                    <a:cubicBezTo>
                      <a:pt x="7089" y="1279"/>
                      <a:pt x="6891" y="1390"/>
                      <a:pt x="6684" y="1459"/>
                    </a:cubicBezTo>
                    <a:cubicBezTo>
                      <a:pt x="6498" y="1521"/>
                      <a:pt x="6295" y="1535"/>
                      <a:pt x="6099" y="1559"/>
                    </a:cubicBezTo>
                    <a:cubicBezTo>
                      <a:pt x="5620" y="1617"/>
                      <a:pt x="5141" y="1662"/>
                      <a:pt x="4665" y="1725"/>
                    </a:cubicBezTo>
                    <a:cubicBezTo>
                      <a:pt x="4329" y="1770"/>
                      <a:pt x="3992" y="1819"/>
                      <a:pt x="3677" y="1965"/>
                    </a:cubicBezTo>
                    <a:cubicBezTo>
                      <a:pt x="2813" y="2366"/>
                      <a:pt x="2101" y="2942"/>
                      <a:pt x="1588" y="3753"/>
                    </a:cubicBezTo>
                    <a:cubicBezTo>
                      <a:pt x="1060" y="4581"/>
                      <a:pt x="669" y="5469"/>
                      <a:pt x="393" y="6410"/>
                    </a:cubicBezTo>
                    <a:cubicBezTo>
                      <a:pt x="12" y="7712"/>
                      <a:pt x="0" y="9011"/>
                      <a:pt x="395" y="10312"/>
                    </a:cubicBezTo>
                    <a:cubicBezTo>
                      <a:pt x="501" y="10652"/>
                      <a:pt x="679" y="10954"/>
                      <a:pt x="841" y="11265"/>
                    </a:cubicBezTo>
                    <a:cubicBezTo>
                      <a:pt x="1254" y="12078"/>
                      <a:pt x="1884" y="12654"/>
                      <a:pt x="2713" y="13021"/>
                    </a:cubicBezTo>
                    <a:cubicBezTo>
                      <a:pt x="3370" y="13311"/>
                      <a:pt x="4052" y="13445"/>
                      <a:pt x="4750" y="13445"/>
                    </a:cubicBezTo>
                    <a:cubicBezTo>
                      <a:pt x="4967" y="13445"/>
                      <a:pt x="5186" y="13433"/>
                      <a:pt x="5405" y="13407"/>
                    </a:cubicBezTo>
                    <a:cubicBezTo>
                      <a:pt x="5935" y="13346"/>
                      <a:pt x="6459" y="13252"/>
                      <a:pt x="6983" y="13160"/>
                    </a:cubicBezTo>
                    <a:cubicBezTo>
                      <a:pt x="7047" y="13148"/>
                      <a:pt x="7109" y="13143"/>
                      <a:pt x="7169" y="13143"/>
                    </a:cubicBezTo>
                    <a:cubicBezTo>
                      <a:pt x="7717" y="13143"/>
                      <a:pt x="8072" y="13595"/>
                      <a:pt x="8118" y="13960"/>
                    </a:cubicBezTo>
                    <a:cubicBezTo>
                      <a:pt x="8198" y="14574"/>
                      <a:pt x="8206" y="15189"/>
                      <a:pt x="8104" y="15805"/>
                    </a:cubicBezTo>
                    <a:cubicBezTo>
                      <a:pt x="8055" y="16108"/>
                      <a:pt x="8004" y="16409"/>
                      <a:pt x="7973" y="16714"/>
                    </a:cubicBezTo>
                    <a:cubicBezTo>
                      <a:pt x="7893" y="17489"/>
                      <a:pt x="8239" y="18172"/>
                      <a:pt x="8892" y="18506"/>
                    </a:cubicBezTo>
                    <a:cubicBezTo>
                      <a:pt x="9447" y="18792"/>
                      <a:pt x="10040" y="18912"/>
                      <a:pt x="10650" y="18912"/>
                    </a:cubicBezTo>
                    <a:cubicBezTo>
                      <a:pt x="10735" y="18912"/>
                      <a:pt x="10820" y="18909"/>
                      <a:pt x="10905" y="18905"/>
                    </a:cubicBezTo>
                    <a:cubicBezTo>
                      <a:pt x="11343" y="18882"/>
                      <a:pt x="11770" y="18751"/>
                      <a:pt x="12192" y="18629"/>
                    </a:cubicBezTo>
                    <a:cubicBezTo>
                      <a:pt x="12797" y="18453"/>
                      <a:pt x="13354" y="18183"/>
                      <a:pt x="13871" y="17825"/>
                    </a:cubicBezTo>
                    <a:cubicBezTo>
                      <a:pt x="14293" y="17532"/>
                      <a:pt x="14543" y="17129"/>
                      <a:pt x="14596" y="16609"/>
                    </a:cubicBezTo>
                    <a:cubicBezTo>
                      <a:pt x="14626" y="16313"/>
                      <a:pt x="14602" y="16018"/>
                      <a:pt x="14514" y="15734"/>
                    </a:cubicBezTo>
                    <a:cubicBezTo>
                      <a:pt x="14299" y="15042"/>
                      <a:pt x="13980" y="14398"/>
                      <a:pt x="13612" y="13776"/>
                    </a:cubicBezTo>
                    <a:cubicBezTo>
                      <a:pt x="13417" y="13450"/>
                      <a:pt x="13219" y="13125"/>
                      <a:pt x="13024" y="12802"/>
                    </a:cubicBezTo>
                    <a:cubicBezTo>
                      <a:pt x="12758" y="12356"/>
                      <a:pt x="13004" y="11895"/>
                      <a:pt x="13309" y="11724"/>
                    </a:cubicBezTo>
                    <a:cubicBezTo>
                      <a:pt x="13571" y="11574"/>
                      <a:pt x="13835" y="11433"/>
                      <a:pt x="14103" y="11298"/>
                    </a:cubicBezTo>
                    <a:cubicBezTo>
                      <a:pt x="14477" y="11108"/>
                      <a:pt x="14815" y="10875"/>
                      <a:pt x="15064" y="10533"/>
                    </a:cubicBezTo>
                    <a:cubicBezTo>
                      <a:pt x="15201" y="10347"/>
                      <a:pt x="15334" y="10154"/>
                      <a:pt x="15467" y="9964"/>
                    </a:cubicBezTo>
                    <a:cubicBezTo>
                      <a:pt x="15917" y="9330"/>
                      <a:pt x="16275" y="8651"/>
                      <a:pt x="16492" y="7902"/>
                    </a:cubicBezTo>
                    <a:cubicBezTo>
                      <a:pt x="16801" y="6834"/>
                      <a:pt x="16875" y="5770"/>
                      <a:pt x="16451" y="4727"/>
                    </a:cubicBezTo>
                    <a:cubicBezTo>
                      <a:pt x="16228" y="4078"/>
                      <a:pt x="15901" y="3495"/>
                      <a:pt x="15525" y="2945"/>
                    </a:cubicBezTo>
                    <a:cubicBezTo>
                      <a:pt x="14939" y="2085"/>
                      <a:pt x="14193" y="1377"/>
                      <a:pt x="13323" y="809"/>
                    </a:cubicBezTo>
                    <a:cubicBezTo>
                      <a:pt x="12638" y="363"/>
                      <a:pt x="11883" y="66"/>
                      <a:pt x="11052" y="11"/>
                    </a:cubicBezTo>
                    <a:cubicBezTo>
                      <a:pt x="10938" y="4"/>
                      <a:pt x="10823" y="0"/>
                      <a:pt x="107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a:off x="4020225" y="4722625"/>
                <a:ext cx="33475" cy="38400"/>
              </a:xfrm>
              <a:custGeom>
                <a:rect b="b" l="l" r="r" t="t"/>
                <a:pathLst>
                  <a:path extrusionOk="0" h="1536" w="1339">
                    <a:moveTo>
                      <a:pt x="1007" y="0"/>
                    </a:moveTo>
                    <a:cubicBezTo>
                      <a:pt x="988" y="0"/>
                      <a:pt x="969" y="4"/>
                      <a:pt x="950" y="12"/>
                    </a:cubicBezTo>
                    <a:cubicBezTo>
                      <a:pt x="868" y="45"/>
                      <a:pt x="854" y="139"/>
                      <a:pt x="899" y="283"/>
                    </a:cubicBezTo>
                    <a:cubicBezTo>
                      <a:pt x="942" y="428"/>
                      <a:pt x="975" y="540"/>
                      <a:pt x="1003" y="692"/>
                    </a:cubicBezTo>
                    <a:cubicBezTo>
                      <a:pt x="1028" y="827"/>
                      <a:pt x="1007" y="966"/>
                      <a:pt x="934" y="1087"/>
                    </a:cubicBezTo>
                    <a:cubicBezTo>
                      <a:pt x="883" y="1169"/>
                      <a:pt x="823" y="1211"/>
                      <a:pt x="760" y="1211"/>
                    </a:cubicBezTo>
                    <a:cubicBezTo>
                      <a:pt x="705" y="1211"/>
                      <a:pt x="647" y="1178"/>
                      <a:pt x="592" y="1111"/>
                    </a:cubicBezTo>
                    <a:cubicBezTo>
                      <a:pt x="471" y="970"/>
                      <a:pt x="400" y="804"/>
                      <a:pt x="359" y="626"/>
                    </a:cubicBezTo>
                    <a:cubicBezTo>
                      <a:pt x="347" y="565"/>
                      <a:pt x="332" y="504"/>
                      <a:pt x="312" y="444"/>
                    </a:cubicBezTo>
                    <a:cubicBezTo>
                      <a:pt x="288" y="372"/>
                      <a:pt x="240" y="323"/>
                      <a:pt x="165" y="323"/>
                    </a:cubicBezTo>
                    <a:cubicBezTo>
                      <a:pt x="154" y="323"/>
                      <a:pt x="143" y="324"/>
                      <a:pt x="132" y="326"/>
                    </a:cubicBezTo>
                    <a:cubicBezTo>
                      <a:pt x="36" y="344"/>
                      <a:pt x="1" y="416"/>
                      <a:pt x="11" y="504"/>
                    </a:cubicBezTo>
                    <a:cubicBezTo>
                      <a:pt x="25" y="628"/>
                      <a:pt x="257" y="1209"/>
                      <a:pt x="377" y="1346"/>
                    </a:cubicBezTo>
                    <a:cubicBezTo>
                      <a:pt x="487" y="1474"/>
                      <a:pt x="621" y="1535"/>
                      <a:pt x="754" y="1535"/>
                    </a:cubicBezTo>
                    <a:cubicBezTo>
                      <a:pt x="908" y="1535"/>
                      <a:pt x="1061" y="1454"/>
                      <a:pt x="1175" y="1297"/>
                    </a:cubicBezTo>
                    <a:cubicBezTo>
                      <a:pt x="1284" y="1144"/>
                      <a:pt x="1339" y="966"/>
                      <a:pt x="1314" y="784"/>
                    </a:cubicBezTo>
                    <a:cubicBezTo>
                      <a:pt x="1290" y="567"/>
                      <a:pt x="1249" y="383"/>
                      <a:pt x="1185" y="172"/>
                    </a:cubicBezTo>
                    <a:cubicBezTo>
                      <a:pt x="1150" y="57"/>
                      <a:pt x="1079"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3997575" y="4738325"/>
                <a:ext cx="11900" cy="16025"/>
              </a:xfrm>
              <a:custGeom>
                <a:rect b="b" l="l" r="r" t="t"/>
                <a:pathLst>
                  <a:path extrusionOk="0" h="641" w="476">
                    <a:moveTo>
                      <a:pt x="160" y="0"/>
                    </a:moveTo>
                    <a:cubicBezTo>
                      <a:pt x="79" y="0"/>
                      <a:pt x="9" y="66"/>
                      <a:pt x="5" y="168"/>
                    </a:cubicBezTo>
                    <a:cubicBezTo>
                      <a:pt x="0" y="238"/>
                      <a:pt x="125" y="542"/>
                      <a:pt x="195" y="598"/>
                    </a:cubicBezTo>
                    <a:cubicBezTo>
                      <a:pt x="231" y="627"/>
                      <a:pt x="271" y="641"/>
                      <a:pt x="309" y="641"/>
                    </a:cubicBezTo>
                    <a:cubicBezTo>
                      <a:pt x="396" y="641"/>
                      <a:pt x="475" y="572"/>
                      <a:pt x="475" y="469"/>
                    </a:cubicBezTo>
                    <a:cubicBezTo>
                      <a:pt x="475" y="297"/>
                      <a:pt x="403" y="146"/>
                      <a:pt x="271" y="41"/>
                    </a:cubicBezTo>
                    <a:cubicBezTo>
                      <a:pt x="235" y="13"/>
                      <a:pt x="197"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4061875" y="4714900"/>
                <a:ext cx="11825" cy="16050"/>
              </a:xfrm>
              <a:custGeom>
                <a:rect b="b" l="l" r="r" t="t"/>
                <a:pathLst>
                  <a:path extrusionOk="0" h="642" w="473">
                    <a:moveTo>
                      <a:pt x="160" y="0"/>
                    </a:moveTo>
                    <a:cubicBezTo>
                      <a:pt x="79" y="0"/>
                      <a:pt x="8" y="66"/>
                      <a:pt x="2" y="170"/>
                    </a:cubicBezTo>
                    <a:cubicBezTo>
                      <a:pt x="0" y="242"/>
                      <a:pt x="125" y="547"/>
                      <a:pt x="195" y="600"/>
                    </a:cubicBezTo>
                    <a:cubicBezTo>
                      <a:pt x="230" y="628"/>
                      <a:pt x="269" y="642"/>
                      <a:pt x="307" y="642"/>
                    </a:cubicBezTo>
                    <a:cubicBezTo>
                      <a:pt x="394" y="642"/>
                      <a:pt x="473" y="574"/>
                      <a:pt x="473" y="469"/>
                    </a:cubicBezTo>
                    <a:cubicBezTo>
                      <a:pt x="473" y="297"/>
                      <a:pt x="401" y="148"/>
                      <a:pt x="268" y="41"/>
                    </a:cubicBezTo>
                    <a:cubicBezTo>
                      <a:pt x="233" y="13"/>
                      <a:pt x="195"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630" name="Google Shape;1630;p35"/>
          <p:cNvPicPr preferRelativeResize="0"/>
          <p:nvPr/>
        </p:nvPicPr>
        <p:blipFill>
          <a:blip r:embed="rId3">
            <a:alphaModFix/>
          </a:blip>
          <a:stretch>
            <a:fillRect/>
          </a:stretch>
        </p:blipFill>
        <p:spPr>
          <a:xfrm>
            <a:off x="2190149" y="1607575"/>
            <a:ext cx="1620577" cy="993876"/>
          </a:xfrm>
          <a:prstGeom prst="rect">
            <a:avLst/>
          </a:prstGeom>
          <a:noFill/>
          <a:ln>
            <a:noFill/>
          </a:ln>
        </p:spPr>
      </p:pic>
      <p:pic>
        <p:nvPicPr>
          <p:cNvPr id="1631" name="Google Shape;1631;p35"/>
          <p:cNvPicPr preferRelativeResize="0"/>
          <p:nvPr/>
        </p:nvPicPr>
        <p:blipFill>
          <a:blip r:embed="rId4">
            <a:alphaModFix/>
          </a:blip>
          <a:stretch>
            <a:fillRect/>
          </a:stretch>
        </p:blipFill>
        <p:spPr>
          <a:xfrm>
            <a:off x="4966738" y="1409125"/>
            <a:ext cx="1987208" cy="1192325"/>
          </a:xfrm>
          <a:prstGeom prst="rect">
            <a:avLst/>
          </a:prstGeom>
          <a:noFill/>
          <a:ln>
            <a:noFill/>
          </a:ln>
        </p:spPr>
      </p:pic>
      <p:pic>
        <p:nvPicPr>
          <p:cNvPr id="1632" name="Google Shape;1632;p35"/>
          <p:cNvPicPr preferRelativeResize="0"/>
          <p:nvPr/>
        </p:nvPicPr>
        <p:blipFill>
          <a:blip r:embed="rId5">
            <a:alphaModFix/>
          </a:blip>
          <a:stretch>
            <a:fillRect/>
          </a:stretch>
        </p:blipFill>
        <p:spPr>
          <a:xfrm>
            <a:off x="3162275" y="2753199"/>
            <a:ext cx="2546850" cy="1300750"/>
          </a:xfrm>
          <a:prstGeom prst="rect">
            <a:avLst/>
          </a:prstGeom>
          <a:noFill/>
          <a:ln>
            <a:noFill/>
          </a:ln>
        </p:spPr>
      </p:pic>
      <p:grpSp>
        <p:nvGrpSpPr>
          <p:cNvPr id="1633" name="Google Shape;1633;p35"/>
          <p:cNvGrpSpPr/>
          <p:nvPr/>
        </p:nvGrpSpPr>
        <p:grpSpPr>
          <a:xfrm>
            <a:off x="335726" y="3920607"/>
            <a:ext cx="954313" cy="1084054"/>
            <a:chOff x="5663900" y="2897850"/>
            <a:chExt cx="673950" cy="765575"/>
          </a:xfrm>
        </p:grpSpPr>
        <p:sp>
          <p:nvSpPr>
            <p:cNvPr id="1634" name="Google Shape;1634;p35"/>
            <p:cNvSpPr/>
            <p:nvPr/>
          </p:nvSpPr>
          <p:spPr>
            <a:xfrm>
              <a:off x="5663900" y="2897900"/>
              <a:ext cx="673950" cy="765525"/>
            </a:xfrm>
            <a:custGeom>
              <a:rect b="b" l="l" r="r" t="t"/>
              <a:pathLst>
                <a:path extrusionOk="0" h="30621" w="26958">
                  <a:moveTo>
                    <a:pt x="18787" y="0"/>
                  </a:moveTo>
                  <a:cubicBezTo>
                    <a:pt x="18063" y="0"/>
                    <a:pt x="17436" y="306"/>
                    <a:pt x="16859" y="739"/>
                  </a:cubicBezTo>
                  <a:cubicBezTo>
                    <a:pt x="16151" y="1273"/>
                    <a:pt x="15675" y="1993"/>
                    <a:pt x="15298" y="2783"/>
                  </a:cubicBezTo>
                  <a:cubicBezTo>
                    <a:pt x="15100" y="3203"/>
                    <a:pt x="14969" y="3647"/>
                    <a:pt x="14836" y="4093"/>
                  </a:cubicBezTo>
                  <a:cubicBezTo>
                    <a:pt x="14763" y="4333"/>
                    <a:pt x="14611" y="4449"/>
                    <a:pt x="14384" y="4449"/>
                  </a:cubicBezTo>
                  <a:cubicBezTo>
                    <a:pt x="14349" y="4449"/>
                    <a:pt x="14312" y="4446"/>
                    <a:pt x="14273" y="4440"/>
                  </a:cubicBezTo>
                  <a:cubicBezTo>
                    <a:pt x="14089" y="4412"/>
                    <a:pt x="13905" y="4377"/>
                    <a:pt x="13719" y="4373"/>
                  </a:cubicBezTo>
                  <a:cubicBezTo>
                    <a:pt x="13678" y="4372"/>
                    <a:pt x="13638" y="4372"/>
                    <a:pt x="13597" y="4372"/>
                  </a:cubicBezTo>
                  <a:cubicBezTo>
                    <a:pt x="12665" y="4372"/>
                    <a:pt x="11764" y="4512"/>
                    <a:pt x="10936" y="4991"/>
                  </a:cubicBezTo>
                  <a:cubicBezTo>
                    <a:pt x="10819" y="5058"/>
                    <a:pt x="10694" y="5098"/>
                    <a:pt x="10570" y="5098"/>
                  </a:cubicBezTo>
                  <a:cubicBezTo>
                    <a:pt x="10446" y="5098"/>
                    <a:pt x="10321" y="5058"/>
                    <a:pt x="10204" y="4966"/>
                  </a:cubicBezTo>
                  <a:cubicBezTo>
                    <a:pt x="9518" y="4430"/>
                    <a:pt x="8731" y="4084"/>
                    <a:pt x="7925" y="3773"/>
                  </a:cubicBezTo>
                  <a:cubicBezTo>
                    <a:pt x="7506" y="3610"/>
                    <a:pt x="7084" y="3528"/>
                    <a:pt x="6658" y="3528"/>
                  </a:cubicBezTo>
                  <a:cubicBezTo>
                    <a:pt x="6322" y="3528"/>
                    <a:pt x="5983" y="3579"/>
                    <a:pt x="5641" y="3681"/>
                  </a:cubicBezTo>
                  <a:cubicBezTo>
                    <a:pt x="4839" y="3921"/>
                    <a:pt x="4119" y="4318"/>
                    <a:pt x="3514" y="4899"/>
                  </a:cubicBezTo>
                  <a:cubicBezTo>
                    <a:pt x="2599" y="5778"/>
                    <a:pt x="1957" y="6832"/>
                    <a:pt x="1580" y="8045"/>
                  </a:cubicBezTo>
                  <a:cubicBezTo>
                    <a:pt x="1529" y="8219"/>
                    <a:pt x="1468" y="8389"/>
                    <a:pt x="1427" y="8565"/>
                  </a:cubicBezTo>
                  <a:cubicBezTo>
                    <a:pt x="1169" y="9741"/>
                    <a:pt x="1101" y="10934"/>
                    <a:pt x="1173" y="12135"/>
                  </a:cubicBezTo>
                  <a:cubicBezTo>
                    <a:pt x="1218" y="12857"/>
                    <a:pt x="1306" y="13573"/>
                    <a:pt x="1251" y="14296"/>
                  </a:cubicBezTo>
                  <a:cubicBezTo>
                    <a:pt x="1216" y="14823"/>
                    <a:pt x="1161" y="15355"/>
                    <a:pt x="1130" y="15887"/>
                  </a:cubicBezTo>
                  <a:cubicBezTo>
                    <a:pt x="1056" y="17133"/>
                    <a:pt x="868" y="18361"/>
                    <a:pt x="545" y="19568"/>
                  </a:cubicBezTo>
                  <a:cubicBezTo>
                    <a:pt x="359" y="20270"/>
                    <a:pt x="205" y="20982"/>
                    <a:pt x="134" y="21710"/>
                  </a:cubicBezTo>
                  <a:cubicBezTo>
                    <a:pt x="1" y="23019"/>
                    <a:pt x="261" y="24237"/>
                    <a:pt x="997" y="25337"/>
                  </a:cubicBezTo>
                  <a:cubicBezTo>
                    <a:pt x="1622" y="26267"/>
                    <a:pt x="2664" y="26912"/>
                    <a:pt x="3852" y="26912"/>
                  </a:cubicBezTo>
                  <a:cubicBezTo>
                    <a:pt x="4102" y="26912"/>
                    <a:pt x="4358" y="26883"/>
                    <a:pt x="4618" y="26823"/>
                  </a:cubicBezTo>
                  <a:cubicBezTo>
                    <a:pt x="5011" y="26733"/>
                    <a:pt x="5384" y="26571"/>
                    <a:pt x="5768" y="26446"/>
                  </a:cubicBezTo>
                  <a:cubicBezTo>
                    <a:pt x="6132" y="26326"/>
                    <a:pt x="6494" y="26176"/>
                    <a:pt x="6867" y="26101"/>
                  </a:cubicBezTo>
                  <a:cubicBezTo>
                    <a:pt x="7058" y="26064"/>
                    <a:pt x="7245" y="26044"/>
                    <a:pt x="7428" y="26044"/>
                  </a:cubicBezTo>
                  <a:cubicBezTo>
                    <a:pt x="8024" y="26044"/>
                    <a:pt x="8570" y="26248"/>
                    <a:pt x="9033" y="26702"/>
                  </a:cubicBezTo>
                  <a:cubicBezTo>
                    <a:pt x="9277" y="26939"/>
                    <a:pt x="9504" y="27203"/>
                    <a:pt x="9696" y="27484"/>
                  </a:cubicBezTo>
                  <a:cubicBezTo>
                    <a:pt x="9956" y="27866"/>
                    <a:pt x="10183" y="28271"/>
                    <a:pt x="10412" y="28676"/>
                  </a:cubicBezTo>
                  <a:cubicBezTo>
                    <a:pt x="10652" y="29104"/>
                    <a:pt x="10920" y="29507"/>
                    <a:pt x="11274" y="29851"/>
                  </a:cubicBezTo>
                  <a:cubicBezTo>
                    <a:pt x="11798" y="30357"/>
                    <a:pt x="12404" y="30620"/>
                    <a:pt x="13093" y="30620"/>
                  </a:cubicBezTo>
                  <a:cubicBezTo>
                    <a:pt x="13225" y="30620"/>
                    <a:pt x="13360" y="30611"/>
                    <a:pt x="13498" y="30591"/>
                  </a:cubicBezTo>
                  <a:cubicBezTo>
                    <a:pt x="14167" y="30497"/>
                    <a:pt x="14772" y="30231"/>
                    <a:pt x="15319" y="29849"/>
                  </a:cubicBezTo>
                  <a:cubicBezTo>
                    <a:pt x="15746" y="29548"/>
                    <a:pt x="16155" y="29219"/>
                    <a:pt x="16550" y="28877"/>
                  </a:cubicBezTo>
                  <a:cubicBezTo>
                    <a:pt x="17369" y="28161"/>
                    <a:pt x="18099" y="27363"/>
                    <a:pt x="18672" y="26436"/>
                  </a:cubicBezTo>
                  <a:cubicBezTo>
                    <a:pt x="19083" y="25773"/>
                    <a:pt x="19451" y="25082"/>
                    <a:pt x="19828" y="24396"/>
                  </a:cubicBezTo>
                  <a:cubicBezTo>
                    <a:pt x="20184" y="23746"/>
                    <a:pt x="20568" y="23114"/>
                    <a:pt x="21059" y="22557"/>
                  </a:cubicBezTo>
                  <a:cubicBezTo>
                    <a:pt x="21160" y="22445"/>
                    <a:pt x="21252" y="22326"/>
                    <a:pt x="21340" y="22203"/>
                  </a:cubicBezTo>
                  <a:cubicBezTo>
                    <a:pt x="21804" y="21563"/>
                    <a:pt x="22334" y="20982"/>
                    <a:pt x="22929" y="20462"/>
                  </a:cubicBezTo>
                  <a:cubicBezTo>
                    <a:pt x="23605" y="19871"/>
                    <a:pt x="24251" y="19251"/>
                    <a:pt x="24810" y="18547"/>
                  </a:cubicBezTo>
                  <a:cubicBezTo>
                    <a:pt x="25548" y="17616"/>
                    <a:pt x="26205" y="16632"/>
                    <a:pt x="26680" y="15533"/>
                  </a:cubicBezTo>
                  <a:cubicBezTo>
                    <a:pt x="26837" y="15169"/>
                    <a:pt x="26952" y="14787"/>
                    <a:pt x="26956" y="14384"/>
                  </a:cubicBezTo>
                  <a:cubicBezTo>
                    <a:pt x="26958" y="14116"/>
                    <a:pt x="26950" y="13843"/>
                    <a:pt x="26933" y="13575"/>
                  </a:cubicBezTo>
                  <a:cubicBezTo>
                    <a:pt x="26843" y="12203"/>
                    <a:pt x="26332" y="11002"/>
                    <a:pt x="25393" y="10005"/>
                  </a:cubicBezTo>
                  <a:cubicBezTo>
                    <a:pt x="24601" y="9164"/>
                    <a:pt x="23621" y="8659"/>
                    <a:pt x="22447" y="8571"/>
                  </a:cubicBezTo>
                  <a:cubicBezTo>
                    <a:pt x="22265" y="8557"/>
                    <a:pt x="22083" y="8550"/>
                    <a:pt x="21903" y="8550"/>
                  </a:cubicBezTo>
                  <a:cubicBezTo>
                    <a:pt x="21550" y="8550"/>
                    <a:pt x="21198" y="8576"/>
                    <a:pt x="20847" y="8626"/>
                  </a:cubicBezTo>
                  <a:cubicBezTo>
                    <a:pt x="20770" y="8637"/>
                    <a:pt x="20694" y="8643"/>
                    <a:pt x="20618" y="8643"/>
                  </a:cubicBezTo>
                  <a:cubicBezTo>
                    <a:pt x="20387" y="8643"/>
                    <a:pt x="20167" y="8585"/>
                    <a:pt x="19981" y="8420"/>
                  </a:cubicBezTo>
                  <a:cubicBezTo>
                    <a:pt x="19826" y="8281"/>
                    <a:pt x="19678" y="8125"/>
                    <a:pt x="19562" y="7953"/>
                  </a:cubicBezTo>
                  <a:cubicBezTo>
                    <a:pt x="19322" y="7612"/>
                    <a:pt x="19048" y="7305"/>
                    <a:pt x="18725" y="7039"/>
                  </a:cubicBezTo>
                  <a:cubicBezTo>
                    <a:pt x="18336" y="6720"/>
                    <a:pt x="17896" y="6486"/>
                    <a:pt x="17454" y="6251"/>
                  </a:cubicBezTo>
                  <a:cubicBezTo>
                    <a:pt x="17180" y="6106"/>
                    <a:pt x="17006" y="5881"/>
                    <a:pt x="16961" y="5564"/>
                  </a:cubicBezTo>
                  <a:cubicBezTo>
                    <a:pt x="16880" y="5001"/>
                    <a:pt x="16935" y="4449"/>
                    <a:pt x="17076" y="3900"/>
                  </a:cubicBezTo>
                  <a:cubicBezTo>
                    <a:pt x="17144" y="3642"/>
                    <a:pt x="17268" y="3409"/>
                    <a:pt x="17442" y="3205"/>
                  </a:cubicBezTo>
                  <a:cubicBezTo>
                    <a:pt x="17589" y="3031"/>
                    <a:pt x="17767" y="2939"/>
                    <a:pt x="17972" y="2939"/>
                  </a:cubicBezTo>
                  <a:cubicBezTo>
                    <a:pt x="18030" y="2939"/>
                    <a:pt x="18090" y="2946"/>
                    <a:pt x="18152" y="2961"/>
                  </a:cubicBezTo>
                  <a:cubicBezTo>
                    <a:pt x="18326" y="3006"/>
                    <a:pt x="18506" y="3051"/>
                    <a:pt x="18664" y="3133"/>
                  </a:cubicBezTo>
                  <a:cubicBezTo>
                    <a:pt x="19005" y="3313"/>
                    <a:pt x="19343" y="3499"/>
                    <a:pt x="19662" y="3714"/>
                  </a:cubicBezTo>
                  <a:cubicBezTo>
                    <a:pt x="19810" y="3814"/>
                    <a:pt x="19956" y="3857"/>
                    <a:pt x="20106" y="3857"/>
                  </a:cubicBezTo>
                  <a:cubicBezTo>
                    <a:pt x="20212" y="3857"/>
                    <a:pt x="20320" y="3835"/>
                    <a:pt x="20431" y="3798"/>
                  </a:cubicBezTo>
                  <a:cubicBezTo>
                    <a:pt x="20515" y="3769"/>
                    <a:pt x="20601" y="3735"/>
                    <a:pt x="20679" y="3694"/>
                  </a:cubicBezTo>
                  <a:cubicBezTo>
                    <a:pt x="21021" y="3522"/>
                    <a:pt x="21321" y="3297"/>
                    <a:pt x="21608" y="3043"/>
                  </a:cubicBezTo>
                  <a:cubicBezTo>
                    <a:pt x="21788" y="2888"/>
                    <a:pt x="21941" y="2714"/>
                    <a:pt x="22048" y="2501"/>
                  </a:cubicBezTo>
                  <a:cubicBezTo>
                    <a:pt x="22115" y="2368"/>
                    <a:pt x="22152" y="2223"/>
                    <a:pt x="22097" y="2086"/>
                  </a:cubicBezTo>
                  <a:cubicBezTo>
                    <a:pt x="22033" y="1924"/>
                    <a:pt x="21966" y="1754"/>
                    <a:pt x="21859" y="1621"/>
                  </a:cubicBezTo>
                  <a:cubicBezTo>
                    <a:pt x="21665" y="1380"/>
                    <a:pt x="21456" y="1140"/>
                    <a:pt x="21221" y="940"/>
                  </a:cubicBezTo>
                  <a:cubicBezTo>
                    <a:pt x="20585" y="387"/>
                    <a:pt x="19836" y="74"/>
                    <a:pt x="18997" y="9"/>
                  </a:cubicBezTo>
                  <a:cubicBezTo>
                    <a:pt x="18926" y="3"/>
                    <a:pt x="18856" y="0"/>
                    <a:pt x="18787" y="0"/>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5" name="Google Shape;1635;p35"/>
            <p:cNvGrpSpPr/>
            <p:nvPr/>
          </p:nvGrpSpPr>
          <p:grpSpPr>
            <a:xfrm>
              <a:off x="5663900" y="2897850"/>
              <a:ext cx="673950" cy="765575"/>
              <a:chOff x="5511500" y="2897850"/>
              <a:chExt cx="673950" cy="765575"/>
            </a:xfrm>
          </p:grpSpPr>
          <p:sp>
            <p:nvSpPr>
              <p:cNvPr id="1636" name="Google Shape;1636;p35"/>
              <p:cNvSpPr/>
              <p:nvPr/>
            </p:nvSpPr>
            <p:spPr>
              <a:xfrm>
                <a:off x="5521275" y="2994225"/>
                <a:ext cx="657025" cy="661350"/>
              </a:xfrm>
              <a:custGeom>
                <a:rect b="b" l="l" r="r" t="t"/>
                <a:pathLst>
                  <a:path extrusionOk="0" h="26454" w="26281">
                    <a:moveTo>
                      <a:pt x="6250" y="0"/>
                    </a:moveTo>
                    <a:cubicBezTo>
                      <a:pt x="6000" y="0"/>
                      <a:pt x="5750" y="33"/>
                      <a:pt x="5500" y="94"/>
                    </a:cubicBezTo>
                    <a:cubicBezTo>
                      <a:pt x="4620" y="313"/>
                      <a:pt x="3855" y="747"/>
                      <a:pt x="3221" y="1391"/>
                    </a:cubicBezTo>
                    <a:cubicBezTo>
                      <a:pt x="2075" y="2556"/>
                      <a:pt x="1422" y="3961"/>
                      <a:pt x="1206" y="5575"/>
                    </a:cubicBezTo>
                    <a:cubicBezTo>
                      <a:pt x="1060" y="6660"/>
                      <a:pt x="1050" y="7746"/>
                      <a:pt x="1152" y="8830"/>
                    </a:cubicBezTo>
                    <a:cubicBezTo>
                      <a:pt x="1208" y="9424"/>
                      <a:pt x="1218" y="10021"/>
                      <a:pt x="1187" y="10615"/>
                    </a:cubicBezTo>
                    <a:cubicBezTo>
                      <a:pt x="1165" y="11056"/>
                      <a:pt x="1095" y="11498"/>
                      <a:pt x="1069" y="11940"/>
                    </a:cubicBezTo>
                    <a:cubicBezTo>
                      <a:pt x="1007" y="12951"/>
                      <a:pt x="888" y="13953"/>
                      <a:pt x="672" y="14944"/>
                    </a:cubicBezTo>
                    <a:cubicBezTo>
                      <a:pt x="500" y="15719"/>
                      <a:pt x="309" y="16490"/>
                      <a:pt x="144" y="17266"/>
                    </a:cubicBezTo>
                    <a:cubicBezTo>
                      <a:pt x="48" y="17726"/>
                      <a:pt x="1" y="18191"/>
                      <a:pt x="17" y="18665"/>
                    </a:cubicBezTo>
                    <a:cubicBezTo>
                      <a:pt x="37" y="19363"/>
                      <a:pt x="234" y="20016"/>
                      <a:pt x="530" y="20640"/>
                    </a:cubicBezTo>
                    <a:cubicBezTo>
                      <a:pt x="727" y="21053"/>
                      <a:pt x="948" y="21462"/>
                      <a:pt x="1267" y="21789"/>
                    </a:cubicBezTo>
                    <a:cubicBezTo>
                      <a:pt x="1821" y="22360"/>
                      <a:pt x="2505" y="22696"/>
                      <a:pt x="3313" y="22739"/>
                    </a:cubicBezTo>
                    <a:cubicBezTo>
                      <a:pt x="3366" y="22742"/>
                      <a:pt x="3419" y="22743"/>
                      <a:pt x="3472" y="22743"/>
                    </a:cubicBezTo>
                    <a:cubicBezTo>
                      <a:pt x="3878" y="22743"/>
                      <a:pt x="4274" y="22661"/>
                      <a:pt x="4659" y="22522"/>
                    </a:cubicBezTo>
                    <a:cubicBezTo>
                      <a:pt x="5150" y="22342"/>
                      <a:pt x="5637" y="22147"/>
                      <a:pt x="6136" y="21994"/>
                    </a:cubicBezTo>
                    <a:cubicBezTo>
                      <a:pt x="6433" y="21903"/>
                      <a:pt x="6728" y="21855"/>
                      <a:pt x="7018" y="21855"/>
                    </a:cubicBezTo>
                    <a:cubicBezTo>
                      <a:pt x="7474" y="21855"/>
                      <a:pt x="7919" y="21973"/>
                      <a:pt x="8346" y="22225"/>
                    </a:cubicBezTo>
                    <a:cubicBezTo>
                      <a:pt x="8802" y="22491"/>
                      <a:pt x="9170" y="22855"/>
                      <a:pt x="9459" y="23289"/>
                    </a:cubicBezTo>
                    <a:cubicBezTo>
                      <a:pt x="9788" y="23784"/>
                      <a:pt x="10087" y="24302"/>
                      <a:pt x="10388" y="24815"/>
                    </a:cubicBezTo>
                    <a:cubicBezTo>
                      <a:pt x="10605" y="25186"/>
                      <a:pt x="10852" y="25533"/>
                      <a:pt x="11175" y="25820"/>
                    </a:cubicBezTo>
                    <a:cubicBezTo>
                      <a:pt x="11647" y="26237"/>
                      <a:pt x="12170" y="26454"/>
                      <a:pt x="12740" y="26454"/>
                    </a:cubicBezTo>
                    <a:cubicBezTo>
                      <a:pt x="12975" y="26454"/>
                      <a:pt x="13219" y="26417"/>
                      <a:pt x="13471" y="26342"/>
                    </a:cubicBezTo>
                    <a:cubicBezTo>
                      <a:pt x="13923" y="26207"/>
                      <a:pt x="14349" y="26002"/>
                      <a:pt x="14737" y="25738"/>
                    </a:cubicBezTo>
                    <a:cubicBezTo>
                      <a:pt x="15509" y="25222"/>
                      <a:pt x="16198" y="24600"/>
                      <a:pt x="16824" y="23919"/>
                    </a:cubicBezTo>
                    <a:cubicBezTo>
                      <a:pt x="17344" y="23355"/>
                      <a:pt x="17866" y="22784"/>
                      <a:pt x="18234" y="22098"/>
                    </a:cubicBezTo>
                    <a:cubicBezTo>
                      <a:pt x="18465" y="21665"/>
                      <a:pt x="18700" y="21229"/>
                      <a:pt x="18936" y="20795"/>
                    </a:cubicBezTo>
                    <a:cubicBezTo>
                      <a:pt x="19312" y="20101"/>
                      <a:pt x="19676" y="19404"/>
                      <a:pt x="20173" y="18784"/>
                    </a:cubicBezTo>
                    <a:cubicBezTo>
                      <a:pt x="20456" y="18434"/>
                      <a:pt x="20732" y="18076"/>
                      <a:pt x="21012" y="17722"/>
                    </a:cubicBezTo>
                    <a:cubicBezTo>
                      <a:pt x="21399" y="17237"/>
                      <a:pt x="21818" y="16785"/>
                      <a:pt x="22289" y="16376"/>
                    </a:cubicBezTo>
                    <a:cubicBezTo>
                      <a:pt x="22581" y="16124"/>
                      <a:pt x="22874" y="15875"/>
                      <a:pt x="23150" y="15605"/>
                    </a:cubicBezTo>
                    <a:cubicBezTo>
                      <a:pt x="24087" y="14690"/>
                      <a:pt x="24842" y="13638"/>
                      <a:pt x="25501" y="12511"/>
                    </a:cubicBezTo>
                    <a:cubicBezTo>
                      <a:pt x="25798" y="12004"/>
                      <a:pt x="26025" y="11478"/>
                      <a:pt x="26133" y="10893"/>
                    </a:cubicBezTo>
                    <a:cubicBezTo>
                      <a:pt x="26260" y="10199"/>
                      <a:pt x="26280" y="9518"/>
                      <a:pt x="26094" y="8839"/>
                    </a:cubicBezTo>
                    <a:cubicBezTo>
                      <a:pt x="25785" y="7695"/>
                      <a:pt x="25235" y="6699"/>
                      <a:pt x="24290" y="5954"/>
                    </a:cubicBezTo>
                    <a:cubicBezTo>
                      <a:pt x="23701" y="5494"/>
                      <a:pt x="23058" y="5158"/>
                      <a:pt x="22307" y="5058"/>
                    </a:cubicBezTo>
                    <a:cubicBezTo>
                      <a:pt x="22035" y="5023"/>
                      <a:pt x="21766" y="5005"/>
                      <a:pt x="21498" y="5005"/>
                    </a:cubicBezTo>
                    <a:cubicBezTo>
                      <a:pt x="20784" y="5005"/>
                      <a:pt x="20085" y="5132"/>
                      <a:pt x="19400" y="5395"/>
                    </a:cubicBezTo>
                    <a:cubicBezTo>
                      <a:pt x="19093" y="5514"/>
                      <a:pt x="18827" y="5667"/>
                      <a:pt x="18670" y="5974"/>
                    </a:cubicBezTo>
                    <a:cubicBezTo>
                      <a:pt x="18522" y="6269"/>
                      <a:pt x="18412" y="6572"/>
                      <a:pt x="18410" y="6903"/>
                    </a:cubicBezTo>
                    <a:cubicBezTo>
                      <a:pt x="18402" y="8061"/>
                      <a:pt x="18207" y="9191"/>
                      <a:pt x="17861" y="10291"/>
                    </a:cubicBezTo>
                    <a:cubicBezTo>
                      <a:pt x="17630" y="11030"/>
                      <a:pt x="17364" y="11762"/>
                      <a:pt x="17102" y="12491"/>
                    </a:cubicBezTo>
                    <a:cubicBezTo>
                      <a:pt x="17017" y="12734"/>
                      <a:pt x="16904" y="12969"/>
                      <a:pt x="16787" y="13199"/>
                    </a:cubicBezTo>
                    <a:cubicBezTo>
                      <a:pt x="16796" y="13205"/>
                      <a:pt x="16796" y="13207"/>
                      <a:pt x="16796" y="13207"/>
                    </a:cubicBezTo>
                    <a:cubicBezTo>
                      <a:pt x="16767" y="13262"/>
                      <a:pt x="16718" y="13285"/>
                      <a:pt x="16670" y="13285"/>
                    </a:cubicBezTo>
                    <a:cubicBezTo>
                      <a:pt x="16582" y="13285"/>
                      <a:pt x="16493" y="13209"/>
                      <a:pt x="16519" y="13102"/>
                    </a:cubicBezTo>
                    <a:cubicBezTo>
                      <a:pt x="16530" y="13057"/>
                      <a:pt x="16546" y="13016"/>
                      <a:pt x="16560" y="12978"/>
                    </a:cubicBezTo>
                    <a:cubicBezTo>
                      <a:pt x="16722" y="12558"/>
                      <a:pt x="16898" y="12141"/>
                      <a:pt x="17047" y="11713"/>
                    </a:cubicBezTo>
                    <a:cubicBezTo>
                      <a:pt x="17411" y="10668"/>
                      <a:pt x="17774" y="9622"/>
                      <a:pt x="17941" y="8519"/>
                    </a:cubicBezTo>
                    <a:cubicBezTo>
                      <a:pt x="18050" y="7812"/>
                      <a:pt x="18121" y="7100"/>
                      <a:pt x="18023" y="6381"/>
                    </a:cubicBezTo>
                    <a:cubicBezTo>
                      <a:pt x="17939" y="5760"/>
                      <a:pt x="17726" y="5193"/>
                      <a:pt x="17340" y="4698"/>
                    </a:cubicBezTo>
                    <a:cubicBezTo>
                      <a:pt x="16775" y="3978"/>
                      <a:pt x="16108" y="3388"/>
                      <a:pt x="15218" y="3083"/>
                    </a:cubicBezTo>
                    <a:cubicBezTo>
                      <a:pt x="14606" y="2877"/>
                      <a:pt x="14001" y="2668"/>
                      <a:pt x="13356" y="2582"/>
                    </a:cubicBezTo>
                    <a:cubicBezTo>
                      <a:pt x="13135" y="2554"/>
                      <a:pt x="12919" y="2540"/>
                      <a:pt x="12708" y="2540"/>
                    </a:cubicBezTo>
                    <a:cubicBezTo>
                      <a:pt x="11548" y="2540"/>
                      <a:pt x="10545" y="2972"/>
                      <a:pt x="9702" y="3875"/>
                    </a:cubicBezTo>
                    <a:cubicBezTo>
                      <a:pt x="8868" y="4767"/>
                      <a:pt x="8321" y="5819"/>
                      <a:pt x="7945" y="6971"/>
                    </a:cubicBezTo>
                    <a:cubicBezTo>
                      <a:pt x="7589" y="8069"/>
                      <a:pt x="7356" y="9193"/>
                      <a:pt x="7233" y="10338"/>
                    </a:cubicBezTo>
                    <a:cubicBezTo>
                      <a:pt x="7221" y="10463"/>
                      <a:pt x="7206" y="10588"/>
                      <a:pt x="7172" y="10711"/>
                    </a:cubicBezTo>
                    <a:cubicBezTo>
                      <a:pt x="7169" y="10717"/>
                      <a:pt x="7169" y="10721"/>
                      <a:pt x="7167" y="10723"/>
                    </a:cubicBezTo>
                    <a:cubicBezTo>
                      <a:pt x="7146" y="10772"/>
                      <a:pt x="7099" y="10796"/>
                      <a:pt x="7051" y="10796"/>
                    </a:cubicBezTo>
                    <a:cubicBezTo>
                      <a:pt x="7009" y="10796"/>
                      <a:pt x="6966" y="10777"/>
                      <a:pt x="6940" y="10737"/>
                    </a:cubicBezTo>
                    <a:cubicBezTo>
                      <a:pt x="6932" y="10723"/>
                      <a:pt x="6926" y="10713"/>
                      <a:pt x="6922" y="10700"/>
                    </a:cubicBezTo>
                    <a:cubicBezTo>
                      <a:pt x="6895" y="10610"/>
                      <a:pt x="6899" y="10508"/>
                      <a:pt x="6904" y="10414"/>
                    </a:cubicBezTo>
                    <a:cubicBezTo>
                      <a:pt x="6940" y="9788"/>
                      <a:pt x="7055" y="9174"/>
                      <a:pt x="7178" y="8560"/>
                    </a:cubicBezTo>
                    <a:cubicBezTo>
                      <a:pt x="7366" y="7623"/>
                      <a:pt x="7640" y="6717"/>
                      <a:pt x="8029" y="5843"/>
                    </a:cubicBezTo>
                    <a:cubicBezTo>
                      <a:pt x="8444" y="4913"/>
                      <a:pt x="8988" y="4070"/>
                      <a:pt x="9743" y="3368"/>
                    </a:cubicBezTo>
                    <a:cubicBezTo>
                      <a:pt x="9872" y="3249"/>
                      <a:pt x="9991" y="3108"/>
                      <a:pt x="10097" y="2965"/>
                    </a:cubicBezTo>
                    <a:cubicBezTo>
                      <a:pt x="10377" y="2594"/>
                      <a:pt x="10351" y="2136"/>
                      <a:pt x="10040" y="1792"/>
                    </a:cubicBezTo>
                    <a:cubicBezTo>
                      <a:pt x="9790" y="1522"/>
                      <a:pt x="9504" y="1289"/>
                      <a:pt x="9195" y="1093"/>
                    </a:cubicBezTo>
                    <a:cubicBezTo>
                      <a:pt x="8550" y="686"/>
                      <a:pt x="7861" y="377"/>
                      <a:pt x="7137" y="141"/>
                    </a:cubicBezTo>
                    <a:cubicBezTo>
                      <a:pt x="6842" y="46"/>
                      <a:pt x="6546" y="0"/>
                      <a:pt x="62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5784325" y="2906225"/>
                <a:ext cx="266200" cy="221125"/>
              </a:xfrm>
              <a:custGeom>
                <a:rect b="b" l="l" r="r" t="t"/>
                <a:pathLst>
                  <a:path extrusionOk="0" h="8845" w="10648">
                    <a:moveTo>
                      <a:pt x="7919" y="1"/>
                    </a:moveTo>
                    <a:cubicBezTo>
                      <a:pt x="7795" y="1"/>
                      <a:pt x="7670" y="10"/>
                      <a:pt x="7544" y="30"/>
                    </a:cubicBezTo>
                    <a:cubicBezTo>
                      <a:pt x="6926" y="126"/>
                      <a:pt x="6398" y="427"/>
                      <a:pt x="5938" y="838"/>
                    </a:cubicBezTo>
                    <a:cubicBezTo>
                      <a:pt x="5214" y="1485"/>
                      <a:pt x="4753" y="2301"/>
                      <a:pt x="4442" y="3205"/>
                    </a:cubicBezTo>
                    <a:cubicBezTo>
                      <a:pt x="4318" y="3573"/>
                      <a:pt x="4228" y="3958"/>
                      <a:pt x="4125" y="4335"/>
                    </a:cubicBezTo>
                    <a:cubicBezTo>
                      <a:pt x="4075" y="4523"/>
                      <a:pt x="4010" y="4604"/>
                      <a:pt x="3883" y="4604"/>
                    </a:cubicBezTo>
                    <a:cubicBezTo>
                      <a:pt x="3827" y="4604"/>
                      <a:pt x="3760" y="4589"/>
                      <a:pt x="3677" y="4560"/>
                    </a:cubicBezTo>
                    <a:cubicBezTo>
                      <a:pt x="3495" y="4494"/>
                      <a:pt x="3309" y="4441"/>
                      <a:pt x="3123" y="4406"/>
                    </a:cubicBezTo>
                    <a:cubicBezTo>
                      <a:pt x="2943" y="4372"/>
                      <a:pt x="2763" y="4359"/>
                      <a:pt x="2584" y="4359"/>
                    </a:cubicBezTo>
                    <a:cubicBezTo>
                      <a:pt x="2309" y="4359"/>
                      <a:pt x="2034" y="4390"/>
                      <a:pt x="1760" y="4429"/>
                    </a:cubicBezTo>
                    <a:cubicBezTo>
                      <a:pt x="1322" y="4490"/>
                      <a:pt x="893" y="4580"/>
                      <a:pt x="494" y="4774"/>
                    </a:cubicBezTo>
                    <a:cubicBezTo>
                      <a:pt x="367" y="4836"/>
                      <a:pt x="246" y="4922"/>
                      <a:pt x="138" y="5016"/>
                    </a:cubicBezTo>
                    <a:cubicBezTo>
                      <a:pt x="21" y="5122"/>
                      <a:pt x="1" y="5259"/>
                      <a:pt x="72" y="5378"/>
                    </a:cubicBezTo>
                    <a:cubicBezTo>
                      <a:pt x="234" y="5636"/>
                      <a:pt x="473" y="5797"/>
                      <a:pt x="770" y="5840"/>
                    </a:cubicBezTo>
                    <a:cubicBezTo>
                      <a:pt x="829" y="5848"/>
                      <a:pt x="890" y="5852"/>
                      <a:pt x="951" y="5852"/>
                    </a:cubicBezTo>
                    <a:cubicBezTo>
                      <a:pt x="1075" y="5852"/>
                      <a:pt x="1200" y="5837"/>
                      <a:pt x="1322" y="5814"/>
                    </a:cubicBezTo>
                    <a:cubicBezTo>
                      <a:pt x="1612" y="5766"/>
                      <a:pt x="1901" y="5743"/>
                      <a:pt x="2188" y="5743"/>
                    </a:cubicBezTo>
                    <a:cubicBezTo>
                      <a:pt x="2588" y="5743"/>
                      <a:pt x="2986" y="5787"/>
                      <a:pt x="3385" y="5869"/>
                    </a:cubicBezTo>
                    <a:cubicBezTo>
                      <a:pt x="3870" y="5967"/>
                      <a:pt x="4338" y="6121"/>
                      <a:pt x="4798" y="6299"/>
                    </a:cubicBezTo>
                    <a:cubicBezTo>
                      <a:pt x="5289" y="6485"/>
                      <a:pt x="5762" y="6700"/>
                      <a:pt x="6169" y="7047"/>
                    </a:cubicBezTo>
                    <a:cubicBezTo>
                      <a:pt x="6648" y="7457"/>
                      <a:pt x="7071" y="7915"/>
                      <a:pt x="7391" y="8459"/>
                    </a:cubicBezTo>
                    <a:cubicBezTo>
                      <a:pt x="7493" y="8635"/>
                      <a:pt x="7644" y="8748"/>
                      <a:pt x="7831" y="8811"/>
                    </a:cubicBezTo>
                    <a:cubicBezTo>
                      <a:pt x="7896" y="8834"/>
                      <a:pt x="7963" y="8845"/>
                      <a:pt x="8028" y="8845"/>
                    </a:cubicBezTo>
                    <a:cubicBezTo>
                      <a:pt x="8256" y="8845"/>
                      <a:pt x="8468" y="8712"/>
                      <a:pt x="8565" y="8490"/>
                    </a:cubicBezTo>
                    <a:cubicBezTo>
                      <a:pt x="8585" y="8443"/>
                      <a:pt x="8602" y="8379"/>
                      <a:pt x="8587" y="8334"/>
                    </a:cubicBezTo>
                    <a:cubicBezTo>
                      <a:pt x="8542" y="8177"/>
                      <a:pt x="8510" y="8013"/>
                      <a:pt x="8428" y="7878"/>
                    </a:cubicBezTo>
                    <a:cubicBezTo>
                      <a:pt x="8127" y="7383"/>
                      <a:pt x="7728" y="6974"/>
                      <a:pt x="7231" y="6673"/>
                    </a:cubicBezTo>
                    <a:cubicBezTo>
                      <a:pt x="6900" y="6475"/>
                      <a:pt x="6566" y="6288"/>
                      <a:pt x="6220" y="6117"/>
                    </a:cubicBezTo>
                    <a:cubicBezTo>
                      <a:pt x="5911" y="5963"/>
                      <a:pt x="5764" y="5730"/>
                      <a:pt x="5731" y="5394"/>
                    </a:cubicBezTo>
                    <a:cubicBezTo>
                      <a:pt x="5678" y="4848"/>
                      <a:pt x="5678" y="4304"/>
                      <a:pt x="5778" y="3762"/>
                    </a:cubicBezTo>
                    <a:cubicBezTo>
                      <a:pt x="5860" y="3326"/>
                      <a:pt x="6020" y="2933"/>
                      <a:pt x="6327" y="2602"/>
                    </a:cubicBezTo>
                    <a:cubicBezTo>
                      <a:pt x="6532" y="2382"/>
                      <a:pt x="6776" y="2274"/>
                      <a:pt x="7065" y="2274"/>
                    </a:cubicBezTo>
                    <a:cubicBezTo>
                      <a:pt x="7099" y="2274"/>
                      <a:pt x="7134" y="2275"/>
                      <a:pt x="7170" y="2278"/>
                    </a:cubicBezTo>
                    <a:cubicBezTo>
                      <a:pt x="7489" y="2305"/>
                      <a:pt x="7777" y="2422"/>
                      <a:pt x="8054" y="2567"/>
                    </a:cubicBezTo>
                    <a:cubicBezTo>
                      <a:pt x="8299" y="2704"/>
                      <a:pt x="8540" y="2855"/>
                      <a:pt x="8806" y="3009"/>
                    </a:cubicBezTo>
                    <a:cubicBezTo>
                      <a:pt x="8915" y="2894"/>
                      <a:pt x="9038" y="2786"/>
                      <a:pt x="9134" y="2659"/>
                    </a:cubicBezTo>
                    <a:cubicBezTo>
                      <a:pt x="9451" y="2237"/>
                      <a:pt x="9856" y="1920"/>
                      <a:pt x="10322" y="1687"/>
                    </a:cubicBezTo>
                    <a:cubicBezTo>
                      <a:pt x="10570" y="1562"/>
                      <a:pt x="10648" y="1395"/>
                      <a:pt x="10412" y="1157"/>
                    </a:cubicBezTo>
                    <a:lnTo>
                      <a:pt x="10374" y="1118"/>
                    </a:lnTo>
                    <a:cubicBezTo>
                      <a:pt x="10065" y="799"/>
                      <a:pt x="9713" y="539"/>
                      <a:pt x="9312" y="351"/>
                    </a:cubicBezTo>
                    <a:cubicBezTo>
                      <a:pt x="8865" y="144"/>
                      <a:pt x="8403" y="1"/>
                      <a:pt x="79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6015575" y="2952775"/>
                <a:ext cx="40500" cy="32825"/>
              </a:xfrm>
              <a:custGeom>
                <a:rect b="b" l="l" r="r" t="t"/>
                <a:pathLst>
                  <a:path extrusionOk="0" h="1313" w="1620">
                    <a:moveTo>
                      <a:pt x="1498" y="0"/>
                    </a:moveTo>
                    <a:cubicBezTo>
                      <a:pt x="1489" y="0"/>
                      <a:pt x="1479" y="1"/>
                      <a:pt x="1469" y="3"/>
                    </a:cubicBezTo>
                    <a:cubicBezTo>
                      <a:pt x="1428" y="11"/>
                      <a:pt x="1388" y="30"/>
                      <a:pt x="1353" y="50"/>
                    </a:cubicBezTo>
                    <a:cubicBezTo>
                      <a:pt x="1138" y="177"/>
                      <a:pt x="917" y="298"/>
                      <a:pt x="708" y="441"/>
                    </a:cubicBezTo>
                    <a:cubicBezTo>
                      <a:pt x="467" y="611"/>
                      <a:pt x="262" y="819"/>
                      <a:pt x="94" y="1067"/>
                    </a:cubicBezTo>
                    <a:cubicBezTo>
                      <a:pt x="43" y="1137"/>
                      <a:pt x="0" y="1208"/>
                      <a:pt x="70" y="1312"/>
                    </a:cubicBezTo>
                    <a:cubicBezTo>
                      <a:pt x="101" y="1308"/>
                      <a:pt x="131" y="1308"/>
                      <a:pt x="160" y="1298"/>
                    </a:cubicBezTo>
                    <a:cubicBezTo>
                      <a:pt x="684" y="1083"/>
                      <a:pt x="1136" y="770"/>
                      <a:pt x="1496" y="328"/>
                    </a:cubicBezTo>
                    <a:cubicBezTo>
                      <a:pt x="1541" y="275"/>
                      <a:pt x="1574" y="206"/>
                      <a:pt x="1594" y="140"/>
                    </a:cubicBezTo>
                    <a:cubicBezTo>
                      <a:pt x="1620" y="58"/>
                      <a:pt x="1574" y="0"/>
                      <a:pt x="1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5810975" y="3400775"/>
                <a:ext cx="98125" cy="167750"/>
              </a:xfrm>
              <a:custGeom>
                <a:rect b="b" l="l" r="r" t="t"/>
                <a:pathLst>
                  <a:path extrusionOk="0" h="6710" w="3925">
                    <a:moveTo>
                      <a:pt x="3743" y="1"/>
                    </a:moveTo>
                    <a:cubicBezTo>
                      <a:pt x="3668" y="1"/>
                      <a:pt x="3601" y="63"/>
                      <a:pt x="3550" y="181"/>
                    </a:cubicBezTo>
                    <a:cubicBezTo>
                      <a:pt x="3546" y="194"/>
                      <a:pt x="3542" y="204"/>
                      <a:pt x="3538" y="216"/>
                    </a:cubicBezTo>
                    <a:cubicBezTo>
                      <a:pt x="3333" y="703"/>
                      <a:pt x="3141" y="1198"/>
                      <a:pt x="2922" y="1679"/>
                    </a:cubicBezTo>
                    <a:cubicBezTo>
                      <a:pt x="2454" y="2706"/>
                      <a:pt x="1924" y="3706"/>
                      <a:pt x="1302" y="4654"/>
                    </a:cubicBezTo>
                    <a:cubicBezTo>
                      <a:pt x="919" y="5233"/>
                      <a:pt x="508" y="5799"/>
                      <a:pt x="111" y="6370"/>
                    </a:cubicBezTo>
                    <a:cubicBezTo>
                      <a:pt x="13" y="6509"/>
                      <a:pt x="1" y="6622"/>
                      <a:pt x="70" y="6681"/>
                    </a:cubicBezTo>
                    <a:cubicBezTo>
                      <a:pt x="92" y="6700"/>
                      <a:pt x="120" y="6709"/>
                      <a:pt x="150" y="6709"/>
                    </a:cubicBezTo>
                    <a:cubicBezTo>
                      <a:pt x="220" y="6709"/>
                      <a:pt x="305" y="6662"/>
                      <a:pt x="379" y="6573"/>
                    </a:cubicBezTo>
                    <a:cubicBezTo>
                      <a:pt x="494" y="6436"/>
                      <a:pt x="606" y="6293"/>
                      <a:pt x="713" y="6147"/>
                    </a:cubicBezTo>
                    <a:cubicBezTo>
                      <a:pt x="1472" y="5096"/>
                      <a:pt x="2147" y="3999"/>
                      <a:pt x="2742" y="2847"/>
                    </a:cubicBezTo>
                    <a:cubicBezTo>
                      <a:pt x="3170" y="2025"/>
                      <a:pt x="3542" y="1180"/>
                      <a:pt x="3867" y="310"/>
                    </a:cubicBezTo>
                    <a:cubicBezTo>
                      <a:pt x="3925" y="153"/>
                      <a:pt x="3904" y="52"/>
                      <a:pt x="3804" y="14"/>
                    </a:cubicBezTo>
                    <a:cubicBezTo>
                      <a:pt x="3783" y="5"/>
                      <a:pt x="3763" y="1"/>
                      <a:pt x="37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5"/>
              <p:cNvSpPr/>
              <p:nvPr/>
            </p:nvSpPr>
            <p:spPr>
              <a:xfrm>
                <a:off x="5646600" y="3347775"/>
                <a:ext cx="27025" cy="144700"/>
              </a:xfrm>
              <a:custGeom>
                <a:rect b="b" l="l" r="r" t="t"/>
                <a:pathLst>
                  <a:path extrusionOk="0" h="5788" w="1081">
                    <a:moveTo>
                      <a:pt x="963" y="0"/>
                    </a:moveTo>
                    <a:cubicBezTo>
                      <a:pt x="934" y="0"/>
                      <a:pt x="903" y="12"/>
                      <a:pt x="874" y="37"/>
                    </a:cubicBezTo>
                    <a:cubicBezTo>
                      <a:pt x="835" y="69"/>
                      <a:pt x="804" y="118"/>
                      <a:pt x="784" y="167"/>
                    </a:cubicBezTo>
                    <a:cubicBezTo>
                      <a:pt x="741" y="280"/>
                      <a:pt x="702" y="395"/>
                      <a:pt x="671" y="509"/>
                    </a:cubicBezTo>
                    <a:cubicBezTo>
                      <a:pt x="413" y="1538"/>
                      <a:pt x="233" y="2580"/>
                      <a:pt x="100" y="3629"/>
                    </a:cubicBezTo>
                    <a:cubicBezTo>
                      <a:pt x="25" y="4231"/>
                      <a:pt x="0" y="4836"/>
                      <a:pt x="31" y="5446"/>
                    </a:cubicBezTo>
                    <a:cubicBezTo>
                      <a:pt x="37" y="5577"/>
                      <a:pt x="57" y="5696"/>
                      <a:pt x="170" y="5788"/>
                    </a:cubicBezTo>
                    <a:cubicBezTo>
                      <a:pt x="297" y="5720"/>
                      <a:pt x="323" y="5603"/>
                      <a:pt x="332" y="5475"/>
                    </a:cubicBezTo>
                    <a:cubicBezTo>
                      <a:pt x="368" y="4599"/>
                      <a:pt x="385" y="3719"/>
                      <a:pt x="552" y="2856"/>
                    </a:cubicBezTo>
                    <a:cubicBezTo>
                      <a:pt x="716" y="2011"/>
                      <a:pt x="886" y="1170"/>
                      <a:pt x="1050" y="325"/>
                    </a:cubicBezTo>
                    <a:cubicBezTo>
                      <a:pt x="1062" y="257"/>
                      <a:pt x="1080" y="182"/>
                      <a:pt x="1072" y="114"/>
                    </a:cubicBezTo>
                    <a:cubicBezTo>
                      <a:pt x="1064" y="42"/>
                      <a:pt x="1017"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5"/>
              <p:cNvSpPr/>
              <p:nvPr/>
            </p:nvSpPr>
            <p:spPr>
              <a:xfrm>
                <a:off x="5783050" y="3333600"/>
                <a:ext cx="39975" cy="45300"/>
              </a:xfrm>
              <a:custGeom>
                <a:rect b="b" l="l" r="r" t="t"/>
                <a:pathLst>
                  <a:path extrusionOk="0" h="1812" w="1599">
                    <a:moveTo>
                      <a:pt x="346" y="1"/>
                    </a:moveTo>
                    <a:cubicBezTo>
                      <a:pt x="284" y="1"/>
                      <a:pt x="228" y="42"/>
                      <a:pt x="187" y="121"/>
                    </a:cubicBezTo>
                    <a:cubicBezTo>
                      <a:pt x="175" y="145"/>
                      <a:pt x="164" y="174"/>
                      <a:pt x="156" y="205"/>
                    </a:cubicBezTo>
                    <a:cubicBezTo>
                      <a:pt x="107" y="450"/>
                      <a:pt x="39" y="698"/>
                      <a:pt x="15" y="947"/>
                    </a:cubicBezTo>
                    <a:cubicBezTo>
                      <a:pt x="1" y="1107"/>
                      <a:pt x="29" y="1281"/>
                      <a:pt x="76" y="1440"/>
                    </a:cubicBezTo>
                    <a:cubicBezTo>
                      <a:pt x="148" y="1667"/>
                      <a:pt x="330" y="1786"/>
                      <a:pt x="565" y="1809"/>
                    </a:cubicBezTo>
                    <a:cubicBezTo>
                      <a:pt x="586" y="1811"/>
                      <a:pt x="606" y="1812"/>
                      <a:pt x="626" y="1812"/>
                    </a:cubicBezTo>
                    <a:cubicBezTo>
                      <a:pt x="788" y="1812"/>
                      <a:pt x="937" y="1746"/>
                      <a:pt x="1064" y="1639"/>
                    </a:cubicBezTo>
                    <a:cubicBezTo>
                      <a:pt x="1404" y="1346"/>
                      <a:pt x="1523" y="943"/>
                      <a:pt x="1586" y="522"/>
                    </a:cubicBezTo>
                    <a:cubicBezTo>
                      <a:pt x="1598" y="434"/>
                      <a:pt x="1560" y="362"/>
                      <a:pt x="1474" y="340"/>
                    </a:cubicBezTo>
                    <a:cubicBezTo>
                      <a:pt x="1458" y="335"/>
                      <a:pt x="1444" y="333"/>
                      <a:pt x="1431" y="333"/>
                    </a:cubicBezTo>
                    <a:cubicBezTo>
                      <a:pt x="1355" y="333"/>
                      <a:pt x="1314" y="399"/>
                      <a:pt x="1287" y="468"/>
                    </a:cubicBezTo>
                    <a:cubicBezTo>
                      <a:pt x="1253" y="552"/>
                      <a:pt x="1232" y="640"/>
                      <a:pt x="1208" y="726"/>
                    </a:cubicBezTo>
                    <a:cubicBezTo>
                      <a:pt x="1216" y="732"/>
                      <a:pt x="1087" y="1084"/>
                      <a:pt x="983" y="1238"/>
                    </a:cubicBezTo>
                    <a:cubicBezTo>
                      <a:pt x="919" y="1332"/>
                      <a:pt x="809" y="1408"/>
                      <a:pt x="704" y="1453"/>
                    </a:cubicBezTo>
                    <a:cubicBezTo>
                      <a:pt x="665" y="1469"/>
                      <a:pt x="628" y="1477"/>
                      <a:pt x="593" y="1477"/>
                    </a:cubicBezTo>
                    <a:cubicBezTo>
                      <a:pt x="487" y="1477"/>
                      <a:pt x="403" y="1403"/>
                      <a:pt x="371" y="1279"/>
                    </a:cubicBezTo>
                    <a:cubicBezTo>
                      <a:pt x="348" y="1189"/>
                      <a:pt x="332" y="1086"/>
                      <a:pt x="348" y="994"/>
                    </a:cubicBezTo>
                    <a:cubicBezTo>
                      <a:pt x="389" y="739"/>
                      <a:pt x="449" y="489"/>
                      <a:pt x="500" y="235"/>
                    </a:cubicBezTo>
                    <a:cubicBezTo>
                      <a:pt x="522" y="119"/>
                      <a:pt x="492" y="47"/>
                      <a:pt x="404" y="12"/>
                    </a:cubicBezTo>
                    <a:cubicBezTo>
                      <a:pt x="384" y="5"/>
                      <a:pt x="365" y="1"/>
                      <a:pt x="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5"/>
              <p:cNvSpPr/>
              <p:nvPr/>
            </p:nvSpPr>
            <p:spPr>
              <a:xfrm>
                <a:off x="5847500" y="3347450"/>
                <a:ext cx="15225" cy="21350"/>
              </a:xfrm>
              <a:custGeom>
                <a:rect b="b" l="l" r="r" t="t"/>
                <a:pathLst>
                  <a:path extrusionOk="0" h="854" w="609">
                    <a:moveTo>
                      <a:pt x="353" y="1"/>
                    </a:moveTo>
                    <a:cubicBezTo>
                      <a:pt x="278" y="1"/>
                      <a:pt x="214" y="41"/>
                      <a:pt x="168" y="103"/>
                    </a:cubicBezTo>
                    <a:cubicBezTo>
                      <a:pt x="154" y="123"/>
                      <a:pt x="142" y="148"/>
                      <a:pt x="125" y="172"/>
                    </a:cubicBezTo>
                    <a:cubicBezTo>
                      <a:pt x="48" y="305"/>
                      <a:pt x="0" y="455"/>
                      <a:pt x="0" y="608"/>
                    </a:cubicBezTo>
                    <a:cubicBezTo>
                      <a:pt x="0" y="631"/>
                      <a:pt x="0" y="651"/>
                      <a:pt x="3" y="674"/>
                    </a:cubicBezTo>
                    <a:cubicBezTo>
                      <a:pt x="16" y="787"/>
                      <a:pt x="98" y="853"/>
                      <a:pt x="193" y="853"/>
                    </a:cubicBezTo>
                    <a:cubicBezTo>
                      <a:pt x="237" y="853"/>
                      <a:pt x="284" y="839"/>
                      <a:pt x="328" y="809"/>
                    </a:cubicBezTo>
                    <a:cubicBezTo>
                      <a:pt x="491" y="696"/>
                      <a:pt x="608" y="395"/>
                      <a:pt x="567" y="201"/>
                    </a:cubicBezTo>
                    <a:cubicBezTo>
                      <a:pt x="547" y="107"/>
                      <a:pt x="498" y="31"/>
                      <a:pt x="404" y="7"/>
                    </a:cubicBezTo>
                    <a:cubicBezTo>
                      <a:pt x="386" y="3"/>
                      <a:pt x="369"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5"/>
              <p:cNvSpPr/>
              <p:nvPr/>
            </p:nvSpPr>
            <p:spPr>
              <a:xfrm>
                <a:off x="5749350" y="3318350"/>
                <a:ext cx="15200" cy="21375"/>
              </a:xfrm>
              <a:custGeom>
                <a:rect b="b" l="l" r="r" t="t"/>
                <a:pathLst>
                  <a:path extrusionOk="0" h="855" w="608">
                    <a:moveTo>
                      <a:pt x="353" y="0"/>
                    </a:moveTo>
                    <a:cubicBezTo>
                      <a:pt x="278" y="0"/>
                      <a:pt x="213" y="41"/>
                      <a:pt x="168" y="105"/>
                    </a:cubicBezTo>
                    <a:cubicBezTo>
                      <a:pt x="154" y="125"/>
                      <a:pt x="142" y="148"/>
                      <a:pt x="125" y="172"/>
                    </a:cubicBezTo>
                    <a:cubicBezTo>
                      <a:pt x="49" y="305"/>
                      <a:pt x="0" y="454"/>
                      <a:pt x="0" y="608"/>
                    </a:cubicBezTo>
                    <a:cubicBezTo>
                      <a:pt x="0" y="630"/>
                      <a:pt x="0" y="653"/>
                      <a:pt x="2" y="673"/>
                    </a:cubicBezTo>
                    <a:cubicBezTo>
                      <a:pt x="16" y="788"/>
                      <a:pt x="98" y="854"/>
                      <a:pt x="193" y="854"/>
                    </a:cubicBezTo>
                    <a:cubicBezTo>
                      <a:pt x="237" y="854"/>
                      <a:pt x="284" y="840"/>
                      <a:pt x="328" y="810"/>
                    </a:cubicBezTo>
                    <a:cubicBezTo>
                      <a:pt x="491" y="698"/>
                      <a:pt x="608" y="395"/>
                      <a:pt x="567" y="201"/>
                    </a:cubicBezTo>
                    <a:cubicBezTo>
                      <a:pt x="547" y="107"/>
                      <a:pt x="500" y="33"/>
                      <a:pt x="403" y="6"/>
                    </a:cubicBezTo>
                    <a:cubicBezTo>
                      <a:pt x="386" y="2"/>
                      <a:pt x="369"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5"/>
              <p:cNvSpPr/>
              <p:nvPr/>
            </p:nvSpPr>
            <p:spPr>
              <a:xfrm>
                <a:off x="5511500" y="2897850"/>
                <a:ext cx="673950" cy="765575"/>
              </a:xfrm>
              <a:custGeom>
                <a:rect b="b" l="l" r="r" t="t"/>
                <a:pathLst>
                  <a:path extrusionOk="0" h="30623" w="26958">
                    <a:moveTo>
                      <a:pt x="21661" y="2197"/>
                    </a:moveTo>
                    <a:cubicBezTo>
                      <a:pt x="21737" y="2197"/>
                      <a:pt x="21783" y="2255"/>
                      <a:pt x="21757" y="2337"/>
                    </a:cubicBezTo>
                    <a:cubicBezTo>
                      <a:pt x="21737" y="2403"/>
                      <a:pt x="21704" y="2472"/>
                      <a:pt x="21659" y="2525"/>
                    </a:cubicBezTo>
                    <a:cubicBezTo>
                      <a:pt x="21299" y="2967"/>
                      <a:pt x="20847" y="3280"/>
                      <a:pt x="20323" y="3495"/>
                    </a:cubicBezTo>
                    <a:cubicBezTo>
                      <a:pt x="20294" y="3505"/>
                      <a:pt x="20264" y="3505"/>
                      <a:pt x="20233" y="3509"/>
                    </a:cubicBezTo>
                    <a:cubicBezTo>
                      <a:pt x="20163" y="3405"/>
                      <a:pt x="20206" y="3334"/>
                      <a:pt x="20257" y="3264"/>
                    </a:cubicBezTo>
                    <a:cubicBezTo>
                      <a:pt x="20425" y="3016"/>
                      <a:pt x="20630" y="2808"/>
                      <a:pt x="20871" y="2638"/>
                    </a:cubicBezTo>
                    <a:cubicBezTo>
                      <a:pt x="21080" y="2495"/>
                      <a:pt x="21301" y="2374"/>
                      <a:pt x="21516" y="2247"/>
                    </a:cubicBezTo>
                    <a:cubicBezTo>
                      <a:pt x="21551" y="2227"/>
                      <a:pt x="21591" y="2208"/>
                      <a:pt x="21632" y="2200"/>
                    </a:cubicBezTo>
                    <a:cubicBezTo>
                      <a:pt x="21642" y="2198"/>
                      <a:pt x="21652" y="2197"/>
                      <a:pt x="21661" y="2197"/>
                    </a:cubicBezTo>
                    <a:close/>
                    <a:moveTo>
                      <a:pt x="18832" y="336"/>
                    </a:moveTo>
                    <a:cubicBezTo>
                      <a:pt x="19316" y="336"/>
                      <a:pt x="19778" y="479"/>
                      <a:pt x="20225" y="686"/>
                    </a:cubicBezTo>
                    <a:cubicBezTo>
                      <a:pt x="20626" y="874"/>
                      <a:pt x="20978" y="1134"/>
                      <a:pt x="21287" y="1453"/>
                    </a:cubicBezTo>
                    <a:lnTo>
                      <a:pt x="21325" y="1492"/>
                    </a:lnTo>
                    <a:cubicBezTo>
                      <a:pt x="21561" y="1730"/>
                      <a:pt x="21483" y="1897"/>
                      <a:pt x="21235" y="2022"/>
                    </a:cubicBezTo>
                    <a:cubicBezTo>
                      <a:pt x="20769" y="2255"/>
                      <a:pt x="20364" y="2572"/>
                      <a:pt x="20047" y="2994"/>
                    </a:cubicBezTo>
                    <a:cubicBezTo>
                      <a:pt x="19951" y="3121"/>
                      <a:pt x="19828" y="3229"/>
                      <a:pt x="19719" y="3344"/>
                    </a:cubicBezTo>
                    <a:cubicBezTo>
                      <a:pt x="19453" y="3190"/>
                      <a:pt x="19212" y="3039"/>
                      <a:pt x="18967" y="2902"/>
                    </a:cubicBezTo>
                    <a:cubicBezTo>
                      <a:pt x="18690" y="2757"/>
                      <a:pt x="18402" y="2640"/>
                      <a:pt x="18083" y="2613"/>
                    </a:cubicBezTo>
                    <a:cubicBezTo>
                      <a:pt x="18047" y="2610"/>
                      <a:pt x="18012" y="2609"/>
                      <a:pt x="17978" y="2609"/>
                    </a:cubicBezTo>
                    <a:cubicBezTo>
                      <a:pt x="17689" y="2609"/>
                      <a:pt x="17445" y="2717"/>
                      <a:pt x="17240" y="2937"/>
                    </a:cubicBezTo>
                    <a:cubicBezTo>
                      <a:pt x="16933" y="3268"/>
                      <a:pt x="16773" y="3661"/>
                      <a:pt x="16691" y="4097"/>
                    </a:cubicBezTo>
                    <a:cubicBezTo>
                      <a:pt x="16591" y="4639"/>
                      <a:pt x="16591" y="5183"/>
                      <a:pt x="16644" y="5729"/>
                    </a:cubicBezTo>
                    <a:cubicBezTo>
                      <a:pt x="16677" y="6065"/>
                      <a:pt x="16824" y="6298"/>
                      <a:pt x="17133" y="6452"/>
                    </a:cubicBezTo>
                    <a:cubicBezTo>
                      <a:pt x="17479" y="6623"/>
                      <a:pt x="17813" y="6810"/>
                      <a:pt x="18144" y="7008"/>
                    </a:cubicBezTo>
                    <a:cubicBezTo>
                      <a:pt x="18641" y="7309"/>
                      <a:pt x="19040" y="7718"/>
                      <a:pt x="19341" y="8213"/>
                    </a:cubicBezTo>
                    <a:cubicBezTo>
                      <a:pt x="19423" y="8348"/>
                      <a:pt x="19455" y="8512"/>
                      <a:pt x="19500" y="8669"/>
                    </a:cubicBezTo>
                    <a:cubicBezTo>
                      <a:pt x="19515" y="8714"/>
                      <a:pt x="19498" y="8778"/>
                      <a:pt x="19478" y="8825"/>
                    </a:cubicBezTo>
                    <a:cubicBezTo>
                      <a:pt x="19381" y="9047"/>
                      <a:pt x="19169" y="9180"/>
                      <a:pt x="18941" y="9180"/>
                    </a:cubicBezTo>
                    <a:cubicBezTo>
                      <a:pt x="18876" y="9180"/>
                      <a:pt x="18809" y="9169"/>
                      <a:pt x="18744" y="9146"/>
                    </a:cubicBezTo>
                    <a:cubicBezTo>
                      <a:pt x="18557" y="9083"/>
                      <a:pt x="18406" y="8970"/>
                      <a:pt x="18304" y="8794"/>
                    </a:cubicBezTo>
                    <a:cubicBezTo>
                      <a:pt x="17984" y="8250"/>
                      <a:pt x="17561" y="7792"/>
                      <a:pt x="17082" y="7382"/>
                    </a:cubicBezTo>
                    <a:cubicBezTo>
                      <a:pt x="16675" y="7035"/>
                      <a:pt x="16202" y="6820"/>
                      <a:pt x="15711" y="6634"/>
                    </a:cubicBezTo>
                    <a:cubicBezTo>
                      <a:pt x="15251" y="6456"/>
                      <a:pt x="14783" y="6302"/>
                      <a:pt x="14298" y="6204"/>
                    </a:cubicBezTo>
                    <a:cubicBezTo>
                      <a:pt x="13899" y="6122"/>
                      <a:pt x="13501" y="6078"/>
                      <a:pt x="13101" y="6078"/>
                    </a:cubicBezTo>
                    <a:cubicBezTo>
                      <a:pt x="12814" y="6078"/>
                      <a:pt x="12525" y="6101"/>
                      <a:pt x="12235" y="6149"/>
                    </a:cubicBezTo>
                    <a:cubicBezTo>
                      <a:pt x="12113" y="6172"/>
                      <a:pt x="11988" y="6187"/>
                      <a:pt x="11864" y="6187"/>
                    </a:cubicBezTo>
                    <a:cubicBezTo>
                      <a:pt x="11803" y="6187"/>
                      <a:pt x="11742" y="6183"/>
                      <a:pt x="11683" y="6175"/>
                    </a:cubicBezTo>
                    <a:cubicBezTo>
                      <a:pt x="11386" y="6132"/>
                      <a:pt x="11147" y="5971"/>
                      <a:pt x="10985" y="5713"/>
                    </a:cubicBezTo>
                    <a:cubicBezTo>
                      <a:pt x="10914" y="5594"/>
                      <a:pt x="10934" y="5457"/>
                      <a:pt x="11051" y="5351"/>
                    </a:cubicBezTo>
                    <a:cubicBezTo>
                      <a:pt x="11159" y="5257"/>
                      <a:pt x="11280" y="5171"/>
                      <a:pt x="11407" y="5109"/>
                    </a:cubicBezTo>
                    <a:cubicBezTo>
                      <a:pt x="11806" y="4915"/>
                      <a:pt x="12235" y="4825"/>
                      <a:pt x="12673" y="4764"/>
                    </a:cubicBezTo>
                    <a:cubicBezTo>
                      <a:pt x="12947" y="4725"/>
                      <a:pt x="13222" y="4694"/>
                      <a:pt x="13497" y="4694"/>
                    </a:cubicBezTo>
                    <a:cubicBezTo>
                      <a:pt x="13676" y="4694"/>
                      <a:pt x="13856" y="4707"/>
                      <a:pt x="14036" y="4741"/>
                    </a:cubicBezTo>
                    <a:cubicBezTo>
                      <a:pt x="14222" y="4776"/>
                      <a:pt x="14408" y="4829"/>
                      <a:pt x="14590" y="4895"/>
                    </a:cubicBezTo>
                    <a:cubicBezTo>
                      <a:pt x="14673" y="4924"/>
                      <a:pt x="14740" y="4939"/>
                      <a:pt x="14796" y="4939"/>
                    </a:cubicBezTo>
                    <a:cubicBezTo>
                      <a:pt x="14923" y="4939"/>
                      <a:pt x="14988" y="4858"/>
                      <a:pt x="15038" y="4670"/>
                    </a:cubicBezTo>
                    <a:cubicBezTo>
                      <a:pt x="15141" y="4293"/>
                      <a:pt x="15231" y="3908"/>
                      <a:pt x="15355" y="3540"/>
                    </a:cubicBezTo>
                    <a:cubicBezTo>
                      <a:pt x="15666" y="2636"/>
                      <a:pt x="16127" y="1820"/>
                      <a:pt x="16851" y="1173"/>
                    </a:cubicBezTo>
                    <a:cubicBezTo>
                      <a:pt x="17311" y="762"/>
                      <a:pt x="17839" y="461"/>
                      <a:pt x="18457" y="365"/>
                    </a:cubicBezTo>
                    <a:cubicBezTo>
                      <a:pt x="18583" y="345"/>
                      <a:pt x="18708" y="336"/>
                      <a:pt x="18832" y="336"/>
                    </a:cubicBezTo>
                    <a:close/>
                    <a:moveTo>
                      <a:pt x="6641" y="3855"/>
                    </a:moveTo>
                    <a:cubicBezTo>
                      <a:pt x="6937" y="3855"/>
                      <a:pt x="7233" y="3901"/>
                      <a:pt x="7528" y="3996"/>
                    </a:cubicBezTo>
                    <a:cubicBezTo>
                      <a:pt x="8252" y="4232"/>
                      <a:pt x="8941" y="4541"/>
                      <a:pt x="9586" y="4948"/>
                    </a:cubicBezTo>
                    <a:cubicBezTo>
                      <a:pt x="9895" y="5144"/>
                      <a:pt x="10181" y="5377"/>
                      <a:pt x="10431" y="5647"/>
                    </a:cubicBezTo>
                    <a:cubicBezTo>
                      <a:pt x="10742" y="5991"/>
                      <a:pt x="10768" y="6449"/>
                      <a:pt x="10488" y="6820"/>
                    </a:cubicBezTo>
                    <a:cubicBezTo>
                      <a:pt x="10382" y="6963"/>
                      <a:pt x="10263" y="7104"/>
                      <a:pt x="10134" y="7223"/>
                    </a:cubicBezTo>
                    <a:cubicBezTo>
                      <a:pt x="9379" y="7925"/>
                      <a:pt x="8835" y="8768"/>
                      <a:pt x="8420" y="9698"/>
                    </a:cubicBezTo>
                    <a:cubicBezTo>
                      <a:pt x="8031" y="10572"/>
                      <a:pt x="7757" y="11478"/>
                      <a:pt x="7569" y="12415"/>
                    </a:cubicBezTo>
                    <a:cubicBezTo>
                      <a:pt x="7446" y="13029"/>
                      <a:pt x="7331" y="13643"/>
                      <a:pt x="7295" y="14269"/>
                    </a:cubicBezTo>
                    <a:cubicBezTo>
                      <a:pt x="7290" y="14363"/>
                      <a:pt x="7286" y="14465"/>
                      <a:pt x="7313" y="14555"/>
                    </a:cubicBezTo>
                    <a:cubicBezTo>
                      <a:pt x="7317" y="14568"/>
                      <a:pt x="7323" y="14578"/>
                      <a:pt x="7331" y="14592"/>
                    </a:cubicBezTo>
                    <a:cubicBezTo>
                      <a:pt x="7357" y="14632"/>
                      <a:pt x="7400" y="14651"/>
                      <a:pt x="7442" y="14651"/>
                    </a:cubicBezTo>
                    <a:cubicBezTo>
                      <a:pt x="7490" y="14651"/>
                      <a:pt x="7537" y="14627"/>
                      <a:pt x="7558" y="14578"/>
                    </a:cubicBezTo>
                    <a:cubicBezTo>
                      <a:pt x="7560" y="14576"/>
                      <a:pt x="7560" y="14572"/>
                      <a:pt x="7563" y="14566"/>
                    </a:cubicBezTo>
                    <a:cubicBezTo>
                      <a:pt x="7597" y="14443"/>
                      <a:pt x="7612" y="14318"/>
                      <a:pt x="7624" y="14193"/>
                    </a:cubicBezTo>
                    <a:cubicBezTo>
                      <a:pt x="7747" y="13048"/>
                      <a:pt x="7980" y="11924"/>
                      <a:pt x="8336" y="10826"/>
                    </a:cubicBezTo>
                    <a:cubicBezTo>
                      <a:pt x="8712" y="9674"/>
                      <a:pt x="9259" y="8622"/>
                      <a:pt x="10093" y="7730"/>
                    </a:cubicBezTo>
                    <a:cubicBezTo>
                      <a:pt x="10936" y="6827"/>
                      <a:pt x="11939" y="6395"/>
                      <a:pt x="13099" y="6395"/>
                    </a:cubicBezTo>
                    <a:cubicBezTo>
                      <a:pt x="13310" y="6395"/>
                      <a:pt x="13526" y="6409"/>
                      <a:pt x="13747" y="6437"/>
                    </a:cubicBezTo>
                    <a:cubicBezTo>
                      <a:pt x="14392" y="6523"/>
                      <a:pt x="14997" y="6732"/>
                      <a:pt x="15609" y="6938"/>
                    </a:cubicBezTo>
                    <a:cubicBezTo>
                      <a:pt x="16499" y="7243"/>
                      <a:pt x="17166" y="7833"/>
                      <a:pt x="17731" y="8553"/>
                    </a:cubicBezTo>
                    <a:cubicBezTo>
                      <a:pt x="18117" y="9048"/>
                      <a:pt x="18330" y="9615"/>
                      <a:pt x="18414" y="10236"/>
                    </a:cubicBezTo>
                    <a:cubicBezTo>
                      <a:pt x="18512" y="10955"/>
                      <a:pt x="18441" y="11667"/>
                      <a:pt x="18332" y="12374"/>
                    </a:cubicBezTo>
                    <a:cubicBezTo>
                      <a:pt x="18165" y="13477"/>
                      <a:pt x="17802" y="14523"/>
                      <a:pt x="17438" y="15568"/>
                    </a:cubicBezTo>
                    <a:cubicBezTo>
                      <a:pt x="17289" y="15996"/>
                      <a:pt x="17113" y="16413"/>
                      <a:pt x="16951" y="16833"/>
                    </a:cubicBezTo>
                    <a:cubicBezTo>
                      <a:pt x="16937" y="16871"/>
                      <a:pt x="16921" y="16912"/>
                      <a:pt x="16910" y="16957"/>
                    </a:cubicBezTo>
                    <a:cubicBezTo>
                      <a:pt x="16884" y="17064"/>
                      <a:pt x="16973" y="17140"/>
                      <a:pt x="17061" y="17140"/>
                    </a:cubicBezTo>
                    <a:cubicBezTo>
                      <a:pt x="17109" y="17140"/>
                      <a:pt x="17158" y="17117"/>
                      <a:pt x="17187" y="17062"/>
                    </a:cubicBezTo>
                    <a:cubicBezTo>
                      <a:pt x="17187" y="17062"/>
                      <a:pt x="17187" y="17060"/>
                      <a:pt x="17178" y="17054"/>
                    </a:cubicBezTo>
                    <a:cubicBezTo>
                      <a:pt x="17295" y="16824"/>
                      <a:pt x="17408" y="16589"/>
                      <a:pt x="17493" y="16346"/>
                    </a:cubicBezTo>
                    <a:cubicBezTo>
                      <a:pt x="17755" y="15617"/>
                      <a:pt x="18021" y="14885"/>
                      <a:pt x="18252" y="14146"/>
                    </a:cubicBezTo>
                    <a:cubicBezTo>
                      <a:pt x="18598" y="13046"/>
                      <a:pt x="18793" y="11916"/>
                      <a:pt x="18801" y="10758"/>
                    </a:cubicBezTo>
                    <a:cubicBezTo>
                      <a:pt x="18803" y="10427"/>
                      <a:pt x="18913" y="10124"/>
                      <a:pt x="19061" y="9829"/>
                    </a:cubicBezTo>
                    <a:cubicBezTo>
                      <a:pt x="19218" y="9522"/>
                      <a:pt x="19484" y="9369"/>
                      <a:pt x="19791" y="9250"/>
                    </a:cubicBezTo>
                    <a:cubicBezTo>
                      <a:pt x="20476" y="8987"/>
                      <a:pt x="21175" y="8860"/>
                      <a:pt x="21889" y="8860"/>
                    </a:cubicBezTo>
                    <a:cubicBezTo>
                      <a:pt x="22157" y="8860"/>
                      <a:pt x="22426" y="8878"/>
                      <a:pt x="22698" y="8913"/>
                    </a:cubicBezTo>
                    <a:cubicBezTo>
                      <a:pt x="23449" y="9013"/>
                      <a:pt x="24092" y="9349"/>
                      <a:pt x="24681" y="9809"/>
                    </a:cubicBezTo>
                    <a:cubicBezTo>
                      <a:pt x="25626" y="10554"/>
                      <a:pt x="26176" y="11550"/>
                      <a:pt x="26485" y="12694"/>
                    </a:cubicBezTo>
                    <a:cubicBezTo>
                      <a:pt x="26671" y="13373"/>
                      <a:pt x="26651" y="14054"/>
                      <a:pt x="26524" y="14748"/>
                    </a:cubicBezTo>
                    <a:cubicBezTo>
                      <a:pt x="26416" y="15333"/>
                      <a:pt x="26189" y="15859"/>
                      <a:pt x="25892" y="16366"/>
                    </a:cubicBezTo>
                    <a:cubicBezTo>
                      <a:pt x="25233" y="17493"/>
                      <a:pt x="24478" y="18545"/>
                      <a:pt x="23541" y="19460"/>
                    </a:cubicBezTo>
                    <a:cubicBezTo>
                      <a:pt x="23265" y="19730"/>
                      <a:pt x="22972" y="19979"/>
                      <a:pt x="22680" y="20231"/>
                    </a:cubicBezTo>
                    <a:cubicBezTo>
                      <a:pt x="22209" y="20640"/>
                      <a:pt x="21790" y="21092"/>
                      <a:pt x="21403" y="21577"/>
                    </a:cubicBezTo>
                    <a:cubicBezTo>
                      <a:pt x="21123" y="21931"/>
                      <a:pt x="20847" y="22289"/>
                      <a:pt x="20564" y="22639"/>
                    </a:cubicBezTo>
                    <a:cubicBezTo>
                      <a:pt x="20067" y="23259"/>
                      <a:pt x="19703" y="23956"/>
                      <a:pt x="19327" y="24650"/>
                    </a:cubicBezTo>
                    <a:cubicBezTo>
                      <a:pt x="19091" y="25084"/>
                      <a:pt x="18856" y="25520"/>
                      <a:pt x="18625" y="25953"/>
                    </a:cubicBezTo>
                    <a:cubicBezTo>
                      <a:pt x="18257" y="26639"/>
                      <a:pt x="17735" y="27210"/>
                      <a:pt x="17215" y="27774"/>
                    </a:cubicBezTo>
                    <a:cubicBezTo>
                      <a:pt x="16589" y="28455"/>
                      <a:pt x="15900" y="29077"/>
                      <a:pt x="15128" y="29593"/>
                    </a:cubicBezTo>
                    <a:cubicBezTo>
                      <a:pt x="14740" y="29857"/>
                      <a:pt x="14314" y="30062"/>
                      <a:pt x="13862" y="30197"/>
                    </a:cubicBezTo>
                    <a:cubicBezTo>
                      <a:pt x="13610" y="30272"/>
                      <a:pt x="13366" y="30309"/>
                      <a:pt x="13131" y="30309"/>
                    </a:cubicBezTo>
                    <a:cubicBezTo>
                      <a:pt x="12561" y="30309"/>
                      <a:pt x="12038" y="30092"/>
                      <a:pt x="11566" y="29675"/>
                    </a:cubicBezTo>
                    <a:cubicBezTo>
                      <a:pt x="11243" y="29388"/>
                      <a:pt x="10996" y="29041"/>
                      <a:pt x="10779" y="28670"/>
                    </a:cubicBezTo>
                    <a:cubicBezTo>
                      <a:pt x="10478" y="28157"/>
                      <a:pt x="10179" y="27639"/>
                      <a:pt x="9850" y="27144"/>
                    </a:cubicBezTo>
                    <a:cubicBezTo>
                      <a:pt x="9561" y="26710"/>
                      <a:pt x="9193" y="26346"/>
                      <a:pt x="8737" y="26080"/>
                    </a:cubicBezTo>
                    <a:cubicBezTo>
                      <a:pt x="8310" y="25828"/>
                      <a:pt x="7865" y="25710"/>
                      <a:pt x="7409" y="25710"/>
                    </a:cubicBezTo>
                    <a:cubicBezTo>
                      <a:pt x="7119" y="25710"/>
                      <a:pt x="6824" y="25758"/>
                      <a:pt x="6527" y="25849"/>
                    </a:cubicBezTo>
                    <a:cubicBezTo>
                      <a:pt x="6028" y="26002"/>
                      <a:pt x="5541" y="26197"/>
                      <a:pt x="5050" y="26377"/>
                    </a:cubicBezTo>
                    <a:cubicBezTo>
                      <a:pt x="4665" y="26516"/>
                      <a:pt x="4269" y="26598"/>
                      <a:pt x="3863" y="26598"/>
                    </a:cubicBezTo>
                    <a:cubicBezTo>
                      <a:pt x="3810" y="26598"/>
                      <a:pt x="3757" y="26597"/>
                      <a:pt x="3704" y="26594"/>
                    </a:cubicBezTo>
                    <a:cubicBezTo>
                      <a:pt x="2896" y="26551"/>
                      <a:pt x="2212" y="26215"/>
                      <a:pt x="1658" y="25644"/>
                    </a:cubicBezTo>
                    <a:cubicBezTo>
                      <a:pt x="1339" y="25317"/>
                      <a:pt x="1118" y="24908"/>
                      <a:pt x="921" y="24495"/>
                    </a:cubicBezTo>
                    <a:cubicBezTo>
                      <a:pt x="625" y="23871"/>
                      <a:pt x="428" y="23218"/>
                      <a:pt x="408" y="22520"/>
                    </a:cubicBezTo>
                    <a:cubicBezTo>
                      <a:pt x="392" y="22046"/>
                      <a:pt x="439" y="21581"/>
                      <a:pt x="535" y="21121"/>
                    </a:cubicBezTo>
                    <a:cubicBezTo>
                      <a:pt x="700" y="20345"/>
                      <a:pt x="891" y="19574"/>
                      <a:pt x="1063" y="18799"/>
                    </a:cubicBezTo>
                    <a:cubicBezTo>
                      <a:pt x="1279" y="17808"/>
                      <a:pt x="1398" y="16806"/>
                      <a:pt x="1460" y="15795"/>
                    </a:cubicBezTo>
                    <a:cubicBezTo>
                      <a:pt x="1486" y="15353"/>
                      <a:pt x="1556" y="14911"/>
                      <a:pt x="1578" y="14470"/>
                    </a:cubicBezTo>
                    <a:cubicBezTo>
                      <a:pt x="1609" y="13876"/>
                      <a:pt x="1599" y="13279"/>
                      <a:pt x="1543" y="12685"/>
                    </a:cubicBezTo>
                    <a:cubicBezTo>
                      <a:pt x="1441" y="11601"/>
                      <a:pt x="1451" y="10515"/>
                      <a:pt x="1597" y="9430"/>
                    </a:cubicBezTo>
                    <a:cubicBezTo>
                      <a:pt x="1813" y="7816"/>
                      <a:pt x="2466" y="6411"/>
                      <a:pt x="3612" y="5246"/>
                    </a:cubicBezTo>
                    <a:cubicBezTo>
                      <a:pt x="4246" y="4602"/>
                      <a:pt x="5011" y="4168"/>
                      <a:pt x="5891" y="3949"/>
                    </a:cubicBezTo>
                    <a:cubicBezTo>
                      <a:pt x="6141" y="3888"/>
                      <a:pt x="6391" y="3855"/>
                      <a:pt x="6641" y="3855"/>
                    </a:cubicBezTo>
                    <a:close/>
                    <a:moveTo>
                      <a:pt x="18792" y="1"/>
                    </a:moveTo>
                    <a:cubicBezTo>
                      <a:pt x="18067" y="1"/>
                      <a:pt x="17436" y="305"/>
                      <a:pt x="16859" y="739"/>
                    </a:cubicBezTo>
                    <a:cubicBezTo>
                      <a:pt x="16151" y="1275"/>
                      <a:pt x="15675" y="1993"/>
                      <a:pt x="15300" y="2783"/>
                    </a:cubicBezTo>
                    <a:cubicBezTo>
                      <a:pt x="15098" y="3203"/>
                      <a:pt x="14969" y="3649"/>
                      <a:pt x="14836" y="4093"/>
                    </a:cubicBezTo>
                    <a:cubicBezTo>
                      <a:pt x="14765" y="4333"/>
                      <a:pt x="14614" y="4449"/>
                      <a:pt x="14387" y="4449"/>
                    </a:cubicBezTo>
                    <a:cubicBezTo>
                      <a:pt x="14351" y="4449"/>
                      <a:pt x="14313" y="4446"/>
                      <a:pt x="14273" y="4440"/>
                    </a:cubicBezTo>
                    <a:cubicBezTo>
                      <a:pt x="14089" y="4412"/>
                      <a:pt x="13903" y="4377"/>
                      <a:pt x="13719" y="4375"/>
                    </a:cubicBezTo>
                    <a:cubicBezTo>
                      <a:pt x="13683" y="4375"/>
                      <a:pt x="13648" y="4374"/>
                      <a:pt x="13613" y="4374"/>
                    </a:cubicBezTo>
                    <a:cubicBezTo>
                      <a:pt x="12677" y="4374"/>
                      <a:pt x="11770" y="4510"/>
                      <a:pt x="10936" y="4991"/>
                    </a:cubicBezTo>
                    <a:cubicBezTo>
                      <a:pt x="10818" y="5057"/>
                      <a:pt x="10693" y="5097"/>
                      <a:pt x="10568" y="5097"/>
                    </a:cubicBezTo>
                    <a:cubicBezTo>
                      <a:pt x="10444" y="5097"/>
                      <a:pt x="10321" y="5058"/>
                      <a:pt x="10206" y="4968"/>
                    </a:cubicBezTo>
                    <a:cubicBezTo>
                      <a:pt x="9516" y="4430"/>
                      <a:pt x="8729" y="4084"/>
                      <a:pt x="7927" y="3773"/>
                    </a:cubicBezTo>
                    <a:cubicBezTo>
                      <a:pt x="7506" y="3610"/>
                      <a:pt x="7084" y="3528"/>
                      <a:pt x="6658" y="3528"/>
                    </a:cubicBezTo>
                    <a:cubicBezTo>
                      <a:pt x="6322" y="3528"/>
                      <a:pt x="5984" y="3579"/>
                      <a:pt x="5643" y="3681"/>
                    </a:cubicBezTo>
                    <a:cubicBezTo>
                      <a:pt x="4839" y="3921"/>
                      <a:pt x="4121" y="4316"/>
                      <a:pt x="3516" y="4899"/>
                    </a:cubicBezTo>
                    <a:cubicBezTo>
                      <a:pt x="2599" y="5780"/>
                      <a:pt x="1955" y="6834"/>
                      <a:pt x="1582" y="8047"/>
                    </a:cubicBezTo>
                    <a:cubicBezTo>
                      <a:pt x="1531" y="8221"/>
                      <a:pt x="1470" y="8393"/>
                      <a:pt x="1433" y="8555"/>
                    </a:cubicBezTo>
                    <a:cubicBezTo>
                      <a:pt x="1175" y="9735"/>
                      <a:pt x="1112" y="10926"/>
                      <a:pt x="1179" y="12125"/>
                    </a:cubicBezTo>
                    <a:cubicBezTo>
                      <a:pt x="1224" y="12847"/>
                      <a:pt x="1312" y="13563"/>
                      <a:pt x="1257" y="14287"/>
                    </a:cubicBezTo>
                    <a:cubicBezTo>
                      <a:pt x="1216" y="14821"/>
                      <a:pt x="1163" y="15353"/>
                      <a:pt x="1132" y="15887"/>
                    </a:cubicBezTo>
                    <a:cubicBezTo>
                      <a:pt x="1056" y="17133"/>
                      <a:pt x="866" y="18359"/>
                      <a:pt x="545" y="19568"/>
                    </a:cubicBezTo>
                    <a:cubicBezTo>
                      <a:pt x="361" y="20272"/>
                      <a:pt x="207" y="20986"/>
                      <a:pt x="134" y="21710"/>
                    </a:cubicBezTo>
                    <a:cubicBezTo>
                      <a:pt x="1" y="23017"/>
                      <a:pt x="259" y="24237"/>
                      <a:pt x="999" y="25337"/>
                    </a:cubicBezTo>
                    <a:cubicBezTo>
                      <a:pt x="1621" y="26268"/>
                      <a:pt x="2663" y="26912"/>
                      <a:pt x="3851" y="26912"/>
                    </a:cubicBezTo>
                    <a:cubicBezTo>
                      <a:pt x="4102" y="26912"/>
                      <a:pt x="4359" y="26883"/>
                      <a:pt x="4620" y="26823"/>
                    </a:cubicBezTo>
                    <a:cubicBezTo>
                      <a:pt x="5011" y="26735"/>
                      <a:pt x="5384" y="26573"/>
                      <a:pt x="5768" y="26448"/>
                    </a:cubicBezTo>
                    <a:cubicBezTo>
                      <a:pt x="6130" y="26328"/>
                      <a:pt x="6493" y="26174"/>
                      <a:pt x="6867" y="26103"/>
                    </a:cubicBezTo>
                    <a:cubicBezTo>
                      <a:pt x="7060" y="26065"/>
                      <a:pt x="7249" y="26045"/>
                      <a:pt x="7434" y="26045"/>
                    </a:cubicBezTo>
                    <a:cubicBezTo>
                      <a:pt x="8028" y="26045"/>
                      <a:pt x="8572" y="26248"/>
                      <a:pt x="9034" y="26704"/>
                    </a:cubicBezTo>
                    <a:cubicBezTo>
                      <a:pt x="9277" y="26944"/>
                      <a:pt x="9504" y="27205"/>
                      <a:pt x="9696" y="27486"/>
                    </a:cubicBezTo>
                    <a:cubicBezTo>
                      <a:pt x="9956" y="27870"/>
                      <a:pt x="10185" y="28275"/>
                      <a:pt x="10412" y="28678"/>
                    </a:cubicBezTo>
                    <a:cubicBezTo>
                      <a:pt x="10652" y="29102"/>
                      <a:pt x="10918" y="29509"/>
                      <a:pt x="11274" y="29851"/>
                    </a:cubicBezTo>
                    <a:cubicBezTo>
                      <a:pt x="11798" y="30358"/>
                      <a:pt x="12403" y="30622"/>
                      <a:pt x="13095" y="30622"/>
                    </a:cubicBezTo>
                    <a:cubicBezTo>
                      <a:pt x="13227" y="30622"/>
                      <a:pt x="13362" y="30613"/>
                      <a:pt x="13500" y="30593"/>
                    </a:cubicBezTo>
                    <a:cubicBezTo>
                      <a:pt x="14165" y="30499"/>
                      <a:pt x="14772" y="30233"/>
                      <a:pt x="15321" y="29849"/>
                    </a:cubicBezTo>
                    <a:cubicBezTo>
                      <a:pt x="15750" y="29550"/>
                      <a:pt x="16160" y="29223"/>
                      <a:pt x="16550" y="28877"/>
                    </a:cubicBezTo>
                    <a:cubicBezTo>
                      <a:pt x="17367" y="28161"/>
                      <a:pt x="18097" y="27361"/>
                      <a:pt x="18672" y="26438"/>
                    </a:cubicBezTo>
                    <a:cubicBezTo>
                      <a:pt x="19085" y="25773"/>
                      <a:pt x="19453" y="25082"/>
                      <a:pt x="19828" y="24396"/>
                    </a:cubicBezTo>
                    <a:cubicBezTo>
                      <a:pt x="20184" y="23748"/>
                      <a:pt x="20568" y="23116"/>
                      <a:pt x="21062" y="22557"/>
                    </a:cubicBezTo>
                    <a:cubicBezTo>
                      <a:pt x="21158" y="22445"/>
                      <a:pt x="21254" y="22326"/>
                      <a:pt x="21340" y="22205"/>
                    </a:cubicBezTo>
                    <a:cubicBezTo>
                      <a:pt x="21806" y="21563"/>
                      <a:pt x="22334" y="20982"/>
                      <a:pt x="22932" y="20464"/>
                    </a:cubicBezTo>
                    <a:cubicBezTo>
                      <a:pt x="23609" y="19875"/>
                      <a:pt x="24253" y="19253"/>
                      <a:pt x="24810" y="18547"/>
                    </a:cubicBezTo>
                    <a:cubicBezTo>
                      <a:pt x="25550" y="17614"/>
                      <a:pt x="26209" y="16632"/>
                      <a:pt x="26680" y="15535"/>
                    </a:cubicBezTo>
                    <a:cubicBezTo>
                      <a:pt x="26835" y="15169"/>
                      <a:pt x="26954" y="14789"/>
                      <a:pt x="26956" y="14384"/>
                    </a:cubicBezTo>
                    <a:cubicBezTo>
                      <a:pt x="26958" y="14116"/>
                      <a:pt x="26952" y="13843"/>
                      <a:pt x="26933" y="13575"/>
                    </a:cubicBezTo>
                    <a:cubicBezTo>
                      <a:pt x="26845" y="12203"/>
                      <a:pt x="26334" y="11004"/>
                      <a:pt x="25393" y="10005"/>
                    </a:cubicBezTo>
                    <a:cubicBezTo>
                      <a:pt x="24601" y="9164"/>
                      <a:pt x="23623" y="8661"/>
                      <a:pt x="22447" y="8571"/>
                    </a:cubicBezTo>
                    <a:cubicBezTo>
                      <a:pt x="22268" y="8557"/>
                      <a:pt x="22090" y="8551"/>
                      <a:pt x="21912" y="8551"/>
                    </a:cubicBezTo>
                    <a:cubicBezTo>
                      <a:pt x="21556" y="8551"/>
                      <a:pt x="21201" y="8577"/>
                      <a:pt x="20847" y="8626"/>
                    </a:cubicBezTo>
                    <a:cubicBezTo>
                      <a:pt x="20770" y="8637"/>
                      <a:pt x="20694" y="8644"/>
                      <a:pt x="20620" y="8644"/>
                    </a:cubicBezTo>
                    <a:cubicBezTo>
                      <a:pt x="20388" y="8644"/>
                      <a:pt x="20167" y="8584"/>
                      <a:pt x="19981" y="8420"/>
                    </a:cubicBezTo>
                    <a:cubicBezTo>
                      <a:pt x="19828" y="8283"/>
                      <a:pt x="19683" y="8125"/>
                      <a:pt x="19562" y="7955"/>
                    </a:cubicBezTo>
                    <a:cubicBezTo>
                      <a:pt x="19323" y="7612"/>
                      <a:pt x="19050" y="7303"/>
                      <a:pt x="18727" y="7039"/>
                    </a:cubicBezTo>
                    <a:cubicBezTo>
                      <a:pt x="18338" y="6720"/>
                      <a:pt x="17899" y="6486"/>
                      <a:pt x="17455" y="6251"/>
                    </a:cubicBezTo>
                    <a:cubicBezTo>
                      <a:pt x="17182" y="6106"/>
                      <a:pt x="17009" y="5883"/>
                      <a:pt x="16962" y="5564"/>
                    </a:cubicBezTo>
                    <a:cubicBezTo>
                      <a:pt x="16880" y="4999"/>
                      <a:pt x="16939" y="4447"/>
                      <a:pt x="17076" y="3900"/>
                    </a:cubicBezTo>
                    <a:cubicBezTo>
                      <a:pt x="17144" y="3645"/>
                      <a:pt x="17266" y="3409"/>
                      <a:pt x="17442" y="3205"/>
                    </a:cubicBezTo>
                    <a:cubicBezTo>
                      <a:pt x="17592" y="3034"/>
                      <a:pt x="17770" y="2940"/>
                      <a:pt x="17974" y="2940"/>
                    </a:cubicBezTo>
                    <a:cubicBezTo>
                      <a:pt x="18032" y="2940"/>
                      <a:pt x="18092" y="2948"/>
                      <a:pt x="18154" y="2963"/>
                    </a:cubicBezTo>
                    <a:cubicBezTo>
                      <a:pt x="18328" y="3006"/>
                      <a:pt x="18506" y="3051"/>
                      <a:pt x="18666" y="3133"/>
                    </a:cubicBezTo>
                    <a:cubicBezTo>
                      <a:pt x="19005" y="3315"/>
                      <a:pt x="19343" y="3499"/>
                      <a:pt x="19662" y="3714"/>
                    </a:cubicBezTo>
                    <a:cubicBezTo>
                      <a:pt x="19810" y="3814"/>
                      <a:pt x="19956" y="3857"/>
                      <a:pt x="20106" y="3857"/>
                    </a:cubicBezTo>
                    <a:cubicBezTo>
                      <a:pt x="20212" y="3857"/>
                      <a:pt x="20320" y="3835"/>
                      <a:pt x="20431" y="3798"/>
                    </a:cubicBezTo>
                    <a:cubicBezTo>
                      <a:pt x="20517" y="3771"/>
                      <a:pt x="20601" y="3735"/>
                      <a:pt x="20681" y="3694"/>
                    </a:cubicBezTo>
                    <a:cubicBezTo>
                      <a:pt x="21021" y="3522"/>
                      <a:pt x="21321" y="3295"/>
                      <a:pt x="21608" y="3045"/>
                    </a:cubicBezTo>
                    <a:cubicBezTo>
                      <a:pt x="21788" y="2888"/>
                      <a:pt x="21941" y="2714"/>
                      <a:pt x="22048" y="2503"/>
                    </a:cubicBezTo>
                    <a:cubicBezTo>
                      <a:pt x="22115" y="2372"/>
                      <a:pt x="22150" y="2223"/>
                      <a:pt x="22097" y="2086"/>
                    </a:cubicBezTo>
                    <a:cubicBezTo>
                      <a:pt x="22033" y="1924"/>
                      <a:pt x="21966" y="1756"/>
                      <a:pt x="21859" y="1623"/>
                    </a:cubicBezTo>
                    <a:cubicBezTo>
                      <a:pt x="21665" y="1382"/>
                      <a:pt x="21454" y="1144"/>
                      <a:pt x="21223" y="940"/>
                    </a:cubicBezTo>
                    <a:cubicBezTo>
                      <a:pt x="20589" y="385"/>
                      <a:pt x="19836" y="74"/>
                      <a:pt x="18997" y="9"/>
                    </a:cubicBezTo>
                    <a:cubicBezTo>
                      <a:pt x="18928" y="4"/>
                      <a:pt x="18860" y="1"/>
                      <a:pt x="187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5" name="Google Shape;1645;p35"/>
          <p:cNvSpPr txBox="1"/>
          <p:nvPr>
            <p:ph type="title"/>
          </p:nvPr>
        </p:nvSpPr>
        <p:spPr>
          <a:xfrm>
            <a:off x="720050" y="421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a:t>
            </a:r>
            <a:r>
              <a:rPr lang="en"/>
              <a:t> End Tech Stack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sp>
        <p:nvSpPr>
          <p:cNvPr id="1650" name="Google Shape;1650;p36"/>
          <p:cNvSpPr txBox="1"/>
          <p:nvPr>
            <p:ph idx="1" type="body"/>
          </p:nvPr>
        </p:nvSpPr>
        <p:spPr>
          <a:xfrm>
            <a:off x="1292275" y="1341000"/>
            <a:ext cx="3637500" cy="145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sz="1800">
                <a:solidFill>
                  <a:schemeClr val="dk1"/>
                </a:solidFill>
              </a:rPr>
              <a:t>Spoonacular</a:t>
            </a:r>
            <a:endParaRPr sz="1800">
              <a:solidFill>
                <a:schemeClr val="dk1"/>
              </a:solidFill>
            </a:endParaRPr>
          </a:p>
          <a:p>
            <a:pPr indent="-330200" lvl="1" marL="914400" rtl="0" algn="l">
              <a:spcBef>
                <a:spcPts val="0"/>
              </a:spcBef>
              <a:spcAft>
                <a:spcPts val="0"/>
              </a:spcAft>
              <a:buClr>
                <a:schemeClr val="dk1"/>
              </a:buClr>
              <a:buSzPts val="1600"/>
              <a:buChar char="○"/>
            </a:pPr>
            <a:r>
              <a:rPr lang="en" sz="1600">
                <a:solidFill>
                  <a:schemeClr val="hlink"/>
                </a:solidFill>
                <a:uFill>
                  <a:noFill/>
                </a:uFill>
                <a:hlinkClick r:id="rId3"/>
              </a:rPr>
              <a:t>Search Recipes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hlink"/>
                </a:solidFill>
                <a:uFill>
                  <a:noFill/>
                </a:uFill>
                <a:hlinkClick r:id="rId4"/>
              </a:rPr>
              <a:t>Get Recipe Information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hlink"/>
                </a:solidFill>
                <a:uFill>
                  <a:noFill/>
                </a:uFill>
                <a:hlinkClick r:id="rId5"/>
              </a:rPr>
              <a:t>Price Breakdown By ID</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hlink"/>
                </a:solidFill>
                <a:uFill>
                  <a:noFill/>
                </a:uFill>
                <a:hlinkClick r:id="rId6"/>
              </a:rPr>
              <a:t>Analyze Recipe</a:t>
            </a:r>
            <a:endParaRPr sz="1600">
              <a:solidFill>
                <a:schemeClr val="dk1"/>
              </a:solidFill>
            </a:endParaRPr>
          </a:p>
          <a:p>
            <a:pPr indent="0" lvl="0" marL="914400" rtl="0" algn="l">
              <a:spcBef>
                <a:spcPts val="0"/>
              </a:spcBef>
              <a:spcAft>
                <a:spcPts val="0"/>
              </a:spcAft>
              <a:buNone/>
            </a:pPr>
            <a:r>
              <a:t/>
            </a:r>
            <a:endParaRPr>
              <a:solidFill>
                <a:schemeClr val="dk1"/>
              </a:solidFill>
            </a:endParaRPr>
          </a:p>
        </p:txBody>
      </p:sp>
      <p:grpSp>
        <p:nvGrpSpPr>
          <p:cNvPr id="1651" name="Google Shape;1651;p36"/>
          <p:cNvGrpSpPr/>
          <p:nvPr/>
        </p:nvGrpSpPr>
        <p:grpSpPr>
          <a:xfrm rot="792148">
            <a:off x="8028035" y="-82836"/>
            <a:ext cx="1013425" cy="1397828"/>
            <a:chOff x="5071742" y="106408"/>
            <a:chExt cx="1013393" cy="1397783"/>
          </a:xfrm>
        </p:grpSpPr>
        <p:sp>
          <p:nvSpPr>
            <p:cNvPr id="1652" name="Google Shape;1652;p36"/>
            <p:cNvSpPr/>
            <p:nvPr/>
          </p:nvSpPr>
          <p:spPr>
            <a:xfrm>
              <a:off x="5071888" y="106473"/>
              <a:ext cx="1013247" cy="1397718"/>
            </a:xfrm>
            <a:custGeom>
              <a:rect b="b" l="l" r="r" t="t"/>
              <a:pathLst>
                <a:path extrusionOk="0" h="45970" w="33325">
                  <a:moveTo>
                    <a:pt x="20482" y="1"/>
                  </a:moveTo>
                  <a:cubicBezTo>
                    <a:pt x="20422" y="1"/>
                    <a:pt x="20362" y="6"/>
                    <a:pt x="20300" y="16"/>
                  </a:cubicBezTo>
                  <a:cubicBezTo>
                    <a:pt x="19969" y="71"/>
                    <a:pt x="19689" y="223"/>
                    <a:pt x="19453" y="458"/>
                  </a:cubicBezTo>
                  <a:cubicBezTo>
                    <a:pt x="19345" y="566"/>
                    <a:pt x="19247" y="683"/>
                    <a:pt x="19130" y="785"/>
                  </a:cubicBezTo>
                  <a:cubicBezTo>
                    <a:pt x="19034" y="869"/>
                    <a:pt x="18925" y="951"/>
                    <a:pt x="18813" y="1010"/>
                  </a:cubicBezTo>
                  <a:cubicBezTo>
                    <a:pt x="18734" y="1051"/>
                    <a:pt x="18656" y="1073"/>
                    <a:pt x="18579" y="1073"/>
                  </a:cubicBezTo>
                  <a:cubicBezTo>
                    <a:pt x="18486" y="1073"/>
                    <a:pt x="18395" y="1041"/>
                    <a:pt x="18306" y="969"/>
                  </a:cubicBezTo>
                  <a:cubicBezTo>
                    <a:pt x="18220" y="904"/>
                    <a:pt x="18126" y="849"/>
                    <a:pt x="18031" y="802"/>
                  </a:cubicBezTo>
                  <a:cubicBezTo>
                    <a:pt x="17908" y="741"/>
                    <a:pt x="17782" y="710"/>
                    <a:pt x="17654" y="710"/>
                  </a:cubicBezTo>
                  <a:cubicBezTo>
                    <a:pt x="17549" y="710"/>
                    <a:pt x="17443" y="731"/>
                    <a:pt x="17338" y="775"/>
                  </a:cubicBezTo>
                  <a:cubicBezTo>
                    <a:pt x="17211" y="828"/>
                    <a:pt x="17088" y="908"/>
                    <a:pt x="16972" y="988"/>
                  </a:cubicBezTo>
                  <a:cubicBezTo>
                    <a:pt x="16853" y="1072"/>
                    <a:pt x="16745" y="1176"/>
                    <a:pt x="16628" y="1264"/>
                  </a:cubicBezTo>
                  <a:cubicBezTo>
                    <a:pt x="16486" y="1370"/>
                    <a:pt x="16335" y="1422"/>
                    <a:pt x="16175" y="1422"/>
                  </a:cubicBezTo>
                  <a:cubicBezTo>
                    <a:pt x="16097" y="1422"/>
                    <a:pt x="16016" y="1410"/>
                    <a:pt x="15934" y="1385"/>
                  </a:cubicBezTo>
                  <a:cubicBezTo>
                    <a:pt x="15832" y="1354"/>
                    <a:pt x="15728" y="1319"/>
                    <a:pt x="15625" y="1289"/>
                  </a:cubicBezTo>
                  <a:cubicBezTo>
                    <a:pt x="15523" y="1259"/>
                    <a:pt x="15420" y="1245"/>
                    <a:pt x="15317" y="1245"/>
                  </a:cubicBezTo>
                  <a:cubicBezTo>
                    <a:pt x="15229" y="1245"/>
                    <a:pt x="15141" y="1255"/>
                    <a:pt x="15053" y="1274"/>
                  </a:cubicBezTo>
                  <a:cubicBezTo>
                    <a:pt x="14848" y="1319"/>
                    <a:pt x="14707" y="1438"/>
                    <a:pt x="14643" y="1643"/>
                  </a:cubicBezTo>
                  <a:cubicBezTo>
                    <a:pt x="14609" y="1745"/>
                    <a:pt x="14582" y="1849"/>
                    <a:pt x="14537" y="1949"/>
                  </a:cubicBezTo>
                  <a:cubicBezTo>
                    <a:pt x="14396" y="2279"/>
                    <a:pt x="14167" y="2439"/>
                    <a:pt x="13836" y="2439"/>
                  </a:cubicBezTo>
                  <a:cubicBezTo>
                    <a:pt x="13797" y="2439"/>
                    <a:pt x="13758" y="2437"/>
                    <a:pt x="13717" y="2432"/>
                  </a:cubicBezTo>
                  <a:cubicBezTo>
                    <a:pt x="13676" y="2428"/>
                    <a:pt x="13637" y="2424"/>
                    <a:pt x="13600" y="2422"/>
                  </a:cubicBezTo>
                  <a:cubicBezTo>
                    <a:pt x="13563" y="2419"/>
                    <a:pt x="13527" y="2417"/>
                    <a:pt x="13493" y="2417"/>
                  </a:cubicBezTo>
                  <a:cubicBezTo>
                    <a:pt x="13098" y="2417"/>
                    <a:pt x="12855" y="2621"/>
                    <a:pt x="12753" y="3028"/>
                  </a:cubicBezTo>
                  <a:cubicBezTo>
                    <a:pt x="12732" y="3105"/>
                    <a:pt x="12724" y="3187"/>
                    <a:pt x="12704" y="3261"/>
                  </a:cubicBezTo>
                  <a:cubicBezTo>
                    <a:pt x="12673" y="3371"/>
                    <a:pt x="12642" y="3478"/>
                    <a:pt x="12604" y="3586"/>
                  </a:cubicBezTo>
                  <a:cubicBezTo>
                    <a:pt x="12559" y="3717"/>
                    <a:pt x="12456" y="3781"/>
                    <a:pt x="12323" y="3801"/>
                  </a:cubicBezTo>
                  <a:cubicBezTo>
                    <a:pt x="12294" y="3806"/>
                    <a:pt x="12265" y="3808"/>
                    <a:pt x="12236" y="3808"/>
                  </a:cubicBezTo>
                  <a:cubicBezTo>
                    <a:pt x="12115" y="3808"/>
                    <a:pt x="12002" y="3768"/>
                    <a:pt x="11898" y="3709"/>
                  </a:cubicBezTo>
                  <a:cubicBezTo>
                    <a:pt x="11697" y="3596"/>
                    <a:pt x="11482" y="3529"/>
                    <a:pt x="11257" y="3502"/>
                  </a:cubicBezTo>
                  <a:cubicBezTo>
                    <a:pt x="11137" y="3486"/>
                    <a:pt x="11045" y="3433"/>
                    <a:pt x="10963" y="3345"/>
                  </a:cubicBezTo>
                  <a:cubicBezTo>
                    <a:pt x="10777" y="3146"/>
                    <a:pt x="10709" y="2909"/>
                    <a:pt x="10717" y="2643"/>
                  </a:cubicBezTo>
                  <a:cubicBezTo>
                    <a:pt x="10730" y="2295"/>
                    <a:pt x="10554" y="2076"/>
                    <a:pt x="10159" y="2021"/>
                  </a:cubicBezTo>
                  <a:cubicBezTo>
                    <a:pt x="9999" y="1999"/>
                    <a:pt x="9831" y="2005"/>
                    <a:pt x="9668" y="1992"/>
                  </a:cubicBezTo>
                  <a:cubicBezTo>
                    <a:pt x="9422" y="1972"/>
                    <a:pt x="9328" y="1892"/>
                    <a:pt x="9267" y="1661"/>
                  </a:cubicBezTo>
                  <a:cubicBezTo>
                    <a:pt x="9187" y="1366"/>
                    <a:pt x="8999" y="1207"/>
                    <a:pt x="8694" y="1192"/>
                  </a:cubicBezTo>
                  <a:cubicBezTo>
                    <a:pt x="8670" y="1191"/>
                    <a:pt x="8646" y="1190"/>
                    <a:pt x="8623" y="1190"/>
                  </a:cubicBezTo>
                  <a:cubicBezTo>
                    <a:pt x="8312" y="1190"/>
                    <a:pt x="8044" y="1306"/>
                    <a:pt x="7837" y="1561"/>
                  </a:cubicBezTo>
                  <a:cubicBezTo>
                    <a:pt x="7765" y="1647"/>
                    <a:pt x="7697" y="1739"/>
                    <a:pt x="7616" y="1816"/>
                  </a:cubicBezTo>
                  <a:cubicBezTo>
                    <a:pt x="7572" y="1859"/>
                    <a:pt x="7534" y="1880"/>
                    <a:pt x="7496" y="1880"/>
                  </a:cubicBezTo>
                  <a:cubicBezTo>
                    <a:pt x="7455" y="1880"/>
                    <a:pt x="7413" y="1855"/>
                    <a:pt x="7364" y="1808"/>
                  </a:cubicBezTo>
                  <a:cubicBezTo>
                    <a:pt x="7335" y="1780"/>
                    <a:pt x="7311" y="1749"/>
                    <a:pt x="7282" y="1722"/>
                  </a:cubicBezTo>
                  <a:cubicBezTo>
                    <a:pt x="7178" y="1625"/>
                    <a:pt x="7043" y="1575"/>
                    <a:pt x="6909" y="1575"/>
                  </a:cubicBezTo>
                  <a:cubicBezTo>
                    <a:pt x="6776" y="1575"/>
                    <a:pt x="6644" y="1624"/>
                    <a:pt x="6544" y="1724"/>
                  </a:cubicBezTo>
                  <a:cubicBezTo>
                    <a:pt x="6464" y="1804"/>
                    <a:pt x="6404" y="1902"/>
                    <a:pt x="6349" y="2001"/>
                  </a:cubicBezTo>
                  <a:cubicBezTo>
                    <a:pt x="6292" y="2103"/>
                    <a:pt x="6251" y="2217"/>
                    <a:pt x="6206" y="2328"/>
                  </a:cubicBezTo>
                  <a:cubicBezTo>
                    <a:pt x="6145" y="2475"/>
                    <a:pt x="6050" y="2567"/>
                    <a:pt x="5877" y="2575"/>
                  </a:cubicBezTo>
                  <a:cubicBezTo>
                    <a:pt x="5600" y="2592"/>
                    <a:pt x="5426" y="2760"/>
                    <a:pt x="5289" y="2985"/>
                  </a:cubicBezTo>
                  <a:cubicBezTo>
                    <a:pt x="5228" y="3085"/>
                    <a:pt x="5152" y="3177"/>
                    <a:pt x="5075" y="3267"/>
                  </a:cubicBezTo>
                  <a:cubicBezTo>
                    <a:pt x="4976" y="3382"/>
                    <a:pt x="4870" y="3494"/>
                    <a:pt x="4768" y="3605"/>
                  </a:cubicBezTo>
                  <a:cubicBezTo>
                    <a:pt x="4727" y="3648"/>
                    <a:pt x="4684" y="3688"/>
                    <a:pt x="4622" y="3748"/>
                  </a:cubicBezTo>
                  <a:cubicBezTo>
                    <a:pt x="4549" y="3645"/>
                    <a:pt x="4487" y="3560"/>
                    <a:pt x="4424" y="3476"/>
                  </a:cubicBezTo>
                  <a:cubicBezTo>
                    <a:pt x="4308" y="3320"/>
                    <a:pt x="4162" y="3235"/>
                    <a:pt x="3999" y="3235"/>
                  </a:cubicBezTo>
                  <a:cubicBezTo>
                    <a:pt x="3924" y="3235"/>
                    <a:pt x="3845" y="3253"/>
                    <a:pt x="3763" y="3292"/>
                  </a:cubicBezTo>
                  <a:cubicBezTo>
                    <a:pt x="3647" y="3349"/>
                    <a:pt x="3530" y="3437"/>
                    <a:pt x="3446" y="3537"/>
                  </a:cubicBezTo>
                  <a:cubicBezTo>
                    <a:pt x="3268" y="3752"/>
                    <a:pt x="3278" y="4008"/>
                    <a:pt x="3329" y="4265"/>
                  </a:cubicBezTo>
                  <a:cubicBezTo>
                    <a:pt x="3372" y="4495"/>
                    <a:pt x="3331" y="4558"/>
                    <a:pt x="3110" y="4634"/>
                  </a:cubicBezTo>
                  <a:cubicBezTo>
                    <a:pt x="3084" y="4644"/>
                    <a:pt x="3057" y="4652"/>
                    <a:pt x="3029" y="4660"/>
                  </a:cubicBezTo>
                  <a:cubicBezTo>
                    <a:pt x="2875" y="4701"/>
                    <a:pt x="2773" y="4795"/>
                    <a:pt x="2701" y="4936"/>
                  </a:cubicBezTo>
                  <a:cubicBezTo>
                    <a:pt x="2626" y="5084"/>
                    <a:pt x="2617" y="5241"/>
                    <a:pt x="2638" y="5401"/>
                  </a:cubicBezTo>
                  <a:cubicBezTo>
                    <a:pt x="2654" y="5520"/>
                    <a:pt x="2681" y="5636"/>
                    <a:pt x="2691" y="5755"/>
                  </a:cubicBezTo>
                  <a:cubicBezTo>
                    <a:pt x="2716" y="5980"/>
                    <a:pt x="2587" y="6154"/>
                    <a:pt x="2370" y="6209"/>
                  </a:cubicBezTo>
                  <a:cubicBezTo>
                    <a:pt x="2292" y="6230"/>
                    <a:pt x="2214" y="6240"/>
                    <a:pt x="2137" y="6258"/>
                  </a:cubicBezTo>
                  <a:cubicBezTo>
                    <a:pt x="1867" y="6328"/>
                    <a:pt x="1674" y="6485"/>
                    <a:pt x="1580" y="6755"/>
                  </a:cubicBezTo>
                  <a:cubicBezTo>
                    <a:pt x="1509" y="6960"/>
                    <a:pt x="1498" y="7164"/>
                    <a:pt x="1535" y="7373"/>
                  </a:cubicBezTo>
                  <a:cubicBezTo>
                    <a:pt x="1556" y="7473"/>
                    <a:pt x="1582" y="7574"/>
                    <a:pt x="1592" y="7676"/>
                  </a:cubicBezTo>
                  <a:cubicBezTo>
                    <a:pt x="1607" y="7823"/>
                    <a:pt x="1551" y="7911"/>
                    <a:pt x="1412" y="7969"/>
                  </a:cubicBezTo>
                  <a:cubicBezTo>
                    <a:pt x="1361" y="7993"/>
                    <a:pt x="1306" y="8005"/>
                    <a:pt x="1249" y="8016"/>
                  </a:cubicBezTo>
                  <a:cubicBezTo>
                    <a:pt x="690" y="8140"/>
                    <a:pt x="436" y="8664"/>
                    <a:pt x="696" y="9180"/>
                  </a:cubicBezTo>
                  <a:cubicBezTo>
                    <a:pt x="766" y="9315"/>
                    <a:pt x="854" y="9442"/>
                    <a:pt x="942" y="9564"/>
                  </a:cubicBezTo>
                  <a:cubicBezTo>
                    <a:pt x="1079" y="9748"/>
                    <a:pt x="1075" y="9931"/>
                    <a:pt x="952" y="10117"/>
                  </a:cubicBezTo>
                  <a:cubicBezTo>
                    <a:pt x="911" y="10178"/>
                    <a:pt x="874" y="10240"/>
                    <a:pt x="835" y="10305"/>
                  </a:cubicBezTo>
                  <a:cubicBezTo>
                    <a:pt x="625" y="10647"/>
                    <a:pt x="737" y="11062"/>
                    <a:pt x="1093" y="11248"/>
                  </a:cubicBezTo>
                  <a:cubicBezTo>
                    <a:pt x="1183" y="11297"/>
                    <a:pt x="1279" y="11332"/>
                    <a:pt x="1369" y="11381"/>
                  </a:cubicBezTo>
                  <a:cubicBezTo>
                    <a:pt x="1494" y="11447"/>
                    <a:pt x="1513" y="11492"/>
                    <a:pt x="1472" y="11629"/>
                  </a:cubicBezTo>
                  <a:cubicBezTo>
                    <a:pt x="1439" y="11737"/>
                    <a:pt x="1400" y="11844"/>
                    <a:pt x="1367" y="11954"/>
                  </a:cubicBezTo>
                  <a:cubicBezTo>
                    <a:pt x="1308" y="12142"/>
                    <a:pt x="1339" y="12322"/>
                    <a:pt x="1472" y="12463"/>
                  </a:cubicBezTo>
                  <a:cubicBezTo>
                    <a:pt x="1566" y="12562"/>
                    <a:pt x="1695" y="12631"/>
                    <a:pt x="1809" y="12713"/>
                  </a:cubicBezTo>
                  <a:cubicBezTo>
                    <a:pt x="1856" y="12746"/>
                    <a:pt x="1903" y="12781"/>
                    <a:pt x="1948" y="12811"/>
                  </a:cubicBezTo>
                  <a:cubicBezTo>
                    <a:pt x="1909" y="12899"/>
                    <a:pt x="1857" y="12927"/>
                    <a:pt x="1800" y="12927"/>
                  </a:cubicBezTo>
                  <a:cubicBezTo>
                    <a:pt x="1771" y="12927"/>
                    <a:pt x="1740" y="12920"/>
                    <a:pt x="1709" y="12909"/>
                  </a:cubicBezTo>
                  <a:cubicBezTo>
                    <a:pt x="1660" y="12894"/>
                    <a:pt x="1612" y="12886"/>
                    <a:pt x="1565" y="12886"/>
                  </a:cubicBezTo>
                  <a:cubicBezTo>
                    <a:pt x="1295" y="12886"/>
                    <a:pt x="1089" y="13136"/>
                    <a:pt x="1091" y="13398"/>
                  </a:cubicBezTo>
                  <a:cubicBezTo>
                    <a:pt x="1093" y="13527"/>
                    <a:pt x="1112" y="13656"/>
                    <a:pt x="1136" y="13785"/>
                  </a:cubicBezTo>
                  <a:cubicBezTo>
                    <a:pt x="1177" y="13994"/>
                    <a:pt x="1155" y="14031"/>
                    <a:pt x="948" y="14035"/>
                  </a:cubicBezTo>
                  <a:cubicBezTo>
                    <a:pt x="930" y="14036"/>
                    <a:pt x="912" y="14036"/>
                    <a:pt x="893" y="14036"/>
                  </a:cubicBezTo>
                  <a:cubicBezTo>
                    <a:pt x="861" y="14036"/>
                    <a:pt x="829" y="14035"/>
                    <a:pt x="797" y="14035"/>
                  </a:cubicBezTo>
                  <a:cubicBezTo>
                    <a:pt x="767" y="14035"/>
                    <a:pt x="739" y="14036"/>
                    <a:pt x="711" y="14039"/>
                  </a:cubicBezTo>
                  <a:cubicBezTo>
                    <a:pt x="610" y="14051"/>
                    <a:pt x="506" y="14059"/>
                    <a:pt x="410" y="14094"/>
                  </a:cubicBezTo>
                  <a:cubicBezTo>
                    <a:pt x="117" y="14198"/>
                    <a:pt x="1" y="14473"/>
                    <a:pt x="142" y="14751"/>
                  </a:cubicBezTo>
                  <a:cubicBezTo>
                    <a:pt x="193" y="14878"/>
                    <a:pt x="281" y="14984"/>
                    <a:pt x="375" y="15070"/>
                  </a:cubicBezTo>
                  <a:cubicBezTo>
                    <a:pt x="498" y="15176"/>
                    <a:pt x="641" y="15258"/>
                    <a:pt x="780" y="15348"/>
                  </a:cubicBezTo>
                  <a:cubicBezTo>
                    <a:pt x="938" y="15450"/>
                    <a:pt x="954" y="15491"/>
                    <a:pt x="893" y="15669"/>
                  </a:cubicBezTo>
                  <a:cubicBezTo>
                    <a:pt x="782" y="15997"/>
                    <a:pt x="899" y="16263"/>
                    <a:pt x="1216" y="16404"/>
                  </a:cubicBezTo>
                  <a:cubicBezTo>
                    <a:pt x="1294" y="16441"/>
                    <a:pt x="1376" y="16465"/>
                    <a:pt x="1455" y="16496"/>
                  </a:cubicBezTo>
                  <a:cubicBezTo>
                    <a:pt x="1564" y="16543"/>
                    <a:pt x="1590" y="16611"/>
                    <a:pt x="1521" y="16709"/>
                  </a:cubicBezTo>
                  <a:cubicBezTo>
                    <a:pt x="1459" y="16786"/>
                    <a:pt x="1380" y="16856"/>
                    <a:pt x="1306" y="16926"/>
                  </a:cubicBezTo>
                  <a:cubicBezTo>
                    <a:pt x="1212" y="17016"/>
                    <a:pt x="1101" y="17091"/>
                    <a:pt x="1018" y="17190"/>
                  </a:cubicBezTo>
                  <a:cubicBezTo>
                    <a:pt x="844" y="17392"/>
                    <a:pt x="848" y="17652"/>
                    <a:pt x="1011" y="17859"/>
                  </a:cubicBezTo>
                  <a:cubicBezTo>
                    <a:pt x="1042" y="17899"/>
                    <a:pt x="1083" y="17930"/>
                    <a:pt x="1114" y="17971"/>
                  </a:cubicBezTo>
                  <a:cubicBezTo>
                    <a:pt x="1216" y="18108"/>
                    <a:pt x="1326" y="18237"/>
                    <a:pt x="1410" y="18384"/>
                  </a:cubicBezTo>
                  <a:cubicBezTo>
                    <a:pt x="1496" y="18532"/>
                    <a:pt x="1478" y="18554"/>
                    <a:pt x="1361" y="18679"/>
                  </a:cubicBezTo>
                  <a:cubicBezTo>
                    <a:pt x="1224" y="18830"/>
                    <a:pt x="1077" y="18974"/>
                    <a:pt x="958" y="19137"/>
                  </a:cubicBezTo>
                  <a:cubicBezTo>
                    <a:pt x="686" y="19512"/>
                    <a:pt x="891" y="19862"/>
                    <a:pt x="1234" y="20005"/>
                  </a:cubicBezTo>
                  <a:cubicBezTo>
                    <a:pt x="1384" y="20066"/>
                    <a:pt x="1533" y="20115"/>
                    <a:pt x="1682" y="20166"/>
                  </a:cubicBezTo>
                  <a:cubicBezTo>
                    <a:pt x="2235" y="20353"/>
                    <a:pt x="2791" y="20533"/>
                    <a:pt x="3344" y="20721"/>
                  </a:cubicBezTo>
                  <a:cubicBezTo>
                    <a:pt x="3724" y="20852"/>
                    <a:pt x="4109" y="20977"/>
                    <a:pt x="4457" y="21183"/>
                  </a:cubicBezTo>
                  <a:cubicBezTo>
                    <a:pt x="4657" y="21302"/>
                    <a:pt x="4680" y="21345"/>
                    <a:pt x="4622" y="21568"/>
                  </a:cubicBezTo>
                  <a:cubicBezTo>
                    <a:pt x="4614" y="21594"/>
                    <a:pt x="4610" y="21623"/>
                    <a:pt x="4600" y="21650"/>
                  </a:cubicBezTo>
                  <a:cubicBezTo>
                    <a:pt x="4479" y="21987"/>
                    <a:pt x="4553" y="22288"/>
                    <a:pt x="4776" y="22554"/>
                  </a:cubicBezTo>
                  <a:cubicBezTo>
                    <a:pt x="4901" y="22707"/>
                    <a:pt x="5038" y="22857"/>
                    <a:pt x="5187" y="22982"/>
                  </a:cubicBezTo>
                  <a:cubicBezTo>
                    <a:pt x="5490" y="23229"/>
                    <a:pt x="5799" y="23468"/>
                    <a:pt x="6114" y="23704"/>
                  </a:cubicBezTo>
                  <a:cubicBezTo>
                    <a:pt x="6546" y="24023"/>
                    <a:pt x="6883" y="24410"/>
                    <a:pt x="7016" y="24942"/>
                  </a:cubicBezTo>
                  <a:cubicBezTo>
                    <a:pt x="7106" y="25300"/>
                    <a:pt x="7202" y="25654"/>
                    <a:pt x="7270" y="26018"/>
                  </a:cubicBezTo>
                  <a:cubicBezTo>
                    <a:pt x="7466" y="27053"/>
                    <a:pt x="7386" y="28084"/>
                    <a:pt x="7200" y="29111"/>
                  </a:cubicBezTo>
                  <a:cubicBezTo>
                    <a:pt x="7010" y="30175"/>
                    <a:pt x="6672" y="31202"/>
                    <a:pt x="6345" y="32227"/>
                  </a:cubicBezTo>
                  <a:cubicBezTo>
                    <a:pt x="6126" y="32910"/>
                    <a:pt x="5922" y="33592"/>
                    <a:pt x="5799" y="34298"/>
                  </a:cubicBezTo>
                  <a:cubicBezTo>
                    <a:pt x="5647" y="35147"/>
                    <a:pt x="5580" y="36006"/>
                    <a:pt x="5607" y="36871"/>
                  </a:cubicBezTo>
                  <a:cubicBezTo>
                    <a:pt x="5647" y="38101"/>
                    <a:pt x="5877" y="39294"/>
                    <a:pt x="6310" y="40444"/>
                  </a:cubicBezTo>
                  <a:cubicBezTo>
                    <a:pt x="6943" y="42113"/>
                    <a:pt x="8072" y="43328"/>
                    <a:pt x="9659" y="44134"/>
                  </a:cubicBezTo>
                  <a:cubicBezTo>
                    <a:pt x="9893" y="44255"/>
                    <a:pt x="10079" y="44431"/>
                    <a:pt x="10198" y="44677"/>
                  </a:cubicBezTo>
                  <a:cubicBezTo>
                    <a:pt x="10296" y="44873"/>
                    <a:pt x="10416" y="45061"/>
                    <a:pt x="10552" y="45233"/>
                  </a:cubicBezTo>
                  <a:cubicBezTo>
                    <a:pt x="10744" y="45477"/>
                    <a:pt x="11014" y="45599"/>
                    <a:pt x="11321" y="45612"/>
                  </a:cubicBezTo>
                  <a:cubicBezTo>
                    <a:pt x="11363" y="45614"/>
                    <a:pt x="11406" y="45615"/>
                    <a:pt x="11449" y="45615"/>
                  </a:cubicBezTo>
                  <a:cubicBezTo>
                    <a:pt x="11553" y="45615"/>
                    <a:pt x="11659" y="45607"/>
                    <a:pt x="11761" y="45587"/>
                  </a:cubicBezTo>
                  <a:cubicBezTo>
                    <a:pt x="11905" y="45560"/>
                    <a:pt x="12047" y="45547"/>
                    <a:pt x="12187" y="45547"/>
                  </a:cubicBezTo>
                  <a:cubicBezTo>
                    <a:pt x="12519" y="45547"/>
                    <a:pt x="12841" y="45619"/>
                    <a:pt x="13160" y="45742"/>
                  </a:cubicBezTo>
                  <a:cubicBezTo>
                    <a:pt x="13348" y="45816"/>
                    <a:pt x="13545" y="45882"/>
                    <a:pt x="13743" y="45929"/>
                  </a:cubicBezTo>
                  <a:cubicBezTo>
                    <a:pt x="13852" y="45956"/>
                    <a:pt x="13959" y="45970"/>
                    <a:pt x="14063" y="45970"/>
                  </a:cubicBezTo>
                  <a:cubicBezTo>
                    <a:pt x="14327" y="45970"/>
                    <a:pt x="14574" y="45882"/>
                    <a:pt x="14801" y="45702"/>
                  </a:cubicBezTo>
                  <a:cubicBezTo>
                    <a:pt x="15008" y="45538"/>
                    <a:pt x="15188" y="45352"/>
                    <a:pt x="15329" y="45129"/>
                  </a:cubicBezTo>
                  <a:cubicBezTo>
                    <a:pt x="15492" y="44869"/>
                    <a:pt x="15724" y="44681"/>
                    <a:pt x="16020" y="44615"/>
                  </a:cubicBezTo>
                  <a:cubicBezTo>
                    <a:pt x="16931" y="44411"/>
                    <a:pt x="17784" y="44067"/>
                    <a:pt x="18584" y="43584"/>
                  </a:cubicBezTo>
                  <a:cubicBezTo>
                    <a:pt x="19312" y="43144"/>
                    <a:pt x="19965" y="42614"/>
                    <a:pt x="20540" y="41988"/>
                  </a:cubicBezTo>
                  <a:cubicBezTo>
                    <a:pt x="21405" y="41047"/>
                    <a:pt x="22070" y="39981"/>
                    <a:pt x="22541" y="38795"/>
                  </a:cubicBezTo>
                  <a:cubicBezTo>
                    <a:pt x="22962" y="37729"/>
                    <a:pt x="23201" y="36626"/>
                    <a:pt x="23169" y="35472"/>
                  </a:cubicBezTo>
                  <a:cubicBezTo>
                    <a:pt x="23150" y="34881"/>
                    <a:pt x="23109" y="34293"/>
                    <a:pt x="23093" y="33704"/>
                  </a:cubicBezTo>
                  <a:cubicBezTo>
                    <a:pt x="23079" y="33275"/>
                    <a:pt x="23056" y="32841"/>
                    <a:pt x="23095" y="32413"/>
                  </a:cubicBezTo>
                  <a:cubicBezTo>
                    <a:pt x="23140" y="31881"/>
                    <a:pt x="23249" y="31351"/>
                    <a:pt x="23320" y="30820"/>
                  </a:cubicBezTo>
                  <a:cubicBezTo>
                    <a:pt x="23386" y="30333"/>
                    <a:pt x="23539" y="29874"/>
                    <a:pt x="23742" y="29426"/>
                  </a:cubicBezTo>
                  <a:cubicBezTo>
                    <a:pt x="24087" y="28667"/>
                    <a:pt x="24550" y="27982"/>
                    <a:pt x="25073" y="27337"/>
                  </a:cubicBezTo>
                  <a:cubicBezTo>
                    <a:pt x="25141" y="27255"/>
                    <a:pt x="25184" y="27153"/>
                    <a:pt x="25243" y="27065"/>
                  </a:cubicBezTo>
                  <a:cubicBezTo>
                    <a:pt x="25292" y="26990"/>
                    <a:pt x="25337" y="26910"/>
                    <a:pt x="25399" y="26846"/>
                  </a:cubicBezTo>
                  <a:cubicBezTo>
                    <a:pt x="25460" y="26779"/>
                    <a:pt x="25507" y="26748"/>
                    <a:pt x="25560" y="26748"/>
                  </a:cubicBezTo>
                  <a:cubicBezTo>
                    <a:pt x="25603" y="26748"/>
                    <a:pt x="25650" y="26768"/>
                    <a:pt x="25712" y="26805"/>
                  </a:cubicBezTo>
                  <a:cubicBezTo>
                    <a:pt x="25804" y="26861"/>
                    <a:pt x="25890" y="26926"/>
                    <a:pt x="25984" y="26977"/>
                  </a:cubicBezTo>
                  <a:cubicBezTo>
                    <a:pt x="26082" y="27028"/>
                    <a:pt x="26184" y="27065"/>
                    <a:pt x="26287" y="27065"/>
                  </a:cubicBezTo>
                  <a:cubicBezTo>
                    <a:pt x="26354" y="27065"/>
                    <a:pt x="26422" y="27049"/>
                    <a:pt x="26489" y="27012"/>
                  </a:cubicBezTo>
                  <a:cubicBezTo>
                    <a:pt x="26718" y="26885"/>
                    <a:pt x="26872" y="26697"/>
                    <a:pt x="26880" y="26417"/>
                  </a:cubicBezTo>
                  <a:cubicBezTo>
                    <a:pt x="26882" y="26314"/>
                    <a:pt x="26880" y="26212"/>
                    <a:pt x="26890" y="26110"/>
                  </a:cubicBezTo>
                  <a:cubicBezTo>
                    <a:pt x="26922" y="25753"/>
                    <a:pt x="27190" y="25510"/>
                    <a:pt x="27531" y="25510"/>
                  </a:cubicBezTo>
                  <a:cubicBezTo>
                    <a:pt x="27561" y="25510"/>
                    <a:pt x="27593" y="25512"/>
                    <a:pt x="27625" y="25516"/>
                  </a:cubicBezTo>
                  <a:cubicBezTo>
                    <a:pt x="27673" y="25524"/>
                    <a:pt x="27718" y="25539"/>
                    <a:pt x="27765" y="25539"/>
                  </a:cubicBezTo>
                  <a:cubicBezTo>
                    <a:pt x="27768" y="25539"/>
                    <a:pt x="27771" y="25539"/>
                    <a:pt x="27774" y="25539"/>
                  </a:cubicBezTo>
                  <a:cubicBezTo>
                    <a:pt x="27783" y="25539"/>
                    <a:pt x="27792" y="25539"/>
                    <a:pt x="27800" y="25539"/>
                  </a:cubicBezTo>
                  <a:cubicBezTo>
                    <a:pt x="27843" y="25539"/>
                    <a:pt x="27885" y="25540"/>
                    <a:pt x="27928" y="25540"/>
                  </a:cubicBezTo>
                  <a:cubicBezTo>
                    <a:pt x="27997" y="25540"/>
                    <a:pt x="28065" y="25536"/>
                    <a:pt x="28128" y="25516"/>
                  </a:cubicBezTo>
                  <a:cubicBezTo>
                    <a:pt x="28447" y="25418"/>
                    <a:pt x="28603" y="25130"/>
                    <a:pt x="28535" y="24792"/>
                  </a:cubicBezTo>
                  <a:cubicBezTo>
                    <a:pt x="28509" y="24669"/>
                    <a:pt x="28466" y="24553"/>
                    <a:pt x="28449" y="24430"/>
                  </a:cubicBezTo>
                  <a:cubicBezTo>
                    <a:pt x="28425" y="24228"/>
                    <a:pt x="28527" y="24107"/>
                    <a:pt x="28730" y="24078"/>
                  </a:cubicBezTo>
                  <a:cubicBezTo>
                    <a:pt x="28852" y="24062"/>
                    <a:pt x="28977" y="24052"/>
                    <a:pt x="29100" y="24025"/>
                  </a:cubicBezTo>
                  <a:cubicBezTo>
                    <a:pt x="29603" y="23923"/>
                    <a:pt x="29820" y="23468"/>
                    <a:pt x="29589" y="23012"/>
                  </a:cubicBezTo>
                  <a:cubicBezTo>
                    <a:pt x="29550" y="22937"/>
                    <a:pt x="29507" y="22861"/>
                    <a:pt x="29470" y="22785"/>
                  </a:cubicBezTo>
                  <a:cubicBezTo>
                    <a:pt x="29374" y="22583"/>
                    <a:pt x="29411" y="22488"/>
                    <a:pt x="29609" y="22390"/>
                  </a:cubicBezTo>
                  <a:cubicBezTo>
                    <a:pt x="29703" y="22345"/>
                    <a:pt x="29800" y="22288"/>
                    <a:pt x="29877" y="22216"/>
                  </a:cubicBezTo>
                  <a:cubicBezTo>
                    <a:pt x="30023" y="22090"/>
                    <a:pt x="30045" y="21907"/>
                    <a:pt x="29953" y="21740"/>
                  </a:cubicBezTo>
                  <a:cubicBezTo>
                    <a:pt x="29920" y="21680"/>
                    <a:pt x="29877" y="21627"/>
                    <a:pt x="29841" y="21570"/>
                  </a:cubicBezTo>
                  <a:cubicBezTo>
                    <a:pt x="29718" y="21384"/>
                    <a:pt x="29736" y="21269"/>
                    <a:pt x="29910" y="21130"/>
                  </a:cubicBezTo>
                  <a:cubicBezTo>
                    <a:pt x="29990" y="21067"/>
                    <a:pt x="30076" y="21007"/>
                    <a:pt x="30143" y="20934"/>
                  </a:cubicBezTo>
                  <a:cubicBezTo>
                    <a:pt x="30356" y="20696"/>
                    <a:pt x="30346" y="20492"/>
                    <a:pt x="30123" y="20263"/>
                  </a:cubicBezTo>
                  <a:cubicBezTo>
                    <a:pt x="30094" y="20236"/>
                    <a:pt x="30066" y="20207"/>
                    <a:pt x="30041" y="20177"/>
                  </a:cubicBezTo>
                  <a:cubicBezTo>
                    <a:pt x="29957" y="20078"/>
                    <a:pt x="29937" y="19970"/>
                    <a:pt x="29978" y="19843"/>
                  </a:cubicBezTo>
                  <a:cubicBezTo>
                    <a:pt x="30045" y="19636"/>
                    <a:pt x="30217" y="19485"/>
                    <a:pt x="30438" y="19473"/>
                  </a:cubicBezTo>
                  <a:cubicBezTo>
                    <a:pt x="30461" y="19471"/>
                    <a:pt x="30484" y="19471"/>
                    <a:pt x="30507" y="19471"/>
                  </a:cubicBezTo>
                  <a:cubicBezTo>
                    <a:pt x="30607" y="19471"/>
                    <a:pt x="30709" y="19483"/>
                    <a:pt x="30810" y="19493"/>
                  </a:cubicBezTo>
                  <a:cubicBezTo>
                    <a:pt x="30884" y="19501"/>
                    <a:pt x="30958" y="19507"/>
                    <a:pt x="31031" y="19507"/>
                  </a:cubicBezTo>
                  <a:cubicBezTo>
                    <a:pt x="31132" y="19507"/>
                    <a:pt x="31232" y="19495"/>
                    <a:pt x="31332" y="19458"/>
                  </a:cubicBezTo>
                  <a:cubicBezTo>
                    <a:pt x="31543" y="19379"/>
                    <a:pt x="31627" y="19213"/>
                    <a:pt x="31565" y="18994"/>
                  </a:cubicBezTo>
                  <a:cubicBezTo>
                    <a:pt x="31547" y="18929"/>
                    <a:pt x="31522" y="18867"/>
                    <a:pt x="31504" y="18800"/>
                  </a:cubicBezTo>
                  <a:cubicBezTo>
                    <a:pt x="31455" y="18603"/>
                    <a:pt x="31526" y="18478"/>
                    <a:pt x="31727" y="18431"/>
                  </a:cubicBezTo>
                  <a:cubicBezTo>
                    <a:pt x="31841" y="18407"/>
                    <a:pt x="31962" y="18399"/>
                    <a:pt x="32079" y="18384"/>
                  </a:cubicBezTo>
                  <a:cubicBezTo>
                    <a:pt x="32240" y="18364"/>
                    <a:pt x="32388" y="18313"/>
                    <a:pt x="32519" y="18215"/>
                  </a:cubicBezTo>
                  <a:cubicBezTo>
                    <a:pt x="32766" y="18028"/>
                    <a:pt x="32838" y="17742"/>
                    <a:pt x="32705" y="17460"/>
                  </a:cubicBezTo>
                  <a:cubicBezTo>
                    <a:pt x="32674" y="17398"/>
                    <a:pt x="32641" y="17341"/>
                    <a:pt x="32621" y="17273"/>
                  </a:cubicBezTo>
                  <a:cubicBezTo>
                    <a:pt x="32572" y="17126"/>
                    <a:pt x="32607" y="17026"/>
                    <a:pt x="32729" y="16932"/>
                  </a:cubicBezTo>
                  <a:cubicBezTo>
                    <a:pt x="32801" y="16874"/>
                    <a:pt x="32879" y="16829"/>
                    <a:pt x="32950" y="16772"/>
                  </a:cubicBezTo>
                  <a:cubicBezTo>
                    <a:pt x="33317" y="16492"/>
                    <a:pt x="33325" y="16093"/>
                    <a:pt x="32971" y="15796"/>
                  </a:cubicBezTo>
                  <a:cubicBezTo>
                    <a:pt x="32889" y="15727"/>
                    <a:pt x="32803" y="15661"/>
                    <a:pt x="32723" y="15588"/>
                  </a:cubicBezTo>
                  <a:cubicBezTo>
                    <a:pt x="32609" y="15481"/>
                    <a:pt x="32580" y="15346"/>
                    <a:pt x="32637" y="15199"/>
                  </a:cubicBezTo>
                  <a:cubicBezTo>
                    <a:pt x="32672" y="15109"/>
                    <a:pt x="32721" y="15025"/>
                    <a:pt x="32766" y="14943"/>
                  </a:cubicBezTo>
                  <a:cubicBezTo>
                    <a:pt x="32821" y="14843"/>
                    <a:pt x="32887" y="14749"/>
                    <a:pt x="32934" y="14646"/>
                  </a:cubicBezTo>
                  <a:cubicBezTo>
                    <a:pt x="33089" y="14274"/>
                    <a:pt x="32969" y="13937"/>
                    <a:pt x="32613" y="13742"/>
                  </a:cubicBezTo>
                  <a:cubicBezTo>
                    <a:pt x="32588" y="13726"/>
                    <a:pt x="32562" y="13716"/>
                    <a:pt x="32539" y="13701"/>
                  </a:cubicBezTo>
                  <a:cubicBezTo>
                    <a:pt x="32455" y="13642"/>
                    <a:pt x="32418" y="13564"/>
                    <a:pt x="32455" y="13466"/>
                  </a:cubicBezTo>
                  <a:cubicBezTo>
                    <a:pt x="32480" y="13396"/>
                    <a:pt x="32517" y="13333"/>
                    <a:pt x="32551" y="13267"/>
                  </a:cubicBezTo>
                  <a:cubicBezTo>
                    <a:pt x="32603" y="13173"/>
                    <a:pt x="32662" y="13081"/>
                    <a:pt x="32703" y="12981"/>
                  </a:cubicBezTo>
                  <a:cubicBezTo>
                    <a:pt x="32832" y="12668"/>
                    <a:pt x="32772" y="12445"/>
                    <a:pt x="32510" y="12224"/>
                  </a:cubicBezTo>
                  <a:lnTo>
                    <a:pt x="32418" y="12148"/>
                  </a:lnTo>
                  <a:cubicBezTo>
                    <a:pt x="32224" y="11977"/>
                    <a:pt x="32191" y="11825"/>
                    <a:pt x="32294" y="11588"/>
                  </a:cubicBezTo>
                  <a:cubicBezTo>
                    <a:pt x="32343" y="11473"/>
                    <a:pt x="32402" y="11363"/>
                    <a:pt x="32439" y="11242"/>
                  </a:cubicBezTo>
                  <a:cubicBezTo>
                    <a:pt x="32547" y="10892"/>
                    <a:pt x="32394" y="10561"/>
                    <a:pt x="32054" y="10422"/>
                  </a:cubicBezTo>
                  <a:cubicBezTo>
                    <a:pt x="31911" y="10362"/>
                    <a:pt x="31821" y="10274"/>
                    <a:pt x="31751" y="10141"/>
                  </a:cubicBezTo>
                  <a:cubicBezTo>
                    <a:pt x="31611" y="9869"/>
                    <a:pt x="31454" y="9736"/>
                    <a:pt x="31262" y="9736"/>
                  </a:cubicBezTo>
                  <a:cubicBezTo>
                    <a:pt x="31132" y="9736"/>
                    <a:pt x="30987" y="9798"/>
                    <a:pt x="30821" y="9918"/>
                  </a:cubicBezTo>
                  <a:cubicBezTo>
                    <a:pt x="30731" y="9983"/>
                    <a:pt x="30656" y="10016"/>
                    <a:pt x="30590" y="10016"/>
                  </a:cubicBezTo>
                  <a:cubicBezTo>
                    <a:pt x="30494" y="10016"/>
                    <a:pt x="30416" y="9949"/>
                    <a:pt x="30338" y="9814"/>
                  </a:cubicBezTo>
                  <a:cubicBezTo>
                    <a:pt x="30270" y="9701"/>
                    <a:pt x="30207" y="9585"/>
                    <a:pt x="30123" y="9489"/>
                  </a:cubicBezTo>
                  <a:cubicBezTo>
                    <a:pt x="30008" y="9356"/>
                    <a:pt x="29866" y="9289"/>
                    <a:pt x="29719" y="9289"/>
                  </a:cubicBezTo>
                  <a:cubicBezTo>
                    <a:pt x="29605" y="9289"/>
                    <a:pt x="29488" y="9330"/>
                    <a:pt x="29378" y="9411"/>
                  </a:cubicBezTo>
                  <a:cubicBezTo>
                    <a:pt x="29307" y="9466"/>
                    <a:pt x="29235" y="9528"/>
                    <a:pt x="29180" y="9595"/>
                  </a:cubicBezTo>
                  <a:cubicBezTo>
                    <a:pt x="29114" y="9674"/>
                    <a:pt x="29035" y="9712"/>
                    <a:pt x="28950" y="9712"/>
                  </a:cubicBezTo>
                  <a:cubicBezTo>
                    <a:pt x="28916" y="9712"/>
                    <a:pt x="28880" y="9706"/>
                    <a:pt x="28844" y="9693"/>
                  </a:cubicBezTo>
                  <a:cubicBezTo>
                    <a:pt x="28711" y="9646"/>
                    <a:pt x="28599" y="9554"/>
                    <a:pt x="28601" y="9397"/>
                  </a:cubicBezTo>
                  <a:cubicBezTo>
                    <a:pt x="28603" y="9186"/>
                    <a:pt x="28547" y="8996"/>
                    <a:pt x="28470" y="8803"/>
                  </a:cubicBezTo>
                  <a:cubicBezTo>
                    <a:pt x="28419" y="8678"/>
                    <a:pt x="28429" y="8556"/>
                    <a:pt x="28494" y="8427"/>
                  </a:cubicBezTo>
                  <a:cubicBezTo>
                    <a:pt x="28580" y="8251"/>
                    <a:pt x="28662" y="8067"/>
                    <a:pt x="28711" y="7874"/>
                  </a:cubicBezTo>
                  <a:cubicBezTo>
                    <a:pt x="28815" y="7463"/>
                    <a:pt x="28638" y="7011"/>
                    <a:pt x="28286" y="6837"/>
                  </a:cubicBezTo>
                  <a:cubicBezTo>
                    <a:pt x="28142" y="6766"/>
                    <a:pt x="27975" y="6741"/>
                    <a:pt x="27813" y="6725"/>
                  </a:cubicBezTo>
                  <a:cubicBezTo>
                    <a:pt x="27441" y="6686"/>
                    <a:pt x="27363" y="6628"/>
                    <a:pt x="27261" y="6264"/>
                  </a:cubicBezTo>
                  <a:cubicBezTo>
                    <a:pt x="27236" y="6176"/>
                    <a:pt x="27211" y="6086"/>
                    <a:pt x="27169" y="6009"/>
                  </a:cubicBezTo>
                  <a:cubicBezTo>
                    <a:pt x="27038" y="5773"/>
                    <a:pt x="26853" y="5610"/>
                    <a:pt x="26565" y="5603"/>
                  </a:cubicBezTo>
                  <a:cubicBezTo>
                    <a:pt x="26558" y="5603"/>
                    <a:pt x="26552" y="5603"/>
                    <a:pt x="26546" y="5603"/>
                  </a:cubicBezTo>
                  <a:cubicBezTo>
                    <a:pt x="26246" y="5603"/>
                    <a:pt x="26008" y="5698"/>
                    <a:pt x="25886" y="6000"/>
                  </a:cubicBezTo>
                  <a:cubicBezTo>
                    <a:pt x="25841" y="6107"/>
                    <a:pt x="25757" y="6187"/>
                    <a:pt x="25646" y="6234"/>
                  </a:cubicBezTo>
                  <a:cubicBezTo>
                    <a:pt x="25592" y="6256"/>
                    <a:pt x="25537" y="6271"/>
                    <a:pt x="25483" y="6271"/>
                  </a:cubicBezTo>
                  <a:cubicBezTo>
                    <a:pt x="25424" y="6271"/>
                    <a:pt x="25365" y="6253"/>
                    <a:pt x="25309" y="6207"/>
                  </a:cubicBezTo>
                  <a:cubicBezTo>
                    <a:pt x="25211" y="6125"/>
                    <a:pt x="25194" y="6021"/>
                    <a:pt x="25217" y="5900"/>
                  </a:cubicBezTo>
                  <a:cubicBezTo>
                    <a:pt x="25245" y="5763"/>
                    <a:pt x="25274" y="5622"/>
                    <a:pt x="25286" y="5481"/>
                  </a:cubicBezTo>
                  <a:cubicBezTo>
                    <a:pt x="25329" y="5031"/>
                    <a:pt x="25153" y="4763"/>
                    <a:pt x="24722" y="4613"/>
                  </a:cubicBezTo>
                  <a:cubicBezTo>
                    <a:pt x="24627" y="4580"/>
                    <a:pt x="24529" y="4542"/>
                    <a:pt x="24445" y="4488"/>
                  </a:cubicBezTo>
                  <a:cubicBezTo>
                    <a:pt x="24323" y="4413"/>
                    <a:pt x="24302" y="4351"/>
                    <a:pt x="24351" y="4218"/>
                  </a:cubicBezTo>
                  <a:cubicBezTo>
                    <a:pt x="24382" y="4132"/>
                    <a:pt x="24419" y="4049"/>
                    <a:pt x="24460" y="3969"/>
                  </a:cubicBezTo>
                  <a:cubicBezTo>
                    <a:pt x="24572" y="3733"/>
                    <a:pt x="24640" y="3492"/>
                    <a:pt x="24597" y="3228"/>
                  </a:cubicBezTo>
                  <a:cubicBezTo>
                    <a:pt x="24539" y="2880"/>
                    <a:pt x="24334" y="2700"/>
                    <a:pt x="23993" y="2700"/>
                  </a:cubicBezTo>
                  <a:cubicBezTo>
                    <a:pt x="23984" y="2700"/>
                    <a:pt x="23974" y="2700"/>
                    <a:pt x="23965" y="2700"/>
                  </a:cubicBezTo>
                  <a:cubicBezTo>
                    <a:pt x="23815" y="2706"/>
                    <a:pt x="23670" y="2725"/>
                    <a:pt x="23523" y="2725"/>
                  </a:cubicBezTo>
                  <a:cubicBezTo>
                    <a:pt x="23518" y="2725"/>
                    <a:pt x="23514" y="2725"/>
                    <a:pt x="23510" y="2725"/>
                  </a:cubicBezTo>
                  <a:cubicBezTo>
                    <a:pt x="23122" y="2725"/>
                    <a:pt x="23053" y="2631"/>
                    <a:pt x="23113" y="2244"/>
                  </a:cubicBezTo>
                  <a:cubicBezTo>
                    <a:pt x="23138" y="2082"/>
                    <a:pt x="23161" y="1917"/>
                    <a:pt x="23148" y="1755"/>
                  </a:cubicBezTo>
                  <a:cubicBezTo>
                    <a:pt x="23119" y="1424"/>
                    <a:pt x="22877" y="1127"/>
                    <a:pt x="22493" y="1127"/>
                  </a:cubicBezTo>
                  <a:cubicBezTo>
                    <a:pt x="22448" y="1127"/>
                    <a:pt x="22401" y="1131"/>
                    <a:pt x="22352" y="1139"/>
                  </a:cubicBezTo>
                  <a:cubicBezTo>
                    <a:pt x="22215" y="1164"/>
                    <a:pt x="22072" y="1170"/>
                    <a:pt x="21931" y="1174"/>
                  </a:cubicBezTo>
                  <a:cubicBezTo>
                    <a:pt x="21924" y="1174"/>
                    <a:pt x="21917" y="1174"/>
                    <a:pt x="21910" y="1174"/>
                  </a:cubicBezTo>
                  <a:cubicBezTo>
                    <a:pt x="21723" y="1174"/>
                    <a:pt x="21599" y="1068"/>
                    <a:pt x="21522" y="898"/>
                  </a:cubicBezTo>
                  <a:cubicBezTo>
                    <a:pt x="21481" y="806"/>
                    <a:pt x="21450" y="705"/>
                    <a:pt x="21409" y="611"/>
                  </a:cubicBezTo>
                  <a:cubicBezTo>
                    <a:pt x="21238" y="229"/>
                    <a:pt x="20883" y="1"/>
                    <a:pt x="2048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3" name="Google Shape;1653;p36"/>
            <p:cNvGrpSpPr/>
            <p:nvPr/>
          </p:nvGrpSpPr>
          <p:grpSpPr>
            <a:xfrm>
              <a:off x="5071742" y="106408"/>
              <a:ext cx="1013368" cy="1397748"/>
              <a:chOff x="4304975" y="2527400"/>
              <a:chExt cx="833225" cy="1149275"/>
            </a:xfrm>
          </p:grpSpPr>
          <p:sp>
            <p:nvSpPr>
              <p:cNvPr id="1654" name="Google Shape;1654;p36"/>
              <p:cNvSpPr/>
              <p:nvPr/>
            </p:nvSpPr>
            <p:spPr>
              <a:xfrm>
                <a:off x="4313575" y="2839225"/>
                <a:ext cx="390425" cy="789700"/>
              </a:xfrm>
              <a:custGeom>
                <a:rect b="b" l="l" r="r" t="t"/>
                <a:pathLst>
                  <a:path extrusionOk="0" h="31588" w="15617">
                    <a:moveTo>
                      <a:pt x="2293" y="0"/>
                    </a:moveTo>
                    <a:cubicBezTo>
                      <a:pt x="2209" y="0"/>
                      <a:pt x="2124" y="37"/>
                      <a:pt x="2079" y="112"/>
                    </a:cubicBezTo>
                    <a:cubicBezTo>
                      <a:pt x="2046" y="165"/>
                      <a:pt x="2028" y="224"/>
                      <a:pt x="2009" y="285"/>
                    </a:cubicBezTo>
                    <a:cubicBezTo>
                      <a:pt x="1981" y="371"/>
                      <a:pt x="1964" y="461"/>
                      <a:pt x="1934" y="545"/>
                    </a:cubicBezTo>
                    <a:cubicBezTo>
                      <a:pt x="1876" y="713"/>
                      <a:pt x="1767" y="798"/>
                      <a:pt x="1611" y="798"/>
                    </a:cubicBezTo>
                    <a:cubicBezTo>
                      <a:pt x="1579" y="798"/>
                      <a:pt x="1544" y="794"/>
                      <a:pt x="1508" y="787"/>
                    </a:cubicBezTo>
                    <a:cubicBezTo>
                      <a:pt x="1465" y="776"/>
                      <a:pt x="1422" y="762"/>
                      <a:pt x="1377" y="750"/>
                    </a:cubicBezTo>
                    <a:cubicBezTo>
                      <a:pt x="1325" y="735"/>
                      <a:pt x="1280" y="728"/>
                      <a:pt x="1241" y="728"/>
                    </a:cubicBezTo>
                    <a:cubicBezTo>
                      <a:pt x="1107" y="728"/>
                      <a:pt x="1050" y="817"/>
                      <a:pt x="1058" y="1006"/>
                    </a:cubicBezTo>
                    <a:cubicBezTo>
                      <a:pt x="1060" y="1063"/>
                      <a:pt x="1076" y="1118"/>
                      <a:pt x="1087" y="1175"/>
                    </a:cubicBezTo>
                    <a:cubicBezTo>
                      <a:pt x="1101" y="1247"/>
                      <a:pt x="1121" y="1319"/>
                      <a:pt x="1132" y="1392"/>
                    </a:cubicBezTo>
                    <a:cubicBezTo>
                      <a:pt x="1160" y="1615"/>
                      <a:pt x="1048" y="1785"/>
                      <a:pt x="829" y="1836"/>
                    </a:cubicBezTo>
                    <a:cubicBezTo>
                      <a:pt x="720" y="1863"/>
                      <a:pt x="604" y="1855"/>
                      <a:pt x="491" y="1865"/>
                    </a:cubicBezTo>
                    <a:cubicBezTo>
                      <a:pt x="395" y="1873"/>
                      <a:pt x="297" y="1867"/>
                      <a:pt x="205" y="1892"/>
                    </a:cubicBezTo>
                    <a:cubicBezTo>
                      <a:pt x="47" y="1932"/>
                      <a:pt x="0" y="2045"/>
                      <a:pt x="94" y="2172"/>
                    </a:cubicBezTo>
                    <a:cubicBezTo>
                      <a:pt x="174" y="2280"/>
                      <a:pt x="278" y="2368"/>
                      <a:pt x="383" y="2454"/>
                    </a:cubicBezTo>
                    <a:cubicBezTo>
                      <a:pt x="481" y="2530"/>
                      <a:pt x="598" y="2579"/>
                      <a:pt x="698" y="2653"/>
                    </a:cubicBezTo>
                    <a:cubicBezTo>
                      <a:pt x="907" y="2806"/>
                      <a:pt x="956" y="2998"/>
                      <a:pt x="859" y="3236"/>
                    </a:cubicBezTo>
                    <a:cubicBezTo>
                      <a:pt x="778" y="3440"/>
                      <a:pt x="829" y="3571"/>
                      <a:pt x="1033" y="3651"/>
                    </a:cubicBezTo>
                    <a:cubicBezTo>
                      <a:pt x="1107" y="3682"/>
                      <a:pt x="1187" y="3696"/>
                      <a:pt x="1258" y="3725"/>
                    </a:cubicBezTo>
                    <a:cubicBezTo>
                      <a:pt x="1475" y="3807"/>
                      <a:pt x="1567" y="3991"/>
                      <a:pt x="1508" y="4216"/>
                    </a:cubicBezTo>
                    <a:cubicBezTo>
                      <a:pt x="1465" y="4383"/>
                      <a:pt x="1350" y="4502"/>
                      <a:pt x="1222" y="4606"/>
                    </a:cubicBezTo>
                    <a:cubicBezTo>
                      <a:pt x="1121" y="4690"/>
                      <a:pt x="1015" y="4766"/>
                      <a:pt x="921" y="4858"/>
                    </a:cubicBezTo>
                    <a:cubicBezTo>
                      <a:pt x="784" y="4993"/>
                      <a:pt x="808" y="5134"/>
                      <a:pt x="974" y="5230"/>
                    </a:cubicBezTo>
                    <a:cubicBezTo>
                      <a:pt x="1070" y="5288"/>
                      <a:pt x="1172" y="5335"/>
                      <a:pt x="1271" y="5400"/>
                    </a:cubicBezTo>
                    <a:cubicBezTo>
                      <a:pt x="1424" y="5498"/>
                      <a:pt x="1500" y="5640"/>
                      <a:pt x="1500" y="5830"/>
                    </a:cubicBezTo>
                    <a:cubicBezTo>
                      <a:pt x="1504" y="5973"/>
                      <a:pt x="1471" y="6100"/>
                      <a:pt x="1381" y="6210"/>
                    </a:cubicBezTo>
                    <a:cubicBezTo>
                      <a:pt x="1283" y="6327"/>
                      <a:pt x="1170" y="6433"/>
                      <a:pt x="1068" y="6548"/>
                    </a:cubicBezTo>
                    <a:cubicBezTo>
                      <a:pt x="986" y="6640"/>
                      <a:pt x="898" y="6732"/>
                      <a:pt x="831" y="6834"/>
                    </a:cubicBezTo>
                    <a:cubicBezTo>
                      <a:pt x="778" y="6914"/>
                      <a:pt x="741" y="7012"/>
                      <a:pt x="808" y="7105"/>
                    </a:cubicBezTo>
                    <a:cubicBezTo>
                      <a:pt x="857" y="7173"/>
                      <a:pt x="922" y="7203"/>
                      <a:pt x="991" y="7203"/>
                    </a:cubicBezTo>
                    <a:cubicBezTo>
                      <a:pt x="1021" y="7203"/>
                      <a:pt x="1052" y="7197"/>
                      <a:pt x="1082" y="7186"/>
                    </a:cubicBezTo>
                    <a:cubicBezTo>
                      <a:pt x="1209" y="7145"/>
                      <a:pt x="1334" y="7090"/>
                      <a:pt x="1455" y="7029"/>
                    </a:cubicBezTo>
                    <a:cubicBezTo>
                      <a:pt x="1555" y="6978"/>
                      <a:pt x="1647" y="6908"/>
                      <a:pt x="1747" y="6855"/>
                    </a:cubicBezTo>
                    <a:cubicBezTo>
                      <a:pt x="1826" y="6812"/>
                      <a:pt x="1905" y="6792"/>
                      <a:pt x="1985" y="6792"/>
                    </a:cubicBezTo>
                    <a:cubicBezTo>
                      <a:pt x="2063" y="6792"/>
                      <a:pt x="2141" y="6811"/>
                      <a:pt x="2220" y="6849"/>
                    </a:cubicBezTo>
                    <a:cubicBezTo>
                      <a:pt x="2306" y="6894"/>
                      <a:pt x="2392" y="6939"/>
                      <a:pt x="2476" y="6982"/>
                    </a:cubicBezTo>
                    <a:cubicBezTo>
                      <a:pt x="2555" y="7022"/>
                      <a:pt x="2632" y="7042"/>
                      <a:pt x="2709" y="7042"/>
                    </a:cubicBezTo>
                    <a:cubicBezTo>
                      <a:pt x="2804" y="7042"/>
                      <a:pt x="2897" y="7012"/>
                      <a:pt x="2989" y="6951"/>
                    </a:cubicBezTo>
                    <a:cubicBezTo>
                      <a:pt x="3079" y="6894"/>
                      <a:pt x="3175" y="6843"/>
                      <a:pt x="3278" y="6814"/>
                    </a:cubicBezTo>
                    <a:cubicBezTo>
                      <a:pt x="3327" y="6800"/>
                      <a:pt x="3374" y="6793"/>
                      <a:pt x="3420" y="6793"/>
                    </a:cubicBezTo>
                    <a:cubicBezTo>
                      <a:pt x="3590" y="6793"/>
                      <a:pt x="3736" y="6888"/>
                      <a:pt x="3818" y="7053"/>
                    </a:cubicBezTo>
                    <a:cubicBezTo>
                      <a:pt x="3867" y="7150"/>
                      <a:pt x="3900" y="7256"/>
                      <a:pt x="3916" y="7360"/>
                    </a:cubicBezTo>
                    <a:cubicBezTo>
                      <a:pt x="3955" y="7631"/>
                      <a:pt x="4014" y="7722"/>
                      <a:pt x="4246" y="7722"/>
                    </a:cubicBezTo>
                    <a:cubicBezTo>
                      <a:pt x="4286" y="7722"/>
                      <a:pt x="4330" y="7719"/>
                      <a:pt x="4380" y="7714"/>
                    </a:cubicBezTo>
                    <a:cubicBezTo>
                      <a:pt x="4406" y="7712"/>
                      <a:pt x="4431" y="7710"/>
                      <a:pt x="4456" y="7710"/>
                    </a:cubicBezTo>
                    <a:cubicBezTo>
                      <a:pt x="4805" y="7710"/>
                      <a:pt x="5037" y="7975"/>
                      <a:pt x="5027" y="8342"/>
                    </a:cubicBezTo>
                    <a:cubicBezTo>
                      <a:pt x="5021" y="8582"/>
                      <a:pt x="4923" y="8778"/>
                      <a:pt x="4769" y="8956"/>
                    </a:cubicBezTo>
                    <a:cubicBezTo>
                      <a:pt x="4683" y="9058"/>
                      <a:pt x="4597" y="9169"/>
                      <a:pt x="4540" y="9290"/>
                    </a:cubicBezTo>
                    <a:cubicBezTo>
                      <a:pt x="4468" y="9437"/>
                      <a:pt x="4501" y="9556"/>
                      <a:pt x="4636" y="9648"/>
                    </a:cubicBezTo>
                    <a:cubicBezTo>
                      <a:pt x="4736" y="9717"/>
                      <a:pt x="4857" y="9766"/>
                      <a:pt x="4974" y="9801"/>
                    </a:cubicBezTo>
                    <a:cubicBezTo>
                      <a:pt x="5354" y="9916"/>
                      <a:pt x="5708" y="10075"/>
                      <a:pt x="5984" y="10372"/>
                    </a:cubicBezTo>
                    <a:cubicBezTo>
                      <a:pt x="6017" y="10406"/>
                      <a:pt x="6050" y="10423"/>
                      <a:pt x="6080" y="10423"/>
                    </a:cubicBezTo>
                    <a:cubicBezTo>
                      <a:pt x="6130" y="10423"/>
                      <a:pt x="6170" y="10378"/>
                      <a:pt x="6183" y="10300"/>
                    </a:cubicBezTo>
                    <a:cubicBezTo>
                      <a:pt x="6191" y="10255"/>
                      <a:pt x="6183" y="10210"/>
                      <a:pt x="6177" y="10167"/>
                    </a:cubicBezTo>
                    <a:cubicBezTo>
                      <a:pt x="6156" y="10026"/>
                      <a:pt x="6132" y="9889"/>
                      <a:pt x="6109" y="9748"/>
                    </a:cubicBezTo>
                    <a:cubicBezTo>
                      <a:pt x="5987" y="9044"/>
                      <a:pt x="5856" y="8340"/>
                      <a:pt x="5559" y="7684"/>
                    </a:cubicBezTo>
                    <a:cubicBezTo>
                      <a:pt x="5330" y="7172"/>
                      <a:pt x="5025" y="6710"/>
                      <a:pt x="4577" y="6356"/>
                    </a:cubicBezTo>
                    <a:cubicBezTo>
                      <a:pt x="4338" y="6168"/>
                      <a:pt x="4092" y="5983"/>
                      <a:pt x="3851" y="5797"/>
                    </a:cubicBezTo>
                    <a:cubicBezTo>
                      <a:pt x="3795" y="5750"/>
                      <a:pt x="3738" y="5701"/>
                      <a:pt x="3693" y="5646"/>
                    </a:cubicBezTo>
                    <a:cubicBezTo>
                      <a:pt x="3673" y="5623"/>
                      <a:pt x="3671" y="5564"/>
                      <a:pt x="3687" y="5541"/>
                    </a:cubicBezTo>
                    <a:cubicBezTo>
                      <a:pt x="3705" y="5515"/>
                      <a:pt x="3754" y="5496"/>
                      <a:pt x="3789" y="5496"/>
                    </a:cubicBezTo>
                    <a:cubicBezTo>
                      <a:pt x="3826" y="5501"/>
                      <a:pt x="3865" y="5523"/>
                      <a:pt x="3898" y="5543"/>
                    </a:cubicBezTo>
                    <a:cubicBezTo>
                      <a:pt x="4070" y="5654"/>
                      <a:pt x="4235" y="5771"/>
                      <a:pt x="4411" y="5873"/>
                    </a:cubicBezTo>
                    <a:cubicBezTo>
                      <a:pt x="5158" y="6309"/>
                      <a:pt x="5618" y="6974"/>
                      <a:pt x="5933" y="7755"/>
                    </a:cubicBezTo>
                    <a:cubicBezTo>
                      <a:pt x="6167" y="8330"/>
                      <a:pt x="6283" y="8940"/>
                      <a:pt x="6394" y="9547"/>
                    </a:cubicBezTo>
                    <a:cubicBezTo>
                      <a:pt x="6486" y="10063"/>
                      <a:pt x="6561" y="10579"/>
                      <a:pt x="6672" y="11088"/>
                    </a:cubicBezTo>
                    <a:cubicBezTo>
                      <a:pt x="6821" y="11767"/>
                      <a:pt x="6997" y="12442"/>
                      <a:pt x="7159" y="13122"/>
                    </a:cubicBezTo>
                    <a:cubicBezTo>
                      <a:pt x="7206" y="13326"/>
                      <a:pt x="7245" y="13531"/>
                      <a:pt x="7273" y="13739"/>
                    </a:cubicBezTo>
                    <a:cubicBezTo>
                      <a:pt x="7427" y="14781"/>
                      <a:pt x="7335" y="15812"/>
                      <a:pt x="7124" y="16835"/>
                    </a:cubicBezTo>
                    <a:cubicBezTo>
                      <a:pt x="6907" y="17891"/>
                      <a:pt x="6586" y="18922"/>
                      <a:pt x="6265" y="19949"/>
                    </a:cubicBezTo>
                    <a:cubicBezTo>
                      <a:pt x="5993" y="20829"/>
                      <a:pt x="5747" y="21715"/>
                      <a:pt x="5657" y="22631"/>
                    </a:cubicBezTo>
                    <a:cubicBezTo>
                      <a:pt x="5600" y="23194"/>
                      <a:pt x="5553" y="23762"/>
                      <a:pt x="5559" y="24327"/>
                    </a:cubicBezTo>
                    <a:cubicBezTo>
                      <a:pt x="5573" y="25360"/>
                      <a:pt x="5788" y="26365"/>
                      <a:pt x="6089" y="27351"/>
                    </a:cubicBezTo>
                    <a:cubicBezTo>
                      <a:pt x="6529" y="28777"/>
                      <a:pt x="7316" y="29962"/>
                      <a:pt x="8550" y="30829"/>
                    </a:cubicBezTo>
                    <a:cubicBezTo>
                      <a:pt x="8996" y="31142"/>
                      <a:pt x="9461" y="31429"/>
                      <a:pt x="9997" y="31568"/>
                    </a:cubicBezTo>
                    <a:cubicBezTo>
                      <a:pt x="10036" y="31579"/>
                      <a:pt x="10076" y="31588"/>
                      <a:pt x="10115" y="31588"/>
                    </a:cubicBezTo>
                    <a:cubicBezTo>
                      <a:pt x="10176" y="31588"/>
                      <a:pt x="10237" y="31566"/>
                      <a:pt x="10299" y="31500"/>
                    </a:cubicBezTo>
                    <a:cubicBezTo>
                      <a:pt x="10238" y="31453"/>
                      <a:pt x="10183" y="31398"/>
                      <a:pt x="10119" y="31357"/>
                    </a:cubicBezTo>
                    <a:cubicBezTo>
                      <a:pt x="10033" y="31304"/>
                      <a:pt x="9937" y="31263"/>
                      <a:pt x="9851" y="31212"/>
                    </a:cubicBezTo>
                    <a:cubicBezTo>
                      <a:pt x="8695" y="30573"/>
                      <a:pt x="7861" y="29626"/>
                      <a:pt x="7265" y="28466"/>
                    </a:cubicBezTo>
                    <a:cubicBezTo>
                      <a:pt x="7071" y="28090"/>
                      <a:pt x="6926" y="27685"/>
                      <a:pt x="6764" y="27292"/>
                    </a:cubicBezTo>
                    <a:cubicBezTo>
                      <a:pt x="6717" y="27183"/>
                      <a:pt x="6688" y="27067"/>
                      <a:pt x="6791" y="26956"/>
                    </a:cubicBezTo>
                    <a:cubicBezTo>
                      <a:pt x="6905" y="26995"/>
                      <a:pt x="6969" y="27077"/>
                      <a:pt x="7016" y="27179"/>
                    </a:cubicBezTo>
                    <a:cubicBezTo>
                      <a:pt x="7081" y="27324"/>
                      <a:pt x="7145" y="27468"/>
                      <a:pt x="7206" y="27617"/>
                    </a:cubicBezTo>
                    <a:cubicBezTo>
                      <a:pt x="7503" y="28335"/>
                      <a:pt x="7885" y="29000"/>
                      <a:pt x="8386" y="29597"/>
                    </a:cubicBezTo>
                    <a:cubicBezTo>
                      <a:pt x="8828" y="30125"/>
                      <a:pt x="9340" y="30565"/>
                      <a:pt x="9937" y="30907"/>
                    </a:cubicBezTo>
                    <a:cubicBezTo>
                      <a:pt x="9981" y="30931"/>
                      <a:pt x="10023" y="30967"/>
                      <a:pt x="10074" y="30967"/>
                    </a:cubicBezTo>
                    <a:cubicBezTo>
                      <a:pt x="10100" y="30967"/>
                      <a:pt x="10129" y="30958"/>
                      <a:pt x="10160" y="30933"/>
                    </a:cubicBezTo>
                    <a:cubicBezTo>
                      <a:pt x="10127" y="30897"/>
                      <a:pt x="10099" y="30864"/>
                      <a:pt x="10070" y="30833"/>
                    </a:cubicBezTo>
                    <a:cubicBezTo>
                      <a:pt x="9819" y="30567"/>
                      <a:pt x="9549" y="30314"/>
                      <a:pt x="9311" y="30033"/>
                    </a:cubicBezTo>
                    <a:cubicBezTo>
                      <a:pt x="8775" y="29391"/>
                      <a:pt x="8345" y="28675"/>
                      <a:pt x="7967" y="27928"/>
                    </a:cubicBezTo>
                    <a:cubicBezTo>
                      <a:pt x="7235" y="26488"/>
                      <a:pt x="6883" y="24974"/>
                      <a:pt x="7075" y="23355"/>
                    </a:cubicBezTo>
                    <a:cubicBezTo>
                      <a:pt x="7110" y="23087"/>
                      <a:pt x="7153" y="22819"/>
                      <a:pt x="7202" y="22549"/>
                    </a:cubicBezTo>
                    <a:cubicBezTo>
                      <a:pt x="7216" y="22465"/>
                      <a:pt x="7237" y="22371"/>
                      <a:pt x="7349" y="22343"/>
                    </a:cubicBezTo>
                    <a:cubicBezTo>
                      <a:pt x="7464" y="22447"/>
                      <a:pt x="7456" y="22580"/>
                      <a:pt x="7443" y="22709"/>
                    </a:cubicBezTo>
                    <a:cubicBezTo>
                      <a:pt x="7429" y="22895"/>
                      <a:pt x="7406" y="23079"/>
                      <a:pt x="7382" y="23265"/>
                    </a:cubicBezTo>
                    <a:cubicBezTo>
                      <a:pt x="7255" y="24299"/>
                      <a:pt x="7335" y="25315"/>
                      <a:pt x="7636" y="26312"/>
                    </a:cubicBezTo>
                    <a:cubicBezTo>
                      <a:pt x="7983" y="27468"/>
                      <a:pt x="8556" y="28507"/>
                      <a:pt x="9248" y="29485"/>
                    </a:cubicBezTo>
                    <a:cubicBezTo>
                      <a:pt x="9690" y="30113"/>
                      <a:pt x="10211" y="30659"/>
                      <a:pt x="10844" y="31097"/>
                    </a:cubicBezTo>
                    <a:cubicBezTo>
                      <a:pt x="10913" y="31136"/>
                      <a:pt x="10977" y="31163"/>
                      <a:pt x="11038" y="31197"/>
                    </a:cubicBezTo>
                    <a:cubicBezTo>
                      <a:pt x="11048" y="31187"/>
                      <a:pt x="11058" y="31179"/>
                      <a:pt x="11069" y="31169"/>
                    </a:cubicBezTo>
                    <a:cubicBezTo>
                      <a:pt x="11056" y="31128"/>
                      <a:pt x="11052" y="31083"/>
                      <a:pt x="11030" y="31050"/>
                    </a:cubicBezTo>
                    <a:cubicBezTo>
                      <a:pt x="10977" y="30970"/>
                      <a:pt x="10909" y="30901"/>
                      <a:pt x="10854" y="30823"/>
                    </a:cubicBezTo>
                    <a:cubicBezTo>
                      <a:pt x="9718" y="29241"/>
                      <a:pt x="9180" y="27480"/>
                      <a:pt x="9246" y="25534"/>
                    </a:cubicBezTo>
                    <a:cubicBezTo>
                      <a:pt x="9270" y="24777"/>
                      <a:pt x="9399" y="24035"/>
                      <a:pt x="9536" y="23294"/>
                    </a:cubicBezTo>
                    <a:cubicBezTo>
                      <a:pt x="9759" y="22111"/>
                      <a:pt x="9890" y="20919"/>
                      <a:pt x="9931" y="19714"/>
                    </a:cubicBezTo>
                    <a:cubicBezTo>
                      <a:pt x="9995" y="17880"/>
                      <a:pt x="9751" y="16094"/>
                      <a:pt x="9164" y="14355"/>
                    </a:cubicBezTo>
                    <a:cubicBezTo>
                      <a:pt x="9102" y="14179"/>
                      <a:pt x="9041" y="14003"/>
                      <a:pt x="8986" y="13823"/>
                    </a:cubicBezTo>
                    <a:cubicBezTo>
                      <a:pt x="8963" y="13748"/>
                      <a:pt x="8980" y="13670"/>
                      <a:pt x="9068" y="13645"/>
                    </a:cubicBezTo>
                    <a:cubicBezTo>
                      <a:pt x="9082" y="13641"/>
                      <a:pt x="9096" y="13639"/>
                      <a:pt x="9109" y="13639"/>
                    </a:cubicBezTo>
                    <a:cubicBezTo>
                      <a:pt x="9166" y="13639"/>
                      <a:pt x="9204" y="13681"/>
                      <a:pt x="9229" y="13737"/>
                    </a:cubicBezTo>
                    <a:cubicBezTo>
                      <a:pt x="9317" y="13938"/>
                      <a:pt x="9424" y="14136"/>
                      <a:pt x="9485" y="14347"/>
                    </a:cubicBezTo>
                    <a:cubicBezTo>
                      <a:pt x="9655" y="14930"/>
                      <a:pt x="9823" y="15513"/>
                      <a:pt x="9956" y="16107"/>
                    </a:cubicBezTo>
                    <a:cubicBezTo>
                      <a:pt x="10230" y="17332"/>
                      <a:pt x="10283" y="18578"/>
                      <a:pt x="10244" y="19828"/>
                    </a:cubicBezTo>
                    <a:cubicBezTo>
                      <a:pt x="10207" y="21005"/>
                      <a:pt x="10060" y="22167"/>
                      <a:pt x="9849" y="23323"/>
                    </a:cubicBezTo>
                    <a:cubicBezTo>
                      <a:pt x="9751" y="23850"/>
                      <a:pt x="9659" y="24382"/>
                      <a:pt x="9598" y="24918"/>
                    </a:cubicBezTo>
                    <a:cubicBezTo>
                      <a:pt x="9411" y="26576"/>
                      <a:pt x="9712" y="28147"/>
                      <a:pt x="10467" y="29634"/>
                    </a:cubicBezTo>
                    <a:cubicBezTo>
                      <a:pt x="10711" y="30117"/>
                      <a:pt x="11001" y="30569"/>
                      <a:pt x="11357" y="30978"/>
                    </a:cubicBezTo>
                    <a:cubicBezTo>
                      <a:pt x="11465" y="31103"/>
                      <a:pt x="11584" y="31156"/>
                      <a:pt x="11704" y="31156"/>
                    </a:cubicBezTo>
                    <a:cubicBezTo>
                      <a:pt x="11761" y="31156"/>
                      <a:pt x="11818" y="31144"/>
                      <a:pt x="11875" y="31122"/>
                    </a:cubicBezTo>
                    <a:cubicBezTo>
                      <a:pt x="11973" y="31083"/>
                      <a:pt x="12069" y="31005"/>
                      <a:pt x="12141" y="30923"/>
                    </a:cubicBezTo>
                    <a:cubicBezTo>
                      <a:pt x="12378" y="30653"/>
                      <a:pt x="12554" y="30342"/>
                      <a:pt x="12699" y="30015"/>
                    </a:cubicBezTo>
                    <a:cubicBezTo>
                      <a:pt x="12992" y="29354"/>
                      <a:pt x="13151" y="28662"/>
                      <a:pt x="13250" y="27950"/>
                    </a:cubicBezTo>
                    <a:cubicBezTo>
                      <a:pt x="13274" y="27777"/>
                      <a:pt x="13297" y="27603"/>
                      <a:pt x="13323" y="27429"/>
                    </a:cubicBezTo>
                    <a:cubicBezTo>
                      <a:pt x="13335" y="27360"/>
                      <a:pt x="13370" y="27302"/>
                      <a:pt x="13448" y="27302"/>
                    </a:cubicBezTo>
                    <a:cubicBezTo>
                      <a:pt x="13451" y="27302"/>
                      <a:pt x="13453" y="27302"/>
                      <a:pt x="13456" y="27302"/>
                    </a:cubicBezTo>
                    <a:cubicBezTo>
                      <a:pt x="13546" y="27302"/>
                      <a:pt x="13587" y="27363"/>
                      <a:pt x="13601" y="27439"/>
                    </a:cubicBezTo>
                    <a:cubicBezTo>
                      <a:pt x="13612" y="27496"/>
                      <a:pt x="13616" y="27552"/>
                      <a:pt x="13608" y="27609"/>
                    </a:cubicBezTo>
                    <a:cubicBezTo>
                      <a:pt x="13561" y="27928"/>
                      <a:pt x="13524" y="28247"/>
                      <a:pt x="13464" y="28568"/>
                    </a:cubicBezTo>
                    <a:cubicBezTo>
                      <a:pt x="13352" y="29190"/>
                      <a:pt x="13162" y="29790"/>
                      <a:pt x="12875" y="30354"/>
                    </a:cubicBezTo>
                    <a:cubicBezTo>
                      <a:pt x="12849" y="30412"/>
                      <a:pt x="12838" y="30475"/>
                      <a:pt x="12814" y="30545"/>
                    </a:cubicBezTo>
                    <a:cubicBezTo>
                      <a:pt x="12943" y="30516"/>
                      <a:pt x="12943" y="30516"/>
                      <a:pt x="13025" y="30422"/>
                    </a:cubicBezTo>
                    <a:cubicBezTo>
                      <a:pt x="13462" y="29906"/>
                      <a:pt x="13816" y="29342"/>
                      <a:pt x="14099" y="28734"/>
                    </a:cubicBezTo>
                    <a:cubicBezTo>
                      <a:pt x="14367" y="28151"/>
                      <a:pt x="14620" y="27562"/>
                      <a:pt x="14856" y="26966"/>
                    </a:cubicBezTo>
                    <a:cubicBezTo>
                      <a:pt x="15054" y="26459"/>
                      <a:pt x="15226" y="25941"/>
                      <a:pt x="15324" y="25401"/>
                    </a:cubicBezTo>
                    <a:cubicBezTo>
                      <a:pt x="15381" y="25066"/>
                      <a:pt x="15428" y="24730"/>
                      <a:pt x="15488" y="24397"/>
                    </a:cubicBezTo>
                    <a:cubicBezTo>
                      <a:pt x="15617" y="23621"/>
                      <a:pt x="15615" y="22852"/>
                      <a:pt x="15381" y="22091"/>
                    </a:cubicBezTo>
                    <a:cubicBezTo>
                      <a:pt x="15259" y="21698"/>
                      <a:pt x="15132" y="21301"/>
                      <a:pt x="15030" y="20902"/>
                    </a:cubicBezTo>
                    <a:cubicBezTo>
                      <a:pt x="14833" y="20131"/>
                      <a:pt x="14631" y="19358"/>
                      <a:pt x="14526" y="18562"/>
                    </a:cubicBezTo>
                    <a:cubicBezTo>
                      <a:pt x="14369" y="17383"/>
                      <a:pt x="13720" y="16585"/>
                      <a:pt x="12638" y="16115"/>
                    </a:cubicBezTo>
                    <a:cubicBezTo>
                      <a:pt x="12310" y="15972"/>
                      <a:pt x="11979" y="15855"/>
                      <a:pt x="11709" y="15595"/>
                    </a:cubicBezTo>
                    <a:cubicBezTo>
                      <a:pt x="11492" y="15386"/>
                      <a:pt x="11380" y="15155"/>
                      <a:pt x="11406" y="14857"/>
                    </a:cubicBezTo>
                    <a:cubicBezTo>
                      <a:pt x="11412" y="14777"/>
                      <a:pt x="11437" y="14701"/>
                      <a:pt x="11449" y="14623"/>
                    </a:cubicBezTo>
                    <a:cubicBezTo>
                      <a:pt x="11474" y="14474"/>
                      <a:pt x="11421" y="14374"/>
                      <a:pt x="11279" y="14310"/>
                    </a:cubicBezTo>
                    <a:cubicBezTo>
                      <a:pt x="11245" y="14294"/>
                      <a:pt x="11206" y="14284"/>
                      <a:pt x="11167" y="14271"/>
                    </a:cubicBezTo>
                    <a:cubicBezTo>
                      <a:pt x="10788" y="14151"/>
                      <a:pt x="10604" y="13854"/>
                      <a:pt x="10674" y="13461"/>
                    </a:cubicBezTo>
                    <a:cubicBezTo>
                      <a:pt x="10704" y="13287"/>
                      <a:pt x="10758" y="13120"/>
                      <a:pt x="10803" y="12950"/>
                    </a:cubicBezTo>
                    <a:cubicBezTo>
                      <a:pt x="10848" y="12768"/>
                      <a:pt x="10807" y="12612"/>
                      <a:pt x="10659" y="12491"/>
                    </a:cubicBezTo>
                    <a:cubicBezTo>
                      <a:pt x="10584" y="12430"/>
                      <a:pt x="10506" y="12373"/>
                      <a:pt x="10428" y="12316"/>
                    </a:cubicBezTo>
                    <a:cubicBezTo>
                      <a:pt x="10046" y="12033"/>
                      <a:pt x="10005" y="11644"/>
                      <a:pt x="10322" y="11295"/>
                    </a:cubicBezTo>
                    <a:cubicBezTo>
                      <a:pt x="10385" y="11223"/>
                      <a:pt x="10449" y="11149"/>
                      <a:pt x="10502" y="11070"/>
                    </a:cubicBezTo>
                    <a:cubicBezTo>
                      <a:pt x="10645" y="10857"/>
                      <a:pt x="10686" y="10632"/>
                      <a:pt x="10553" y="10396"/>
                    </a:cubicBezTo>
                    <a:cubicBezTo>
                      <a:pt x="10496" y="10294"/>
                      <a:pt x="10438" y="10188"/>
                      <a:pt x="10387" y="10079"/>
                    </a:cubicBezTo>
                    <a:cubicBezTo>
                      <a:pt x="10215" y="9723"/>
                      <a:pt x="10281" y="9468"/>
                      <a:pt x="10592" y="9230"/>
                    </a:cubicBezTo>
                    <a:cubicBezTo>
                      <a:pt x="10686" y="9159"/>
                      <a:pt x="10784" y="9089"/>
                      <a:pt x="10870" y="9011"/>
                    </a:cubicBezTo>
                    <a:cubicBezTo>
                      <a:pt x="11011" y="8882"/>
                      <a:pt x="11150" y="8729"/>
                      <a:pt x="11101" y="8531"/>
                    </a:cubicBezTo>
                    <a:cubicBezTo>
                      <a:pt x="11048" y="8308"/>
                      <a:pt x="10846" y="8226"/>
                      <a:pt x="10635" y="8183"/>
                    </a:cubicBezTo>
                    <a:cubicBezTo>
                      <a:pt x="10549" y="8164"/>
                      <a:pt x="10457" y="8158"/>
                      <a:pt x="10367" y="8152"/>
                    </a:cubicBezTo>
                    <a:cubicBezTo>
                      <a:pt x="10031" y="8123"/>
                      <a:pt x="9874" y="7913"/>
                      <a:pt x="9929" y="7585"/>
                    </a:cubicBezTo>
                    <a:cubicBezTo>
                      <a:pt x="9947" y="7483"/>
                      <a:pt x="9947" y="7371"/>
                      <a:pt x="9923" y="7268"/>
                    </a:cubicBezTo>
                    <a:cubicBezTo>
                      <a:pt x="9884" y="7100"/>
                      <a:pt x="9817" y="7057"/>
                      <a:pt x="9647" y="7057"/>
                    </a:cubicBezTo>
                    <a:cubicBezTo>
                      <a:pt x="9170" y="7057"/>
                      <a:pt x="9037" y="6898"/>
                      <a:pt x="8951" y="6501"/>
                    </a:cubicBezTo>
                    <a:cubicBezTo>
                      <a:pt x="8895" y="6254"/>
                      <a:pt x="8791" y="6155"/>
                      <a:pt x="8600" y="6155"/>
                    </a:cubicBezTo>
                    <a:cubicBezTo>
                      <a:pt x="8546" y="6155"/>
                      <a:pt x="8484" y="6163"/>
                      <a:pt x="8415" y="6178"/>
                    </a:cubicBezTo>
                    <a:cubicBezTo>
                      <a:pt x="8286" y="6205"/>
                      <a:pt x="8152" y="6227"/>
                      <a:pt x="8019" y="6227"/>
                    </a:cubicBezTo>
                    <a:cubicBezTo>
                      <a:pt x="7994" y="6227"/>
                      <a:pt x="7969" y="6226"/>
                      <a:pt x="7944" y="6225"/>
                    </a:cubicBezTo>
                    <a:cubicBezTo>
                      <a:pt x="7693" y="6210"/>
                      <a:pt x="7488" y="6088"/>
                      <a:pt x="7388" y="5842"/>
                    </a:cubicBezTo>
                    <a:cubicBezTo>
                      <a:pt x="7286" y="5589"/>
                      <a:pt x="7329" y="5351"/>
                      <a:pt x="7509" y="5145"/>
                    </a:cubicBezTo>
                    <a:cubicBezTo>
                      <a:pt x="7566" y="5075"/>
                      <a:pt x="7631" y="5012"/>
                      <a:pt x="7693" y="4944"/>
                    </a:cubicBezTo>
                    <a:cubicBezTo>
                      <a:pt x="7809" y="4813"/>
                      <a:pt x="7842" y="4656"/>
                      <a:pt x="7812" y="4484"/>
                    </a:cubicBezTo>
                    <a:cubicBezTo>
                      <a:pt x="7779" y="4289"/>
                      <a:pt x="7681" y="4189"/>
                      <a:pt x="7486" y="4189"/>
                    </a:cubicBezTo>
                    <a:cubicBezTo>
                      <a:pt x="7484" y="4189"/>
                      <a:pt x="7482" y="4189"/>
                      <a:pt x="7480" y="4189"/>
                    </a:cubicBezTo>
                    <a:cubicBezTo>
                      <a:pt x="7370" y="4193"/>
                      <a:pt x="7257" y="4226"/>
                      <a:pt x="7147" y="4246"/>
                    </a:cubicBezTo>
                    <a:cubicBezTo>
                      <a:pt x="6938" y="4287"/>
                      <a:pt x="6727" y="4351"/>
                      <a:pt x="6516" y="4367"/>
                    </a:cubicBezTo>
                    <a:cubicBezTo>
                      <a:pt x="6501" y="4368"/>
                      <a:pt x="6486" y="4369"/>
                      <a:pt x="6471" y="4369"/>
                    </a:cubicBezTo>
                    <a:cubicBezTo>
                      <a:pt x="6218" y="4369"/>
                      <a:pt x="6071" y="4190"/>
                      <a:pt x="6077" y="3923"/>
                    </a:cubicBezTo>
                    <a:cubicBezTo>
                      <a:pt x="6079" y="3858"/>
                      <a:pt x="6091" y="3788"/>
                      <a:pt x="6101" y="3723"/>
                    </a:cubicBezTo>
                    <a:cubicBezTo>
                      <a:pt x="6113" y="3637"/>
                      <a:pt x="6134" y="3553"/>
                      <a:pt x="6144" y="3471"/>
                    </a:cubicBezTo>
                    <a:cubicBezTo>
                      <a:pt x="6160" y="3346"/>
                      <a:pt x="6122" y="3293"/>
                      <a:pt x="6005" y="3254"/>
                    </a:cubicBezTo>
                    <a:cubicBezTo>
                      <a:pt x="5966" y="3242"/>
                      <a:pt x="5927" y="3236"/>
                      <a:pt x="5886" y="3234"/>
                    </a:cubicBezTo>
                    <a:cubicBezTo>
                      <a:pt x="5678" y="3211"/>
                      <a:pt x="5538" y="3092"/>
                      <a:pt x="5479" y="2896"/>
                    </a:cubicBezTo>
                    <a:cubicBezTo>
                      <a:pt x="5444" y="2777"/>
                      <a:pt x="5438" y="2651"/>
                      <a:pt x="5418" y="2528"/>
                    </a:cubicBezTo>
                    <a:cubicBezTo>
                      <a:pt x="5403" y="2444"/>
                      <a:pt x="5395" y="2358"/>
                      <a:pt x="5373" y="2280"/>
                    </a:cubicBezTo>
                    <a:cubicBezTo>
                      <a:pt x="5337" y="2168"/>
                      <a:pt x="5260" y="2112"/>
                      <a:pt x="5140" y="2112"/>
                    </a:cubicBezTo>
                    <a:cubicBezTo>
                      <a:pt x="5136" y="2112"/>
                      <a:pt x="5132" y="2112"/>
                      <a:pt x="5127" y="2112"/>
                    </a:cubicBezTo>
                    <a:cubicBezTo>
                      <a:pt x="4978" y="2119"/>
                      <a:pt x="4851" y="2168"/>
                      <a:pt x="4730" y="2250"/>
                    </a:cubicBezTo>
                    <a:cubicBezTo>
                      <a:pt x="4597" y="2344"/>
                      <a:pt x="4466" y="2444"/>
                      <a:pt x="4329" y="2530"/>
                    </a:cubicBezTo>
                    <a:cubicBezTo>
                      <a:pt x="4214" y="2605"/>
                      <a:pt x="4097" y="2641"/>
                      <a:pt x="3980" y="2641"/>
                    </a:cubicBezTo>
                    <a:cubicBezTo>
                      <a:pt x="3859" y="2641"/>
                      <a:pt x="3740" y="2602"/>
                      <a:pt x="3624" y="2528"/>
                    </a:cubicBezTo>
                    <a:cubicBezTo>
                      <a:pt x="3396" y="2378"/>
                      <a:pt x="3341" y="2149"/>
                      <a:pt x="3382" y="1902"/>
                    </a:cubicBezTo>
                    <a:cubicBezTo>
                      <a:pt x="3411" y="1748"/>
                      <a:pt x="3478" y="1599"/>
                      <a:pt x="3523" y="1448"/>
                    </a:cubicBezTo>
                    <a:cubicBezTo>
                      <a:pt x="3576" y="1265"/>
                      <a:pt x="3524" y="1163"/>
                      <a:pt x="3375" y="1163"/>
                    </a:cubicBezTo>
                    <a:cubicBezTo>
                      <a:pt x="3346" y="1163"/>
                      <a:pt x="3313" y="1167"/>
                      <a:pt x="3276" y="1175"/>
                    </a:cubicBezTo>
                    <a:cubicBezTo>
                      <a:pt x="3151" y="1202"/>
                      <a:pt x="3028" y="1251"/>
                      <a:pt x="2899" y="1284"/>
                    </a:cubicBezTo>
                    <a:cubicBezTo>
                      <a:pt x="2825" y="1304"/>
                      <a:pt x="2755" y="1314"/>
                      <a:pt x="2690" y="1314"/>
                    </a:cubicBezTo>
                    <a:cubicBezTo>
                      <a:pt x="2523" y="1314"/>
                      <a:pt x="2391" y="1248"/>
                      <a:pt x="2304" y="1120"/>
                    </a:cubicBezTo>
                    <a:cubicBezTo>
                      <a:pt x="2191" y="954"/>
                      <a:pt x="2212" y="740"/>
                      <a:pt x="2359" y="517"/>
                    </a:cubicBezTo>
                    <a:cubicBezTo>
                      <a:pt x="2410" y="443"/>
                      <a:pt x="2466" y="369"/>
                      <a:pt x="2502" y="288"/>
                    </a:cubicBezTo>
                    <a:cubicBezTo>
                      <a:pt x="2523" y="240"/>
                      <a:pt x="2533" y="169"/>
                      <a:pt x="2513" y="126"/>
                    </a:cubicBezTo>
                    <a:cubicBezTo>
                      <a:pt x="2472" y="42"/>
                      <a:pt x="2383" y="0"/>
                      <a:pt x="22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6"/>
              <p:cNvSpPr/>
              <p:nvPr/>
            </p:nvSpPr>
            <p:spPr>
              <a:xfrm>
                <a:off x="4604350" y="2535125"/>
                <a:ext cx="327625" cy="855025"/>
              </a:xfrm>
              <a:custGeom>
                <a:rect b="b" l="l" r="r" t="t"/>
                <a:pathLst>
                  <a:path extrusionOk="0" h="34201" w="13105">
                    <a:moveTo>
                      <a:pt x="8519" y="1"/>
                    </a:moveTo>
                    <a:cubicBezTo>
                      <a:pt x="8475" y="1"/>
                      <a:pt x="8430" y="5"/>
                      <a:pt x="8384" y="12"/>
                    </a:cubicBezTo>
                    <a:cubicBezTo>
                      <a:pt x="8114" y="57"/>
                      <a:pt x="7883" y="186"/>
                      <a:pt x="7693" y="381"/>
                    </a:cubicBezTo>
                    <a:cubicBezTo>
                      <a:pt x="7582" y="493"/>
                      <a:pt x="7480" y="620"/>
                      <a:pt x="7357" y="718"/>
                    </a:cubicBezTo>
                    <a:cubicBezTo>
                      <a:pt x="7218" y="831"/>
                      <a:pt x="7065" y="937"/>
                      <a:pt x="6905" y="1013"/>
                    </a:cubicBezTo>
                    <a:cubicBezTo>
                      <a:pt x="6804" y="1058"/>
                      <a:pt x="6702" y="1082"/>
                      <a:pt x="6602" y="1082"/>
                    </a:cubicBezTo>
                    <a:cubicBezTo>
                      <a:pt x="6462" y="1082"/>
                      <a:pt x="6324" y="1036"/>
                      <a:pt x="6193" y="941"/>
                    </a:cubicBezTo>
                    <a:cubicBezTo>
                      <a:pt x="6142" y="902"/>
                      <a:pt x="6091" y="870"/>
                      <a:pt x="6040" y="835"/>
                    </a:cubicBezTo>
                    <a:cubicBezTo>
                      <a:pt x="5924" y="756"/>
                      <a:pt x="5806" y="717"/>
                      <a:pt x="5688" y="717"/>
                    </a:cubicBezTo>
                    <a:cubicBezTo>
                      <a:pt x="5576" y="717"/>
                      <a:pt x="5464" y="752"/>
                      <a:pt x="5354" y="822"/>
                    </a:cubicBezTo>
                    <a:cubicBezTo>
                      <a:pt x="5217" y="910"/>
                      <a:pt x="5088" y="1015"/>
                      <a:pt x="4964" y="1121"/>
                    </a:cubicBezTo>
                    <a:cubicBezTo>
                      <a:pt x="4712" y="1333"/>
                      <a:pt x="4444" y="1429"/>
                      <a:pt x="4185" y="1429"/>
                    </a:cubicBezTo>
                    <a:cubicBezTo>
                      <a:pt x="4062" y="1429"/>
                      <a:pt x="3940" y="1407"/>
                      <a:pt x="3824" y="1365"/>
                    </a:cubicBezTo>
                    <a:cubicBezTo>
                      <a:pt x="3568" y="1276"/>
                      <a:pt x="3450" y="1249"/>
                      <a:pt x="3342" y="1249"/>
                    </a:cubicBezTo>
                    <a:cubicBezTo>
                      <a:pt x="3307" y="1249"/>
                      <a:pt x="3274" y="1252"/>
                      <a:pt x="3237" y="1256"/>
                    </a:cubicBezTo>
                    <a:cubicBezTo>
                      <a:pt x="3083" y="1273"/>
                      <a:pt x="2985" y="1342"/>
                      <a:pt x="2944" y="1496"/>
                    </a:cubicBezTo>
                    <a:cubicBezTo>
                      <a:pt x="2926" y="1563"/>
                      <a:pt x="2903" y="1627"/>
                      <a:pt x="2879" y="1690"/>
                    </a:cubicBezTo>
                    <a:cubicBezTo>
                      <a:pt x="2706" y="2171"/>
                      <a:pt x="2338" y="2435"/>
                      <a:pt x="1852" y="2435"/>
                    </a:cubicBezTo>
                    <a:cubicBezTo>
                      <a:pt x="1809" y="2435"/>
                      <a:pt x="1766" y="2433"/>
                      <a:pt x="1721" y="2429"/>
                    </a:cubicBezTo>
                    <a:cubicBezTo>
                      <a:pt x="1680" y="2424"/>
                      <a:pt x="1641" y="2418"/>
                      <a:pt x="1604" y="2416"/>
                    </a:cubicBezTo>
                    <a:cubicBezTo>
                      <a:pt x="1582" y="2415"/>
                      <a:pt x="1561" y="2414"/>
                      <a:pt x="1540" y="2414"/>
                    </a:cubicBezTo>
                    <a:cubicBezTo>
                      <a:pt x="1279" y="2414"/>
                      <a:pt x="1141" y="2536"/>
                      <a:pt x="1078" y="2805"/>
                    </a:cubicBezTo>
                    <a:cubicBezTo>
                      <a:pt x="1052" y="2932"/>
                      <a:pt x="1033" y="3063"/>
                      <a:pt x="997" y="3188"/>
                    </a:cubicBezTo>
                    <a:cubicBezTo>
                      <a:pt x="923" y="3451"/>
                      <a:pt x="792" y="3687"/>
                      <a:pt x="530" y="3805"/>
                    </a:cubicBezTo>
                    <a:cubicBezTo>
                      <a:pt x="362" y="3879"/>
                      <a:pt x="254" y="3994"/>
                      <a:pt x="162" y="4141"/>
                    </a:cubicBezTo>
                    <a:cubicBezTo>
                      <a:pt x="0" y="4401"/>
                      <a:pt x="92" y="4659"/>
                      <a:pt x="383" y="4734"/>
                    </a:cubicBezTo>
                    <a:cubicBezTo>
                      <a:pt x="700" y="4816"/>
                      <a:pt x="868" y="5031"/>
                      <a:pt x="892" y="5338"/>
                    </a:cubicBezTo>
                    <a:cubicBezTo>
                      <a:pt x="909" y="5508"/>
                      <a:pt x="870" y="5686"/>
                      <a:pt x="833" y="5855"/>
                    </a:cubicBezTo>
                    <a:cubicBezTo>
                      <a:pt x="800" y="6009"/>
                      <a:pt x="808" y="6150"/>
                      <a:pt x="892" y="6281"/>
                    </a:cubicBezTo>
                    <a:cubicBezTo>
                      <a:pt x="962" y="6391"/>
                      <a:pt x="1044" y="6494"/>
                      <a:pt x="1126" y="6596"/>
                    </a:cubicBezTo>
                    <a:cubicBezTo>
                      <a:pt x="1263" y="6766"/>
                      <a:pt x="1322" y="6960"/>
                      <a:pt x="1320" y="7181"/>
                    </a:cubicBezTo>
                    <a:cubicBezTo>
                      <a:pt x="1318" y="7439"/>
                      <a:pt x="1240" y="7676"/>
                      <a:pt x="1089" y="7879"/>
                    </a:cubicBezTo>
                    <a:cubicBezTo>
                      <a:pt x="921" y="8104"/>
                      <a:pt x="919" y="8339"/>
                      <a:pt x="1005" y="8587"/>
                    </a:cubicBezTo>
                    <a:cubicBezTo>
                      <a:pt x="1048" y="8716"/>
                      <a:pt x="1099" y="8842"/>
                      <a:pt x="1146" y="8971"/>
                    </a:cubicBezTo>
                    <a:cubicBezTo>
                      <a:pt x="1240" y="9241"/>
                      <a:pt x="1205" y="9495"/>
                      <a:pt x="1035" y="9730"/>
                    </a:cubicBezTo>
                    <a:cubicBezTo>
                      <a:pt x="970" y="9822"/>
                      <a:pt x="900" y="9913"/>
                      <a:pt x="831" y="10003"/>
                    </a:cubicBezTo>
                    <a:cubicBezTo>
                      <a:pt x="594" y="10332"/>
                      <a:pt x="594" y="10596"/>
                      <a:pt x="823" y="10925"/>
                    </a:cubicBezTo>
                    <a:cubicBezTo>
                      <a:pt x="884" y="11011"/>
                      <a:pt x="952" y="11099"/>
                      <a:pt x="1013" y="11185"/>
                    </a:cubicBezTo>
                    <a:cubicBezTo>
                      <a:pt x="1154" y="11394"/>
                      <a:pt x="1189" y="11615"/>
                      <a:pt x="1089" y="11848"/>
                    </a:cubicBezTo>
                    <a:cubicBezTo>
                      <a:pt x="1048" y="11940"/>
                      <a:pt x="1005" y="12034"/>
                      <a:pt x="954" y="12120"/>
                    </a:cubicBezTo>
                    <a:cubicBezTo>
                      <a:pt x="876" y="12239"/>
                      <a:pt x="872" y="12366"/>
                      <a:pt x="907" y="12494"/>
                    </a:cubicBezTo>
                    <a:cubicBezTo>
                      <a:pt x="964" y="12695"/>
                      <a:pt x="1081" y="12848"/>
                      <a:pt x="1271" y="12943"/>
                    </a:cubicBezTo>
                    <a:cubicBezTo>
                      <a:pt x="1647" y="13129"/>
                      <a:pt x="1858" y="13413"/>
                      <a:pt x="1821" y="13851"/>
                    </a:cubicBezTo>
                    <a:cubicBezTo>
                      <a:pt x="1807" y="13986"/>
                      <a:pt x="1872" y="14088"/>
                      <a:pt x="1985" y="14166"/>
                    </a:cubicBezTo>
                    <a:cubicBezTo>
                      <a:pt x="2103" y="14250"/>
                      <a:pt x="2222" y="14340"/>
                      <a:pt x="2339" y="14428"/>
                    </a:cubicBezTo>
                    <a:cubicBezTo>
                      <a:pt x="2601" y="14630"/>
                      <a:pt x="2703" y="14907"/>
                      <a:pt x="2660" y="15226"/>
                    </a:cubicBezTo>
                    <a:cubicBezTo>
                      <a:pt x="2639" y="15369"/>
                      <a:pt x="2582" y="15512"/>
                      <a:pt x="2519" y="15641"/>
                    </a:cubicBezTo>
                    <a:cubicBezTo>
                      <a:pt x="2451" y="15778"/>
                      <a:pt x="2457" y="15905"/>
                      <a:pt x="2543" y="16024"/>
                    </a:cubicBezTo>
                    <a:cubicBezTo>
                      <a:pt x="2609" y="16112"/>
                      <a:pt x="2682" y="16191"/>
                      <a:pt x="2752" y="16273"/>
                    </a:cubicBezTo>
                    <a:cubicBezTo>
                      <a:pt x="3032" y="16615"/>
                      <a:pt x="3061" y="17071"/>
                      <a:pt x="2813" y="17425"/>
                    </a:cubicBezTo>
                    <a:cubicBezTo>
                      <a:pt x="2752" y="17513"/>
                      <a:pt x="2676" y="17595"/>
                      <a:pt x="2592" y="17660"/>
                    </a:cubicBezTo>
                    <a:cubicBezTo>
                      <a:pt x="2457" y="17771"/>
                      <a:pt x="2435" y="17904"/>
                      <a:pt x="2492" y="18057"/>
                    </a:cubicBezTo>
                    <a:cubicBezTo>
                      <a:pt x="2533" y="18162"/>
                      <a:pt x="2582" y="18264"/>
                      <a:pt x="2625" y="18372"/>
                    </a:cubicBezTo>
                    <a:cubicBezTo>
                      <a:pt x="2732" y="18636"/>
                      <a:pt x="2715" y="18894"/>
                      <a:pt x="2564" y="19140"/>
                    </a:cubicBezTo>
                    <a:cubicBezTo>
                      <a:pt x="2492" y="19254"/>
                      <a:pt x="2404" y="19359"/>
                      <a:pt x="2333" y="19475"/>
                    </a:cubicBezTo>
                    <a:cubicBezTo>
                      <a:pt x="2236" y="19622"/>
                      <a:pt x="2132" y="19766"/>
                      <a:pt x="2058" y="19921"/>
                    </a:cubicBezTo>
                    <a:cubicBezTo>
                      <a:pt x="1968" y="20111"/>
                      <a:pt x="1981" y="20308"/>
                      <a:pt x="2103" y="20488"/>
                    </a:cubicBezTo>
                    <a:cubicBezTo>
                      <a:pt x="2255" y="20707"/>
                      <a:pt x="2257" y="20934"/>
                      <a:pt x="2134" y="21163"/>
                    </a:cubicBezTo>
                    <a:cubicBezTo>
                      <a:pt x="2067" y="21290"/>
                      <a:pt x="1981" y="21415"/>
                      <a:pt x="1895" y="21533"/>
                    </a:cubicBezTo>
                    <a:cubicBezTo>
                      <a:pt x="1815" y="21640"/>
                      <a:pt x="1801" y="21750"/>
                      <a:pt x="1846" y="21871"/>
                    </a:cubicBezTo>
                    <a:cubicBezTo>
                      <a:pt x="1883" y="21961"/>
                      <a:pt x="1923" y="22047"/>
                      <a:pt x="1968" y="22131"/>
                    </a:cubicBezTo>
                    <a:cubicBezTo>
                      <a:pt x="2083" y="22346"/>
                      <a:pt x="2118" y="22577"/>
                      <a:pt x="2042" y="22806"/>
                    </a:cubicBezTo>
                    <a:cubicBezTo>
                      <a:pt x="1981" y="23006"/>
                      <a:pt x="1915" y="23209"/>
                      <a:pt x="1815" y="23393"/>
                    </a:cubicBezTo>
                    <a:cubicBezTo>
                      <a:pt x="1684" y="23639"/>
                      <a:pt x="1684" y="23870"/>
                      <a:pt x="1813" y="24105"/>
                    </a:cubicBezTo>
                    <a:cubicBezTo>
                      <a:pt x="1997" y="24443"/>
                      <a:pt x="2015" y="24795"/>
                      <a:pt x="1954" y="25165"/>
                    </a:cubicBezTo>
                    <a:cubicBezTo>
                      <a:pt x="1919" y="25365"/>
                      <a:pt x="1889" y="25568"/>
                      <a:pt x="1876" y="25771"/>
                    </a:cubicBezTo>
                    <a:cubicBezTo>
                      <a:pt x="1846" y="26331"/>
                      <a:pt x="2081" y="26806"/>
                      <a:pt x="2374" y="27262"/>
                    </a:cubicBezTo>
                    <a:cubicBezTo>
                      <a:pt x="2400" y="27301"/>
                      <a:pt x="2435" y="27321"/>
                      <a:pt x="2471" y="27321"/>
                    </a:cubicBezTo>
                    <a:cubicBezTo>
                      <a:pt x="2511" y="27321"/>
                      <a:pt x="2550" y="27296"/>
                      <a:pt x="2574" y="27250"/>
                    </a:cubicBezTo>
                    <a:cubicBezTo>
                      <a:pt x="2592" y="27215"/>
                      <a:pt x="2603" y="27174"/>
                      <a:pt x="2611" y="27137"/>
                    </a:cubicBezTo>
                    <a:cubicBezTo>
                      <a:pt x="2644" y="26957"/>
                      <a:pt x="2674" y="26779"/>
                      <a:pt x="2703" y="26601"/>
                    </a:cubicBezTo>
                    <a:cubicBezTo>
                      <a:pt x="2785" y="26098"/>
                      <a:pt x="2889" y="25597"/>
                      <a:pt x="2942" y="25091"/>
                    </a:cubicBezTo>
                    <a:cubicBezTo>
                      <a:pt x="3079" y="23813"/>
                      <a:pt x="3208" y="22530"/>
                      <a:pt x="3306" y="21249"/>
                    </a:cubicBezTo>
                    <a:cubicBezTo>
                      <a:pt x="3390" y="20099"/>
                      <a:pt x="3597" y="18978"/>
                      <a:pt x="3943" y="17881"/>
                    </a:cubicBezTo>
                    <a:cubicBezTo>
                      <a:pt x="4156" y="17210"/>
                      <a:pt x="4344" y="16533"/>
                      <a:pt x="4538" y="15856"/>
                    </a:cubicBezTo>
                    <a:cubicBezTo>
                      <a:pt x="4589" y="15682"/>
                      <a:pt x="4630" y="15502"/>
                      <a:pt x="4659" y="15326"/>
                    </a:cubicBezTo>
                    <a:cubicBezTo>
                      <a:pt x="4782" y="14530"/>
                      <a:pt x="4859" y="13730"/>
                      <a:pt x="4822" y="12922"/>
                    </a:cubicBezTo>
                    <a:cubicBezTo>
                      <a:pt x="4802" y="12515"/>
                      <a:pt x="4790" y="12106"/>
                      <a:pt x="4782" y="11701"/>
                    </a:cubicBezTo>
                    <a:cubicBezTo>
                      <a:pt x="4780" y="11604"/>
                      <a:pt x="4790" y="11506"/>
                      <a:pt x="4820" y="11418"/>
                    </a:cubicBezTo>
                    <a:cubicBezTo>
                      <a:pt x="4838" y="11367"/>
                      <a:pt x="4873" y="11340"/>
                      <a:pt x="4909" y="11340"/>
                    </a:cubicBezTo>
                    <a:cubicBezTo>
                      <a:pt x="4941" y="11340"/>
                      <a:pt x="4974" y="11360"/>
                      <a:pt x="4998" y="11400"/>
                    </a:cubicBezTo>
                    <a:cubicBezTo>
                      <a:pt x="5039" y="11469"/>
                      <a:pt x="5068" y="11559"/>
                      <a:pt x="5074" y="11639"/>
                    </a:cubicBezTo>
                    <a:cubicBezTo>
                      <a:pt x="5099" y="11956"/>
                      <a:pt x="5111" y="12274"/>
                      <a:pt x="5129" y="12591"/>
                    </a:cubicBezTo>
                    <a:cubicBezTo>
                      <a:pt x="5203" y="14025"/>
                      <a:pt x="5048" y="15428"/>
                      <a:pt x="4593" y="16799"/>
                    </a:cubicBezTo>
                    <a:cubicBezTo>
                      <a:pt x="4364" y="17487"/>
                      <a:pt x="4170" y="18188"/>
                      <a:pt x="3980" y="18888"/>
                    </a:cubicBezTo>
                    <a:cubicBezTo>
                      <a:pt x="3840" y="19397"/>
                      <a:pt x="3738" y="19917"/>
                      <a:pt x="3689" y="20441"/>
                    </a:cubicBezTo>
                    <a:cubicBezTo>
                      <a:pt x="3581" y="21677"/>
                      <a:pt x="3462" y="22912"/>
                      <a:pt x="3356" y="24150"/>
                    </a:cubicBezTo>
                    <a:cubicBezTo>
                      <a:pt x="3270" y="25138"/>
                      <a:pt x="3102" y="26116"/>
                      <a:pt x="2922" y="27092"/>
                    </a:cubicBezTo>
                    <a:cubicBezTo>
                      <a:pt x="2828" y="27608"/>
                      <a:pt x="2797" y="28119"/>
                      <a:pt x="2928" y="28623"/>
                    </a:cubicBezTo>
                    <a:cubicBezTo>
                      <a:pt x="3114" y="29357"/>
                      <a:pt x="3212" y="30104"/>
                      <a:pt x="3290" y="30853"/>
                    </a:cubicBezTo>
                    <a:cubicBezTo>
                      <a:pt x="3327" y="31180"/>
                      <a:pt x="3376" y="31505"/>
                      <a:pt x="3427" y="31828"/>
                    </a:cubicBezTo>
                    <a:cubicBezTo>
                      <a:pt x="3550" y="32590"/>
                      <a:pt x="3795" y="33316"/>
                      <a:pt x="4002" y="34052"/>
                    </a:cubicBezTo>
                    <a:cubicBezTo>
                      <a:pt x="4010" y="34079"/>
                      <a:pt x="4016" y="34108"/>
                      <a:pt x="4033" y="34130"/>
                    </a:cubicBezTo>
                    <a:cubicBezTo>
                      <a:pt x="4063" y="34176"/>
                      <a:pt x="4097" y="34200"/>
                      <a:pt x="4131" y="34200"/>
                    </a:cubicBezTo>
                    <a:cubicBezTo>
                      <a:pt x="4165" y="34200"/>
                      <a:pt x="4200" y="34177"/>
                      <a:pt x="4231" y="34128"/>
                    </a:cubicBezTo>
                    <a:cubicBezTo>
                      <a:pt x="4252" y="34097"/>
                      <a:pt x="4266" y="34057"/>
                      <a:pt x="4270" y="34018"/>
                    </a:cubicBezTo>
                    <a:cubicBezTo>
                      <a:pt x="4362" y="33146"/>
                      <a:pt x="4389" y="32277"/>
                      <a:pt x="4258" y="31407"/>
                    </a:cubicBezTo>
                    <a:cubicBezTo>
                      <a:pt x="4117" y="30454"/>
                      <a:pt x="3986" y="29500"/>
                      <a:pt x="3838" y="28545"/>
                    </a:cubicBezTo>
                    <a:cubicBezTo>
                      <a:pt x="3540" y="26638"/>
                      <a:pt x="3707" y="24770"/>
                      <a:pt x="4307" y="22937"/>
                    </a:cubicBezTo>
                    <a:cubicBezTo>
                      <a:pt x="4385" y="22693"/>
                      <a:pt x="4473" y="22454"/>
                      <a:pt x="4567" y="22219"/>
                    </a:cubicBezTo>
                    <a:cubicBezTo>
                      <a:pt x="4708" y="21873"/>
                      <a:pt x="4853" y="21527"/>
                      <a:pt x="5013" y="21188"/>
                    </a:cubicBezTo>
                    <a:cubicBezTo>
                      <a:pt x="5258" y="20668"/>
                      <a:pt x="5598" y="20206"/>
                      <a:pt x="5933" y="19739"/>
                    </a:cubicBezTo>
                    <a:cubicBezTo>
                      <a:pt x="6028" y="19610"/>
                      <a:pt x="6144" y="19487"/>
                      <a:pt x="6273" y="19389"/>
                    </a:cubicBezTo>
                    <a:cubicBezTo>
                      <a:pt x="6449" y="19256"/>
                      <a:pt x="6645" y="19154"/>
                      <a:pt x="6834" y="19037"/>
                    </a:cubicBezTo>
                    <a:cubicBezTo>
                      <a:pt x="6928" y="18978"/>
                      <a:pt x="7018" y="18906"/>
                      <a:pt x="6987" y="18782"/>
                    </a:cubicBezTo>
                    <a:cubicBezTo>
                      <a:pt x="6907" y="18460"/>
                      <a:pt x="7020" y="18225"/>
                      <a:pt x="7263" y="18016"/>
                    </a:cubicBezTo>
                    <a:cubicBezTo>
                      <a:pt x="7423" y="17881"/>
                      <a:pt x="7421" y="17783"/>
                      <a:pt x="7331" y="17591"/>
                    </a:cubicBezTo>
                    <a:cubicBezTo>
                      <a:pt x="7276" y="17468"/>
                      <a:pt x="7214" y="17345"/>
                      <a:pt x="7177" y="17216"/>
                    </a:cubicBezTo>
                    <a:cubicBezTo>
                      <a:pt x="7071" y="16815"/>
                      <a:pt x="7216" y="16453"/>
                      <a:pt x="7564" y="16230"/>
                    </a:cubicBezTo>
                    <a:cubicBezTo>
                      <a:pt x="7636" y="16185"/>
                      <a:pt x="7707" y="16138"/>
                      <a:pt x="7777" y="16091"/>
                    </a:cubicBezTo>
                    <a:cubicBezTo>
                      <a:pt x="7955" y="15966"/>
                      <a:pt x="8112" y="15623"/>
                      <a:pt x="7985" y="15361"/>
                    </a:cubicBezTo>
                    <a:cubicBezTo>
                      <a:pt x="7914" y="15211"/>
                      <a:pt x="7873" y="15040"/>
                      <a:pt x="7838" y="14876"/>
                    </a:cubicBezTo>
                    <a:cubicBezTo>
                      <a:pt x="7785" y="14639"/>
                      <a:pt x="7826" y="14407"/>
                      <a:pt x="7992" y="14221"/>
                    </a:cubicBezTo>
                    <a:cubicBezTo>
                      <a:pt x="8174" y="14019"/>
                      <a:pt x="8147" y="13669"/>
                      <a:pt x="7971" y="13468"/>
                    </a:cubicBezTo>
                    <a:cubicBezTo>
                      <a:pt x="7924" y="13417"/>
                      <a:pt x="7881" y="13366"/>
                      <a:pt x="7838" y="13313"/>
                    </a:cubicBezTo>
                    <a:cubicBezTo>
                      <a:pt x="7672" y="13118"/>
                      <a:pt x="7582" y="12900"/>
                      <a:pt x="7607" y="12640"/>
                    </a:cubicBezTo>
                    <a:cubicBezTo>
                      <a:pt x="7634" y="12392"/>
                      <a:pt x="7781" y="12235"/>
                      <a:pt x="8002" y="12124"/>
                    </a:cubicBezTo>
                    <a:cubicBezTo>
                      <a:pt x="8114" y="12071"/>
                      <a:pt x="8157" y="11965"/>
                      <a:pt x="8153" y="11842"/>
                    </a:cubicBezTo>
                    <a:cubicBezTo>
                      <a:pt x="8147" y="11735"/>
                      <a:pt x="8137" y="11627"/>
                      <a:pt x="8145" y="11521"/>
                    </a:cubicBezTo>
                    <a:cubicBezTo>
                      <a:pt x="8167" y="11173"/>
                      <a:pt x="8477" y="10867"/>
                      <a:pt x="8812" y="10867"/>
                    </a:cubicBezTo>
                    <a:cubicBezTo>
                      <a:pt x="8942" y="10867"/>
                      <a:pt x="9076" y="10913"/>
                      <a:pt x="9199" y="11021"/>
                    </a:cubicBezTo>
                    <a:cubicBezTo>
                      <a:pt x="9262" y="11079"/>
                      <a:pt x="9334" y="11124"/>
                      <a:pt x="9412" y="11161"/>
                    </a:cubicBezTo>
                    <a:cubicBezTo>
                      <a:pt x="9452" y="11181"/>
                      <a:pt x="9491" y="11190"/>
                      <a:pt x="9528" y="11190"/>
                    </a:cubicBezTo>
                    <a:cubicBezTo>
                      <a:pt x="9609" y="11190"/>
                      <a:pt x="9678" y="11144"/>
                      <a:pt x="9725" y="11054"/>
                    </a:cubicBezTo>
                    <a:cubicBezTo>
                      <a:pt x="9749" y="11009"/>
                      <a:pt x="9763" y="10960"/>
                      <a:pt x="9784" y="10911"/>
                    </a:cubicBezTo>
                    <a:cubicBezTo>
                      <a:pt x="9896" y="10651"/>
                      <a:pt x="10042" y="10424"/>
                      <a:pt x="10308" y="10291"/>
                    </a:cubicBezTo>
                    <a:cubicBezTo>
                      <a:pt x="10433" y="10228"/>
                      <a:pt x="10561" y="10209"/>
                      <a:pt x="10691" y="10209"/>
                    </a:cubicBezTo>
                    <a:cubicBezTo>
                      <a:pt x="10773" y="10209"/>
                      <a:pt x="10856" y="10217"/>
                      <a:pt x="10940" y="10226"/>
                    </a:cubicBezTo>
                    <a:cubicBezTo>
                      <a:pt x="10972" y="10229"/>
                      <a:pt x="11002" y="10231"/>
                      <a:pt x="11030" y="10231"/>
                    </a:cubicBezTo>
                    <a:cubicBezTo>
                      <a:pt x="11254" y="10231"/>
                      <a:pt x="11350" y="10120"/>
                      <a:pt x="11372" y="9863"/>
                    </a:cubicBezTo>
                    <a:cubicBezTo>
                      <a:pt x="11386" y="9728"/>
                      <a:pt x="11382" y="9591"/>
                      <a:pt x="11396" y="9456"/>
                    </a:cubicBezTo>
                    <a:cubicBezTo>
                      <a:pt x="11437" y="9068"/>
                      <a:pt x="11605" y="8752"/>
                      <a:pt x="11963" y="8564"/>
                    </a:cubicBezTo>
                    <a:cubicBezTo>
                      <a:pt x="12126" y="8480"/>
                      <a:pt x="12231" y="8343"/>
                      <a:pt x="12309" y="8180"/>
                    </a:cubicBezTo>
                    <a:cubicBezTo>
                      <a:pt x="12413" y="7961"/>
                      <a:pt x="12442" y="7727"/>
                      <a:pt x="12433" y="7484"/>
                    </a:cubicBezTo>
                    <a:cubicBezTo>
                      <a:pt x="12421" y="7089"/>
                      <a:pt x="12552" y="6754"/>
                      <a:pt x="12883" y="6510"/>
                    </a:cubicBezTo>
                    <a:cubicBezTo>
                      <a:pt x="13055" y="6385"/>
                      <a:pt x="13104" y="6158"/>
                      <a:pt x="13016" y="5964"/>
                    </a:cubicBezTo>
                    <a:cubicBezTo>
                      <a:pt x="12955" y="5827"/>
                      <a:pt x="12937" y="5692"/>
                      <a:pt x="12963" y="5549"/>
                    </a:cubicBezTo>
                    <a:cubicBezTo>
                      <a:pt x="12986" y="5422"/>
                      <a:pt x="13012" y="5293"/>
                      <a:pt x="13029" y="5162"/>
                    </a:cubicBezTo>
                    <a:cubicBezTo>
                      <a:pt x="13070" y="4843"/>
                      <a:pt x="12967" y="4689"/>
                      <a:pt x="12669" y="4577"/>
                    </a:cubicBezTo>
                    <a:cubicBezTo>
                      <a:pt x="12544" y="4528"/>
                      <a:pt x="12413" y="4476"/>
                      <a:pt x="12300" y="4405"/>
                    </a:cubicBezTo>
                    <a:cubicBezTo>
                      <a:pt x="12092" y="4272"/>
                      <a:pt x="12026" y="4084"/>
                      <a:pt x="12098" y="3846"/>
                    </a:cubicBezTo>
                    <a:cubicBezTo>
                      <a:pt x="12128" y="3744"/>
                      <a:pt x="12180" y="3646"/>
                      <a:pt x="12216" y="3544"/>
                    </a:cubicBezTo>
                    <a:cubicBezTo>
                      <a:pt x="12261" y="3406"/>
                      <a:pt x="12321" y="3265"/>
                      <a:pt x="12341" y="3122"/>
                    </a:cubicBezTo>
                    <a:cubicBezTo>
                      <a:pt x="12385" y="2829"/>
                      <a:pt x="12267" y="2688"/>
                      <a:pt x="12000" y="2688"/>
                    </a:cubicBezTo>
                    <a:cubicBezTo>
                      <a:pt x="11978" y="2688"/>
                      <a:pt x="11956" y="2689"/>
                      <a:pt x="11932" y="2690"/>
                    </a:cubicBezTo>
                    <a:cubicBezTo>
                      <a:pt x="11820" y="2697"/>
                      <a:pt x="11707" y="2707"/>
                      <a:pt x="11592" y="2711"/>
                    </a:cubicBezTo>
                    <a:cubicBezTo>
                      <a:pt x="11582" y="2711"/>
                      <a:pt x="11571" y="2711"/>
                      <a:pt x="11561" y="2711"/>
                    </a:cubicBezTo>
                    <a:cubicBezTo>
                      <a:pt x="11487" y="2711"/>
                      <a:pt x="11410" y="2705"/>
                      <a:pt x="11339" y="2692"/>
                    </a:cubicBezTo>
                    <a:cubicBezTo>
                      <a:pt x="10960" y="2631"/>
                      <a:pt x="10809" y="2437"/>
                      <a:pt x="10838" y="2056"/>
                    </a:cubicBezTo>
                    <a:cubicBezTo>
                      <a:pt x="10846" y="1954"/>
                      <a:pt x="10868" y="1854"/>
                      <a:pt x="10880" y="1751"/>
                    </a:cubicBezTo>
                    <a:cubicBezTo>
                      <a:pt x="10891" y="1690"/>
                      <a:pt x="10899" y="1629"/>
                      <a:pt x="10901" y="1565"/>
                    </a:cubicBezTo>
                    <a:cubicBezTo>
                      <a:pt x="10905" y="1273"/>
                      <a:pt x="10743" y="1099"/>
                      <a:pt x="10478" y="1099"/>
                    </a:cubicBezTo>
                    <a:cubicBezTo>
                      <a:pt x="10447" y="1099"/>
                      <a:pt x="10414" y="1102"/>
                      <a:pt x="10379" y="1107"/>
                    </a:cubicBezTo>
                    <a:cubicBezTo>
                      <a:pt x="10252" y="1125"/>
                      <a:pt x="10121" y="1156"/>
                      <a:pt x="9995" y="1158"/>
                    </a:cubicBezTo>
                    <a:cubicBezTo>
                      <a:pt x="9986" y="1158"/>
                      <a:pt x="9977" y="1158"/>
                      <a:pt x="9969" y="1158"/>
                    </a:cubicBezTo>
                    <a:cubicBezTo>
                      <a:pt x="9640" y="1158"/>
                      <a:pt x="9402" y="1005"/>
                      <a:pt x="9270" y="696"/>
                    </a:cubicBezTo>
                    <a:cubicBezTo>
                      <a:pt x="9231" y="606"/>
                      <a:pt x="9201" y="514"/>
                      <a:pt x="9162" y="426"/>
                    </a:cubicBezTo>
                    <a:cubicBezTo>
                      <a:pt x="9042" y="156"/>
                      <a:pt x="8800" y="1"/>
                      <a:pt x="85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4644400" y="2766950"/>
                <a:ext cx="485525" cy="871025"/>
              </a:xfrm>
              <a:custGeom>
                <a:rect b="b" l="l" r="r" t="t"/>
                <a:pathLst>
                  <a:path extrusionOk="0" h="34841" w="19421">
                    <a:moveTo>
                      <a:pt x="16163" y="0"/>
                    </a:moveTo>
                    <a:cubicBezTo>
                      <a:pt x="16099" y="0"/>
                      <a:pt x="16032" y="31"/>
                      <a:pt x="15960" y="93"/>
                    </a:cubicBezTo>
                    <a:cubicBezTo>
                      <a:pt x="15883" y="161"/>
                      <a:pt x="15813" y="241"/>
                      <a:pt x="15742" y="308"/>
                    </a:cubicBezTo>
                    <a:cubicBezTo>
                      <a:pt x="15615" y="431"/>
                      <a:pt x="15468" y="493"/>
                      <a:pt x="15300" y="493"/>
                    </a:cubicBezTo>
                    <a:cubicBezTo>
                      <a:pt x="15272" y="493"/>
                      <a:pt x="15243" y="492"/>
                      <a:pt x="15214" y="488"/>
                    </a:cubicBezTo>
                    <a:cubicBezTo>
                      <a:pt x="15107" y="472"/>
                      <a:pt x="15001" y="451"/>
                      <a:pt x="14897" y="439"/>
                    </a:cubicBezTo>
                    <a:cubicBezTo>
                      <a:pt x="14870" y="435"/>
                      <a:pt x="14843" y="433"/>
                      <a:pt x="14818" y="433"/>
                    </a:cubicBezTo>
                    <a:cubicBezTo>
                      <a:pt x="14707" y="433"/>
                      <a:pt x="14611" y="473"/>
                      <a:pt x="14543" y="582"/>
                    </a:cubicBezTo>
                    <a:cubicBezTo>
                      <a:pt x="14461" y="713"/>
                      <a:pt x="14498" y="836"/>
                      <a:pt x="14582" y="942"/>
                    </a:cubicBezTo>
                    <a:cubicBezTo>
                      <a:pt x="14794" y="1223"/>
                      <a:pt x="14796" y="1513"/>
                      <a:pt x="14620" y="1802"/>
                    </a:cubicBezTo>
                    <a:cubicBezTo>
                      <a:pt x="14420" y="2129"/>
                      <a:pt x="14418" y="2454"/>
                      <a:pt x="14575" y="2790"/>
                    </a:cubicBezTo>
                    <a:cubicBezTo>
                      <a:pt x="14602" y="2841"/>
                      <a:pt x="14627" y="2892"/>
                      <a:pt x="14641" y="2947"/>
                    </a:cubicBezTo>
                    <a:cubicBezTo>
                      <a:pt x="14672" y="3074"/>
                      <a:pt x="14706" y="3201"/>
                      <a:pt x="14715" y="3330"/>
                    </a:cubicBezTo>
                    <a:cubicBezTo>
                      <a:pt x="14733" y="3684"/>
                      <a:pt x="14563" y="3933"/>
                      <a:pt x="14221" y="4030"/>
                    </a:cubicBezTo>
                    <a:cubicBezTo>
                      <a:pt x="14074" y="4071"/>
                      <a:pt x="13919" y="4079"/>
                      <a:pt x="13767" y="4083"/>
                    </a:cubicBezTo>
                    <a:cubicBezTo>
                      <a:pt x="13579" y="4091"/>
                      <a:pt x="13512" y="4122"/>
                      <a:pt x="13446" y="4298"/>
                    </a:cubicBezTo>
                    <a:cubicBezTo>
                      <a:pt x="13419" y="4367"/>
                      <a:pt x="13403" y="4439"/>
                      <a:pt x="13397" y="4512"/>
                    </a:cubicBezTo>
                    <a:cubicBezTo>
                      <a:pt x="13387" y="4631"/>
                      <a:pt x="13389" y="4752"/>
                      <a:pt x="13389" y="4868"/>
                    </a:cubicBezTo>
                    <a:cubicBezTo>
                      <a:pt x="13389" y="5229"/>
                      <a:pt x="13266" y="5409"/>
                      <a:pt x="12928" y="5542"/>
                    </a:cubicBezTo>
                    <a:cubicBezTo>
                      <a:pt x="12718" y="5625"/>
                      <a:pt x="12662" y="5713"/>
                      <a:pt x="12681" y="5945"/>
                    </a:cubicBezTo>
                    <a:cubicBezTo>
                      <a:pt x="12701" y="6170"/>
                      <a:pt x="12781" y="6374"/>
                      <a:pt x="12912" y="6558"/>
                    </a:cubicBezTo>
                    <a:cubicBezTo>
                      <a:pt x="13045" y="6749"/>
                      <a:pt x="13065" y="6951"/>
                      <a:pt x="12943" y="7148"/>
                    </a:cubicBezTo>
                    <a:cubicBezTo>
                      <a:pt x="12851" y="7295"/>
                      <a:pt x="12734" y="7428"/>
                      <a:pt x="12628" y="7567"/>
                    </a:cubicBezTo>
                    <a:cubicBezTo>
                      <a:pt x="12579" y="7628"/>
                      <a:pt x="12517" y="7682"/>
                      <a:pt x="12474" y="7749"/>
                    </a:cubicBezTo>
                    <a:cubicBezTo>
                      <a:pt x="12384" y="7888"/>
                      <a:pt x="12392" y="7960"/>
                      <a:pt x="12519" y="8070"/>
                    </a:cubicBezTo>
                    <a:cubicBezTo>
                      <a:pt x="12609" y="8148"/>
                      <a:pt x="12707" y="8216"/>
                      <a:pt x="12804" y="8283"/>
                    </a:cubicBezTo>
                    <a:cubicBezTo>
                      <a:pt x="12902" y="8349"/>
                      <a:pt x="13004" y="8408"/>
                      <a:pt x="13100" y="8480"/>
                    </a:cubicBezTo>
                    <a:cubicBezTo>
                      <a:pt x="13342" y="8651"/>
                      <a:pt x="13407" y="8895"/>
                      <a:pt x="13354" y="9171"/>
                    </a:cubicBezTo>
                    <a:cubicBezTo>
                      <a:pt x="13327" y="9296"/>
                      <a:pt x="13291" y="9431"/>
                      <a:pt x="13219" y="9533"/>
                    </a:cubicBezTo>
                    <a:cubicBezTo>
                      <a:pt x="13039" y="9781"/>
                      <a:pt x="13039" y="10012"/>
                      <a:pt x="13223" y="10249"/>
                    </a:cubicBezTo>
                    <a:cubicBezTo>
                      <a:pt x="13231" y="10259"/>
                      <a:pt x="13233" y="10270"/>
                      <a:pt x="13241" y="10280"/>
                    </a:cubicBezTo>
                    <a:cubicBezTo>
                      <a:pt x="13387" y="10538"/>
                      <a:pt x="13376" y="10787"/>
                      <a:pt x="13198" y="11027"/>
                    </a:cubicBezTo>
                    <a:cubicBezTo>
                      <a:pt x="13123" y="11127"/>
                      <a:pt x="13047" y="11227"/>
                      <a:pt x="12984" y="11334"/>
                    </a:cubicBezTo>
                    <a:cubicBezTo>
                      <a:pt x="12894" y="11479"/>
                      <a:pt x="12928" y="11600"/>
                      <a:pt x="13092" y="11694"/>
                    </a:cubicBezTo>
                    <a:cubicBezTo>
                      <a:pt x="13213" y="11544"/>
                      <a:pt x="13344" y="11393"/>
                      <a:pt x="13460" y="11233"/>
                    </a:cubicBezTo>
                    <a:cubicBezTo>
                      <a:pt x="14385" y="9983"/>
                      <a:pt x="15103" y="8625"/>
                      <a:pt x="15643" y="7170"/>
                    </a:cubicBezTo>
                    <a:cubicBezTo>
                      <a:pt x="15762" y="6845"/>
                      <a:pt x="15889" y="6524"/>
                      <a:pt x="16018" y="6204"/>
                    </a:cubicBezTo>
                    <a:cubicBezTo>
                      <a:pt x="16059" y="6104"/>
                      <a:pt x="16114" y="6010"/>
                      <a:pt x="16177" y="5924"/>
                    </a:cubicBezTo>
                    <a:cubicBezTo>
                      <a:pt x="16194" y="5901"/>
                      <a:pt x="16239" y="5890"/>
                      <a:pt x="16276" y="5890"/>
                    </a:cubicBezTo>
                    <a:cubicBezTo>
                      <a:pt x="16289" y="5890"/>
                      <a:pt x="16301" y="5891"/>
                      <a:pt x="16310" y="5893"/>
                    </a:cubicBezTo>
                    <a:cubicBezTo>
                      <a:pt x="16339" y="5902"/>
                      <a:pt x="16359" y="5965"/>
                      <a:pt x="16361" y="6004"/>
                    </a:cubicBezTo>
                    <a:cubicBezTo>
                      <a:pt x="16364" y="6047"/>
                      <a:pt x="16343" y="6092"/>
                      <a:pt x="16331" y="6135"/>
                    </a:cubicBezTo>
                    <a:cubicBezTo>
                      <a:pt x="16073" y="6963"/>
                      <a:pt x="15772" y="7780"/>
                      <a:pt x="15402" y="8567"/>
                    </a:cubicBezTo>
                    <a:cubicBezTo>
                      <a:pt x="14845" y="9758"/>
                      <a:pt x="14187" y="10888"/>
                      <a:pt x="13336" y="11896"/>
                    </a:cubicBezTo>
                    <a:cubicBezTo>
                      <a:pt x="13225" y="12027"/>
                      <a:pt x="13172" y="12187"/>
                      <a:pt x="13213" y="12357"/>
                    </a:cubicBezTo>
                    <a:cubicBezTo>
                      <a:pt x="13284" y="12672"/>
                      <a:pt x="13180" y="12903"/>
                      <a:pt x="12902" y="13056"/>
                    </a:cubicBezTo>
                    <a:cubicBezTo>
                      <a:pt x="12804" y="13109"/>
                      <a:pt x="12769" y="13189"/>
                      <a:pt x="12781" y="13296"/>
                    </a:cubicBezTo>
                    <a:cubicBezTo>
                      <a:pt x="12791" y="13375"/>
                      <a:pt x="12810" y="13453"/>
                      <a:pt x="12812" y="13531"/>
                    </a:cubicBezTo>
                    <a:cubicBezTo>
                      <a:pt x="12816" y="13680"/>
                      <a:pt x="12826" y="13828"/>
                      <a:pt x="12804" y="13971"/>
                    </a:cubicBezTo>
                    <a:cubicBezTo>
                      <a:pt x="12759" y="14269"/>
                      <a:pt x="12536" y="14456"/>
                      <a:pt x="12231" y="14476"/>
                    </a:cubicBezTo>
                    <a:cubicBezTo>
                      <a:pt x="12205" y="14478"/>
                      <a:pt x="12180" y="14480"/>
                      <a:pt x="12155" y="14480"/>
                    </a:cubicBezTo>
                    <a:cubicBezTo>
                      <a:pt x="12026" y="14480"/>
                      <a:pt x="11903" y="14449"/>
                      <a:pt x="11787" y="14392"/>
                    </a:cubicBezTo>
                    <a:cubicBezTo>
                      <a:pt x="11715" y="14360"/>
                      <a:pt x="11644" y="14323"/>
                      <a:pt x="11566" y="14300"/>
                    </a:cubicBezTo>
                    <a:cubicBezTo>
                      <a:pt x="11511" y="14282"/>
                      <a:pt x="11455" y="14274"/>
                      <a:pt x="11400" y="14274"/>
                    </a:cubicBezTo>
                    <a:cubicBezTo>
                      <a:pt x="11171" y="14274"/>
                      <a:pt x="10959" y="14423"/>
                      <a:pt x="10893" y="14654"/>
                    </a:cubicBezTo>
                    <a:cubicBezTo>
                      <a:pt x="10858" y="14777"/>
                      <a:pt x="10850" y="14910"/>
                      <a:pt x="10829" y="15037"/>
                    </a:cubicBezTo>
                    <a:cubicBezTo>
                      <a:pt x="10790" y="15299"/>
                      <a:pt x="10709" y="15391"/>
                      <a:pt x="10451" y="15452"/>
                    </a:cubicBezTo>
                    <a:cubicBezTo>
                      <a:pt x="10418" y="15458"/>
                      <a:pt x="10385" y="15464"/>
                      <a:pt x="10351" y="15472"/>
                    </a:cubicBezTo>
                    <a:cubicBezTo>
                      <a:pt x="10080" y="15526"/>
                      <a:pt x="9999" y="15638"/>
                      <a:pt x="10033" y="15914"/>
                    </a:cubicBezTo>
                    <a:cubicBezTo>
                      <a:pt x="10050" y="16021"/>
                      <a:pt x="10074" y="16127"/>
                      <a:pt x="10091" y="16234"/>
                    </a:cubicBezTo>
                    <a:cubicBezTo>
                      <a:pt x="10136" y="16547"/>
                      <a:pt x="10058" y="16725"/>
                      <a:pt x="9776" y="16860"/>
                    </a:cubicBezTo>
                    <a:cubicBezTo>
                      <a:pt x="9624" y="16931"/>
                      <a:pt x="9454" y="16968"/>
                      <a:pt x="9291" y="16993"/>
                    </a:cubicBezTo>
                    <a:cubicBezTo>
                      <a:pt x="9117" y="17021"/>
                      <a:pt x="9010" y="17105"/>
                      <a:pt x="8955" y="17265"/>
                    </a:cubicBezTo>
                    <a:cubicBezTo>
                      <a:pt x="8927" y="17345"/>
                      <a:pt x="8904" y="17428"/>
                      <a:pt x="8875" y="17508"/>
                    </a:cubicBezTo>
                    <a:cubicBezTo>
                      <a:pt x="8794" y="17733"/>
                      <a:pt x="8640" y="17887"/>
                      <a:pt x="8403" y="17928"/>
                    </a:cubicBezTo>
                    <a:cubicBezTo>
                      <a:pt x="8317" y="17942"/>
                      <a:pt x="8228" y="17951"/>
                      <a:pt x="8140" y="17951"/>
                    </a:cubicBezTo>
                    <a:cubicBezTo>
                      <a:pt x="8074" y="17951"/>
                      <a:pt x="8009" y="17946"/>
                      <a:pt x="7947" y="17934"/>
                    </a:cubicBezTo>
                    <a:cubicBezTo>
                      <a:pt x="7875" y="17920"/>
                      <a:pt x="7810" y="17913"/>
                      <a:pt x="7749" y="17913"/>
                    </a:cubicBezTo>
                    <a:cubicBezTo>
                      <a:pt x="7463" y="17913"/>
                      <a:pt x="7298" y="18071"/>
                      <a:pt x="7249" y="18429"/>
                    </a:cubicBezTo>
                    <a:cubicBezTo>
                      <a:pt x="7218" y="18648"/>
                      <a:pt x="7093" y="18816"/>
                      <a:pt x="6893" y="18920"/>
                    </a:cubicBezTo>
                    <a:cubicBezTo>
                      <a:pt x="6799" y="18967"/>
                      <a:pt x="6699" y="19014"/>
                      <a:pt x="6604" y="19065"/>
                    </a:cubicBezTo>
                    <a:cubicBezTo>
                      <a:pt x="6371" y="19188"/>
                      <a:pt x="6310" y="19305"/>
                      <a:pt x="6349" y="19560"/>
                    </a:cubicBezTo>
                    <a:cubicBezTo>
                      <a:pt x="6351" y="19585"/>
                      <a:pt x="6357" y="19607"/>
                      <a:pt x="6361" y="19628"/>
                    </a:cubicBezTo>
                    <a:cubicBezTo>
                      <a:pt x="6400" y="19812"/>
                      <a:pt x="6355" y="19974"/>
                      <a:pt x="6257" y="20129"/>
                    </a:cubicBezTo>
                    <a:cubicBezTo>
                      <a:pt x="6138" y="20317"/>
                      <a:pt x="5960" y="20420"/>
                      <a:pt x="5768" y="20510"/>
                    </a:cubicBezTo>
                    <a:cubicBezTo>
                      <a:pt x="5559" y="20608"/>
                      <a:pt x="5338" y="20696"/>
                      <a:pt x="5144" y="20818"/>
                    </a:cubicBezTo>
                    <a:cubicBezTo>
                      <a:pt x="4702" y="21097"/>
                      <a:pt x="4434" y="21500"/>
                      <a:pt x="4352" y="22013"/>
                    </a:cubicBezTo>
                    <a:cubicBezTo>
                      <a:pt x="4284" y="22420"/>
                      <a:pt x="4241" y="22836"/>
                      <a:pt x="4194" y="23245"/>
                    </a:cubicBezTo>
                    <a:cubicBezTo>
                      <a:pt x="4072" y="24325"/>
                      <a:pt x="3955" y="25408"/>
                      <a:pt x="3761" y="26480"/>
                    </a:cubicBezTo>
                    <a:cubicBezTo>
                      <a:pt x="3646" y="27122"/>
                      <a:pt x="3437" y="27732"/>
                      <a:pt x="3141" y="28311"/>
                    </a:cubicBezTo>
                    <a:cubicBezTo>
                      <a:pt x="2940" y="28701"/>
                      <a:pt x="2707" y="29082"/>
                      <a:pt x="2445" y="29436"/>
                    </a:cubicBezTo>
                    <a:cubicBezTo>
                      <a:pt x="1989" y="30054"/>
                      <a:pt x="1633" y="30725"/>
                      <a:pt x="1308" y="31418"/>
                    </a:cubicBezTo>
                    <a:cubicBezTo>
                      <a:pt x="972" y="32139"/>
                      <a:pt x="589" y="32832"/>
                      <a:pt x="80" y="33448"/>
                    </a:cubicBezTo>
                    <a:cubicBezTo>
                      <a:pt x="49" y="33485"/>
                      <a:pt x="29" y="33530"/>
                      <a:pt x="0" y="33577"/>
                    </a:cubicBezTo>
                    <a:cubicBezTo>
                      <a:pt x="43" y="33599"/>
                      <a:pt x="81" y="33607"/>
                      <a:pt x="116" y="33607"/>
                    </a:cubicBezTo>
                    <a:cubicBezTo>
                      <a:pt x="186" y="33607"/>
                      <a:pt x="245" y="33573"/>
                      <a:pt x="305" y="33542"/>
                    </a:cubicBezTo>
                    <a:cubicBezTo>
                      <a:pt x="972" y="33200"/>
                      <a:pt x="1561" y="32754"/>
                      <a:pt x="2093" y="32229"/>
                    </a:cubicBezTo>
                    <a:cubicBezTo>
                      <a:pt x="2697" y="31629"/>
                      <a:pt x="3212" y="30964"/>
                      <a:pt x="3679" y="30256"/>
                    </a:cubicBezTo>
                    <a:cubicBezTo>
                      <a:pt x="4282" y="29336"/>
                      <a:pt x="4859" y="28397"/>
                      <a:pt x="5256" y="27368"/>
                    </a:cubicBezTo>
                    <a:cubicBezTo>
                      <a:pt x="5633" y="26390"/>
                      <a:pt x="5892" y="25379"/>
                      <a:pt x="5978" y="24331"/>
                    </a:cubicBezTo>
                    <a:cubicBezTo>
                      <a:pt x="6005" y="24004"/>
                      <a:pt x="6030" y="23677"/>
                      <a:pt x="6060" y="23351"/>
                    </a:cubicBezTo>
                    <a:cubicBezTo>
                      <a:pt x="6066" y="23284"/>
                      <a:pt x="6075" y="23204"/>
                      <a:pt x="6167" y="23200"/>
                    </a:cubicBezTo>
                    <a:cubicBezTo>
                      <a:pt x="6168" y="23200"/>
                      <a:pt x="6169" y="23200"/>
                      <a:pt x="6170" y="23200"/>
                    </a:cubicBezTo>
                    <a:cubicBezTo>
                      <a:pt x="6257" y="23200"/>
                      <a:pt x="6275" y="23277"/>
                      <a:pt x="6281" y="23341"/>
                    </a:cubicBezTo>
                    <a:cubicBezTo>
                      <a:pt x="6296" y="23470"/>
                      <a:pt x="6308" y="23599"/>
                      <a:pt x="6306" y="23730"/>
                    </a:cubicBezTo>
                    <a:cubicBezTo>
                      <a:pt x="6296" y="24428"/>
                      <a:pt x="6224" y="25119"/>
                      <a:pt x="6064" y="25802"/>
                    </a:cubicBezTo>
                    <a:cubicBezTo>
                      <a:pt x="5866" y="26656"/>
                      <a:pt x="5596" y="27486"/>
                      <a:pt x="5203" y="28270"/>
                    </a:cubicBezTo>
                    <a:cubicBezTo>
                      <a:pt x="4681" y="29305"/>
                      <a:pt x="4078" y="30289"/>
                      <a:pt x="3382" y="31216"/>
                    </a:cubicBezTo>
                    <a:cubicBezTo>
                      <a:pt x="2676" y="32157"/>
                      <a:pt x="1860" y="32988"/>
                      <a:pt x="847" y="33603"/>
                    </a:cubicBezTo>
                    <a:cubicBezTo>
                      <a:pt x="794" y="33624"/>
                      <a:pt x="763" y="33655"/>
                      <a:pt x="700" y="33712"/>
                    </a:cubicBezTo>
                    <a:cubicBezTo>
                      <a:pt x="784" y="33728"/>
                      <a:pt x="840" y="33746"/>
                      <a:pt x="891" y="33746"/>
                    </a:cubicBezTo>
                    <a:cubicBezTo>
                      <a:pt x="899" y="33746"/>
                      <a:pt x="906" y="33745"/>
                      <a:pt x="913" y="33745"/>
                    </a:cubicBezTo>
                    <a:cubicBezTo>
                      <a:pt x="978" y="33741"/>
                      <a:pt x="1046" y="33716"/>
                      <a:pt x="1109" y="33691"/>
                    </a:cubicBezTo>
                    <a:cubicBezTo>
                      <a:pt x="1649" y="33485"/>
                      <a:pt x="2140" y="33190"/>
                      <a:pt x="2605" y="32855"/>
                    </a:cubicBezTo>
                    <a:cubicBezTo>
                      <a:pt x="3472" y="32227"/>
                      <a:pt x="4219" y="31486"/>
                      <a:pt x="4749" y="30543"/>
                    </a:cubicBezTo>
                    <a:cubicBezTo>
                      <a:pt x="4761" y="30522"/>
                      <a:pt x="4773" y="30504"/>
                      <a:pt x="4784" y="30488"/>
                    </a:cubicBezTo>
                    <a:cubicBezTo>
                      <a:pt x="4814" y="30441"/>
                      <a:pt x="4851" y="30408"/>
                      <a:pt x="4898" y="30408"/>
                    </a:cubicBezTo>
                    <a:cubicBezTo>
                      <a:pt x="4911" y="30408"/>
                      <a:pt x="4925" y="30411"/>
                      <a:pt x="4939" y="30416"/>
                    </a:cubicBezTo>
                    <a:cubicBezTo>
                      <a:pt x="5021" y="30443"/>
                      <a:pt x="5027" y="30518"/>
                      <a:pt x="5011" y="30586"/>
                    </a:cubicBezTo>
                    <a:cubicBezTo>
                      <a:pt x="4996" y="30653"/>
                      <a:pt x="4968" y="30715"/>
                      <a:pt x="4937" y="30776"/>
                    </a:cubicBezTo>
                    <a:cubicBezTo>
                      <a:pt x="4663" y="31339"/>
                      <a:pt x="4270" y="31811"/>
                      <a:pt x="3822" y="32243"/>
                    </a:cubicBezTo>
                    <a:cubicBezTo>
                      <a:pt x="3163" y="32879"/>
                      <a:pt x="2431" y="33426"/>
                      <a:pt x="1600" y="33827"/>
                    </a:cubicBezTo>
                    <a:cubicBezTo>
                      <a:pt x="1547" y="33851"/>
                      <a:pt x="1469" y="33872"/>
                      <a:pt x="1496" y="33953"/>
                    </a:cubicBezTo>
                    <a:cubicBezTo>
                      <a:pt x="1514" y="34015"/>
                      <a:pt x="1553" y="34037"/>
                      <a:pt x="1602" y="34037"/>
                    </a:cubicBezTo>
                    <a:cubicBezTo>
                      <a:pt x="1624" y="34037"/>
                      <a:pt x="1649" y="34033"/>
                      <a:pt x="1674" y="34025"/>
                    </a:cubicBezTo>
                    <a:cubicBezTo>
                      <a:pt x="1799" y="33988"/>
                      <a:pt x="1925" y="33953"/>
                      <a:pt x="2050" y="33917"/>
                    </a:cubicBezTo>
                    <a:cubicBezTo>
                      <a:pt x="3286" y="33524"/>
                      <a:pt x="4311" y="32795"/>
                      <a:pt x="5215" y="31891"/>
                    </a:cubicBezTo>
                    <a:cubicBezTo>
                      <a:pt x="5911" y="31195"/>
                      <a:pt x="6449" y="30385"/>
                      <a:pt x="6842" y="29479"/>
                    </a:cubicBezTo>
                    <a:cubicBezTo>
                      <a:pt x="7093" y="28900"/>
                      <a:pt x="7321" y="28313"/>
                      <a:pt x="7456" y="27697"/>
                    </a:cubicBezTo>
                    <a:cubicBezTo>
                      <a:pt x="7464" y="27658"/>
                      <a:pt x="7480" y="27617"/>
                      <a:pt x="7505" y="27588"/>
                    </a:cubicBezTo>
                    <a:cubicBezTo>
                      <a:pt x="7525" y="27562"/>
                      <a:pt x="7564" y="27534"/>
                      <a:pt x="7591" y="27534"/>
                    </a:cubicBezTo>
                    <a:cubicBezTo>
                      <a:pt x="7594" y="27534"/>
                      <a:pt x="7596" y="27535"/>
                      <a:pt x="7599" y="27535"/>
                    </a:cubicBezTo>
                    <a:cubicBezTo>
                      <a:pt x="7638" y="27543"/>
                      <a:pt x="7677" y="27578"/>
                      <a:pt x="7699" y="27611"/>
                    </a:cubicBezTo>
                    <a:cubicBezTo>
                      <a:pt x="7717" y="27638"/>
                      <a:pt x="7715" y="27678"/>
                      <a:pt x="7711" y="27711"/>
                    </a:cubicBezTo>
                    <a:cubicBezTo>
                      <a:pt x="7689" y="27885"/>
                      <a:pt x="7681" y="28065"/>
                      <a:pt x="7638" y="28231"/>
                    </a:cubicBezTo>
                    <a:cubicBezTo>
                      <a:pt x="7466" y="28879"/>
                      <a:pt x="7200" y="29497"/>
                      <a:pt x="6899" y="30093"/>
                    </a:cubicBezTo>
                    <a:cubicBezTo>
                      <a:pt x="6396" y="31087"/>
                      <a:pt x="5702" y="31932"/>
                      <a:pt x="4855" y="32654"/>
                    </a:cubicBezTo>
                    <a:cubicBezTo>
                      <a:pt x="3885" y="33481"/>
                      <a:pt x="2805" y="34090"/>
                      <a:pt x="1557" y="34387"/>
                    </a:cubicBezTo>
                    <a:cubicBezTo>
                      <a:pt x="1342" y="34438"/>
                      <a:pt x="1123" y="34481"/>
                      <a:pt x="909" y="34532"/>
                    </a:cubicBezTo>
                    <a:cubicBezTo>
                      <a:pt x="851" y="34547"/>
                      <a:pt x="763" y="34557"/>
                      <a:pt x="782" y="34637"/>
                    </a:cubicBezTo>
                    <a:cubicBezTo>
                      <a:pt x="794" y="34694"/>
                      <a:pt x="847" y="34757"/>
                      <a:pt x="902" y="34786"/>
                    </a:cubicBezTo>
                    <a:cubicBezTo>
                      <a:pt x="964" y="34819"/>
                      <a:pt x="1046" y="34817"/>
                      <a:pt x="1117" y="34823"/>
                    </a:cubicBezTo>
                    <a:cubicBezTo>
                      <a:pt x="1237" y="34835"/>
                      <a:pt x="1356" y="34841"/>
                      <a:pt x="1474" y="34841"/>
                    </a:cubicBezTo>
                    <a:cubicBezTo>
                      <a:pt x="1986" y="34841"/>
                      <a:pt x="2485" y="34733"/>
                      <a:pt x="2979" y="34586"/>
                    </a:cubicBezTo>
                    <a:cubicBezTo>
                      <a:pt x="3648" y="34383"/>
                      <a:pt x="4282" y="34097"/>
                      <a:pt x="4882" y="33732"/>
                    </a:cubicBezTo>
                    <a:cubicBezTo>
                      <a:pt x="5416" y="33405"/>
                      <a:pt x="5917" y="33037"/>
                      <a:pt x="6367" y="32601"/>
                    </a:cubicBezTo>
                    <a:cubicBezTo>
                      <a:pt x="7443" y="31564"/>
                      <a:pt x="8251" y="30346"/>
                      <a:pt x="8775" y="28945"/>
                    </a:cubicBezTo>
                    <a:cubicBezTo>
                      <a:pt x="9137" y="27985"/>
                      <a:pt x="9346" y="26995"/>
                      <a:pt x="9321" y="25966"/>
                    </a:cubicBezTo>
                    <a:cubicBezTo>
                      <a:pt x="9307" y="25444"/>
                      <a:pt x="9274" y="24925"/>
                      <a:pt x="9252" y="24403"/>
                    </a:cubicBezTo>
                    <a:cubicBezTo>
                      <a:pt x="9211" y="23466"/>
                      <a:pt x="9209" y="22533"/>
                      <a:pt x="9364" y="21604"/>
                    </a:cubicBezTo>
                    <a:cubicBezTo>
                      <a:pt x="9418" y="21283"/>
                      <a:pt x="9362" y="21226"/>
                      <a:pt x="9041" y="21164"/>
                    </a:cubicBezTo>
                    <a:cubicBezTo>
                      <a:pt x="8857" y="21132"/>
                      <a:pt x="8718" y="21031"/>
                      <a:pt x="8628" y="20868"/>
                    </a:cubicBezTo>
                    <a:cubicBezTo>
                      <a:pt x="8483" y="20610"/>
                      <a:pt x="8536" y="20332"/>
                      <a:pt x="8775" y="20100"/>
                    </a:cubicBezTo>
                    <a:cubicBezTo>
                      <a:pt x="8994" y="19892"/>
                      <a:pt x="9025" y="19759"/>
                      <a:pt x="8841" y="19536"/>
                    </a:cubicBezTo>
                    <a:cubicBezTo>
                      <a:pt x="8669" y="19325"/>
                      <a:pt x="8630" y="19075"/>
                      <a:pt x="8734" y="18813"/>
                    </a:cubicBezTo>
                    <a:cubicBezTo>
                      <a:pt x="8818" y="18607"/>
                      <a:pt x="9011" y="18425"/>
                      <a:pt x="9255" y="18425"/>
                    </a:cubicBezTo>
                    <a:cubicBezTo>
                      <a:pt x="9296" y="18425"/>
                      <a:pt x="9339" y="18430"/>
                      <a:pt x="9383" y="18441"/>
                    </a:cubicBezTo>
                    <a:cubicBezTo>
                      <a:pt x="9420" y="18451"/>
                      <a:pt x="9461" y="18453"/>
                      <a:pt x="9499" y="18464"/>
                    </a:cubicBezTo>
                    <a:cubicBezTo>
                      <a:pt x="9531" y="18472"/>
                      <a:pt x="9560" y="18476"/>
                      <a:pt x="9587" y="18476"/>
                    </a:cubicBezTo>
                    <a:cubicBezTo>
                      <a:pt x="9686" y="18476"/>
                      <a:pt x="9760" y="18423"/>
                      <a:pt x="9815" y="18329"/>
                    </a:cubicBezTo>
                    <a:cubicBezTo>
                      <a:pt x="9864" y="18239"/>
                      <a:pt x="9900" y="18144"/>
                      <a:pt x="9937" y="18050"/>
                    </a:cubicBezTo>
                    <a:cubicBezTo>
                      <a:pt x="10007" y="17872"/>
                      <a:pt x="10089" y="17707"/>
                      <a:pt x="10228" y="17576"/>
                    </a:cubicBezTo>
                    <a:cubicBezTo>
                      <a:pt x="10343" y="17471"/>
                      <a:pt x="10454" y="17419"/>
                      <a:pt x="10572" y="17419"/>
                    </a:cubicBezTo>
                    <a:cubicBezTo>
                      <a:pt x="10664" y="17419"/>
                      <a:pt x="10761" y="17451"/>
                      <a:pt x="10866" y="17512"/>
                    </a:cubicBezTo>
                    <a:cubicBezTo>
                      <a:pt x="10903" y="17535"/>
                      <a:pt x="10942" y="17561"/>
                      <a:pt x="10983" y="17582"/>
                    </a:cubicBezTo>
                    <a:cubicBezTo>
                      <a:pt x="11041" y="17614"/>
                      <a:pt x="11089" y="17631"/>
                      <a:pt x="11132" y="17631"/>
                    </a:cubicBezTo>
                    <a:cubicBezTo>
                      <a:pt x="11195" y="17631"/>
                      <a:pt x="11247" y="17596"/>
                      <a:pt x="11308" y="17520"/>
                    </a:cubicBezTo>
                    <a:cubicBezTo>
                      <a:pt x="11363" y="17449"/>
                      <a:pt x="11404" y="17367"/>
                      <a:pt x="11459" y="17293"/>
                    </a:cubicBezTo>
                    <a:cubicBezTo>
                      <a:pt x="11521" y="17205"/>
                      <a:pt x="11578" y="17111"/>
                      <a:pt x="11654" y="17038"/>
                    </a:cubicBezTo>
                    <a:cubicBezTo>
                      <a:pt x="11772" y="16913"/>
                      <a:pt x="11890" y="16853"/>
                      <a:pt x="12016" y="16853"/>
                    </a:cubicBezTo>
                    <a:cubicBezTo>
                      <a:pt x="12112" y="16853"/>
                      <a:pt x="12214" y="16888"/>
                      <a:pt x="12325" y="16956"/>
                    </a:cubicBezTo>
                    <a:cubicBezTo>
                      <a:pt x="12423" y="17013"/>
                      <a:pt x="12517" y="17074"/>
                      <a:pt x="12617" y="17132"/>
                    </a:cubicBezTo>
                    <a:cubicBezTo>
                      <a:pt x="12656" y="17154"/>
                      <a:pt x="12694" y="17164"/>
                      <a:pt x="12731" y="17164"/>
                    </a:cubicBezTo>
                    <a:cubicBezTo>
                      <a:pt x="12784" y="17164"/>
                      <a:pt x="12835" y="17142"/>
                      <a:pt x="12883" y="17099"/>
                    </a:cubicBezTo>
                    <a:cubicBezTo>
                      <a:pt x="12969" y="17019"/>
                      <a:pt x="13031" y="16925"/>
                      <a:pt x="13039" y="16804"/>
                    </a:cubicBezTo>
                    <a:cubicBezTo>
                      <a:pt x="13045" y="16743"/>
                      <a:pt x="13047" y="16682"/>
                      <a:pt x="13045" y="16618"/>
                    </a:cubicBezTo>
                    <a:cubicBezTo>
                      <a:pt x="13037" y="16148"/>
                      <a:pt x="13286" y="15841"/>
                      <a:pt x="13681" y="15632"/>
                    </a:cubicBezTo>
                    <a:cubicBezTo>
                      <a:pt x="13747" y="15596"/>
                      <a:pt x="13834" y="15587"/>
                      <a:pt x="13913" y="15587"/>
                    </a:cubicBezTo>
                    <a:cubicBezTo>
                      <a:pt x="13923" y="15587"/>
                      <a:pt x="13932" y="15587"/>
                      <a:pt x="13941" y="15587"/>
                    </a:cubicBezTo>
                    <a:cubicBezTo>
                      <a:pt x="14070" y="15591"/>
                      <a:pt x="14201" y="15620"/>
                      <a:pt x="14328" y="15632"/>
                    </a:cubicBezTo>
                    <a:cubicBezTo>
                      <a:pt x="14346" y="15634"/>
                      <a:pt x="14364" y="15635"/>
                      <a:pt x="14381" y="15635"/>
                    </a:cubicBezTo>
                    <a:cubicBezTo>
                      <a:pt x="14603" y="15635"/>
                      <a:pt x="14723" y="15479"/>
                      <a:pt x="14678" y="15247"/>
                    </a:cubicBezTo>
                    <a:cubicBezTo>
                      <a:pt x="14657" y="15147"/>
                      <a:pt x="14627" y="15049"/>
                      <a:pt x="14604" y="14951"/>
                    </a:cubicBezTo>
                    <a:cubicBezTo>
                      <a:pt x="14528" y="14609"/>
                      <a:pt x="14706" y="14206"/>
                      <a:pt x="15167" y="14163"/>
                    </a:cubicBezTo>
                    <a:cubicBezTo>
                      <a:pt x="15285" y="14149"/>
                      <a:pt x="15404" y="14139"/>
                      <a:pt x="15521" y="14114"/>
                    </a:cubicBezTo>
                    <a:cubicBezTo>
                      <a:pt x="15789" y="14053"/>
                      <a:pt x="15891" y="13826"/>
                      <a:pt x="15768" y="13582"/>
                    </a:cubicBezTo>
                    <a:cubicBezTo>
                      <a:pt x="15727" y="13500"/>
                      <a:pt x="15676" y="13422"/>
                      <a:pt x="15643" y="13341"/>
                    </a:cubicBezTo>
                    <a:cubicBezTo>
                      <a:pt x="15494" y="12966"/>
                      <a:pt x="15551" y="12702"/>
                      <a:pt x="15926" y="12522"/>
                    </a:cubicBezTo>
                    <a:lnTo>
                      <a:pt x="16003" y="12485"/>
                    </a:lnTo>
                    <a:cubicBezTo>
                      <a:pt x="16175" y="12389"/>
                      <a:pt x="16181" y="12352"/>
                      <a:pt x="16073" y="12199"/>
                    </a:cubicBezTo>
                    <a:cubicBezTo>
                      <a:pt x="16048" y="12164"/>
                      <a:pt x="16024" y="12134"/>
                      <a:pt x="16003" y="12101"/>
                    </a:cubicBezTo>
                    <a:cubicBezTo>
                      <a:pt x="15854" y="11866"/>
                      <a:pt x="15881" y="11600"/>
                      <a:pt x="16075" y="11401"/>
                    </a:cubicBezTo>
                    <a:cubicBezTo>
                      <a:pt x="16130" y="11344"/>
                      <a:pt x="16196" y="11301"/>
                      <a:pt x="16259" y="11250"/>
                    </a:cubicBezTo>
                    <a:cubicBezTo>
                      <a:pt x="16472" y="11084"/>
                      <a:pt x="16482" y="11006"/>
                      <a:pt x="16304" y="10802"/>
                    </a:cubicBezTo>
                    <a:cubicBezTo>
                      <a:pt x="16128" y="10599"/>
                      <a:pt x="16083" y="10378"/>
                      <a:pt x="16177" y="10124"/>
                    </a:cubicBezTo>
                    <a:cubicBezTo>
                      <a:pt x="16311" y="9765"/>
                      <a:pt x="16589" y="9561"/>
                      <a:pt x="16965" y="9561"/>
                    </a:cubicBezTo>
                    <a:cubicBezTo>
                      <a:pt x="16976" y="9561"/>
                      <a:pt x="16987" y="9561"/>
                      <a:pt x="16998" y="9562"/>
                    </a:cubicBezTo>
                    <a:cubicBezTo>
                      <a:pt x="17161" y="9566"/>
                      <a:pt x="17325" y="9597"/>
                      <a:pt x="17489" y="9601"/>
                    </a:cubicBezTo>
                    <a:cubicBezTo>
                      <a:pt x="17500" y="9601"/>
                      <a:pt x="17511" y="9601"/>
                      <a:pt x="17522" y="9601"/>
                    </a:cubicBezTo>
                    <a:cubicBezTo>
                      <a:pt x="17728" y="9601"/>
                      <a:pt x="17743" y="9559"/>
                      <a:pt x="17681" y="9351"/>
                    </a:cubicBezTo>
                    <a:cubicBezTo>
                      <a:pt x="17673" y="9329"/>
                      <a:pt x="17669" y="9308"/>
                      <a:pt x="17661" y="9286"/>
                    </a:cubicBezTo>
                    <a:cubicBezTo>
                      <a:pt x="17571" y="8915"/>
                      <a:pt x="17755" y="8612"/>
                      <a:pt x="18129" y="8533"/>
                    </a:cubicBezTo>
                    <a:cubicBezTo>
                      <a:pt x="18244" y="8508"/>
                      <a:pt x="18366" y="8510"/>
                      <a:pt x="18481" y="8482"/>
                    </a:cubicBezTo>
                    <a:cubicBezTo>
                      <a:pt x="18589" y="8457"/>
                      <a:pt x="18704" y="8426"/>
                      <a:pt x="18796" y="8369"/>
                    </a:cubicBezTo>
                    <a:cubicBezTo>
                      <a:pt x="18943" y="8281"/>
                      <a:pt x="18964" y="8160"/>
                      <a:pt x="18890" y="8005"/>
                    </a:cubicBezTo>
                    <a:cubicBezTo>
                      <a:pt x="18868" y="7958"/>
                      <a:pt x="18841" y="7915"/>
                      <a:pt x="18821" y="7868"/>
                    </a:cubicBezTo>
                    <a:cubicBezTo>
                      <a:pt x="18667" y="7540"/>
                      <a:pt x="18737" y="7272"/>
                      <a:pt x="19029" y="7064"/>
                    </a:cubicBezTo>
                    <a:cubicBezTo>
                      <a:pt x="19105" y="7006"/>
                      <a:pt x="19193" y="6957"/>
                      <a:pt x="19265" y="6896"/>
                    </a:cubicBezTo>
                    <a:cubicBezTo>
                      <a:pt x="19418" y="6767"/>
                      <a:pt x="19420" y="6610"/>
                      <a:pt x="19271" y="6474"/>
                    </a:cubicBezTo>
                    <a:cubicBezTo>
                      <a:pt x="19199" y="6409"/>
                      <a:pt x="19121" y="6354"/>
                      <a:pt x="19046" y="6292"/>
                    </a:cubicBezTo>
                    <a:cubicBezTo>
                      <a:pt x="18729" y="6024"/>
                      <a:pt x="18667" y="5703"/>
                      <a:pt x="18868" y="5337"/>
                    </a:cubicBezTo>
                    <a:cubicBezTo>
                      <a:pt x="18931" y="5218"/>
                      <a:pt x="19013" y="5106"/>
                      <a:pt x="19074" y="4983"/>
                    </a:cubicBezTo>
                    <a:cubicBezTo>
                      <a:pt x="19199" y="4735"/>
                      <a:pt x="19138" y="4533"/>
                      <a:pt x="18900" y="4398"/>
                    </a:cubicBezTo>
                    <a:cubicBezTo>
                      <a:pt x="18862" y="4375"/>
                      <a:pt x="18825" y="4349"/>
                      <a:pt x="18784" y="4328"/>
                    </a:cubicBezTo>
                    <a:cubicBezTo>
                      <a:pt x="18645" y="4253"/>
                      <a:pt x="18575" y="4124"/>
                      <a:pt x="18589" y="3976"/>
                    </a:cubicBezTo>
                    <a:cubicBezTo>
                      <a:pt x="18600" y="3845"/>
                      <a:pt x="18643" y="3712"/>
                      <a:pt x="18688" y="3588"/>
                    </a:cubicBezTo>
                    <a:cubicBezTo>
                      <a:pt x="18725" y="3494"/>
                      <a:pt x="18796" y="3414"/>
                      <a:pt x="18841" y="3324"/>
                    </a:cubicBezTo>
                    <a:cubicBezTo>
                      <a:pt x="18941" y="3121"/>
                      <a:pt x="18919" y="3009"/>
                      <a:pt x="18747" y="2861"/>
                    </a:cubicBezTo>
                    <a:cubicBezTo>
                      <a:pt x="18714" y="2831"/>
                      <a:pt x="18677" y="2802"/>
                      <a:pt x="18645" y="2771"/>
                    </a:cubicBezTo>
                    <a:cubicBezTo>
                      <a:pt x="18369" y="2518"/>
                      <a:pt x="18305" y="2205"/>
                      <a:pt x="18459" y="1861"/>
                    </a:cubicBezTo>
                    <a:cubicBezTo>
                      <a:pt x="18491" y="1789"/>
                      <a:pt x="18530" y="1718"/>
                      <a:pt x="18561" y="1646"/>
                    </a:cubicBezTo>
                    <a:cubicBezTo>
                      <a:pt x="18663" y="1388"/>
                      <a:pt x="18604" y="1225"/>
                      <a:pt x="18350" y="1104"/>
                    </a:cubicBezTo>
                    <a:cubicBezTo>
                      <a:pt x="18176" y="1022"/>
                      <a:pt x="18053" y="899"/>
                      <a:pt x="17972" y="732"/>
                    </a:cubicBezTo>
                    <a:cubicBezTo>
                      <a:pt x="17955" y="695"/>
                      <a:pt x="17935" y="662"/>
                      <a:pt x="17914" y="629"/>
                    </a:cubicBezTo>
                    <a:cubicBezTo>
                      <a:pt x="17840" y="506"/>
                      <a:pt x="17760" y="455"/>
                      <a:pt x="17678" y="455"/>
                    </a:cubicBezTo>
                    <a:cubicBezTo>
                      <a:pt x="17605" y="455"/>
                      <a:pt x="17530" y="495"/>
                      <a:pt x="17456" y="562"/>
                    </a:cubicBezTo>
                    <a:cubicBezTo>
                      <a:pt x="17318" y="684"/>
                      <a:pt x="17174" y="744"/>
                      <a:pt x="17038" y="744"/>
                    </a:cubicBezTo>
                    <a:cubicBezTo>
                      <a:pt x="16844" y="744"/>
                      <a:pt x="16666" y="624"/>
                      <a:pt x="16539" y="396"/>
                    </a:cubicBezTo>
                    <a:cubicBezTo>
                      <a:pt x="16492" y="306"/>
                      <a:pt x="16443" y="214"/>
                      <a:pt x="16382" y="134"/>
                    </a:cubicBezTo>
                    <a:cubicBezTo>
                      <a:pt x="16312" y="44"/>
                      <a:pt x="16240" y="0"/>
                      <a:pt x="161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4703325" y="2674525"/>
                <a:ext cx="313800" cy="808150"/>
              </a:xfrm>
              <a:custGeom>
                <a:rect b="b" l="l" r="r" t="t"/>
                <a:pathLst>
                  <a:path extrusionOk="0" h="32326" w="12552">
                    <a:moveTo>
                      <a:pt x="10604" y="1"/>
                    </a:moveTo>
                    <a:cubicBezTo>
                      <a:pt x="10596" y="1"/>
                      <a:pt x="10588" y="1"/>
                      <a:pt x="10580" y="1"/>
                    </a:cubicBezTo>
                    <a:cubicBezTo>
                      <a:pt x="10383" y="9"/>
                      <a:pt x="10283" y="114"/>
                      <a:pt x="10220" y="284"/>
                    </a:cubicBezTo>
                    <a:cubicBezTo>
                      <a:pt x="10107" y="584"/>
                      <a:pt x="9906" y="805"/>
                      <a:pt x="9612" y="940"/>
                    </a:cubicBezTo>
                    <a:cubicBezTo>
                      <a:pt x="9467" y="1006"/>
                      <a:pt x="9323" y="1071"/>
                      <a:pt x="9180" y="1141"/>
                    </a:cubicBezTo>
                    <a:cubicBezTo>
                      <a:pt x="8994" y="1237"/>
                      <a:pt x="8863" y="1384"/>
                      <a:pt x="8818" y="1589"/>
                    </a:cubicBezTo>
                    <a:cubicBezTo>
                      <a:pt x="8787" y="1726"/>
                      <a:pt x="8771" y="1871"/>
                      <a:pt x="8779" y="2008"/>
                    </a:cubicBezTo>
                    <a:cubicBezTo>
                      <a:pt x="8794" y="2325"/>
                      <a:pt x="8685" y="2612"/>
                      <a:pt x="8577" y="2898"/>
                    </a:cubicBezTo>
                    <a:cubicBezTo>
                      <a:pt x="8507" y="3084"/>
                      <a:pt x="8337" y="3181"/>
                      <a:pt x="8163" y="3254"/>
                    </a:cubicBezTo>
                    <a:cubicBezTo>
                      <a:pt x="7922" y="3357"/>
                      <a:pt x="7789" y="3543"/>
                      <a:pt x="7738" y="3790"/>
                    </a:cubicBezTo>
                    <a:cubicBezTo>
                      <a:pt x="7715" y="3907"/>
                      <a:pt x="7719" y="4026"/>
                      <a:pt x="7705" y="4144"/>
                    </a:cubicBezTo>
                    <a:cubicBezTo>
                      <a:pt x="7687" y="4281"/>
                      <a:pt x="7683" y="4429"/>
                      <a:pt x="7642" y="4562"/>
                    </a:cubicBezTo>
                    <a:cubicBezTo>
                      <a:pt x="7561" y="4828"/>
                      <a:pt x="7357" y="4967"/>
                      <a:pt x="7075" y="4967"/>
                    </a:cubicBezTo>
                    <a:cubicBezTo>
                      <a:pt x="7071" y="4967"/>
                      <a:pt x="7067" y="4967"/>
                      <a:pt x="7063" y="4967"/>
                    </a:cubicBezTo>
                    <a:cubicBezTo>
                      <a:pt x="6979" y="4965"/>
                      <a:pt x="6891" y="4956"/>
                      <a:pt x="6809" y="4946"/>
                    </a:cubicBezTo>
                    <a:cubicBezTo>
                      <a:pt x="6773" y="4941"/>
                      <a:pt x="6737" y="4938"/>
                      <a:pt x="6704" y="4938"/>
                    </a:cubicBezTo>
                    <a:cubicBezTo>
                      <a:pt x="6482" y="4938"/>
                      <a:pt x="6317" y="5053"/>
                      <a:pt x="6203" y="5259"/>
                    </a:cubicBezTo>
                    <a:cubicBezTo>
                      <a:pt x="6134" y="5382"/>
                      <a:pt x="6083" y="5515"/>
                      <a:pt x="6017" y="5640"/>
                    </a:cubicBezTo>
                    <a:cubicBezTo>
                      <a:pt x="5920" y="5821"/>
                      <a:pt x="5740" y="5923"/>
                      <a:pt x="5552" y="5923"/>
                    </a:cubicBezTo>
                    <a:cubicBezTo>
                      <a:pt x="5458" y="5923"/>
                      <a:pt x="5362" y="5897"/>
                      <a:pt x="5275" y="5844"/>
                    </a:cubicBezTo>
                    <a:cubicBezTo>
                      <a:pt x="5193" y="5793"/>
                      <a:pt x="5111" y="5742"/>
                      <a:pt x="5037" y="5681"/>
                    </a:cubicBezTo>
                    <a:cubicBezTo>
                      <a:pt x="4963" y="5619"/>
                      <a:pt x="4887" y="5592"/>
                      <a:pt x="4818" y="5592"/>
                    </a:cubicBezTo>
                    <a:cubicBezTo>
                      <a:pt x="4665" y="5592"/>
                      <a:pt x="4538" y="5719"/>
                      <a:pt x="4507" y="5875"/>
                    </a:cubicBezTo>
                    <a:cubicBezTo>
                      <a:pt x="4485" y="5990"/>
                      <a:pt x="4483" y="6112"/>
                      <a:pt x="4493" y="6229"/>
                    </a:cubicBezTo>
                    <a:cubicBezTo>
                      <a:pt x="4515" y="6499"/>
                      <a:pt x="4395" y="6685"/>
                      <a:pt x="4174" y="6822"/>
                    </a:cubicBezTo>
                    <a:cubicBezTo>
                      <a:pt x="4153" y="6835"/>
                      <a:pt x="4135" y="6845"/>
                      <a:pt x="4114" y="6855"/>
                    </a:cubicBezTo>
                    <a:cubicBezTo>
                      <a:pt x="3986" y="6916"/>
                      <a:pt x="3934" y="7021"/>
                      <a:pt x="3943" y="7160"/>
                    </a:cubicBezTo>
                    <a:cubicBezTo>
                      <a:pt x="3951" y="7299"/>
                      <a:pt x="4004" y="7422"/>
                      <a:pt x="4096" y="7530"/>
                    </a:cubicBezTo>
                    <a:cubicBezTo>
                      <a:pt x="4145" y="7585"/>
                      <a:pt x="4196" y="7637"/>
                      <a:pt x="4241" y="7696"/>
                    </a:cubicBezTo>
                    <a:cubicBezTo>
                      <a:pt x="4515" y="8036"/>
                      <a:pt x="4534" y="8463"/>
                      <a:pt x="4272" y="8811"/>
                    </a:cubicBezTo>
                    <a:cubicBezTo>
                      <a:pt x="4166" y="8956"/>
                      <a:pt x="4127" y="9106"/>
                      <a:pt x="4166" y="9273"/>
                    </a:cubicBezTo>
                    <a:cubicBezTo>
                      <a:pt x="4190" y="9394"/>
                      <a:pt x="4225" y="9521"/>
                      <a:pt x="4280" y="9627"/>
                    </a:cubicBezTo>
                    <a:cubicBezTo>
                      <a:pt x="4491" y="10016"/>
                      <a:pt x="4333" y="10446"/>
                      <a:pt x="4092" y="10671"/>
                    </a:cubicBezTo>
                    <a:cubicBezTo>
                      <a:pt x="4002" y="10755"/>
                      <a:pt x="3894" y="10824"/>
                      <a:pt x="3791" y="10892"/>
                    </a:cubicBezTo>
                    <a:cubicBezTo>
                      <a:pt x="3513" y="11070"/>
                      <a:pt x="3423" y="11303"/>
                      <a:pt x="3529" y="11622"/>
                    </a:cubicBezTo>
                    <a:cubicBezTo>
                      <a:pt x="3554" y="11696"/>
                      <a:pt x="3591" y="11767"/>
                      <a:pt x="3625" y="11839"/>
                    </a:cubicBezTo>
                    <a:cubicBezTo>
                      <a:pt x="3810" y="12205"/>
                      <a:pt x="3781" y="12430"/>
                      <a:pt x="3478" y="12706"/>
                    </a:cubicBezTo>
                    <a:cubicBezTo>
                      <a:pt x="3337" y="12835"/>
                      <a:pt x="3278" y="12962"/>
                      <a:pt x="3321" y="13152"/>
                    </a:cubicBezTo>
                    <a:cubicBezTo>
                      <a:pt x="3370" y="13363"/>
                      <a:pt x="3288" y="13545"/>
                      <a:pt x="3112" y="13670"/>
                    </a:cubicBezTo>
                    <a:cubicBezTo>
                      <a:pt x="2999" y="13752"/>
                      <a:pt x="2866" y="13809"/>
                      <a:pt x="2752" y="13893"/>
                    </a:cubicBezTo>
                    <a:cubicBezTo>
                      <a:pt x="2578" y="14018"/>
                      <a:pt x="2380" y="14128"/>
                      <a:pt x="2251" y="14290"/>
                    </a:cubicBezTo>
                    <a:cubicBezTo>
                      <a:pt x="1598" y="15108"/>
                      <a:pt x="1119" y="16023"/>
                      <a:pt x="778" y="17013"/>
                    </a:cubicBezTo>
                    <a:cubicBezTo>
                      <a:pt x="528" y="17735"/>
                      <a:pt x="327" y="18464"/>
                      <a:pt x="190" y="19215"/>
                    </a:cubicBezTo>
                    <a:cubicBezTo>
                      <a:pt x="53" y="19996"/>
                      <a:pt x="0" y="20780"/>
                      <a:pt x="41" y="21567"/>
                    </a:cubicBezTo>
                    <a:cubicBezTo>
                      <a:pt x="88" y="22498"/>
                      <a:pt x="242" y="23417"/>
                      <a:pt x="375" y="24338"/>
                    </a:cubicBezTo>
                    <a:cubicBezTo>
                      <a:pt x="465" y="24953"/>
                      <a:pt x="567" y="25571"/>
                      <a:pt x="638" y="26191"/>
                    </a:cubicBezTo>
                    <a:cubicBezTo>
                      <a:pt x="751" y="27157"/>
                      <a:pt x="665" y="28114"/>
                      <a:pt x="528" y="29072"/>
                    </a:cubicBezTo>
                    <a:cubicBezTo>
                      <a:pt x="522" y="29123"/>
                      <a:pt x="481" y="29197"/>
                      <a:pt x="563" y="29209"/>
                    </a:cubicBezTo>
                    <a:cubicBezTo>
                      <a:pt x="564" y="29209"/>
                      <a:pt x="566" y="29209"/>
                      <a:pt x="567" y="29209"/>
                    </a:cubicBezTo>
                    <a:cubicBezTo>
                      <a:pt x="599" y="29209"/>
                      <a:pt x="642" y="29144"/>
                      <a:pt x="675" y="29107"/>
                    </a:cubicBezTo>
                    <a:cubicBezTo>
                      <a:pt x="688" y="29092"/>
                      <a:pt x="690" y="29064"/>
                      <a:pt x="692" y="29043"/>
                    </a:cubicBezTo>
                    <a:cubicBezTo>
                      <a:pt x="751" y="28652"/>
                      <a:pt x="823" y="28262"/>
                      <a:pt x="866" y="27867"/>
                    </a:cubicBezTo>
                    <a:cubicBezTo>
                      <a:pt x="964" y="26952"/>
                      <a:pt x="933" y="26034"/>
                      <a:pt x="904" y="25115"/>
                    </a:cubicBezTo>
                    <a:cubicBezTo>
                      <a:pt x="876" y="24254"/>
                      <a:pt x="866" y="23392"/>
                      <a:pt x="999" y="22537"/>
                    </a:cubicBezTo>
                    <a:cubicBezTo>
                      <a:pt x="1089" y="21958"/>
                      <a:pt x="1209" y="21389"/>
                      <a:pt x="1322" y="20816"/>
                    </a:cubicBezTo>
                    <a:cubicBezTo>
                      <a:pt x="1424" y="20297"/>
                      <a:pt x="1598" y="19796"/>
                      <a:pt x="1813" y="19315"/>
                    </a:cubicBezTo>
                    <a:cubicBezTo>
                      <a:pt x="2150" y="18550"/>
                      <a:pt x="2568" y="17829"/>
                      <a:pt x="2993" y="17115"/>
                    </a:cubicBezTo>
                    <a:cubicBezTo>
                      <a:pt x="3859" y="15679"/>
                      <a:pt x="4728" y="14243"/>
                      <a:pt x="5581" y="12798"/>
                    </a:cubicBezTo>
                    <a:cubicBezTo>
                      <a:pt x="5925" y="12217"/>
                      <a:pt x="6234" y="11618"/>
                      <a:pt x="6439" y="10969"/>
                    </a:cubicBezTo>
                    <a:cubicBezTo>
                      <a:pt x="6516" y="10728"/>
                      <a:pt x="6594" y="10485"/>
                      <a:pt x="6674" y="10241"/>
                    </a:cubicBezTo>
                    <a:cubicBezTo>
                      <a:pt x="6718" y="10110"/>
                      <a:pt x="6782" y="10038"/>
                      <a:pt x="6851" y="10038"/>
                    </a:cubicBezTo>
                    <a:cubicBezTo>
                      <a:pt x="6863" y="10038"/>
                      <a:pt x="6875" y="10041"/>
                      <a:pt x="6887" y="10045"/>
                    </a:cubicBezTo>
                    <a:cubicBezTo>
                      <a:pt x="6962" y="10069"/>
                      <a:pt x="6991" y="10171"/>
                      <a:pt x="6956" y="10315"/>
                    </a:cubicBezTo>
                    <a:cubicBezTo>
                      <a:pt x="6784" y="11006"/>
                      <a:pt x="6561" y="11679"/>
                      <a:pt x="6210" y="12299"/>
                    </a:cubicBezTo>
                    <a:cubicBezTo>
                      <a:pt x="5657" y="13275"/>
                      <a:pt x="5097" y="14249"/>
                      <a:pt x="4526" y="15215"/>
                    </a:cubicBezTo>
                    <a:cubicBezTo>
                      <a:pt x="3891" y="16289"/>
                      <a:pt x="3194" y="17322"/>
                      <a:pt x="2603" y="18423"/>
                    </a:cubicBezTo>
                    <a:cubicBezTo>
                      <a:pt x="2292" y="19004"/>
                      <a:pt x="1989" y="19589"/>
                      <a:pt x="1811" y="20223"/>
                    </a:cubicBezTo>
                    <a:cubicBezTo>
                      <a:pt x="1690" y="20647"/>
                      <a:pt x="1582" y="21076"/>
                      <a:pt x="1483" y="21510"/>
                    </a:cubicBezTo>
                    <a:cubicBezTo>
                      <a:pt x="1291" y="22345"/>
                      <a:pt x="1193" y="23198"/>
                      <a:pt x="1191" y="24053"/>
                    </a:cubicBezTo>
                    <a:cubicBezTo>
                      <a:pt x="1189" y="24880"/>
                      <a:pt x="1211" y="25708"/>
                      <a:pt x="1222" y="26535"/>
                    </a:cubicBezTo>
                    <a:cubicBezTo>
                      <a:pt x="1248" y="27992"/>
                      <a:pt x="982" y="29411"/>
                      <a:pt x="510" y="30799"/>
                    </a:cubicBezTo>
                    <a:cubicBezTo>
                      <a:pt x="503" y="30809"/>
                      <a:pt x="501" y="30819"/>
                      <a:pt x="495" y="30831"/>
                    </a:cubicBezTo>
                    <a:cubicBezTo>
                      <a:pt x="362" y="31261"/>
                      <a:pt x="227" y="31689"/>
                      <a:pt x="96" y="32114"/>
                    </a:cubicBezTo>
                    <a:cubicBezTo>
                      <a:pt x="74" y="32186"/>
                      <a:pt x="53" y="32272"/>
                      <a:pt x="135" y="32313"/>
                    </a:cubicBezTo>
                    <a:cubicBezTo>
                      <a:pt x="153" y="32322"/>
                      <a:pt x="169" y="32325"/>
                      <a:pt x="184" y="32325"/>
                    </a:cubicBezTo>
                    <a:cubicBezTo>
                      <a:pt x="241" y="32325"/>
                      <a:pt x="272" y="32263"/>
                      <a:pt x="305" y="32214"/>
                    </a:cubicBezTo>
                    <a:cubicBezTo>
                      <a:pt x="319" y="32190"/>
                      <a:pt x="336" y="32165"/>
                      <a:pt x="350" y="32143"/>
                    </a:cubicBezTo>
                    <a:cubicBezTo>
                      <a:pt x="555" y="31826"/>
                      <a:pt x="677" y="31470"/>
                      <a:pt x="810" y="31120"/>
                    </a:cubicBezTo>
                    <a:cubicBezTo>
                      <a:pt x="1058" y="30463"/>
                      <a:pt x="1164" y="29769"/>
                      <a:pt x="1252" y="29078"/>
                    </a:cubicBezTo>
                    <a:cubicBezTo>
                      <a:pt x="1404" y="27938"/>
                      <a:pt x="1526" y="26795"/>
                      <a:pt x="1682" y="25655"/>
                    </a:cubicBezTo>
                    <a:cubicBezTo>
                      <a:pt x="1760" y="25082"/>
                      <a:pt x="1860" y="24511"/>
                      <a:pt x="1976" y="23947"/>
                    </a:cubicBezTo>
                    <a:cubicBezTo>
                      <a:pt x="2101" y="23345"/>
                      <a:pt x="2302" y="22764"/>
                      <a:pt x="2547" y="22202"/>
                    </a:cubicBezTo>
                    <a:cubicBezTo>
                      <a:pt x="2740" y="21764"/>
                      <a:pt x="2944" y="21338"/>
                      <a:pt x="3210" y="20941"/>
                    </a:cubicBezTo>
                    <a:cubicBezTo>
                      <a:pt x="3793" y="20064"/>
                      <a:pt x="4536" y="19335"/>
                      <a:pt x="5303" y="18629"/>
                    </a:cubicBezTo>
                    <a:cubicBezTo>
                      <a:pt x="6005" y="17985"/>
                      <a:pt x="6723" y="17361"/>
                      <a:pt x="7374" y="16663"/>
                    </a:cubicBezTo>
                    <a:cubicBezTo>
                      <a:pt x="8106" y="15878"/>
                      <a:pt x="8736" y="15026"/>
                      <a:pt x="9129" y="14016"/>
                    </a:cubicBezTo>
                    <a:cubicBezTo>
                      <a:pt x="9401" y="13320"/>
                      <a:pt x="9577" y="12600"/>
                      <a:pt x="9651" y="11857"/>
                    </a:cubicBezTo>
                    <a:cubicBezTo>
                      <a:pt x="9681" y="11546"/>
                      <a:pt x="9782" y="11287"/>
                      <a:pt x="10025" y="11088"/>
                    </a:cubicBezTo>
                    <a:cubicBezTo>
                      <a:pt x="10107" y="11021"/>
                      <a:pt x="10175" y="10935"/>
                      <a:pt x="10240" y="10851"/>
                    </a:cubicBezTo>
                    <a:cubicBezTo>
                      <a:pt x="10357" y="10693"/>
                      <a:pt x="10375" y="10538"/>
                      <a:pt x="10260" y="10364"/>
                    </a:cubicBezTo>
                    <a:cubicBezTo>
                      <a:pt x="10103" y="10129"/>
                      <a:pt x="10019" y="9863"/>
                      <a:pt x="10015" y="9578"/>
                    </a:cubicBezTo>
                    <a:cubicBezTo>
                      <a:pt x="10007" y="9265"/>
                      <a:pt x="10129" y="9077"/>
                      <a:pt x="10418" y="8960"/>
                    </a:cubicBezTo>
                    <a:cubicBezTo>
                      <a:pt x="10438" y="8950"/>
                      <a:pt x="10459" y="8942"/>
                      <a:pt x="10481" y="8934"/>
                    </a:cubicBezTo>
                    <a:cubicBezTo>
                      <a:pt x="10641" y="8887"/>
                      <a:pt x="10702" y="8766"/>
                      <a:pt x="10713" y="8613"/>
                    </a:cubicBezTo>
                    <a:cubicBezTo>
                      <a:pt x="10717" y="8533"/>
                      <a:pt x="10704" y="8451"/>
                      <a:pt x="10715" y="8375"/>
                    </a:cubicBezTo>
                    <a:cubicBezTo>
                      <a:pt x="10737" y="8205"/>
                      <a:pt x="10756" y="8038"/>
                      <a:pt x="10805" y="7876"/>
                    </a:cubicBezTo>
                    <a:cubicBezTo>
                      <a:pt x="10897" y="7583"/>
                      <a:pt x="11085" y="7467"/>
                      <a:pt x="11396" y="7463"/>
                    </a:cubicBezTo>
                    <a:cubicBezTo>
                      <a:pt x="11513" y="7461"/>
                      <a:pt x="11633" y="7455"/>
                      <a:pt x="11748" y="7422"/>
                    </a:cubicBezTo>
                    <a:cubicBezTo>
                      <a:pt x="11957" y="7369"/>
                      <a:pt x="12051" y="7246"/>
                      <a:pt x="12030" y="7037"/>
                    </a:cubicBezTo>
                    <a:cubicBezTo>
                      <a:pt x="12014" y="6880"/>
                      <a:pt x="11973" y="6724"/>
                      <a:pt x="11918" y="6579"/>
                    </a:cubicBezTo>
                    <a:cubicBezTo>
                      <a:pt x="11752" y="6159"/>
                      <a:pt x="11725" y="5760"/>
                      <a:pt x="11999" y="5366"/>
                    </a:cubicBezTo>
                    <a:cubicBezTo>
                      <a:pt x="12114" y="5200"/>
                      <a:pt x="12135" y="5008"/>
                      <a:pt x="11991" y="4830"/>
                    </a:cubicBezTo>
                    <a:cubicBezTo>
                      <a:pt x="11676" y="4439"/>
                      <a:pt x="11711" y="4085"/>
                      <a:pt x="12132" y="3784"/>
                    </a:cubicBezTo>
                    <a:cubicBezTo>
                      <a:pt x="12155" y="3766"/>
                      <a:pt x="12175" y="3745"/>
                      <a:pt x="12196" y="3727"/>
                    </a:cubicBezTo>
                    <a:cubicBezTo>
                      <a:pt x="12382" y="3551"/>
                      <a:pt x="12429" y="3379"/>
                      <a:pt x="12321" y="3144"/>
                    </a:cubicBezTo>
                    <a:cubicBezTo>
                      <a:pt x="12190" y="2855"/>
                      <a:pt x="12175" y="2577"/>
                      <a:pt x="12355" y="2303"/>
                    </a:cubicBezTo>
                    <a:cubicBezTo>
                      <a:pt x="12382" y="2260"/>
                      <a:pt x="12403" y="2213"/>
                      <a:pt x="12423" y="2168"/>
                    </a:cubicBezTo>
                    <a:cubicBezTo>
                      <a:pt x="12521" y="1947"/>
                      <a:pt x="12552" y="1722"/>
                      <a:pt x="12474" y="1491"/>
                    </a:cubicBezTo>
                    <a:cubicBezTo>
                      <a:pt x="12394" y="1251"/>
                      <a:pt x="12233" y="1129"/>
                      <a:pt x="11981" y="1116"/>
                    </a:cubicBezTo>
                    <a:cubicBezTo>
                      <a:pt x="11875" y="1108"/>
                      <a:pt x="11766" y="1100"/>
                      <a:pt x="11658" y="1090"/>
                    </a:cubicBezTo>
                    <a:cubicBezTo>
                      <a:pt x="11437" y="1069"/>
                      <a:pt x="11275" y="953"/>
                      <a:pt x="11177" y="758"/>
                    </a:cubicBezTo>
                    <a:cubicBezTo>
                      <a:pt x="11126" y="658"/>
                      <a:pt x="11099" y="545"/>
                      <a:pt x="11060" y="441"/>
                    </a:cubicBezTo>
                    <a:cubicBezTo>
                      <a:pt x="11034" y="372"/>
                      <a:pt x="11022" y="298"/>
                      <a:pt x="10989" y="232"/>
                    </a:cubicBezTo>
                    <a:cubicBezTo>
                      <a:pt x="10900" y="50"/>
                      <a:pt x="10795" y="1"/>
                      <a:pt x="106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6"/>
              <p:cNvSpPr/>
              <p:nvPr/>
            </p:nvSpPr>
            <p:spPr>
              <a:xfrm>
                <a:off x="4414125" y="2564375"/>
                <a:ext cx="258575" cy="610500"/>
              </a:xfrm>
              <a:custGeom>
                <a:rect b="b" l="l" r="r" t="t"/>
                <a:pathLst>
                  <a:path extrusionOk="0" h="24420" w="10343">
                    <a:moveTo>
                      <a:pt x="4308" y="1"/>
                    </a:moveTo>
                    <a:cubicBezTo>
                      <a:pt x="4277" y="1"/>
                      <a:pt x="4243" y="3"/>
                      <a:pt x="4205" y="6"/>
                    </a:cubicBezTo>
                    <a:cubicBezTo>
                      <a:pt x="3931" y="31"/>
                      <a:pt x="3757" y="199"/>
                      <a:pt x="3607" y="407"/>
                    </a:cubicBezTo>
                    <a:cubicBezTo>
                      <a:pt x="3469" y="600"/>
                      <a:pt x="3304" y="694"/>
                      <a:pt x="3141" y="694"/>
                    </a:cubicBezTo>
                    <a:cubicBezTo>
                      <a:pt x="2999" y="694"/>
                      <a:pt x="2859" y="622"/>
                      <a:pt x="2740" y="479"/>
                    </a:cubicBezTo>
                    <a:cubicBezTo>
                      <a:pt x="2680" y="406"/>
                      <a:pt x="2614" y="371"/>
                      <a:pt x="2549" y="371"/>
                    </a:cubicBezTo>
                    <a:cubicBezTo>
                      <a:pt x="2466" y="371"/>
                      <a:pt x="2386" y="426"/>
                      <a:pt x="2325" y="530"/>
                    </a:cubicBezTo>
                    <a:cubicBezTo>
                      <a:pt x="2257" y="645"/>
                      <a:pt x="2196" y="772"/>
                      <a:pt x="2151" y="898"/>
                    </a:cubicBezTo>
                    <a:cubicBezTo>
                      <a:pt x="2057" y="1193"/>
                      <a:pt x="1858" y="1346"/>
                      <a:pt x="1564" y="1396"/>
                    </a:cubicBezTo>
                    <a:cubicBezTo>
                      <a:pt x="1377" y="1428"/>
                      <a:pt x="1269" y="1551"/>
                      <a:pt x="1199" y="1719"/>
                    </a:cubicBezTo>
                    <a:cubicBezTo>
                      <a:pt x="1146" y="1850"/>
                      <a:pt x="1183" y="1970"/>
                      <a:pt x="1228" y="2097"/>
                    </a:cubicBezTo>
                    <a:cubicBezTo>
                      <a:pt x="1287" y="2269"/>
                      <a:pt x="1351" y="2441"/>
                      <a:pt x="1371" y="2619"/>
                    </a:cubicBezTo>
                    <a:cubicBezTo>
                      <a:pt x="1400" y="2875"/>
                      <a:pt x="1277" y="3036"/>
                      <a:pt x="1034" y="3126"/>
                    </a:cubicBezTo>
                    <a:cubicBezTo>
                      <a:pt x="970" y="3149"/>
                      <a:pt x="903" y="3161"/>
                      <a:pt x="839" y="3188"/>
                    </a:cubicBezTo>
                    <a:cubicBezTo>
                      <a:pt x="759" y="3221"/>
                      <a:pt x="678" y="3249"/>
                      <a:pt x="612" y="3298"/>
                    </a:cubicBezTo>
                    <a:cubicBezTo>
                      <a:pt x="449" y="3415"/>
                      <a:pt x="451" y="3517"/>
                      <a:pt x="604" y="3642"/>
                    </a:cubicBezTo>
                    <a:cubicBezTo>
                      <a:pt x="616" y="3652"/>
                      <a:pt x="631" y="3667"/>
                      <a:pt x="643" y="3677"/>
                    </a:cubicBezTo>
                    <a:cubicBezTo>
                      <a:pt x="907" y="3902"/>
                      <a:pt x="923" y="4235"/>
                      <a:pt x="676" y="4477"/>
                    </a:cubicBezTo>
                    <a:cubicBezTo>
                      <a:pt x="584" y="4567"/>
                      <a:pt x="467" y="4630"/>
                      <a:pt x="361" y="4706"/>
                    </a:cubicBezTo>
                    <a:cubicBezTo>
                      <a:pt x="289" y="4761"/>
                      <a:pt x="205" y="4806"/>
                      <a:pt x="150" y="4874"/>
                    </a:cubicBezTo>
                    <a:cubicBezTo>
                      <a:pt x="0" y="5041"/>
                      <a:pt x="37" y="5207"/>
                      <a:pt x="234" y="5309"/>
                    </a:cubicBezTo>
                    <a:cubicBezTo>
                      <a:pt x="264" y="5326"/>
                      <a:pt x="293" y="5344"/>
                      <a:pt x="324" y="5361"/>
                    </a:cubicBezTo>
                    <a:cubicBezTo>
                      <a:pt x="708" y="5573"/>
                      <a:pt x="784" y="5950"/>
                      <a:pt x="500" y="6281"/>
                    </a:cubicBezTo>
                    <a:cubicBezTo>
                      <a:pt x="416" y="6382"/>
                      <a:pt x="313" y="6463"/>
                      <a:pt x="223" y="6557"/>
                    </a:cubicBezTo>
                    <a:cubicBezTo>
                      <a:pt x="131" y="6654"/>
                      <a:pt x="60" y="6760"/>
                      <a:pt x="52" y="6901"/>
                    </a:cubicBezTo>
                    <a:cubicBezTo>
                      <a:pt x="43" y="7048"/>
                      <a:pt x="121" y="7145"/>
                      <a:pt x="266" y="7147"/>
                    </a:cubicBezTo>
                    <a:cubicBezTo>
                      <a:pt x="269" y="7147"/>
                      <a:pt x="272" y="7147"/>
                      <a:pt x="275" y="7147"/>
                    </a:cubicBezTo>
                    <a:cubicBezTo>
                      <a:pt x="362" y="7147"/>
                      <a:pt x="449" y="7118"/>
                      <a:pt x="534" y="7110"/>
                    </a:cubicBezTo>
                    <a:cubicBezTo>
                      <a:pt x="684" y="7096"/>
                      <a:pt x="837" y="7071"/>
                      <a:pt x="988" y="7071"/>
                    </a:cubicBezTo>
                    <a:cubicBezTo>
                      <a:pt x="1012" y="7071"/>
                      <a:pt x="1036" y="7072"/>
                      <a:pt x="1060" y="7073"/>
                    </a:cubicBezTo>
                    <a:cubicBezTo>
                      <a:pt x="1328" y="7089"/>
                      <a:pt x="1480" y="7261"/>
                      <a:pt x="1486" y="7533"/>
                    </a:cubicBezTo>
                    <a:cubicBezTo>
                      <a:pt x="1490" y="7627"/>
                      <a:pt x="1471" y="7724"/>
                      <a:pt x="1453" y="7820"/>
                    </a:cubicBezTo>
                    <a:cubicBezTo>
                      <a:pt x="1439" y="7896"/>
                      <a:pt x="1412" y="7973"/>
                      <a:pt x="1384" y="8047"/>
                    </a:cubicBezTo>
                    <a:cubicBezTo>
                      <a:pt x="1341" y="8168"/>
                      <a:pt x="1371" y="8264"/>
                      <a:pt x="1476" y="8325"/>
                    </a:cubicBezTo>
                    <a:cubicBezTo>
                      <a:pt x="1555" y="8372"/>
                      <a:pt x="1649" y="8409"/>
                      <a:pt x="1739" y="8423"/>
                    </a:cubicBezTo>
                    <a:cubicBezTo>
                      <a:pt x="1764" y="8427"/>
                      <a:pt x="1788" y="8429"/>
                      <a:pt x="1813" y="8429"/>
                    </a:cubicBezTo>
                    <a:cubicBezTo>
                      <a:pt x="1884" y="8429"/>
                      <a:pt x="1957" y="8417"/>
                      <a:pt x="2028" y="8409"/>
                    </a:cubicBezTo>
                    <a:cubicBezTo>
                      <a:pt x="2058" y="8406"/>
                      <a:pt x="2087" y="8405"/>
                      <a:pt x="2116" y="8405"/>
                    </a:cubicBezTo>
                    <a:cubicBezTo>
                      <a:pt x="2344" y="8405"/>
                      <a:pt x="2541" y="8490"/>
                      <a:pt x="2713" y="8648"/>
                    </a:cubicBezTo>
                    <a:cubicBezTo>
                      <a:pt x="3006" y="8908"/>
                      <a:pt x="2996" y="9283"/>
                      <a:pt x="2693" y="9530"/>
                    </a:cubicBezTo>
                    <a:cubicBezTo>
                      <a:pt x="2650" y="9565"/>
                      <a:pt x="2601" y="9596"/>
                      <a:pt x="2560" y="9635"/>
                    </a:cubicBezTo>
                    <a:cubicBezTo>
                      <a:pt x="2466" y="9727"/>
                      <a:pt x="2474" y="9790"/>
                      <a:pt x="2580" y="9862"/>
                    </a:cubicBezTo>
                    <a:cubicBezTo>
                      <a:pt x="2648" y="9907"/>
                      <a:pt x="2713" y="9948"/>
                      <a:pt x="2785" y="9982"/>
                    </a:cubicBezTo>
                    <a:cubicBezTo>
                      <a:pt x="2934" y="10062"/>
                      <a:pt x="3059" y="10164"/>
                      <a:pt x="3153" y="10306"/>
                    </a:cubicBezTo>
                    <a:cubicBezTo>
                      <a:pt x="3245" y="10443"/>
                      <a:pt x="3256" y="10584"/>
                      <a:pt x="3161" y="10735"/>
                    </a:cubicBezTo>
                    <a:cubicBezTo>
                      <a:pt x="3065" y="10889"/>
                      <a:pt x="2928" y="10993"/>
                      <a:pt x="2785" y="11097"/>
                    </a:cubicBezTo>
                    <a:cubicBezTo>
                      <a:pt x="2652" y="11196"/>
                      <a:pt x="2523" y="11292"/>
                      <a:pt x="2404" y="11406"/>
                    </a:cubicBezTo>
                    <a:cubicBezTo>
                      <a:pt x="2314" y="11496"/>
                      <a:pt x="2345" y="11576"/>
                      <a:pt x="2468" y="11599"/>
                    </a:cubicBezTo>
                    <a:cubicBezTo>
                      <a:pt x="2550" y="11615"/>
                      <a:pt x="2640" y="11605"/>
                      <a:pt x="2722" y="11621"/>
                    </a:cubicBezTo>
                    <a:cubicBezTo>
                      <a:pt x="2871" y="11656"/>
                      <a:pt x="3028" y="11678"/>
                      <a:pt x="3159" y="11744"/>
                    </a:cubicBezTo>
                    <a:cubicBezTo>
                      <a:pt x="3429" y="11887"/>
                      <a:pt x="3466" y="12149"/>
                      <a:pt x="3264" y="12382"/>
                    </a:cubicBezTo>
                    <a:cubicBezTo>
                      <a:pt x="3200" y="12454"/>
                      <a:pt x="3129" y="12517"/>
                      <a:pt x="3067" y="12593"/>
                    </a:cubicBezTo>
                    <a:cubicBezTo>
                      <a:pt x="3018" y="12654"/>
                      <a:pt x="2973" y="12722"/>
                      <a:pt x="2942" y="12793"/>
                    </a:cubicBezTo>
                    <a:cubicBezTo>
                      <a:pt x="2877" y="12955"/>
                      <a:pt x="2914" y="13037"/>
                      <a:pt x="3075" y="13100"/>
                    </a:cubicBezTo>
                    <a:cubicBezTo>
                      <a:pt x="3149" y="13129"/>
                      <a:pt x="3229" y="13143"/>
                      <a:pt x="3303" y="13172"/>
                    </a:cubicBezTo>
                    <a:cubicBezTo>
                      <a:pt x="3372" y="13196"/>
                      <a:pt x="3440" y="13223"/>
                      <a:pt x="3501" y="13264"/>
                    </a:cubicBezTo>
                    <a:cubicBezTo>
                      <a:pt x="3706" y="13401"/>
                      <a:pt x="3734" y="13645"/>
                      <a:pt x="3558" y="13816"/>
                    </a:cubicBezTo>
                    <a:cubicBezTo>
                      <a:pt x="3468" y="13900"/>
                      <a:pt x="3356" y="13962"/>
                      <a:pt x="3260" y="14039"/>
                    </a:cubicBezTo>
                    <a:cubicBezTo>
                      <a:pt x="3182" y="14101"/>
                      <a:pt x="3090" y="14156"/>
                      <a:pt x="3102" y="14291"/>
                    </a:cubicBezTo>
                    <a:cubicBezTo>
                      <a:pt x="3163" y="14301"/>
                      <a:pt x="3219" y="14309"/>
                      <a:pt x="3272" y="14320"/>
                    </a:cubicBezTo>
                    <a:cubicBezTo>
                      <a:pt x="3438" y="14350"/>
                      <a:pt x="3612" y="14363"/>
                      <a:pt x="3771" y="14414"/>
                    </a:cubicBezTo>
                    <a:cubicBezTo>
                      <a:pt x="4125" y="14530"/>
                      <a:pt x="4242" y="14770"/>
                      <a:pt x="4152" y="15134"/>
                    </a:cubicBezTo>
                    <a:cubicBezTo>
                      <a:pt x="4121" y="15251"/>
                      <a:pt x="4105" y="15380"/>
                      <a:pt x="4113" y="15502"/>
                    </a:cubicBezTo>
                    <a:cubicBezTo>
                      <a:pt x="4131" y="15754"/>
                      <a:pt x="4051" y="15969"/>
                      <a:pt x="3888" y="16157"/>
                    </a:cubicBezTo>
                    <a:cubicBezTo>
                      <a:pt x="3839" y="16212"/>
                      <a:pt x="3775" y="16255"/>
                      <a:pt x="3734" y="16314"/>
                    </a:cubicBezTo>
                    <a:cubicBezTo>
                      <a:pt x="3689" y="16382"/>
                      <a:pt x="3634" y="16458"/>
                      <a:pt x="3624" y="16535"/>
                    </a:cubicBezTo>
                    <a:cubicBezTo>
                      <a:pt x="3594" y="16756"/>
                      <a:pt x="3761" y="16918"/>
                      <a:pt x="4010" y="16918"/>
                    </a:cubicBezTo>
                    <a:cubicBezTo>
                      <a:pt x="4018" y="16918"/>
                      <a:pt x="4025" y="16918"/>
                      <a:pt x="4033" y="16918"/>
                    </a:cubicBezTo>
                    <a:cubicBezTo>
                      <a:pt x="4139" y="16914"/>
                      <a:pt x="4246" y="16885"/>
                      <a:pt x="4350" y="16859"/>
                    </a:cubicBezTo>
                    <a:cubicBezTo>
                      <a:pt x="4430" y="16840"/>
                      <a:pt x="4505" y="16831"/>
                      <a:pt x="4575" y="16831"/>
                    </a:cubicBezTo>
                    <a:cubicBezTo>
                      <a:pt x="4901" y="16831"/>
                      <a:pt x="5128" y="17023"/>
                      <a:pt x="5226" y="17387"/>
                    </a:cubicBezTo>
                    <a:cubicBezTo>
                      <a:pt x="5292" y="17634"/>
                      <a:pt x="5245" y="17735"/>
                      <a:pt x="5611" y="17735"/>
                    </a:cubicBezTo>
                    <a:cubicBezTo>
                      <a:pt x="5629" y="17735"/>
                      <a:pt x="5648" y="17735"/>
                      <a:pt x="5668" y="17734"/>
                    </a:cubicBezTo>
                    <a:cubicBezTo>
                      <a:pt x="5675" y="17734"/>
                      <a:pt x="5683" y="17734"/>
                      <a:pt x="5691" y="17734"/>
                    </a:cubicBezTo>
                    <a:cubicBezTo>
                      <a:pt x="5945" y="17734"/>
                      <a:pt x="6100" y="17867"/>
                      <a:pt x="6191" y="18115"/>
                    </a:cubicBezTo>
                    <a:cubicBezTo>
                      <a:pt x="6253" y="18281"/>
                      <a:pt x="6257" y="18444"/>
                      <a:pt x="6220" y="18616"/>
                    </a:cubicBezTo>
                    <a:cubicBezTo>
                      <a:pt x="6187" y="18778"/>
                      <a:pt x="6222" y="18819"/>
                      <a:pt x="6386" y="18837"/>
                    </a:cubicBezTo>
                    <a:cubicBezTo>
                      <a:pt x="6466" y="18847"/>
                      <a:pt x="6545" y="18847"/>
                      <a:pt x="6625" y="18853"/>
                    </a:cubicBezTo>
                    <a:cubicBezTo>
                      <a:pt x="7092" y="18913"/>
                      <a:pt x="7384" y="19201"/>
                      <a:pt x="7444" y="19668"/>
                    </a:cubicBezTo>
                    <a:cubicBezTo>
                      <a:pt x="7499" y="20108"/>
                      <a:pt x="7536" y="20550"/>
                      <a:pt x="7619" y="20981"/>
                    </a:cubicBezTo>
                    <a:cubicBezTo>
                      <a:pt x="7720" y="21503"/>
                      <a:pt x="7863" y="22021"/>
                      <a:pt x="7988" y="22536"/>
                    </a:cubicBezTo>
                    <a:cubicBezTo>
                      <a:pt x="7992" y="22614"/>
                      <a:pt x="8005" y="22690"/>
                      <a:pt x="8117" y="22690"/>
                    </a:cubicBezTo>
                    <a:cubicBezTo>
                      <a:pt x="8123" y="22690"/>
                      <a:pt x="8129" y="22690"/>
                      <a:pt x="8135" y="22690"/>
                    </a:cubicBezTo>
                    <a:cubicBezTo>
                      <a:pt x="8129" y="22624"/>
                      <a:pt x="8123" y="22567"/>
                      <a:pt x="8119" y="22512"/>
                    </a:cubicBezTo>
                    <a:cubicBezTo>
                      <a:pt x="8080" y="22123"/>
                      <a:pt x="8027" y="21734"/>
                      <a:pt x="8008" y="21343"/>
                    </a:cubicBezTo>
                    <a:cubicBezTo>
                      <a:pt x="7955" y="20226"/>
                      <a:pt x="7908" y="19113"/>
                      <a:pt x="7875" y="17994"/>
                    </a:cubicBezTo>
                    <a:cubicBezTo>
                      <a:pt x="7822" y="16317"/>
                      <a:pt x="7599" y="14663"/>
                      <a:pt x="7161" y="13039"/>
                    </a:cubicBezTo>
                    <a:cubicBezTo>
                      <a:pt x="6887" y="12024"/>
                      <a:pt x="6515" y="11042"/>
                      <a:pt x="6157" y="10054"/>
                    </a:cubicBezTo>
                    <a:cubicBezTo>
                      <a:pt x="5991" y="9594"/>
                      <a:pt x="5813" y="9141"/>
                      <a:pt x="5647" y="8681"/>
                    </a:cubicBezTo>
                    <a:cubicBezTo>
                      <a:pt x="5614" y="8589"/>
                      <a:pt x="5598" y="8481"/>
                      <a:pt x="5598" y="8382"/>
                    </a:cubicBezTo>
                    <a:cubicBezTo>
                      <a:pt x="5598" y="8319"/>
                      <a:pt x="5628" y="8283"/>
                      <a:pt x="5669" y="8283"/>
                    </a:cubicBezTo>
                    <a:cubicBezTo>
                      <a:pt x="5692" y="8283"/>
                      <a:pt x="5719" y="8295"/>
                      <a:pt x="5745" y="8321"/>
                    </a:cubicBezTo>
                    <a:cubicBezTo>
                      <a:pt x="5811" y="8387"/>
                      <a:pt x="5870" y="8468"/>
                      <a:pt x="5905" y="8556"/>
                    </a:cubicBezTo>
                    <a:cubicBezTo>
                      <a:pt x="6169" y="9238"/>
                      <a:pt x="6437" y="9919"/>
                      <a:pt x="6678" y="10608"/>
                    </a:cubicBezTo>
                    <a:cubicBezTo>
                      <a:pt x="6957" y="11406"/>
                      <a:pt x="7239" y="12204"/>
                      <a:pt x="7468" y="13019"/>
                    </a:cubicBezTo>
                    <a:cubicBezTo>
                      <a:pt x="7969" y="14798"/>
                      <a:pt x="8164" y="16621"/>
                      <a:pt x="8201" y="18465"/>
                    </a:cubicBezTo>
                    <a:cubicBezTo>
                      <a:pt x="8225" y="19719"/>
                      <a:pt x="8266" y="20969"/>
                      <a:pt x="8389" y="22217"/>
                    </a:cubicBezTo>
                    <a:cubicBezTo>
                      <a:pt x="8448" y="22829"/>
                      <a:pt x="8552" y="23432"/>
                      <a:pt x="8749" y="24015"/>
                    </a:cubicBezTo>
                    <a:cubicBezTo>
                      <a:pt x="8790" y="24136"/>
                      <a:pt x="8857" y="24253"/>
                      <a:pt x="8933" y="24355"/>
                    </a:cubicBezTo>
                    <a:cubicBezTo>
                      <a:pt x="8966" y="24399"/>
                      <a:pt x="9007" y="24419"/>
                      <a:pt x="9047" y="24419"/>
                    </a:cubicBezTo>
                    <a:cubicBezTo>
                      <a:pt x="9108" y="24419"/>
                      <a:pt x="9166" y="24373"/>
                      <a:pt x="9187" y="24294"/>
                    </a:cubicBezTo>
                    <a:cubicBezTo>
                      <a:pt x="9199" y="24245"/>
                      <a:pt x="9199" y="24191"/>
                      <a:pt x="9209" y="24142"/>
                    </a:cubicBezTo>
                    <a:cubicBezTo>
                      <a:pt x="9299" y="23729"/>
                      <a:pt x="9309" y="23330"/>
                      <a:pt x="9095" y="22935"/>
                    </a:cubicBezTo>
                    <a:cubicBezTo>
                      <a:pt x="8964" y="22696"/>
                      <a:pt x="8982" y="22432"/>
                      <a:pt x="9097" y="22178"/>
                    </a:cubicBezTo>
                    <a:cubicBezTo>
                      <a:pt x="9164" y="22029"/>
                      <a:pt x="9234" y="21879"/>
                      <a:pt x="9295" y="21726"/>
                    </a:cubicBezTo>
                    <a:cubicBezTo>
                      <a:pt x="9393" y="21478"/>
                      <a:pt x="9414" y="21231"/>
                      <a:pt x="9254" y="20996"/>
                    </a:cubicBezTo>
                    <a:cubicBezTo>
                      <a:pt x="9228" y="20957"/>
                      <a:pt x="9213" y="20916"/>
                      <a:pt x="9195" y="20873"/>
                    </a:cubicBezTo>
                    <a:cubicBezTo>
                      <a:pt x="9084" y="20607"/>
                      <a:pt x="9097" y="20353"/>
                      <a:pt x="9281" y="20118"/>
                    </a:cubicBezTo>
                    <a:cubicBezTo>
                      <a:pt x="9340" y="20044"/>
                      <a:pt x="9397" y="19962"/>
                      <a:pt x="9444" y="19881"/>
                    </a:cubicBezTo>
                    <a:cubicBezTo>
                      <a:pt x="9534" y="19727"/>
                      <a:pt x="9555" y="19574"/>
                      <a:pt x="9424" y="19424"/>
                    </a:cubicBezTo>
                    <a:cubicBezTo>
                      <a:pt x="9340" y="19328"/>
                      <a:pt x="9311" y="19209"/>
                      <a:pt x="9303" y="19079"/>
                    </a:cubicBezTo>
                    <a:cubicBezTo>
                      <a:pt x="9289" y="18843"/>
                      <a:pt x="9338" y="18624"/>
                      <a:pt x="9463" y="18430"/>
                    </a:cubicBezTo>
                    <a:cubicBezTo>
                      <a:pt x="9582" y="18244"/>
                      <a:pt x="9717" y="18066"/>
                      <a:pt x="9845" y="17890"/>
                    </a:cubicBezTo>
                    <a:cubicBezTo>
                      <a:pt x="10005" y="17681"/>
                      <a:pt x="10038" y="17460"/>
                      <a:pt x="9913" y="17223"/>
                    </a:cubicBezTo>
                    <a:cubicBezTo>
                      <a:pt x="9862" y="17129"/>
                      <a:pt x="9821" y="17026"/>
                      <a:pt x="9788" y="16924"/>
                    </a:cubicBezTo>
                    <a:cubicBezTo>
                      <a:pt x="9706" y="16673"/>
                      <a:pt x="9760" y="16454"/>
                      <a:pt x="9954" y="16272"/>
                    </a:cubicBezTo>
                    <a:lnTo>
                      <a:pt x="10054" y="16179"/>
                    </a:lnTo>
                    <a:cubicBezTo>
                      <a:pt x="10312" y="15928"/>
                      <a:pt x="10343" y="15594"/>
                      <a:pt x="10130" y="15302"/>
                    </a:cubicBezTo>
                    <a:cubicBezTo>
                      <a:pt x="10077" y="15228"/>
                      <a:pt x="10015" y="15161"/>
                      <a:pt x="9960" y="15089"/>
                    </a:cubicBezTo>
                    <a:cubicBezTo>
                      <a:pt x="9764" y="14843"/>
                      <a:pt x="9717" y="14584"/>
                      <a:pt x="9870" y="14299"/>
                    </a:cubicBezTo>
                    <a:cubicBezTo>
                      <a:pt x="9890" y="14264"/>
                      <a:pt x="9905" y="14228"/>
                      <a:pt x="9917" y="14193"/>
                    </a:cubicBezTo>
                    <a:cubicBezTo>
                      <a:pt x="10034" y="13882"/>
                      <a:pt x="9966" y="13643"/>
                      <a:pt x="9710" y="13436"/>
                    </a:cubicBezTo>
                    <a:cubicBezTo>
                      <a:pt x="9627" y="13368"/>
                      <a:pt x="9539" y="13305"/>
                      <a:pt x="9451" y="13246"/>
                    </a:cubicBezTo>
                    <a:cubicBezTo>
                      <a:pt x="9223" y="13104"/>
                      <a:pt x="9109" y="12904"/>
                      <a:pt x="9129" y="12632"/>
                    </a:cubicBezTo>
                    <a:cubicBezTo>
                      <a:pt x="9150" y="12378"/>
                      <a:pt x="9043" y="12194"/>
                      <a:pt x="8827" y="12069"/>
                    </a:cubicBezTo>
                    <a:cubicBezTo>
                      <a:pt x="8784" y="12045"/>
                      <a:pt x="8741" y="12010"/>
                      <a:pt x="8698" y="11985"/>
                    </a:cubicBezTo>
                    <a:cubicBezTo>
                      <a:pt x="8497" y="11873"/>
                      <a:pt x="8368" y="11691"/>
                      <a:pt x="8274" y="11488"/>
                    </a:cubicBezTo>
                    <a:cubicBezTo>
                      <a:pt x="8164" y="11253"/>
                      <a:pt x="8174" y="11016"/>
                      <a:pt x="8299" y="10786"/>
                    </a:cubicBezTo>
                    <a:cubicBezTo>
                      <a:pt x="8325" y="10739"/>
                      <a:pt x="8348" y="10696"/>
                      <a:pt x="8376" y="10653"/>
                    </a:cubicBezTo>
                    <a:cubicBezTo>
                      <a:pt x="8485" y="10475"/>
                      <a:pt x="8469" y="10310"/>
                      <a:pt x="8350" y="10146"/>
                    </a:cubicBezTo>
                    <a:cubicBezTo>
                      <a:pt x="8270" y="10036"/>
                      <a:pt x="8188" y="9927"/>
                      <a:pt x="8117" y="9810"/>
                    </a:cubicBezTo>
                    <a:cubicBezTo>
                      <a:pt x="7939" y="9520"/>
                      <a:pt x="7900" y="9211"/>
                      <a:pt x="8051" y="8904"/>
                    </a:cubicBezTo>
                    <a:cubicBezTo>
                      <a:pt x="8137" y="8726"/>
                      <a:pt x="8258" y="8567"/>
                      <a:pt x="8376" y="8407"/>
                    </a:cubicBezTo>
                    <a:cubicBezTo>
                      <a:pt x="8501" y="8235"/>
                      <a:pt x="8536" y="8061"/>
                      <a:pt x="8460" y="7865"/>
                    </a:cubicBezTo>
                    <a:cubicBezTo>
                      <a:pt x="8417" y="7754"/>
                      <a:pt x="8376" y="7642"/>
                      <a:pt x="8338" y="7529"/>
                    </a:cubicBezTo>
                    <a:cubicBezTo>
                      <a:pt x="8217" y="7186"/>
                      <a:pt x="8229" y="6854"/>
                      <a:pt x="8442" y="6541"/>
                    </a:cubicBezTo>
                    <a:cubicBezTo>
                      <a:pt x="8520" y="6424"/>
                      <a:pt x="8573" y="6287"/>
                      <a:pt x="8606" y="6152"/>
                    </a:cubicBezTo>
                    <a:cubicBezTo>
                      <a:pt x="8659" y="5911"/>
                      <a:pt x="8587" y="5698"/>
                      <a:pt x="8421" y="5508"/>
                    </a:cubicBezTo>
                    <a:cubicBezTo>
                      <a:pt x="8145" y="5187"/>
                      <a:pt x="8002" y="4823"/>
                      <a:pt x="8123" y="4393"/>
                    </a:cubicBezTo>
                    <a:cubicBezTo>
                      <a:pt x="8133" y="4358"/>
                      <a:pt x="8125" y="4323"/>
                      <a:pt x="8137" y="4293"/>
                    </a:cubicBezTo>
                    <a:cubicBezTo>
                      <a:pt x="8196" y="4131"/>
                      <a:pt x="8117" y="4016"/>
                      <a:pt x="8010" y="3916"/>
                    </a:cubicBezTo>
                    <a:cubicBezTo>
                      <a:pt x="7961" y="3873"/>
                      <a:pt x="7896" y="3847"/>
                      <a:pt x="7834" y="3822"/>
                    </a:cubicBezTo>
                    <a:cubicBezTo>
                      <a:pt x="7505" y="3687"/>
                      <a:pt x="7358" y="3462"/>
                      <a:pt x="7388" y="3104"/>
                    </a:cubicBezTo>
                    <a:cubicBezTo>
                      <a:pt x="7399" y="2985"/>
                      <a:pt x="7435" y="2871"/>
                      <a:pt x="7470" y="2758"/>
                    </a:cubicBezTo>
                    <a:cubicBezTo>
                      <a:pt x="7519" y="2597"/>
                      <a:pt x="7521" y="2554"/>
                      <a:pt x="7376" y="2480"/>
                    </a:cubicBezTo>
                    <a:cubicBezTo>
                      <a:pt x="7239" y="2408"/>
                      <a:pt x="7085" y="2351"/>
                      <a:pt x="6932" y="2326"/>
                    </a:cubicBezTo>
                    <a:cubicBezTo>
                      <a:pt x="6662" y="2286"/>
                      <a:pt x="6453" y="2167"/>
                      <a:pt x="6298" y="1944"/>
                    </a:cubicBezTo>
                    <a:cubicBezTo>
                      <a:pt x="6128" y="1707"/>
                      <a:pt x="6073" y="1441"/>
                      <a:pt x="6077" y="1156"/>
                    </a:cubicBezTo>
                    <a:cubicBezTo>
                      <a:pt x="6081" y="931"/>
                      <a:pt x="6015" y="847"/>
                      <a:pt x="5797" y="808"/>
                    </a:cubicBezTo>
                    <a:cubicBezTo>
                      <a:pt x="5707" y="794"/>
                      <a:pt x="5614" y="798"/>
                      <a:pt x="5524" y="796"/>
                    </a:cubicBezTo>
                    <a:cubicBezTo>
                      <a:pt x="5513" y="796"/>
                      <a:pt x="5501" y="796"/>
                      <a:pt x="5489" y="796"/>
                    </a:cubicBezTo>
                    <a:cubicBezTo>
                      <a:pt x="5443" y="796"/>
                      <a:pt x="5397" y="797"/>
                      <a:pt x="5352" y="797"/>
                    </a:cubicBezTo>
                    <a:cubicBezTo>
                      <a:pt x="5313" y="797"/>
                      <a:pt x="5274" y="796"/>
                      <a:pt x="5236" y="792"/>
                    </a:cubicBezTo>
                    <a:cubicBezTo>
                      <a:pt x="4931" y="763"/>
                      <a:pt x="4716" y="581"/>
                      <a:pt x="4637" y="295"/>
                    </a:cubicBezTo>
                    <a:cubicBezTo>
                      <a:pt x="4575" y="75"/>
                      <a:pt x="4497" y="1"/>
                      <a:pt x="4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6"/>
              <p:cNvSpPr/>
              <p:nvPr/>
            </p:nvSpPr>
            <p:spPr>
              <a:xfrm>
                <a:off x="4324775" y="2615825"/>
                <a:ext cx="136175" cy="222400"/>
              </a:xfrm>
              <a:custGeom>
                <a:rect b="b" l="l" r="r" t="t"/>
                <a:pathLst>
                  <a:path extrusionOk="0" h="8896" w="5447">
                    <a:moveTo>
                      <a:pt x="3206" y="1"/>
                    </a:moveTo>
                    <a:cubicBezTo>
                      <a:pt x="3156" y="1"/>
                      <a:pt x="3100" y="20"/>
                      <a:pt x="3038" y="58"/>
                    </a:cubicBezTo>
                    <a:cubicBezTo>
                      <a:pt x="2875" y="158"/>
                      <a:pt x="2809" y="305"/>
                      <a:pt x="2826" y="494"/>
                    </a:cubicBezTo>
                    <a:cubicBezTo>
                      <a:pt x="2836" y="596"/>
                      <a:pt x="2856" y="694"/>
                      <a:pt x="2869" y="796"/>
                    </a:cubicBezTo>
                    <a:cubicBezTo>
                      <a:pt x="2897" y="1025"/>
                      <a:pt x="2805" y="1195"/>
                      <a:pt x="2611" y="1308"/>
                    </a:cubicBezTo>
                    <a:cubicBezTo>
                      <a:pt x="2529" y="1357"/>
                      <a:pt x="2433" y="1386"/>
                      <a:pt x="2341" y="1414"/>
                    </a:cubicBezTo>
                    <a:cubicBezTo>
                      <a:pt x="2245" y="1445"/>
                      <a:pt x="2181" y="1502"/>
                      <a:pt x="2167" y="1600"/>
                    </a:cubicBezTo>
                    <a:cubicBezTo>
                      <a:pt x="2155" y="1694"/>
                      <a:pt x="2153" y="1793"/>
                      <a:pt x="2161" y="1887"/>
                    </a:cubicBezTo>
                    <a:cubicBezTo>
                      <a:pt x="2167" y="1977"/>
                      <a:pt x="2196" y="2065"/>
                      <a:pt x="2204" y="2155"/>
                    </a:cubicBezTo>
                    <a:cubicBezTo>
                      <a:pt x="2234" y="2542"/>
                      <a:pt x="2034" y="2918"/>
                      <a:pt x="1592" y="2973"/>
                    </a:cubicBezTo>
                    <a:cubicBezTo>
                      <a:pt x="1537" y="2981"/>
                      <a:pt x="1479" y="2990"/>
                      <a:pt x="1424" y="3004"/>
                    </a:cubicBezTo>
                    <a:cubicBezTo>
                      <a:pt x="1244" y="3051"/>
                      <a:pt x="1128" y="3157"/>
                      <a:pt x="1068" y="3333"/>
                    </a:cubicBezTo>
                    <a:cubicBezTo>
                      <a:pt x="1015" y="3497"/>
                      <a:pt x="1021" y="3659"/>
                      <a:pt x="1050" y="3820"/>
                    </a:cubicBezTo>
                    <a:cubicBezTo>
                      <a:pt x="1068" y="3910"/>
                      <a:pt x="1089" y="3996"/>
                      <a:pt x="1101" y="4086"/>
                    </a:cubicBezTo>
                    <a:cubicBezTo>
                      <a:pt x="1142" y="4401"/>
                      <a:pt x="984" y="4643"/>
                      <a:pt x="682" y="4733"/>
                    </a:cubicBezTo>
                    <a:cubicBezTo>
                      <a:pt x="634" y="4749"/>
                      <a:pt x="583" y="4755"/>
                      <a:pt x="532" y="4765"/>
                    </a:cubicBezTo>
                    <a:cubicBezTo>
                      <a:pt x="168" y="4837"/>
                      <a:pt x="0" y="5168"/>
                      <a:pt x="174" y="5498"/>
                    </a:cubicBezTo>
                    <a:cubicBezTo>
                      <a:pt x="246" y="5633"/>
                      <a:pt x="334" y="5756"/>
                      <a:pt x="422" y="5885"/>
                    </a:cubicBezTo>
                    <a:cubicBezTo>
                      <a:pt x="606" y="6153"/>
                      <a:pt x="604" y="6423"/>
                      <a:pt x="442" y="6699"/>
                    </a:cubicBezTo>
                    <a:cubicBezTo>
                      <a:pt x="401" y="6768"/>
                      <a:pt x="354" y="6830"/>
                      <a:pt x="311" y="6899"/>
                    </a:cubicBezTo>
                    <a:cubicBezTo>
                      <a:pt x="170" y="7118"/>
                      <a:pt x="227" y="7333"/>
                      <a:pt x="461" y="7452"/>
                    </a:cubicBezTo>
                    <a:cubicBezTo>
                      <a:pt x="538" y="7493"/>
                      <a:pt x="626" y="7525"/>
                      <a:pt x="706" y="7566"/>
                    </a:cubicBezTo>
                    <a:cubicBezTo>
                      <a:pt x="986" y="7705"/>
                      <a:pt x="1070" y="7894"/>
                      <a:pt x="982" y="8192"/>
                    </a:cubicBezTo>
                    <a:cubicBezTo>
                      <a:pt x="956" y="8280"/>
                      <a:pt x="913" y="8362"/>
                      <a:pt x="882" y="8446"/>
                    </a:cubicBezTo>
                    <a:cubicBezTo>
                      <a:pt x="829" y="8600"/>
                      <a:pt x="860" y="8710"/>
                      <a:pt x="988" y="8806"/>
                    </a:cubicBezTo>
                    <a:cubicBezTo>
                      <a:pt x="1070" y="8866"/>
                      <a:pt x="1141" y="8896"/>
                      <a:pt x="1211" y="8896"/>
                    </a:cubicBezTo>
                    <a:cubicBezTo>
                      <a:pt x="1297" y="8896"/>
                      <a:pt x="1380" y="8852"/>
                      <a:pt x="1475" y="8765"/>
                    </a:cubicBezTo>
                    <a:cubicBezTo>
                      <a:pt x="1612" y="8642"/>
                      <a:pt x="1765" y="8587"/>
                      <a:pt x="1930" y="8587"/>
                    </a:cubicBezTo>
                    <a:cubicBezTo>
                      <a:pt x="1993" y="8587"/>
                      <a:pt x="2058" y="8595"/>
                      <a:pt x="2124" y="8610"/>
                    </a:cubicBezTo>
                    <a:cubicBezTo>
                      <a:pt x="2206" y="8630"/>
                      <a:pt x="2286" y="8661"/>
                      <a:pt x="2378" y="8690"/>
                    </a:cubicBezTo>
                    <a:cubicBezTo>
                      <a:pt x="2494" y="8758"/>
                      <a:pt x="2602" y="8789"/>
                      <a:pt x="2705" y="8789"/>
                    </a:cubicBezTo>
                    <a:cubicBezTo>
                      <a:pt x="2910" y="8789"/>
                      <a:pt x="3091" y="8667"/>
                      <a:pt x="3257" y="8487"/>
                    </a:cubicBezTo>
                    <a:cubicBezTo>
                      <a:pt x="3317" y="8426"/>
                      <a:pt x="3372" y="8362"/>
                      <a:pt x="3433" y="8303"/>
                    </a:cubicBezTo>
                    <a:cubicBezTo>
                      <a:pt x="3507" y="8231"/>
                      <a:pt x="3577" y="8151"/>
                      <a:pt x="3660" y="8100"/>
                    </a:cubicBezTo>
                    <a:cubicBezTo>
                      <a:pt x="3845" y="7986"/>
                      <a:pt x="3883" y="7769"/>
                      <a:pt x="3797" y="7609"/>
                    </a:cubicBezTo>
                    <a:cubicBezTo>
                      <a:pt x="3687" y="7405"/>
                      <a:pt x="3593" y="7190"/>
                      <a:pt x="3454" y="7006"/>
                    </a:cubicBezTo>
                    <a:cubicBezTo>
                      <a:pt x="3225" y="6693"/>
                      <a:pt x="2969" y="6396"/>
                      <a:pt x="2715" y="6099"/>
                    </a:cubicBezTo>
                    <a:cubicBezTo>
                      <a:pt x="2431" y="5762"/>
                      <a:pt x="2191" y="5400"/>
                      <a:pt x="2028" y="4990"/>
                    </a:cubicBezTo>
                    <a:cubicBezTo>
                      <a:pt x="1999" y="4925"/>
                      <a:pt x="1979" y="4851"/>
                      <a:pt x="1970" y="4780"/>
                    </a:cubicBezTo>
                    <a:cubicBezTo>
                      <a:pt x="1966" y="4741"/>
                      <a:pt x="1991" y="4673"/>
                      <a:pt x="2020" y="4663"/>
                    </a:cubicBezTo>
                    <a:cubicBezTo>
                      <a:pt x="2032" y="4659"/>
                      <a:pt x="2048" y="4656"/>
                      <a:pt x="2064" y="4656"/>
                    </a:cubicBezTo>
                    <a:cubicBezTo>
                      <a:pt x="2099" y="4656"/>
                      <a:pt x="2138" y="4667"/>
                      <a:pt x="2157" y="4688"/>
                    </a:cubicBezTo>
                    <a:cubicBezTo>
                      <a:pt x="2222" y="4751"/>
                      <a:pt x="2267" y="4827"/>
                      <a:pt x="2316" y="4905"/>
                    </a:cubicBezTo>
                    <a:cubicBezTo>
                      <a:pt x="2472" y="5160"/>
                      <a:pt x="2621" y="5424"/>
                      <a:pt x="2785" y="5674"/>
                    </a:cubicBezTo>
                    <a:cubicBezTo>
                      <a:pt x="2881" y="5819"/>
                      <a:pt x="3000" y="5952"/>
                      <a:pt x="3120" y="6079"/>
                    </a:cubicBezTo>
                    <a:cubicBezTo>
                      <a:pt x="3523" y="6504"/>
                      <a:pt x="3842" y="6993"/>
                      <a:pt x="4127" y="7505"/>
                    </a:cubicBezTo>
                    <a:cubicBezTo>
                      <a:pt x="4297" y="7808"/>
                      <a:pt x="4540" y="8014"/>
                      <a:pt x="4872" y="8111"/>
                    </a:cubicBezTo>
                    <a:cubicBezTo>
                      <a:pt x="4914" y="8123"/>
                      <a:pt x="4961" y="8129"/>
                      <a:pt x="5009" y="8129"/>
                    </a:cubicBezTo>
                    <a:cubicBezTo>
                      <a:pt x="5069" y="8129"/>
                      <a:pt x="5131" y="8120"/>
                      <a:pt x="5187" y="8106"/>
                    </a:cubicBezTo>
                    <a:cubicBezTo>
                      <a:pt x="5381" y="8055"/>
                      <a:pt x="5446" y="7906"/>
                      <a:pt x="5391" y="7712"/>
                    </a:cubicBezTo>
                    <a:cubicBezTo>
                      <a:pt x="5221" y="7135"/>
                      <a:pt x="4812" y="6674"/>
                      <a:pt x="4589" y="6124"/>
                    </a:cubicBezTo>
                    <a:cubicBezTo>
                      <a:pt x="4561" y="6054"/>
                      <a:pt x="4473" y="6003"/>
                      <a:pt x="4405" y="5956"/>
                    </a:cubicBezTo>
                    <a:cubicBezTo>
                      <a:pt x="4129" y="5758"/>
                      <a:pt x="3836" y="5580"/>
                      <a:pt x="3574" y="5367"/>
                    </a:cubicBezTo>
                    <a:cubicBezTo>
                      <a:pt x="3278" y="5130"/>
                      <a:pt x="3245" y="4772"/>
                      <a:pt x="3452" y="4452"/>
                    </a:cubicBezTo>
                    <a:cubicBezTo>
                      <a:pt x="3482" y="4403"/>
                      <a:pt x="3521" y="4358"/>
                      <a:pt x="3544" y="4311"/>
                    </a:cubicBezTo>
                    <a:cubicBezTo>
                      <a:pt x="3566" y="4268"/>
                      <a:pt x="3587" y="4217"/>
                      <a:pt x="3585" y="4168"/>
                    </a:cubicBezTo>
                    <a:cubicBezTo>
                      <a:pt x="3566" y="3884"/>
                      <a:pt x="3525" y="3601"/>
                      <a:pt x="3407" y="3341"/>
                    </a:cubicBezTo>
                    <a:cubicBezTo>
                      <a:pt x="3278" y="3063"/>
                      <a:pt x="3327" y="2756"/>
                      <a:pt x="3556" y="2552"/>
                    </a:cubicBezTo>
                    <a:cubicBezTo>
                      <a:pt x="3634" y="2484"/>
                      <a:pt x="3724" y="2433"/>
                      <a:pt x="3806" y="2376"/>
                    </a:cubicBezTo>
                    <a:cubicBezTo>
                      <a:pt x="3883" y="2319"/>
                      <a:pt x="3967" y="2269"/>
                      <a:pt x="4035" y="2202"/>
                    </a:cubicBezTo>
                    <a:cubicBezTo>
                      <a:pt x="4149" y="2085"/>
                      <a:pt x="4143" y="1973"/>
                      <a:pt x="4023" y="1864"/>
                    </a:cubicBezTo>
                    <a:cubicBezTo>
                      <a:pt x="3984" y="1827"/>
                      <a:pt x="3943" y="1799"/>
                      <a:pt x="3904" y="1766"/>
                    </a:cubicBezTo>
                    <a:cubicBezTo>
                      <a:pt x="3736" y="1615"/>
                      <a:pt x="3705" y="1435"/>
                      <a:pt x="3806" y="1230"/>
                    </a:cubicBezTo>
                    <a:cubicBezTo>
                      <a:pt x="3877" y="1083"/>
                      <a:pt x="3986" y="980"/>
                      <a:pt x="4129" y="917"/>
                    </a:cubicBezTo>
                    <a:cubicBezTo>
                      <a:pt x="4237" y="868"/>
                      <a:pt x="4352" y="835"/>
                      <a:pt x="4464" y="794"/>
                    </a:cubicBezTo>
                    <a:cubicBezTo>
                      <a:pt x="4606" y="743"/>
                      <a:pt x="4651" y="684"/>
                      <a:pt x="4628" y="539"/>
                    </a:cubicBezTo>
                    <a:cubicBezTo>
                      <a:pt x="4612" y="438"/>
                      <a:pt x="4577" y="340"/>
                      <a:pt x="4536" y="248"/>
                    </a:cubicBezTo>
                    <a:cubicBezTo>
                      <a:pt x="4503" y="175"/>
                      <a:pt x="4456" y="137"/>
                      <a:pt x="4404" y="137"/>
                    </a:cubicBezTo>
                    <a:cubicBezTo>
                      <a:pt x="4361" y="137"/>
                      <a:pt x="4315" y="162"/>
                      <a:pt x="4270" y="211"/>
                    </a:cubicBezTo>
                    <a:cubicBezTo>
                      <a:pt x="4229" y="258"/>
                      <a:pt x="4196" y="311"/>
                      <a:pt x="4155" y="361"/>
                    </a:cubicBezTo>
                    <a:cubicBezTo>
                      <a:pt x="4067" y="460"/>
                      <a:pt x="3960" y="510"/>
                      <a:pt x="3854" y="510"/>
                    </a:cubicBezTo>
                    <a:cubicBezTo>
                      <a:pt x="3741" y="510"/>
                      <a:pt x="3629" y="453"/>
                      <a:pt x="3542" y="340"/>
                    </a:cubicBezTo>
                    <a:cubicBezTo>
                      <a:pt x="3493" y="279"/>
                      <a:pt x="3456" y="207"/>
                      <a:pt x="3413" y="140"/>
                    </a:cubicBezTo>
                    <a:cubicBezTo>
                      <a:pt x="3351" y="46"/>
                      <a:pt x="3284" y="1"/>
                      <a:pt x="3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4760800" y="2978875"/>
                <a:ext cx="211375" cy="302675"/>
              </a:xfrm>
              <a:custGeom>
                <a:rect b="b" l="l" r="r" t="t"/>
                <a:pathLst>
                  <a:path extrusionOk="0" h="12107" w="8455">
                    <a:moveTo>
                      <a:pt x="7808" y="1"/>
                    </a:moveTo>
                    <a:cubicBezTo>
                      <a:pt x="7682" y="1"/>
                      <a:pt x="7581" y="72"/>
                      <a:pt x="7546" y="264"/>
                    </a:cubicBezTo>
                    <a:cubicBezTo>
                      <a:pt x="7485" y="610"/>
                      <a:pt x="7409" y="952"/>
                      <a:pt x="7317" y="1291"/>
                    </a:cubicBezTo>
                    <a:cubicBezTo>
                      <a:pt x="7092" y="2134"/>
                      <a:pt x="6695" y="2895"/>
                      <a:pt x="6192" y="3603"/>
                    </a:cubicBezTo>
                    <a:cubicBezTo>
                      <a:pt x="5619" y="4401"/>
                      <a:pt x="4927" y="5087"/>
                      <a:pt x="4219" y="5758"/>
                    </a:cubicBezTo>
                    <a:cubicBezTo>
                      <a:pt x="3626" y="6316"/>
                      <a:pt x="3012" y="6856"/>
                      <a:pt x="2423" y="7419"/>
                    </a:cubicBezTo>
                    <a:cubicBezTo>
                      <a:pt x="1343" y="8452"/>
                      <a:pt x="594" y="9686"/>
                      <a:pt x="175" y="11114"/>
                    </a:cubicBezTo>
                    <a:cubicBezTo>
                      <a:pt x="140" y="11222"/>
                      <a:pt x="107" y="11333"/>
                      <a:pt x="74" y="11439"/>
                    </a:cubicBezTo>
                    <a:cubicBezTo>
                      <a:pt x="62" y="11482"/>
                      <a:pt x="44" y="11527"/>
                      <a:pt x="36" y="11570"/>
                    </a:cubicBezTo>
                    <a:cubicBezTo>
                      <a:pt x="21" y="11670"/>
                      <a:pt x="1" y="11773"/>
                      <a:pt x="3" y="11873"/>
                    </a:cubicBezTo>
                    <a:cubicBezTo>
                      <a:pt x="8" y="12036"/>
                      <a:pt x="46" y="12107"/>
                      <a:pt x="142" y="12107"/>
                    </a:cubicBezTo>
                    <a:cubicBezTo>
                      <a:pt x="185" y="12107"/>
                      <a:pt x="239" y="12093"/>
                      <a:pt x="308" y="12067"/>
                    </a:cubicBezTo>
                    <a:lnTo>
                      <a:pt x="338" y="12051"/>
                    </a:lnTo>
                    <a:cubicBezTo>
                      <a:pt x="584" y="11936"/>
                      <a:pt x="829" y="11818"/>
                      <a:pt x="1077" y="11701"/>
                    </a:cubicBezTo>
                    <a:cubicBezTo>
                      <a:pt x="1337" y="11576"/>
                      <a:pt x="1427" y="11413"/>
                      <a:pt x="1394" y="11130"/>
                    </a:cubicBezTo>
                    <a:cubicBezTo>
                      <a:pt x="1347" y="10744"/>
                      <a:pt x="1472" y="10500"/>
                      <a:pt x="1818" y="10322"/>
                    </a:cubicBezTo>
                    <a:cubicBezTo>
                      <a:pt x="1875" y="10294"/>
                      <a:pt x="1928" y="10267"/>
                      <a:pt x="1987" y="10240"/>
                    </a:cubicBezTo>
                    <a:cubicBezTo>
                      <a:pt x="2180" y="10156"/>
                      <a:pt x="2284" y="10015"/>
                      <a:pt x="2319" y="9803"/>
                    </a:cubicBezTo>
                    <a:cubicBezTo>
                      <a:pt x="2399" y="9364"/>
                      <a:pt x="2671" y="9137"/>
                      <a:pt x="3092" y="9137"/>
                    </a:cubicBezTo>
                    <a:cubicBezTo>
                      <a:pt x="3135" y="9137"/>
                      <a:pt x="3179" y="9139"/>
                      <a:pt x="3225" y="9144"/>
                    </a:cubicBezTo>
                    <a:cubicBezTo>
                      <a:pt x="3317" y="9153"/>
                      <a:pt x="3410" y="9161"/>
                      <a:pt x="3504" y="9161"/>
                    </a:cubicBezTo>
                    <a:cubicBezTo>
                      <a:pt x="3535" y="9161"/>
                      <a:pt x="3566" y="9160"/>
                      <a:pt x="3597" y="9158"/>
                    </a:cubicBezTo>
                    <a:cubicBezTo>
                      <a:pt x="3767" y="9146"/>
                      <a:pt x="3882" y="9054"/>
                      <a:pt x="3939" y="8892"/>
                    </a:cubicBezTo>
                    <a:cubicBezTo>
                      <a:pt x="3970" y="8806"/>
                      <a:pt x="3994" y="8718"/>
                      <a:pt x="4031" y="8636"/>
                    </a:cubicBezTo>
                    <a:cubicBezTo>
                      <a:pt x="4136" y="8395"/>
                      <a:pt x="4320" y="8250"/>
                      <a:pt x="4586" y="8221"/>
                    </a:cubicBezTo>
                    <a:cubicBezTo>
                      <a:pt x="4651" y="8213"/>
                      <a:pt x="4721" y="8205"/>
                      <a:pt x="4788" y="8186"/>
                    </a:cubicBezTo>
                    <a:cubicBezTo>
                      <a:pt x="5095" y="8113"/>
                      <a:pt x="5161" y="7994"/>
                      <a:pt x="5116" y="7691"/>
                    </a:cubicBezTo>
                    <a:cubicBezTo>
                      <a:pt x="5089" y="7525"/>
                      <a:pt x="5071" y="7351"/>
                      <a:pt x="5089" y="7188"/>
                    </a:cubicBezTo>
                    <a:cubicBezTo>
                      <a:pt x="5118" y="6959"/>
                      <a:pt x="5263" y="6811"/>
                      <a:pt x="5486" y="6750"/>
                    </a:cubicBezTo>
                    <a:cubicBezTo>
                      <a:pt x="5547" y="6732"/>
                      <a:pt x="5607" y="6721"/>
                      <a:pt x="5670" y="6709"/>
                    </a:cubicBezTo>
                    <a:cubicBezTo>
                      <a:pt x="5842" y="6670"/>
                      <a:pt x="5858" y="6654"/>
                      <a:pt x="5885" y="6476"/>
                    </a:cubicBezTo>
                    <a:cubicBezTo>
                      <a:pt x="5899" y="6376"/>
                      <a:pt x="5907" y="6271"/>
                      <a:pt x="5928" y="6171"/>
                    </a:cubicBezTo>
                    <a:cubicBezTo>
                      <a:pt x="6001" y="5821"/>
                      <a:pt x="6280" y="5576"/>
                      <a:pt x="6638" y="5543"/>
                    </a:cubicBezTo>
                    <a:cubicBezTo>
                      <a:pt x="6666" y="5540"/>
                      <a:pt x="6695" y="5539"/>
                      <a:pt x="6723" y="5539"/>
                    </a:cubicBezTo>
                    <a:cubicBezTo>
                      <a:pt x="6853" y="5539"/>
                      <a:pt x="6979" y="5569"/>
                      <a:pt x="7102" y="5627"/>
                    </a:cubicBezTo>
                    <a:cubicBezTo>
                      <a:pt x="7220" y="5682"/>
                      <a:pt x="7342" y="5718"/>
                      <a:pt x="7471" y="5718"/>
                    </a:cubicBezTo>
                    <a:cubicBezTo>
                      <a:pt x="7512" y="5718"/>
                      <a:pt x="7554" y="5715"/>
                      <a:pt x="7597" y="5707"/>
                    </a:cubicBezTo>
                    <a:cubicBezTo>
                      <a:pt x="7757" y="5676"/>
                      <a:pt x="7843" y="5598"/>
                      <a:pt x="7859" y="5436"/>
                    </a:cubicBezTo>
                    <a:cubicBezTo>
                      <a:pt x="7871" y="5314"/>
                      <a:pt x="7859" y="5189"/>
                      <a:pt x="7851" y="5064"/>
                    </a:cubicBezTo>
                    <a:cubicBezTo>
                      <a:pt x="7845" y="4970"/>
                      <a:pt x="7822" y="4872"/>
                      <a:pt x="7818" y="4778"/>
                    </a:cubicBezTo>
                    <a:cubicBezTo>
                      <a:pt x="7810" y="4581"/>
                      <a:pt x="7884" y="4424"/>
                      <a:pt x="8060" y="4321"/>
                    </a:cubicBezTo>
                    <a:cubicBezTo>
                      <a:pt x="8090" y="4305"/>
                      <a:pt x="8119" y="4289"/>
                      <a:pt x="8148" y="4270"/>
                    </a:cubicBezTo>
                    <a:cubicBezTo>
                      <a:pt x="8285" y="4176"/>
                      <a:pt x="8322" y="4051"/>
                      <a:pt x="8248" y="3902"/>
                    </a:cubicBezTo>
                    <a:cubicBezTo>
                      <a:pt x="8189" y="3787"/>
                      <a:pt x="8115" y="3677"/>
                      <a:pt x="8066" y="3558"/>
                    </a:cubicBezTo>
                    <a:cubicBezTo>
                      <a:pt x="8013" y="3429"/>
                      <a:pt x="7972" y="3292"/>
                      <a:pt x="7945" y="3157"/>
                    </a:cubicBezTo>
                    <a:cubicBezTo>
                      <a:pt x="7896" y="2891"/>
                      <a:pt x="8045" y="2691"/>
                      <a:pt x="8191" y="2492"/>
                    </a:cubicBezTo>
                    <a:cubicBezTo>
                      <a:pt x="8438" y="2147"/>
                      <a:pt x="8438" y="2147"/>
                      <a:pt x="8238" y="1770"/>
                    </a:cubicBezTo>
                    <a:cubicBezTo>
                      <a:pt x="8099" y="1512"/>
                      <a:pt x="8078" y="1259"/>
                      <a:pt x="8250" y="999"/>
                    </a:cubicBezTo>
                    <a:cubicBezTo>
                      <a:pt x="8324" y="888"/>
                      <a:pt x="8373" y="755"/>
                      <a:pt x="8407" y="624"/>
                    </a:cubicBezTo>
                    <a:cubicBezTo>
                      <a:pt x="8455" y="459"/>
                      <a:pt x="8407" y="307"/>
                      <a:pt x="8258" y="207"/>
                    </a:cubicBezTo>
                    <a:cubicBezTo>
                      <a:pt x="8172" y="148"/>
                      <a:pt x="8090" y="82"/>
                      <a:pt x="7998" y="43"/>
                    </a:cubicBezTo>
                    <a:cubicBezTo>
                      <a:pt x="7932" y="17"/>
                      <a:pt x="7867" y="1"/>
                      <a:pt x="7808"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4375475" y="2818425"/>
                <a:ext cx="132525" cy="122800"/>
              </a:xfrm>
              <a:custGeom>
                <a:rect b="b" l="l" r="r" t="t"/>
                <a:pathLst>
                  <a:path extrusionOk="0" h="4912" w="5301">
                    <a:moveTo>
                      <a:pt x="3934" y="1"/>
                    </a:moveTo>
                    <a:cubicBezTo>
                      <a:pt x="3828" y="1"/>
                      <a:pt x="3722" y="38"/>
                      <a:pt x="3615" y="117"/>
                    </a:cubicBezTo>
                    <a:cubicBezTo>
                      <a:pt x="3570" y="150"/>
                      <a:pt x="3519" y="178"/>
                      <a:pt x="3470" y="203"/>
                    </a:cubicBezTo>
                    <a:cubicBezTo>
                      <a:pt x="3304" y="299"/>
                      <a:pt x="3135" y="351"/>
                      <a:pt x="2960" y="351"/>
                    </a:cubicBezTo>
                    <a:cubicBezTo>
                      <a:pt x="2843" y="351"/>
                      <a:pt x="2724" y="328"/>
                      <a:pt x="2602" y="279"/>
                    </a:cubicBezTo>
                    <a:cubicBezTo>
                      <a:pt x="2528" y="248"/>
                      <a:pt x="2453" y="227"/>
                      <a:pt x="2381" y="197"/>
                    </a:cubicBezTo>
                    <a:cubicBezTo>
                      <a:pt x="2304" y="163"/>
                      <a:pt x="2228" y="146"/>
                      <a:pt x="2154" y="146"/>
                    </a:cubicBezTo>
                    <a:cubicBezTo>
                      <a:pt x="2052" y="146"/>
                      <a:pt x="1954" y="178"/>
                      <a:pt x="1864" y="244"/>
                    </a:cubicBezTo>
                    <a:cubicBezTo>
                      <a:pt x="1716" y="350"/>
                      <a:pt x="1577" y="467"/>
                      <a:pt x="1452" y="596"/>
                    </a:cubicBezTo>
                    <a:cubicBezTo>
                      <a:pt x="1240" y="804"/>
                      <a:pt x="1006" y="960"/>
                      <a:pt x="704" y="997"/>
                    </a:cubicBezTo>
                    <a:cubicBezTo>
                      <a:pt x="616" y="1007"/>
                      <a:pt x="507" y="1032"/>
                      <a:pt x="456" y="1091"/>
                    </a:cubicBezTo>
                    <a:cubicBezTo>
                      <a:pt x="311" y="1257"/>
                      <a:pt x="184" y="1437"/>
                      <a:pt x="69" y="1623"/>
                    </a:cubicBezTo>
                    <a:cubicBezTo>
                      <a:pt x="1" y="1730"/>
                      <a:pt x="71" y="1842"/>
                      <a:pt x="191" y="1842"/>
                    </a:cubicBezTo>
                    <a:cubicBezTo>
                      <a:pt x="200" y="1842"/>
                      <a:pt x="209" y="1841"/>
                      <a:pt x="219" y="1840"/>
                    </a:cubicBezTo>
                    <a:cubicBezTo>
                      <a:pt x="325" y="1827"/>
                      <a:pt x="427" y="1784"/>
                      <a:pt x="532" y="1764"/>
                    </a:cubicBezTo>
                    <a:cubicBezTo>
                      <a:pt x="665" y="1736"/>
                      <a:pt x="801" y="1696"/>
                      <a:pt x="935" y="1696"/>
                    </a:cubicBezTo>
                    <a:cubicBezTo>
                      <a:pt x="938" y="1696"/>
                      <a:pt x="942" y="1696"/>
                      <a:pt x="945" y="1696"/>
                    </a:cubicBezTo>
                    <a:cubicBezTo>
                      <a:pt x="1207" y="1703"/>
                      <a:pt x="1397" y="1928"/>
                      <a:pt x="1373" y="2187"/>
                    </a:cubicBezTo>
                    <a:cubicBezTo>
                      <a:pt x="1362" y="2298"/>
                      <a:pt x="1319" y="2406"/>
                      <a:pt x="1289" y="2515"/>
                    </a:cubicBezTo>
                    <a:cubicBezTo>
                      <a:pt x="1260" y="2613"/>
                      <a:pt x="1211" y="2707"/>
                      <a:pt x="1203" y="2807"/>
                    </a:cubicBezTo>
                    <a:cubicBezTo>
                      <a:pt x="1186" y="3029"/>
                      <a:pt x="1305" y="3166"/>
                      <a:pt x="1477" y="3166"/>
                    </a:cubicBezTo>
                    <a:cubicBezTo>
                      <a:pt x="1535" y="3166"/>
                      <a:pt x="1600" y="3150"/>
                      <a:pt x="1667" y="3116"/>
                    </a:cubicBezTo>
                    <a:cubicBezTo>
                      <a:pt x="1755" y="3071"/>
                      <a:pt x="1833" y="3000"/>
                      <a:pt x="1919" y="2949"/>
                    </a:cubicBezTo>
                    <a:cubicBezTo>
                      <a:pt x="2076" y="2857"/>
                      <a:pt x="2226" y="2744"/>
                      <a:pt x="2393" y="2689"/>
                    </a:cubicBezTo>
                    <a:cubicBezTo>
                      <a:pt x="2475" y="2662"/>
                      <a:pt x="2561" y="2648"/>
                      <a:pt x="2645" y="2648"/>
                    </a:cubicBezTo>
                    <a:cubicBezTo>
                      <a:pt x="2928" y="2648"/>
                      <a:pt x="3197" y="2811"/>
                      <a:pt x="3245" y="3241"/>
                    </a:cubicBezTo>
                    <a:cubicBezTo>
                      <a:pt x="3255" y="3331"/>
                      <a:pt x="3257" y="3423"/>
                      <a:pt x="3267" y="3513"/>
                    </a:cubicBezTo>
                    <a:cubicBezTo>
                      <a:pt x="3294" y="3697"/>
                      <a:pt x="3339" y="3740"/>
                      <a:pt x="3525" y="3757"/>
                    </a:cubicBezTo>
                    <a:cubicBezTo>
                      <a:pt x="3785" y="3779"/>
                      <a:pt x="3942" y="3941"/>
                      <a:pt x="3942" y="4201"/>
                    </a:cubicBezTo>
                    <a:cubicBezTo>
                      <a:pt x="3942" y="4301"/>
                      <a:pt x="3914" y="4403"/>
                      <a:pt x="3899" y="4503"/>
                    </a:cubicBezTo>
                    <a:cubicBezTo>
                      <a:pt x="3887" y="4591"/>
                      <a:pt x="3867" y="4681"/>
                      <a:pt x="3867" y="4771"/>
                    </a:cubicBezTo>
                    <a:cubicBezTo>
                      <a:pt x="3868" y="4866"/>
                      <a:pt x="3903" y="4911"/>
                      <a:pt x="3981" y="4911"/>
                    </a:cubicBezTo>
                    <a:cubicBezTo>
                      <a:pt x="3996" y="4911"/>
                      <a:pt x="4012" y="4910"/>
                      <a:pt x="4030" y="4907"/>
                    </a:cubicBezTo>
                    <a:cubicBezTo>
                      <a:pt x="4190" y="4878"/>
                      <a:pt x="4351" y="4843"/>
                      <a:pt x="4511" y="4796"/>
                    </a:cubicBezTo>
                    <a:cubicBezTo>
                      <a:pt x="4668" y="4750"/>
                      <a:pt x="4822" y="4710"/>
                      <a:pt x="4983" y="4710"/>
                    </a:cubicBezTo>
                    <a:cubicBezTo>
                      <a:pt x="5037" y="4710"/>
                      <a:pt x="5092" y="4714"/>
                      <a:pt x="5147" y="4724"/>
                    </a:cubicBezTo>
                    <a:cubicBezTo>
                      <a:pt x="5162" y="4728"/>
                      <a:pt x="5179" y="4732"/>
                      <a:pt x="5193" y="4732"/>
                    </a:cubicBezTo>
                    <a:cubicBezTo>
                      <a:pt x="5201" y="4732"/>
                      <a:pt x="5208" y="4731"/>
                      <a:pt x="5213" y="4729"/>
                    </a:cubicBezTo>
                    <a:cubicBezTo>
                      <a:pt x="5248" y="4710"/>
                      <a:pt x="5288" y="4684"/>
                      <a:pt x="5295" y="4657"/>
                    </a:cubicBezTo>
                    <a:cubicBezTo>
                      <a:pt x="5301" y="4630"/>
                      <a:pt x="5270" y="4579"/>
                      <a:pt x="5241" y="4567"/>
                    </a:cubicBezTo>
                    <a:cubicBezTo>
                      <a:pt x="5176" y="4536"/>
                      <a:pt x="5106" y="4514"/>
                      <a:pt x="5033" y="4503"/>
                    </a:cubicBezTo>
                    <a:cubicBezTo>
                      <a:pt x="4894" y="4477"/>
                      <a:pt x="4750" y="4473"/>
                      <a:pt x="4613" y="4442"/>
                    </a:cubicBezTo>
                    <a:cubicBezTo>
                      <a:pt x="4368" y="4387"/>
                      <a:pt x="4259" y="4160"/>
                      <a:pt x="4364" y="3931"/>
                    </a:cubicBezTo>
                    <a:cubicBezTo>
                      <a:pt x="4435" y="3773"/>
                      <a:pt x="4558" y="3669"/>
                      <a:pt x="4699" y="3577"/>
                    </a:cubicBezTo>
                    <a:cubicBezTo>
                      <a:pt x="4775" y="3532"/>
                      <a:pt x="4842" y="3474"/>
                      <a:pt x="4914" y="3423"/>
                    </a:cubicBezTo>
                    <a:cubicBezTo>
                      <a:pt x="4914" y="3403"/>
                      <a:pt x="4914" y="3382"/>
                      <a:pt x="4912" y="3364"/>
                    </a:cubicBezTo>
                    <a:cubicBezTo>
                      <a:pt x="4849" y="3337"/>
                      <a:pt x="4783" y="3309"/>
                      <a:pt x="4718" y="3284"/>
                    </a:cubicBezTo>
                    <a:cubicBezTo>
                      <a:pt x="4603" y="3237"/>
                      <a:pt x="4480" y="3206"/>
                      <a:pt x="4372" y="3145"/>
                    </a:cubicBezTo>
                    <a:cubicBezTo>
                      <a:pt x="4190" y="3041"/>
                      <a:pt x="4133" y="2875"/>
                      <a:pt x="4167" y="2664"/>
                    </a:cubicBezTo>
                    <a:cubicBezTo>
                      <a:pt x="4198" y="2494"/>
                      <a:pt x="4280" y="2357"/>
                      <a:pt x="4390" y="2232"/>
                    </a:cubicBezTo>
                    <a:cubicBezTo>
                      <a:pt x="4456" y="2155"/>
                      <a:pt x="4527" y="2083"/>
                      <a:pt x="4599" y="2009"/>
                    </a:cubicBezTo>
                    <a:cubicBezTo>
                      <a:pt x="4666" y="1944"/>
                      <a:pt x="4646" y="1883"/>
                      <a:pt x="4574" y="1844"/>
                    </a:cubicBezTo>
                    <a:cubicBezTo>
                      <a:pt x="4511" y="1811"/>
                      <a:pt x="4439" y="1784"/>
                      <a:pt x="4368" y="1772"/>
                    </a:cubicBezTo>
                    <a:cubicBezTo>
                      <a:pt x="4210" y="1750"/>
                      <a:pt x="4051" y="1746"/>
                      <a:pt x="3897" y="1715"/>
                    </a:cubicBezTo>
                    <a:cubicBezTo>
                      <a:pt x="3662" y="1668"/>
                      <a:pt x="3533" y="1416"/>
                      <a:pt x="3641" y="1201"/>
                    </a:cubicBezTo>
                    <a:cubicBezTo>
                      <a:pt x="3693" y="1099"/>
                      <a:pt x="3770" y="1003"/>
                      <a:pt x="3860" y="925"/>
                    </a:cubicBezTo>
                    <a:cubicBezTo>
                      <a:pt x="3995" y="806"/>
                      <a:pt x="4155" y="712"/>
                      <a:pt x="4298" y="602"/>
                    </a:cubicBezTo>
                    <a:cubicBezTo>
                      <a:pt x="4552" y="408"/>
                      <a:pt x="4538" y="301"/>
                      <a:pt x="4272" y="119"/>
                    </a:cubicBezTo>
                    <a:cubicBezTo>
                      <a:pt x="4158" y="42"/>
                      <a:pt x="4046" y="1"/>
                      <a:pt x="39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4573100" y="3069900"/>
                <a:ext cx="98475" cy="192475"/>
              </a:xfrm>
              <a:custGeom>
                <a:rect b="b" l="l" r="r" t="t"/>
                <a:pathLst>
                  <a:path extrusionOk="0" h="7699" w="3939">
                    <a:moveTo>
                      <a:pt x="725" y="1"/>
                    </a:moveTo>
                    <a:cubicBezTo>
                      <a:pt x="704" y="1"/>
                      <a:pt x="681" y="11"/>
                      <a:pt x="657" y="30"/>
                    </a:cubicBezTo>
                    <a:cubicBezTo>
                      <a:pt x="540" y="120"/>
                      <a:pt x="422" y="206"/>
                      <a:pt x="307" y="296"/>
                    </a:cubicBezTo>
                    <a:cubicBezTo>
                      <a:pt x="190" y="388"/>
                      <a:pt x="168" y="513"/>
                      <a:pt x="219" y="648"/>
                    </a:cubicBezTo>
                    <a:cubicBezTo>
                      <a:pt x="248" y="721"/>
                      <a:pt x="289" y="791"/>
                      <a:pt x="321" y="863"/>
                    </a:cubicBezTo>
                    <a:cubicBezTo>
                      <a:pt x="381" y="985"/>
                      <a:pt x="446" y="1108"/>
                      <a:pt x="495" y="1237"/>
                    </a:cubicBezTo>
                    <a:cubicBezTo>
                      <a:pt x="573" y="1442"/>
                      <a:pt x="553" y="1667"/>
                      <a:pt x="440" y="1855"/>
                    </a:cubicBezTo>
                    <a:cubicBezTo>
                      <a:pt x="358" y="1994"/>
                      <a:pt x="256" y="2125"/>
                      <a:pt x="164" y="2256"/>
                    </a:cubicBezTo>
                    <a:cubicBezTo>
                      <a:pt x="117" y="2319"/>
                      <a:pt x="72" y="2381"/>
                      <a:pt x="37" y="2422"/>
                    </a:cubicBezTo>
                    <a:cubicBezTo>
                      <a:pt x="0" y="2597"/>
                      <a:pt x="31" y="2722"/>
                      <a:pt x="150" y="2814"/>
                    </a:cubicBezTo>
                    <a:cubicBezTo>
                      <a:pt x="252" y="2894"/>
                      <a:pt x="360" y="2970"/>
                      <a:pt x="461" y="3052"/>
                    </a:cubicBezTo>
                    <a:cubicBezTo>
                      <a:pt x="688" y="3242"/>
                      <a:pt x="749" y="3492"/>
                      <a:pt x="692" y="3774"/>
                    </a:cubicBezTo>
                    <a:cubicBezTo>
                      <a:pt x="675" y="3856"/>
                      <a:pt x="641" y="3938"/>
                      <a:pt x="624" y="4019"/>
                    </a:cubicBezTo>
                    <a:cubicBezTo>
                      <a:pt x="600" y="4111"/>
                      <a:pt x="575" y="4208"/>
                      <a:pt x="569" y="4300"/>
                    </a:cubicBezTo>
                    <a:cubicBezTo>
                      <a:pt x="557" y="4560"/>
                      <a:pt x="649" y="4699"/>
                      <a:pt x="864" y="4750"/>
                    </a:cubicBezTo>
                    <a:cubicBezTo>
                      <a:pt x="917" y="4764"/>
                      <a:pt x="972" y="4789"/>
                      <a:pt x="1023" y="4811"/>
                    </a:cubicBezTo>
                    <a:cubicBezTo>
                      <a:pt x="1275" y="4930"/>
                      <a:pt x="1381" y="5132"/>
                      <a:pt x="1336" y="5405"/>
                    </a:cubicBezTo>
                    <a:cubicBezTo>
                      <a:pt x="1326" y="5466"/>
                      <a:pt x="1316" y="5527"/>
                      <a:pt x="1310" y="5589"/>
                    </a:cubicBezTo>
                    <a:cubicBezTo>
                      <a:pt x="1283" y="5783"/>
                      <a:pt x="1322" y="5961"/>
                      <a:pt x="1447" y="6116"/>
                    </a:cubicBezTo>
                    <a:cubicBezTo>
                      <a:pt x="1598" y="6299"/>
                      <a:pt x="1792" y="6405"/>
                      <a:pt x="2009" y="6483"/>
                    </a:cubicBezTo>
                    <a:cubicBezTo>
                      <a:pt x="2660" y="6710"/>
                      <a:pt x="3218" y="7068"/>
                      <a:pt x="3673" y="7592"/>
                    </a:cubicBezTo>
                    <a:cubicBezTo>
                      <a:pt x="3703" y="7624"/>
                      <a:pt x="3734" y="7663"/>
                      <a:pt x="3771" y="7684"/>
                    </a:cubicBezTo>
                    <a:cubicBezTo>
                      <a:pt x="3771" y="7684"/>
                      <a:pt x="3775" y="7684"/>
                      <a:pt x="3775" y="7686"/>
                    </a:cubicBezTo>
                    <a:cubicBezTo>
                      <a:pt x="3790" y="7695"/>
                      <a:pt x="3807" y="7699"/>
                      <a:pt x="3824" y="7699"/>
                    </a:cubicBezTo>
                    <a:cubicBezTo>
                      <a:pt x="3879" y="7699"/>
                      <a:pt x="3931" y="7653"/>
                      <a:pt x="3935" y="7594"/>
                    </a:cubicBezTo>
                    <a:lnTo>
                      <a:pt x="3935" y="7590"/>
                    </a:lnTo>
                    <a:cubicBezTo>
                      <a:pt x="3939" y="7557"/>
                      <a:pt x="3920" y="7522"/>
                      <a:pt x="3912" y="7489"/>
                    </a:cubicBezTo>
                    <a:cubicBezTo>
                      <a:pt x="3765" y="6935"/>
                      <a:pt x="3570" y="6395"/>
                      <a:pt x="3270" y="5902"/>
                    </a:cubicBezTo>
                    <a:cubicBezTo>
                      <a:pt x="2871" y="5247"/>
                      <a:pt x="2457" y="4605"/>
                      <a:pt x="2048" y="3958"/>
                    </a:cubicBezTo>
                    <a:cubicBezTo>
                      <a:pt x="1725" y="3447"/>
                      <a:pt x="1455" y="2913"/>
                      <a:pt x="1285" y="2332"/>
                    </a:cubicBezTo>
                    <a:cubicBezTo>
                      <a:pt x="1091" y="1667"/>
                      <a:pt x="935" y="993"/>
                      <a:pt x="859" y="304"/>
                    </a:cubicBezTo>
                    <a:cubicBezTo>
                      <a:pt x="849" y="222"/>
                      <a:pt x="823" y="136"/>
                      <a:pt x="792" y="61"/>
                    </a:cubicBezTo>
                    <a:cubicBezTo>
                      <a:pt x="777" y="21"/>
                      <a:pt x="754" y="1"/>
                      <a:pt x="725"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4569050" y="3627350"/>
                <a:ext cx="112100" cy="41175"/>
              </a:xfrm>
              <a:custGeom>
                <a:rect b="b" l="l" r="r" t="t"/>
                <a:pathLst>
                  <a:path extrusionOk="0" h="1647" w="4484">
                    <a:moveTo>
                      <a:pt x="2210" y="0"/>
                    </a:moveTo>
                    <a:cubicBezTo>
                      <a:pt x="2117" y="0"/>
                      <a:pt x="2019" y="17"/>
                      <a:pt x="1944" y="61"/>
                    </a:cubicBezTo>
                    <a:cubicBezTo>
                      <a:pt x="1502" y="317"/>
                      <a:pt x="1021" y="393"/>
                      <a:pt x="522" y="405"/>
                    </a:cubicBezTo>
                    <a:cubicBezTo>
                      <a:pt x="495" y="406"/>
                      <a:pt x="468" y="406"/>
                      <a:pt x="441" y="406"/>
                    </a:cubicBezTo>
                    <a:cubicBezTo>
                      <a:pt x="345" y="406"/>
                      <a:pt x="247" y="401"/>
                      <a:pt x="148" y="395"/>
                    </a:cubicBezTo>
                    <a:cubicBezTo>
                      <a:pt x="144" y="394"/>
                      <a:pt x="140" y="394"/>
                      <a:pt x="136" y="394"/>
                    </a:cubicBezTo>
                    <a:cubicBezTo>
                      <a:pt x="50" y="394"/>
                      <a:pt x="9" y="437"/>
                      <a:pt x="5" y="521"/>
                    </a:cubicBezTo>
                    <a:cubicBezTo>
                      <a:pt x="3" y="583"/>
                      <a:pt x="1" y="650"/>
                      <a:pt x="27" y="701"/>
                    </a:cubicBezTo>
                    <a:cubicBezTo>
                      <a:pt x="221" y="1052"/>
                      <a:pt x="427" y="1302"/>
                      <a:pt x="889" y="1302"/>
                    </a:cubicBezTo>
                    <a:cubicBezTo>
                      <a:pt x="939" y="1302"/>
                      <a:pt x="992" y="1299"/>
                      <a:pt x="1048" y="1293"/>
                    </a:cubicBezTo>
                    <a:cubicBezTo>
                      <a:pt x="1089" y="1289"/>
                      <a:pt x="1128" y="1283"/>
                      <a:pt x="1167" y="1278"/>
                    </a:cubicBezTo>
                    <a:cubicBezTo>
                      <a:pt x="1351" y="1241"/>
                      <a:pt x="1533" y="1223"/>
                      <a:pt x="1712" y="1223"/>
                    </a:cubicBezTo>
                    <a:cubicBezTo>
                      <a:pt x="2047" y="1223"/>
                      <a:pt x="2368" y="1288"/>
                      <a:pt x="2660" y="1418"/>
                    </a:cubicBezTo>
                    <a:cubicBezTo>
                      <a:pt x="2914" y="1497"/>
                      <a:pt x="3110" y="1569"/>
                      <a:pt x="3313" y="1618"/>
                    </a:cubicBezTo>
                    <a:cubicBezTo>
                      <a:pt x="3391" y="1637"/>
                      <a:pt x="3467" y="1647"/>
                      <a:pt x="3542" y="1647"/>
                    </a:cubicBezTo>
                    <a:cubicBezTo>
                      <a:pt x="3724" y="1647"/>
                      <a:pt x="3896" y="1590"/>
                      <a:pt x="4056" y="1473"/>
                    </a:cubicBezTo>
                    <a:cubicBezTo>
                      <a:pt x="4137" y="1411"/>
                      <a:pt x="4227" y="1354"/>
                      <a:pt x="4291" y="1278"/>
                    </a:cubicBezTo>
                    <a:cubicBezTo>
                      <a:pt x="4356" y="1203"/>
                      <a:pt x="4407" y="1111"/>
                      <a:pt x="4440" y="1019"/>
                    </a:cubicBezTo>
                    <a:cubicBezTo>
                      <a:pt x="4483" y="894"/>
                      <a:pt x="4432" y="810"/>
                      <a:pt x="4311" y="767"/>
                    </a:cubicBezTo>
                    <a:cubicBezTo>
                      <a:pt x="4227" y="736"/>
                      <a:pt x="4137" y="712"/>
                      <a:pt x="4049" y="706"/>
                    </a:cubicBezTo>
                    <a:cubicBezTo>
                      <a:pt x="3632" y="661"/>
                      <a:pt x="3258" y="511"/>
                      <a:pt x="2926" y="260"/>
                    </a:cubicBezTo>
                    <a:cubicBezTo>
                      <a:pt x="2740" y="122"/>
                      <a:pt x="2529" y="32"/>
                      <a:pt x="2304" y="6"/>
                    </a:cubicBezTo>
                    <a:cubicBezTo>
                      <a:pt x="2274" y="2"/>
                      <a:pt x="2242" y="0"/>
                      <a:pt x="2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6"/>
              <p:cNvSpPr/>
              <p:nvPr/>
            </p:nvSpPr>
            <p:spPr>
              <a:xfrm>
                <a:off x="4863150" y="3209575"/>
                <a:ext cx="54000" cy="79550"/>
              </a:xfrm>
              <a:custGeom>
                <a:rect b="b" l="l" r="r" t="t"/>
                <a:pathLst>
                  <a:path extrusionOk="0" h="3182" w="2160">
                    <a:moveTo>
                      <a:pt x="1811" y="1"/>
                    </a:moveTo>
                    <a:cubicBezTo>
                      <a:pt x="1741" y="1"/>
                      <a:pt x="1677" y="49"/>
                      <a:pt x="1601" y="151"/>
                    </a:cubicBezTo>
                    <a:cubicBezTo>
                      <a:pt x="1572" y="186"/>
                      <a:pt x="1547" y="225"/>
                      <a:pt x="1531" y="266"/>
                    </a:cubicBezTo>
                    <a:cubicBezTo>
                      <a:pt x="1480" y="386"/>
                      <a:pt x="1433" y="505"/>
                      <a:pt x="1386" y="630"/>
                    </a:cubicBezTo>
                    <a:cubicBezTo>
                      <a:pt x="1293" y="877"/>
                      <a:pt x="1089" y="1060"/>
                      <a:pt x="830" y="1060"/>
                    </a:cubicBezTo>
                    <a:cubicBezTo>
                      <a:pt x="776" y="1060"/>
                      <a:pt x="720" y="1052"/>
                      <a:pt x="661" y="1035"/>
                    </a:cubicBezTo>
                    <a:cubicBezTo>
                      <a:pt x="629" y="1025"/>
                      <a:pt x="596" y="1021"/>
                      <a:pt x="563" y="1014"/>
                    </a:cubicBezTo>
                    <a:cubicBezTo>
                      <a:pt x="533" y="1009"/>
                      <a:pt x="506" y="1007"/>
                      <a:pt x="481" y="1007"/>
                    </a:cubicBezTo>
                    <a:cubicBezTo>
                      <a:pt x="383" y="1007"/>
                      <a:pt x="322" y="1048"/>
                      <a:pt x="267" y="1149"/>
                    </a:cubicBezTo>
                    <a:cubicBezTo>
                      <a:pt x="199" y="1276"/>
                      <a:pt x="179" y="1409"/>
                      <a:pt x="256" y="1538"/>
                    </a:cubicBezTo>
                    <a:cubicBezTo>
                      <a:pt x="299" y="1610"/>
                      <a:pt x="344" y="1685"/>
                      <a:pt x="391" y="1753"/>
                    </a:cubicBezTo>
                    <a:cubicBezTo>
                      <a:pt x="553" y="1992"/>
                      <a:pt x="547" y="2199"/>
                      <a:pt x="363" y="2422"/>
                    </a:cubicBezTo>
                    <a:cubicBezTo>
                      <a:pt x="301" y="2496"/>
                      <a:pt x="228" y="2557"/>
                      <a:pt x="164" y="2629"/>
                    </a:cubicBezTo>
                    <a:cubicBezTo>
                      <a:pt x="1" y="2825"/>
                      <a:pt x="70" y="3075"/>
                      <a:pt x="310" y="3148"/>
                    </a:cubicBezTo>
                    <a:cubicBezTo>
                      <a:pt x="394" y="3166"/>
                      <a:pt x="471" y="3181"/>
                      <a:pt x="540" y="3181"/>
                    </a:cubicBezTo>
                    <a:cubicBezTo>
                      <a:pt x="686" y="3181"/>
                      <a:pt x="795" y="3114"/>
                      <a:pt x="856" y="2866"/>
                    </a:cubicBezTo>
                    <a:cubicBezTo>
                      <a:pt x="1003" y="2291"/>
                      <a:pt x="1249" y="1757"/>
                      <a:pt x="1556" y="1248"/>
                    </a:cubicBezTo>
                    <a:cubicBezTo>
                      <a:pt x="1713" y="988"/>
                      <a:pt x="1887" y="736"/>
                      <a:pt x="2051" y="476"/>
                    </a:cubicBezTo>
                    <a:cubicBezTo>
                      <a:pt x="2159" y="304"/>
                      <a:pt x="2124" y="174"/>
                      <a:pt x="1954" y="57"/>
                    </a:cubicBezTo>
                    <a:cubicBezTo>
                      <a:pt x="1901" y="20"/>
                      <a:pt x="1854" y="1"/>
                      <a:pt x="18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6"/>
              <p:cNvSpPr/>
              <p:nvPr/>
            </p:nvSpPr>
            <p:spPr>
              <a:xfrm>
                <a:off x="4351725" y="3016100"/>
                <a:ext cx="82250" cy="37500"/>
              </a:xfrm>
              <a:custGeom>
                <a:rect b="b" l="l" r="r" t="t"/>
                <a:pathLst>
                  <a:path extrusionOk="0" h="1500" w="3290">
                    <a:moveTo>
                      <a:pt x="1890" y="1"/>
                    </a:moveTo>
                    <a:cubicBezTo>
                      <a:pt x="1856" y="1"/>
                      <a:pt x="1818" y="10"/>
                      <a:pt x="1776" y="27"/>
                    </a:cubicBezTo>
                    <a:cubicBezTo>
                      <a:pt x="1694" y="64"/>
                      <a:pt x="1615" y="109"/>
                      <a:pt x="1535" y="156"/>
                    </a:cubicBezTo>
                    <a:cubicBezTo>
                      <a:pt x="1415" y="226"/>
                      <a:pt x="1294" y="260"/>
                      <a:pt x="1173" y="260"/>
                    </a:cubicBezTo>
                    <a:cubicBezTo>
                      <a:pt x="1062" y="260"/>
                      <a:pt x="951" y="231"/>
                      <a:pt x="839" y="175"/>
                    </a:cubicBezTo>
                    <a:cubicBezTo>
                      <a:pt x="759" y="134"/>
                      <a:pt x="682" y="85"/>
                      <a:pt x="596" y="52"/>
                    </a:cubicBezTo>
                    <a:cubicBezTo>
                      <a:pt x="548" y="31"/>
                      <a:pt x="490" y="9"/>
                      <a:pt x="441" y="9"/>
                    </a:cubicBezTo>
                    <a:cubicBezTo>
                      <a:pt x="427" y="9"/>
                      <a:pt x="414" y="11"/>
                      <a:pt x="401" y="15"/>
                    </a:cubicBezTo>
                    <a:cubicBezTo>
                      <a:pt x="256" y="73"/>
                      <a:pt x="111" y="146"/>
                      <a:pt x="0" y="269"/>
                    </a:cubicBezTo>
                    <a:cubicBezTo>
                      <a:pt x="41" y="383"/>
                      <a:pt x="135" y="400"/>
                      <a:pt x="221" y="431"/>
                    </a:cubicBezTo>
                    <a:cubicBezTo>
                      <a:pt x="774" y="615"/>
                      <a:pt x="1328" y="801"/>
                      <a:pt x="1883" y="977"/>
                    </a:cubicBezTo>
                    <a:cubicBezTo>
                      <a:pt x="2230" y="1087"/>
                      <a:pt x="2558" y="1241"/>
                      <a:pt x="2873" y="1425"/>
                    </a:cubicBezTo>
                    <a:cubicBezTo>
                      <a:pt x="2916" y="1449"/>
                      <a:pt x="2963" y="1476"/>
                      <a:pt x="3008" y="1488"/>
                    </a:cubicBezTo>
                    <a:cubicBezTo>
                      <a:pt x="3034" y="1496"/>
                      <a:pt x="3057" y="1500"/>
                      <a:pt x="3078" y="1500"/>
                    </a:cubicBezTo>
                    <a:cubicBezTo>
                      <a:pt x="3146" y="1500"/>
                      <a:pt x="3189" y="1459"/>
                      <a:pt x="3213" y="1376"/>
                    </a:cubicBezTo>
                    <a:cubicBezTo>
                      <a:pt x="3290" y="1108"/>
                      <a:pt x="3156" y="919"/>
                      <a:pt x="2898" y="919"/>
                    </a:cubicBezTo>
                    <a:cubicBezTo>
                      <a:pt x="2883" y="919"/>
                      <a:pt x="2867" y="920"/>
                      <a:pt x="2850" y="922"/>
                    </a:cubicBezTo>
                    <a:cubicBezTo>
                      <a:pt x="2822" y="924"/>
                      <a:pt x="2793" y="928"/>
                      <a:pt x="2764" y="930"/>
                    </a:cubicBezTo>
                    <a:cubicBezTo>
                      <a:pt x="2735" y="932"/>
                      <a:pt x="2707" y="934"/>
                      <a:pt x="2680" y="934"/>
                    </a:cubicBezTo>
                    <a:cubicBezTo>
                      <a:pt x="2381" y="934"/>
                      <a:pt x="2202" y="778"/>
                      <a:pt x="2134" y="461"/>
                    </a:cubicBezTo>
                    <a:cubicBezTo>
                      <a:pt x="2114" y="361"/>
                      <a:pt x="2098" y="259"/>
                      <a:pt x="2067" y="160"/>
                    </a:cubicBezTo>
                    <a:cubicBezTo>
                      <a:pt x="2032" y="54"/>
                      <a:pt x="1973" y="1"/>
                      <a:pt x="18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6"/>
              <p:cNvSpPr/>
              <p:nvPr/>
            </p:nvSpPr>
            <p:spPr>
              <a:xfrm>
                <a:off x="4456375" y="2781600"/>
                <a:ext cx="24825" cy="26425"/>
              </a:xfrm>
              <a:custGeom>
                <a:rect b="b" l="l" r="r" t="t"/>
                <a:pathLst>
                  <a:path extrusionOk="0" h="1057" w="993">
                    <a:moveTo>
                      <a:pt x="351" y="1"/>
                    </a:moveTo>
                    <a:cubicBezTo>
                      <a:pt x="299" y="1"/>
                      <a:pt x="246" y="4"/>
                      <a:pt x="193" y="9"/>
                    </a:cubicBezTo>
                    <a:cubicBezTo>
                      <a:pt x="17" y="27"/>
                      <a:pt x="0" y="60"/>
                      <a:pt x="78" y="219"/>
                    </a:cubicBezTo>
                    <a:cubicBezTo>
                      <a:pt x="195" y="463"/>
                      <a:pt x="307" y="710"/>
                      <a:pt x="420" y="956"/>
                    </a:cubicBezTo>
                    <a:cubicBezTo>
                      <a:pt x="430" y="984"/>
                      <a:pt x="430" y="1023"/>
                      <a:pt x="436" y="1056"/>
                    </a:cubicBezTo>
                    <a:cubicBezTo>
                      <a:pt x="459" y="1050"/>
                      <a:pt x="481" y="1046"/>
                      <a:pt x="502" y="1044"/>
                    </a:cubicBezTo>
                    <a:cubicBezTo>
                      <a:pt x="538" y="864"/>
                      <a:pt x="653" y="745"/>
                      <a:pt x="792" y="643"/>
                    </a:cubicBezTo>
                    <a:cubicBezTo>
                      <a:pt x="993" y="487"/>
                      <a:pt x="989" y="328"/>
                      <a:pt x="796" y="154"/>
                    </a:cubicBezTo>
                    <a:cubicBezTo>
                      <a:pt x="662" y="32"/>
                      <a:pt x="510" y="1"/>
                      <a:pt x="351" y="1"/>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4437150" y="3092650"/>
                <a:ext cx="29675" cy="23325"/>
              </a:xfrm>
              <a:custGeom>
                <a:rect b="b" l="l" r="r" t="t"/>
                <a:pathLst>
                  <a:path extrusionOk="0" h="933" w="1187">
                    <a:moveTo>
                      <a:pt x="31" y="1"/>
                    </a:moveTo>
                    <a:cubicBezTo>
                      <a:pt x="20" y="1"/>
                      <a:pt x="10" y="1"/>
                      <a:pt x="0" y="2"/>
                    </a:cubicBezTo>
                    <a:cubicBezTo>
                      <a:pt x="78" y="163"/>
                      <a:pt x="999" y="883"/>
                      <a:pt x="1187" y="933"/>
                    </a:cubicBezTo>
                    <a:cubicBezTo>
                      <a:pt x="1035" y="500"/>
                      <a:pt x="411" y="1"/>
                      <a:pt x="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4426950" y="2747950"/>
                <a:ext cx="17075" cy="11675"/>
              </a:xfrm>
              <a:custGeom>
                <a:rect b="b" l="l" r="r" t="t"/>
                <a:pathLst>
                  <a:path extrusionOk="0" h="467" w="683">
                    <a:moveTo>
                      <a:pt x="368" y="0"/>
                    </a:moveTo>
                    <a:cubicBezTo>
                      <a:pt x="252" y="0"/>
                      <a:pt x="132" y="31"/>
                      <a:pt x="1" y="74"/>
                    </a:cubicBezTo>
                    <a:cubicBezTo>
                      <a:pt x="58" y="123"/>
                      <a:pt x="87" y="154"/>
                      <a:pt x="120" y="176"/>
                    </a:cubicBezTo>
                    <a:cubicBezTo>
                      <a:pt x="222" y="248"/>
                      <a:pt x="326" y="313"/>
                      <a:pt x="429" y="385"/>
                    </a:cubicBezTo>
                    <a:cubicBezTo>
                      <a:pt x="506" y="437"/>
                      <a:pt x="558" y="466"/>
                      <a:pt x="594" y="466"/>
                    </a:cubicBezTo>
                    <a:cubicBezTo>
                      <a:pt x="645" y="466"/>
                      <a:pt x="661" y="406"/>
                      <a:pt x="672" y="272"/>
                    </a:cubicBezTo>
                    <a:cubicBezTo>
                      <a:pt x="674" y="233"/>
                      <a:pt x="682" y="186"/>
                      <a:pt x="664" y="156"/>
                    </a:cubicBezTo>
                    <a:cubicBezTo>
                      <a:pt x="635" y="109"/>
                      <a:pt x="598" y="43"/>
                      <a:pt x="549" y="29"/>
                    </a:cubicBezTo>
                    <a:cubicBezTo>
                      <a:pt x="489" y="9"/>
                      <a:pt x="429" y="0"/>
                      <a:pt x="368" y="0"/>
                    </a:cubicBezTo>
                    <a:close/>
                  </a:path>
                </a:pathLst>
              </a:custGeom>
              <a:solidFill>
                <a:srgbClr val="4DB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4418825" y="2705800"/>
                <a:ext cx="5700" cy="10250"/>
              </a:xfrm>
              <a:custGeom>
                <a:rect b="b" l="l" r="r" t="t"/>
                <a:pathLst>
                  <a:path extrusionOk="0" h="410" w="228">
                    <a:moveTo>
                      <a:pt x="1" y="0"/>
                    </a:moveTo>
                    <a:lnTo>
                      <a:pt x="1" y="0"/>
                    </a:lnTo>
                    <a:cubicBezTo>
                      <a:pt x="25" y="141"/>
                      <a:pt x="48" y="272"/>
                      <a:pt x="74" y="409"/>
                    </a:cubicBezTo>
                    <a:cubicBezTo>
                      <a:pt x="228" y="231"/>
                      <a:pt x="203" y="103"/>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4604350" y="3463050"/>
                <a:ext cx="32300" cy="31725"/>
              </a:xfrm>
              <a:custGeom>
                <a:rect b="b" l="l" r="r" t="t"/>
                <a:pathLst>
                  <a:path extrusionOk="0" h="1269" w="1292">
                    <a:moveTo>
                      <a:pt x="204" y="1"/>
                    </a:moveTo>
                    <a:cubicBezTo>
                      <a:pt x="137" y="1"/>
                      <a:pt x="83" y="54"/>
                      <a:pt x="62" y="152"/>
                    </a:cubicBezTo>
                    <a:cubicBezTo>
                      <a:pt x="0" y="428"/>
                      <a:pt x="2" y="704"/>
                      <a:pt x="127" y="966"/>
                    </a:cubicBezTo>
                    <a:cubicBezTo>
                      <a:pt x="223" y="1164"/>
                      <a:pt x="389" y="1268"/>
                      <a:pt x="567" y="1268"/>
                    </a:cubicBezTo>
                    <a:cubicBezTo>
                      <a:pt x="685" y="1268"/>
                      <a:pt x="808" y="1222"/>
                      <a:pt x="919" y="1125"/>
                    </a:cubicBezTo>
                    <a:cubicBezTo>
                      <a:pt x="1087" y="982"/>
                      <a:pt x="1181" y="788"/>
                      <a:pt x="1252" y="536"/>
                    </a:cubicBezTo>
                    <a:cubicBezTo>
                      <a:pt x="1263" y="461"/>
                      <a:pt x="1291" y="344"/>
                      <a:pt x="1291" y="221"/>
                    </a:cubicBezTo>
                    <a:cubicBezTo>
                      <a:pt x="1291" y="174"/>
                      <a:pt x="1236" y="113"/>
                      <a:pt x="1189" y="88"/>
                    </a:cubicBezTo>
                    <a:cubicBezTo>
                      <a:pt x="1174" y="80"/>
                      <a:pt x="1160" y="77"/>
                      <a:pt x="1146" y="77"/>
                    </a:cubicBezTo>
                    <a:cubicBezTo>
                      <a:pt x="1101" y="77"/>
                      <a:pt x="1065" y="117"/>
                      <a:pt x="1042" y="164"/>
                    </a:cubicBezTo>
                    <a:cubicBezTo>
                      <a:pt x="1021" y="211"/>
                      <a:pt x="1005" y="260"/>
                      <a:pt x="993" y="307"/>
                    </a:cubicBezTo>
                    <a:cubicBezTo>
                      <a:pt x="974" y="385"/>
                      <a:pt x="931" y="551"/>
                      <a:pt x="894" y="620"/>
                    </a:cubicBezTo>
                    <a:cubicBezTo>
                      <a:pt x="829" y="743"/>
                      <a:pt x="806" y="790"/>
                      <a:pt x="710" y="888"/>
                    </a:cubicBezTo>
                    <a:cubicBezTo>
                      <a:pt x="664" y="936"/>
                      <a:pt x="615" y="959"/>
                      <a:pt x="569" y="959"/>
                    </a:cubicBezTo>
                    <a:cubicBezTo>
                      <a:pt x="501" y="959"/>
                      <a:pt x="439" y="909"/>
                      <a:pt x="401" y="819"/>
                    </a:cubicBezTo>
                    <a:cubicBezTo>
                      <a:pt x="366" y="733"/>
                      <a:pt x="342" y="634"/>
                      <a:pt x="336" y="540"/>
                    </a:cubicBezTo>
                    <a:cubicBezTo>
                      <a:pt x="328" y="430"/>
                      <a:pt x="340" y="315"/>
                      <a:pt x="346" y="203"/>
                    </a:cubicBezTo>
                    <a:cubicBezTo>
                      <a:pt x="350" y="113"/>
                      <a:pt x="342" y="29"/>
                      <a:pt x="236" y="4"/>
                    </a:cubicBezTo>
                    <a:cubicBezTo>
                      <a:pt x="225" y="2"/>
                      <a:pt x="214"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4652875" y="3465600"/>
                <a:ext cx="10825" cy="14750"/>
              </a:xfrm>
              <a:custGeom>
                <a:rect b="b" l="l" r="r" t="t"/>
                <a:pathLst>
                  <a:path extrusionOk="0" h="590" w="433">
                    <a:moveTo>
                      <a:pt x="263" y="1"/>
                    </a:moveTo>
                    <a:cubicBezTo>
                      <a:pt x="218" y="1"/>
                      <a:pt x="172" y="19"/>
                      <a:pt x="136" y="60"/>
                    </a:cubicBezTo>
                    <a:cubicBezTo>
                      <a:pt x="42" y="168"/>
                      <a:pt x="1" y="297"/>
                      <a:pt x="34" y="438"/>
                    </a:cubicBezTo>
                    <a:cubicBezTo>
                      <a:pt x="52" y="517"/>
                      <a:pt x="122" y="590"/>
                      <a:pt x="202" y="590"/>
                    </a:cubicBezTo>
                    <a:cubicBezTo>
                      <a:pt x="203" y="590"/>
                      <a:pt x="204" y="590"/>
                      <a:pt x="205" y="590"/>
                    </a:cubicBezTo>
                    <a:cubicBezTo>
                      <a:pt x="334" y="588"/>
                      <a:pt x="375" y="471"/>
                      <a:pt x="385" y="455"/>
                    </a:cubicBezTo>
                    <a:cubicBezTo>
                      <a:pt x="412" y="404"/>
                      <a:pt x="422" y="348"/>
                      <a:pt x="426" y="295"/>
                    </a:cubicBezTo>
                    <a:cubicBezTo>
                      <a:pt x="430" y="244"/>
                      <a:pt x="433" y="191"/>
                      <a:pt x="422" y="140"/>
                    </a:cubicBezTo>
                    <a:cubicBezTo>
                      <a:pt x="405" y="51"/>
                      <a:pt x="336"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4580300" y="3456825"/>
                <a:ext cx="10825" cy="14775"/>
              </a:xfrm>
              <a:custGeom>
                <a:rect b="b" l="l" r="r" t="t"/>
                <a:pathLst>
                  <a:path extrusionOk="0" h="591" w="433">
                    <a:moveTo>
                      <a:pt x="263" y="1"/>
                    </a:moveTo>
                    <a:cubicBezTo>
                      <a:pt x="219" y="1"/>
                      <a:pt x="173" y="20"/>
                      <a:pt x="136" y="61"/>
                    </a:cubicBezTo>
                    <a:cubicBezTo>
                      <a:pt x="42" y="167"/>
                      <a:pt x="1" y="298"/>
                      <a:pt x="33" y="439"/>
                    </a:cubicBezTo>
                    <a:cubicBezTo>
                      <a:pt x="52" y="518"/>
                      <a:pt x="121" y="591"/>
                      <a:pt x="202" y="591"/>
                    </a:cubicBezTo>
                    <a:cubicBezTo>
                      <a:pt x="203" y="591"/>
                      <a:pt x="204" y="591"/>
                      <a:pt x="205" y="591"/>
                    </a:cubicBezTo>
                    <a:cubicBezTo>
                      <a:pt x="336" y="587"/>
                      <a:pt x="377" y="472"/>
                      <a:pt x="387" y="454"/>
                    </a:cubicBezTo>
                    <a:cubicBezTo>
                      <a:pt x="412" y="403"/>
                      <a:pt x="422" y="349"/>
                      <a:pt x="428" y="296"/>
                    </a:cubicBezTo>
                    <a:cubicBezTo>
                      <a:pt x="430" y="245"/>
                      <a:pt x="432" y="192"/>
                      <a:pt x="422" y="141"/>
                    </a:cubicBezTo>
                    <a:cubicBezTo>
                      <a:pt x="404" y="52"/>
                      <a:pt x="336"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4304975" y="2527400"/>
                <a:ext cx="833225" cy="1149275"/>
              </a:xfrm>
              <a:custGeom>
                <a:rect b="b" l="l" r="r" t="t"/>
                <a:pathLst>
                  <a:path extrusionOk="0" h="45971" w="33329">
                    <a:moveTo>
                      <a:pt x="4555" y="7136"/>
                    </a:moveTo>
                    <a:lnTo>
                      <a:pt x="4555" y="7136"/>
                    </a:lnTo>
                    <a:cubicBezTo>
                      <a:pt x="4757" y="7239"/>
                      <a:pt x="4782" y="7367"/>
                      <a:pt x="4628" y="7545"/>
                    </a:cubicBezTo>
                    <a:cubicBezTo>
                      <a:pt x="4602" y="7408"/>
                      <a:pt x="4579" y="7277"/>
                      <a:pt x="4555" y="7136"/>
                    </a:cubicBezTo>
                    <a:close/>
                    <a:moveTo>
                      <a:pt x="5247" y="8822"/>
                    </a:moveTo>
                    <a:cubicBezTo>
                      <a:pt x="5308" y="8822"/>
                      <a:pt x="5368" y="8831"/>
                      <a:pt x="5428" y="8851"/>
                    </a:cubicBezTo>
                    <a:cubicBezTo>
                      <a:pt x="5477" y="8865"/>
                      <a:pt x="5514" y="8931"/>
                      <a:pt x="5543" y="8978"/>
                    </a:cubicBezTo>
                    <a:cubicBezTo>
                      <a:pt x="5561" y="9008"/>
                      <a:pt x="5553" y="9055"/>
                      <a:pt x="5551" y="9094"/>
                    </a:cubicBezTo>
                    <a:cubicBezTo>
                      <a:pt x="5540" y="9228"/>
                      <a:pt x="5524" y="9288"/>
                      <a:pt x="5473" y="9288"/>
                    </a:cubicBezTo>
                    <a:cubicBezTo>
                      <a:pt x="5437" y="9288"/>
                      <a:pt x="5385" y="9259"/>
                      <a:pt x="5308" y="9207"/>
                    </a:cubicBezTo>
                    <a:cubicBezTo>
                      <a:pt x="5205" y="9135"/>
                      <a:pt x="5101" y="9070"/>
                      <a:pt x="4999" y="8998"/>
                    </a:cubicBezTo>
                    <a:cubicBezTo>
                      <a:pt x="4966" y="8976"/>
                      <a:pt x="4937" y="8945"/>
                      <a:pt x="4880" y="8896"/>
                    </a:cubicBezTo>
                    <a:cubicBezTo>
                      <a:pt x="5011" y="8853"/>
                      <a:pt x="5131" y="8822"/>
                      <a:pt x="5247" y="8822"/>
                    </a:cubicBezTo>
                    <a:close/>
                    <a:moveTo>
                      <a:pt x="6407" y="10169"/>
                    </a:moveTo>
                    <a:cubicBezTo>
                      <a:pt x="6566" y="10169"/>
                      <a:pt x="6718" y="10200"/>
                      <a:pt x="6852" y="10322"/>
                    </a:cubicBezTo>
                    <a:cubicBezTo>
                      <a:pt x="7045" y="10496"/>
                      <a:pt x="7049" y="10655"/>
                      <a:pt x="6848" y="10811"/>
                    </a:cubicBezTo>
                    <a:cubicBezTo>
                      <a:pt x="6709" y="10913"/>
                      <a:pt x="6594" y="11032"/>
                      <a:pt x="6558" y="11212"/>
                    </a:cubicBezTo>
                    <a:cubicBezTo>
                      <a:pt x="6537" y="11214"/>
                      <a:pt x="6515" y="11218"/>
                      <a:pt x="6492" y="11224"/>
                    </a:cubicBezTo>
                    <a:cubicBezTo>
                      <a:pt x="6486" y="11191"/>
                      <a:pt x="6486" y="11152"/>
                      <a:pt x="6476" y="11124"/>
                    </a:cubicBezTo>
                    <a:cubicBezTo>
                      <a:pt x="6363" y="10878"/>
                      <a:pt x="6251" y="10631"/>
                      <a:pt x="6134" y="10387"/>
                    </a:cubicBezTo>
                    <a:cubicBezTo>
                      <a:pt x="6056" y="10228"/>
                      <a:pt x="6073" y="10195"/>
                      <a:pt x="6249" y="10177"/>
                    </a:cubicBezTo>
                    <a:cubicBezTo>
                      <a:pt x="6302" y="10172"/>
                      <a:pt x="6355" y="10169"/>
                      <a:pt x="6407" y="10169"/>
                    </a:cubicBezTo>
                    <a:close/>
                    <a:moveTo>
                      <a:pt x="3998" y="3538"/>
                    </a:moveTo>
                    <a:cubicBezTo>
                      <a:pt x="4076" y="3538"/>
                      <a:pt x="4143" y="3583"/>
                      <a:pt x="4205" y="3677"/>
                    </a:cubicBezTo>
                    <a:cubicBezTo>
                      <a:pt x="4248" y="3744"/>
                      <a:pt x="4285" y="3816"/>
                      <a:pt x="4334" y="3877"/>
                    </a:cubicBezTo>
                    <a:cubicBezTo>
                      <a:pt x="4421" y="3990"/>
                      <a:pt x="4533" y="4047"/>
                      <a:pt x="4646" y="4047"/>
                    </a:cubicBezTo>
                    <a:cubicBezTo>
                      <a:pt x="4752" y="4047"/>
                      <a:pt x="4859" y="3997"/>
                      <a:pt x="4947" y="3898"/>
                    </a:cubicBezTo>
                    <a:cubicBezTo>
                      <a:pt x="4988" y="3848"/>
                      <a:pt x="5021" y="3795"/>
                      <a:pt x="5062" y="3748"/>
                    </a:cubicBezTo>
                    <a:cubicBezTo>
                      <a:pt x="5107" y="3699"/>
                      <a:pt x="5153" y="3674"/>
                      <a:pt x="5196" y="3674"/>
                    </a:cubicBezTo>
                    <a:cubicBezTo>
                      <a:pt x="5248" y="3674"/>
                      <a:pt x="5295" y="3712"/>
                      <a:pt x="5328" y="3785"/>
                    </a:cubicBezTo>
                    <a:cubicBezTo>
                      <a:pt x="5369" y="3877"/>
                      <a:pt x="5404" y="3975"/>
                      <a:pt x="5420" y="4076"/>
                    </a:cubicBezTo>
                    <a:cubicBezTo>
                      <a:pt x="5443" y="4221"/>
                      <a:pt x="5398" y="4280"/>
                      <a:pt x="5256" y="4331"/>
                    </a:cubicBezTo>
                    <a:cubicBezTo>
                      <a:pt x="5144" y="4372"/>
                      <a:pt x="5029" y="4405"/>
                      <a:pt x="4921" y="4454"/>
                    </a:cubicBezTo>
                    <a:cubicBezTo>
                      <a:pt x="4778" y="4517"/>
                      <a:pt x="4669" y="4620"/>
                      <a:pt x="4598" y="4767"/>
                    </a:cubicBezTo>
                    <a:cubicBezTo>
                      <a:pt x="4497" y="4972"/>
                      <a:pt x="4528" y="5152"/>
                      <a:pt x="4696" y="5303"/>
                    </a:cubicBezTo>
                    <a:cubicBezTo>
                      <a:pt x="4735" y="5336"/>
                      <a:pt x="4776" y="5364"/>
                      <a:pt x="4815" y="5401"/>
                    </a:cubicBezTo>
                    <a:cubicBezTo>
                      <a:pt x="4935" y="5510"/>
                      <a:pt x="4941" y="5622"/>
                      <a:pt x="4827" y="5739"/>
                    </a:cubicBezTo>
                    <a:cubicBezTo>
                      <a:pt x="4759" y="5806"/>
                      <a:pt x="4675" y="5856"/>
                      <a:pt x="4598" y="5913"/>
                    </a:cubicBezTo>
                    <a:cubicBezTo>
                      <a:pt x="4516" y="5970"/>
                      <a:pt x="4426" y="6021"/>
                      <a:pt x="4348" y="6089"/>
                    </a:cubicBezTo>
                    <a:cubicBezTo>
                      <a:pt x="4119" y="6293"/>
                      <a:pt x="4070" y="6600"/>
                      <a:pt x="4199" y="6878"/>
                    </a:cubicBezTo>
                    <a:cubicBezTo>
                      <a:pt x="4317" y="7138"/>
                      <a:pt x="4358" y="7421"/>
                      <a:pt x="4377" y="7705"/>
                    </a:cubicBezTo>
                    <a:cubicBezTo>
                      <a:pt x="4379" y="7754"/>
                      <a:pt x="4358" y="7805"/>
                      <a:pt x="4336" y="7848"/>
                    </a:cubicBezTo>
                    <a:cubicBezTo>
                      <a:pt x="4313" y="7895"/>
                      <a:pt x="4274" y="7940"/>
                      <a:pt x="4244" y="7989"/>
                    </a:cubicBezTo>
                    <a:cubicBezTo>
                      <a:pt x="4037" y="8309"/>
                      <a:pt x="4070" y="8667"/>
                      <a:pt x="4366" y="8904"/>
                    </a:cubicBezTo>
                    <a:cubicBezTo>
                      <a:pt x="4628" y="9117"/>
                      <a:pt x="4921" y="9295"/>
                      <a:pt x="5197" y="9493"/>
                    </a:cubicBezTo>
                    <a:cubicBezTo>
                      <a:pt x="5265" y="9540"/>
                      <a:pt x="5353" y="9591"/>
                      <a:pt x="5381" y="9661"/>
                    </a:cubicBezTo>
                    <a:cubicBezTo>
                      <a:pt x="5604" y="10211"/>
                      <a:pt x="6013" y="10672"/>
                      <a:pt x="6183" y="11249"/>
                    </a:cubicBezTo>
                    <a:cubicBezTo>
                      <a:pt x="6238" y="11443"/>
                      <a:pt x="6173" y="11592"/>
                      <a:pt x="5979" y="11643"/>
                    </a:cubicBezTo>
                    <a:cubicBezTo>
                      <a:pt x="5923" y="11657"/>
                      <a:pt x="5861" y="11666"/>
                      <a:pt x="5801" y="11666"/>
                    </a:cubicBezTo>
                    <a:cubicBezTo>
                      <a:pt x="5753" y="11666"/>
                      <a:pt x="5706" y="11660"/>
                      <a:pt x="5664" y="11648"/>
                    </a:cubicBezTo>
                    <a:cubicBezTo>
                      <a:pt x="5332" y="11551"/>
                      <a:pt x="5089" y="11345"/>
                      <a:pt x="4919" y="11042"/>
                    </a:cubicBezTo>
                    <a:cubicBezTo>
                      <a:pt x="4634" y="10530"/>
                      <a:pt x="4315" y="10041"/>
                      <a:pt x="3912" y="9616"/>
                    </a:cubicBezTo>
                    <a:cubicBezTo>
                      <a:pt x="3792" y="9489"/>
                      <a:pt x="3673" y="9356"/>
                      <a:pt x="3577" y="9211"/>
                    </a:cubicBezTo>
                    <a:cubicBezTo>
                      <a:pt x="3413" y="8961"/>
                      <a:pt x="3264" y="8697"/>
                      <a:pt x="3108" y="8442"/>
                    </a:cubicBezTo>
                    <a:cubicBezTo>
                      <a:pt x="3059" y="8364"/>
                      <a:pt x="3014" y="8288"/>
                      <a:pt x="2949" y="8225"/>
                    </a:cubicBezTo>
                    <a:cubicBezTo>
                      <a:pt x="2930" y="8204"/>
                      <a:pt x="2891" y="8193"/>
                      <a:pt x="2856" y="8193"/>
                    </a:cubicBezTo>
                    <a:cubicBezTo>
                      <a:pt x="2840" y="8193"/>
                      <a:pt x="2824" y="8196"/>
                      <a:pt x="2812" y="8200"/>
                    </a:cubicBezTo>
                    <a:cubicBezTo>
                      <a:pt x="2783" y="8210"/>
                      <a:pt x="2758" y="8278"/>
                      <a:pt x="2762" y="8317"/>
                    </a:cubicBezTo>
                    <a:cubicBezTo>
                      <a:pt x="2771" y="8388"/>
                      <a:pt x="2791" y="8462"/>
                      <a:pt x="2820" y="8527"/>
                    </a:cubicBezTo>
                    <a:cubicBezTo>
                      <a:pt x="2983" y="8937"/>
                      <a:pt x="3223" y="9299"/>
                      <a:pt x="3507" y="9636"/>
                    </a:cubicBezTo>
                    <a:cubicBezTo>
                      <a:pt x="3761" y="9933"/>
                      <a:pt x="4017" y="10230"/>
                      <a:pt x="4246" y="10543"/>
                    </a:cubicBezTo>
                    <a:cubicBezTo>
                      <a:pt x="4385" y="10727"/>
                      <a:pt x="4479" y="10942"/>
                      <a:pt x="4589" y="11146"/>
                    </a:cubicBezTo>
                    <a:cubicBezTo>
                      <a:pt x="4675" y="11306"/>
                      <a:pt x="4637" y="11523"/>
                      <a:pt x="4452" y="11637"/>
                    </a:cubicBezTo>
                    <a:cubicBezTo>
                      <a:pt x="4369" y="11688"/>
                      <a:pt x="4299" y="11768"/>
                      <a:pt x="4225" y="11840"/>
                    </a:cubicBezTo>
                    <a:cubicBezTo>
                      <a:pt x="4164" y="11899"/>
                      <a:pt x="4109" y="11963"/>
                      <a:pt x="4049" y="12024"/>
                    </a:cubicBezTo>
                    <a:cubicBezTo>
                      <a:pt x="3883" y="12204"/>
                      <a:pt x="3702" y="12326"/>
                      <a:pt x="3497" y="12326"/>
                    </a:cubicBezTo>
                    <a:cubicBezTo>
                      <a:pt x="3394" y="12326"/>
                      <a:pt x="3286" y="12295"/>
                      <a:pt x="3170" y="12227"/>
                    </a:cubicBezTo>
                    <a:cubicBezTo>
                      <a:pt x="3078" y="12198"/>
                      <a:pt x="2998" y="12167"/>
                      <a:pt x="2916" y="12147"/>
                    </a:cubicBezTo>
                    <a:cubicBezTo>
                      <a:pt x="2850" y="12132"/>
                      <a:pt x="2785" y="12124"/>
                      <a:pt x="2722" y="12124"/>
                    </a:cubicBezTo>
                    <a:cubicBezTo>
                      <a:pt x="2557" y="12124"/>
                      <a:pt x="2404" y="12179"/>
                      <a:pt x="2267" y="12302"/>
                    </a:cubicBezTo>
                    <a:cubicBezTo>
                      <a:pt x="2172" y="12389"/>
                      <a:pt x="2089" y="12433"/>
                      <a:pt x="2003" y="12433"/>
                    </a:cubicBezTo>
                    <a:cubicBezTo>
                      <a:pt x="1933" y="12433"/>
                      <a:pt x="1862" y="12403"/>
                      <a:pt x="1780" y="12343"/>
                    </a:cubicBezTo>
                    <a:cubicBezTo>
                      <a:pt x="1652" y="12247"/>
                      <a:pt x="1621" y="12137"/>
                      <a:pt x="1674" y="11983"/>
                    </a:cubicBezTo>
                    <a:cubicBezTo>
                      <a:pt x="1705" y="11899"/>
                      <a:pt x="1748" y="11817"/>
                      <a:pt x="1774" y="11729"/>
                    </a:cubicBezTo>
                    <a:cubicBezTo>
                      <a:pt x="1862" y="11431"/>
                      <a:pt x="1778" y="11242"/>
                      <a:pt x="1498" y="11103"/>
                    </a:cubicBezTo>
                    <a:cubicBezTo>
                      <a:pt x="1418" y="11062"/>
                      <a:pt x="1330" y="11030"/>
                      <a:pt x="1253" y="10989"/>
                    </a:cubicBezTo>
                    <a:cubicBezTo>
                      <a:pt x="1019" y="10870"/>
                      <a:pt x="962" y="10655"/>
                      <a:pt x="1103" y="10436"/>
                    </a:cubicBezTo>
                    <a:cubicBezTo>
                      <a:pt x="1146" y="10367"/>
                      <a:pt x="1193" y="10305"/>
                      <a:pt x="1234" y="10236"/>
                    </a:cubicBezTo>
                    <a:cubicBezTo>
                      <a:pt x="1396" y="9960"/>
                      <a:pt x="1398" y="9690"/>
                      <a:pt x="1214" y="9422"/>
                    </a:cubicBezTo>
                    <a:cubicBezTo>
                      <a:pt x="1126" y="9293"/>
                      <a:pt x="1038" y="9170"/>
                      <a:pt x="966" y="9035"/>
                    </a:cubicBezTo>
                    <a:cubicBezTo>
                      <a:pt x="792" y="8705"/>
                      <a:pt x="960" y="8374"/>
                      <a:pt x="1324" y="8302"/>
                    </a:cubicBezTo>
                    <a:cubicBezTo>
                      <a:pt x="1375" y="8292"/>
                      <a:pt x="1426" y="8286"/>
                      <a:pt x="1474" y="8270"/>
                    </a:cubicBezTo>
                    <a:cubicBezTo>
                      <a:pt x="1776" y="8180"/>
                      <a:pt x="1934" y="7938"/>
                      <a:pt x="1893" y="7623"/>
                    </a:cubicBezTo>
                    <a:cubicBezTo>
                      <a:pt x="1881" y="7533"/>
                      <a:pt x="1860" y="7447"/>
                      <a:pt x="1842" y="7357"/>
                    </a:cubicBezTo>
                    <a:cubicBezTo>
                      <a:pt x="1813" y="7196"/>
                      <a:pt x="1807" y="7034"/>
                      <a:pt x="1860" y="6870"/>
                    </a:cubicBezTo>
                    <a:cubicBezTo>
                      <a:pt x="1920" y="6694"/>
                      <a:pt x="2036" y="6588"/>
                      <a:pt x="2216" y="6541"/>
                    </a:cubicBezTo>
                    <a:cubicBezTo>
                      <a:pt x="2271" y="6527"/>
                      <a:pt x="2329" y="6518"/>
                      <a:pt x="2384" y="6510"/>
                    </a:cubicBezTo>
                    <a:cubicBezTo>
                      <a:pt x="2826" y="6455"/>
                      <a:pt x="3026" y="6079"/>
                      <a:pt x="2996" y="5692"/>
                    </a:cubicBezTo>
                    <a:cubicBezTo>
                      <a:pt x="2988" y="5602"/>
                      <a:pt x="2959" y="5514"/>
                      <a:pt x="2953" y="5424"/>
                    </a:cubicBezTo>
                    <a:cubicBezTo>
                      <a:pt x="2945" y="5330"/>
                      <a:pt x="2947" y="5231"/>
                      <a:pt x="2959" y="5137"/>
                    </a:cubicBezTo>
                    <a:cubicBezTo>
                      <a:pt x="2973" y="5039"/>
                      <a:pt x="3037" y="4982"/>
                      <a:pt x="3133" y="4951"/>
                    </a:cubicBezTo>
                    <a:cubicBezTo>
                      <a:pt x="3225" y="4923"/>
                      <a:pt x="3321" y="4894"/>
                      <a:pt x="3403" y="4845"/>
                    </a:cubicBezTo>
                    <a:cubicBezTo>
                      <a:pt x="3597" y="4732"/>
                      <a:pt x="3689" y="4562"/>
                      <a:pt x="3661" y="4333"/>
                    </a:cubicBezTo>
                    <a:cubicBezTo>
                      <a:pt x="3648" y="4231"/>
                      <a:pt x="3628" y="4133"/>
                      <a:pt x="3618" y="4031"/>
                    </a:cubicBezTo>
                    <a:cubicBezTo>
                      <a:pt x="3601" y="3842"/>
                      <a:pt x="3667" y="3695"/>
                      <a:pt x="3830" y="3595"/>
                    </a:cubicBezTo>
                    <a:cubicBezTo>
                      <a:pt x="3892" y="3557"/>
                      <a:pt x="3948" y="3538"/>
                      <a:pt x="3998" y="3538"/>
                    </a:cubicBezTo>
                    <a:close/>
                    <a:moveTo>
                      <a:pt x="6754" y="11642"/>
                    </a:moveTo>
                    <a:cubicBezTo>
                      <a:pt x="6866" y="11642"/>
                      <a:pt x="6978" y="11683"/>
                      <a:pt x="7092" y="11760"/>
                    </a:cubicBezTo>
                    <a:cubicBezTo>
                      <a:pt x="7358" y="11942"/>
                      <a:pt x="7372" y="12049"/>
                      <a:pt x="7118" y="12243"/>
                    </a:cubicBezTo>
                    <a:cubicBezTo>
                      <a:pt x="6975" y="12353"/>
                      <a:pt x="6815" y="12447"/>
                      <a:pt x="6680" y="12566"/>
                    </a:cubicBezTo>
                    <a:cubicBezTo>
                      <a:pt x="6590" y="12644"/>
                      <a:pt x="6513" y="12740"/>
                      <a:pt x="6461" y="12842"/>
                    </a:cubicBezTo>
                    <a:cubicBezTo>
                      <a:pt x="6353" y="13057"/>
                      <a:pt x="6482" y="13309"/>
                      <a:pt x="6717" y="13356"/>
                    </a:cubicBezTo>
                    <a:cubicBezTo>
                      <a:pt x="6871" y="13387"/>
                      <a:pt x="7030" y="13391"/>
                      <a:pt x="7188" y="13413"/>
                    </a:cubicBezTo>
                    <a:cubicBezTo>
                      <a:pt x="7259" y="13425"/>
                      <a:pt x="7331" y="13452"/>
                      <a:pt x="7394" y="13485"/>
                    </a:cubicBezTo>
                    <a:cubicBezTo>
                      <a:pt x="7466" y="13524"/>
                      <a:pt x="7486" y="13585"/>
                      <a:pt x="7419" y="13650"/>
                    </a:cubicBezTo>
                    <a:cubicBezTo>
                      <a:pt x="7347" y="13724"/>
                      <a:pt x="7276" y="13796"/>
                      <a:pt x="7210" y="13873"/>
                    </a:cubicBezTo>
                    <a:cubicBezTo>
                      <a:pt x="7100" y="13998"/>
                      <a:pt x="7018" y="14135"/>
                      <a:pt x="6987" y="14305"/>
                    </a:cubicBezTo>
                    <a:cubicBezTo>
                      <a:pt x="6953" y="14516"/>
                      <a:pt x="7010" y="14682"/>
                      <a:pt x="7192" y="14786"/>
                    </a:cubicBezTo>
                    <a:cubicBezTo>
                      <a:pt x="7300" y="14847"/>
                      <a:pt x="7423" y="14878"/>
                      <a:pt x="7538" y="14925"/>
                    </a:cubicBezTo>
                    <a:cubicBezTo>
                      <a:pt x="7603" y="14950"/>
                      <a:pt x="7669" y="14978"/>
                      <a:pt x="7732" y="15005"/>
                    </a:cubicBezTo>
                    <a:cubicBezTo>
                      <a:pt x="7734" y="15023"/>
                      <a:pt x="7734" y="15044"/>
                      <a:pt x="7734" y="15064"/>
                    </a:cubicBezTo>
                    <a:cubicBezTo>
                      <a:pt x="7662" y="15115"/>
                      <a:pt x="7595" y="15173"/>
                      <a:pt x="7519" y="15218"/>
                    </a:cubicBezTo>
                    <a:cubicBezTo>
                      <a:pt x="7378" y="15310"/>
                      <a:pt x="7255" y="15414"/>
                      <a:pt x="7184" y="15572"/>
                    </a:cubicBezTo>
                    <a:cubicBezTo>
                      <a:pt x="7079" y="15801"/>
                      <a:pt x="7188" y="16028"/>
                      <a:pt x="7433" y="16083"/>
                    </a:cubicBezTo>
                    <a:cubicBezTo>
                      <a:pt x="7570" y="16114"/>
                      <a:pt x="7714" y="16118"/>
                      <a:pt x="7853" y="16144"/>
                    </a:cubicBezTo>
                    <a:cubicBezTo>
                      <a:pt x="7926" y="16155"/>
                      <a:pt x="7996" y="16177"/>
                      <a:pt x="8061" y="16208"/>
                    </a:cubicBezTo>
                    <a:cubicBezTo>
                      <a:pt x="8090" y="16220"/>
                      <a:pt x="8121" y="16271"/>
                      <a:pt x="8115" y="16298"/>
                    </a:cubicBezTo>
                    <a:cubicBezTo>
                      <a:pt x="8108" y="16325"/>
                      <a:pt x="8068" y="16351"/>
                      <a:pt x="8033" y="16370"/>
                    </a:cubicBezTo>
                    <a:cubicBezTo>
                      <a:pt x="8028" y="16372"/>
                      <a:pt x="8021" y="16373"/>
                      <a:pt x="8013" y="16373"/>
                    </a:cubicBezTo>
                    <a:cubicBezTo>
                      <a:pt x="7999" y="16373"/>
                      <a:pt x="7982" y="16369"/>
                      <a:pt x="7967" y="16365"/>
                    </a:cubicBezTo>
                    <a:cubicBezTo>
                      <a:pt x="7912" y="16355"/>
                      <a:pt x="7857" y="16351"/>
                      <a:pt x="7803" y="16351"/>
                    </a:cubicBezTo>
                    <a:cubicBezTo>
                      <a:pt x="7642" y="16351"/>
                      <a:pt x="7488" y="16391"/>
                      <a:pt x="7331" y="16437"/>
                    </a:cubicBezTo>
                    <a:cubicBezTo>
                      <a:pt x="7171" y="16484"/>
                      <a:pt x="7010" y="16519"/>
                      <a:pt x="6850" y="16548"/>
                    </a:cubicBezTo>
                    <a:cubicBezTo>
                      <a:pt x="6832" y="16551"/>
                      <a:pt x="6816" y="16552"/>
                      <a:pt x="6801" y="16552"/>
                    </a:cubicBezTo>
                    <a:cubicBezTo>
                      <a:pt x="6723" y="16552"/>
                      <a:pt x="6688" y="16507"/>
                      <a:pt x="6687" y="16412"/>
                    </a:cubicBezTo>
                    <a:cubicBezTo>
                      <a:pt x="6687" y="16322"/>
                      <a:pt x="6707" y="16232"/>
                      <a:pt x="6719" y="16144"/>
                    </a:cubicBezTo>
                    <a:cubicBezTo>
                      <a:pt x="6734" y="16044"/>
                      <a:pt x="6762" y="15942"/>
                      <a:pt x="6762" y="15842"/>
                    </a:cubicBezTo>
                    <a:cubicBezTo>
                      <a:pt x="6762" y="15582"/>
                      <a:pt x="6605" y="15420"/>
                      <a:pt x="6345" y="15398"/>
                    </a:cubicBezTo>
                    <a:cubicBezTo>
                      <a:pt x="6159" y="15381"/>
                      <a:pt x="6114" y="15338"/>
                      <a:pt x="6087" y="15154"/>
                    </a:cubicBezTo>
                    <a:cubicBezTo>
                      <a:pt x="6077" y="15064"/>
                      <a:pt x="6075" y="14972"/>
                      <a:pt x="6065" y="14882"/>
                    </a:cubicBezTo>
                    <a:cubicBezTo>
                      <a:pt x="6017" y="14452"/>
                      <a:pt x="5748" y="14289"/>
                      <a:pt x="5465" y="14289"/>
                    </a:cubicBezTo>
                    <a:cubicBezTo>
                      <a:pt x="5381" y="14289"/>
                      <a:pt x="5295" y="14303"/>
                      <a:pt x="5213" y="14330"/>
                    </a:cubicBezTo>
                    <a:cubicBezTo>
                      <a:pt x="5046" y="14385"/>
                      <a:pt x="4896" y="14498"/>
                      <a:pt x="4739" y="14590"/>
                    </a:cubicBezTo>
                    <a:cubicBezTo>
                      <a:pt x="4653" y="14641"/>
                      <a:pt x="4575" y="14712"/>
                      <a:pt x="4487" y="14757"/>
                    </a:cubicBezTo>
                    <a:cubicBezTo>
                      <a:pt x="4420" y="14791"/>
                      <a:pt x="4355" y="14807"/>
                      <a:pt x="4297" y="14807"/>
                    </a:cubicBezTo>
                    <a:cubicBezTo>
                      <a:pt x="4125" y="14807"/>
                      <a:pt x="4006" y="14670"/>
                      <a:pt x="4023" y="14448"/>
                    </a:cubicBezTo>
                    <a:cubicBezTo>
                      <a:pt x="4031" y="14348"/>
                      <a:pt x="4080" y="14254"/>
                      <a:pt x="4109" y="14156"/>
                    </a:cubicBezTo>
                    <a:cubicBezTo>
                      <a:pt x="4139" y="14047"/>
                      <a:pt x="4182" y="13939"/>
                      <a:pt x="4193" y="13828"/>
                    </a:cubicBezTo>
                    <a:cubicBezTo>
                      <a:pt x="4217" y="13569"/>
                      <a:pt x="4027" y="13344"/>
                      <a:pt x="3765" y="13337"/>
                    </a:cubicBezTo>
                    <a:cubicBezTo>
                      <a:pt x="3762" y="13337"/>
                      <a:pt x="3758" y="13337"/>
                      <a:pt x="3755" y="13337"/>
                    </a:cubicBezTo>
                    <a:cubicBezTo>
                      <a:pt x="3621" y="13337"/>
                      <a:pt x="3485" y="13377"/>
                      <a:pt x="3352" y="13405"/>
                    </a:cubicBezTo>
                    <a:cubicBezTo>
                      <a:pt x="3247" y="13425"/>
                      <a:pt x="3145" y="13468"/>
                      <a:pt x="3039" y="13481"/>
                    </a:cubicBezTo>
                    <a:cubicBezTo>
                      <a:pt x="3029" y="13482"/>
                      <a:pt x="3020" y="13483"/>
                      <a:pt x="3011" y="13483"/>
                    </a:cubicBezTo>
                    <a:cubicBezTo>
                      <a:pt x="2891" y="13483"/>
                      <a:pt x="2821" y="13371"/>
                      <a:pt x="2889" y="13264"/>
                    </a:cubicBezTo>
                    <a:cubicBezTo>
                      <a:pt x="3004" y="13078"/>
                      <a:pt x="3131" y="12898"/>
                      <a:pt x="3276" y="12732"/>
                    </a:cubicBezTo>
                    <a:cubicBezTo>
                      <a:pt x="3327" y="12673"/>
                      <a:pt x="3436" y="12648"/>
                      <a:pt x="3524" y="12638"/>
                    </a:cubicBezTo>
                    <a:cubicBezTo>
                      <a:pt x="3826" y="12601"/>
                      <a:pt x="4060" y="12445"/>
                      <a:pt x="4272" y="12237"/>
                    </a:cubicBezTo>
                    <a:cubicBezTo>
                      <a:pt x="4397" y="12108"/>
                      <a:pt x="4536" y="11991"/>
                      <a:pt x="4684" y="11885"/>
                    </a:cubicBezTo>
                    <a:cubicBezTo>
                      <a:pt x="4774" y="11819"/>
                      <a:pt x="4872" y="11787"/>
                      <a:pt x="4974" y="11787"/>
                    </a:cubicBezTo>
                    <a:cubicBezTo>
                      <a:pt x="5048" y="11787"/>
                      <a:pt x="5124" y="11804"/>
                      <a:pt x="5201" y="11838"/>
                    </a:cubicBezTo>
                    <a:cubicBezTo>
                      <a:pt x="5273" y="11868"/>
                      <a:pt x="5348" y="11889"/>
                      <a:pt x="5422" y="11920"/>
                    </a:cubicBezTo>
                    <a:cubicBezTo>
                      <a:pt x="5544" y="11969"/>
                      <a:pt x="5663" y="11992"/>
                      <a:pt x="5780" y="11992"/>
                    </a:cubicBezTo>
                    <a:cubicBezTo>
                      <a:pt x="5955" y="11992"/>
                      <a:pt x="6124" y="11940"/>
                      <a:pt x="6290" y="11844"/>
                    </a:cubicBezTo>
                    <a:cubicBezTo>
                      <a:pt x="6339" y="11819"/>
                      <a:pt x="6390" y="11791"/>
                      <a:pt x="6435" y="11758"/>
                    </a:cubicBezTo>
                    <a:cubicBezTo>
                      <a:pt x="6542" y="11679"/>
                      <a:pt x="6648" y="11642"/>
                      <a:pt x="6754" y="11642"/>
                    </a:cubicBezTo>
                    <a:close/>
                    <a:moveTo>
                      <a:pt x="3760" y="19549"/>
                    </a:moveTo>
                    <a:cubicBezTo>
                      <a:pt x="3843" y="19549"/>
                      <a:pt x="3902" y="19602"/>
                      <a:pt x="3937" y="19708"/>
                    </a:cubicBezTo>
                    <a:cubicBezTo>
                      <a:pt x="3968" y="19807"/>
                      <a:pt x="3984" y="19909"/>
                      <a:pt x="4004" y="20009"/>
                    </a:cubicBezTo>
                    <a:cubicBezTo>
                      <a:pt x="4072" y="20326"/>
                      <a:pt x="4251" y="20482"/>
                      <a:pt x="4550" y="20482"/>
                    </a:cubicBezTo>
                    <a:cubicBezTo>
                      <a:pt x="4577" y="20482"/>
                      <a:pt x="4605" y="20480"/>
                      <a:pt x="4634" y="20478"/>
                    </a:cubicBezTo>
                    <a:cubicBezTo>
                      <a:pt x="4663" y="20476"/>
                      <a:pt x="4692" y="20472"/>
                      <a:pt x="4720" y="20470"/>
                    </a:cubicBezTo>
                    <a:cubicBezTo>
                      <a:pt x="4737" y="20468"/>
                      <a:pt x="4753" y="20467"/>
                      <a:pt x="4768" y="20467"/>
                    </a:cubicBezTo>
                    <a:cubicBezTo>
                      <a:pt x="5026" y="20467"/>
                      <a:pt x="5160" y="20656"/>
                      <a:pt x="5083" y="20924"/>
                    </a:cubicBezTo>
                    <a:cubicBezTo>
                      <a:pt x="5059" y="21007"/>
                      <a:pt x="5016" y="21048"/>
                      <a:pt x="4948" y="21048"/>
                    </a:cubicBezTo>
                    <a:cubicBezTo>
                      <a:pt x="4927" y="21048"/>
                      <a:pt x="4904" y="21044"/>
                      <a:pt x="4878" y="21036"/>
                    </a:cubicBezTo>
                    <a:cubicBezTo>
                      <a:pt x="4833" y="21024"/>
                      <a:pt x="4786" y="20997"/>
                      <a:pt x="4743" y="20973"/>
                    </a:cubicBezTo>
                    <a:cubicBezTo>
                      <a:pt x="4428" y="20789"/>
                      <a:pt x="4100" y="20635"/>
                      <a:pt x="3753" y="20525"/>
                    </a:cubicBezTo>
                    <a:cubicBezTo>
                      <a:pt x="3198" y="20349"/>
                      <a:pt x="2644" y="20163"/>
                      <a:pt x="2091" y="19979"/>
                    </a:cubicBezTo>
                    <a:cubicBezTo>
                      <a:pt x="2005" y="19948"/>
                      <a:pt x="1911" y="19931"/>
                      <a:pt x="1870" y="19817"/>
                    </a:cubicBezTo>
                    <a:cubicBezTo>
                      <a:pt x="1981" y="19694"/>
                      <a:pt x="2126" y="19621"/>
                      <a:pt x="2271" y="19563"/>
                    </a:cubicBezTo>
                    <a:cubicBezTo>
                      <a:pt x="2284" y="19559"/>
                      <a:pt x="2297" y="19557"/>
                      <a:pt x="2311" y="19557"/>
                    </a:cubicBezTo>
                    <a:cubicBezTo>
                      <a:pt x="2360" y="19557"/>
                      <a:pt x="2418" y="19579"/>
                      <a:pt x="2466" y="19600"/>
                    </a:cubicBezTo>
                    <a:cubicBezTo>
                      <a:pt x="2552" y="19633"/>
                      <a:pt x="2629" y="19682"/>
                      <a:pt x="2709" y="19723"/>
                    </a:cubicBezTo>
                    <a:cubicBezTo>
                      <a:pt x="2821" y="19779"/>
                      <a:pt x="2932" y="19808"/>
                      <a:pt x="3043" y="19808"/>
                    </a:cubicBezTo>
                    <a:cubicBezTo>
                      <a:pt x="3164" y="19808"/>
                      <a:pt x="3285" y="19774"/>
                      <a:pt x="3405" y="19704"/>
                    </a:cubicBezTo>
                    <a:cubicBezTo>
                      <a:pt x="3485" y="19657"/>
                      <a:pt x="3564" y="19612"/>
                      <a:pt x="3646" y="19575"/>
                    </a:cubicBezTo>
                    <a:cubicBezTo>
                      <a:pt x="3688" y="19558"/>
                      <a:pt x="3726" y="19549"/>
                      <a:pt x="3760" y="19549"/>
                    </a:cubicBezTo>
                    <a:close/>
                    <a:moveTo>
                      <a:pt x="5318" y="22611"/>
                    </a:moveTo>
                    <a:cubicBezTo>
                      <a:pt x="5698" y="22611"/>
                      <a:pt x="6322" y="23110"/>
                      <a:pt x="6474" y="23543"/>
                    </a:cubicBezTo>
                    <a:cubicBezTo>
                      <a:pt x="6286" y="23493"/>
                      <a:pt x="5365" y="22773"/>
                      <a:pt x="5287" y="22612"/>
                    </a:cubicBezTo>
                    <a:cubicBezTo>
                      <a:pt x="5297" y="22611"/>
                      <a:pt x="5307" y="22611"/>
                      <a:pt x="5318" y="22611"/>
                    </a:cubicBezTo>
                    <a:close/>
                    <a:moveTo>
                      <a:pt x="8674" y="1480"/>
                    </a:moveTo>
                    <a:cubicBezTo>
                      <a:pt x="8863" y="1480"/>
                      <a:pt x="8941" y="1554"/>
                      <a:pt x="9003" y="1774"/>
                    </a:cubicBezTo>
                    <a:cubicBezTo>
                      <a:pt x="9082" y="2060"/>
                      <a:pt x="9297" y="2242"/>
                      <a:pt x="9602" y="2271"/>
                    </a:cubicBezTo>
                    <a:cubicBezTo>
                      <a:pt x="9640" y="2275"/>
                      <a:pt x="9679" y="2276"/>
                      <a:pt x="9718" y="2276"/>
                    </a:cubicBezTo>
                    <a:cubicBezTo>
                      <a:pt x="9763" y="2276"/>
                      <a:pt x="9809" y="2275"/>
                      <a:pt x="9855" y="2275"/>
                    </a:cubicBezTo>
                    <a:cubicBezTo>
                      <a:pt x="9867" y="2275"/>
                      <a:pt x="9879" y="2275"/>
                      <a:pt x="9890" y="2275"/>
                    </a:cubicBezTo>
                    <a:cubicBezTo>
                      <a:pt x="9980" y="2277"/>
                      <a:pt x="10073" y="2273"/>
                      <a:pt x="10163" y="2287"/>
                    </a:cubicBezTo>
                    <a:cubicBezTo>
                      <a:pt x="10381" y="2326"/>
                      <a:pt x="10447" y="2410"/>
                      <a:pt x="10443" y="2635"/>
                    </a:cubicBezTo>
                    <a:cubicBezTo>
                      <a:pt x="10439" y="2920"/>
                      <a:pt x="10494" y="3186"/>
                      <a:pt x="10664" y="3423"/>
                    </a:cubicBezTo>
                    <a:cubicBezTo>
                      <a:pt x="10819" y="3646"/>
                      <a:pt x="11028" y="3765"/>
                      <a:pt x="11298" y="3805"/>
                    </a:cubicBezTo>
                    <a:cubicBezTo>
                      <a:pt x="11451" y="3830"/>
                      <a:pt x="11605" y="3887"/>
                      <a:pt x="11742" y="3959"/>
                    </a:cubicBezTo>
                    <a:cubicBezTo>
                      <a:pt x="11887" y="4033"/>
                      <a:pt x="11885" y="4076"/>
                      <a:pt x="11836" y="4237"/>
                    </a:cubicBezTo>
                    <a:cubicBezTo>
                      <a:pt x="11801" y="4350"/>
                      <a:pt x="11765" y="4464"/>
                      <a:pt x="11754" y="4583"/>
                    </a:cubicBezTo>
                    <a:cubicBezTo>
                      <a:pt x="11724" y="4941"/>
                      <a:pt x="11871" y="5166"/>
                      <a:pt x="12200" y="5301"/>
                    </a:cubicBezTo>
                    <a:cubicBezTo>
                      <a:pt x="12262" y="5326"/>
                      <a:pt x="12327" y="5352"/>
                      <a:pt x="12376" y="5395"/>
                    </a:cubicBezTo>
                    <a:cubicBezTo>
                      <a:pt x="12483" y="5495"/>
                      <a:pt x="12562" y="5610"/>
                      <a:pt x="12503" y="5772"/>
                    </a:cubicBezTo>
                    <a:cubicBezTo>
                      <a:pt x="12491" y="5802"/>
                      <a:pt x="12499" y="5837"/>
                      <a:pt x="12489" y="5872"/>
                    </a:cubicBezTo>
                    <a:cubicBezTo>
                      <a:pt x="12368" y="6302"/>
                      <a:pt x="12511" y="6666"/>
                      <a:pt x="12787" y="6987"/>
                    </a:cubicBezTo>
                    <a:cubicBezTo>
                      <a:pt x="12953" y="7177"/>
                      <a:pt x="13025" y="7390"/>
                      <a:pt x="12972" y="7631"/>
                    </a:cubicBezTo>
                    <a:cubicBezTo>
                      <a:pt x="12939" y="7766"/>
                      <a:pt x="12886" y="7903"/>
                      <a:pt x="12808" y="8020"/>
                    </a:cubicBezTo>
                    <a:cubicBezTo>
                      <a:pt x="12595" y="8333"/>
                      <a:pt x="12583" y="8665"/>
                      <a:pt x="12704" y="9008"/>
                    </a:cubicBezTo>
                    <a:cubicBezTo>
                      <a:pt x="12742" y="9121"/>
                      <a:pt x="12783" y="9233"/>
                      <a:pt x="12826" y="9344"/>
                    </a:cubicBezTo>
                    <a:cubicBezTo>
                      <a:pt x="12902" y="9540"/>
                      <a:pt x="12867" y="9714"/>
                      <a:pt x="12742" y="9886"/>
                    </a:cubicBezTo>
                    <a:cubicBezTo>
                      <a:pt x="12624" y="10046"/>
                      <a:pt x="12503" y="10205"/>
                      <a:pt x="12417" y="10383"/>
                    </a:cubicBezTo>
                    <a:cubicBezTo>
                      <a:pt x="12266" y="10690"/>
                      <a:pt x="12305" y="10999"/>
                      <a:pt x="12483" y="11289"/>
                    </a:cubicBezTo>
                    <a:cubicBezTo>
                      <a:pt x="12554" y="11406"/>
                      <a:pt x="12636" y="11515"/>
                      <a:pt x="12716" y="11625"/>
                    </a:cubicBezTo>
                    <a:cubicBezTo>
                      <a:pt x="12835" y="11789"/>
                      <a:pt x="12851" y="11954"/>
                      <a:pt x="12742" y="12132"/>
                    </a:cubicBezTo>
                    <a:cubicBezTo>
                      <a:pt x="12714" y="12175"/>
                      <a:pt x="12691" y="12218"/>
                      <a:pt x="12665" y="12265"/>
                    </a:cubicBezTo>
                    <a:cubicBezTo>
                      <a:pt x="12540" y="12495"/>
                      <a:pt x="12530" y="12732"/>
                      <a:pt x="12640" y="12967"/>
                    </a:cubicBezTo>
                    <a:cubicBezTo>
                      <a:pt x="12734" y="13170"/>
                      <a:pt x="12863" y="13352"/>
                      <a:pt x="13064" y="13464"/>
                    </a:cubicBezTo>
                    <a:cubicBezTo>
                      <a:pt x="13107" y="13489"/>
                      <a:pt x="13150" y="13524"/>
                      <a:pt x="13193" y="13548"/>
                    </a:cubicBezTo>
                    <a:cubicBezTo>
                      <a:pt x="13409" y="13673"/>
                      <a:pt x="13516" y="13857"/>
                      <a:pt x="13495" y="14111"/>
                    </a:cubicBezTo>
                    <a:cubicBezTo>
                      <a:pt x="13475" y="14383"/>
                      <a:pt x="13589" y="14583"/>
                      <a:pt x="13817" y="14725"/>
                    </a:cubicBezTo>
                    <a:cubicBezTo>
                      <a:pt x="13905" y="14784"/>
                      <a:pt x="13993" y="14847"/>
                      <a:pt x="14076" y="14915"/>
                    </a:cubicBezTo>
                    <a:cubicBezTo>
                      <a:pt x="14332" y="15122"/>
                      <a:pt x="14400" y="15361"/>
                      <a:pt x="14283" y="15672"/>
                    </a:cubicBezTo>
                    <a:cubicBezTo>
                      <a:pt x="14271" y="15707"/>
                      <a:pt x="14256" y="15743"/>
                      <a:pt x="14236" y="15778"/>
                    </a:cubicBezTo>
                    <a:cubicBezTo>
                      <a:pt x="14083" y="16063"/>
                      <a:pt x="14130" y="16322"/>
                      <a:pt x="14326" y="16568"/>
                    </a:cubicBezTo>
                    <a:cubicBezTo>
                      <a:pt x="14381" y="16640"/>
                      <a:pt x="14443" y="16707"/>
                      <a:pt x="14496" y="16781"/>
                    </a:cubicBezTo>
                    <a:cubicBezTo>
                      <a:pt x="14709" y="17073"/>
                      <a:pt x="14678" y="17407"/>
                      <a:pt x="14420" y="17658"/>
                    </a:cubicBezTo>
                    <a:lnTo>
                      <a:pt x="14320" y="17751"/>
                    </a:lnTo>
                    <a:cubicBezTo>
                      <a:pt x="14126" y="17933"/>
                      <a:pt x="14072" y="18152"/>
                      <a:pt x="14154" y="18403"/>
                    </a:cubicBezTo>
                    <a:cubicBezTo>
                      <a:pt x="14187" y="18505"/>
                      <a:pt x="14228" y="18608"/>
                      <a:pt x="14279" y="18702"/>
                    </a:cubicBezTo>
                    <a:cubicBezTo>
                      <a:pt x="14404" y="18939"/>
                      <a:pt x="14371" y="19160"/>
                      <a:pt x="14211" y="19369"/>
                    </a:cubicBezTo>
                    <a:cubicBezTo>
                      <a:pt x="14083" y="19545"/>
                      <a:pt x="13948" y="19723"/>
                      <a:pt x="13829" y="19909"/>
                    </a:cubicBezTo>
                    <a:cubicBezTo>
                      <a:pt x="13704" y="20103"/>
                      <a:pt x="13655" y="20322"/>
                      <a:pt x="13669" y="20558"/>
                    </a:cubicBezTo>
                    <a:cubicBezTo>
                      <a:pt x="13677" y="20688"/>
                      <a:pt x="13706" y="20807"/>
                      <a:pt x="13790" y="20903"/>
                    </a:cubicBezTo>
                    <a:cubicBezTo>
                      <a:pt x="13921" y="21053"/>
                      <a:pt x="13900" y="21206"/>
                      <a:pt x="13810" y="21360"/>
                    </a:cubicBezTo>
                    <a:cubicBezTo>
                      <a:pt x="13763" y="21441"/>
                      <a:pt x="13706" y="21523"/>
                      <a:pt x="13647" y="21597"/>
                    </a:cubicBezTo>
                    <a:cubicBezTo>
                      <a:pt x="13463" y="21832"/>
                      <a:pt x="13450" y="22086"/>
                      <a:pt x="13561" y="22352"/>
                    </a:cubicBezTo>
                    <a:cubicBezTo>
                      <a:pt x="13579" y="22395"/>
                      <a:pt x="13594" y="22436"/>
                      <a:pt x="13620" y="22475"/>
                    </a:cubicBezTo>
                    <a:cubicBezTo>
                      <a:pt x="13780" y="22710"/>
                      <a:pt x="13759" y="22957"/>
                      <a:pt x="13661" y="23205"/>
                    </a:cubicBezTo>
                    <a:cubicBezTo>
                      <a:pt x="13600" y="23358"/>
                      <a:pt x="13530" y="23508"/>
                      <a:pt x="13463" y="23657"/>
                    </a:cubicBezTo>
                    <a:cubicBezTo>
                      <a:pt x="13348" y="23911"/>
                      <a:pt x="13330" y="24175"/>
                      <a:pt x="13461" y="24414"/>
                    </a:cubicBezTo>
                    <a:cubicBezTo>
                      <a:pt x="13675" y="24809"/>
                      <a:pt x="13665" y="25208"/>
                      <a:pt x="13575" y="25621"/>
                    </a:cubicBezTo>
                    <a:cubicBezTo>
                      <a:pt x="13565" y="25670"/>
                      <a:pt x="13565" y="25724"/>
                      <a:pt x="13553" y="25773"/>
                    </a:cubicBezTo>
                    <a:cubicBezTo>
                      <a:pt x="13532" y="25852"/>
                      <a:pt x="13474" y="25898"/>
                      <a:pt x="13413" y="25898"/>
                    </a:cubicBezTo>
                    <a:cubicBezTo>
                      <a:pt x="13373" y="25898"/>
                      <a:pt x="13332" y="25878"/>
                      <a:pt x="13299" y="25834"/>
                    </a:cubicBezTo>
                    <a:cubicBezTo>
                      <a:pt x="13223" y="25732"/>
                      <a:pt x="13156" y="25615"/>
                      <a:pt x="13115" y="25494"/>
                    </a:cubicBezTo>
                    <a:cubicBezTo>
                      <a:pt x="12918" y="24911"/>
                      <a:pt x="12814" y="24308"/>
                      <a:pt x="12755" y="23696"/>
                    </a:cubicBezTo>
                    <a:cubicBezTo>
                      <a:pt x="12632" y="22448"/>
                      <a:pt x="12591" y="21198"/>
                      <a:pt x="12567" y="19944"/>
                    </a:cubicBezTo>
                    <a:cubicBezTo>
                      <a:pt x="12530" y="18100"/>
                      <a:pt x="12335" y="16277"/>
                      <a:pt x="11834" y="14498"/>
                    </a:cubicBezTo>
                    <a:cubicBezTo>
                      <a:pt x="11605" y="13683"/>
                      <a:pt x="11323" y="12885"/>
                      <a:pt x="11044" y="12087"/>
                    </a:cubicBezTo>
                    <a:cubicBezTo>
                      <a:pt x="10803" y="11398"/>
                      <a:pt x="10535" y="10717"/>
                      <a:pt x="10271" y="10035"/>
                    </a:cubicBezTo>
                    <a:cubicBezTo>
                      <a:pt x="10236" y="9947"/>
                      <a:pt x="10177" y="9866"/>
                      <a:pt x="10111" y="9800"/>
                    </a:cubicBezTo>
                    <a:cubicBezTo>
                      <a:pt x="10085" y="9774"/>
                      <a:pt x="10058" y="9762"/>
                      <a:pt x="10035" y="9762"/>
                    </a:cubicBezTo>
                    <a:cubicBezTo>
                      <a:pt x="9994" y="9762"/>
                      <a:pt x="9964" y="9798"/>
                      <a:pt x="9964" y="9861"/>
                    </a:cubicBezTo>
                    <a:cubicBezTo>
                      <a:pt x="9964" y="9960"/>
                      <a:pt x="9980" y="10068"/>
                      <a:pt x="10013" y="10160"/>
                    </a:cubicBezTo>
                    <a:cubicBezTo>
                      <a:pt x="10179" y="10620"/>
                      <a:pt x="10357" y="11073"/>
                      <a:pt x="10523" y="11533"/>
                    </a:cubicBezTo>
                    <a:cubicBezTo>
                      <a:pt x="10881" y="12521"/>
                      <a:pt x="11253" y="13503"/>
                      <a:pt x="11527" y="14518"/>
                    </a:cubicBezTo>
                    <a:cubicBezTo>
                      <a:pt x="11965" y="16142"/>
                      <a:pt x="12188" y="17796"/>
                      <a:pt x="12241" y="19473"/>
                    </a:cubicBezTo>
                    <a:cubicBezTo>
                      <a:pt x="12274" y="20592"/>
                      <a:pt x="12321" y="21705"/>
                      <a:pt x="12374" y="22822"/>
                    </a:cubicBezTo>
                    <a:cubicBezTo>
                      <a:pt x="12393" y="23213"/>
                      <a:pt x="12446" y="23602"/>
                      <a:pt x="12485" y="23991"/>
                    </a:cubicBezTo>
                    <a:cubicBezTo>
                      <a:pt x="12489" y="24046"/>
                      <a:pt x="12495" y="24103"/>
                      <a:pt x="12501" y="24169"/>
                    </a:cubicBezTo>
                    <a:cubicBezTo>
                      <a:pt x="12495" y="24169"/>
                      <a:pt x="12489" y="24169"/>
                      <a:pt x="12483" y="24169"/>
                    </a:cubicBezTo>
                    <a:cubicBezTo>
                      <a:pt x="12371" y="24169"/>
                      <a:pt x="12358" y="24093"/>
                      <a:pt x="12354" y="24015"/>
                    </a:cubicBezTo>
                    <a:cubicBezTo>
                      <a:pt x="12229" y="23500"/>
                      <a:pt x="12086" y="22982"/>
                      <a:pt x="11985" y="22460"/>
                    </a:cubicBezTo>
                    <a:cubicBezTo>
                      <a:pt x="11902" y="22029"/>
                      <a:pt x="11865" y="21587"/>
                      <a:pt x="11810" y="21147"/>
                    </a:cubicBezTo>
                    <a:cubicBezTo>
                      <a:pt x="11750" y="20680"/>
                      <a:pt x="11458" y="20392"/>
                      <a:pt x="10991" y="20332"/>
                    </a:cubicBezTo>
                    <a:cubicBezTo>
                      <a:pt x="10911" y="20326"/>
                      <a:pt x="10832" y="20326"/>
                      <a:pt x="10752" y="20316"/>
                    </a:cubicBezTo>
                    <a:cubicBezTo>
                      <a:pt x="10588" y="20298"/>
                      <a:pt x="10553" y="20257"/>
                      <a:pt x="10586" y="20095"/>
                    </a:cubicBezTo>
                    <a:cubicBezTo>
                      <a:pt x="10623" y="19923"/>
                      <a:pt x="10619" y="19760"/>
                      <a:pt x="10557" y="19594"/>
                    </a:cubicBezTo>
                    <a:cubicBezTo>
                      <a:pt x="10466" y="19346"/>
                      <a:pt x="10311" y="19213"/>
                      <a:pt x="10057" y="19213"/>
                    </a:cubicBezTo>
                    <a:cubicBezTo>
                      <a:pt x="10049" y="19213"/>
                      <a:pt x="10041" y="19213"/>
                      <a:pt x="10034" y="19213"/>
                    </a:cubicBezTo>
                    <a:cubicBezTo>
                      <a:pt x="10014" y="19214"/>
                      <a:pt x="9995" y="19214"/>
                      <a:pt x="9977" y="19214"/>
                    </a:cubicBezTo>
                    <a:cubicBezTo>
                      <a:pt x="9611" y="19214"/>
                      <a:pt x="9658" y="19113"/>
                      <a:pt x="9592" y="18866"/>
                    </a:cubicBezTo>
                    <a:cubicBezTo>
                      <a:pt x="9494" y="18502"/>
                      <a:pt x="9267" y="18310"/>
                      <a:pt x="8941" y="18310"/>
                    </a:cubicBezTo>
                    <a:cubicBezTo>
                      <a:pt x="8871" y="18310"/>
                      <a:pt x="8796" y="18319"/>
                      <a:pt x="8716" y="18338"/>
                    </a:cubicBezTo>
                    <a:cubicBezTo>
                      <a:pt x="8612" y="18364"/>
                      <a:pt x="8505" y="18393"/>
                      <a:pt x="8399" y="18397"/>
                    </a:cubicBezTo>
                    <a:cubicBezTo>
                      <a:pt x="8391" y="18397"/>
                      <a:pt x="8384" y="18397"/>
                      <a:pt x="8376" y="18397"/>
                    </a:cubicBezTo>
                    <a:cubicBezTo>
                      <a:pt x="8127" y="18397"/>
                      <a:pt x="7960" y="18235"/>
                      <a:pt x="7990" y="18014"/>
                    </a:cubicBezTo>
                    <a:cubicBezTo>
                      <a:pt x="8000" y="17937"/>
                      <a:pt x="8055" y="17861"/>
                      <a:pt x="8100" y="17793"/>
                    </a:cubicBezTo>
                    <a:cubicBezTo>
                      <a:pt x="8141" y="17734"/>
                      <a:pt x="8205" y="17691"/>
                      <a:pt x="8254" y="17636"/>
                    </a:cubicBezTo>
                    <a:cubicBezTo>
                      <a:pt x="8417" y="17448"/>
                      <a:pt x="8497" y="17233"/>
                      <a:pt x="8479" y="16981"/>
                    </a:cubicBezTo>
                    <a:cubicBezTo>
                      <a:pt x="8471" y="16859"/>
                      <a:pt x="8487" y="16730"/>
                      <a:pt x="8518" y="16613"/>
                    </a:cubicBezTo>
                    <a:cubicBezTo>
                      <a:pt x="8608" y="16249"/>
                      <a:pt x="8491" y="16009"/>
                      <a:pt x="8137" y="15893"/>
                    </a:cubicBezTo>
                    <a:cubicBezTo>
                      <a:pt x="7978" y="15842"/>
                      <a:pt x="7804" y="15829"/>
                      <a:pt x="7638" y="15799"/>
                    </a:cubicBezTo>
                    <a:cubicBezTo>
                      <a:pt x="7585" y="15788"/>
                      <a:pt x="7529" y="15780"/>
                      <a:pt x="7468" y="15770"/>
                    </a:cubicBezTo>
                    <a:cubicBezTo>
                      <a:pt x="7456" y="15635"/>
                      <a:pt x="7548" y="15580"/>
                      <a:pt x="7626" y="15518"/>
                    </a:cubicBezTo>
                    <a:cubicBezTo>
                      <a:pt x="7722" y="15441"/>
                      <a:pt x="7834" y="15379"/>
                      <a:pt x="7924" y="15295"/>
                    </a:cubicBezTo>
                    <a:cubicBezTo>
                      <a:pt x="8100" y="15124"/>
                      <a:pt x="8072" y="14880"/>
                      <a:pt x="7867" y="14743"/>
                    </a:cubicBezTo>
                    <a:cubicBezTo>
                      <a:pt x="7806" y="14702"/>
                      <a:pt x="7738" y="14675"/>
                      <a:pt x="7669" y="14651"/>
                    </a:cubicBezTo>
                    <a:cubicBezTo>
                      <a:pt x="7595" y="14622"/>
                      <a:pt x="7515" y="14608"/>
                      <a:pt x="7441" y="14579"/>
                    </a:cubicBezTo>
                    <a:cubicBezTo>
                      <a:pt x="7280" y="14516"/>
                      <a:pt x="7243" y="14434"/>
                      <a:pt x="7308" y="14272"/>
                    </a:cubicBezTo>
                    <a:cubicBezTo>
                      <a:pt x="7339" y="14201"/>
                      <a:pt x="7384" y="14133"/>
                      <a:pt x="7433" y="14072"/>
                    </a:cubicBezTo>
                    <a:cubicBezTo>
                      <a:pt x="7495" y="13996"/>
                      <a:pt x="7566" y="13933"/>
                      <a:pt x="7630" y="13861"/>
                    </a:cubicBezTo>
                    <a:cubicBezTo>
                      <a:pt x="7832" y="13628"/>
                      <a:pt x="7795" y="13366"/>
                      <a:pt x="7525" y="13223"/>
                    </a:cubicBezTo>
                    <a:cubicBezTo>
                      <a:pt x="7394" y="13157"/>
                      <a:pt x="7237" y="13135"/>
                      <a:pt x="7088" y="13100"/>
                    </a:cubicBezTo>
                    <a:cubicBezTo>
                      <a:pt x="7006" y="13084"/>
                      <a:pt x="6916" y="13094"/>
                      <a:pt x="6834" y="13078"/>
                    </a:cubicBezTo>
                    <a:cubicBezTo>
                      <a:pt x="6711" y="13055"/>
                      <a:pt x="6680" y="12975"/>
                      <a:pt x="6770" y="12885"/>
                    </a:cubicBezTo>
                    <a:cubicBezTo>
                      <a:pt x="6889" y="12771"/>
                      <a:pt x="7018" y="12675"/>
                      <a:pt x="7151" y="12576"/>
                    </a:cubicBezTo>
                    <a:cubicBezTo>
                      <a:pt x="7294" y="12472"/>
                      <a:pt x="7431" y="12368"/>
                      <a:pt x="7527" y="12214"/>
                    </a:cubicBezTo>
                    <a:cubicBezTo>
                      <a:pt x="7622" y="12063"/>
                      <a:pt x="7611" y="11922"/>
                      <a:pt x="7519" y="11785"/>
                    </a:cubicBezTo>
                    <a:cubicBezTo>
                      <a:pt x="7425" y="11643"/>
                      <a:pt x="7300" y="11541"/>
                      <a:pt x="7151" y="11461"/>
                    </a:cubicBezTo>
                    <a:cubicBezTo>
                      <a:pt x="7079" y="11427"/>
                      <a:pt x="7014" y="11386"/>
                      <a:pt x="6946" y="11341"/>
                    </a:cubicBezTo>
                    <a:cubicBezTo>
                      <a:pt x="6840" y="11269"/>
                      <a:pt x="6832" y="11206"/>
                      <a:pt x="6926" y="11114"/>
                    </a:cubicBezTo>
                    <a:cubicBezTo>
                      <a:pt x="6967" y="11075"/>
                      <a:pt x="7016" y="11044"/>
                      <a:pt x="7059" y="11009"/>
                    </a:cubicBezTo>
                    <a:cubicBezTo>
                      <a:pt x="7362" y="10762"/>
                      <a:pt x="7372" y="10387"/>
                      <a:pt x="7079" y="10127"/>
                    </a:cubicBezTo>
                    <a:cubicBezTo>
                      <a:pt x="6907" y="9969"/>
                      <a:pt x="6710" y="9884"/>
                      <a:pt x="6482" y="9884"/>
                    </a:cubicBezTo>
                    <a:cubicBezTo>
                      <a:pt x="6453" y="9884"/>
                      <a:pt x="6424" y="9885"/>
                      <a:pt x="6394" y="9888"/>
                    </a:cubicBezTo>
                    <a:cubicBezTo>
                      <a:pt x="6323" y="9896"/>
                      <a:pt x="6250" y="9908"/>
                      <a:pt x="6179" y="9908"/>
                    </a:cubicBezTo>
                    <a:cubicBezTo>
                      <a:pt x="6154" y="9908"/>
                      <a:pt x="6130" y="9906"/>
                      <a:pt x="6105" y="9902"/>
                    </a:cubicBezTo>
                    <a:cubicBezTo>
                      <a:pt x="6015" y="9888"/>
                      <a:pt x="5921" y="9851"/>
                      <a:pt x="5842" y="9804"/>
                    </a:cubicBezTo>
                    <a:cubicBezTo>
                      <a:pt x="5737" y="9743"/>
                      <a:pt x="5707" y="9647"/>
                      <a:pt x="5750" y="9526"/>
                    </a:cubicBezTo>
                    <a:cubicBezTo>
                      <a:pt x="5778" y="9452"/>
                      <a:pt x="5805" y="9375"/>
                      <a:pt x="5819" y="9299"/>
                    </a:cubicBezTo>
                    <a:cubicBezTo>
                      <a:pt x="5837" y="9203"/>
                      <a:pt x="5856" y="9106"/>
                      <a:pt x="5852" y="9012"/>
                    </a:cubicBezTo>
                    <a:cubicBezTo>
                      <a:pt x="5846" y="8740"/>
                      <a:pt x="5694" y="8568"/>
                      <a:pt x="5426" y="8552"/>
                    </a:cubicBezTo>
                    <a:cubicBezTo>
                      <a:pt x="5402" y="8551"/>
                      <a:pt x="5378" y="8550"/>
                      <a:pt x="5354" y="8550"/>
                    </a:cubicBezTo>
                    <a:cubicBezTo>
                      <a:pt x="5203" y="8550"/>
                      <a:pt x="5050" y="8575"/>
                      <a:pt x="4900" y="8589"/>
                    </a:cubicBezTo>
                    <a:cubicBezTo>
                      <a:pt x="4815" y="8597"/>
                      <a:pt x="4728" y="8626"/>
                      <a:pt x="4641" y="8626"/>
                    </a:cubicBezTo>
                    <a:cubicBezTo>
                      <a:pt x="4638" y="8626"/>
                      <a:pt x="4635" y="8626"/>
                      <a:pt x="4632" y="8626"/>
                    </a:cubicBezTo>
                    <a:cubicBezTo>
                      <a:pt x="4487" y="8624"/>
                      <a:pt x="4409" y="8527"/>
                      <a:pt x="4418" y="8380"/>
                    </a:cubicBezTo>
                    <a:cubicBezTo>
                      <a:pt x="4426" y="8239"/>
                      <a:pt x="4497" y="8133"/>
                      <a:pt x="4589" y="8036"/>
                    </a:cubicBezTo>
                    <a:cubicBezTo>
                      <a:pt x="4679" y="7942"/>
                      <a:pt x="4782" y="7861"/>
                      <a:pt x="4866" y="7760"/>
                    </a:cubicBezTo>
                    <a:cubicBezTo>
                      <a:pt x="5150" y="7429"/>
                      <a:pt x="5074" y="7052"/>
                      <a:pt x="4690" y="6840"/>
                    </a:cubicBezTo>
                    <a:cubicBezTo>
                      <a:pt x="4659" y="6823"/>
                      <a:pt x="4630" y="6805"/>
                      <a:pt x="4600" y="6788"/>
                    </a:cubicBezTo>
                    <a:cubicBezTo>
                      <a:pt x="4403" y="6686"/>
                      <a:pt x="4366" y="6520"/>
                      <a:pt x="4516" y="6353"/>
                    </a:cubicBezTo>
                    <a:cubicBezTo>
                      <a:pt x="4571" y="6285"/>
                      <a:pt x="4655" y="6240"/>
                      <a:pt x="4727" y="6185"/>
                    </a:cubicBezTo>
                    <a:cubicBezTo>
                      <a:pt x="4833" y="6109"/>
                      <a:pt x="4950" y="6046"/>
                      <a:pt x="5042" y="5956"/>
                    </a:cubicBezTo>
                    <a:cubicBezTo>
                      <a:pt x="5289" y="5714"/>
                      <a:pt x="5273" y="5381"/>
                      <a:pt x="5009" y="5156"/>
                    </a:cubicBezTo>
                    <a:cubicBezTo>
                      <a:pt x="4997" y="5146"/>
                      <a:pt x="4982" y="5131"/>
                      <a:pt x="4970" y="5121"/>
                    </a:cubicBezTo>
                    <a:cubicBezTo>
                      <a:pt x="4817" y="4996"/>
                      <a:pt x="4815" y="4894"/>
                      <a:pt x="4978" y="4777"/>
                    </a:cubicBezTo>
                    <a:cubicBezTo>
                      <a:pt x="5044" y="4728"/>
                      <a:pt x="5125" y="4700"/>
                      <a:pt x="5205" y="4667"/>
                    </a:cubicBezTo>
                    <a:cubicBezTo>
                      <a:pt x="5269" y="4640"/>
                      <a:pt x="5336" y="4628"/>
                      <a:pt x="5400" y="4605"/>
                    </a:cubicBezTo>
                    <a:cubicBezTo>
                      <a:pt x="5643" y="4515"/>
                      <a:pt x="5766" y="4354"/>
                      <a:pt x="5737" y="4098"/>
                    </a:cubicBezTo>
                    <a:cubicBezTo>
                      <a:pt x="5717" y="3920"/>
                      <a:pt x="5653" y="3748"/>
                      <a:pt x="5594" y="3576"/>
                    </a:cubicBezTo>
                    <a:cubicBezTo>
                      <a:pt x="5549" y="3449"/>
                      <a:pt x="5512" y="3329"/>
                      <a:pt x="5565" y="3198"/>
                    </a:cubicBezTo>
                    <a:cubicBezTo>
                      <a:pt x="5635" y="3030"/>
                      <a:pt x="5743" y="2907"/>
                      <a:pt x="5930" y="2875"/>
                    </a:cubicBezTo>
                    <a:cubicBezTo>
                      <a:pt x="6224" y="2825"/>
                      <a:pt x="6423" y="2672"/>
                      <a:pt x="6517" y="2377"/>
                    </a:cubicBezTo>
                    <a:cubicBezTo>
                      <a:pt x="6562" y="2251"/>
                      <a:pt x="6623" y="2124"/>
                      <a:pt x="6691" y="2009"/>
                    </a:cubicBezTo>
                    <a:cubicBezTo>
                      <a:pt x="6752" y="1905"/>
                      <a:pt x="6832" y="1850"/>
                      <a:pt x="6915" y="1850"/>
                    </a:cubicBezTo>
                    <a:cubicBezTo>
                      <a:pt x="6980" y="1850"/>
                      <a:pt x="7046" y="1885"/>
                      <a:pt x="7106" y="1958"/>
                    </a:cubicBezTo>
                    <a:cubicBezTo>
                      <a:pt x="7225" y="2101"/>
                      <a:pt x="7365" y="2173"/>
                      <a:pt x="7507" y="2173"/>
                    </a:cubicBezTo>
                    <a:cubicBezTo>
                      <a:pt x="7670" y="2173"/>
                      <a:pt x="7835" y="2079"/>
                      <a:pt x="7973" y="1886"/>
                    </a:cubicBezTo>
                    <a:cubicBezTo>
                      <a:pt x="8123" y="1678"/>
                      <a:pt x="8297" y="1510"/>
                      <a:pt x="8571" y="1485"/>
                    </a:cubicBezTo>
                    <a:cubicBezTo>
                      <a:pt x="8609" y="1482"/>
                      <a:pt x="8643" y="1480"/>
                      <a:pt x="8674" y="1480"/>
                    </a:cubicBezTo>
                    <a:close/>
                    <a:moveTo>
                      <a:pt x="11450" y="21701"/>
                    </a:moveTo>
                    <a:cubicBezTo>
                      <a:pt x="11479" y="21701"/>
                      <a:pt x="11502" y="21721"/>
                      <a:pt x="11517" y="21761"/>
                    </a:cubicBezTo>
                    <a:cubicBezTo>
                      <a:pt x="11548" y="21836"/>
                      <a:pt x="11574" y="21922"/>
                      <a:pt x="11584" y="22004"/>
                    </a:cubicBezTo>
                    <a:cubicBezTo>
                      <a:pt x="11660" y="22693"/>
                      <a:pt x="11816" y="23367"/>
                      <a:pt x="12010" y="24032"/>
                    </a:cubicBezTo>
                    <a:cubicBezTo>
                      <a:pt x="12180" y="24613"/>
                      <a:pt x="12450" y="25147"/>
                      <a:pt x="12773" y="25658"/>
                    </a:cubicBezTo>
                    <a:cubicBezTo>
                      <a:pt x="13182" y="26305"/>
                      <a:pt x="13596" y="26947"/>
                      <a:pt x="13995" y="27602"/>
                    </a:cubicBezTo>
                    <a:cubicBezTo>
                      <a:pt x="14295" y="28095"/>
                      <a:pt x="14490" y="28635"/>
                      <a:pt x="14637" y="29189"/>
                    </a:cubicBezTo>
                    <a:cubicBezTo>
                      <a:pt x="14645" y="29222"/>
                      <a:pt x="14664" y="29257"/>
                      <a:pt x="14660" y="29290"/>
                    </a:cubicBezTo>
                    <a:lnTo>
                      <a:pt x="14660" y="29294"/>
                    </a:lnTo>
                    <a:cubicBezTo>
                      <a:pt x="14656" y="29353"/>
                      <a:pt x="14604" y="29399"/>
                      <a:pt x="14549" y="29399"/>
                    </a:cubicBezTo>
                    <a:cubicBezTo>
                      <a:pt x="14532" y="29399"/>
                      <a:pt x="14515" y="29395"/>
                      <a:pt x="14500" y="29386"/>
                    </a:cubicBezTo>
                    <a:cubicBezTo>
                      <a:pt x="14500" y="29384"/>
                      <a:pt x="14496" y="29384"/>
                      <a:pt x="14496" y="29384"/>
                    </a:cubicBezTo>
                    <a:cubicBezTo>
                      <a:pt x="14459" y="29363"/>
                      <a:pt x="14428" y="29324"/>
                      <a:pt x="14398" y="29292"/>
                    </a:cubicBezTo>
                    <a:cubicBezTo>
                      <a:pt x="13943" y="28768"/>
                      <a:pt x="13385" y="28410"/>
                      <a:pt x="12734" y="28183"/>
                    </a:cubicBezTo>
                    <a:cubicBezTo>
                      <a:pt x="12517" y="28105"/>
                      <a:pt x="12323" y="27999"/>
                      <a:pt x="12172" y="27816"/>
                    </a:cubicBezTo>
                    <a:cubicBezTo>
                      <a:pt x="12047" y="27661"/>
                      <a:pt x="12008" y="27483"/>
                      <a:pt x="12035" y="27289"/>
                    </a:cubicBezTo>
                    <a:cubicBezTo>
                      <a:pt x="12041" y="27227"/>
                      <a:pt x="12051" y="27166"/>
                      <a:pt x="12061" y="27105"/>
                    </a:cubicBezTo>
                    <a:cubicBezTo>
                      <a:pt x="12106" y="26832"/>
                      <a:pt x="12000" y="26630"/>
                      <a:pt x="11748" y="26511"/>
                    </a:cubicBezTo>
                    <a:cubicBezTo>
                      <a:pt x="11697" y="26489"/>
                      <a:pt x="11642" y="26464"/>
                      <a:pt x="11589" y="26450"/>
                    </a:cubicBezTo>
                    <a:cubicBezTo>
                      <a:pt x="11374" y="26399"/>
                      <a:pt x="11282" y="26260"/>
                      <a:pt x="11294" y="26000"/>
                    </a:cubicBezTo>
                    <a:cubicBezTo>
                      <a:pt x="11300" y="25908"/>
                      <a:pt x="11325" y="25811"/>
                      <a:pt x="11349" y="25719"/>
                    </a:cubicBezTo>
                    <a:cubicBezTo>
                      <a:pt x="11366" y="25638"/>
                      <a:pt x="11400" y="25556"/>
                      <a:pt x="11417" y="25474"/>
                    </a:cubicBezTo>
                    <a:cubicBezTo>
                      <a:pt x="11474" y="25192"/>
                      <a:pt x="11413" y="24942"/>
                      <a:pt x="11186" y="24752"/>
                    </a:cubicBezTo>
                    <a:cubicBezTo>
                      <a:pt x="11085" y="24670"/>
                      <a:pt x="10977" y="24594"/>
                      <a:pt x="10875" y="24514"/>
                    </a:cubicBezTo>
                    <a:cubicBezTo>
                      <a:pt x="10756" y="24422"/>
                      <a:pt x="10725" y="24297"/>
                      <a:pt x="10762" y="24122"/>
                    </a:cubicBezTo>
                    <a:cubicBezTo>
                      <a:pt x="10797" y="24081"/>
                      <a:pt x="10842" y="24019"/>
                      <a:pt x="10889" y="23956"/>
                    </a:cubicBezTo>
                    <a:cubicBezTo>
                      <a:pt x="10981" y="23825"/>
                      <a:pt x="11083" y="23694"/>
                      <a:pt x="11165" y="23555"/>
                    </a:cubicBezTo>
                    <a:cubicBezTo>
                      <a:pt x="11278" y="23367"/>
                      <a:pt x="11298" y="23142"/>
                      <a:pt x="11220" y="22937"/>
                    </a:cubicBezTo>
                    <a:cubicBezTo>
                      <a:pt x="11171" y="22808"/>
                      <a:pt x="11106" y="22685"/>
                      <a:pt x="11046" y="22563"/>
                    </a:cubicBezTo>
                    <a:cubicBezTo>
                      <a:pt x="11014" y="22491"/>
                      <a:pt x="10973" y="22421"/>
                      <a:pt x="10944" y="22348"/>
                    </a:cubicBezTo>
                    <a:cubicBezTo>
                      <a:pt x="10893" y="22213"/>
                      <a:pt x="10915" y="22088"/>
                      <a:pt x="11032" y="21996"/>
                    </a:cubicBezTo>
                    <a:cubicBezTo>
                      <a:pt x="11147" y="21906"/>
                      <a:pt x="11265" y="21820"/>
                      <a:pt x="11382" y="21730"/>
                    </a:cubicBezTo>
                    <a:cubicBezTo>
                      <a:pt x="11406" y="21711"/>
                      <a:pt x="11429" y="21701"/>
                      <a:pt x="11450" y="21701"/>
                    </a:cubicBezTo>
                    <a:close/>
                    <a:moveTo>
                      <a:pt x="26041" y="18060"/>
                    </a:moveTo>
                    <a:cubicBezTo>
                      <a:pt x="26100" y="18060"/>
                      <a:pt x="26165" y="18076"/>
                      <a:pt x="26231" y="18102"/>
                    </a:cubicBezTo>
                    <a:cubicBezTo>
                      <a:pt x="26323" y="18141"/>
                      <a:pt x="26405" y="18207"/>
                      <a:pt x="26491" y="18266"/>
                    </a:cubicBezTo>
                    <a:cubicBezTo>
                      <a:pt x="26640" y="18366"/>
                      <a:pt x="26688" y="18518"/>
                      <a:pt x="26640" y="18683"/>
                    </a:cubicBezTo>
                    <a:cubicBezTo>
                      <a:pt x="26606" y="18814"/>
                      <a:pt x="26557" y="18947"/>
                      <a:pt x="26483" y="19058"/>
                    </a:cubicBezTo>
                    <a:cubicBezTo>
                      <a:pt x="26311" y="19318"/>
                      <a:pt x="26332" y="19571"/>
                      <a:pt x="26471" y="19829"/>
                    </a:cubicBezTo>
                    <a:cubicBezTo>
                      <a:pt x="26671" y="20206"/>
                      <a:pt x="26671" y="20206"/>
                      <a:pt x="26424" y="20551"/>
                    </a:cubicBezTo>
                    <a:cubicBezTo>
                      <a:pt x="26278" y="20750"/>
                      <a:pt x="26129" y="20950"/>
                      <a:pt x="26178" y="21216"/>
                    </a:cubicBezTo>
                    <a:cubicBezTo>
                      <a:pt x="26205" y="21351"/>
                      <a:pt x="26246" y="21488"/>
                      <a:pt x="26299" y="21617"/>
                    </a:cubicBezTo>
                    <a:cubicBezTo>
                      <a:pt x="26348" y="21736"/>
                      <a:pt x="26422" y="21846"/>
                      <a:pt x="26481" y="21961"/>
                    </a:cubicBezTo>
                    <a:cubicBezTo>
                      <a:pt x="26555" y="22110"/>
                      <a:pt x="26518" y="22235"/>
                      <a:pt x="26381" y="22329"/>
                    </a:cubicBezTo>
                    <a:cubicBezTo>
                      <a:pt x="26352" y="22348"/>
                      <a:pt x="26323" y="22364"/>
                      <a:pt x="26293" y="22380"/>
                    </a:cubicBezTo>
                    <a:cubicBezTo>
                      <a:pt x="26117" y="22483"/>
                      <a:pt x="26043" y="22640"/>
                      <a:pt x="26051" y="22837"/>
                    </a:cubicBezTo>
                    <a:cubicBezTo>
                      <a:pt x="26055" y="22931"/>
                      <a:pt x="26078" y="23029"/>
                      <a:pt x="26084" y="23123"/>
                    </a:cubicBezTo>
                    <a:cubicBezTo>
                      <a:pt x="26092" y="23248"/>
                      <a:pt x="26104" y="23373"/>
                      <a:pt x="26092" y="23495"/>
                    </a:cubicBezTo>
                    <a:cubicBezTo>
                      <a:pt x="26076" y="23657"/>
                      <a:pt x="25990" y="23735"/>
                      <a:pt x="25830" y="23766"/>
                    </a:cubicBezTo>
                    <a:cubicBezTo>
                      <a:pt x="25787" y="23774"/>
                      <a:pt x="25745" y="23777"/>
                      <a:pt x="25704" y="23777"/>
                    </a:cubicBezTo>
                    <a:cubicBezTo>
                      <a:pt x="25575" y="23777"/>
                      <a:pt x="25453" y="23741"/>
                      <a:pt x="25335" y="23686"/>
                    </a:cubicBezTo>
                    <a:cubicBezTo>
                      <a:pt x="25212" y="23628"/>
                      <a:pt x="25086" y="23598"/>
                      <a:pt x="24956" y="23598"/>
                    </a:cubicBezTo>
                    <a:cubicBezTo>
                      <a:pt x="24928" y="23598"/>
                      <a:pt x="24899" y="23599"/>
                      <a:pt x="24871" y="23602"/>
                    </a:cubicBezTo>
                    <a:cubicBezTo>
                      <a:pt x="24513" y="23635"/>
                      <a:pt x="24234" y="23880"/>
                      <a:pt x="24161" y="24230"/>
                    </a:cubicBezTo>
                    <a:cubicBezTo>
                      <a:pt x="24140" y="24330"/>
                      <a:pt x="24132" y="24435"/>
                      <a:pt x="24118" y="24535"/>
                    </a:cubicBezTo>
                    <a:cubicBezTo>
                      <a:pt x="24091" y="24713"/>
                      <a:pt x="24075" y="24729"/>
                      <a:pt x="23903" y="24768"/>
                    </a:cubicBezTo>
                    <a:cubicBezTo>
                      <a:pt x="23840" y="24780"/>
                      <a:pt x="23780" y="24791"/>
                      <a:pt x="23719" y="24809"/>
                    </a:cubicBezTo>
                    <a:cubicBezTo>
                      <a:pt x="23496" y="24870"/>
                      <a:pt x="23351" y="25018"/>
                      <a:pt x="23322" y="25247"/>
                    </a:cubicBezTo>
                    <a:cubicBezTo>
                      <a:pt x="23304" y="25410"/>
                      <a:pt x="23322" y="25584"/>
                      <a:pt x="23349" y="25750"/>
                    </a:cubicBezTo>
                    <a:cubicBezTo>
                      <a:pt x="23394" y="26053"/>
                      <a:pt x="23328" y="26172"/>
                      <a:pt x="23021" y="26245"/>
                    </a:cubicBezTo>
                    <a:cubicBezTo>
                      <a:pt x="22954" y="26264"/>
                      <a:pt x="22884" y="26272"/>
                      <a:pt x="22819" y="26280"/>
                    </a:cubicBezTo>
                    <a:cubicBezTo>
                      <a:pt x="22553" y="26309"/>
                      <a:pt x="22369" y="26454"/>
                      <a:pt x="22264" y="26695"/>
                    </a:cubicBezTo>
                    <a:cubicBezTo>
                      <a:pt x="22227" y="26777"/>
                      <a:pt x="22203" y="26865"/>
                      <a:pt x="22172" y="26951"/>
                    </a:cubicBezTo>
                    <a:cubicBezTo>
                      <a:pt x="22115" y="27113"/>
                      <a:pt x="22000" y="27205"/>
                      <a:pt x="21830" y="27217"/>
                    </a:cubicBezTo>
                    <a:cubicBezTo>
                      <a:pt x="21799" y="27219"/>
                      <a:pt x="21768" y="27220"/>
                      <a:pt x="21737" y="27220"/>
                    </a:cubicBezTo>
                    <a:cubicBezTo>
                      <a:pt x="21643" y="27220"/>
                      <a:pt x="21550" y="27212"/>
                      <a:pt x="21458" y="27203"/>
                    </a:cubicBezTo>
                    <a:cubicBezTo>
                      <a:pt x="21412" y="27198"/>
                      <a:pt x="21368" y="27196"/>
                      <a:pt x="21325" y="27196"/>
                    </a:cubicBezTo>
                    <a:cubicBezTo>
                      <a:pt x="20904" y="27196"/>
                      <a:pt x="20632" y="27423"/>
                      <a:pt x="20552" y="27862"/>
                    </a:cubicBezTo>
                    <a:cubicBezTo>
                      <a:pt x="20517" y="28074"/>
                      <a:pt x="20413" y="28215"/>
                      <a:pt x="20220" y="28299"/>
                    </a:cubicBezTo>
                    <a:cubicBezTo>
                      <a:pt x="20161" y="28326"/>
                      <a:pt x="20108" y="28353"/>
                      <a:pt x="20051" y="28381"/>
                    </a:cubicBezTo>
                    <a:cubicBezTo>
                      <a:pt x="19705" y="28559"/>
                      <a:pt x="19580" y="28803"/>
                      <a:pt x="19627" y="29189"/>
                    </a:cubicBezTo>
                    <a:cubicBezTo>
                      <a:pt x="19660" y="29472"/>
                      <a:pt x="19570" y="29635"/>
                      <a:pt x="19310" y="29760"/>
                    </a:cubicBezTo>
                    <a:cubicBezTo>
                      <a:pt x="19062" y="29877"/>
                      <a:pt x="18817" y="29995"/>
                      <a:pt x="18571" y="30110"/>
                    </a:cubicBezTo>
                    <a:lnTo>
                      <a:pt x="18541" y="30126"/>
                    </a:lnTo>
                    <a:cubicBezTo>
                      <a:pt x="18472" y="30152"/>
                      <a:pt x="18418" y="30166"/>
                      <a:pt x="18375" y="30166"/>
                    </a:cubicBezTo>
                    <a:cubicBezTo>
                      <a:pt x="18279" y="30166"/>
                      <a:pt x="18241" y="30095"/>
                      <a:pt x="18236" y="29932"/>
                    </a:cubicBezTo>
                    <a:cubicBezTo>
                      <a:pt x="18234" y="29832"/>
                      <a:pt x="18254" y="29729"/>
                      <a:pt x="18269" y="29629"/>
                    </a:cubicBezTo>
                    <a:cubicBezTo>
                      <a:pt x="18277" y="29586"/>
                      <a:pt x="18295" y="29541"/>
                      <a:pt x="18307" y="29498"/>
                    </a:cubicBezTo>
                    <a:cubicBezTo>
                      <a:pt x="18340" y="29392"/>
                      <a:pt x="18373" y="29281"/>
                      <a:pt x="18408" y="29173"/>
                    </a:cubicBezTo>
                    <a:cubicBezTo>
                      <a:pt x="18827" y="27745"/>
                      <a:pt x="19576" y="26511"/>
                      <a:pt x="20656" y="25478"/>
                    </a:cubicBezTo>
                    <a:cubicBezTo>
                      <a:pt x="21245" y="24915"/>
                      <a:pt x="21859" y="24375"/>
                      <a:pt x="22452" y="23817"/>
                    </a:cubicBezTo>
                    <a:cubicBezTo>
                      <a:pt x="23160" y="23146"/>
                      <a:pt x="23852" y="22460"/>
                      <a:pt x="24425" y="21662"/>
                    </a:cubicBezTo>
                    <a:cubicBezTo>
                      <a:pt x="24928" y="20954"/>
                      <a:pt x="25325" y="20193"/>
                      <a:pt x="25550" y="19350"/>
                    </a:cubicBezTo>
                    <a:cubicBezTo>
                      <a:pt x="25642" y="19011"/>
                      <a:pt x="25718" y="18669"/>
                      <a:pt x="25779" y="18323"/>
                    </a:cubicBezTo>
                    <a:cubicBezTo>
                      <a:pt x="25814" y="18131"/>
                      <a:pt x="25915" y="18060"/>
                      <a:pt x="26041" y="18060"/>
                    </a:cubicBezTo>
                    <a:close/>
                    <a:moveTo>
                      <a:pt x="24138" y="27288"/>
                    </a:moveTo>
                    <a:cubicBezTo>
                      <a:pt x="24181" y="27288"/>
                      <a:pt x="24228" y="27307"/>
                      <a:pt x="24281" y="27344"/>
                    </a:cubicBezTo>
                    <a:cubicBezTo>
                      <a:pt x="24451" y="27461"/>
                      <a:pt x="24486" y="27591"/>
                      <a:pt x="24378" y="27763"/>
                    </a:cubicBezTo>
                    <a:cubicBezTo>
                      <a:pt x="24214" y="28023"/>
                      <a:pt x="24040" y="28275"/>
                      <a:pt x="23883" y="28535"/>
                    </a:cubicBezTo>
                    <a:cubicBezTo>
                      <a:pt x="23576" y="29044"/>
                      <a:pt x="23330" y="29578"/>
                      <a:pt x="23183" y="30153"/>
                    </a:cubicBezTo>
                    <a:cubicBezTo>
                      <a:pt x="23122" y="30401"/>
                      <a:pt x="23013" y="30468"/>
                      <a:pt x="22867" y="30468"/>
                    </a:cubicBezTo>
                    <a:cubicBezTo>
                      <a:pt x="22798" y="30468"/>
                      <a:pt x="22721" y="30453"/>
                      <a:pt x="22637" y="30435"/>
                    </a:cubicBezTo>
                    <a:cubicBezTo>
                      <a:pt x="22397" y="30362"/>
                      <a:pt x="22328" y="30112"/>
                      <a:pt x="22491" y="29916"/>
                    </a:cubicBezTo>
                    <a:cubicBezTo>
                      <a:pt x="22555" y="29844"/>
                      <a:pt x="22628" y="29783"/>
                      <a:pt x="22690" y="29709"/>
                    </a:cubicBezTo>
                    <a:cubicBezTo>
                      <a:pt x="22874" y="29486"/>
                      <a:pt x="22880" y="29279"/>
                      <a:pt x="22718" y="29040"/>
                    </a:cubicBezTo>
                    <a:cubicBezTo>
                      <a:pt x="22671" y="28972"/>
                      <a:pt x="22626" y="28897"/>
                      <a:pt x="22583" y="28825"/>
                    </a:cubicBezTo>
                    <a:cubicBezTo>
                      <a:pt x="22506" y="28696"/>
                      <a:pt x="22526" y="28563"/>
                      <a:pt x="22594" y="28436"/>
                    </a:cubicBezTo>
                    <a:cubicBezTo>
                      <a:pt x="22649" y="28335"/>
                      <a:pt x="22710" y="28294"/>
                      <a:pt x="22808" y="28294"/>
                    </a:cubicBezTo>
                    <a:cubicBezTo>
                      <a:pt x="22833" y="28294"/>
                      <a:pt x="22860" y="28296"/>
                      <a:pt x="22890" y="28301"/>
                    </a:cubicBezTo>
                    <a:cubicBezTo>
                      <a:pt x="22923" y="28308"/>
                      <a:pt x="22956" y="28312"/>
                      <a:pt x="22988" y="28322"/>
                    </a:cubicBezTo>
                    <a:cubicBezTo>
                      <a:pt x="23047" y="28339"/>
                      <a:pt x="23103" y="28347"/>
                      <a:pt x="23157" y="28347"/>
                    </a:cubicBezTo>
                    <a:cubicBezTo>
                      <a:pt x="23416" y="28347"/>
                      <a:pt x="23620" y="28164"/>
                      <a:pt x="23713" y="27917"/>
                    </a:cubicBezTo>
                    <a:cubicBezTo>
                      <a:pt x="23760" y="27792"/>
                      <a:pt x="23807" y="27673"/>
                      <a:pt x="23858" y="27553"/>
                    </a:cubicBezTo>
                    <a:cubicBezTo>
                      <a:pt x="23874" y="27512"/>
                      <a:pt x="23899" y="27473"/>
                      <a:pt x="23928" y="27438"/>
                    </a:cubicBezTo>
                    <a:cubicBezTo>
                      <a:pt x="24004" y="27336"/>
                      <a:pt x="24068" y="27288"/>
                      <a:pt x="24138" y="27288"/>
                    </a:cubicBezTo>
                    <a:close/>
                    <a:moveTo>
                      <a:pt x="20494" y="310"/>
                    </a:moveTo>
                    <a:cubicBezTo>
                      <a:pt x="20775" y="310"/>
                      <a:pt x="21017" y="465"/>
                      <a:pt x="21137" y="735"/>
                    </a:cubicBezTo>
                    <a:cubicBezTo>
                      <a:pt x="21176" y="823"/>
                      <a:pt x="21206" y="915"/>
                      <a:pt x="21245" y="1005"/>
                    </a:cubicBezTo>
                    <a:cubicBezTo>
                      <a:pt x="21377" y="1314"/>
                      <a:pt x="21615" y="1467"/>
                      <a:pt x="21944" y="1467"/>
                    </a:cubicBezTo>
                    <a:cubicBezTo>
                      <a:pt x="21952" y="1467"/>
                      <a:pt x="21961" y="1467"/>
                      <a:pt x="21970" y="1467"/>
                    </a:cubicBezTo>
                    <a:cubicBezTo>
                      <a:pt x="22096" y="1465"/>
                      <a:pt x="22227" y="1434"/>
                      <a:pt x="22354" y="1416"/>
                    </a:cubicBezTo>
                    <a:cubicBezTo>
                      <a:pt x="22389" y="1411"/>
                      <a:pt x="22422" y="1408"/>
                      <a:pt x="22453" y="1408"/>
                    </a:cubicBezTo>
                    <a:cubicBezTo>
                      <a:pt x="22718" y="1408"/>
                      <a:pt x="22880" y="1582"/>
                      <a:pt x="22876" y="1874"/>
                    </a:cubicBezTo>
                    <a:cubicBezTo>
                      <a:pt x="22874" y="1938"/>
                      <a:pt x="22866" y="1999"/>
                      <a:pt x="22855" y="2060"/>
                    </a:cubicBezTo>
                    <a:cubicBezTo>
                      <a:pt x="22843" y="2163"/>
                      <a:pt x="22821" y="2263"/>
                      <a:pt x="22813" y="2365"/>
                    </a:cubicBezTo>
                    <a:cubicBezTo>
                      <a:pt x="22784" y="2746"/>
                      <a:pt x="22935" y="2940"/>
                      <a:pt x="23314" y="3001"/>
                    </a:cubicBezTo>
                    <a:cubicBezTo>
                      <a:pt x="23385" y="3014"/>
                      <a:pt x="23462" y="3020"/>
                      <a:pt x="23536" y="3020"/>
                    </a:cubicBezTo>
                    <a:cubicBezTo>
                      <a:pt x="23546" y="3020"/>
                      <a:pt x="23557" y="3020"/>
                      <a:pt x="23567" y="3020"/>
                    </a:cubicBezTo>
                    <a:cubicBezTo>
                      <a:pt x="23682" y="3016"/>
                      <a:pt x="23795" y="3006"/>
                      <a:pt x="23907" y="2999"/>
                    </a:cubicBezTo>
                    <a:cubicBezTo>
                      <a:pt x="23931" y="2998"/>
                      <a:pt x="23953" y="2997"/>
                      <a:pt x="23975" y="2997"/>
                    </a:cubicBezTo>
                    <a:cubicBezTo>
                      <a:pt x="24242" y="2997"/>
                      <a:pt x="24360" y="3138"/>
                      <a:pt x="24316" y="3431"/>
                    </a:cubicBezTo>
                    <a:cubicBezTo>
                      <a:pt x="24296" y="3574"/>
                      <a:pt x="24236" y="3715"/>
                      <a:pt x="24191" y="3853"/>
                    </a:cubicBezTo>
                    <a:cubicBezTo>
                      <a:pt x="24155" y="3955"/>
                      <a:pt x="24103" y="4053"/>
                      <a:pt x="24073" y="4155"/>
                    </a:cubicBezTo>
                    <a:cubicBezTo>
                      <a:pt x="24001" y="4393"/>
                      <a:pt x="24067" y="4581"/>
                      <a:pt x="24275" y="4714"/>
                    </a:cubicBezTo>
                    <a:cubicBezTo>
                      <a:pt x="24388" y="4785"/>
                      <a:pt x="24519" y="4837"/>
                      <a:pt x="24644" y="4886"/>
                    </a:cubicBezTo>
                    <a:cubicBezTo>
                      <a:pt x="24942" y="4998"/>
                      <a:pt x="25045" y="5152"/>
                      <a:pt x="25004" y="5471"/>
                    </a:cubicBezTo>
                    <a:cubicBezTo>
                      <a:pt x="24987" y="5602"/>
                      <a:pt x="24961" y="5731"/>
                      <a:pt x="24938" y="5858"/>
                    </a:cubicBezTo>
                    <a:cubicBezTo>
                      <a:pt x="24912" y="6001"/>
                      <a:pt x="24930" y="6136"/>
                      <a:pt x="24991" y="6273"/>
                    </a:cubicBezTo>
                    <a:cubicBezTo>
                      <a:pt x="25079" y="6467"/>
                      <a:pt x="25030" y="6694"/>
                      <a:pt x="24858" y="6819"/>
                    </a:cubicBezTo>
                    <a:cubicBezTo>
                      <a:pt x="24527" y="7063"/>
                      <a:pt x="24396" y="7398"/>
                      <a:pt x="24408" y="7793"/>
                    </a:cubicBezTo>
                    <a:cubicBezTo>
                      <a:pt x="24417" y="8036"/>
                      <a:pt x="24388" y="8270"/>
                      <a:pt x="24284" y="8489"/>
                    </a:cubicBezTo>
                    <a:cubicBezTo>
                      <a:pt x="24206" y="8652"/>
                      <a:pt x="24101" y="8789"/>
                      <a:pt x="23938" y="8873"/>
                    </a:cubicBezTo>
                    <a:cubicBezTo>
                      <a:pt x="23580" y="9061"/>
                      <a:pt x="23412" y="9377"/>
                      <a:pt x="23371" y="9765"/>
                    </a:cubicBezTo>
                    <a:cubicBezTo>
                      <a:pt x="23357" y="9900"/>
                      <a:pt x="23361" y="10037"/>
                      <a:pt x="23347" y="10172"/>
                    </a:cubicBezTo>
                    <a:cubicBezTo>
                      <a:pt x="23325" y="10429"/>
                      <a:pt x="23229" y="10540"/>
                      <a:pt x="23005" y="10540"/>
                    </a:cubicBezTo>
                    <a:cubicBezTo>
                      <a:pt x="22977" y="10540"/>
                      <a:pt x="22947" y="10538"/>
                      <a:pt x="22915" y="10535"/>
                    </a:cubicBezTo>
                    <a:cubicBezTo>
                      <a:pt x="22831" y="10526"/>
                      <a:pt x="22748" y="10518"/>
                      <a:pt x="22666" y="10518"/>
                    </a:cubicBezTo>
                    <a:cubicBezTo>
                      <a:pt x="22536" y="10518"/>
                      <a:pt x="22408" y="10537"/>
                      <a:pt x="22283" y="10600"/>
                    </a:cubicBezTo>
                    <a:cubicBezTo>
                      <a:pt x="22017" y="10733"/>
                      <a:pt x="21871" y="10960"/>
                      <a:pt x="21759" y="11220"/>
                    </a:cubicBezTo>
                    <a:cubicBezTo>
                      <a:pt x="21738" y="11269"/>
                      <a:pt x="21724" y="11318"/>
                      <a:pt x="21700" y="11363"/>
                    </a:cubicBezTo>
                    <a:cubicBezTo>
                      <a:pt x="21653" y="11453"/>
                      <a:pt x="21584" y="11499"/>
                      <a:pt x="21503" y="11499"/>
                    </a:cubicBezTo>
                    <a:cubicBezTo>
                      <a:pt x="21466" y="11499"/>
                      <a:pt x="21427" y="11490"/>
                      <a:pt x="21387" y="11470"/>
                    </a:cubicBezTo>
                    <a:cubicBezTo>
                      <a:pt x="21309" y="11433"/>
                      <a:pt x="21237" y="11388"/>
                      <a:pt x="21174" y="11330"/>
                    </a:cubicBezTo>
                    <a:cubicBezTo>
                      <a:pt x="21051" y="11222"/>
                      <a:pt x="20917" y="11176"/>
                      <a:pt x="20787" y="11176"/>
                    </a:cubicBezTo>
                    <a:cubicBezTo>
                      <a:pt x="20452" y="11176"/>
                      <a:pt x="20142" y="11482"/>
                      <a:pt x="20120" y="11830"/>
                    </a:cubicBezTo>
                    <a:cubicBezTo>
                      <a:pt x="20112" y="11936"/>
                      <a:pt x="20122" y="12044"/>
                      <a:pt x="20128" y="12151"/>
                    </a:cubicBezTo>
                    <a:cubicBezTo>
                      <a:pt x="20132" y="12274"/>
                      <a:pt x="20089" y="12380"/>
                      <a:pt x="19977" y="12433"/>
                    </a:cubicBezTo>
                    <a:cubicBezTo>
                      <a:pt x="19756" y="12544"/>
                      <a:pt x="19609" y="12701"/>
                      <a:pt x="19582" y="12949"/>
                    </a:cubicBezTo>
                    <a:cubicBezTo>
                      <a:pt x="19557" y="13209"/>
                      <a:pt x="19647" y="13427"/>
                      <a:pt x="19813" y="13622"/>
                    </a:cubicBezTo>
                    <a:cubicBezTo>
                      <a:pt x="19856" y="13675"/>
                      <a:pt x="19899" y="13726"/>
                      <a:pt x="19946" y="13777"/>
                    </a:cubicBezTo>
                    <a:cubicBezTo>
                      <a:pt x="20122" y="13978"/>
                      <a:pt x="20149" y="14328"/>
                      <a:pt x="19967" y="14530"/>
                    </a:cubicBezTo>
                    <a:cubicBezTo>
                      <a:pt x="19801" y="14716"/>
                      <a:pt x="19760" y="14948"/>
                      <a:pt x="19813" y="15185"/>
                    </a:cubicBezTo>
                    <a:cubicBezTo>
                      <a:pt x="19848" y="15349"/>
                      <a:pt x="19889" y="15520"/>
                      <a:pt x="19960" y="15670"/>
                    </a:cubicBezTo>
                    <a:cubicBezTo>
                      <a:pt x="20087" y="15932"/>
                      <a:pt x="19930" y="16275"/>
                      <a:pt x="19752" y="16400"/>
                    </a:cubicBezTo>
                    <a:cubicBezTo>
                      <a:pt x="19682" y="16447"/>
                      <a:pt x="19611" y="16494"/>
                      <a:pt x="19539" y="16539"/>
                    </a:cubicBezTo>
                    <a:cubicBezTo>
                      <a:pt x="19191" y="16762"/>
                      <a:pt x="19046" y="17124"/>
                      <a:pt x="19152" y="17525"/>
                    </a:cubicBezTo>
                    <a:cubicBezTo>
                      <a:pt x="19189" y="17654"/>
                      <a:pt x="19251" y="17777"/>
                      <a:pt x="19306" y="17900"/>
                    </a:cubicBezTo>
                    <a:cubicBezTo>
                      <a:pt x="19396" y="18092"/>
                      <a:pt x="19398" y="18190"/>
                      <a:pt x="19238" y="18325"/>
                    </a:cubicBezTo>
                    <a:cubicBezTo>
                      <a:pt x="18995" y="18534"/>
                      <a:pt x="18882" y="18769"/>
                      <a:pt x="18962" y="19091"/>
                    </a:cubicBezTo>
                    <a:cubicBezTo>
                      <a:pt x="18993" y="19215"/>
                      <a:pt x="18903" y="19287"/>
                      <a:pt x="18809" y="19346"/>
                    </a:cubicBezTo>
                    <a:cubicBezTo>
                      <a:pt x="18620" y="19463"/>
                      <a:pt x="18424" y="19565"/>
                      <a:pt x="18248" y="19698"/>
                    </a:cubicBezTo>
                    <a:cubicBezTo>
                      <a:pt x="18119" y="19796"/>
                      <a:pt x="18003" y="19919"/>
                      <a:pt x="17908" y="20048"/>
                    </a:cubicBezTo>
                    <a:cubicBezTo>
                      <a:pt x="17573" y="20515"/>
                      <a:pt x="17233" y="20977"/>
                      <a:pt x="16988" y="21497"/>
                    </a:cubicBezTo>
                    <a:cubicBezTo>
                      <a:pt x="16828" y="21836"/>
                      <a:pt x="16683" y="22182"/>
                      <a:pt x="16542" y="22528"/>
                    </a:cubicBezTo>
                    <a:cubicBezTo>
                      <a:pt x="16448" y="22763"/>
                      <a:pt x="16360" y="23002"/>
                      <a:pt x="16282" y="23246"/>
                    </a:cubicBezTo>
                    <a:cubicBezTo>
                      <a:pt x="15682" y="25079"/>
                      <a:pt x="15515" y="26947"/>
                      <a:pt x="15813" y="28854"/>
                    </a:cubicBezTo>
                    <a:cubicBezTo>
                      <a:pt x="15961" y="29809"/>
                      <a:pt x="16092" y="30763"/>
                      <a:pt x="16233" y="31716"/>
                    </a:cubicBezTo>
                    <a:cubicBezTo>
                      <a:pt x="16364" y="32586"/>
                      <a:pt x="16337" y="33455"/>
                      <a:pt x="16245" y="34327"/>
                    </a:cubicBezTo>
                    <a:cubicBezTo>
                      <a:pt x="16241" y="34366"/>
                      <a:pt x="16227" y="34406"/>
                      <a:pt x="16206" y="34437"/>
                    </a:cubicBezTo>
                    <a:cubicBezTo>
                      <a:pt x="16175" y="34486"/>
                      <a:pt x="16140" y="34509"/>
                      <a:pt x="16106" y="34509"/>
                    </a:cubicBezTo>
                    <a:cubicBezTo>
                      <a:pt x="16072" y="34509"/>
                      <a:pt x="16038" y="34485"/>
                      <a:pt x="16008" y="34439"/>
                    </a:cubicBezTo>
                    <a:cubicBezTo>
                      <a:pt x="15991" y="34417"/>
                      <a:pt x="15985" y="34388"/>
                      <a:pt x="15977" y="34361"/>
                    </a:cubicBezTo>
                    <a:cubicBezTo>
                      <a:pt x="15770" y="33625"/>
                      <a:pt x="15525" y="32899"/>
                      <a:pt x="15402" y="32137"/>
                    </a:cubicBezTo>
                    <a:cubicBezTo>
                      <a:pt x="15351" y="31814"/>
                      <a:pt x="15302" y="31489"/>
                      <a:pt x="15265" y="31162"/>
                    </a:cubicBezTo>
                    <a:cubicBezTo>
                      <a:pt x="15187" y="30413"/>
                      <a:pt x="15089" y="29666"/>
                      <a:pt x="14903" y="28932"/>
                    </a:cubicBezTo>
                    <a:cubicBezTo>
                      <a:pt x="14772" y="28428"/>
                      <a:pt x="14803" y="27917"/>
                      <a:pt x="14897" y="27401"/>
                    </a:cubicBezTo>
                    <a:cubicBezTo>
                      <a:pt x="15077" y="26425"/>
                      <a:pt x="15245" y="25447"/>
                      <a:pt x="15331" y="24459"/>
                    </a:cubicBezTo>
                    <a:cubicBezTo>
                      <a:pt x="15437" y="23221"/>
                      <a:pt x="15556" y="21986"/>
                      <a:pt x="15664" y="20750"/>
                    </a:cubicBezTo>
                    <a:cubicBezTo>
                      <a:pt x="15713" y="20226"/>
                      <a:pt x="15815" y="19706"/>
                      <a:pt x="15955" y="19197"/>
                    </a:cubicBezTo>
                    <a:cubicBezTo>
                      <a:pt x="16145" y="18497"/>
                      <a:pt x="16339" y="17796"/>
                      <a:pt x="16568" y="17108"/>
                    </a:cubicBezTo>
                    <a:cubicBezTo>
                      <a:pt x="17023" y="15737"/>
                      <a:pt x="17178" y="14334"/>
                      <a:pt x="17104" y="12900"/>
                    </a:cubicBezTo>
                    <a:cubicBezTo>
                      <a:pt x="17086" y="12583"/>
                      <a:pt x="17074" y="12265"/>
                      <a:pt x="17049" y="11948"/>
                    </a:cubicBezTo>
                    <a:cubicBezTo>
                      <a:pt x="17043" y="11868"/>
                      <a:pt x="17014" y="11778"/>
                      <a:pt x="16973" y="11709"/>
                    </a:cubicBezTo>
                    <a:cubicBezTo>
                      <a:pt x="16949" y="11669"/>
                      <a:pt x="16916" y="11649"/>
                      <a:pt x="16884" y="11649"/>
                    </a:cubicBezTo>
                    <a:cubicBezTo>
                      <a:pt x="16848" y="11649"/>
                      <a:pt x="16813" y="11676"/>
                      <a:pt x="16795" y="11727"/>
                    </a:cubicBezTo>
                    <a:cubicBezTo>
                      <a:pt x="16765" y="11815"/>
                      <a:pt x="16755" y="11913"/>
                      <a:pt x="16757" y="12010"/>
                    </a:cubicBezTo>
                    <a:cubicBezTo>
                      <a:pt x="16765" y="12415"/>
                      <a:pt x="16777" y="12824"/>
                      <a:pt x="16797" y="13231"/>
                    </a:cubicBezTo>
                    <a:cubicBezTo>
                      <a:pt x="16834" y="14039"/>
                      <a:pt x="16757" y="14839"/>
                      <a:pt x="16634" y="15635"/>
                    </a:cubicBezTo>
                    <a:cubicBezTo>
                      <a:pt x="16605" y="15811"/>
                      <a:pt x="16564" y="15991"/>
                      <a:pt x="16513" y="16165"/>
                    </a:cubicBezTo>
                    <a:cubicBezTo>
                      <a:pt x="16319" y="16842"/>
                      <a:pt x="16131" y="17519"/>
                      <a:pt x="15918" y="18190"/>
                    </a:cubicBezTo>
                    <a:cubicBezTo>
                      <a:pt x="15572" y="19287"/>
                      <a:pt x="15365" y="20408"/>
                      <a:pt x="15281" y="21558"/>
                    </a:cubicBezTo>
                    <a:cubicBezTo>
                      <a:pt x="15183" y="22839"/>
                      <a:pt x="15054" y="24122"/>
                      <a:pt x="14917" y="25400"/>
                    </a:cubicBezTo>
                    <a:cubicBezTo>
                      <a:pt x="14864" y="25906"/>
                      <a:pt x="14760" y="26407"/>
                      <a:pt x="14678" y="26910"/>
                    </a:cubicBezTo>
                    <a:cubicBezTo>
                      <a:pt x="14649" y="27088"/>
                      <a:pt x="14619" y="27266"/>
                      <a:pt x="14586" y="27446"/>
                    </a:cubicBezTo>
                    <a:cubicBezTo>
                      <a:pt x="14578" y="27483"/>
                      <a:pt x="14567" y="27524"/>
                      <a:pt x="14549" y="27559"/>
                    </a:cubicBezTo>
                    <a:cubicBezTo>
                      <a:pt x="14525" y="27605"/>
                      <a:pt x="14486" y="27630"/>
                      <a:pt x="14446" y="27630"/>
                    </a:cubicBezTo>
                    <a:cubicBezTo>
                      <a:pt x="14410" y="27630"/>
                      <a:pt x="14375" y="27610"/>
                      <a:pt x="14349" y="27571"/>
                    </a:cubicBezTo>
                    <a:cubicBezTo>
                      <a:pt x="14056" y="27115"/>
                      <a:pt x="13821" y="26640"/>
                      <a:pt x="13851" y="26080"/>
                    </a:cubicBezTo>
                    <a:cubicBezTo>
                      <a:pt x="13864" y="25877"/>
                      <a:pt x="13894" y="25674"/>
                      <a:pt x="13929" y="25474"/>
                    </a:cubicBezTo>
                    <a:cubicBezTo>
                      <a:pt x="13990" y="25104"/>
                      <a:pt x="13972" y="24752"/>
                      <a:pt x="13788" y="24414"/>
                    </a:cubicBezTo>
                    <a:cubicBezTo>
                      <a:pt x="13659" y="24179"/>
                      <a:pt x="13659" y="23948"/>
                      <a:pt x="13790" y="23702"/>
                    </a:cubicBezTo>
                    <a:cubicBezTo>
                      <a:pt x="13890" y="23518"/>
                      <a:pt x="13956" y="23315"/>
                      <a:pt x="14017" y="23115"/>
                    </a:cubicBezTo>
                    <a:cubicBezTo>
                      <a:pt x="14093" y="22886"/>
                      <a:pt x="14058" y="22655"/>
                      <a:pt x="13943" y="22440"/>
                    </a:cubicBezTo>
                    <a:cubicBezTo>
                      <a:pt x="13898" y="22356"/>
                      <a:pt x="13858" y="22270"/>
                      <a:pt x="13821" y="22180"/>
                    </a:cubicBezTo>
                    <a:cubicBezTo>
                      <a:pt x="13776" y="22059"/>
                      <a:pt x="13790" y="21949"/>
                      <a:pt x="13870" y="21842"/>
                    </a:cubicBezTo>
                    <a:cubicBezTo>
                      <a:pt x="13956" y="21724"/>
                      <a:pt x="14042" y="21599"/>
                      <a:pt x="14109" y="21472"/>
                    </a:cubicBezTo>
                    <a:cubicBezTo>
                      <a:pt x="14232" y="21243"/>
                      <a:pt x="14230" y="21016"/>
                      <a:pt x="14078" y="20797"/>
                    </a:cubicBezTo>
                    <a:cubicBezTo>
                      <a:pt x="13956" y="20617"/>
                      <a:pt x="13943" y="20420"/>
                      <a:pt x="14033" y="20230"/>
                    </a:cubicBezTo>
                    <a:cubicBezTo>
                      <a:pt x="14107" y="20075"/>
                      <a:pt x="14211" y="19931"/>
                      <a:pt x="14308" y="19784"/>
                    </a:cubicBezTo>
                    <a:cubicBezTo>
                      <a:pt x="14379" y="19668"/>
                      <a:pt x="14467" y="19563"/>
                      <a:pt x="14539" y="19449"/>
                    </a:cubicBezTo>
                    <a:cubicBezTo>
                      <a:pt x="14690" y="19203"/>
                      <a:pt x="14707" y="18945"/>
                      <a:pt x="14600" y="18681"/>
                    </a:cubicBezTo>
                    <a:cubicBezTo>
                      <a:pt x="14557" y="18573"/>
                      <a:pt x="14508" y="18471"/>
                      <a:pt x="14467" y="18366"/>
                    </a:cubicBezTo>
                    <a:cubicBezTo>
                      <a:pt x="14410" y="18213"/>
                      <a:pt x="14432" y="18080"/>
                      <a:pt x="14567" y="17969"/>
                    </a:cubicBezTo>
                    <a:cubicBezTo>
                      <a:pt x="14651" y="17904"/>
                      <a:pt x="14727" y="17822"/>
                      <a:pt x="14788" y="17734"/>
                    </a:cubicBezTo>
                    <a:cubicBezTo>
                      <a:pt x="15036" y="17380"/>
                      <a:pt x="15007" y="16924"/>
                      <a:pt x="14727" y="16582"/>
                    </a:cubicBezTo>
                    <a:cubicBezTo>
                      <a:pt x="14657" y="16500"/>
                      <a:pt x="14584" y="16421"/>
                      <a:pt x="14518" y="16333"/>
                    </a:cubicBezTo>
                    <a:cubicBezTo>
                      <a:pt x="14432" y="16214"/>
                      <a:pt x="14426" y="16087"/>
                      <a:pt x="14494" y="15950"/>
                    </a:cubicBezTo>
                    <a:cubicBezTo>
                      <a:pt x="14557" y="15821"/>
                      <a:pt x="14614" y="15678"/>
                      <a:pt x="14635" y="15535"/>
                    </a:cubicBezTo>
                    <a:cubicBezTo>
                      <a:pt x="14678" y="15216"/>
                      <a:pt x="14576" y="14939"/>
                      <a:pt x="14314" y="14737"/>
                    </a:cubicBezTo>
                    <a:cubicBezTo>
                      <a:pt x="14197" y="14649"/>
                      <a:pt x="14078" y="14559"/>
                      <a:pt x="13960" y="14475"/>
                    </a:cubicBezTo>
                    <a:cubicBezTo>
                      <a:pt x="13847" y="14397"/>
                      <a:pt x="13782" y="14295"/>
                      <a:pt x="13796" y="14160"/>
                    </a:cubicBezTo>
                    <a:cubicBezTo>
                      <a:pt x="13833" y="13722"/>
                      <a:pt x="13622" y="13438"/>
                      <a:pt x="13246" y="13252"/>
                    </a:cubicBezTo>
                    <a:cubicBezTo>
                      <a:pt x="13056" y="13157"/>
                      <a:pt x="12939" y="13004"/>
                      <a:pt x="12882" y="12803"/>
                    </a:cubicBezTo>
                    <a:cubicBezTo>
                      <a:pt x="12847" y="12675"/>
                      <a:pt x="12851" y="12548"/>
                      <a:pt x="12929" y="12429"/>
                    </a:cubicBezTo>
                    <a:cubicBezTo>
                      <a:pt x="12980" y="12343"/>
                      <a:pt x="13023" y="12249"/>
                      <a:pt x="13064" y="12157"/>
                    </a:cubicBezTo>
                    <a:cubicBezTo>
                      <a:pt x="13164" y="11924"/>
                      <a:pt x="13129" y="11703"/>
                      <a:pt x="12988" y="11494"/>
                    </a:cubicBezTo>
                    <a:cubicBezTo>
                      <a:pt x="12927" y="11408"/>
                      <a:pt x="12859" y="11320"/>
                      <a:pt x="12798" y="11234"/>
                    </a:cubicBezTo>
                    <a:cubicBezTo>
                      <a:pt x="12569" y="10905"/>
                      <a:pt x="12569" y="10641"/>
                      <a:pt x="12806" y="10312"/>
                    </a:cubicBezTo>
                    <a:cubicBezTo>
                      <a:pt x="12875" y="10222"/>
                      <a:pt x="12945" y="10131"/>
                      <a:pt x="13010" y="10039"/>
                    </a:cubicBezTo>
                    <a:cubicBezTo>
                      <a:pt x="13180" y="9804"/>
                      <a:pt x="13215" y="9550"/>
                      <a:pt x="13121" y="9280"/>
                    </a:cubicBezTo>
                    <a:cubicBezTo>
                      <a:pt x="13074" y="9151"/>
                      <a:pt x="13023" y="9025"/>
                      <a:pt x="12980" y="8896"/>
                    </a:cubicBezTo>
                    <a:cubicBezTo>
                      <a:pt x="12894" y="8648"/>
                      <a:pt x="12896" y="8413"/>
                      <a:pt x="13064" y="8188"/>
                    </a:cubicBezTo>
                    <a:cubicBezTo>
                      <a:pt x="13215" y="7985"/>
                      <a:pt x="13293" y="7748"/>
                      <a:pt x="13295" y="7490"/>
                    </a:cubicBezTo>
                    <a:cubicBezTo>
                      <a:pt x="13297" y="7269"/>
                      <a:pt x="13238" y="7075"/>
                      <a:pt x="13101" y="6905"/>
                    </a:cubicBezTo>
                    <a:cubicBezTo>
                      <a:pt x="13019" y="6803"/>
                      <a:pt x="12937" y="6700"/>
                      <a:pt x="12867" y="6590"/>
                    </a:cubicBezTo>
                    <a:cubicBezTo>
                      <a:pt x="12783" y="6459"/>
                      <a:pt x="12775" y="6318"/>
                      <a:pt x="12808" y="6164"/>
                    </a:cubicBezTo>
                    <a:cubicBezTo>
                      <a:pt x="12845" y="5995"/>
                      <a:pt x="12884" y="5817"/>
                      <a:pt x="12867" y="5647"/>
                    </a:cubicBezTo>
                    <a:cubicBezTo>
                      <a:pt x="12843" y="5340"/>
                      <a:pt x="12675" y="5125"/>
                      <a:pt x="12358" y="5043"/>
                    </a:cubicBezTo>
                    <a:cubicBezTo>
                      <a:pt x="12067" y="4968"/>
                      <a:pt x="11975" y="4710"/>
                      <a:pt x="12137" y="4450"/>
                    </a:cubicBezTo>
                    <a:cubicBezTo>
                      <a:pt x="12229" y="4303"/>
                      <a:pt x="12337" y="4188"/>
                      <a:pt x="12505" y="4114"/>
                    </a:cubicBezTo>
                    <a:cubicBezTo>
                      <a:pt x="12767" y="3996"/>
                      <a:pt x="12898" y="3760"/>
                      <a:pt x="12972" y="3497"/>
                    </a:cubicBezTo>
                    <a:cubicBezTo>
                      <a:pt x="13008" y="3372"/>
                      <a:pt x="13027" y="3241"/>
                      <a:pt x="13053" y="3114"/>
                    </a:cubicBezTo>
                    <a:cubicBezTo>
                      <a:pt x="13116" y="2845"/>
                      <a:pt x="13254" y="2723"/>
                      <a:pt x="13515" y="2723"/>
                    </a:cubicBezTo>
                    <a:cubicBezTo>
                      <a:pt x="13536" y="2723"/>
                      <a:pt x="13557" y="2724"/>
                      <a:pt x="13579" y="2725"/>
                    </a:cubicBezTo>
                    <a:cubicBezTo>
                      <a:pt x="13616" y="2727"/>
                      <a:pt x="13655" y="2733"/>
                      <a:pt x="13696" y="2738"/>
                    </a:cubicBezTo>
                    <a:cubicBezTo>
                      <a:pt x="13741" y="2742"/>
                      <a:pt x="13784" y="2744"/>
                      <a:pt x="13827" y="2744"/>
                    </a:cubicBezTo>
                    <a:cubicBezTo>
                      <a:pt x="14313" y="2744"/>
                      <a:pt x="14681" y="2480"/>
                      <a:pt x="14854" y="1999"/>
                    </a:cubicBezTo>
                    <a:cubicBezTo>
                      <a:pt x="14878" y="1936"/>
                      <a:pt x="14901" y="1872"/>
                      <a:pt x="14919" y="1805"/>
                    </a:cubicBezTo>
                    <a:cubicBezTo>
                      <a:pt x="14960" y="1651"/>
                      <a:pt x="15058" y="1582"/>
                      <a:pt x="15212" y="1565"/>
                    </a:cubicBezTo>
                    <a:cubicBezTo>
                      <a:pt x="15249" y="1561"/>
                      <a:pt x="15282" y="1558"/>
                      <a:pt x="15317" y="1558"/>
                    </a:cubicBezTo>
                    <a:cubicBezTo>
                      <a:pt x="15425" y="1558"/>
                      <a:pt x="15543" y="1585"/>
                      <a:pt x="15799" y="1674"/>
                    </a:cubicBezTo>
                    <a:cubicBezTo>
                      <a:pt x="15915" y="1716"/>
                      <a:pt x="16037" y="1738"/>
                      <a:pt x="16160" y="1738"/>
                    </a:cubicBezTo>
                    <a:cubicBezTo>
                      <a:pt x="16419" y="1738"/>
                      <a:pt x="16687" y="1642"/>
                      <a:pt x="16939" y="1430"/>
                    </a:cubicBezTo>
                    <a:cubicBezTo>
                      <a:pt x="17063" y="1324"/>
                      <a:pt x="17192" y="1219"/>
                      <a:pt x="17329" y="1131"/>
                    </a:cubicBezTo>
                    <a:cubicBezTo>
                      <a:pt x="17439" y="1061"/>
                      <a:pt x="17551" y="1026"/>
                      <a:pt x="17663" y="1026"/>
                    </a:cubicBezTo>
                    <a:cubicBezTo>
                      <a:pt x="17781" y="1026"/>
                      <a:pt x="17899" y="1065"/>
                      <a:pt x="18015" y="1144"/>
                    </a:cubicBezTo>
                    <a:cubicBezTo>
                      <a:pt x="18066" y="1179"/>
                      <a:pt x="18117" y="1211"/>
                      <a:pt x="18168" y="1250"/>
                    </a:cubicBezTo>
                    <a:cubicBezTo>
                      <a:pt x="18299" y="1345"/>
                      <a:pt x="18437" y="1391"/>
                      <a:pt x="18577" y="1391"/>
                    </a:cubicBezTo>
                    <a:cubicBezTo>
                      <a:pt x="18677" y="1391"/>
                      <a:pt x="18779" y="1367"/>
                      <a:pt x="18880" y="1322"/>
                    </a:cubicBezTo>
                    <a:cubicBezTo>
                      <a:pt x="19040" y="1246"/>
                      <a:pt x="19193" y="1140"/>
                      <a:pt x="19332" y="1027"/>
                    </a:cubicBezTo>
                    <a:cubicBezTo>
                      <a:pt x="19455" y="929"/>
                      <a:pt x="19557" y="802"/>
                      <a:pt x="19668" y="690"/>
                    </a:cubicBezTo>
                    <a:cubicBezTo>
                      <a:pt x="19858" y="495"/>
                      <a:pt x="20089" y="366"/>
                      <a:pt x="20359" y="321"/>
                    </a:cubicBezTo>
                    <a:cubicBezTo>
                      <a:pt x="20405" y="314"/>
                      <a:pt x="20450" y="310"/>
                      <a:pt x="20494" y="310"/>
                    </a:cubicBezTo>
                    <a:close/>
                    <a:moveTo>
                      <a:pt x="26538" y="5886"/>
                    </a:moveTo>
                    <a:cubicBezTo>
                      <a:pt x="26729" y="5886"/>
                      <a:pt x="26834" y="5935"/>
                      <a:pt x="26923" y="6117"/>
                    </a:cubicBezTo>
                    <a:cubicBezTo>
                      <a:pt x="26956" y="6183"/>
                      <a:pt x="26968" y="6257"/>
                      <a:pt x="26994" y="6326"/>
                    </a:cubicBezTo>
                    <a:cubicBezTo>
                      <a:pt x="27033" y="6430"/>
                      <a:pt x="27060" y="6543"/>
                      <a:pt x="27111" y="6643"/>
                    </a:cubicBezTo>
                    <a:cubicBezTo>
                      <a:pt x="27209" y="6838"/>
                      <a:pt x="27371" y="6954"/>
                      <a:pt x="27592" y="6975"/>
                    </a:cubicBezTo>
                    <a:cubicBezTo>
                      <a:pt x="27700" y="6985"/>
                      <a:pt x="27809" y="6993"/>
                      <a:pt x="27915" y="7001"/>
                    </a:cubicBezTo>
                    <a:cubicBezTo>
                      <a:pt x="28167" y="7014"/>
                      <a:pt x="28328" y="7136"/>
                      <a:pt x="28408" y="7376"/>
                    </a:cubicBezTo>
                    <a:cubicBezTo>
                      <a:pt x="28486" y="7607"/>
                      <a:pt x="28455" y="7832"/>
                      <a:pt x="28357" y="8053"/>
                    </a:cubicBezTo>
                    <a:cubicBezTo>
                      <a:pt x="28337" y="8098"/>
                      <a:pt x="28316" y="8145"/>
                      <a:pt x="28289" y="8188"/>
                    </a:cubicBezTo>
                    <a:cubicBezTo>
                      <a:pt x="28109" y="8462"/>
                      <a:pt x="28124" y="8740"/>
                      <a:pt x="28255" y="9029"/>
                    </a:cubicBezTo>
                    <a:cubicBezTo>
                      <a:pt x="28363" y="9264"/>
                      <a:pt x="28316" y="9436"/>
                      <a:pt x="28130" y="9612"/>
                    </a:cubicBezTo>
                    <a:cubicBezTo>
                      <a:pt x="28109" y="9630"/>
                      <a:pt x="28089" y="9651"/>
                      <a:pt x="28066" y="9669"/>
                    </a:cubicBezTo>
                    <a:cubicBezTo>
                      <a:pt x="27645" y="9970"/>
                      <a:pt x="27610" y="10324"/>
                      <a:pt x="27925" y="10715"/>
                    </a:cubicBezTo>
                    <a:cubicBezTo>
                      <a:pt x="28069" y="10893"/>
                      <a:pt x="28048" y="11085"/>
                      <a:pt x="27933" y="11251"/>
                    </a:cubicBezTo>
                    <a:cubicBezTo>
                      <a:pt x="27659" y="11645"/>
                      <a:pt x="27686" y="12044"/>
                      <a:pt x="27852" y="12464"/>
                    </a:cubicBezTo>
                    <a:cubicBezTo>
                      <a:pt x="27907" y="12609"/>
                      <a:pt x="27948" y="12765"/>
                      <a:pt x="27964" y="12922"/>
                    </a:cubicBezTo>
                    <a:cubicBezTo>
                      <a:pt x="27985" y="13131"/>
                      <a:pt x="27891" y="13254"/>
                      <a:pt x="27682" y="13307"/>
                    </a:cubicBezTo>
                    <a:cubicBezTo>
                      <a:pt x="27567" y="13340"/>
                      <a:pt x="27447" y="13346"/>
                      <a:pt x="27330" y="13348"/>
                    </a:cubicBezTo>
                    <a:cubicBezTo>
                      <a:pt x="27019" y="13352"/>
                      <a:pt x="26831" y="13468"/>
                      <a:pt x="26739" y="13761"/>
                    </a:cubicBezTo>
                    <a:cubicBezTo>
                      <a:pt x="26690" y="13923"/>
                      <a:pt x="26671" y="14090"/>
                      <a:pt x="26649" y="14260"/>
                    </a:cubicBezTo>
                    <a:cubicBezTo>
                      <a:pt x="26638" y="14336"/>
                      <a:pt x="26651" y="14418"/>
                      <a:pt x="26647" y="14498"/>
                    </a:cubicBezTo>
                    <a:cubicBezTo>
                      <a:pt x="26636" y="14651"/>
                      <a:pt x="26575" y="14772"/>
                      <a:pt x="26415" y="14819"/>
                    </a:cubicBezTo>
                    <a:cubicBezTo>
                      <a:pt x="26393" y="14827"/>
                      <a:pt x="26372" y="14835"/>
                      <a:pt x="26352" y="14845"/>
                    </a:cubicBezTo>
                    <a:cubicBezTo>
                      <a:pt x="26063" y="14962"/>
                      <a:pt x="25941" y="15150"/>
                      <a:pt x="25949" y="15463"/>
                    </a:cubicBezTo>
                    <a:cubicBezTo>
                      <a:pt x="25953" y="15748"/>
                      <a:pt x="26037" y="16014"/>
                      <a:pt x="26194" y="16249"/>
                    </a:cubicBezTo>
                    <a:cubicBezTo>
                      <a:pt x="26309" y="16423"/>
                      <a:pt x="26291" y="16578"/>
                      <a:pt x="26174" y="16736"/>
                    </a:cubicBezTo>
                    <a:cubicBezTo>
                      <a:pt x="26109" y="16820"/>
                      <a:pt x="26041" y="16906"/>
                      <a:pt x="25959" y="16973"/>
                    </a:cubicBezTo>
                    <a:cubicBezTo>
                      <a:pt x="25716" y="17172"/>
                      <a:pt x="25615" y="17431"/>
                      <a:pt x="25585" y="17742"/>
                    </a:cubicBezTo>
                    <a:cubicBezTo>
                      <a:pt x="25511" y="18485"/>
                      <a:pt x="25335" y="19205"/>
                      <a:pt x="25063" y="19901"/>
                    </a:cubicBezTo>
                    <a:cubicBezTo>
                      <a:pt x="24670" y="20911"/>
                      <a:pt x="24040" y="21763"/>
                      <a:pt x="23308" y="22548"/>
                    </a:cubicBezTo>
                    <a:cubicBezTo>
                      <a:pt x="22657" y="23246"/>
                      <a:pt x="21939" y="23870"/>
                      <a:pt x="21237" y="24514"/>
                    </a:cubicBezTo>
                    <a:cubicBezTo>
                      <a:pt x="20470" y="25220"/>
                      <a:pt x="19727" y="25949"/>
                      <a:pt x="19144" y="26826"/>
                    </a:cubicBezTo>
                    <a:cubicBezTo>
                      <a:pt x="18878" y="27223"/>
                      <a:pt x="18674" y="27649"/>
                      <a:pt x="18481" y="28087"/>
                    </a:cubicBezTo>
                    <a:cubicBezTo>
                      <a:pt x="18236" y="28649"/>
                      <a:pt x="18035" y="29230"/>
                      <a:pt x="17910" y="29832"/>
                    </a:cubicBezTo>
                    <a:cubicBezTo>
                      <a:pt x="17794" y="30396"/>
                      <a:pt x="17694" y="30967"/>
                      <a:pt x="17616" y="31540"/>
                    </a:cubicBezTo>
                    <a:cubicBezTo>
                      <a:pt x="17460" y="32680"/>
                      <a:pt x="17338" y="33823"/>
                      <a:pt x="17186" y="34963"/>
                    </a:cubicBezTo>
                    <a:cubicBezTo>
                      <a:pt x="17098" y="35654"/>
                      <a:pt x="16992" y="36348"/>
                      <a:pt x="16744" y="37005"/>
                    </a:cubicBezTo>
                    <a:cubicBezTo>
                      <a:pt x="16611" y="37355"/>
                      <a:pt x="16489" y="37711"/>
                      <a:pt x="16284" y="38028"/>
                    </a:cubicBezTo>
                    <a:cubicBezTo>
                      <a:pt x="16270" y="38050"/>
                      <a:pt x="16253" y="38075"/>
                      <a:pt x="16239" y="38099"/>
                    </a:cubicBezTo>
                    <a:cubicBezTo>
                      <a:pt x="16206" y="38148"/>
                      <a:pt x="16175" y="38210"/>
                      <a:pt x="16118" y="38210"/>
                    </a:cubicBezTo>
                    <a:cubicBezTo>
                      <a:pt x="16103" y="38210"/>
                      <a:pt x="16087" y="38207"/>
                      <a:pt x="16069" y="38198"/>
                    </a:cubicBezTo>
                    <a:cubicBezTo>
                      <a:pt x="15987" y="38157"/>
                      <a:pt x="16008" y="38071"/>
                      <a:pt x="16030" y="37999"/>
                    </a:cubicBezTo>
                    <a:cubicBezTo>
                      <a:pt x="16161" y="37574"/>
                      <a:pt x="16296" y="37146"/>
                      <a:pt x="16429" y="36716"/>
                    </a:cubicBezTo>
                    <a:cubicBezTo>
                      <a:pt x="16435" y="36704"/>
                      <a:pt x="16437" y="36694"/>
                      <a:pt x="16444" y="36684"/>
                    </a:cubicBezTo>
                    <a:cubicBezTo>
                      <a:pt x="16916" y="35296"/>
                      <a:pt x="17182" y="33877"/>
                      <a:pt x="17156" y="32420"/>
                    </a:cubicBezTo>
                    <a:cubicBezTo>
                      <a:pt x="17145" y="31593"/>
                      <a:pt x="17123" y="30765"/>
                      <a:pt x="17125" y="29938"/>
                    </a:cubicBezTo>
                    <a:cubicBezTo>
                      <a:pt x="17127" y="29083"/>
                      <a:pt x="17225" y="28230"/>
                      <a:pt x="17417" y="27395"/>
                    </a:cubicBezTo>
                    <a:cubicBezTo>
                      <a:pt x="17516" y="26961"/>
                      <a:pt x="17624" y="26532"/>
                      <a:pt x="17745" y="26108"/>
                    </a:cubicBezTo>
                    <a:cubicBezTo>
                      <a:pt x="17923" y="25474"/>
                      <a:pt x="18226" y="24889"/>
                      <a:pt x="18537" y="24308"/>
                    </a:cubicBezTo>
                    <a:cubicBezTo>
                      <a:pt x="19128" y="23207"/>
                      <a:pt x="19825" y="22174"/>
                      <a:pt x="20460" y="21100"/>
                    </a:cubicBezTo>
                    <a:cubicBezTo>
                      <a:pt x="21031" y="20134"/>
                      <a:pt x="21591" y="19160"/>
                      <a:pt x="22144" y="18184"/>
                    </a:cubicBezTo>
                    <a:cubicBezTo>
                      <a:pt x="22495" y="17564"/>
                      <a:pt x="22718" y="16891"/>
                      <a:pt x="22890" y="16200"/>
                    </a:cubicBezTo>
                    <a:cubicBezTo>
                      <a:pt x="22925" y="16056"/>
                      <a:pt x="22896" y="15954"/>
                      <a:pt x="22821" y="15930"/>
                    </a:cubicBezTo>
                    <a:cubicBezTo>
                      <a:pt x="22809" y="15926"/>
                      <a:pt x="22797" y="15923"/>
                      <a:pt x="22785" y="15923"/>
                    </a:cubicBezTo>
                    <a:cubicBezTo>
                      <a:pt x="22716" y="15923"/>
                      <a:pt x="22652" y="15995"/>
                      <a:pt x="22608" y="16126"/>
                    </a:cubicBezTo>
                    <a:cubicBezTo>
                      <a:pt x="22528" y="16370"/>
                      <a:pt x="22450" y="16613"/>
                      <a:pt x="22373" y="16854"/>
                    </a:cubicBezTo>
                    <a:cubicBezTo>
                      <a:pt x="22168" y="17503"/>
                      <a:pt x="21859" y="18102"/>
                      <a:pt x="21515" y="18683"/>
                    </a:cubicBezTo>
                    <a:cubicBezTo>
                      <a:pt x="20662" y="20128"/>
                      <a:pt x="19793" y="21564"/>
                      <a:pt x="18927" y="23000"/>
                    </a:cubicBezTo>
                    <a:cubicBezTo>
                      <a:pt x="18502" y="23714"/>
                      <a:pt x="18084" y="24435"/>
                      <a:pt x="17747" y="25200"/>
                    </a:cubicBezTo>
                    <a:cubicBezTo>
                      <a:pt x="17532" y="25681"/>
                      <a:pt x="17358" y="26182"/>
                      <a:pt x="17256" y="26701"/>
                    </a:cubicBezTo>
                    <a:cubicBezTo>
                      <a:pt x="17143" y="27274"/>
                      <a:pt x="17023" y="27843"/>
                      <a:pt x="16933" y="28422"/>
                    </a:cubicBezTo>
                    <a:cubicBezTo>
                      <a:pt x="16800" y="29277"/>
                      <a:pt x="16810" y="30139"/>
                      <a:pt x="16838" y="31000"/>
                    </a:cubicBezTo>
                    <a:cubicBezTo>
                      <a:pt x="16867" y="31919"/>
                      <a:pt x="16898" y="32837"/>
                      <a:pt x="16800" y="33752"/>
                    </a:cubicBezTo>
                    <a:cubicBezTo>
                      <a:pt x="16757" y="34147"/>
                      <a:pt x="16685" y="34537"/>
                      <a:pt x="16626" y="34928"/>
                    </a:cubicBezTo>
                    <a:cubicBezTo>
                      <a:pt x="16624" y="34949"/>
                      <a:pt x="16622" y="34977"/>
                      <a:pt x="16609" y="34992"/>
                    </a:cubicBezTo>
                    <a:cubicBezTo>
                      <a:pt x="16576" y="35029"/>
                      <a:pt x="16533" y="35094"/>
                      <a:pt x="16501" y="35094"/>
                    </a:cubicBezTo>
                    <a:cubicBezTo>
                      <a:pt x="16500" y="35094"/>
                      <a:pt x="16498" y="35094"/>
                      <a:pt x="16497" y="35094"/>
                    </a:cubicBezTo>
                    <a:cubicBezTo>
                      <a:pt x="16415" y="35082"/>
                      <a:pt x="16456" y="35008"/>
                      <a:pt x="16462" y="34957"/>
                    </a:cubicBezTo>
                    <a:cubicBezTo>
                      <a:pt x="16599" y="33999"/>
                      <a:pt x="16685" y="33042"/>
                      <a:pt x="16572" y="32076"/>
                    </a:cubicBezTo>
                    <a:cubicBezTo>
                      <a:pt x="16501" y="31456"/>
                      <a:pt x="16399" y="30838"/>
                      <a:pt x="16309" y="30223"/>
                    </a:cubicBezTo>
                    <a:cubicBezTo>
                      <a:pt x="16176" y="29302"/>
                      <a:pt x="16022" y="28383"/>
                      <a:pt x="15975" y="27452"/>
                    </a:cubicBezTo>
                    <a:cubicBezTo>
                      <a:pt x="15934" y="26665"/>
                      <a:pt x="15987" y="25881"/>
                      <a:pt x="16124" y="25100"/>
                    </a:cubicBezTo>
                    <a:cubicBezTo>
                      <a:pt x="16261" y="24349"/>
                      <a:pt x="16462" y="23620"/>
                      <a:pt x="16712" y="22898"/>
                    </a:cubicBezTo>
                    <a:cubicBezTo>
                      <a:pt x="17053" y="21908"/>
                      <a:pt x="17532" y="20993"/>
                      <a:pt x="18185" y="20175"/>
                    </a:cubicBezTo>
                    <a:cubicBezTo>
                      <a:pt x="18314" y="20013"/>
                      <a:pt x="18512" y="19903"/>
                      <a:pt x="18686" y="19778"/>
                    </a:cubicBezTo>
                    <a:cubicBezTo>
                      <a:pt x="18800" y="19694"/>
                      <a:pt x="18933" y="19637"/>
                      <a:pt x="19046" y="19555"/>
                    </a:cubicBezTo>
                    <a:cubicBezTo>
                      <a:pt x="19222" y="19430"/>
                      <a:pt x="19304" y="19248"/>
                      <a:pt x="19255" y="19037"/>
                    </a:cubicBezTo>
                    <a:cubicBezTo>
                      <a:pt x="19212" y="18847"/>
                      <a:pt x="19271" y="18720"/>
                      <a:pt x="19412" y="18591"/>
                    </a:cubicBezTo>
                    <a:cubicBezTo>
                      <a:pt x="19715" y="18315"/>
                      <a:pt x="19744" y="18090"/>
                      <a:pt x="19559" y="17724"/>
                    </a:cubicBezTo>
                    <a:cubicBezTo>
                      <a:pt x="19525" y="17652"/>
                      <a:pt x="19488" y="17581"/>
                      <a:pt x="19463" y="17507"/>
                    </a:cubicBezTo>
                    <a:cubicBezTo>
                      <a:pt x="19357" y="17188"/>
                      <a:pt x="19447" y="16955"/>
                      <a:pt x="19725" y="16777"/>
                    </a:cubicBezTo>
                    <a:cubicBezTo>
                      <a:pt x="19828" y="16709"/>
                      <a:pt x="19936" y="16640"/>
                      <a:pt x="20026" y="16556"/>
                    </a:cubicBezTo>
                    <a:cubicBezTo>
                      <a:pt x="20267" y="16331"/>
                      <a:pt x="20425" y="15901"/>
                      <a:pt x="20214" y="15512"/>
                    </a:cubicBezTo>
                    <a:cubicBezTo>
                      <a:pt x="20159" y="15406"/>
                      <a:pt x="20124" y="15279"/>
                      <a:pt x="20100" y="15158"/>
                    </a:cubicBezTo>
                    <a:cubicBezTo>
                      <a:pt x="20061" y="14991"/>
                      <a:pt x="20100" y="14841"/>
                      <a:pt x="20206" y="14696"/>
                    </a:cubicBezTo>
                    <a:cubicBezTo>
                      <a:pt x="20468" y="14348"/>
                      <a:pt x="20449" y="13921"/>
                      <a:pt x="20175" y="13581"/>
                    </a:cubicBezTo>
                    <a:cubicBezTo>
                      <a:pt x="20130" y="13522"/>
                      <a:pt x="20079" y="13470"/>
                      <a:pt x="20030" y="13415"/>
                    </a:cubicBezTo>
                    <a:cubicBezTo>
                      <a:pt x="19938" y="13307"/>
                      <a:pt x="19885" y="13184"/>
                      <a:pt x="19877" y="13045"/>
                    </a:cubicBezTo>
                    <a:cubicBezTo>
                      <a:pt x="19868" y="12906"/>
                      <a:pt x="19920" y="12801"/>
                      <a:pt x="20048" y="12740"/>
                    </a:cubicBezTo>
                    <a:cubicBezTo>
                      <a:pt x="20069" y="12730"/>
                      <a:pt x="20087" y="12720"/>
                      <a:pt x="20108" y="12707"/>
                    </a:cubicBezTo>
                    <a:cubicBezTo>
                      <a:pt x="20329" y="12570"/>
                      <a:pt x="20449" y="12384"/>
                      <a:pt x="20427" y="12114"/>
                    </a:cubicBezTo>
                    <a:cubicBezTo>
                      <a:pt x="20417" y="11997"/>
                      <a:pt x="20419" y="11875"/>
                      <a:pt x="20441" y="11760"/>
                    </a:cubicBezTo>
                    <a:cubicBezTo>
                      <a:pt x="20472" y="11604"/>
                      <a:pt x="20599" y="11477"/>
                      <a:pt x="20752" y="11477"/>
                    </a:cubicBezTo>
                    <a:cubicBezTo>
                      <a:pt x="20821" y="11477"/>
                      <a:pt x="20897" y="11504"/>
                      <a:pt x="20971" y="11566"/>
                    </a:cubicBezTo>
                    <a:cubicBezTo>
                      <a:pt x="21045" y="11627"/>
                      <a:pt x="21127" y="11678"/>
                      <a:pt x="21209" y="11729"/>
                    </a:cubicBezTo>
                    <a:cubicBezTo>
                      <a:pt x="21296" y="11782"/>
                      <a:pt x="21392" y="11808"/>
                      <a:pt x="21486" y="11808"/>
                    </a:cubicBezTo>
                    <a:cubicBezTo>
                      <a:pt x="21674" y="11808"/>
                      <a:pt x="21854" y="11706"/>
                      <a:pt x="21951" y="11525"/>
                    </a:cubicBezTo>
                    <a:cubicBezTo>
                      <a:pt x="22017" y="11400"/>
                      <a:pt x="22068" y="11267"/>
                      <a:pt x="22137" y="11144"/>
                    </a:cubicBezTo>
                    <a:cubicBezTo>
                      <a:pt x="22251" y="10938"/>
                      <a:pt x="22416" y="10823"/>
                      <a:pt x="22638" y="10823"/>
                    </a:cubicBezTo>
                    <a:cubicBezTo>
                      <a:pt x="22671" y="10823"/>
                      <a:pt x="22707" y="10826"/>
                      <a:pt x="22743" y="10831"/>
                    </a:cubicBezTo>
                    <a:cubicBezTo>
                      <a:pt x="22825" y="10841"/>
                      <a:pt x="22913" y="10850"/>
                      <a:pt x="22997" y="10852"/>
                    </a:cubicBezTo>
                    <a:cubicBezTo>
                      <a:pt x="23001" y="10852"/>
                      <a:pt x="23005" y="10852"/>
                      <a:pt x="23009" y="10852"/>
                    </a:cubicBezTo>
                    <a:cubicBezTo>
                      <a:pt x="23291" y="10852"/>
                      <a:pt x="23495" y="10713"/>
                      <a:pt x="23576" y="10447"/>
                    </a:cubicBezTo>
                    <a:cubicBezTo>
                      <a:pt x="23617" y="10314"/>
                      <a:pt x="23621" y="10166"/>
                      <a:pt x="23639" y="10029"/>
                    </a:cubicBezTo>
                    <a:cubicBezTo>
                      <a:pt x="23653" y="9911"/>
                      <a:pt x="23649" y="9792"/>
                      <a:pt x="23672" y="9675"/>
                    </a:cubicBezTo>
                    <a:cubicBezTo>
                      <a:pt x="23723" y="9428"/>
                      <a:pt x="23856" y="9242"/>
                      <a:pt x="24097" y="9139"/>
                    </a:cubicBezTo>
                    <a:cubicBezTo>
                      <a:pt x="24271" y="9066"/>
                      <a:pt x="24441" y="8969"/>
                      <a:pt x="24511" y="8783"/>
                    </a:cubicBezTo>
                    <a:cubicBezTo>
                      <a:pt x="24619" y="8497"/>
                      <a:pt x="24728" y="8210"/>
                      <a:pt x="24713" y="7893"/>
                    </a:cubicBezTo>
                    <a:cubicBezTo>
                      <a:pt x="24705" y="7756"/>
                      <a:pt x="24721" y="7611"/>
                      <a:pt x="24752" y="7474"/>
                    </a:cubicBezTo>
                    <a:cubicBezTo>
                      <a:pt x="24797" y="7269"/>
                      <a:pt x="24928" y="7122"/>
                      <a:pt x="25114" y="7026"/>
                    </a:cubicBezTo>
                    <a:cubicBezTo>
                      <a:pt x="25257" y="6956"/>
                      <a:pt x="25401" y="6891"/>
                      <a:pt x="25546" y="6825"/>
                    </a:cubicBezTo>
                    <a:cubicBezTo>
                      <a:pt x="25840" y="6690"/>
                      <a:pt x="26041" y="6469"/>
                      <a:pt x="26154" y="6169"/>
                    </a:cubicBezTo>
                    <a:cubicBezTo>
                      <a:pt x="26217" y="5999"/>
                      <a:pt x="26317" y="5894"/>
                      <a:pt x="26514" y="5886"/>
                    </a:cubicBezTo>
                    <a:cubicBezTo>
                      <a:pt x="26522" y="5886"/>
                      <a:pt x="26530" y="5886"/>
                      <a:pt x="26538" y="5886"/>
                    </a:cubicBezTo>
                    <a:close/>
                    <a:moveTo>
                      <a:pt x="2637" y="12473"/>
                    </a:moveTo>
                    <a:cubicBezTo>
                      <a:pt x="2727" y="12473"/>
                      <a:pt x="2816" y="12515"/>
                      <a:pt x="2857" y="12599"/>
                    </a:cubicBezTo>
                    <a:cubicBezTo>
                      <a:pt x="2877" y="12642"/>
                      <a:pt x="2867" y="12713"/>
                      <a:pt x="2846" y="12761"/>
                    </a:cubicBezTo>
                    <a:cubicBezTo>
                      <a:pt x="2810" y="12842"/>
                      <a:pt x="2754" y="12916"/>
                      <a:pt x="2703" y="12990"/>
                    </a:cubicBezTo>
                    <a:cubicBezTo>
                      <a:pt x="2556" y="13213"/>
                      <a:pt x="2535" y="13427"/>
                      <a:pt x="2648" y="13593"/>
                    </a:cubicBezTo>
                    <a:cubicBezTo>
                      <a:pt x="2735" y="13721"/>
                      <a:pt x="2867" y="13787"/>
                      <a:pt x="3034" y="13787"/>
                    </a:cubicBezTo>
                    <a:cubicBezTo>
                      <a:pt x="3099" y="13787"/>
                      <a:pt x="3169" y="13777"/>
                      <a:pt x="3243" y="13757"/>
                    </a:cubicBezTo>
                    <a:cubicBezTo>
                      <a:pt x="3372" y="13724"/>
                      <a:pt x="3495" y="13675"/>
                      <a:pt x="3620" y="13648"/>
                    </a:cubicBezTo>
                    <a:cubicBezTo>
                      <a:pt x="3657" y="13640"/>
                      <a:pt x="3690" y="13636"/>
                      <a:pt x="3719" y="13636"/>
                    </a:cubicBezTo>
                    <a:cubicBezTo>
                      <a:pt x="3868" y="13636"/>
                      <a:pt x="3920" y="13738"/>
                      <a:pt x="3867" y="13921"/>
                    </a:cubicBezTo>
                    <a:cubicBezTo>
                      <a:pt x="3822" y="14072"/>
                      <a:pt x="3755" y="14221"/>
                      <a:pt x="3726" y="14375"/>
                    </a:cubicBezTo>
                    <a:cubicBezTo>
                      <a:pt x="3685" y="14622"/>
                      <a:pt x="3740" y="14851"/>
                      <a:pt x="3968" y="15001"/>
                    </a:cubicBezTo>
                    <a:cubicBezTo>
                      <a:pt x="4084" y="15075"/>
                      <a:pt x="4203" y="15114"/>
                      <a:pt x="4324" y="15114"/>
                    </a:cubicBezTo>
                    <a:cubicBezTo>
                      <a:pt x="4441" y="15114"/>
                      <a:pt x="4558" y="15078"/>
                      <a:pt x="4673" y="15003"/>
                    </a:cubicBezTo>
                    <a:cubicBezTo>
                      <a:pt x="4810" y="14917"/>
                      <a:pt x="4941" y="14817"/>
                      <a:pt x="5074" y="14723"/>
                    </a:cubicBezTo>
                    <a:cubicBezTo>
                      <a:pt x="5195" y="14641"/>
                      <a:pt x="5322" y="14592"/>
                      <a:pt x="5471" y="14585"/>
                    </a:cubicBezTo>
                    <a:cubicBezTo>
                      <a:pt x="5476" y="14585"/>
                      <a:pt x="5480" y="14585"/>
                      <a:pt x="5484" y="14585"/>
                    </a:cubicBezTo>
                    <a:cubicBezTo>
                      <a:pt x="5604" y="14585"/>
                      <a:pt x="5681" y="14641"/>
                      <a:pt x="5717" y="14753"/>
                    </a:cubicBezTo>
                    <a:cubicBezTo>
                      <a:pt x="5739" y="14831"/>
                      <a:pt x="5747" y="14917"/>
                      <a:pt x="5762" y="15001"/>
                    </a:cubicBezTo>
                    <a:cubicBezTo>
                      <a:pt x="5782" y="15124"/>
                      <a:pt x="5788" y="15250"/>
                      <a:pt x="5823" y="15369"/>
                    </a:cubicBezTo>
                    <a:cubicBezTo>
                      <a:pt x="5882" y="15565"/>
                      <a:pt x="6022" y="15684"/>
                      <a:pt x="6230" y="15707"/>
                    </a:cubicBezTo>
                    <a:cubicBezTo>
                      <a:pt x="6271" y="15709"/>
                      <a:pt x="6310" y="15715"/>
                      <a:pt x="6349" y="15727"/>
                    </a:cubicBezTo>
                    <a:cubicBezTo>
                      <a:pt x="6466" y="15766"/>
                      <a:pt x="6504" y="15819"/>
                      <a:pt x="6488" y="15944"/>
                    </a:cubicBezTo>
                    <a:cubicBezTo>
                      <a:pt x="6478" y="16026"/>
                      <a:pt x="6457" y="16110"/>
                      <a:pt x="6445" y="16196"/>
                    </a:cubicBezTo>
                    <a:cubicBezTo>
                      <a:pt x="6435" y="16261"/>
                      <a:pt x="6423" y="16331"/>
                      <a:pt x="6421" y="16396"/>
                    </a:cubicBezTo>
                    <a:cubicBezTo>
                      <a:pt x="6415" y="16663"/>
                      <a:pt x="6562" y="16842"/>
                      <a:pt x="6815" y="16842"/>
                    </a:cubicBezTo>
                    <a:cubicBezTo>
                      <a:pt x="6830" y="16842"/>
                      <a:pt x="6845" y="16841"/>
                      <a:pt x="6860" y="16840"/>
                    </a:cubicBezTo>
                    <a:cubicBezTo>
                      <a:pt x="7071" y="16824"/>
                      <a:pt x="7282" y="16760"/>
                      <a:pt x="7491" y="16719"/>
                    </a:cubicBezTo>
                    <a:cubicBezTo>
                      <a:pt x="7601" y="16699"/>
                      <a:pt x="7714" y="16666"/>
                      <a:pt x="7824" y="16662"/>
                    </a:cubicBezTo>
                    <a:cubicBezTo>
                      <a:pt x="7826" y="16662"/>
                      <a:pt x="7828" y="16662"/>
                      <a:pt x="7830" y="16662"/>
                    </a:cubicBezTo>
                    <a:cubicBezTo>
                      <a:pt x="8025" y="16662"/>
                      <a:pt x="8123" y="16762"/>
                      <a:pt x="8156" y="16957"/>
                    </a:cubicBezTo>
                    <a:cubicBezTo>
                      <a:pt x="8186" y="17129"/>
                      <a:pt x="8153" y="17286"/>
                      <a:pt x="8037" y="17417"/>
                    </a:cubicBezTo>
                    <a:cubicBezTo>
                      <a:pt x="7975" y="17485"/>
                      <a:pt x="7910" y="17548"/>
                      <a:pt x="7853" y="17618"/>
                    </a:cubicBezTo>
                    <a:cubicBezTo>
                      <a:pt x="7673" y="17824"/>
                      <a:pt x="7630" y="18062"/>
                      <a:pt x="7732" y="18315"/>
                    </a:cubicBezTo>
                    <a:cubicBezTo>
                      <a:pt x="7832" y="18561"/>
                      <a:pt x="8037" y="18683"/>
                      <a:pt x="8288" y="18698"/>
                    </a:cubicBezTo>
                    <a:cubicBezTo>
                      <a:pt x="8313" y="18699"/>
                      <a:pt x="8338" y="18700"/>
                      <a:pt x="8363" y="18700"/>
                    </a:cubicBezTo>
                    <a:cubicBezTo>
                      <a:pt x="8496" y="18700"/>
                      <a:pt x="8630" y="18678"/>
                      <a:pt x="8759" y="18651"/>
                    </a:cubicBezTo>
                    <a:cubicBezTo>
                      <a:pt x="8828" y="18636"/>
                      <a:pt x="8890" y="18628"/>
                      <a:pt x="8944" y="18628"/>
                    </a:cubicBezTo>
                    <a:cubicBezTo>
                      <a:pt x="9135" y="18628"/>
                      <a:pt x="9239" y="18727"/>
                      <a:pt x="9295" y="18974"/>
                    </a:cubicBezTo>
                    <a:cubicBezTo>
                      <a:pt x="9381" y="19371"/>
                      <a:pt x="9514" y="19530"/>
                      <a:pt x="9991" y="19530"/>
                    </a:cubicBezTo>
                    <a:cubicBezTo>
                      <a:pt x="10161" y="19530"/>
                      <a:pt x="10228" y="19573"/>
                      <a:pt x="10267" y="19741"/>
                    </a:cubicBezTo>
                    <a:cubicBezTo>
                      <a:pt x="10291" y="19844"/>
                      <a:pt x="10291" y="19956"/>
                      <a:pt x="10273" y="20058"/>
                    </a:cubicBezTo>
                    <a:cubicBezTo>
                      <a:pt x="10218" y="20386"/>
                      <a:pt x="10375" y="20596"/>
                      <a:pt x="10711" y="20625"/>
                    </a:cubicBezTo>
                    <a:cubicBezTo>
                      <a:pt x="10801" y="20631"/>
                      <a:pt x="10893" y="20637"/>
                      <a:pt x="10979" y="20656"/>
                    </a:cubicBezTo>
                    <a:cubicBezTo>
                      <a:pt x="11190" y="20699"/>
                      <a:pt x="11392" y="20781"/>
                      <a:pt x="11445" y="21004"/>
                    </a:cubicBezTo>
                    <a:cubicBezTo>
                      <a:pt x="11494" y="21202"/>
                      <a:pt x="11355" y="21355"/>
                      <a:pt x="11214" y="21484"/>
                    </a:cubicBezTo>
                    <a:cubicBezTo>
                      <a:pt x="11128" y="21562"/>
                      <a:pt x="11030" y="21632"/>
                      <a:pt x="10936" y="21703"/>
                    </a:cubicBezTo>
                    <a:cubicBezTo>
                      <a:pt x="10625" y="21941"/>
                      <a:pt x="10559" y="22196"/>
                      <a:pt x="10731" y="22552"/>
                    </a:cubicBezTo>
                    <a:cubicBezTo>
                      <a:pt x="10782" y="22661"/>
                      <a:pt x="10840" y="22767"/>
                      <a:pt x="10897" y="22869"/>
                    </a:cubicBezTo>
                    <a:cubicBezTo>
                      <a:pt x="11030" y="23105"/>
                      <a:pt x="10989" y="23330"/>
                      <a:pt x="10846" y="23543"/>
                    </a:cubicBezTo>
                    <a:cubicBezTo>
                      <a:pt x="10793" y="23622"/>
                      <a:pt x="10729" y="23696"/>
                      <a:pt x="10666" y="23768"/>
                    </a:cubicBezTo>
                    <a:cubicBezTo>
                      <a:pt x="10349" y="24117"/>
                      <a:pt x="10390" y="24506"/>
                      <a:pt x="10772" y="24789"/>
                    </a:cubicBezTo>
                    <a:cubicBezTo>
                      <a:pt x="10850" y="24846"/>
                      <a:pt x="10928" y="24903"/>
                      <a:pt x="11003" y="24964"/>
                    </a:cubicBezTo>
                    <a:cubicBezTo>
                      <a:pt x="11151" y="25085"/>
                      <a:pt x="11192" y="25241"/>
                      <a:pt x="11147" y="25423"/>
                    </a:cubicBezTo>
                    <a:cubicBezTo>
                      <a:pt x="11102" y="25593"/>
                      <a:pt x="11048" y="25760"/>
                      <a:pt x="11018" y="25934"/>
                    </a:cubicBezTo>
                    <a:cubicBezTo>
                      <a:pt x="10948" y="26327"/>
                      <a:pt x="11132" y="26624"/>
                      <a:pt x="11511" y="26744"/>
                    </a:cubicBezTo>
                    <a:cubicBezTo>
                      <a:pt x="11550" y="26757"/>
                      <a:pt x="11589" y="26767"/>
                      <a:pt x="11623" y="26783"/>
                    </a:cubicBezTo>
                    <a:cubicBezTo>
                      <a:pt x="11765" y="26847"/>
                      <a:pt x="11818" y="26947"/>
                      <a:pt x="11793" y="27096"/>
                    </a:cubicBezTo>
                    <a:cubicBezTo>
                      <a:pt x="11781" y="27174"/>
                      <a:pt x="11756" y="27250"/>
                      <a:pt x="11750" y="27330"/>
                    </a:cubicBezTo>
                    <a:cubicBezTo>
                      <a:pt x="11724" y="27628"/>
                      <a:pt x="11836" y="27859"/>
                      <a:pt x="12053" y="28068"/>
                    </a:cubicBezTo>
                    <a:cubicBezTo>
                      <a:pt x="12323" y="28328"/>
                      <a:pt x="12654" y="28445"/>
                      <a:pt x="12982" y="28588"/>
                    </a:cubicBezTo>
                    <a:cubicBezTo>
                      <a:pt x="14064" y="29058"/>
                      <a:pt x="14713" y="29856"/>
                      <a:pt x="14870" y="31035"/>
                    </a:cubicBezTo>
                    <a:cubicBezTo>
                      <a:pt x="14975" y="31831"/>
                      <a:pt x="15177" y="32604"/>
                      <a:pt x="15374" y="33375"/>
                    </a:cubicBezTo>
                    <a:cubicBezTo>
                      <a:pt x="15476" y="33774"/>
                      <a:pt x="15603" y="34171"/>
                      <a:pt x="15725" y="34564"/>
                    </a:cubicBezTo>
                    <a:cubicBezTo>
                      <a:pt x="15959" y="35325"/>
                      <a:pt x="15961" y="36094"/>
                      <a:pt x="15832" y="36870"/>
                    </a:cubicBezTo>
                    <a:cubicBezTo>
                      <a:pt x="15772" y="37203"/>
                      <a:pt x="15725" y="37539"/>
                      <a:pt x="15668" y="37874"/>
                    </a:cubicBezTo>
                    <a:cubicBezTo>
                      <a:pt x="15570" y="38414"/>
                      <a:pt x="15398" y="38932"/>
                      <a:pt x="15200" y="39439"/>
                    </a:cubicBezTo>
                    <a:cubicBezTo>
                      <a:pt x="14964" y="40035"/>
                      <a:pt x="14711" y="40624"/>
                      <a:pt x="14443" y="41207"/>
                    </a:cubicBezTo>
                    <a:cubicBezTo>
                      <a:pt x="14160" y="41815"/>
                      <a:pt x="13806" y="42379"/>
                      <a:pt x="13369" y="42895"/>
                    </a:cubicBezTo>
                    <a:cubicBezTo>
                      <a:pt x="13287" y="42989"/>
                      <a:pt x="13287" y="42989"/>
                      <a:pt x="13158" y="43018"/>
                    </a:cubicBezTo>
                    <a:cubicBezTo>
                      <a:pt x="13182" y="42948"/>
                      <a:pt x="13193" y="42885"/>
                      <a:pt x="13219" y="42827"/>
                    </a:cubicBezTo>
                    <a:cubicBezTo>
                      <a:pt x="13506" y="42263"/>
                      <a:pt x="13696" y="41663"/>
                      <a:pt x="13808" y="41041"/>
                    </a:cubicBezTo>
                    <a:cubicBezTo>
                      <a:pt x="13868" y="40720"/>
                      <a:pt x="13905" y="40401"/>
                      <a:pt x="13952" y="40082"/>
                    </a:cubicBezTo>
                    <a:cubicBezTo>
                      <a:pt x="13960" y="40025"/>
                      <a:pt x="13956" y="39969"/>
                      <a:pt x="13945" y="39912"/>
                    </a:cubicBezTo>
                    <a:cubicBezTo>
                      <a:pt x="13931" y="39836"/>
                      <a:pt x="13890" y="39775"/>
                      <a:pt x="13800" y="39775"/>
                    </a:cubicBezTo>
                    <a:cubicBezTo>
                      <a:pt x="13797" y="39775"/>
                      <a:pt x="13795" y="39775"/>
                      <a:pt x="13792" y="39775"/>
                    </a:cubicBezTo>
                    <a:cubicBezTo>
                      <a:pt x="13714" y="39775"/>
                      <a:pt x="13679" y="39833"/>
                      <a:pt x="13667" y="39902"/>
                    </a:cubicBezTo>
                    <a:cubicBezTo>
                      <a:pt x="13641" y="40076"/>
                      <a:pt x="13618" y="40250"/>
                      <a:pt x="13594" y="40423"/>
                    </a:cubicBezTo>
                    <a:cubicBezTo>
                      <a:pt x="13495" y="41135"/>
                      <a:pt x="13336" y="41827"/>
                      <a:pt x="13043" y="42488"/>
                    </a:cubicBezTo>
                    <a:cubicBezTo>
                      <a:pt x="12898" y="42815"/>
                      <a:pt x="12722" y="43126"/>
                      <a:pt x="12485" y="43396"/>
                    </a:cubicBezTo>
                    <a:cubicBezTo>
                      <a:pt x="12413" y="43478"/>
                      <a:pt x="12317" y="43556"/>
                      <a:pt x="12219" y="43595"/>
                    </a:cubicBezTo>
                    <a:cubicBezTo>
                      <a:pt x="12162" y="43617"/>
                      <a:pt x="12105" y="43629"/>
                      <a:pt x="12048" y="43629"/>
                    </a:cubicBezTo>
                    <a:cubicBezTo>
                      <a:pt x="11928" y="43629"/>
                      <a:pt x="11809" y="43576"/>
                      <a:pt x="11701" y="43451"/>
                    </a:cubicBezTo>
                    <a:cubicBezTo>
                      <a:pt x="11345" y="43042"/>
                      <a:pt x="11055" y="42590"/>
                      <a:pt x="10811" y="42107"/>
                    </a:cubicBezTo>
                    <a:cubicBezTo>
                      <a:pt x="10056" y="40620"/>
                      <a:pt x="9755" y="39049"/>
                      <a:pt x="9942" y="37391"/>
                    </a:cubicBezTo>
                    <a:cubicBezTo>
                      <a:pt x="10003" y="36855"/>
                      <a:pt x="10095" y="36323"/>
                      <a:pt x="10193" y="35796"/>
                    </a:cubicBezTo>
                    <a:cubicBezTo>
                      <a:pt x="10404" y="34640"/>
                      <a:pt x="10551" y="33478"/>
                      <a:pt x="10588" y="32301"/>
                    </a:cubicBezTo>
                    <a:cubicBezTo>
                      <a:pt x="10627" y="31051"/>
                      <a:pt x="10574" y="29805"/>
                      <a:pt x="10300" y="28580"/>
                    </a:cubicBezTo>
                    <a:cubicBezTo>
                      <a:pt x="10167" y="27986"/>
                      <a:pt x="9999" y="27403"/>
                      <a:pt x="9829" y="26820"/>
                    </a:cubicBezTo>
                    <a:cubicBezTo>
                      <a:pt x="9768" y="26609"/>
                      <a:pt x="9661" y="26411"/>
                      <a:pt x="9573" y="26210"/>
                    </a:cubicBezTo>
                    <a:cubicBezTo>
                      <a:pt x="9548" y="26154"/>
                      <a:pt x="9510" y="26112"/>
                      <a:pt x="9453" y="26112"/>
                    </a:cubicBezTo>
                    <a:cubicBezTo>
                      <a:pt x="9440" y="26112"/>
                      <a:pt x="9426" y="26114"/>
                      <a:pt x="9412" y="26118"/>
                    </a:cubicBezTo>
                    <a:cubicBezTo>
                      <a:pt x="9324" y="26143"/>
                      <a:pt x="9307" y="26221"/>
                      <a:pt x="9330" y="26296"/>
                    </a:cubicBezTo>
                    <a:cubicBezTo>
                      <a:pt x="9385" y="26476"/>
                      <a:pt x="9446" y="26652"/>
                      <a:pt x="9508" y="26828"/>
                    </a:cubicBezTo>
                    <a:cubicBezTo>
                      <a:pt x="10095" y="28567"/>
                      <a:pt x="10339" y="30353"/>
                      <a:pt x="10275" y="32187"/>
                    </a:cubicBezTo>
                    <a:cubicBezTo>
                      <a:pt x="10234" y="33392"/>
                      <a:pt x="10103" y="34584"/>
                      <a:pt x="9880" y="35767"/>
                    </a:cubicBezTo>
                    <a:cubicBezTo>
                      <a:pt x="9743" y="36508"/>
                      <a:pt x="9614" y="37250"/>
                      <a:pt x="9590" y="38007"/>
                    </a:cubicBezTo>
                    <a:cubicBezTo>
                      <a:pt x="9524" y="39953"/>
                      <a:pt x="10062" y="41714"/>
                      <a:pt x="11198" y="43296"/>
                    </a:cubicBezTo>
                    <a:cubicBezTo>
                      <a:pt x="11253" y="43374"/>
                      <a:pt x="11321" y="43443"/>
                      <a:pt x="11374" y="43523"/>
                    </a:cubicBezTo>
                    <a:cubicBezTo>
                      <a:pt x="11396" y="43556"/>
                      <a:pt x="11400" y="43601"/>
                      <a:pt x="11413" y="43642"/>
                    </a:cubicBezTo>
                    <a:cubicBezTo>
                      <a:pt x="11402" y="43652"/>
                      <a:pt x="11392" y="43660"/>
                      <a:pt x="11382" y="43670"/>
                    </a:cubicBezTo>
                    <a:cubicBezTo>
                      <a:pt x="11321" y="43636"/>
                      <a:pt x="11257" y="43609"/>
                      <a:pt x="11188" y="43570"/>
                    </a:cubicBezTo>
                    <a:cubicBezTo>
                      <a:pt x="10555" y="43132"/>
                      <a:pt x="10034" y="42586"/>
                      <a:pt x="9592" y="41958"/>
                    </a:cubicBezTo>
                    <a:cubicBezTo>
                      <a:pt x="8900" y="40980"/>
                      <a:pt x="8327" y="39941"/>
                      <a:pt x="7980" y="38785"/>
                    </a:cubicBezTo>
                    <a:cubicBezTo>
                      <a:pt x="7679" y="37788"/>
                      <a:pt x="7599" y="36772"/>
                      <a:pt x="7726" y="35738"/>
                    </a:cubicBezTo>
                    <a:cubicBezTo>
                      <a:pt x="7750" y="35552"/>
                      <a:pt x="7773" y="35368"/>
                      <a:pt x="7787" y="35182"/>
                    </a:cubicBezTo>
                    <a:cubicBezTo>
                      <a:pt x="7800" y="35053"/>
                      <a:pt x="7808" y="34920"/>
                      <a:pt x="7693" y="34816"/>
                    </a:cubicBezTo>
                    <a:cubicBezTo>
                      <a:pt x="7581" y="34844"/>
                      <a:pt x="7560" y="34938"/>
                      <a:pt x="7546" y="35022"/>
                    </a:cubicBezTo>
                    <a:cubicBezTo>
                      <a:pt x="7497" y="35292"/>
                      <a:pt x="7454" y="35560"/>
                      <a:pt x="7419" y="35828"/>
                    </a:cubicBezTo>
                    <a:cubicBezTo>
                      <a:pt x="7227" y="37447"/>
                      <a:pt x="7579" y="38961"/>
                      <a:pt x="8311" y="40401"/>
                    </a:cubicBezTo>
                    <a:cubicBezTo>
                      <a:pt x="8689" y="41148"/>
                      <a:pt x="9119" y="41864"/>
                      <a:pt x="9655" y="42506"/>
                    </a:cubicBezTo>
                    <a:cubicBezTo>
                      <a:pt x="9893" y="42787"/>
                      <a:pt x="10163" y="43040"/>
                      <a:pt x="10414" y="43306"/>
                    </a:cubicBezTo>
                    <a:cubicBezTo>
                      <a:pt x="10443" y="43337"/>
                      <a:pt x="10471" y="43370"/>
                      <a:pt x="10504" y="43406"/>
                    </a:cubicBezTo>
                    <a:cubicBezTo>
                      <a:pt x="10473" y="43431"/>
                      <a:pt x="10444" y="43440"/>
                      <a:pt x="10418" y="43440"/>
                    </a:cubicBezTo>
                    <a:cubicBezTo>
                      <a:pt x="10367" y="43440"/>
                      <a:pt x="10325" y="43404"/>
                      <a:pt x="10281" y="43380"/>
                    </a:cubicBezTo>
                    <a:cubicBezTo>
                      <a:pt x="9684" y="43038"/>
                      <a:pt x="9172" y="42598"/>
                      <a:pt x="8730" y="42070"/>
                    </a:cubicBezTo>
                    <a:cubicBezTo>
                      <a:pt x="8229" y="41473"/>
                      <a:pt x="7847" y="40808"/>
                      <a:pt x="7550" y="40090"/>
                    </a:cubicBezTo>
                    <a:cubicBezTo>
                      <a:pt x="7489" y="39941"/>
                      <a:pt x="7425" y="39797"/>
                      <a:pt x="7360" y="39652"/>
                    </a:cubicBezTo>
                    <a:cubicBezTo>
                      <a:pt x="7313" y="39550"/>
                      <a:pt x="7249" y="39468"/>
                      <a:pt x="7135" y="39429"/>
                    </a:cubicBezTo>
                    <a:cubicBezTo>
                      <a:pt x="7032" y="39540"/>
                      <a:pt x="7061" y="39656"/>
                      <a:pt x="7108" y="39765"/>
                    </a:cubicBezTo>
                    <a:cubicBezTo>
                      <a:pt x="7270" y="40158"/>
                      <a:pt x="7415" y="40563"/>
                      <a:pt x="7609" y="40939"/>
                    </a:cubicBezTo>
                    <a:cubicBezTo>
                      <a:pt x="8205" y="42099"/>
                      <a:pt x="9039" y="43046"/>
                      <a:pt x="10195" y="43685"/>
                    </a:cubicBezTo>
                    <a:cubicBezTo>
                      <a:pt x="10281" y="43736"/>
                      <a:pt x="10377" y="43777"/>
                      <a:pt x="10463" y="43830"/>
                    </a:cubicBezTo>
                    <a:cubicBezTo>
                      <a:pt x="10527" y="43871"/>
                      <a:pt x="10582" y="43926"/>
                      <a:pt x="10643" y="43973"/>
                    </a:cubicBezTo>
                    <a:cubicBezTo>
                      <a:pt x="10581" y="44039"/>
                      <a:pt x="10520" y="44061"/>
                      <a:pt x="10459" y="44061"/>
                    </a:cubicBezTo>
                    <a:cubicBezTo>
                      <a:pt x="10420" y="44061"/>
                      <a:pt x="10380" y="44052"/>
                      <a:pt x="10341" y="44041"/>
                    </a:cubicBezTo>
                    <a:cubicBezTo>
                      <a:pt x="9805" y="43902"/>
                      <a:pt x="9340" y="43615"/>
                      <a:pt x="8894" y="43302"/>
                    </a:cubicBezTo>
                    <a:cubicBezTo>
                      <a:pt x="7660" y="42435"/>
                      <a:pt x="6873" y="41250"/>
                      <a:pt x="6433" y="39824"/>
                    </a:cubicBezTo>
                    <a:cubicBezTo>
                      <a:pt x="6132" y="38838"/>
                      <a:pt x="5917" y="37833"/>
                      <a:pt x="5903" y="36800"/>
                    </a:cubicBezTo>
                    <a:cubicBezTo>
                      <a:pt x="5897" y="36235"/>
                      <a:pt x="5944" y="35667"/>
                      <a:pt x="6001" y="35104"/>
                    </a:cubicBezTo>
                    <a:cubicBezTo>
                      <a:pt x="6091" y="34188"/>
                      <a:pt x="6337" y="33302"/>
                      <a:pt x="6609" y="32422"/>
                    </a:cubicBezTo>
                    <a:cubicBezTo>
                      <a:pt x="6930" y="31395"/>
                      <a:pt x="7251" y="30364"/>
                      <a:pt x="7468" y="29308"/>
                    </a:cubicBezTo>
                    <a:cubicBezTo>
                      <a:pt x="7679" y="28285"/>
                      <a:pt x="7771" y="27254"/>
                      <a:pt x="7617" y="26212"/>
                    </a:cubicBezTo>
                    <a:cubicBezTo>
                      <a:pt x="7589" y="26004"/>
                      <a:pt x="7550" y="25799"/>
                      <a:pt x="7503" y="25595"/>
                    </a:cubicBezTo>
                    <a:cubicBezTo>
                      <a:pt x="7341" y="24915"/>
                      <a:pt x="7165" y="24240"/>
                      <a:pt x="7016" y="23561"/>
                    </a:cubicBezTo>
                    <a:cubicBezTo>
                      <a:pt x="6905" y="23052"/>
                      <a:pt x="6830" y="22536"/>
                      <a:pt x="6738" y="22020"/>
                    </a:cubicBezTo>
                    <a:cubicBezTo>
                      <a:pt x="6627" y="21413"/>
                      <a:pt x="6511" y="20803"/>
                      <a:pt x="6277" y="20228"/>
                    </a:cubicBezTo>
                    <a:cubicBezTo>
                      <a:pt x="5962" y="19447"/>
                      <a:pt x="5502" y="18782"/>
                      <a:pt x="4755" y="18346"/>
                    </a:cubicBezTo>
                    <a:cubicBezTo>
                      <a:pt x="4579" y="18244"/>
                      <a:pt x="4414" y="18127"/>
                      <a:pt x="4242" y="18016"/>
                    </a:cubicBezTo>
                    <a:cubicBezTo>
                      <a:pt x="4209" y="17996"/>
                      <a:pt x="4170" y="17974"/>
                      <a:pt x="4133" y="17969"/>
                    </a:cubicBezTo>
                    <a:cubicBezTo>
                      <a:pt x="4098" y="17969"/>
                      <a:pt x="4049" y="17988"/>
                      <a:pt x="4031" y="18014"/>
                    </a:cubicBezTo>
                    <a:cubicBezTo>
                      <a:pt x="4015" y="18037"/>
                      <a:pt x="4017" y="18096"/>
                      <a:pt x="4037" y="18119"/>
                    </a:cubicBezTo>
                    <a:cubicBezTo>
                      <a:pt x="4082" y="18174"/>
                      <a:pt x="4139" y="18223"/>
                      <a:pt x="4195" y="18270"/>
                    </a:cubicBezTo>
                    <a:cubicBezTo>
                      <a:pt x="4436" y="18456"/>
                      <a:pt x="4682" y="18641"/>
                      <a:pt x="4921" y="18829"/>
                    </a:cubicBezTo>
                    <a:cubicBezTo>
                      <a:pt x="5369" y="19183"/>
                      <a:pt x="5674" y="19645"/>
                      <a:pt x="5903" y="20157"/>
                    </a:cubicBezTo>
                    <a:cubicBezTo>
                      <a:pt x="6200" y="20813"/>
                      <a:pt x="6331" y="21517"/>
                      <a:pt x="6453" y="22221"/>
                    </a:cubicBezTo>
                    <a:cubicBezTo>
                      <a:pt x="6476" y="22362"/>
                      <a:pt x="6500" y="22499"/>
                      <a:pt x="6521" y="22640"/>
                    </a:cubicBezTo>
                    <a:cubicBezTo>
                      <a:pt x="6527" y="22683"/>
                      <a:pt x="6535" y="22728"/>
                      <a:pt x="6527" y="22773"/>
                    </a:cubicBezTo>
                    <a:cubicBezTo>
                      <a:pt x="6514" y="22851"/>
                      <a:pt x="6474" y="22896"/>
                      <a:pt x="6424" y="22896"/>
                    </a:cubicBezTo>
                    <a:cubicBezTo>
                      <a:pt x="6394" y="22896"/>
                      <a:pt x="6361" y="22879"/>
                      <a:pt x="6328" y="22845"/>
                    </a:cubicBezTo>
                    <a:cubicBezTo>
                      <a:pt x="6052" y="22548"/>
                      <a:pt x="5698" y="22389"/>
                      <a:pt x="5318" y="22274"/>
                    </a:cubicBezTo>
                    <a:cubicBezTo>
                      <a:pt x="5201" y="22239"/>
                      <a:pt x="5080" y="22190"/>
                      <a:pt x="4980" y="22121"/>
                    </a:cubicBezTo>
                    <a:cubicBezTo>
                      <a:pt x="4845" y="22029"/>
                      <a:pt x="4812" y="21910"/>
                      <a:pt x="4884" y="21763"/>
                    </a:cubicBezTo>
                    <a:cubicBezTo>
                      <a:pt x="4941" y="21642"/>
                      <a:pt x="5027" y="21531"/>
                      <a:pt x="5113" y="21429"/>
                    </a:cubicBezTo>
                    <a:cubicBezTo>
                      <a:pt x="5267" y="21251"/>
                      <a:pt x="5365" y="21055"/>
                      <a:pt x="5371" y="20815"/>
                    </a:cubicBezTo>
                    <a:cubicBezTo>
                      <a:pt x="5381" y="20448"/>
                      <a:pt x="5149" y="20183"/>
                      <a:pt x="4800" y="20183"/>
                    </a:cubicBezTo>
                    <a:cubicBezTo>
                      <a:pt x="4775" y="20183"/>
                      <a:pt x="4750" y="20185"/>
                      <a:pt x="4724" y="20187"/>
                    </a:cubicBezTo>
                    <a:cubicBezTo>
                      <a:pt x="4674" y="20192"/>
                      <a:pt x="4630" y="20195"/>
                      <a:pt x="4590" y="20195"/>
                    </a:cubicBezTo>
                    <a:cubicBezTo>
                      <a:pt x="4358" y="20195"/>
                      <a:pt x="4299" y="20104"/>
                      <a:pt x="4260" y="19833"/>
                    </a:cubicBezTo>
                    <a:cubicBezTo>
                      <a:pt x="4244" y="19729"/>
                      <a:pt x="4211" y="19623"/>
                      <a:pt x="4162" y="19526"/>
                    </a:cubicBezTo>
                    <a:cubicBezTo>
                      <a:pt x="4080" y="19361"/>
                      <a:pt x="3934" y="19266"/>
                      <a:pt x="3764" y="19266"/>
                    </a:cubicBezTo>
                    <a:cubicBezTo>
                      <a:pt x="3718" y="19266"/>
                      <a:pt x="3671" y="19273"/>
                      <a:pt x="3622" y="19287"/>
                    </a:cubicBezTo>
                    <a:cubicBezTo>
                      <a:pt x="3519" y="19316"/>
                      <a:pt x="3423" y="19367"/>
                      <a:pt x="3333" y="19424"/>
                    </a:cubicBezTo>
                    <a:cubicBezTo>
                      <a:pt x="3241" y="19485"/>
                      <a:pt x="3148" y="19515"/>
                      <a:pt x="3053" y="19515"/>
                    </a:cubicBezTo>
                    <a:cubicBezTo>
                      <a:pt x="2976" y="19515"/>
                      <a:pt x="2899" y="19495"/>
                      <a:pt x="2820" y="19455"/>
                    </a:cubicBezTo>
                    <a:cubicBezTo>
                      <a:pt x="2736" y="19412"/>
                      <a:pt x="2650" y="19367"/>
                      <a:pt x="2564" y="19322"/>
                    </a:cubicBezTo>
                    <a:cubicBezTo>
                      <a:pt x="2485" y="19284"/>
                      <a:pt x="2407" y="19265"/>
                      <a:pt x="2329" y="19265"/>
                    </a:cubicBezTo>
                    <a:cubicBezTo>
                      <a:pt x="2249" y="19265"/>
                      <a:pt x="2170" y="19285"/>
                      <a:pt x="2091" y="19328"/>
                    </a:cubicBezTo>
                    <a:cubicBezTo>
                      <a:pt x="1991" y="19381"/>
                      <a:pt x="1899" y="19451"/>
                      <a:pt x="1799" y="19502"/>
                    </a:cubicBezTo>
                    <a:cubicBezTo>
                      <a:pt x="1678" y="19563"/>
                      <a:pt x="1553" y="19618"/>
                      <a:pt x="1426" y="19659"/>
                    </a:cubicBezTo>
                    <a:cubicBezTo>
                      <a:pt x="1396" y="19670"/>
                      <a:pt x="1365" y="19676"/>
                      <a:pt x="1335" y="19676"/>
                    </a:cubicBezTo>
                    <a:cubicBezTo>
                      <a:pt x="1266" y="19676"/>
                      <a:pt x="1201" y="19646"/>
                      <a:pt x="1152" y="19578"/>
                    </a:cubicBezTo>
                    <a:cubicBezTo>
                      <a:pt x="1085" y="19485"/>
                      <a:pt x="1122" y="19387"/>
                      <a:pt x="1175" y="19307"/>
                    </a:cubicBezTo>
                    <a:cubicBezTo>
                      <a:pt x="1242" y="19205"/>
                      <a:pt x="1330" y="19113"/>
                      <a:pt x="1412" y="19021"/>
                    </a:cubicBezTo>
                    <a:cubicBezTo>
                      <a:pt x="1514" y="18906"/>
                      <a:pt x="1627" y="18800"/>
                      <a:pt x="1725" y="18683"/>
                    </a:cubicBezTo>
                    <a:cubicBezTo>
                      <a:pt x="1815" y="18573"/>
                      <a:pt x="1848" y="18446"/>
                      <a:pt x="1844" y="18303"/>
                    </a:cubicBezTo>
                    <a:cubicBezTo>
                      <a:pt x="1844" y="18113"/>
                      <a:pt x="1768" y="17971"/>
                      <a:pt x="1615" y="17873"/>
                    </a:cubicBezTo>
                    <a:cubicBezTo>
                      <a:pt x="1516" y="17808"/>
                      <a:pt x="1414" y="17761"/>
                      <a:pt x="1318" y="17703"/>
                    </a:cubicBezTo>
                    <a:cubicBezTo>
                      <a:pt x="1152" y="17607"/>
                      <a:pt x="1128" y="17466"/>
                      <a:pt x="1265" y="17331"/>
                    </a:cubicBezTo>
                    <a:cubicBezTo>
                      <a:pt x="1359" y="17239"/>
                      <a:pt x="1465" y="17163"/>
                      <a:pt x="1566" y="17079"/>
                    </a:cubicBezTo>
                    <a:cubicBezTo>
                      <a:pt x="1694" y="16975"/>
                      <a:pt x="1809" y="16856"/>
                      <a:pt x="1852" y="16689"/>
                    </a:cubicBezTo>
                    <a:cubicBezTo>
                      <a:pt x="1911" y="16464"/>
                      <a:pt x="1819" y="16280"/>
                      <a:pt x="1602" y="16198"/>
                    </a:cubicBezTo>
                    <a:cubicBezTo>
                      <a:pt x="1531" y="16169"/>
                      <a:pt x="1451" y="16155"/>
                      <a:pt x="1377" y="16124"/>
                    </a:cubicBezTo>
                    <a:cubicBezTo>
                      <a:pt x="1173" y="16044"/>
                      <a:pt x="1122" y="15913"/>
                      <a:pt x="1203" y="15709"/>
                    </a:cubicBezTo>
                    <a:cubicBezTo>
                      <a:pt x="1300" y="15471"/>
                      <a:pt x="1251" y="15279"/>
                      <a:pt x="1042" y="15126"/>
                    </a:cubicBezTo>
                    <a:cubicBezTo>
                      <a:pt x="942" y="15052"/>
                      <a:pt x="825" y="15003"/>
                      <a:pt x="727" y="14927"/>
                    </a:cubicBezTo>
                    <a:cubicBezTo>
                      <a:pt x="622" y="14841"/>
                      <a:pt x="518" y="14753"/>
                      <a:pt x="438" y="14645"/>
                    </a:cubicBezTo>
                    <a:cubicBezTo>
                      <a:pt x="344" y="14518"/>
                      <a:pt x="391" y="14405"/>
                      <a:pt x="549" y="14365"/>
                    </a:cubicBezTo>
                    <a:cubicBezTo>
                      <a:pt x="641" y="14340"/>
                      <a:pt x="739" y="14346"/>
                      <a:pt x="835" y="14338"/>
                    </a:cubicBezTo>
                    <a:cubicBezTo>
                      <a:pt x="948" y="14328"/>
                      <a:pt x="1064" y="14336"/>
                      <a:pt x="1173" y="14309"/>
                    </a:cubicBezTo>
                    <a:cubicBezTo>
                      <a:pt x="1392" y="14258"/>
                      <a:pt x="1504" y="14088"/>
                      <a:pt x="1476" y="13865"/>
                    </a:cubicBezTo>
                    <a:cubicBezTo>
                      <a:pt x="1465" y="13792"/>
                      <a:pt x="1445" y="13720"/>
                      <a:pt x="1431" y="13648"/>
                    </a:cubicBezTo>
                    <a:cubicBezTo>
                      <a:pt x="1420" y="13591"/>
                      <a:pt x="1404" y="13536"/>
                      <a:pt x="1402" y="13479"/>
                    </a:cubicBezTo>
                    <a:cubicBezTo>
                      <a:pt x="1394" y="13290"/>
                      <a:pt x="1451" y="13201"/>
                      <a:pt x="1585" y="13201"/>
                    </a:cubicBezTo>
                    <a:cubicBezTo>
                      <a:pt x="1624" y="13201"/>
                      <a:pt x="1669" y="13208"/>
                      <a:pt x="1721" y="13223"/>
                    </a:cubicBezTo>
                    <a:cubicBezTo>
                      <a:pt x="1766" y="13235"/>
                      <a:pt x="1809" y="13249"/>
                      <a:pt x="1852" y="13260"/>
                    </a:cubicBezTo>
                    <a:cubicBezTo>
                      <a:pt x="1888" y="13267"/>
                      <a:pt x="1923" y="13271"/>
                      <a:pt x="1955" y="13271"/>
                    </a:cubicBezTo>
                    <a:cubicBezTo>
                      <a:pt x="2111" y="13271"/>
                      <a:pt x="2220" y="13186"/>
                      <a:pt x="2278" y="13018"/>
                    </a:cubicBezTo>
                    <a:cubicBezTo>
                      <a:pt x="2308" y="12934"/>
                      <a:pt x="2325" y="12844"/>
                      <a:pt x="2353" y="12758"/>
                    </a:cubicBezTo>
                    <a:cubicBezTo>
                      <a:pt x="2372" y="12697"/>
                      <a:pt x="2390" y="12638"/>
                      <a:pt x="2423" y="12585"/>
                    </a:cubicBezTo>
                    <a:cubicBezTo>
                      <a:pt x="2468" y="12510"/>
                      <a:pt x="2553" y="12473"/>
                      <a:pt x="2637" y="12473"/>
                    </a:cubicBezTo>
                    <a:close/>
                    <a:moveTo>
                      <a:pt x="29740" y="9582"/>
                    </a:moveTo>
                    <a:cubicBezTo>
                      <a:pt x="29817" y="9582"/>
                      <a:pt x="29889" y="9626"/>
                      <a:pt x="29959" y="9716"/>
                    </a:cubicBezTo>
                    <a:cubicBezTo>
                      <a:pt x="30020" y="9796"/>
                      <a:pt x="30069" y="9888"/>
                      <a:pt x="30116" y="9978"/>
                    </a:cubicBezTo>
                    <a:cubicBezTo>
                      <a:pt x="30243" y="10206"/>
                      <a:pt x="30421" y="10326"/>
                      <a:pt x="30615" y="10326"/>
                    </a:cubicBezTo>
                    <a:cubicBezTo>
                      <a:pt x="30751" y="10326"/>
                      <a:pt x="30895" y="10266"/>
                      <a:pt x="31033" y="10144"/>
                    </a:cubicBezTo>
                    <a:cubicBezTo>
                      <a:pt x="31107" y="10077"/>
                      <a:pt x="31182" y="10037"/>
                      <a:pt x="31255" y="10037"/>
                    </a:cubicBezTo>
                    <a:cubicBezTo>
                      <a:pt x="31337" y="10037"/>
                      <a:pt x="31417" y="10088"/>
                      <a:pt x="31491" y="10211"/>
                    </a:cubicBezTo>
                    <a:cubicBezTo>
                      <a:pt x="31512" y="10244"/>
                      <a:pt x="31532" y="10277"/>
                      <a:pt x="31549" y="10314"/>
                    </a:cubicBezTo>
                    <a:cubicBezTo>
                      <a:pt x="31630" y="10481"/>
                      <a:pt x="31753" y="10604"/>
                      <a:pt x="31927" y="10686"/>
                    </a:cubicBezTo>
                    <a:cubicBezTo>
                      <a:pt x="32181" y="10807"/>
                      <a:pt x="32240" y="10970"/>
                      <a:pt x="32138" y="11228"/>
                    </a:cubicBezTo>
                    <a:cubicBezTo>
                      <a:pt x="32107" y="11300"/>
                      <a:pt x="32068" y="11371"/>
                      <a:pt x="32036" y="11443"/>
                    </a:cubicBezTo>
                    <a:cubicBezTo>
                      <a:pt x="31882" y="11787"/>
                      <a:pt x="31946" y="12100"/>
                      <a:pt x="32222" y="12353"/>
                    </a:cubicBezTo>
                    <a:cubicBezTo>
                      <a:pt x="32254" y="12384"/>
                      <a:pt x="32291" y="12413"/>
                      <a:pt x="32324" y="12443"/>
                    </a:cubicBezTo>
                    <a:cubicBezTo>
                      <a:pt x="32496" y="12591"/>
                      <a:pt x="32518" y="12703"/>
                      <a:pt x="32418" y="12906"/>
                    </a:cubicBezTo>
                    <a:cubicBezTo>
                      <a:pt x="32373" y="12996"/>
                      <a:pt x="32302" y="13076"/>
                      <a:pt x="32265" y="13170"/>
                    </a:cubicBezTo>
                    <a:cubicBezTo>
                      <a:pt x="32220" y="13294"/>
                      <a:pt x="32177" y="13427"/>
                      <a:pt x="32166" y="13558"/>
                    </a:cubicBezTo>
                    <a:cubicBezTo>
                      <a:pt x="32152" y="13706"/>
                      <a:pt x="32222" y="13835"/>
                      <a:pt x="32361" y="13910"/>
                    </a:cubicBezTo>
                    <a:cubicBezTo>
                      <a:pt x="32402" y="13931"/>
                      <a:pt x="32439" y="13957"/>
                      <a:pt x="32477" y="13980"/>
                    </a:cubicBezTo>
                    <a:cubicBezTo>
                      <a:pt x="32715" y="14115"/>
                      <a:pt x="32776" y="14317"/>
                      <a:pt x="32651" y="14565"/>
                    </a:cubicBezTo>
                    <a:cubicBezTo>
                      <a:pt x="32590" y="14688"/>
                      <a:pt x="32508" y="14800"/>
                      <a:pt x="32445" y="14919"/>
                    </a:cubicBezTo>
                    <a:cubicBezTo>
                      <a:pt x="32244" y="15285"/>
                      <a:pt x="32306" y="15606"/>
                      <a:pt x="32623" y="15874"/>
                    </a:cubicBezTo>
                    <a:cubicBezTo>
                      <a:pt x="32698" y="15936"/>
                      <a:pt x="32776" y="15991"/>
                      <a:pt x="32848" y="16056"/>
                    </a:cubicBezTo>
                    <a:cubicBezTo>
                      <a:pt x="32997" y="16192"/>
                      <a:pt x="32995" y="16349"/>
                      <a:pt x="32842" y="16478"/>
                    </a:cubicBezTo>
                    <a:cubicBezTo>
                      <a:pt x="32770" y="16539"/>
                      <a:pt x="32682" y="16588"/>
                      <a:pt x="32606" y="16646"/>
                    </a:cubicBezTo>
                    <a:cubicBezTo>
                      <a:pt x="32314" y="16854"/>
                      <a:pt x="32244" y="17122"/>
                      <a:pt x="32398" y="17450"/>
                    </a:cubicBezTo>
                    <a:cubicBezTo>
                      <a:pt x="32418" y="17497"/>
                      <a:pt x="32445" y="17540"/>
                      <a:pt x="32467" y="17587"/>
                    </a:cubicBezTo>
                    <a:cubicBezTo>
                      <a:pt x="32541" y="17742"/>
                      <a:pt x="32520" y="17863"/>
                      <a:pt x="32373" y="17951"/>
                    </a:cubicBezTo>
                    <a:cubicBezTo>
                      <a:pt x="32281" y="18008"/>
                      <a:pt x="32166" y="18039"/>
                      <a:pt x="32058" y="18064"/>
                    </a:cubicBezTo>
                    <a:cubicBezTo>
                      <a:pt x="31943" y="18092"/>
                      <a:pt x="31821" y="18090"/>
                      <a:pt x="31706" y="18115"/>
                    </a:cubicBezTo>
                    <a:cubicBezTo>
                      <a:pt x="31332" y="18194"/>
                      <a:pt x="31148" y="18497"/>
                      <a:pt x="31238" y="18868"/>
                    </a:cubicBezTo>
                    <a:cubicBezTo>
                      <a:pt x="31246" y="18890"/>
                      <a:pt x="31250" y="18911"/>
                      <a:pt x="31258" y="18933"/>
                    </a:cubicBezTo>
                    <a:cubicBezTo>
                      <a:pt x="31320" y="19141"/>
                      <a:pt x="31305" y="19183"/>
                      <a:pt x="31099" y="19183"/>
                    </a:cubicBezTo>
                    <a:cubicBezTo>
                      <a:pt x="31088" y="19183"/>
                      <a:pt x="31077" y="19183"/>
                      <a:pt x="31066" y="19183"/>
                    </a:cubicBezTo>
                    <a:cubicBezTo>
                      <a:pt x="30902" y="19179"/>
                      <a:pt x="30738" y="19148"/>
                      <a:pt x="30575" y="19144"/>
                    </a:cubicBezTo>
                    <a:cubicBezTo>
                      <a:pt x="30564" y="19143"/>
                      <a:pt x="30553" y="19143"/>
                      <a:pt x="30542" y="19143"/>
                    </a:cubicBezTo>
                    <a:cubicBezTo>
                      <a:pt x="30166" y="19143"/>
                      <a:pt x="29888" y="19347"/>
                      <a:pt x="29754" y="19706"/>
                    </a:cubicBezTo>
                    <a:cubicBezTo>
                      <a:pt x="29660" y="19960"/>
                      <a:pt x="29705" y="20181"/>
                      <a:pt x="29881" y="20384"/>
                    </a:cubicBezTo>
                    <a:cubicBezTo>
                      <a:pt x="30059" y="20588"/>
                      <a:pt x="30049" y="20666"/>
                      <a:pt x="29836" y="20832"/>
                    </a:cubicBezTo>
                    <a:cubicBezTo>
                      <a:pt x="29773" y="20883"/>
                      <a:pt x="29707" y="20926"/>
                      <a:pt x="29652" y="20983"/>
                    </a:cubicBezTo>
                    <a:cubicBezTo>
                      <a:pt x="29458" y="21182"/>
                      <a:pt x="29431" y="21448"/>
                      <a:pt x="29580" y="21683"/>
                    </a:cubicBezTo>
                    <a:cubicBezTo>
                      <a:pt x="29601" y="21716"/>
                      <a:pt x="29625" y="21746"/>
                      <a:pt x="29650" y="21781"/>
                    </a:cubicBezTo>
                    <a:cubicBezTo>
                      <a:pt x="29758" y="21934"/>
                      <a:pt x="29752" y="21971"/>
                      <a:pt x="29580" y="22067"/>
                    </a:cubicBezTo>
                    <a:lnTo>
                      <a:pt x="29503" y="22104"/>
                    </a:lnTo>
                    <a:cubicBezTo>
                      <a:pt x="29128" y="22284"/>
                      <a:pt x="29071" y="22548"/>
                      <a:pt x="29220" y="22923"/>
                    </a:cubicBezTo>
                    <a:cubicBezTo>
                      <a:pt x="29253" y="23004"/>
                      <a:pt x="29304" y="23082"/>
                      <a:pt x="29345" y="23164"/>
                    </a:cubicBezTo>
                    <a:cubicBezTo>
                      <a:pt x="29468" y="23408"/>
                      <a:pt x="29366" y="23635"/>
                      <a:pt x="29098" y="23696"/>
                    </a:cubicBezTo>
                    <a:cubicBezTo>
                      <a:pt x="28981" y="23721"/>
                      <a:pt x="28862" y="23731"/>
                      <a:pt x="28744" y="23745"/>
                    </a:cubicBezTo>
                    <a:cubicBezTo>
                      <a:pt x="28283" y="23788"/>
                      <a:pt x="28105" y="24191"/>
                      <a:pt x="28181" y="24533"/>
                    </a:cubicBezTo>
                    <a:cubicBezTo>
                      <a:pt x="28204" y="24631"/>
                      <a:pt x="28234" y="24729"/>
                      <a:pt x="28255" y="24829"/>
                    </a:cubicBezTo>
                    <a:cubicBezTo>
                      <a:pt x="28300" y="25061"/>
                      <a:pt x="28180" y="25217"/>
                      <a:pt x="27958" y="25217"/>
                    </a:cubicBezTo>
                    <a:cubicBezTo>
                      <a:pt x="27941" y="25217"/>
                      <a:pt x="27923" y="25216"/>
                      <a:pt x="27905" y="25214"/>
                    </a:cubicBezTo>
                    <a:cubicBezTo>
                      <a:pt x="27778" y="25202"/>
                      <a:pt x="27647" y="25173"/>
                      <a:pt x="27518" y="25169"/>
                    </a:cubicBezTo>
                    <a:cubicBezTo>
                      <a:pt x="27509" y="25169"/>
                      <a:pt x="27500" y="25169"/>
                      <a:pt x="27490" y="25169"/>
                    </a:cubicBezTo>
                    <a:cubicBezTo>
                      <a:pt x="27411" y="25169"/>
                      <a:pt x="27324" y="25178"/>
                      <a:pt x="27258" y="25214"/>
                    </a:cubicBezTo>
                    <a:cubicBezTo>
                      <a:pt x="26863" y="25423"/>
                      <a:pt x="26614" y="25730"/>
                      <a:pt x="26622" y="26200"/>
                    </a:cubicBezTo>
                    <a:cubicBezTo>
                      <a:pt x="26624" y="26264"/>
                      <a:pt x="26622" y="26325"/>
                      <a:pt x="26616" y="26386"/>
                    </a:cubicBezTo>
                    <a:cubicBezTo>
                      <a:pt x="26608" y="26507"/>
                      <a:pt x="26546" y="26601"/>
                      <a:pt x="26460" y="26681"/>
                    </a:cubicBezTo>
                    <a:cubicBezTo>
                      <a:pt x="26412" y="26724"/>
                      <a:pt x="26361" y="26746"/>
                      <a:pt x="26308" y="26746"/>
                    </a:cubicBezTo>
                    <a:cubicBezTo>
                      <a:pt x="26271" y="26746"/>
                      <a:pt x="26233" y="26736"/>
                      <a:pt x="26194" y="26714"/>
                    </a:cubicBezTo>
                    <a:cubicBezTo>
                      <a:pt x="26094" y="26656"/>
                      <a:pt x="26000" y="26595"/>
                      <a:pt x="25902" y="26538"/>
                    </a:cubicBezTo>
                    <a:cubicBezTo>
                      <a:pt x="25791" y="26470"/>
                      <a:pt x="25689" y="26435"/>
                      <a:pt x="25593" y="26435"/>
                    </a:cubicBezTo>
                    <a:cubicBezTo>
                      <a:pt x="25467" y="26435"/>
                      <a:pt x="25349" y="26495"/>
                      <a:pt x="25231" y="26620"/>
                    </a:cubicBezTo>
                    <a:cubicBezTo>
                      <a:pt x="25155" y="26693"/>
                      <a:pt x="25098" y="26787"/>
                      <a:pt x="25036" y="26875"/>
                    </a:cubicBezTo>
                    <a:cubicBezTo>
                      <a:pt x="24981" y="26949"/>
                      <a:pt x="24940" y="27031"/>
                      <a:pt x="24885" y="27102"/>
                    </a:cubicBezTo>
                    <a:cubicBezTo>
                      <a:pt x="24824" y="27178"/>
                      <a:pt x="24772" y="27213"/>
                      <a:pt x="24709" y="27213"/>
                    </a:cubicBezTo>
                    <a:cubicBezTo>
                      <a:pt x="24666" y="27213"/>
                      <a:pt x="24618" y="27196"/>
                      <a:pt x="24560" y="27164"/>
                    </a:cubicBezTo>
                    <a:cubicBezTo>
                      <a:pt x="24519" y="27143"/>
                      <a:pt x="24480" y="27117"/>
                      <a:pt x="24443" y="27094"/>
                    </a:cubicBezTo>
                    <a:cubicBezTo>
                      <a:pt x="24338" y="27033"/>
                      <a:pt x="24241" y="27001"/>
                      <a:pt x="24149" y="27001"/>
                    </a:cubicBezTo>
                    <a:cubicBezTo>
                      <a:pt x="24031" y="27001"/>
                      <a:pt x="23920" y="27053"/>
                      <a:pt x="23805" y="27158"/>
                    </a:cubicBezTo>
                    <a:cubicBezTo>
                      <a:pt x="23666" y="27289"/>
                      <a:pt x="23584" y="27454"/>
                      <a:pt x="23514" y="27632"/>
                    </a:cubicBezTo>
                    <a:cubicBezTo>
                      <a:pt x="23477" y="27726"/>
                      <a:pt x="23441" y="27821"/>
                      <a:pt x="23392" y="27911"/>
                    </a:cubicBezTo>
                    <a:cubicBezTo>
                      <a:pt x="23337" y="28005"/>
                      <a:pt x="23263" y="28058"/>
                      <a:pt x="23164" y="28058"/>
                    </a:cubicBezTo>
                    <a:cubicBezTo>
                      <a:pt x="23137" y="28058"/>
                      <a:pt x="23108" y="28054"/>
                      <a:pt x="23076" y="28046"/>
                    </a:cubicBezTo>
                    <a:cubicBezTo>
                      <a:pt x="23038" y="28035"/>
                      <a:pt x="22997" y="28033"/>
                      <a:pt x="22960" y="28023"/>
                    </a:cubicBezTo>
                    <a:cubicBezTo>
                      <a:pt x="22916" y="28012"/>
                      <a:pt x="22873" y="28007"/>
                      <a:pt x="22832" y="28007"/>
                    </a:cubicBezTo>
                    <a:cubicBezTo>
                      <a:pt x="22588" y="28007"/>
                      <a:pt x="22395" y="28189"/>
                      <a:pt x="22311" y="28395"/>
                    </a:cubicBezTo>
                    <a:cubicBezTo>
                      <a:pt x="22207" y="28657"/>
                      <a:pt x="22246" y="28907"/>
                      <a:pt x="22418" y="29118"/>
                    </a:cubicBezTo>
                    <a:cubicBezTo>
                      <a:pt x="22602" y="29341"/>
                      <a:pt x="22571" y="29474"/>
                      <a:pt x="22352" y="29682"/>
                    </a:cubicBezTo>
                    <a:cubicBezTo>
                      <a:pt x="22113" y="29914"/>
                      <a:pt x="22060" y="30192"/>
                      <a:pt x="22205" y="30450"/>
                    </a:cubicBezTo>
                    <a:cubicBezTo>
                      <a:pt x="22295" y="30613"/>
                      <a:pt x="22434" y="30714"/>
                      <a:pt x="22618" y="30746"/>
                    </a:cubicBezTo>
                    <a:cubicBezTo>
                      <a:pt x="22939" y="30808"/>
                      <a:pt x="22995" y="30865"/>
                      <a:pt x="22941" y="31186"/>
                    </a:cubicBezTo>
                    <a:cubicBezTo>
                      <a:pt x="22786" y="32115"/>
                      <a:pt x="22788" y="33048"/>
                      <a:pt x="22829" y="33985"/>
                    </a:cubicBezTo>
                    <a:cubicBezTo>
                      <a:pt x="22851" y="34507"/>
                      <a:pt x="22884" y="35026"/>
                      <a:pt x="22898" y="35548"/>
                    </a:cubicBezTo>
                    <a:cubicBezTo>
                      <a:pt x="22923" y="36577"/>
                      <a:pt x="22714" y="37567"/>
                      <a:pt x="22352" y="38527"/>
                    </a:cubicBezTo>
                    <a:cubicBezTo>
                      <a:pt x="21828" y="39928"/>
                      <a:pt x="21020" y="41146"/>
                      <a:pt x="19944" y="42183"/>
                    </a:cubicBezTo>
                    <a:cubicBezTo>
                      <a:pt x="19494" y="42619"/>
                      <a:pt x="18993" y="42987"/>
                      <a:pt x="18459" y="43314"/>
                    </a:cubicBezTo>
                    <a:cubicBezTo>
                      <a:pt x="17859" y="43679"/>
                      <a:pt x="17225" y="43965"/>
                      <a:pt x="16556" y="44168"/>
                    </a:cubicBezTo>
                    <a:cubicBezTo>
                      <a:pt x="16062" y="44315"/>
                      <a:pt x="15563" y="44423"/>
                      <a:pt x="15051" y="44423"/>
                    </a:cubicBezTo>
                    <a:cubicBezTo>
                      <a:pt x="14933" y="44423"/>
                      <a:pt x="14814" y="44417"/>
                      <a:pt x="14694" y="44405"/>
                    </a:cubicBezTo>
                    <a:cubicBezTo>
                      <a:pt x="14623" y="44399"/>
                      <a:pt x="14541" y="44401"/>
                      <a:pt x="14479" y="44368"/>
                    </a:cubicBezTo>
                    <a:cubicBezTo>
                      <a:pt x="14424" y="44339"/>
                      <a:pt x="14371" y="44276"/>
                      <a:pt x="14359" y="44219"/>
                    </a:cubicBezTo>
                    <a:cubicBezTo>
                      <a:pt x="14340" y="44139"/>
                      <a:pt x="14428" y="44129"/>
                      <a:pt x="14486" y="44114"/>
                    </a:cubicBezTo>
                    <a:cubicBezTo>
                      <a:pt x="14700" y="44063"/>
                      <a:pt x="14919" y="44020"/>
                      <a:pt x="15134" y="43969"/>
                    </a:cubicBezTo>
                    <a:cubicBezTo>
                      <a:pt x="16382" y="43672"/>
                      <a:pt x="17462" y="43063"/>
                      <a:pt x="18432" y="42236"/>
                    </a:cubicBezTo>
                    <a:cubicBezTo>
                      <a:pt x="19279" y="41514"/>
                      <a:pt x="19973" y="40669"/>
                      <a:pt x="20476" y="39675"/>
                    </a:cubicBezTo>
                    <a:cubicBezTo>
                      <a:pt x="20777" y="39079"/>
                      <a:pt x="21043" y="38461"/>
                      <a:pt x="21215" y="37813"/>
                    </a:cubicBezTo>
                    <a:cubicBezTo>
                      <a:pt x="21258" y="37647"/>
                      <a:pt x="21266" y="37467"/>
                      <a:pt x="21288" y="37293"/>
                    </a:cubicBezTo>
                    <a:cubicBezTo>
                      <a:pt x="21292" y="37260"/>
                      <a:pt x="21294" y="37220"/>
                      <a:pt x="21276" y="37193"/>
                    </a:cubicBezTo>
                    <a:cubicBezTo>
                      <a:pt x="21254" y="37160"/>
                      <a:pt x="21215" y="37125"/>
                      <a:pt x="21176" y="37117"/>
                    </a:cubicBezTo>
                    <a:cubicBezTo>
                      <a:pt x="21173" y="37117"/>
                      <a:pt x="21171" y="37116"/>
                      <a:pt x="21168" y="37116"/>
                    </a:cubicBezTo>
                    <a:cubicBezTo>
                      <a:pt x="21141" y="37116"/>
                      <a:pt x="21102" y="37144"/>
                      <a:pt x="21082" y="37170"/>
                    </a:cubicBezTo>
                    <a:cubicBezTo>
                      <a:pt x="21057" y="37199"/>
                      <a:pt x="21041" y="37240"/>
                      <a:pt x="21033" y="37279"/>
                    </a:cubicBezTo>
                    <a:cubicBezTo>
                      <a:pt x="20898" y="37895"/>
                      <a:pt x="20670" y="38482"/>
                      <a:pt x="20419" y="39061"/>
                    </a:cubicBezTo>
                    <a:cubicBezTo>
                      <a:pt x="20026" y="39967"/>
                      <a:pt x="19488" y="40777"/>
                      <a:pt x="18792" y="41473"/>
                    </a:cubicBezTo>
                    <a:cubicBezTo>
                      <a:pt x="17888" y="42377"/>
                      <a:pt x="16863" y="43106"/>
                      <a:pt x="15627" y="43499"/>
                    </a:cubicBezTo>
                    <a:cubicBezTo>
                      <a:pt x="15502" y="43535"/>
                      <a:pt x="15376" y="43570"/>
                      <a:pt x="15251" y="43607"/>
                    </a:cubicBezTo>
                    <a:cubicBezTo>
                      <a:pt x="15226" y="43615"/>
                      <a:pt x="15201" y="43619"/>
                      <a:pt x="15179" y="43619"/>
                    </a:cubicBezTo>
                    <a:cubicBezTo>
                      <a:pt x="15130" y="43619"/>
                      <a:pt x="15091" y="43597"/>
                      <a:pt x="15073" y="43535"/>
                    </a:cubicBezTo>
                    <a:cubicBezTo>
                      <a:pt x="15046" y="43454"/>
                      <a:pt x="15124" y="43433"/>
                      <a:pt x="15177" y="43409"/>
                    </a:cubicBezTo>
                    <a:cubicBezTo>
                      <a:pt x="16008" y="43008"/>
                      <a:pt x="16740" y="42461"/>
                      <a:pt x="17399" y="41825"/>
                    </a:cubicBezTo>
                    <a:cubicBezTo>
                      <a:pt x="17847" y="41393"/>
                      <a:pt x="18240" y="40921"/>
                      <a:pt x="18514" y="40358"/>
                    </a:cubicBezTo>
                    <a:cubicBezTo>
                      <a:pt x="18545" y="40297"/>
                      <a:pt x="18573" y="40235"/>
                      <a:pt x="18588" y="40168"/>
                    </a:cubicBezTo>
                    <a:cubicBezTo>
                      <a:pt x="18604" y="40100"/>
                      <a:pt x="18598" y="40025"/>
                      <a:pt x="18516" y="39998"/>
                    </a:cubicBezTo>
                    <a:cubicBezTo>
                      <a:pt x="18502" y="39993"/>
                      <a:pt x="18488" y="39990"/>
                      <a:pt x="18475" y="39990"/>
                    </a:cubicBezTo>
                    <a:cubicBezTo>
                      <a:pt x="18428" y="39990"/>
                      <a:pt x="18391" y="40023"/>
                      <a:pt x="18361" y="40070"/>
                    </a:cubicBezTo>
                    <a:cubicBezTo>
                      <a:pt x="18350" y="40086"/>
                      <a:pt x="18338" y="40104"/>
                      <a:pt x="18326" y="40125"/>
                    </a:cubicBezTo>
                    <a:cubicBezTo>
                      <a:pt x="17796" y="41068"/>
                      <a:pt x="17049" y="41809"/>
                      <a:pt x="16182" y="42437"/>
                    </a:cubicBezTo>
                    <a:cubicBezTo>
                      <a:pt x="15717" y="42772"/>
                      <a:pt x="15226" y="43067"/>
                      <a:pt x="14686" y="43273"/>
                    </a:cubicBezTo>
                    <a:cubicBezTo>
                      <a:pt x="14623" y="43298"/>
                      <a:pt x="14555" y="43323"/>
                      <a:pt x="14490" y="43327"/>
                    </a:cubicBezTo>
                    <a:cubicBezTo>
                      <a:pt x="14483" y="43327"/>
                      <a:pt x="14476" y="43328"/>
                      <a:pt x="14468" y="43328"/>
                    </a:cubicBezTo>
                    <a:cubicBezTo>
                      <a:pt x="14417" y="43328"/>
                      <a:pt x="14361" y="43310"/>
                      <a:pt x="14277" y="43294"/>
                    </a:cubicBezTo>
                    <a:cubicBezTo>
                      <a:pt x="14340" y="43237"/>
                      <a:pt x="14371" y="43206"/>
                      <a:pt x="14424" y="43185"/>
                    </a:cubicBezTo>
                    <a:cubicBezTo>
                      <a:pt x="15437" y="42570"/>
                      <a:pt x="16253" y="41739"/>
                      <a:pt x="16959" y="40798"/>
                    </a:cubicBezTo>
                    <a:cubicBezTo>
                      <a:pt x="17655" y="39871"/>
                      <a:pt x="18258" y="38887"/>
                      <a:pt x="18780" y="37852"/>
                    </a:cubicBezTo>
                    <a:cubicBezTo>
                      <a:pt x="19173" y="37068"/>
                      <a:pt x="19443" y="36238"/>
                      <a:pt x="19641" y="35384"/>
                    </a:cubicBezTo>
                    <a:cubicBezTo>
                      <a:pt x="19801" y="34701"/>
                      <a:pt x="19873" y="34010"/>
                      <a:pt x="19883" y="33312"/>
                    </a:cubicBezTo>
                    <a:cubicBezTo>
                      <a:pt x="19885" y="33181"/>
                      <a:pt x="19873" y="33052"/>
                      <a:pt x="19858" y="32923"/>
                    </a:cubicBezTo>
                    <a:cubicBezTo>
                      <a:pt x="19852" y="32859"/>
                      <a:pt x="19834" y="32782"/>
                      <a:pt x="19747" y="32782"/>
                    </a:cubicBezTo>
                    <a:cubicBezTo>
                      <a:pt x="19746" y="32782"/>
                      <a:pt x="19745" y="32782"/>
                      <a:pt x="19744" y="32782"/>
                    </a:cubicBezTo>
                    <a:cubicBezTo>
                      <a:pt x="19652" y="32786"/>
                      <a:pt x="19643" y="32866"/>
                      <a:pt x="19637" y="32933"/>
                    </a:cubicBezTo>
                    <a:cubicBezTo>
                      <a:pt x="19607" y="33259"/>
                      <a:pt x="19582" y="33586"/>
                      <a:pt x="19555" y="33913"/>
                    </a:cubicBezTo>
                    <a:cubicBezTo>
                      <a:pt x="19469" y="34961"/>
                      <a:pt x="19210" y="35972"/>
                      <a:pt x="18833" y="36950"/>
                    </a:cubicBezTo>
                    <a:cubicBezTo>
                      <a:pt x="18436" y="37979"/>
                      <a:pt x="17859" y="38918"/>
                      <a:pt x="17256" y="39838"/>
                    </a:cubicBezTo>
                    <a:cubicBezTo>
                      <a:pt x="16789" y="40546"/>
                      <a:pt x="16274" y="41211"/>
                      <a:pt x="15670" y="41811"/>
                    </a:cubicBezTo>
                    <a:cubicBezTo>
                      <a:pt x="15138" y="42336"/>
                      <a:pt x="14549" y="42782"/>
                      <a:pt x="13882" y="43124"/>
                    </a:cubicBezTo>
                    <a:cubicBezTo>
                      <a:pt x="13822" y="43155"/>
                      <a:pt x="13763" y="43189"/>
                      <a:pt x="13693" y="43189"/>
                    </a:cubicBezTo>
                    <a:cubicBezTo>
                      <a:pt x="13658" y="43189"/>
                      <a:pt x="13620" y="43181"/>
                      <a:pt x="13577" y="43159"/>
                    </a:cubicBezTo>
                    <a:cubicBezTo>
                      <a:pt x="13606" y="43112"/>
                      <a:pt x="13626" y="43067"/>
                      <a:pt x="13657" y="43030"/>
                    </a:cubicBezTo>
                    <a:cubicBezTo>
                      <a:pt x="14166" y="42414"/>
                      <a:pt x="14549" y="41721"/>
                      <a:pt x="14885" y="41000"/>
                    </a:cubicBezTo>
                    <a:cubicBezTo>
                      <a:pt x="15210" y="40307"/>
                      <a:pt x="15566" y="39636"/>
                      <a:pt x="16022" y="39018"/>
                    </a:cubicBezTo>
                    <a:cubicBezTo>
                      <a:pt x="16284" y="38664"/>
                      <a:pt x="16517" y="38283"/>
                      <a:pt x="16718" y="37893"/>
                    </a:cubicBezTo>
                    <a:cubicBezTo>
                      <a:pt x="17014" y="37314"/>
                      <a:pt x="17223" y="36704"/>
                      <a:pt x="17338" y="36062"/>
                    </a:cubicBezTo>
                    <a:cubicBezTo>
                      <a:pt x="17532" y="34990"/>
                      <a:pt x="17649" y="33907"/>
                      <a:pt x="17771" y="32827"/>
                    </a:cubicBezTo>
                    <a:cubicBezTo>
                      <a:pt x="17818" y="32418"/>
                      <a:pt x="17861" y="32002"/>
                      <a:pt x="17929" y="31595"/>
                    </a:cubicBezTo>
                    <a:cubicBezTo>
                      <a:pt x="18011" y="31082"/>
                      <a:pt x="18279" y="30679"/>
                      <a:pt x="18721" y="30400"/>
                    </a:cubicBezTo>
                    <a:cubicBezTo>
                      <a:pt x="18915" y="30278"/>
                      <a:pt x="19136" y="30190"/>
                      <a:pt x="19345" y="30092"/>
                    </a:cubicBezTo>
                    <a:cubicBezTo>
                      <a:pt x="19537" y="30002"/>
                      <a:pt x="19715" y="29899"/>
                      <a:pt x="19834" y="29711"/>
                    </a:cubicBezTo>
                    <a:cubicBezTo>
                      <a:pt x="19932" y="29556"/>
                      <a:pt x="19977" y="29394"/>
                      <a:pt x="19938" y="29210"/>
                    </a:cubicBezTo>
                    <a:cubicBezTo>
                      <a:pt x="19934" y="29189"/>
                      <a:pt x="19928" y="29167"/>
                      <a:pt x="19926" y="29142"/>
                    </a:cubicBezTo>
                    <a:cubicBezTo>
                      <a:pt x="19887" y="28887"/>
                      <a:pt x="19948" y="28770"/>
                      <a:pt x="20181" y="28647"/>
                    </a:cubicBezTo>
                    <a:cubicBezTo>
                      <a:pt x="20276" y="28596"/>
                      <a:pt x="20376" y="28549"/>
                      <a:pt x="20470" y="28502"/>
                    </a:cubicBezTo>
                    <a:cubicBezTo>
                      <a:pt x="20670" y="28398"/>
                      <a:pt x="20795" y="28230"/>
                      <a:pt x="20826" y="28011"/>
                    </a:cubicBezTo>
                    <a:cubicBezTo>
                      <a:pt x="20875" y="27653"/>
                      <a:pt x="21040" y="27495"/>
                      <a:pt x="21326" y="27495"/>
                    </a:cubicBezTo>
                    <a:cubicBezTo>
                      <a:pt x="21387" y="27495"/>
                      <a:pt x="21452" y="27502"/>
                      <a:pt x="21524" y="27516"/>
                    </a:cubicBezTo>
                    <a:cubicBezTo>
                      <a:pt x="21586" y="27528"/>
                      <a:pt x="21651" y="27533"/>
                      <a:pt x="21717" y="27533"/>
                    </a:cubicBezTo>
                    <a:cubicBezTo>
                      <a:pt x="21805" y="27533"/>
                      <a:pt x="21894" y="27524"/>
                      <a:pt x="21980" y="27510"/>
                    </a:cubicBezTo>
                    <a:cubicBezTo>
                      <a:pt x="22217" y="27469"/>
                      <a:pt x="22371" y="27315"/>
                      <a:pt x="22452" y="27090"/>
                    </a:cubicBezTo>
                    <a:cubicBezTo>
                      <a:pt x="22481" y="27010"/>
                      <a:pt x="22504" y="26927"/>
                      <a:pt x="22532" y="26847"/>
                    </a:cubicBezTo>
                    <a:cubicBezTo>
                      <a:pt x="22587" y="26687"/>
                      <a:pt x="22694" y="26603"/>
                      <a:pt x="22868" y="26575"/>
                    </a:cubicBezTo>
                    <a:cubicBezTo>
                      <a:pt x="23031" y="26550"/>
                      <a:pt x="23201" y="26513"/>
                      <a:pt x="23353" y="26442"/>
                    </a:cubicBezTo>
                    <a:cubicBezTo>
                      <a:pt x="23635" y="26307"/>
                      <a:pt x="23713" y="26129"/>
                      <a:pt x="23668" y="25816"/>
                    </a:cubicBezTo>
                    <a:cubicBezTo>
                      <a:pt x="23651" y="25709"/>
                      <a:pt x="23627" y="25603"/>
                      <a:pt x="23610" y="25496"/>
                    </a:cubicBezTo>
                    <a:cubicBezTo>
                      <a:pt x="23576" y="25220"/>
                      <a:pt x="23657" y="25108"/>
                      <a:pt x="23928" y="25054"/>
                    </a:cubicBezTo>
                    <a:cubicBezTo>
                      <a:pt x="23962" y="25046"/>
                      <a:pt x="23995" y="25040"/>
                      <a:pt x="24028" y="25034"/>
                    </a:cubicBezTo>
                    <a:cubicBezTo>
                      <a:pt x="24286" y="24973"/>
                      <a:pt x="24367" y="24881"/>
                      <a:pt x="24406" y="24619"/>
                    </a:cubicBezTo>
                    <a:cubicBezTo>
                      <a:pt x="24427" y="24492"/>
                      <a:pt x="24435" y="24359"/>
                      <a:pt x="24470" y="24236"/>
                    </a:cubicBezTo>
                    <a:cubicBezTo>
                      <a:pt x="24536" y="24005"/>
                      <a:pt x="24748" y="23856"/>
                      <a:pt x="24977" y="23856"/>
                    </a:cubicBezTo>
                    <a:cubicBezTo>
                      <a:pt x="25032" y="23856"/>
                      <a:pt x="25088" y="23864"/>
                      <a:pt x="25143" y="23882"/>
                    </a:cubicBezTo>
                    <a:cubicBezTo>
                      <a:pt x="25221" y="23905"/>
                      <a:pt x="25292" y="23942"/>
                      <a:pt x="25364" y="23974"/>
                    </a:cubicBezTo>
                    <a:cubicBezTo>
                      <a:pt x="25480" y="24031"/>
                      <a:pt x="25603" y="24062"/>
                      <a:pt x="25732" y="24062"/>
                    </a:cubicBezTo>
                    <a:cubicBezTo>
                      <a:pt x="25757" y="24062"/>
                      <a:pt x="25782" y="24060"/>
                      <a:pt x="25808" y="24058"/>
                    </a:cubicBezTo>
                    <a:cubicBezTo>
                      <a:pt x="26113" y="24038"/>
                      <a:pt x="26336" y="23851"/>
                      <a:pt x="26381" y="23553"/>
                    </a:cubicBezTo>
                    <a:cubicBezTo>
                      <a:pt x="26403" y="23410"/>
                      <a:pt x="26393" y="23262"/>
                      <a:pt x="26389" y="23113"/>
                    </a:cubicBezTo>
                    <a:cubicBezTo>
                      <a:pt x="26387" y="23035"/>
                      <a:pt x="26368" y="22957"/>
                      <a:pt x="26358" y="22878"/>
                    </a:cubicBezTo>
                    <a:cubicBezTo>
                      <a:pt x="26346" y="22771"/>
                      <a:pt x="26381" y="22691"/>
                      <a:pt x="26479" y="22638"/>
                    </a:cubicBezTo>
                    <a:cubicBezTo>
                      <a:pt x="26757" y="22485"/>
                      <a:pt x="26861" y="22254"/>
                      <a:pt x="26790" y="21939"/>
                    </a:cubicBezTo>
                    <a:cubicBezTo>
                      <a:pt x="26749" y="21769"/>
                      <a:pt x="26802" y="21609"/>
                      <a:pt x="26913" y="21478"/>
                    </a:cubicBezTo>
                    <a:cubicBezTo>
                      <a:pt x="27764" y="20470"/>
                      <a:pt x="28422" y="19340"/>
                      <a:pt x="28979" y="18149"/>
                    </a:cubicBezTo>
                    <a:cubicBezTo>
                      <a:pt x="29349" y="17362"/>
                      <a:pt x="29650" y="16545"/>
                      <a:pt x="29908" y="15717"/>
                    </a:cubicBezTo>
                    <a:cubicBezTo>
                      <a:pt x="29920" y="15674"/>
                      <a:pt x="29941" y="15629"/>
                      <a:pt x="29938" y="15586"/>
                    </a:cubicBezTo>
                    <a:cubicBezTo>
                      <a:pt x="29936" y="15547"/>
                      <a:pt x="29916" y="15484"/>
                      <a:pt x="29887" y="15475"/>
                    </a:cubicBezTo>
                    <a:cubicBezTo>
                      <a:pt x="29878" y="15473"/>
                      <a:pt x="29866" y="15472"/>
                      <a:pt x="29853" y="15472"/>
                    </a:cubicBezTo>
                    <a:cubicBezTo>
                      <a:pt x="29816" y="15472"/>
                      <a:pt x="29771" y="15483"/>
                      <a:pt x="29754" y="15506"/>
                    </a:cubicBezTo>
                    <a:cubicBezTo>
                      <a:pt x="29691" y="15592"/>
                      <a:pt x="29636" y="15686"/>
                      <a:pt x="29595" y="15786"/>
                    </a:cubicBezTo>
                    <a:cubicBezTo>
                      <a:pt x="29466" y="16106"/>
                      <a:pt x="29339" y="16427"/>
                      <a:pt x="29220" y="16752"/>
                    </a:cubicBezTo>
                    <a:cubicBezTo>
                      <a:pt x="28680" y="18207"/>
                      <a:pt x="27962" y="19565"/>
                      <a:pt x="27037" y="20815"/>
                    </a:cubicBezTo>
                    <a:cubicBezTo>
                      <a:pt x="26921" y="20975"/>
                      <a:pt x="26790" y="21126"/>
                      <a:pt x="26669" y="21276"/>
                    </a:cubicBezTo>
                    <a:cubicBezTo>
                      <a:pt x="26505" y="21182"/>
                      <a:pt x="26471" y="21061"/>
                      <a:pt x="26561" y="20916"/>
                    </a:cubicBezTo>
                    <a:cubicBezTo>
                      <a:pt x="26624" y="20809"/>
                      <a:pt x="26700" y="20709"/>
                      <a:pt x="26775" y="20609"/>
                    </a:cubicBezTo>
                    <a:cubicBezTo>
                      <a:pt x="26953" y="20369"/>
                      <a:pt x="26964" y="20120"/>
                      <a:pt x="26818" y="19862"/>
                    </a:cubicBezTo>
                    <a:cubicBezTo>
                      <a:pt x="26810" y="19852"/>
                      <a:pt x="26808" y="19841"/>
                      <a:pt x="26800" y="19831"/>
                    </a:cubicBezTo>
                    <a:cubicBezTo>
                      <a:pt x="26616" y="19594"/>
                      <a:pt x="26616" y="19363"/>
                      <a:pt x="26796" y="19115"/>
                    </a:cubicBezTo>
                    <a:cubicBezTo>
                      <a:pt x="26868" y="19013"/>
                      <a:pt x="26904" y="18878"/>
                      <a:pt x="26931" y="18753"/>
                    </a:cubicBezTo>
                    <a:cubicBezTo>
                      <a:pt x="26984" y="18477"/>
                      <a:pt x="26919" y="18233"/>
                      <a:pt x="26677" y="18062"/>
                    </a:cubicBezTo>
                    <a:cubicBezTo>
                      <a:pt x="26581" y="17990"/>
                      <a:pt x="26479" y="17931"/>
                      <a:pt x="26381" y="17865"/>
                    </a:cubicBezTo>
                    <a:cubicBezTo>
                      <a:pt x="26284" y="17798"/>
                      <a:pt x="26186" y="17730"/>
                      <a:pt x="26096" y="17652"/>
                    </a:cubicBezTo>
                    <a:cubicBezTo>
                      <a:pt x="25969" y="17542"/>
                      <a:pt x="25961" y="17470"/>
                      <a:pt x="26051" y="17331"/>
                    </a:cubicBezTo>
                    <a:cubicBezTo>
                      <a:pt x="26094" y="17264"/>
                      <a:pt x="26156" y="17210"/>
                      <a:pt x="26205" y="17149"/>
                    </a:cubicBezTo>
                    <a:cubicBezTo>
                      <a:pt x="26311" y="17010"/>
                      <a:pt x="26428" y="16877"/>
                      <a:pt x="26520" y="16730"/>
                    </a:cubicBezTo>
                    <a:cubicBezTo>
                      <a:pt x="26642" y="16533"/>
                      <a:pt x="26622" y="16331"/>
                      <a:pt x="26489" y="16140"/>
                    </a:cubicBezTo>
                    <a:cubicBezTo>
                      <a:pt x="26358" y="15956"/>
                      <a:pt x="26278" y="15752"/>
                      <a:pt x="26258" y="15527"/>
                    </a:cubicBezTo>
                    <a:cubicBezTo>
                      <a:pt x="26239" y="15295"/>
                      <a:pt x="26295" y="15207"/>
                      <a:pt x="26505" y="15124"/>
                    </a:cubicBezTo>
                    <a:cubicBezTo>
                      <a:pt x="26843" y="14991"/>
                      <a:pt x="26966" y="14811"/>
                      <a:pt x="26966" y="14450"/>
                    </a:cubicBezTo>
                    <a:cubicBezTo>
                      <a:pt x="26966" y="14334"/>
                      <a:pt x="26964" y="14213"/>
                      <a:pt x="26974" y="14094"/>
                    </a:cubicBezTo>
                    <a:cubicBezTo>
                      <a:pt x="26980" y="14021"/>
                      <a:pt x="26996" y="13949"/>
                      <a:pt x="27023" y="13880"/>
                    </a:cubicBezTo>
                    <a:cubicBezTo>
                      <a:pt x="27089" y="13704"/>
                      <a:pt x="27156" y="13673"/>
                      <a:pt x="27344" y="13665"/>
                    </a:cubicBezTo>
                    <a:cubicBezTo>
                      <a:pt x="27496" y="13661"/>
                      <a:pt x="27651" y="13653"/>
                      <a:pt x="27798" y="13612"/>
                    </a:cubicBezTo>
                    <a:cubicBezTo>
                      <a:pt x="28140" y="13515"/>
                      <a:pt x="28310" y="13266"/>
                      <a:pt x="28292" y="12912"/>
                    </a:cubicBezTo>
                    <a:cubicBezTo>
                      <a:pt x="28283" y="12783"/>
                      <a:pt x="28249" y="12656"/>
                      <a:pt x="28218" y="12529"/>
                    </a:cubicBezTo>
                    <a:cubicBezTo>
                      <a:pt x="28204" y="12474"/>
                      <a:pt x="28179" y="12423"/>
                      <a:pt x="28152" y="12372"/>
                    </a:cubicBezTo>
                    <a:cubicBezTo>
                      <a:pt x="27995" y="12036"/>
                      <a:pt x="27997" y="11711"/>
                      <a:pt x="28197" y="11384"/>
                    </a:cubicBezTo>
                    <a:cubicBezTo>
                      <a:pt x="28373" y="11095"/>
                      <a:pt x="28371" y="10805"/>
                      <a:pt x="28159" y="10524"/>
                    </a:cubicBezTo>
                    <a:cubicBezTo>
                      <a:pt x="28075" y="10418"/>
                      <a:pt x="28038" y="10295"/>
                      <a:pt x="28120" y="10164"/>
                    </a:cubicBezTo>
                    <a:cubicBezTo>
                      <a:pt x="28188" y="10055"/>
                      <a:pt x="28284" y="10015"/>
                      <a:pt x="28395" y="10015"/>
                    </a:cubicBezTo>
                    <a:cubicBezTo>
                      <a:pt x="28420" y="10015"/>
                      <a:pt x="28447" y="10017"/>
                      <a:pt x="28474" y="10021"/>
                    </a:cubicBezTo>
                    <a:cubicBezTo>
                      <a:pt x="28578" y="10033"/>
                      <a:pt x="28684" y="10054"/>
                      <a:pt x="28791" y="10070"/>
                    </a:cubicBezTo>
                    <a:cubicBezTo>
                      <a:pt x="28820" y="10074"/>
                      <a:pt x="28849" y="10075"/>
                      <a:pt x="28877" y="10075"/>
                    </a:cubicBezTo>
                    <a:cubicBezTo>
                      <a:pt x="29045" y="10075"/>
                      <a:pt x="29192" y="10013"/>
                      <a:pt x="29319" y="9890"/>
                    </a:cubicBezTo>
                    <a:cubicBezTo>
                      <a:pt x="29390" y="9823"/>
                      <a:pt x="29460" y="9743"/>
                      <a:pt x="29537" y="9675"/>
                    </a:cubicBezTo>
                    <a:cubicBezTo>
                      <a:pt x="29609" y="9613"/>
                      <a:pt x="29676" y="9582"/>
                      <a:pt x="29740" y="9582"/>
                    </a:cubicBezTo>
                    <a:close/>
                    <a:moveTo>
                      <a:pt x="12773" y="43998"/>
                    </a:moveTo>
                    <a:cubicBezTo>
                      <a:pt x="12805" y="43998"/>
                      <a:pt x="12837" y="44000"/>
                      <a:pt x="12867" y="44004"/>
                    </a:cubicBezTo>
                    <a:cubicBezTo>
                      <a:pt x="13092" y="44030"/>
                      <a:pt x="13303" y="44120"/>
                      <a:pt x="13489" y="44258"/>
                    </a:cubicBezTo>
                    <a:cubicBezTo>
                      <a:pt x="13821" y="44509"/>
                      <a:pt x="14195" y="44659"/>
                      <a:pt x="14612" y="44704"/>
                    </a:cubicBezTo>
                    <a:cubicBezTo>
                      <a:pt x="14700" y="44710"/>
                      <a:pt x="14790" y="44734"/>
                      <a:pt x="14874" y="44765"/>
                    </a:cubicBezTo>
                    <a:cubicBezTo>
                      <a:pt x="14995" y="44808"/>
                      <a:pt x="15046" y="44892"/>
                      <a:pt x="15003" y="45017"/>
                    </a:cubicBezTo>
                    <a:cubicBezTo>
                      <a:pt x="14970" y="45109"/>
                      <a:pt x="14919" y="45201"/>
                      <a:pt x="14854" y="45276"/>
                    </a:cubicBezTo>
                    <a:cubicBezTo>
                      <a:pt x="14790" y="45352"/>
                      <a:pt x="14700" y="45409"/>
                      <a:pt x="14619" y="45471"/>
                    </a:cubicBezTo>
                    <a:cubicBezTo>
                      <a:pt x="14459" y="45588"/>
                      <a:pt x="14287" y="45645"/>
                      <a:pt x="14105" y="45645"/>
                    </a:cubicBezTo>
                    <a:cubicBezTo>
                      <a:pt x="14030" y="45645"/>
                      <a:pt x="13954" y="45635"/>
                      <a:pt x="13876" y="45616"/>
                    </a:cubicBezTo>
                    <a:cubicBezTo>
                      <a:pt x="13673" y="45567"/>
                      <a:pt x="13477" y="45495"/>
                      <a:pt x="13223" y="45416"/>
                    </a:cubicBezTo>
                    <a:cubicBezTo>
                      <a:pt x="12931" y="45286"/>
                      <a:pt x="12610" y="45221"/>
                      <a:pt x="12275" y="45221"/>
                    </a:cubicBezTo>
                    <a:cubicBezTo>
                      <a:pt x="12096" y="45221"/>
                      <a:pt x="11914" y="45239"/>
                      <a:pt x="11730" y="45276"/>
                    </a:cubicBezTo>
                    <a:cubicBezTo>
                      <a:pt x="11691" y="45281"/>
                      <a:pt x="11652" y="45287"/>
                      <a:pt x="11611" y="45291"/>
                    </a:cubicBezTo>
                    <a:cubicBezTo>
                      <a:pt x="11555" y="45297"/>
                      <a:pt x="11502" y="45300"/>
                      <a:pt x="11452" y="45300"/>
                    </a:cubicBezTo>
                    <a:cubicBezTo>
                      <a:pt x="10990" y="45300"/>
                      <a:pt x="10784" y="45050"/>
                      <a:pt x="10590" y="44699"/>
                    </a:cubicBezTo>
                    <a:cubicBezTo>
                      <a:pt x="10564" y="44648"/>
                      <a:pt x="10566" y="44581"/>
                      <a:pt x="10568" y="44519"/>
                    </a:cubicBezTo>
                    <a:cubicBezTo>
                      <a:pt x="10572" y="44435"/>
                      <a:pt x="10613" y="44392"/>
                      <a:pt x="10699" y="44392"/>
                    </a:cubicBezTo>
                    <a:cubicBezTo>
                      <a:pt x="10703" y="44392"/>
                      <a:pt x="10707" y="44392"/>
                      <a:pt x="10711" y="44393"/>
                    </a:cubicBezTo>
                    <a:cubicBezTo>
                      <a:pt x="10810" y="44399"/>
                      <a:pt x="10908" y="44404"/>
                      <a:pt x="11004" y="44404"/>
                    </a:cubicBezTo>
                    <a:cubicBezTo>
                      <a:pt x="11031" y="44404"/>
                      <a:pt x="11058" y="44404"/>
                      <a:pt x="11085" y="44403"/>
                    </a:cubicBezTo>
                    <a:cubicBezTo>
                      <a:pt x="11584" y="44391"/>
                      <a:pt x="12065" y="44315"/>
                      <a:pt x="12507" y="44059"/>
                    </a:cubicBezTo>
                    <a:cubicBezTo>
                      <a:pt x="12582" y="44015"/>
                      <a:pt x="12680" y="43998"/>
                      <a:pt x="12773" y="43998"/>
                    </a:cubicBezTo>
                    <a:close/>
                    <a:moveTo>
                      <a:pt x="20487" y="1"/>
                    </a:moveTo>
                    <a:cubicBezTo>
                      <a:pt x="20427" y="1"/>
                      <a:pt x="20366" y="6"/>
                      <a:pt x="20304" y="16"/>
                    </a:cubicBezTo>
                    <a:cubicBezTo>
                      <a:pt x="19975" y="74"/>
                      <a:pt x="19692" y="225"/>
                      <a:pt x="19457" y="460"/>
                    </a:cubicBezTo>
                    <a:cubicBezTo>
                      <a:pt x="19351" y="567"/>
                      <a:pt x="19251" y="687"/>
                      <a:pt x="19136" y="788"/>
                    </a:cubicBezTo>
                    <a:cubicBezTo>
                      <a:pt x="19038" y="874"/>
                      <a:pt x="18931" y="953"/>
                      <a:pt x="18819" y="1013"/>
                    </a:cubicBezTo>
                    <a:cubicBezTo>
                      <a:pt x="18741" y="1053"/>
                      <a:pt x="18663" y="1074"/>
                      <a:pt x="18586" y="1074"/>
                    </a:cubicBezTo>
                    <a:cubicBezTo>
                      <a:pt x="18492" y="1074"/>
                      <a:pt x="18399" y="1042"/>
                      <a:pt x="18309" y="972"/>
                    </a:cubicBezTo>
                    <a:cubicBezTo>
                      <a:pt x="18228" y="904"/>
                      <a:pt x="18133" y="849"/>
                      <a:pt x="18035" y="802"/>
                    </a:cubicBezTo>
                    <a:cubicBezTo>
                      <a:pt x="17913" y="742"/>
                      <a:pt x="17787" y="711"/>
                      <a:pt x="17660" y="711"/>
                    </a:cubicBezTo>
                    <a:cubicBezTo>
                      <a:pt x="17554" y="711"/>
                      <a:pt x="17448" y="733"/>
                      <a:pt x="17344" y="778"/>
                    </a:cubicBezTo>
                    <a:cubicBezTo>
                      <a:pt x="17213" y="831"/>
                      <a:pt x="17092" y="906"/>
                      <a:pt x="16978" y="988"/>
                    </a:cubicBezTo>
                    <a:cubicBezTo>
                      <a:pt x="16857" y="1070"/>
                      <a:pt x="16750" y="1176"/>
                      <a:pt x="16632" y="1264"/>
                    </a:cubicBezTo>
                    <a:cubicBezTo>
                      <a:pt x="16492" y="1371"/>
                      <a:pt x="16342" y="1422"/>
                      <a:pt x="16182" y="1422"/>
                    </a:cubicBezTo>
                    <a:cubicBezTo>
                      <a:pt x="16103" y="1422"/>
                      <a:pt x="16022" y="1410"/>
                      <a:pt x="15938" y="1385"/>
                    </a:cubicBezTo>
                    <a:cubicBezTo>
                      <a:pt x="15836" y="1354"/>
                      <a:pt x="15732" y="1322"/>
                      <a:pt x="15629" y="1291"/>
                    </a:cubicBezTo>
                    <a:cubicBezTo>
                      <a:pt x="15528" y="1259"/>
                      <a:pt x="15425" y="1244"/>
                      <a:pt x="15321" y="1244"/>
                    </a:cubicBezTo>
                    <a:cubicBezTo>
                      <a:pt x="15233" y="1244"/>
                      <a:pt x="15145" y="1255"/>
                      <a:pt x="15056" y="1275"/>
                    </a:cubicBezTo>
                    <a:cubicBezTo>
                      <a:pt x="14852" y="1322"/>
                      <a:pt x="14711" y="1438"/>
                      <a:pt x="14647" y="1643"/>
                    </a:cubicBezTo>
                    <a:cubicBezTo>
                      <a:pt x="14614" y="1749"/>
                      <a:pt x="14586" y="1852"/>
                      <a:pt x="14543" y="1950"/>
                    </a:cubicBezTo>
                    <a:cubicBezTo>
                      <a:pt x="14404" y="2283"/>
                      <a:pt x="14173" y="2441"/>
                      <a:pt x="13842" y="2441"/>
                    </a:cubicBezTo>
                    <a:cubicBezTo>
                      <a:pt x="13804" y="2441"/>
                      <a:pt x="13764" y="2439"/>
                      <a:pt x="13722" y="2435"/>
                    </a:cubicBezTo>
                    <a:cubicBezTo>
                      <a:pt x="13684" y="2431"/>
                      <a:pt x="13645" y="2427"/>
                      <a:pt x="13604" y="2424"/>
                    </a:cubicBezTo>
                    <a:cubicBezTo>
                      <a:pt x="13566" y="2421"/>
                      <a:pt x="13530" y="2420"/>
                      <a:pt x="13495" y="2420"/>
                    </a:cubicBezTo>
                    <a:cubicBezTo>
                      <a:pt x="13101" y="2420"/>
                      <a:pt x="12858" y="2621"/>
                      <a:pt x="12757" y="3030"/>
                    </a:cubicBezTo>
                    <a:cubicBezTo>
                      <a:pt x="12736" y="3106"/>
                      <a:pt x="12730" y="3186"/>
                      <a:pt x="12710" y="3263"/>
                    </a:cubicBezTo>
                    <a:cubicBezTo>
                      <a:pt x="12681" y="3372"/>
                      <a:pt x="12648" y="3482"/>
                      <a:pt x="12609" y="3587"/>
                    </a:cubicBezTo>
                    <a:cubicBezTo>
                      <a:pt x="12562" y="3718"/>
                      <a:pt x="12460" y="3781"/>
                      <a:pt x="12327" y="3801"/>
                    </a:cubicBezTo>
                    <a:cubicBezTo>
                      <a:pt x="12297" y="3806"/>
                      <a:pt x="12267" y="3809"/>
                      <a:pt x="12238" y="3809"/>
                    </a:cubicBezTo>
                    <a:cubicBezTo>
                      <a:pt x="12118" y="3809"/>
                      <a:pt x="12006" y="3770"/>
                      <a:pt x="11904" y="3709"/>
                    </a:cubicBezTo>
                    <a:cubicBezTo>
                      <a:pt x="11703" y="3595"/>
                      <a:pt x="11488" y="3531"/>
                      <a:pt x="11261" y="3503"/>
                    </a:cubicBezTo>
                    <a:cubicBezTo>
                      <a:pt x="11141" y="3484"/>
                      <a:pt x="11048" y="3433"/>
                      <a:pt x="10967" y="3347"/>
                    </a:cubicBezTo>
                    <a:cubicBezTo>
                      <a:pt x="10780" y="3147"/>
                      <a:pt x="10711" y="2909"/>
                      <a:pt x="10721" y="2643"/>
                    </a:cubicBezTo>
                    <a:cubicBezTo>
                      <a:pt x="10735" y="2294"/>
                      <a:pt x="10557" y="2079"/>
                      <a:pt x="10165" y="2021"/>
                    </a:cubicBezTo>
                    <a:cubicBezTo>
                      <a:pt x="10003" y="1999"/>
                      <a:pt x="9837" y="2007"/>
                      <a:pt x="9674" y="1995"/>
                    </a:cubicBezTo>
                    <a:cubicBezTo>
                      <a:pt x="9430" y="1974"/>
                      <a:pt x="9334" y="1893"/>
                      <a:pt x="9273" y="1661"/>
                    </a:cubicBezTo>
                    <a:cubicBezTo>
                      <a:pt x="9193" y="1367"/>
                      <a:pt x="9007" y="1209"/>
                      <a:pt x="8700" y="1193"/>
                    </a:cubicBezTo>
                    <a:cubicBezTo>
                      <a:pt x="8680" y="1192"/>
                      <a:pt x="8661" y="1192"/>
                      <a:pt x="8642" y="1192"/>
                    </a:cubicBezTo>
                    <a:cubicBezTo>
                      <a:pt x="8323" y="1192"/>
                      <a:pt x="8049" y="1304"/>
                      <a:pt x="7842" y="1561"/>
                    </a:cubicBezTo>
                    <a:cubicBezTo>
                      <a:pt x="7771" y="1649"/>
                      <a:pt x="7701" y="1741"/>
                      <a:pt x="7619" y="1817"/>
                    </a:cubicBezTo>
                    <a:cubicBezTo>
                      <a:pt x="7574" y="1859"/>
                      <a:pt x="7536" y="1880"/>
                      <a:pt x="7499" y="1880"/>
                    </a:cubicBezTo>
                    <a:cubicBezTo>
                      <a:pt x="7459" y="1880"/>
                      <a:pt x="7419" y="1856"/>
                      <a:pt x="7370" y="1811"/>
                    </a:cubicBezTo>
                    <a:cubicBezTo>
                      <a:pt x="7341" y="1782"/>
                      <a:pt x="7315" y="1751"/>
                      <a:pt x="7288" y="1723"/>
                    </a:cubicBezTo>
                    <a:cubicBezTo>
                      <a:pt x="7184" y="1625"/>
                      <a:pt x="7049" y="1575"/>
                      <a:pt x="6915" y="1575"/>
                    </a:cubicBezTo>
                    <a:cubicBezTo>
                      <a:pt x="6781" y="1575"/>
                      <a:pt x="6648" y="1625"/>
                      <a:pt x="6547" y="1725"/>
                    </a:cubicBezTo>
                    <a:cubicBezTo>
                      <a:pt x="6470" y="1805"/>
                      <a:pt x="6408" y="1905"/>
                      <a:pt x="6353" y="2001"/>
                    </a:cubicBezTo>
                    <a:cubicBezTo>
                      <a:pt x="6298" y="2107"/>
                      <a:pt x="6257" y="2220"/>
                      <a:pt x="6210" y="2328"/>
                    </a:cubicBezTo>
                    <a:cubicBezTo>
                      <a:pt x="6148" y="2478"/>
                      <a:pt x="6054" y="2568"/>
                      <a:pt x="5880" y="2578"/>
                    </a:cubicBezTo>
                    <a:cubicBezTo>
                      <a:pt x="5604" y="2590"/>
                      <a:pt x="5430" y="2762"/>
                      <a:pt x="5295" y="2987"/>
                    </a:cubicBezTo>
                    <a:cubicBezTo>
                      <a:pt x="5234" y="3085"/>
                      <a:pt x="5156" y="3177"/>
                      <a:pt x="5080" y="3267"/>
                    </a:cubicBezTo>
                    <a:cubicBezTo>
                      <a:pt x="4982" y="3382"/>
                      <a:pt x="4876" y="3492"/>
                      <a:pt x="4774" y="3605"/>
                    </a:cubicBezTo>
                    <a:cubicBezTo>
                      <a:pt x="4733" y="3648"/>
                      <a:pt x="4690" y="3689"/>
                      <a:pt x="4628" y="3748"/>
                    </a:cubicBezTo>
                    <a:cubicBezTo>
                      <a:pt x="4553" y="3648"/>
                      <a:pt x="4491" y="3562"/>
                      <a:pt x="4428" y="3478"/>
                    </a:cubicBezTo>
                    <a:cubicBezTo>
                      <a:pt x="4313" y="3322"/>
                      <a:pt x="4168" y="3238"/>
                      <a:pt x="4005" y="3238"/>
                    </a:cubicBezTo>
                    <a:cubicBezTo>
                      <a:pt x="3930" y="3238"/>
                      <a:pt x="3850" y="3256"/>
                      <a:pt x="3769" y="3294"/>
                    </a:cubicBezTo>
                    <a:cubicBezTo>
                      <a:pt x="3650" y="3347"/>
                      <a:pt x="3536" y="3439"/>
                      <a:pt x="3452" y="3540"/>
                    </a:cubicBezTo>
                    <a:cubicBezTo>
                      <a:pt x="3272" y="3754"/>
                      <a:pt x="3284" y="4010"/>
                      <a:pt x="3333" y="4268"/>
                    </a:cubicBezTo>
                    <a:cubicBezTo>
                      <a:pt x="3376" y="4497"/>
                      <a:pt x="3335" y="4558"/>
                      <a:pt x="3116" y="4636"/>
                    </a:cubicBezTo>
                    <a:cubicBezTo>
                      <a:pt x="3088" y="4646"/>
                      <a:pt x="3063" y="4655"/>
                      <a:pt x="3035" y="4661"/>
                    </a:cubicBezTo>
                    <a:cubicBezTo>
                      <a:pt x="2881" y="4702"/>
                      <a:pt x="2779" y="4800"/>
                      <a:pt x="2707" y="4937"/>
                    </a:cubicBezTo>
                    <a:cubicBezTo>
                      <a:pt x="2629" y="5088"/>
                      <a:pt x="2623" y="5242"/>
                      <a:pt x="2644" y="5403"/>
                    </a:cubicBezTo>
                    <a:cubicBezTo>
                      <a:pt x="2658" y="5520"/>
                      <a:pt x="2685" y="5639"/>
                      <a:pt x="2697" y="5755"/>
                    </a:cubicBezTo>
                    <a:cubicBezTo>
                      <a:pt x="2717" y="5984"/>
                      <a:pt x="2593" y="6154"/>
                      <a:pt x="2374" y="6211"/>
                    </a:cubicBezTo>
                    <a:cubicBezTo>
                      <a:pt x="2298" y="6230"/>
                      <a:pt x="2218" y="6240"/>
                      <a:pt x="2143" y="6261"/>
                    </a:cubicBezTo>
                    <a:cubicBezTo>
                      <a:pt x="1870" y="6326"/>
                      <a:pt x="1682" y="6488"/>
                      <a:pt x="1584" y="6756"/>
                    </a:cubicBezTo>
                    <a:cubicBezTo>
                      <a:pt x="1510" y="6960"/>
                      <a:pt x="1500" y="7165"/>
                      <a:pt x="1541" y="7376"/>
                    </a:cubicBezTo>
                    <a:cubicBezTo>
                      <a:pt x="1561" y="7478"/>
                      <a:pt x="1586" y="7576"/>
                      <a:pt x="1596" y="7676"/>
                    </a:cubicBezTo>
                    <a:cubicBezTo>
                      <a:pt x="1613" y="7826"/>
                      <a:pt x="1555" y="7912"/>
                      <a:pt x="1418" y="7971"/>
                    </a:cubicBezTo>
                    <a:cubicBezTo>
                      <a:pt x="1365" y="7991"/>
                      <a:pt x="1310" y="8004"/>
                      <a:pt x="1255" y="8016"/>
                    </a:cubicBezTo>
                    <a:cubicBezTo>
                      <a:pt x="692" y="8143"/>
                      <a:pt x="440" y="8669"/>
                      <a:pt x="702" y="9180"/>
                    </a:cubicBezTo>
                    <a:cubicBezTo>
                      <a:pt x="772" y="9315"/>
                      <a:pt x="858" y="9444"/>
                      <a:pt x="948" y="9567"/>
                    </a:cubicBezTo>
                    <a:cubicBezTo>
                      <a:pt x="1083" y="9753"/>
                      <a:pt x="1081" y="9933"/>
                      <a:pt x="958" y="10119"/>
                    </a:cubicBezTo>
                    <a:cubicBezTo>
                      <a:pt x="919" y="10181"/>
                      <a:pt x="878" y="10242"/>
                      <a:pt x="839" y="10305"/>
                    </a:cubicBezTo>
                    <a:cubicBezTo>
                      <a:pt x="631" y="10649"/>
                      <a:pt x="743" y="11062"/>
                      <a:pt x="1099" y="11249"/>
                    </a:cubicBezTo>
                    <a:cubicBezTo>
                      <a:pt x="1187" y="11298"/>
                      <a:pt x="1285" y="11334"/>
                      <a:pt x="1375" y="11382"/>
                    </a:cubicBezTo>
                    <a:cubicBezTo>
                      <a:pt x="1500" y="11449"/>
                      <a:pt x="1519" y="11494"/>
                      <a:pt x="1478" y="11631"/>
                    </a:cubicBezTo>
                    <a:cubicBezTo>
                      <a:pt x="1447" y="11740"/>
                      <a:pt x="1406" y="11848"/>
                      <a:pt x="1371" y="11954"/>
                    </a:cubicBezTo>
                    <a:cubicBezTo>
                      <a:pt x="1314" y="12145"/>
                      <a:pt x="1345" y="12323"/>
                      <a:pt x="1478" y="12464"/>
                    </a:cubicBezTo>
                    <a:cubicBezTo>
                      <a:pt x="1574" y="12564"/>
                      <a:pt x="1703" y="12634"/>
                      <a:pt x="1815" y="12716"/>
                    </a:cubicBezTo>
                    <a:cubicBezTo>
                      <a:pt x="1860" y="12748"/>
                      <a:pt x="1909" y="12781"/>
                      <a:pt x="1952" y="12812"/>
                    </a:cubicBezTo>
                    <a:cubicBezTo>
                      <a:pt x="1909" y="12911"/>
                      <a:pt x="1848" y="12934"/>
                      <a:pt x="1778" y="12934"/>
                    </a:cubicBezTo>
                    <a:cubicBezTo>
                      <a:pt x="1756" y="12934"/>
                      <a:pt x="1733" y="12931"/>
                      <a:pt x="1709" y="12928"/>
                    </a:cubicBezTo>
                    <a:cubicBezTo>
                      <a:pt x="1659" y="12912"/>
                      <a:pt x="1611" y="12905"/>
                      <a:pt x="1565" y="12905"/>
                    </a:cubicBezTo>
                    <a:cubicBezTo>
                      <a:pt x="1295" y="12905"/>
                      <a:pt x="1089" y="13155"/>
                      <a:pt x="1091" y="13417"/>
                    </a:cubicBezTo>
                    <a:cubicBezTo>
                      <a:pt x="1091" y="13548"/>
                      <a:pt x="1111" y="13679"/>
                      <a:pt x="1136" y="13804"/>
                    </a:cubicBezTo>
                    <a:cubicBezTo>
                      <a:pt x="1177" y="14013"/>
                      <a:pt x="1154" y="14049"/>
                      <a:pt x="948" y="14056"/>
                    </a:cubicBezTo>
                    <a:cubicBezTo>
                      <a:pt x="899" y="14056"/>
                      <a:pt x="850" y="14052"/>
                      <a:pt x="801" y="14052"/>
                    </a:cubicBezTo>
                    <a:cubicBezTo>
                      <a:pt x="770" y="14052"/>
                      <a:pt x="740" y="14054"/>
                      <a:pt x="710" y="14058"/>
                    </a:cubicBezTo>
                    <a:cubicBezTo>
                      <a:pt x="610" y="14070"/>
                      <a:pt x="506" y="14080"/>
                      <a:pt x="410" y="14113"/>
                    </a:cubicBezTo>
                    <a:cubicBezTo>
                      <a:pt x="117" y="14217"/>
                      <a:pt x="0" y="14491"/>
                      <a:pt x="142" y="14772"/>
                    </a:cubicBezTo>
                    <a:cubicBezTo>
                      <a:pt x="199" y="14882"/>
                      <a:pt x="285" y="14991"/>
                      <a:pt x="379" y="15074"/>
                    </a:cubicBezTo>
                    <a:cubicBezTo>
                      <a:pt x="502" y="15181"/>
                      <a:pt x="645" y="15261"/>
                      <a:pt x="784" y="15351"/>
                    </a:cubicBezTo>
                    <a:cubicBezTo>
                      <a:pt x="940" y="15453"/>
                      <a:pt x="958" y="15494"/>
                      <a:pt x="897" y="15674"/>
                    </a:cubicBezTo>
                    <a:cubicBezTo>
                      <a:pt x="786" y="16001"/>
                      <a:pt x="901" y="16267"/>
                      <a:pt x="1222" y="16408"/>
                    </a:cubicBezTo>
                    <a:cubicBezTo>
                      <a:pt x="1298" y="16441"/>
                      <a:pt x="1379" y="16466"/>
                      <a:pt x="1459" y="16500"/>
                    </a:cubicBezTo>
                    <a:cubicBezTo>
                      <a:pt x="1570" y="16545"/>
                      <a:pt x="1596" y="16617"/>
                      <a:pt x="1525" y="16711"/>
                    </a:cubicBezTo>
                    <a:cubicBezTo>
                      <a:pt x="1463" y="16793"/>
                      <a:pt x="1386" y="16861"/>
                      <a:pt x="1310" y="16930"/>
                    </a:cubicBezTo>
                    <a:cubicBezTo>
                      <a:pt x="1216" y="17018"/>
                      <a:pt x="1105" y="17096"/>
                      <a:pt x="1021" y="17192"/>
                    </a:cubicBezTo>
                    <a:cubicBezTo>
                      <a:pt x="847" y="17392"/>
                      <a:pt x="850" y="17656"/>
                      <a:pt x="1017" y="17863"/>
                    </a:cubicBezTo>
                    <a:cubicBezTo>
                      <a:pt x="1048" y="17902"/>
                      <a:pt x="1089" y="17935"/>
                      <a:pt x="1120" y="17976"/>
                    </a:cubicBezTo>
                    <a:cubicBezTo>
                      <a:pt x="1222" y="18111"/>
                      <a:pt x="1330" y="18242"/>
                      <a:pt x="1416" y="18387"/>
                    </a:cubicBezTo>
                    <a:cubicBezTo>
                      <a:pt x="1500" y="18532"/>
                      <a:pt x="1482" y="18559"/>
                      <a:pt x="1367" y="18683"/>
                    </a:cubicBezTo>
                    <a:cubicBezTo>
                      <a:pt x="1228" y="18835"/>
                      <a:pt x="1081" y="18978"/>
                      <a:pt x="962" y="19142"/>
                    </a:cubicBezTo>
                    <a:cubicBezTo>
                      <a:pt x="690" y="19514"/>
                      <a:pt x="897" y="19868"/>
                      <a:pt x="1238" y="20009"/>
                    </a:cubicBezTo>
                    <a:cubicBezTo>
                      <a:pt x="1386" y="20071"/>
                      <a:pt x="1535" y="20118"/>
                      <a:pt x="1686" y="20169"/>
                    </a:cubicBezTo>
                    <a:cubicBezTo>
                      <a:pt x="2241" y="20353"/>
                      <a:pt x="2797" y="20535"/>
                      <a:pt x="3350" y="20725"/>
                    </a:cubicBezTo>
                    <a:cubicBezTo>
                      <a:pt x="3728" y="20854"/>
                      <a:pt x="4111" y="20981"/>
                      <a:pt x="4461" y="21188"/>
                    </a:cubicBezTo>
                    <a:cubicBezTo>
                      <a:pt x="4661" y="21304"/>
                      <a:pt x="4684" y="21349"/>
                      <a:pt x="4628" y="21570"/>
                    </a:cubicBezTo>
                    <a:cubicBezTo>
                      <a:pt x="4620" y="21599"/>
                      <a:pt x="4614" y="21626"/>
                      <a:pt x="4604" y="21652"/>
                    </a:cubicBezTo>
                    <a:cubicBezTo>
                      <a:pt x="4485" y="21988"/>
                      <a:pt x="4559" y="22292"/>
                      <a:pt x="4782" y="22558"/>
                    </a:cubicBezTo>
                    <a:cubicBezTo>
                      <a:pt x="4907" y="22710"/>
                      <a:pt x="5040" y="22857"/>
                      <a:pt x="5193" y="22982"/>
                    </a:cubicBezTo>
                    <a:cubicBezTo>
                      <a:pt x="5494" y="23234"/>
                      <a:pt x="5805" y="23471"/>
                      <a:pt x="6118" y="23704"/>
                    </a:cubicBezTo>
                    <a:cubicBezTo>
                      <a:pt x="6547" y="24023"/>
                      <a:pt x="6889" y="24410"/>
                      <a:pt x="7022" y="24942"/>
                    </a:cubicBezTo>
                    <a:cubicBezTo>
                      <a:pt x="7110" y="25300"/>
                      <a:pt x="7206" y="25658"/>
                      <a:pt x="7274" y="26018"/>
                    </a:cubicBezTo>
                    <a:cubicBezTo>
                      <a:pt x="7468" y="27053"/>
                      <a:pt x="7392" y="28085"/>
                      <a:pt x="7206" y="29114"/>
                    </a:cubicBezTo>
                    <a:cubicBezTo>
                      <a:pt x="7012" y="30177"/>
                      <a:pt x="6676" y="31200"/>
                      <a:pt x="6349" y="32228"/>
                    </a:cubicBezTo>
                    <a:cubicBezTo>
                      <a:pt x="6134" y="32911"/>
                      <a:pt x="5930" y="33594"/>
                      <a:pt x="5805" y="34300"/>
                    </a:cubicBezTo>
                    <a:cubicBezTo>
                      <a:pt x="5655" y="35151"/>
                      <a:pt x="5584" y="36008"/>
                      <a:pt x="5612" y="36872"/>
                    </a:cubicBezTo>
                    <a:cubicBezTo>
                      <a:pt x="5651" y="38101"/>
                      <a:pt x="5880" y="39294"/>
                      <a:pt x="6316" y="40444"/>
                    </a:cubicBezTo>
                    <a:cubicBezTo>
                      <a:pt x="6944" y="42115"/>
                      <a:pt x="8078" y="43329"/>
                      <a:pt x="9663" y="44135"/>
                    </a:cubicBezTo>
                    <a:cubicBezTo>
                      <a:pt x="9897" y="44256"/>
                      <a:pt x="10083" y="44431"/>
                      <a:pt x="10203" y="44677"/>
                    </a:cubicBezTo>
                    <a:cubicBezTo>
                      <a:pt x="10300" y="44873"/>
                      <a:pt x="10420" y="45064"/>
                      <a:pt x="10555" y="45236"/>
                    </a:cubicBezTo>
                    <a:cubicBezTo>
                      <a:pt x="10748" y="45477"/>
                      <a:pt x="11016" y="45598"/>
                      <a:pt x="11325" y="45614"/>
                    </a:cubicBezTo>
                    <a:cubicBezTo>
                      <a:pt x="11360" y="45615"/>
                      <a:pt x="11395" y="45616"/>
                      <a:pt x="11430" y="45616"/>
                    </a:cubicBezTo>
                    <a:cubicBezTo>
                      <a:pt x="11543" y="45616"/>
                      <a:pt x="11655" y="45609"/>
                      <a:pt x="11765" y="45587"/>
                    </a:cubicBezTo>
                    <a:cubicBezTo>
                      <a:pt x="11909" y="45560"/>
                      <a:pt x="12051" y="45547"/>
                      <a:pt x="12191" y="45547"/>
                    </a:cubicBezTo>
                    <a:cubicBezTo>
                      <a:pt x="12523" y="45547"/>
                      <a:pt x="12845" y="45619"/>
                      <a:pt x="13164" y="45743"/>
                    </a:cubicBezTo>
                    <a:cubicBezTo>
                      <a:pt x="13354" y="45819"/>
                      <a:pt x="13551" y="45882"/>
                      <a:pt x="13747" y="45931"/>
                    </a:cubicBezTo>
                    <a:cubicBezTo>
                      <a:pt x="13855" y="45957"/>
                      <a:pt x="13960" y="45971"/>
                      <a:pt x="14063" y="45971"/>
                    </a:cubicBezTo>
                    <a:cubicBezTo>
                      <a:pt x="14329" y="45971"/>
                      <a:pt x="14578" y="45882"/>
                      <a:pt x="14807" y="45702"/>
                    </a:cubicBezTo>
                    <a:cubicBezTo>
                      <a:pt x="15013" y="45538"/>
                      <a:pt x="15191" y="45354"/>
                      <a:pt x="15333" y="45129"/>
                    </a:cubicBezTo>
                    <a:cubicBezTo>
                      <a:pt x="15496" y="44871"/>
                      <a:pt x="15730" y="44683"/>
                      <a:pt x="16026" y="44616"/>
                    </a:cubicBezTo>
                    <a:cubicBezTo>
                      <a:pt x="16939" y="44409"/>
                      <a:pt x="17790" y="44065"/>
                      <a:pt x="18588" y="43584"/>
                    </a:cubicBezTo>
                    <a:cubicBezTo>
                      <a:pt x="19318" y="43145"/>
                      <a:pt x="19969" y="42617"/>
                      <a:pt x="20546" y="41989"/>
                    </a:cubicBezTo>
                    <a:cubicBezTo>
                      <a:pt x="21409" y="41048"/>
                      <a:pt x="22074" y="39982"/>
                      <a:pt x="22545" y="38795"/>
                    </a:cubicBezTo>
                    <a:cubicBezTo>
                      <a:pt x="22970" y="37727"/>
                      <a:pt x="23207" y="36626"/>
                      <a:pt x="23175" y="35472"/>
                    </a:cubicBezTo>
                    <a:cubicBezTo>
                      <a:pt x="23156" y="34885"/>
                      <a:pt x="23115" y="34296"/>
                      <a:pt x="23097" y="33707"/>
                    </a:cubicBezTo>
                    <a:cubicBezTo>
                      <a:pt x="23085" y="33277"/>
                      <a:pt x="23062" y="32841"/>
                      <a:pt x="23099" y="32414"/>
                    </a:cubicBezTo>
                    <a:cubicBezTo>
                      <a:pt x="23144" y="31880"/>
                      <a:pt x="23252" y="31354"/>
                      <a:pt x="23324" y="30822"/>
                    </a:cubicBezTo>
                    <a:cubicBezTo>
                      <a:pt x="23392" y="30333"/>
                      <a:pt x="23543" y="29875"/>
                      <a:pt x="23748" y="29427"/>
                    </a:cubicBezTo>
                    <a:cubicBezTo>
                      <a:pt x="24095" y="28668"/>
                      <a:pt x="24556" y="27984"/>
                      <a:pt x="25079" y="27338"/>
                    </a:cubicBezTo>
                    <a:cubicBezTo>
                      <a:pt x="25145" y="27258"/>
                      <a:pt x="25190" y="27156"/>
                      <a:pt x="25247" y="27068"/>
                    </a:cubicBezTo>
                    <a:cubicBezTo>
                      <a:pt x="25296" y="26992"/>
                      <a:pt x="25343" y="26914"/>
                      <a:pt x="25405" y="26847"/>
                    </a:cubicBezTo>
                    <a:cubicBezTo>
                      <a:pt x="25465" y="26779"/>
                      <a:pt x="25511" y="26748"/>
                      <a:pt x="25564" y="26748"/>
                    </a:cubicBezTo>
                    <a:cubicBezTo>
                      <a:pt x="25607" y="26748"/>
                      <a:pt x="25654" y="26768"/>
                      <a:pt x="25716" y="26806"/>
                    </a:cubicBezTo>
                    <a:cubicBezTo>
                      <a:pt x="25806" y="26865"/>
                      <a:pt x="25896" y="26929"/>
                      <a:pt x="25990" y="26978"/>
                    </a:cubicBezTo>
                    <a:cubicBezTo>
                      <a:pt x="26088" y="27029"/>
                      <a:pt x="26189" y="27067"/>
                      <a:pt x="26292" y="27067"/>
                    </a:cubicBezTo>
                    <a:cubicBezTo>
                      <a:pt x="26359" y="27067"/>
                      <a:pt x="26426" y="27051"/>
                      <a:pt x="26493" y="27012"/>
                    </a:cubicBezTo>
                    <a:cubicBezTo>
                      <a:pt x="26724" y="26884"/>
                      <a:pt x="26880" y="26695"/>
                      <a:pt x="26884" y="26417"/>
                    </a:cubicBezTo>
                    <a:cubicBezTo>
                      <a:pt x="26888" y="26315"/>
                      <a:pt x="26884" y="26212"/>
                      <a:pt x="26894" y="26110"/>
                    </a:cubicBezTo>
                    <a:cubicBezTo>
                      <a:pt x="26928" y="25754"/>
                      <a:pt x="27196" y="25511"/>
                      <a:pt x="27535" y="25511"/>
                    </a:cubicBezTo>
                    <a:cubicBezTo>
                      <a:pt x="27566" y="25511"/>
                      <a:pt x="27597" y="25513"/>
                      <a:pt x="27629" y="25517"/>
                    </a:cubicBezTo>
                    <a:cubicBezTo>
                      <a:pt x="27680" y="25523"/>
                      <a:pt x="27729" y="25539"/>
                      <a:pt x="27780" y="25539"/>
                    </a:cubicBezTo>
                    <a:cubicBezTo>
                      <a:pt x="27791" y="25539"/>
                      <a:pt x="27801" y="25539"/>
                      <a:pt x="27812" y="25539"/>
                    </a:cubicBezTo>
                    <a:cubicBezTo>
                      <a:pt x="27849" y="25539"/>
                      <a:pt x="27886" y="25540"/>
                      <a:pt x="27923" y="25540"/>
                    </a:cubicBezTo>
                    <a:cubicBezTo>
                      <a:pt x="27996" y="25540"/>
                      <a:pt x="28066" y="25537"/>
                      <a:pt x="28132" y="25517"/>
                    </a:cubicBezTo>
                    <a:cubicBezTo>
                      <a:pt x="28453" y="25421"/>
                      <a:pt x="28609" y="25130"/>
                      <a:pt x="28539" y="24793"/>
                    </a:cubicBezTo>
                    <a:cubicBezTo>
                      <a:pt x="28515" y="24670"/>
                      <a:pt x="28470" y="24553"/>
                      <a:pt x="28455" y="24430"/>
                    </a:cubicBezTo>
                    <a:cubicBezTo>
                      <a:pt x="28429" y="24228"/>
                      <a:pt x="28531" y="24107"/>
                      <a:pt x="28733" y="24081"/>
                    </a:cubicBezTo>
                    <a:cubicBezTo>
                      <a:pt x="28858" y="24062"/>
                      <a:pt x="28985" y="24052"/>
                      <a:pt x="29104" y="24025"/>
                    </a:cubicBezTo>
                    <a:cubicBezTo>
                      <a:pt x="29609" y="23921"/>
                      <a:pt x="29826" y="23469"/>
                      <a:pt x="29593" y="23013"/>
                    </a:cubicBezTo>
                    <a:cubicBezTo>
                      <a:pt x="29554" y="22937"/>
                      <a:pt x="29511" y="22863"/>
                      <a:pt x="29476" y="22786"/>
                    </a:cubicBezTo>
                    <a:cubicBezTo>
                      <a:pt x="29378" y="22581"/>
                      <a:pt x="29417" y="22489"/>
                      <a:pt x="29613" y="22393"/>
                    </a:cubicBezTo>
                    <a:cubicBezTo>
                      <a:pt x="29707" y="22344"/>
                      <a:pt x="29803" y="22290"/>
                      <a:pt x="29881" y="22219"/>
                    </a:cubicBezTo>
                    <a:cubicBezTo>
                      <a:pt x="30028" y="22090"/>
                      <a:pt x="30051" y="21912"/>
                      <a:pt x="29959" y="21740"/>
                    </a:cubicBezTo>
                    <a:cubicBezTo>
                      <a:pt x="29928" y="21681"/>
                      <a:pt x="29885" y="21628"/>
                      <a:pt x="29846" y="21570"/>
                    </a:cubicBezTo>
                    <a:cubicBezTo>
                      <a:pt x="29724" y="21384"/>
                      <a:pt x="29742" y="21270"/>
                      <a:pt x="29916" y="21130"/>
                    </a:cubicBezTo>
                    <a:cubicBezTo>
                      <a:pt x="29994" y="21067"/>
                      <a:pt x="30082" y="21008"/>
                      <a:pt x="30147" y="20934"/>
                    </a:cubicBezTo>
                    <a:cubicBezTo>
                      <a:pt x="30360" y="20699"/>
                      <a:pt x="30350" y="20494"/>
                      <a:pt x="30127" y="20265"/>
                    </a:cubicBezTo>
                    <a:cubicBezTo>
                      <a:pt x="30100" y="20236"/>
                      <a:pt x="30071" y="20208"/>
                      <a:pt x="30045" y="20177"/>
                    </a:cubicBezTo>
                    <a:cubicBezTo>
                      <a:pt x="29961" y="20077"/>
                      <a:pt x="29941" y="19970"/>
                      <a:pt x="29981" y="19846"/>
                    </a:cubicBezTo>
                    <a:cubicBezTo>
                      <a:pt x="30051" y="19637"/>
                      <a:pt x="30223" y="19488"/>
                      <a:pt x="30442" y="19473"/>
                    </a:cubicBezTo>
                    <a:cubicBezTo>
                      <a:pt x="30462" y="19472"/>
                      <a:pt x="30483" y="19472"/>
                      <a:pt x="30504" y="19472"/>
                    </a:cubicBezTo>
                    <a:cubicBezTo>
                      <a:pt x="30608" y="19472"/>
                      <a:pt x="30714" y="19483"/>
                      <a:pt x="30816" y="19494"/>
                    </a:cubicBezTo>
                    <a:cubicBezTo>
                      <a:pt x="30889" y="19502"/>
                      <a:pt x="30962" y="19509"/>
                      <a:pt x="31035" y="19509"/>
                    </a:cubicBezTo>
                    <a:cubicBezTo>
                      <a:pt x="31137" y="19509"/>
                      <a:pt x="31239" y="19496"/>
                      <a:pt x="31338" y="19459"/>
                    </a:cubicBezTo>
                    <a:cubicBezTo>
                      <a:pt x="31547" y="19377"/>
                      <a:pt x="31628" y="19213"/>
                      <a:pt x="31569" y="18996"/>
                    </a:cubicBezTo>
                    <a:cubicBezTo>
                      <a:pt x="31553" y="18929"/>
                      <a:pt x="31526" y="18868"/>
                      <a:pt x="31508" y="18802"/>
                    </a:cubicBezTo>
                    <a:cubicBezTo>
                      <a:pt x="31461" y="18602"/>
                      <a:pt x="31532" y="18479"/>
                      <a:pt x="31731" y="18434"/>
                    </a:cubicBezTo>
                    <a:cubicBezTo>
                      <a:pt x="31845" y="18407"/>
                      <a:pt x="31966" y="18399"/>
                      <a:pt x="32085" y="18385"/>
                    </a:cubicBezTo>
                    <a:cubicBezTo>
                      <a:pt x="32244" y="18364"/>
                      <a:pt x="32394" y="18313"/>
                      <a:pt x="32525" y="18215"/>
                    </a:cubicBezTo>
                    <a:cubicBezTo>
                      <a:pt x="32774" y="18031"/>
                      <a:pt x="32844" y="17742"/>
                      <a:pt x="32711" y="17462"/>
                    </a:cubicBezTo>
                    <a:cubicBezTo>
                      <a:pt x="32682" y="17397"/>
                      <a:pt x="32649" y="17339"/>
                      <a:pt x="32627" y="17274"/>
                    </a:cubicBezTo>
                    <a:cubicBezTo>
                      <a:pt x="32578" y="17129"/>
                      <a:pt x="32610" y="17026"/>
                      <a:pt x="32733" y="16932"/>
                    </a:cubicBezTo>
                    <a:cubicBezTo>
                      <a:pt x="32805" y="16875"/>
                      <a:pt x="32885" y="16830"/>
                      <a:pt x="32956" y="16773"/>
                    </a:cubicBezTo>
                    <a:cubicBezTo>
                      <a:pt x="33324" y="16492"/>
                      <a:pt x="33329" y="16093"/>
                      <a:pt x="32977" y="15797"/>
                    </a:cubicBezTo>
                    <a:cubicBezTo>
                      <a:pt x="32895" y="15727"/>
                      <a:pt x="32807" y="15664"/>
                      <a:pt x="32729" y="15590"/>
                    </a:cubicBezTo>
                    <a:cubicBezTo>
                      <a:pt x="32613" y="15482"/>
                      <a:pt x="32586" y="15347"/>
                      <a:pt x="32641" y="15201"/>
                    </a:cubicBezTo>
                    <a:cubicBezTo>
                      <a:pt x="32674" y="15113"/>
                      <a:pt x="32725" y="15029"/>
                      <a:pt x="32772" y="14946"/>
                    </a:cubicBezTo>
                    <a:cubicBezTo>
                      <a:pt x="32827" y="14845"/>
                      <a:pt x="32895" y="14751"/>
                      <a:pt x="32938" y="14649"/>
                    </a:cubicBezTo>
                    <a:cubicBezTo>
                      <a:pt x="33093" y="14272"/>
                      <a:pt x="32971" y="13937"/>
                      <a:pt x="32619" y="13743"/>
                    </a:cubicBezTo>
                    <a:cubicBezTo>
                      <a:pt x="32592" y="13730"/>
                      <a:pt x="32567" y="13718"/>
                      <a:pt x="32545" y="13702"/>
                    </a:cubicBezTo>
                    <a:cubicBezTo>
                      <a:pt x="32463" y="13642"/>
                      <a:pt x="32422" y="13565"/>
                      <a:pt x="32459" y="13466"/>
                    </a:cubicBezTo>
                    <a:cubicBezTo>
                      <a:pt x="32486" y="13397"/>
                      <a:pt x="32525" y="13333"/>
                      <a:pt x="32557" y="13270"/>
                    </a:cubicBezTo>
                    <a:cubicBezTo>
                      <a:pt x="32606" y="13172"/>
                      <a:pt x="32668" y="13084"/>
                      <a:pt x="32709" y="12984"/>
                    </a:cubicBezTo>
                    <a:cubicBezTo>
                      <a:pt x="32836" y="12668"/>
                      <a:pt x="32776" y="12445"/>
                      <a:pt x="32516" y="12227"/>
                    </a:cubicBezTo>
                    <a:lnTo>
                      <a:pt x="32424" y="12149"/>
                    </a:lnTo>
                    <a:cubicBezTo>
                      <a:pt x="32230" y="11981"/>
                      <a:pt x="32197" y="11828"/>
                      <a:pt x="32299" y="11590"/>
                    </a:cubicBezTo>
                    <a:cubicBezTo>
                      <a:pt x="32351" y="11474"/>
                      <a:pt x="32408" y="11361"/>
                      <a:pt x="32445" y="11244"/>
                    </a:cubicBezTo>
                    <a:cubicBezTo>
                      <a:pt x="32551" y="10895"/>
                      <a:pt x="32398" y="10561"/>
                      <a:pt x="32058" y="10424"/>
                    </a:cubicBezTo>
                    <a:cubicBezTo>
                      <a:pt x="31917" y="10365"/>
                      <a:pt x="31825" y="10275"/>
                      <a:pt x="31757" y="10142"/>
                    </a:cubicBezTo>
                    <a:cubicBezTo>
                      <a:pt x="31614" y="9871"/>
                      <a:pt x="31457" y="9737"/>
                      <a:pt x="31266" y="9737"/>
                    </a:cubicBezTo>
                    <a:cubicBezTo>
                      <a:pt x="31137" y="9737"/>
                      <a:pt x="30992" y="9798"/>
                      <a:pt x="30826" y="9919"/>
                    </a:cubicBezTo>
                    <a:cubicBezTo>
                      <a:pt x="30736" y="9984"/>
                      <a:pt x="30660" y="10017"/>
                      <a:pt x="30593" y="10017"/>
                    </a:cubicBezTo>
                    <a:cubicBezTo>
                      <a:pt x="30498" y="10017"/>
                      <a:pt x="30420" y="9950"/>
                      <a:pt x="30342" y="9814"/>
                    </a:cubicBezTo>
                    <a:cubicBezTo>
                      <a:pt x="30278" y="9702"/>
                      <a:pt x="30213" y="9587"/>
                      <a:pt x="30127" y="9489"/>
                    </a:cubicBezTo>
                    <a:cubicBezTo>
                      <a:pt x="30012" y="9357"/>
                      <a:pt x="29871" y="9292"/>
                      <a:pt x="29726" y="9292"/>
                    </a:cubicBezTo>
                    <a:cubicBezTo>
                      <a:pt x="29611" y="9292"/>
                      <a:pt x="29494" y="9332"/>
                      <a:pt x="29384" y="9413"/>
                    </a:cubicBezTo>
                    <a:cubicBezTo>
                      <a:pt x="29308" y="9467"/>
                      <a:pt x="29243" y="9528"/>
                      <a:pt x="29184" y="9598"/>
                    </a:cubicBezTo>
                    <a:cubicBezTo>
                      <a:pt x="29117" y="9675"/>
                      <a:pt x="29041" y="9714"/>
                      <a:pt x="28957" y="9714"/>
                    </a:cubicBezTo>
                    <a:cubicBezTo>
                      <a:pt x="28922" y="9714"/>
                      <a:pt x="28885" y="9707"/>
                      <a:pt x="28848" y="9694"/>
                    </a:cubicBezTo>
                    <a:cubicBezTo>
                      <a:pt x="28715" y="9647"/>
                      <a:pt x="28602" y="9555"/>
                      <a:pt x="28607" y="9397"/>
                    </a:cubicBezTo>
                    <a:cubicBezTo>
                      <a:pt x="28609" y="9188"/>
                      <a:pt x="28555" y="8996"/>
                      <a:pt x="28476" y="8804"/>
                    </a:cubicBezTo>
                    <a:cubicBezTo>
                      <a:pt x="28424" y="8679"/>
                      <a:pt x="28435" y="8556"/>
                      <a:pt x="28498" y="8429"/>
                    </a:cubicBezTo>
                    <a:cubicBezTo>
                      <a:pt x="28586" y="8249"/>
                      <a:pt x="28668" y="8065"/>
                      <a:pt x="28715" y="7877"/>
                    </a:cubicBezTo>
                    <a:cubicBezTo>
                      <a:pt x="28823" y="7462"/>
                      <a:pt x="28641" y="7014"/>
                      <a:pt x="28292" y="6838"/>
                    </a:cubicBezTo>
                    <a:cubicBezTo>
                      <a:pt x="28150" y="6766"/>
                      <a:pt x="27978" y="6741"/>
                      <a:pt x="27819" y="6725"/>
                    </a:cubicBezTo>
                    <a:cubicBezTo>
                      <a:pt x="27444" y="6686"/>
                      <a:pt x="27369" y="6631"/>
                      <a:pt x="27266" y="6265"/>
                    </a:cubicBezTo>
                    <a:cubicBezTo>
                      <a:pt x="27240" y="6179"/>
                      <a:pt x="27217" y="6087"/>
                      <a:pt x="27174" y="6009"/>
                    </a:cubicBezTo>
                    <a:cubicBezTo>
                      <a:pt x="27043" y="5774"/>
                      <a:pt x="26861" y="5610"/>
                      <a:pt x="26571" y="5606"/>
                    </a:cubicBezTo>
                    <a:cubicBezTo>
                      <a:pt x="26561" y="5606"/>
                      <a:pt x="26551" y="5606"/>
                      <a:pt x="26542" y="5606"/>
                    </a:cubicBezTo>
                    <a:cubicBezTo>
                      <a:pt x="26245" y="5606"/>
                      <a:pt x="26010" y="5700"/>
                      <a:pt x="25890" y="6001"/>
                    </a:cubicBezTo>
                    <a:cubicBezTo>
                      <a:pt x="25847" y="6111"/>
                      <a:pt x="25763" y="6189"/>
                      <a:pt x="25652" y="6234"/>
                    </a:cubicBezTo>
                    <a:cubicBezTo>
                      <a:pt x="25598" y="6256"/>
                      <a:pt x="25542" y="6271"/>
                      <a:pt x="25488" y="6271"/>
                    </a:cubicBezTo>
                    <a:cubicBezTo>
                      <a:pt x="25428" y="6271"/>
                      <a:pt x="25369" y="6253"/>
                      <a:pt x="25315" y="6209"/>
                    </a:cubicBezTo>
                    <a:cubicBezTo>
                      <a:pt x="25214" y="6128"/>
                      <a:pt x="25200" y="6021"/>
                      <a:pt x="25223" y="5903"/>
                    </a:cubicBezTo>
                    <a:cubicBezTo>
                      <a:pt x="25251" y="5761"/>
                      <a:pt x="25276" y="5622"/>
                      <a:pt x="25292" y="5483"/>
                    </a:cubicBezTo>
                    <a:cubicBezTo>
                      <a:pt x="25335" y="5029"/>
                      <a:pt x="25159" y="4763"/>
                      <a:pt x="24725" y="4616"/>
                    </a:cubicBezTo>
                    <a:cubicBezTo>
                      <a:pt x="24631" y="4583"/>
                      <a:pt x="24537" y="4544"/>
                      <a:pt x="24449" y="4491"/>
                    </a:cubicBezTo>
                    <a:cubicBezTo>
                      <a:pt x="24324" y="4415"/>
                      <a:pt x="24306" y="4352"/>
                      <a:pt x="24355" y="4219"/>
                    </a:cubicBezTo>
                    <a:cubicBezTo>
                      <a:pt x="24386" y="4135"/>
                      <a:pt x="24425" y="4053"/>
                      <a:pt x="24466" y="3971"/>
                    </a:cubicBezTo>
                    <a:cubicBezTo>
                      <a:pt x="24578" y="3736"/>
                      <a:pt x="24644" y="3492"/>
                      <a:pt x="24601" y="3229"/>
                    </a:cubicBezTo>
                    <a:cubicBezTo>
                      <a:pt x="24547" y="2882"/>
                      <a:pt x="24344" y="2702"/>
                      <a:pt x="24003" y="2702"/>
                    </a:cubicBezTo>
                    <a:cubicBezTo>
                      <a:pt x="23991" y="2702"/>
                      <a:pt x="23980" y="2702"/>
                      <a:pt x="23968" y="2703"/>
                    </a:cubicBezTo>
                    <a:cubicBezTo>
                      <a:pt x="23821" y="2707"/>
                      <a:pt x="23676" y="2723"/>
                      <a:pt x="23527" y="2725"/>
                    </a:cubicBezTo>
                    <a:cubicBezTo>
                      <a:pt x="23130" y="2725"/>
                      <a:pt x="23056" y="2633"/>
                      <a:pt x="23117" y="2244"/>
                    </a:cubicBezTo>
                    <a:cubicBezTo>
                      <a:pt x="23144" y="2083"/>
                      <a:pt x="23169" y="1917"/>
                      <a:pt x="23154" y="1755"/>
                    </a:cubicBezTo>
                    <a:cubicBezTo>
                      <a:pt x="23121" y="1423"/>
                      <a:pt x="22881" y="1126"/>
                      <a:pt x="22501" y="1126"/>
                    </a:cubicBezTo>
                    <a:cubicBezTo>
                      <a:pt x="22455" y="1126"/>
                      <a:pt x="22408" y="1131"/>
                      <a:pt x="22358" y="1140"/>
                    </a:cubicBezTo>
                    <a:cubicBezTo>
                      <a:pt x="22219" y="1166"/>
                      <a:pt x="22076" y="1170"/>
                      <a:pt x="21937" y="1176"/>
                    </a:cubicBezTo>
                    <a:cubicBezTo>
                      <a:pt x="21931" y="1177"/>
                      <a:pt x="21926" y="1177"/>
                      <a:pt x="21920" y="1177"/>
                    </a:cubicBezTo>
                    <a:cubicBezTo>
                      <a:pt x="21727" y="1177"/>
                      <a:pt x="21601" y="1071"/>
                      <a:pt x="21528" y="900"/>
                    </a:cubicBezTo>
                    <a:cubicBezTo>
                      <a:pt x="21487" y="804"/>
                      <a:pt x="21456" y="706"/>
                      <a:pt x="21415" y="614"/>
                    </a:cubicBezTo>
                    <a:cubicBezTo>
                      <a:pt x="21243" y="231"/>
                      <a:pt x="20888" y="1"/>
                      <a:pt x="20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4500450" y="3237125"/>
                <a:ext cx="28225" cy="139000"/>
              </a:xfrm>
              <a:custGeom>
                <a:rect b="b" l="l" r="r" t="t"/>
                <a:pathLst>
                  <a:path extrusionOk="0" h="5560" w="1129">
                    <a:moveTo>
                      <a:pt x="973" y="0"/>
                    </a:moveTo>
                    <a:cubicBezTo>
                      <a:pt x="970" y="0"/>
                      <a:pt x="967" y="0"/>
                      <a:pt x="965" y="0"/>
                    </a:cubicBezTo>
                    <a:cubicBezTo>
                      <a:pt x="875" y="4"/>
                      <a:pt x="821" y="84"/>
                      <a:pt x="825" y="236"/>
                    </a:cubicBezTo>
                    <a:cubicBezTo>
                      <a:pt x="846" y="931"/>
                      <a:pt x="731" y="1617"/>
                      <a:pt x="611" y="2294"/>
                    </a:cubicBezTo>
                    <a:cubicBezTo>
                      <a:pt x="455" y="3153"/>
                      <a:pt x="253" y="4004"/>
                      <a:pt x="77" y="4859"/>
                    </a:cubicBezTo>
                    <a:cubicBezTo>
                      <a:pt x="40" y="5031"/>
                      <a:pt x="17" y="5207"/>
                      <a:pt x="5" y="5381"/>
                    </a:cubicBezTo>
                    <a:cubicBezTo>
                      <a:pt x="1" y="5440"/>
                      <a:pt x="34" y="5537"/>
                      <a:pt x="75" y="5553"/>
                    </a:cubicBezTo>
                    <a:cubicBezTo>
                      <a:pt x="87" y="5558"/>
                      <a:pt x="97" y="5560"/>
                      <a:pt x="107" y="5560"/>
                    </a:cubicBezTo>
                    <a:cubicBezTo>
                      <a:pt x="165" y="5560"/>
                      <a:pt x="184" y="5483"/>
                      <a:pt x="201" y="5430"/>
                    </a:cubicBezTo>
                    <a:cubicBezTo>
                      <a:pt x="249" y="5291"/>
                      <a:pt x="289" y="5150"/>
                      <a:pt x="332" y="5011"/>
                    </a:cubicBezTo>
                    <a:cubicBezTo>
                      <a:pt x="333" y="5012"/>
                      <a:pt x="334" y="5012"/>
                      <a:pt x="335" y="5012"/>
                    </a:cubicBezTo>
                    <a:cubicBezTo>
                      <a:pt x="338" y="5012"/>
                      <a:pt x="341" y="5011"/>
                      <a:pt x="345" y="5007"/>
                    </a:cubicBezTo>
                    <a:cubicBezTo>
                      <a:pt x="455" y="4526"/>
                      <a:pt x="560" y="4045"/>
                      <a:pt x="674" y="3564"/>
                    </a:cubicBezTo>
                    <a:cubicBezTo>
                      <a:pt x="864" y="2777"/>
                      <a:pt x="1001" y="1977"/>
                      <a:pt x="1087" y="1171"/>
                    </a:cubicBezTo>
                    <a:cubicBezTo>
                      <a:pt x="1120" y="858"/>
                      <a:pt x="1124" y="540"/>
                      <a:pt x="1128" y="223"/>
                    </a:cubicBezTo>
                    <a:cubicBezTo>
                      <a:pt x="1128" y="85"/>
                      <a:pt x="1054"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4511725" y="3082600"/>
                <a:ext cx="27225" cy="80250"/>
              </a:xfrm>
              <a:custGeom>
                <a:rect b="b" l="l" r="r" t="t"/>
                <a:pathLst>
                  <a:path extrusionOk="0" h="3210" w="1089">
                    <a:moveTo>
                      <a:pt x="120" y="0"/>
                    </a:moveTo>
                    <a:cubicBezTo>
                      <a:pt x="118" y="0"/>
                      <a:pt x="116" y="0"/>
                      <a:pt x="115" y="1"/>
                    </a:cubicBezTo>
                    <a:cubicBezTo>
                      <a:pt x="78" y="3"/>
                      <a:pt x="45" y="58"/>
                      <a:pt x="10" y="95"/>
                    </a:cubicBezTo>
                    <a:cubicBezTo>
                      <a:pt x="6" y="181"/>
                      <a:pt x="0" y="260"/>
                      <a:pt x="10" y="340"/>
                    </a:cubicBezTo>
                    <a:cubicBezTo>
                      <a:pt x="25" y="494"/>
                      <a:pt x="43" y="645"/>
                      <a:pt x="74" y="794"/>
                    </a:cubicBezTo>
                    <a:cubicBezTo>
                      <a:pt x="227" y="1562"/>
                      <a:pt x="467" y="2306"/>
                      <a:pt x="761" y="3033"/>
                    </a:cubicBezTo>
                    <a:cubicBezTo>
                      <a:pt x="773" y="3065"/>
                      <a:pt x="790" y="3096"/>
                      <a:pt x="808" y="3125"/>
                    </a:cubicBezTo>
                    <a:cubicBezTo>
                      <a:pt x="841" y="3174"/>
                      <a:pt x="881" y="3210"/>
                      <a:pt x="935" y="3210"/>
                    </a:cubicBezTo>
                    <a:cubicBezTo>
                      <a:pt x="948" y="3210"/>
                      <a:pt x="963" y="3207"/>
                      <a:pt x="978" y="3202"/>
                    </a:cubicBezTo>
                    <a:cubicBezTo>
                      <a:pt x="1064" y="3174"/>
                      <a:pt x="1089" y="3102"/>
                      <a:pt x="1078" y="3024"/>
                    </a:cubicBezTo>
                    <a:cubicBezTo>
                      <a:pt x="1070" y="2963"/>
                      <a:pt x="1048" y="2906"/>
                      <a:pt x="1025" y="2846"/>
                    </a:cubicBezTo>
                    <a:cubicBezTo>
                      <a:pt x="710" y="2012"/>
                      <a:pt x="446" y="1163"/>
                      <a:pt x="309" y="281"/>
                    </a:cubicBezTo>
                    <a:cubicBezTo>
                      <a:pt x="299" y="209"/>
                      <a:pt x="270" y="138"/>
                      <a:pt x="231" y="76"/>
                    </a:cubicBezTo>
                    <a:cubicBezTo>
                      <a:pt x="210" y="39"/>
                      <a:pt x="159"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4718875" y="2625175"/>
                <a:ext cx="31250" cy="175475"/>
              </a:xfrm>
              <a:custGeom>
                <a:rect b="b" l="l" r="r" t="t"/>
                <a:pathLst>
                  <a:path extrusionOk="0" h="7019" w="1250">
                    <a:moveTo>
                      <a:pt x="1081" y="0"/>
                    </a:moveTo>
                    <a:cubicBezTo>
                      <a:pt x="1025" y="0"/>
                      <a:pt x="969" y="31"/>
                      <a:pt x="947" y="101"/>
                    </a:cubicBezTo>
                    <a:cubicBezTo>
                      <a:pt x="945" y="103"/>
                      <a:pt x="945" y="105"/>
                      <a:pt x="941" y="117"/>
                    </a:cubicBezTo>
                    <a:cubicBezTo>
                      <a:pt x="863" y="379"/>
                      <a:pt x="802" y="645"/>
                      <a:pt x="722" y="903"/>
                    </a:cubicBezTo>
                    <a:cubicBezTo>
                      <a:pt x="524" y="1548"/>
                      <a:pt x="403" y="2213"/>
                      <a:pt x="309" y="2879"/>
                    </a:cubicBezTo>
                    <a:cubicBezTo>
                      <a:pt x="199" y="3636"/>
                      <a:pt x="117" y="4398"/>
                      <a:pt x="55" y="5159"/>
                    </a:cubicBezTo>
                    <a:cubicBezTo>
                      <a:pt x="12" y="5707"/>
                      <a:pt x="14" y="6259"/>
                      <a:pt x="2" y="6806"/>
                    </a:cubicBezTo>
                    <a:cubicBezTo>
                      <a:pt x="0" y="6947"/>
                      <a:pt x="57" y="7016"/>
                      <a:pt x="147" y="7018"/>
                    </a:cubicBezTo>
                    <a:cubicBezTo>
                      <a:pt x="149" y="7018"/>
                      <a:pt x="150" y="7018"/>
                      <a:pt x="151" y="7018"/>
                    </a:cubicBezTo>
                    <a:cubicBezTo>
                      <a:pt x="243" y="7018"/>
                      <a:pt x="289" y="6949"/>
                      <a:pt x="299" y="6812"/>
                    </a:cubicBezTo>
                    <a:cubicBezTo>
                      <a:pt x="301" y="6787"/>
                      <a:pt x="297" y="6765"/>
                      <a:pt x="299" y="6742"/>
                    </a:cubicBezTo>
                    <a:cubicBezTo>
                      <a:pt x="311" y="6378"/>
                      <a:pt x="321" y="6018"/>
                      <a:pt x="338" y="5656"/>
                    </a:cubicBezTo>
                    <a:cubicBezTo>
                      <a:pt x="383" y="4584"/>
                      <a:pt x="507" y="3522"/>
                      <a:pt x="692" y="2466"/>
                    </a:cubicBezTo>
                    <a:cubicBezTo>
                      <a:pt x="749" y="2159"/>
                      <a:pt x="796" y="1852"/>
                      <a:pt x="870" y="1548"/>
                    </a:cubicBezTo>
                    <a:cubicBezTo>
                      <a:pt x="976" y="1091"/>
                      <a:pt x="1101" y="635"/>
                      <a:pt x="1219" y="179"/>
                    </a:cubicBezTo>
                    <a:cubicBezTo>
                      <a:pt x="1221" y="177"/>
                      <a:pt x="1221" y="177"/>
                      <a:pt x="1221" y="175"/>
                    </a:cubicBezTo>
                    <a:cubicBezTo>
                      <a:pt x="1250" y="69"/>
                      <a:pt x="1165" y="0"/>
                      <a:pt x="1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4776300" y="3295675"/>
                <a:ext cx="60850" cy="219250"/>
              </a:xfrm>
              <a:custGeom>
                <a:rect b="b" l="l" r="r" t="t"/>
                <a:pathLst>
                  <a:path extrusionOk="0" h="8770" w="2434">
                    <a:moveTo>
                      <a:pt x="2311" y="1"/>
                    </a:moveTo>
                    <a:cubicBezTo>
                      <a:pt x="2184" y="60"/>
                      <a:pt x="2159" y="175"/>
                      <a:pt x="2137" y="285"/>
                    </a:cubicBezTo>
                    <a:cubicBezTo>
                      <a:pt x="1981" y="909"/>
                      <a:pt x="1899" y="1546"/>
                      <a:pt x="1858" y="2184"/>
                    </a:cubicBezTo>
                    <a:cubicBezTo>
                      <a:pt x="1785" y="3289"/>
                      <a:pt x="1664" y="4389"/>
                      <a:pt x="1382" y="5464"/>
                    </a:cubicBezTo>
                    <a:cubicBezTo>
                      <a:pt x="1116" y="6484"/>
                      <a:pt x="752" y="7462"/>
                      <a:pt x="191" y="8363"/>
                    </a:cubicBezTo>
                    <a:cubicBezTo>
                      <a:pt x="154" y="8422"/>
                      <a:pt x="113" y="8479"/>
                      <a:pt x="87" y="8541"/>
                    </a:cubicBezTo>
                    <a:cubicBezTo>
                      <a:pt x="52" y="8608"/>
                      <a:pt x="1" y="8694"/>
                      <a:pt x="93" y="8751"/>
                    </a:cubicBezTo>
                    <a:cubicBezTo>
                      <a:pt x="113" y="8764"/>
                      <a:pt x="132" y="8770"/>
                      <a:pt x="151" y="8770"/>
                    </a:cubicBezTo>
                    <a:cubicBezTo>
                      <a:pt x="202" y="8770"/>
                      <a:pt x="245" y="8727"/>
                      <a:pt x="283" y="8686"/>
                    </a:cubicBezTo>
                    <a:cubicBezTo>
                      <a:pt x="334" y="8629"/>
                      <a:pt x="377" y="8571"/>
                      <a:pt x="420" y="8512"/>
                    </a:cubicBezTo>
                    <a:cubicBezTo>
                      <a:pt x="737" y="8070"/>
                      <a:pt x="977" y="7589"/>
                      <a:pt x="1177" y="7088"/>
                    </a:cubicBezTo>
                    <a:cubicBezTo>
                      <a:pt x="1682" y="5842"/>
                      <a:pt x="1961" y="4543"/>
                      <a:pt x="2085" y="3207"/>
                    </a:cubicBezTo>
                    <a:cubicBezTo>
                      <a:pt x="2149" y="2519"/>
                      <a:pt x="2208" y="1830"/>
                      <a:pt x="2282" y="1141"/>
                    </a:cubicBezTo>
                    <a:cubicBezTo>
                      <a:pt x="2311" y="879"/>
                      <a:pt x="2370" y="617"/>
                      <a:pt x="2413" y="353"/>
                    </a:cubicBezTo>
                    <a:cubicBezTo>
                      <a:pt x="2433" y="226"/>
                      <a:pt x="2431" y="103"/>
                      <a:pt x="2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5056300" y="2828100"/>
                <a:ext cx="22725" cy="70175"/>
              </a:xfrm>
              <a:custGeom>
                <a:rect b="b" l="l" r="r" t="t"/>
                <a:pathLst>
                  <a:path extrusionOk="0" h="2807" w="909">
                    <a:moveTo>
                      <a:pt x="768" y="1"/>
                    </a:moveTo>
                    <a:cubicBezTo>
                      <a:pt x="719" y="1"/>
                      <a:pt x="670" y="27"/>
                      <a:pt x="651" y="84"/>
                    </a:cubicBezTo>
                    <a:cubicBezTo>
                      <a:pt x="647" y="84"/>
                      <a:pt x="647" y="86"/>
                      <a:pt x="647" y="86"/>
                    </a:cubicBezTo>
                    <a:cubicBezTo>
                      <a:pt x="620" y="164"/>
                      <a:pt x="604" y="250"/>
                      <a:pt x="591" y="334"/>
                    </a:cubicBezTo>
                    <a:cubicBezTo>
                      <a:pt x="483" y="1050"/>
                      <a:pt x="317" y="1747"/>
                      <a:pt x="74" y="2429"/>
                    </a:cubicBezTo>
                    <a:cubicBezTo>
                      <a:pt x="53" y="2492"/>
                      <a:pt x="31" y="2555"/>
                      <a:pt x="16" y="2623"/>
                    </a:cubicBezTo>
                    <a:cubicBezTo>
                      <a:pt x="0" y="2697"/>
                      <a:pt x="23" y="2760"/>
                      <a:pt x="94" y="2795"/>
                    </a:cubicBezTo>
                    <a:cubicBezTo>
                      <a:pt x="114" y="2803"/>
                      <a:pt x="133" y="2807"/>
                      <a:pt x="150" y="2807"/>
                    </a:cubicBezTo>
                    <a:cubicBezTo>
                      <a:pt x="202" y="2807"/>
                      <a:pt x="242" y="2775"/>
                      <a:pt x="268" y="2727"/>
                    </a:cubicBezTo>
                    <a:cubicBezTo>
                      <a:pt x="317" y="2645"/>
                      <a:pt x="360" y="2557"/>
                      <a:pt x="395" y="2470"/>
                    </a:cubicBezTo>
                    <a:cubicBezTo>
                      <a:pt x="602" y="1911"/>
                      <a:pt x="735" y="1336"/>
                      <a:pt x="837" y="751"/>
                    </a:cubicBezTo>
                    <a:cubicBezTo>
                      <a:pt x="868" y="563"/>
                      <a:pt x="892" y="377"/>
                      <a:pt x="906" y="188"/>
                    </a:cubicBezTo>
                    <a:cubicBezTo>
                      <a:pt x="908" y="168"/>
                      <a:pt x="908" y="147"/>
                      <a:pt x="906" y="127"/>
                    </a:cubicBezTo>
                    <a:cubicBezTo>
                      <a:pt x="902" y="46"/>
                      <a:pt x="834" y="1"/>
                      <a:pt x="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4904800" y="2770525"/>
                <a:ext cx="59350" cy="80100"/>
              </a:xfrm>
              <a:custGeom>
                <a:rect b="b" l="l" r="r" t="t"/>
                <a:pathLst>
                  <a:path extrusionOk="0" h="3204" w="2374">
                    <a:moveTo>
                      <a:pt x="2277" y="0"/>
                    </a:moveTo>
                    <a:cubicBezTo>
                      <a:pt x="2187" y="0"/>
                      <a:pt x="2122" y="49"/>
                      <a:pt x="2066" y="112"/>
                    </a:cubicBezTo>
                    <a:cubicBezTo>
                      <a:pt x="2011" y="163"/>
                      <a:pt x="1966" y="220"/>
                      <a:pt x="1917" y="276"/>
                    </a:cubicBezTo>
                    <a:cubicBezTo>
                      <a:pt x="1258" y="1024"/>
                      <a:pt x="712" y="1851"/>
                      <a:pt x="201" y="2702"/>
                    </a:cubicBezTo>
                    <a:cubicBezTo>
                      <a:pt x="147" y="2788"/>
                      <a:pt x="90" y="2874"/>
                      <a:pt x="47" y="2966"/>
                    </a:cubicBezTo>
                    <a:cubicBezTo>
                      <a:pt x="0" y="3068"/>
                      <a:pt x="16" y="3160"/>
                      <a:pt x="88" y="3191"/>
                    </a:cubicBezTo>
                    <a:cubicBezTo>
                      <a:pt x="109" y="3200"/>
                      <a:pt x="130" y="3204"/>
                      <a:pt x="149" y="3204"/>
                    </a:cubicBezTo>
                    <a:cubicBezTo>
                      <a:pt x="209" y="3204"/>
                      <a:pt x="258" y="3165"/>
                      <a:pt x="297" y="3117"/>
                    </a:cubicBezTo>
                    <a:cubicBezTo>
                      <a:pt x="348" y="3052"/>
                      <a:pt x="393" y="2978"/>
                      <a:pt x="440" y="2907"/>
                    </a:cubicBezTo>
                    <a:cubicBezTo>
                      <a:pt x="953" y="2074"/>
                      <a:pt x="1489" y="1254"/>
                      <a:pt x="2128" y="503"/>
                    </a:cubicBezTo>
                    <a:cubicBezTo>
                      <a:pt x="2193" y="427"/>
                      <a:pt x="2246" y="341"/>
                      <a:pt x="2306" y="255"/>
                    </a:cubicBezTo>
                    <a:cubicBezTo>
                      <a:pt x="2365" y="177"/>
                      <a:pt x="2373" y="89"/>
                      <a:pt x="2316" y="3"/>
                    </a:cubicBezTo>
                    <a:cubicBezTo>
                      <a:pt x="2302" y="1"/>
                      <a:pt x="2289" y="0"/>
                      <a:pt x="2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4875275" y="2862400"/>
                <a:ext cx="26725" cy="53275"/>
              </a:xfrm>
              <a:custGeom>
                <a:rect b="b" l="l" r="r" t="t"/>
                <a:pathLst>
                  <a:path extrusionOk="0" h="2131" w="1069">
                    <a:moveTo>
                      <a:pt x="998" y="1"/>
                    </a:moveTo>
                    <a:cubicBezTo>
                      <a:pt x="978" y="1"/>
                      <a:pt x="955" y="9"/>
                      <a:pt x="931" y="27"/>
                    </a:cubicBezTo>
                    <a:cubicBezTo>
                      <a:pt x="845" y="95"/>
                      <a:pt x="758" y="179"/>
                      <a:pt x="713" y="275"/>
                    </a:cubicBezTo>
                    <a:cubicBezTo>
                      <a:pt x="492" y="727"/>
                      <a:pt x="37" y="1848"/>
                      <a:pt x="17" y="1951"/>
                    </a:cubicBezTo>
                    <a:cubicBezTo>
                      <a:pt x="1" y="2028"/>
                      <a:pt x="31" y="2102"/>
                      <a:pt x="117" y="2125"/>
                    </a:cubicBezTo>
                    <a:cubicBezTo>
                      <a:pt x="131" y="2129"/>
                      <a:pt x="145" y="2130"/>
                      <a:pt x="158" y="2130"/>
                    </a:cubicBezTo>
                    <a:cubicBezTo>
                      <a:pt x="213" y="2130"/>
                      <a:pt x="257" y="2097"/>
                      <a:pt x="285" y="2043"/>
                    </a:cubicBezTo>
                    <a:cubicBezTo>
                      <a:pt x="305" y="2002"/>
                      <a:pt x="326" y="1961"/>
                      <a:pt x="344" y="1920"/>
                    </a:cubicBezTo>
                    <a:cubicBezTo>
                      <a:pt x="567" y="1400"/>
                      <a:pt x="792" y="883"/>
                      <a:pt x="1011" y="361"/>
                    </a:cubicBezTo>
                    <a:cubicBezTo>
                      <a:pt x="1048" y="279"/>
                      <a:pt x="1064" y="187"/>
                      <a:pt x="1068" y="99"/>
                    </a:cubicBezTo>
                    <a:cubicBezTo>
                      <a:pt x="1068" y="36"/>
                      <a:pt x="1039" y="1"/>
                      <a:pt x="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4520825" y="2660025"/>
                <a:ext cx="33000" cy="93850"/>
              </a:xfrm>
              <a:custGeom>
                <a:rect b="b" l="l" r="r" t="t"/>
                <a:pathLst>
                  <a:path extrusionOk="0" h="3754" w="1320">
                    <a:moveTo>
                      <a:pt x="113" y="0"/>
                    </a:moveTo>
                    <a:cubicBezTo>
                      <a:pt x="21" y="39"/>
                      <a:pt x="0" y="113"/>
                      <a:pt x="15" y="199"/>
                    </a:cubicBezTo>
                    <a:cubicBezTo>
                      <a:pt x="27" y="293"/>
                      <a:pt x="47" y="387"/>
                      <a:pt x="76" y="479"/>
                    </a:cubicBezTo>
                    <a:cubicBezTo>
                      <a:pt x="399" y="1504"/>
                      <a:pt x="753" y="2525"/>
                      <a:pt x="1003" y="3574"/>
                    </a:cubicBezTo>
                    <a:cubicBezTo>
                      <a:pt x="1011" y="3611"/>
                      <a:pt x="1019" y="3658"/>
                      <a:pt x="1048" y="3681"/>
                    </a:cubicBezTo>
                    <a:cubicBezTo>
                      <a:pt x="1088" y="3714"/>
                      <a:pt x="1144" y="3754"/>
                      <a:pt x="1189" y="3754"/>
                    </a:cubicBezTo>
                    <a:cubicBezTo>
                      <a:pt x="1194" y="3754"/>
                      <a:pt x="1199" y="3753"/>
                      <a:pt x="1203" y="3752"/>
                    </a:cubicBezTo>
                    <a:cubicBezTo>
                      <a:pt x="1246" y="3744"/>
                      <a:pt x="1304" y="3677"/>
                      <a:pt x="1310" y="3626"/>
                    </a:cubicBezTo>
                    <a:cubicBezTo>
                      <a:pt x="1320" y="3548"/>
                      <a:pt x="1304" y="3466"/>
                      <a:pt x="1283" y="3390"/>
                    </a:cubicBezTo>
                    <a:cubicBezTo>
                      <a:pt x="1185" y="3012"/>
                      <a:pt x="1093" y="2629"/>
                      <a:pt x="978" y="2257"/>
                    </a:cubicBezTo>
                    <a:cubicBezTo>
                      <a:pt x="774" y="1596"/>
                      <a:pt x="551" y="939"/>
                      <a:pt x="336" y="282"/>
                    </a:cubicBezTo>
                    <a:cubicBezTo>
                      <a:pt x="297" y="164"/>
                      <a:pt x="246" y="49"/>
                      <a:pt x="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82" name="Google Shape;1682;p36"/>
          <p:cNvSpPr txBox="1"/>
          <p:nvPr>
            <p:ph idx="1" type="body"/>
          </p:nvPr>
        </p:nvSpPr>
        <p:spPr>
          <a:xfrm>
            <a:off x="4687125" y="1341000"/>
            <a:ext cx="3774300" cy="4197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chemeClr val="dk1"/>
                </a:solidFill>
              </a:rPr>
              <a:t>Self Created APIs</a:t>
            </a:r>
            <a:endParaRPr sz="1800">
              <a:solidFill>
                <a:schemeClr val="dk1"/>
              </a:solidFill>
            </a:endParaRPr>
          </a:p>
          <a:p>
            <a:pPr indent="-330200" lvl="1" marL="914400" rtl="0" algn="l">
              <a:spcBef>
                <a:spcPts val="1000"/>
              </a:spcBef>
              <a:spcAft>
                <a:spcPts val="0"/>
              </a:spcAft>
              <a:buSzPts val="1600"/>
              <a:buChar char="○"/>
            </a:pPr>
            <a:r>
              <a:rPr lang="en" sz="1600">
                <a:solidFill>
                  <a:schemeClr val="hlink"/>
                </a:solidFill>
                <a:uFill>
                  <a:noFill/>
                </a:uFill>
                <a:hlinkClick r:id="rId7"/>
              </a:rPr>
              <a:t>Login</a:t>
            </a:r>
            <a:endParaRPr sz="1600"/>
          </a:p>
          <a:p>
            <a:pPr indent="-330200" lvl="1" marL="914400" rtl="0" algn="l">
              <a:spcBef>
                <a:spcPts val="0"/>
              </a:spcBef>
              <a:spcAft>
                <a:spcPts val="0"/>
              </a:spcAft>
              <a:buSzPts val="1600"/>
              <a:buChar char="○"/>
            </a:pPr>
            <a:r>
              <a:rPr lang="en" sz="1600">
                <a:solidFill>
                  <a:schemeClr val="hlink"/>
                </a:solidFill>
                <a:uFill>
                  <a:noFill/>
                </a:uFill>
                <a:hlinkClick r:id="rId8"/>
              </a:rPr>
              <a:t>Sign Up</a:t>
            </a:r>
            <a:endParaRPr sz="1600"/>
          </a:p>
          <a:p>
            <a:pPr indent="-330200" lvl="1" marL="914400" rtl="0" algn="l">
              <a:spcBef>
                <a:spcPts val="0"/>
              </a:spcBef>
              <a:spcAft>
                <a:spcPts val="0"/>
              </a:spcAft>
              <a:buSzPts val="1600"/>
              <a:buChar char="○"/>
            </a:pPr>
            <a:r>
              <a:rPr lang="en" sz="1600">
                <a:solidFill>
                  <a:schemeClr val="hlink"/>
                </a:solidFill>
                <a:uFill>
                  <a:noFill/>
                </a:uFill>
                <a:hlinkClick r:id="rId9"/>
              </a:rPr>
              <a:t>Get A User</a:t>
            </a:r>
            <a:endParaRPr sz="1600"/>
          </a:p>
          <a:p>
            <a:pPr indent="-330200" lvl="1" marL="914400" rtl="0" algn="l">
              <a:spcBef>
                <a:spcPts val="0"/>
              </a:spcBef>
              <a:spcAft>
                <a:spcPts val="0"/>
              </a:spcAft>
              <a:buSzPts val="1600"/>
              <a:buChar char="○"/>
            </a:pPr>
            <a:r>
              <a:rPr lang="en" sz="1600">
                <a:solidFill>
                  <a:schemeClr val="hlink"/>
                </a:solidFill>
                <a:uFill>
                  <a:noFill/>
                </a:uFill>
                <a:hlinkClick r:id="rId10"/>
              </a:rPr>
              <a:t>Update User</a:t>
            </a:r>
            <a:endParaRPr sz="1600"/>
          </a:p>
          <a:p>
            <a:pPr indent="-330200" lvl="1" marL="914400" rtl="0" algn="l">
              <a:spcBef>
                <a:spcPts val="0"/>
              </a:spcBef>
              <a:spcAft>
                <a:spcPts val="0"/>
              </a:spcAft>
              <a:buSzPts val="1600"/>
              <a:buChar char="○"/>
            </a:pPr>
            <a:r>
              <a:rPr lang="en" sz="1600">
                <a:solidFill>
                  <a:schemeClr val="hlink"/>
                </a:solidFill>
                <a:uFill>
                  <a:noFill/>
                </a:uFill>
                <a:hlinkClick r:id="rId11"/>
              </a:rPr>
              <a:t>Delete User</a:t>
            </a:r>
            <a:endParaRPr sz="1600"/>
          </a:p>
          <a:p>
            <a:pPr indent="-330200" lvl="1" marL="914400" rtl="0" algn="l">
              <a:spcBef>
                <a:spcPts val="0"/>
              </a:spcBef>
              <a:spcAft>
                <a:spcPts val="0"/>
              </a:spcAft>
              <a:buSzPts val="1600"/>
              <a:buChar char="○"/>
            </a:pPr>
            <a:r>
              <a:rPr lang="en" sz="1600">
                <a:solidFill>
                  <a:schemeClr val="hlink"/>
                </a:solidFill>
                <a:uFill>
                  <a:noFill/>
                </a:uFill>
                <a:hlinkClick r:id="rId12"/>
              </a:rPr>
              <a:t>Add or update User Diet</a:t>
            </a:r>
            <a:endParaRPr sz="1600"/>
          </a:p>
          <a:p>
            <a:pPr indent="-330200" lvl="1" marL="914400" rtl="0" algn="l">
              <a:spcBef>
                <a:spcPts val="0"/>
              </a:spcBef>
              <a:spcAft>
                <a:spcPts val="0"/>
              </a:spcAft>
              <a:buSzPts val="1600"/>
              <a:buChar char="○"/>
            </a:pPr>
            <a:r>
              <a:rPr lang="en" sz="1600">
                <a:solidFill>
                  <a:schemeClr val="hlink"/>
                </a:solidFill>
                <a:uFill>
                  <a:noFill/>
                </a:uFill>
                <a:hlinkClick r:id="rId13"/>
              </a:rPr>
              <a:t>Delete User Diet</a:t>
            </a:r>
            <a:endParaRPr sz="1600"/>
          </a:p>
          <a:p>
            <a:pPr indent="-330200" lvl="1" marL="914400" rtl="0" algn="l">
              <a:spcBef>
                <a:spcPts val="0"/>
              </a:spcBef>
              <a:spcAft>
                <a:spcPts val="0"/>
              </a:spcAft>
              <a:buSzPts val="1600"/>
              <a:buChar char="○"/>
            </a:pPr>
            <a:r>
              <a:rPr lang="en" sz="1600">
                <a:solidFill>
                  <a:schemeClr val="hlink"/>
                </a:solidFill>
                <a:uFill>
                  <a:noFill/>
                </a:uFill>
                <a:hlinkClick r:id="rId14"/>
              </a:rPr>
              <a:t>Add User Favourite Recipe</a:t>
            </a:r>
            <a:endParaRPr sz="1600"/>
          </a:p>
          <a:p>
            <a:pPr indent="-330200" lvl="1" marL="914400" rtl="0" algn="l">
              <a:spcBef>
                <a:spcPts val="0"/>
              </a:spcBef>
              <a:spcAft>
                <a:spcPts val="0"/>
              </a:spcAft>
              <a:buSzPts val="1600"/>
              <a:buChar char="○"/>
            </a:pPr>
            <a:r>
              <a:rPr lang="en" sz="1600">
                <a:solidFill>
                  <a:schemeClr val="hlink"/>
                </a:solidFill>
                <a:uFill>
                  <a:noFill/>
                </a:uFill>
                <a:hlinkClick r:id="rId15"/>
              </a:rPr>
              <a:t>Delete User Favourite Recipe</a:t>
            </a:r>
            <a:endParaRPr sz="1600"/>
          </a:p>
          <a:p>
            <a:pPr indent="-330200" lvl="1" marL="914400" rtl="0" algn="l">
              <a:spcBef>
                <a:spcPts val="0"/>
              </a:spcBef>
              <a:spcAft>
                <a:spcPts val="0"/>
              </a:spcAft>
              <a:buClr>
                <a:schemeClr val="dk1"/>
              </a:buClr>
              <a:buSzPts val="1600"/>
              <a:buChar char="○"/>
            </a:pPr>
            <a:r>
              <a:rPr lang="en" sz="1600">
                <a:solidFill>
                  <a:schemeClr val="dk1"/>
                </a:solidFill>
              </a:rPr>
              <a:t>Meal Prep</a:t>
            </a:r>
            <a:endParaRPr sz="1600">
              <a:solidFill>
                <a:schemeClr val="dk1"/>
              </a:solidFill>
            </a:endParaRPr>
          </a:p>
          <a:p>
            <a:pPr indent="-330200" lvl="1" marL="914400" rtl="0" algn="l">
              <a:spcBef>
                <a:spcPts val="0"/>
              </a:spcBef>
              <a:spcAft>
                <a:spcPts val="0"/>
              </a:spcAft>
              <a:buSzPts val="1600"/>
              <a:buChar char="○"/>
            </a:pPr>
            <a:r>
              <a:rPr lang="en" sz="1600">
                <a:solidFill>
                  <a:schemeClr val="dk1"/>
                </a:solidFill>
              </a:rPr>
              <a:t>… and many more!</a:t>
            </a:r>
            <a:endParaRPr sz="1600">
              <a:solidFill>
                <a:schemeClr val="dk1"/>
              </a:solidFill>
            </a:endParaRPr>
          </a:p>
        </p:txBody>
      </p:sp>
      <p:sp>
        <p:nvSpPr>
          <p:cNvPr id="1683" name="Google Shape;1683;p36"/>
          <p:cNvSpPr txBox="1"/>
          <p:nvPr/>
        </p:nvSpPr>
        <p:spPr>
          <a:xfrm>
            <a:off x="2935300" y="878475"/>
            <a:ext cx="35046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solidFill>
                  <a:schemeClr val="dk1"/>
                </a:solidFill>
                <a:latin typeface="Alata"/>
                <a:ea typeface="Alata"/>
                <a:cs typeface="Alata"/>
                <a:sym typeface="Alata"/>
              </a:rPr>
              <a:t>Note: </a:t>
            </a:r>
            <a:r>
              <a:rPr i="1" lang="en" sz="1000">
                <a:solidFill>
                  <a:schemeClr val="dk1"/>
                </a:solidFill>
                <a:latin typeface="Alata"/>
                <a:ea typeface="Alata"/>
                <a:cs typeface="Alata"/>
                <a:sym typeface="Alata"/>
              </a:rPr>
              <a:t>[click on the bullet points go to the full list of APIs!]</a:t>
            </a:r>
            <a:endParaRPr i="1" sz="1000"/>
          </a:p>
        </p:txBody>
      </p:sp>
      <p:sp>
        <p:nvSpPr>
          <p:cNvPr id="1684" name="Google Shape;1684;p36"/>
          <p:cNvSpPr txBox="1"/>
          <p:nvPr>
            <p:ph idx="1" type="body"/>
          </p:nvPr>
        </p:nvSpPr>
        <p:spPr>
          <a:xfrm>
            <a:off x="1292275" y="3159000"/>
            <a:ext cx="3637500" cy="1280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chemeClr val="dk1"/>
                </a:solidFill>
              </a:rPr>
              <a:t>Google</a:t>
            </a:r>
            <a:endParaRPr sz="1800">
              <a:solidFill>
                <a:schemeClr val="dk1"/>
              </a:solidFill>
            </a:endParaRPr>
          </a:p>
          <a:p>
            <a:pPr indent="-330200" lvl="1" marL="914400" rtl="0" algn="l">
              <a:spcBef>
                <a:spcPts val="1000"/>
              </a:spcBef>
              <a:spcAft>
                <a:spcPts val="0"/>
              </a:spcAft>
              <a:buClr>
                <a:schemeClr val="dk1"/>
              </a:buClr>
              <a:buSzPts val="1600"/>
              <a:buChar char="○"/>
            </a:pPr>
            <a:r>
              <a:rPr lang="en" sz="1600">
                <a:solidFill>
                  <a:schemeClr val="hlink"/>
                </a:solidFill>
                <a:uFill>
                  <a:noFill/>
                </a:uFill>
                <a:hlinkClick r:id="rId16"/>
              </a:rPr>
              <a:t>Google Maps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hlink"/>
                </a:solidFill>
                <a:uFill>
                  <a:noFill/>
                </a:uFill>
                <a:hlinkClick r:id="rId17"/>
              </a:rPr>
              <a:t>Google Places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hlink"/>
                </a:solidFill>
                <a:uFill>
                  <a:noFill/>
                </a:uFill>
                <a:hlinkClick r:id="rId18"/>
              </a:rPr>
              <a:t>Google Geolocation</a:t>
            </a:r>
            <a:endParaRPr sz="1600">
              <a:solidFill>
                <a:schemeClr val="dk1"/>
              </a:solidFill>
            </a:endParaRPr>
          </a:p>
        </p:txBody>
      </p:sp>
      <p:pic>
        <p:nvPicPr>
          <p:cNvPr id="1685" name="Google Shape;1685;p36"/>
          <p:cNvPicPr preferRelativeResize="0"/>
          <p:nvPr/>
        </p:nvPicPr>
        <p:blipFill>
          <a:blip r:embed="rId19">
            <a:alphaModFix/>
          </a:blip>
          <a:stretch>
            <a:fillRect/>
          </a:stretch>
        </p:blipFill>
        <p:spPr>
          <a:xfrm>
            <a:off x="1276900" y="1374850"/>
            <a:ext cx="468600" cy="468600"/>
          </a:xfrm>
          <a:prstGeom prst="rect">
            <a:avLst/>
          </a:prstGeom>
          <a:noFill/>
          <a:ln>
            <a:noFill/>
          </a:ln>
        </p:spPr>
      </p:pic>
      <p:pic>
        <p:nvPicPr>
          <p:cNvPr id="1686" name="Google Shape;1686;p36"/>
          <p:cNvPicPr preferRelativeResize="0"/>
          <p:nvPr/>
        </p:nvPicPr>
        <p:blipFill>
          <a:blip r:embed="rId20">
            <a:alphaModFix/>
          </a:blip>
          <a:stretch>
            <a:fillRect/>
          </a:stretch>
        </p:blipFill>
        <p:spPr>
          <a:xfrm>
            <a:off x="1292275" y="3230519"/>
            <a:ext cx="468600" cy="343214"/>
          </a:xfrm>
          <a:prstGeom prst="rect">
            <a:avLst/>
          </a:prstGeom>
          <a:noFill/>
          <a:ln>
            <a:noFill/>
          </a:ln>
        </p:spPr>
      </p:pic>
      <p:pic>
        <p:nvPicPr>
          <p:cNvPr id="1687" name="Google Shape;1687;p36"/>
          <p:cNvPicPr preferRelativeResize="0"/>
          <p:nvPr/>
        </p:nvPicPr>
        <p:blipFill rotWithShape="1">
          <a:blip r:embed="rId21">
            <a:alphaModFix/>
          </a:blip>
          <a:srcRect b="0" l="13940" r="13109" t="0"/>
          <a:stretch/>
        </p:blipFill>
        <p:spPr>
          <a:xfrm>
            <a:off x="4406900" y="1374850"/>
            <a:ext cx="813499" cy="468600"/>
          </a:xfrm>
          <a:prstGeom prst="rect">
            <a:avLst/>
          </a:prstGeom>
          <a:noFill/>
          <a:ln>
            <a:noFill/>
          </a:ln>
        </p:spPr>
      </p:pic>
      <p:sp>
        <p:nvSpPr>
          <p:cNvPr id="1688" name="Google Shape;1688;p36"/>
          <p:cNvSpPr txBox="1"/>
          <p:nvPr>
            <p:ph type="title"/>
          </p:nvPr>
        </p:nvSpPr>
        <p:spPr>
          <a:xfrm>
            <a:off x="720050" y="421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APIs Used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2" name="Shape 1692"/>
        <p:cNvGrpSpPr/>
        <p:nvPr/>
      </p:nvGrpSpPr>
      <p:grpSpPr>
        <a:xfrm>
          <a:off x="0" y="0"/>
          <a:ext cx="0" cy="0"/>
          <a:chOff x="0" y="0"/>
          <a:chExt cx="0" cy="0"/>
        </a:xfrm>
      </p:grpSpPr>
      <p:sp>
        <p:nvSpPr>
          <p:cNvPr id="1693" name="Google Shape;1693;p3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X-Factor</a:t>
            </a:r>
            <a:endParaRPr/>
          </a:p>
        </p:txBody>
      </p:sp>
      <p:grpSp>
        <p:nvGrpSpPr>
          <p:cNvPr id="1694" name="Google Shape;1694;p37"/>
          <p:cNvGrpSpPr/>
          <p:nvPr/>
        </p:nvGrpSpPr>
        <p:grpSpPr>
          <a:xfrm>
            <a:off x="7996047" y="515117"/>
            <a:ext cx="999941" cy="957513"/>
            <a:chOff x="-208078" y="2163505"/>
            <a:chExt cx="999941" cy="957513"/>
          </a:xfrm>
        </p:grpSpPr>
        <p:sp>
          <p:nvSpPr>
            <p:cNvPr id="1695" name="Google Shape;1695;p37"/>
            <p:cNvSpPr/>
            <p:nvPr/>
          </p:nvSpPr>
          <p:spPr>
            <a:xfrm>
              <a:off x="-207971" y="2163805"/>
              <a:ext cx="999834" cy="957212"/>
            </a:xfrm>
            <a:custGeom>
              <a:rect b="b" l="l" r="r" t="t"/>
              <a:pathLst>
                <a:path extrusionOk="0" h="15721" w="16421">
                  <a:moveTo>
                    <a:pt x="8092" y="1"/>
                  </a:moveTo>
                  <a:cubicBezTo>
                    <a:pt x="7783" y="1"/>
                    <a:pt x="7471" y="22"/>
                    <a:pt x="7157" y="65"/>
                  </a:cubicBezTo>
                  <a:cubicBezTo>
                    <a:pt x="6827" y="110"/>
                    <a:pt x="6492" y="116"/>
                    <a:pt x="6169" y="218"/>
                  </a:cubicBezTo>
                  <a:cubicBezTo>
                    <a:pt x="5446" y="445"/>
                    <a:pt x="4796" y="812"/>
                    <a:pt x="4190" y="1256"/>
                  </a:cubicBezTo>
                  <a:cubicBezTo>
                    <a:pt x="3094" y="2062"/>
                    <a:pt x="2167" y="3042"/>
                    <a:pt x="1330" y="4110"/>
                  </a:cubicBezTo>
                  <a:cubicBezTo>
                    <a:pt x="1125" y="4372"/>
                    <a:pt x="951" y="4662"/>
                    <a:pt x="786" y="4953"/>
                  </a:cubicBezTo>
                  <a:cubicBezTo>
                    <a:pt x="346" y="5712"/>
                    <a:pt x="102" y="6538"/>
                    <a:pt x="47" y="7408"/>
                  </a:cubicBezTo>
                  <a:cubicBezTo>
                    <a:pt x="0" y="8109"/>
                    <a:pt x="57" y="8811"/>
                    <a:pt x="211" y="9505"/>
                  </a:cubicBezTo>
                  <a:cubicBezTo>
                    <a:pt x="469" y="10675"/>
                    <a:pt x="900" y="11765"/>
                    <a:pt x="1672" y="12707"/>
                  </a:cubicBezTo>
                  <a:cubicBezTo>
                    <a:pt x="2138" y="13279"/>
                    <a:pt x="2633" y="13824"/>
                    <a:pt x="3249" y="14245"/>
                  </a:cubicBezTo>
                  <a:cubicBezTo>
                    <a:pt x="3671" y="14538"/>
                    <a:pt x="4139" y="14742"/>
                    <a:pt x="4603" y="14951"/>
                  </a:cubicBezTo>
                  <a:cubicBezTo>
                    <a:pt x="5740" y="15467"/>
                    <a:pt x="6927" y="15721"/>
                    <a:pt x="8194" y="15721"/>
                  </a:cubicBezTo>
                  <a:cubicBezTo>
                    <a:pt x="8233" y="15721"/>
                    <a:pt x="8273" y="15721"/>
                    <a:pt x="8313" y="15720"/>
                  </a:cubicBezTo>
                  <a:cubicBezTo>
                    <a:pt x="8334" y="15720"/>
                    <a:pt x="8356" y="15720"/>
                    <a:pt x="8377" y="15720"/>
                  </a:cubicBezTo>
                  <a:cubicBezTo>
                    <a:pt x="9473" y="15720"/>
                    <a:pt x="10566" y="15516"/>
                    <a:pt x="11646" y="15237"/>
                  </a:cubicBezTo>
                  <a:cubicBezTo>
                    <a:pt x="12857" y="14922"/>
                    <a:pt x="13857" y="14264"/>
                    <a:pt x="14678" y="13324"/>
                  </a:cubicBezTo>
                  <a:cubicBezTo>
                    <a:pt x="15210" y="12713"/>
                    <a:pt x="15576" y="12005"/>
                    <a:pt x="15846" y="11246"/>
                  </a:cubicBezTo>
                  <a:cubicBezTo>
                    <a:pt x="16284" y="9992"/>
                    <a:pt x="16421" y="8709"/>
                    <a:pt x="16190" y="7393"/>
                  </a:cubicBezTo>
                  <a:cubicBezTo>
                    <a:pt x="16059" y="6655"/>
                    <a:pt x="15870" y="5928"/>
                    <a:pt x="15533" y="5253"/>
                  </a:cubicBezTo>
                  <a:cubicBezTo>
                    <a:pt x="15246" y="4680"/>
                    <a:pt x="14950" y="4114"/>
                    <a:pt x="14645" y="3551"/>
                  </a:cubicBezTo>
                  <a:cubicBezTo>
                    <a:pt x="14401" y="3101"/>
                    <a:pt x="14103" y="2686"/>
                    <a:pt x="13739" y="2319"/>
                  </a:cubicBezTo>
                  <a:cubicBezTo>
                    <a:pt x="12904" y="1474"/>
                    <a:pt x="11911" y="877"/>
                    <a:pt x="10788" y="488"/>
                  </a:cubicBezTo>
                  <a:cubicBezTo>
                    <a:pt x="9907" y="182"/>
                    <a:pt x="9010" y="1"/>
                    <a:pt x="8092"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6" name="Google Shape;1696;p37"/>
            <p:cNvGrpSpPr/>
            <p:nvPr/>
          </p:nvGrpSpPr>
          <p:grpSpPr>
            <a:xfrm>
              <a:off x="-208078" y="2163505"/>
              <a:ext cx="999835" cy="957413"/>
              <a:chOff x="3922550" y="4157250"/>
              <a:chExt cx="410475" cy="393075"/>
            </a:xfrm>
          </p:grpSpPr>
          <p:sp>
            <p:nvSpPr>
              <p:cNvPr id="1697" name="Google Shape;1697;p37"/>
              <p:cNvSpPr/>
              <p:nvPr/>
            </p:nvSpPr>
            <p:spPr>
              <a:xfrm>
                <a:off x="3922550" y="4157250"/>
                <a:ext cx="410475" cy="393075"/>
              </a:xfrm>
              <a:custGeom>
                <a:rect b="b" l="l" r="r" t="t"/>
                <a:pathLst>
                  <a:path extrusionOk="0" h="15723" w="16419">
                    <a:moveTo>
                      <a:pt x="7954" y="337"/>
                    </a:moveTo>
                    <a:cubicBezTo>
                      <a:pt x="8383" y="337"/>
                      <a:pt x="8810" y="372"/>
                      <a:pt x="9237" y="433"/>
                    </a:cubicBezTo>
                    <a:cubicBezTo>
                      <a:pt x="10735" y="646"/>
                      <a:pt x="12061" y="1248"/>
                      <a:pt x="13217" y="2223"/>
                    </a:cubicBezTo>
                    <a:cubicBezTo>
                      <a:pt x="13554" y="2508"/>
                      <a:pt x="13835" y="2843"/>
                      <a:pt x="14070" y="3212"/>
                    </a:cubicBezTo>
                    <a:cubicBezTo>
                      <a:pt x="14620" y="4071"/>
                      <a:pt x="15107" y="4961"/>
                      <a:pt x="15475" y="5908"/>
                    </a:cubicBezTo>
                    <a:cubicBezTo>
                      <a:pt x="15964" y="7171"/>
                      <a:pt x="16140" y="8480"/>
                      <a:pt x="15919" y="9820"/>
                    </a:cubicBezTo>
                    <a:cubicBezTo>
                      <a:pt x="15725" y="11003"/>
                      <a:pt x="15285" y="12091"/>
                      <a:pt x="14520" y="13028"/>
                    </a:cubicBezTo>
                    <a:cubicBezTo>
                      <a:pt x="13757" y="13965"/>
                      <a:pt x="12812" y="14630"/>
                      <a:pt x="11633" y="14939"/>
                    </a:cubicBezTo>
                    <a:cubicBezTo>
                      <a:pt x="10541" y="15225"/>
                      <a:pt x="9436" y="15416"/>
                      <a:pt x="8174" y="15422"/>
                    </a:cubicBezTo>
                    <a:cubicBezTo>
                      <a:pt x="6570" y="15416"/>
                      <a:pt x="4955" y="14965"/>
                      <a:pt x="3482" y="14039"/>
                    </a:cubicBezTo>
                    <a:cubicBezTo>
                      <a:pt x="2862" y="13644"/>
                      <a:pt x="2382" y="13098"/>
                      <a:pt x="1917" y="12535"/>
                    </a:cubicBezTo>
                    <a:cubicBezTo>
                      <a:pt x="1189" y="11651"/>
                      <a:pt x="792" y="10616"/>
                      <a:pt x="526" y="9519"/>
                    </a:cubicBezTo>
                    <a:cubicBezTo>
                      <a:pt x="399" y="8998"/>
                      <a:pt x="332" y="8470"/>
                      <a:pt x="327" y="7938"/>
                    </a:cubicBezTo>
                    <a:cubicBezTo>
                      <a:pt x="317" y="6772"/>
                      <a:pt x="636" y="5691"/>
                      <a:pt x="1283" y="4726"/>
                    </a:cubicBezTo>
                    <a:cubicBezTo>
                      <a:pt x="1964" y="3709"/>
                      <a:pt x="2791" y="2823"/>
                      <a:pt x="3718" y="2029"/>
                    </a:cubicBezTo>
                    <a:cubicBezTo>
                      <a:pt x="4133" y="1677"/>
                      <a:pt x="4571" y="1352"/>
                      <a:pt x="5035" y="1065"/>
                    </a:cubicBezTo>
                    <a:cubicBezTo>
                      <a:pt x="5600" y="718"/>
                      <a:pt x="6209" y="517"/>
                      <a:pt x="6864" y="419"/>
                    </a:cubicBezTo>
                    <a:cubicBezTo>
                      <a:pt x="7228" y="363"/>
                      <a:pt x="7591" y="337"/>
                      <a:pt x="7954" y="337"/>
                    </a:cubicBezTo>
                    <a:close/>
                    <a:moveTo>
                      <a:pt x="8091" y="1"/>
                    </a:moveTo>
                    <a:cubicBezTo>
                      <a:pt x="7781" y="1"/>
                      <a:pt x="7468" y="22"/>
                      <a:pt x="7153" y="65"/>
                    </a:cubicBezTo>
                    <a:cubicBezTo>
                      <a:pt x="6823" y="112"/>
                      <a:pt x="6490" y="116"/>
                      <a:pt x="6166" y="218"/>
                    </a:cubicBezTo>
                    <a:cubicBezTo>
                      <a:pt x="5444" y="450"/>
                      <a:pt x="4792" y="812"/>
                      <a:pt x="4186" y="1258"/>
                    </a:cubicBezTo>
                    <a:cubicBezTo>
                      <a:pt x="3087" y="2062"/>
                      <a:pt x="2163" y="3044"/>
                      <a:pt x="1328" y="4112"/>
                    </a:cubicBezTo>
                    <a:cubicBezTo>
                      <a:pt x="1123" y="4372"/>
                      <a:pt x="949" y="4664"/>
                      <a:pt x="782" y="4953"/>
                    </a:cubicBezTo>
                    <a:cubicBezTo>
                      <a:pt x="346" y="5712"/>
                      <a:pt x="100" y="6538"/>
                      <a:pt x="43" y="7408"/>
                    </a:cubicBezTo>
                    <a:cubicBezTo>
                      <a:pt x="0" y="8112"/>
                      <a:pt x="53" y="8813"/>
                      <a:pt x="207" y="9505"/>
                    </a:cubicBezTo>
                    <a:cubicBezTo>
                      <a:pt x="464" y="10675"/>
                      <a:pt x="898" y="11766"/>
                      <a:pt x="1667" y="12707"/>
                    </a:cubicBezTo>
                    <a:cubicBezTo>
                      <a:pt x="2138" y="13280"/>
                      <a:pt x="2631" y="13824"/>
                      <a:pt x="3245" y="14245"/>
                    </a:cubicBezTo>
                    <a:cubicBezTo>
                      <a:pt x="3666" y="14538"/>
                      <a:pt x="4135" y="14740"/>
                      <a:pt x="4601" y="14951"/>
                    </a:cubicBezTo>
                    <a:cubicBezTo>
                      <a:pt x="5744" y="15471"/>
                      <a:pt x="6942" y="15723"/>
                      <a:pt x="8217" y="15723"/>
                    </a:cubicBezTo>
                    <a:cubicBezTo>
                      <a:pt x="8248" y="15723"/>
                      <a:pt x="8278" y="15723"/>
                      <a:pt x="8309" y="15722"/>
                    </a:cubicBezTo>
                    <a:cubicBezTo>
                      <a:pt x="8325" y="15723"/>
                      <a:pt x="8341" y="15723"/>
                      <a:pt x="8357" y="15723"/>
                    </a:cubicBezTo>
                    <a:cubicBezTo>
                      <a:pt x="9458" y="15723"/>
                      <a:pt x="10557" y="15518"/>
                      <a:pt x="11633" y="15242"/>
                    </a:cubicBezTo>
                    <a:cubicBezTo>
                      <a:pt x="12848" y="14929"/>
                      <a:pt x="13847" y="14266"/>
                      <a:pt x="14665" y="13329"/>
                    </a:cubicBezTo>
                    <a:cubicBezTo>
                      <a:pt x="15201" y="12717"/>
                      <a:pt x="15565" y="12009"/>
                      <a:pt x="15836" y="11248"/>
                    </a:cubicBezTo>
                    <a:cubicBezTo>
                      <a:pt x="16277" y="9994"/>
                      <a:pt x="16419" y="8709"/>
                      <a:pt x="16185" y="7396"/>
                    </a:cubicBezTo>
                    <a:cubicBezTo>
                      <a:pt x="16054" y="6653"/>
                      <a:pt x="15866" y="5929"/>
                      <a:pt x="15529" y="5253"/>
                    </a:cubicBezTo>
                    <a:cubicBezTo>
                      <a:pt x="15244" y="4681"/>
                      <a:pt x="14948" y="4114"/>
                      <a:pt x="14641" y="3551"/>
                    </a:cubicBezTo>
                    <a:cubicBezTo>
                      <a:pt x="14395" y="3101"/>
                      <a:pt x="14096" y="2686"/>
                      <a:pt x="13736" y="2322"/>
                    </a:cubicBezTo>
                    <a:cubicBezTo>
                      <a:pt x="12898" y="1475"/>
                      <a:pt x="11905" y="881"/>
                      <a:pt x="10784" y="491"/>
                    </a:cubicBezTo>
                    <a:cubicBezTo>
                      <a:pt x="9904" y="182"/>
                      <a:pt x="9008" y="1"/>
                      <a:pt x="80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7"/>
              <p:cNvSpPr/>
              <p:nvPr/>
            </p:nvSpPr>
            <p:spPr>
              <a:xfrm>
                <a:off x="3930475" y="4165675"/>
                <a:ext cx="395600" cy="377125"/>
              </a:xfrm>
              <a:custGeom>
                <a:rect b="b" l="l" r="r" t="t"/>
                <a:pathLst>
                  <a:path extrusionOk="0" h="15085" w="15824">
                    <a:moveTo>
                      <a:pt x="7637" y="0"/>
                    </a:moveTo>
                    <a:cubicBezTo>
                      <a:pt x="7274" y="0"/>
                      <a:pt x="6911" y="26"/>
                      <a:pt x="6547" y="82"/>
                    </a:cubicBezTo>
                    <a:cubicBezTo>
                      <a:pt x="5892" y="180"/>
                      <a:pt x="5283" y="381"/>
                      <a:pt x="4718" y="728"/>
                    </a:cubicBezTo>
                    <a:cubicBezTo>
                      <a:pt x="4254" y="1015"/>
                      <a:pt x="3816" y="1340"/>
                      <a:pt x="3401" y="1692"/>
                    </a:cubicBezTo>
                    <a:cubicBezTo>
                      <a:pt x="2474" y="2486"/>
                      <a:pt x="1647" y="3372"/>
                      <a:pt x="966" y="4389"/>
                    </a:cubicBezTo>
                    <a:cubicBezTo>
                      <a:pt x="319" y="5354"/>
                      <a:pt x="0" y="6435"/>
                      <a:pt x="10" y="7601"/>
                    </a:cubicBezTo>
                    <a:cubicBezTo>
                      <a:pt x="15" y="8133"/>
                      <a:pt x="82" y="8661"/>
                      <a:pt x="209" y="9182"/>
                    </a:cubicBezTo>
                    <a:cubicBezTo>
                      <a:pt x="475" y="10279"/>
                      <a:pt x="872" y="11314"/>
                      <a:pt x="1600" y="12198"/>
                    </a:cubicBezTo>
                    <a:cubicBezTo>
                      <a:pt x="2065" y="12761"/>
                      <a:pt x="2545" y="13307"/>
                      <a:pt x="3165" y="13702"/>
                    </a:cubicBezTo>
                    <a:cubicBezTo>
                      <a:pt x="4638" y="14628"/>
                      <a:pt x="6253" y="15079"/>
                      <a:pt x="7857" y="15085"/>
                    </a:cubicBezTo>
                    <a:cubicBezTo>
                      <a:pt x="9119" y="15079"/>
                      <a:pt x="10224" y="14888"/>
                      <a:pt x="11316" y="14602"/>
                    </a:cubicBezTo>
                    <a:cubicBezTo>
                      <a:pt x="12495" y="14293"/>
                      <a:pt x="13440" y="13628"/>
                      <a:pt x="14203" y="12691"/>
                    </a:cubicBezTo>
                    <a:cubicBezTo>
                      <a:pt x="14968" y="11754"/>
                      <a:pt x="15408" y="10666"/>
                      <a:pt x="15602" y="9483"/>
                    </a:cubicBezTo>
                    <a:cubicBezTo>
                      <a:pt x="15823" y="8143"/>
                      <a:pt x="15647" y="6834"/>
                      <a:pt x="15158" y="5571"/>
                    </a:cubicBezTo>
                    <a:cubicBezTo>
                      <a:pt x="14790" y="4624"/>
                      <a:pt x="14303" y="3734"/>
                      <a:pt x="13753" y="2875"/>
                    </a:cubicBezTo>
                    <a:cubicBezTo>
                      <a:pt x="13518" y="2506"/>
                      <a:pt x="13237" y="2171"/>
                      <a:pt x="12900" y="1886"/>
                    </a:cubicBezTo>
                    <a:cubicBezTo>
                      <a:pt x="11744" y="911"/>
                      <a:pt x="10418" y="309"/>
                      <a:pt x="8920" y="96"/>
                    </a:cubicBezTo>
                    <a:cubicBezTo>
                      <a:pt x="8493" y="35"/>
                      <a:pt x="8066" y="0"/>
                      <a:pt x="76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7"/>
              <p:cNvSpPr/>
              <p:nvPr/>
            </p:nvSpPr>
            <p:spPr>
              <a:xfrm>
                <a:off x="4135150" y="4295100"/>
                <a:ext cx="153850" cy="212300"/>
              </a:xfrm>
              <a:custGeom>
                <a:rect b="b" l="l" r="r" t="t"/>
                <a:pathLst>
                  <a:path extrusionOk="0" h="8492" w="6154">
                    <a:moveTo>
                      <a:pt x="4642" y="312"/>
                    </a:moveTo>
                    <a:cubicBezTo>
                      <a:pt x="4869" y="312"/>
                      <a:pt x="5074" y="435"/>
                      <a:pt x="5218" y="654"/>
                    </a:cubicBezTo>
                    <a:cubicBezTo>
                      <a:pt x="5427" y="971"/>
                      <a:pt x="5533" y="1321"/>
                      <a:pt x="5582" y="1689"/>
                    </a:cubicBezTo>
                    <a:cubicBezTo>
                      <a:pt x="5658" y="2285"/>
                      <a:pt x="5723" y="2880"/>
                      <a:pt x="5789" y="3479"/>
                    </a:cubicBezTo>
                    <a:cubicBezTo>
                      <a:pt x="5809" y="3672"/>
                      <a:pt x="5830" y="3862"/>
                      <a:pt x="5842" y="4054"/>
                    </a:cubicBezTo>
                    <a:cubicBezTo>
                      <a:pt x="5908" y="5049"/>
                      <a:pt x="5564" y="5883"/>
                      <a:pt x="4840" y="6557"/>
                    </a:cubicBezTo>
                    <a:cubicBezTo>
                      <a:pt x="4203" y="7146"/>
                      <a:pt x="3483" y="7620"/>
                      <a:pt x="2691" y="7978"/>
                    </a:cubicBezTo>
                    <a:cubicBezTo>
                      <a:pt x="2442" y="8091"/>
                      <a:pt x="2180" y="8165"/>
                      <a:pt x="1904" y="8175"/>
                    </a:cubicBezTo>
                    <a:cubicBezTo>
                      <a:pt x="1889" y="8175"/>
                      <a:pt x="1875" y="8176"/>
                      <a:pt x="1861" y="8176"/>
                    </a:cubicBezTo>
                    <a:cubicBezTo>
                      <a:pt x="1494" y="8176"/>
                      <a:pt x="1258" y="8022"/>
                      <a:pt x="1122" y="7674"/>
                    </a:cubicBezTo>
                    <a:cubicBezTo>
                      <a:pt x="1038" y="7453"/>
                      <a:pt x="969" y="7223"/>
                      <a:pt x="928" y="6990"/>
                    </a:cubicBezTo>
                    <a:cubicBezTo>
                      <a:pt x="846" y="6511"/>
                      <a:pt x="713" y="6051"/>
                      <a:pt x="549" y="5595"/>
                    </a:cubicBezTo>
                    <a:cubicBezTo>
                      <a:pt x="451" y="5323"/>
                      <a:pt x="367" y="5049"/>
                      <a:pt x="306" y="4768"/>
                    </a:cubicBezTo>
                    <a:cubicBezTo>
                      <a:pt x="306" y="4768"/>
                      <a:pt x="304" y="4766"/>
                      <a:pt x="304" y="4762"/>
                    </a:cubicBezTo>
                    <a:cubicBezTo>
                      <a:pt x="286" y="4685"/>
                      <a:pt x="350" y="4631"/>
                      <a:pt x="415" y="4631"/>
                    </a:cubicBezTo>
                    <a:cubicBezTo>
                      <a:pt x="448" y="4631"/>
                      <a:pt x="482" y="4645"/>
                      <a:pt x="506" y="4676"/>
                    </a:cubicBezTo>
                    <a:cubicBezTo>
                      <a:pt x="521" y="4693"/>
                      <a:pt x="533" y="4713"/>
                      <a:pt x="543" y="4734"/>
                    </a:cubicBezTo>
                    <a:cubicBezTo>
                      <a:pt x="654" y="4944"/>
                      <a:pt x="754" y="5161"/>
                      <a:pt x="860" y="5374"/>
                    </a:cubicBezTo>
                    <a:cubicBezTo>
                      <a:pt x="920" y="5497"/>
                      <a:pt x="981" y="5619"/>
                      <a:pt x="1063" y="5726"/>
                    </a:cubicBezTo>
                    <a:cubicBezTo>
                      <a:pt x="1210" y="5917"/>
                      <a:pt x="1410" y="6015"/>
                      <a:pt x="1628" y="6015"/>
                    </a:cubicBezTo>
                    <a:cubicBezTo>
                      <a:pt x="1722" y="6015"/>
                      <a:pt x="1820" y="5996"/>
                      <a:pt x="1918" y="5959"/>
                    </a:cubicBezTo>
                    <a:cubicBezTo>
                      <a:pt x="2178" y="5857"/>
                      <a:pt x="2384" y="5685"/>
                      <a:pt x="2536" y="5448"/>
                    </a:cubicBezTo>
                    <a:cubicBezTo>
                      <a:pt x="2843" y="4957"/>
                      <a:pt x="3096" y="4435"/>
                      <a:pt x="3324" y="3903"/>
                    </a:cubicBezTo>
                    <a:cubicBezTo>
                      <a:pt x="3446" y="3614"/>
                      <a:pt x="3518" y="3312"/>
                      <a:pt x="3559" y="3001"/>
                    </a:cubicBezTo>
                    <a:cubicBezTo>
                      <a:pt x="3600" y="2684"/>
                      <a:pt x="3538" y="2391"/>
                      <a:pt x="3322" y="2143"/>
                    </a:cubicBezTo>
                    <a:cubicBezTo>
                      <a:pt x="3199" y="2006"/>
                      <a:pt x="3052" y="1945"/>
                      <a:pt x="2882" y="1945"/>
                    </a:cubicBezTo>
                    <a:cubicBezTo>
                      <a:pt x="2850" y="1945"/>
                      <a:pt x="2817" y="1947"/>
                      <a:pt x="2783" y="1951"/>
                    </a:cubicBezTo>
                    <a:cubicBezTo>
                      <a:pt x="2544" y="1982"/>
                      <a:pt x="2301" y="2017"/>
                      <a:pt x="2061" y="2041"/>
                    </a:cubicBezTo>
                    <a:cubicBezTo>
                      <a:pt x="2046" y="2043"/>
                      <a:pt x="2031" y="2044"/>
                      <a:pt x="2015" y="2044"/>
                    </a:cubicBezTo>
                    <a:cubicBezTo>
                      <a:pt x="1958" y="2044"/>
                      <a:pt x="1898" y="2033"/>
                      <a:pt x="1842" y="2019"/>
                    </a:cubicBezTo>
                    <a:cubicBezTo>
                      <a:pt x="1812" y="2010"/>
                      <a:pt x="1765" y="1974"/>
                      <a:pt x="1765" y="1949"/>
                    </a:cubicBezTo>
                    <a:cubicBezTo>
                      <a:pt x="1767" y="1914"/>
                      <a:pt x="1795" y="1871"/>
                      <a:pt x="1822" y="1843"/>
                    </a:cubicBezTo>
                    <a:cubicBezTo>
                      <a:pt x="1848" y="1816"/>
                      <a:pt x="1891" y="1804"/>
                      <a:pt x="1928" y="1789"/>
                    </a:cubicBezTo>
                    <a:cubicBezTo>
                      <a:pt x="2501" y="1546"/>
                      <a:pt x="3023" y="1217"/>
                      <a:pt x="3551" y="895"/>
                    </a:cubicBezTo>
                    <a:cubicBezTo>
                      <a:pt x="3643" y="840"/>
                      <a:pt x="3723" y="767"/>
                      <a:pt x="3813" y="707"/>
                    </a:cubicBezTo>
                    <a:cubicBezTo>
                      <a:pt x="3988" y="595"/>
                      <a:pt x="4158" y="466"/>
                      <a:pt x="4347" y="380"/>
                    </a:cubicBezTo>
                    <a:cubicBezTo>
                      <a:pt x="4447" y="334"/>
                      <a:pt x="4546" y="312"/>
                      <a:pt x="4642" y="312"/>
                    </a:cubicBezTo>
                    <a:close/>
                    <a:moveTo>
                      <a:pt x="4642" y="1"/>
                    </a:moveTo>
                    <a:cubicBezTo>
                      <a:pt x="4564" y="1"/>
                      <a:pt x="4482" y="11"/>
                      <a:pt x="4398" y="34"/>
                    </a:cubicBezTo>
                    <a:cubicBezTo>
                      <a:pt x="4164" y="95"/>
                      <a:pt x="3956" y="196"/>
                      <a:pt x="3763" y="349"/>
                    </a:cubicBezTo>
                    <a:cubicBezTo>
                      <a:pt x="3581" y="492"/>
                      <a:pt x="3399" y="640"/>
                      <a:pt x="3199" y="752"/>
                    </a:cubicBezTo>
                    <a:cubicBezTo>
                      <a:pt x="2710" y="1028"/>
                      <a:pt x="2211" y="1284"/>
                      <a:pt x="1718" y="1550"/>
                    </a:cubicBezTo>
                    <a:cubicBezTo>
                      <a:pt x="1638" y="1593"/>
                      <a:pt x="1556" y="1638"/>
                      <a:pt x="1490" y="1695"/>
                    </a:cubicBezTo>
                    <a:cubicBezTo>
                      <a:pt x="1292" y="1873"/>
                      <a:pt x="1321" y="2145"/>
                      <a:pt x="1562" y="2254"/>
                    </a:cubicBezTo>
                    <a:cubicBezTo>
                      <a:pt x="1696" y="2312"/>
                      <a:pt x="1848" y="2356"/>
                      <a:pt x="1994" y="2356"/>
                    </a:cubicBezTo>
                    <a:cubicBezTo>
                      <a:pt x="1997" y="2356"/>
                      <a:pt x="2001" y="2356"/>
                      <a:pt x="2004" y="2356"/>
                    </a:cubicBezTo>
                    <a:cubicBezTo>
                      <a:pt x="2258" y="2354"/>
                      <a:pt x="2509" y="2315"/>
                      <a:pt x="2761" y="2274"/>
                    </a:cubicBezTo>
                    <a:cubicBezTo>
                      <a:pt x="2804" y="2267"/>
                      <a:pt x="2843" y="2263"/>
                      <a:pt x="2880" y="2263"/>
                    </a:cubicBezTo>
                    <a:cubicBezTo>
                      <a:pt x="3016" y="2263"/>
                      <a:pt x="3113" y="2322"/>
                      <a:pt x="3199" y="2522"/>
                    </a:cubicBezTo>
                    <a:cubicBezTo>
                      <a:pt x="3240" y="2616"/>
                      <a:pt x="3260" y="2733"/>
                      <a:pt x="3252" y="2837"/>
                    </a:cubicBezTo>
                    <a:cubicBezTo>
                      <a:pt x="3242" y="3011"/>
                      <a:pt x="3221" y="3189"/>
                      <a:pt x="3172" y="3357"/>
                    </a:cubicBezTo>
                    <a:cubicBezTo>
                      <a:pt x="2959" y="4075"/>
                      <a:pt x="2601" y="4723"/>
                      <a:pt x="2202" y="5354"/>
                    </a:cubicBezTo>
                    <a:cubicBezTo>
                      <a:pt x="2106" y="5505"/>
                      <a:pt x="1955" y="5601"/>
                      <a:pt x="1787" y="5662"/>
                    </a:cubicBezTo>
                    <a:cubicBezTo>
                      <a:pt x="1727" y="5685"/>
                      <a:pt x="1669" y="5696"/>
                      <a:pt x="1615" y="5696"/>
                    </a:cubicBezTo>
                    <a:cubicBezTo>
                      <a:pt x="1494" y="5696"/>
                      <a:pt x="1388" y="5640"/>
                      <a:pt x="1306" y="5525"/>
                    </a:cubicBezTo>
                    <a:cubicBezTo>
                      <a:pt x="1231" y="5425"/>
                      <a:pt x="1177" y="5311"/>
                      <a:pt x="1122" y="5200"/>
                    </a:cubicBezTo>
                    <a:cubicBezTo>
                      <a:pt x="1006" y="4977"/>
                      <a:pt x="897" y="4752"/>
                      <a:pt x="778" y="4535"/>
                    </a:cubicBezTo>
                    <a:cubicBezTo>
                      <a:pt x="738" y="4461"/>
                      <a:pt x="682" y="4392"/>
                      <a:pt x="621" y="4337"/>
                    </a:cubicBezTo>
                    <a:cubicBezTo>
                      <a:pt x="545" y="4268"/>
                      <a:pt x="463" y="4225"/>
                      <a:pt x="370" y="4225"/>
                    </a:cubicBezTo>
                    <a:cubicBezTo>
                      <a:pt x="330" y="4225"/>
                      <a:pt x="288" y="4233"/>
                      <a:pt x="244" y="4251"/>
                    </a:cubicBezTo>
                    <a:cubicBezTo>
                      <a:pt x="103" y="4308"/>
                      <a:pt x="28" y="4419"/>
                      <a:pt x="15" y="4564"/>
                    </a:cubicBezTo>
                    <a:cubicBezTo>
                      <a:pt x="7" y="4687"/>
                      <a:pt x="1" y="4815"/>
                      <a:pt x="32" y="4934"/>
                    </a:cubicBezTo>
                    <a:cubicBezTo>
                      <a:pt x="111" y="5241"/>
                      <a:pt x="201" y="5546"/>
                      <a:pt x="300" y="5847"/>
                    </a:cubicBezTo>
                    <a:cubicBezTo>
                      <a:pt x="427" y="6223"/>
                      <a:pt x="533" y="6604"/>
                      <a:pt x="602" y="6994"/>
                    </a:cubicBezTo>
                    <a:cubicBezTo>
                      <a:pt x="650" y="7256"/>
                      <a:pt x="717" y="7516"/>
                      <a:pt x="811" y="7762"/>
                    </a:cubicBezTo>
                    <a:cubicBezTo>
                      <a:pt x="995" y="8224"/>
                      <a:pt x="1410" y="8491"/>
                      <a:pt x="1889" y="8491"/>
                    </a:cubicBezTo>
                    <a:cubicBezTo>
                      <a:pt x="1960" y="8491"/>
                      <a:pt x="2032" y="8485"/>
                      <a:pt x="2104" y="8474"/>
                    </a:cubicBezTo>
                    <a:cubicBezTo>
                      <a:pt x="2409" y="8424"/>
                      <a:pt x="2700" y="8336"/>
                      <a:pt x="2976" y="8199"/>
                    </a:cubicBezTo>
                    <a:cubicBezTo>
                      <a:pt x="3692" y="7847"/>
                      <a:pt x="4349" y="7401"/>
                      <a:pt x="4946" y="6874"/>
                    </a:cubicBezTo>
                    <a:cubicBezTo>
                      <a:pt x="5740" y="6164"/>
                      <a:pt x="6153" y="5272"/>
                      <a:pt x="6153" y="4124"/>
                    </a:cubicBezTo>
                    <a:cubicBezTo>
                      <a:pt x="6118" y="3799"/>
                      <a:pt x="6084" y="3398"/>
                      <a:pt x="6032" y="3001"/>
                    </a:cubicBezTo>
                    <a:cubicBezTo>
                      <a:pt x="5971" y="2471"/>
                      <a:pt x="5910" y="1941"/>
                      <a:pt x="5824" y="1415"/>
                    </a:cubicBezTo>
                    <a:cubicBezTo>
                      <a:pt x="5760" y="1010"/>
                      <a:pt x="5584" y="646"/>
                      <a:pt x="5316" y="335"/>
                    </a:cubicBezTo>
                    <a:cubicBezTo>
                      <a:pt x="5129" y="122"/>
                      <a:pt x="4904" y="1"/>
                      <a:pt x="4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7"/>
              <p:cNvSpPr/>
              <p:nvPr/>
            </p:nvSpPr>
            <p:spPr>
              <a:xfrm>
                <a:off x="4142300" y="4302875"/>
                <a:ext cx="140550" cy="196625"/>
              </a:xfrm>
              <a:custGeom>
                <a:rect b="b" l="l" r="r" t="t"/>
                <a:pathLst>
                  <a:path extrusionOk="0" h="7865" w="5622">
                    <a:moveTo>
                      <a:pt x="4356" y="1"/>
                    </a:moveTo>
                    <a:cubicBezTo>
                      <a:pt x="4260" y="1"/>
                      <a:pt x="4161" y="23"/>
                      <a:pt x="4061" y="69"/>
                    </a:cubicBezTo>
                    <a:cubicBezTo>
                      <a:pt x="3872" y="155"/>
                      <a:pt x="3702" y="284"/>
                      <a:pt x="3527" y="396"/>
                    </a:cubicBezTo>
                    <a:cubicBezTo>
                      <a:pt x="3437" y="456"/>
                      <a:pt x="3357" y="529"/>
                      <a:pt x="3265" y="584"/>
                    </a:cubicBezTo>
                    <a:cubicBezTo>
                      <a:pt x="2737" y="906"/>
                      <a:pt x="2215" y="1235"/>
                      <a:pt x="1642" y="1478"/>
                    </a:cubicBezTo>
                    <a:cubicBezTo>
                      <a:pt x="1605" y="1493"/>
                      <a:pt x="1562" y="1505"/>
                      <a:pt x="1536" y="1532"/>
                    </a:cubicBezTo>
                    <a:cubicBezTo>
                      <a:pt x="1509" y="1560"/>
                      <a:pt x="1481" y="1603"/>
                      <a:pt x="1479" y="1638"/>
                    </a:cubicBezTo>
                    <a:cubicBezTo>
                      <a:pt x="1479" y="1663"/>
                      <a:pt x="1526" y="1699"/>
                      <a:pt x="1556" y="1708"/>
                    </a:cubicBezTo>
                    <a:cubicBezTo>
                      <a:pt x="1612" y="1722"/>
                      <a:pt x="1672" y="1733"/>
                      <a:pt x="1729" y="1733"/>
                    </a:cubicBezTo>
                    <a:cubicBezTo>
                      <a:pt x="1745" y="1733"/>
                      <a:pt x="1760" y="1732"/>
                      <a:pt x="1775" y="1730"/>
                    </a:cubicBezTo>
                    <a:cubicBezTo>
                      <a:pt x="2015" y="1706"/>
                      <a:pt x="2258" y="1671"/>
                      <a:pt x="2497" y="1640"/>
                    </a:cubicBezTo>
                    <a:cubicBezTo>
                      <a:pt x="2531" y="1636"/>
                      <a:pt x="2564" y="1634"/>
                      <a:pt x="2596" y="1634"/>
                    </a:cubicBezTo>
                    <a:cubicBezTo>
                      <a:pt x="2766" y="1634"/>
                      <a:pt x="2913" y="1695"/>
                      <a:pt x="3036" y="1832"/>
                    </a:cubicBezTo>
                    <a:cubicBezTo>
                      <a:pt x="3252" y="2080"/>
                      <a:pt x="3314" y="2373"/>
                      <a:pt x="3273" y="2690"/>
                    </a:cubicBezTo>
                    <a:cubicBezTo>
                      <a:pt x="3232" y="3001"/>
                      <a:pt x="3160" y="3303"/>
                      <a:pt x="3038" y="3592"/>
                    </a:cubicBezTo>
                    <a:cubicBezTo>
                      <a:pt x="2810" y="4124"/>
                      <a:pt x="2557" y="4646"/>
                      <a:pt x="2250" y="5137"/>
                    </a:cubicBezTo>
                    <a:cubicBezTo>
                      <a:pt x="2098" y="5374"/>
                      <a:pt x="1892" y="5546"/>
                      <a:pt x="1632" y="5648"/>
                    </a:cubicBezTo>
                    <a:cubicBezTo>
                      <a:pt x="1534" y="5685"/>
                      <a:pt x="1436" y="5704"/>
                      <a:pt x="1342" y="5704"/>
                    </a:cubicBezTo>
                    <a:cubicBezTo>
                      <a:pt x="1124" y="5704"/>
                      <a:pt x="924" y="5606"/>
                      <a:pt x="777" y="5415"/>
                    </a:cubicBezTo>
                    <a:cubicBezTo>
                      <a:pt x="695" y="5308"/>
                      <a:pt x="634" y="5186"/>
                      <a:pt x="574" y="5063"/>
                    </a:cubicBezTo>
                    <a:cubicBezTo>
                      <a:pt x="468" y="4850"/>
                      <a:pt x="368" y="4633"/>
                      <a:pt x="257" y="4423"/>
                    </a:cubicBezTo>
                    <a:cubicBezTo>
                      <a:pt x="247" y="4402"/>
                      <a:pt x="235" y="4382"/>
                      <a:pt x="220" y="4365"/>
                    </a:cubicBezTo>
                    <a:cubicBezTo>
                      <a:pt x="196" y="4334"/>
                      <a:pt x="162" y="4320"/>
                      <a:pt x="129" y="4320"/>
                    </a:cubicBezTo>
                    <a:cubicBezTo>
                      <a:pt x="64" y="4320"/>
                      <a:pt x="0" y="4374"/>
                      <a:pt x="18" y="4451"/>
                    </a:cubicBezTo>
                    <a:cubicBezTo>
                      <a:pt x="18" y="4455"/>
                      <a:pt x="20" y="4457"/>
                      <a:pt x="20" y="4457"/>
                    </a:cubicBezTo>
                    <a:cubicBezTo>
                      <a:pt x="81" y="4738"/>
                      <a:pt x="165" y="5012"/>
                      <a:pt x="263" y="5284"/>
                    </a:cubicBezTo>
                    <a:cubicBezTo>
                      <a:pt x="427" y="5740"/>
                      <a:pt x="560" y="6200"/>
                      <a:pt x="642" y="6679"/>
                    </a:cubicBezTo>
                    <a:cubicBezTo>
                      <a:pt x="683" y="6912"/>
                      <a:pt x="752" y="7142"/>
                      <a:pt x="836" y="7363"/>
                    </a:cubicBezTo>
                    <a:cubicBezTo>
                      <a:pt x="972" y="7711"/>
                      <a:pt x="1208" y="7865"/>
                      <a:pt x="1575" y="7865"/>
                    </a:cubicBezTo>
                    <a:cubicBezTo>
                      <a:pt x="1589" y="7865"/>
                      <a:pt x="1603" y="7864"/>
                      <a:pt x="1618" y="7864"/>
                    </a:cubicBezTo>
                    <a:cubicBezTo>
                      <a:pt x="1894" y="7854"/>
                      <a:pt x="2156" y="7780"/>
                      <a:pt x="2405" y="7667"/>
                    </a:cubicBezTo>
                    <a:cubicBezTo>
                      <a:pt x="3197" y="7309"/>
                      <a:pt x="3917" y="6835"/>
                      <a:pt x="4554" y="6246"/>
                    </a:cubicBezTo>
                    <a:cubicBezTo>
                      <a:pt x="5278" y="5572"/>
                      <a:pt x="5622" y="4738"/>
                      <a:pt x="5556" y="3743"/>
                    </a:cubicBezTo>
                    <a:cubicBezTo>
                      <a:pt x="5544" y="3551"/>
                      <a:pt x="5523" y="3361"/>
                      <a:pt x="5503" y="3168"/>
                    </a:cubicBezTo>
                    <a:cubicBezTo>
                      <a:pt x="5437" y="2569"/>
                      <a:pt x="5372" y="1974"/>
                      <a:pt x="5296" y="1378"/>
                    </a:cubicBezTo>
                    <a:cubicBezTo>
                      <a:pt x="5247" y="1010"/>
                      <a:pt x="5141" y="660"/>
                      <a:pt x="4932" y="343"/>
                    </a:cubicBezTo>
                    <a:cubicBezTo>
                      <a:pt x="4788" y="124"/>
                      <a:pt x="4583" y="1"/>
                      <a:pt x="4356"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7"/>
              <p:cNvSpPr/>
              <p:nvPr/>
            </p:nvSpPr>
            <p:spPr>
              <a:xfrm>
                <a:off x="4005600" y="4200225"/>
                <a:ext cx="234075" cy="137825"/>
              </a:xfrm>
              <a:custGeom>
                <a:rect b="b" l="l" r="r" t="t"/>
                <a:pathLst>
                  <a:path extrusionOk="0" h="5513" w="9363">
                    <a:moveTo>
                      <a:pt x="4577" y="297"/>
                    </a:moveTo>
                    <a:cubicBezTo>
                      <a:pt x="4852" y="297"/>
                      <a:pt x="5130" y="327"/>
                      <a:pt x="5412" y="384"/>
                    </a:cubicBezTo>
                    <a:cubicBezTo>
                      <a:pt x="5836" y="468"/>
                      <a:pt x="6245" y="588"/>
                      <a:pt x="6636" y="770"/>
                    </a:cubicBezTo>
                    <a:cubicBezTo>
                      <a:pt x="6922" y="903"/>
                      <a:pt x="7213" y="1028"/>
                      <a:pt x="7503" y="1149"/>
                    </a:cubicBezTo>
                    <a:cubicBezTo>
                      <a:pt x="8051" y="1376"/>
                      <a:pt x="8516" y="1716"/>
                      <a:pt x="8900" y="2170"/>
                    </a:cubicBezTo>
                    <a:cubicBezTo>
                      <a:pt x="9005" y="2293"/>
                      <a:pt x="9019" y="2370"/>
                      <a:pt x="8913" y="2499"/>
                    </a:cubicBezTo>
                    <a:cubicBezTo>
                      <a:pt x="8780" y="2661"/>
                      <a:pt x="8637" y="2816"/>
                      <a:pt x="8483" y="2960"/>
                    </a:cubicBezTo>
                    <a:cubicBezTo>
                      <a:pt x="8043" y="3367"/>
                      <a:pt x="7593" y="3768"/>
                      <a:pt x="7145" y="4169"/>
                    </a:cubicBezTo>
                    <a:cubicBezTo>
                      <a:pt x="6981" y="4318"/>
                      <a:pt x="6820" y="4467"/>
                      <a:pt x="6650" y="4609"/>
                    </a:cubicBezTo>
                    <a:cubicBezTo>
                      <a:pt x="6550" y="4690"/>
                      <a:pt x="6437" y="4762"/>
                      <a:pt x="6325" y="4823"/>
                    </a:cubicBezTo>
                    <a:cubicBezTo>
                      <a:pt x="6289" y="4843"/>
                      <a:pt x="6259" y="4853"/>
                      <a:pt x="6233" y="4853"/>
                    </a:cubicBezTo>
                    <a:cubicBezTo>
                      <a:pt x="6183" y="4853"/>
                      <a:pt x="6150" y="4817"/>
                      <a:pt x="6128" y="4748"/>
                    </a:cubicBezTo>
                    <a:cubicBezTo>
                      <a:pt x="6108" y="4686"/>
                      <a:pt x="6093" y="4609"/>
                      <a:pt x="6114" y="4549"/>
                    </a:cubicBezTo>
                    <a:cubicBezTo>
                      <a:pt x="6171" y="4373"/>
                      <a:pt x="6235" y="4197"/>
                      <a:pt x="6314" y="4028"/>
                    </a:cubicBezTo>
                    <a:cubicBezTo>
                      <a:pt x="6417" y="3813"/>
                      <a:pt x="6513" y="3598"/>
                      <a:pt x="6552" y="3359"/>
                    </a:cubicBezTo>
                    <a:cubicBezTo>
                      <a:pt x="6623" y="2896"/>
                      <a:pt x="6449" y="2616"/>
                      <a:pt x="5997" y="2489"/>
                    </a:cubicBezTo>
                    <a:cubicBezTo>
                      <a:pt x="5846" y="2447"/>
                      <a:pt x="5695" y="2429"/>
                      <a:pt x="5544" y="2429"/>
                    </a:cubicBezTo>
                    <a:cubicBezTo>
                      <a:pt x="5331" y="2429"/>
                      <a:pt x="5118" y="2464"/>
                      <a:pt x="4905" y="2512"/>
                    </a:cubicBezTo>
                    <a:cubicBezTo>
                      <a:pt x="4410" y="2624"/>
                      <a:pt x="3910" y="2735"/>
                      <a:pt x="3413" y="2847"/>
                    </a:cubicBezTo>
                    <a:cubicBezTo>
                      <a:pt x="3243" y="2886"/>
                      <a:pt x="3080" y="2941"/>
                      <a:pt x="2932" y="3052"/>
                    </a:cubicBezTo>
                    <a:cubicBezTo>
                      <a:pt x="2744" y="3193"/>
                      <a:pt x="2712" y="3377"/>
                      <a:pt x="2765" y="3582"/>
                    </a:cubicBezTo>
                    <a:cubicBezTo>
                      <a:pt x="2799" y="3717"/>
                      <a:pt x="2867" y="3848"/>
                      <a:pt x="2937" y="3966"/>
                    </a:cubicBezTo>
                    <a:cubicBezTo>
                      <a:pt x="3106" y="4267"/>
                      <a:pt x="3290" y="4557"/>
                      <a:pt x="3468" y="4856"/>
                    </a:cubicBezTo>
                    <a:cubicBezTo>
                      <a:pt x="3491" y="4895"/>
                      <a:pt x="3516" y="4936"/>
                      <a:pt x="3540" y="4979"/>
                    </a:cubicBezTo>
                    <a:cubicBezTo>
                      <a:pt x="3584" y="5069"/>
                      <a:pt x="3513" y="5161"/>
                      <a:pt x="3426" y="5161"/>
                    </a:cubicBezTo>
                    <a:cubicBezTo>
                      <a:pt x="3408" y="5161"/>
                      <a:pt x="3389" y="5157"/>
                      <a:pt x="3370" y="5149"/>
                    </a:cubicBezTo>
                    <a:cubicBezTo>
                      <a:pt x="3215" y="5075"/>
                      <a:pt x="3078" y="4975"/>
                      <a:pt x="2943" y="4875"/>
                    </a:cubicBezTo>
                    <a:cubicBezTo>
                      <a:pt x="2763" y="4731"/>
                      <a:pt x="2591" y="4570"/>
                      <a:pt x="2415" y="4420"/>
                    </a:cubicBezTo>
                    <a:cubicBezTo>
                      <a:pt x="1985" y="4048"/>
                      <a:pt x="1549" y="3686"/>
                      <a:pt x="1128" y="3307"/>
                    </a:cubicBezTo>
                    <a:cubicBezTo>
                      <a:pt x="942" y="3138"/>
                      <a:pt x="768" y="2949"/>
                      <a:pt x="606" y="2753"/>
                    </a:cubicBezTo>
                    <a:cubicBezTo>
                      <a:pt x="445" y="2552"/>
                      <a:pt x="457" y="2303"/>
                      <a:pt x="641" y="2119"/>
                    </a:cubicBezTo>
                    <a:cubicBezTo>
                      <a:pt x="805" y="1955"/>
                      <a:pt x="983" y="1793"/>
                      <a:pt x="1179" y="1679"/>
                    </a:cubicBezTo>
                    <a:cubicBezTo>
                      <a:pt x="1748" y="1343"/>
                      <a:pt x="2327" y="1016"/>
                      <a:pt x="2916" y="707"/>
                    </a:cubicBezTo>
                    <a:cubicBezTo>
                      <a:pt x="3448" y="426"/>
                      <a:pt x="4004" y="297"/>
                      <a:pt x="4577" y="297"/>
                    </a:cubicBezTo>
                    <a:close/>
                    <a:moveTo>
                      <a:pt x="4707" y="0"/>
                    </a:moveTo>
                    <a:cubicBezTo>
                      <a:pt x="3870" y="0"/>
                      <a:pt x="3309" y="171"/>
                      <a:pt x="2779" y="443"/>
                    </a:cubicBezTo>
                    <a:cubicBezTo>
                      <a:pt x="2188" y="748"/>
                      <a:pt x="1619" y="1081"/>
                      <a:pt x="1040" y="1413"/>
                    </a:cubicBezTo>
                    <a:cubicBezTo>
                      <a:pt x="739" y="1587"/>
                      <a:pt x="477" y="1816"/>
                      <a:pt x="265" y="2092"/>
                    </a:cubicBezTo>
                    <a:cubicBezTo>
                      <a:pt x="177" y="2207"/>
                      <a:pt x="115" y="2346"/>
                      <a:pt x="52" y="2477"/>
                    </a:cubicBezTo>
                    <a:cubicBezTo>
                      <a:pt x="1" y="2585"/>
                      <a:pt x="31" y="2692"/>
                      <a:pt x="109" y="2775"/>
                    </a:cubicBezTo>
                    <a:cubicBezTo>
                      <a:pt x="246" y="2921"/>
                      <a:pt x="379" y="3070"/>
                      <a:pt x="526" y="3199"/>
                    </a:cubicBezTo>
                    <a:cubicBezTo>
                      <a:pt x="1189" y="3778"/>
                      <a:pt x="1852" y="4355"/>
                      <a:pt x="2523" y="4922"/>
                    </a:cubicBezTo>
                    <a:cubicBezTo>
                      <a:pt x="2748" y="5108"/>
                      <a:pt x="3000" y="5265"/>
                      <a:pt x="3250" y="5419"/>
                    </a:cubicBezTo>
                    <a:cubicBezTo>
                      <a:pt x="3348" y="5478"/>
                      <a:pt x="3475" y="5501"/>
                      <a:pt x="3591" y="5511"/>
                    </a:cubicBezTo>
                    <a:cubicBezTo>
                      <a:pt x="3601" y="5512"/>
                      <a:pt x="3610" y="5512"/>
                      <a:pt x="3619" y="5512"/>
                    </a:cubicBezTo>
                    <a:cubicBezTo>
                      <a:pt x="3764" y="5512"/>
                      <a:pt x="3862" y="5407"/>
                      <a:pt x="3878" y="5259"/>
                    </a:cubicBezTo>
                    <a:cubicBezTo>
                      <a:pt x="3884" y="5181"/>
                      <a:pt x="3882" y="5096"/>
                      <a:pt x="3853" y="5026"/>
                    </a:cubicBezTo>
                    <a:cubicBezTo>
                      <a:pt x="3788" y="4862"/>
                      <a:pt x="3710" y="4707"/>
                      <a:pt x="3624" y="4553"/>
                    </a:cubicBezTo>
                    <a:cubicBezTo>
                      <a:pt x="3464" y="4271"/>
                      <a:pt x="3288" y="3997"/>
                      <a:pt x="3133" y="3717"/>
                    </a:cubicBezTo>
                    <a:cubicBezTo>
                      <a:pt x="2939" y="3365"/>
                      <a:pt x="3025" y="3197"/>
                      <a:pt x="3423" y="3131"/>
                    </a:cubicBezTo>
                    <a:cubicBezTo>
                      <a:pt x="3597" y="3103"/>
                      <a:pt x="3771" y="3076"/>
                      <a:pt x="3943" y="3041"/>
                    </a:cubicBezTo>
                    <a:cubicBezTo>
                      <a:pt x="4348" y="2955"/>
                      <a:pt x="4751" y="2855"/>
                      <a:pt x="5156" y="2775"/>
                    </a:cubicBezTo>
                    <a:cubicBezTo>
                      <a:pt x="5283" y="2751"/>
                      <a:pt x="5412" y="2736"/>
                      <a:pt x="5540" y="2736"/>
                    </a:cubicBezTo>
                    <a:cubicBezTo>
                      <a:pt x="5677" y="2736"/>
                      <a:pt x="5814" y="2753"/>
                      <a:pt x="5948" y="2792"/>
                    </a:cubicBezTo>
                    <a:cubicBezTo>
                      <a:pt x="6192" y="2857"/>
                      <a:pt x="6265" y="2958"/>
                      <a:pt x="6255" y="3205"/>
                    </a:cubicBezTo>
                    <a:cubicBezTo>
                      <a:pt x="6253" y="3275"/>
                      <a:pt x="6249" y="3346"/>
                      <a:pt x="6226" y="3408"/>
                    </a:cubicBezTo>
                    <a:cubicBezTo>
                      <a:pt x="6161" y="3586"/>
                      <a:pt x="6089" y="3766"/>
                      <a:pt x="6007" y="3940"/>
                    </a:cubicBezTo>
                    <a:cubicBezTo>
                      <a:pt x="5897" y="4173"/>
                      <a:pt x="5805" y="4410"/>
                      <a:pt x="5805" y="4670"/>
                    </a:cubicBezTo>
                    <a:cubicBezTo>
                      <a:pt x="5805" y="4966"/>
                      <a:pt x="5985" y="5155"/>
                      <a:pt x="6221" y="5155"/>
                    </a:cubicBezTo>
                    <a:cubicBezTo>
                      <a:pt x="6302" y="5155"/>
                      <a:pt x="6389" y="5133"/>
                      <a:pt x="6478" y="5085"/>
                    </a:cubicBezTo>
                    <a:cubicBezTo>
                      <a:pt x="6631" y="5001"/>
                      <a:pt x="6775" y="4893"/>
                      <a:pt x="6908" y="4780"/>
                    </a:cubicBezTo>
                    <a:cubicBezTo>
                      <a:pt x="7229" y="4502"/>
                      <a:pt x="7544" y="4216"/>
                      <a:pt x="7859" y="3929"/>
                    </a:cubicBezTo>
                    <a:cubicBezTo>
                      <a:pt x="8250" y="3575"/>
                      <a:pt x="8641" y="3223"/>
                      <a:pt x="9027" y="2863"/>
                    </a:cubicBezTo>
                    <a:cubicBezTo>
                      <a:pt x="9117" y="2777"/>
                      <a:pt x="9193" y="2675"/>
                      <a:pt x="9258" y="2571"/>
                    </a:cubicBezTo>
                    <a:cubicBezTo>
                      <a:pt x="9363" y="2405"/>
                      <a:pt x="9332" y="2246"/>
                      <a:pt x="9213" y="2086"/>
                    </a:cubicBezTo>
                    <a:cubicBezTo>
                      <a:pt x="8808" y="1527"/>
                      <a:pt x="8281" y="1135"/>
                      <a:pt x="7648" y="869"/>
                    </a:cubicBezTo>
                    <a:cubicBezTo>
                      <a:pt x="7358" y="746"/>
                      <a:pt x="7063" y="625"/>
                      <a:pt x="6775" y="492"/>
                    </a:cubicBezTo>
                    <a:cubicBezTo>
                      <a:pt x="6069" y="167"/>
                      <a:pt x="5324" y="20"/>
                      <a:pt x="4823" y="1"/>
                    </a:cubicBezTo>
                    <a:cubicBezTo>
                      <a:pt x="4784" y="0"/>
                      <a:pt x="4745" y="0"/>
                      <a:pt x="4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7"/>
              <p:cNvSpPr/>
              <p:nvPr/>
            </p:nvSpPr>
            <p:spPr>
              <a:xfrm>
                <a:off x="4016700" y="4207625"/>
                <a:ext cx="214400" cy="121650"/>
              </a:xfrm>
              <a:custGeom>
                <a:rect b="b" l="l" r="r" t="t"/>
                <a:pathLst>
                  <a:path extrusionOk="0" h="4866" w="8576">
                    <a:moveTo>
                      <a:pt x="4133" y="1"/>
                    </a:moveTo>
                    <a:cubicBezTo>
                      <a:pt x="3560" y="1"/>
                      <a:pt x="3004" y="130"/>
                      <a:pt x="2472" y="411"/>
                    </a:cubicBezTo>
                    <a:cubicBezTo>
                      <a:pt x="1883" y="720"/>
                      <a:pt x="1304" y="1047"/>
                      <a:pt x="735" y="1383"/>
                    </a:cubicBezTo>
                    <a:cubicBezTo>
                      <a:pt x="539" y="1497"/>
                      <a:pt x="361" y="1659"/>
                      <a:pt x="197" y="1823"/>
                    </a:cubicBezTo>
                    <a:cubicBezTo>
                      <a:pt x="13" y="2007"/>
                      <a:pt x="1" y="2256"/>
                      <a:pt x="162" y="2457"/>
                    </a:cubicBezTo>
                    <a:cubicBezTo>
                      <a:pt x="324" y="2653"/>
                      <a:pt x="498" y="2842"/>
                      <a:pt x="684" y="3011"/>
                    </a:cubicBezTo>
                    <a:cubicBezTo>
                      <a:pt x="1105" y="3390"/>
                      <a:pt x="1541" y="3752"/>
                      <a:pt x="1971" y="4124"/>
                    </a:cubicBezTo>
                    <a:cubicBezTo>
                      <a:pt x="2147" y="4274"/>
                      <a:pt x="2319" y="4435"/>
                      <a:pt x="2499" y="4579"/>
                    </a:cubicBezTo>
                    <a:cubicBezTo>
                      <a:pt x="2634" y="4679"/>
                      <a:pt x="2771" y="4779"/>
                      <a:pt x="2926" y="4853"/>
                    </a:cubicBezTo>
                    <a:cubicBezTo>
                      <a:pt x="2945" y="4861"/>
                      <a:pt x="2964" y="4865"/>
                      <a:pt x="2982" y="4865"/>
                    </a:cubicBezTo>
                    <a:cubicBezTo>
                      <a:pt x="3069" y="4865"/>
                      <a:pt x="3140" y="4773"/>
                      <a:pt x="3096" y="4683"/>
                    </a:cubicBezTo>
                    <a:cubicBezTo>
                      <a:pt x="3072" y="4640"/>
                      <a:pt x="3047" y="4599"/>
                      <a:pt x="3024" y="4560"/>
                    </a:cubicBezTo>
                    <a:cubicBezTo>
                      <a:pt x="2846" y="4261"/>
                      <a:pt x="2662" y="3971"/>
                      <a:pt x="2493" y="3670"/>
                    </a:cubicBezTo>
                    <a:cubicBezTo>
                      <a:pt x="2423" y="3552"/>
                      <a:pt x="2355" y="3421"/>
                      <a:pt x="2321" y="3286"/>
                    </a:cubicBezTo>
                    <a:cubicBezTo>
                      <a:pt x="2268" y="3081"/>
                      <a:pt x="2300" y="2897"/>
                      <a:pt x="2488" y="2756"/>
                    </a:cubicBezTo>
                    <a:cubicBezTo>
                      <a:pt x="2636" y="2645"/>
                      <a:pt x="2799" y="2590"/>
                      <a:pt x="2969" y="2551"/>
                    </a:cubicBezTo>
                    <a:cubicBezTo>
                      <a:pt x="3466" y="2439"/>
                      <a:pt x="3966" y="2328"/>
                      <a:pt x="4461" y="2216"/>
                    </a:cubicBezTo>
                    <a:cubicBezTo>
                      <a:pt x="4674" y="2168"/>
                      <a:pt x="4887" y="2133"/>
                      <a:pt x="5100" y="2133"/>
                    </a:cubicBezTo>
                    <a:cubicBezTo>
                      <a:pt x="5251" y="2133"/>
                      <a:pt x="5402" y="2151"/>
                      <a:pt x="5553" y="2193"/>
                    </a:cubicBezTo>
                    <a:cubicBezTo>
                      <a:pt x="6005" y="2320"/>
                      <a:pt x="6179" y="2600"/>
                      <a:pt x="6108" y="3063"/>
                    </a:cubicBezTo>
                    <a:cubicBezTo>
                      <a:pt x="6069" y="3302"/>
                      <a:pt x="5973" y="3517"/>
                      <a:pt x="5870" y="3732"/>
                    </a:cubicBezTo>
                    <a:cubicBezTo>
                      <a:pt x="5791" y="3901"/>
                      <a:pt x="5727" y="4077"/>
                      <a:pt x="5670" y="4253"/>
                    </a:cubicBezTo>
                    <a:cubicBezTo>
                      <a:pt x="5649" y="4313"/>
                      <a:pt x="5664" y="4390"/>
                      <a:pt x="5684" y="4452"/>
                    </a:cubicBezTo>
                    <a:cubicBezTo>
                      <a:pt x="5706" y="4521"/>
                      <a:pt x="5739" y="4557"/>
                      <a:pt x="5789" y="4557"/>
                    </a:cubicBezTo>
                    <a:cubicBezTo>
                      <a:pt x="5815" y="4557"/>
                      <a:pt x="5845" y="4547"/>
                      <a:pt x="5881" y="4527"/>
                    </a:cubicBezTo>
                    <a:cubicBezTo>
                      <a:pt x="5993" y="4466"/>
                      <a:pt x="6106" y="4394"/>
                      <a:pt x="6206" y="4313"/>
                    </a:cubicBezTo>
                    <a:cubicBezTo>
                      <a:pt x="6376" y="4171"/>
                      <a:pt x="6537" y="4022"/>
                      <a:pt x="6701" y="3873"/>
                    </a:cubicBezTo>
                    <a:cubicBezTo>
                      <a:pt x="7149" y="3472"/>
                      <a:pt x="7599" y="3071"/>
                      <a:pt x="8039" y="2664"/>
                    </a:cubicBezTo>
                    <a:cubicBezTo>
                      <a:pt x="8193" y="2520"/>
                      <a:pt x="8336" y="2365"/>
                      <a:pt x="8469" y="2203"/>
                    </a:cubicBezTo>
                    <a:cubicBezTo>
                      <a:pt x="8575" y="2074"/>
                      <a:pt x="8561" y="1997"/>
                      <a:pt x="8456" y="1874"/>
                    </a:cubicBezTo>
                    <a:cubicBezTo>
                      <a:pt x="8072" y="1420"/>
                      <a:pt x="7607" y="1080"/>
                      <a:pt x="7059" y="853"/>
                    </a:cubicBezTo>
                    <a:cubicBezTo>
                      <a:pt x="6769" y="732"/>
                      <a:pt x="6478" y="607"/>
                      <a:pt x="6192" y="474"/>
                    </a:cubicBezTo>
                    <a:cubicBezTo>
                      <a:pt x="5801" y="292"/>
                      <a:pt x="5392" y="172"/>
                      <a:pt x="4968" y="88"/>
                    </a:cubicBezTo>
                    <a:cubicBezTo>
                      <a:pt x="4686" y="31"/>
                      <a:pt x="4408" y="1"/>
                      <a:pt x="4133"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7"/>
              <p:cNvSpPr/>
              <p:nvPr/>
            </p:nvSpPr>
            <p:spPr>
              <a:xfrm>
                <a:off x="3960275" y="4292075"/>
                <a:ext cx="170725" cy="209050"/>
              </a:xfrm>
              <a:custGeom>
                <a:rect b="b" l="l" r="r" t="t"/>
                <a:pathLst>
                  <a:path extrusionOk="0" h="8362" w="6829">
                    <a:moveTo>
                      <a:pt x="1584" y="283"/>
                    </a:moveTo>
                    <a:cubicBezTo>
                      <a:pt x="1640" y="283"/>
                      <a:pt x="1698" y="301"/>
                      <a:pt x="1756" y="341"/>
                    </a:cubicBezTo>
                    <a:cubicBezTo>
                      <a:pt x="1891" y="433"/>
                      <a:pt x="2035" y="519"/>
                      <a:pt x="2164" y="617"/>
                    </a:cubicBezTo>
                    <a:cubicBezTo>
                      <a:pt x="2346" y="759"/>
                      <a:pt x="2519" y="912"/>
                      <a:pt x="2693" y="1063"/>
                    </a:cubicBezTo>
                    <a:cubicBezTo>
                      <a:pt x="2972" y="1307"/>
                      <a:pt x="3279" y="1518"/>
                      <a:pt x="3604" y="1698"/>
                    </a:cubicBezTo>
                    <a:cubicBezTo>
                      <a:pt x="3866" y="1843"/>
                      <a:pt x="4130" y="1986"/>
                      <a:pt x="4387" y="2142"/>
                    </a:cubicBezTo>
                    <a:cubicBezTo>
                      <a:pt x="4496" y="2203"/>
                      <a:pt x="4596" y="2283"/>
                      <a:pt x="4682" y="2371"/>
                    </a:cubicBezTo>
                    <a:cubicBezTo>
                      <a:pt x="4760" y="2453"/>
                      <a:pt x="4743" y="2508"/>
                      <a:pt x="4641" y="2557"/>
                    </a:cubicBezTo>
                    <a:cubicBezTo>
                      <a:pt x="4576" y="2588"/>
                      <a:pt x="4500" y="2602"/>
                      <a:pt x="4432" y="2627"/>
                    </a:cubicBezTo>
                    <a:cubicBezTo>
                      <a:pt x="4193" y="2698"/>
                      <a:pt x="3948" y="2755"/>
                      <a:pt x="3718" y="2848"/>
                    </a:cubicBezTo>
                    <a:cubicBezTo>
                      <a:pt x="3373" y="2989"/>
                      <a:pt x="3240" y="3212"/>
                      <a:pt x="3309" y="3578"/>
                    </a:cubicBezTo>
                    <a:cubicBezTo>
                      <a:pt x="3405" y="4096"/>
                      <a:pt x="3596" y="4582"/>
                      <a:pt x="3972" y="4971"/>
                    </a:cubicBezTo>
                    <a:cubicBezTo>
                      <a:pt x="4183" y="5190"/>
                      <a:pt x="4398" y="5411"/>
                      <a:pt x="4612" y="5628"/>
                    </a:cubicBezTo>
                    <a:cubicBezTo>
                      <a:pt x="4764" y="5783"/>
                      <a:pt x="4928" y="5923"/>
                      <a:pt x="5138" y="5996"/>
                    </a:cubicBezTo>
                    <a:cubicBezTo>
                      <a:pt x="5228" y="6029"/>
                      <a:pt x="5311" y="6045"/>
                      <a:pt x="5387" y="6045"/>
                    </a:cubicBezTo>
                    <a:cubicBezTo>
                      <a:pt x="5564" y="6045"/>
                      <a:pt x="5707" y="5957"/>
                      <a:pt x="5834" y="5777"/>
                    </a:cubicBezTo>
                    <a:cubicBezTo>
                      <a:pt x="6000" y="5538"/>
                      <a:pt x="6081" y="5268"/>
                      <a:pt x="6137" y="4990"/>
                    </a:cubicBezTo>
                    <a:cubicBezTo>
                      <a:pt x="6151" y="4924"/>
                      <a:pt x="6165" y="4863"/>
                      <a:pt x="6182" y="4801"/>
                    </a:cubicBezTo>
                    <a:cubicBezTo>
                      <a:pt x="6192" y="4762"/>
                      <a:pt x="6226" y="4742"/>
                      <a:pt x="6259" y="4742"/>
                    </a:cubicBezTo>
                    <a:cubicBezTo>
                      <a:pt x="6299" y="4742"/>
                      <a:pt x="6338" y="4768"/>
                      <a:pt x="6341" y="4818"/>
                    </a:cubicBezTo>
                    <a:lnTo>
                      <a:pt x="6337" y="4818"/>
                    </a:lnTo>
                    <a:cubicBezTo>
                      <a:pt x="6360" y="5106"/>
                      <a:pt x="6372" y="5395"/>
                      <a:pt x="6401" y="5685"/>
                    </a:cubicBezTo>
                    <a:cubicBezTo>
                      <a:pt x="6454" y="6254"/>
                      <a:pt x="6513" y="6825"/>
                      <a:pt x="6566" y="7396"/>
                    </a:cubicBezTo>
                    <a:cubicBezTo>
                      <a:pt x="6577" y="7508"/>
                      <a:pt x="6575" y="7623"/>
                      <a:pt x="6560" y="7735"/>
                    </a:cubicBezTo>
                    <a:cubicBezTo>
                      <a:pt x="6536" y="7926"/>
                      <a:pt x="6458" y="8009"/>
                      <a:pt x="6266" y="8030"/>
                    </a:cubicBezTo>
                    <a:cubicBezTo>
                      <a:pt x="6103" y="8046"/>
                      <a:pt x="5937" y="8055"/>
                      <a:pt x="5772" y="8055"/>
                    </a:cubicBezTo>
                    <a:cubicBezTo>
                      <a:pt x="5722" y="8055"/>
                      <a:pt x="5671" y="8054"/>
                      <a:pt x="5621" y="8052"/>
                    </a:cubicBezTo>
                    <a:cubicBezTo>
                      <a:pt x="5263" y="8044"/>
                      <a:pt x="4907" y="8003"/>
                      <a:pt x="4549" y="8001"/>
                    </a:cubicBezTo>
                    <a:cubicBezTo>
                      <a:pt x="3647" y="7993"/>
                      <a:pt x="2923" y="7590"/>
                      <a:pt x="2309" y="6970"/>
                    </a:cubicBezTo>
                    <a:cubicBezTo>
                      <a:pt x="1891" y="6547"/>
                      <a:pt x="1499" y="6096"/>
                      <a:pt x="1124" y="5634"/>
                    </a:cubicBezTo>
                    <a:cubicBezTo>
                      <a:pt x="699" y="5106"/>
                      <a:pt x="422" y="4495"/>
                      <a:pt x="336" y="3815"/>
                    </a:cubicBezTo>
                    <a:cubicBezTo>
                      <a:pt x="310" y="3594"/>
                      <a:pt x="334" y="3359"/>
                      <a:pt x="382" y="3140"/>
                    </a:cubicBezTo>
                    <a:cubicBezTo>
                      <a:pt x="517" y="2498"/>
                      <a:pt x="670" y="1859"/>
                      <a:pt x="823" y="1219"/>
                    </a:cubicBezTo>
                    <a:cubicBezTo>
                      <a:pt x="877" y="996"/>
                      <a:pt x="979" y="791"/>
                      <a:pt x="1124" y="613"/>
                    </a:cubicBezTo>
                    <a:cubicBezTo>
                      <a:pt x="1196" y="525"/>
                      <a:pt x="1278" y="444"/>
                      <a:pt x="1366" y="372"/>
                    </a:cubicBezTo>
                    <a:cubicBezTo>
                      <a:pt x="1435" y="316"/>
                      <a:pt x="1508" y="283"/>
                      <a:pt x="1584" y="283"/>
                    </a:cubicBezTo>
                    <a:close/>
                    <a:moveTo>
                      <a:pt x="1597" y="0"/>
                    </a:moveTo>
                    <a:cubicBezTo>
                      <a:pt x="1493" y="0"/>
                      <a:pt x="1390" y="31"/>
                      <a:pt x="1294" y="90"/>
                    </a:cubicBezTo>
                    <a:cubicBezTo>
                      <a:pt x="1165" y="165"/>
                      <a:pt x="1042" y="266"/>
                      <a:pt x="940" y="376"/>
                    </a:cubicBezTo>
                    <a:cubicBezTo>
                      <a:pt x="735" y="595"/>
                      <a:pt x="613" y="867"/>
                      <a:pt x="541" y="1156"/>
                    </a:cubicBezTo>
                    <a:cubicBezTo>
                      <a:pt x="388" y="1763"/>
                      <a:pt x="236" y="2375"/>
                      <a:pt x="101" y="2989"/>
                    </a:cubicBezTo>
                    <a:cubicBezTo>
                      <a:pt x="19" y="3363"/>
                      <a:pt x="1" y="3744"/>
                      <a:pt x="97" y="4120"/>
                    </a:cubicBezTo>
                    <a:cubicBezTo>
                      <a:pt x="246" y="4720"/>
                      <a:pt x="480" y="5288"/>
                      <a:pt x="879" y="5767"/>
                    </a:cubicBezTo>
                    <a:cubicBezTo>
                      <a:pt x="1276" y="6242"/>
                      <a:pt x="1675" y="6712"/>
                      <a:pt x="2102" y="7160"/>
                    </a:cubicBezTo>
                    <a:cubicBezTo>
                      <a:pt x="2669" y="7756"/>
                      <a:pt x="3360" y="8146"/>
                      <a:pt x="4189" y="8243"/>
                    </a:cubicBezTo>
                    <a:cubicBezTo>
                      <a:pt x="4684" y="8298"/>
                      <a:pt x="5183" y="8324"/>
                      <a:pt x="5642" y="8361"/>
                    </a:cubicBezTo>
                    <a:cubicBezTo>
                      <a:pt x="5897" y="8345"/>
                      <a:pt x="6114" y="8349"/>
                      <a:pt x="6321" y="8308"/>
                    </a:cubicBezTo>
                    <a:cubicBezTo>
                      <a:pt x="6577" y="8257"/>
                      <a:pt x="6769" y="8099"/>
                      <a:pt x="6800" y="7823"/>
                    </a:cubicBezTo>
                    <a:cubicBezTo>
                      <a:pt x="6824" y="7615"/>
                      <a:pt x="6828" y="7404"/>
                      <a:pt x="6814" y="7195"/>
                    </a:cubicBezTo>
                    <a:cubicBezTo>
                      <a:pt x="6769" y="6459"/>
                      <a:pt x="6718" y="5726"/>
                      <a:pt x="6660" y="4990"/>
                    </a:cubicBezTo>
                    <a:cubicBezTo>
                      <a:pt x="6648" y="4801"/>
                      <a:pt x="6620" y="4615"/>
                      <a:pt x="6495" y="4462"/>
                    </a:cubicBezTo>
                    <a:cubicBezTo>
                      <a:pt x="6413" y="4362"/>
                      <a:pt x="6318" y="4313"/>
                      <a:pt x="6228" y="4313"/>
                    </a:cubicBezTo>
                    <a:cubicBezTo>
                      <a:pt x="6115" y="4313"/>
                      <a:pt x="6010" y="4389"/>
                      <a:pt x="5948" y="4540"/>
                    </a:cubicBezTo>
                    <a:cubicBezTo>
                      <a:pt x="5899" y="4654"/>
                      <a:pt x="5877" y="4779"/>
                      <a:pt x="5850" y="4900"/>
                    </a:cubicBezTo>
                    <a:cubicBezTo>
                      <a:pt x="5799" y="5145"/>
                      <a:pt x="5736" y="5384"/>
                      <a:pt x="5590" y="5595"/>
                    </a:cubicBezTo>
                    <a:cubicBezTo>
                      <a:pt x="5520" y="5698"/>
                      <a:pt x="5449" y="5750"/>
                      <a:pt x="5362" y="5750"/>
                    </a:cubicBezTo>
                    <a:cubicBezTo>
                      <a:pt x="5312" y="5750"/>
                      <a:pt x="5258" y="5733"/>
                      <a:pt x="5196" y="5700"/>
                    </a:cubicBezTo>
                    <a:cubicBezTo>
                      <a:pt x="5073" y="5634"/>
                      <a:pt x="4960" y="5542"/>
                      <a:pt x="4862" y="5444"/>
                    </a:cubicBezTo>
                    <a:cubicBezTo>
                      <a:pt x="4631" y="5219"/>
                      <a:pt x="4410" y="4981"/>
                      <a:pt x="4181" y="4754"/>
                    </a:cubicBezTo>
                    <a:cubicBezTo>
                      <a:pt x="3858" y="4429"/>
                      <a:pt x="3720" y="4020"/>
                      <a:pt x="3618" y="3590"/>
                    </a:cubicBezTo>
                    <a:cubicBezTo>
                      <a:pt x="3610" y="3557"/>
                      <a:pt x="3610" y="3521"/>
                      <a:pt x="3608" y="3488"/>
                    </a:cubicBezTo>
                    <a:cubicBezTo>
                      <a:pt x="3596" y="3326"/>
                      <a:pt x="3659" y="3210"/>
                      <a:pt x="3813" y="3152"/>
                    </a:cubicBezTo>
                    <a:cubicBezTo>
                      <a:pt x="3976" y="3089"/>
                      <a:pt x="4142" y="3036"/>
                      <a:pt x="4312" y="2981"/>
                    </a:cubicBezTo>
                    <a:cubicBezTo>
                      <a:pt x="4445" y="2938"/>
                      <a:pt x="4588" y="2915"/>
                      <a:pt x="4717" y="2864"/>
                    </a:cubicBezTo>
                    <a:cubicBezTo>
                      <a:pt x="5067" y="2729"/>
                      <a:pt x="5126" y="2406"/>
                      <a:pt x="4854" y="2156"/>
                    </a:cubicBezTo>
                    <a:cubicBezTo>
                      <a:pt x="4758" y="2068"/>
                      <a:pt x="4653" y="1986"/>
                      <a:pt x="4543" y="1917"/>
                    </a:cubicBezTo>
                    <a:cubicBezTo>
                      <a:pt x="4318" y="1778"/>
                      <a:pt x="4093" y="1630"/>
                      <a:pt x="3858" y="1507"/>
                    </a:cubicBezTo>
                    <a:cubicBezTo>
                      <a:pt x="3321" y="1231"/>
                      <a:pt x="2882" y="830"/>
                      <a:pt x="2423" y="450"/>
                    </a:cubicBezTo>
                    <a:cubicBezTo>
                      <a:pt x="2249" y="306"/>
                      <a:pt x="2057" y="184"/>
                      <a:pt x="1861" y="71"/>
                    </a:cubicBezTo>
                    <a:cubicBezTo>
                      <a:pt x="1776" y="23"/>
                      <a:pt x="1686" y="0"/>
                      <a:pt x="1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7"/>
              <p:cNvSpPr/>
              <p:nvPr/>
            </p:nvSpPr>
            <p:spPr>
              <a:xfrm>
                <a:off x="3968000" y="4299125"/>
                <a:ext cx="156700" cy="194350"/>
              </a:xfrm>
              <a:custGeom>
                <a:rect b="b" l="l" r="r" t="t"/>
                <a:pathLst>
                  <a:path extrusionOk="0" h="7774" w="6268">
                    <a:moveTo>
                      <a:pt x="1275" y="1"/>
                    </a:moveTo>
                    <a:cubicBezTo>
                      <a:pt x="1199" y="1"/>
                      <a:pt x="1126" y="34"/>
                      <a:pt x="1057" y="90"/>
                    </a:cubicBezTo>
                    <a:cubicBezTo>
                      <a:pt x="969" y="162"/>
                      <a:pt x="887" y="243"/>
                      <a:pt x="815" y="331"/>
                    </a:cubicBezTo>
                    <a:cubicBezTo>
                      <a:pt x="670" y="509"/>
                      <a:pt x="568" y="714"/>
                      <a:pt x="514" y="937"/>
                    </a:cubicBezTo>
                    <a:cubicBezTo>
                      <a:pt x="361" y="1577"/>
                      <a:pt x="208" y="2216"/>
                      <a:pt x="73" y="2858"/>
                    </a:cubicBezTo>
                    <a:cubicBezTo>
                      <a:pt x="25" y="3077"/>
                      <a:pt x="1" y="3312"/>
                      <a:pt x="27" y="3533"/>
                    </a:cubicBezTo>
                    <a:cubicBezTo>
                      <a:pt x="113" y="4213"/>
                      <a:pt x="390" y="4824"/>
                      <a:pt x="815" y="5352"/>
                    </a:cubicBezTo>
                    <a:cubicBezTo>
                      <a:pt x="1190" y="5814"/>
                      <a:pt x="1582" y="6265"/>
                      <a:pt x="2000" y="6688"/>
                    </a:cubicBezTo>
                    <a:cubicBezTo>
                      <a:pt x="2614" y="7308"/>
                      <a:pt x="3338" y="7711"/>
                      <a:pt x="4240" y="7719"/>
                    </a:cubicBezTo>
                    <a:cubicBezTo>
                      <a:pt x="4598" y="7721"/>
                      <a:pt x="4954" y="7762"/>
                      <a:pt x="5312" y="7770"/>
                    </a:cubicBezTo>
                    <a:cubicBezTo>
                      <a:pt x="5362" y="7772"/>
                      <a:pt x="5413" y="7773"/>
                      <a:pt x="5463" y="7773"/>
                    </a:cubicBezTo>
                    <a:cubicBezTo>
                      <a:pt x="5628" y="7773"/>
                      <a:pt x="5794" y="7764"/>
                      <a:pt x="5957" y="7748"/>
                    </a:cubicBezTo>
                    <a:cubicBezTo>
                      <a:pt x="6149" y="7727"/>
                      <a:pt x="6227" y="7644"/>
                      <a:pt x="6251" y="7453"/>
                    </a:cubicBezTo>
                    <a:cubicBezTo>
                      <a:pt x="6266" y="7341"/>
                      <a:pt x="6268" y="7226"/>
                      <a:pt x="6257" y="7114"/>
                    </a:cubicBezTo>
                    <a:cubicBezTo>
                      <a:pt x="6204" y="6543"/>
                      <a:pt x="6145" y="5972"/>
                      <a:pt x="6092" y="5403"/>
                    </a:cubicBezTo>
                    <a:cubicBezTo>
                      <a:pt x="6063" y="5113"/>
                      <a:pt x="6051" y="4824"/>
                      <a:pt x="6028" y="4536"/>
                    </a:cubicBezTo>
                    <a:lnTo>
                      <a:pt x="6032" y="4536"/>
                    </a:lnTo>
                    <a:cubicBezTo>
                      <a:pt x="6029" y="4486"/>
                      <a:pt x="5990" y="4460"/>
                      <a:pt x="5950" y="4460"/>
                    </a:cubicBezTo>
                    <a:cubicBezTo>
                      <a:pt x="5917" y="4460"/>
                      <a:pt x="5883" y="4480"/>
                      <a:pt x="5873" y="4519"/>
                    </a:cubicBezTo>
                    <a:cubicBezTo>
                      <a:pt x="5856" y="4581"/>
                      <a:pt x="5842" y="4642"/>
                      <a:pt x="5828" y="4708"/>
                    </a:cubicBezTo>
                    <a:cubicBezTo>
                      <a:pt x="5772" y="4986"/>
                      <a:pt x="5691" y="5256"/>
                      <a:pt x="5525" y="5495"/>
                    </a:cubicBezTo>
                    <a:cubicBezTo>
                      <a:pt x="5398" y="5675"/>
                      <a:pt x="5255" y="5763"/>
                      <a:pt x="5078" y="5763"/>
                    </a:cubicBezTo>
                    <a:cubicBezTo>
                      <a:pt x="5002" y="5763"/>
                      <a:pt x="4919" y="5747"/>
                      <a:pt x="4829" y="5714"/>
                    </a:cubicBezTo>
                    <a:cubicBezTo>
                      <a:pt x="4619" y="5641"/>
                      <a:pt x="4455" y="5501"/>
                      <a:pt x="4303" y="5346"/>
                    </a:cubicBezTo>
                    <a:cubicBezTo>
                      <a:pt x="4089" y="5129"/>
                      <a:pt x="3874" y="4908"/>
                      <a:pt x="3663" y="4689"/>
                    </a:cubicBezTo>
                    <a:cubicBezTo>
                      <a:pt x="3287" y="4300"/>
                      <a:pt x="3096" y="3814"/>
                      <a:pt x="3000" y="3296"/>
                    </a:cubicBezTo>
                    <a:cubicBezTo>
                      <a:pt x="2931" y="2930"/>
                      <a:pt x="3064" y="2707"/>
                      <a:pt x="3409" y="2566"/>
                    </a:cubicBezTo>
                    <a:cubicBezTo>
                      <a:pt x="3639" y="2473"/>
                      <a:pt x="3884" y="2416"/>
                      <a:pt x="4123" y="2345"/>
                    </a:cubicBezTo>
                    <a:cubicBezTo>
                      <a:pt x="4191" y="2320"/>
                      <a:pt x="4267" y="2306"/>
                      <a:pt x="4332" y="2275"/>
                    </a:cubicBezTo>
                    <a:cubicBezTo>
                      <a:pt x="4434" y="2226"/>
                      <a:pt x="4451" y="2171"/>
                      <a:pt x="4373" y="2089"/>
                    </a:cubicBezTo>
                    <a:cubicBezTo>
                      <a:pt x="4287" y="2001"/>
                      <a:pt x="4187" y="1921"/>
                      <a:pt x="4078" y="1860"/>
                    </a:cubicBezTo>
                    <a:cubicBezTo>
                      <a:pt x="3821" y="1704"/>
                      <a:pt x="3557" y="1561"/>
                      <a:pt x="3295" y="1416"/>
                    </a:cubicBezTo>
                    <a:cubicBezTo>
                      <a:pt x="2970" y="1236"/>
                      <a:pt x="2663" y="1025"/>
                      <a:pt x="2384" y="781"/>
                    </a:cubicBezTo>
                    <a:cubicBezTo>
                      <a:pt x="2210" y="630"/>
                      <a:pt x="2037" y="477"/>
                      <a:pt x="1855" y="335"/>
                    </a:cubicBezTo>
                    <a:cubicBezTo>
                      <a:pt x="1726" y="237"/>
                      <a:pt x="1582" y="151"/>
                      <a:pt x="1447" y="59"/>
                    </a:cubicBezTo>
                    <a:cubicBezTo>
                      <a:pt x="1389" y="19"/>
                      <a:pt x="1331" y="1"/>
                      <a:pt x="1275" y="1"/>
                    </a:cubicBezTo>
                    <a:close/>
                  </a:path>
                </a:pathLst>
              </a:custGeom>
              <a:solidFill>
                <a:srgbClr val="FFE4C7">
                  <a:alpha val="40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7"/>
              <p:cNvSpPr/>
              <p:nvPr/>
            </p:nvSpPr>
            <p:spPr>
              <a:xfrm>
                <a:off x="4114950" y="4351950"/>
                <a:ext cx="28875" cy="31325"/>
              </a:xfrm>
              <a:custGeom>
                <a:rect b="b" l="l" r="r" t="t"/>
                <a:pathLst>
                  <a:path extrusionOk="0" h="1253" w="1155">
                    <a:moveTo>
                      <a:pt x="957" y="0"/>
                    </a:moveTo>
                    <a:cubicBezTo>
                      <a:pt x="948" y="0"/>
                      <a:pt x="938" y="1"/>
                      <a:pt x="928" y="2"/>
                    </a:cubicBezTo>
                    <a:cubicBezTo>
                      <a:pt x="836" y="17"/>
                      <a:pt x="815" y="90"/>
                      <a:pt x="815" y="166"/>
                    </a:cubicBezTo>
                    <a:cubicBezTo>
                      <a:pt x="815" y="223"/>
                      <a:pt x="827" y="279"/>
                      <a:pt x="834" y="336"/>
                    </a:cubicBezTo>
                    <a:cubicBezTo>
                      <a:pt x="846" y="491"/>
                      <a:pt x="868" y="651"/>
                      <a:pt x="803" y="804"/>
                    </a:cubicBezTo>
                    <a:cubicBezTo>
                      <a:pt x="763" y="894"/>
                      <a:pt x="705" y="941"/>
                      <a:pt x="643" y="941"/>
                    </a:cubicBezTo>
                    <a:cubicBezTo>
                      <a:pt x="596" y="941"/>
                      <a:pt x="546" y="913"/>
                      <a:pt x="502" y="856"/>
                    </a:cubicBezTo>
                    <a:cubicBezTo>
                      <a:pt x="430" y="764"/>
                      <a:pt x="390" y="645"/>
                      <a:pt x="347" y="538"/>
                    </a:cubicBezTo>
                    <a:cubicBezTo>
                      <a:pt x="322" y="471"/>
                      <a:pt x="316" y="395"/>
                      <a:pt x="293" y="326"/>
                    </a:cubicBezTo>
                    <a:cubicBezTo>
                      <a:pt x="273" y="260"/>
                      <a:pt x="226" y="213"/>
                      <a:pt x="156" y="213"/>
                    </a:cubicBezTo>
                    <a:cubicBezTo>
                      <a:pt x="147" y="213"/>
                      <a:pt x="137" y="214"/>
                      <a:pt x="128" y="215"/>
                    </a:cubicBezTo>
                    <a:cubicBezTo>
                      <a:pt x="40" y="227"/>
                      <a:pt x="1" y="293"/>
                      <a:pt x="7" y="375"/>
                    </a:cubicBezTo>
                    <a:cubicBezTo>
                      <a:pt x="25" y="653"/>
                      <a:pt x="99" y="911"/>
                      <a:pt x="306" y="1111"/>
                    </a:cubicBezTo>
                    <a:cubicBezTo>
                      <a:pt x="405" y="1208"/>
                      <a:pt x="514" y="1252"/>
                      <a:pt x="620" y="1252"/>
                    </a:cubicBezTo>
                    <a:cubicBezTo>
                      <a:pt x="776" y="1252"/>
                      <a:pt x="928" y="1157"/>
                      <a:pt x="1042" y="991"/>
                    </a:cubicBezTo>
                    <a:cubicBezTo>
                      <a:pt x="1155" y="825"/>
                      <a:pt x="1147" y="438"/>
                      <a:pt x="1142" y="397"/>
                    </a:cubicBezTo>
                    <a:cubicBezTo>
                      <a:pt x="1132" y="307"/>
                      <a:pt x="1126" y="215"/>
                      <a:pt x="1104" y="129"/>
                    </a:cubicBezTo>
                    <a:cubicBezTo>
                      <a:pt x="1083" y="52"/>
                      <a:pt x="1036" y="0"/>
                      <a:pt x="9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7"/>
              <p:cNvSpPr/>
              <p:nvPr/>
            </p:nvSpPr>
            <p:spPr>
              <a:xfrm>
                <a:off x="4094950" y="4354100"/>
                <a:ext cx="10050" cy="15175"/>
              </a:xfrm>
              <a:custGeom>
                <a:rect b="b" l="l" r="r" t="t"/>
                <a:pathLst>
                  <a:path extrusionOk="0" h="607" w="402">
                    <a:moveTo>
                      <a:pt x="179" y="0"/>
                    </a:moveTo>
                    <a:cubicBezTo>
                      <a:pt x="177" y="0"/>
                      <a:pt x="175" y="0"/>
                      <a:pt x="173" y="0"/>
                    </a:cubicBezTo>
                    <a:cubicBezTo>
                      <a:pt x="122" y="6"/>
                      <a:pt x="48" y="66"/>
                      <a:pt x="30" y="117"/>
                    </a:cubicBezTo>
                    <a:cubicBezTo>
                      <a:pt x="1" y="199"/>
                      <a:pt x="1" y="295"/>
                      <a:pt x="17" y="381"/>
                    </a:cubicBezTo>
                    <a:cubicBezTo>
                      <a:pt x="41" y="529"/>
                      <a:pt x="120" y="606"/>
                      <a:pt x="215" y="606"/>
                    </a:cubicBezTo>
                    <a:cubicBezTo>
                      <a:pt x="219" y="606"/>
                      <a:pt x="222" y="606"/>
                      <a:pt x="226" y="606"/>
                    </a:cubicBezTo>
                    <a:cubicBezTo>
                      <a:pt x="328" y="598"/>
                      <a:pt x="398" y="493"/>
                      <a:pt x="402" y="293"/>
                    </a:cubicBezTo>
                    <a:cubicBezTo>
                      <a:pt x="388" y="250"/>
                      <a:pt x="373" y="160"/>
                      <a:pt x="334" y="94"/>
                    </a:cubicBezTo>
                    <a:cubicBezTo>
                      <a:pt x="301" y="49"/>
                      <a:pt x="231"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7"/>
              <p:cNvSpPr/>
              <p:nvPr/>
            </p:nvSpPr>
            <p:spPr>
              <a:xfrm>
                <a:off x="4149950" y="4344525"/>
                <a:ext cx="10050" cy="15125"/>
              </a:xfrm>
              <a:custGeom>
                <a:rect b="b" l="l" r="r" t="t"/>
                <a:pathLst>
                  <a:path extrusionOk="0" h="605" w="402">
                    <a:moveTo>
                      <a:pt x="178" y="0"/>
                    </a:moveTo>
                    <a:cubicBezTo>
                      <a:pt x="176" y="0"/>
                      <a:pt x="174" y="1"/>
                      <a:pt x="172" y="1"/>
                    </a:cubicBezTo>
                    <a:cubicBezTo>
                      <a:pt x="121" y="5"/>
                      <a:pt x="47" y="64"/>
                      <a:pt x="29" y="115"/>
                    </a:cubicBezTo>
                    <a:cubicBezTo>
                      <a:pt x="0" y="197"/>
                      <a:pt x="0" y="295"/>
                      <a:pt x="17" y="379"/>
                    </a:cubicBezTo>
                    <a:cubicBezTo>
                      <a:pt x="40" y="525"/>
                      <a:pt x="117" y="605"/>
                      <a:pt x="211" y="605"/>
                    </a:cubicBezTo>
                    <a:cubicBezTo>
                      <a:pt x="216" y="605"/>
                      <a:pt x="221" y="605"/>
                      <a:pt x="225" y="604"/>
                    </a:cubicBezTo>
                    <a:cubicBezTo>
                      <a:pt x="328" y="596"/>
                      <a:pt x="397" y="492"/>
                      <a:pt x="401" y="293"/>
                    </a:cubicBezTo>
                    <a:cubicBezTo>
                      <a:pt x="389" y="248"/>
                      <a:pt x="377" y="160"/>
                      <a:pt x="334" y="93"/>
                    </a:cubicBezTo>
                    <a:cubicBezTo>
                      <a:pt x="300" y="49"/>
                      <a:pt x="231" y="0"/>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7"/>
              <p:cNvSpPr/>
              <p:nvPr/>
            </p:nvSpPr>
            <p:spPr>
              <a:xfrm>
                <a:off x="4225175" y="4411925"/>
                <a:ext cx="14000" cy="18950"/>
              </a:xfrm>
              <a:custGeom>
                <a:rect b="b" l="l" r="r" t="t"/>
                <a:pathLst>
                  <a:path extrusionOk="0" h="758" w="560">
                    <a:moveTo>
                      <a:pt x="265" y="1"/>
                    </a:moveTo>
                    <a:cubicBezTo>
                      <a:pt x="254" y="1"/>
                      <a:pt x="243" y="2"/>
                      <a:pt x="232" y="3"/>
                    </a:cubicBezTo>
                    <a:cubicBezTo>
                      <a:pt x="107" y="24"/>
                      <a:pt x="1" y="147"/>
                      <a:pt x="27" y="292"/>
                    </a:cubicBezTo>
                    <a:cubicBezTo>
                      <a:pt x="52" y="423"/>
                      <a:pt x="99" y="558"/>
                      <a:pt x="173" y="666"/>
                    </a:cubicBezTo>
                    <a:cubicBezTo>
                      <a:pt x="215" y="728"/>
                      <a:pt x="273" y="758"/>
                      <a:pt x="331" y="758"/>
                    </a:cubicBezTo>
                    <a:cubicBezTo>
                      <a:pt x="407" y="758"/>
                      <a:pt x="482" y="708"/>
                      <a:pt x="523" y="615"/>
                    </a:cubicBezTo>
                    <a:cubicBezTo>
                      <a:pt x="551" y="548"/>
                      <a:pt x="559" y="273"/>
                      <a:pt x="543" y="216"/>
                    </a:cubicBezTo>
                    <a:cubicBezTo>
                      <a:pt x="509" y="95"/>
                      <a:pt x="382"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7"/>
              <p:cNvSpPr/>
              <p:nvPr/>
            </p:nvSpPr>
            <p:spPr>
              <a:xfrm>
                <a:off x="4175825" y="4466250"/>
                <a:ext cx="17325" cy="16550"/>
              </a:xfrm>
              <a:custGeom>
                <a:rect b="b" l="l" r="r" t="t"/>
                <a:pathLst>
                  <a:path extrusionOk="0" h="662" w="693">
                    <a:moveTo>
                      <a:pt x="236" y="1"/>
                    </a:moveTo>
                    <a:cubicBezTo>
                      <a:pt x="235" y="1"/>
                      <a:pt x="233" y="1"/>
                      <a:pt x="232" y="1"/>
                    </a:cubicBezTo>
                    <a:cubicBezTo>
                      <a:pt x="99" y="3"/>
                      <a:pt x="0" y="134"/>
                      <a:pt x="37" y="277"/>
                    </a:cubicBezTo>
                    <a:cubicBezTo>
                      <a:pt x="88" y="472"/>
                      <a:pt x="215" y="600"/>
                      <a:pt x="410" y="654"/>
                    </a:cubicBezTo>
                    <a:cubicBezTo>
                      <a:pt x="430" y="659"/>
                      <a:pt x="449" y="662"/>
                      <a:pt x="468" y="662"/>
                    </a:cubicBezTo>
                    <a:cubicBezTo>
                      <a:pt x="593" y="662"/>
                      <a:pt x="693" y="553"/>
                      <a:pt x="684" y="418"/>
                    </a:cubicBezTo>
                    <a:cubicBezTo>
                      <a:pt x="674" y="240"/>
                      <a:pt x="414" y="1"/>
                      <a:pt x="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7"/>
              <p:cNvSpPr/>
              <p:nvPr/>
            </p:nvSpPr>
            <p:spPr>
              <a:xfrm>
                <a:off x="4227750" y="4444200"/>
                <a:ext cx="18025" cy="14525"/>
              </a:xfrm>
              <a:custGeom>
                <a:rect b="b" l="l" r="r" t="t"/>
                <a:pathLst>
                  <a:path extrusionOk="0" h="581" w="721">
                    <a:moveTo>
                      <a:pt x="504" y="0"/>
                    </a:moveTo>
                    <a:cubicBezTo>
                      <a:pt x="496" y="0"/>
                      <a:pt x="489" y="1"/>
                      <a:pt x="481" y="1"/>
                    </a:cubicBezTo>
                    <a:cubicBezTo>
                      <a:pt x="295" y="16"/>
                      <a:pt x="147" y="106"/>
                      <a:pt x="51" y="269"/>
                    </a:cubicBezTo>
                    <a:cubicBezTo>
                      <a:pt x="10" y="343"/>
                      <a:pt x="0" y="433"/>
                      <a:pt x="66" y="492"/>
                    </a:cubicBezTo>
                    <a:cubicBezTo>
                      <a:pt x="113" y="536"/>
                      <a:pt x="188" y="581"/>
                      <a:pt x="248" y="581"/>
                    </a:cubicBezTo>
                    <a:cubicBezTo>
                      <a:pt x="255" y="581"/>
                      <a:pt x="263" y="580"/>
                      <a:pt x="270" y="578"/>
                    </a:cubicBezTo>
                    <a:cubicBezTo>
                      <a:pt x="383" y="558"/>
                      <a:pt x="497" y="511"/>
                      <a:pt x="591" y="443"/>
                    </a:cubicBezTo>
                    <a:cubicBezTo>
                      <a:pt x="628" y="415"/>
                      <a:pt x="655" y="374"/>
                      <a:pt x="675" y="337"/>
                    </a:cubicBezTo>
                    <a:cubicBezTo>
                      <a:pt x="714" y="269"/>
                      <a:pt x="720" y="185"/>
                      <a:pt x="685" y="116"/>
                    </a:cubicBezTo>
                    <a:cubicBezTo>
                      <a:pt x="652" y="41"/>
                      <a:pt x="585" y="0"/>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7"/>
              <p:cNvSpPr/>
              <p:nvPr/>
            </p:nvSpPr>
            <p:spPr>
              <a:xfrm>
                <a:off x="4231525" y="4332550"/>
                <a:ext cx="19150" cy="13975"/>
              </a:xfrm>
              <a:custGeom>
                <a:rect b="b" l="l" r="r" t="t"/>
                <a:pathLst>
                  <a:path extrusionOk="0" h="559" w="766">
                    <a:moveTo>
                      <a:pt x="466" y="1"/>
                    </a:moveTo>
                    <a:cubicBezTo>
                      <a:pt x="342" y="1"/>
                      <a:pt x="194" y="72"/>
                      <a:pt x="113" y="171"/>
                    </a:cubicBezTo>
                    <a:cubicBezTo>
                      <a:pt x="1" y="306"/>
                      <a:pt x="39" y="465"/>
                      <a:pt x="203" y="529"/>
                    </a:cubicBezTo>
                    <a:cubicBezTo>
                      <a:pt x="254" y="549"/>
                      <a:pt x="303" y="559"/>
                      <a:pt x="351" y="559"/>
                    </a:cubicBezTo>
                    <a:cubicBezTo>
                      <a:pt x="451" y="559"/>
                      <a:pt x="545" y="517"/>
                      <a:pt x="633" y="449"/>
                    </a:cubicBezTo>
                    <a:cubicBezTo>
                      <a:pt x="733" y="367"/>
                      <a:pt x="766" y="263"/>
                      <a:pt x="727" y="163"/>
                    </a:cubicBezTo>
                    <a:cubicBezTo>
                      <a:pt x="692" y="60"/>
                      <a:pt x="596" y="5"/>
                      <a:pt x="471" y="1"/>
                    </a:cubicBezTo>
                    <a:cubicBezTo>
                      <a:pt x="469" y="1"/>
                      <a:pt x="468" y="1"/>
                      <a:pt x="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7"/>
              <p:cNvSpPr/>
              <p:nvPr/>
            </p:nvSpPr>
            <p:spPr>
              <a:xfrm>
                <a:off x="4254025" y="4352700"/>
                <a:ext cx="11175" cy="17750"/>
              </a:xfrm>
              <a:custGeom>
                <a:rect b="b" l="l" r="r" t="t"/>
                <a:pathLst>
                  <a:path extrusionOk="0" h="710" w="447">
                    <a:moveTo>
                      <a:pt x="207" y="0"/>
                    </a:moveTo>
                    <a:cubicBezTo>
                      <a:pt x="200" y="0"/>
                      <a:pt x="194" y="1"/>
                      <a:pt x="187" y="1"/>
                    </a:cubicBezTo>
                    <a:cubicBezTo>
                      <a:pt x="89" y="9"/>
                      <a:pt x="25" y="79"/>
                      <a:pt x="17" y="165"/>
                    </a:cubicBezTo>
                    <a:cubicBezTo>
                      <a:pt x="3" y="285"/>
                      <a:pt x="1" y="412"/>
                      <a:pt x="25" y="531"/>
                    </a:cubicBezTo>
                    <a:cubicBezTo>
                      <a:pt x="51" y="650"/>
                      <a:pt x="132" y="710"/>
                      <a:pt x="224" y="710"/>
                    </a:cubicBezTo>
                    <a:cubicBezTo>
                      <a:pt x="236" y="710"/>
                      <a:pt x="247" y="709"/>
                      <a:pt x="258" y="707"/>
                    </a:cubicBezTo>
                    <a:cubicBezTo>
                      <a:pt x="357" y="695"/>
                      <a:pt x="426" y="615"/>
                      <a:pt x="443" y="492"/>
                    </a:cubicBezTo>
                    <a:cubicBezTo>
                      <a:pt x="447" y="468"/>
                      <a:pt x="426" y="228"/>
                      <a:pt x="396" y="142"/>
                    </a:cubicBezTo>
                    <a:cubicBezTo>
                      <a:pt x="365" y="56"/>
                      <a:pt x="302"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7"/>
              <p:cNvSpPr/>
              <p:nvPr/>
            </p:nvSpPr>
            <p:spPr>
              <a:xfrm>
                <a:off x="4194450" y="4446025"/>
                <a:ext cx="17725" cy="12575"/>
              </a:xfrm>
              <a:custGeom>
                <a:rect b="b" l="l" r="r" t="t"/>
                <a:pathLst>
                  <a:path extrusionOk="0" h="503" w="709">
                    <a:moveTo>
                      <a:pt x="286" y="1"/>
                    </a:moveTo>
                    <a:cubicBezTo>
                      <a:pt x="144" y="1"/>
                      <a:pt x="67" y="47"/>
                      <a:pt x="35" y="135"/>
                    </a:cubicBezTo>
                    <a:cubicBezTo>
                      <a:pt x="0" y="239"/>
                      <a:pt x="51" y="319"/>
                      <a:pt x="127" y="387"/>
                    </a:cubicBezTo>
                    <a:cubicBezTo>
                      <a:pt x="214" y="457"/>
                      <a:pt x="312" y="502"/>
                      <a:pt x="423" y="502"/>
                    </a:cubicBezTo>
                    <a:cubicBezTo>
                      <a:pt x="434" y="502"/>
                      <a:pt x="445" y="502"/>
                      <a:pt x="456" y="501"/>
                    </a:cubicBezTo>
                    <a:cubicBezTo>
                      <a:pt x="575" y="493"/>
                      <a:pt x="661" y="423"/>
                      <a:pt x="684" y="329"/>
                    </a:cubicBezTo>
                    <a:cubicBezTo>
                      <a:pt x="708" y="227"/>
                      <a:pt x="661" y="121"/>
                      <a:pt x="544" y="69"/>
                    </a:cubicBezTo>
                    <a:cubicBezTo>
                      <a:pt x="463" y="33"/>
                      <a:pt x="375" y="14"/>
                      <a:pt x="330" y="2"/>
                    </a:cubicBezTo>
                    <a:cubicBezTo>
                      <a:pt x="314" y="1"/>
                      <a:pt x="300"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7"/>
              <p:cNvSpPr/>
              <p:nvPr/>
            </p:nvSpPr>
            <p:spPr>
              <a:xfrm>
                <a:off x="4250500" y="4399150"/>
                <a:ext cx="17100" cy="13850"/>
              </a:xfrm>
              <a:custGeom>
                <a:rect b="b" l="l" r="r" t="t"/>
                <a:pathLst>
                  <a:path extrusionOk="0" h="554" w="684">
                    <a:moveTo>
                      <a:pt x="469" y="0"/>
                    </a:moveTo>
                    <a:cubicBezTo>
                      <a:pt x="447" y="0"/>
                      <a:pt x="425" y="4"/>
                      <a:pt x="404" y="13"/>
                    </a:cubicBezTo>
                    <a:cubicBezTo>
                      <a:pt x="293" y="56"/>
                      <a:pt x="189" y="115"/>
                      <a:pt x="97" y="187"/>
                    </a:cubicBezTo>
                    <a:cubicBezTo>
                      <a:pt x="17" y="246"/>
                      <a:pt x="1" y="342"/>
                      <a:pt x="41" y="435"/>
                    </a:cubicBezTo>
                    <a:cubicBezTo>
                      <a:pt x="80" y="522"/>
                      <a:pt x="162" y="547"/>
                      <a:pt x="277" y="553"/>
                    </a:cubicBezTo>
                    <a:cubicBezTo>
                      <a:pt x="420" y="535"/>
                      <a:pt x="559" y="471"/>
                      <a:pt x="639" y="310"/>
                    </a:cubicBezTo>
                    <a:cubicBezTo>
                      <a:pt x="676" y="236"/>
                      <a:pt x="684" y="156"/>
                      <a:pt x="631" y="87"/>
                    </a:cubicBezTo>
                    <a:cubicBezTo>
                      <a:pt x="588" y="32"/>
                      <a:pt x="530" y="0"/>
                      <a:pt x="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7"/>
              <p:cNvSpPr/>
              <p:nvPr/>
            </p:nvSpPr>
            <p:spPr>
              <a:xfrm>
                <a:off x="4233225" y="4373975"/>
                <a:ext cx="15725" cy="14725"/>
              </a:xfrm>
              <a:custGeom>
                <a:rect b="b" l="l" r="r" t="t"/>
                <a:pathLst>
                  <a:path extrusionOk="0" h="589" w="629">
                    <a:moveTo>
                      <a:pt x="189" y="1"/>
                    </a:moveTo>
                    <a:cubicBezTo>
                      <a:pt x="76" y="1"/>
                      <a:pt x="1" y="86"/>
                      <a:pt x="4" y="212"/>
                    </a:cubicBezTo>
                    <a:cubicBezTo>
                      <a:pt x="6" y="376"/>
                      <a:pt x="219" y="584"/>
                      <a:pt x="385" y="588"/>
                    </a:cubicBezTo>
                    <a:cubicBezTo>
                      <a:pt x="524" y="588"/>
                      <a:pt x="628" y="419"/>
                      <a:pt x="573" y="275"/>
                    </a:cubicBezTo>
                    <a:cubicBezTo>
                      <a:pt x="511" y="130"/>
                      <a:pt x="399" y="40"/>
                      <a:pt x="246" y="7"/>
                    </a:cubicBezTo>
                    <a:cubicBezTo>
                      <a:pt x="226" y="3"/>
                      <a:pt x="207" y="1"/>
                      <a:pt x="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7"/>
              <p:cNvSpPr/>
              <p:nvPr/>
            </p:nvSpPr>
            <p:spPr>
              <a:xfrm>
                <a:off x="4183250" y="4252550"/>
                <a:ext cx="20725" cy="19175"/>
              </a:xfrm>
              <a:custGeom>
                <a:rect b="b" l="l" r="r" t="t"/>
                <a:pathLst>
                  <a:path extrusionOk="0" h="767" w="829">
                    <a:moveTo>
                      <a:pt x="612" y="0"/>
                    </a:moveTo>
                    <a:cubicBezTo>
                      <a:pt x="595" y="0"/>
                      <a:pt x="578" y="2"/>
                      <a:pt x="561" y="5"/>
                    </a:cubicBezTo>
                    <a:cubicBezTo>
                      <a:pt x="313" y="60"/>
                      <a:pt x="158" y="226"/>
                      <a:pt x="68" y="453"/>
                    </a:cubicBezTo>
                    <a:cubicBezTo>
                      <a:pt x="1" y="630"/>
                      <a:pt x="105" y="766"/>
                      <a:pt x="278" y="766"/>
                    </a:cubicBezTo>
                    <a:cubicBezTo>
                      <a:pt x="295" y="766"/>
                      <a:pt x="313" y="765"/>
                      <a:pt x="332" y="762"/>
                    </a:cubicBezTo>
                    <a:cubicBezTo>
                      <a:pt x="538" y="734"/>
                      <a:pt x="816" y="423"/>
                      <a:pt x="825" y="214"/>
                    </a:cubicBezTo>
                    <a:cubicBezTo>
                      <a:pt x="828" y="91"/>
                      <a:pt x="736" y="0"/>
                      <a:pt x="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7"/>
              <p:cNvSpPr/>
              <p:nvPr/>
            </p:nvSpPr>
            <p:spPr>
              <a:xfrm>
                <a:off x="4036850" y="4254550"/>
                <a:ext cx="21725" cy="15075"/>
              </a:xfrm>
              <a:custGeom>
                <a:rect b="b" l="l" r="r" t="t"/>
                <a:pathLst>
                  <a:path extrusionOk="0" h="603" w="869">
                    <a:moveTo>
                      <a:pt x="351" y="1"/>
                    </a:moveTo>
                    <a:cubicBezTo>
                      <a:pt x="301" y="21"/>
                      <a:pt x="199" y="48"/>
                      <a:pt x="123" y="103"/>
                    </a:cubicBezTo>
                    <a:cubicBezTo>
                      <a:pt x="1" y="199"/>
                      <a:pt x="1" y="379"/>
                      <a:pt x="107" y="478"/>
                    </a:cubicBezTo>
                    <a:cubicBezTo>
                      <a:pt x="193" y="557"/>
                      <a:pt x="346" y="603"/>
                      <a:pt x="486" y="603"/>
                    </a:cubicBezTo>
                    <a:cubicBezTo>
                      <a:pt x="560" y="603"/>
                      <a:pt x="629" y="590"/>
                      <a:pt x="684" y="564"/>
                    </a:cubicBezTo>
                    <a:cubicBezTo>
                      <a:pt x="823" y="496"/>
                      <a:pt x="868" y="357"/>
                      <a:pt x="786" y="224"/>
                    </a:cubicBezTo>
                    <a:cubicBezTo>
                      <a:pt x="698" y="81"/>
                      <a:pt x="563" y="25"/>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7"/>
              <p:cNvSpPr/>
              <p:nvPr/>
            </p:nvSpPr>
            <p:spPr>
              <a:xfrm>
                <a:off x="4074550" y="4250925"/>
                <a:ext cx="20950" cy="14825"/>
              </a:xfrm>
              <a:custGeom>
                <a:rect b="b" l="l" r="r" t="t"/>
                <a:pathLst>
                  <a:path extrusionOk="0" h="593" w="838">
                    <a:moveTo>
                      <a:pt x="380" y="1"/>
                    </a:moveTo>
                    <a:cubicBezTo>
                      <a:pt x="292" y="1"/>
                      <a:pt x="206" y="23"/>
                      <a:pt x="138" y="70"/>
                    </a:cubicBezTo>
                    <a:cubicBezTo>
                      <a:pt x="31" y="144"/>
                      <a:pt x="1" y="252"/>
                      <a:pt x="58" y="367"/>
                    </a:cubicBezTo>
                    <a:cubicBezTo>
                      <a:pt x="140" y="533"/>
                      <a:pt x="287" y="586"/>
                      <a:pt x="518" y="592"/>
                    </a:cubicBezTo>
                    <a:cubicBezTo>
                      <a:pt x="520" y="592"/>
                      <a:pt x="522" y="592"/>
                      <a:pt x="524" y="592"/>
                    </a:cubicBezTo>
                    <a:cubicBezTo>
                      <a:pt x="587" y="592"/>
                      <a:pt x="686" y="557"/>
                      <a:pt x="764" y="463"/>
                    </a:cubicBezTo>
                    <a:cubicBezTo>
                      <a:pt x="833" y="385"/>
                      <a:pt x="837" y="283"/>
                      <a:pt x="784" y="197"/>
                    </a:cubicBezTo>
                    <a:cubicBezTo>
                      <a:pt x="705" y="72"/>
                      <a:pt x="539" y="1"/>
                      <a:pt x="3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7"/>
              <p:cNvSpPr/>
              <p:nvPr/>
            </p:nvSpPr>
            <p:spPr>
              <a:xfrm>
                <a:off x="4088650" y="4224275"/>
                <a:ext cx="19125" cy="16975"/>
              </a:xfrm>
              <a:custGeom>
                <a:rect b="b" l="l" r="r" t="t"/>
                <a:pathLst>
                  <a:path extrusionOk="0" h="679" w="765">
                    <a:moveTo>
                      <a:pt x="312" y="1"/>
                    </a:moveTo>
                    <a:cubicBezTo>
                      <a:pt x="123" y="1"/>
                      <a:pt x="0" y="158"/>
                      <a:pt x="50" y="336"/>
                    </a:cubicBezTo>
                    <a:cubicBezTo>
                      <a:pt x="104" y="516"/>
                      <a:pt x="325" y="679"/>
                      <a:pt x="509" y="679"/>
                    </a:cubicBezTo>
                    <a:cubicBezTo>
                      <a:pt x="516" y="679"/>
                      <a:pt x="523" y="678"/>
                      <a:pt x="529" y="678"/>
                    </a:cubicBezTo>
                    <a:cubicBezTo>
                      <a:pt x="642" y="670"/>
                      <a:pt x="715" y="602"/>
                      <a:pt x="732" y="490"/>
                    </a:cubicBezTo>
                    <a:cubicBezTo>
                      <a:pt x="764" y="254"/>
                      <a:pt x="556" y="5"/>
                      <a:pt x="322" y="1"/>
                    </a:cubicBezTo>
                    <a:cubicBezTo>
                      <a:pt x="319" y="1"/>
                      <a:pt x="315"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7"/>
              <p:cNvSpPr/>
              <p:nvPr/>
            </p:nvSpPr>
            <p:spPr>
              <a:xfrm>
                <a:off x="4158175" y="4229950"/>
                <a:ext cx="20950" cy="16175"/>
              </a:xfrm>
              <a:custGeom>
                <a:rect b="b" l="l" r="r" t="t"/>
                <a:pathLst>
                  <a:path extrusionOk="0" h="647" w="838">
                    <a:moveTo>
                      <a:pt x="293" y="1"/>
                    </a:moveTo>
                    <a:cubicBezTo>
                      <a:pt x="110" y="1"/>
                      <a:pt x="1" y="147"/>
                      <a:pt x="52" y="314"/>
                    </a:cubicBezTo>
                    <a:cubicBezTo>
                      <a:pt x="101" y="474"/>
                      <a:pt x="347" y="646"/>
                      <a:pt x="524" y="646"/>
                    </a:cubicBezTo>
                    <a:cubicBezTo>
                      <a:pt x="532" y="646"/>
                      <a:pt x="539" y="646"/>
                      <a:pt x="547" y="645"/>
                    </a:cubicBezTo>
                    <a:cubicBezTo>
                      <a:pt x="731" y="633"/>
                      <a:pt x="837" y="447"/>
                      <a:pt x="743" y="287"/>
                    </a:cubicBezTo>
                    <a:cubicBezTo>
                      <a:pt x="641" y="115"/>
                      <a:pt x="475" y="34"/>
                      <a:pt x="297" y="1"/>
                    </a:cubicBezTo>
                    <a:cubicBezTo>
                      <a:pt x="296" y="1"/>
                      <a:pt x="295" y="1"/>
                      <a:pt x="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7"/>
              <p:cNvSpPr/>
              <p:nvPr/>
            </p:nvSpPr>
            <p:spPr>
              <a:xfrm>
                <a:off x="4123800" y="4229475"/>
                <a:ext cx="16000" cy="18050"/>
              </a:xfrm>
              <a:custGeom>
                <a:rect b="b" l="l" r="r" t="t"/>
                <a:pathLst>
                  <a:path extrusionOk="0" h="722" w="640">
                    <a:moveTo>
                      <a:pt x="407" y="0"/>
                    </a:moveTo>
                    <a:cubicBezTo>
                      <a:pt x="388" y="0"/>
                      <a:pt x="369" y="3"/>
                      <a:pt x="349" y="8"/>
                    </a:cubicBezTo>
                    <a:cubicBezTo>
                      <a:pt x="189" y="46"/>
                      <a:pt x="1" y="288"/>
                      <a:pt x="5" y="452"/>
                    </a:cubicBezTo>
                    <a:cubicBezTo>
                      <a:pt x="10" y="611"/>
                      <a:pt x="105" y="721"/>
                      <a:pt x="223" y="721"/>
                    </a:cubicBezTo>
                    <a:cubicBezTo>
                      <a:pt x="241" y="721"/>
                      <a:pt x="260" y="719"/>
                      <a:pt x="279" y="713"/>
                    </a:cubicBezTo>
                    <a:cubicBezTo>
                      <a:pt x="455" y="664"/>
                      <a:pt x="639" y="419"/>
                      <a:pt x="635" y="237"/>
                    </a:cubicBezTo>
                    <a:cubicBezTo>
                      <a:pt x="630" y="99"/>
                      <a:pt x="531" y="0"/>
                      <a:pt x="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7"/>
              <p:cNvSpPr/>
              <p:nvPr/>
            </p:nvSpPr>
            <p:spPr>
              <a:xfrm>
                <a:off x="3990150" y="4320475"/>
                <a:ext cx="23200" cy="15325"/>
              </a:xfrm>
              <a:custGeom>
                <a:rect b="b" l="l" r="r" t="t"/>
                <a:pathLst>
                  <a:path extrusionOk="0" h="613" w="928">
                    <a:moveTo>
                      <a:pt x="482" y="0"/>
                    </a:moveTo>
                    <a:cubicBezTo>
                      <a:pt x="369" y="0"/>
                      <a:pt x="258" y="44"/>
                      <a:pt x="160" y="118"/>
                    </a:cubicBezTo>
                    <a:cubicBezTo>
                      <a:pt x="44" y="208"/>
                      <a:pt x="1" y="310"/>
                      <a:pt x="36" y="408"/>
                    </a:cubicBezTo>
                    <a:cubicBezTo>
                      <a:pt x="76" y="524"/>
                      <a:pt x="187" y="613"/>
                      <a:pt x="314" y="613"/>
                    </a:cubicBezTo>
                    <a:cubicBezTo>
                      <a:pt x="315" y="613"/>
                      <a:pt x="316" y="613"/>
                      <a:pt x="318" y="613"/>
                    </a:cubicBezTo>
                    <a:cubicBezTo>
                      <a:pt x="410" y="611"/>
                      <a:pt x="508" y="594"/>
                      <a:pt x="600" y="570"/>
                    </a:cubicBezTo>
                    <a:cubicBezTo>
                      <a:pt x="811" y="509"/>
                      <a:pt x="928" y="380"/>
                      <a:pt x="905" y="238"/>
                    </a:cubicBezTo>
                    <a:cubicBezTo>
                      <a:pt x="881" y="93"/>
                      <a:pt x="735" y="3"/>
                      <a:pt x="510" y="1"/>
                    </a:cubicBezTo>
                    <a:cubicBezTo>
                      <a:pt x="501" y="0"/>
                      <a:pt x="491" y="0"/>
                      <a:pt x="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7"/>
              <p:cNvSpPr/>
              <p:nvPr/>
            </p:nvSpPr>
            <p:spPr>
              <a:xfrm>
                <a:off x="4007900" y="4349450"/>
                <a:ext cx="19625" cy="17300"/>
              </a:xfrm>
              <a:custGeom>
                <a:rect b="b" l="l" r="r" t="t"/>
                <a:pathLst>
                  <a:path extrusionOk="0" h="692" w="785">
                    <a:moveTo>
                      <a:pt x="353" y="0"/>
                    </a:moveTo>
                    <a:cubicBezTo>
                      <a:pt x="166" y="0"/>
                      <a:pt x="1" y="162"/>
                      <a:pt x="56" y="303"/>
                    </a:cubicBezTo>
                    <a:cubicBezTo>
                      <a:pt x="130" y="497"/>
                      <a:pt x="269" y="641"/>
                      <a:pt x="477" y="686"/>
                    </a:cubicBezTo>
                    <a:cubicBezTo>
                      <a:pt x="496" y="690"/>
                      <a:pt x="514" y="692"/>
                      <a:pt x="532" y="692"/>
                    </a:cubicBezTo>
                    <a:cubicBezTo>
                      <a:pt x="658" y="692"/>
                      <a:pt x="761" y="589"/>
                      <a:pt x="770" y="454"/>
                    </a:cubicBezTo>
                    <a:cubicBezTo>
                      <a:pt x="784" y="231"/>
                      <a:pt x="576" y="4"/>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7"/>
              <p:cNvSpPr/>
              <p:nvPr/>
            </p:nvSpPr>
            <p:spPr>
              <a:xfrm>
                <a:off x="4088725" y="4458275"/>
                <a:ext cx="18125" cy="15950"/>
              </a:xfrm>
              <a:custGeom>
                <a:rect b="b" l="l" r="r" t="t"/>
                <a:pathLst>
                  <a:path extrusionOk="0" h="638" w="725">
                    <a:moveTo>
                      <a:pt x="270" y="0"/>
                    </a:moveTo>
                    <a:cubicBezTo>
                      <a:pt x="240" y="0"/>
                      <a:pt x="211" y="5"/>
                      <a:pt x="184" y="15"/>
                    </a:cubicBezTo>
                    <a:cubicBezTo>
                      <a:pt x="68" y="62"/>
                      <a:pt x="0" y="205"/>
                      <a:pt x="51" y="326"/>
                    </a:cubicBezTo>
                    <a:cubicBezTo>
                      <a:pt x="121" y="496"/>
                      <a:pt x="256" y="609"/>
                      <a:pt x="444" y="635"/>
                    </a:cubicBezTo>
                    <a:cubicBezTo>
                      <a:pt x="455" y="637"/>
                      <a:pt x="466" y="637"/>
                      <a:pt x="477" y="637"/>
                    </a:cubicBezTo>
                    <a:cubicBezTo>
                      <a:pt x="614" y="637"/>
                      <a:pt x="724" y="522"/>
                      <a:pt x="720" y="383"/>
                    </a:cubicBezTo>
                    <a:cubicBezTo>
                      <a:pt x="717" y="197"/>
                      <a:pt x="466"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7"/>
              <p:cNvSpPr/>
              <p:nvPr/>
            </p:nvSpPr>
            <p:spPr>
              <a:xfrm>
                <a:off x="4011650" y="4435475"/>
                <a:ext cx="19200" cy="15225"/>
              </a:xfrm>
              <a:custGeom>
                <a:rect b="b" l="l" r="r" t="t"/>
                <a:pathLst>
                  <a:path extrusionOk="0" h="609" w="768">
                    <a:moveTo>
                      <a:pt x="272" y="0"/>
                    </a:moveTo>
                    <a:cubicBezTo>
                      <a:pt x="180" y="0"/>
                      <a:pt x="103" y="38"/>
                      <a:pt x="53" y="125"/>
                    </a:cubicBezTo>
                    <a:cubicBezTo>
                      <a:pt x="0" y="217"/>
                      <a:pt x="23" y="313"/>
                      <a:pt x="80" y="395"/>
                    </a:cubicBezTo>
                    <a:cubicBezTo>
                      <a:pt x="170" y="534"/>
                      <a:pt x="307" y="594"/>
                      <a:pt x="467" y="608"/>
                    </a:cubicBezTo>
                    <a:cubicBezTo>
                      <a:pt x="476" y="609"/>
                      <a:pt x="485" y="609"/>
                      <a:pt x="494" y="609"/>
                    </a:cubicBezTo>
                    <a:cubicBezTo>
                      <a:pt x="586" y="609"/>
                      <a:pt x="664" y="579"/>
                      <a:pt x="714" y="493"/>
                    </a:cubicBezTo>
                    <a:cubicBezTo>
                      <a:pt x="767" y="395"/>
                      <a:pt x="739" y="305"/>
                      <a:pt x="679" y="223"/>
                    </a:cubicBezTo>
                    <a:cubicBezTo>
                      <a:pt x="585" y="99"/>
                      <a:pt x="469" y="19"/>
                      <a:pt x="313" y="2"/>
                    </a:cubicBezTo>
                    <a:cubicBezTo>
                      <a:pt x="299" y="1"/>
                      <a:pt x="285"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7"/>
              <p:cNvSpPr/>
              <p:nvPr/>
            </p:nvSpPr>
            <p:spPr>
              <a:xfrm>
                <a:off x="4059625" y="4464625"/>
                <a:ext cx="17500" cy="16150"/>
              </a:xfrm>
              <a:custGeom>
                <a:rect b="b" l="l" r="r" t="t"/>
                <a:pathLst>
                  <a:path extrusionOk="0" h="646" w="700">
                    <a:moveTo>
                      <a:pt x="438" y="1"/>
                    </a:moveTo>
                    <a:cubicBezTo>
                      <a:pt x="242" y="1"/>
                      <a:pt x="0" y="294"/>
                      <a:pt x="39" y="487"/>
                    </a:cubicBezTo>
                    <a:cubicBezTo>
                      <a:pt x="58" y="581"/>
                      <a:pt x="141" y="646"/>
                      <a:pt x="237" y="646"/>
                    </a:cubicBezTo>
                    <a:cubicBezTo>
                      <a:pt x="257" y="646"/>
                      <a:pt x="278" y="643"/>
                      <a:pt x="299" y="637"/>
                    </a:cubicBezTo>
                    <a:cubicBezTo>
                      <a:pt x="479" y="580"/>
                      <a:pt x="596" y="453"/>
                      <a:pt x="655" y="279"/>
                    </a:cubicBezTo>
                    <a:cubicBezTo>
                      <a:pt x="700" y="140"/>
                      <a:pt x="587" y="3"/>
                      <a:pt x="442" y="1"/>
                    </a:cubicBezTo>
                    <a:cubicBezTo>
                      <a:pt x="441" y="1"/>
                      <a:pt x="439" y="1"/>
                      <a:pt x="4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7"/>
              <p:cNvSpPr/>
              <p:nvPr/>
            </p:nvSpPr>
            <p:spPr>
              <a:xfrm>
                <a:off x="4051350" y="4437750"/>
                <a:ext cx="15850" cy="15700"/>
              </a:xfrm>
              <a:custGeom>
                <a:rect b="b" l="l" r="r" t="t"/>
                <a:pathLst>
                  <a:path extrusionOk="0" h="628" w="634">
                    <a:moveTo>
                      <a:pt x="225" y="0"/>
                    </a:moveTo>
                    <a:cubicBezTo>
                      <a:pt x="108" y="0"/>
                      <a:pt x="27" y="79"/>
                      <a:pt x="16" y="208"/>
                    </a:cubicBezTo>
                    <a:cubicBezTo>
                      <a:pt x="0" y="411"/>
                      <a:pt x="207" y="628"/>
                      <a:pt x="412" y="628"/>
                    </a:cubicBezTo>
                    <a:cubicBezTo>
                      <a:pt x="416" y="628"/>
                      <a:pt x="419" y="628"/>
                      <a:pt x="423" y="628"/>
                    </a:cubicBezTo>
                    <a:cubicBezTo>
                      <a:pt x="546" y="621"/>
                      <a:pt x="634" y="529"/>
                      <a:pt x="634" y="407"/>
                    </a:cubicBezTo>
                    <a:cubicBezTo>
                      <a:pt x="634" y="251"/>
                      <a:pt x="462" y="49"/>
                      <a:pt x="288" y="8"/>
                    </a:cubicBezTo>
                    <a:cubicBezTo>
                      <a:pt x="266" y="3"/>
                      <a:pt x="245"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7"/>
              <p:cNvSpPr/>
              <p:nvPr/>
            </p:nvSpPr>
            <p:spPr>
              <a:xfrm>
                <a:off x="3987800" y="4387050"/>
                <a:ext cx="16950" cy="14800"/>
              </a:xfrm>
              <a:custGeom>
                <a:rect b="b" l="l" r="r" t="t"/>
                <a:pathLst>
                  <a:path extrusionOk="0" h="592" w="678">
                    <a:moveTo>
                      <a:pt x="440" y="0"/>
                    </a:moveTo>
                    <a:cubicBezTo>
                      <a:pt x="422" y="0"/>
                      <a:pt x="405" y="2"/>
                      <a:pt x="387" y="6"/>
                    </a:cubicBezTo>
                    <a:cubicBezTo>
                      <a:pt x="213" y="41"/>
                      <a:pt x="99" y="149"/>
                      <a:pt x="42" y="317"/>
                    </a:cubicBezTo>
                    <a:cubicBezTo>
                      <a:pt x="1" y="436"/>
                      <a:pt x="60" y="542"/>
                      <a:pt x="181" y="581"/>
                    </a:cubicBezTo>
                    <a:cubicBezTo>
                      <a:pt x="203" y="588"/>
                      <a:pt x="226" y="591"/>
                      <a:pt x="250" y="591"/>
                    </a:cubicBezTo>
                    <a:cubicBezTo>
                      <a:pt x="435" y="591"/>
                      <a:pt x="672" y="405"/>
                      <a:pt x="676" y="231"/>
                    </a:cubicBezTo>
                    <a:cubicBezTo>
                      <a:pt x="678" y="105"/>
                      <a:pt x="569" y="0"/>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7"/>
              <p:cNvSpPr/>
              <p:nvPr/>
            </p:nvSpPr>
            <p:spPr>
              <a:xfrm>
                <a:off x="4017100" y="4407300"/>
                <a:ext cx="18450" cy="13200"/>
              </a:xfrm>
              <a:custGeom>
                <a:rect b="b" l="l" r="r" t="t"/>
                <a:pathLst>
                  <a:path extrusionOk="0" h="528" w="738">
                    <a:moveTo>
                      <a:pt x="327" y="1"/>
                    </a:moveTo>
                    <a:cubicBezTo>
                      <a:pt x="274" y="1"/>
                      <a:pt x="221" y="9"/>
                      <a:pt x="167" y="23"/>
                    </a:cubicBezTo>
                    <a:cubicBezTo>
                      <a:pt x="46" y="53"/>
                      <a:pt x="1" y="180"/>
                      <a:pt x="56" y="295"/>
                    </a:cubicBezTo>
                    <a:cubicBezTo>
                      <a:pt x="134" y="454"/>
                      <a:pt x="283" y="503"/>
                      <a:pt x="422" y="528"/>
                    </a:cubicBezTo>
                    <a:cubicBezTo>
                      <a:pt x="425" y="528"/>
                      <a:pt x="427" y="528"/>
                      <a:pt x="430" y="528"/>
                    </a:cubicBezTo>
                    <a:cubicBezTo>
                      <a:pt x="569" y="528"/>
                      <a:pt x="662" y="471"/>
                      <a:pt x="701" y="372"/>
                    </a:cubicBezTo>
                    <a:cubicBezTo>
                      <a:pt x="738" y="280"/>
                      <a:pt x="709" y="182"/>
                      <a:pt x="615" y="104"/>
                    </a:cubicBezTo>
                    <a:cubicBezTo>
                      <a:pt x="527" y="30"/>
                      <a:pt x="429" y="1"/>
                      <a:pt x="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730" name="Google Shape;1730;p37"/>
          <p:cNvPicPr preferRelativeResize="0"/>
          <p:nvPr/>
        </p:nvPicPr>
        <p:blipFill rotWithShape="1">
          <a:blip r:embed="rId3">
            <a:alphaModFix/>
          </a:blip>
          <a:srcRect b="33968" l="29848" r="31815" t="32499"/>
          <a:stretch/>
        </p:blipFill>
        <p:spPr>
          <a:xfrm>
            <a:off x="694700" y="1561525"/>
            <a:ext cx="2214750" cy="1041146"/>
          </a:xfrm>
          <a:prstGeom prst="rect">
            <a:avLst/>
          </a:prstGeom>
          <a:noFill/>
          <a:ln>
            <a:noFill/>
          </a:ln>
        </p:spPr>
      </p:pic>
      <p:pic>
        <p:nvPicPr>
          <p:cNvPr id="1731" name="Google Shape;1731;p37"/>
          <p:cNvPicPr preferRelativeResize="0"/>
          <p:nvPr/>
        </p:nvPicPr>
        <p:blipFill>
          <a:blip r:embed="rId4">
            <a:alphaModFix/>
          </a:blip>
          <a:stretch>
            <a:fillRect/>
          </a:stretch>
        </p:blipFill>
        <p:spPr>
          <a:xfrm>
            <a:off x="3285447" y="1603347"/>
            <a:ext cx="2350228" cy="957500"/>
          </a:xfrm>
          <a:prstGeom prst="rect">
            <a:avLst/>
          </a:prstGeom>
          <a:noFill/>
          <a:ln>
            <a:noFill/>
          </a:ln>
        </p:spPr>
      </p:pic>
      <p:pic>
        <p:nvPicPr>
          <p:cNvPr id="1732" name="Google Shape;1732;p37"/>
          <p:cNvPicPr preferRelativeResize="0"/>
          <p:nvPr/>
        </p:nvPicPr>
        <p:blipFill>
          <a:blip r:embed="rId5">
            <a:alphaModFix/>
          </a:blip>
          <a:stretch>
            <a:fillRect/>
          </a:stretch>
        </p:blipFill>
        <p:spPr>
          <a:xfrm>
            <a:off x="6161988" y="3404725"/>
            <a:ext cx="1969244" cy="1107700"/>
          </a:xfrm>
          <a:prstGeom prst="rect">
            <a:avLst/>
          </a:prstGeom>
          <a:noFill/>
          <a:ln>
            <a:noFill/>
          </a:ln>
        </p:spPr>
      </p:pic>
      <p:pic>
        <p:nvPicPr>
          <p:cNvPr id="1733" name="Google Shape;1733;p37"/>
          <p:cNvPicPr preferRelativeResize="0"/>
          <p:nvPr/>
        </p:nvPicPr>
        <p:blipFill>
          <a:blip r:embed="rId6">
            <a:alphaModFix/>
          </a:blip>
          <a:stretch>
            <a:fillRect/>
          </a:stretch>
        </p:blipFill>
        <p:spPr>
          <a:xfrm>
            <a:off x="5930589" y="1543375"/>
            <a:ext cx="2345737" cy="1107700"/>
          </a:xfrm>
          <a:prstGeom prst="rect">
            <a:avLst/>
          </a:prstGeom>
          <a:noFill/>
          <a:ln>
            <a:noFill/>
          </a:ln>
        </p:spPr>
      </p:pic>
      <p:pic>
        <p:nvPicPr>
          <p:cNvPr id="1734" name="Google Shape;1734;p37"/>
          <p:cNvPicPr preferRelativeResize="0"/>
          <p:nvPr/>
        </p:nvPicPr>
        <p:blipFill>
          <a:blip r:embed="rId7">
            <a:alphaModFix/>
          </a:blip>
          <a:stretch>
            <a:fillRect/>
          </a:stretch>
        </p:blipFill>
        <p:spPr>
          <a:xfrm>
            <a:off x="1166475" y="2907362"/>
            <a:ext cx="1519825" cy="1519800"/>
          </a:xfrm>
          <a:prstGeom prst="rect">
            <a:avLst/>
          </a:prstGeom>
          <a:noFill/>
          <a:ln>
            <a:noFill/>
          </a:ln>
        </p:spPr>
      </p:pic>
      <p:sp>
        <p:nvSpPr>
          <p:cNvPr id="1735" name="Google Shape;1735;p37"/>
          <p:cNvSpPr txBox="1"/>
          <p:nvPr>
            <p:ph type="title"/>
          </p:nvPr>
        </p:nvSpPr>
        <p:spPr>
          <a:xfrm>
            <a:off x="1232937" y="4182088"/>
            <a:ext cx="1386900" cy="4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DS Cloud</a:t>
            </a:r>
            <a:endParaRPr sz="2000"/>
          </a:p>
        </p:txBody>
      </p:sp>
      <p:pic>
        <p:nvPicPr>
          <p:cNvPr id="1736" name="Google Shape;1736;p37"/>
          <p:cNvPicPr preferRelativeResize="0"/>
          <p:nvPr/>
        </p:nvPicPr>
        <p:blipFill>
          <a:blip r:embed="rId8">
            <a:alphaModFix/>
          </a:blip>
          <a:stretch>
            <a:fillRect/>
          </a:stretch>
        </p:blipFill>
        <p:spPr>
          <a:xfrm>
            <a:off x="3171363" y="3060630"/>
            <a:ext cx="2578397" cy="1451800"/>
          </a:xfrm>
          <a:prstGeom prst="rect">
            <a:avLst/>
          </a:prstGeom>
          <a:noFill/>
          <a:ln>
            <a:noFill/>
          </a:ln>
        </p:spPr>
      </p:pic>
      <p:grpSp>
        <p:nvGrpSpPr>
          <p:cNvPr id="1737" name="Google Shape;1737;p37"/>
          <p:cNvGrpSpPr/>
          <p:nvPr/>
        </p:nvGrpSpPr>
        <p:grpSpPr>
          <a:xfrm>
            <a:off x="8543475" y="4148944"/>
            <a:ext cx="452525" cy="783100"/>
            <a:chOff x="690550" y="3762375"/>
            <a:chExt cx="452525" cy="783100"/>
          </a:xfrm>
        </p:grpSpPr>
        <p:sp>
          <p:nvSpPr>
            <p:cNvPr id="1738" name="Google Shape;1738;p37"/>
            <p:cNvSpPr/>
            <p:nvPr/>
          </p:nvSpPr>
          <p:spPr>
            <a:xfrm>
              <a:off x="690550" y="3762375"/>
              <a:ext cx="452525" cy="783100"/>
            </a:xfrm>
            <a:custGeom>
              <a:rect b="b" l="l" r="r" t="t"/>
              <a:pathLst>
                <a:path extrusionOk="0" h="31324" w="18101">
                  <a:moveTo>
                    <a:pt x="11747" y="1"/>
                  </a:moveTo>
                  <a:cubicBezTo>
                    <a:pt x="11689" y="1"/>
                    <a:pt x="11628" y="7"/>
                    <a:pt x="11566" y="20"/>
                  </a:cubicBezTo>
                  <a:cubicBezTo>
                    <a:pt x="11249" y="90"/>
                    <a:pt x="10942" y="194"/>
                    <a:pt x="10659" y="358"/>
                  </a:cubicBezTo>
                  <a:cubicBezTo>
                    <a:pt x="10459" y="477"/>
                    <a:pt x="10277" y="620"/>
                    <a:pt x="10129" y="806"/>
                  </a:cubicBezTo>
                  <a:cubicBezTo>
                    <a:pt x="9939" y="1054"/>
                    <a:pt x="9923" y="1266"/>
                    <a:pt x="10093" y="1526"/>
                  </a:cubicBezTo>
                  <a:cubicBezTo>
                    <a:pt x="10174" y="1655"/>
                    <a:pt x="10281" y="1768"/>
                    <a:pt x="10373" y="1888"/>
                  </a:cubicBezTo>
                  <a:cubicBezTo>
                    <a:pt x="10563" y="2128"/>
                    <a:pt x="10751" y="2365"/>
                    <a:pt x="10940" y="2610"/>
                  </a:cubicBezTo>
                  <a:cubicBezTo>
                    <a:pt x="11060" y="2774"/>
                    <a:pt x="11009" y="2946"/>
                    <a:pt x="10809" y="3034"/>
                  </a:cubicBezTo>
                  <a:cubicBezTo>
                    <a:pt x="10782" y="3046"/>
                    <a:pt x="10753" y="3050"/>
                    <a:pt x="10729" y="3065"/>
                  </a:cubicBezTo>
                  <a:cubicBezTo>
                    <a:pt x="10258" y="3261"/>
                    <a:pt x="9823" y="3511"/>
                    <a:pt x="9491" y="3908"/>
                  </a:cubicBezTo>
                  <a:cubicBezTo>
                    <a:pt x="8967" y="4540"/>
                    <a:pt x="8763" y="5280"/>
                    <a:pt x="8755" y="6087"/>
                  </a:cubicBezTo>
                  <a:cubicBezTo>
                    <a:pt x="8748" y="6496"/>
                    <a:pt x="8890" y="6874"/>
                    <a:pt x="9037" y="7253"/>
                  </a:cubicBezTo>
                  <a:cubicBezTo>
                    <a:pt x="9081" y="7369"/>
                    <a:pt x="9144" y="7446"/>
                    <a:pt x="9269" y="7446"/>
                  </a:cubicBezTo>
                  <a:cubicBezTo>
                    <a:pt x="9278" y="7446"/>
                    <a:pt x="9287" y="7446"/>
                    <a:pt x="9297" y="7445"/>
                  </a:cubicBezTo>
                  <a:cubicBezTo>
                    <a:pt x="9302" y="7444"/>
                    <a:pt x="9308" y="7444"/>
                    <a:pt x="9313" y="7444"/>
                  </a:cubicBezTo>
                  <a:cubicBezTo>
                    <a:pt x="9383" y="7444"/>
                    <a:pt x="9410" y="7495"/>
                    <a:pt x="9417" y="7558"/>
                  </a:cubicBezTo>
                  <a:cubicBezTo>
                    <a:pt x="9426" y="7619"/>
                    <a:pt x="9422" y="7682"/>
                    <a:pt x="9420" y="7744"/>
                  </a:cubicBezTo>
                  <a:cubicBezTo>
                    <a:pt x="9401" y="8220"/>
                    <a:pt x="9389" y="8695"/>
                    <a:pt x="9364" y="9174"/>
                  </a:cubicBezTo>
                  <a:cubicBezTo>
                    <a:pt x="9319" y="9974"/>
                    <a:pt x="9221" y="10764"/>
                    <a:pt x="8982" y="11535"/>
                  </a:cubicBezTo>
                  <a:cubicBezTo>
                    <a:pt x="8877" y="11868"/>
                    <a:pt x="8814" y="12214"/>
                    <a:pt x="8703" y="12550"/>
                  </a:cubicBezTo>
                  <a:cubicBezTo>
                    <a:pt x="8515" y="13122"/>
                    <a:pt x="8243" y="13658"/>
                    <a:pt x="7965" y="14190"/>
                  </a:cubicBezTo>
                  <a:cubicBezTo>
                    <a:pt x="7638" y="14814"/>
                    <a:pt x="7273" y="15418"/>
                    <a:pt x="6788" y="15936"/>
                  </a:cubicBezTo>
                  <a:cubicBezTo>
                    <a:pt x="5880" y="16901"/>
                    <a:pt x="4888" y="17771"/>
                    <a:pt x="3842" y="18585"/>
                  </a:cubicBezTo>
                  <a:cubicBezTo>
                    <a:pt x="3574" y="18794"/>
                    <a:pt x="3319" y="19019"/>
                    <a:pt x="3069" y="19252"/>
                  </a:cubicBezTo>
                  <a:cubicBezTo>
                    <a:pt x="2862" y="19446"/>
                    <a:pt x="2676" y="19659"/>
                    <a:pt x="2484" y="19868"/>
                  </a:cubicBezTo>
                  <a:cubicBezTo>
                    <a:pt x="1974" y="20424"/>
                    <a:pt x="1469" y="20983"/>
                    <a:pt x="1048" y="21613"/>
                  </a:cubicBezTo>
                  <a:cubicBezTo>
                    <a:pt x="399" y="22577"/>
                    <a:pt x="6" y="23626"/>
                    <a:pt x="4" y="24797"/>
                  </a:cubicBezTo>
                  <a:cubicBezTo>
                    <a:pt x="0" y="25562"/>
                    <a:pt x="139" y="26306"/>
                    <a:pt x="356" y="27039"/>
                  </a:cubicBezTo>
                  <a:cubicBezTo>
                    <a:pt x="546" y="27673"/>
                    <a:pt x="937" y="28189"/>
                    <a:pt x="1309" y="28714"/>
                  </a:cubicBezTo>
                  <a:cubicBezTo>
                    <a:pt x="1406" y="28847"/>
                    <a:pt x="1512" y="28972"/>
                    <a:pt x="1623" y="29093"/>
                  </a:cubicBezTo>
                  <a:cubicBezTo>
                    <a:pt x="2306" y="29832"/>
                    <a:pt x="3134" y="30357"/>
                    <a:pt x="4059" y="30732"/>
                  </a:cubicBezTo>
                  <a:cubicBezTo>
                    <a:pt x="4929" y="31084"/>
                    <a:pt x="5831" y="31288"/>
                    <a:pt x="6860" y="31323"/>
                  </a:cubicBezTo>
                  <a:cubicBezTo>
                    <a:pt x="7038" y="31305"/>
                    <a:pt x="7304" y="31292"/>
                    <a:pt x="7568" y="31249"/>
                  </a:cubicBezTo>
                  <a:cubicBezTo>
                    <a:pt x="8102" y="31159"/>
                    <a:pt x="8626" y="31045"/>
                    <a:pt x="9123" y="30807"/>
                  </a:cubicBezTo>
                  <a:cubicBezTo>
                    <a:pt x="9960" y="30406"/>
                    <a:pt x="10772" y="29965"/>
                    <a:pt x="11498" y="29388"/>
                  </a:cubicBezTo>
                  <a:cubicBezTo>
                    <a:pt x="12548" y="28557"/>
                    <a:pt x="13409" y="27548"/>
                    <a:pt x="14191" y="26468"/>
                  </a:cubicBezTo>
                  <a:cubicBezTo>
                    <a:pt x="14727" y="25732"/>
                    <a:pt x="15156" y="24934"/>
                    <a:pt x="15570" y="24123"/>
                  </a:cubicBezTo>
                  <a:cubicBezTo>
                    <a:pt x="16030" y="23223"/>
                    <a:pt x="16480" y="22319"/>
                    <a:pt x="16777" y="21351"/>
                  </a:cubicBezTo>
                  <a:cubicBezTo>
                    <a:pt x="17039" y="20502"/>
                    <a:pt x="17268" y="19641"/>
                    <a:pt x="17495" y="18781"/>
                  </a:cubicBezTo>
                  <a:cubicBezTo>
                    <a:pt x="17861" y="17409"/>
                    <a:pt x="18100" y="16011"/>
                    <a:pt x="18090" y="14585"/>
                  </a:cubicBezTo>
                  <a:cubicBezTo>
                    <a:pt x="18086" y="14074"/>
                    <a:pt x="18074" y="13564"/>
                    <a:pt x="18053" y="13053"/>
                  </a:cubicBezTo>
                  <a:cubicBezTo>
                    <a:pt x="18029" y="12441"/>
                    <a:pt x="17998" y="11831"/>
                    <a:pt x="17953" y="11220"/>
                  </a:cubicBezTo>
                  <a:cubicBezTo>
                    <a:pt x="17898" y="10446"/>
                    <a:pt x="17742" y="9696"/>
                    <a:pt x="17517" y="8957"/>
                  </a:cubicBezTo>
                  <a:cubicBezTo>
                    <a:pt x="17212" y="7959"/>
                    <a:pt x="16742" y="7036"/>
                    <a:pt x="16255" y="6119"/>
                  </a:cubicBezTo>
                  <a:cubicBezTo>
                    <a:pt x="16147" y="5913"/>
                    <a:pt x="16138" y="5894"/>
                    <a:pt x="16284" y="5714"/>
                  </a:cubicBezTo>
                  <a:cubicBezTo>
                    <a:pt x="16333" y="5653"/>
                    <a:pt x="16367" y="5591"/>
                    <a:pt x="16343" y="5512"/>
                  </a:cubicBezTo>
                  <a:cubicBezTo>
                    <a:pt x="16255" y="5237"/>
                    <a:pt x="16189" y="4951"/>
                    <a:pt x="16069" y="4691"/>
                  </a:cubicBezTo>
                  <a:cubicBezTo>
                    <a:pt x="15829" y="4172"/>
                    <a:pt x="15437" y="3766"/>
                    <a:pt x="15005" y="3402"/>
                  </a:cubicBezTo>
                  <a:cubicBezTo>
                    <a:pt x="14462" y="2942"/>
                    <a:pt x="13860" y="2623"/>
                    <a:pt x="13132" y="2623"/>
                  </a:cubicBezTo>
                  <a:cubicBezTo>
                    <a:pt x="13103" y="2623"/>
                    <a:pt x="13074" y="2624"/>
                    <a:pt x="13045" y="2625"/>
                  </a:cubicBezTo>
                  <a:cubicBezTo>
                    <a:pt x="13041" y="2625"/>
                    <a:pt x="13038" y="2625"/>
                    <a:pt x="13035" y="2625"/>
                  </a:cubicBezTo>
                  <a:cubicBezTo>
                    <a:pt x="12860" y="2625"/>
                    <a:pt x="12729" y="2472"/>
                    <a:pt x="12711" y="2281"/>
                  </a:cubicBezTo>
                  <a:cubicBezTo>
                    <a:pt x="12687" y="1993"/>
                    <a:pt x="12666" y="1704"/>
                    <a:pt x="12640" y="1418"/>
                  </a:cubicBezTo>
                  <a:cubicBezTo>
                    <a:pt x="12603" y="1072"/>
                    <a:pt x="12548" y="732"/>
                    <a:pt x="12386" y="417"/>
                  </a:cubicBezTo>
                  <a:cubicBezTo>
                    <a:pt x="12248" y="147"/>
                    <a:pt x="12024" y="1"/>
                    <a:pt x="11747" y="1"/>
                  </a:cubicBezTo>
                  <a:close/>
                </a:path>
              </a:pathLst>
            </a:custGeom>
            <a:solidFill>
              <a:schemeClr val="accent6"/>
            </a:solidFill>
            <a:ln cap="flat" cmpd="sng" w="114300">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9" name="Google Shape;1739;p37"/>
            <p:cNvGrpSpPr/>
            <p:nvPr/>
          </p:nvGrpSpPr>
          <p:grpSpPr>
            <a:xfrm>
              <a:off x="690588" y="3762375"/>
              <a:ext cx="452450" cy="783100"/>
              <a:chOff x="2127025" y="3684525"/>
              <a:chExt cx="452450" cy="783100"/>
            </a:xfrm>
          </p:grpSpPr>
          <p:sp>
            <p:nvSpPr>
              <p:cNvPr id="1740" name="Google Shape;1740;p37"/>
              <p:cNvSpPr/>
              <p:nvPr/>
            </p:nvSpPr>
            <p:spPr>
              <a:xfrm>
                <a:off x="2349575" y="3692250"/>
                <a:ext cx="177150" cy="171100"/>
              </a:xfrm>
              <a:custGeom>
                <a:rect b="b" l="l" r="r" t="t"/>
                <a:pathLst>
                  <a:path extrusionOk="0" h="6844" w="7086">
                    <a:moveTo>
                      <a:pt x="2838" y="0"/>
                    </a:moveTo>
                    <a:cubicBezTo>
                      <a:pt x="2800" y="0"/>
                      <a:pt x="2760" y="5"/>
                      <a:pt x="2718" y="14"/>
                    </a:cubicBezTo>
                    <a:cubicBezTo>
                      <a:pt x="2433" y="76"/>
                      <a:pt x="2155" y="160"/>
                      <a:pt x="1910" y="319"/>
                    </a:cubicBezTo>
                    <a:cubicBezTo>
                      <a:pt x="1754" y="417"/>
                      <a:pt x="1611" y="544"/>
                      <a:pt x="1482" y="677"/>
                    </a:cubicBezTo>
                    <a:cubicBezTo>
                      <a:pt x="1347" y="820"/>
                      <a:pt x="1351" y="929"/>
                      <a:pt x="1468" y="1088"/>
                    </a:cubicBezTo>
                    <a:cubicBezTo>
                      <a:pt x="1515" y="1158"/>
                      <a:pt x="1572" y="1221"/>
                      <a:pt x="1627" y="1285"/>
                    </a:cubicBezTo>
                    <a:cubicBezTo>
                      <a:pt x="1979" y="1674"/>
                      <a:pt x="2302" y="2081"/>
                      <a:pt x="2558" y="2535"/>
                    </a:cubicBezTo>
                    <a:cubicBezTo>
                      <a:pt x="2681" y="2754"/>
                      <a:pt x="2620" y="2887"/>
                      <a:pt x="2380" y="2920"/>
                    </a:cubicBezTo>
                    <a:cubicBezTo>
                      <a:pt x="1789" y="3003"/>
                      <a:pt x="1290" y="3286"/>
                      <a:pt x="891" y="3711"/>
                    </a:cubicBezTo>
                    <a:cubicBezTo>
                      <a:pt x="128" y="4536"/>
                      <a:pt x="1" y="5512"/>
                      <a:pt x="306" y="6565"/>
                    </a:cubicBezTo>
                    <a:cubicBezTo>
                      <a:pt x="339" y="6682"/>
                      <a:pt x="413" y="6742"/>
                      <a:pt x="507" y="6742"/>
                    </a:cubicBezTo>
                    <a:cubicBezTo>
                      <a:pt x="552" y="6742"/>
                      <a:pt x="600" y="6729"/>
                      <a:pt x="651" y="6702"/>
                    </a:cubicBezTo>
                    <a:cubicBezTo>
                      <a:pt x="1191" y="6412"/>
                      <a:pt x="1635" y="6019"/>
                      <a:pt x="1969" y="5499"/>
                    </a:cubicBezTo>
                    <a:cubicBezTo>
                      <a:pt x="2012" y="5434"/>
                      <a:pt x="2051" y="5364"/>
                      <a:pt x="2094" y="5297"/>
                    </a:cubicBezTo>
                    <a:cubicBezTo>
                      <a:pt x="2139" y="5235"/>
                      <a:pt x="2181" y="5160"/>
                      <a:pt x="2267" y="5160"/>
                    </a:cubicBezTo>
                    <a:cubicBezTo>
                      <a:pt x="2275" y="5160"/>
                      <a:pt x="2282" y="5161"/>
                      <a:pt x="2290" y="5162"/>
                    </a:cubicBezTo>
                    <a:cubicBezTo>
                      <a:pt x="2384" y="5174"/>
                      <a:pt x="2435" y="5244"/>
                      <a:pt x="2466" y="5328"/>
                    </a:cubicBezTo>
                    <a:cubicBezTo>
                      <a:pt x="2491" y="5393"/>
                      <a:pt x="2515" y="5454"/>
                      <a:pt x="2544" y="5518"/>
                    </a:cubicBezTo>
                    <a:cubicBezTo>
                      <a:pt x="2773" y="6023"/>
                      <a:pt x="3086" y="6459"/>
                      <a:pt x="3569" y="6756"/>
                    </a:cubicBezTo>
                    <a:cubicBezTo>
                      <a:pt x="3665" y="6815"/>
                      <a:pt x="3759" y="6843"/>
                      <a:pt x="3847" y="6843"/>
                    </a:cubicBezTo>
                    <a:cubicBezTo>
                      <a:pt x="4005" y="6843"/>
                      <a:pt x="4143" y="6753"/>
                      <a:pt x="4236" y="6580"/>
                    </a:cubicBezTo>
                    <a:cubicBezTo>
                      <a:pt x="4471" y="6142"/>
                      <a:pt x="4629" y="5675"/>
                      <a:pt x="4735" y="5193"/>
                    </a:cubicBezTo>
                    <a:cubicBezTo>
                      <a:pt x="4768" y="5050"/>
                      <a:pt x="4804" y="5002"/>
                      <a:pt x="4893" y="5002"/>
                    </a:cubicBezTo>
                    <a:cubicBezTo>
                      <a:pt x="4931" y="5002"/>
                      <a:pt x="4980" y="5011"/>
                      <a:pt x="5042" y="5025"/>
                    </a:cubicBezTo>
                    <a:cubicBezTo>
                      <a:pt x="5071" y="5031"/>
                      <a:pt x="5095" y="5045"/>
                      <a:pt x="5120" y="5060"/>
                    </a:cubicBezTo>
                    <a:cubicBezTo>
                      <a:pt x="5461" y="5255"/>
                      <a:pt x="5826" y="5334"/>
                      <a:pt x="6210" y="5334"/>
                    </a:cubicBezTo>
                    <a:cubicBezTo>
                      <a:pt x="6229" y="5334"/>
                      <a:pt x="6248" y="5334"/>
                      <a:pt x="6267" y="5334"/>
                    </a:cubicBezTo>
                    <a:cubicBezTo>
                      <a:pt x="6384" y="5328"/>
                      <a:pt x="6505" y="5324"/>
                      <a:pt x="6625" y="5315"/>
                    </a:cubicBezTo>
                    <a:cubicBezTo>
                      <a:pt x="6681" y="5311"/>
                      <a:pt x="6738" y="5301"/>
                      <a:pt x="6793" y="5287"/>
                    </a:cubicBezTo>
                    <a:cubicBezTo>
                      <a:pt x="6955" y="5252"/>
                      <a:pt x="7086" y="5058"/>
                      <a:pt x="7047" y="4898"/>
                    </a:cubicBezTo>
                    <a:cubicBezTo>
                      <a:pt x="6996" y="4679"/>
                      <a:pt x="6922" y="4466"/>
                      <a:pt x="6793" y="4274"/>
                    </a:cubicBezTo>
                    <a:cubicBezTo>
                      <a:pt x="6409" y="3691"/>
                      <a:pt x="5903" y="3231"/>
                      <a:pt x="5300" y="2887"/>
                    </a:cubicBezTo>
                    <a:cubicBezTo>
                      <a:pt x="4942" y="2682"/>
                      <a:pt x="4558" y="2608"/>
                      <a:pt x="4162" y="2608"/>
                    </a:cubicBezTo>
                    <a:cubicBezTo>
                      <a:pt x="4048" y="2608"/>
                      <a:pt x="3932" y="2614"/>
                      <a:pt x="3816" y="2625"/>
                    </a:cubicBezTo>
                    <a:cubicBezTo>
                      <a:pt x="3791" y="2627"/>
                      <a:pt x="3768" y="2628"/>
                      <a:pt x="3746" y="2628"/>
                    </a:cubicBezTo>
                    <a:cubicBezTo>
                      <a:pt x="3566" y="2628"/>
                      <a:pt x="3492" y="2551"/>
                      <a:pt x="3483" y="2347"/>
                    </a:cubicBezTo>
                    <a:cubicBezTo>
                      <a:pt x="3462" y="1921"/>
                      <a:pt x="3446" y="1498"/>
                      <a:pt x="3413" y="1072"/>
                    </a:cubicBezTo>
                    <a:cubicBezTo>
                      <a:pt x="3391" y="784"/>
                      <a:pt x="3336" y="497"/>
                      <a:pt x="3199" y="239"/>
                    </a:cubicBezTo>
                    <a:cubicBezTo>
                      <a:pt x="3114" y="81"/>
                      <a:pt x="2995" y="0"/>
                      <a:pt x="2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1" name="Google Shape;1741;p37"/>
              <p:cNvGrpSpPr/>
              <p:nvPr/>
            </p:nvGrpSpPr>
            <p:grpSpPr>
              <a:xfrm>
                <a:off x="2127025" y="3684525"/>
                <a:ext cx="452450" cy="783100"/>
                <a:chOff x="2127025" y="3684525"/>
                <a:chExt cx="452450" cy="783100"/>
              </a:xfrm>
            </p:grpSpPr>
            <p:sp>
              <p:nvSpPr>
                <p:cNvPr id="1742" name="Google Shape;1742;p37"/>
                <p:cNvSpPr/>
                <p:nvPr/>
              </p:nvSpPr>
              <p:spPr>
                <a:xfrm>
                  <a:off x="2134000" y="3828825"/>
                  <a:ext cx="438550" cy="630675"/>
                </a:xfrm>
                <a:custGeom>
                  <a:rect b="b" l="l" r="r" t="t"/>
                  <a:pathLst>
                    <a:path extrusionOk="0" h="25227" w="17542">
                      <a:moveTo>
                        <a:pt x="13799" y="1"/>
                      </a:moveTo>
                      <a:cubicBezTo>
                        <a:pt x="13653" y="1"/>
                        <a:pt x="13579" y="84"/>
                        <a:pt x="13534" y="262"/>
                      </a:cubicBezTo>
                      <a:cubicBezTo>
                        <a:pt x="13440" y="648"/>
                        <a:pt x="13268" y="1008"/>
                        <a:pt x="13072" y="1354"/>
                      </a:cubicBezTo>
                      <a:cubicBezTo>
                        <a:pt x="13004" y="1471"/>
                        <a:pt x="12926" y="1583"/>
                        <a:pt x="12836" y="1685"/>
                      </a:cubicBezTo>
                      <a:cubicBezTo>
                        <a:pt x="12779" y="1749"/>
                        <a:pt x="12714" y="1809"/>
                        <a:pt x="12624" y="1809"/>
                      </a:cubicBezTo>
                      <a:cubicBezTo>
                        <a:pt x="12598" y="1809"/>
                        <a:pt x="12570" y="1803"/>
                        <a:pt x="12540" y="1792"/>
                      </a:cubicBezTo>
                      <a:cubicBezTo>
                        <a:pt x="11969" y="1573"/>
                        <a:pt x="11515" y="1215"/>
                        <a:pt x="11181" y="703"/>
                      </a:cubicBezTo>
                      <a:cubicBezTo>
                        <a:pt x="11118" y="605"/>
                        <a:pt x="11052" y="505"/>
                        <a:pt x="10977" y="411"/>
                      </a:cubicBezTo>
                      <a:cubicBezTo>
                        <a:pt x="10921" y="338"/>
                        <a:pt x="10876" y="303"/>
                        <a:pt x="10831" y="303"/>
                      </a:cubicBezTo>
                      <a:cubicBezTo>
                        <a:pt x="10785" y="303"/>
                        <a:pt x="10741" y="340"/>
                        <a:pt x="10688" y="413"/>
                      </a:cubicBezTo>
                      <a:cubicBezTo>
                        <a:pt x="10502" y="667"/>
                        <a:pt x="10281" y="883"/>
                        <a:pt x="10042" y="1086"/>
                      </a:cubicBezTo>
                      <a:cubicBezTo>
                        <a:pt x="9913" y="1194"/>
                        <a:pt x="9790" y="1315"/>
                        <a:pt x="9673" y="1436"/>
                      </a:cubicBezTo>
                      <a:cubicBezTo>
                        <a:pt x="9532" y="1579"/>
                        <a:pt x="9463" y="1755"/>
                        <a:pt x="9458" y="1958"/>
                      </a:cubicBezTo>
                      <a:cubicBezTo>
                        <a:pt x="9450" y="2228"/>
                        <a:pt x="9434" y="2502"/>
                        <a:pt x="9432" y="2774"/>
                      </a:cubicBezTo>
                      <a:cubicBezTo>
                        <a:pt x="9428" y="3414"/>
                        <a:pt x="9383" y="4057"/>
                        <a:pt x="9264" y="4687"/>
                      </a:cubicBezTo>
                      <a:cubicBezTo>
                        <a:pt x="9152" y="5274"/>
                        <a:pt x="9014" y="5859"/>
                        <a:pt x="8857" y="6438"/>
                      </a:cubicBezTo>
                      <a:cubicBezTo>
                        <a:pt x="8611" y="7336"/>
                        <a:pt x="8196" y="8161"/>
                        <a:pt x="7742" y="8967"/>
                      </a:cubicBezTo>
                      <a:cubicBezTo>
                        <a:pt x="7476" y="9438"/>
                        <a:pt x="7181" y="9890"/>
                        <a:pt x="6815" y="10289"/>
                      </a:cubicBezTo>
                      <a:cubicBezTo>
                        <a:pt x="6604" y="10520"/>
                        <a:pt x="6375" y="10733"/>
                        <a:pt x="6158" y="10958"/>
                      </a:cubicBezTo>
                      <a:cubicBezTo>
                        <a:pt x="5391" y="11751"/>
                        <a:pt x="4530" y="12435"/>
                        <a:pt x="3660" y="13112"/>
                      </a:cubicBezTo>
                      <a:cubicBezTo>
                        <a:pt x="3325" y="13374"/>
                        <a:pt x="2987" y="13632"/>
                        <a:pt x="2707" y="13955"/>
                      </a:cubicBezTo>
                      <a:cubicBezTo>
                        <a:pt x="2488" y="14202"/>
                        <a:pt x="2273" y="14450"/>
                        <a:pt x="2056" y="14698"/>
                      </a:cubicBezTo>
                      <a:cubicBezTo>
                        <a:pt x="1543" y="15281"/>
                        <a:pt x="1054" y="15882"/>
                        <a:pt x="683" y="16570"/>
                      </a:cubicBezTo>
                      <a:cubicBezTo>
                        <a:pt x="358" y="17171"/>
                        <a:pt x="143" y="17805"/>
                        <a:pt x="70" y="18487"/>
                      </a:cubicBezTo>
                      <a:cubicBezTo>
                        <a:pt x="0" y="19113"/>
                        <a:pt x="70" y="19729"/>
                        <a:pt x="172" y="20348"/>
                      </a:cubicBezTo>
                      <a:cubicBezTo>
                        <a:pt x="364" y="21511"/>
                        <a:pt x="909" y="22482"/>
                        <a:pt x="1747" y="23297"/>
                      </a:cubicBezTo>
                      <a:cubicBezTo>
                        <a:pt x="2472" y="24000"/>
                        <a:pt x="3331" y="24485"/>
                        <a:pt x="4278" y="24819"/>
                      </a:cubicBezTo>
                      <a:cubicBezTo>
                        <a:pt x="4902" y="25038"/>
                        <a:pt x="5545" y="25183"/>
                        <a:pt x="6201" y="25220"/>
                      </a:cubicBezTo>
                      <a:cubicBezTo>
                        <a:pt x="6285" y="25224"/>
                        <a:pt x="6369" y="25226"/>
                        <a:pt x="6452" y="25226"/>
                      </a:cubicBezTo>
                      <a:cubicBezTo>
                        <a:pt x="7173" y="25226"/>
                        <a:pt x="7875" y="25070"/>
                        <a:pt x="8548" y="24804"/>
                      </a:cubicBezTo>
                      <a:cubicBezTo>
                        <a:pt x="9708" y="24348"/>
                        <a:pt x="10749" y="23685"/>
                        <a:pt x="11680" y="22855"/>
                      </a:cubicBezTo>
                      <a:cubicBezTo>
                        <a:pt x="12542" y="22083"/>
                        <a:pt x="13237" y="21177"/>
                        <a:pt x="13880" y="20222"/>
                      </a:cubicBezTo>
                      <a:cubicBezTo>
                        <a:pt x="14667" y="19055"/>
                        <a:pt x="15263" y="17787"/>
                        <a:pt x="15823" y="16504"/>
                      </a:cubicBezTo>
                      <a:cubicBezTo>
                        <a:pt x="16022" y="16046"/>
                        <a:pt x="16206" y="15581"/>
                        <a:pt x="16355" y="15107"/>
                      </a:cubicBezTo>
                      <a:cubicBezTo>
                        <a:pt x="16527" y="14569"/>
                        <a:pt x="16650" y="14012"/>
                        <a:pt x="16797" y="13468"/>
                      </a:cubicBezTo>
                      <a:cubicBezTo>
                        <a:pt x="17067" y="12494"/>
                        <a:pt x="17286" y="11512"/>
                        <a:pt x="17411" y="10510"/>
                      </a:cubicBezTo>
                      <a:cubicBezTo>
                        <a:pt x="17511" y="9706"/>
                        <a:pt x="17542" y="8895"/>
                        <a:pt x="17517" y="8083"/>
                      </a:cubicBezTo>
                      <a:cubicBezTo>
                        <a:pt x="17505" y="7930"/>
                        <a:pt x="17493" y="7776"/>
                        <a:pt x="17491" y="7623"/>
                      </a:cubicBezTo>
                      <a:cubicBezTo>
                        <a:pt x="17472" y="6766"/>
                        <a:pt x="17452" y="5908"/>
                        <a:pt x="17352" y="5057"/>
                      </a:cubicBezTo>
                      <a:cubicBezTo>
                        <a:pt x="17286" y="4499"/>
                        <a:pt x="17184" y="3946"/>
                        <a:pt x="17008" y="3414"/>
                      </a:cubicBezTo>
                      <a:cubicBezTo>
                        <a:pt x="16672" y="2410"/>
                        <a:pt x="16226" y="1456"/>
                        <a:pt x="15723" y="527"/>
                      </a:cubicBezTo>
                      <a:cubicBezTo>
                        <a:pt x="15579" y="265"/>
                        <a:pt x="15375" y="149"/>
                        <a:pt x="15096" y="149"/>
                      </a:cubicBezTo>
                      <a:cubicBezTo>
                        <a:pt x="15073" y="149"/>
                        <a:pt x="15049" y="149"/>
                        <a:pt x="15025" y="151"/>
                      </a:cubicBezTo>
                      <a:cubicBezTo>
                        <a:pt x="14969" y="156"/>
                        <a:pt x="14912" y="157"/>
                        <a:pt x="14856" y="157"/>
                      </a:cubicBezTo>
                      <a:cubicBezTo>
                        <a:pt x="14810" y="157"/>
                        <a:pt x="14764" y="156"/>
                        <a:pt x="14719" y="155"/>
                      </a:cubicBezTo>
                      <a:cubicBezTo>
                        <a:pt x="14463" y="149"/>
                        <a:pt x="14215" y="94"/>
                        <a:pt x="13966" y="26"/>
                      </a:cubicBezTo>
                      <a:cubicBezTo>
                        <a:pt x="13902" y="9"/>
                        <a:pt x="13847" y="1"/>
                        <a:pt x="137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2127025" y="3684525"/>
                  <a:ext cx="452450" cy="783100"/>
                </a:xfrm>
                <a:custGeom>
                  <a:rect b="b" l="l" r="r" t="t"/>
                  <a:pathLst>
                    <a:path extrusionOk="0" h="31324" w="18098">
                      <a:moveTo>
                        <a:pt x="11740" y="309"/>
                      </a:moveTo>
                      <a:cubicBezTo>
                        <a:pt x="11897" y="309"/>
                        <a:pt x="12016" y="390"/>
                        <a:pt x="12101" y="548"/>
                      </a:cubicBezTo>
                      <a:cubicBezTo>
                        <a:pt x="12238" y="806"/>
                        <a:pt x="12293" y="1093"/>
                        <a:pt x="12315" y="1381"/>
                      </a:cubicBezTo>
                      <a:cubicBezTo>
                        <a:pt x="12348" y="1807"/>
                        <a:pt x="12364" y="2230"/>
                        <a:pt x="12385" y="2656"/>
                      </a:cubicBezTo>
                      <a:cubicBezTo>
                        <a:pt x="12394" y="2860"/>
                        <a:pt x="12468" y="2937"/>
                        <a:pt x="12648" y="2937"/>
                      </a:cubicBezTo>
                      <a:cubicBezTo>
                        <a:pt x="12670" y="2937"/>
                        <a:pt x="12693" y="2936"/>
                        <a:pt x="12718" y="2934"/>
                      </a:cubicBezTo>
                      <a:cubicBezTo>
                        <a:pt x="12834" y="2923"/>
                        <a:pt x="12950" y="2917"/>
                        <a:pt x="13064" y="2917"/>
                      </a:cubicBezTo>
                      <a:cubicBezTo>
                        <a:pt x="13460" y="2917"/>
                        <a:pt x="13844" y="2991"/>
                        <a:pt x="14202" y="3196"/>
                      </a:cubicBezTo>
                      <a:cubicBezTo>
                        <a:pt x="14805" y="3540"/>
                        <a:pt x="15311" y="4000"/>
                        <a:pt x="15695" y="4583"/>
                      </a:cubicBezTo>
                      <a:cubicBezTo>
                        <a:pt x="15824" y="4775"/>
                        <a:pt x="15898" y="4988"/>
                        <a:pt x="15949" y="5207"/>
                      </a:cubicBezTo>
                      <a:cubicBezTo>
                        <a:pt x="15988" y="5367"/>
                        <a:pt x="15857" y="5561"/>
                        <a:pt x="15695" y="5596"/>
                      </a:cubicBezTo>
                      <a:cubicBezTo>
                        <a:pt x="15640" y="5610"/>
                        <a:pt x="15583" y="5620"/>
                        <a:pt x="15527" y="5624"/>
                      </a:cubicBezTo>
                      <a:cubicBezTo>
                        <a:pt x="15407" y="5633"/>
                        <a:pt x="15286" y="5637"/>
                        <a:pt x="15169" y="5643"/>
                      </a:cubicBezTo>
                      <a:cubicBezTo>
                        <a:pt x="15150" y="5643"/>
                        <a:pt x="15131" y="5643"/>
                        <a:pt x="15112" y="5643"/>
                      </a:cubicBezTo>
                      <a:cubicBezTo>
                        <a:pt x="14728" y="5643"/>
                        <a:pt x="14363" y="5564"/>
                        <a:pt x="14022" y="5369"/>
                      </a:cubicBezTo>
                      <a:cubicBezTo>
                        <a:pt x="13997" y="5354"/>
                        <a:pt x="13973" y="5340"/>
                        <a:pt x="13944" y="5334"/>
                      </a:cubicBezTo>
                      <a:cubicBezTo>
                        <a:pt x="13882" y="5320"/>
                        <a:pt x="13833" y="5311"/>
                        <a:pt x="13795" y="5311"/>
                      </a:cubicBezTo>
                      <a:cubicBezTo>
                        <a:pt x="13706" y="5311"/>
                        <a:pt x="13670" y="5359"/>
                        <a:pt x="13637" y="5502"/>
                      </a:cubicBezTo>
                      <a:cubicBezTo>
                        <a:pt x="13531" y="5984"/>
                        <a:pt x="13373" y="6451"/>
                        <a:pt x="13138" y="6889"/>
                      </a:cubicBezTo>
                      <a:cubicBezTo>
                        <a:pt x="13045" y="7062"/>
                        <a:pt x="12907" y="7152"/>
                        <a:pt x="12749" y="7152"/>
                      </a:cubicBezTo>
                      <a:cubicBezTo>
                        <a:pt x="12661" y="7152"/>
                        <a:pt x="12567" y="7124"/>
                        <a:pt x="12471" y="7065"/>
                      </a:cubicBezTo>
                      <a:cubicBezTo>
                        <a:pt x="11988" y="6768"/>
                        <a:pt x="11675" y="6332"/>
                        <a:pt x="11446" y="5827"/>
                      </a:cubicBezTo>
                      <a:cubicBezTo>
                        <a:pt x="11417" y="5763"/>
                        <a:pt x="11393" y="5702"/>
                        <a:pt x="11368" y="5637"/>
                      </a:cubicBezTo>
                      <a:cubicBezTo>
                        <a:pt x="11337" y="5553"/>
                        <a:pt x="11286" y="5483"/>
                        <a:pt x="11192" y="5471"/>
                      </a:cubicBezTo>
                      <a:cubicBezTo>
                        <a:pt x="11184" y="5470"/>
                        <a:pt x="11177" y="5469"/>
                        <a:pt x="11169" y="5469"/>
                      </a:cubicBezTo>
                      <a:cubicBezTo>
                        <a:pt x="11083" y="5469"/>
                        <a:pt x="11041" y="5544"/>
                        <a:pt x="10996" y="5606"/>
                      </a:cubicBezTo>
                      <a:cubicBezTo>
                        <a:pt x="10953" y="5673"/>
                        <a:pt x="10914" y="5743"/>
                        <a:pt x="10871" y="5808"/>
                      </a:cubicBezTo>
                      <a:cubicBezTo>
                        <a:pt x="10537" y="6328"/>
                        <a:pt x="10093" y="6721"/>
                        <a:pt x="9553" y="7011"/>
                      </a:cubicBezTo>
                      <a:cubicBezTo>
                        <a:pt x="9502" y="7038"/>
                        <a:pt x="9454" y="7051"/>
                        <a:pt x="9409" y="7051"/>
                      </a:cubicBezTo>
                      <a:cubicBezTo>
                        <a:pt x="9315" y="7051"/>
                        <a:pt x="9241" y="6991"/>
                        <a:pt x="9208" y="6874"/>
                      </a:cubicBezTo>
                      <a:cubicBezTo>
                        <a:pt x="8903" y="5821"/>
                        <a:pt x="9030" y="4845"/>
                        <a:pt x="9793" y="4020"/>
                      </a:cubicBezTo>
                      <a:cubicBezTo>
                        <a:pt x="10192" y="3595"/>
                        <a:pt x="10691" y="3312"/>
                        <a:pt x="11282" y="3229"/>
                      </a:cubicBezTo>
                      <a:cubicBezTo>
                        <a:pt x="11522" y="3196"/>
                        <a:pt x="11583" y="3063"/>
                        <a:pt x="11460" y="2844"/>
                      </a:cubicBezTo>
                      <a:cubicBezTo>
                        <a:pt x="11204" y="2390"/>
                        <a:pt x="10881" y="1983"/>
                        <a:pt x="10529" y="1594"/>
                      </a:cubicBezTo>
                      <a:cubicBezTo>
                        <a:pt x="10474" y="1530"/>
                        <a:pt x="10417" y="1467"/>
                        <a:pt x="10370" y="1397"/>
                      </a:cubicBezTo>
                      <a:cubicBezTo>
                        <a:pt x="10253" y="1238"/>
                        <a:pt x="10249" y="1129"/>
                        <a:pt x="10384" y="986"/>
                      </a:cubicBezTo>
                      <a:cubicBezTo>
                        <a:pt x="10513" y="853"/>
                        <a:pt x="10656" y="726"/>
                        <a:pt x="10812" y="628"/>
                      </a:cubicBezTo>
                      <a:cubicBezTo>
                        <a:pt x="11057" y="469"/>
                        <a:pt x="11335" y="385"/>
                        <a:pt x="11620" y="323"/>
                      </a:cubicBezTo>
                      <a:cubicBezTo>
                        <a:pt x="11662" y="314"/>
                        <a:pt x="11702" y="309"/>
                        <a:pt x="11740" y="309"/>
                      </a:cubicBezTo>
                      <a:close/>
                      <a:moveTo>
                        <a:pt x="14078" y="5773"/>
                      </a:moveTo>
                      <a:cubicBezTo>
                        <a:pt x="14126" y="5773"/>
                        <a:pt x="14181" y="5781"/>
                        <a:pt x="14245" y="5798"/>
                      </a:cubicBezTo>
                      <a:cubicBezTo>
                        <a:pt x="14494" y="5866"/>
                        <a:pt x="14742" y="5921"/>
                        <a:pt x="14998" y="5927"/>
                      </a:cubicBezTo>
                      <a:cubicBezTo>
                        <a:pt x="15043" y="5928"/>
                        <a:pt x="15089" y="5929"/>
                        <a:pt x="15135" y="5929"/>
                      </a:cubicBezTo>
                      <a:cubicBezTo>
                        <a:pt x="15191" y="5929"/>
                        <a:pt x="15248" y="5928"/>
                        <a:pt x="15304" y="5923"/>
                      </a:cubicBezTo>
                      <a:cubicBezTo>
                        <a:pt x="15328" y="5921"/>
                        <a:pt x="15352" y="5921"/>
                        <a:pt x="15375" y="5921"/>
                      </a:cubicBezTo>
                      <a:cubicBezTo>
                        <a:pt x="15654" y="5921"/>
                        <a:pt x="15858" y="6037"/>
                        <a:pt x="16002" y="6299"/>
                      </a:cubicBezTo>
                      <a:cubicBezTo>
                        <a:pt x="16505" y="7228"/>
                        <a:pt x="16951" y="8182"/>
                        <a:pt x="17287" y="9186"/>
                      </a:cubicBezTo>
                      <a:cubicBezTo>
                        <a:pt x="17463" y="9718"/>
                        <a:pt x="17565" y="10271"/>
                        <a:pt x="17631" y="10829"/>
                      </a:cubicBezTo>
                      <a:cubicBezTo>
                        <a:pt x="17731" y="11680"/>
                        <a:pt x="17751" y="12538"/>
                        <a:pt x="17770" y="13395"/>
                      </a:cubicBezTo>
                      <a:cubicBezTo>
                        <a:pt x="17772" y="13548"/>
                        <a:pt x="17784" y="13702"/>
                        <a:pt x="17796" y="13855"/>
                      </a:cubicBezTo>
                      <a:cubicBezTo>
                        <a:pt x="17821" y="14667"/>
                        <a:pt x="17790" y="15478"/>
                        <a:pt x="17690" y="16282"/>
                      </a:cubicBezTo>
                      <a:cubicBezTo>
                        <a:pt x="17565" y="17284"/>
                        <a:pt x="17346" y="18266"/>
                        <a:pt x="17076" y="19240"/>
                      </a:cubicBezTo>
                      <a:cubicBezTo>
                        <a:pt x="16929" y="19784"/>
                        <a:pt x="16806" y="20341"/>
                        <a:pt x="16634" y="20879"/>
                      </a:cubicBezTo>
                      <a:cubicBezTo>
                        <a:pt x="16485" y="21353"/>
                        <a:pt x="16301" y="21818"/>
                        <a:pt x="16102" y="22276"/>
                      </a:cubicBezTo>
                      <a:cubicBezTo>
                        <a:pt x="15542" y="23559"/>
                        <a:pt x="14946" y="24827"/>
                        <a:pt x="14159" y="25994"/>
                      </a:cubicBezTo>
                      <a:cubicBezTo>
                        <a:pt x="13516" y="26949"/>
                        <a:pt x="12821" y="27855"/>
                        <a:pt x="11959" y="28627"/>
                      </a:cubicBezTo>
                      <a:cubicBezTo>
                        <a:pt x="11028" y="29457"/>
                        <a:pt x="9987" y="30120"/>
                        <a:pt x="8827" y="30576"/>
                      </a:cubicBezTo>
                      <a:cubicBezTo>
                        <a:pt x="8154" y="30842"/>
                        <a:pt x="7452" y="30998"/>
                        <a:pt x="6731" y="30998"/>
                      </a:cubicBezTo>
                      <a:cubicBezTo>
                        <a:pt x="6648" y="30998"/>
                        <a:pt x="6564" y="30996"/>
                        <a:pt x="6480" y="30992"/>
                      </a:cubicBezTo>
                      <a:cubicBezTo>
                        <a:pt x="5824" y="30955"/>
                        <a:pt x="5181" y="30810"/>
                        <a:pt x="4557" y="30591"/>
                      </a:cubicBezTo>
                      <a:cubicBezTo>
                        <a:pt x="3610" y="30257"/>
                        <a:pt x="2751" y="29772"/>
                        <a:pt x="2026" y="29069"/>
                      </a:cubicBezTo>
                      <a:cubicBezTo>
                        <a:pt x="1188" y="28254"/>
                        <a:pt x="643" y="27283"/>
                        <a:pt x="451" y="26120"/>
                      </a:cubicBezTo>
                      <a:cubicBezTo>
                        <a:pt x="349" y="25501"/>
                        <a:pt x="279" y="24885"/>
                        <a:pt x="349" y="24259"/>
                      </a:cubicBezTo>
                      <a:cubicBezTo>
                        <a:pt x="422" y="23577"/>
                        <a:pt x="637" y="22943"/>
                        <a:pt x="962" y="22342"/>
                      </a:cubicBezTo>
                      <a:cubicBezTo>
                        <a:pt x="1333" y="21654"/>
                        <a:pt x="1822" y="21053"/>
                        <a:pt x="2335" y="20470"/>
                      </a:cubicBezTo>
                      <a:cubicBezTo>
                        <a:pt x="2552" y="20222"/>
                        <a:pt x="2767" y="19974"/>
                        <a:pt x="2986" y="19727"/>
                      </a:cubicBezTo>
                      <a:cubicBezTo>
                        <a:pt x="3266" y="19404"/>
                        <a:pt x="3604" y="19146"/>
                        <a:pt x="3939" y="18884"/>
                      </a:cubicBezTo>
                      <a:cubicBezTo>
                        <a:pt x="4809" y="18207"/>
                        <a:pt x="5670" y="17523"/>
                        <a:pt x="6437" y="16730"/>
                      </a:cubicBezTo>
                      <a:cubicBezTo>
                        <a:pt x="6654" y="16505"/>
                        <a:pt x="6883" y="16292"/>
                        <a:pt x="7094" y="16061"/>
                      </a:cubicBezTo>
                      <a:cubicBezTo>
                        <a:pt x="7460" y="15662"/>
                        <a:pt x="7755" y="15210"/>
                        <a:pt x="8021" y="14739"/>
                      </a:cubicBezTo>
                      <a:cubicBezTo>
                        <a:pt x="8475" y="13933"/>
                        <a:pt x="8890" y="13108"/>
                        <a:pt x="9136" y="12210"/>
                      </a:cubicBezTo>
                      <a:cubicBezTo>
                        <a:pt x="9293" y="11631"/>
                        <a:pt x="9431" y="11046"/>
                        <a:pt x="9543" y="10459"/>
                      </a:cubicBezTo>
                      <a:cubicBezTo>
                        <a:pt x="9662" y="9829"/>
                        <a:pt x="9707" y="9186"/>
                        <a:pt x="9711" y="8546"/>
                      </a:cubicBezTo>
                      <a:cubicBezTo>
                        <a:pt x="9713" y="8274"/>
                        <a:pt x="9729" y="8000"/>
                        <a:pt x="9737" y="7730"/>
                      </a:cubicBezTo>
                      <a:cubicBezTo>
                        <a:pt x="9742" y="7527"/>
                        <a:pt x="9811" y="7351"/>
                        <a:pt x="9952" y="7208"/>
                      </a:cubicBezTo>
                      <a:cubicBezTo>
                        <a:pt x="10069" y="7087"/>
                        <a:pt x="10192" y="6966"/>
                        <a:pt x="10321" y="6858"/>
                      </a:cubicBezTo>
                      <a:cubicBezTo>
                        <a:pt x="10560" y="6655"/>
                        <a:pt x="10781" y="6439"/>
                        <a:pt x="10967" y="6185"/>
                      </a:cubicBezTo>
                      <a:cubicBezTo>
                        <a:pt x="11020" y="6112"/>
                        <a:pt x="11064" y="6075"/>
                        <a:pt x="11110" y="6075"/>
                      </a:cubicBezTo>
                      <a:cubicBezTo>
                        <a:pt x="11155" y="6075"/>
                        <a:pt x="11200" y="6110"/>
                        <a:pt x="11256" y="6183"/>
                      </a:cubicBezTo>
                      <a:cubicBezTo>
                        <a:pt x="11331" y="6277"/>
                        <a:pt x="11397" y="6377"/>
                        <a:pt x="11460" y="6475"/>
                      </a:cubicBezTo>
                      <a:cubicBezTo>
                        <a:pt x="11794" y="6987"/>
                        <a:pt x="12248" y="7345"/>
                        <a:pt x="12819" y="7564"/>
                      </a:cubicBezTo>
                      <a:cubicBezTo>
                        <a:pt x="12849" y="7575"/>
                        <a:pt x="12877" y="7581"/>
                        <a:pt x="12903" y="7581"/>
                      </a:cubicBezTo>
                      <a:cubicBezTo>
                        <a:pt x="12993" y="7581"/>
                        <a:pt x="13058" y="7521"/>
                        <a:pt x="13115" y="7457"/>
                      </a:cubicBezTo>
                      <a:cubicBezTo>
                        <a:pt x="13205" y="7355"/>
                        <a:pt x="13283" y="7243"/>
                        <a:pt x="13351" y="7126"/>
                      </a:cubicBezTo>
                      <a:cubicBezTo>
                        <a:pt x="13547" y="6780"/>
                        <a:pt x="13719" y="6420"/>
                        <a:pt x="13813" y="6034"/>
                      </a:cubicBezTo>
                      <a:cubicBezTo>
                        <a:pt x="13858" y="5856"/>
                        <a:pt x="13932" y="5773"/>
                        <a:pt x="14078" y="5773"/>
                      </a:cubicBezTo>
                      <a:close/>
                      <a:moveTo>
                        <a:pt x="11745" y="1"/>
                      </a:moveTo>
                      <a:cubicBezTo>
                        <a:pt x="11686" y="1"/>
                        <a:pt x="11625" y="7"/>
                        <a:pt x="11562" y="21"/>
                      </a:cubicBezTo>
                      <a:cubicBezTo>
                        <a:pt x="11245" y="90"/>
                        <a:pt x="10938" y="192"/>
                        <a:pt x="10658" y="358"/>
                      </a:cubicBezTo>
                      <a:cubicBezTo>
                        <a:pt x="10456" y="477"/>
                        <a:pt x="10273" y="620"/>
                        <a:pt x="10128" y="806"/>
                      </a:cubicBezTo>
                      <a:cubicBezTo>
                        <a:pt x="9934" y="1054"/>
                        <a:pt x="9920" y="1267"/>
                        <a:pt x="10089" y="1526"/>
                      </a:cubicBezTo>
                      <a:cubicBezTo>
                        <a:pt x="10171" y="1655"/>
                        <a:pt x="10278" y="1768"/>
                        <a:pt x="10372" y="1888"/>
                      </a:cubicBezTo>
                      <a:cubicBezTo>
                        <a:pt x="10560" y="2130"/>
                        <a:pt x="10750" y="2369"/>
                        <a:pt x="10936" y="2613"/>
                      </a:cubicBezTo>
                      <a:cubicBezTo>
                        <a:pt x="11061" y="2774"/>
                        <a:pt x="11010" y="2946"/>
                        <a:pt x="10805" y="3034"/>
                      </a:cubicBezTo>
                      <a:cubicBezTo>
                        <a:pt x="10781" y="3046"/>
                        <a:pt x="10752" y="3055"/>
                        <a:pt x="10728" y="3065"/>
                      </a:cubicBezTo>
                      <a:cubicBezTo>
                        <a:pt x="10257" y="3259"/>
                        <a:pt x="9821" y="3509"/>
                        <a:pt x="9490" y="3908"/>
                      </a:cubicBezTo>
                      <a:cubicBezTo>
                        <a:pt x="8964" y="4540"/>
                        <a:pt x="8764" y="5285"/>
                        <a:pt x="8753" y="6087"/>
                      </a:cubicBezTo>
                      <a:cubicBezTo>
                        <a:pt x="8747" y="6496"/>
                        <a:pt x="8888" y="6878"/>
                        <a:pt x="9034" y="7253"/>
                      </a:cubicBezTo>
                      <a:cubicBezTo>
                        <a:pt x="9078" y="7369"/>
                        <a:pt x="9139" y="7446"/>
                        <a:pt x="9267" y="7446"/>
                      </a:cubicBezTo>
                      <a:cubicBezTo>
                        <a:pt x="9276" y="7446"/>
                        <a:pt x="9286" y="7446"/>
                        <a:pt x="9296" y="7445"/>
                      </a:cubicBezTo>
                      <a:cubicBezTo>
                        <a:pt x="9301" y="7445"/>
                        <a:pt x="9306" y="7444"/>
                        <a:pt x="9311" y="7444"/>
                      </a:cubicBezTo>
                      <a:cubicBezTo>
                        <a:pt x="9377" y="7444"/>
                        <a:pt x="9405" y="7495"/>
                        <a:pt x="9414" y="7558"/>
                      </a:cubicBezTo>
                      <a:cubicBezTo>
                        <a:pt x="9422" y="7619"/>
                        <a:pt x="9420" y="7683"/>
                        <a:pt x="9418" y="7744"/>
                      </a:cubicBezTo>
                      <a:cubicBezTo>
                        <a:pt x="9400" y="8223"/>
                        <a:pt x="9388" y="8697"/>
                        <a:pt x="9361" y="9174"/>
                      </a:cubicBezTo>
                      <a:cubicBezTo>
                        <a:pt x="9320" y="9974"/>
                        <a:pt x="9220" y="10764"/>
                        <a:pt x="8980" y="11535"/>
                      </a:cubicBezTo>
                      <a:cubicBezTo>
                        <a:pt x="8876" y="11869"/>
                        <a:pt x="8811" y="12216"/>
                        <a:pt x="8702" y="12550"/>
                      </a:cubicBezTo>
                      <a:cubicBezTo>
                        <a:pt x="8512" y="13121"/>
                        <a:pt x="8242" y="13659"/>
                        <a:pt x="7962" y="14191"/>
                      </a:cubicBezTo>
                      <a:cubicBezTo>
                        <a:pt x="7634" y="14819"/>
                        <a:pt x="7272" y="15418"/>
                        <a:pt x="6785" y="15936"/>
                      </a:cubicBezTo>
                      <a:cubicBezTo>
                        <a:pt x="5879" y="16901"/>
                        <a:pt x="4887" y="17771"/>
                        <a:pt x="3839" y="18585"/>
                      </a:cubicBezTo>
                      <a:cubicBezTo>
                        <a:pt x="3571" y="18796"/>
                        <a:pt x="3315" y="19019"/>
                        <a:pt x="3068" y="19252"/>
                      </a:cubicBezTo>
                      <a:cubicBezTo>
                        <a:pt x="2863" y="19447"/>
                        <a:pt x="2673" y="19659"/>
                        <a:pt x="2483" y="19870"/>
                      </a:cubicBezTo>
                      <a:cubicBezTo>
                        <a:pt x="1973" y="20427"/>
                        <a:pt x="1466" y="20983"/>
                        <a:pt x="1044" y="21613"/>
                      </a:cubicBezTo>
                      <a:cubicBezTo>
                        <a:pt x="396" y="22577"/>
                        <a:pt x="3" y="23624"/>
                        <a:pt x="1" y="24797"/>
                      </a:cubicBezTo>
                      <a:cubicBezTo>
                        <a:pt x="1" y="25562"/>
                        <a:pt x="136" y="26307"/>
                        <a:pt x="355" y="27039"/>
                      </a:cubicBezTo>
                      <a:cubicBezTo>
                        <a:pt x="541" y="27675"/>
                        <a:pt x="934" y="28189"/>
                        <a:pt x="1308" y="28715"/>
                      </a:cubicBezTo>
                      <a:cubicBezTo>
                        <a:pt x="1402" y="28848"/>
                        <a:pt x="1511" y="28974"/>
                        <a:pt x="1619" y="29093"/>
                      </a:cubicBezTo>
                      <a:cubicBezTo>
                        <a:pt x="2303" y="29834"/>
                        <a:pt x="3131" y="30360"/>
                        <a:pt x="4058" y="30734"/>
                      </a:cubicBezTo>
                      <a:cubicBezTo>
                        <a:pt x="4927" y="31084"/>
                        <a:pt x="5830" y="31288"/>
                        <a:pt x="6857" y="31323"/>
                      </a:cubicBezTo>
                      <a:cubicBezTo>
                        <a:pt x="7037" y="31307"/>
                        <a:pt x="7303" y="31293"/>
                        <a:pt x="7567" y="31250"/>
                      </a:cubicBezTo>
                      <a:cubicBezTo>
                        <a:pt x="8099" y="31160"/>
                        <a:pt x="8624" y="31043"/>
                        <a:pt x="9122" y="30808"/>
                      </a:cubicBezTo>
                      <a:cubicBezTo>
                        <a:pt x="9960" y="30409"/>
                        <a:pt x="10769" y="29965"/>
                        <a:pt x="11497" y="29388"/>
                      </a:cubicBezTo>
                      <a:cubicBezTo>
                        <a:pt x="12544" y="28557"/>
                        <a:pt x="13408" y="27548"/>
                        <a:pt x="14189" y="26470"/>
                      </a:cubicBezTo>
                      <a:cubicBezTo>
                        <a:pt x="14723" y="25730"/>
                        <a:pt x="15153" y="24932"/>
                        <a:pt x="15568" y="24124"/>
                      </a:cubicBezTo>
                      <a:cubicBezTo>
                        <a:pt x="16029" y="23227"/>
                        <a:pt x="16477" y="22319"/>
                        <a:pt x="16775" y="21351"/>
                      </a:cubicBezTo>
                      <a:cubicBezTo>
                        <a:pt x="17035" y="20500"/>
                        <a:pt x="17266" y="19641"/>
                        <a:pt x="17494" y="18782"/>
                      </a:cubicBezTo>
                      <a:cubicBezTo>
                        <a:pt x="17860" y="17407"/>
                        <a:pt x="18097" y="16016"/>
                        <a:pt x="18087" y="14585"/>
                      </a:cubicBezTo>
                      <a:cubicBezTo>
                        <a:pt x="18085" y="14074"/>
                        <a:pt x="18073" y="13563"/>
                        <a:pt x="18052" y="13053"/>
                      </a:cubicBezTo>
                      <a:cubicBezTo>
                        <a:pt x="18026" y="12441"/>
                        <a:pt x="17995" y="11832"/>
                        <a:pt x="17952" y="11220"/>
                      </a:cubicBezTo>
                      <a:cubicBezTo>
                        <a:pt x="17895" y="10451"/>
                        <a:pt x="17739" y="9696"/>
                        <a:pt x="17514" y="8957"/>
                      </a:cubicBezTo>
                      <a:cubicBezTo>
                        <a:pt x="17209" y="7959"/>
                        <a:pt x="16739" y="7036"/>
                        <a:pt x="16254" y="6119"/>
                      </a:cubicBezTo>
                      <a:cubicBezTo>
                        <a:pt x="16143" y="5913"/>
                        <a:pt x="16135" y="5898"/>
                        <a:pt x="16282" y="5714"/>
                      </a:cubicBezTo>
                      <a:cubicBezTo>
                        <a:pt x="16329" y="5649"/>
                        <a:pt x="16366" y="5592"/>
                        <a:pt x="16340" y="5512"/>
                      </a:cubicBezTo>
                      <a:cubicBezTo>
                        <a:pt x="16254" y="5236"/>
                        <a:pt x="16186" y="4949"/>
                        <a:pt x="16068" y="4691"/>
                      </a:cubicBezTo>
                      <a:cubicBezTo>
                        <a:pt x="15826" y="4174"/>
                        <a:pt x="15435" y="3767"/>
                        <a:pt x="15004" y="3402"/>
                      </a:cubicBezTo>
                      <a:cubicBezTo>
                        <a:pt x="14459" y="2942"/>
                        <a:pt x="13861" y="2623"/>
                        <a:pt x="13131" y="2623"/>
                      </a:cubicBezTo>
                      <a:cubicBezTo>
                        <a:pt x="13102" y="2623"/>
                        <a:pt x="13073" y="2624"/>
                        <a:pt x="13044" y="2625"/>
                      </a:cubicBezTo>
                      <a:cubicBezTo>
                        <a:pt x="13041" y="2625"/>
                        <a:pt x="13039" y="2625"/>
                        <a:pt x="13037" y="2625"/>
                      </a:cubicBezTo>
                      <a:cubicBezTo>
                        <a:pt x="12858" y="2625"/>
                        <a:pt x="12724" y="2473"/>
                        <a:pt x="12708" y="2281"/>
                      </a:cubicBezTo>
                      <a:cubicBezTo>
                        <a:pt x="12686" y="1995"/>
                        <a:pt x="12665" y="1706"/>
                        <a:pt x="12637" y="1418"/>
                      </a:cubicBezTo>
                      <a:cubicBezTo>
                        <a:pt x="12604" y="1072"/>
                        <a:pt x="12549" y="733"/>
                        <a:pt x="12385" y="417"/>
                      </a:cubicBezTo>
                      <a:cubicBezTo>
                        <a:pt x="12245" y="147"/>
                        <a:pt x="12022" y="1"/>
                        <a:pt x="11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2463800" y="4057975"/>
                  <a:ext cx="75000" cy="197075"/>
                </a:xfrm>
                <a:custGeom>
                  <a:rect b="b" l="l" r="r" t="t"/>
                  <a:pathLst>
                    <a:path extrusionOk="0" h="7883" w="3000">
                      <a:moveTo>
                        <a:pt x="2862" y="0"/>
                      </a:moveTo>
                      <a:cubicBezTo>
                        <a:pt x="2807" y="0"/>
                        <a:pt x="2752" y="35"/>
                        <a:pt x="2742" y="106"/>
                      </a:cubicBezTo>
                      <a:cubicBezTo>
                        <a:pt x="2740" y="106"/>
                        <a:pt x="2740" y="106"/>
                        <a:pt x="2742" y="112"/>
                      </a:cubicBezTo>
                      <a:cubicBezTo>
                        <a:pt x="2695" y="445"/>
                        <a:pt x="2588" y="760"/>
                        <a:pt x="2478" y="1078"/>
                      </a:cubicBezTo>
                      <a:cubicBezTo>
                        <a:pt x="2419" y="1251"/>
                        <a:pt x="2376" y="1432"/>
                        <a:pt x="2357" y="1616"/>
                      </a:cubicBezTo>
                      <a:cubicBezTo>
                        <a:pt x="2324" y="1961"/>
                        <a:pt x="2324" y="2309"/>
                        <a:pt x="2292" y="2655"/>
                      </a:cubicBezTo>
                      <a:cubicBezTo>
                        <a:pt x="2222" y="3385"/>
                        <a:pt x="2009" y="4077"/>
                        <a:pt x="1625" y="4705"/>
                      </a:cubicBezTo>
                      <a:cubicBezTo>
                        <a:pt x="1334" y="5180"/>
                        <a:pt x="1017" y="5636"/>
                        <a:pt x="716" y="6102"/>
                      </a:cubicBezTo>
                      <a:cubicBezTo>
                        <a:pt x="416" y="6561"/>
                        <a:pt x="184" y="7048"/>
                        <a:pt x="31" y="7575"/>
                      </a:cubicBezTo>
                      <a:cubicBezTo>
                        <a:pt x="13" y="7639"/>
                        <a:pt x="0" y="7710"/>
                        <a:pt x="11" y="7776"/>
                      </a:cubicBezTo>
                      <a:cubicBezTo>
                        <a:pt x="15" y="7813"/>
                        <a:pt x="60" y="7864"/>
                        <a:pt x="96" y="7880"/>
                      </a:cubicBezTo>
                      <a:cubicBezTo>
                        <a:pt x="100" y="7882"/>
                        <a:pt x="104" y="7882"/>
                        <a:pt x="109" y="7882"/>
                      </a:cubicBezTo>
                      <a:cubicBezTo>
                        <a:pt x="139" y="7882"/>
                        <a:pt x="187" y="7856"/>
                        <a:pt x="207" y="7829"/>
                      </a:cubicBezTo>
                      <a:cubicBezTo>
                        <a:pt x="246" y="7776"/>
                        <a:pt x="268" y="7708"/>
                        <a:pt x="291" y="7645"/>
                      </a:cubicBezTo>
                      <a:cubicBezTo>
                        <a:pt x="481" y="7121"/>
                        <a:pt x="720" y="6622"/>
                        <a:pt x="1038" y="6162"/>
                      </a:cubicBezTo>
                      <a:cubicBezTo>
                        <a:pt x="1250" y="5857"/>
                        <a:pt x="1443" y="5542"/>
                        <a:pt x="1651" y="5241"/>
                      </a:cubicBezTo>
                      <a:cubicBezTo>
                        <a:pt x="2265" y="4361"/>
                        <a:pt x="2580" y="3379"/>
                        <a:pt x="2601" y="2309"/>
                      </a:cubicBezTo>
                      <a:cubicBezTo>
                        <a:pt x="2611" y="1788"/>
                        <a:pt x="2662" y="1284"/>
                        <a:pt x="2869" y="801"/>
                      </a:cubicBezTo>
                      <a:cubicBezTo>
                        <a:pt x="2959" y="587"/>
                        <a:pt x="3000" y="353"/>
                        <a:pt x="2983" y="118"/>
                      </a:cubicBezTo>
                      <a:lnTo>
                        <a:pt x="2983" y="114"/>
                      </a:lnTo>
                      <a:cubicBezTo>
                        <a:pt x="2978" y="39"/>
                        <a:pt x="2920" y="0"/>
                        <a:pt x="28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2400925" y="4235900"/>
                  <a:ext cx="95125" cy="145725"/>
                </a:xfrm>
                <a:custGeom>
                  <a:rect b="b" l="l" r="r" t="t"/>
                  <a:pathLst>
                    <a:path extrusionOk="0" h="5829" w="3805">
                      <a:moveTo>
                        <a:pt x="3744" y="0"/>
                      </a:moveTo>
                      <a:cubicBezTo>
                        <a:pt x="3743" y="0"/>
                        <a:pt x="3742" y="0"/>
                        <a:pt x="3741" y="0"/>
                      </a:cubicBezTo>
                      <a:lnTo>
                        <a:pt x="3731" y="0"/>
                      </a:lnTo>
                      <a:cubicBezTo>
                        <a:pt x="3704" y="27"/>
                        <a:pt x="3679" y="57"/>
                        <a:pt x="3653" y="88"/>
                      </a:cubicBezTo>
                      <a:cubicBezTo>
                        <a:pt x="3491" y="295"/>
                        <a:pt x="3418" y="540"/>
                        <a:pt x="3336" y="780"/>
                      </a:cubicBezTo>
                      <a:cubicBezTo>
                        <a:pt x="3098" y="1469"/>
                        <a:pt x="2740" y="2087"/>
                        <a:pt x="2241" y="2621"/>
                      </a:cubicBezTo>
                      <a:cubicBezTo>
                        <a:pt x="2016" y="2860"/>
                        <a:pt x="1863" y="3139"/>
                        <a:pt x="1740" y="3443"/>
                      </a:cubicBezTo>
                      <a:cubicBezTo>
                        <a:pt x="1650" y="3662"/>
                        <a:pt x="1548" y="3883"/>
                        <a:pt x="1413" y="4074"/>
                      </a:cubicBezTo>
                      <a:cubicBezTo>
                        <a:pt x="1044" y="4601"/>
                        <a:pt x="623" y="5082"/>
                        <a:pt x="142" y="5512"/>
                      </a:cubicBezTo>
                      <a:cubicBezTo>
                        <a:pt x="109" y="5543"/>
                        <a:pt x="62" y="5565"/>
                        <a:pt x="44" y="5604"/>
                      </a:cubicBezTo>
                      <a:cubicBezTo>
                        <a:pt x="23" y="5657"/>
                        <a:pt x="1" y="5727"/>
                        <a:pt x="19" y="5772"/>
                      </a:cubicBezTo>
                      <a:cubicBezTo>
                        <a:pt x="34" y="5812"/>
                        <a:pt x="66" y="5828"/>
                        <a:pt x="102" y="5828"/>
                      </a:cubicBezTo>
                      <a:cubicBezTo>
                        <a:pt x="128" y="5828"/>
                        <a:pt x="156" y="5820"/>
                        <a:pt x="181" y="5807"/>
                      </a:cubicBezTo>
                      <a:cubicBezTo>
                        <a:pt x="257" y="5759"/>
                        <a:pt x="345" y="5719"/>
                        <a:pt x="406" y="5655"/>
                      </a:cubicBezTo>
                      <a:cubicBezTo>
                        <a:pt x="688" y="5371"/>
                        <a:pt x="975" y="5086"/>
                        <a:pt x="1245" y="4788"/>
                      </a:cubicBezTo>
                      <a:cubicBezTo>
                        <a:pt x="1554" y="4448"/>
                        <a:pt x="1828" y="4078"/>
                        <a:pt x="1985" y="3638"/>
                      </a:cubicBezTo>
                      <a:cubicBezTo>
                        <a:pt x="2106" y="3304"/>
                        <a:pt x="2290" y="3022"/>
                        <a:pt x="2528" y="2762"/>
                      </a:cubicBezTo>
                      <a:cubicBezTo>
                        <a:pt x="2912" y="2349"/>
                        <a:pt x="3223" y="1882"/>
                        <a:pt x="3436" y="1357"/>
                      </a:cubicBezTo>
                      <a:cubicBezTo>
                        <a:pt x="3557" y="1062"/>
                        <a:pt x="3661" y="763"/>
                        <a:pt x="3751" y="458"/>
                      </a:cubicBezTo>
                      <a:cubicBezTo>
                        <a:pt x="3786" y="336"/>
                        <a:pt x="3788" y="201"/>
                        <a:pt x="3802" y="66"/>
                      </a:cubicBezTo>
                      <a:cubicBezTo>
                        <a:pt x="3804" y="32"/>
                        <a:pt x="3777" y="0"/>
                        <a:pt x="37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2226725" y="4398200"/>
                  <a:ext cx="145750" cy="32050"/>
                </a:xfrm>
                <a:custGeom>
                  <a:rect b="b" l="l" r="r" t="t"/>
                  <a:pathLst>
                    <a:path extrusionOk="0" h="1282" w="5830">
                      <a:moveTo>
                        <a:pt x="5680" y="0"/>
                      </a:moveTo>
                      <a:cubicBezTo>
                        <a:pt x="5648" y="0"/>
                        <a:pt x="5615" y="14"/>
                        <a:pt x="5584" y="35"/>
                      </a:cubicBezTo>
                      <a:cubicBezTo>
                        <a:pt x="5477" y="104"/>
                        <a:pt x="5373" y="174"/>
                        <a:pt x="5271" y="243"/>
                      </a:cubicBezTo>
                      <a:cubicBezTo>
                        <a:pt x="4703" y="622"/>
                        <a:pt x="4098" y="864"/>
                        <a:pt x="3411" y="864"/>
                      </a:cubicBezTo>
                      <a:cubicBezTo>
                        <a:pt x="3356" y="864"/>
                        <a:pt x="3300" y="862"/>
                        <a:pt x="3243" y="859"/>
                      </a:cubicBezTo>
                      <a:cubicBezTo>
                        <a:pt x="3195" y="856"/>
                        <a:pt x="3147" y="855"/>
                        <a:pt x="3099" y="855"/>
                      </a:cubicBezTo>
                      <a:cubicBezTo>
                        <a:pt x="2832" y="855"/>
                        <a:pt x="2563" y="894"/>
                        <a:pt x="2296" y="929"/>
                      </a:cubicBezTo>
                      <a:cubicBezTo>
                        <a:pt x="2124" y="951"/>
                        <a:pt x="1952" y="963"/>
                        <a:pt x="1781" y="963"/>
                      </a:cubicBezTo>
                      <a:cubicBezTo>
                        <a:pt x="1546" y="963"/>
                        <a:pt x="1312" y="941"/>
                        <a:pt x="1079" y="892"/>
                      </a:cubicBezTo>
                      <a:cubicBezTo>
                        <a:pt x="800" y="833"/>
                        <a:pt x="534" y="738"/>
                        <a:pt x="291" y="585"/>
                      </a:cubicBezTo>
                      <a:cubicBezTo>
                        <a:pt x="248" y="556"/>
                        <a:pt x="186" y="510"/>
                        <a:pt x="132" y="510"/>
                      </a:cubicBezTo>
                      <a:cubicBezTo>
                        <a:pt x="107" y="510"/>
                        <a:pt x="83" y="520"/>
                        <a:pt x="64" y="546"/>
                      </a:cubicBezTo>
                      <a:cubicBezTo>
                        <a:pt x="0" y="628"/>
                        <a:pt x="82" y="726"/>
                        <a:pt x="148" y="777"/>
                      </a:cubicBezTo>
                      <a:cubicBezTo>
                        <a:pt x="279" y="880"/>
                        <a:pt x="420" y="986"/>
                        <a:pt x="573" y="1052"/>
                      </a:cubicBezTo>
                      <a:cubicBezTo>
                        <a:pt x="955" y="1214"/>
                        <a:pt x="1349" y="1281"/>
                        <a:pt x="1751" y="1281"/>
                      </a:cubicBezTo>
                      <a:cubicBezTo>
                        <a:pt x="1908" y="1281"/>
                        <a:pt x="2066" y="1271"/>
                        <a:pt x="2224" y="1252"/>
                      </a:cubicBezTo>
                      <a:cubicBezTo>
                        <a:pt x="2582" y="1209"/>
                        <a:pt x="3775" y="1158"/>
                        <a:pt x="4002" y="1123"/>
                      </a:cubicBezTo>
                      <a:cubicBezTo>
                        <a:pt x="4581" y="1029"/>
                        <a:pt x="5078" y="751"/>
                        <a:pt x="5553" y="419"/>
                      </a:cubicBezTo>
                      <a:cubicBezTo>
                        <a:pt x="5629" y="362"/>
                        <a:pt x="5698" y="297"/>
                        <a:pt x="5762" y="225"/>
                      </a:cubicBezTo>
                      <a:cubicBezTo>
                        <a:pt x="5811" y="172"/>
                        <a:pt x="5829" y="102"/>
                        <a:pt x="5770" y="41"/>
                      </a:cubicBezTo>
                      <a:cubicBezTo>
                        <a:pt x="5741" y="12"/>
                        <a:pt x="5711" y="0"/>
                        <a:pt x="56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2496075" y="3927375"/>
                  <a:ext cx="16375" cy="136600"/>
                </a:xfrm>
                <a:custGeom>
                  <a:rect b="b" l="l" r="r" t="t"/>
                  <a:pathLst>
                    <a:path extrusionOk="0" h="5464" w="655">
                      <a:moveTo>
                        <a:pt x="224" y="0"/>
                      </a:moveTo>
                      <a:cubicBezTo>
                        <a:pt x="215" y="0"/>
                        <a:pt x="206" y="1"/>
                        <a:pt x="197" y="2"/>
                      </a:cubicBezTo>
                      <a:cubicBezTo>
                        <a:pt x="119" y="14"/>
                        <a:pt x="70" y="70"/>
                        <a:pt x="74" y="143"/>
                      </a:cubicBezTo>
                      <a:cubicBezTo>
                        <a:pt x="80" y="256"/>
                        <a:pt x="92" y="370"/>
                        <a:pt x="129" y="475"/>
                      </a:cubicBezTo>
                      <a:cubicBezTo>
                        <a:pt x="238" y="812"/>
                        <a:pt x="250" y="1150"/>
                        <a:pt x="182" y="1498"/>
                      </a:cubicBezTo>
                      <a:cubicBezTo>
                        <a:pt x="94" y="1938"/>
                        <a:pt x="111" y="2382"/>
                        <a:pt x="199" y="2817"/>
                      </a:cubicBezTo>
                      <a:cubicBezTo>
                        <a:pt x="326" y="3417"/>
                        <a:pt x="360" y="4004"/>
                        <a:pt x="113" y="4585"/>
                      </a:cubicBezTo>
                      <a:cubicBezTo>
                        <a:pt x="92" y="4632"/>
                        <a:pt x="82" y="4683"/>
                        <a:pt x="74" y="4734"/>
                      </a:cubicBezTo>
                      <a:cubicBezTo>
                        <a:pt x="49" y="4898"/>
                        <a:pt x="19" y="5058"/>
                        <a:pt x="8" y="5221"/>
                      </a:cubicBezTo>
                      <a:cubicBezTo>
                        <a:pt x="1" y="5349"/>
                        <a:pt x="70" y="5463"/>
                        <a:pt x="142" y="5463"/>
                      </a:cubicBezTo>
                      <a:cubicBezTo>
                        <a:pt x="146" y="5463"/>
                        <a:pt x="149" y="5463"/>
                        <a:pt x="152" y="5463"/>
                      </a:cubicBezTo>
                      <a:cubicBezTo>
                        <a:pt x="266" y="5450"/>
                        <a:pt x="268" y="5342"/>
                        <a:pt x="289" y="5258"/>
                      </a:cubicBezTo>
                      <a:cubicBezTo>
                        <a:pt x="346" y="5015"/>
                        <a:pt x="373" y="4761"/>
                        <a:pt x="459" y="4530"/>
                      </a:cubicBezTo>
                      <a:cubicBezTo>
                        <a:pt x="647" y="4018"/>
                        <a:pt x="655" y="3501"/>
                        <a:pt x="547" y="2975"/>
                      </a:cubicBezTo>
                      <a:cubicBezTo>
                        <a:pt x="440" y="2447"/>
                        <a:pt x="409" y="1917"/>
                        <a:pt x="516" y="1385"/>
                      </a:cubicBezTo>
                      <a:cubicBezTo>
                        <a:pt x="540" y="1273"/>
                        <a:pt x="549" y="1160"/>
                        <a:pt x="563" y="1048"/>
                      </a:cubicBezTo>
                      <a:cubicBezTo>
                        <a:pt x="573" y="1046"/>
                        <a:pt x="438" y="418"/>
                        <a:pt x="356" y="102"/>
                      </a:cubicBezTo>
                      <a:cubicBezTo>
                        <a:pt x="338" y="39"/>
                        <a:pt x="290" y="0"/>
                        <a:pt x="2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2185300" y="4139225"/>
                  <a:ext cx="98475" cy="96175"/>
                </a:xfrm>
                <a:custGeom>
                  <a:rect b="b" l="l" r="r" t="t"/>
                  <a:pathLst>
                    <a:path extrusionOk="0" h="3847" w="3939">
                      <a:moveTo>
                        <a:pt x="3799" y="0"/>
                      </a:moveTo>
                      <a:cubicBezTo>
                        <a:pt x="3757" y="0"/>
                        <a:pt x="3705" y="14"/>
                        <a:pt x="3654" y="45"/>
                      </a:cubicBezTo>
                      <a:cubicBezTo>
                        <a:pt x="3491" y="144"/>
                        <a:pt x="3329" y="252"/>
                        <a:pt x="3180" y="369"/>
                      </a:cubicBezTo>
                      <a:cubicBezTo>
                        <a:pt x="2877" y="604"/>
                        <a:pt x="2633" y="899"/>
                        <a:pt x="2406" y="1203"/>
                      </a:cubicBezTo>
                      <a:cubicBezTo>
                        <a:pt x="2138" y="1561"/>
                        <a:pt x="1823" y="1868"/>
                        <a:pt x="1424" y="2081"/>
                      </a:cubicBezTo>
                      <a:cubicBezTo>
                        <a:pt x="1287" y="2155"/>
                        <a:pt x="1150" y="2241"/>
                        <a:pt x="1023" y="2333"/>
                      </a:cubicBezTo>
                      <a:cubicBezTo>
                        <a:pt x="585" y="2640"/>
                        <a:pt x="250" y="3028"/>
                        <a:pt x="51" y="3530"/>
                      </a:cubicBezTo>
                      <a:cubicBezTo>
                        <a:pt x="31" y="3581"/>
                        <a:pt x="15" y="3636"/>
                        <a:pt x="8" y="3658"/>
                      </a:cubicBezTo>
                      <a:cubicBezTo>
                        <a:pt x="0" y="3771"/>
                        <a:pt x="29" y="3841"/>
                        <a:pt x="103" y="3847"/>
                      </a:cubicBezTo>
                      <a:cubicBezTo>
                        <a:pt x="104" y="3847"/>
                        <a:pt x="105" y="3847"/>
                        <a:pt x="106" y="3847"/>
                      </a:cubicBezTo>
                      <a:cubicBezTo>
                        <a:pt x="158" y="3847"/>
                        <a:pt x="214" y="3807"/>
                        <a:pt x="260" y="3777"/>
                      </a:cubicBezTo>
                      <a:cubicBezTo>
                        <a:pt x="280" y="3765"/>
                        <a:pt x="289" y="3730"/>
                        <a:pt x="299" y="3703"/>
                      </a:cubicBezTo>
                      <a:cubicBezTo>
                        <a:pt x="534" y="3145"/>
                        <a:pt x="925" y="2721"/>
                        <a:pt x="1455" y="2433"/>
                      </a:cubicBezTo>
                      <a:cubicBezTo>
                        <a:pt x="1983" y="2149"/>
                        <a:pt x="2398" y="1750"/>
                        <a:pt x="2742" y="1267"/>
                      </a:cubicBezTo>
                      <a:cubicBezTo>
                        <a:pt x="2926" y="1005"/>
                        <a:pt x="3149" y="778"/>
                        <a:pt x="3396" y="579"/>
                      </a:cubicBezTo>
                      <a:cubicBezTo>
                        <a:pt x="3529" y="471"/>
                        <a:pt x="3667" y="373"/>
                        <a:pt x="3799" y="266"/>
                      </a:cubicBezTo>
                      <a:cubicBezTo>
                        <a:pt x="3867" y="213"/>
                        <a:pt x="3939" y="154"/>
                        <a:pt x="3900" y="54"/>
                      </a:cubicBezTo>
                      <a:cubicBezTo>
                        <a:pt x="3888" y="19"/>
                        <a:pt x="3849" y="0"/>
                        <a:pt x="37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2374350" y="3875775"/>
                  <a:ext cx="31425" cy="124725"/>
                </a:xfrm>
                <a:custGeom>
                  <a:rect b="b" l="l" r="r" t="t"/>
                  <a:pathLst>
                    <a:path extrusionOk="0" h="4989" w="1257">
                      <a:moveTo>
                        <a:pt x="946" y="1"/>
                      </a:moveTo>
                      <a:cubicBezTo>
                        <a:pt x="876" y="1"/>
                        <a:pt x="839" y="56"/>
                        <a:pt x="818" y="121"/>
                      </a:cubicBezTo>
                      <a:cubicBezTo>
                        <a:pt x="806" y="159"/>
                        <a:pt x="794" y="196"/>
                        <a:pt x="794" y="235"/>
                      </a:cubicBezTo>
                      <a:cubicBezTo>
                        <a:pt x="794" y="395"/>
                        <a:pt x="777" y="554"/>
                        <a:pt x="808" y="708"/>
                      </a:cubicBezTo>
                      <a:cubicBezTo>
                        <a:pt x="890" y="1117"/>
                        <a:pt x="910" y="1530"/>
                        <a:pt x="898" y="1943"/>
                      </a:cubicBezTo>
                      <a:cubicBezTo>
                        <a:pt x="888" y="2312"/>
                        <a:pt x="824" y="2666"/>
                        <a:pt x="677" y="3003"/>
                      </a:cubicBezTo>
                      <a:cubicBezTo>
                        <a:pt x="569" y="3251"/>
                        <a:pt x="442" y="3494"/>
                        <a:pt x="323" y="3736"/>
                      </a:cubicBezTo>
                      <a:cubicBezTo>
                        <a:pt x="151" y="4083"/>
                        <a:pt x="31" y="4448"/>
                        <a:pt x="6" y="4838"/>
                      </a:cubicBezTo>
                      <a:lnTo>
                        <a:pt x="6" y="4845"/>
                      </a:lnTo>
                      <a:cubicBezTo>
                        <a:pt x="1" y="4938"/>
                        <a:pt x="72" y="4989"/>
                        <a:pt x="144" y="4989"/>
                      </a:cubicBezTo>
                      <a:cubicBezTo>
                        <a:pt x="207" y="4989"/>
                        <a:pt x="270" y="4950"/>
                        <a:pt x="282" y="4869"/>
                      </a:cubicBezTo>
                      <a:cubicBezTo>
                        <a:pt x="284" y="4857"/>
                        <a:pt x="284" y="4845"/>
                        <a:pt x="286" y="4834"/>
                      </a:cubicBezTo>
                      <a:cubicBezTo>
                        <a:pt x="356" y="4448"/>
                        <a:pt x="477" y="4077"/>
                        <a:pt x="671" y="3732"/>
                      </a:cubicBezTo>
                      <a:cubicBezTo>
                        <a:pt x="749" y="3588"/>
                        <a:pt x="820" y="3437"/>
                        <a:pt x="890" y="3290"/>
                      </a:cubicBezTo>
                      <a:cubicBezTo>
                        <a:pt x="1203" y="2631"/>
                        <a:pt x="1256" y="1941"/>
                        <a:pt x="1195" y="1227"/>
                      </a:cubicBezTo>
                      <a:cubicBezTo>
                        <a:pt x="1164" y="871"/>
                        <a:pt x="1039" y="530"/>
                        <a:pt x="1076" y="166"/>
                      </a:cubicBezTo>
                      <a:cubicBezTo>
                        <a:pt x="1086" y="84"/>
                        <a:pt x="1052" y="16"/>
                        <a:pt x="964" y="2"/>
                      </a:cubicBezTo>
                      <a:cubicBezTo>
                        <a:pt x="957" y="1"/>
                        <a:pt x="951" y="1"/>
                        <a:pt x="9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489325" y="3850650"/>
                  <a:ext cx="53775" cy="108625"/>
                </a:xfrm>
                <a:custGeom>
                  <a:rect b="b" l="l" r="r" t="t"/>
                  <a:pathLst>
                    <a:path extrusionOk="0" h="4345" w="2151">
                      <a:moveTo>
                        <a:pt x="140" y="0"/>
                      </a:moveTo>
                      <a:cubicBezTo>
                        <a:pt x="90" y="0"/>
                        <a:pt x="25" y="19"/>
                        <a:pt x="17" y="45"/>
                      </a:cubicBezTo>
                      <a:cubicBezTo>
                        <a:pt x="0" y="92"/>
                        <a:pt x="15" y="168"/>
                        <a:pt x="47" y="209"/>
                      </a:cubicBezTo>
                      <a:cubicBezTo>
                        <a:pt x="102" y="272"/>
                        <a:pt x="180" y="315"/>
                        <a:pt x="246" y="371"/>
                      </a:cubicBezTo>
                      <a:cubicBezTo>
                        <a:pt x="444" y="538"/>
                        <a:pt x="651" y="706"/>
                        <a:pt x="751" y="956"/>
                      </a:cubicBezTo>
                      <a:cubicBezTo>
                        <a:pt x="943" y="1436"/>
                        <a:pt x="1130" y="1915"/>
                        <a:pt x="1301" y="2400"/>
                      </a:cubicBezTo>
                      <a:cubicBezTo>
                        <a:pt x="1506" y="2977"/>
                        <a:pt x="1684" y="3560"/>
                        <a:pt x="1878" y="4139"/>
                      </a:cubicBezTo>
                      <a:cubicBezTo>
                        <a:pt x="1899" y="4203"/>
                        <a:pt x="1940" y="4262"/>
                        <a:pt x="1987" y="4309"/>
                      </a:cubicBezTo>
                      <a:cubicBezTo>
                        <a:pt x="2011" y="4333"/>
                        <a:pt x="2035" y="4345"/>
                        <a:pt x="2056" y="4345"/>
                      </a:cubicBezTo>
                      <a:cubicBezTo>
                        <a:pt x="2091" y="4345"/>
                        <a:pt x="2120" y="4314"/>
                        <a:pt x="2134" y="4260"/>
                      </a:cubicBezTo>
                      <a:cubicBezTo>
                        <a:pt x="2142" y="4229"/>
                        <a:pt x="2142" y="4194"/>
                        <a:pt x="2144" y="4162"/>
                      </a:cubicBezTo>
                      <a:cubicBezTo>
                        <a:pt x="2150" y="4158"/>
                        <a:pt x="2020" y="3619"/>
                        <a:pt x="1936" y="3347"/>
                      </a:cubicBezTo>
                      <a:cubicBezTo>
                        <a:pt x="1815" y="2971"/>
                        <a:pt x="1692" y="2597"/>
                        <a:pt x="1557" y="2222"/>
                      </a:cubicBezTo>
                      <a:cubicBezTo>
                        <a:pt x="1393" y="1770"/>
                        <a:pt x="1222" y="1322"/>
                        <a:pt x="1044" y="874"/>
                      </a:cubicBezTo>
                      <a:cubicBezTo>
                        <a:pt x="904" y="532"/>
                        <a:pt x="649" y="285"/>
                        <a:pt x="348" y="82"/>
                      </a:cubicBezTo>
                      <a:cubicBezTo>
                        <a:pt x="291" y="45"/>
                        <a:pt x="227" y="13"/>
                        <a:pt x="164" y="2"/>
                      </a:cubicBezTo>
                      <a:cubicBezTo>
                        <a:pt x="156" y="1"/>
                        <a:pt x="148"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2271800" y="4090400"/>
                  <a:ext cx="67375" cy="88325"/>
                </a:xfrm>
                <a:custGeom>
                  <a:rect b="b" l="l" r="r" t="t"/>
                  <a:pathLst>
                    <a:path extrusionOk="0" h="3533" w="2695">
                      <a:moveTo>
                        <a:pt x="2592" y="0"/>
                      </a:moveTo>
                      <a:cubicBezTo>
                        <a:pt x="2569" y="0"/>
                        <a:pt x="2543" y="8"/>
                        <a:pt x="2518" y="24"/>
                      </a:cubicBezTo>
                      <a:cubicBezTo>
                        <a:pt x="2473" y="55"/>
                        <a:pt x="2435" y="98"/>
                        <a:pt x="2398" y="141"/>
                      </a:cubicBezTo>
                      <a:cubicBezTo>
                        <a:pt x="2320" y="235"/>
                        <a:pt x="2250" y="345"/>
                        <a:pt x="2162" y="433"/>
                      </a:cubicBezTo>
                      <a:cubicBezTo>
                        <a:pt x="1778" y="824"/>
                        <a:pt x="1483" y="1276"/>
                        <a:pt x="1256" y="1777"/>
                      </a:cubicBezTo>
                      <a:cubicBezTo>
                        <a:pt x="1041" y="2250"/>
                        <a:pt x="734" y="2653"/>
                        <a:pt x="348" y="2997"/>
                      </a:cubicBezTo>
                      <a:cubicBezTo>
                        <a:pt x="268" y="3066"/>
                        <a:pt x="186" y="3140"/>
                        <a:pt x="114" y="3220"/>
                      </a:cubicBezTo>
                      <a:cubicBezTo>
                        <a:pt x="76" y="3267"/>
                        <a:pt x="43" y="3322"/>
                        <a:pt x="24" y="3381"/>
                      </a:cubicBezTo>
                      <a:cubicBezTo>
                        <a:pt x="0" y="3462"/>
                        <a:pt x="62" y="3533"/>
                        <a:pt x="159" y="3533"/>
                      </a:cubicBezTo>
                      <a:cubicBezTo>
                        <a:pt x="161" y="3533"/>
                        <a:pt x="162" y="3533"/>
                        <a:pt x="164" y="3533"/>
                      </a:cubicBezTo>
                      <a:cubicBezTo>
                        <a:pt x="194" y="3512"/>
                        <a:pt x="243" y="3482"/>
                        <a:pt x="284" y="3453"/>
                      </a:cubicBezTo>
                      <a:cubicBezTo>
                        <a:pt x="849" y="3027"/>
                        <a:pt x="1279" y="2496"/>
                        <a:pt x="1567" y="1849"/>
                      </a:cubicBezTo>
                      <a:cubicBezTo>
                        <a:pt x="1761" y="1411"/>
                        <a:pt x="2036" y="1022"/>
                        <a:pt x="2363" y="671"/>
                      </a:cubicBezTo>
                      <a:cubicBezTo>
                        <a:pt x="2473" y="550"/>
                        <a:pt x="2557" y="405"/>
                        <a:pt x="2647" y="268"/>
                      </a:cubicBezTo>
                      <a:cubicBezTo>
                        <a:pt x="2672" y="225"/>
                        <a:pt x="2688" y="171"/>
                        <a:pt x="2690" y="122"/>
                      </a:cubicBezTo>
                      <a:cubicBezTo>
                        <a:pt x="2695" y="48"/>
                        <a:pt x="2650" y="0"/>
                        <a:pt x="25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2231825" y="4300450"/>
                  <a:ext cx="50225" cy="45400"/>
                </a:xfrm>
                <a:custGeom>
                  <a:rect b="b" l="l" r="r" t="t"/>
                  <a:pathLst>
                    <a:path extrusionOk="0" h="1816" w="2009">
                      <a:moveTo>
                        <a:pt x="721" y="0"/>
                      </a:moveTo>
                      <a:cubicBezTo>
                        <a:pt x="677" y="0"/>
                        <a:pt x="631" y="21"/>
                        <a:pt x="588" y="68"/>
                      </a:cubicBezTo>
                      <a:cubicBezTo>
                        <a:pt x="388" y="291"/>
                        <a:pt x="210" y="532"/>
                        <a:pt x="134" y="833"/>
                      </a:cubicBezTo>
                      <a:cubicBezTo>
                        <a:pt x="0" y="1358"/>
                        <a:pt x="427" y="1815"/>
                        <a:pt x="919" y="1815"/>
                      </a:cubicBezTo>
                      <a:cubicBezTo>
                        <a:pt x="923" y="1815"/>
                        <a:pt x="928" y="1815"/>
                        <a:pt x="932" y="1815"/>
                      </a:cubicBezTo>
                      <a:cubicBezTo>
                        <a:pt x="937" y="1815"/>
                        <a:pt x="943" y="1815"/>
                        <a:pt x="948" y="1815"/>
                      </a:cubicBezTo>
                      <a:cubicBezTo>
                        <a:pt x="1382" y="1815"/>
                        <a:pt x="1852" y="1338"/>
                        <a:pt x="1979" y="1019"/>
                      </a:cubicBezTo>
                      <a:cubicBezTo>
                        <a:pt x="2008" y="945"/>
                        <a:pt x="2000" y="866"/>
                        <a:pt x="1922" y="825"/>
                      </a:cubicBezTo>
                      <a:cubicBezTo>
                        <a:pt x="1895" y="811"/>
                        <a:pt x="1868" y="804"/>
                        <a:pt x="1843" y="804"/>
                      </a:cubicBezTo>
                      <a:cubicBezTo>
                        <a:pt x="1792" y="804"/>
                        <a:pt x="1747" y="830"/>
                        <a:pt x="1711" y="880"/>
                      </a:cubicBezTo>
                      <a:cubicBezTo>
                        <a:pt x="1656" y="954"/>
                        <a:pt x="1609" y="1029"/>
                        <a:pt x="1554" y="1101"/>
                      </a:cubicBezTo>
                      <a:cubicBezTo>
                        <a:pt x="1419" y="1269"/>
                        <a:pt x="1263" y="1408"/>
                        <a:pt x="1057" y="1473"/>
                      </a:cubicBezTo>
                      <a:cubicBezTo>
                        <a:pt x="1010" y="1487"/>
                        <a:pt x="963" y="1494"/>
                        <a:pt x="917" y="1494"/>
                      </a:cubicBezTo>
                      <a:cubicBezTo>
                        <a:pt x="619" y="1494"/>
                        <a:pt x="372" y="1214"/>
                        <a:pt x="455" y="911"/>
                      </a:cubicBezTo>
                      <a:cubicBezTo>
                        <a:pt x="496" y="757"/>
                        <a:pt x="592" y="616"/>
                        <a:pt x="670" y="473"/>
                      </a:cubicBezTo>
                      <a:cubicBezTo>
                        <a:pt x="717" y="393"/>
                        <a:pt x="783" y="330"/>
                        <a:pt x="832" y="252"/>
                      </a:cubicBezTo>
                      <a:cubicBezTo>
                        <a:pt x="877" y="180"/>
                        <a:pt x="885" y="104"/>
                        <a:pt x="813" y="37"/>
                      </a:cubicBezTo>
                      <a:cubicBezTo>
                        <a:pt x="786" y="13"/>
                        <a:pt x="755" y="0"/>
                        <a:pt x="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2216700" y="4271750"/>
                  <a:ext cx="17900" cy="18750"/>
                </a:xfrm>
                <a:custGeom>
                  <a:rect b="b" l="l" r="r" t="t"/>
                  <a:pathLst>
                    <a:path extrusionOk="0" h="750" w="716">
                      <a:moveTo>
                        <a:pt x="515" y="0"/>
                      </a:moveTo>
                      <a:cubicBezTo>
                        <a:pt x="471" y="0"/>
                        <a:pt x="423" y="12"/>
                        <a:pt x="373" y="37"/>
                      </a:cubicBezTo>
                      <a:cubicBezTo>
                        <a:pt x="201" y="127"/>
                        <a:pt x="88" y="275"/>
                        <a:pt x="27" y="459"/>
                      </a:cubicBezTo>
                      <a:cubicBezTo>
                        <a:pt x="0" y="543"/>
                        <a:pt x="15" y="628"/>
                        <a:pt x="86" y="692"/>
                      </a:cubicBezTo>
                      <a:cubicBezTo>
                        <a:pt x="131" y="731"/>
                        <a:pt x="181" y="750"/>
                        <a:pt x="233" y="750"/>
                      </a:cubicBezTo>
                      <a:cubicBezTo>
                        <a:pt x="263" y="750"/>
                        <a:pt x="293" y="744"/>
                        <a:pt x="324" y="733"/>
                      </a:cubicBezTo>
                      <a:cubicBezTo>
                        <a:pt x="493" y="678"/>
                        <a:pt x="710" y="385"/>
                        <a:pt x="712" y="211"/>
                      </a:cubicBezTo>
                      <a:cubicBezTo>
                        <a:pt x="715" y="82"/>
                        <a:pt x="631" y="0"/>
                        <a:pt x="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2296600" y="4336450"/>
                  <a:ext cx="17900" cy="18750"/>
                </a:xfrm>
                <a:custGeom>
                  <a:rect b="b" l="l" r="r" t="t"/>
                  <a:pathLst>
                    <a:path extrusionOk="0" h="750" w="716">
                      <a:moveTo>
                        <a:pt x="515" y="0"/>
                      </a:moveTo>
                      <a:cubicBezTo>
                        <a:pt x="471" y="0"/>
                        <a:pt x="423" y="12"/>
                        <a:pt x="375" y="37"/>
                      </a:cubicBezTo>
                      <a:cubicBezTo>
                        <a:pt x="203" y="127"/>
                        <a:pt x="90" y="275"/>
                        <a:pt x="29" y="459"/>
                      </a:cubicBezTo>
                      <a:cubicBezTo>
                        <a:pt x="0" y="543"/>
                        <a:pt x="17" y="629"/>
                        <a:pt x="88" y="692"/>
                      </a:cubicBezTo>
                      <a:cubicBezTo>
                        <a:pt x="131" y="731"/>
                        <a:pt x="181" y="750"/>
                        <a:pt x="233" y="750"/>
                      </a:cubicBezTo>
                      <a:cubicBezTo>
                        <a:pt x="263" y="750"/>
                        <a:pt x="294" y="744"/>
                        <a:pt x="325" y="733"/>
                      </a:cubicBezTo>
                      <a:cubicBezTo>
                        <a:pt x="493" y="678"/>
                        <a:pt x="712" y="385"/>
                        <a:pt x="714" y="211"/>
                      </a:cubicBezTo>
                      <a:cubicBezTo>
                        <a:pt x="716" y="82"/>
                        <a:pt x="630" y="0"/>
                        <a:pt x="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theme/theme1.xml><?xml version="1.0" encoding="utf-8"?>
<a:theme xmlns:a="http://schemas.openxmlformats.org/drawingml/2006/main" xmlns:r="http://schemas.openxmlformats.org/officeDocument/2006/relationships" name="Biology Subject for Elementary School: Vegetables Activities by Slidesgo">
  <a:themeElements>
    <a:clrScheme name="Simple Light">
      <a:dk1>
        <a:srgbClr val="684930"/>
      </a:dk1>
      <a:lt1>
        <a:srgbClr val="FFE4C7"/>
      </a:lt1>
      <a:dk2>
        <a:srgbClr val="169B6F"/>
      </a:dk2>
      <a:lt2>
        <a:srgbClr val="4DBC6C"/>
      </a:lt2>
      <a:accent1>
        <a:srgbClr val="FFC952"/>
      </a:accent1>
      <a:accent2>
        <a:srgbClr val="FF8548"/>
      </a:accent2>
      <a:accent3>
        <a:srgbClr val="FF5543"/>
      </a:accent3>
      <a:accent4>
        <a:srgbClr val="FF85C8"/>
      </a:accent4>
      <a:accent5>
        <a:srgbClr val="795DED"/>
      </a:accent5>
      <a:accent6>
        <a:srgbClr val="FFFFFF"/>
      </a:accent6>
      <a:hlink>
        <a:srgbClr val="6849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